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Ex1.xml" ContentType="application/vnd.ms-office.chartex+xml"/>
  <Override PartName="/ppt/charts/style1.xml" ContentType="application/vnd.ms-office.chartstyle+xml"/>
  <Override PartName="/ppt/charts/colors1.xml" ContentType="application/vnd.ms-office.chartcolorstyl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8"/>
  </p:notesMasterIdLst>
  <p:sldIdLst>
    <p:sldId id="256" r:id="rId2"/>
    <p:sldId id="257" r:id="rId3"/>
    <p:sldId id="286" r:id="rId4"/>
    <p:sldId id="258" r:id="rId5"/>
    <p:sldId id="269" r:id="rId6"/>
    <p:sldId id="270" r:id="rId7"/>
    <p:sldId id="289" r:id="rId8"/>
    <p:sldId id="285" r:id="rId9"/>
    <p:sldId id="260" r:id="rId10"/>
    <p:sldId id="271" r:id="rId11"/>
    <p:sldId id="272" r:id="rId12"/>
    <p:sldId id="284" r:id="rId13"/>
    <p:sldId id="262" r:id="rId14"/>
    <p:sldId id="273" r:id="rId15"/>
    <p:sldId id="274" r:id="rId16"/>
    <p:sldId id="275" r:id="rId17"/>
    <p:sldId id="283" r:id="rId18"/>
    <p:sldId id="264" r:id="rId19"/>
    <p:sldId id="276" r:id="rId20"/>
    <p:sldId id="277" r:id="rId21"/>
    <p:sldId id="282" r:id="rId22"/>
    <p:sldId id="266" r:id="rId23"/>
    <p:sldId id="287" r:id="rId24"/>
    <p:sldId id="290" r:id="rId25"/>
    <p:sldId id="288" r:id="rId26"/>
    <p:sldId id="268"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15" autoAdjust="0"/>
    <p:restoredTop sz="94660"/>
  </p:normalViewPr>
  <p:slideViewPr>
    <p:cSldViewPr snapToGrid="0">
      <p:cViewPr varScale="1">
        <p:scale>
          <a:sx n="68" d="100"/>
          <a:sy n="68" d="100"/>
        </p:scale>
        <p:origin x="79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charts/_rels/chartEx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package" Target="../embeddings/Microsoft_Excel_Worksheet.xlsx"/></Relationships>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Sheet1!$A$2:$A$13</cx:f>
        <cx:lvl ptCount="12">
          <cx:pt idx="0">Algeria</cx:pt>
          <cx:pt idx="1">Angola</cx:pt>
          <cx:pt idx="2">Antigua and Barbuda</cx:pt>
          <cx:pt idx="3">Argentina</cx:pt>
          <cx:pt idx="4">Aruba</cx:pt>
          <cx:pt idx="5">Azerbaijan</cx:pt>
          <cx:pt idx="6">Bahrain</cx:pt>
          <cx:pt idx="7">Bangladesh</cx:pt>
          <cx:pt idx="8">Belize</cx:pt>
          <cx:pt idx="9">Brunei Darussalam</cx:pt>
          <cx:pt idx="10">Burkina Faso</cx:pt>
          <cx:pt idx="11">Burundi</cx:pt>
        </cx:lvl>
      </cx:strDim>
      <cx:numDim type="colorVal">
        <cx:f>Sheet1!$B$2:$B$13</cx:f>
        <cx:lvl ptCount="12" formatCode="General">
          <cx:pt idx="0">24.168195999999998</cx:pt>
          <cx:pt idx="1">0.019060000000000001</cx:pt>
          <cx:pt idx="2">2.2333880000000002</cx:pt>
          <cx:pt idx="3">14.08568</cx:pt>
          <cx:pt idx="4">14.504826</cx:pt>
          <cx:pt idx="5">15.3014179999999</cx:pt>
          <cx:pt idx="6">11.731868</cx:pt>
          <cx:pt idx="7">2.5727679999999999</cx:pt>
          <cx:pt idx="8">7.7801739999999997</cx:pt>
          <cx:pt idx="9">14.8027839999999</cx:pt>
          <cx:pt idx="10">0.231656</cx:pt>
          <cx:pt idx="11">1.078972</cx:pt>
        </cx:lvl>
      </cx:numDim>
    </cx:data>
  </cx:chartData>
  <cx:chart>
    <cx:title pos="t" align="ctr" overlay="0"/>
    <cx:plotArea>
      <cx:plotAreaRegion>
        <cx:plotSurface>
          <cx:spPr>
            <a:solidFill>
              <a:schemeClr val="bg1"/>
            </a:solidFill>
          </cx:spPr>
        </cx:plotSurface>
        <cx:series layoutId="regionMap" uniqueId="{BB2A1F3C-48E7-456B-8091-9E80215B8067}">
          <cx:tx>
            <cx:txData>
              <cx:f>Sheet1!$B$1</cx:f>
              <cx:v>Percentage</cx:v>
            </cx:txData>
          </cx:tx>
          <cx:dataId val="0"/>
          <cx:layoutPr>
            <cx:geography projectionType="miller" cultureLanguage="en-US" cultureRegion="US" attribution="Powered by Bing">
              <cx:geoCache provider="{E9337A44-BEBE-4D9F-B70C-5C5E7DAFC167}">
                <cx:binary>5Hvrc5040ve/kprPLxndkNDW7lO1gnM/to8vsZ18oZzEA0IIgQQI+Osf+STZmXhmdnZrt+qZqvdD
FLUuILrV3b/uPv7rp+kvn+rnJ/tm0nXj/vJp+tsPZd+3f/nxR/epfNZP7q2Wn6xx5qf+7SejfzQ/
/SQ/Pf/42T552RQ/IgDJj5/KJ9s/Tz/8z1/D04pnczSfnnppmuvh2c43z26oe/dP5n5z6s0nMzT9
y/YiPOlvP4in0j7J5oc3z00v+/lubp//9sN3a3548+PrJ/3qrW/qcLB++Bz2IvoWJBwRyghPGOP4
hze1aYqvszF4G1PEGKFxggCGKP725ssnHXb/C8c5H+bp82f77Nybr///YuN3Z//FuHQm/fLpqXk5
p9ieP+zH71n7P399NRA+9dXIL7j/mi9/NPWa+X8PPC+GpzdPzec34sl+HD4/fWPHfy4IyN4CxiiN
MUo444Sj7yQRUfiWBQkBnlCOExJWfnv3F1H8m4f7bbH85kNeieg317wW1983fwJx1cWzlf9FEaHk
LYxjkCQk6EuCKGTfiQi9pSwJagQSQhiiMQ269EVNv0roj8/zO1L5tvG1JL6Nv+Z+9uH/nvviqSnq
p8/PrvzGhf9cRxB+mwCSJJjHlAMOk+/4z8FbxDiCiMeQUgDjVxryr53ot0Xwy72vpPDLqdeCENn/
vSD+3hSm/i9qQQTRW4wRRzhJOPzK51/4jGDIYoYSzJIgiIQHZfh2Ab4Zqj86z2+L4Nt3vGL/t+HX
rP/71Z+A9bZ4MQDNf5P7OH4LEwhJEiMOYsRwYO8vuB/R+C0IDiKmYVGMMMFBSb6zQv/KmX5HAj9v
fS2En2d+JYebP4Mcho//RRkEBYiD9cEJBAxxnoCAir4TAX/LGSCYAk4hhwS8MkR/t39wnN9j/3nb
r1h/Hv0V2x/+BGxfnu3HJ1k9/RfxKgFvccwpQQAlCUhi/v31J+wtjREB4EUAZ+vz6vb/S0f6Hf7/
Yu9rIfxi6leS+DM44+daLs/fWPGfO+Jg4xEAcYwTTgBBnPLvNSBJ3jLAQECqYeqMhb69+2vc8Ifn
+W0RiK/7XrH/2/Br1os/A+vt0DzLN9mTHZx7qp/0N07851Igb0lgbwBEMQCAQoC/t0PBSbylGCSY
kiR4A0rgt1d/FcL5ZN/Gfus4vyOEr/teC+Hr8K+EcPl/b4nEYFVww2/WT878sw/+92Ln4AdQEhOS
AEYwAcmriC0EbIRAxkGQDIcIx6+A0L96qN+Rwnef9FoW303+SiLrP4VEhuaz/O8JI8JvMWUYQh4k
wgP2DLf9F04Z8bdJksCEYxizMy799uqvyjCE6/vPz/O7cviy8dci+DL+K+7v/gTc/0PV//c04f8n
S/T7+aV/5Nmyp/5pdU7Q/SLF9M9nz5crJA1fbf1neb4vqH73+W8/hGjgfKe+JMdeHvEd5D/Kj/M/
4O8/1j8/uT7k/0I4EVSCABQitTNa/eGNf36Z4W9xSDeFzCaEwYd8ieMaY/vybz9g/BYGxwMBpMGs
4RBu//DGmeFlCvKAjZNg8EgwfgnDARt/+7STqefCNP/gw1f6TTPok5FN78KDKQhGsv2y8OWkQaFj
CBnmnIW3gZi+YO3209NNyLqG9fD/JUSpKqe9FIovzvhVAZe5BLdLi/oamUlQ9axM3+8jDvu9xPwC
tYxf+WLnunjcJvlUpQWP9a18acZk3PWT9BmcknZFB64eqjoWM4Hx5TSZ25kW03Usu0uNPc+AnfC6
Lup4n8AJiz6+mtVcX0FJR6Hb2B99nHwE2ONbbtSRuNGuPWifUVh0R5Xu0wSo+ykem63Fetk/5qNK
0gTVlyVQRZpoks1TD9Il6eBdPFp4Yenw3tgc3FWooqnO82Iz4nxlegW3c1N2GdRlcooqeCS0aY5I
DU+cMrh3LhemLZER5bLUB0fglgaPtKczn9ctrqu05aTPYi+T1TAs4/XC836nI9aJ1tI4RdSgdcTz
8Rr0nb8GMdSpXCawAcvEtorMMIssYqKvkHlcIDYixnT5UJD6ijVIX1YjrDd0hEMGqZqyOC/cbrC0
3yk90gwXel10UXHf8BFkJdcw7dhYidj5IVNzUq9HS+lJE4/S2Cbb2o7xZZRol5LKgo+9BisIzYe5
0t0jGWUKWF5nc8vqQ+O42k1986R8/tkr0JwUGhfRO7SSE8w/mYmWoqCwTvEcwT02VXdVE5UWMemu
lQXHnkbJumH5tiFTnMlOtSnlVbTyeoizHFebudPtDeJFs++TZRG6Lny2DLXPOsimLVT4qamR2iYk
eo5zM975thBJHfGbnpiryshhFQ22EnzMu2uvE7uuzRSlVWWfjWznfVnHck10kogoGiJRjyVekdmR
VRVHVEDfHCtPxyda7DpTfEh8vBzBbBqhe6S3VTL0u1mqB1DbdgVKOK+MofjGAVBdWp9cNld9jOaH
ZN4MzVJeTXF8O8CgBdppARPWX/CBjOlEkMx6UrCstREWlcLxUbGCHomZ5bYa81PiLdlXHg8rpuNF
DN7Va5O3dIWmZFPWA8rIkPCsJW2ydXNxN/Wl35Ut2HqsewFpDrcQ6WFNIgS3wzg3DxGiK5to9qG4
UUVbZtFgmtMS/hnYgLWZB5qV3nfvHdKFYFM9nKqSwVOu2+eoMV22NGwUU1yCtS/4rZmeWDT3O0qw
uXDR5QgmsslBgTJrRhHy7Te9JG5rIMk3fIiyVoOboVPlTeLKD2PSlns/mPGS0Xm8hOVQhYsCL4eC
fKbYyZulxT6rkpxdTsy5nWrHbguY7k6qjjZ89E9jqLXcIALByahnpMvoMBp+R/BkN9J0bq8KcD0y
W+0rV4x3TWP1OprhtJKOHGCu2TbBvTucG8yQOzR926SDXsZVIaf+akjuy1jNp3yJp1NEQs+q2YpO
zWYNPF0VY1Mdzk0+hB7QJkrdNFSpHXN50NTpzA8xTkmJ3JVaCnclSzvuFxM+DAhUKrmmdc+Pbe1J
vkam6A+whOI8Fuf1yWA+HSkeytsm540AM4/3Z9LGqhFGw1jYisHtFJHmFMWqFEYGVoCS3JkOgbQs
uUw51tE26Vpy6YqGpzNo3g1lAYWfDMwFjBt1wE7fDWcyJyO+INxkQ8z1Wg7J52HCphOj5+WacQuX
7Sj9Abeovkh6V1+ce/CFPPdc1KdV0h/NIlkwtmzOpahcLvuDMeMWjXVz5GDsOjGpulpXuZZPZsaf
zaBtigdabSKK80PJQuPm5bZqibuCBfSpHLU+YtjSbJprIyZs4bHrl3o3kqFN+3zE74rOEEGrexNP
/E5J5YWcAP3oyLi2eHjHCmy3suPq2ELJd5h1lwTAPlPLEN8UqjMpbXt8BMyb1JOuTkPBaLy0wzhe
FoXXu2Up7s8UYWbYhoJeIc6XI+qTeUvirhcg2MSMyX5aJ6Oxt/Vii9SMYStcgL3lvlwOFrNSJAMQ
CwzPdbMuT8NLg2f+4HtS7+upSS5Qn6e9MvH1CIzMJorHNZgScn1u/AitqPtp3kne5MI1IN/okkUn
bZsg1YF32wFOxfV5LJZ4yKapn1cQF71YxlnvPWDzrZ0qMXFf3JwpEEsTGIHaDUF6ydpoCE5qQWiv
A6qnggUNtdBes7il60mHRyK/JOs+71Wa5EqWwkv82CXJytW+veHhombd4OfVlFR0O7fkp76zXzVA
NdOw86W6S2pWHslksF8nVWPSsLZeJTRv0hnV+Up1eMQiH2Z2Gbky382DuZl11X19IVlMnLoxaoVu
xrFMkxpGKwNwlhPYrMdSsVMxqSWjyKo7LoN0SV3hB9ksjVATmZ/wLKClG84Sfjo3pjb5qTQnMEb5
1XkEtRfzuDRHXNjk2E3jsOnb9slP8RRAiM/HY0dp6U5+qXgAC5hdStij7VKST4Pu2WVI4w9YJB5+
xGNSZk24ktncw+i+oCrIg0i/OZMDL5iQjsvjmazRfOBzvCpCBujIdDCyc1XXWaLHZXMmTbjJezY4
L0ptoE0HdJSURDchWVSkcU2nfW7iOzn001U9RuqeI74tlppenyk7DyLuaHNXQT2+q+L1ebTWVXSI
5HwDfHXTF0X8URrdCcdMdO1qrffSyWIdY6be16NcDdVEPpK661LU4+IKonY5BvM+ZOet3RHQYv44
jmDJqpF3xygWlW2LY1FF0brvp/rUtMFFlCqa7sCYc2EY8O9rFD8uAWs902TKpk4GTZGFFlJW05aN
zu987W+I5+6uT3K+M3YAq7JbxidY7wuwjB+Mb/26sD3dDvnijzIYBVFEU0YKOz/CpO13sFY0sy2f
Hh0MFjhJCnJRdrB/1/I5axe1Ir1Z9rKb9NEQz5w4d8+NNqo5WhgF5FAs6dQsSK6osSSNYbysvtAL
7AJWnaZmo3Lgr4zSFRU+lBIbYnvhjelWNNfF4+KT6z4e5mtNxulmaegxdnH0YMep3mmuSFZOoHis
Yhf4yyZ0WBJQ37Pyp0QHfw14dMrDHbxFzrCM82hcV66fbvEUsMcyqxMOwu7SYqqf2dAGa6eWNtWS
jxvT+nBHuRNdzofTubGyHU/dWC+imHC1PY9hHZNNFZVLGgHyCRf1chXnw/AuaLVAWuEHinJ5LBIt
0zM5wHpeNdjxTY0m/LC0yydAx9/cxGIpg394ZFWbv6cFvGMNiD6RNj90A69/AjNZlZL0pZhZJcZy
gJUIAKCrfSVm6kTJ57oUENl115T5M5vwMSpKnEX1yC5sErx/rvr7vuTJpmcR3ETdGN+bYdpDMuiP
qnVNKl1ML/ms/AXta5qeJ/ioVsHi24e2uIh7hvfl3IVP9UX3ruJwPFZEmi+kccpe5t48nie5x/bU
qup4pqRX/kb1XaaVVyu7gD4rJVx68aWleRn67aBFuDnqMKDcHZmCX5sva35Bw2baU74E5Q7rorp/
V83xvAKweWf6ua1XCrTFKpplnxUaxVckt/Tq3Ku1+qy7yu2sLOlV+9LAOYZCLRy+iK8JNnqcP3BU
b63vinswD8U+LrpmBVkxf0jKZusnHr0bJQ7jLtereuTzB+XUFssqfFNH0TZmWO4WWzfrlnXd07Sl
g62for6x6z7GfJtAZu6Vmnbn6RAJ1plCiz7CFsLrpoqksC/77KxnkS9NeWKkXy5CfunURfl9Ncj5
Ma5nlPYtbw9B7edH9Q5ZOd62uDgmeDLbqa3lVrUyuZ3auBB93cNPsIguCNTmwUV5AHp5sVq8LdZB
j0N0QOG8maXpMzeUQQ1h1ayIT8qTSYhfl7606ZmsfCNP5x4YzQ3P82R/ps6NtSDaxUp++HmoBOWG
Wl/uLeza4ChhfE9RcPm2NCbrWhPfSwjpyviq2pxnQXDQKepKtg/B8gnlo7ngqG13cU0mUWOrVOqw
Y5kuIVwt0pQ3TTm5q0432Ww6IEDUl9u+CW5LDAAE5BGNTlRsMHYFujilwRu4CNq97mWUC8trLLCH
5fYLHcGoXUs4kNQvtRIQN8HizG2IgqC6mKV2V+GDmtO5gQo2KxXNLnONzQ91k+8inwxeDO1UXYyK
VRdNDVPb8/pwHvp5/NyLQqDpC9te8qoTCETtJSamY6KKNN7NlHyQpGRX9OXmjqxYadMZ996HI61B
8CcHPhbL4dzr+bwcqrwjgk8SZ68mzkvOTQw7KEjFptU8JWoWUlm3bcvl3jaJvyCNni7OPfrSO5P1
ULktsvDLivN628lC1BJPt4XDNnWRhNvmhUQm1ocQSzUigHXdpdPs93pg6sol3XQLpDkVapoFQEW7
bZmpH4ABRkBn6UU8VvphVFxQGaBpBMv5WpLi8rwKO1cfuvkF2MQpaVzyoDpfpmUu0R1aXu6rZeqa
zVatZePzCxgCo5QuAd2zuilXsxqax4kPTNjI5Ucbw/7Bl1v/MtzHCz1MOO7SM0mH3GWTzOmOEdY8
dlKug4FUWRsg62bRI7lz/QdXjfpegkXduCXZnCmoSnRF2+LuTI0J7S/s3NRiKiAX5SzROoRBIcaq
R5hG05Kv6TlOcKNfoSJfHvqZtZmXeXJZDVbYTpm0oQFsCVbm1ZUNNr6Km/kUh/jnRJubcRhw1iJS
f7R5trQ1/ShnbLI4xKMXKPi9y5lGPi2aAO07OKaRr3C29FVIduQdw6vGJKsK+XCRXxqS1+4KYzdv
VQ6lOJNluzjRjAav+iLnZMvqMd+DukiXeKlOWkfxTUQrIuZocbtWWXrTFH68XAjan6lWWijGomIh
qlbqwiOiLlo8PrExXjZBE9XFz+PlUC8r1yz5qlAiHuUsRVtUAajO4/MQlbc+Sdqn8EuCNgCVbrkj
oEhzNOOVLQHbDHguHvWCHuxswKnx4RJ2EGz1gqMH1SC268aiy9q6Lh6d71EKTZXvh8HAEPjJZW35
zC6Ms34NExmydcSwi6BKwVO+NOfeeWy2bO/bVu8ho89dObX7ICN4MxJVpX3Zz1s0g+qo6XJ9/q7z
F8Yhptgy427PX//z+LmnkzpIXpf10QM4bSepZAp5obZN8FdVmuDyFjX5sFd6Sr2e5pu5b+WlptOB
jPF0c25aw+qVz+2yKroObchQcMHnQgPRtIyu2o5FYnCgvDw3NbJa5KWP1jpc94tzE+Eyzmw5DWkN
K3tR83hIi45MK8gpYGLMVzMMEXkXKhpXDBp+NZgh2ri6H8VyXsG4q1M0N2RFQsxyEV+ocm4vVMv7
i940w0WydPEkzl1UxLsGT8X+vLKFKNjyrt8ULGQXmGqTQ0cj9qU5k0BX3ooQ6zz5pcTrV0vOi91Q
jMElBU9AoC+vJJnkHoUY6ExNmmkizt1haoVdyBw8X1gWUgh+UyHUpiGpRdOelf0+TsbloaTtgQ3I
3yDk4Q01MCRe5PKQ58GKLV7H6ZlEFWHZAOc+I4o/9njQd2ya8rUcI5KdSVNG40Uii0epmL5TL03v
c7EMQ3WDHN4SzaKrCCxFqrsE7EADi7somqrtVCQsTcb2JfNKeTYGjDGHMl1IN4zzx2D/lmPvP8U8
vHEqHd21dgIpyvPqfqxRt7W2nIOCW3U/Ox2twaDAyruo2DXSRmuErIh7A8Ww4HZt9X52ObhsEhVw
4sQfGXtMplKLth3qlW7o+8Cvbs1mVwdUhLpDQeMpxRpRMSRqFHVehgC+n7IQs9J1LENuN+rmJLO0
ekk+F+ak2dIJOFVoVzmf7xTyIbSmYl6CVeznCGc9qGYR89ZeJ00IYVTt/T4Ph4xmQy+qba8cueiq
AAU9oBtcoXtNYik0a9kW4bwRXYObFa/LVE4RPy5zFF68xDAdyPwISP4TtSBP47b+oEEWUtEulUUC
t93YuAMudSwagzctDXkCNLbDqgmgTuB8sKkvowAvalwdJmXGVRDfps9DJK9o/U5Wbb1jIfiAtsqP
vMfvWxTrRxibRSw5Xy48/9gsuHwXt8+ddPpxkq47hOh/TpkL8XWXA7fvSeLXoCdww6Bmaav1dNAh
71ephx4H/GuRshtbqMybih7K5FI1A7sMQPQnR5bghYZuXC1lCGGdx2HT8EAhecfiWe7qkAONB9df
luazTFB+WfK+T0cHxnVIoNanIGB9KvoCrJdOuRDb5xmjPmud7a6kBNVNxQlKJ4ruffgZ46q3NmNt
NF6GH3TV+z6kIkWN9rYZ55CVne3KDWnQuP7SNPUkeBGwiw4P7bru2BpyG7do2WgZ4ktZM7VCvayD
zNrbyPX3oUgqTzbG0Zp3LJgnwtMi19U2ZHLVplf5RaOWkIWd6HFpXcgCDjDZgG56gkUVX8ekqlLW
1tcyqGSt+UNXh+SXV+PRJh05VRH/6KW/B8qAkBzL573qkxBsgCkPOQP1U9tN9bGWKKSikEmHinVp
rnEiCsMvASfVKvFqCpeenjxvQ80mf8YeyR1QIMt7HImIDXOaLCGyMy54UAaKtXbh0Rzs4Ij7nQd1
sLA6FwTgg1nGKW07MwjTvQ+/mv6scdvuTV1tc6mmjZ+GRPiQCdI58uvcLa2Yuzvrw3WSFOhLX+Nr
7aTeLIBVaW37e1U1gqKqWyMayYw6VosloI1dcA+i7Dm+isxzN7lky4i5D1lE4VvChA+OKsTj1omR
s/e678FpLGScLSafMmq6+jLEKrhNcVvCjcZVqLGkA1/glSO1uhrBXlKtRQ8Xn9lZHqqAP0Tky3od
ilxNyJhhHRBM02xpX65CGOkyVNP8UCRFSOTNa+eCKRhVddU3xRiSNMYJ3krzzhP/MfflLHi1HEKZ
oQgVodymsgJbx5f+uJQNErOk74s5RKWwLGwKG7+Bg4OrqaRKYM1M6nyUWeyb1CQB94Sk70XIvmxV
UwWkWHRioLI8wQqu+yY+SOMyj7jeySYPr4WDaOq624WkQqj5FH47loFjvFPXodYXrZuAwjoeF+s2
pCXShHR7mI9E+Kr76MYACm3jljvjl3chG64uFSHLXSQtELYhGQJSbRX00yWo0IloLoKVMcd6ug7J
0w12w4rkTl7DxZQpbkIBjahmF9DhHud9d5HEHTjFOo6vJn40cyiLxX24WaGsGfINfbRjlbmoJvc+
WmIZVEHz9RSS2DJhJx2brIFttBl4SJhRGu0D0Lzppx1oq60eerO2dgloiixrONGfagDGKwACpGIE
2F0SynCjNZVANCib9GmuOrgZi7UDMIBZXxQBNkGVLkXk9jqA4qDuLhHxgtehPoZXFRkP5UDHm7jq
gzPUbNglGrQb4+pkNSFyOzk1XS2czGmpeLIzXGcdTVTIYUIUEr/FNWHv6rKgq5A0vLNlyFuEIuE6
Mjlc1+1cvO+LKKUo5CQCXnwqpyiAVNzNtxp1KfdQrXszsY2XYozxeI1zD0UV4EVb1Q9cAn+IaIGz
bvQ7Ktl4UYUi6DoENPnV0L0H0mNBlw7fTuSuIybexw0EWT8W8MGQaruorcN6FEwhlSW1h1vcFe98
UUYbtFCYedjNKW1asFeOz6shWdZDhPL3ARaJPO8+z1Uf9HWW18ja6OB7Fgqns90COlybRVuR13rZ
RXORLV0RBxgM9C78wvMQuHoFCJg2yVDyLImaeh1cSn6R93xdNfZDvbx4jMHxPWlbuGldt6R+PaiG
Xnm2XKE4/PFOWwdoKmWedhqizQCGJesmqjIYg2s62Xo3cGpW6g40+iMMflf0Y7DMVRfwZh+/X0JC
Q1sa6pZFm29efE5Rg1WtWr31hY6EaiBL2dJGItwMIKpgYgkPUU/u0bP3Yzhd+JuRtLCFFS4v3vPc
2Wwaxm1jJ7mTFfyY56GYmBj/bpxJkcr5p5H27RrzmomixlswEnpEcMxkXOhDnNS7EvR81eUt2bpQ
DL8I1UO/HqdpPs0Eg2xqYHNHQmXDuug+FFWSYu6uJqXm1MTFUUZQ/VRNwbkxMhxUx2nm6nJa0yiY
8ToqBELNo51I8dAP+KOt8xtePrslTlLVTreupfsu/PL81ERxt0J5CzaVYuh+jpBK0fTsFTM7H1Xo
bh5RKZw3RSgwerspqkLe4yiEqtFi/Fa+kPmgYDD3dNUFtx4uQnNV51KfZgbkanYKbYxn491YDYEn
3b508NCVHItmMTDDkRVtWap728JOyPmeh+L5wZX/S8mZLUnKK1v6Vdr6XseYBTd9wRBzRE6RWcMN
VlV/FRIgJJAAiafvFfnvvc8+bW1tfW7CMoaMAZDcfa3P3Ws/YmhnsN9a71qLKd7LsUHy0c3qlpAi
6FO7ayCTwaKd/ZvqmhA77NarirLQKz4fXHv5WNYZP8jHa/y69W+xCo/e4vHzjN2SRPHLoKd5xww8
4k76Fwis6Q1V0XgRcqjq1Xph3pP4yhvrEM4h0zXpYk+ff9UUf3EY8ZWNQpGv2g4HSdlJhDI49mIu
sp6/pU7Mp5GKtHACPk8wty+pUaJwEwxeuqW51+kYkSb+aDeRR7D9sE0f+0gXXdaee/kGIzE4rFqm
e7WEH7De+XlMVb8LGilyJNz0Sabmz5R2WzXKGA5foM7JOPISTiuSgoY3l1Eu5Ow1s9lZf/vlgjJV
6ddoHp+DLh32oVdPMBvJXHgRtsZGBvP58ybWZD63YStzaZU+ZIwUdUuSJ3cJwmCr1qbHSc/6+jQ0
WXaSGqc31FaUvKbumk6Ryuuue0KWAO0/JOvTp0r++ZeBcIqLbBt2tQIdkujwKVI9e1PjdhtnRO9J
bXOpaW2eZPiTdCJ76hzfyq17WO9B+g5Fzl2a/ok/pAQJ6QrGS8gOkz0Gwxy84BFdcj9u9weaOndJ
E/kGRfZLFC3LzmXJaZpdDVbAc1BlVLQfRCqLiSXrKWvqIJdTRsrUIoVBujbvXNw2uy6kvxtNqq5Z
29tI9zbYfktonvBaNS0C4kfV1Ad8Vzu9N4v/Xet433GrCqwqe+jnSyya9hB7UQm6tIZDPWH3D0ye
iHF8E313pk6+wJPvj+tXRYdysOOCjCdsc8NgjHEioMUi5lv1Mk+ZOLd+c2vj8HkjXZ/zgB3ThtYl
sZwVXv2z7eJ5nxIqirGtdTVQ4pV0Tgyi4a+WC3EdU5jXC5tsYYj5Fa6eLupmvHYNfZMP3aZWSEx9
C9Wx2dKiRrw4m34p19oFz45TZP4kOzbB9MHqdS3EJFU5hJu3s5bgoeir8ObmwCl5CbcZIANrv2jf
XEMeXiRTrhjTVVV+J6+jmN9C4dHb1pEPxzXJB+anVZz0x3AK+7Oi3esyYWepM2jW0q2Fb6m/szCj
saVycRMLOfDYtqVqSFw0TE3PnU12ixq+Sef1VbuE9ziexC3sk/0yU3uEK1oy4gZEFHpoBgXrjdp3
R9b40nLaFX0ts/2KwrEUozmvcYx6JojanVjpbxus9ZNvBXiApVxiaYuoG7enlcx5FHT5XGMTimTT
ljrg767zxDOMzWcwPMlRSyQn+coYy5WEckkFbIYkS11OtvCQeKne6QABStbU7rzkuIr1S0bmN693
bdkwmH22CbxSdjM9xNZ9rGJZXrGJ/IUC7oLrNzwnK/Jj6nNgPnH7M+uDcywj/zWbX/EF1hzi+pLr
JUJdJdUVpW8InToU2MbdmSGbuII/2yWCydeebrqgKYkr4/qzl+5lHbv3Laht1YfxbxqkQa47lA0x
jGcJ1bzgIvGfwzb65bshzlds16Xf9uGtfoRWKN+Hpukg208c5k26o2LFH3ylqIQofaNB8GEXlFib
iH7pOiLHzOiurAEydEqemtjzXh8W2R5dUhd/HjPISPpL5xO/GhLsoKkzw94kzSmQS4ZUmXyRuPB4
nHo7PXtna/ym5H23Hlr3UILCme68nkD3YmCmugS5YVbPooBDa3IZIr+1Zru5Zuhv2JsJ7DOQFi3L
+rwdxqlcOrkex7V5JDbpLs20vcfU/ciAvf6aR3O17LcXWPKUyPSdLzcSwWcco2HNx4DJKoz89kLT
eF/Py1T26Gl5t3L4pjk3yNRtCvGggwEUTF8dhRkDGXO6+L43XWmrUSWk7RffxONZMHYJUMPlyWQK
wbysYmpYjsRbRdn5Db9BIc1AuiS6MrWUX5FEnUXfsrugwffRDB4EBpBsqaK3gKzuVLvJ25FEhnfX
piC5Bqc/sjG4Gu7yqJ9fvLR2rwEEzSpu7HtsO1qsqf9702p96XXs5UgzvF9BuFVu8cN7MoZlsJgi
aAJgcYPDVhg6/w3nCYoJ6/q/lm3Ze1z5F02RbjBOut3SddOxa+xYMNGER59GTwH6gi5JDfiFeugH
b/nblrVpuW612vMFMjbH5n10oob0bOs5t0R95dHAcwavQ47pt3HWEFVQ9U8DolvILh63J2VpVi28
+Vioq5KwD8+aL8VI7AhpzKy5Caa5zKgupxUVErYer1vjPeo5eULmh9K/J748DY8bw+5jP+TxoG7T
4IkyG/gbZFfKDiCozbF2g1+kRDSFThZ1Ai0memS40T//hLbJkcR2eerZMR/9xryuMHs8dVZQa6Yk
gg3p/dUurr1u4ZpnEct2Y7wPlsTuQrq6O3HLtPdiQGaE0bJXvjswHxll7eonhNgtV+G87mW0lNqN
BIzNP28MbaZSBtQrdNRmxZzssXHLKiZNc/T5mCLfG5aXh4D3LRkW+6z8ft7rqYP0J0aYeOMKE6M3
b824kkJOEnmZhH29OWo/jKSVVfP4HS2+WaWTITtIPn6ouZXPKyE3iaImhl13jFAcTT6SonTgMGDn
rkRZ31/8jS4QaxKoklA2LygvIGcG27GlNXyrJQneXSG6hVSwqVQFpC94SbsYqRJyJtJUyZoYbHGZ
PEYSBQVNFvuSktAVWBtBnlFYsvWGDT7O2p1Zw78y5x3oFNOXrHXRheGU9xC9jvXkp88uDQVijerK
th3WA0pNHIDRdq8p7LRX7DRJ0cEB2s91NBaLTbMdG9rsiU0Dg1wbpcUsmhV0oUieP2+kWO6AQUE6
xNlzRNyrZkQXC7evCZCGYyaSi45hw/HuKig/LN54BryE5Aa1ZqEZaFRvnXMPkiEgX1FkA1CS0Uy7
GszDWUMmiKCYI+lYr73fFEE3vsczWV+GpQemh4JqzyP88s6OT+nYvQHExM9twW0coPIDU4CVwCGA
lv5AvFObdt/rwZtukQIF9jifLAzXqvW8PWTXfr+gX+Zd+HDFtGI/SLvA7BnME3NDcOa+FwAFjL9L
+UC+orCH5qEgaplzk5EVGM7Ptg0cyqxs2zs1lfMKU2ZoINenkv4Ju+y21BODVsOiUql0KlOUWoyr
rWJmPC9usvnQ+AjdemIF1PEWrmz7c6CG7n1Skzdv839stUwv0nfkbYNIUIFeDSseph6SscYW8VCT
S0Pt96UO0qlYfrOtLYSyX7ukC889cs5itfo7B5pQjjU22g5lbhTh8E+QMzNflFi9DphY8hGkY3gY
rIAypvwub1fX7httdK5E8z3Y+FyQqI4LIcYXqs3wxYzhL72IMvLG9dq44aJoqF6na+s9FmswoCJU
IPnWOZyq/rvfe/jM3tTQer2+sCFSEbbhlREJ69Lzk/CwRNFvHi/s3LT+RQVB9076CAE2La2WJLfB
gnqkmbOKB8AqjItRdaBQBzeD+OB5cVclQnW5nWdaDFE3X70Zu2k0jj/ha8Px1OSX2hJ7Q5mW+/al
blC/QND/Bg98PgRiPWdBx2DeprtkU+a8hXK6EYVNZdAeLlUoHFj4IzQbbJGTXvZkSO7xwwhup7WC
ov/epyLYJaEabwP3xptP+nEnzwukq9ybGpNAXUy+snCGAbA1/q0L4f/QeOlyWIpJzoLBPWEvgGEd
x8eM+MhLqLnZRJgbTCdzI2K6ahSDp4YHEzL4eSkGv41QVR6gWCLLZ9IrkJv+lY2zu1LhymxuvSJJ
p6WMesQT35JvPKS04KkKbzwhWQCkMejzMG6S3Tx/WIRPbbe50LOfFcNagL39yRVcM6uifHJhcOmx
h90SX0y7GVx//kDsUWnU3g/eKZzCYPKAkG3fF+xwf9+bVnwZT72NnooK2RNePVzgNWDnraNV98UF
3N2CZItu21hHN/pgPu2MEsHr2Fr2WPj5moKsFnH7hnIKCvc6YY3GqzqRmr4YkiCdE2uWQzeEJpAY
XS2GAlp12Xz0wuiLL0V3o9qqy4DNJuiltw8XQIewQXcCJi14P9YiFszfGqb/eEItexYGOu8mMx+B
32Ffnvy5ApGzVlF4HAiMcxV1U4USoEHYUud2w2bS6fcePOUB9Kf5SBuVI18Yv8Y16NfJ4ZuNGpYv
tDFzmpXpYQOOwwsJ+vCk5VhEgndAViIHV9mCsxn7KacT7FYkpZEW/j5tuq1ghPcFN/x7R7rxLcSO
SNm0F0O8nBZK7RW51VChLE/fVVqzfItb9WeFm0IU3gRWfBbAeTU8+UOncfqYDUlLr8/yzjSiaP2Q
VX00pJUUwYvxQrNHmjbDCrI37ZMfLp7F994PoAEDF4sMkBhsfT9YiBSyGTp3G0erSpq181W27S6c
vGjPahQAsW63mwQ9UJqARF9IbQ8GaSq6FFuYVjM9J6mDeam8siNFt0pe4dRGJ5Kyv4iDEhZO03HN
mibfpkWdGeLEAwBZdVFGQ93eQx4MJaajbHuQxDrHEhzOhNr2buPM7lhK8KtUALE3g6S3AcEuxeyr
07akr93YP2/YnCJUSk8tn5pjWxvAxTYsQaBGL4rO/j1a+z6XqxuqODLfaxQZvM7sLbHu0Kg5qoRr
kR3MoXmbh7PypH+sYzhKcfjdH1+8Wbm32LT+C/P8MuC9vQOEcUWjoaGqLs2HOnkOoO6Ek2lvJuL0
zUdGXYYxbfeoBPmJ41jAfE/C8yyQDlr8TipI/awGvr40DVCmIHVAtelNQhgux0bsR299xm4TwWXM
FxcPuVqHqg25OBMdkDckJ7hqgb8VcQMmZ5tSFIh9s6dQcyu7DCJPkZA7b+L51kI97Nv+tZHS3EEy
JEwub6BUusOs1u9u0IBOEjhiEe8uNNE7f5lvXVrLZ1gOF+X13yynL+vj4IU8oneThh1aC9K0ROsL
vWeUrKcgopVH+q/O16dHCv4UEw9cN9i8Vcd3l5HoHs/sYnsvA3DT7+gUuV2drVMh7bYVk2bjvu/k
TgEtfQtTl+2xBtY6QP62YmPFNfcmokmcNaiqHLbft7ENwpL5qI8gALt3YHleuqwFBFDv8PlyyLZj
PjwuNpGi1OwRTk5ZzMluCzq/jOKv8AcBb3iJLpGklsmUhDfB6Ttdz2qFFJKqtj4gM5TXpHbgo1Gz
bvXcnB0y8rvRsPFEzSCzEDXdEyXUOZqQ4MkN+jL2XpROcORXIc1xitoml+2Rgr82ReMR1FhLAKlu
OMQiDY+80de4jy9b4FCjSHrvAtRwEqyoi3YUDOuORG4p2kxtdze3w21TLdhA3AMKCW87hP5dV1nN
vfvnzQYJB2XKenMAuXXmwzBMm7JfgGoHJEaIpSMw5HlkEPui7thJvZVBnL0NmVuvwbAGZ9d3e2xC
1y5mrhpn5PcUidCbIX8Bc9evvpxgFtCwPbplxAr/2CaX3TKr+jsUh75E5PnTyzSEqfRDQ7O/o5G8
qaLR0h17fG3eRcnBopoqdCdLR2V8CB7fqV4+GtRou82LThM8vIEGBR2Q3K0e78vMWPO28V/BOuBo
0NHs1ljpF40BVjdO9DViTwEIC7hIZtwxC8h65OKOWi5G7oGDONZ+f0+bB/7eRazwxw50ZAaxFVGD
N0lz9WcF16Nm8VF4GwEBahNkPXF4MNkQXF2//NUkI3+JPX6M0df1TIg4GF825dLbFfDxdgPcKO4L
JQe/3y5bss43xLdviB30yvhyCsMwe07Wzb1P5klN+JHgcZ9WM8z3bkQWAN4Z9U66zffB+i02YTRs
YV5UyR/9I3GP4hlns/Qj1FwkImXS+tvrEOhSyJAcYgf5Bx1Yy3M9bAexSn1z3H9DS4O9+yAtCibV
HzZIXoRgXfQopidou6doZnDfXYddG90nAdXioPoZD/XiGWTC/JRQ2PMeYkguuzRCtwienHSUzyaG
fpO6+mhjF9/9MDTgbtDukAoR35ModQfHQF0kHvNKbHOIxv5oLwAeW0Q0/EfdbK/9OvyUZIJVugFg
RIgh99jq5Ekj7gII3bVBSu6k6cgbQwcJEJv75w3A/ooMyn9pYj2XLZiaPY2QE3GZXutRNe89gicM
KpyWRlqbg4jf3gP4ggX8GIMUf9t/PrSFGnmVhW3lm+1rFKzpRSc8wZ7VHyMDExxEuHiPEraU3ord
NB7QDvj5WDfE0FYk/80S9mYYgzg6BIgFKUVkX2aOaJ7eAP57z4xDBdaN9xal39AI07x/fsFk2MoO
zTqvn78wSvqXfphzNnbYrUXn4YcvczXNPt9PZuVFt6F1Aqlk824VmvLSzdr91jdR7jUbzz2/qcuU
p8gfLXKteEYpNOm1OXhzGuZyWM8DS717hJwMWjxKwMlZv9hYQw8oAcez89S1eWCBAivHKAv1g8vs
pQ1HOOIButhUFFzAsydPYxA8Bfbi5s7dMU3OvsswzDMONnZEplkOuHb3vA4rukz8tV02/a7ZfAmJ
nXBVNuYd/XDvfeeHN9oY884UYGuWeeL6+dJZpGu+jDY6g1sx7wnAsaKNqDl9PtvFTVSMvQQm8vjf
5vFL6zQm+883HrN6rCDPZbvPZyGoy13oUPB//u+ySrWfR8Gqz3duB6oP8PUHNAjgK/Zu3I6iVzBl
H5/LfZOetO3T/PNuih7EC0nYhNIULx4RJq4YgfTr7y/lU/WU+OPfvzVTc/3c18Hx768kUHXajJWf
99B5ud5h0JC+9WwxtUA6lL5/PmWwhGvoqq+f9xiEHcaG5PnzA0TdvkWW9k+f98Ix/Kuemff38UJr
hM7JbPrL5z9Gk/dA5Nv49HkI0LwLQEIN6/HzX2tfQBOHznj4PAQL79tKhInYfz4LdqjZoaFA7D6f
XVtKdvUcyerzncd64wdP8bn8fOfAKKgZkQwKMCQfwEvM05qFzWEaRV1iZ1zRLaD8B67Q7e2qlw8L
u6wYUhcfwX8OUA7IdAIr0MMEn0bgUtv8ni6ok/o0PUL9DnYG+PfHZJHmJ3zbTp93LSrsHDxNeq5r
8J7Ms/AIcEbQ9dmIi0f08u4jiubzWEMkftwNxwz5adwOJ2Vd5cAcvsqV/DDUnplu29PfW5mfgVyg
sjnYx1o3SGvQYHIfWg0DSy13qUT/pAg4xjr0KCT/IXpf+3beDRuurqkZyCv6QssthO4hZNTsoqiR
L7ZPDlk6sco303mVqIwZxIOSbR1gAwO4kAkt994EmnbtA++UQtpCYzlp992Y+O8AfTWMJbbfoLRD
qc2+hI+owBhOGpAPlSPVCaBauf4jTiC1Nc1E9p938fqoQMh96FPtywAp7KntsZ5TKKfZBjT874th
xeLxAYvt2eOalhNHbPH6iyEQMUbfRpW/uN8kweEErIuyZrJw1KKQniO6/PYsAiaY58JbmDgFzAve
MQtpLHqkDaetXyFUG/Rtz936e/AG2HUP5DX2BUQSNYhzszo0BNCWFZuJxnM2QKSDJPODpCN6aLNO
71c655Rr7yiGFu1wI16/jN9TMYEipFubQz/Jzo5AvTQR+uwgSINmjOQO6kv8PpogV2lkj3wlsHpw
Aed8cfVtPvtBW+KaVMjs0vsQh1HVLRG22nUC9E2havUIwZ3xj8FGDyKdAWWOkBMR1D4y4cU3t8W/
0tQGe9fYOLe9O21Rza9c4/NF4LncqGi8uCEzx6zHFW9GVb/zBHWq61HWTPEVgNO1c2HzjbOhsrTt
c+h6HtJZ4PpMOnVUWxAULgK0NyNZUs3YVPSxoJA52mqRNaDpHjarXg/aUlCfvl3zJgZtNiSqK5Rr
/6TDHBbWoB6drc5yQbDndyTkH36UwAGtEeLY0v7JFlz225KAaSDZjAbvcEYRHZxcgs46Ga9f06kB
ljHVF+dtd4XPcmA1XhRSWnzUOxZUdtOBe9IWuqhv8oi0wysFIntsQVEAHgO2x5k5t1265cMcRQUy
3WVvu+UQwph7T8CtvPgZ36uBVsQmy1vPJ37tk3GFd7oe/MzxZyKtK7ckg6cApIpl8R90mnQfGE0g
j2gCqWGURN1HmoxtxTr/3IWGlCPp+49EedPOdegQCR9rZHJrW80y2fYd0tIrGkabPLQgQlIolEfG
jPiAEz3nwfRlwxVt0EB7oIawFxGbg5oHsGOzkFcRe+t+2niY29T+hZZbyr20IH76o54sTMTHJ6PK
vY6TS54/PxiDBErRopWEgUfd66YRH9LkdbuBt6pBTw40bnM2rPSwJjVOBfzu9DZNvvqQIm3RHMYv
LS6zdlnGj1FH7gZe9yfm/VReln1haG+9GgGZIW4fwvWWe3RbP1YbFUO3eg94pi2Dx0MmCradmRHX
NUDF0xZ6pph7t1WTscjXBrAd/LGBA3xLqixNk10DY/+D8MwAeeq2w9Az+RFm07d0RS+EhnybruJV
bGJ9D639tWk/uU58Y2gIduTWwYysNTsldbo8ZQ1Z7w5XCByDBCjuRxJSeOSmfloeoUGAybi2IwYS
cEPmjxp9iogqKC8AdIaQbuLlvq1t9AyGau9irfN/n7HyXwZP/JLKTbxh/5jF+6+7/+tQvVafw2P/
86HHIN//vLf/LR+zYvT/80XXt939/3zBY2LIv97mPyfUPuZ0/Gtc7eMOdnbM9P23kSH/nJzx33ny
/29iSBBhjsa/BgU/3v+/TAz5v40meozj+Py3fwwO+Y/Iw9gQz4PAmMSxF2AE2N+DQ0j8HzEG7fhZ
FgG4DH34ef/zf/xjcoiP6YRpgMFsfoQJITGm2f5rckiGN8QWjYlWcRRGMfXC/87kEIxfwlv92+SQ
mMYp9dHnlWb4cgFmmWBa679PDmmDR1NpFxRznP2yHCBJOsTQcwVv0NKVLtC0Iqw6uiwoDrzLYKpu
9v331GQi1yGzgJUTQMzwoMvRSw6eWa5ZwusjhgucQe/2ueazzYNI/xV1/CfyHYgr6eRQxwZD0ZBH
q8CyQCfMsDLp9Pnup3kKfyLjQdOEhm8668Avm3j+EnVwJaU/JkVdQ15YsFie7cLew8FkOZQ3eMzh
AMDNjwt0vx7ENC5n9NFDkI3fAAEjGhofEAw62uXEeqxVfscUBy/3e5bAi7UQH4dBQ6Rvd50CVuOE
q8+QvmIABzd19xXw4sg+Ig5EFVuv4rAYkKW6z3QxZD/t6jewdjKoqmh92XNb+D1Nd+O2osnOnRYP
CMtCgypJ5Y+27j94gl+ZLDfJUTSwEAyv9q+NGNbTaGsFaaF+xeyKnd2m+MYlYUBXk/6YdB/Kjwp/
4f77wjjPg35soQzUolAEjWZOkTNAn65Esxba3LHIsXmFt3m16zkVSb55Lrlyby5m6r5pf9w32dzt
O+V2TFq0hSYUiLEvc2BH6T6BcTMCLkBJl/w11flMwKHxQZcAajBhxF55OvborwbUtq2wF5KBlq3S
uwSW0J7NXGJExvBbCOS3Ng3Tg1cbDEXpVQJk7w8UUG9HE5gQHrur7U0Mxp0ahoPBIYPeAt1/WVGz
w3Q4mIUk5QKCITDBlmdJ8DNL/CswlqNq5rwZeQRvEZAFJpYgXiCb5G38F+yTi3nk8ZSGkNY8vo9D
9ZOvaMRD45SDECYfAXB57sg2lY3pEQmmAQXpA66VEdi/ds3+1ACgEIwxHUchBfBwBbnkEa4HFRQD
YB50HgTftglVsGb6xOq7Czy78zd0309Ms3IEBZDrCI4U+le7r8mYp5OOCw89vzgSwwfFiJJYw2St
bQ7RhL1IdFfanlRuSmneYQPIEzN9BfvdANHvvykBA1Gy9FcWqi1HbvUOdHzImUq/tB65IBPFDIAI
mjDcLvhkw48h0+LYheIUDkRVGLYyPjG17DBb+08QA6Gf4bfsYZtmBTxGUxH6ip/Kdw0LbY5ZIKWA
bbADJ7IUGTgrrwnbMgHkjiXGSiSir2ugDfJV/+75wPTjadqrdTWw3dpiRndUP4/eCd2uoE9j+S1u
x28rZsuXZmDvG1TWfLMYWrCgebXsbf9mDXhoU3tf/Bp+qep+z0sbVSBaftQaK2FeTmQ7m3BEuJzG
cO+i8ctCBgb4GsinlujNSrneQZmf0HoVPdo0dFNq2e+GbCiyDVh6JtBuEU/PlnC+X2wN9q+fIyyl
ZtrxmBZe4tmqqZXNRcvM3sj5RmSz10Ec71RNvgxcnrtJ3CdaL1Wm91KgF+HzBt3KpJoj/Q2604fq
4TgOxGBAQ9TCyPYcy9FAGlTpmJQG0zmAWDSwoAa57aK1edmQLp2WiKFbDuwP7A53gMZ3H7Fpl1PP
dm6df8y1nCs+Z19ICpyzY7SiGsOH+mytfC4wI8I9z2ZsL3PoAPx18U0ncHjhlDWBPIWokkqtHxTR
41FTo62MoZPRJvylZe4yIxydwnhNT7JNAVWHx5ZBENrWcCt4ZJazmfO2NSumKNG0HNv1kXX342nh
83iKA4NSjoivBqw0PMoB32hCW8bYoRxSDdoXZpwkFces7KlpYapPX0KXtEc7gqFIhw7HoKN5GCbP
4GLn5yn1YW8EDS/bDWor6Csge3jnyei/4GPcVQ+db0KhWGTB+nOVMcwAD18wsBjI5P1AD/4HRIun
GMzEaYzUeGplfPUSKstkSL8wDtJ7WpcY2Rv9pYlXVyHB5Wo79NpOYeLv9Tx8R1hbqlktgEk7uLqY
cz6ViWh/D5I1OyytDVwNooibFYPPlG9SoGm5MRfV1F6+qPbPkAmFkmuaT5K3uIkGs0Nj7jujTXvx
Y7FUdWQuBm3KNkRPWkfvisW8kmEQAHzw6DFw8akbpj9tM4PV1Ks7ZlT+b47OZDlSXA2jT0QEYhCw
TSBHj+mpXBui7HIxzyAQT98ne+O76LrV7kyQfn3D0cDwqbG3CLsgcDY/UnrUrtWGREBq0JSfQiBl
9WJ2d93Y9XFRuJIIcg98qPaPXSFFGJQLK6k1RWZhpju12t/LIM2ja1ePehP0O8hN7zTchhCnY6un
ZpcW4MMs97mtXeuMYXs1fM6uRn9utqE5pKtDvGpUGC80A/CN7YOhNpbM2v+wDZeYhXXMxbDyEJzN
bnicNauBWDEN2pSXNauIfPSI/sNW5aHfT3Yop4IsCElgf2s+zDpMLfWobZcTrG8/Le7Fbay4dM2S
yv16Ssb1tx5Ft8vJCDDmvNZJ+3ulMl52E0bNhpNq38m1LUOdoSeMJFzSvCwY7qY73zOJt5v0bJzt
Ulq3DbzCJvNju2I8wSo8GoF+IEN8oFSbhEI7BlkXXV/qbvrezARwDGkamebdbrOpadDJYMkf/k/L
vQerKw79OPzOjcmNZLnUsdzaQ11n5EGqyY6NYntSa7YdXencMyP+7tsAtI2X06XdTT0esJn5n5Od
7VYFzqki97EzZN6QI6UAwClrb/Gux3SLdm5hEEjshw2NIvuugk6iRWTZfsWbz4azJ3xjZ7e/VjqE
4Fr0fptoc2BaUae3n2Vb1RQnZz+k5hzpZqAkWyrvriqbh8417qRpH5I1qXfpMH8ajXiv1bhRwygg
aAgCQYnjUAmFFGCYpH/bzTiUaf2HJ+eQbf7dNnpPi8f7Og9vi7meRGbt8+WGi8j9KW6DcMjmFzom
v7YaQgr5653Zk9RX3dji5AkCAFY8WxW0Fh4hxxifpmHh4UIBiOSEJJoP41/anRfBUzgGRGC95I+Q
ExtUe7cuhzKA0ULwamkXTqaaClRKKnTX4fyGo776SPtPQclSp/kErR7rxHKRcs2mzA5O/mpppJfE
FMHenR1YQqpvd54tqW0N44uH1hiZZMG3YdF3RBawEG9qR7uSCysA7h044aEIC4J+q9WQ5XUCdI/1
u2+RaoRff81i2a+yby7bIsSDWbHxjxQ32MIXhbGIYOE28mEoizUuRoJJDOiPbmV+Co1cJof66oA8
O9J+jpZb85htYQ2V3TtxbzHnjlWfPUhTgV4b3G+XNOGdb6RYAEABklAHK5y9rj8lsrhr28x8+P9H
zpTk2Y06IniIsNQJVumwhHNDEMiUkx35RXqxer2djTVrH3RrNw+iSpvT7HiEZV7bmYoBYLkn6DQU
AQi1WsAFlR/r/NMo59sXZj8lfvA2ARQ89j7HC7Ml5yySFLBFkK33K5s50du9vQ1XIn4TChl9Hpn7
DyzYvzYWx8PQWYBYirBdZtrkaG1xMEmTjJ/E0tL0CBma9m3lvRKDcKOWlYHKrT7P7QKbIUOtpu1O
DsOj6q1n0w4tK+ftNebx7GWUL1sfLqFNTM3bni3D2o4960AELHDcJSnH/LZOzpgSa9h20t6pm1tl
ha22FCvApveBQ+rJDJLQtqv5CTr3zCQSDQ5zhqHEo1EHEQg8ymOsM90xaK2/zdAxSE95Fyr0j2aw
dkY2OSH2LravOohM3qk5IZNGdlZTvGwsqi0BAavMsGBW8Rp00v9m4Khjj3TOIWsZ/NZjEFTnkkLE
DpZAFk5L8TtBuItzfomB8XdHjSXOi+Z3I8eDmWH2ycYmKF4TDwhM85T6uOvGMByzFaWhcnEYW8dB
v1qXX/2oo6Hw01Dr4q906VQleeSsHDpUxhTtaxG3q0VDvHlJEphRdaCzsHFZxBHYonE1jwp7mKYi
zMoBlUiRm9fSfcmkz4A7eS9uT3e/rKwo9ahS17zdQ+lYKNZ/gwW7k+wddSDCvcx+e9CIuP1BdiqM
9JIb66lOhDiDJcwp+/Qk4xYXQIf5Ns9psdebd7KL2brZJZeMT6EyjZeWnPGUqeeSYELYb2keKlg7
uwAUZtFUXyVafGiXlWIkrwmRZ3Em6+vgdVm8OdaLVZu/lwxzh+J+qFNWQmbV2wfWHM36xgjannJV
dPtlwOp2+yMUuFfpctSheLlGuRE8J2N6lyXux7A2p94MnoqNUceq+eKo9AXaxn1m5Or7lFc5eXSx
vSK3aD+0WV9KbUleCIREhoSzYrOrLVqYwdjvak4oB1S6nec3V1o3lFQMHVo0kpOc8F3JKXxXbfOV
/PPZyq2Y7Pccqmn5ndt8JJrHKkUTCFUxXDq9so4K3hL2TkAYx9kwd3rQb31THcs1+ZUt6U/gJQYV
2qjP6URbJY66WJaLGt6UWr8gcr75JiiciZFiNNNn1qirwdmIjYv4aaUehg5PuZztmAHgTkG/DN2B
PSHFo1idny0fD4KMXlroW62kj8aE/87NGhQYvvbeTAIzVn5xdXufR7R8N7pPdaf1dp97grRG0kda
tV/E0pxm+yo9+wUwe31oK8Z955ch8g8nnQ8twJSdIEQz6L1ZBBbO6ejuEqkL6j8ZIQH/ZTJvj6w+
QLj7Q+WS5f3NXvq/c0v/oLDX/Vjm45GGx6Z9Fa9B4JI+qs4b4ejKXJE/NmrSvv6dLim6RpvGgZLx
LJwXb5nPLN3/9Jo/kH8/FpP9nRFeWDm7NJMFHEa7MDqLkg8rpUHfbdtjYGzWnVm9SDf4K5VXH+yN
Bu4NnrjOBNLNuZl2Bg9zPQPkqUIHF9odnKvYsjmul66O3Pq36bQPREDP6qdaiyqcL6bjoB8sdIL1
+qSM7TcrNcu2777gHkxx15IjE2z3nrFeZMt5lIQjIX9286k+rhUMQghCZO8HEAzAynaDwpTNtvw5
J/STOu29t9TbPtDWcTR0XCz8ogWfbwW8KcTKvZI1guZQnlGdPlly0XuzBM6mQ8yaBvu0ISIEfvIy
JCnlmt4nt26pi9s9Nu0NxOTSYyjv86xH+p+s38Ekrrfob5CKC+xGxl/hM67Wy8nc5o8B8E5aVIg7
cxP5g/yN7x0VyXxsDP1vTfM3WAgnMSA1307zZL2b3e03lOQHDklPhFOu10wmlKdAX4bFYF+SW9MQ
8gxfxsNqJPlZpZGt0hfdmPlxMbc/ol0Ppdnbj3r9HqbEvuOcScTpH090d7m5m+78WXugJ6cSFIq/
PAxKskmIUoYzfElCgM7bHCiOdau6b8EokKat8XyWpfogSgeONA+1EDiUuCX7tssF+bDi11IH7QNo
N94V+kKyyp03w+mJBk75/MBI9GvpaMEmE+AER8zV3s7sJ9y5KbKCZjhlSTCwvOT3pMSfApET7Rqw
HgZy1daz0yr5MK/rsE+VPTwu7fw4pYhlicFJfuObWu3hSsXMOBqs3L3lvZfNt1DL0csgp/REoKb5
Pql6iEC6sPftCNeq38pw6Vj0M1wYZnUnnGr7Z5uIqXmOb1Ma/VGLqGM8BbLPvNq2/UBLjKo65Eby
7ARbYNyha1CqS/vLKlAZOCDXZRuPa//SD/PXREAJjBP9O6O+l7QpchOOaifzj82Z94WvryqVT5MY
HtvJ+mdxbq0bTk1WGqwHYwFnaOM3lcs3yJk3p1AXMd/eCRdHSWn+/bdCeVuEuWX+WLp9l6l1mZLh
LpEijbupfRGSaZeC8NU3f7WN62BgBZE1m+YRdhRY3aZ/hILKcFQNeyPnuOAMS3KU1UgyRgxHbJou
hppMsKrT5cVp2/TRNFGqHO06X2Z7NXhaWL7H5tIYlGA6fHwkxMB92ohQncVUUZtPA4tnZrhwp1/2
0Ckji/Diihtsr3jtgZVFnEgfeqpzoZjVX6/wuhPddHVDHkGe7LDUTCIpAfPqQOldlHxxzYhUl1JO
mP32Os5pdmoajwRJLgnAZT8IjHf4G/A3vsppiKZ5zCMt5LWYvWdHPnRT8G+b14sxrefMHwmjZMFT
G5h7udQNSZMLGszLVHZRvbj5XZDqMzlHKpzjzqwz+m7DP7EAUeiH9tYLArLsib+tEI8BhlwsXPAD
1tqUhDBYcsQQz96GY7z6OdPn91x6v0F38teg2AJPYaexaMhUS3nqjKsvL00ivrzJZfY31bEsA4e+
Av0Wg0rQbpDq2myBGRq0F0Xd0B3cJpJPWNMOJ/VS5DEaDQqBhGW4mc8URQh01TZomGr9bAVx0b5U
tAVm5MPZWjpCisnjKENSLvXZTGiJTf6powJZtPZwlG164regiKkEOp1yQ5qg1REnU0WW1jwYFaHX
2z6Ake/wpgaCFDngEoDQfojPGYpVo3aNRh/lN1hAHYxUcNMsOWrJke6mXG3dsl4B4H2Mes7DlYQW
mSPUw8V+m1fCAkGWPkIQ5JXZhoPQW9jn1nRIhvni4eoeOHeMaOhklP1bHoSCW7KH+3QT+zpAEieZ
QUkhTcyOaDPEqxVXeRWKj3LJnnrJq5OUHJfyrjwif/8j7fkkTZdNv6CNKmlKFubj/3ATu16yg107
697wp/FepttJJNVhhdXai/oznQHzZEVoDGV6qE3IVJtSB5JVj2B4yanYssPTyIEZgD0SCZpOmnju
rrqpZhsuc1qSnaB9rglipTHJy3JHvClH2TSuekrg4FIvA4E2u+0uqZl/+iHghba/ttZ5LYghPQpi
OnxI895dBmINN7/DGfsOTal9bfzqj3IK/9FvJi/qARzcJ1CXLlT7kx2lvm+0dOdqI5b0CWgY/ln6
vnbB55x7u2xfBX139SSvt5vlAyGlyg6BhyRQCpz0SMzShUuO1tKjln+RLjAio3xelaufaVuclFv9
SSBSTVawvVOs7W2Y3nSzfvv+UETLECSAefx/DnHTuNI8yT4N1zrXW+SQgowtm22prn7aahVgGx0r
ciUCzuwfBrCAPz5V5Dkxy8958JeIF627oHZG1tC/JJvBNwAVZj/5sjshwW1EQQmhAdd4nJU2Im1t
RAdn3NyWTi4nRs72jfuTN4t5NrRHZtoE+CCaJIkJuv4qjL6hxJw3Z5IN9PPc6lBbrSbD3GRlZG+M
qvCN2zPIXO+YINRIK105xwsZATwQDGeUvYzSFCwGykAJz8cdMtUQ635FhegnFpAbhZ1Te+L05t7v
X4xODvvO4bCoUvwN7PGNf1rxdIJvaC2yYGgApRa/rdn4nfrmc9FAtyAOgGiF++B5y8l39WF26sfC
HPooyEnNVF1FtYQwQTGM724QXAJqxPAkClIxsLEY3VdTRyL1VFzPQIrQWa5SOn/B8PwaDUKQt9hP
lwVr1CM+VmaDRWAvy8nN0/NaeWHf1K81MJUYIzrbVRzHrr05/1m0/0GTYdgtZUnLGDUh82A6mTmd
FUrolGXZIb0y8SJtmo++OXVn98A4L6LKSRmAOzh8XU7lcctGWBW1mfMxIcGgFR39iqy1P/M6t2lF
U2FNotawS4AZNAuo6jTESdvheVSfzrzpT5CnKyf5o9q6hySzy2PPyjn0c/EIAXOnBOZT5Tp34yT/
FRiLzbggoLdNi18iWA09PxTe0J0sQWACUQ+Xrz0OnWOHjXc7YyZbDDiD43fOmGbL+dDriU2mLR+y
pvlFyN84OoH7hhef3GPY/wQwfQ7cyqDDQjruDqM0Un5HnCnzD4vVHKA/edGWjJ+lE7MCcMaucwmj
xYhm6f6bIKUe6ZyinN60bz8x41w7QwiWpA0zu79nL2rCciipGxV89JuPPQqS73mh53pDquHX5eNl
CcDUecYJCeN53gK1B2bdnnOXHKpZOfbO6B1O1Mw7t73kUOXSOaSdQ5Dd789mZX/VtxUhsXn8uiII
7Qz/cEvTBzcthmcbbFy40RWf7EpEnvJ+Dawz4dwzO2TLGaT2PyHrl1tgIljXmtKM7GD4jSoCf/OW
jrkLKGd8ILWboH242a7WNNE4NH6DqnwW3Y34V8OgKACVJZ4xhNXk1PtSqEOqxHUu0GFBvh2S1ga+
2iMBrGvHvRQ/hXM75LIj1K3kd5vc/dQjji5aHexWMOEuGHOl+wpRDyBfRq/Y7RPKwHR1J8JQcUkR
HpAfkyKBf3ZJ/jdDc5Sj86OOEy5S2yYBBo76TgC7upBN6Wnb3wXYwQvn/B83o9wtAbHSC4Wxk0+b
HQND8cPWTp+487S8Zzm9r3wzC42NbUkviD8Zw96OQeU7m4DD0NqoLvCTDlSJ7DhltEUgz6LcN9pD
ucx/mb5wEgbb3eXcezEZPfnLwJSRMRaRu0GAmTa2lMLfRpSs+U1wcQ+w9oTTOJifhFpxbYj3llA2
TWP772bzy1F0C84LWg1hFvTy4ZjY0MLV9MNnC3E+W6GLYGkdibd/Z0P9NFcyiF3AgyfTVXsLw6sv
7fFrrSkZe56i/lBZr93/kTGb3WCGlMpzy2fs2IBH6Fm8OJnPf3c9pzw79e10UO7qvBsfl/ysu2wM
h2RVscfa8UDplkUVFviuNcFSpBqde+YNB3RV0Tqfy7vh9hTk9bKgXjr6brz9mPs8oaid/F1hY5YW
MxDVth6raPiSwvxTVvpSDSlXYiiOWxRIKBsxr6/S2Vemf7Stznxwqo9JPFk6WPZuNzLaUUsj4C88
iFAj0rkWS8zapGGU/85LpEZGSn5wJL4EM9Pl5HVYGxlnyhLypFWwdFhpuYSdlNB1/SAEjvkHvC1H
q9mdscw0T7nvPm8deCry6glRo6EOkfqC0Jyydi8C+0v17nAei4WRbhojTBqgLRsYP7MIl8b4162J
RE2SVtjPMzk8w8D72HeDWR60rexT0BJfbfpG3bmF+UEZ2r8Wps0s2qiPwbVJvoUORQyga2N94Guw
xvJ1bnUSm+6zo2damsSYsoorLmwPr3PlfXYG4Pxemt//z3kc3KHdGz2Oqr3k97aN6GMXLPP+6nOx
hKqpabff1Dfcu6kFSYHq/QlBNOzmDstz6TQDNJ6btzA0Jpmqfrm+db9sHfVmWHiwZq1oI1QbpswF
DyV7TWraHOgp7wBxNU9J11qXoq0/JpOKORQWK87sJCWk/gDXroqrhXvIO4AuinWJInVz7pN5LwUQ
Fw+/8ZCthB9Nl2N7OcrprP+SjC/ObmBkx97O9iK3q1Of+sAcMpxY3zsRI6MBOmmGZmbxHbPrzBHM
Kh+boPzXkGgfN3N+BuD2kZaFhejo4zZqazqSkDBBJhxgiTKDz8h7wZhtIAewzxffXGKb2ijPy8yp
ggP6qNBhi7zMTusCwMkzexJc4zZ+4CDwdNqfoKDH42bZiIYjQ+5QTzeCcEu4Q5MmZPTV3aQeW1lg
T0E4YAPsZ/5ox1HH8rfQ9prtEJivwhPbwffSI/jwvbTWHroIDeqtXPaSG3C490N+9+Tb7lWYd5nP
TTlecNf77kczQ1AqbYRWl8BLtNqLA4hbU6jlms8It55qik1exgCYC4kJnv1dBrr7XOSn2wR7nity
GEqqPha11Rzpf76YmXETSdkoRnppazfxbPo1d7EkOBfcbrK51rp3KvSTpp+zfdc+Ka8sXv7/MfQ3
kjm+sJuOTrRlxZ1ZT85duUDMgGi2h5/+V2mYZT2f8y5b1unZqlxQkCZdKbsUh8ZZSuzI8QFCwXkq
svagHBxbjDaxF5DfyD+oeGq28ZL3yWEuMlCWtRvsqdhUz4XZq4d+DCJX9eU9eKBTtvF/7gtnoZnp
lafJwYkLfnfCS2gz+B2GZVY////DMPHp4KhtmXnxN4lGlSexK+gteMK4UBxSoWnkPcFxowFi3IKU
Wagqm7V6AmFjn0iJdDF3kIgDKPVDNZMLst3gMVBG8ZLbAP+ByMxhk85VyNLfXdPa5Mip6udULq+l
g0uo89QI63UoXxxlXpeVs6MNUjAo7XexCTI4NzXNNulry7y685nEJO3mF69S8xvBmbgths9cL/6l
Wt0u8tV89soAdKbTP8h6bA4tOBOIENjLkKbiotsgJDaTeyCRiHCO4Gja+XLkloKU5qRfc4ieCfPA
cRQ9hDVgwNxIQQzjYAllAsm5U1T/UIiC79LIx7NrChfxpcejcviu5oHzU0lJAL9hRRIQ8ASqefrO
/cZnATa6Zy4ZPLjFLB8IjNph6dNV5sHZrrgZXjjadAt5lGrhdLduOHeEYDqEM9XFPSwqX3DNA4wN
O7ac9KvjF7rjBiguHKisq1qxkzyjvZCBhYyRC2fv2tM12TKPNp7mtAAf47oOi3GquvwYeMvTCtPu
sRcMVp2pIlrPOb86XIYbZsbtN6p6xQ0uVOUjYyL7YxHUyAOrXCOoCi6fzTxnTyuqftCI/QgVJmpc
qW/TQ4kliupE1vkl89vhbeifejXQtV/9PZrw5ypGArdDLqMcQ/nkEWQ3S2x1sM9prBs6kJZrHL1S
+iznaRvaASiEkcO+LkoZj/15av3ynpVt18ElCNtZqlAq872TuCitUW3k1nnkU2bfiGq7VYNCypqa
GdQvCVHRYN4n6TLdE1JGn+e0sqs5w6sqACA6htRpD/4tkKAHAIttp+4EV0cgYHFYaRy7PzBWkCxa
xK9+a/+0mdaRUwg/DLrRv/hBDv2Bc7VZQHKprGp5wJLcLTAJdqMuPmo0XS5GscPedLiDw6HUCjrp
dTZdE4IGPVjItb8mOYv9greJ/RWa9HVPUKe5ymS2X0o6dat2v0Zvee+81I8zgZljeesUOpbcQXQs
d+3IKJA53r867z9z9lZ4eUkTcaKCJWR4p6Tgnoe0WfcbPPDj4jb0/ukFt54G8+GRCBzW7KBoQQiv
QzO2fN7SpEeJdhUDKb2avmUlzB6dmku/RMPzMXDqaV3fhinR7L3StON6wwPxq8zYg5PEsoYtioxJ
K32pRX32tx/bt8ZT3kHWCxZZcLzgQpkF6YPbIBGPEBKY/nZ2BYnJLZjXt4nGlCDpaU3D01gMVliu
7S8uIggOqbFPYdheHJn2odGZKVdaeGAtmHJ1WZax0QW44dRuiUOuwGtN47LK1t2Pghd9Dte6yy5Z
Vz2ItnwHz+/s3CTrdr0NUweCwcY3xnhL25ms430+v1QVTmw3kOZZhtzcOTMPidPlYP2c9rlsuNau
z56aglImZ+0PQULbrduvXFpId1yOIhiZyLl/VYEej9DvtiOJVU7vQ28dzaL4wwj/RoN5fdSpuu8a
imHglsCneGgmpnjHh4jLutxbHCReneC9Trcp8kg6PQGWZaBqNpAueYthUVhHh+ALdpgk6ggIkAIO
chbie5eOAfaaQPnj42N2nI0+/SQz1sd+rdW+sfA/l9tfp8FODuZYXyteuoC/sKBKo7YMsM8wc2kJ
cYXQq2+6bZ+qY16i0yWcheKGruJjzy4SZIrcHvz1ZVnoo0gkwGl2DpOwHod0bEPsziZCdLpVyLm+
KadDNZWIFQG51dQb+JeDnsmHK8Cv9xHeGxBWVtiM9Yi5Ze52gUVmPdXwKdx+bwtvImfJdUvKsniP
C7k3U27omJLsLsWWrnp1ZQ6k7mcXa8gIwFG9mKrQU+4fiJhlf/Jb64E/wFHMFevJzwMknOlXnUxZ
1PrVjIP7lTb8amWZn4fJe/dzeCEFYijxfH7YpUsVqeMIM1ZAnMd9sDh/uYinPYo84ZXltjz/BgaR
XBqz3PbO4aRb/FvLhxrKjTniYGUR2Is3dIU/Xt6rCF7Lz+poxi9+/YzQmMP4NBUN+A/Jl08U47CK
4JissM4W1UbBOBdHXqoPX40d6rtZRa2tC/rc+sAIdfET9cotd8QU1+lPa/uvLZfSMSjyBrKh4ueT
5GRphATEvTLh4O2EQjMgoTnv1OTGHVnwC6Cw5wG21KWyGKPrsoJllGxrJFpH7Ez7nSZw6AewVwI9
VJFb8v70HOZ5oR+14QGFsTDSjU8Q8vg6rQ7ORlH93jrQBXD8uLlvIfdbe9N2TLoNkm3grzFME26i
oJntr476XihKrY2TR+YAM8r4zHp49QWov5mbunZAf5GLipqHlX2lrnP+sDt9OnVFyz6B4najom2W
6iLX4Q10Ni90giWN+7TisRYjOlYivR3QaDdymAVD8OJFTE6miWas/bjdrJcgVye7sdqjX8IuVk1Z
3A7M+yb31TGd/RuwKFjYl/q9WXsQPDfnKR2cJiLMvYB1hkqTU4CHlfKWr4prJbpIzdScM89J4mTb
9u5Ixb9me0LxR6mrbuCELqdeVE7wLS0v3ORrNrm/JrM7z5OyQKknI9HS5quSmIu8mao+k696Hcv1
YmYDIj6Xz5B68pisKxbrmdcEvb/bQJBU7yuJvwgvkuwYYDxR1QfAdb/bOr300mzIq1RwROBcSQO1
sJ6oo1lbpo4axkjHZYEWjNQkCF5gWSKUFANkohV/YfExBraJspBd9eAf7OHCRZR0XAHr1cBHdx1q
DoVl/sp5+R5Txk+cooT4hcEGkfdPjhe8dSArZVU0d8w1yFVtC078baQCGQ8ZUQO7ISox/3+HiGFU
l403dddxkKuo8q/MH8fKvm5d8tDlOZgYCmuhSElYrb78cQJadrkJHwa2qoj7wkSLbDOy6pN5mFLi
5y3R19rfC7uHBq+sNKrHtWRtqdPDxvusvfp/ATcipJtyUYVrhWrpy5iQ+TXwyz4OwIFjAXakT7wl
tKH0XnLVZvtp7ebnptliKszY0i4KsHQ7vCreVpSWf1Kn/5DkmQxIt5M8LPZqaXai+1JcJXp2BneX
tVkFHWBuSYgZB33rPqXCDqGF/+WeDp97vKI6nV0CNqMdUhZ+dLDud1ygcHLqImFNI0MNNATYi9fe
D2s1HJo/oNWWcHALB8hwdYafR/TP5zHs8QXp8OXtfimyT5mL704WSxzQ4YssslcoZFPcD8upMe9H
wNcCAEvEWbEe3laVQJu23y1g+3tXLtyT5HH7A7jDWQzewZ8g2FbtYyIBnI5Og4toJ2e90m6AML+z
PHz6BCdqrhxyaAFnZRDF2Pkc/fRMOSN373Rf/Z3WEihEYUHQf15T7MSSBuSBvHLowIU5p0UDggqw
7M2kRWCFspcDTN0K7rP0Ey6mWtwXaq5+1NAl14NMGb+736jK3LUCMqTPzcj3GLwZYPxb0uPEDbVc
n9c4V1NzrynEbLJQmTyTMbwmZv3mMv0LncMWF/CS/3RG+TFn2KxC5i9IL1uk+sLfKXXbHbV/ofoC
CXFTBAo3ySLsf8yVuG5B82JCJ0ztIWDwo13FqCWBKO8M1yLpQYBIdQnh6PJNQ9val0ydfxbyGpmz
PDUzKzk3E2W4IxgRjZRR85Ba1lMjXArRE4lTcB2Q3DdwyzRUeTcD45IipXB3MAl0tzloFgKrrv8m
/XBcFWY5Z2sjsyowcxWJXvGHzBhNAK5AkNWHhGxrQMoZW6Inq/nMSHxo4FPTZh1Ogb89+Fnm7QJz
u+cOmu95bMeQBvarwr/3qZDBSeD1ys4uO4Dt9LH2mcHmaXIY2mYIanP/j1sVfrTLDbfIStg6lOQT
HfzwolVcX8QqsMHtaycYvNA2SlURoXS/Mu1863V7Zo56z1LQYOw6TZn+2jZedG6wAJ6Q/6vAOfkS
/YilA34RuUnJPpM8p95MWZnH5X7qxjczq5652rIqrTt0+6sl3S8A2oRUim3nG/1rPiC4YCzItPwL
7IdhDpXfyer7NhmgYpryPaeVPYH/SqwgBBqL0WScCXg/tvhN3MiQcd9Vh6SVBBEkitaSdznMaL7r
leP5D4di8HCGPjKAZ3GjBsw7CQ2OqTss/2bKfUZ25ClhzZUFmkiapVFm1SdSuynSdIXtDKGGRHUg
HtxM/iJIivETONHck97jBrVjaxl3S+eCSc79J6IPIva0/sEse82XJr3rld57lZxv4tqLu/Q3liF8
rF79KNCz4SDWd2noUyL6J5sNF1zEPTcSyigNYEc4iXXp1RoF/vjOfRIcEDE09wl/ydKWw10j4e1W
vMU3tG2VOSeug/xoCwdWaHpFurmlSa1zwa1C1fJkB6ABCxd1PACljwrSsJvHIyLFNvTxojP26TyF
PrRWF5+0WDAg3WOudYiTHawX2igRNyY5QG54ibwNyFgDcwvSN3yy3j+6i24vgBSSk89+6hfWhxxm
Ewgk4gA9c0ojeVzmBg1vS3gRN6r6kUM+7EnUI0Jbf2pqNz/Yk2XuIc09QDPlYlEt4Jz8x96ZLLeO
bFn2V8pyXHgGOPpBDYoN2Emimqt2AlN3HY2j7/H1tcAbUTci7GVafkBOaBRJkRQFwo+fs/faLikM
EEAFKFTUpFZHn5n5VuKk5dGxQf1qt7Nu+j8Y8ylkyfVXKHS1Kskx06vEP+Kpr8+lng1s9NhWtVGJ
f6FBUUX/wx5sPHCx9Uw2GLldA6E0VtwTHD2gB0y8N+JjIb6auhHokQF1V7Puu4iorNo95bb7QJHR
wt6DLJT+MCbnpoeBuc+Nl4EG5qa2MbVp1oDhrc/StQ3e5TEpkHaIBRtQzgHFXxK4Wn6NevTMgRRE
iq1j2ekPYzfTFm1f0xDKIs8F+cUD+sbnTPLJWkuwxlpORTJsg2AFBuXmtancj4HRTK07inxVujNA
xa+iAr8KTIANoO6aoUl5PRlWtpF184xHbKBTADf4coHPyWFmlap10bKbSRLKLB0G/2LqruWzbRLM
ZVC/+PA5E/utHQvu08DHzIq8C5xDbt9c18X0nKYmmSbpQmX3eqZEFEmMm1Eim1fGlNRn8J8Uyb0n
aUPgt43xrA8T/IZqeAPRiZLNZioWRft0geSTZHkEH58hv+2+QnOEIrjrE9agzKfDENNmXiNOW3tF
d2Kzi6A+t79Ar8MhKsiLir+GeFFXp0wXRNusYXUctT6ud46UD31v5+iehi/TUvSi2ddwMv4Cufla
Dlngx/MNdXtAw4JJMdNww1D3PkOEOrHfmYxvqEf2WoQGtjYeFG4PyFfgG9hoH9XgX8US18XUhQ9l
JdZ4cZapHRDHuWv4/lYcloiuF2ptrkmkqeSZoB0mVQEdG1h9nIaDYru/GOlEzbi9TCm547kI8tZ8
tyZ134PaxPLE/0iT01Z6zpUXqusi6lYlAXsTAZi+PqYrEjvSNdwjtJw2DVeB3DHMnB1tM9wI4Sv+
qxv0iVct2kHPcdd842XS3YNZu/IKZsyylM+hU71oXvzEtrfU9J0nRoDRJH7O1aGI+h+Dbu1rOisr
3yYdhzks52vCMrKhTvd6nV/lljYgJGKuUtkUPTUZU8gDoSg8ugl7UOOjR7feo1xZl/GnrrtvLRMD
pIYkJMf+zlT0SPVUaBtzKrdRI25qlbzH8ZQEGpZq6o+UrbEAuLJMEOxqss5hlH1qWtRspvl5rpB+
VPp8n0UIK2Frh7rothIUIhoUdZWmdMFRvHMClIiEUK4hpcCTECcoFBv/OoZRQ1dFzcdE0EyG/QYt
tH5p+5wYG5Mdn1qEepFlr+uabUja4pfonWXiMrpbJvIfHD97IbrHrvefu95LqWG1gMx50s2sl5o5
qHA0SpkyD7QMN4LtTWgLILPrrrFp/PpK1mzs+zRHC01QdJShRbCM8i5G2qyyifaMR0YEk74nJzpZ
5XRFlgXErThZ1RznxbwARkEJuChNYXUyHmJKz8I/HZoIjUHy4IMdbsvq2m7RkC6FX1EWXwnMoq51
zsuhHnaJtcaBotjPGM8sj6GvvXs94nVU8avO92/jOL6NPPFOSXMdloo0RCM+x7xZ6MYZCtX2JfEH
foXEFA4GUD4Q9SyyZASniGhokPkxxs9DiNRTz+kr5FxkQLzxxvSjOpln2VsbCbkpLj5HZ3hFcxx1
KNPHypcb8hCuUxCwq07jdJqidMCHxui3ZkRVveaMeVMf7XUTc+4sgKhF/q3XiIcoGR9r5HV0HW6y
MIV6Og1nF+2KHE8DNhkOCjqXsqTDtyltzvimluiBlc1P9sB+W47wtkwytAU+DRIxWaQtQPtIdoHb
sjGaRjIevfYeUBVf6RoEIaPTICu7nu2Tjkbd4XwdsZY28sbSk62j1WLv4KugkvmCxZxTGlAiZlpy
MDN5Z7vyZqQlpjn9I1FdnC/a+rEt62PejO+L37NIsW+Vo+kyefwwVdOu/VqG6JAU2TLT/KLVLAnx
jPFC99XWYQO4aR1w8TgJm2zxCI8oVZJvZ148fAgkEJPsMtxOTQo8gzO5vXVwziUYSrB2kokwS/al
zp4j5FBTFnhl2G4bY+FXUShQWaOvugMa9aEJX64cOLq2jeSSCAoEX77Haz+TX0UpmIyvYV5vQ+pk
h6KMmn7lNvW8T4t0n+XVQ56XB7fCiCUBtqyqKHpXA/0zzaCDmh7tsX3uHObINQTlvry3RH8soc6t
2EyPAw9LtyRYjxuLuAmWGu09NN3XkK4YUTnmK+7Q/Wh35V7T+ys1m+9G1L85ER4eRnbvsy+v/Rwr
rxCMLj0YJlbc9Ni94x8ZVFNoXQzZQ2/YuXX+FM5Ucd5PxydVxCapwVrK9kg3z203XZmdjvUBJeFU
PyXjsv+QT60z78sBTKKpD5uOlOJV6Ec3OZ8i8Pp1Y/cP45he0ZA/mFH/U+/jecXSiewWDz4xktAf
b2yFFSwpwhOEVATguMOTSBJ4EO9D0gzpNl4LZTxQj337WgHasAKGQUPGCQF4Qve+vNeoI+yt1r4r
mT5orYXISjzZev869BBUs7LauXoLKyu6rlN9jY+JAXHdnyuTPPOIjV0i6Idrtv3g0ihmyGWsLcM4
XZyjsax+RlrWo/GI72lT/ORc7WS9vmVA84lXhPgd2SVbTZRpMFNVx5AHV91yaFNffUm+GSWvucpz
POdAGpfuIppvo8UQPDEpgm3oL836IjQ/jNHLSVCjvR0hg19H9TAGYf2BPfZKcxumVqZ4din3CezQ
qNi1tZdGW90fxFVrI+8g9mmfS2yWAEq11cBcC57Wqtfh1eY5Oh1f+W86w7VGf+tnjn/TSo+mnDZx
033IVP20hHkQHTJnHNvrsNhk47id5bcUsfOKXyXaNI52z5f42uZUdUwVAT+eHS4t1YEFheFLKyjp
pubVqlEtNXmPWR5xNDOWdUtQPafWeY3vis03xgmnLiOKlemZIx5KaDe9aG5NUmr6TfDBey8Fqi3S
sYEaLry5JitNGg89ozIxHe2YAK2u21s2gZbSgm7yFQ7xKU2ek/bcK/6f3lB+cIp6ROn67NHL68L+
QWbDzyKnjMTuTfmAhFYS67ZzYoLJCRe+nb3q1fc74JphdjCs6jWKEVsMJQPvvHUmbMhLjii9THdy
SU96Duf0m2lTfGr7DKUl2M5qPpkuCKSkyvUNIZPTttUw65vvLrtaWw0/jCi5LbSeLKFtWF2xVIF9
FNVhQtNKnmu/hbmI2MRqERBJg09Y0d0rmmETI3IbQcSuTKd6qpdjxhEIfZMY1XXo781pOKTDVgLi
InuGUJkIojChaw2Ih3ae93r3No/TVRV5RyIsSfUqiaMe0i+tcQNwVlux2Jg7P0Mgw8RhZfkp0baJ
i9HKGBu89RnRSRRtSe+YNBrpFxUlFYdPMbY2tflnD1h4A4JPkD6D/zQZMflZRluuG4TIxkw2G7mn
0UnoxDO3IcU1NtcuQUDklaV7gLyQrK7dIvYIPo6qdQIYgZXPj3FkG2vd8ahrgeFvRsckv6tqmPdG
yRfuKnk1DOCb3PhcTUhM/eK7T3ATuQ3qBQJCN3RaUYQ107izUuuJcSR9fklF7Y/OJ4mSxabGK9w2
gkZPNmJeNgfFKB/BG7iPfist2tSp6TNtRQy1prOOQyoEVSRb2LRMby2PstZaUgDJ7HAPEx3ERBUc
ykmU7SciHZ0EGq2qG5euW49QryM01+lS6jdNkf+GOrX26s/MkXeCrycGlyglFxV3rDkEJeNRajNW
mQS8LrahVYVVHNu+eVurvUWyLqvAzzi1YfSaTHp+2oktttlTiRl4nSmDTs9CVAZEwlsEkVoMKKDJ
B1gTB0Dgmw2ilPRmmubeiwM6mzYE2iLLfJNZ+l45An2a18PieYVYROdQT2pO2jxLN7EpUQ+lXT1V
dWpsRZU/NoVENeF66LldH28WezCzBsDQ03o3cdjUDmq0bObsXLx31GnELJb7iGM5jMS9FWp+EOba
Ed7E/ZC3/VbjvDUUYblqlgbLEHl7J+ebyrl5l3W62A5MDsCVXHfLKRB2GJWrZX46QqUbGl9fBTmI
FJnpbqBVsLJJjaOHm9uBWU7uSjCi5S98rYVk3Dyl/q5IpseWhuahMbUbgK7nsm0+K9/7MRc4wFK3
K9d5gY+gn1EMdp39zMxXsJWeHyNca/dIHLr8xYPw+QISECfGHO2gmxBZcm/QSlxVrlE9FinvBAEZ
9ndXq/BxGOmu7/IqYL+E141KC0QoO6g21eHGDeWujuTRC1H0eZlrB6zTK82qVdCUjPK8LjG2w8xk
MU5Z2ExmxwbTtFHr863uVM+Wm9NZnaJPRH9br62eL6SgBWIkv4v/YSl9y7jI/+MPXNICRQJ89J+T
lP5vLgv1/o+H/0FQshYWkgEqyfN006UY/ZOgZBj/gm6gu74PfOOPe/4AKGnWvyAf2nhUHVvXhWUZ
1v8nKIEY+5duib/93p8Iqb/9337/H/9X3mW3BTLf5v/8h+WafyMoebq38J1QFmOLs1xQSv8gKME4
tDqSVwLXHuniTlbDcBfnptLY8TpdhnPb8gCnloTZkbj1pkzLJv7CW+WlCVwoa6a13UHZaKdoATZX
2amEFnsocb9ebrpcjPqcndyGwxW3vUazS6WQ4iAcMH5q0mNhNtGJeu57HLRh62kWximHkQ3QfNAE
bkMkVuX8cMK4gzP25wWizWgDh5UtMtPWo1XmpFFJ+iZq9et6P9R/3lwNLJx+PRqYSszpWPVI8wd7
wh4ZK0SzJmhcr7OPkU+Mdazf2hor7xAhESWJqnJWgklmlKDgRIHNmbjHKO/okY0eAmCBB9nemc05
iLchErF1c932SwcgzcjhGY0AAdhkYjdxp5WJ+mmt19l50ulchACCp5G9V2H2SxfF+sCt8tRKPF51
XmD7TsZbj9Hu0GXnamDoCKZdtuKphiqywshBOWBmB21JRvCN4i21EfURMw5cJUQhga3iSrfHYa2G
4s1PWEvM7oirUeWopgrNXUtL3fSkE0s85U2iv5g9cAXpEfMlCT5x78Fv5KtlloWYxo8ewa3d+xle
R8tm7dJETsDS4oYeIQGhYJx35eR85Oyh0d0XOes1eirUAygjCcdp1bDRPBNdve12qCyRjZea/MhA
VK0E2Z1VCvrIszqQ2GMDszlUAZGe+aY3KiIfHLZ2YZMccNWwmM5bPe5pPM7mDejUR82p2CtK+NPs
EWbLCFjgf/aoqTZSB0FUIHikmwInD3X6k9WQeTBEP2Yte6zs/qWTEu/DYgYyx2uGmAd/SmBaTLfC
of6Rqp+hb9DG6xt1zmR2DrP0Oxnzd7eCPTzqVwh1n3RXjyiyO/Yf89UU5hA0OuYGJerOqEGjLepv
zdOu3LHRThpBEEVdownzSRRLqxA1iR2kqrnGzBKtwbuySqUiqIG1lCgAmc96aAPYUK7aRF/ZEJlk
Rm5S3QE7VQykZPzWLvz7wQKjleveG+SV/M5RGxSoW78aPhjZ3U04u7aqgCU8+y5p88iZdPpS86DK
nSy20UyNLee52GJrSRLMTnAcX2a2KenEA3L50hUzB3pOULwobCz5KsMHZB3KOCIWzxkfe7ht18u2
OA9TDPd6yBhFTzfNkuxaigaPKh3FaZjvQlS+m76hG+siFxhGTgKLup6/yfxIuvwq0ZkFehY7+xBH
60lWXNRMedFcd3eEpaDZjrRjpADhW7FHC6WXH5RXc4DGWR6IqHygV07iW/szVtoTvfJm68qsOTlG
UJq+CnDnMwKvcYmkJHTZekesoMWOyBzN4gC2mWTkaC0hHjNrerNjrPE+igxvUkz8x3Cvm9HAt5BR
w9Drzw5auwnuOIsuyJQ4HvqdNSYjiCF9Z3cKOgL8VazWabkbzWXK6JfPQvG/6W1RBBmYud3y3und
WeyHho6ccb9a3HkgnDFkAgdaQOSkCutG+GB3iToI72yzkTZC3GoTiZz05un/ozZKrzKoj4TzxHsx
qNe2stoDe5qvsksOCa5K5h2IcGe3GoMcHc1Kjrp4AQGPbQd2St8Zu2no6SHkifcaV2Sf5UP6ONsA
IE36nGs7astdCx0hoBkbxHwIHMiEqnkJG3ch8IPP9kuEjKFx6n1vgm+zJ0644TRGp74wqE/nfk3E
2E8m6zqf+GwD4pwqdlp8USq82213GxFmEmliP5bhElxlhzcEzk3Ku1FTqoHQmMwb7aemTeWN65zi
UgQiNDSED+wc2j4iQhFZ2LmJvZdJFQTmITkIpFvVP6Y5I1tZhTQNIO0TRPwJ+nTZ8pXanZvT3U/s
9N4wNG3t0gA/lKX80dfueB9qp6zImne/wTrR6hzuRBJGV+Bf6lVkE6mRg8ZpLEbWBHsghWAu8wTW
MjBp2h2SCkFbh3ocph8dblpgzU1YMwmtu8p5b5MeMixt+XnZAekjLUPXGl/nqYCSFwGgU/Cr5sLM
7+qUoLHUFAg4JW3OQtT7tGuTB6+N4hsl0hvfQEyIKjTc9Cwy1+NyMXWsid4cTlujG0Z0Ty1JuQ5k
gqE3r9EwrKzKKAMRuzETMDQPxlAYp050N53lVgjQ211Z2eEappcIMB8yFVdtvS5ZONdxN6NlQA8E
gAGah7SXzMA5pItosHLqMUG6QMJoTr3aqTqJCTA/5WmE+hm0LqFpfymy/qhl/l67/KN0AfvoGaZj
QXTSQVG6gvs/3+/jXFLpGP9bsCYzKTPPTRjRrixHTKWteNUX0IjAheJ6odzm3mfUDOeOV7fq0Axi
H7UlDWEHza+eI1rPn/zUS04h9LrVIOow6MT86RkalPdQwBuz67fRDHdpnzz1jvvpdwVTABl/W+3U
XaM1I9h6EdhDzuEYHtlC0ZTIc5gFFYZoOcnkFi3YuOvpcq0zb7EgJwt5yJ2newk49j60OnY6Lv1e
0vXGnbFo9AzDrNf/9Yfl0E/++8dl6OQHWIbtGHxUlmUb/6j0NGQhueX1Hz49OtKm80Mm/bumQC3D
ysH3smPj7yz0LMHunAVMu5uL4ofM1JJ+8D43ebsZrbrYmCbNXISWk6CXWLXJBhEJVBkIg52/oLqM
yAqitA8YDsus3SDmT89oFY8e+zk2yVD7PHrMmpubu8SuP5kNnQgzgrivHAALdcW4HUY1DKuHvk3u
J8hHm0p/52SD+ruqH9OBEqFjsm8eMteip+kOgBTM6RNncbxzx47RD/rjlEWq7caPbi1Vibml6knL
c2tWdLSnNScLF8NQAHj72hvMm9mpEK3Tx9AJFxEtVD/0JF9dZurHrmLv5oWYaCBbbjLLbZBzY/Em
rcf3qjuZ9M8lSTWwOYfvyYnRvBWkmkvSAHpFxJCCRpMMiCq66FrgWFoZDQA3Oo+vRfdTN7t6wydd
ke14iwTl3svViJxqDeToM7TtL7tD/p2UxuM4+OGxQdWIOfUqSs1PUbwU/mayByb//sB+3IpvCqdR
66Tzpm0fwtjZJMzlb8jTywKJ/5T+/IhfuQlbblwuBpzaR1cLDy5+6z/u+PWYcm7XPIW6ujzDRLgY
pXPXMcDSpnbH/hun3jgmCH1SkzPnVBGVUy1PCYyr2E9N8XF5gcub+vUmljsVsdDXSX7+y/v4ddWR
isTmhu338rBfL1dmer6eNKPnSLDim1+v0Rqcuqq6pq24PPL3U18e49tgCDOtYIC3/KGXN/TrKr0e
hNWO/PX3XH7XUQZuSJ+ZAc3Y8gZv91NrOBr4Are46eUIbmK5/dePTftAihmTweXOy+2XR1x+zIR1
iyBUZ6X98/G/HwZo9mZypTxebrpc0HxK+I5ho6A7VB+Bi70KI7MwVxmAZXDsLta7tZ7516Gmgarv
QDKkffzdAAkNCgOWt7KvCYfb6Q9EYuhbA4EjPXAMLbBMpj51IGIhD061cQ+Vhr4w2J8+s49eRwZq
L609ToqupmKWpXGvtUW982JhwK8DYpJ64iUbAD6JVOqB32+0JqXIQdyLGBoZnBn/6LU6x/V4sum4
rn2Arzsq0L1tsJR3tCbXpTGqXdHTt1Kyfk/JTUkqq9k0WmhtEn90kYPyBLl1KMqh2BiqKYJwoIOW
xvgG62eV9I82msxNpuV3c1Ndiar7CSrJWNfPIOuBEFrnlFp66zUoZr1Yzddlaz1BndSLbLxFsayw
ByWEhOoD8WL10rMUW6DW3W2DziZmD4OYk0yIeIShUbMjTVykh+FtJMWdbpoUq5UNHZbR7caxtJ9w
kiafrr+/KM9CszA3yjAAEMbZw0h0HW4xTLneMI6bNCoYUKKti8jlNKOQiQpMEiZSGkqV7JWpCiQG
ejdrs+UU4obpdIuzh8ZejaqY9FDazKe5OMK6yVYsoy8MWREZmS3HREy+4fCoufE1Xrp6YzFlxXRZ
bF0NIk7qKzZkDS2zrJBvRWXxEQtVromUrzZCK1D598wUcKoB7QRViZt2HiPcPHgRIuPcR3yhAFJ6
ljtuEqf8qNISP60gVAroxh0L/YNTh8ZDXD2GosleGyZclqVtKzdlVML4nWIrpW1adwOdP0QJtfS8
oKGsWeW+RrokccgEscBMhyxFAcTk08FpgfmbVqGdmfIIrXjaZNftvJwlQ8hnY8j8sq+h1caTka1Y
uAgNjviaWNNTShz8CsfJz1m09bHuwkNtLGZ+uqot04WTyVmbPD1cJOAJYP2s4xEYwuA+og6Z8Hm0
exJ821fs5OhptB+uyWTSUeQ1ZC05KZYxfZfQvfjC4YCbYLyuDVIUN7Z9XSKZpa0Z22dHAwhUWHzR
aFI8gjND+tJvkJ6iMTOA8eKKe2WpMyGwy/vJNmyAgf7LHIqz1CHwzMTI02BO88CYGnh3kC3XCzOl
jWWyNQ007pn+GPtR0OkdnhQzPWJCnYK4QOZk5G+94eVnD4sMYJI3V5zLyrJWjQDTKmomHkojevlM
EFd6wFNG7ZnKbeqEzaboaX8Kok8Fc3T8ei2p8VaGICNHHOkJktFwyLDJ7FT7wTapX49RgYwmxBcw
1y2JcxFYmYjNid7ND4XKv6IOZdvYotOvM6REiYB9KO2ZlXPsv+RgUpIV6F8dqvCV22OonfmSXsSS
FRl3Vs1nM+xVN43X5UCaqdRg60/iSqDk3l980wTAkF3l91cORGhwo/m4KZvwSE86P9p1W/y6dvmx
sZlZafbeGEAPRbHmrnLPfFGV8+pEZnGi3RTusqE5ErJNEENnjMVRLF0jrXCKoz8v0oyo5Oqv+y9X
L3ddHnm5dnn4r0defv79mF83Xu7//fD08kK/n+PXr8vhg7yAbnsBPlwuOs+I5vWF/fDragpb5viX
uy5XTUh18/q/dysWC5TT//y1/97v/uV1CELG2gI0ygAHc/TAIxx1DiFU5YLy5fIzKnxe6XL/cLn1
cvX343/d/8+H/n6q//zhl3suL/fPZ/u3P//l1S/P/u9+/fdtI9OusfQqGElmDqaHC0SV7rwNl7/v
L1eNpmG4drmV2GfMY9bsYHvBZGsM9XFEi3O8XOuqxQx9ubBj4jwvVy83Xu42lOUY23/8DoU4j/z9
oMvvlJcbL1d/P/Hl2j/v/stz/uU1/u0LX250J0S1qO8N29j+fruXa/+88ddTj7O2rv0AkeKhy7MH
IJPuGkPZi0uA4MY2GPKaaX2PsxIjnaVs6KyMKEdx1XkIjnOJ40v10FyQD6uodLdxQQqbG2Oeb8mv
0E32VZ+qpBnjFimW8czd4kX4aBk0Fw5dPgyeEI7cSQWye8Mx9ugKSkvwM4HE47ki7RL5OSjs2UWa
PScaiEKNSEF5mxZAnWkFvA5ePQZQ5wT75/mHl1g7J8KnYMYNCAeM1Yw8GaWG7U+jEc2x06KbCD3X
2E7sDXwkkS7FhaoGFH7eQhTTVpNPaKgZgvvsJKfNfmlIGqB6Q7cgRCCb13rFsNuORRRA20P+DRpA
EqUDmLWhqbM0W5pI4RSHSYZOXPEhDfcYQRYNyqelV5xg3Qr8bQ2lv3J/9r35UhRoqdkUkm7zDrMV
aoR0pl0ZuoAzWh+uSC5wmKl9WDX4crxsk9DLxXyhnmcjP/G0Cw3TSeMNhG4rtr/SfnhTLN+bZjD5
482nHNEpHdK62MoSgHvmR9XGa7tzJtQU+D49A+yJUEdZpVrX+C70+SqtNVim+mfR+AzsfP/b9LvP
NgpvTZp2IpJXJtYC6J+OvdVt31ln7M1aq+Umu812sa4j/kMTmxjQ3Ctmy4sm/83xI22N4sDC3sES
hl7jgCCT5OVWZ9pmMMy1CwOtKj0x3bUOeqHftpRNO1JUM3YHDRikxIuP3tjvh0K0J7LS9R12H1Lc
ffuUY/M/TTlyOt3ZUVHe8Fhz5yqTfcoSXA35kkhhFR7RdofkvkqGrKo2tzR25zWWc2cNgYWgBFOq
HQm50EhxyGOSKHc4V1h0C0CAJu3irDf2ht8xiLyKidLMctKI0gY2yeTFjPskHZNwRJVBCxDRRkZA
USLSL32qvJWISzLaMAQhRibmm6U8xhzQof+sUn0KoB0wBlH1jzRulzxJ89goHNsKk2I9j5hPI0zE
arpLAS1stGnCrh1Hb9i8PwAlnrREu3Uzd7zC4IiuCXxe1cxOEDft3SwK1nk27atSlDYlM3fObdfv
Co76JEyyO6j/zUrq1+oLWzNxghrgBgNM0FpmX0Vhf5c1IdBRI8/Sse/HVParitWcyS34+jCjh22l
0Y1yQhs/aLS3bRAFDgNsPXLDdeLWNFFxLhXoE3z/LFyr3LqiRK+dZlsxufg8e1agLN/EnYYmAQSQ
Oc270R2KW/Izz12Il9HQnLMK9eFcobMA9OPFM0Z2J9VRQTX6ckC89sLaGZ1zKiQdC76dGK/wfrCo
YerRwXzQAUVTkPiSRhzVHm4jvAN227HnjYCN2hB3+oouDSWIIJXZ+3AU+Tdgyx/60SZLHucmPSZY
KzCqIxWdYvO1Y3dC5A/MlxDtC0NwnHquohSTqCCsuD0Y1TmsEPwbM35RG2cWHO8ePb7X7hrBlNxQ
nFV9BckkbOnm48AN+Yr2frJ3TKTtbYUO2JzDw4TyqV98maKsrUDTqaRSKl/zw4eKSoYHz5KFM2jl
iCO3GZMDlKBluIe8Q29A9Eofw5QOHba2ngmyYppn3RFEF94gRYMAlfvVRtdw+1O8oSlbhCSVdxTg
cLc5stQtSrga5TB+grJsEWJIE90CYCVVoUCt4iyYBpQeFO3MjWbMjUiSkffiYq+VmJDuz7sEmijU
toj+l5PoBwKk70A3Wyv89HmQWB1uBKaCiFHQqlmzhQv5qOvkvrKTZQEdTqETkrurIT/s8vhZM+mA
+D5pKOB54jGB7EZtHpJXvjIhnxIYQPMtnEA9xEBNQvwnm0ouCemQk5T9hpmsu/VU/DoCn9vAehjX
4+JmoRm0znJNPWBHx9FstdU+mZD2yTAFniGRIOSFgKeZsxMy7YWqUCUfbVlAjVrAfllUnCkI+6Od
lrdhisYUlbj/oAv7tdFvu1g1QYoKcwefmpwxnCjWg0EMc0wVuUGIbKxFWWUvLiLWxUxqD+pHK8L7
ymmR5sgKfyHeA3xEUUymS5pc+6j/5VAGRWpc93qub7HNOFh6ilGFW9nqLBpzfQjxZJmd/WG6iInr
Fq6FApTXTuJxlpmJ3oDM4aycy12f8i4qjgHcRUuEps/HhRjJFVUaSIY1ROo1ySlzvK8wNqa95zUk
8+G2cCqtOcwuIThzocqgs5ARZvjwLAXjXz7qsrCOapJXeF/yHczxGtwVYW0NgbGO5cDtVxoZMPA7
VzZ5ZBsW8L1IOGGVmniKbTqWY6Edpc8aJqA8r2colCtpWPdaDFU4IWsgypNq407YOn2rxP9J/kPX
WlQ1EeY/vSRTjfmCYRPchfyZOHihnzVE73MzknBAbAYb/9cIouTV7GK6NMYjwW+Y/bJheumfMbrg
rMya8IHGyjVj2HJnDOGHLsShtxQ2rBjXrERVVUk0fC5+ULL6eNM2DDt8X+fU/o5G18U7OsBWMOxn
4kpyCoXQOUQkH4QuDfw8Cz/TTqBasbN9VzHULCx8j0ShcJ4lywuTjCFW2YEuXHXWrP445T1BkLVy
NjRgs5OlVE9KRUcVE9lBFpsvfRXtws5GwukkRw1dOqa2fIl4N/Z85GGQivqKV4Oa4XsP2cAr4sNh
b0yGQ0aTqEEuBQMIIbFfz+SLgu29WIlEcVubBnJXTcfQi5vSmWx0XJP3KGPWNxqG7P9HxFi1jcjU
GOYy6It052hzT6tyCBj0gtRKIhwBc4N5CU8WbInXgXH2VdFUP+YUDi3Aw0+ama89w5waetDGrMJb
vYSwYBa44L0FhefmoNqsBo+yqv0jg+JmN2HM33bj3ZgQxy68rMPIZkys522gJdUX6jptRwrLBncM
NW87V3gt6RK0hXPIbMbJoQaokLTiGu29SdDNgyzEvTsXm7yr8FTNY3IqmoyRSB2BOSrVOe4XG8yg
iBV2sS7O7pMb8u2x28E5cDQ/doNg6qINKI4NddOJ2l3pGHNSq8CxX0bZGq9ezFvSf/jgKvAGm9W+
sRg5DdRXhvvlGTPLSt/na9sYuxNG6gHTBtBHQ3gvcG6oxrtuIpNRjVuqUh/zj7avq+nWoi9ED5z2
VYQYY00Dt4ByQLcjmty96Wfs31Nrn0TqodaxGTn6mweTapXPFRBDN4A+XpJ4AMmmyrcxrM6t4+BI
YfVLZCIDrETMQsP4Wddu3MjX9pGlfZIhhakwZK+zNEnYlU/eTh9GjFI5/2yFPnM3jXeWA7a8Kdtu
pTuGvTF9iaWhztFbGg+65nYHl3hHFw0E0PSo3ebBOASZ6t8KMx2uNKwblMb1Jj3GGdVERAMPsBAB
9YMEkN/65nUF4xI5NdUPRAtc0tKxTpCclzSM/ljTWlol+XTL6bg6dYuOIDfnErMeqTdjPCH6e+Pw
A8drAP4ixRz55TjOwewjUVPV+DXAHqQzBKjNMdAjN8zetroiw1e+xUX/YGKi4SjwjvGMj4CAJagL
zdY3zUcvH1FEjDvJpjNwRM+ygQmA9v2C6EceSyeR2b/x/4g6s+Y4mWyL/iIimJKE15onSaWSNVgv
hDUByZzM/Pq7UHfcfmiF7Lb8yaUCTp6999rGLrGqBx46JY0UDAKUIZPnJ+KYVfXZJXW3Kuv+zeca
HK2WpeByAx3a6gGPLK5/hDjXlE9G0FyKySO3oiqOS8O+my3BrnNeIZwS2Ogp71RSPkdR8hOa5SaJ
MGGnHkl5Lwe67hExswwenWYrVmIUnOS88l/Slf/AssvVZEEv9/i3wafOb9pNHiZb3xqaPtZdUGYn
QuU5gK2Vzudsl0WYTBzc0QyIP1XjvtB5wfzyQmWNS0SjrFaaxNbgyFcyLx+TJ/dJVz3pYBZbo8r+
Rb68dpL9NcAwFpKLzPw3GglO2E7yXc79vdMQmYcdQzw660hEAfuEthKN01dtI3cLabylnvUSiuaV
cRxz/4SOTKmC6VNImaCgbQAr4WunZNNix93ibi8DIhgqkk9z4O5633g0AtvbNViWtAWezVrgTwuk
rzHvYO3FBKTGaEUXTLqxLooRiPcONhf4LHplLHGmOXoE6g/XpoMdJUtaAsJ+57GcPg1T+1hk3Vs3
g7L2RV1yX/saAwfIPUs8bWERVhRCBkgERTGIH1xN9ILAZ6s4BhWt++64w6v0SF7XzAT62tKHs4Wn
lHNbnu8swx5pAe4fzIgE91A71cmvOKZAulh5j2kXgpfH7r/qBBasEg6hj+kXW+ry1YeBTq8ddW9U
ZZAeH4u8P1gT9pTU0JSmYSWABb/vQ9IGA2luqyLLExNGD4ZTCCZlHPpkbbkDYY1yeIQI312MD8s2
hjsFCUWn82kIIpo/mu6Tw+onMXNjj4We5q2IPgGVoRvM0YOjzFMb42+KXWSMOjvCFvxuYBztwGDX
K91347aYefTgnj+PUu1EDn65C4ACu9R4c39pntuOZWkey+Poq90Qmm9NPCLbGQSFBhwiaFy4r0JY
vAq89soWj1Nej8QdfVB4UKinYSFXmX51sHui4hE74UNsiQ5PpiUZS89R2NVb6fOUVE6I2zRB9ixk
cUFxEJuceXgdCeCr5PiT2l284YBbXZ5gq8Hz7D01pIWJIJI1KXz72PrTutIEN1kS/YE2LcXB6I07
/OZf2IM+hKTRlRKxW7XsMOkp2NHoaRkKTB/5RNwvTE+dGdirhmzhmrFazPN0TLz5K47rfVMDTU+W
3ptwiULQ9EgGqcL4Z7W4dmYn3AIWRzuF3FL7KmAI715ZX/PO9vNVd2djOt41FPVsO1vQHhZb425q
3bcSXsuyOvjJZ+dQSSIkuE6WQHG/xnnCybolXrI8WYiMKczlzgnOu8u0lHVrvC0XXOJHNXXGBgoL
vUZBvebYz0KoOE4pmsYwIDMlJeyJOMQ91C4+P6f0L8rraCxoAuT90ky3XYTYuuwraCr/G5lqycZY
ayQZ7t92/zynxRWi77vtMdcsdSB19MMiWF+mlF2VKxaJ2iKc1vGOtadU7ZsKZThhCC1NkI+QJo+U
UwILwV++zwSaVjNAOHeyP26ZnbuZDbojdXCLzLeovGllYOVgicPc5nxJHFwc7Vkl1jQ1znn/udC1
q8mOH7lnNtvR6O4ZBIjQ2eO77kjcBqP5mkbVvzGF6DXdJ1P5Odsdpg44cwzR5ovl9SlpO/mk8W0j
fNFY0wOVuI/wJhFy4oyb0lrAf60Mx6P7MlbpW0NWdUMTNg+mfp8mU4v6D7NprhG19T9hDfaGcMwM
PJ0zTFm1jzk6GBMv7yMn/Ifek3Los59kQ6BcPtLHQEQ7C6kZvA85OmL8jG64Pna+wBXRgwRd6zx9
0IWHoySk3gD/BNbBOuUJIvtV3L/NYIDWNECAzSp8fhzL8E5qb1V4LTFZR34ttQ9LaI0sO8Xn2jiM
5XzNh/ZTmd3BkAQoLNw5QSJPcUkUI7T3/XIXFx3dw3mud44VPvgeJHcy5Z/o+BUxlJ/J8+Zd35eX
cOJqJg8A5yWr75pxa0UeOGK3eqG6G2+HpKN32oLWfUtqi1Qw5Sx1SzkeTjQ4/rQHEChS5SOQ3lc7
4pCt2ekMgwFRAjoRmLS5sPfaEn/A9lFk0iUsRO3ygGcIRgWEDRMTEk0v85MZVTuma2xGtZ3zlT/u
PAFw4q6cz0a5i8bms0umV4d+BJgrTHQyAzdgF6B6IGXkhJwXXG2y8iPruYTpTmCSD0DjrP98xvrO
PMVd8GT5TrlzokCwfIAielAWg8do0KPVxLg04S0dWAIcItIYtNSj7JMT4JBbIhNx1+M3eW3YtnqD
RJvIbWhD0FHZV8LRhx509LkocMTlNFwkv0v2qA5T+lpGXBe1fKp70EWTCu5RCKMVbEvr1CUFolzt
7fkfnX8BAo02Be9AgmUoegbuWhUsAs7v/+WhzC3fkn/WoYz3pTAgT2kbaSdcpJzcIIOdFnxdKaxN
6KXc2EnrNmM5HrxFZQfnUMFQJXLGa3soajRopWEaQL8uEr5HaM24+iRSUhUf8PcCpaeNrHUVwyaU
nnqwS9gfQFVonzSYErw1QEQQgCz/cJsU7ISKggOd9pqj2U3PkdfNVzq4o6m9tFMFujuZ4sPkRieT
xAxLOJaiZUWyBXuSXRj9Wk9sid2RQkfbcBsae2gGGLBurcshG3cBoMNTnQXdCSewx1Jtqle22V0Y
bRH9aKLEosPuB8w1bXVJ9TeyRy4Ly6fbYxI02NDuSlyDFhw8DRWAKnRzMqY0DmYtMeeW/A8OU2w7
CyA2nP6QA3mjaulWRUptfG3CNVJUSvSTOW7Yx24t33qeaxuEt0TRtN78AWanDX+IH8FejPbp9+/+
/eBzw/7vf+v310wU+mQMwz4aGrHvFm3l90MEY4S1HTF5CNsn7z8KBtCzdVu6X5zI7n9///ePEtTU
VAjSielVKLW2HGnMAfc8OFawpUJ30dRwBhSn8f8/+/293BLHerQhzrj0GcCRLNYsOPlu6kafQsP8
72e/vyegEkEbFXJFTHZvmYnLOxxcsxqdI2haGh+V+69JzNvIVbGyApr7OlmXgGKhO5vuAJ62+6jh
ym78SLJsbi13FbQi3FOBTlQvFPd9NRR3ox9wa8ywBqvGfJIBm98owLeh6KVhVUGwTHPXH6Eu2OA3
uyH/MLX9LUZSdLo6s6PFTtvX1aZNCWxG8Tsv4HMTT09RrBcZImIPIr9FhK0G1PwL8aknWgyMJ3e+
z7VzHbqZHUv8Av/vwQr6p1Z7F8csvnDw8cUQbxiE8dly9ihApVu+jURYHWQEGT80xqfULs6kFfG7
8q4LyvFvMENo7s2mY4KzHuq6u2TJnHLBIjobJBmpEr1WETHuNObkiv9s7sStixIgVtBbpUGLA/tg
Undib6HFI0nAHCPMyBLz1pj9VQnk3qY/DyE0gpaXbRsNIGrjez2A/WHb5u5lUf8Qjbn3m+RkWkUF
Oi2+Sy0isEk/w9iaoq+hg5zUF8V2tvRbgtQ0gts1K+MQjFSxMeqDEfGY3Osds9jfhiZTMJGNefr9
EPfKOjqudWsy8yGmt3lxl4beZ2n20WWyh++08gEBlfaf2Ig/B0c8AZpljapaaxfLayTSrxl5bVs5
DjxZzqlR8Wb1y0nKkPbKwoFGoZd/F9PNyOMERMagNw0OvNaon4CRP8xpbGyAZVPt1RTsr7tuB6uI
NfUI0dfPH4TdPxmDfbf8j5bHZ+3aL5P7k6M7HwCJ7Cs81yyaHfLGNcdum54zR9KFh4DObakbHkGd
lSxuA2JieL8yv6IKtu03qWoW8Jm448ViCMNHwE3c3MYAcAkuOSz+3d1UtGfyWcGB1NVftluhrjAk
68K4NqkN1I4hjrukxuw0E9oC3wDPt0seenMcj0S5IuZxWHwUp20JoS8tdPbFsaZL0Be3VsbrjGq7
vmLPljZwxHqqQaaRdDWXDtNgBlcN3gIGd5uk7ckBnEuJcFGdfn/5n9/DYWduf38zydhjWrX3HdWU
wtnNE30koBs65khZ9z+uaUOeSNJTgbVoP8IfUXW+r8MZ8phUycU8AI6PjgbOBpIeah230YmSZVi4
FbVSMcN0nat/QFv5xK9fVIUXJW1mf+dnFuCu5Akw0I12n5XwGkDeMdSYLP6MYx8GXQRxvx3psmF/
kmbmFeboXUXXyjAxRMVF/1Xh48dnSjNLRRNFVKu7SAY/ItDppneTJ8kDtFfGF758vjnhvvomDDav
L0kgMyF7ndwEMx6Smdq4AyjZi8jgCqYO+5fZd61zoEbGoJLxHzeVvHRujcHVlwnXNaGDpOTKgIC5
zktpkiCYg03RT3+NTPbPBlyDnEX6NstRsaaJZcv/Hls+XQN7MnfMzdni0wVxu+44g62LBI1shtAv
YvuxlxS9gUR5ZnHYIaG00IH68QP/UrGD9B+cVAxvf6Fo4RUFvkwjL/epPQx8KL9Tf5zsiXVCEe16
k/UdAqzFzYG7ZkCYgulTeOVWgdBfi7C9xq4yjoNjHAW24ztbzscCwyXXoyJohCB76SSy2ex7JzUl
Z8GG32DWOVrpiUOPebQru1yze5o3oNIhITnwNUOrf2R/T4udZX1TSguEWPnVFmMfTwGBNFp0ipWJ
gRxrWlTQaM5kJoWuWRsQg6mYJNqpnFaZ8L+rykf57LItpHWOr5qqW45Xfz3Z70r4uSuod/5jPLt7
kvreyjHq+gj056MNqmfDdw8IQ0xtjlj7w5FZ7RKDUiEYTAXwVD1boDDXSWyCqS8YV+tV+6RT+4r/
5jRWnAlnLnrfRIygS+etNzkrDyccIWtGfa4MgEtdevTk0g3CUoHO41jO34UYnrTHDbsO6cuwhq+8
/xvl4bc3GC+xM7HsrxQLEFBiIjpCLoCtPufv+XaiXiiLYFjWSKEByogLgi5P0X8HdjYQw1Zp8u05
8mSCP20DzYIgvJ90aex9AIM17Q/hkjlqPAru8/FSuyxIKKICaFI6l6Qtj4VHWoBmSFhSLBj0Km+o
4o2E+iiM4oE7RanmJ0NJaszD1ZQsRx/54WKAIzK/V7F3hkl+nj33onpS/qOO2DrA18KDT24m/nIj
56PMzU1fFjSI9JO70nR6152HPRKoMdI4oV7hcDqdXhuPKyYcnlQwvJXaY8vU79j/cIQPHtFjyk2X
DE+lIMuOU8Lh2trILHgJ3PHqBc2OJ+o2KMNH00tvHKA0+xWWS1SG2bI8jdKmQ5ZU7XrKo5tGV6Ha
kr6si/bfw3p85MYF7XPjkStZsZsiuWczw2rR0JH+OKCibWUuGroXONdqAItR7tK6XW7drqakrz7N
qOEkCooP5WXPXh1cXDt+QhriZb1jPn2YM3HuB8X8D8il91a5B90ykpguII48OQUUD4rscPk152Ls
6C53/uUps0vXte229wO+EFHbwDXAN8SsXHPkzitccEsKqx4RLVu0ZsSNxNylZXAMLG+XthaUkG4C
PUsHje9B7nDdHoUAyr6ncACngspwzPi8YUXxBt6vmfv3Gu7XtoTdI/IYQUzpDzjFECuoNsxN47t3
LAS/jHcUYaNr4acf4OeXv7FzOQkE1H5PDv7AwluMHAPaQPkwZfOVS469y8B+Vwt+8l37ngyK52nU
7V27e2tT77MYC2/rQL3a1i3XEtjrhIwiW61MxqdpcvaZauu9aCpGqZRQAfTIIjJ5rtHmG07+Z5Ui
ENMEs8ci+J5UOC/jkLNkyhprKj2Mq9Ulwha4g02KmspTrWJ7sXUUpptI/qQBB2uz2wXw+BO2UHXj
WKcYcWxKSPQFZRfuDXd8d7HRngj6HcrRPResTWnkqdXBifAah+P4SYzgIRyOdiifJll80XSMmNFS
pU7HKApFvtJ2RwIyJjfZEE1jzLoG3UwpJqUk2gc+ZUDAVNZ8sJhiwdPz1YpnuUmXW0rsjBDUc2Cz
JJ1670CPNszfEa8mz5OZq+4vlM635YdUajg8vo38QKtZPolyO/v2BVtQaP0V8MHxh4ijYb1I1/oc
kGiHhc3FgYySv4xYgE9pSm5gbBiH+mSFIZoBtxWt0P7bNHxlC9iBjq5B/Irv2f6kpfWHZ/c/T1zU
0mYO/OuBd/Ulzrm4s7S/+dnVs3G3TmljIJOSwfGikxfZP9RXiBE/gNaRXIfXYJY3hcaLJ8Z4NEuf
9xPwbdLgB8NW17yZHly7ID2vsUSw3alRqdA02HvhYlHbqo8Olm3tWiP/41fGPmuMf8TvYeSAg5Gd
dxvprQ1sfzWFMbd+3ktVOr6Vc/o+BfEXmjorguDSUCKx+iCf2669l345cLjrxrufAow4HCQY9BXT
C03MazeogaI7iLDGAaJftKXMyd1RH3GvBO+W3EXVInBEGpZd9K5vuRMVbb0uNCH+oXXmC4hjpjqT
Tln1YjiVe05Dc0+yjx9PzY1HluFTGucPLYTKNeoDBn6f/75v4SeZLcqQ/J62pqxS1sa2xJ2X5GI1
ZsYldQQLyYc25inN8YYuqdit/tC7jXsHeCj/7Wk/opSAiwhXRuVHO8pj/yjbPOlU34u2fySasded
x9nBOo1cI5EmqxP4TnToh/zPPPB4ph7mhz3CC2DuH0ae7yq2eZu44z/Ixdsh5zVMGM28zEEnSRGB
xhiyzMydIZ/4NgOfiU6D3A2nd+jT7wnssSHX7/2wNJFPvEBpSJwkduRB6fCxZssXK/mdxTGYSxRz
9lXvDs6S1dSWzyPQ41Uf7A1U9R1bn0Ps8bdjYriNw30s61cJJKAzULDg1pwDH25byVc4ZseM95X0
Y7iTOY24Wt1anZ3cESJ/iUTVRzxbu6q61SzlWPFZHBWAtg89NKOw+HALuBPSbLaqtq91x/RE2u7P
UmZUC+lukzB9HoziYGXTO5dofyBJNU3moy6Smrku+AzgN69kR9Jlvs8cvuOqaMODEbW7xc0tY8x+
AHVcmDi+3pZGtXbdEkOES4xmR1DpYDWw5kqLDYoIw0+Lm19j+p96DomskcJrWAvZZUSaQ40/Saee
s5TXq7GrhylPPtAdrnkGBa6Y3og1btkysjqSyXPPjQ5le4APRWMNrxU1ShccId9FQFNUdY4JnNJ8
xUuXp3uwrMAbIkaJsX62U1LbdQf5AUPgRtDkYSNO4xOo4LCEK7cJ3pwwfvej/ENY1sNQMXfFpJxH
lkIzvvTWi/fLS2np6WmKGqjwYXAEALxp3UWImKJnN+DhyRBaBuFe1/xrWHSfHUxcbNxeUNsbPHzY
saPyeV6KHMGWffOT2zVsOkscezUSrhUxrpA+d3r5WHnOqXVAf0Cgrmp7Z+INCMf2otg/QzGpn36v
QohAzPOKrb9pv7YYLtOuOdOJum0FvQZBZjxoTJO1Qdtb6j3OcfzcqODOzND/aHoFXxKWZxdJDt9s
CwiJsFzdFNlWzIgMk5h+CH+cJzXRuhRFHPfbEVvWUl1Q0Dht1u+6EQ7672CsTXE/j9hMmtH468GN
XkuhLmOUmoTG5MTCv55OuKInaoj8Bi+k9TNTQ77m3GRTXOFU598PCY0wZ6Nji4WLiH6ztkDtthEi
2pG+k6L0XSoh6L5SdVWsXW3fYwEt9u3QJGevt5Jz1YfJuc5Lcq0eBQ/aAHdfhrx5fj/93UCRvlox
SJMG8yDmtY06OSwZAdC2xTGza/MQ0l93Ea0ApevxWa+YRKyoOjJEGnsxjRDDTe5TQR0EJwZOwdXN
1mTmnnxkh07USeJl+d2StVzeyF98+P2lHfloPkOYwD9TPtZFT54I3PCMHhTVDA0WebV0rak+HHHb
zajuy+/ZYOLm/3z6+2dcRQucEgx0zCBrcyyWN1aXb43FD/37ocqJq6zCxQn++2sgKJ4J74HKkfHs
L06XuOUQ1chxO/VBek5ixePj99M2z248nkkDClz8eH8w7/9u4aLw0Gd5flUhQSMfYhTzpB5duhOl
Q6ytr24B8BxjpH5HttG/XObh/e+Hqh1DyAWi3ocTXRcRcOrR5KXCUEYg2r05Gjmj645Fm5VnLlKG
W+1TI7v8knnyAoPfPjbtYJy1Qblx5Kv7QINhmMWktoEKxIW6XfyHtb7IebhWbfsxIc3btACeyC6p
p7jKdrVNnWXaTOUON3OC10J/gaV5MV1Mg8E/XJwNVkXkI8AAe7M1g5NcfrqZafyZAI7ng0kszP3q
im55l0+7WdvFX+Xke6w38j2IK3tNYeqn449L2Y9kKeXm5PjLXd3TpFAR0KpQ2zZjbEecSeSLZc0m
LkFO8TIKWVPCgN8mBUAl2ch7v6ZVJEp9SgYLd9dV/HztcdHMMrM6DXPALPT7qSf8BZiRbTszzA//
+yPW8uck/p7VwEDO1Tl/mkEb7eT4HoU5ObLGtzCuDIe2q6y7ssHDEHfa2f7+mMOZwqyk5KbplClN
u7z53aSOjtOI4qs8zGFViJPFwbICpudKbYVmc8LmmF2Yh1Fxa9S8BpJoz25oapz7iV7mJxBJThI/
2fAgSEm/ib4bDlWcfkaUqcWT7jfCx/tBNGY5eqQ8Y5sM4k413FvTg5MtRF3d42aQQHQjxstkCDk4
q+RGxnMbU8EBDiydKLwsaFcgPwfUSq6Ew3HKLNTP7CcHh7q/Qyr9O37k5qHgwomrCh+OnbU7exTD
BoTYfCIFKgOXF0XzAsC4Y8zoz+zKBqw7HPQGM2muWRUyOnrhZYigvvey0/elTUl75+fuprfZqVnc
watwju5m5LCzXEpQ6rk5NdFE6Rx3CSMCxZejosyzJ0mSRq8yLcNXmMVvpo2QFS34a9cywMIBN8MI
Q36S9kRvP4CRz0rKY1osbDkDwAoj5UHyaj+KHLeAWddXIxz/Vup1oNzlNNQieCSS9hU0VUo9g/de
Vhw2MfRW/Vg+WhG7gNrUEdUrhXkSbBtMj8VsPtKcJgwWfUixegfZn+Ce0zywLr7zsRtwHx8PerAw
ObsmRjEyGXvHTl7HpHhMR+99CWknIyKgo0Zs75l9YySnHMpLxM4c234/VPR+gOpPguho5elHx9kc
UJhJbLFdUveVqO4SY+LGyBbwMEeohKHmKFfPybuTj7c5FO5d1w6Upbt80ZTn8uxKK99005eM3fq1
A+l0bGq9zVK8S0TX2mfOKvbZ9pd2hqJvnwMe0OAa/ky+De0X8AXmxfaWB/xp153/5MsHfHlHWnND
loUAoJvYVC/4zS5lSegyok/T8QfjhNRsbLICPjjqcfLAyucKvSW8Bd7VxT8OFZxUejZQwiIgeGCJ
xeQ8tR4M6khxq3Gmj3TGj1rlobdvXNKVQzW++bTp3ULeNfjwq8NIfpiqBwoY+tysPpt5BBWz13ls
/bhN8wYbia8woJ1lLAFol4SzYDftwZjxY3oVlpuBNy7QSPceCIl/5NB68oNiVZmO+9kq53NCRiJn
MF5VOTeXtJue6iwNzh0ndty03hFe+gvnkGjdFPawdwM1PZIPeaVBGqjIVAruvR4rrClKoVgTxLBM
X90CRqRfQgHPyrcgJ5uaepwSZeP8oZD3saxRiqMppaezQvQJW/dixlgBgoY+OfTELxurL+8TspRJ
sOuTaPhrJvGFeFxzNyanfEodFp+GPte4vXUuwsfQsOZz43GXmPs/rT9ObzPs3KHK1Zk7BRw+v9gG
HvyF0aybKz0C8Vpo190aBUDq2NTmSwmnjA4tn2Q7uE7bwkrG+YMtDUz6DWNjco8ZYOWD+b1k5WIh
iuNTp/sbLq7vrlH6Uvqk44xiorP5TLhdbXo/V1u/AA9ZuU1BGngynpJifggl19ZkxTfO1hb8HJeU
Kc3rW56l5QqGZHJ0l5iEX2t5MRsuiTLlkFWXvM+H3vsUk5fe9SQsHWho64zIMUjZnmNTSypdh+8G
8MMrxLtmn1I/zVGCFUFMb7pbs8w0aHNZU+nmk92P0NfL/kJZ6IMeQT8Utlnvgyo4oNKnL7Yn35Xm
oDwm3t2Adsn33CG59W56KJIvFcEB6ZtPThvRVmBH3MXRqyo15KM2QbzJ8vRPPaszaXM2FBR8Um5H
+oDzoblH6QC5jw5wn4rj7JfhC+0GPGMjjL9uW3mvZYdIXjtUC+GRJfTQpePNTSK95QCsNgZmsBUQ
utepY0OFnxl1zJGsYbOEiDI2/Zh/zqbqXGxpVXcZMXMVeRfuQDsRmuVI9RCU3iWPiW8atrTJWI32
xddk+Vuf6IoPOXkPm9NdVRrnveEj6AiJdN82/NMJGUDFyb4SIc2zLVxnp+lXBQGW3OsWxrFgIRIP
mhk1mu5xOHo7ydFyx1rkRPdYiL3ckWwDRiQQABV4wdutmj2eKeZdWhrRKRJRQB9IST2RMCBeALro
jda/UCfCZ9QWbSuQjA35GNbXTnJo6dndymVzp/EPrVPFaOwMamslogMpPVjXodgbVqE3vx/0ZD+Y
JvUlJo5r0P2UvBG6/uyqznoFAMxByQcrIrrPRtF3PyMVtk0bU+d2RzqiPM5W5331XnkX0tpNPCKn
u4Ofr20GFW3pUNPp/2VfO7DnkhC7JjbmG97kXEriBVPPs47+CulTw0amY50r4zUvQmMfNsk+KR1c
5xGdZzI0KQiDrrhhBnG2Mgs/6uZPBKTmgOmYfxQ8nw1dRD8me5yTY9fZBhOuM70DIN4R9LtrehFf
7HpqtnlXcRmaxaGbwZdpCrTTJkuZG6tgUwuEV7zABg6+4uCmNlStCgFFswwYHFs+EX95igsLKpAY
gn0hFYWQguxGZ/evIMbtZ8mynHyIO0Aj2vw+RtzA5bnnGsaa3Twp49GpbhigcBfqVJzMDu8m5Dl4
iDUkfxFXzr5MWuizgg2TkQ3ebk4mnLgFrYohYXHtDOItUNljLpXYqQFIeFmX9SHRKKOKwAf9dv/Q
MLutTvyNB4michZKOYf/iRjuBj6nPsCy74qgeLIzQiid8rw/HVcuO3ycpbk1bZMZDSroMNCNzrw3
mAiQcK2HAHLaCbz5flp+fLZq4BB0E1ogJ9tuYd5b8h9q0RPdTlM0/3NRWrZ1oNqDyz+IBXp8S0N6
7Cn7xBTt5s7JBeEGfX9sTmnRBVfBzaDzveYcm/07NcKPfes38BxgG88tUTOD5SyJFgNfaONSQoLI
unPC11Z1I8k0TphqCq7mFB5Rr+tViJXg4IZgktPB0gcfgyzhcrysgE6IvRBIkiEP4jpd/qoBP/7o
S3pc52bf+Pa57fwKu2l+m+k+ItuDzSMcXBzfWnNQJk6u2jC6jXOFWQ2QKnlUFh1sJw4BYf6Ehw2u
C7rXwtBGDrRXAHIn+Fos3mXLSls2AWAiVR1j9mpM1+bBYtm6sQF68K5JMTgBhtpQBq03ImnHI5q1
8Zi6kHoMUBSN9VFWZvVj2xU1DPUrhm/jaajdPzFGsW+HjoDcbdtNzjr/jv7RzyBU3ktqEtwX+dTd
ZyoBCcWLtiI/bu0tdjq3mI7QFSiH5MvLHqM67b77meT+sDyTmya4GQ3zylBr/2yqyttpVlRrvvqH
i1ZfAkcBhCgk8fKRrPhcqviYFupKWmzndFJendb/SxsG5kV0ArgjUXoV6MIqm6gRYno6M0KIO5BS
wybHDcB0PLhXWlcVD6W/9GqlKM1sKJleESSW6hGCM+veCioUWUy1imqInhd/1w/8FJgC3atA9EVH
aizeL/a3h/i3aXuMF5ycnXVL8UNkW/OpNOLXuQcdVuo2ODRt/pWzIYcvYczQfnNQx3VOod5cjgxR
HVyKIRRvpsXzhgIUVsqynM7ar37StBHbUoJT81H/0KJs2PPtziTbtWsmbVP6zlO3Gqks9K0fT7Xc
ffwTS4q/OHlS0uIJLpbWODHAQwywi9c8wptTES2jZDk3t8U0XPVUyJPlxHKHOGkxh403RSRp83tD
9krzwW9EspsHaBQ9LEQw/cw4ScGtrSq/50wbmxI6VsINt2/H/jSbJHKqunsIQ24+VcTDIp7VCwei
/qIDYldw3NdQQECSzu0fmNjFGrcc25wUkw5rAxyvAuuvPdLkxraAQCv1rhMJN0o0cN652LLMUFpH
YToXjlT+Sxi802Blnpht4yNOfdZkvFeaplWoojwmkiBL9uB1irv4BunZwPA3aODzz43IwyNbhGFj
zqV1C2ORnKfF2m9ZdnnX/ssHABihooFdgKQmLgEwSAx/mlwweBqlfi6XejyzlNhg8Qwb/uiyrbKK
K4BdAqPY53kqucHeSwd5Dcv5wZiQ0ErcJEp32VMy9T7qZ3xLAt3egS56LsYe2KXd3dCuBrIRWGWi
1Jj3pMBe/dQorrwyNEsvqMip7Skyz/iljTyBnHDsGuFtR/+IB7wkp0fPg9ViLQpJ5y2v6NqIPHFv
RVa34amtLr6FDtV61bKr8Nwnb2iWSFeyX9p3N5UIxnUXhx6k6DSE1uAZR5s95aof4asNTfR3MqaQ
yPV4nmJnvBb8DSmhT4xGsXWMSuM4U8ZNm5nd/K3FLYRF9JgUyBvNqL8k/UDnBpLvnuVAXPNcrmwb
d4Kvq4NVDDs7Mxkku/RTpyo8h0nMBkcxOBc5tsMG298a7hv0mi4fyISaP9Swmbe0HRAlyNIBE7/k
JShfj9wvDImc8G95m7v6W7W8I8hw5N9FRXdiSiOO504Ob3aWI3lKpwvkLIzrZB132H9PpmOXe5vC
QGxl95XhTjcXPtPWVuNBsZyEvPlUluhqkdTJpUgxEQiruvn24jFvKUprUOqJJ6NqNSmNrtZPV9NX
Fzp9D1eaHw9MvYRLFz9XH4/mkb7zb+KC3d0YDI8DzrOwqcKdk08HJSOYnwGP4UqO8mBiBl552tKP
rY8fubTqYj1Hc0XVCwfIwSRcj6vJRQ9rGDdV/n/sncly40yaZd+l9kiDA3DAsegNSXAWqZEKaQNT
SArM84yn7wNldv9Zv3WVWe17I1NICg0k6PiGe8+dNxp8Ljrdox770SMEsKdSt5RnJSgx5x4cTDJq
W1iRu6a1II/l1LQ+a8cBjwRUoBL3OIK3zdTZZL2YFkFHM/N6sltyjohVjvfnypoBzynidDTP0ang
nnqwy4ekKsWOlwfqiqLilTI33ylDuY1lEv/mJ+QiR9a2iMhbrQzrrojlkryd4ShhZ1ahJUSXug71
AZc6B23RFnsz4bEy8bngzAKx0hmf7jiWKCXnm6mlCM5dpoSdhiIAVwNhEIMlN6wH0XqHBuS//D0t
Gl5yvnawi+xezxrJ3MrZleLQwl0yB6f0Ag3pcTGfu2y2Hvqm3k5JSO/vTBvYfGSCSv+pHQGyu116
IUQuWENa5kbdqvDAvAXHAw7zVTdV/nUuA4nSN4L41SHzojBbFyr84/sEnDCla5Gh2JbYlBqJKkSB
npkcGF6rhE34AnlDfVduZc4GbLKVsRWmSZpnmeBA05iDWEowFxuzbVi/082QGzjuh2EikAsfalYz
mqoQ9tMAZJQJx3Hp47htD42fnqGs6V6LAlJ0jcBLaL5XIxnQ/shzaQL0PVgi/7Bk0d/hze7ukrIw
16y58LTpVn+OkOCcxyS6mGM97X/+5Ra7HOHbySda+AAzDpcTA62GjXWHBnhsm8Mwx4pnC0+62/jT
tk1IiOO/+p5j+yTugA7cTKXFhNUlJXYA3XrOVHRvAKDakl3K+h0c6sWMAiLKgqneg327hoZ6jVyV
3nWGe8GuVJ5tcGrMlITlGbZF91Wld0b4MfBieWgH6wm9znUcpxeAa/GF3Nuz38bLxORWZnPynCda
eK/lo2dDCT+XYfM0p+n40C930yQ8JdOPpTAGiWbT346T6zW5az1a/UBmGFruKZ4PVQ5awGelvAeM
SyMSRp7ZcMtMcGFpbY0vZajeC811TnbttDBoHYvTz03OSezgV6/EIU7KfjuTALB2iHWcTZXsExON
T9dq3jTRnRjC/qx1Zt94uOItKT2Y/Vg/blMTjadrT+bJnsRdoo/qZHbnPBRwwJDShBGGcxHqiNBs
mvI0xA/YN3ShyYTMrKy/2X+CDC4axxN91OC2NNl6+pIs2gLzaA12jk1l2cI1N+j/+wo0RVli+I4G
JR5CjQUzz+Yd8S9bvP0gQevHNB12id+YGNq8zMzLnT3RTOUOaqFWQPHr0umcaWzqysEut6MsH9tq
EFvDdn2v4yhGB6ofIpfRG1FuDLHieUOg8qNDelbYY/2Tsf87nPXmYtYdlIO0v4t7+rE4IoTTLH4F
TCv4uVHt9WY8wFwl53oCZxVJogaSWTRECHGHzSFd3utWod9pDmuRWYcry6pHAuFrw3QLCapZd/4w
nejSyUTILfRNPVvdlHWml+bOmb2zvoO9jw08J5q2Qqf8kOo4Pkd/YJsEWgxiIstkQGXglT/CSuzM
rCXmx6YAS6StbSyXQqhQJkgs3HJey050VZhteWLkfoELoO+EhhU39Mm88RWW+zRaRNg0KKdiAsfa
V/JYDyj37Bk66BTFCJBsnPN1d6iBYp2rqJ/OM9Ufu61lAW+gXjYym9RKRY6AXlu/4seo7nJPs2i0
lqBWAKjUlcVEM0uEMgApm41BzqN+nJiEJMWQLNp8+mi0pNRWeAEbgVGzgTC5FtyWlqC8lzLRiDEx
J3cbxS+japtrI4gKlAGI4L5jcQ69m+EoA486eckrVIR2i+8c7fSmHk0k5Dnp5bN0BpzCub6bp/TW
+dYneDx2sTh0lGC9kknW1nqWnaH9s2eqhXnoECCjHIrSh06vb7No31KTpoftiIqz4xjbh0YN/ps7
SMXCoY4uLjl2bhmIq4ESDNGdtN7tDJ+xU/AJ8CkZa6DJXADT15BFxNVC1a8ip34wFCHeUPkjL7em
lpuNaOeTs7xJoio+SENh+m7eEm7iezUnOhk29nxxWFAZfeDvSNYmc7JZYqzHeeYgj7TwbGfZS49/
D6RoEZ1JlkhPJDWyVQTTu7xhH2L98z12ogH6hYVVMegOOTtUjKigfLgHqtsrh3te2KMPzmy0ymHl
dPsorR7cjHA7py3/6EFPPDUjVoAWgGBDqeGZbCCh+DIZ7zA2b9jaFs96yQqlSP9k7jxB1q0VbpiM
y4z6kRdQBXALDit6KK1YRTV16liPBzdpxL3hQMRbvpWfbRn7pifu++92VH3WU+Rvq1pQkpKb7sm1
NDTtrieiA3aoWe3o1je9rzXHbAbNkjQq2Ekxv4JICc7ZnF8yxo37ucGMIZY3DtLnDZunYt2QF3H6
eePo7tdQBTq7DX8gJQHdes0jFKh+PPJrHHKC7QKLoi7MUA0k5WsZ+eAetWgH1MnalmPkgDVhDzZY
tJ5ZgAS2fkymqxpddjzkg238BoRF0OFLQ+R8SiP8Z8JudiRN/Y71+B1VCLMPhnl9JMfNWPiEew1q
M9tMPiN2WGG+hNuMkq243KStWW+1GcDLElMZ4d2sAg3bLsqH1VLE2Zb1EYLcHNL0Vg4WYZ8KtaZF
sCTDkxnTIp7dsZXM7zh+IOmbGCDbYai20iIEovuMmxr7UrGrAvyisstuDN9RjRTIADJ45avaRUGl
zwh1tLOfksc3gg9cl8GuHMGk0FvsDeGwcgzsYxNS5JcJj06hf6Y+3Vk8rHRWQvST3dkJEYGW+GBm
1p+hjkLSH5332oJgJzUNn+mblujZrtPtbWWqmjMEUVtkusRdzgZhy/1d45uQgtObZda8ro3hrVK4
Y0sLfzcyFYrYmNRZp/k9KWTuScocgZ80BNZbhXZ8heatXM2ueKrRyEBxdY6Ew7xxFRFBLrqdTNR3
1NQsQO3q3e8R73IOwJUuT0h8Si+1PmUQvaQxyeHOobAZmmc9T0hoP1sD0SuZBZzJlzbFh78vCufd
d0ku98vwWXP0Z+ZOWKQb6BkBSpSuch41+JzcxX28PSMg6+uMyIh2BezJov+UXshMA4nShcwnBP9O
DWuCoN6pHqgwOeKiFGCQ1SmamJyFrhYeowhDGcCodYUwX/kSvRKMDF+xd8yC4dSG9wl41c59nVwM
TAE24lVnU3WO2iPxzMGjRV+7ni1sLMGcgA1ybu6sAYaIbsjV55U1WfeAzO6xkOyA3fxyp5w8NKSx
etq+VCXJ3km1rlpNrZXDotpU9GUd+luBFbLBvRtHGJ1BkLCmw3GMsvpDaB3HwDxshqSaEcHgn4/E
Q6DXKHmAV41KR3Hokr5qfGEYQw0YQQJiE3HmfLqm6ZK/rQ+kKyb12rbaHcGyL3VGlZmfiPUkoq8w
ucMvAPeg3lVT+SAlwooiKw9ah5IKHsFqhhkM8qeFGcbk2WhQ2FPnPOf2HuLGxyhG/Dotk2pVvXWF
QFWECN7sBp+MJfRqupE+t5r/aqflq+FHb3UeP/o6Nn1seWwlA1AALRvVWKabFBgFfQmgA+3XkBok
7aATSD+dtNW3AxFnZRzcTQAn9y2SdHMkH6oiZbFo7DvDTop9XODBG4LPNDE/mgxzUBLEZ62NL/lg
P2GIRZGSDa+IZvYsjG99MD0l8GkVnn+VUE85pUNLVcH1UOGLGoGJDDVGP2PZndpQheK3sVXxpmnw
J4+0nXXu64RHsROm2X5tWicAwCCOVaJeMmQQsY5fRMzkccIGWIcI3rfjXL2xPX+si3GXJC5mQoUo
L3AkYQEUstYiT3cxXTQAkVhgozGt/tRl8TG5w86u6Agmob86TFjQlulzu4cq5e8DjsU0RDsSkkfU
zrCRMsg8lvvHaZdMIwGKvyMYljPqBSxlczarcCslqJrAUvfY3IK1yGBit3BT/LAO0LQkL0ndqHUd
sj0hMf48Sboc1zR0JL5Xwr7vwojFfRIZexWDPysCxHVINCzPDfCTRBiNEBOW76097qvGGDdFWl8z
gHBuEbF3YUDm+Y+B3U77rIyec9hOdP4oCckX5omApYQdTzJRdxKQDU491DtNonfImDt7rSw+nFAy
SVuTPlA6DnsL4kwRltD8OQ8qQ1SadlifM0AmdJR0ZzL28hLlX2BwimrT9zASE2J3W0h4/SZzm2yn
qmzTR8juesXSmiEBdSkR9kXsPGDJ9caWjPesT9Kz5S9Yurl4blLuEmP43UzaeLQabvx6iDcQXy1W
eh6MwG35Q9Nr4NfYVnrOZmIItghhvTLLngxTVQ+NHjELqVtPhSzNtfyjlfd6oQ2vgosnlcwbsRt+
d7Dn4oFJBcFD1AHffcUroQIDawYFJzA6FkK6uFmsK07cXSOqaqVXNqpJszuZAeFSwn2EFsYTwmgQ
dJo8+3qjtqKc0g0PzAhjWB8L0qvYVwohbnETYqJjh83CwBAgR+2WgKvKF99A3dlCF9OyEl4xep0V
7XjyPOhop4davZTyXpXWG+M638vIjCRWjup/JqhATMl1dLAkTxr++FnAnI4ZJNK2NjNXfLJkv+sc
scK6IGGuunFccaf4TCqeJ+ZllyQnu8nq8hicsdeT+LhhHvGiuxT4cebfCrI9EFbWD8o3HnHOIO62
4bHI4co68i2p0wlOPGiwKvjqAwaOingsnWCxrOq+Z3dVVxCZtEafPckWlGCJck3kuLMq++w3UiRe
FKN4iAlxKfryEMw4nBiXWcdmefPz3oziB0en9hZbjvScxdEYL3ZLat76WFQJQrafdwEB8u5fn/p5
T/24IH/eUIWNBPDSNMIB9RcY6M97+SD+9d7Px/72z//Xl/z1sZ8vRmORH//6b3/7GOk/MHTmXKzl
7ONpWMRrf72JAuPf//nziZ+PJf/5E399XRLVi2N4+TbZz7t/feq//7Z/+/F/+2//w2/78+v92//5
6xePHRn+6/f76yf+84N/+5F//Z+//tj/8kv++R1+vvC//Jq//f1/fdefT6hINl4aNl/Y075Hd/S9
SUbegCR0X2cj28AM/jspIOvYrF9VWhfbbprqdWvYxmbSyThc7LTLG1kDJ5iXgf+UfTETG/dt1uwH
sxiObfrBy6vAnglqxUjc8eh3eI8rUXnVaN5SOlTCYUNzO3TaI0SO71LN4bYpKJK6manRyD58HTXI
EN065/Bz4fhFZUFI5P95E6X9sJ5ViOFAT3Ylmq19w3iGardAeAv5pHPTXWqmW6VDbwF/6FNiOZfa
IEp0NIlTG2ruNVlu77q6tnbpr9FyrL0MCUbujXSHdv+OMO/qSKTig4sbHQQHKjtrsbHreZbvI6LY
9FH84haQbfNYQ/LZBAAsf846exmmggCpMxYaGDGPFtajA3MgGlfc7NryRoZ+x5LSzpjQ+u3Rnx8C
LTQBuaHP099/XjyzlP96gcJpYuaia/iWauBSlAp4H+fFComyg5Csn3dNAcVA4oJWXfs7Kn0swo6O
ajB0uQ3FRk+WETbHibQi1vk31sEMOxNkF+BY3JIWS5VoynQo9UMGzGV8i0zyc40kJstPkhXI9KoU
XlhptxljyJph/X3Xwd5qS9wRfbyDa8Oz12ULlYlSFjgLt8T+nInhGHLq0h8QvqLN8UeFsmbpQs4R
vZwntAQi+t3Qdd2uT9sMY88h0X1iYoklbqPZOg8nu4ywhLgB/VF2GgCuHpOl9HNArmxQAbM2EfRn
3IPzDKkqoDDWp+H43GYF2kHNGNZEUtwJsnWDD4kPGXm++nSCdJ1aZQP9kyu49KXalEaYobTsr1yM
PbG84pDUgzxborsF42LyZE59UOb4Z8RNxYPzRyFSZo0YH30Z0zxo4e+0t17EGL8z8n3Hx0LTzaYh
GVqG8dBEV5NeceLCnWHBEBHXiGKoEeLeJLtE2NG+1PtHW0yvsz1+kWD7GoP1jHturktZAiL0VkHp
NohozyyFqDPvX5MsPsdJfinm6pm5u3kGYnAXdP0G1VW8yQy2+3qco1JCUwxABsgIg6v40JzSPAg9
G7fqOiejJ5YuC85cfhoDcK5e0RrTwZ2cfIuqizDZeGQ3JQd1HBJiRONgKjxTuRcfUOaqKmi9YuPV
1vx0kyAJWWvmiIa7f6CxwKpilAfC0V8GTaBUafJ7iS+yCp1vn+FjUqZEtuOP8qJh2M8xdFjkluBb
MvlUk+ewKw1OlUHzUjt7qAdq177D68QKfo/bDTcnkcRabX5owPWYuD3acX0VQx8+xd8E6bwaWowb
sG+elAXq1E/Q0mBaSygBevUip6jlyXe/CxPKVfWCmOeY6OK1MKh/cZ18gGMlAaHq32Kdl7eN4BPc
A6J0FzMgMTCI8SF/OSCSmDJdYsqWZT9kezbYirWugtvUGrrX6OGukShjQRLZVI/h1mgalmgpv3Dg
W0cGOeekLb5Mqo2QCa+0Nga1CJ6ZY6tLppQdhzPG150secaxqZKBTUgkYXFFHwFwIyI4aQHNTKeg
/Mw4gEifm8oTy7VjNqJyD6LxYkeM5BU1lcccY2PVY8iQnARKYzRJXgATNs13cUlF7YAqKkd+k8Ak
4x0XCFSU5G3iKVmnyC2U0C+idM9lnW0Lsk4mlw6FF0WwM7QGzWdybezJXtPjXFyZa0AUemvtI7pj
QzOwdul/68pKD6J3XpMpfCAu27ajKwOYVbNYtKAgDyT8iDAHrjMeis46+JHxEPuhSeGgrmlO2kBY
W+uxKa9UW0cX/zatdv5STeP7CAcXXbd1TBDhQ9YislBEr4Hmr62WATCxqZe2jr1Cbz/rkM1JywVC
1QdIuhEptBnVns1pfG2qzD62LjgTdrwpwEQmr+CLsGxmxsc8+/k+Qx24Mhb3t5WKbz2Hmk29PT8U
mfs2L+VuTyu/IYbo7IYoOFIgrLo618aXb7mvJSi7q6GXdwnikSVMeueSFsdTnq6xn+xhoSaHeQpv
BLnujLF8UxLX1UAuF3eObDvL5B1dowboZ7rjxM46ClZMSafONd+ieZ7XoG6b/q0MCCLkNo4EKfjs
DBBzdFevZN4iCNn1LbEGFhTtlcpntjqXKUFCDKaPm6J174TtR7PM0+sp+2SV8lsV5h/dLrHvLvPL
MHGOGCD3YW6/Vv10cxt5thdlddlgHCiM8nOeCcCp8Q3gUdiLIu+2/VRB4kjFKrWX47IgcCFnchAH
EeEWtpPhf5g9BBA0eVX+MBKogM78lEnz1SYnFXVQxSa/ehVFS8aEXoG08f2TVLcutp7NyQqBDnaP
kmUs8Gz7y7UWWDAGXndI6F5E/AFeNNuz0WPnr9+RZ7QZKxTZYrZM/I8UB2VwRA5yThpeTNw2H6La
Pe2bvswfQkWP1Y5MjPuZ7U2ekmQyx1ccuAFmBudo9sGlVcku6KJNW7LVr12wqPZ0zfSQMIjKipDx
/EnCEJ8Xl9yY+xAUlqAixmRV5gNAknm6yKweA9kawONoS4w6PFbohLFWp7u68cGydlAdMdfDjByc
lRU430VIIISBVWWK6mnXVJ9NRHPEzfJSKCfFAxxuw2x8wYAPbjUF0RH7f7rRknvWk/uqjk4WcfBQ
ZdW+E/2h9sPtxD6IfdHPNNrMVj9xVf8/YLbo8raeHr//HjAr5H8bMYtDoPj8LP49Y/bnf/wzZVbT
/+HikdFdV5qmzpkqLcK9hu+m/V//oQnnH3xAN3V94RYQ/EUC7L+CZk35D1IELYU72iZvloXB/82Z
NfR/OLY0hW4oaB9SKvs//gcxs0Kq/5w+Jm0FAtJFdqAYJdtSmETa/ntYWxnTxmtu9T2DAEyw7pdt
k/uzwzFTokghKtmoGZzMqgcoLwI/AoqnlwoT7AZyAyuqLcbZQDxOIrLEOclEV596oxf2Qbldr54S
nd5/yR6pXf8aWgnZ7UObltElCyzbPJnxOMQ3PfBVdtSUNPDlc66a9aHUdcAXK3Jo4JfJOamhv9tI
Orda1JI7y4ko5I7hl5CQV3CJEaVlT9UdSpCMg6kZWhtgXCtne8cUMyMgTGuRaaBDwOkiv2OtlNO9
C5G3fdEbiA/1CkBTcEKVoXZWHycHP084TwKeuytIVPRFgcARlyBsGHsZfGeV1EqmTnHLMVs7O9fK
zWcs67zqhxS8hmy16U5Tnba1w6RZ17nr7hURd/uiC7p9wSb0OIWS+mvkrhXgRT/NwJL2MJ+h6Ti6
cRYFWN0FAZBudauGl+gk7oOG+NUzpOp2gGCHHTAoF63v2Ny0lCCVfDLGLY4a59Q4KtmYvmjPlLfV
lWdLgwSFABemXZg8kcUb7Ipc566JfwBYvT0k+xrPE+GCdrWe/AbBlXCqzTS683VGC/ZWZBEaWtGb
6T3BLvM56O18O+H8vqSBg/y8a8W+HBVWug6NV6qlJJuK0aKFlPM9cU7RATh8d8gKgwkI2LEtZQ9k
rKbJXLFiPW14Y5WOh3oqQyaKDAJHXHteZMfFxYWCWSJshOdhWta0F6y2D5lJymTT+ghdSR0c7hq7
TDcRXm1PZFF3igloenakXiIADsUTtB4tY58Qg/EYYqQ4ZjzduN3Uh9lvCH7nOTMtAGV45OxmQ2w7
vUgd592H4m/dTnau/xrnpreZbCLB+nLrSv+2LCcgVXic9Gmj5iwrXswE58tzPZQ9DnensrVnNEF9
fi/6NJkemyCBnS0jnW1zIVV4soKqPgS4e7gBNRLrSzzURnBXZWF0TzmSlmd28Y7PXLGNT66dOq1X
ZyVzX8DI0RPwJiZWWi6NN9KE47fSseeTzqeuk9m2SJPNvvg9BSoDsGng3lqlbhJsKrfqmSmSvfFn
KJCDMEMzMceKhHvkitDlSUdemhZfGSFgQN0yOYg3+AflC3F2pl9uzMZIR1KO0LKCbFSEXqGrn+x6
10PhZIJMvBYiK9nbkWe4Za4QLpb96zyTW7oFCB88jcSKGkz3dLT+NWvYaNUmWQMpkQnpjjjSKCP4
opJbyd57q9xyRvqs8Qpalaon9aOfHBN9H2p23BSUuC+VMc/vaSbBrwpr7GbWvmynr7iSjOmYVKYz
vZtW6HwkQh4j5nuHwGqnYzFS1tkxqJUun+O7YjJSj7aipRrv9Ia1dLdxQdgWr5WvA12ZtfA0+Zba
tQrNZEi+loFKmL4KZEEX2tewkK+D0J/zYXxvIVgBn0Yurjj210NWmps4LuQ716+LAjb9RezmH4yG
7440CLaizDjyAxDt1sgr2NaJXV8ZiDRiKyEIEE55lNe4Qv3ok1xHxEcDO4o4VP5N68W4g2SS7W1e
gUMQj6gM4gtKRQevNtAFh0EyEkjho5nQ3TWtpFhnSfzIeLZ8hKPZPxtNN9+cXvhfJDWrbNVM03et
lV+gkimWJq0nrTbbz4iL1uHICQyj8osle7p1Q9TICCeB4+mBcWw1kT7AhQn2SeM8jGIGChEmz/Ar
86UPKD8cPVK7Ic2zK55Xfg4CJ8r65zhxn3VHeUmvriYYbRQNuZew8lzhztgRQWWvm9TeEznNmBtg
ZhUCOdWG4EMRHEDjxpnXj6fOKu1VB5B50xbOFphziD8x3hNnwJAnvxmxsx8M/5ap/tj18SfPNrUz
EwYNgvsUiuPymBdRQY1v7o0y/KQrO2uWOE6l2Pqz/YbFL6PgK3+FOVUW3ROy0nLe2QLQQ1r1EJxS
on5XZsjPlOmud+WRvFKcEstKbbrLcnXuB9MTerMgM8+WJgFCCga+cqP1YLDgQTky2etcSVy2l0Lk
D0Zt/sqbDFXBlA0f80hiZR7G+dHxQ9Z8scgc+iNuEla8MzD4pKmzHQhr85X+lPQMYaTruvcZfu6j
vVTrPXBgdj/24hxpz6klr7Iil1jXDl1srrE27bpcezL1KKYhG/HVt3DEbbEJmuTRKOHdo460y3a6
mVFcPXW0dZDeiMaJfFXvgrJCKTkyIozmvHiK8dYhkKSFLrlSa9EcUV0xYxK++D1N6sNZHvrJZleQ
IN3/RQKgDYkc4NO8BZ6bH8LCKVEvsXdD/MVaDjLVqiwjyZFf5t7iTt+iA/sdJvMvLHn6JTeSd0Tf
TMgKefUVYWIhPBplYMOXPWdKnr/EuvGSC0zgoHP0o10W/pX1dDZuK5HEvxD7NeuQtCkm2hsX2T1w
fZ0ctw6h/ES2dS2yHaYXEtbtS0FnlAT2wcy+454egfEDOjvPNtNz4hgEddy5ZGJG+WeP1NHW/vTq
EggYQigWCLNgHYjpqvRorVGrhgeXbJ4itd8DZzyE+YDECCJANd4ZKJXS8MWvP9LkvWh+VUl2XrZk
1C/FOpfuLRKFxzoG8YsF0izb6DZxq8gaO5wkaQQvrzd2EzoILnuPC9dLAI1AXj5nQF3qsbuB8Poo
OpOXyPimUZExdjoYxfzMmqti43JLRkRUEBwQQ2xN5xJlAaJp3RtH+MsDzXppeBhepWFCggetgova
GF7tptu1jvamFeZuCCGqM1ASyObzoT9X6YeYzHWWqheI7lvMZs+C3BOUlExliYhwblr8ZYNhUiaI
kuG50Mw3l0aOkUWiF4RfkEqj8WDZH/Ec7GbM9/agPCSIXtJGjKGWMbOG5symeYXVGaWPhAmu7U4+
OHq3YXZ6tEA+2nrhZUmwdfGnSvpQXF8owTrBo6Rr7JbzybPCAIWJuS90s3LWeNwQ7I9FELOUAfSI
QGtf2qeZWOPJB8GFk4LdbWXC4idRMrTvkCRadvza52JvlmhKzJ7ukGAGLCKvM91siuy5kcG5JaiE
e8C6sVqPxO21wQS8AukduB8A9+5mYGVW3G1q/fc8pmTEH2rYMXMPYFGYBNmW5GCkmwEQG2Fg87cE
XFuG4b3C2wFHiXqTqg4/8fTNmnMz9sGdliQogEuYCuVD43TPWqV4eBwh94gSXXw9h6h9H9rb6OMg
iKEbkptV31ORQvriwtcRNeNDMcv6w05ex1E7iG5fdmiueS0XqCXS/h67GLMsAIfOfV8+qJmxDJo2
pcMpTyK0F866TkxYni9Q1ZjTaJ60yGQpfmEthrL6rths9/XA8/RC0gQz/8ckvnGPeGkJYMfpeQoZ
tHTvM87zmDK3JfiCamEVA/+Oo6sLKdJldlnY1sYs1b7HV6MYxGTy0tgWfvKPIZJegMYyYJDJb30q
G/JaU3IZddB/GpuN6BgxuoMRjy52xZxRj0nhqbSLFd1rBEvVY0w4+NEQCLnaS8J2drB/Nx1BjZhZ
TYmNeclscG9zdxDyFgKA0Jkd+lQraNW2gW5ehmxfygvHxb4ZFSCwZE0ClLfYFsoJxhEaR5Xj46Uo
XGbdA0HYAiEXWmtPZrlnIo5sQdCCxkJSlG7U1K2iWAclyjlnPUvrVDnHXnwQT762lwW/s4rna6X9
cYRC31essphjlkSFLpz2cHIRp2G7NgwoLQByUV5FGIHqu4gMHBvTiNv+ToKjaw1nZIAsdB+A+O+g
lsj+phEkJhnow2hcUdfRopX7hiwevf0a0EP51j5QLwnyRBG6/CkkV9JOUP1jWLwaXM0Nf82oiAXA
dtE2WxllACadR4vb9gAMuGO9G4DYdsKE6E3QEcGHPnN0IKrzw08uE7YPEkPkFaLIyuaXt9WLbxMT
ooAso9sS+Ve1iH4rHyHV6zCbG56szdgV6wGteAj6CuG759YKPcqjViG9NYe904HRyF/y8ssgBCGc
NL5V/TAJel2cw7b1C6jGPFAVShODUoHVF/EWuxLN+aXnlzDdwPVb+dpHo71FGdbMwdyU+uTNo8F4
2NpkPhNPkpvrT2FrHpuGA7ZPTy/OnQ8hUb1iGyCu4zmyviTMFW2AqAigBX4YTAa1NrB+zHb7YvT3
3bhcQTxxqfNbM3vkb1zvkO7m0Dhmxr2vU4ZYJG4CV1RcghZrHNvRtlb8Vihyal9dJDopypKYIwSq
0npiMbQKGZ77jbvtQL3w88DtIKEgggsL93aecUnz+zjOq+W7t7x9JwnnNFYgEmhbyHONeFD99KqN
j81I0Ljze3K/bfe9I1hWJemmG7/q6I6FI8uzaxwnmwBqROXma2PE+YZ3zuBpKyA9hAoWj/9pACTK
b1pEYm9JSgASL+ShbAgCA72sOC94Zr//DEpzP6t03VGw1DB7FBtM/eo4z8gc0BUTcv2eI/tq71uy
vZm4uTlh2On4pNrB05L0OfOH23Klu32NQqKmtkLjV+X3jlXcKTqxkmG4n0C2U1CYBTXur7y4xax5
TALxVDOOD4AO5MZOlQ9x3jQov6XLRAMDSif/tGB0PVQPBAtV3V1Iww8XoDbxMkbzu3TNnTMlmwl+
1MYseHgrGthDm5JuaKQNlE4jDpD1QDbqXeAhNGaB1zi8IIoh/BxtPG6whInlK3q1dxOGi1PwC/Ps
JsAS1g3dxRR2uguhaK5ZNfVe1Cv7pqa0fK4S3zwnvW4hIw6dF6Fr8Udbd0QHwp4OG/BCY0ctunZb
SALaNHJ7zo2bIu9al6BJzKi/cnSjxkbqErM6anP3LcBJ5o2zfCoDLdonPq/6RtfgB2tYELqGOiYe
xquRzQ+hGZJq7ZP5FKXjV2wxceoGCSPATcazBqLvztLLPYFxFyzdBGfrc7fLqApZgQwvkCDBWiEL
IRjopc6NC1m8ntHEN4WvBtPaIlWxXzsFTG4yAf5YPS5VflUD77Wut6cu9e+qpkUey12a3WNBGq2J
kXSFO/076nsw7bLJkAxaJNTQZrFEMxDFxXVLQTh2xyggyT0x3PdpJrthTluSjocnu3Cy/83befVG
rqXr+a8cnHuOF+MiDzwGXDlXSaVQrRui1a1mJhdz+PV+qD1jzFwYsG+MDdRWqZMqLX7hfZ93g8sA
a6TtvQeZ9uzbIyE/+PVUaf8S9fhoRcBHAxc6pFNvlHs8SEuMZxcckvgVrfIBn+crlCMun8YoZzQ+
jHKv/mKQtI1d8TRFFpxGYxwXXcGcgehocMewNpeWZd5s13xXA0jTwucMcvQ/ec/omFduTVN5Nyrr
T5/+lFMWUIZY1crsvPpQ+cW2r1tQqPa9iLMfXhr/KFmC//BajbO8QjFGY900F7x2iJpZbWXHroM8
sBw66rneNbA+Uj6urEBVFyEooiFgD0e9zVh7lJKtt6fDy0X80i7b2gTJajXnIdeqdVtghppIvMKf
FztQymq1ynGbHWlxdj7ol7hlFNYiiBMN+Nh+E8TpwTDtLamPWzDpO3cEDUOS24ZAo0VLPioa9TCL
lsQQYApL6EeEF/6wkWae7K4uN/DuzHem6v3BsZFtxYwzbnh93o2uqo4+ONZTPWbwTmObgEcDpmul
ECO1bjyd8fmQglNvqGWBNfjCTrCTM4Yp7Xy6eYX3o6WCIv5G/GE25S3hLRBTRwiA45LjxXQtW9qZ
kYPtFS0pJQHdF0vhtWUS2MEDMI9pE3oYt61iqbnU5Hz4IdjOza1oMZN7bP1SC/W/Xnd7l2ixsw9x
FLMhIDg6dnXCt2bv+jL+KZxW/y1QRbkt2D494l3F/G05Imwvw/mKG02UeXxYkxYzGIF8nom2Nqd8
R3+G7Gp+e68iOGOcft9cwb2sKRGicJc78/hTI/ZaQQxV2kGLqnIRTe2P3BGLwps3mEhdETzz/VXd
OtuxGz9y5bkMSP3hiLaNhDpsbbjmYQ326PHqpRaiq7KGfdb5H50lppsE+8XBfCzC+1hKYI6/e9vG
MgOFVJoQYCGDaT8Mrqgyec3cs5m81vp7SxFt9P3PuDXYefVPTSsJXzR4tSYmiglBatl4sPTg4Vke
DvWkc16Rxa+ZvZPZiBXDgmjWQDWCnFwF9afRNulyMEW3z63mlkzmvce+oX1fRbFyjkv8enADAfzi
lzLb4eSr5DlCZ1YBQzazaVd0rEQHryTXpliWUXGRqTwqqzwYMWLBLNoEQYC3KV5iUFm2TYCZS6cH
6S+8F03NeHFp+GWNpMAosw9ZseBtm3o91uVKZriifDGAp1UUBEnU3dDbr8usZa/EyNbJGACh7hGU
GVP/YSEo9pg85REee1scmWHVC8cY7kU0HvTAfJtfg9igTzT1UyWOWDAWNqspU4Gx8dUl6SDexash
kfOrmkP701fJYO+gM58CjjlYG+Koq+CYC2PbEhaE66f0Gcb7+h+FrWesYoJCMJH6yKjozIpT0cjb
YCK2T+KT40I68eaqj1LZwR+foIWHpkbtgWLfSOFDScICERGwFdejYonuZC1zb1FQ8GQ1NSn+CW8W
OBt05pikt0bTv7AvXmZeMS4RqCBDh2TVXH09PGVR9qmBIWDQsHIprSQ6UJ722HCWBUbvtvPW5chZ
oqfZffJ7TN+kUJIlXJCUVJbgJHgEURoK9LJ07lXWTfshcD6kRXRiQAhrWmMoRPtHI2Q1KWm3HbDk
9ExBhplzAMpfQQwiUnh4ad3qBWEgmEzQbYm+7tCShdO3b/kzm+xudi1e58yJeQarSugMeoOBxGVL
H5nGmkjHF/J2eOFiKuQxgMXnHofOuDoyClCjB33KlWvokX8w4uCIV7PeUNeVwsDcVrEa4JyaUqGE
N03HeYfmMpi0vsxzZuCFWfYGEh4bTQOFThybBBMlsnJx9yKn5xiUBhsGhV/BtchhKUQwBEflaEhT
uyyQv8Qk9fdsZI9FR6TG0r4AVOMkqLUu6fS1yPUGdGgfDwl912jJdIm5gqAS3euHbG9SlwcbN3Yy
Ln557kc/jSlMfLJhJm3Eupp1HL0A6OSE6xMqTuzwjLJI2PTAiUAOsK6J6apsyYRF+RFbgcWU+y4n
VIjXftpxTirmB2jKgm7vsNmiWwoaS/skRsztuZDwjnlydI9eKA21ASlvUZCMeBDJMKTbPuZYXBDL
6CfPWhKCXNaz2smQUmCp1j7MSJopRgKL4E9nDVCC+EiIKGjdzrhoTPghTNt5GMuirqvGZLXsT9Yd
xXKm5lZMw92Cn8Tz3yutJyGkdbvUekm8VBQE0/idoDsFX1kPoIgo5PNuqbWyTXOy/CazPbhiBJXX
uDlJH2nnJ95NsyTl1fe+99fwX8FXcSuI8Szy/8jb7FZEeVP//T+JIWT/99f397///p/QbnjwlulC
JHJcR5qm/e/7wUBTlCeorYwxS8atFfXCvYeIuOiqi8oLrzbUJOe3VSejw5WkHDLWSIxceWbNhZWx
DDvFYWH5JYMq5ZrRMeYJjpa4tnyLHpk6xL/5MFJIrLcS3rkKH1rrJezWajtHeDdoel09Kc0e9QGh
m2JZt6p6vZX3qGGB412KrE8scRRGb9i4sHEHuYNcRgk83mY7lipxgG1YLlSnpROXFpjlJvJzEL+r
jlDZmI2nD/4Raj3zGLR7BgQzyMMFBIec/L4eDtCgVc7vGID175qBubsSopUYGzq9b4zfATvBHLOA
3k7U+w10Lj7dlUSS0whhEUWrpzmi7sFXRvsCaiQCEBHbIzKN0WkDsp0JD6s/tdZKUHE4jXRJmshC
r+9/Q1Gh0V9McV6TtFeSEXKvrNYn87CJPMA/xSB++xqIgBR4RlB12lLnICt/w4zvmRT5roKXtuil
B4WIeZo624gdZmdBH9RH1RPBvaLPkozd+NxuHM31PlVUETEI2i4igFurySa+s0LgUCV4JU/2TaPL
6hxoELxfRaLZ/c8qiClamjastLUTBFpw4bPEv2cCvGNdk9sRaZn0kT0O+0CaIRzBJMhPnlX2TCmr
SC8Z/LWewiXQwk8ytHaOmMRJT3JAqAuun3YwmMZ+LFst++N3pvKChQja0ficB8P1o+omxuxOo3A+
/H9UOsx6il+FGiuO4Kb+H//9H/qK1c/m57/dWedN1IxP7dcsPajbtPnnLn/+nf+3v/gfX99/y8uo
vv7+n7/+T0IG9vr/7V//9n/8qcvPjD/1P9Pgq4p+/quMgd//l4hB1//mSfInUNvwP9dz+ZV/SBjc
v3EiuFJwTDmO5xk6Wol/Shjk34TL6SHQgxrIFGYZRV20TcgZ4/7Nc4TgYBHsQNjv6P8vEgbHNox/
O6KkMf9YNjILYXlc4lxH//cjqlT8N6nwYAbBb/bNu7zNnxl1k1yXoZIc0jK9NEgNWasRIJx70Fcw
6Wx8cp02Lb5tBh5Idye2JatpxE9upf4pSO6OkRWXJhjIalMmZjU7Za8+ESbdphg9zeKik0Swd+Mx
v5BxJtfjfPxDxoqItDGWifQZPE9Zv7SGEgQ9Bkmev98Mex1SjUqaaj+odmFVfMStas5xtZsM/AQc
Zum8hEwvTKXTi2aSGiWtKt/qSZhcJqI5Ujv99BuRbTpd9UcmXpuUU/Qy+2SJZ9AxAJTJufXeU+wE
ZJ7VoGbHaZNwPi9GosFpryNto3fGDAPNgosg/FblPRok4W6xPoOqzgi2LhTEyqiohnPZvgZDnJIl
p1+MBsLD1JGskJUg9MJpuHzfuK2HNNFhy+yYLkszwzizbdP2DN0hH7WFXSEZNIB0Od2fMJDwu+en
NStlcfn+KjDKGiAW7R1pqSHVEU8SDTFBat9PRZhXMy+rIVgAR9aCKBttnXhacqnkqx900dlM2bp8
P/V+W6NDLjOsPkndol4Bx2A3HWYvlf7j5vuuarwFJIXkJLJEnszwNZO5doaEAXwxBBy/gq1P+TF/
M5lvLAxTVhnpp6aYsguaPXZUWUeiV11bjF2TfSQbeTY1U56/vyKTVZ4VMBf2YiTUzNfyirHiecxd
7fz91feN8HPweFBJUS8H60aONpJdpbDzt+nvWHOCHXjwal+yFA2evh+gTHjmedMR0qt7PrUiN99f
Dbw3iFULjt8/7zS/cabSTHCKg3RZ4IjkCuwk9fqv+8GcHVBpNoRArPFt5aUPrcoZbkYMt0YuRxvP
TmHy+WaJFMJHwdpG/rYwzebq6oy+RApqBrYL/kAVYSDXmuhnXNXXLgPPvhiqFXRrVnzIcY5hwARf
xHp4EA4C0q5vvHvbMIMdRJ+dIS8TdOiyyjXDjkgD33otfeYhWW5l74RlsXd0ui/NgkJosxdAILPN
wVLpvcw/icuFJetHPeNcBiZOATenH+zuWQzsvJ28tM60sRjrU7I9U+ATe11m3TmYUrm2HA81gg+b
zkCa+COPnrWuvYQoFMG1Mr9I58cRaj6wKi/5wA5DpE7mqY3rJ3LF/Bx9S6sn5zFOwsNEgs4GT/ja
6toR7UHZrmoVlE+9ZpwDh/lL2XrFLy+jhRnurZ1jsWv95jkCefZSyvoAgxT0dOnLq4kJeotnHhFE
4u8cL3POIJCd9RiLaF9jXliQ8IC8Oy6LTyLIaFPq/E9T5Dc3D95De/CfDAfp6CCFehr9ArkLU7Vl
P3/P1Wv3JOZcH2S+f5SJYdMcOnnyJ/oEoSdyR11abAyV3wPP9u5d69AeTB+unbt/cnyPg5H4Lx78
PujaxCyCn7sJ/H91CVIJK8J0iax2Voj0vyLDH0Fky/CiOMTWsInyVwQ4cC5Z5N0hiUeIsiH5S6f6
wxT/pSunEropmafJGH+mQCP2OXocXFdOuLAfhKkP2zazD9AXgpXKvHGtp9GfMBbLaOS94MqGnE41
HDrfv1V4Ifd5WIU7jUF1q43To2nhVips+aecoNLcP1UtWEFqCKyqg1pVcZO+dXH9Alp3PsAG50n3
yKMJsPWybYS9ovLhVYrsLY8JRAoxgZxGp7ubxZjdzEFeR1vQI9vzcaNXLqzFsN1r6qWZQB3kuC79
sLl1bRw+ufYse2DikYn+x1Q+sT0huS1Mkr0aUvsRx6+T/CT21X6t/dI+kXIuWvzIRWiOD4G/FzP8
LR+7au+6mX6pWg7EVc8y9FFEutiQSPRRYH1dpnxomkzdp8naoFpKVwoOyTHP0fgKj3sdrwlFYbTn
XIfZNcUh7N6gffQxB4U39M4ZgU/1qvcwpes63ZcK0qCIinqPvMjhB+bHYdtMUocgtBA78hnGTbB1
8dGsGiPeyRQ1vUqtaUnMqFqMsYL1GaNdASKD6yQU7gPM0++sL9kyaka5MTzXf8qy/P79YFq7IDFC
xczqfHcTy2Z4WAnSgx6yVsSkeFdhlGFLXbwmg9IfQip705dduO2UqT+6RDx7aX7rbc09FVmlXZ2A
eVGCBgogn6lOlGxnrn7Zqu+cdmmyc1xmNYRRByKrijKdD3HK5XasuxMt75yd5Aavrm1v9IThEU+M
B+RDju+C1sNFYFB2TO57r/X3OAYEmB9ClwMZ9dsAQQ9brMI+T4ZjXI06fBYV56Uj+oubAEkbc2/Y
JyE/HZ3nl63U+LAD1noFQPatlYO1Cx2twAdNmloSOo+KXacB7HrTVDrR2XbSPACYsHdKi+mSCwlv
2VUdRPpxW3pCA8Y7EXAlin7tdK/l96tW9L9coipvZcNMBUA/eqhqOhdR0D3VsfniVK2x7fiK4fqn
RRDQQ7XZl1mF7bGDeOsGhvUcCfsac3Q9DNkZS0IIXwbT1zbm/OMPZvaaQ/l+4hOzC2GNn2UevY6y
aR9mX+dbZRcMhwST2j7VA/Ay9k+/nvpbDivtWffHG0SeP2PEWYT7/cOrAmabMRtyBIsrYbRfY8bU
ySIKsdY+GslCFUZCC4+qnJ6Sjm0YWbbfP7WPO25LlgsA+7bntE6NB8ron5WTmzecDJvEjbyLF1U3
pw6qx6T1/lbPIBg0s2u99wyJWW4yGcZU6PHS7FEMLtqS4rdo+GEp8z7Ckd+o23W+DiDx+J7B2D92
i0ejY6wvZhoWIoINO+Z0H3rgwlXhnpMMlIzIeXASMi9yqeatcI4iQnJiECs7P+8ER0ZZAZQ1aNeT
yRJPZRWV4MD1NFNJuvf8A27u8DEZYJqIh4jxckTRg/317CPI3gai6tYyKwjcc3mfxLX3anrMeNhe
dRrKPGcsslWeG3cac7jGbWIdTFfz+eSM+vr7bw47H/pGGP8Odd3YFpDSXg3etH4cDI9UJB6GvGnv
TMpCDVNa71lPDWRGw7EZbPuQg8CeT7FcdOl71GmHyWkZ27TsWss2TB9+HHek8mRvohbOLiqs7FSE
NQkSo3tis5U/VxTNcLmpPgZ//DP1dnvy6/lTCvdgZU5JtyvDbAtSMH5x2uruBmb35GmZsWXBwRgw
b05Np7esU4VYQdwDMzFT0VA6dks9GO2jX/O2t53QOyIPATM0De8mqj4rtN+0/phDTjvTq84Lv/IY
J3p2HCykX6JyXQTHETP5MNuU8GZeTROMiWSTR6V61xxo8X1s/ojNmT6XFSWCHA6AxMsTXNNl9qiM
kVIx5BrJRdE7yoFSwOoAwYYdzwoBtAjVQAcMTUVKq6pnSZqNDoXk9ANDe2drxJRLXBsBafj+nZEI
hOaegLlJNB8xxMdHB7Z966ZFtukD4isdkjqFpjocJHwGQ9Np3hm89YlhHb2Rsg65anT2RmQ0LUfP
e8lVbD0x9d2O3t33wvEt5Hy2BgQEyH7yV4/ZU4fsiKgH89ZTNB5N2x2X5vxq6VEQrZOJMCU9A1qk
o+s9GB37U8uNxlOXkXKRgvnjOs253IlDEHHolDplpU3w+4E3CBsKw8P+Foc8nbQeDFqItfp+bTTj
y3IqnOCbLDHKt9p4yYdBvHNKrg1k4HtP4Av/voR4UEbZilPdAFYBZc88jIXx+JKjrbjZho0axgKc
ViwMiBPv47gOmP+d6rIG2MJF85KGyMyIFk4vXjqjTIpJbQX0oHVSwUnycpYTGRXkKotJP9B0ZsOw
apEDUNR4UZycKmmYi5Arpt+77wkhSlT64kuD38em+wmA+ILV33Bpau1XHRYJ+rvyU299Dnsrac9j
20qqAkUeH/POdecTz6dPWbVrR1BJzKzrRRa0HuaxjlkIyB9iAtw5+21VGkbyGsb6Kba78Nhb1peu
g9sFKeQjx2th+ppWvLFAwqCkbPwjvQB5nR9Dy16rUlDwlZF760TwO+sz6zv1HI75CWtOf26YWbel
+csl1+gdot8T+D2iS6eIiPQs+Ahr1J8J8LUtk2Zc+wz+FjAKzB2ZrG8FQ8P94EHqrxNeaLgskoZ4
7RUWGdiSFcNQf0Agy5apk5jHHBJ+NMXL/iuoMu3+fROSYuFAjD5lLaT52HRnmj5UZJAR1lrNfHXh
kyaKAeAncffavaD/2pLa/GlIYEJhTTxlEehqHQPN56QucOtEJCsS0wHllGUor9eq9THoxEpeRGv9
ibWBXcuY+QdmiAg3jWmb0+ctwoYrodVvzaI+GiG7NwAqS4Ue/ieXL1S9wniOxtw4pkl3nRy2JHmt
wp85VtmezK5XYap0mwgBc8rs1yxoyw8bcy45DNUlcZEu5pqgRY+IZE4auIJN/WBHj5nLIgWT9Vxy
H5IB6QQkU03V5ZZlkwXsSOufzKR8zcB3xIPqz0iaeCcztCOW9IhUbVOMRGyEeZEtdSLhbMFL0IT6
KfJgD6nG5oyDvpPLiMXp2ZkkysreOsmAOIU+Gp6bENiNrY3Pse3dcg0dksqQC9OK3L5vGP33C1uH
L8SeCNluHmOTGFwA/r5VLlNB/AmuQWfpTWnyLGACPdtQjhdJnPe8jCpZTa6ZbTQGkreKz3r8ysP1
WRXDZrdJRNL0XW7PqZdezFLP2/qS7azrIL5k/cnBUybDk+V2zaIp9WJfjgJpvATBAjil7s0jU2jj
qeos+iOHUYHDGL1BAeo7LnSmdtrbLZKbrFGnPNKblYHjelVUdXoCe7pyS9/FyEvuJgOxdRXk4V6R
yDZo2qVs4+KmovKtcXLITLbNB3J+PdsCT+Iohze3wPQKSX5chiXy+WpMmzsKo6PIkAKSuI3STE9b
ko+74Qav78em6bHWkhc9a0WDOXtFK9adwwUJ7K0fQRALQxbUzVgy6P/fN8qaEaY69g8HdhAk2CuP
wltnfCh2hkaago7XNJg6Qt5lP76YnTNsKnvrW6G3ESaAm26Mz0xkf6cV0riyQwMv1JGgDz1onj2B
7gPnIidgRGwF8j2SjKKwPJSorP+6qeevkqBC2ZbVSIiKut03aqfk2c+jO+viDExedYlM3nbNi6QN
PbBiJQYs0/TiMGbY3QW2kO1QOuuaIZ3PngdiH9xlwsYRSjpEKREExW7FPFb2sO6j4K0cpAfnfji4
dXzysaos444GiP2wUcCSRn0dAyimKVAPc+BUnVD4YBBW1j7uSGJEy8px7nFmAr66u6L5IjeJ6DUc
WydDWlcErvP0bMCfmSTVPoq0ZNNIY15DKv2E23Xbhkn6e2rydJGSH3Qvc5KvsWiNzLpIyCtNxJm6
+UJZsOYMEr9YXogF14/+CXfUl8NGdekEw6vZRfSuLpkfdto+tRHklxIyTj7Wb1A6wc3IwnwhtwH+
udaPB+VyNuHsWczxWItcGh95Gocvae4cybouHp7JdQLOu3ekmo5QGvfZKlI5i+xQkBRQNUtwBEgm
wvBkNHZ5RCL37sYYmJmsVefU16sTBpNsHWRG9UhhbxrAK/EeRs3TWOQ/sOZYr1qLRsp18VpZeoz1
NSzWFdT6RYAna82LgJr9NdFdbCfhV1c2KBWq9hf90U/Pq4cXpxPupuoxRYEuBB5OKkcSsuGofHg/
uE5IEAzy9DI206Wf2wKrZbGi0ilb1gwlsXsIZ8UAglzTUZcbs7GgRhEKtfNKJgEiMo5lH+ubwguf
e8riNsbmgMWT3ZjIt5zwKON1TV/Hfv+uVAdATpintJMBEZpQi+2yOmQi2Kt24HPfhHhHXedXY3nT
tqMidKfcvce9KbdmquOmQCE3QOe15oFODxx+55M2EMIZvxRJzY6pqmyEQM4vIo2MW0Gq1tIboic+
+9Gyayi1wt790syE0oNBw2vCXinNj13MdEflVo1osy6eG9+hZynNM1iqYz+6bI2Vbq6xEagzS8d1
U9Hz6znDSNt5bshreVaY6GSdfXa4vjdj7WIMSECRhmGK6YD1VCi759QVb0FkyF3TSKAYKKCWxAGC
0tPa+wDdSvp75UtEtUbcrKRwmcUGMPYr/Gn4h9DIeg3SH5xUUDMLhrIe0NS9AN4zplp2Y137GhQp
6Qu+aSxsCD4DTRnY2Ona21xtMPGvDGi5ZK77V8rWL8rQeEO/oK3ysjkOgDtQEBTeNonQxNKM2ScC
F4fXEOG6acsdAUH51WvmkN1pIC/F2eqRkaH7t18I50WWofIf6eBswlBVN/h9NuqtgQ2/G+wtpGyX
Bv3SwhikvlFjv8TqiCel4uwpZfJsVeARHSfdTwobShFTWbHYeuNiiuq96u9GUpzZhat1OyJojGvm
v3pzNur03ZqgA0e88fzYCHaRbz04vd8KcxKbvGKBC8cCxU7QvnEN9vdTJA9xrcybgvVKRZMfWybl
zOQGj20fMk/Q3CxDvTtj2rN0eTtwxf4lh25Yop/SMFl32dlXv3PJHgMopL7CCtOsRUYOSF4G3RYr
fIy3b8mcWFvFBmMddI68XOaN7zBpF4TC+beoLGqWfhqFHUZ8XyH1Fg1q39QqVsHPoXQZ8zOXyqz0
WJZGeY9ivBnmrCfXI+3gTRQkAKp3tnnSqO53dQW4LTEcJoLWRyubbUeizaZNXYsJNUtYy62G3WhM
X/Aw4gD0r9WB/jblVwS7eZNFbrtJbGhv6OtJLTX5kcyZvizJBpn5YhYcEn+8aDWRnk7nHqza6DY4
YN49p7i77jie9jGkLgjSCQyPvDVgJ+y9niRUvkOBY+fjLUyvsC7GkzJcVpZkYEBppXVLM++qzM9G
+s21VhNK+9ZkeVxOF1ul4b00TPOKAGNt4n3ctAnG/YgT+Yo8sb9+f8Wimii0JLl6lUWgpy/HM69h
tlJ13FJ4kik3eSkWgQD3Tea407q8GEEpr4OnLYt8qHedmxULfSi6o1Vr7V83rsNKnHw0Ln4+QgU/
i4ut3ZY3CCkPUj/SyiATSjSbUlja0ZgRnEYPhViWJeZ0nshjVdiA68tpHeBVF8RhXYFKkc1LSvOG
OUt09Gz7LeC5xLBZQPYNXvijx4y3m+6R9k3CocllsbflG0+pvXZRp04VKwknR2NSdflTFKFqrVCj
zkKc9uCn0T3LaEbNwthnVXDQmZfuUtZpM5STWAQJ9rNN8uEQuv/8iknCuM00++x7mnsZutK75AV6
WTImTt/fSgvK1Ebh0qurdsOs7akD6qB3NOCOMok0jvWLQv9/MUov4hAlIjqf77ohBdOEbRmutsXd
+eb7F8J4VmWm7rCRqHeTVl0UiT1LBtKEa2Ehov4lH520n/jN7yP3iDeUOQGkgjBM3ix0sQUBBasq
9FA71zq/DEqIV1nRgb9MdWJsJ7RD6wz5yU138mtlTc2OucBaa+d3IWyEt4Ah3M7S4GiG813DgU/X
9AWbhg6a/KDFxotfEBuSRV+TRtmRYCZ6w29JDK9ml+uKK9mtUQ4E1eHeTLaLRfarTv3ntjU/68EK
3k0jx0mlgf3Qgg0Jv8MmLT0sTNJqjwk52rGmM/PHeKLrVKdliTqaDNq61t5syAojsQkvMBSYXkLp
vnX51G8aOyrPkPKtXSSoLh2OBqIoIQLpHTZgyzn1uHulRTB0z/Z9E49/eiqf2Q/7Sjvm8LhJM0Ew
tm+cfuf6XCAp3X4EIkbAqodyyYeSRb+yv3ppw2+s8j96gVeAGYy2qANHEsmd0eaWVrYLU7HuWhua
E3O61vfA3pOn4bvyR1RGl7Bh+hhaKJQTWXzWbwbK1DVQ1XRf5CEzbvTj21IJcsvASl/qzFnZpi02
VjHiMZgmKt64OYh4CPawFjCevBk8YNhzCUHey1ZqI2RfnX1WMxVXJ/aLKxqN9FIE70EOKCkW2UG0
zisACxN2HDe6jGgIixuX4X02jeNKR8BwLVBxbmpanEW/rexS3CLYoziLHHtneFl28TRGfEJ019Qz
i1Npdds6rodt5QGBIU+wvxSFYvOidYz3MWp2Q9fizSzvpgyNK3Mw/a+bkNn4xqgMJOxpCd3epgnE
RWKwlyv7pYdnG3rUj7ghqtDup+TKViPf9H7IfAflyjH38GFg1mB0HvHhOvrkpFzjlOC12MUpEpoH
yzcuoCXyFbJnueB8iPGaX2MjyW/fNyXhBbxQsLotU3ePND0noRq4OQ7hy4FZiWuRJu9B2Wr773vf
N2owxHUyCahibH2KEFgh9gEHHnpXjvNkWYg63ACFYSDJv9gkI2mGSh+uyLMwI5Pbei7gMNH+Zahr
6Y588NM3d77RhNIuPfn1mgWs0C7I8Aojlv0II21Ec+Js91m9VVZ+S4fhEgVq3DJXsvGuMamAM2LT
OY3GEXPPRmijfTNL6hAYCzAF4Z7ciH7BmjsQLJZDs7nofSAW+ozvBnWpOvkYC6M5Vknzrzff30tm
0ngQ6cbBaGKqhjF9wlEdPqcJaihBNd727hNb3mHFBh3yVFD7KzYhmBEDJ3+0Fd41Yt2byyCz/lUS
cGCJ2UsJRsZMk4N0sRC4Umd87wYWNiPdP+hUmg8XJw6aJ+01Em25A4LwGaARXQwAkR6BaeHJ8gqx
peDgrhzesbJZmOuq+M7kZ96+HaWonGdnjMp9LE0SVVsZPjQ3J0ma4+D4fXeyP2yq40PZYIkr8Ype
XJd/oyU28OHV4IYSNRF5jkj6UQn7F9ls9rUPaJdKvXMOvDPWUR367+2QmodO62ASsFt5L71qjvBK
5d7GlHQbzQhWLxk7btsdZFe5aDpQnGDe8I2zYA69CoijXArPYR83ojs1mXAUdZQfEvY/LKbmL1Ot
zA9+Bjic9QqMKl3fjioId2Hdy1fNyK8q09KNTqLBflZJoh+xupuNp+cYUy4T+RV2nwCYuk+Q/O4y
A0HvoqI88v4sb8qnt9Z5Yj+zODxrXtC9wbsbt32jZzsifdP1YM9Gu7hvD5An2kMmh2aJUA41ZE7c
sTsY74ObiVe2Zc1xaqw9AeivXdZM2EKL8drHBGTM90TdhXu3kvVfOcUqH8O9bqUUy53PNt1GttBb
+IkwK6wryBnUgnW4xbOfnDF+VzvUV82xMYjuEhaBOYES3sQy07IO5LbBOOYCucgKmjcX4/93F4x/
8CGrgh8t8jnlCmeJsSA+dKOd38xa5suC8AWp/PKtKsAzuEoMV0qG8smMsp/hnNg8Wf4Lq09tFXX6
QSUBKAA77Vf0YZJTWjab3OCyCCCCJ9R5Sd1wOMWWfYfWYW2aov6DgxevGBmMS0F8AEMe56zZWD+r
7g2JIl6D+ERJweBiVL8KP7VPLNpnYGV9r+Bsmi4mNTd9YS2Jf3AKGVHqN7pSbV1EuJ7+F1fnsdy4
sjbbJ0IEvJmSBOhJUVLLTRDd6t7wHqhC4envgs4/uhOG1GfHCYkiyuSXuXKeq79tvkj+QCyNQ57s
qUuHpmHm+aNO1hhKn2+RxeWBS4JPTAjofqy7v3oRBNjS+zLE9/s3QAhH3K79c2paj7I1b/RqFhev
Z1d2HZ/JVK8d3dVE4bo+YTwK2Q6ktyPF6MZK9YedjhCnjf4loEKIcGusQiH68jKbeMizDLRoXZLf
8tc0I+vRgWtwu/VT5vwYGJKru76oruqP+rSSQNvpPDXNn2UUXQQzjVuXbb8xaBehZOKp6cYfiCHL
1vTWzoRyPBl5+adrTOPUm5r1VMv6PQksirGFfRn9hQcWX1NBcvPQask3oQYPsMS1WV28fr3SW4Ni
4c6zhgPt5YbfFkK/S2gY3yj3idWsM7VuRhxYzuSm4dDHKAf9vI78S/klSg9iblxhboE4jBXT28b4
kRizhROdj79jqya00VoveO8+G/ynJ7P13ijXJc9OesukrYfqGUhhqNLYPV1Vtwd3TE74rFjYxW5w
2UUsfY5ssfYlmePf2kyWJ/HhwfqSFFKNmvgmdiSjhuczrIx6B5ha4EglgN8jyFVWCoHZAcauV/JF
dxnsAg4hYS0JFTLLgpXxivN43smY+90Y02OQ6NLbMZ9gY8YktwPUXZy4L4RBxnrngGnqO875RlEf
dMIqiC3LFKZV8bGiUw6dtjhhGStYEGCq0YxqPQwKahkn6g2ZKwmK6KR783JE22IasmfT00PkS9ao
xE+iQpEdr8cKIpYKtmKSFuR67+bpqRUCpPivCL1BIz+f8FshryMP0a5Z2dD/sINBkDeY1fFgpvM1
qf0ZN43iIzhyYaV64jNXNB4lFfOFjuNfKRCqnBSzyNx8cG7zX+asIvv/yPA3PTcJLn/YwIyF+u8x
S7ojviFGSDlc9sXGp4+qc6YuRU5GFhXimZzDBM5qFf7ZgkSiXSGxIBRRGDp06VZHe774qfEYBiar
vnSn49COT46gJyoHx7kp52G9L3ivXlH/witknvXYRd2r44drvSqP2WVf+4yDu64J6SC117mddovN
ElqQQfloxTrWYtGglHPs0jqakxgFnbrYnPV52zF/DXQP+J/T61CNgotW1OPdJQ9bsiWaBAMfhrX0
N8epnpmOhTFg8zZ56tKuPGXcsnYLDgfIh411surus2SsvzbCOOeu386aY2ACICYBSmIJ5uRXoQZ5
IOLzXytr/YiaHKBu+dXRpcQ0rERNRUo17bs126R1kc3UdWv0VEcKEQNOxkMTGenwp9XUR9mstQwk
PUxs0kygJ/0YBNa5aC2qZWou3wuAwZ0380F1+Kujm9I9ntBSZjW7yoDBaVtkBtqhUW9SCHzgfskz
k8dPFVGt1SBTMRbgIlWRKVZr/BJDXYRBm8zswIe2FphuXKojszyNPMBrG9doycYDKbK7mgNxRcMR
m8TJXCC/T4EelXLYK6k+s4YwQenQcpJjqNDRudr8t2Hb6YXxf79NB9yGZBDFTmVAbQ33X6Yc+8Kn
dmfiC9p3A6lE2my+fLzlBNx1KzJY9naO5gaRn5kWlSIgFJeBnFztvOGW5IrC9ZfoNJ32AeMr1Ab8
4eDgtE/fz/CKivq74hnCzr88O6PzkvIbu1X7yvJ+rWa1myrzPqZZ89yzEqj2KUlqbwsXNolmi6Si
vcYiGp2PbzPJW9eP5iYrUiOqRfEyJe9ZaxoMB+mjpQO17czgVGE9DwPchEaZwEOQQDGbBZHGBUmO
qwUugk7da2lN2DuZUe1xpHb1TPYfz97YXCG9cp0lXHPMzOFtKIhcuh052xQCNp7sPXcRWjPrado6
nmZEAiZ5OJgjbCDnd4lW3qmdUrhFZx2DOOznjRlTCyASeXP8Ntv27IV1n94mVnzEPaBa5ioAes7f
Xtcv6eC/l8qLUX5AlFAPkrkBOnswso7m9GdBteHnnxaGooRcgChhWq93bjI8yIFXYeXbaOrK5thv
WJu+IIIWY83f1Y5xzEfa3OJyoXLIJCRfL7cgJU3I5yrfxyaSDW+sXhRd2E7pLq9p/bDMSaEDjeoX
jT6OL+dDY83Hkm0gxlbrBvO9GzML+KdVgcGnqoyibVJ6ePkSzf5qGIE0ml6tR62OXE2Bf89kP7DY
YfkZvbfRYxox8LfufI3rRsqUmyOrQdyAlpD61uNlxMeQb8nB+qeqKQ8xSS9SQuQMvEu/1KdAQVjA
KwlbMccNOTxri8giSLCfdOg9D0V3cqWtMY3gnJPUHCUrPjdXJ9C/XfTUwg/ulttd0qRkCgM8ppMX
TMXMclcogiovyn+zEgGPwcn/LdH6mohJoA8ZKV2FXhFR1rLPSQJs1v7L0ApARVZzaFdGvnEBrZDg
IRx0SbrqlsbyKD3eYN/mouWU+Zcbm6ui1j8vi4U7xnRCxzDqC4KkbBQiv6YXoa4zQl7QN5M5w07a
MNzXkygxwHU4uRUfIS9tpzbvNjqQQyL/JELiQsYb7AfHlqkFG/hAWx9lx1R/CvKNuIG5CWIgxjqM
HBI5pe1zSCy1s1eVnF7jq1lJpGOHPzu1p4SEZ3RnlaLeVembTjqLET2Ue4uZ79xgSFPAWxFLbSOc
yI9TscTLPFHZiB0pOwWZ8VVh+MKYbfvEYdsuqlhp74GRTofFAHVRD2KujzH3kAt1lRqxW03sE5Qd
ICezc8ZrDae5jKu95/Ttax/483GpdDSH2m5fjXZYngxGWhZJkWTsuHrqhvP085UduFHjtOr6852s
lXfPaYPIfPtQm8sNw6x7SfOZT2JeYtRxZ4fcm6yhikmPd5h9Kl2/q7K3uW/Sk/TB4RrkxyIKCf6V
RNz31JUR5B7G/mJOzWdhOupQKuygZRpQDpNPDqA6KfeNbdqPxELRXIS+H9ZuG6UQPH3wAowEs4O2
jtQSmqFZH/XytfVNIDvQl/PKaE8mHVYHYtcXt3SiRCu2ZpBYv3Q5jy/M37aQqdegsPkpPJt+aB+y
czMXzKlnxS0gNc17P3cz4cGiOhB04dRG1dHWE44fxpLrUN8COo59uw+xwAKWlx32Qv/eFqSAGY3R
GN7F6d4mtxxSd0boFcsIHw9keFeeZy45IJOznS1mCp8xxW7HuSzvajTepJPPke/3z75GRGjxHpVf
B3uu6Yx9OZ3fyRyha4+dwj2dysdCWWlUmEmwd6DNfM75OSOR1OQq/yBQ+jF23iV3qZ7pkfFkFmIP
bl5rg6brPM84ArF+7Bo6PUiEtcUJuXcn/Ay3jFn1l2mmD6usdqkx11dPUjVRcNehfoSGN3jsSKab
rtfi+7C+SHonwDvgT+u0kdn7wHLlrRGHjgzZzRinf7ofJ8fGcmmmMdNHVi4izANjOBD54qAoCvnm
rqfDOmV0hDeolvu5nYK9j2fhjJ9iOAPuGs7KGt7lVBTRlMQMBbTmxQVDlZtefq2pKoiQIh9l4QaX
jOlfz/B9h6VhOUwtwdWhaX4prPA0KPLByZXRHawcVR+CloPljZn4QAkNbx38FOlae2eAj9bHYjnn
Gf7fxOdjWxfyq7NYULQhpu95YCbXTfs4EJ/x6L671RC8asL+AI1kXDOVPdPIgq18otc7NZppE8e0
zhRWci/SaXo1K5NmCIqLUvj0e65iyd1fX7iG0WtmVcUub7E+JZI9CHalfE3i5eDy4Xn6+Y5HmW4k
iosaK20ix0qmm7W+/Hz18yJbiG1uVp5aQm1ExhocR16FU5nZLx4xc7oQXKBy1iiWaCmm4G4Majla
DaYkO9Cr19EiN0DXk04+Yq2jNuL3Rpah6bAtza2mM222jKulDpQDdJ+GSohcpvYvb/UBG/W8McXI
QrU4+xz0tFiJRZrdvzfIZRt/oFYcMt7DQJJ+JR1XEyAo2yOR5eK1L8snfAANY47maaw9eYwbkd7I
UOJW04aP0vHUKUUtOyk0Mkr4AGmldpxxAF4ZFUE53dqgVlsThxhWR284Jr7/O5B1TTsIIN2g9Ox9
zL3nRmMfwMq6om2Ag8fg9vpV2GN818caH3GkKCZjoprQQzhS70YedLzAhN6JPiM9vOjWhieo3WHa
zq4p+dEtwxMYMCo/w69wX1C4H8fRNOXvFgj5mEzdmcpyTiDj2oyCWcO1F/3JTcY7juB4rxPD29jU
Bt8DOI0Hp2cxS7lxv9BnWDTi5ik6pCqi1b2LF0VThY/ypbQUE46en0Ek5mfgjf/3lYfD4DjXMwJE
MlP4xAt+qvmcZgO06kxuSFaaWwb38cOoOJDIwKYJJR8etTP0j2LKv/KeJ6T2bOhfW1iM8AkygngF
01MuhCMFTh0rStpNy5m4KVXW8VrHA/P5KfGXPXqpduwqoAyuI2EAdWa5GoAIhg/D1dDU54iGdqZR
tTz/fPXzwv1TrPMn3kLu1b/YSJtrE7DsBJANEomFANVy4FzbgqzYhFOF4df1c43rgk5Tlp85F1nK
bw7A3UU6xfxijgXLTCZ2LleqiJTS+DYm4yOhFggWHWadobb7R5XT1jznQX6oaiEgSKzfJxof8mKA
KdBSmEJeq59uI2WkP99NfvpWUk0F/Py9HoaFeFC63OwRGVEf2S3K9d9+/gcBLpuGTrppgtkqIm3K
yt0wd8vZLLSHGBsqVw1xc9fKX9uyOUoBni1YwB5113zrejk96cb0lLSzdWIRsk5O40zRZC7UK4Lx
ewaLHVMAhwbHn1pBEDe4KwosgEwZnFq/5gEagsaSs51N4GeJrEuSmnN51dg99kWSfCMGFNeUmxGc
UDxsPmnQzEnugX4HXTKfXbsvH7hkaSjB97zxS8u/tCox95CH2Kgyuk3p4GKxl7N+ciYqJnzPk8/r
x02WGDo9df/ZUjCiW1QGzgfTsO5WsQRvMF7Jv2cGYMUUIz1m2Fvrdc2dfuBbXPnu6X/fySG4WdTp
jFI/eVlAF8cwWAEF4yWHmTjoH7DdKw5G265wSTpQ3cqMxoLLwFs0pNDJAFek13ZZ+ogzEXuWHfj3
nxf6x6zdz8uE+r118NGGHAyDq+wLWk0l2Z6a8l9mDdV4mOkWweimqH7i+neDEjvcPHxjuUIL691h
xvEOcweRITv+/Kx65egn3zey0FE0EKOLLah0NpbAVN4m0a3Dmpr7r1pfRjM1KK18CXQigCbKInzD
mhFky443Fo3icu1H7txXR7Ry51xN2kDlhB12xCjYHcc7103GrhRz9Fgp6G2sYSAnTZfhnJxegllk
uyVZ3fvsaUiVtAl2HYQTDaDhdgFM8tcB8LjPmpLaIFp6iVH9SoTaMirTr7rm2kSHOnCWbRNQu+YI
Bo/+ol/ssdvNzKo/nDbNDh7tr2x1zbWtSvNUry8/X7XqQLR8fgRmPT93II10lNuneP2UCJtBhUUJ
U5Rz+43wdn432gQWIu7pPa7kDMGB9JtRehKwT5AcBsujFcX58IygezWIlP1a4nc5hIXrpadKAySy
1PTyCoAeSOT9QXntyCiWgOVIOgMW1dpWw9V1pwiRX/mre1fTpAeKIP23N9DIqrQ8/yrx2TWOBOiU
X7NMh2lKikp13aPD9HWgGRDrnBtTG70Y1kGMHfmFGuu36+XAOzspKK8r5DNPUYHhu0tuviqYKjKr
hfMs5bMOcjdEcLhhEdKusZ/ffFp2NiTkKCgwwaakjdvuvbn93dq+woylAzji5pzHunXVJ4raevJd
TpqlPNQP4bnq0/NS4BAdUBU9/u3OzZ3UkvE+V6A2ZtiquLtQRcZOvgDRNDEha8NeFH4aJXXvvcfq
xc77J5k06otCAH0rpzRcXGXezExmT/Ok3QCIalolP3WP+Hqa1PJTmH69mbu3IVfti54SfIOA85HP
TfX6c3QACb4x2tYnA4siOHMyuqyDq0OyUizd6Y6QSPJw7pObigl2LzEl75zgln2nuFCIwWy5uwkP
/Immb3E3j4dRM6El4mE64F109940S+jFfzts3fuGk2CUjtwqsWT9NlgmqEjPGTH6RQPEUOcgXTsv
XBUubRVSO58+oZgE+EQhF2VgBO5+zFnMrLBqDfx1c3xzkph6FCv/li8+kyAJBMyusUUJY8+pp33m
5Mh7sYzPoy6q39hkAgJJY1i38UwFZML/pZ7SRAoA+dy/pbZrvC9+82ucRmc7UOnDIEHOL10u0ZRm
N9hB6/HQ1EFSlV6Qn6wSxB5zQiTnfIEd2xs3BHGDC1+GRzjY97Pr/Lbow4TAMo3njNlOCEQP27UE
K5UwmTtxGzaR56jNw+P8fwdx3C5EAEz5XPULCghu3wOXAQ4YhQV4UOmffYPcA18dMkemLzummTmZ
or65Tvx8+JxK/ymdgztG32Y/JVh2BngBvytvwW3aaCvPyz5gGd4lJnpyt1jjreynf9NoI9Dk8YYN
7H9/CUv3zqSq/skAoWkazfLkZ17/cHTRP/6/f+NxBd8ltEflhFKPfQQ9vbuS0RPPBPeh7NjFQ7dE
foGsDbYyH1PaWWiFFD0q95A76SHhTbhq9oehUveEunhEUO84dnAcm8Q00mYBgcoozCYy4oUEWMoi
mpf1+4x8DMiUSnJojXmVDVgGWw/fF+UecQwWeB7SZ3tovffFIqTnOzy7OHIzXIhtfTJJg25aKEE3
bZbzb1Cxt0EW+RO1MTbpZkOcJnI7Pg/7pXZgsvQ0aEc0XFv0CHKIs6f5HYOSR4EFWPIyKTR2KOYb
Y8aJkfrDdZv7LMbBPvNRrp5jzfwYFa2K60SMPVLY+UG3lz1TL3nuqjXMXZIq8orZ3//cwvIO4q8+
e78NadYHSORc4+nZYFhC72TBr7MwCK/KPnnKJiM/2BLaoI+YV01Mw20Po0cwgqsYK2sPNlSGiWHM
FxlkuwFTE1uWxMCrw4amKQna+rwF7HRotBqN1+Y57nF4sZE7Lrz2hbEx3bze8rBtMDuJhUeF+/If
n9LCI4fs/FSVFg2CyV+tBcPM6DFm7EJcL0OHRMRCU8q+4FhMUA53unlwITaxn53jkpq5nvpZ4Iuo
uvzXoSUcipvKvg+dXBXbwTP2WqCyp7yX7osZt29QcM4AXs+4Y65B11R33AYYBjbYWY1wWG3lCYrx
BNwNMqcekkK7amkgNhZaKtZJZsz2uGZsvYBaX+RKkNZzChyk6wrjufGWlHNdzTWFWXugzN0CMzTz
eQQITPvI4TQgUTa6XUq/CyePIniG7YBhE/dfkZrzXvlO/8A1TFKwcscvQCZnQTjxPzazyIynPfVD
d7N/ZvW0uK212GqzKFOUVFpM6T8MS9+DH2i/IQhyIGlyc9ctphtpcNIT/MvbVPuPSPt40GdIq9gZ
MBD33lXHQXzp/DQ+F2CDRf7ESTICUCWti58ENiwQHsdsmLLfLmDjjRor+tRp/MHKxG+ho25w7im0
Azf5LTvCOcuYuylGAHWNbbVa0i9MHTH3HwLR2n9pHKzVcdKFXOjZx5I1jQAZXBpLmssLCErt0WFR
4UO7vJTwZk5ukQwUt/raBjTQcAT9AViu6Zgwl+681/lo7qbVAoWZvzuRWyN37YAxbiNjncX03hmt
GxO0aS0IGNqvZGSGV6SZzZksS7aEarPItOi13Qg3/isah9KY1g1uXKjbrYsNKpz7Ub84ecZlvR13
TTW3ZM+74Wlc8uTcOPM/xnwf0Ka5SA5p9cvVyo0Bojmb9eIAw47N0QF9BL25P00DZcu1RY54Kk6a
Epd53RtJuhQnu3Af+dI8w/vt6euec06eWGe0evlX0WX2DLCESi+xeva6EOH5N9PWfqszMfFU/qsv
42iokmDnFXCBk5IGGg3M87qAAeWG5aYL70+ZuO6uq8qLT1cv8X5VRG3bBzxrbM0prfOly56PZLkF
RbuXQsfzvfS/4i5+Sc1eIp6agJRh7LRMG7S21yIHdCpkAmqh2yZHq3K/poWoe5805imG6hS5mjZh
ZN7FSXCZsmTaQ6JnvCwo6+RPvVN0uVa994RN8KkWDFR61YioBnS3ywzm60PH2a0Ao7Q1xPKRF8x4
UK5etcSaDwY1HSHVNy+ewDCX+n/aghAfDo6N5iW3zsC1QtjnTsCWSp55Em9Uv8UbQ0hJw0jMowHv
kBM1TnJdz92vYhR/e7vjs+WiXOHp/gPWk/BjUUdJN6zEHCoIOVxXmhZH5PDaAwcjko1DHqIwIt4V
8mKk2FbbLqXwWsioHDJQwgJLtODE0eDalFN5ojbB2egTT7FaX/r/ajd7yQdqisyyHS6jvFqtRtRM
UYLaIAJ/tSuyWv/ou7L5pBtP23V+Np7AY7W/hBfjj7QjHFnyDdfMk2lCVB5AqtxSPTaO5VTF+zKb
8kfC0ZVq5+fJ7MyTa/4I4Ji0MWsz61iyY9aXiiGjDuXLdY0IzWrGp6eu/k+DghW/GCBPcBnoT4q4
uwXn+owSp7ZLptnvXF7RwkmCHUw12++9l74I4RYEcfqR2IXuh6Pj7LXMdd4pLJGs9j5Uq4XiKIbZ
40657W2BQBa6RdXeJ256FuGNSAnuZ9lcfkvUq+dqlCOpEt5ZZRnPutDWYP1SXheb+Xvf/FUwIO6A
ABjYEm6VS5rt4uCKTyGDML+aAmXAJGaEHTChOkL9RXzjfLCTpKJFltGDlawtY5r7IrKE0Gc6vSRo
JLDQO4yu5YAbw4cW4S13bbZRBZXEPDrmL6XvM6xY/FUGMb0QW2GBDlc7xxlOHIYNlk9sgZyy+rAW
+ER1RTeYml8HtpebGDTrknlynxUsWyTLjh1WuBNtYW/Z5HXEODKQDbMIToke+ZgwD9LrSDFhdMPb
Qro1r+b3WX05RvNHNpIATwIBuRo8fhiPgnmm/9t6af/SNSK2FK4ZWMXt/MEEx7nok74RlcRpzJty
WUt2EMCbczvmwQWfPyuCAKJJkW53m5eFu1CfUShn63f6JEpW5t+5xz6Xjjz/Dcj+CsMEPeB+e02X
K4jk+QJXVV18d7JCiZOEyjh8bOmSgYdYTARuZZ4Isvr4F8Er5wUUYqMSIYef+mSbvXuZtdS9sHtB
vKtpImyD7sA8R+1HIIQLd5vzzwu7JF91yBN4r+BiFnaIO5E54F/AWcGtIDwaGhNpvkrvrItRckec
TAo7rdHRMKNW2lmfHjlILvDdXX0mfhafSlCLThrOpRpPNB7le/5U32zF/hlGpU+XymtvuvKoWZGb
2M5pLIVzMqsgBvVWI7SvP5uV4Mpxq/WqhzIOwcvZj2SYjpQ+vFUcPx+VF8gnViK4D/3DtGvtOPjp
f7lriru3sG4X3RyJhlx2ZexcWfaXTA32/15q7hpIlmuBmhyy8wRUOcWLF6VWniOWed+pbjPukpMH
9rpvO6Q9rs2ZVPge2mJAQU9hoPE52mlo4EwBMX1Y9d/R83inVPJ37qpjiW0Y9TF/9xg8pn5AwUMJ
4rot4RdpYF4EdXtEXrZMgEzmt8k6SHHoT5sRW5vYfZLCOwKjAQFqQ3NtlpykGb6lfUsTHf4Jb1e6
43TqOINvzPe0NfCeT9pZFDXVQJaHuZrbM9DOf+RHyCoodbSrIdlyNodz79jHADN0yJFgbUzFAJe2
eBUC06fLEZ7B0D0MAQuxKbjQLBOG1IKVnwGIRWHI2inhAMXutMdCYmA7i+YaENlFKZvMU1DlVUjF
LeSS0jUxZOYnr27Ts8FV8Zb7W1h9pKkcAl1ZnZlXr4ImnnZ3hgIRbAAuUraDorE+MoOdZ7fue5r4
0w2xf8saMdFORy1J00KC96iS0oBCYn54nTXc8brhFaGEPRI0WJx5VOzQyzENca1MEZFnnLpkNVxb
yM3oWvEeOR6MejaqOxnFNExWYjzj6j0TyfjGfUEdR2N4uC2rdjqAonGdwSEfPf1WBugmUbTfowvj
2VyxUBDyitvPV3qXf6luEYesP7hlbJ8bw9wQuIovta+sqFgIf+c6qauSNc3jbcXbB0zX8aDhFxwi
bHSi02iSTbJS++JiDba7e7FocDhy/53fM2yT3DvxoXmT9NcyjMMsC4hPPwlTh6gVlXPzE2YYz3Vc
HothwCwSKI4qJLP7OskOhN4uBXApDBXI4pmLe58usQ8z096pt8uPyWQQkxQQdNRavSDNaj+W3X8B
c9TNrMZvt+jNbcslRHBTAFsNbRBD/L1OxEtC3xaFOwBNIaruSVg/Fw4D5tUKl/vTEfCIQ0E7I+oO
vDi74BpqRwlu+Ots2N0fkwlHOaZV026MyO/UBeRZvMGu7JUc8Vd1KJz8v1od9KFKtTzKS21fN8SR
M6rAD2lIf9MRMBSlSkYcE4DqN7cAe+VxzBgodOY3iC4KhvQUS7iN5V0yQwfzMh/iAoe6kw57q121
bHrqNjaVbTttNp9GlXC1GSyNmLr/KFfc+yo9FnpFrq8M8IFky6tTG9nRaodPWOPPlpP+nfJB37kA
rskNrxWgsUugdjukyV1gT0d25i7ttg8ME5wRpl3DZFGrO+1PT5a/Guh6bHvjkXBcS8wjAI6IEnIH
0BNV6qZBCUKsD6Czs+ekyN3fNDl0MRypgvnAZr1qM6vtnxpJT003I2Eo7OWb/jxNs7grnYs7BFua
XpnZLxTw3AvUdRpASFb65JaExa4Af7sTJiYYTMFKORMP0pTcYy93oPuCbBuz996M7aj2PkdOe8t4
MmWK5RO1+omqD0qVM/+hgPlugt6kNkMbLrA1mNASlsbpx7wWYSDOpuXFlO9GmY53aY2h5JN78svq
X+q41qnp14OIbZ2FzlMmGMOGMUO8XWa7nLmVisqsyl+0jEydnn9mYx0fWVPFNu4XIoIdOh2ibUQb
PdZoJkuXOrZIPdoMzd24ITV4gNiZv+AwYSrqaa/EFWDhLIaMOpsKyKCTUcEQh52Qa+Mk/xbuUu4n
M+hhZegM69r0ydCGJ9VjFRyzAWlGYJvBlpzsAo10rEnXX/M/GbnOV8OSSnHnrPscLUCFzZbAP9LX
hv2ivpMFYhrrlsnOWGsJFms1dwJ7PUy0k9j90G+pKkPtLfwZGY/WjjaxKAxeV1lRJw1UgvRPLGbi
CQ3mEMUxAjO9hs1oTLYwIvKw7D1x9ILkEWtYs3Krem0wKpDiHz+7qTIYc47EoNcXX2PcnUMawqJJ
S5KPOcahGWgzJz2+kIbjnl/Xj8QszOeh0lF99A/Ge2U4BsnRqErj0sAx3tVmx6GBIf/ODVzGXmDx
HhR+5jtZNlTdDtqxsdP2lTxZxJ/Yv/DebXtKBLkfcdlR/jtpxnIzQeV+Mj0D8kZfIQQovLHKiMXJ
sIfgDInypZADYyvRHTONvSPW1HTMHWAniCQ3GmsJ2gOU8kyzPXml3b/KSjyyoiTIL33BHbX68g1z
IklIANrBIodFl7EaIcftYE/MUwyd4yQAxRDB4r+pKdwzye7hhR/yUhfMSYwMx6L7MloOSxHgt3zF
9cWo6WMcnHRt/sDouodNRuAdpIczABnLjWGKgpjnLs4L804q6z8LpYQ5OBHJmGyiOfI7EcFUGzuz
HrPtjmipRrGL62QL7KK4a0EvtkmLK9McgWRNMx8PbJabQR/1JwdtfseokxsgZVtYmu2GVhhbrC1X
S18cBzT6LXbZsczzI0yZ77kFBIKljUSLYJ9PM23aTT4cxKEZ5nBmP90mLstKa7zX8TvIfi+ijSu5
Dm5SbeAl2iEA+cNoJ82+WZuMWx1Ws2qnndCm/pJqwC66tVTBJmB+KtzmMLdMzmU1A+brQVzU9XA0
df114b6+W3QpNtgPaECUo7M3SY6zSvPfFyWOD5pmtmM8GcDBoAyzCZjnGIjpKCCKK5H9Sinlmy2w
LxxBaKzlyL2t2j4+cOah+cO1zEjanOCMdR/OnK1YEwg6ztCTbdQ39NKSyNX8FIuyuq+uJeosOSDW
lGpsGNj6u3mojFOzBEysKmpnqfv5mIXFjrQUpL9ZB2ffZ9XS7Qif3HaUvRE2JYGqKhiZKNvmK3mr
bc8EMooxYVLpkODLdHExcKenMTi3z5M6x0KpA2/ydZHpK4f1Z4aHr3bJsX6afRa4wI4cTeu2XpCm
3Lw7fatrVBVBNPT51LqYHepiiG/2QLzBw1XaOH8crmFKn44L1D8jyWd0W+wMsUMf46wmum0syW28
Mn/9nIXLip/bn0daHSVnfkjy6AUdTdcdzR3uqojjviveZuJ7Jer51hWhSyTyoDdcfLsYk7eDjj01
Vomx1Hr/xpfc3soqbU6kQE6T7Pk1pXtq+BDvAxKO688BTe2f1ylQnsK81LKB5Va16E8UFbT1cUh8
kFAMFLkggQoTvtzFtDP/EgXWE9x7RF3dCXh/5RO9NJLllNg+IwZyT55Ncc4E89aX40sKeRoasf5G
tfR6BC7cGw2Vi+I4a3cwnihQLnksknfFDrJGgu1TDyif8JpzIIbE5ZQIlIWK/wKImlO5wI0lUyZF
6CVwlnnbXy3pcDKa/VNqs8xCqRoBCkGwKVkuQ6wt6gh08Ox5rnHvc21gfFAeeEyvEAq6rw5+N9bw
lanjq2/Ymm40YrcjKDO++MaUHkfqK65EesKhnvpjadPGBXTRpNSkMcK59bwNWixiBm/ImJT+Oa08
cZiSDtXch3Ok2ScJ2WhvdBPeQS35M7WfvTb9axe7eLUbZ+8Ic9kQPzpzuQOFDvmAPh2yOV2ZkeNB
ln/SUZgVSsF5tLNgszAJT8vK+qIFvuOE2fT/j70z621du7b0XwnyXNzFbpGLDwlQ6htLtmVbbl4I
uWPf9/z19VH7Jtnn3NwTBBcoVAH1kIMtx7YsiVxrrjnH+IbvI3NF45TkchPHBYS/jKW5hl5FcWk9
qniEGP9LspnYvYoSX6HIdyWEgrcUu1qQBbtC77KvwG9vHMIoATW1dzUWzlsW23cxGkfyI8RRaWBL
VZGuzODZr6A+w9asiu9RMatjW8ePEALNQYhTQ1O76i2MsrAjF9dTYofoQiEA4yASIrsy+6lWSBIR
aQ+lx2StKRsrOUQ5NRjtgOa5hIxIz8nfWTE0w069y3pbwzI6RffoMlsBvMg4g2Tgg2x0T/5EFajS
EiURACRIBQVkE7TVGEjFCiZ2/ChArXN0f5KDQgWgRx51XqHcMvTa22H4QU+xva8l39SQbemy3XQO
41XSRr6YiZ1thBFPDBa1DcEJDl2JDN9v6FWbvOnrU0yrnORB/Za+bXOKEWutOuaUGvtHmhUqhxHa
Ba3Z1cQZEE4xNQJ2YxKRoOaTarUEtYAVPU2q3fU/XiXouF3/maEn28nSzFeERjxodTrqcw8jBWrn
hDYmOlylmjSwhdXmu+vjjLHpBjvMyshHF22t6i3bjBP59Tkre4CrMT374CKCrzLwcHhSEW0gGL/+
C18R6tDr407UkYprkP/r51fLvEN35SHlD3VPQdTGf4Tru5seU3lv6tbOJ3FhZO/dmrK2dqXfYjP0
eo/sMxXFo2ejvqi6kutuenz9V17q5roSzIyLvtvR7urJLeVf1/8A7QwTsk40XEO2CeQNEh0d0G1R
qu7ZUer0GCBBICOnEs8mTvxV4CFFMCJf4p6cUkgm692QIX41SXJ5pi8qQs16JmyQTDg7n7btwH7W
WxMPcx0sSrRaazsp5bOVATFxC+OWJGXvpuihwpDcSbO9UJ8jyXihKK1L6ufhvE5G7VkVOqMWM6BL
Mj0sTPlt0/m7LYI2eSQckKDaS49l51nQmLzBAM9iOT1MaK+tSt8tWUfIT6SnQ0RX2G+rvkv2hMlW
5zA8X3uScWvqwJux2Vw7luXoOdiJPG2W5f348w1wQ+NbNnQgAfuGN4ZNAV21X4Mngmf2M+04pvhg
YnxDZWO0d2ZoUpDUtC/9IgmfgaMzDg1EtqEcs/Cb9SpWfKIayFaqpwMbkBq8duewe7y+20GETX20
McZcHxoYlJboitQ1noFAzdtnWtKfepz1ty1A/6d8omZNDVOlh5cEkMxZgj+r59LihBIxYcM/YjSL
IU30LQ6D8MUsPWB3KNS6IgvuKB3fnaZ1D5XCWbIcoOC2EpmpmEyepoB/Y1tJcJsVpXy0ice2p6/r
NAE60TOUolOwIEIgeRmNHtOcn1T768OAVibhame/qotlisNmDsDBnrU5uWYYciCEwKonqq4zX8g1
nb4aVDoin9ZbVzbuiq4k9K7t4i1NKP+IqRDvMNKsV87+u7EgHQzVyWstNSAdqjXMvRqURI/jfN74
NaFMQn1ojHA4NgV0Kius5Us0cnDVFEMCJLHkC97/tDLVZ8tPun3Q2cR5mJnzoqBTmBdpYNwI0IZz
ZAQ6pU+2iYIcjRuBhc7Y6Fvf7sSmj7x6SYvDmXMeZ91p8nEFTpwgJthMnm3ld7oZX/TJHNtJAgTN
MniTrQU4l8imN+JoabzowUsS6BtMkndUTcMS3Qyfut8GrwEt8XmT0Aw3e1qcXr0HBhfPJTZZ6DDW
LYpTAAqkd/vOkG5oNNBcqeElZO1XpYTVIsvGcTfCt0E85VpHmteY2rpi57ap8VIkkjZRyMQkNIT+
ohXyo84GPM38jafQqk5e0ylPULEWTRxS7Wm0RnU9RkxgRCQN+4HKgRpRMmPqJVfMQ8VA9Vg6CgNb
VwWJhMYqGmA9R8vre+2NZrUYcf/gGuWtT9xFWefxqerSW2rp8kbWqkMTV5iPrlovSqaJkJkca1tY
3Lg2UmNbiZxXbBLVfAj6Cfvq0IItvJNMewaeYrqfirg7YllJT1iGnrAiDK/+yO1QoBBEntYiTlVq
5YXdbF6NmIviAOQQKwGj/+nrRaHABdH76kbNvOTs9ubPr/u6r67LEXynwaIQRVXxMhIxMc16bJgf
ZyRMyY1Qsmp+fWVaSckemrlPfK5hn2lrIy5Czp30/nOunAK1cpcK6/jGyMr6tUNjaJVkK0riXea6
6TzUdoRDdugcOrSu9aqrFSjxgXszUIv85KryfP16rSsmVYWW7nyjTJ8THGEeWsBXcu3nrc+IxjPz
ZumNAwFfZVJyzhm6VZs020Dk3lND33ov4t6ZB9MPMQxgnFiRPdpW0SE02vSku+7Bhq9PFCJRP3rL
8aeTXrvBKtm/ZjjBFWOJZd59qhJhbhTaofjP/PHVyKI77pEUoZEAWpIbp2BoP0dO2zpl92BmTDV8
N5pJyYG9GU9DBZyJuYA3k0OXvyBYbgBMokBj/TGIJCnoRljlU/VcQvx/iVF4oLWncVykLJ4ut5vA
dwG1WW3WpdE8ZDFjZJvWPKOrITulMEaJfAvHB81CoW9BxCQeqah30mK50sJjoRAIURthcx/VLPTS
1++jkkW77atPiMPiNaJnRpqV/6xUdKT7NFXZiRsSgFPOBwEuSVbwlVqgIKha90SjpQaWB3KnmT68
dhobN6NTHa3As+5xib1WoKnW6rSXGjnXuGFO6hxIHOx68jVUvr06i18SNvxto2qkVU9fVv3mLo2L
5gHUiYSNk8Lzzy40WYNXd4jzudEzW/TC1n6K+fP0fPRfHV8sobE4S0/2OKJah46RR4hYAyOegQ7L
hj1uw2bQFhpUrhcU3zg5pvde1xFnaJMNqmDb7E0O5plnAqnxlJee7t7GJbh7CT/FxV/fvPghjb6x
sfo73/A/x6S+pZHNsBpRC6w1IBHY/GC35IQbEmCjrxwVWhcUAXKilOy18LCIjxEDwMTss1dFGR4S
TRSnuuv8nWvBluEks0FpTHGic9X5oKMMWW5URUtfO4HlRrmBb0M7vihMjEfZQ1HBiRsya+NrPnbz
yhlfh8a9dY2oeKibsj0UzODnBOeMr7QvoBu2KeJL7CsPBpTV6/dnXX1Ugs5fsJgtYp8GbIFPmvXv
ZYqrxVORjvjL4iEisVhP6T9IVX3BBl7MXYZabaDtCbuRmyzl+nUcuRX9LjFoAQUGd3JTVOPC6DvI
mMK4pFjGgABPY0zuHMXHMtxk56I7tzY4g4z56A7hHBFq5MUQoYeakxILJM0l9wSyATUmQzY1H6s2
4XwUWsOyhG9Ai1B/VdKAKhvyx/U7h1Y8eHEBhVo+Jq36HqaAWwa06VlQtqteifacBhADBMPnEPqL
0baim7Zl1q3UFNl+vM90F8F/lz0bgkg+P6xI8CYyYmbRDqNcg1jZGsWrHEbaCaFpb0AkfAQBagUv
1h6Yo3MnT/l2pWBrMMN5w8h+0UO7ZKxrbXqS4Jcee5kYNV55iDUj4HaOi7rcICczljmUMzpKlOF2
zIjUdzguO1WGLQvxzzyAizqnlEpneYnxQpESqxjbeI2bsGl5c2XmyD0oVuORWLDd9Y6yI/xYUrrv
+RTUpSXROnHTcKtU5kgPeqmhncb5cBxFj9FxlCU4bPdRBHC3Al/O2UYCut6GvQ+i4ilPq/ok42lc
q3FKV3tNe3Wd/D70Uq4xx545AtXshMjqOBxvtMo6Ww1aRIbwVCwxxoOy3JpUt+gaPGsT8xd10/TA
1H3yNQf7NAzXiDt0jHQaOPUF1bIr+35GbtTeM20mwHAg+hoDNL1qWffRDczfM/f6Gl3bM7bOZ5AV
pOVYiLCcdKyOLpiVWd1Q+SRlD9WQaX+qktwX5BEt+IElmmnPk5spZH8o35R4kIkkgYuapOveCWCi
uN9AVxTVk+Hni0p66kNtZtybKgOEJnLnMeZUwDJGuR5UNVqHhVotEeawA9fFmhN0x3RQVbfJALS1
ojLmqI0V3+xCQDiR+8ZB7oiVjnwOqx8wZeRHMxLJNiK7N5zeY1kF8WsZB+8+dgG87/EO0c/BrDF1
cFfvwhEjsh2hjBByQQMSfxfAaliAFhr86cfNmzLBH+q2U/+OmWGgP2m1QumtiJ3noiuPZGMeuhwa
IQ7sCFQvh1mjEU82n7k7tTKcqn/OOzdbukbI6wBd/uzbsLD5qCJq341vltEs6NpnMOLomlMIcB5+
RW7YaciSKVGLbhOQRMVqJCaHQn/rj9wGJjEVNN1ShS2VZVFnjvtmCg0PzmTaHlg8R8LRmF5BQai0
Jwb0xsqroIHSPbJepQJOQ9r3YauEd4jJ0oNvUZGHauq81Zp29qIoJZWCk4vKMr6ElJBMi/GmNoqW
JUD2i9TKX0pNrdjJjPig8/koIaJDf6Q3JhpKJQzAZIMoJlGRToangcVIVsm3qBUOJnpcbuKwLfEL
qxgczChapE0GoFClLqQLfOSzvmFwBG9UjJihjg7nQ8QPkvQcv5arUUlxFAPXPRLI850AU94ptfXo
4Ve+z3mTZ7abHgqNtcjuKmMvi8zcw3wnPTZsdwWY4zcnkeGyVIdgpwVRtWWLShd1ynWf+8RLJn1x
l7SWXA7iQBOm3YCmKh8mnz9Lt9X5+VFvFe4IAFSb0kwKanndIjW92mOAqFZq+JikCF0tf587Nrwm
8UYPZIDBwbN4zdF1AdO69MrX7hiQCXSu467l0iTZTWSZfsgmk5nNTxy0jh2g85QPx/UXcaoPa66/
YUYxps5zPwyWKr8Abf4DrL2N6yfBzWBgvCMehXwkNs/KB8fh5umSKrCcNbJpt6HZfDNyJeuUKAoA
BRVT32zjUMXPOzAPM78h9qNwNdYs9YMtYq4IxmhxhZK48TejSm3rMD6Y5W3i0zOPLzhG61v0hnCM
W/VxEqQFUy3RINarxxjjGOfL0TXTt7FR56nN/D+x2BKGFqhX71e7XHVYnHW6T7CRlIw+p1lyEGta
FijQoha5ITuaU7wPjvIZclRfMbUHZ9EgpuxTZ14WZJVWiowuAKo2jLYhYwMBBv2WRtQLTbxhF9lp
JCKBPXMh9isnMNvtsZQVMbWcDsBqokIYxpNVVNqhaD0dZRn/6kwXdNaixZaMoxrazajgwjTSQDBd
Z5tnbM4kxko3rda7Cw3JEp0/oko730pepY8SBktptlGC+hkWp7Oydf6ggElyZlZbk0C5R3Jt6kWg
1PcU/dWqo+mGpwZGbIMKtwo6Ugi7SRaxUyLPgAU2fGXuYmCq/Kq5AHZp1vhMGYg44fm4bLFBcDIu
tI4VLMwWSkyTWGNmeiALEEX1JNPMQV8dUr9L14Zo0yUIWuRrFOoKA5c1/kYkxV10ur46B63gtEAa
advtlagHfknuHQQjtYZuXKBfibVT7kSwNnMPZ/O01NK+AwZcEvzqt3vZplzUksbC9SlwQt3XhjGX
ilITbzpYd0OufpRWmL0aBG/QWJpJxwi3fdwRQEFZmuG/5pBHKPz1YK4Dzp5dz93/OCJGqMP2akjk
HWVKUuRbuCnB0gkp/pus6hY2DLrXvohYcmQujmU5kYE9lGrTZaVqCCS7hApb1bp43eu59yo8ZQ/z
a3zoGJ7irHHTdRpglb4WVhDPN4mCxLwRAvWHBh3GBxrnyR33tXsQ8d1AFOm8711tQWScqiR7OnX2
0mktEtax8xY1qXZdrW3MOs3WeWnf1Cyf+17ygD9r2zYfQcqUg1WzmXm+yTVqKLiREE7Cfm8QiGT2
1VmKpiVWeVF1QyIUmJGs4euKnQQYKcuGUcXOSwcuCI12T+Yje3X94ljb4TeUPubhOX0IxdNOY9uZ
+Cy+XJoPG3KJVgNx4PNah23dkIkhIoZanlMC2WppELMvBaU7x3ofzJsSJazjZt9Rw8GRJsVsQKC0
9n0lXTNUw8XsdfMSSqGcZFkpLYG25q1qHYlO0+AhLS4+ccTB0LaTpdnHI5zC5SgNcxWl0asVBZiO
GMvNarLHqNqs+6KzvTlwrFcc5crORcRTEpkakhMsGGrRyeItU3L0QcJizat7flFIUWf7drUplZi8
YZAU5Alj9IwUrV4FvMkEurNMDNwEuNyAgZRI51XbYtTFdmvhjVoAyuVviFH4sEsZyKBHeVMCZmEY
khH0Y6ccs8Zsm9bDOiPQcaGFEtKae+pzc9E3oG+auHP27AZP8K6x12gDxWxKUowIOJKCWlp6dKle
DTBkacFirccDCg4w03NQPgspbonD7pdh4eWrXOmxqVgvyDhOfZYu1AjqhtC7aOFvvchCCMIAfIx8
Rkp6cxinSZCalPDdZJ4jGK7n4ZusXXAoqZlOR1mksTqqqHCamCHJ86kz5jExPrO3Fn0jDkCdeauf
P+Fu6YyW1rncdY64tCDnKF7tDUP/sbMfTG9EYTBNwTIjmwymYubk1aZPwrs2Gu9x450pvBcq2GBR
Z2+miY0589xDO0TbsjnQWVoWBKNIDQ6lGXO26aMPrJAQPgLyaMFeyKZWVoUeajTu8Mcn3LkqeFAH
OeZMj2M8osWdW76TVpCuG7WnJSmMnczqDdq5ZGn0YlhVPsMJh/N05yLUJBnHUWETi6JcdTF2ubb+
kCnaw7Q3LmjBP3t239wI0Slhh2SKcpeGe7D82dYP62cDKf6ajxAeJvs1embSupJir4Rji67LQRRT
04irrLrfFRyzuTGgAGvJMNykab8NNN4t4XbG1u/pWofY5SB4qsYCgRo5ZzrlOq+hn+W1vRSy2Wdw
bkdDKw9hGqDlVzAlaHG8MuP2lGiMm8gfm+dBAOSZNuYs75xla/jTn6Uu46JFSjhCrJoSXAtn6l/Y
L70Zv5ujdYOxmZac8kIF2bSZDsdiuLBQVrMajdMCokI/Y3b6YiJtRDrlLQHOjVzMWcB2acztjmah
ih2HeU9GeNa41itzrdtdhgiaiwnWHgVm1S+8bqA3brkawzNc0qhryfsac3dV6smhJctoZ8DzZLlE
zMz6igadv97KcySi04fsoRMvOUw0loUa3Bq3PXmABKXde6zzSh9+JwJYPkrIHcLjsxFoLk05RjEe
uzoR4RBW5sXw3gUKQO6o4hIlUyAS+rKqve86SOl0T2nPwJMo8aT/mLge4k7UMCsrS+sZyvABcdZ4
nwfRY9elqxY09NqsaB+3BrIwGoPKXK2VguJ3DTj2IXf6YGXSYF1kNVawkTIuPHitRoMNz2Zvxbs2
Ji6sk/UNZzEwo1KlrYfwbEFaKn6zwmYN1ZHBu7gWnUGqDIPJ740z9i1Bu1hT2jubHsG6Koqv0lbK
eeSBpCFOqc5VJKMlc4uQKna0CKEv6wMAkQVBXQwUrHSWWuYHAV3lLCy/mGmCc9JAIcm+ODuuWBuW
MacCfZRqeqlswk1M4x2kWaPeWBQEBVHNldmLlVBVqla4hQu1Irus9rd6iT4+yD9stCeIS3GlugMW
B1fZOoV6nznAQzwG7CYVp50YTyUYGYbg+1wOjxEOAcFVxBXMntImQITDKnEYHKkhHK8EdKE5nAG5
yTh8yQWVodZpYNoChPiyviRdlXFaTXNkDuaXUHzIp2KWa6qy0ukizMHw7wtj3Hqjvwz45TRQUXGx
sedzSIxy/Iw98RD3wyfuyXIWp0ys0FpjM4VfT2v/wyBfarbJbUlpCoGAWaV1bABvyjT2eRMxlxTQ
hmYo7oeQviidL4oBEvNYPKZk+JG54Pg+GOI1dppLBPLOdL0vpU34TRr648DgpbRPoscrgY7DWIA3
xuI8vhkWy745DTfhTzDzydYmw/Ybx7IJAUIsWytVDmA/85aq945apAAwMIVsp7xhovHfgLqxmYUa
VzfT2kZvMLaOyYJuSLUyOglf4Ez7aR6YTo4mGMep5jtchkW1VvUmXI9Wsst1C4qa7ZxIipgnRAXO
G+hLQivFYhjdW09MPVfpnNSE9rNk8s4u2RnFvEZCk9zpEdb11prITCuyC3d+Kz+YMN3mMq0OtOyG
bZxoe246JPM04UX+yXfAnYNB7+urscIGlcsQgjkVJivde5/p/aYCX9fqVjMLuCs52CrujR8tJWG/
s0F6ycKMwDFJScsg65SbMMbwlCAiZtqSktu64B3Cg6aQIIeRJlHksDEskglCKMa1l35EkREv7n1J
7OL/wfzeX+N7/3p4WD1eE3w//pbo+zPD9+8P/y8J+CW5+79O+J1fBjyuf9pW8SX9rH4T9MvP/Uz6
VWznh61rFjG61zRfaRP2/beoX+0H0Wl0Sg1BNoLhqNbfo341fkoIezpqW4ZAAEg+79+ifp0fuqWr
puTXGpph2va/E/Wr2zzJr2HkQuiGY6kIrMCZO5ZmGL9N+u1QY41qL42V00DgRlqKk7cDM9mIVeRa
N/BGPg0zLzeFCjYJEcmsiMg09KaYPpNTq5NcGnXYq1lPQ03rIyZ2w37M1LNj2mvEvg+1n15oazKh
iNS9Re5L4tAIKiKqOc5tRJTr+X2jIVfFvjRk/jw2OrSU5Q7CwbFo8WnkDzX39fRlHcGR0lUF6QmZ
MlduIfRqe0MUh5hKkz4UmjmfYJwZFf1MAZk3y4fxXNTWcYgHFKz9aSRHbm5L4jqsjhu2pL2glUz2
iG4451GJinioT7rs9naWF6gbRiIeq5WAz92mn6KITzLinanzhnN/j6aFegJGIVo0g9871hi362av
G4BpLf8SBdYR596tYz94gFfBO9egR1RUHErMtt4uZdyfGpueWTqM5KhhBezjCwcKnIRhtdItcZye
vYqbRcI3dKK8GdynIXyratrR6bj3RnrrdnPSiWAU2jkJzGeZDU9kQrAAjmfVeR1qZ99a/VmpBuD2
wUUpTA747SnjfRGjegastRhjFGuSsOAC8AUcmktSNCuIF3QfOLJ0fnApmSdy3t9Mb0w9mJvGNDZh
1p0K3p8oE0fP6E6ZTtCMnernyFfPXbvO+vQSynJ1vZSKhjQgfjtjy72u9wQ1JBi2ttNDq2oWXm8d
iV5YZKBpCmRJM/wRBjDtzwC8iGUEF1sxNh6vcPqBkcuiby9YhUDiWUciI86p0px8tQE7xO06doAL
qqUZh2hBOIcbbDRBhFs2c96iIL6QGopDIlbfdBFsm2pQZ2WF06HJ8Jo54feQ9yfDE8eRfZYiiwJ2
2JdDtWoAvpiRPCqoWHFkvDKPXloW8gneZSj3QDLiy+D1Z5s3fvoYBxMFovwWnDQWqsDzmTbx4+Cf
8Mb+fBnKsLe1g2r1h+nDGTTzGPrqXu2g+6glk7Rx3+fWUTTht55xaeCJ3vYoX9zS2Sl5fkNKVcKu
FV5SEiriJienLPiuuuAS8xpVZEJ5RRPEwObdhzxuT7ZiHSOlPcclJlYcE04/HqYPd/qQlGHgTe+5
Loz3kY1/euY0vGssk0IWQrWXK/gl0yNRpavGsTYc9I/X+9AX3Nem2p+0kpelxJeePK2ZGmAGQbZ6
RlUTluE3SuqTl2VzWFJk90wKmcI8/rLw3jG19rL0T2mT3GVBWld/+bNU/9MqJjRWSl1X2QBNzZjy
zD8u5P16fLf2P/yO7lQcgHmc/pooo39WNU9+xSHUiL6dSD1jCzlbun4ulGzbOujFFbEZkvjbVfoT
eXgXBdprHsl3L4ZnlNq8V9F34hDHWVXckChVZ7HPpenENHTcmo4eMsOgc25VhBJqjCOwdf3v6clH
S2xLp9zBQ/4uK/Wc8z+ZsIK03ckuk28Gl4vWSbbZtFhOa0RPNIUkUVkjCaVqswWOGOzkQzKvfZ5Z
a+pPhfLouuiIaenKyEeUqZyHVn2aloFp8Spj5atsSZMpB4vD5oz3gkFbzTIVBN/TfduJ8bbQz3XL
16YFqkYVbDXcsxqMjcqjxgHekQTGRum485lu/4vPZ9pFfn5s28+//Fmwywi2OseUhqrrBlXfbz8f
20dFVSmFupq2B5rJyZz2ycm11HtpEb7r8wZ2LFSZtlNi5ymTxlZymOk0vEuSK3faUDpleI8bE4Aa
i78IiN0aMz6RvnwpAvcSkyyml8+d2Z+EPTCyqQOcMyjop4sBkqVnKY/T52+1drJUNeejGbJlzt5O
RLIx8nvsjH3K5h91RGufVhUSwXk8aF/TZ5R1yJT4RXoXkhAZPSO32iSROE/rZT5GF8vxL4VztXZ/
E38BsHK6501PgL9sD0r9NDbtw/UbINkQGwl8cUb2+J7ygWz6KgnmSEPXP38LeA3mgrhh+AU4aWc6
d7qaB9+SgGbSQb6vn2um6msvxatiN4uiaE//v9DLv/7y548M5185nL68IEt/Ldi0Xy7nxaW+/Okr
rVkRjpeEn/pfZfN++d13/0d1Zzk/pCUs0zIsnUGfJeXfqztb/aFOtRvVm2np8jfVnf6DS82RqqZR
4tlS/FLd6dSEGpWYAFqlCUsX/0515/zursOWjN8B3pJqUTMKY/r/f1kVXdBnSZLjH6pARZvILhLP
eqog1MbegBr30xXOc8es9Jd3558sxuYfP6s5rdW/PGvRiYqZYUp6oG1voGjkWbv77z0DH9+vz5B0
flWGVmYDdCQWq9i3sAT++Bmm9ejX9er6zhm6bpIdraq00H77DEMXDSohnfCkO7wLxKP3fQmWcVz8
8dP8vvj+/dNMb+UvbxVE9LrFaArHnA5K2T9p8zOn9X/xWjh8/JPXIiypC9vgRME1+uuTMNOynLjj
SfJmQ1RCOH4MCWy9hRse/vjVoPf8p0/laAykOZhYv//o1TDspQNocAHafx2Tn8lBZpakKZINupxp
eZPpDLNcmvjmqmLuN0Uh4l+JlQ+g92pUzPQEGnp3ILPNz8JFTVna6S8K47cGCok51o917+3he9bp
IR4eMAStlf7LpnuIkja2m5mD7CDSiKEhFC5NbFqCxY1SkjWlBFt/jFeThlvb9DFu35xkWed7YEyo
NRh0aBI2TXdnyuzS5eMD6QmzKsFHEZGSg8NHtT6Jsp1F40sXA0HlXFSD/YdXOLRLlYm8kb/kNNo7
Wsb0/RaA0ABiUXpiOK6duz65R7/bJlC8C3NmVMQAqTddKwGS4Bzm/cg0fwP0FDkdjVdsmV20jmpa
IF26S8cJrCoR/WcoTpUNI7J52TwY+EADqlz80RiNP7P0bIhDxaZRMMrrctg9wuYV0TyjVx+WH5P7
rzw01l09vHnRfvSTmdL2S5U2gg5qztIQyz9EdPUQ3OQLxBq25awdlbGDgR4yiPBgAbxWOPPlpraf
+sKD9lA7ZMKqLy0uTIMQOG7FTnyIvIfZP3XvgIQK0tbyTW+/mdl9LJ5IRVFNsc5JM46CTef5c3do
9gmANFnfmpOyrCi3GhPzGsV43b1YUYXX7SPfQC9fgnzlg/xA1jqryDOMwDcomjMvigRVHIwHxC9l
nC4RnuLJ3HSKfQf/4Sji8tL19xb0Q6zva9s2niagK/pKPq7QWtS6cYI2vfOBBxs5s8YGT0Gv4T/B
jAce2wDN2uL/4Q9ineEIW92MMHcS/avUnipnYFHd9RuytI7EjO1o+ACeeSxD5Jol7Sk8gR40PWYr
nkCyly0gvWQxlX5pfMH/JwMrQYza0HPnjCD1VdMyMi2m8hRkcLHR+mBuMGOJinBVppzi+nglQmQr
erSjBl10VBM5WhwN71StNo853vOkXbflGdMH2I72QfWafUDkRtmZd1berpSgOZFocNtr2ZqrE7EB
jUeJJ6gtdqbsVk7VbqTmEkQJJIWbw0zS5VA/BwzF0+iTbPs1ASie9g6y91Z1Te7YQ4RLCSmPy3HY
kTfIhoCtVAkMbz5OpnFZbS7KaRbORPPGD1pgwthtMMDYXPBac8iZpim55JPBtJeTh1wEr0ZrL1Qt
OJaweOF73JjglWeKay4TLi7Ccxm4pagQu51VMuCgxeldVNIzC7TLRPzN8tEG0+ImsxEdnRFsNYJ4
6DGTnkaPLx3ue+WbXI6tFgmywiQAXMs721taizOoOYdC9m86qP6bLFJWw8RAavQ3OKo3AQdZibtS
iR+ycN9ChvAZbFn7MbqXeO2Mdo+0+ZaDOC8RELIB6psxszYyeC9iOpvIk8nzsNt84nDOu7Ze8LqY
K0NrR+PeJffYbOnBrnIHpxu/BQf7zugfpo8hDeHRvTckbhL2M48Qe9uon5xeXWUFZEJE/NTWJOrA
UpyFwYHgyH+xVf3TXd34x9L+uz0XIazhqdilFka1ITLblzfXzeN/0vfzvrL/KBto6/3aB/zdw79u
lqfl79uCv37/X9df2VSTVX/4Tf+PNBf1aXf8r7uLTx5dxd+Undcf+Fl4GuIH3iyagJyp0MdQKP6t
7tSdH+zyiKalZnHeEgafE/qY2v/Ln80fumaa1J1CGNQ1VJ5/byoqtCJh/dOI16gUqRL+rbJTN/Tp
avhH/UTBOf0iYVhS1TWkDtpUKPxS2Ngjf0IcuieyB1BSdW25HUftpsySLyWDl12ZsKgQnYWLpHEY
tzTB3NLzZ50R0Rmf8t6o8wclzDdiLF7Rg+3lYN0iMGVCYGx6KNgzTZFbwyY+UBgkoyaOTSjzLhjz
pyIfNI5tyaWrTYIy8wV5qvd6ET/GtN7mps0B0tMDOCHy4lMWLdOyWBFz9R2Nejt3SqiWGbL74iOG
5Z6n5kQCp/svaiQ0MLJnlpF/tu0WVNm7ESfv0tHRZYVKN7NUHWOC3X2kpYJQPsPNxjOesFzeW6oP
sA/Fbjwi+gI6dNKTSYQOf49hwCntTXJ4MZ819XtWhSB49PiA0l7ysrz7MCnMFyNVlpwRCa8STAoN
5udwd7JGgRYRKMXWtf0RqQbSRfHUlZyHZb1S6QgU/CxzVO2GEVI3S5g8oRYhFAZk0Q6T7zBzJis0
uv21IJV7VgXVVtQei3YGMdTCFrNQWMihTvlvejN+aMV412F7n6uWfIb4BeCkq++J8iwXflla9M80
IKp19UkYLWPbwllok6bJitpHJXw3AcBDXPOArQwq5ldsW75M72wzvoX+z1akfnFmfonN/83eeSw5
y2zb9onYASSQ0JVAXqXyrkOUxdvEP/0Zqv3HMY17I07/dAjVZypUJchcudacYwJgJ9yRcB6IOs0q
1pmJwau9YVS/1krxMCeXvDw1hhdvhhjDlydZOYcfAixwvaBjTbyxuZTyNPGDzBHyjCpfzlNn4XNA
P3vlNL6DrXyDsmRu3Xk4AyUxt6mJWDAmnseOEByX8w0HKzMQgMx8q4hAWyXjOi+7ZkX0QOJ7LgHq
qDT2DP67+pCkGuPkKAzC1G42yD5uXQO/v2PMj5Ds+HV7ma8t+iP6eswqvfFVmXg7wypc1lL250Z2
4yknDAatCiS9/7y4YYVxxyKAoV061HGVS5ZQ42xFa75AV9m3WaHWQG50nhZXP1aewGhsZbgVhvKQ
CIIjGts8w23FEtXgt8O58t8vf38GMaU9YC3RA3o2SI3JmKpVi/MbyQpB96SthhX1DbHtS1n8TG3j
w1KtD8ZcbSCwZjvc0xqdjCGqrnPT6vD3ypztjWnV2jZHOXAokrQ//L36u0B4BvU3T5j4ADce55lp
GxK23LcVIaANVvFDE8vmoDG05klgbwvdmWgJ6tX1QnM3dpMlpx93vdZyMTccQu642Q0f5P3JEvMn
iSrqOIEMIiVdL3m3IDeYoxPiimApY3TRYb6Hu2jnSOUgH7cHN2HmNtm9tdKqc1IPyQ6+2JnRHApi
zvgUBQVbdVpjgJwM9fL3Tv8uk+wIqvl7039fcyZK4A7Afh2naPK9YjmxJH8MGaPFMr+3ZAk5JA0L
JB18RlcbK0FifJlZZCc24IQAblrm1qvkpdWsxbe6mADsuYeaWbO+qesljC44N3JKtD2H4C3aT7md
VIeC53r5e/V3IfdjCqqa9t4CYXiQqKqqOCZhvsKpKTHJHPou+626WAU6KPdDiwbl8PeKDqbfhnOz
qdr5UWUQlOuGs0QXRSN8PoaapCPuvDH6CfN+Cdh7OqxiXNLYJOZMBIAztD14THX4u8zX7/5fX2a6
uLq04ALg0FeHRUM2qeuhIpuksXGN9g2Jy1dNDHlTfuoKzD7Xy9+rv1t7El5yEN8LRyda63cxUF5K
J1g2ThbehQvgIOFYRDHywXYgAdMstGBI6u8hrrPNrPXMkJJq3hvOkxuTnNNb42vFCH6/KPfUED0d
wIYjN2CRt5FmuNck+g+41Vc9a1ESHJFzMFxsIoxChEOAWVLMWTMxuRDJMoS5mq8YTuMz5B7+uyeE
VkxQGpjfxoBgLYmg5+9V5HJU6WzOlH3fOmvTxNRdolBYbFw9jnXKEONflcrX60wCw6HMQ16SMLBp
0Vvu+OAm3tMwuofIhCboJexC/B45CBUlT3WM3lyQil3adUlgbWwfMmPn9JCq0K/GhBmeYi9FKzMl
pHWZurnX0uYMlWWl1zHZU3rEyS0y8vN4vUjyi3BwkWOFT+qm667x35J8rFK3DL++tbvSupGOubWj
XgC5mjnoN7O+F7N+tLr6Ng8z7IdgXfx6Yv2MxYJOwgnT9TWm2GBE4eO5ln6S8+G5qnQ3iblghl/s
dO/w8lLYzrNbadq/v8qokneeKc8OmQ0AFsUvgfcpGJYHGCPNSkOA2YLT5zwRzltcve0aqSHGzhru
iI35n3mZ9zGIsV7P1TFxYRWTcwCGDdFiDHKtQfgXaBUfjLJq3EaiICe6tJZ92RMvrqnpPLJ1SRjG
IwdlVbvGjWZ1yHHYGTssrfGQBsZcToQdyGeBiM2vYH5wFrse1RYqITDxt0bVaccZ5t8qNbS7ihV8
XXnae9QW8EJNlO62c8FxR3ySk323Yf4kkLD7WF04HxhgJ5dFJ48lx6kPdZYTuy4vkZUh2NJc89QN
HNSb5IDTwgcZQ9ytnBoIsPGyKePIXJtoPgXiFmDo56ZrXCRYJn20xE4utIl244L6wansbx3uE7x9
jn/gfeNFahgCNPflmvGGDAui+vyIT5ITVMgZkwTICZG4YgtahWTRJMJ8Hgq69KpHkZF5VbKJhvsx
Zl9torEmXGlnwWPfVYIFyCLMCUdK4V/j/PRCTbs0lRepJPAC71VXCQ19iHoBvnGf9jpl3wQjSmda
IqOGge+UgLEJDY39MoisQe1cNz6TgAljxja+TIY8Z+bQDOEoc/Ct6x2SkCkasnWr59MK+Jo4SmAU
DF4hYE3tOema4tHUvF0quj1BcA1oiWHybUu5O+IJvmsmaDPY4v0E1URPyfE04ZRv6qFjobdlihbF
Q1XClIO4XF+VHTOfdkB01xHrQJKr2zfySR8TMsSnyWLWDkndiszfxBUiEFGVHDU6PgOhs3x2zNyH
kOgtPZw3nqj6E5ryGbsGs6CmceJNp8GrFoTnbpzeu4SNA+rPTKE2gCxfD/rILjcD6p5ax9jPtSB2
fLG8dRzfe8r9MbCJIb+3B6aJ7VcWVj9OvHwDDhcbOKxMKDyaa0ZGtpZwU+uQFBISBBtcKpr9wmx9
ZzdvLTK7NRFLqU8Me0yi93zR1UAc3NwD0iO6YklZ7avqnGriqZ6TLJgiqb/lk/uU5VF9b45o9lEd
lXUfrQsgQb7pLJD9HESk03JtH4XFr6VNNG2URdJimJ+tdr5MSflcxe245+2fsiwcuQVQIZg8hhaQ
La0N/YpDO2flXTiIZ2fksC+c7CuFf4sSqtgslPWwA8huh5TTQKZwDWjfRRLwnUFgDLC/I714s7v8
hLb+RyJjX5G/NARDE5/sDpKVFoOatQy8ShA/ArfwQ5AODxkZbCpEqGqKZjNn9nevx49N8sqvwL5A
YjkRgzw+tzWJSUBqXiyVMBy1LMsfSw4hQ5qr898lSoZ/Xv19GabesB+lOP3Xn9Nmpyg0yYjLk5Rh
Xqd9RshKgqFQvxA6+/tiTEbs0NsW7AaCXHVH6ZYQ0Om9pkP7CDJ+PsO+PphGKgPHULfT5HyOKfiF
xrbvzex69+e9fs6uF7OuJua/uJZwu7vyUJBR61Mplb5B+m5Dh0nOgRdFErWA9uVCDllhpUjBmH1d
efgvQ6Z+hlnVl9YUr8qtHvVsEmcg3LAhCHl3Lfcrn8p2J9BoBzBbFKuwdUMfhGQyYzrZPIAETmoY
IyPJg0X2a5WZlo9jgFRtFRhFvM8qqEt0s9RKOfIT3esn6exbVKb3+hS+TE56IVauWmrvTtbk4VbS
oGkzme8NSMPVzFZ420dedtNrWDTcLDXfw4Kkrat4jpv5muW5WNPh76LJYbraPX7Znwesos4IDvkx
r5xmY9OF9b2SzDilzMfJwgeK1+ibHu5dmHY6QIs1d/tTpKsScGZ35zbyEmfzG5YVgNG4awjaah2o
cRZqNywWWX09ibl4vEgB209a9ExAMITrnPOmdxvLLDynUc06iyqMIyv+p3Q4F2nZnQyeZItNEFNk
MBcL9tmWFA+Zq30f5fd1FCbYssBb9YX+6i2Zu13Yv4NG2RW/pJB9Qt/q+Xg3ZByBhvgJvE+2mVtv
hGKd/4zCwGvhpgd7gO5cXCcYVda3a1LG4LIFRaouhAMR827YNOQydNOD7uo0v+OD1izWamzEdKiU
+ErTOEDyEYJMz0P+zuJzptZam4ZCFQHbiNI2e5C0Hi+mxK2QVB63Bwn2oyKjInFxerdeQqRHnNyQ
Ah5QrFm7pq2Bv/dfJoiXLVSNK3yMHrY7VU8IL7Fz0enlFzYgGC/EwY16knDdkGhq2TILj3aOtnxa
ZL3TUuxOjQpP3sgCa14LCcclYlHvqmPbaGJVmWRhAj3Eui/sXcOPd2x0Y5thjt0DGIBSKiBCJfkI
MrX19f4a2YeVCG8c3h5XzTsN1PWxsaJjPFc09shvIOPBdGM0F0oP9xm6dShTSCIXVK0qk+vII0xy
1tyzZS7IABj4EAXs60l14LdI17xBNmCH0ABtAxrt3PXrXsYYrWwyLWiq3LYF+eT2rgbffca0tt+3
oz7x6FmwkYCJy96uAmVm3Bs9s6hqJoRWm9xA1wkgQrcM1X7x9o2MfkZd20WtddcLuWlr7iwzehjh
juYIb/faRH1YlZgNiGjYKdHemFBbUEFD0NRqgvTKEvLYFacz6eadMOX7YsfuFloLAMK53JgxPyQF
ILCviaOKpLs+38OJ2UcusDCXlX2dFYRvkWe+w+AY+bTP4Gyk8zlvNdbsTt/N+W1pmWrtTH2zwoxm
rmXJoXvkryKFUCWM83or8u4t5HDLzy98s5bxyUt2C7yrw1AynC8zdLhSj748K7fors4bzZrrwA0X
VgODfgzP+jVmtZKNffRmbAOaTZptdG06L8kroJb5g/9A2VbeT5gJn/s4Z9VPfkodeHlDa+zasr3J
5ReOn8YJEZY19sm2gNl3Q0adJhmWafK5C2HJWmlf+Ui+26E1dwtNbj9qdV+z5buRlM6hQag8VwYl
POtFiDDInYg7MaVFZh1SZEtTT7rDW22c36RcugvhivXKiVjhMgjryKSEOIyxhm4n+9b60XkmUf4J
Yr63nyi1VqFwtTXAgeLJrCcK8PHkal5yatgM/JY8hdXcDOvGbMajmRmVHxP8h1Rp/k2i8s6uUEro
o45i0HLGJ2fejFi91zQ27TuXV8HUKe+cOwwfStuZDovCrGprL5w1ceblNWEmpFeObRJujTC7k5gW
CMeiIiwERGyz72/cdIRnCNAfw8lMI2EkLMhFdIYad9qJ1sNV1b3CoXUxao/tyhsmlFnzPO16B1i0
Q7fdw2dhjHO8o95DQx1Fht8r6i4W8GJddlRVg+kdDFlqW34kkjoXWayrUbgrcDof5cSEKrHGfjuN
pwXc0vHvEjXGP6/sxrb8ZmBAmCNcgY7oohjHQlPmxW+5oMRjKFXpLSE1efcFMzA5Jsh+MtjPlcwD
d1xwIF0vsmQ1r2OWDw/bDPbw0lo7aUbAjKyPbloSzFYrn7y+YpdUHAbtPn9aMu8QpzRHysRjtXBH
7TKzyp0KbxEMp6r5EyvV3MYbjY7gUeQeEWzjA2EYO9ia6VHWUt016F3sZrFfw0RDlpiQbdswSH11
gG5T3No402tjq1oyUNwqywJtiNILuUbeIKYLPq35Ul0vdhlikElCTNclxhHL7/XhDfuwvZfQAQMG
RTHMHmrxJaZ+Ngv5MclwOYR4alc1y19gdPWwx2e/6caGO3f0DJQ/TIRCmuDrIWPzGbPcCGZpDkDt
uwEfq3W9WaZfT+bD4bZzEjq97sRgyWQBWBm16wuo8g/LYpKwm0a424mszns7YyQa56/GYKlNTitl
C9urx97QMP6wemSJc3nbJmQmRSappPGQv+pOT1k8XmeRHtBSPdq1RKUTJMBCOoITWxGYS+bStbZv
AAym3bdsnfrcFl9J7GinhM2KmlPcOXLEcWm7J9O5L3FYjIN5U+tVe16odrZLk390vVMzqox+iyq8
Mc0XEF09AzqLRMeNKDP9YJbJ0W0rSNNAp7hBKroK8s6eMPURabEqI/wo3YwNP87vOlQimz4NMyi8
/X50rTTwwuSt7h2eYs6ufYabbPTKDw76NdS5F8ekgbeY4yYMtV3rgW1L8m+XBBefXiJ+NqL5zgba
v3Ojkm9MhM7eBdeAIYLpu3QfvawTQSmz4mVIm7ukY4Q8ZpDNiddtRqIrUIys4qHMLxgcbhNqYoyL
9sdcWXdu9GNK1zuTQVVE2nMBr2sNvxS2h7cEy1jfl6SHoeWjWxetskJ7mKrk7Crk9NR+EDS+LPjD
to1AtO7DVe9p82nArCVaJJNTYt/O3oCjsx+ZZ0vfmqENGPYrGPwY6yyLM1gDZhco+DoPZp0MwZB5
V1MhXoyqIP3YFV+GFz3ZENLIlsRMYbvV3VXbqtsVBgVPCj+bw7c5Sx+TUg5bAzpf29Jhq2p0h5NK
992It8uLx+uRuVTcOSVjWUyl5Iw6yxNThT4R0fOEqnvTZORSj4vkALh0L9D9+zWgetL5Wps9KaJd
4Lh0b0c830QgTH5tyXZvX7lmmqbRrnHdu8TU7HtdWQdFPkGNiA8PmwPH0HbASA6Q4OprQ/bv1d/F
c817KLU7S5E1pAritrVwuqicfXQaNZ3hqL2v6GzhsrbZ/flWFbmZfsy4iryGcpcij20BGOaMKPap
rg7GUmKYYjowOC+65GhWFmtF3+LQDcaOJ74Jk/BJpDvbrAoUd9cqvUDImilogql8Toq3Wm/znTcs
cCrj7g7hERRcWZEqBdiPvlhBo77g49ZMDC0LEXrhNQoVmqPhWp8OXeqAtiVMZ/fWpa0CO4Mz4tLV
29Y8h0kx3tPheihEDZSi6LYFozMfcspZejXCvKFJj+OYuvej4GZyDAxlinOO61FjQkwElKX2qtG5
Lfr4vkgBAVvj+KDGia0GYUQF+Z/eSbKf0HIEur2Ua9utG2zFc38CUuU+OhWbOHr1ICsLsM+L4se3
wulhiOzvyLix+LF9npWrUFLRNiEg21tkdqtvDKnovhYy32Yz8xSNUAqylHY84Ta+FmcXlYRvkZwG
ns7PWPghexgEGQtNrm3MQ2udajdA3oIXAOcTTRT+pZ0wU4/ACnhFexYkKxD861oQZRMMcVbM4+10
T0YxQcMChmDzjhAraPsyv+2ISTqzpj7bHYXYnd6xS7th07Lpv+Vd/I3kHSddHHFWYDXcQJIdgJKc
2LRgkkeUPAAkn/WwftMMINqcbhTdTsAks8ezbZUbaDLmqZjsF6dgiEEydBjU1zocKbTRZe56mSLu
gJ7mAgf2m4pyl+PBoy0KjMQe3sQ0Vr4Jy9KtjflQknWGBYjtrMnGiyaygOeA3w8I/cIoj7qX9VRs
mg3M05W3f5d2pohZdOoTx9H9bqprBDzAhx2Nvr84SGKIarCIYDAgVscz9xlOUhG0qZUfLZWCwuhy
IDKW+WAsZn0bq2hjzs11LWU4EuaKlL28Bw4z7brBOqRF967JvUjVB+8T8If50+v2LQkXzG5QW3Em
vnj1sC1blROB7L27EAuC0oiLU0WpieZFDSsWEQ0m59gH3dLT3CtNEpIN9BKeyf6ECGuUA5mQs81x
ew4faye502v70BCOCkl7Wudxs63nURwK2iUC9jXd5GwLLuoR/quxXcBh2lK3mB95x4nk9iOIsrc4
MR+NjPtAI5054EktOKGCTXTy5laBUForQPVEwUSbIvLRpcSrcLITml+oIpqG2rSF7YPldecwFika
MD5iaM+INLQANDlJ5B0VYJ9kcDDkcfZuSifbj432AZ0ZPJmzAEgq7jQ9JZKrVQfwloeEbtQ6d64V
8pRPa83pw8OcRsWOZ3/XtWkThOZyLASey1xFcqd1WfoqacKGaTuQ6wPpYIBptau1FijuYBD/RK5x
NR6MtCLORcMF1kOYuqSmxGJpWfMrPgATSpUoCfSzOjQd5Ja1Mv2EkOV5V+GYFw8bQ9cNvOtNsq4g
p29SGUe3pkZhlc1ODu9pWNaRFurPqqMjxXDmrmnK6eVNann97dRIo6Q+9betJuw9yBvAx3FvP7pC
fqckKXwb8UAELIMwW7l3mTAYO4QyGN09yqzkoSSlGXJPIr7xecJdZAQ6tAV1tLFcm4agW6SwTixU
+D5x9AcMz6oXV+HSUU343cBYS6xkOnPqAHYymB+ty9g8dVLtuIwewDSot3RvmakNJDCJui6+FzyT
vPGaZNE1OR7dbdLgdkhc29vAS+oeiSCwrgtclg79o608j86v055y8vuwUBuoCTxjASFYlC+Y+u4W
ouO+23y6Rbs2wIgRxglYt7YCYanh41XJfhZRurUT5e4zXXMviQs/2IAXegF9wJ6NTmAsUvkDFuoN
rFv4TEgfOEJbP/Snpk3dzehYTzWrI/S55YIkgd6toRU7qBkoA0OAlJahrhBPxuc1j63HKHZBVpeG
bXEvCuukcCSuaOW7u6ziw5rrGcejRTxWkzSATjSyKUzV7NsJ8EDv/tJF9KeGvq3jWPlWmDQDmhCJ
u13Fr5YXU1uTOh1bZJX2qcauM+wjojWv6dETE4NvsCuEb3XEsVVDGAz2BDu3G35YIDpnORV8gu1Y
bai4CdvgU+W02ROBxbfM6qb2LW38TFPvo7KKm9LwgKmD8oxa81Y6FmxHaHjsl2vbQN1mpubXUGgR
YG39h7b1vW4gOPX4aZI4qwL4Hs+qelc4etaapLhGarViPMIJnBzeqpuJOek3w4cVJyX7KL+weFx+
OJXj0xifCSe6czigGJJ6VCacS2fKI5cPIVRDhh1VOztxstd6YpfKVFSQIcR3Z8jTUmDbKsTPJMUZ
wxm5QIrICje8yzxGyqQyvPNeNiSf0muu1IM1mKSSQmFdNaMRriXubGSOLhlJ5lVSKnCFA5v7HSga
RPraau5bH9n1Oo/GLaC5G5gwryo5DRrJwo13hyEYRaTaVMAJxdWWFGXv9N8oNpglEbBTO2SFNZLg
ynxG9tl2cBadjMFkzuKffJO5OPP00aVqTfUcleZtLngTevrFMOYwA5Em/GJSvhVSl0aWh0UJc3QG
HXRTt9/Q4KvbCIrHIocU1aD3yWp8ao0uPOr9sqnBilwmBU6/J5Na2e6Gca+bmvghiol9KxQPWrsY
h6FO1tYcQR7zdAKsPZqMqTj3ABHuxzB9LYbE/Rk462ds5Rc+GRp3YNY9DHJgAKP2nogTa9eK2tqm
hnepm2Q+l7kQu6WLnvSk2bpOrd9w75zCxu0PnhPNNzKj5p9UBGJGdAQ0GBU5FW76Dnha9xzI9rUN
RqFLq8tSi+fRSeKjyf6zijPi0JGGzCspKfWjSK3tkrCdsQmBboFgiFGQtn2Kuzsu821hc4B3kcfC
q6/8ekTCRxIwW4uhQw2JPz1wSHyDUPdRGu5SOAbwYY4xLN++BcfW9kowR13NS2Mdi/h2CfmRTY2G
UzgPnyN4PHJVVbYx5pH+ZpoFizd/RAhn8NwFiKLBGoddv8Nl+eDRG2CSx/TRYkK8Mu06PDJbWPzQ
psHP5Ca9gWnyz8WtmeW702Bv//0XChy5P+JmX9s1AfPDf/7rv7+eymgOzGLkZ56yaSfH+olwsRJ+
jmVSpxgtgLCEFmpfxL8Ls8KxKtINjj0UubMH5wyZkB6PVIh98abV0FGKUjI7NOMrSnGrmfpWesmH
69IH6xB+UAvgOoKgTmdwBCUG68AlaIh0tY0sk+JklrAhRKweTBonfpHhf/d0r6HRsachka1zi+op
XoLS6yGsX6mKNOoiwhMw2H/B8Il8yQKyQvkGU8Lb27RjMKPiyAq7hvBMi4mrd1frQKYN5d3COMBq
OCaxr2RHiEWMQdwqv+urMKo3y02ZCUJcFgkU0IpotBMBOONjWhsNB7CwZ7w1Cca6bo5QTC9FgNlT
XzNyB7ah97du0h+tWQMMD4mg7DDe4X8/lIStjKq9t5PyYUS8sUVHsjOZsx5iIho3dVozkI6Ety+0
kA12ZJGdUtdj/jnmpwQL/X5qhn8Q2hnkHtE21aZoPHBWjAh97OavExAdMOpvnlF+L5N3LhL0CDHg
lVXJl6tMMgOzUZAFKolRQbXNTZhfyth8hnfzJeysPs86S2SZJA8i64nTbXogBXl5P3bEb+J3PId2
ulFLaK4x1UKZbKgkbQaxcfEh3Plc1/UjdPkWlpAydqh8ILSlHwxSfvWFoRbDDIIwtPze9KLv0uIz
EyH3WqG3mwLl29IwMMsqKIEhOUpHuFu/NZBRAhjQIhGF6Vs26fGRvmyGpSOKwYvoL+IiXjx68zSw
4KRWIDkKx8sOyGbrovMCohyLbVuwDF1TYQwlSEu1p/tIdvepmTxJMb8anDHXEGezAMwCpSXRbjcQ
Xq3woRqXczqaPzqgs1F0aFBQUTPvoUMUm8VTWukHXG1vA9HYq6RP7tsGx6eqPYJdOqYyyDQPk568
LVbvj20fBmJ51Muku88kXkdDS27htQdZYfviKnhP0ZesOskt+38C2v+vact00Cj/vwW070nx+fE5
/vx359bff/lHQiv+pVM8667EvSXoGSFh/bcx37T/ZQqpC2SfHpb4P8v+PxJazbD/5egQX0gw5mLo
BsLbf4z5mmni3ZKSZozj4vhHGfa/8W4J4f5PE5KLF1+Y1DMmQl/b1fmu/1NEW3kVfdFm1JGEqyig
WdHvWzdLcJXnOrlNkPzC4jiV2YzTqkeuwo65gsGf7rRwBlxNdzT0oK26DH8voSnzTaar5mJWdbWZ
UlFcwj7BtJ+pl25om51LpgyxjytrJPB4iucH5dDeQp5GolGavxQdQgVRC6IUGLBdMea0vcaBkegF
uHFy78Kz8lWx5Oe8Fnf6AvPD62loRclowoZGQFmojSMUTHeGyYFw+ZPB/p6hHz9hubRWU0ljCN2r
dhpLjiC0dGty0oqTZReYFLCr1Ejx9r2RywBd70uZ6+phytqvXphU41q9753e3NJm2dh2imWd0/oq
JuH8ppYcD0zqiGkqj0ufQ7zqJ/0MGWUCkpNeUQFkdk7TW6pYKcIPt/h1i/Cj0fDae+h26ilZcYqA
aHSgSJ4xr6jhYNnlLjKmdtfHfb9b3OIpzLQJwUFmHedJ/o5OVL2bBtaU2hkUnF4Owqwz7kofyBQR
A8FGdklkJSU6J94Hm3OtXw9Gem+5TRZ0vVZBjB2szVTlsABQXh7tUg+SVte3vTkm5+ya7ef0Otla
KbkPRvETVSm9E9qQO9PLi1MvNERiZWNsQUw9QY20tk0nu23v0p4GZg+HQNU/+Pb1fVtRkJSjS4BQ
w51VtLTHZDRHD54x5Mh/C/tBLPGJnjaGJqcXj6NEuxx2tXySU7cXffuJqrN5mXNG/hoycRSFYQXs
SuCBuh4isciClInfdWt+wVaEw7whj5Nm32pos8dEla+xwhdDRU6IgYbCUifQgoTIdK3IXpDJW1RR
hc9Rcg3Lo3vRWeT9mkPm7AUIOnhRd5HVHiG/6eRSAGmrGhkUI5j6tE/erwk+W1UWh56cPX/K2xtq
5hKeDEDzLk7fnQXy0cBRlbkIVFgaAXs7n6etCU6HrES6wxWUgLCaq1NhUpzIBKGoO47EZ5jbrmY2
lAg+sslrKVI1+2dC/7ru0Xo8s6tTPIXWd7kM5W6aaBKWudz0Xb6Oq8K9tfiKDEgIkIRn0mVjiOd3
6LEIZlM3tP7IKszVDc9P/BhW3V08Wu+AcJlbU82tEMZE224u6PL2KNlmjjWFzB7TZUl3XoLAG+8n
9plLOYQvIDDdoHFQZnU5vf2sQq1ZhOCUUQfI1WRWpxkx5q6q6dAmtX7nxEi6KR0C+ut4wFq2WYRL
faQeeOjCdXjte5Onidq7RM/Uh0cacO7ajnM297r7HXVONR0pdIV+SkkdOw86yZ+2t6Aaau85Dg9b
Gq7tFkXEEW4bE1Ddu501ujw0MwGQFt3HFJF0YCXPml70mzkNCbKZaM02mjqUDPnQUzsldz1jbSDy
67qrEPEtcfpiOcWF00vhEyMhNljjGblrIZrHsZi5mTiKRpn1NlgNKTgkZEhI0k6X34SsMcvohP5Q
u9He6RYwde1Nbg2fURN+Amk0yMhQ910aPupF0t+Q2HxJHePL6gcdRLHO3KLnF6m7p4XBybrh6LzV
Z6SYUjBijbwi2g2JQTezp5oKLfOltirIVlm19WZfp9G0kVl7P5XhY3ctoPLumnKG11wxoVx5QmSI
GfeYXeFtbOPZOxR69IiCsNjkM3WPXWcX5VHbdrGb3hqpjf6tzM8ZCzlQrclP5wlukfnVOCW/S4hZ
SfaQytsBeUddotDH64qPXqN3ShzcL/yJhHyf3kK+35OUaKKWuFr3V25B2aNRjCZN/aRVJK8tHrPX
hjYMwF+Jz5EWWpJyisoia2eQvNmlSPUMLXrQmaD7Jmdi1vGtl8m72JiA3JuBtpR7by44XHLEME3m
rkUkQLgiarnBvFevZcUQsAIRmKECl/XAQCbvaYAb405kmnPoPQ4WxEteIpYomuHMPxWz4OgZFfMN
Cj+CdK3K1ym/mUnM/tgp4nIMssd0g+z35K3RSkjsDIIAtqPrjKaWvnJtHVWd3SxuCGcJ2RJTPDDL
yOycQDYa1tR9z4yFbTn7MFhzKim2JTfuNLrOU92kd4k3bwq+UxCGOOTIQII10zK/z8bxjVHgB0Ji
J3Bi48xpGVCzdxl1Pd5kCGX4MSdM/Y3we2RM69pyTm7tmH4BW4TBCsVuYhw8Hv+5gcq41OMPHXdo
kU77EA86aoaxR4QWDnHw98qjo+JJOqtGMjwPGqffkGeJFjBm1LK9SYn1O9VdvTOvB5BZdcTXYcJN
bAuyTIyWTowOCAqg0UwsHBgVtOlobSQrPSU+M+w1ktGRDyXFYByckW9eTAbKpAHoG0T4paYnQCht
NoIXQyp105qknhZexRlSX4pNZBcOzYr0MzWmQ2k8wBIiLaGofgB/rRvg/Oi3iC5LgJtH1QhXoUYy
6Vxn7/Wbpem3ZMlgsoDeAu+nD/qxOA1deZR9t5fNIF5jgym/1awVmTtI8+Lr9G5ZAoszLmMe4l+9
mlQXEji41eHzRwRmJImDP1r1LW0KYg37iT4Mxh7iuAWRwG6ILjZzhiP2T92fgeiSIcPJtTJvW87R
m+5zCSPMKDO+gvY/SDqv5biRLIh+ESJQcAW8Nhrtm2TTidQLQiIpeFsouK/f07MPo5hdjQzZQJm8
mSdn+SOlxdEJqvOmZvEZZPPS0vR97IZiJ432arHgHKTXfwBKGseANujODraDyk/mNOYnR3dnLBT+
MQ0w7eN0HTr14Fa+2NG7l2Z81IvwKB7s+dmB1Ef+PQIdjqqh/MBmCO9fQ03NbPi6QcGOoCbjWn47
8/JpaIoxZWP9iVvM+qIxHylewTGUBOWDOcjPWq7DIQONl44P5I+LZ8h4DLzSAY0uwNWsWdxjm5dc
FcOTa3TfmYSK2oNPxIKxlf4AbZnzW55k5FGoeGUhg6QW45+JKrBLmHDnHTJTse0CDK3L3rRJo8ui
uX8DAFFnbpdH9Dlvk4y9abTrHz6dhiEdDhq8w0b2Rvw/udbWlnwo9fNt14UMjdudCDCbxhZzlRTG
DGeFrUjtYJNDU6ZChxlgppngDj69oiar/kqRYSI5QkhwlJf6BY+JDqt1Wn7LevxiK3bDtH2pCg8k
XZb+aQeW/0kjtBTtZXJpQ8jmG66Rm9F73yuogH3c/dRPmE7hVJUkPleHS3y7PuSJTT0TcerBxdcK
cn4zuWwJfvAnR5fbBFYbaerI6Rn5vtOdHI7dFIcgiexcI76l7hcOyzLEqmBfqz9LybctSY9eW4TJ
lGkCOILJTxLVWhXnekbpNTAr8P6XeEANyPZJTcUbpBMOW/RS0GAft9arpUzUlVg+NgzpH691DmW2
R5wPSrLjsSHQheiT9bsqGgfsSq1BYU3uMMUe/K/KNSI3dv+21chw2cuGXedfCkOPG5nQPOU0/Xoy
+UVjzmx89KGlJj1WNGK6ArmQfrM825n+1glQgNmf4z0R5n3nESqm2s2LyJSEgmZ2wZ1iH6M00uZG
us7Sfwujw0Xs2J8mn/G4Mu2OMwGmb8wKANxyt85LtfEyUC++vLNyBW1W4gGjSLD1VxcYKA4puwvS
ly6ruPYb2NqgJ1Z0I2xss6bJtMhegrHXDCUowVQFIqJrvs25Gx8cB9MrwzId2eKJppMhGvrpa60D
gUqcXSFeYNdkDDqgrR7Kxn5qve46CPPdaIxPqwQOD7/R3Ayq+FQZB38Rw1H/xV1iJTRdPSYMM/HM
Y1RMLG/v4QUCA4gA5fr2M9US5dkDPF0GJhKpVf52G/WtekUJeUE/dlxhsO6pXpfFsLNEY+wD1/yV
0PFH4M8YmOmqSC/TEwaEnVPn70DWrJW+WZvfMsXtuVnv6K8y+cNg5Scb7wo2daeu8UIMgm8l7Quh
z2aM/UBRir1S0xl7/EFJKw6Jt36PCWwuSkae3KX6sb2VL4hBGYMPDSGKOZnZA8JcvfLNJbsQTTMN
HRaHeYxhPLxWl36jIMntBDB3CwifBbhTG4oR/pDbIhDUGvaWZ81FC54cekloIQQZD7mkecYN04YD
T/0R5Yd6IGNieFz9nQv3yJho5HfjadBWHhqZ+y+F5ET3sTbQx/RJj7a9nVgf7CARL2NfPygCfqHI
2V8TDKRbJ/nQhiePMsMO2RXGfnGBoheuGm6jTv6U4u0edxxjd2QPJI29VsEzppB+M1NKux1g6Yb5
wJCa+95L4E7LPmUWSo8Vy2Bbp7hITcEJTjZ7KuE04KEqO2SuhAlMEyfaFUNzA+24XePxZnvT8KrH
4VfHGH5qNH97HzAqxSaQ63V1SBYe4QY2XjlJf0fMhuGoxDAvvOEjHQGHVb7+MH2Yk+yPIQetE6XU
JVzw99kbFA7fro3oUIUBmss/zGlv0ggYT2v7sR0xPZQOrt3qXjo8J59wyEo6kHr8mTZUUcK8W2yb
fybt/CVc/NeeffC+87xzsa9wTAYaWjhzmAbPRo+arA0ugTNdHOe2jN/V7J/v0K+t63svTTYdGHAt
NJS5FsY7mcAmsa0t/BqS7PPiQ/UfuBl6qLZkwfZz0WIDZr7FisZ3zG/Ul6ntU91zBPbi+GmoEUKs
xcFnjR8jvLd8uFSygy8baSPtTqWPb6FqqEOBMA15sDl0hIZbAQKYewdWG4m70qaITc4m59fEfCmZ
PCC2Osch4foV4FB2AuvoOAMQea924AdYX7XTiUNuqDx07jTOYb1jw+Fyx9T6+BJ+B+EsGuqm69Ik
43bygW5Uw1us4xQSHLGJPF83Wa4+Of2hqTrGZ+vHlOs54DLMPlnffGWnEZNStef0wGHQ1tehvDf0
CooJvPnXOioKVmbGoRxZdguHxEcqJ8/UdJgcW6T7r59hc8QcgDP7ZUi0vOU1evuScyOFwdFTR8QW
PscPtTtxpB6Nxzo3zQsm7H0H7OHUCsC45HIFIzCfD3JvfnJoV4fcN4dNPQLyQ3J+CDrNclzZh4wu
j30NB+lE3iKsnO4poQs36v3EOw1e9ZKPlbmDLy1O8W4ZzOCEBMY+5/UODViBc/r/D6Zd3u08Pz24
RkPWlC5AkMfNw8siMeekfgA4pDbQZ+YVPzg9eOkMEB1LLEIrZt5H3+tcOCmkrvzFOdKKxuFF5S+G
OX4FU41Wvjg/8dSfa0WgijeUs8cOOzF0fOqroyV4Hx3LjYTOGHOuHEvb5qkv9ZNMMG1WGH1H5YOQ
X1nMdP6aWhCiK+08aW98WHtcZ1M1W5tx1NTkFclmLNkmkS4WOMQiuE0pJuuWC+NGmdSFd5KIRu1s
R8s7rCOhDB6qihjzS8BlMZurkMJJvDAV5SI42Eu2P+5uBvSwzTK42H26CuvTUP/GnolBXvLOiabL
L+ZifamSMuSqml+Hyh5DOuPB9daHsgVaHxM53bqyEZu2dxdSFOZ4LQR31Wwquv3glt5We16wTZkA
b4RtPjD/b2CwJ6A/MpNnB2hGPbT1timoAGPYqg1w0YCity6rFHLX34aKnXvlp7ExFac8U+xyNtxj
0LOFt8P4DdF5u8JphHizYovo3gJHv9+1Udp15RxNLdvhyv0TANuMCaYlX6YZK+UL7bW01NOImPt7
X5g1Zz1YOdZkkZqqUoqnp6KP2sX/F1AKZYp2OdIFZxi9y7g3PdvO+s9P8XPHZ1oNCC+sIiQEzOgJ
Kw2IUa7fs/WIEWoOq6H+qxpa6u35d669bw8eceFSHF3O4iPIp3XXz/kPV/HlthBtjcry7DcV/17H
4Jun15Fz3Xmy5RxOLiM+Mx9YYyoRxm0PYNA0SVMGnAXcKTktjgcfjtIJ/lMsdHO3fiVlnXBOd7hD
kFrg8lIM+3Z6H5KMcAEovYgUwbZO+Yi8keMhVzlAM+52ELQPZsr+bvGangWKAEVPul/OuGzMqM6B
sEzV3c55/wFu5kaNeGLHAvCANbbvCUrbbsjS7vTfD71o7tmC+/+2LDyB5f3XJ13rR03xM3gLpwxX
EZ03NC90D3TJXUocLWI4aa4kuw50Nx8K9rLW+0Z2TkIOOFflxNk7+dywo8/o3GZ4yINuIULnMfo1
2YdcaCa+McfRci/3yXSKq6klceqLvRh518jcInL33mHs5bwTKWVofskXrK03YuMcqoBW7Fga8sgM
ggcgS9xNUGX6fO3ZaOmcFBrzUDbdk/9dxWPtunt63HD7+eI4jRCUY+H0kddQZ17C7vHJG3kpicNk
momGxJZ5nKrPklUhcpMZ5lLFJpcHeM5qd2XUXmMDrUbKVAPsn4sB9pnN7ZzFwW+djc2plWZ9tnJx
Wobm2Y14xeqQQAVZzEletHdxa8q4A2Zccek1e9PQdzt3o3fDxpQEbQceVuUyYezX9tIuA+EgsDLF
6NpnPOLHtdfOTubtMUb3xW1gvjtWZl2Tznf3NeMGIhHs7A2h2Lrz7/2M6VPHsXxn9PAHMZVwBMmp
i+spGsTm6QFzeupcIznpxdyriXYAUyncTghMLhoEn6x9aZX/q8wHal/5MNEJnTrCjCxOdIR8MY/E
x2IgeCUxJgOnrUf2XGfDSrVtOzkTHqavuomzblcT7kvN8X1K49DV41lIeqDYnftu5ZISSl8cJEnN
0CbbEpj6HusjUWLY+PpXxxwp6TTe1lq/5nWMWIzwCSPpspFDOm8kQ42Hhkj5dtQxJj9rMMhZ8nVM
vnElexGqiu7xtKxfhFXpyF0Qa7OeqYfR4myhbrLf59L+lVLRXVZW9w5wZeO1DfHdfL3R394dcC1G
tRFbZ56W92zGI2umXvzb1MHOLvWj28EyGWzy6vVM+0DGjQPTAC6vteAQqisi1uAvH4ax+eQ0Rdkd
4iU5oWgEULntBKNkNP5NvwTAzjz1ZM8W/DQSo9t6KX4KZXymBSmrJSl25tpytM7xMuvBfJf59GEZ
zFw8JP5xFN7BoxsgZuSPgNly9SXjF0LfuvWrrS7ZUD+RPnzETjNv6Pjx8c4RVSJ1A+XC/lHZtKAG
pe95jG5FBVB+v1RoxsPVIm9lRjAjZ/9xuseWBDvD7JVPMD/zaBCrtHFO14z4qVb6mWQZwBIyxKZh
euLPrslvhdvjbb2LsF7Ls19Z/Um5XX8YJ/PSCLZRK6WdxBHDQ07kA2+ODkvR7ChXYFhuCzgrU0aO
9HuuUnsLP/4TVg77uYcGr90WrgWCTqrePTxWhzZe/qBOv2Z2v4WvNZCjbBy2aAK2JHDvCEP1NdT1
V8KFAFOnu1tXtDVdykcOzR4G/rbatdZVNWuH7QVUcxZgH+MT2rsC0TgrxmpbAHOrFmFFniLb9LDa
WLlat6AxcIm5yflHLzEm7P3xc6GIjTOLd3dVcRnWjDB7ihMQssWEsazLjzjSP3vz6nlr8THVtncO
ZrNlmCDtx75mOtN7vEIId5RoJgUfp1Xlt8rpxamtjd9c2njf26rAvmsGh/9+kgqn/AZIpn+y5PH/
/8F////QZTAJS4tMF/9BD87tZkBwQ/bwGl3tsraiVZrsw+2/H4LmnQPjQXQi/cCOlXMq0u4zQ/p7
/BVxXCVeTKt300FjnbNbQYw3xAhJaMKelnsLyDcuJnWBA/I2shYfcI9/BnDjolFlRlQGDz7ZVxYR
RTvekHNZgMoXGlcrMKtX2svTx8J0rjnf9dfUY+ximtODc0f1Y+4sgrg7+lPA/cvDGVAlfKUkxoQM
qnMh8Kumc4F+Ze3x9FIeWAbExRr14/7jAZxeK1U/lfdw9tRP/bGSTAvnkdfDsHW+lbk70DOSHf3W
/qHSEiPK4h+T3K2jdeacmQi2+Km9W5wa+TV23vrY5OY+NSbrEVwcd7ORPoNKGvG19rOU7D367Ihj
5IQ/1I9WQGD0rRyrqcZ32KaH2jFVKHsuRgUjVHRGh0eqC7qrnKQOkyYGs0YsAKXTO61FZ2wqY+m2
SSPrvZvq/zAyVEMZlcUf/JIueEnoeyMNXjCgNWGrHExSLqakrTtRbx6A7RaA55bL+zNiN/Y9xHkl
kOp1ZUPMcOWVYoe/icOdv9ZCnFzs+gO/7cMAOy0ku259De5OEBf9TWk3TtJkjpwPpmBD6JWaqOOA
D66ISeCYDX84GZP04KBECabHAgOLX47yoScgGlpzljHgWNNzhbAp2okqnCXb9dLsnu0a4jkZ1weO
QyLUZvJdGnAKW7fP9sApMgR14xFvfXruRf63NLNp5xnjuscb7zwMpqLv4e63BOxOJKDE6sbtgBbD
0eMrpokavMCPcjjGtZhbF5VwfLV8/UI6dNj3iwlfIegZgwFxJ6tMmNimpqdOBjq7rP6C4oetZ+2X
SNPExtbWT6Hy7Ufyft1q30RZkwRwY/S01bKOg2BARiPKHy5bNh09hP1FyxbGTpGWkAKfRl1WVwUn
I5b9j6/5JMyRszvtub8NCBeMnqaoaziOM8ga2A3ZFz17bCKzKK7QsYFXFXI4ecn6z9wNfXtkKB8R
YeIJKI0wsYZ/eRLQ510W7TZlTLOwe7W5sTM8smnKgfG+oKgbBiOVzLqYbmsdaRbCcJMT8vQtXg27
6McjIsZT3wlzJ1H7rNZoTzZbqGszFpqzGAJnV18m8O1YfeHzOYacMWhxZ67/+At1YmtZlCERCSyZ
8Q9/QwxbmVdsc56auEaL7eiDQ5g1iAR5t9ykC9V1MYTWbnpcJUohpqd2Nf40Uj1DPjH2jJTkXrru
SZWERwz8i8eib7nHtS2moUltcsv6vaRffuEVoTlaX6BQnrhpH8bSbx+TlnZiOdEimBLybZZ4hzHk
aVnS7yClKMEU3UPlv7WAYTdG3Xi7MWZiZNGEtumH7Nyb3qXo5b2Vw/mUi36fV7h+QfXLGGA6qGZ+
taYUi7IVhDqmlni1iQBaOZyQeIDK6CORhnIoaLSu/+Fg4q7IZXbfJEc6icMYXZ+Eb/cD/KTl71bd
VONQr5U5X9ivqseFNt+SgxbNJQGSgYxDpXQHFF+QW7KDh6lS+0lw3KuoEQSgsaEuyEyJcbCQTFRn
850dM+8yBJA1nGA/iuriO1YXlY5swg5L8LacVElGipsoR7B77HDhd4eNQwe3dYdxJVit1Agypyq/
qMvKIifLLprpTzwJa9+gxmwEpud8xSrQE9CGsXJtGfERlhqBxgFdlepfXCVrJG2x70ceTlvJ546e
1a3qC+JumH+d1qMvoKeZqP1nNhqYh9++IwIlR6fyf6zxl8Sqs+V+R/Ed+2BAKZwe8QzeZ/oC8ITs
pmf77pIbSKHT9EO7AwMtwiXQRIgTpixq68hciv4lTuBEsNeVZW06KZN5V+V2XCGIynKCSzjClDyK
ST7TI5Q8LV5ch2PtxhvG4RReNIioKrizG+owQ+5sstw6NJgoNqPIrtL3/5mDwU+ZWb6nhC4akiV9
UrG4ar/4qCf5zB8Gh5Xqq0VB/pgccjFr4lMkZv8VS8Grr28aMXjXeRk/+0OYvtn6pB74iAz3uC6R
70yhb/c9xm8LOqd7crkRbnphXa1JVjvRSSoVKADNrYWRFbJlgRwEgolsiiMpR8otqss8HlPtWqfe
uvWZeala68VTYtoZqf+G2YjzLLV4lqPhCXW/zMxgPN4xSl4QOfxUoYXMjN6CIh5ZMvKD5WB5XToK
3bCb/LDOO3zLyZG193t4MHPGZZB2NQf4qz7JEVid7RGmF9P4tKU/K0EZcJ7dwP3tFwlH3X1sAQBN
s64OqzGdSZ5YG+lje6g8CxnDODSm+p7WDF3GpqUUMfi9DOItYFcdfA0NrVjmwNI5WXkORZbhX2vX
SNWOv5MJL5nf23QHjjVOEacEOWwPlxZz4FaMI6SXpbyOZfA3AI27b9uZv54fxnqRH63HnECu03Zw
aM+wnDf2GWuXeTM735CNhEcQN6vgLvkm06Xx+2LnS2HRDSIv5RyHjQ37FBHW52bGOJl4Mw7I7HU2
a/Wkqe9KO3uD9Gluu+EOQnaHFe9T/CXjAnCwkThoR+M3q/iBrmPaMtzCxQCf/CZ/TxRuFgQ5+7QE
2DUASpgFCDGMGHM/0zXB0M0iPnhycIUia3ugZWeGZhSRYUH69EqsJoOPTyKWZ6Wcd+F0C+1K/Bv4
M2h9GTinMq9x4Fr3LKRjImOtrNF9MasPMogwdDqD6u2Aq0VHaWlEwm3eDtV9tJ6o+bZWxGZLj90l
JgFd3gW53tlarWvsuZqLe3fBlhzyNrCDgTE/c7GlG8ZtXHbuht4pCnhZDrrU24M0cHZWBeOY8svy
WFEYGMarJu9f6ktd6BoMVsFAEZMOBJzIw/K1savl252LBx5sjM25+arj7k+d39lL3J8HM0X6VaJn
ceaJWYp13g+p/Wu2eeK7nrtyZURjynPR3GnXdkWbIZwIWuletEYW47JCoQpSp1nRqWFSL+F4bcaR
stc7u0cp883qVgXW2R4tweBavIuSpWtw4os2yybSedFyaNHzwQUowUVQs0LhY2rRXkJReO+FnNSJ
Z59MY0GvXrXyWU6a2uWKdAUK86mahxjXAty11m/+iQS9TMYQREZrN2XeX8XgYK9dgR3Mm/81CzOK
e0I/8Y0/XVuBCR4a7hJBjhHx3ghtyL2SL9yN8FytbvOgmFOvb93Tks9cP1HocXv0ZD8w/THWZWyW
4b8HcrBFp4PfQJFlVdESMs2sBOzPhJqmm8VdLFKyzyNAF1FP/fZ+HSjqtWYFkVOPD8kMhRreTbXX
ZvGFb/2gSyJgbas5J3jVs2GzoEo9EScJsLEDQERlH9rXSq7rCRfys8GadliD53i2zn5WCAaCBepz
c2OzYadrk9dKNN6eMhfUm2U6z72bXkVJqHqyvOEqG/aAeT1N9AnuyolXs5+Lo1WkPVWCmzZeQXzp
lzTGK5HevcPVkOmtaVPrlc16b5tNceUeXVxRN/H8m+mvAO008senYFHWY9N1t6zPyaT3/s3rfiWq
/g0qUm3gxPBKkRnkfm1tFtnMkYegFdrOr6l2ih2gEBl2erivUPig3V4xeJ6zR5p9s1Pfk1TCf/Lt
BjYDquyDw2r3UuphhwtA7SQa2nE0nv3aBij2l4kyPrvU/FA1vi8OWFvNpYvb6/iANw02MkpU3Fvv
JquoUfZXdzapuO3/1pijtmZc/babuEDxzZ5k09wCXocU5NtmtJby0fOJ/gwqPnoe0Jg0iTh3cOaI
4/4BJxygI/Nilt7NIaNP6icwtraX04thAhsxFvLoXuEyqhEg4InSSH87JQwstScNyoeNb5GzXaxu
Rn2sGLZU4P6itgh/ly3wNQ0zsAwjJVroR7N2u4vXMFj3VflTDkyCKupfoYbeJQsPvkj7EWRY+ixC
tFOJcGmTlVxMWoTivN2UfgowySP2pxlDAPCod24y7D2rAi0HYdwtnyqhsp0xdlRRdlZ8qtg6VpNp
w0widbeaP3mV4YjoOiqshNljs8Mwrl8plGWQ5T34XvCrtMtLMjcUpKc/uUE+QtkVj5gHSFbfSPHt
i1XsqjxmiDpnWOI4gW5cxZyAO+x1qZb3dj4TWe5xdTYeJoSGKH5r49OnsXOJ5UPdHzvGHJsliKFr
+ywmZfGX5tAsNb8cOcij2U+HuontSJqmCxkJWb0xBmQkOW/ydP5Z7NQO29ZgdV5WvkMgz/Uy8yUa
68Eoy5NcKhNoEIqso/CaVLZJteng40VOvI2/Ag6fMSrHOcKeN5DDNdD6CntBNiHkKZJ/tWV8Dm1/
1eZgb1XZ/hmC+0RuQB9ULdQIoZY/aTccEXY5ufmQXDLzuWkD/zq56yeU3eIgAd1nhANC5tfbGfAH
qSkHWuMksGPlEeo25qMR04ao64PvNNMbHhnsmGXOMsi80aacbxz69Ry4LqvSxAMxpuE8zdOZy9Rp
1MjutsPDLWKfn6LcJfH1bspjoEM+HZOuNdH2PfU32v7gBCG7kr0f95QgfuYSWT9xwBp19viV2pgZ
5uya6CKO2sKiIKA6geyTe38W17zVcOwzdF4vQyPq4LIlNp4oL+rrz4VNhuAkzoBqPS7Y2DBPeKTM
EvhsjAoPnhV/WXrCnFPX39JasZMGXWgaotzmrk72pR88aGHReQqfmVt69dHVCdW7tnEGP6O2AkFZ
6XGizZEA7/eUM200zP6zSYYrPOHlsS7XbmczyQLQj19oLa2jP5cARRYaK1czPVVN8U4kq4i0Pf70
ZsqIsmqurVJfTNafe8cmSo72Vpc1d8OFiQ7N3oZjqcdKyjBX8yube3t0gtegLNDEmjTbjznt1SJN
HxYGLDscuFiHFfxBuSd2yGAg/luvCb4Ee/pScXbDK3oVteTNvcO0SLhnE17rMZ7TMM3pK7Hle1Wi
sOLr65K+PtqqfTBwpGw12keYIfyZXMsIldAMXd/AHJAMvCeJyBTROUn60Ko6xlIYXzrQjctCQExO
Ntw40PN2uVK45jW/ygFTIg/Jr7YdBrb3guQ1CakxY8Soy5T2qp7o1IjfZe2Oyh75Vbb9CRoFFKXj
SZhK+WsBDHHn2Zh41uSrZ2l0vZXOdcoFoA9CNWQsCvVszPaqNSHExMZH2ifv/h1xaZhOf6yL9q8w
lqugi5o727xR2ehw1j7bgTyjec0bpy2puJ5R8jkbvo3mbAK2bD7hWGFKnWi9ZhJwrrk0H5W1fpYm
863AJ5ok82Df91VzaPLpLejtIy8gGxwYMaSLKcBA76Gj6WIJu4U2e4Ji+Hqw33W5zaO3zMyhbQw3
zeLd0mGGNRhwXxrx0mzncbmyzEd8n3jA9RQ25FcRjSLVYS8JXPmCQKzC3qpvGmDmjuXgsKAmHKou
e4XuBrTYOhj1mp3krDBPTPp5nDgH2BNsSxYzBjgMVzMVPFuqeDG4KPz3T5vYj2Kx8q1NRWJePKTc
CcDmuO3BsdITzdPB3oQhoET3Xhh2fFD3s2ViRVOVBu/rVDwZ+TuAcW+3cGLi4WieY3XjbkjfR1d+
tLYREx6G4JMuh6Yr9m7HbbW06heViFd6Mji7ZMo8zylII+m+WqLmxjLl/zj0f6ytful9lmE1dG/T
QCq4X94Kl7e+hnQRdHmDUc84ZD78Issc8WXFeA30vZfu/nZyhHqVcXXx8ha2Yew952ZkxUlwmjSn
RkNLTDYLB6ha8GhleABFar3CuuruQ5N/q4MQ33UOO0dG7/KSUghdLMXO5kp7lpJ2R5hSMKF8/T2X
3kM/Su8MmjH3LIZOecKtEFvXivN+UAkmVILK25I6yi3nHcZ0h95RDvdypFwCrpupNX6MhIl7X9Fd
w5aBWNkBbek6/EOyuuRe9t4zzQ5l5ZOIEc3zAPKcmTuNr8ZCPsaXG4fC9bekqZ6cvD8sXmpe1kb9
dWaLzyypnlqHVgoxfMrinmdN0ve0m+mwwQO4K1wokiX1yEu8POZBPWJHfJjboAMKkodTQoNJYqfG
Jncm+wGkDLUfKM0AmkKzcBCVgIeM+Sfe7koznFgm683p+ckZGP195nVwmX3s3bj+0WhFfoHYk8aG
ityC7yYzvz1TwF3rGU/41lD0lm9tWeI4ls1TzZGiZAp4zMW4i8NApuNLb6N+2clwlu70Ps7UvAzC
IvForjpUTjBdB6Nj3jsP/l29wIjL2lSx2W+5SmKT7bCvFHZjhamrP/rEwTY15v/KBMzZ2iMNrNWX
SI1m53FHBUYPCzfeeoN+y73p2Vjhk90pRdtJsm4E7qXvkwDvgXMkevPVBXiB55pRclFMZCHtCXuw
RPwtTve+dFnGO6aRkYZkt5n5HHdNAanEwsTY1oG81s0bIc6ztqsgCjjK7/w2rgnJEl9N7ufStf1F
YCNBn3/FmKb2cZ7fJrtS2wqPTEwWJis9a9MxcioGRIkVyK/t8dHZuj1yyEqPM/QIvsbhMPMHTPml
J0oauQZnHZtCUlysw3ooR+8AiR+Fy/T+NOAnMBsm6WEp6P/J6nYv56Q9OX5Q8xDSr14nK4HmogpH
BOKKuNnFk+gWlilpAAW0HyCsFZhaBvawzcoaW5XdTyczzBwUCQciiK/Bi3JK+5k78snANdMRPeQM
MFDSAmV5w6O59WwnPgSroAW4CJjT66zfu1Z54VSTgAzST7aD5BqTz4rq0WRYL9IZqeFmqwpCwdAV
YS2xb8SpQe7V6B1qmcx7/HK3evCLJzw9MTrRbA5ElTGQOBiNmUPwjx85DR5B6cJVqpo1O0p1Cnox
X0VncLnzfhOLwsEv5ducAsfI15LLKM977tJN7xvNYeLYvWno/dxMhmIvXOsIGyJd9eUB9xVIa0UV
DP3ZDvvTL9/nfSshXiPqRaocz0EJ3mUcJgIexfc4xWE/TQFbDWFbB1y/rOjnCcwnS/QMb20GObCg
mmhC3t/890NRcedYYajhEVrf8sQamXYaII3r6h0DBfrmbJX47DnRTEGbI5xwQ2S2corrml53zqPb
SlAUaON1JKtEdS3JrUvQz2tYgsZntIm0KEhopVgqe4NzbUwBYo5mvi0AqmCQB3DPu81loX1I6Cz0
2uli5VpEzbj+yfymI6DHWDIfP8Gg7DlBM3YHkfgwGM3J811Exy6+LaaVsA5NuwFK2tkLzrYK4lOz
qo9AYfu9r91GMh0a4JZ0IKHhpIt44Hl9qUpeNmVQG5/trIb7kzAKTHAEKnZzrY9Y+NmQx/niLwpL
pTD3zSgQO+MpB4NmtCSfRB15K/cey9rkWsaHlkeOpi9XHNNleo/xF3NV5bvNoR2zkuHx3VaflRpa
NG6E34ID+UiGxlAm3MiKO9YoympXxbh7487FgOWo8+L02F9Jd2guGI5TrxuzcG+mjWjtA1chiVlG
GES7sAnigElGfO1duu3Xo29PMgoqF7eOvKPFvXo+zZL5IniQM+PeC8GtMVL+lEWpUxydZHm3ZAsl
xJx67k497tgEqxTi9J7bPLd+7Oi4WLo+VGX/mOYN7JT4eTLw6oLe+LYD9Hf88WHVlg+cFhkrmc20
Nf3yumbQ6qHh9pvGHW6GpHIIt5tfMo6YgmpnJMEDZpIi7P5gaS2OZArIo/SQKBQPCEViy2Yu4XZA
PQ8dgj9cwx0caj2XVi1DWsepBr4ruMt4HAbxt48LfeHlYe0rbipF9lCQJ/7H3pn0ZqqsXfYX8QkI
IoDp2zfue+cEOW0nPQQE/a+vxf2kUlVJNah53cGRbp4mnTZv8MR+9l6bvszbIRYfY097BP6ch6Rs
9SlODnoUpAHj9A/rlsM4kjlXTcUGC/hPiIC4nVM+bbkuyD9hsCv6+QuZFIppZ7ibjVxA44e88NNL
PGmW7xE2Kifrn8rlqWKpG0Me3vgDJCQQfscYL6Bwh3sW5kd3ruHLqn5jtSUollp9Me90zAJcVPvG
/yNbVW+KAvUk1sQIZlO4D//5S5S6T3PbWdsOY+IGUplPNqXoyPBgPK2wk5GmKksY4H4CCPWE97zY
WSq2cYrVh6au+lvulbx24RdvBZn2fRK1G682h2CiOZ3Rwz9FI1o5A/GuzFAGtO+z01A89XSw/SeT
/P9rj/6vVZuCGPP/PbV981X/b1XqzvqP/3di27H9/wKRZ/NLBJAC26NU6L8T2/CQ/osKc5tLMEzi
kB/3/yw9IpQN+WLNZAusxIgY/OcM5S70ITniv0hw0/VKBJx/0Zfe/0teW7nrV/a/lB75KDFK8EVK
x3WU6zve/1F8GVRuzWU8Ks62in5N6D1AejmnvQno2GFrK1fbr0Neyg78Q6Qi+1y29Pkk2MJj8n6F
ofVaEXo7RXq7YGjQXVlRYQ4UI+EFTfMDJ2tv2+cGJzXxno47akaUZGHBzZf1NmtyTiyzrwMTMhGv
guWyPlGWhwkozOZnvM5/zklUJWf6nqNDPsktaCB61G1ytuXMhWuxCvuCVZ6IyijAFeZIGuSKStyO
VdO8dqgFZFvifIcfHt0XY0+aYYrkw02197zLLa7NjstsQs1Puk1mTQ3RuuAcWrgajt6BJCUvXrYo
7Ilf73Le+rvOBn9WW+auY7eSx/1CM3VDibJ2T3nXn+eWXZQdDhlv+pset+jqU3rXffC0hObdzCxN
Bj68hgIIqp7Hi9uNwylt1w579VmTkNg0nUtJs//b5OoxzaXcSbwseip41Sb+SQSgmASJKDrdSthq
zfgyd1xZoDqqTdwWmnkKwQ1KPrfacdjnQc37vHpyXNykbjoysan2Mcswv/Qkc+N2YKnDiYH639XR
dOC91u37aPjDNyfbm5oqeeUM3amWzb62ngejil0Qs/L2ImR+teDGD8h6qUS89lDYYdfOtzluhUI7
V4+v13Oy45IBh6FyMpjHEyC5VeVVOzHPcjfRvK7j6mTWxUA48qVGLewTigOeUv9RrgYp6DcsxRcN
bTWDUFZTehhCuIHLrAa8sY9m7Gdu1axqfJz2fR8gHTAU7JwWniQZ/63Mh0eApCnjX62YymyPqa0Z
1BPe7NXzlc1IDlFR//qgoRJZ/JYOJoF+YWGPQwbMt+HMBfY/LSEJ4DYEUFpcIjZAVR7c4AU8BHH6
vTjiVfnDTTYMSIprNoJMOrdgNNKw83/sXCHoqL67VDHeQN4XpfVg+W5OvWAZQe4brjg/4UcrvNuz
JxkwvTY9dO61nox+8pyZ5NQKosE78Mv78U6VYbRXuX30TkOZXqeYJpz8uxMCTI4FMj7zJuqZapiX
1mNBvQ1dFwlz/kDGOb8bEud3QTtoq+6JNL57GahnscRkAMBZhmVydIxprD3ifItxnfoXayKglqig
3Uc1tCAZA2sNGXJBCeBvXz3Y3ALoC3nNjXryBygxgJhv44WSjHksvkooyRRdsvQzawKSnduhH61y
H8cAXKqCpR72GrySLE1nNJJNJb0F6vt4W4HMfKyUD1uUPNkmygUbR+JaXBdRo7qZ1arYkXIloyN5
8pfVYeDk05ZEwl3emOLUp/6ptMDvgD+td7Rqm9D9bBPwkkGHldwkHTnvnjif7mlYY7FGeROnhMMj
yd2ATwfrJL8cVq1lBmbECprF8ksWlkRn0pQmzQS/h7/gvQO4E653Ea9dF8dajttwuSsA5nfDGhZe
ikcbO5pJ6OnOnfTAY/AZOSZnqVzIkyf5Ehn4/mZ+E5FcY0HH13GXTCH+4yyvKcAIXt25ZSepWHhJ
m2XNuFCTkvHbFqbPj2uvVLKODm740dby4LvmL4aKoxuU9KPgrU3c8KWaiNKjtNAON8xoYRiXbdzv
EqiDw+E8Lvmv03j3jN7Y7uVL2qbOhreXTXnnI+Dj8Yjzh444zBuxbA/WBKECGeSnDNayjgDBOv6d
K+RFmXYv+DR3Y+Pfgok16/vBbzyubPMBy7fYpFWH0dciaa7bLjw0fv3dlH6yH4jWZzaWknLmaGq8
Bh6Vd4biIO8cKzt5fFpTg5tj0j5n+opqwsFOO0rbQFlqx52p7b8xtoCbdQ9KN85l0XRzYFDjgk6Z
igtey7Vx/keWvCREXY5azc8EiLARgLBvhzVnxrZJOFh2RrAQW2pebrHiPYTTlUDIP9AW3p7VLJBe
/xsTv4Pr3qPBjjK8UWTn0XJXqJyZkQOfOja4UtlviUdMEwTDB7+maLroxpD2BZS0ol+tEYpAVRdY
350NarxMaNOj9uPRRasDRtj8ywL+fNHUYLhJsDWkIdA7CbybmMU+tMKXqRpZ/0+kvoL2mmj+T+jS
vM5m0kIES3gfy1S77Poh2fd++TBW07lHT0uj/Jbslcc5lKLH2tPW4GUPEvlhta515tppeysqMz7a
fusf6nT+ln76rhaemdaG4lr1H3OJ1E4pPB1jC9WjSwkmpOUFuNyCwPfIQTdUV8SrntfVn51PFCeU
uqE4RL/jxTqwEDk5hvbkxX8vYDlfizZFCW+6yyDUb1K6ajvXE+kIzElmrVYb7Cv7Sr4dQffrkLFS
bAtAvG3qIPjpk+A3p4UPP3+NJoEuN1osFcOCF3mbW985r6W0NmjOafeHPAKwQfWPR2ACjP2PuCBa
QEuflW6WA56wf0P5JxVTy0GNNzRXLpdAFNYYs6LrQSOJvJAsytJw6w7iO0X8yS5iqMHTLOFUq3+i
4zqdu7zZQe8dekefyxnFNe3edKneSeyauAjRkOJD0Mn7ZDSoE0mz9iyf2u69A2e28KAJmH2YAKy3
wCeAWGk4a43dPvdeeqVpqdxacUIICtxahtjKG7e4Y9l1XWz3OSU6ckTExNHujxQEgy1MBfqQpDUn
nNEzglkdHJCnVlndJfnyJ8k5aawmv4/jcGKEKy3IFg5dupnzQHxP0QcRL0SliebGPJl+BTnKS8U5
6klmVT2vlwjGiPJtwMTcsgfkmSzziM0bhjkbE/C+Qr3nqjXfd5bPHs7xybREFpHo5FuE+Oq0LF7r
NdYNdTDZFDWWg3SIYYDCygqK7sfx5EkVw28TmFf+7gAEJNovOc7kDKQ/XRNcMZfixgPOxeA6qY0D
220jyoltqyfYT8QP1IpzZI6UExuVv8ECYklhCb0F73DP+9w+ZPxEWEMyjOaO9Sby7jPM8NBTqoWE
4JCtcFRtXelqEV3a7cLF/YOe9D5qeQfKFm0I4NnUf+W9oCID8ITVvyB8PeGWOzVYO1CrWcFUwn6M
woWlV8/S3eYuTjoSHvnJIK5QX3GTUcib+e19MBDsLArvUAuqDvqZK2HvhU/pxHOmA/Sj/IcLM9IR
iNtN6MO8KEnidxF7daz28Mq84cYZ43vCmvnZp3g4t1pYnZmzCg39PyI4t0bK1eWan7XLPd9Rw61n
zQ/tICilNM77urdz4k9RFsDiQCDtHF18jswdlY/amwG98FglUqeILwfOM7kwdPRx2i5CQpIfLd6F
AD9y7e4G+9uSLemXhXLyLl5ICbKgwstJ5LrInK+eBcuGMZOYKLmmHAfMPsio5rODfK/bFYkyg1+H
Hr7lwXP5zpsNp+elKKLlJIZVQiQK0NLhWaTmPRpBe0jEyW3hGgLBqEf00HwM3ZLhyuzvBhU3NyDY
agTxie/lagbt430rsCZJHwqg/RtjDD3EkNEO4b023XnwNMBLuz+mOQM6++OBGwVLSZwjQOfCb1VB
IjCed6wlHM7WkwpSu4OVi/5GUmBEOWtWZk+T3b56eTNdTMQjAXqGFlIyxRif49K9rh2iExjTm0F3
V6U81uJpXlx5wz4VVfrYTbVhOzrQZDhkDyJ23lg5CfJWgjTK4Bw6iBO6k+5WrjJHszad6JoxuS9/
vawu9tj7yTvKixXzAZVWBkjVvCpZvk/kZ1v6AxyzdpUJUkxuddMaMhkkuNWpExL/8xJ8g1a4X2hF
26lKhXtFbQE6FiOjre7I9lSfjdz5siTIs0oiBVGuqfEb1K/hEGPWqPrqptBw3lmXhtgfCKPOvjxh
5bB1Gd8XbuLshECwQGa6LyCOOw4o2BjUH5LcjiVFceRd/wssjMUzmeseDi3eGkW8G9OCqkpAAs0n
CCGkw5F36jC6YIghK6E57WfWgindeQm7+hYG8QZ6/SaKm2zLNFLfYb68JfVRstNHFIqK8DZMFZKz
sI9zDBBJergTMvvb7+lXmWdqVch6/sWcGadZuhO5AenMZirP1k6NmHUUoNGQITwpAGnW3QBH2lzT
vnqH4ztvxgyyu+XSlOfP72ynTpkKn70auUtxNwDnuPwunTfuZsUtom9rsgTTuw7odsdBu22oHAIC
4jA0ORKvoyNuKpcFyTSjC8PPvHqegupuuhcITftE91xCOqfD5JNi+8NbCXXQZayoIE4kdDSOIDYj
sYI1XQph7TR4WzFUpNv8u4CuA1bprD6jNlS8qvDhyQgDU2FXL0Z3vx1uRYYUHhgjeM4hj+dL8NHr
iXrwWPyR9Mw3bJ/7S2unp3bsLVRbabY6G0+SiM6+QS0m7+I/hHo8DI7G5Nra/akEA1aXH4rxgn1r
f5nQ0q+myujJsJBZm/ITGjy7HkIcODoVwWWO8Ns8hm5Ydns3jF5xQZJcXA9GQTgxn8vHbB0WWAI0
XFA3Dby4AV+9HfLjG0JCy4p37RYcMlfr0jp0DiYB/8ax9E89Fu420Owd/ImmHG8413gCTHga5qXe
Oen8ULT9W9PIPy5CduGHNGD1LoUSRh6a6VPxPzY9+btOnR9pYWnr+2pXho4+EbA55VnGk7+jba/e
WwpjcJ9S+JXFnIrOjEgwGtqywNklpfcC6Y9V+2Gp2xVtgc7SLE9OzjDCdeEnFQ/DBJgbgkQ/nubV
1VF1ISY5n6ECMYUlWkLxgD6rkDcTzp5kJ6CgyMD5zeqaPqDAOlRW+RKMhA0bvrSLUzTVkc5Urj8d
TpiIwJFN80pPhr1EIvejBij/SHXW5j+ZyYT4bOAPLXf84DDjFrq0NbuScDIkg2BOWvZCsK2AlF/N
9b8ELureTbGeyxYXC/nO5fKfv0QNDtnA9a/DXFwpojm1xsJwXQjM/wpnMkpv0nEN4gII581SnyxO
jnGOzZ+LS74vpvC9nVD/0+I6WT6dKrn/7ikLWyx7j7DuP7FCkPnErUAgkeWAh/UlSDXbQQ8zjX5S
tTee08imVNMQbqZCgXyejO46/C4072LZDbFQJGG7R8A7dACLd01l7+oh8U7+yn0oS+s6TcvJGy32
CI3Dj8SK/6Vs1wLv4gMoq+C54S9z3kyivUvT6oyH1z3hLX71se5sjItTihTxd9mKv74HWmVUrHdi
arywyfEPM4sKzfWWisRd0mN3lthvDXFsEfX9GVbR2zwF4qin4DXQX8AAz3O+WjxZ3pCy3aiWdElU
fE9zdgbDG8PCN6jmRQsqfbw4ZGgJK82UQ8AYJMoFScgVgND9pyDbU6/TbDVbgmo0VMSJOL2OMTQ+
Mq3bxi/6K7LVZjLGueqWT9mAUM22JhpNh0N1Qovw2zvqgd6E7J/skR+acdj61Wa4m8PsnRE6BvnN
dyxFxrZ79qhWHbzaDrcykz24xRjdY449j7NLKsVKefLH8DMNSkLZmhayZUDcSlvWgw5ohp230LqO
DI9QFnAnDRweVcyJFFzF40aEvARNiSmwD+V+xFhnAY8ECggtl6K/8V5VTCSC5neQj8c4wyeOVot3
UOO9GwL3fobkwh7TgkAjx2seWSt5L30iXLPBdz0TF/wHXPBZ0pv3MQzpQxI0L8Ji+gHFyEoloo/a
qs6ZlfQ3boPbukzaw9Czp6EBCSWhDsD9ue/NcnE6+U4rJe1EvkSBxAdz4kL2tMQxjAQQTRsYX0fN
QvTOh1TpUteKOkg5TrF6LmzyhluQE4gLcc5bsjTfQmSY2PqGT9kAJTvhSQ9Aati+9a8Yh+GcVRg4
B0EDcaNuprKll2DiYgHIoYwSdg7j45LJ4dD6KFtuQFX3MkLL6XKKBfLCQAaOtsNEGVqtli2Yxuo2
gewT2hSHeOxa7HSOyMGnPvoLc6PnvGfgPc5YGv3j2NNhkSVNcWtZ9Fzk9sFGE8B+QMEInL+qpHkF
pNaOACK9cjF+cEAfezVOmMs5YqDtH5uZp2JKLFTdhSrsfMaObVke/Y4l+Th30ns2XxcsZo+a4Wjn
EeUMLd6bBCbrXSXlteditEFYXAVafqucsrI5WKVwfgwbgUl0OzD70g4QcD1hohOgp9u2wCCaFREd
txH+yfRJEl0yU6K2BXA9xIru2rIWdZesot0E2dpevMsY18AZQCJBknpmVn9zTPYbNv5I1zjj7UJB
ja7i5pC2fFT4L3Pe0aOi0+V7DIvPpG9wU0/MeHWWX4baQOvIixN/sgiPI/tp+NXIoKTWRUGQLqrC
agvx8Dzxm+I3ci9lxhXNbtEesY0jKy28wJ0R0nfrJJRMFHTbdexHXbSVP7qxbkpr/FwMJ69surUF
mcCCG//2fSt3vPQIfTPShcsOkgHGvdDdSPhB+zSqll1Z9cxVEN0GkjfwWMcDjGhUSvWpzDzsp7mi
DneWT6KjAdkOrPeofxzdSO0ismncNDtMzMfGtiGVaPIpAWKtNdnvDNlirwfvPJV4eCLh45PUGPII
xCQThSLQYThmvgd3Qmmilq6H1xTHWl8rWB1ossCaS3fFtXPEjyZ+g8VPS0FMqEma/LPBLVjoyiUa
NwL5aZdzzdO/6OiUWBZxXvI4Md6bQ2TY5C8iwHUwnhxoENyYQmLTAy5RSd/nlE4fSTN+FTRr8IOu
iHfi0Yg67KYEy8nhFX11HAkKYnpHxq48j/VgFNCCuDw2kSwOE+bLbRL1uNEx0ZO7hb6IY7TsRuLX
N17KTNDO2JasqcfAYENX2iVjgCaN+/yculzO4JxulDuhR7r6Q6USRzPNqVn/CfT+3UTZhXZK8mOZ
OVb+U2ZZ9Q5jDT8oDpmwpw8psip8nBzsyRC82EG4xpH4abiTfYBOv0sVEAJSnBs6vu2bvs/fvNnc
FaPL3NwID/wqJKJKg46YSA65vgkPhcuchV2ZcEww3ZuMs5NbfntIxHRP03m6r8z4GcTiNm8N90t6
pTn5B8FHToPbkFnxVorgvhlYIKfxfJi6HKJcvcVDiXyLsriaeJ/dcMGpwWuNz/ChHFXBTelvW7mv
gifu6HCpAfpivi0YIYPg6YSkSnsalnDwLLSdGTDxQVDOBDjnL5ZoDA0k3ufes86U97CXdZ/GRfQM
zJD8+8LauZDSVYiZlPbeTVdyOnasJMLBoURuXmvh7OhgQgqPKM1RiXMt6JDZEZwoDn7Wv7st4FVM
Kv529ocHM/VXw9N54bfZW6J+1sND4QhegxZfiMjAQMDbxGk2IIrHFiSGgo2dabhpVd5TENMMoUGP
EyizjkLI52jIH5qK9jy8enccA6tjhzQIN943zJeEwtP8vq2Bm4xyaKGJnBeBIiMdKquHjEgKdpqr
r6v6kthpe/UVtziprC9W3vPZWxyEMap0dN1syxao+orAGPCvsXjhOdLyqxA8iohcV7mYZ5dTezMk
B7CuHCZOeM4I85qRI8SidGcWmvy8mLgLkq/axFIfl7J4myqZHUdv/q2c8lqwJ6AQJGTICJMtMwUh
EsUMr99rDSqoA4IbCnIWfc22nLl/7y/FW2aiew8bmFjsuwXC1aUR7l029J/lB23Yip4MVKkSDPM+
j4GbRtSoYIWOL23jprdt5twNVsiiTGWPGOVr8ijuH6fE8dezefebh7ri5xeL+be0SEYwdW/zPH9w
aM7eaFOq3ewwSXmx13KPtD7tXscHPa8/RpBUE1whnhhyHL4NoKqyYD+vfryQCBj0y6OTZLida/Ae
Nt1xAyqTPcv8Rpl7EG3p1vf0Y6gbb2tm8zoJNzm1VVntMRFyeFrf/ph/p0G23OYDFrdwifEulmCn
ZgGowS/PrirfRHQXGxKLRFXvB9iZcEJnvME5cipJLFKjgvVX7BB/Gr2WZqY1KxVPVn6Yro4zYR4O
s4aPVHkeAiD9rp+cbL4fTBG4MwpBFHPqv5sFh28DX3sjBRsSJ3sscAtGYTnDkyb5wl0398iOt/Nn
UA/oytVxCG3MdhhHdkTWuQd9uUvy1FOhSmILe2XS2BBYsvYt7rCO1LfQRi/eALjSWt97eQH3223v
ues8zhXYVzRDdngK/Au8iXXe+jP1BLzpw2URf+yy9B/TGKWI4xGTH1c9zZlWSwjjczphiGcGj2iS
TQb/ZwTImNnytlfLSw1+hR/uitokDxoD6lbjufOf6dbDDq7bsyrEZ56TCFVkCSxVLqt7yCamDX/S
pOopVhxPWYkXtSv3jtu+O0PmbqyQO1vToaaHfMPLPgk3ocOvC77bxA1payrkgb4GutA8BXgS+63h
+mxlwwv2dJraIJ6UOkd/nDHDZVQSYeBZa2rqLN2mTY4/VmNBCvNq5/kNMUWZ/xSr4UQkRJuhMQSp
QHWxWfbVlXuLMy15dKfmBVb149JNKLHkLnRgU8XhOz8JHzWMjSPzC+BYSg1xt5PqppqUH5n+dAKj
D8RIBbuE5oWSDkiQmAJdNsvd8EG0hhPGtbpt7bBu7DUKmsckTPCy8tECgdHRKbJp5u41ieULQTlu
j2ssDn9A4B0Cc+NhXCJx1SeHiYUbLoDu5PCHwZ+QvWcT/TLuHAdYC/5Q1cmDZY/Nto0G+IrhxY+X
+QIHj228vVUWuc/BdPCugd1aLz2DrZ3ui8TmbU20Ag7HLV4u5tYGvIiPX5xViNypyzSyPYtaeV/T
49exMEFXzlp62+jpzFnBdLpbj6/xgXoJMJOU3pS3foeiI+oEi7iACZLEUMFlQo7xAQPkfJBAYLdQ
I2y2kkgZHswuI9mOkXKWW5OIl1BNHxyh3p42QWAw2uZRYXVKX+Fa9mqWHYfypYPmxUmK7N1T3tJ0
0Y3xeLHBJST5yddsTP3Z1HV20Sk7HiH0NS5Yk3QdCpOPSc4avmLXtfedav7G/oAZq/w2IdYm4ax7
FQhcZQLYDQiBb40/0p5g4SkEBJwi2EJ4QgYoIxgWwq1YbiqbM04MgCutBSvHzFHbZt+tu8hdTLPX
ef0hNVF8kT5NmNGAyRXhJDplOZWCi9fc9QmYyd53P2vJaZ8NTORlBMQNthJ9P+NIdRzUUHzOg25S
Pko0Cov7xC4AJTYaXRH869YdXQgPyMJBwD4jbO1PS0UPKljuFsv5rlr/m5q5+w6TIc5idFE/FV8L
lsEDH50lLd8mqwNCAWWXHwTuU15F+8XHHudWxbmeE7okQaDONLcDTCN6NrYfxirvueA/D2MK5Spa
DkquGHfdfouR6TtS0G8hC9EEhFq/MtXjjgeWnkJ86Uis/YLvTPCR3kkoxj5tqE+TA7CbXpkMZRlB
YKraR0T4+0E5e8zxAx/o1d3W0ReZYdcEQ87NpEkx98Zv7MV/6EWvNxj3+cMV3JaiJK8OicsnjHXR
0+IhIq745j439JdZHH+mjV+EzQ4RZzfVMwTsCEi3pzhmBI0EqsBEE7FbmYytcLmW1PTePpLBA3EX
uB+N9ywmedd43cvkDb+KRtWtb5MqbEuswoH1Mffhh2mq9FkmGWtGTDxzkbEIjiuy4OLQBvO/JGWx
ElrBph/wTQ8Jt0A/PDbFso8dyGltQkzDTt+mguefDsT4oBzoketrOveWlTrDsqQiO4byECUenLJW
p9dB5g7pK+acFpMwfhk05XkmRsphzaWHeRIUY75BQ1zvifxaDWHf8aIP1UzWVvj9iz1499LqfyRs
iENka//gWg1ZsKhZrrGbAAa30jd6xt5CUCyb0eG6ZC4LAiYNdVyXAuaVaLmh4HBXLMyETvJUgCif
1gVHlqBATS7EgiopTnNgHy0CDPVMEh+/FfkIyALkMCWJgunSY6/aKphC7ogQKmkfoiTiXSYWUhjX
UVc9Ki9+UDwBByayHZ7LhMOQFqCMObco8CO7hbmJjOcfQhHdl23CXbW+5TVDo2bABjbQryWFGtsy
s5tjhr8bXHz84abTue745biGT4fNlK0AmT2V7aoJpY701k3vQQDC5prReiDusPz+XVUO6nHApjqA
vOYFgsn0B1qBy58pOPUd1x/m9qh03peGqUhZvI36+WO0Q3wOukDymboTeJOVa5jbe5BB1Era8uK3
uHS6mChlpMgTVii3re9itIVHFu2CIJ32vY+dYKKGZ0gToN69jvaeo86Rsi5wf354BpfTTDFaADBk
x+A2HfxuupCIfghqYE1OuhCxho3lhMOP29WvLsHDODhC0zVZVGzbburPwQqqdvqbup3uRvyp1zro
MTvg/bcctluLjZe/SGogjmP0tAzNNWDHBjhMPPHJ3ZXYzsAAUKZB9v6sjf2Uqpg2YS4mfhkNl1h3
JwErgeShfTFlbO1G7iDcbBFFRbwc7VgTYkjTW+Wp29FodQbXeifhse2yyrnjBrt2qfp7PrULm6r8
agdGEly3/4CguMsw8csqZh6NBk4bPFnsok6+QHJt7YWiXsRroAUY7RfXofLWp/CsXI4JbvcteAa8
qvZTUTgkaHRO0KJvT0Tnv8PSs28LnkHM6EBMpuB+rpMfOePDEsr/dL13EBYYJag13ZHB2QmaopMA
M/MSjIx4JC1Sq36xQEKiH0wdEL0OQnbjvTRVew1k1OwKSlJwpZcYKuR94WjvRhFPPjL8uDlD5cIO
EdXW/Ag3l5cCWyWRqXDDMiK9HVOiAQPfNH/BeIvZKYGHUnOGrZB7u55dPnKIR3FYPchGyH3vpmAo
8ZLQpkYqk3xsruurik8jdNs+VS8UUA3HNkdgzPoCTkpKQt6zMCSXjYSTXMu7obC9E8aEPI0Q0fuc
xOvCXNjLfBdnfbiP1UqQA/Ngufomtt3TWHXxKagptYSrRva8gWcOKBT+mHXb0ta2i8J63roOZO7M
FaAR9GhvAwJ2xs3RougCk20DBXcsor1J8sOS2PUpW54iCUwNzNRvEpd/xpD78dCjt9MoBsa5lmyr
fftMcwVhwdF9Hqf2HZL7cy1owsLPAP8RON42a2iqYGdz9bpsOjQyfPGmZT66ur3k60Pi4yqY/eBr
Ctgvz4XD0xYur2Da+r3x2M1qcoLZlH1m0bzrKuQhoD/8d9rpKuDwwUTl06QngNzMCKB9HgV/Qk5S
m6BKDjat6tUbdprlbKKDNZKDTjhVN0HLRSDw9DFxgXNKTg6qL/84Eeu6xDYHkDXv/uiccI395RL6
tZALmiyix+x2IQ4gm9tgRve2R9Smxm/BQdvfCSSL7UApq26EOcyifESOMHs8q5APKEHQ8xBgi6Mv
veyH+bGaywdKfbn+c+Nb0vmx78lv6sx/LUcS/lbPkp6x/LUI+3anbPFlcg7dqC66c0mv2zZDLim4
fcGCTY5YLrn2TSbYGiJVMbUih8mAyZkIe8wTUfmi5ROQWNk9Tn7so47V3lB5TOqZM9aCDegEA4qF
XX20hHJ2xnaZrZdWX+1JI+ch+uBv2M+cQsdw6j4btwXVxUZ5K7IRH1CyzrZVmWwSnSI2if6rGZGx
GVF9607G0cI1qx+2cuzqu64DHieGx7nMr5m6zmX7qgyYU9/fpHOWHbu1bkByCzzwCrwRVG1uq5ZM
F4SFF0OFmRsE32ZWDxOme5qrSDd1WYCqEPCHtb8mm5nE1dUP1r1hbdL8RmZKLyVXG2oXRMsTJyZa
YQn98mxFw7hpBNcwvLwrs5H8e4IyEZEAvEld9ULhUlXze9eJvuTR5F1BtVx5jWD/6tIH6g1QteNs
LzSiH/KxdWrWOZpGPFoxoC2J5Tt3MJWF9MGQY6Ljxwg5X4XEMYilD4rFjNtML/zjQMY7ZsHUPi4F
X9PgA2DsJvuaOmxq3bT627TDMUlZ/kRFym2m4fNMqjH1Y2p4V+K0yZHrrXLYhQ0NREWQ/7V6BrLF
v/j6HiTvyqzcJLQawljCNgC6CDUE+IdJZ0wbVNlRxFetlgd82617P2XBvSOJ/uAcPEaccDvhInZb
jUO6Un8EXGNtn7erpZ3i6LLMLHMr2GJJEruM5lhrallWMtjXstybaPquIhGfJRgXbpYYbDRX+oZZ
q51LuFxN9OTaWbXFvgTvGHJkiSl8duQx6bEzxDw5dWpdYjf4SoT5MCFzk5qOORWMMNmSFN4cx824
4zBgsh2SD92Db9MT1XQ+2KkWgzSJCUKWI6wxFqZBAncDQiSu9Z0/gJVT5ouj6MK09xe6uN7Upvph
9cbLeImv4D2KvShxjaJAo1WWy0sBu5JHBqFOEUEkf2mnZ1N0j1in+Z00ROzM61nv0aFlCXAuIPMI
eq3NXSL4aPqXblQ5SDLYTKxDfpWW50K2zyoO3B3sLIR9eLsbMbv8iwHXQw8OhDQY5+IFIUrc0grq
HQrD5l5gcAhGq8flW12Y4lA/nfIL7qU29CrjNw5YOsRHz8rj8+hrNEDz20d3blKXh0nYTwuXr13Z
VM/sP6+BQ1Wx09InCNMwgj/Tn9Ie83LG8cT88BRm/S09LBNvToQIVjOmj2ldmWlZbjxv38Id3IfC
PS4evgjdxVdqt5gsnmovP43xOeV2rAfShANTOXSrFYMkFY9DwiVxUQQTi796rJ/xyDyyzSgqTkvt
Zs9EQpPtQ1i6036STY4HIHqc5NmPHX1Iw01HwG4XVPUNSTzIwt7I8JEn/lFWC0u7ABpVPzJwe6hT
7XvfUctWzO4xRjDb/g+OzmM5ciMKgl+EiIYHruMtOUO75AXBJbnohm148/VK6CaFtEszQJt6VVnN
SLafw30IXGjvUmNNIttYd1wy1ilHSFqx26NnhMuL+Jimkz5Ix/guykZC5cgvM5lHnk9QvqAKDBpL
WL4WQSEQN2m620RS32JYVb5PqovdkM6s2x52XYzuQ2HSKlsaaONGLgxMek9UcXcNovEYNhyCEwDe
oZe9pwnljT7luD1d1uSo8S+rln4E1Xan/wczTiI472b5sRxndxUUSKS8cPDY4dN0REWLPPkJSiKo
BXH/Up2kd6fKoiHdxvbcxd5L50s6nrnZcMvEyuoL9karHA5BCuyldE4Nm8NjGjELNKuObLMmW2HR
gRIX43z0REKPa1v2a99T7xSldliysOcZOUe8sDT+cnHAlNjQ2VJN+adHOwGre7Ruo67ZaIvyoc6i
8A/rBFCSimPYl84YyCeMK2lBoMw7S3ZIAI2H3GOE1sF17PYgU+87Gc1nR+DQtnFZsb9+o2ZOF/cp
obbBZcZvc5bi8meeyUsGcFaL38yBQjfZLW7HjuYQ21ic5lkB5Q1oCBjw7oKvtjxgQj/4emH8hUzz
qSQPVhBKOfNS4+Da6XH0eRjDOCYzFeG4q1Ki5PmrZhrDSOXH8qh9EI6XXoPsLxXLH62Xp/vAw0Hi
Ercm31Y9s12TTbReofVExzjq/hAruVFYTGusOS3FF+JQWYyNyxSWKZFlD1jjqi5jkHcBpactrfBo
eCF0brv15n09YJQLm4iWDbKEtZl9TXmwGUfM+kEAG1AILrMa4uYKV8ZDg89i+Tn+mfbEz19kO/LV
RCM7gNO+Q5jetfyr1faH3qvpcaJaCuFNsGxxSZz76eADcoMDW3pLVlFuZ+ZcnKY/ZlDbFeW7aZ9R
SpeKT0uTeczdPtyFFN/Q3hLgoTkY5nDlXUvopu+HjSpA/oEo7RQVtGNclcdQfhD43RLDuWLrttnd
h88giLjxE/6VOXkPKmjOhUq2VTr9LZP+CH4Al59Pfq3miUh6Yvj457A6GmwiSYQ1yCEEMDe3MIJT
Mnbih9TjcNa28aQN7JlFQXmqXLagcuOHqb1z4di3Xnpn4s8KGAXxpYVSLLt5k7mMfXIdf0Jrdk5O
WV5ET68Mt9uti/2QQkHGX0w5f30e+TkzNA0y9XdBxpxs5Rr0rrVzZrJQFux/4AO7KSmf8qGid7qR
L16hD3zGHLzCXrP4kM2BTLLzYp7NoWi2zIZiv3mWMPojdI21NHiagaxQQ5zNX5ARrZ3gKd+MdYiD
C931nBkGWG43u/BTsd8KHEWTldJ9Vw2b3BnY3+dDz0fmJzQbMy9tVtpnJOyRhI/b02hIgjtiUNwJ
dPHg6x+jSv62ybzXRvU4MczaKJRnJkyHLE97JD72nB6q35jYW3BVPL+ZTfdm+hz5OZJ3+h4PfUgN
svNjcDgMXHWLgZx4/MzgnjBimFNssALBjBwSNPA4F84W7i6XlIKKCmadbcs3XiYOuSnFZ06SLt36
2rwnPv/Rilv9WIafVlvdBZP5TdQQ0/H1Q1Qhz4gI3CFSDuwXH+2l6PAImA0ufpG2zKHJmmuLaXL7
WXSpDWyN6V2U/ss5gaUM/9cpnUn4Md21LmABYiQa8SqEjr16M6JsJIOfGqt162J8Wr79PjDEjoJf
nIaWa1znkMHlMPBjFnUJgNJwnrq+eRwmw9jhlxTrMtgHLosLAIDP3n7JxfBiTFgL4tK42rgV7KDB
9F6hxAVj80dOfN8NlQ++zNxtZavPoejjSwPnxM16Doqmeaza/GH2SVd31FqjHp0gwdI2GNEoZRPr
WuunlFUT7Ix3oecGC9aaqRxdiw40OpKqbBw5zvicpg9mhwz6uEPNDRH9LvoEEAt/1+x/ldHjeOOP
0ltRbprWehtF+eSZ3DIH3hXpcosTLwiFEAZGnzDXjHkwUR7shMp4oQ4H8wW+YmpLngu8XbEggufk
kEgyN+FYRlKdbgsXiAYIUeauEaPHmaY8rrakcHy0EfTCa+GBzm2jRyY5NE6FJkGLoV8xJP01p/bi
CPJkVMQ6Q3pm4BD7/3h8h32Q1DBdSp6qxbeRcoukve+ldxq1Txv7LmmeQERANYNMxbHBZzHhLHDS
wqQlL3OXwwBKclc3Frch+ZNk/JLJVb+Msv8HZyBnjsCEOYyzPz30kavV0N0xtdxwq8CGRIVhloLP
SzcPEEjiemP+Kr+q92ZKW7QnH4qZulnFOSui/mqPU86Rib3PO3GYotldJwaXlmCncz4lf6gwQBeI
kfBed0TjoL73P0p7d2E00aaU4a5HECH4zC19Ss49VTWbtnQpW4RVIkkC26lJu3mXP+umXPiSTLu9
njmBO+DgNLNjpuYXgEbwkXAQ8ebd+zlm5kPaw5aCOFa9h9vyYE9zv1tKNlawzvPDqIZnC8T2PrEY
Gg/0tKxTPJ0AEm+2igP0HpQWbOwHs0zeZr7eikTRcKb8Fwg5PILKLcNDrTEFNLF1aCfY7iDAQa6i
KMYV8rbTiMfQ7NatSLh8FXiJ+/buu8DdYf0hZTBRCvkHj5GKDsKD5Ci902SJVs7CmDDCes0yDGfM
wRxDDf0fIlpPGsg5Rma2XaDvk57Ikiiv37Lpvvbxoy9DybiH075S3T/p872ZQ/4n5vXDc+y8Y1Lz
94mbXMZOMxMk/Q4wo1vlXFfirjWPSokziYc3a8TC0QbI/Jbx3lWK48NEhdEY3p2QQVBCc1JSZbTL
EC2XmHBWdetilkVlZrfBmoAUlqVMdqCLM8ug+GnFbBb2q3ueNZq31PxEcKhRJGR+MvG5dchvphjT
rdNhUQwqYLEBuurYUliozPaR7MlnObtPeAKZwTs7MSafhjveMxzwV97GZqrltrDcm18Eb41feZse
MZ1TUfjiue1VZh4hXPx+qykyzd1gTzeWHePC47l4+/HWVBwr3fJdNRl7jCrYgXEnbsrgq+Y+vgou
RUTbKhe3hADwpnIFFYzciC/K6WBUo4jFLUB2jJb6ZtzhKqcMBNJwBXfzwvobb1XB4jMKeaXp4a1I
rZsutNpS9gPrXi3z8G68GFwzzEifEQFQl/r4HqUoBfa4lEj5oHmDrLmbwBQPZPJqzPp4J6pwOrdJ
+FsEOfEEGp0AAm2i8lKjJLBpjBYGTuoWNdqZnG12j8xjao1phoete8jN69CyVrEgjnt10C2XHQgc
475O1AtXUXI7sBiyFMRbKW+c3qqNCWvCD+2t4xMVmAAar2bW2D6NnpXdvsgur1aNg59nGG9q4Kmf
6+LuD9nJMrijGxsiTfhWM8R9HnwuwhvIwUBeVWzSzktHKsh57N0UD7QpPA8jg3KAT+ifbmooIhNv
YBLgvHPn755FB6tejO3dTs/0WSz0j+wnJ6knOvbxcW44WqeKuQ7tg3OJ/2AsjL1fhD8TgCM6pUqK
nxOYlGkO2S/ZZia/3DDe+5ntUiIIRCtKXgOLOoA5Lam+UvbVxoG98cch3No+Zw8iUDsr4BoP5zGh
7dWd8GewZ/zSXAe/b+IVpRwHgCv+wD1gYhIhwRDsqBh5yWwuqoFvPsRm6V7L0bgXPdlEbTp/2ag/
yQPdQPW66/eGKuMV1rVxbxf+A5yHbRwJmKTIV5w0HToVWCTQmTmn5sM+K70lZlh+ZqN9dD3ePz9A
UbWc6lqN1rGEjLLCmDqhGdCvaSJJuGa2Dsca5yRopZVnts+NUS+8FBOznyZuiwqpOZSax24GjmO4
0V+2HkIA+IKxZCKfmJbiKG+yDaJqrilwqDc4hF3G+yDmsFlHPUbp2Lf242C9gIHb0POsNkNkyp2R
msNtasXWzcioOrOPuas2X+DBiWTTK7bsgM4waR6dNLukvLj88MthmfeFAX9+8VUOwSO3v/xSn7Hk
8Ty6VAC2XD402LodXdhmDs+YVaXt9c6Yo+QQJNx04nzaAe9z1iNypCuYaVAxcMo8Gd+DgIYG4mJH
SaYRdDxUzKSWDwEp2I0XEjyzBn8/CuBdRppuUse8GLO9ozPhnke0TWW19dHOdI3UDr6UmUxMz3yR
Coxf0t5H0x0XtInJApgbPd6E6G80IqSo1HtmRey5kOMTiPibV5XnPOF99k/Kq9Z9nCygw+xP41ZP
fV1yXnRcHmEPwy1jbaAL9povuLX86SngnocdmOOaCbanxG8dZNNH2s/e2jJmWOUAHtGsHnJCqg8D
1bS4VhnutOqJAwZmFgPFuW7cr4hTBuw8CwTNQw549kBPsbUyRfuWJzzedqZv0GbUqY/H2+KxHikM
NcfM3vmfKuzwcxfdQ1Dm7cGq6PyOiLZmLsFcQRZzdvlfXQMmfVUe2oosdZ8TV5X1uZujNzLS9irV
I0x5YEWx2gfWMoa2f+tFiWqw+DKUn95Si7JRc96ko1k+okWiJfTZThOHY77BQH+gKNzE88KQYzWW
JDf92X5gin0hjDUyji+OhMk4y5c0sMqUJflkMOyKRFse27Z+xj/1b4COK/vpgxQPvpCu+zWIVazS
vNylcVwinpn32o6+sjQhBKbit8XsajXjV0i8ZkinP4k7HVrltI9JuTR1D18ttIcVri0GJJrgRYVh
n/PFgpwiYqhHBLuXFn/nCgRqBzQoAY5C6HeVeglFc1Qagc011o4k/RfZJ9uqTVLI4c2yrPBsJB3G
XZg0bopHCxvSMjU1HuciWpUFvzIAV6DOaNyYmUs5FT6zgkVYwq+BgO1uZ4Yi1JkRM8KlevAdUMx+
jEHUYlVK026R1jnOTNO6RvETS7pGcfSaOezEkfq08CSN1j4S4w6ys7HrEvmXoak+p2GBA8R+mZM5
3wgUX56vJUpZkdMXwbgKIyI4XtPCP/e8A9KhbSbfWYm9KNU0n3gowXWs8dXxbaYCpFuDYmYVSz4w
mrjkDOywQWPsrEIgE09kj4Srnh2MWqjy8HLDFi7NkrGJU4surdonsRM1GxkAq2DCseO6BlcrKh9o
RNTwrTGvgNl/xKRwjUMO6ChuBLyg1nL1/M7HyKTwQf2wpOaCxyriF4tCfVrmnJtR05ghUupzFenp
wBfoZz2NFdLEB1pvK1n/acP5Sc/WbYQzOhm2efLbSKxnyGFr8v+rqkp//GH8jnLPWBPm+qvLeVlD
kSEheJZu6W8MzXuk5XxxA24KrLKMnJFUbBwQbkahs5u9dYlB8jvl9F+ntKTrY5zBTZ0parkAXOAY
OWV0FUCcLwz2J9P8coBg+0ON4iPG7tCMxpePN8wpxXeM+44M7MCgIeS3ZmcPNMF6iD8MDZv5OYNj
wWDQhcFYWzgzBmZiPvNsthjvtdbBuK2j7h8DHaC/SQPWxErORPG3HCFwmXTptQoALMqMruY0evF7
pLl66WLi8AUPzl64XCa9GGXgq40I85DK7/hhqFRwwqEPpCIwj8SsEcB5fsvCABU1wQgrsqVgS1dM
fFkKxgpvnrYVwbO+c7eh4l/HoHCPNp4cOBLxwyxf6qQ6JVRechgzdnYl8A6oN48gxhpaCVQJBs+u
XQQ7C02Ov/GfAkfLfF8Mlzz+m+TuKSloSM6pwkU9xHY+SWSbtyQwXrwyfNXmLPYdGLCVZNPv2+U+
FxCxaZPycZZ3RFvgW8zo9+ollvPNAEJxcYlW4CFOvisQ1cio1CSS0Oct1uNfNvt8lXAUHHpModqR
OLcsqFqEq0gYYzHDGfEWltW0oc0Xf2b9DfDhGMYCfZ00GqsjHcFDp9dZVL70GTYRPOnst9J76haW
6iCscFcEFz92JQ6Syj85kr91UIihUDJO9oR8LDx+MWU+7jzZW5um4t9SeXPccJcgVWzmgNM4p6C3
YYI7CrMP62EdkLoOP6qK/jVaD1yqylfhAorElcNpf87Pk2+3GyYVeA4aDvMtkIQeRx45OJtA3TZ2
ibjhxxy0dTLreTxgRKXhnmvuZOxxCiIShtOzGEr4tgLmV/xGuobZhOgpZMeYzAcvP2ibNy+cwqiV
YhNrw8tosIgZ5euIWW/to6yfBoZc+9KaWSoyzP1lQRIyffQXDilET0YxVJ7uMYH0q4Ejw7r0glWC
CWCvWGGGNLmZQ3GuXWb/wwAQ0m+K94mZ7pXzRLYlTwdAMTiEimQ2Fy2y/ZHRUifFXIFtoeKqQELx
Cta1hT9KZQT+pE2vZb8vrP5J1u2nqflxwiK+2TXacM8f2/rDMwlxvoG5uaPw8D4BJIr7lHlUmJA6
M88JnPH1aHgfo8NMGIPbCgd5spEzv2cKqgVfc7jOEbmPAWvf2iDITtemR7hSbrBoyXWBXRH0Vrqv
Wui+Uy2u7uAxlOYphPLIrpxthNZfdp1tZ1e82C4EedpkqCbjdkCn9dfk4uy3ZQrVzawOGXOZzXzJ
0SZWshUfYVxDCImcs2/10T61gjeNUyskKkhPRJjssjx6AEjASLsw904U76yKJFOUVmcNTHNndH/x
wDLzJQHKKYdnRGYGoUkqoohAyhWbC2PvvtqkhddD8+Qol+WcLtHZ9rKv90H8LZrS27YY+dZ2Tusu
GFcLVxW5/VQe+BrRRpNAJg9MtrnCnNZNg70tMw1aNZcA97BOqro+4XF3+LbCFIam+9gysWyrN06v
W5kaZ08bHAftLl41rnPgCEn7gkYDTSucYyW85KLr9/lo3/2Ix0oK7n5Fpz6gnkS8A3BepVseg9gN
D7bl8LEShB1xihlVvASSohzKP8nyNLMGmBzEVoh9veWpDE/4c6EAJOWRssNnXzt0WVjBw+zhuwUL
/Z4M14AV7eQEjIjHpHwo7VGsudeyEjOVFdYEh73pivWkg/PMqAOHJxDEsiOnlzlDvNfyZI4lI7TY
xz5L4xK2Iy7xAyGeppqCNcxkhTLooqbGmti9DHtIODlOt9rEzERNDpuuhQlawb5QMZE7lwuwUTCg
VAXW56qhSTF+N6I5PmY5sx4OzRQbRSg8lFWuLYRT7Onhq6SSKm6Tl4aRM1FWypzCuoQ0pwCpRBF0
XXe+Vlnbn9DV0dToLS3JbXn9T58iSmdGcaAf/TDVHfg/5uwmByekR9pmjC1qITdRV39Ffck6aiI/
8/Q8svqqgz9sdHiZo+gkemNcA5Q4A+b461nUrC79pwEYoLarnIfcri7jVB4NGjqtvrsv+5CMAJAy
qXiVNZk0S7b6YEcAPK2YqlyyRSPh1fUw9mKTQ1S0uOzuK91KOqcC5xD1ybUnVwPRSFj4pVLONw03
vhV5hw33jKsRJ99+9R1xoLkJY1ePCnQ9EseqF1V7icEPD/Po4F9Nnp1I/vJ28Z6MzddohpTEKfug
zQncpc067w+w78WfEaMTX/qHW3B1Hnvi+aplmtcG5XVyST9rtrwNGkJCnGz8JLy79FRzowyKg9YO
U8vyy/JKUKw0kKyc3nwuBB4PYWRfZSSe09D7hedKHGLKXICC4Acld0GcABiH8HT1eAP2NPrwdboO
k8Ti0ey9nQhwRLR+89ejQsrS6Z8ZGPeIQ9gYjZOhsAu15ISPUBzXCc2Wlu9FmNNw/GKGJEw0iKuQ
HYCl2KXo/SkBtMF/IGRbBdgSxYI1Nd6IvgEwdVGyXJAzM+IjFohoMd8fyc+DyjfZh0pi1EUPVojT
DrN05eGvgxkRbLqSeTdTIHdb8Nprq/gwSI3vVO++4VRzO3WQc3lubc7EgQUbKzBQDYnPbiflvi+a
J+Zv8WCACetx5bBZXJES6L0r3eOYcUXoOEryRHqCpi06wqOxeP/C4ngxbXIaBYYv2AH+v0As1aXo
VEMzcusMyXh0NQqFEkF2geJGT6QOjv2CA6UqwCMwxKdSRk8OOBGwQG30gXlPH5V5K5qQBoyZyxz1
bLAqmaf5oK3xf5KODOJYbQLLpnsvPETuklgvXHguwyOugfjRQRj2sOSpZeARNyazORk+ToGsyUam
P/S6kmQj1a6K6dNK5K9hDRfX3JPu4LaxsMDy+p42pHYnz/spw+7NlL9DrqZjpwYqYZ38SdKhwdlW
vg5AS9cEixGye3wnFhlYn8IgPCsGfNcFpdLwGeLKW1H/hUwGDhfjvXoh0gFdhu50f+TmFizVGwZ9
xLs+pD/BRJxMxq56ZSC+GTQxEEMmN69o3yah8CfHzK8Yd94BY2c4h9OPLhvh+PjwN10CZmZFV91A
xqdv3/WYqt00cf6ZnC8C7lcMVnyY0z9QQ7dJ9t/Cjl/82D6GLQJ8ru1/bmiQimQ+Sd0wyNP60cmz
3eCrb8vsvmhKfiVH9UqV2t0wMJpxGt/5CkaZBkyfKEgx9fBh1/G+q6oQY4TGyO5wU4T8Bct1qzxv
OwtzH8XTWmS0/FYRZxtvgWIQL2goncqYldpIVjFHJN+hpLbqQGKQWIT9IZ8HIIpOmCFLKv/fxLR0
vs6utU8NyWkwzJASxKcv7N/Cyr6dDH+0LcZz5dPy6anoxw2MS9+Ch4K4Wwr71LShtx4YTlFRusox
8bNqcf9VCnD6/B2o7t3wSh/zhQ/3xiKIQxKM9xdey6TlVuiUGF5jvjeFdZqmnDEwJkgCdGC8Rh2v
I0v+4Zklu6wOKYu8defHGPg6KlpZwsVw5RlMw6rswPD+1WI0D8D/jGxzSnD7U+2a/NZj/MFZf+0X
6dnpi2cz5FLRhPZ7IMb/P4PUURznCElj/7CWVB9NvAUp1Rvl7/+Un/9Z2CVbgst/8tzcj1gLTEkI
vhenqhkeRoDS1EbeAYQ1awAZygnivdmEH67yse4QDAgFkgWhkQEo/M+Q4po2sBN21A4yn4D8s1SR
EAIMq9ekG1aUWwPvExzBCC4Q7068RSK2H5nuP9qszHx4oTW8Ss+6gJy2uDrvjARX2Yi7m5rn5fC0
DTxofx36SsYvFBbbvqZwm+e0cXooDRyJixYGfAk1OsmRp5Vdn2tpPIbeG7QnGsdC22BmxpZTy+Qf
WHCG9wmGsqjbOstYdgbYDFxZUxJMYl7mxwkz1QZtFAs0+fQhdfa9zQG0s5pLb44XlU7vSeMQ04DO
TYDKefFS3MVqZo0EVgu55i2RAB79oEm4PjJaFbiboj4WDMyj2xR0W2nq7YTdrk57yk1MfzuGyT/T
n+86iJ6jBiBN56c7Q3Dls+boi+gqDskMLwmeiD2lTYeCdhWXSfAmTXsaG6CCnkJRH7iVTnujDl8D
ad77CZtz/wec9ifdbvfaLO6KZRGK+BPtp4cE3/cKB52J6m83JCT5v3P8JiuSY9d+JEespvFWjtk1
CmgsrhQ45iAUGzdPPyF2kbZv+dXzDo0rk8NOEQQXic05zAVe0aF44MbNWWmgCIfQyKoEqG7Y7oGC
9wm+Qn1jgn1hbqgi60p08J26hgvtGHpvm+dgi3Kn8TtZzCloj2VRWdAxAKI9t3qZezboJsH8FHCS
7ufsMdIk2DPy+aL2/ZPXxV+0/50s7b90OY92xZnV9GygdMHFq8QDJaZfs2U9h01rAjNImcSSIclm
Qxxsx4V5ANAV2YnzJ5UkVjPxhNjwoh2WnQ1c041UVQ42DlpYLcSrW08Po8+oZnb+ddyg9xOMdZhF
RIileG0ymOfFjlzCS9sLykMb+EOePjs+zcMYMR0HjGGYDW+m59bbCS/2yhO6O2aNH6ypBqGKm9zj
HAQEhzHq47CAVwpyMWVEgriwkkaPX2U2Nw6SNil9GsriB5xB9t6X3JjdLD+Vynn1ht9xNl8d1R1I
/GQ78sBvdhs9dOAeLrNBhZGdvFkTVn2nSYI9RcOn0sd7bagifTRtA5omUydtXAQGtS0CbUr6rPjT
CIQgYw76TZFQtwcNHOd/WH2FPZe7HFanSZG4mdX8CNr/pDPJ3Ysqe0UEbKAIuf+yLsAyQmPJydYR
QZIhh9nG3z0l+QMUgmviVGj52J/jievVEsU5d8mLb9TttkJ6Ahth8ifbryCFdIjQ9oyscZ7Jj50Q
smRlkstLRvqbEoyQIXlgMpbhtWNjqoEGepPTb1Xeb6feoU+x8f7UOe5m4FfMmXJ/Rd7oY/Hnp172
a/HirBwb2wkZCYa28FCFtPa1UzxnB4ae/aYKrtMlmYlV1s49pFr+z5Rw+uosqi7nBbFfHKGIMyYe
DnkPO6kJmZm6PxBYjMeCehMLrXBtie616Ue5E8J4Kgdc9nlM40UQnm2NphklTE8KSQ9No54nM39O
kn58gja6Mbg+j9WJwAB5JjOQR6UL7PGuCdYxHh6slht+SQEJgwsk+TY1saPatblNJQI6CoXaiUhe
Z+TtVdr9bYY4ffHrl4EQAzMtqh/n9NHziNZXyFukN/ntQZmb4W4nTypP2q0sRhxvCB8gd7K/LmUu
HHnkzmS44mvRP8cYebYAccrdFIdLGBmKLGLY2uryfbBMfNp0okSycD5crR89x7YpCsGchoJAl0jI
KgEU2G9S/Oaec2SqG6w2/mKZj3GTbFQnfnlccJU4vG187juywTvGnPR99zfcLMBHunCtRyyi6RL9
GafgQXQNw6AGN5GD2Zgtxj5qGV68fLYvljeuVUB+NpFwzcwZpz2cSrp+4VOp8rvlwbH03ltqNAuA
fdPXwNDhZexYE7FZ7LAOGUBo42xfdt9j6lrH2WASHtIO3jXxye7MFwQa+mxLagpU79HCkRV4X+Lw
Pg3Q8PjFeEH4ledARqNpjm5O8BCI9J1bk3GceAn8WvprdB7uQSomx4ozhBYdzJNxrW9O2L3DqlX0
sjBsh8Um6/6x5Q63I5mHuCbVujIqknGKtMdM7wxWmb8Kq9C2Z4Q5UHYOUfbUW/YpMfEI4Lu2byrt
v/Kqo30bzYEuDSI0qcaCGuMiSrsnFaQtfWeUkDvE5HR4ApdZnuyGiBAQ0Bvhk2rVJmO2bkfGUIBS
B+biuTld6HmsF5a7lk/wC6tN3V0RpZtb42d34m8EjDp5NrX3nJG5G4euOkrCNjL0/8AQDXcBVEOf
+cw0h4RsTH3AdS2el8xBl8qS9hr543l2xUZtfY8ipE7AdzntwVvx8BLuSuvLMF0M87WTr6buZsyd
81X3Hyhfnw14oHccinsOBZDlyv5vZLD/To0miKMmvJNOsUZOdZGHKGCLC4ZlbpcEJ/icNe2neEnP
LYrWlGg2Eo2sZZdPVUwaLVLmpUlBRTlFwmzagAZEuvCScovPoH3u8habmyebYxo31PDMVFj2bbZN
2vYPLO9N2rQxDrL4vRjLAkE6fi3E0vQnq38NvsiF4kMX2oJ/dhpa2FRHvM2M9nYW2bthkqfC7hn8
otYn/kcuC7nwj+dj7nJW0zlcGgViAONhS/64rQ2UcJ+lsEVmHqHWRMReYNduahfTfhJO8Y494w9i
ZvngB9ErRmTvZZDuzNU8NQ8ZsWbQvGT6cwIFnfZg2dQtWm7MBLdYAlkKnN6oqS/Jtbiiyf3zYuda
2NlxxD/0kBvhcx9PZ78Ejvv/ZKF2A5rrvPJai4p7+93pZ3XWgYOfW9VgM/X8oO9V2Am+uUEevcWo
aiQyPBhpgeDzq/r8ih5NHabU6bGETsqUYHyKjfjNnUN5qDz7TVXQo3END4iL4q+M5LYUkX9UMN+K
0Y4vXU5+GcMEXqUF52xdQmse3m2siEQA+6c+M4PtZLbWDV38lCRAxKbW22nhB88Fvp3N4HF0qbuZ
ljnE1KPvc1nherglnZTswrC7xmmfvCotSQMckkw0T4b6rkKjvSFu0StqHsCpEKPqbLGxWZn6HjiA
8ru3JsrpNAj1/IJJI0dwTS8g8Lk6VMTv5il5t5h8Wv2Ub7VF88kSIR8FV0ENCHMPMZoMonevw8I6
CyhIEEGt3TBHj+Suo3NTTjejDL0z6sLC7aiBqObtNfLlvKGDB59YhbreyPk1jBEwQXTWsg72sgAm
UWOBsKBdbsnhoIe12Pyx45RbXSc0hznu0zinN9cO9uyFyKmZ063owbH3SetdyDYZx6CwoV54dARl
3TdAGPkoscdFZnM2ZAESJezJ3h4aAYbZtH8Jec6HxEc6y6v55vVswGZUHGxDNGcsAV+4V21ic157
FDTCb/BOD7sA6g2B63TaaLZdKq61y5bbPZoagNdQNb9lARN8btwOtBTQ4MoLFoUQUI2XcSPO89eS
6EFoZ5TmBjAOvDkkuzVSsgdyumCCiiHOfVcdrUtZ0J3hBtv3ejK3nk8qrNL22VN2sSkBS3B3P5RW
vaAF2pxDVhfeRkGHsBHrnQ6pvJMJVFpBDHPVl3w7VKfyB4twOw/tgeB2eSRV17gMeFstvuKyrfeJ
yeZiREylXZntoIElF98OARcFdOzW1GbM0vcfho4sacllwKdZKuY5nSISsYVO6yPn5Gdc9fl+CAoG
udo7yJbPRrVk10NFPVTYp092UAMZ7+1jPBioJamO962/IL95ObO82vquPLjRDAupUjUyU/EDnYlR
QzK8I6dQH+hmeEALguFdcA9jOzuY3A65XIbFcwInl75EdqCdKImnSgJsVWak+ACWJLJ/n10/3adL
rCIxYHhTxkxECTVnVMXIcIj8JwZVpDAKmWOvuEwd6wi4xX/gXCh/Uwix3RBsiznxt8HiR2JQyKm6
y/YmoRC6e2pOnwqA6tBF+9CxEHxiMFjtDOhM1S7XR1mdnRxZvabmmiRYdQqaxcYdXGpqjjf1Qn7U
pku0AmiNrx5MlDN+NPNgUAW1CXQdXeYueqUrsX7+cfymeY4Fd6kEs/8eU9zzWEf60JOOhe9O0Zb2
Lm1MLfJomdhmYUjDuZrT9qUcU/9MFd9hnkePSoHsmtBtsh1Kqg2GkmUHJBnaYMTQpxxw29bSfaJm
CCSv7YWbumqaw2SB9W/mJ09X9wHDIwk9QIF1vM3b8lOJlNoo4KrhwvCkJJepTzt9gGz6Cxub72um
ftGR20Y3PgvUnIGgjJv/2Duz3ciVc0u/SuNcNw0GGQySBzg3yjk1zyXdECVVFed55tP3x3IPUiqd
grtvG8Y2bNfejuQUw/+v9S1ej3bnVWm/8pxRrk0xXlKMJl+nDY1bEVRLcCHUhWP/3iPrOHft1y4s
XJ4Ui2vr9MQEp82FaRoXqUq2dS7g+UK/cQYORU7vLlLX+SMcQQmBwJth4GSB14/Hv6kbHH1EMlJv
FOj7qgjzrvce8quK0nR2XhI/9jJ5jUYw6BkiHwrY1bNhyhsNKwtWGu1e4KzE+Y5cOq62vA/LCYcX
7cw59T6+mDB8oXOhe+lr7k0o+A8RSvNtdGm5zs8CX8imywmtT4jYZC9fL0o1rfRMRbek4d460cDH
DM7hAv0u5Ww2dAldTUzhcuMhbfAEjZmgGh99L7qsi8hd0hClaG22ObamCtHXqEaa1Uy/84mG8sbC
VPZTaAY+a9C2zh7CAFKagZOmaSTu4lSHaWFSbyk5DC8sMSFOBvols1efczN04dqkBZr8CWK7haJH
Za5fqpZqJXrA20w3KoQALQcvqrjI5ekMhflcYQrDnce2lp1w6t6JeT1v7MeIZLQlQJOrEHHAkNLm
memAYzxm6ya7q4OSrUJZrYo2+GVi0u+4ITQmFagDUi8mcN/nXmLf8bPi7dQjWIFGlFaS2kUE18qR
wHACcb2dUI1tXdPqUbDPMKeEZV8hRNL19GdeOheNXSJvi6a1bKmL+2NZriLzxRfo8OGEIksuwWwg
jm7Yg/hiJagCUBQa8XshWgQ1QxgGvWKUKwat3MtpGKp1RgLUGtnnPglSVs6MJpenX0XZQGoxWFLT
epIedc7s0TJMXmfMuQa+QgGSpBWgkXp2iUqkFT0aZI0WLISa+C5sBvwfQ3mrdDTahrELbdZIexqe
C+SHC2INXmpp8Y6GpOB2uncWVNRrAnVR0a80sC+vZdP327KgAKST30g/fn6+5tKlvEPCePfb4cmh
h5tovSM8pz+CVpE1MSxt+L85elwOnTDk4VawQ61X5BwjmStRVfz9Nz+uQdgG7iulZKprCMXSzq42
DYkzZ4H4URU5wQhg5iaTdk8DPn8NbWXunQ8sjrqhuARJkY7obcB/bFGD0PtR1M1GolZYWDYVsqxp
36uGQk1Q1he6hVXXyZDFRGO1Gpzkjj3DCice0euaSij5TLC34GtiLEt2fSfxcRBPjS0DoojX+9sO
Fe666LtxoWrElwM7AZ2tthaVKwf2JGAmOMdBL548y36VdM0Qt4AAKePHgR5d7OB87KMCt28S/2YP
iPChDIIta8J6HDhcRrH8NTbTdWnMnqOBXI0pCn9QUin3g04gWou+koAw7U9hwZ9i4kIr6Ym1d06J
x10lzg/QHZIzib+bCsd6IYYYdQ2tU1ybwXnB7gL7d7FKyd2k8dm89BnnedQ+dApmjrzpIgbPfWCJ
gNAXVjAtTOzjqUAH2CZOwywiiWLWMQ245EEUmrgQ3HwRez/7KB0uehltC582q9/ZRHR0Vbcrkt+d
3m1b3foz04KWquNzQ5DL/yH/E/uxOX+Edhte9jN7TND1i+oNZh/uls4sCVtFE91DAEkwG7Kv1Vhg
+O40AJfsQbRuaeMh5xvLa0NbVQW1QEMb1vDwUbp4ZTOjhN6NUXtmi5uwCUYCEcRouwu8pJvGSC4T
gK90WiO6Bm78w0lSaHpIKjoiacHBnYXMSmdpigdFhN4rkKwIMGwbs2kn+qVG5ZQ2ihMECE8akfZy
RN0lowaHExx0Q2gPTouQvbER/nY+qUZheS8DVvk0fejmnzG58aMfBivoMmiMbrq2uhQejzwZkBkD
vISNhPXPyyvkYTTkV0Pj48mY6Rwa7Rj0OUh5op7ypVk/D3nyY2L1aw35E1YQPTwMRMgYtsBQHC6R
KmvoF+e2o7wntsO5Dl2jjpMbozJXgcO+MsYN5bPfwPzWahekOwGMcq+0we42PgrKRmg3NCyXaNAJ
YyMEdE3B+8wfqCMFARgra1yL1EJl11AHIF2TlR79eaGXt/AasKzq0BkCNRtpmk0EQLKgC9qL/h6c
xKaNUYLZQ9Ktu+De8HAclyY2e+exmwBxNWmyrAbkn+Qhk2lcTLtpmkNYsRNta8SB66nHahe5mrZV
/bQ3tehHCSt2lXZhvGxDa0/rm3kbit2ZF9K3CjCMr4i/yG8qe1VWtH+BWcGtQz3SAtIpCm2jc/5u
HLoWpOXs0xR1G62zhzD7IVw6dbG4j9Oq3Btmvyk5KZ+NM2yz9/ynmg4/u+ZKf87b9E8atzdxrgXP
9EjW9fBLt1WGhVjdmqXcO9T1Ri9q4XwKBo4wi1cIdY0Q9YJ+HcDiWqt0a5RJvyqpwFUlEeNtlZBs
U5QLFBFMrUTcBC0ycfrNlN2ADXuO0S6JaBRMztm4skcAvZ1tj+v/ny9X/P6v/3j/V/lyhjwVL3eG
3Gf6TaIcnSACjX7913/Mf/8/8+U0x/6HdHVzznEzaGAow/pfAXOa4/7DIGdKubo0XDJa+ZOMEsWc
IufwD/GPuYajpOvqhvl/Auasf5AxKHDYkQpH1JxQ/07AHEN8SJeziLxzUea5BrlzyFioEvDn7z/v
MH/W/Ir/Di2F1FNTrzfNDNbr+5UqWsrb0z9fmPfhP/3f+U2ejH6e/beshZiBlYd/0j02jFC6aznS
gljO5XwcBmmUSx1jrDetpp23sx1FBmtAkfuS9DFy5KntjYT5fngIRwY1jo5q6YxosXBJ92DUmEsT
njGxStNiRhoZrYK6Jb10OLeQ/WpuuOecDsEyKPctU18BXMOxrvwuuOEJ6BzwMWhE7aPRaddGavwM
u2SJiOS1bbVrb9TvOpjkIn6mj/2Qm+VOoxpkE1Tb1NrT6QsxeXu+PiVHOsIyeVLCnv/8w1MSPXyI
wR1qjsjRb4PesOVyQeiq1w3sEUx4aNcR3ynYP8hnrSWRL7cixrUdkLsikTmxH1pPrXrw7equHO9L
Q65hYeHnpJ+B0RdqZBeetxyYq4Fgo+jOTNbzbTCqmlguMjkqhTsqZq/SuNbym4ubn8I/35j5S/nn
KwiQStiWrnTSZQlg/HhxgbTQBKuy3ijyDEjIuPbyc9FWa0INHorEvCUc71fs2Fcm9zgnSytF3NU1
9qZTdM8lsT2OWle2u2Kp3hpJu0YpsOTVupBEck5FseudvVCKSBEqAIlVvoSD5NQxnPejdRUO/XXg
Ri86HcXTl8VneOSySLXnI9ZNW1fi82VRGod3bPPMjAwpROTNqTUZAeAKOGEj2ivNKlaGRaDTrJ7D
oXNppOZNQ1ncC65MqWP6YCu86I1udfqHHXuXXKVL1gRJAUjNH82Hd0lvnYKGclFviHLC7ObtnEB7
OT3E58hKvjZdF7oxf3XKpLMhD4cYIzePZ1oxu6FUd87bsd4axUNdksabjOuYpvDpAc3DaezviEgE
TZ0v3dGdgw8EU2g60tevNwSgrFJMOZP+YlvxfZVGd30wrUkO4mR228IfCPDgTmCKEtpek7nT8uRR
heG9V5GfWEPi9NM7whKvmzC5sRLcCNBfPS+6A9ZDYxnLjtwAx9njrFy7vnsuNGwbDU0GiZ6/I9nc
C8v30xcnnMNXab46wYzDkqAryb8+PzIrzewEEWy1wd2MGiNlM5YZ0+toyudMjPaOutEFrCp/mVJe
WvXS3SHERA+sHI0qcH7Rp/facJ6HunkTSERGInIJQAkQZE7ljsMYtetYvnoEVl1ESUT3LcLANo5+
tMXji1qNLlUmWu+sqQob0UL1CzY2Rk++R6K16K9k7R31khc1Q82zynNWVZXhgRYIpyreZ/chcK0e
yE3PMTrw6Wc357nC8hnl4WYSzms3Or9Rbm+9wWCjb5VU4JzHwnIx1IV3eTYRkZ7hmEjrn9HEJlLp
VDwVPjdiSzhmO+rJClDPiXgpVXrRqzXL9J+2ov4EcLwlrX3RpYqsTFUvu6wmzwpK4BR1P4FWktPQ
3PU2We6JjdKBwg3yrUGzaGalr1Q04jTG52zgLkD4qbXDjdNjXahD+93qHCIwqXcY+SzDdGS0nFaC
NwcP07AsI/4kqGvQKHb4K2qjH00IsAC2TgKgSbr4SUvxNETaax65lzV87sxlG1rNc1oyFI89uknV
/xqI1im8e1WZ6xorfGkmj62F5j+y0+v4RgU5/PaCkSIbKl1cFPTFY0Qd5oLyYLoR2r2kKIQXdOBl
iHsMcwjjBGnNbDLb87RtOKzCPAnAPp3RTrtFLP2kNAezZeosFGJGfzapgieViGZoq5Uw61EZRFFB
8wlNbG/nu6HA2B6byll3xWOmPbtRRSAaL5ii2wZzM6PSn23HbuC0osdvvj/Uy9LTeNHO6PhtsWOt
UwSUQ+e+x6l7mevNzkU6IwzIxYa4DpB5wP1emSE9kOFuynGJihBC/vx6jVVHCc4o74QmLk9/dO48
PX9cleZvzpJsWKQtUEcczmF52jrUAetqk5Rzj6bPfseow80QCzQIMP6SN35xh3Rkp+Oc5eQa3mUJ
FQLHizCH2wXuGJ84UANJJfppWjE/hE2Y2xRMMz7kLIuyS9AFxC2i5h8ya9k6+v00wJfQ6HC00nmp
aUGeNW104bM/w/DkEICTvAx4oqzUp2muk+jqdzwXimXnWWM8ks3gctwLfhpwvMHGsqzoHTSlAWhV
b+bAQ6KXTGvWSivfDQ0lU5b3l2RO/G4pF521KLUazXipeu7pHIsBTHEbxuEfd7Kux36AOof06K5V
agvin67ktRi2/NYtGGRcTd1l1XsvVurOLeC1am28qdUcIVD589E1eccRfBeHfHihjycDRRs+/Ueo
JxrxKxK/es8yPdWTAyec25lW7ePpByrmbcSXB2pbwO8kz9YwD3KUR18fYJvjmi/JNkz78S6OtEXp
nIsa1VkUaxyiezqaLbwa7rXhXvZxfpaSUnNm99beJ78PX5a1Ldvk9+lf9nfkL7/MtVxTN/hLmgcb
oF44aLpbWimt0zxUDmqmisSknQUOA5mwRYo47DxkGX1HujuCCYPC4S6sAl5NMGBphaQb+Pcei9Hl
kDXbzpxptuqHNxuwspyUXdCRiwnP1ELvfrQI/zn2484AurjXI+LoE/Sq3yzI4tiCrKhmCxZj02ZJ
/rxkwfquRAFBl1RgnIRBoW9zmgWLFvE4EUPJRpvGNSFzBEgghExsDEQqj18190dJ0Bd1ed7BoLs+
faOPvAHS0HWMopJdyZff5NFgaxLdo5mR2TdWC/iqSCStkJqwPXkTesWv0+OJ+SIPHqwyKGvYwtAd
4c4nv49bLeGWGkC3qdoQG/eeSxx8tYmsnbhfhDv7xIwfvUJcyhisNLHIpwc/crGMbeu6LRxjfrE+
j60B1k+GsOel0nBsqu4REP0W8usFtfLxzJA0L04PeOyRI8Hiidu6RQno7yHmw8bS6jnvljE0DcMu
ftcUfPU6uKE6BUMBVrdLNzEaCCxDwn1WDMCck01tTksW9N+N4B9I42/2TUfvgCnnczQ57MbhZ6VK
hzKyyyvY1Xsd/hbAfTZSC1m7V1HwPysi//KAK4xjz1pKR+eQjzdZHuxA3TZRjedl1aaw9Bfgaquo
zy9w2J1NjvZrstI7WyTPfZ8+O2nwRug5ZVJyrU4/AnN+qF9eOBs+qlIW0hTr8IWj6zENlVZu4mr2
DA8GCs22+4XfB+0j5EVF7RkzzQ4n9n1kE71cR092lP3MtA4dsQH/o5vDmABRLOxR3xWicJclhobY
SZ6loLSK+Wovu1lMlEM9Hy/VhL9mShrgIqO9GXy0fyHeKbqngHg1lhWHx376Io+/Zy4ldwUN6+up
XrVagRAn4Ksq5L0dsJANmbgviSuvu4u+Bf2DrguyfxG8E+t7w97gQY288nhrmmC6ygWlutM/6bDO
wHoCWwhPq2GhpnXU/G58ePNtzyTgC/MIp4/ornH7jeXWN6UH5yXOX/oGTDR6qUGFzTfjHh7l5nFN
23E49DDFqsNvfFSazybGKjcYOfbIL55RaX0zxJGjnDKZufiGlGuIw9OiTwgNAZ79nDSh4X1HISgb
CNdlYGNrVBn+BD7nJDV3p++oPDZ1fhjXPlg/gKllAwsbwXFZ/NOXyEJ8J392Oq+BvHvRdGO8RJFB
v0iJa4A975Ui4DWk+2RbkNtNQoAVRfkVfUFSaWp3kUvU/nmZVCtsxmtcB7TLWu22oiZ1FiENq1Ps
06ygOy31X2s7eg99YiClbOql8q5bK30yGrZ+CFDz8TYW6DPEUF/Cv97iJhnhBCXfnKGPLKBKYmVR
lhJzde6gfDCCqwSM3fIpa3yjyXDZm+WVFQW3p2/0sVf34zAHr26MAg7pJcRiSjN39IpKvAP3w/TU
dskqHLKVmlXefUuGzelxj71XH8c1P38yeQIpje0un0zX3WQUngZv1Y3eGivLzkNVETjVNzf06Lzx
d/23Lcpj4u9q/eEr7W3dCGRSlxvcWMxk9T6HPNWPnHCdjUCU1nLaza7rqrv0Vf5j6M1NHCOLcNDz
2JZ/d/r6jSPnC6XYiOj4by2E3wc3oB9CkCAFL3gKwrDt6GAxR5HQcFlR5zvD9rhpUwhaCk9zuQAs
X9kTrjWH3fRoDsNintngyQBmm7LfRURgvZGez59/UdePp3/qsVnm4y89WNnyJhyMAMHIZnQ6OkgE
NvrJxekhvlRq55mMxjo3guXTEvr8mn54NjCXoDMVNoJ7IqQzqCF1gyxJxOVV0mS3SlN3JEpubQLI
odT/DiyONSMAcqg0GJwuy8hfFeUAdIuOu6cwQuLGMGV5b1XT/VjzIVeBvJpK+ZyWM6SK0zsfUqlH
55W8OX0lX8p+f6/EZtrVhWlw2jio1SAIp4oxpDzXQrwy4TxboAhp069JD7lIp3LbasE75quVBV86
tsZX0mNKYoko7JS2fmHi6g1q45v7+2UrZOquq2ybbgFtA4qRn28vtgQakopMrdZ8aYOHIHoOnoLW
5nhjf7NefJm2Dkaaf8mHB8mh05kdo9kGodcy7PdO3i4Ds/xm9vhSEJtH4VzOPt5mR3+4KsH5ILau
NbJNk9+SiAxEtFyZ5VMA1+704zw+kLQcg+xyMsgPLsfHp5GRmJ5tEh9HLDZZ1+8XI/pAmT6cHunr
I6JkKhzLpEsE/UUdbN3qyHWcOHQyjJb2ei5115Tsm6eu95aVnW1PD/Zl1jcZjEVdx7H499z5+Sl1
RhEIjiD/HMwpx6cOiRcOwystDjYpCnVEutQBTw/69dVgUHbjStfZuLE9/TxoPLkJVLgp28wsFN1+
pgh2lcLnOz3K1434fG0W04hC+6GMLxtx0QaTnfLIZs91s0rzdOVR1w1fdSwmcBt2g2RmR79pJ/X+
9NhHr9BSaC50uK6s25+vsGSptvySz6whnkJkxWZWnIINW/1fDKMYhJ4WrTQ5r60fvrFe5hoEMEIJ
4afTIABXhtReo2h5epijd9Jy6T9yjNcpTBxM/KD2PdfrkmxjkmfrhSReaR6Gjbu8QkS90Ql5mXCS
2n/odZf//iUKKiFMVTrtE+ewnh8ZeRIH0ZhuCHjAyKBd8KSpF2bfzIvGl22mKYTFgQmKh2XaX07o
hHxqdRjj+SsxjEGTkAu40IQfDfm1Bup7ZbblpZymYqtVgH5ii728DGtAZYUcAMAjrzUptDckfoKK
S89i59p0m2cyVgMqcdP56QfydTLixzLvubbNFM4C8/m5+1kHdcJFKI5W4E7eSqtYit66Mbzwm97V
lxWfu0KigWGatuRIezi9igl6bGKboLMjnJUOwmt0MNb96as5MgdZwjH5Szo0boyDt7iBVA0Qa0o3
hjvylT6PpbXq0tdUdy+6sVwZslhlMns7PeiXbacpPg16sM/QR72n4qTzvHv6UBRGTQvWNqoqDxKT
W6KwzeuX00MemdiJSORb5X2mLaYOTjJZkOtGpzqGLKoFXfiNZ5HIQrR7EmJEnurv5r8vG0su0WA/
qRRNI7ZUB2/J6GLhrvQUOfUEbF/Y64GNJU46zk3lSqP7ADQ0HMctkhjqt9U3wx+72o+jH0yBrSri
acwzmg8kOpGES7thWIXBjOjBt5uqb+aJf7a+D0oefAzwJpViz8VFf/4o8pA9dgx4ciMLdoF9qq4D
JK00K2p7odX2dZWO+BRg3/suICKz4HBTAyQQVNkdp/8TkU6/QkW9trqeqlhVgIXpMGGC9icQZh13
SDBtQglmYGm5EDkt8MEunvwaaBW7DnRygAYtL3/V2vo+i6p82Vf8r77Ud6EBsaejITTMOkkXFE8T
y592Ef50hHyPZuWm4W17g35Nsy8r8WpZGK2ynL+5AG90lnHyimDiwaVeJS1WjhhdYadB1Bm1dV4p
xMw6dFvf2qmO0Iw0Kq5URC8vrtZpMl0ClDPWqeacR9AIO863y1rLgbh4ROmIDIx3aoAsdPON23TQ
ZtIXr202RZuxO0SNF1s9BAzFnSzz2VRY6jfTUFzqirZjh4Gm6/F6lPeFdDm3VMyAMiDlhymwSNYW
wm6Mtxem5mwqm1ualzi9NJSKSVH/8S1rZQF/CKryV43WLIuujDZG5Kre8Fit9Rm+xFks0YK7rA8o
jXL6PAvbH1gLERoGXOBfuGw7kqsGsmIGEhMwJSEGz4zvJKKX1fUOAc6ATyAR4cGF/U/glLE22w5l
wF0PfNObzGtOu8uyMt5sSwOsTzCrlxTWo9P2EPOfxAQZMLXLFz+E9+4TwNl58ZWm2+cNeLuFLQN3
1SNVnkz73Kx9FGSlAwwlWdee9uZ36g20IeJdyAejz0tBxtQLsT1/4ir749f+lUH0S1jHVyaxwDRt
F5HxIwFeSItHIj6Nu5fSgtdNbi/sKJbY4JeQAPqdILoSmtN9szETX+Z7XXd0po1ZbuQy/R18tAPe
OK8uTVIQJJjJHAlmpFHHIpmB1Z7M6xs97S4JoqXhfe9Y0c3PJk6RoPAJfTNVHvkhtLgth72uQe9N
nzdYH3Y2Ma8pGPWg2Lg9UmdJImhYwDbR9Zuuogkma+sNrdKjqu9d/4dvgHYrOpjxkJ0t2tOD1pER
396OxYAczn6vlR4vyqSes9KTp94DXTHg2XEVEj0wMIFroOCE2RoJa1cWuDScrn4Bw78vJUk/mWW/
oTsmblPxWluRB9UOR2QhntMB3Fn/q6imp8FzQcz6axzcP4lbvCfF+s2Nm5dCB6TdkIt3b9jaj9S6
NuMW8k+PvbBIo3y5nFzeopwYvTOjy4qFFjv7rn30bbkDxVsMm2ZSfOhdXiyQPFi0rPlB2eAuzRb7
ZQNYQjdX5F1gMENSevopfN33za8DdXzOVoK9l36w7/OizMRmPxabXBCDmNr2OV2G87y6LSrr3GuD
vehecvgNY5vvC0zL2vDjm1/wZVvGL6BPxx6ekurcrvn8HnB4GPDVlcXG6K3bwIlec8e/Khr5ILoS
N7CHu9S5M8PiV99k3+x65ZcVjLENzkXmvCGUljoYW1ZBMiL6BJc2lcZyQOu5oIdZ4YfXb/R2ePHN
4k9eAGYz6j9hOBPV3TkompiBn6Me4/QsF/LFqJt4o7oYQXaAULmTPVAO6d+NnfoT6UkMpba6yy0i
ZemUkVAuHhOjvBAjBk5caH8crbjXp8Q895R55+ldhXFeVdjg1dJQ/kVV0rkXmrXjc96EqJQ9w1uB
g8U3GslLUxuhJkZzrABN92+ezLG7w8mDwqTuopo6POKMDpgN1/WLDRFCF2MR/ap0Dd8Pnsyozl9V
WfGyl/ecbx/8cfox+WqPtYw8XJAGxXk4mER4JcFbwk37dzcePDaLQ63J3pit8d/274epQ/Yl6dCQ
0jcpsVvWHIFQtFdRj2dHv+5Jff7mRswz0cG2w1H6XN9xuRvslj+/oWZdFG2fD/mGfMHdJJIV8tw1
EOlvduJ/hZFfxhEW51iHpEPjsLXQBG4JEafLN7qJX68lrVDEj3EU3ccxQKbah40D48O0iNeb5GVa
7QAnkl37XQHpWCvTUXN5jtnGdCi/fL7eLIa0D0It3xRknKCidgBvVTeh3Ft1CtUnuxnzEXJfw+IZ
dd9oMf7F4EgD546Poo71efDYqRx0JyLfRLWOtcIfzuFtXZUk7XSC7HZZAwdO/mRaCvGr/2bwL8cU
3iuksZyEZgHvlwpQOyJMGhyXs7ylbiDSxlDksBaY6pwghHNN2vdmqe6jQH/95ks7NgciyFWOQZGL
IvHBGwaLkHOvFMUGp9pCSP0pJB0wgoODmXMDkZ7Uj1KsrNFI8C7Hz6dHN49c9tzGRBBMW8kAjvv5
lluJVIU7eHxOBD3RM2ye6hKSaFAH8D6xS8siIY0sStdT7G3yviJbKrF2UZGCvNfqFxzdFblOzrle
NJwgK21nNZyJhW69VVSAJq3J4eM6oO2YyfS2pejZu9ehVW2VDYLOLn4OxbyVLYxmTV75NpRv/khs
gEacC8SzMQHB12VsCwTZDq1NFN3p6z9WxnVp5DmOSSvXRLT8+fobwJyAHYt8Y4bpG07CPcHn3VlZ
PSKpicnERsVWhle6HF8LJ9Zp7qm7QvcuggrRmnllVIQ51fDEv/lZR6Qi8wmSE7OrlHIpM3/+WUky
WEY1WXwJqc2Otzav2oHNjsf2HHaAWPhCvpW9ny2EBU7dYEeS4czkCE/mVDp6f6bYvLTSnLIiUr3x
IeBvn4b6PpJiDVkVrl3LrdRjZ2PU/cuky2Tfdc2LmD3Nw1M5QliVSesuv7nZXyfTeZ9hYiBEFOvy
Ln++KsTJfmm3IIHiqtnACgCIleeQ03AtxlUYreM+elYJlIeOey4gVIKr4W1CRfvcJFjqoVwt6JZ8
c7OPTDscoNn/uNxtBMqHc17eqrJxnZ6qOQ3ExACNFLKUUU9aNIHg5dd3fo4CEm6JBRzjm3syf2Cf
Jn6TiQej9Vzkc5n3D8ojiNQDy+rCfOPskxZqZz2OK6Hvex35ZsC5o1G7urQuUst8bOaOh9N/o5b5
Wir5/AMOZvySbmoAbCknK7Xdh0I7KzjF1/iSitnISIx2LL1vLvrLe/D5mg8lWk5nJIFdxmy9oGlG
yLTjjKme3Ppv7u2XyW0eR0jD5qTB9KYONri+DvrEjLi3xOfsHMmUNUDsEnq7t7RhlUpFutjwTLjt
Q9SMT2kY/Ww6uZUw3aJy41LTnZL80SK0PNPu8Ae+fPPzjt55A5YlpT6DrejBDtSYMI05gjwSPdH2
jqYuatx5TcWeK0ghHGsrPdRWneveTBXoqWjLVLCsSJccE/8cc9ta1hdpVq/d+u2bH3b0+bD6G3SS
2Bz/VWF/2GMVSdcgI/VzSlnaPmvN26Kx11OolsFQ7qRZnJEpO85WuTp8KJty59bRS17fDip+rGj1
fvNrvhwW56f44dcc3KZIo5gVIETZ+CGaSCJkKzVcogxYBd4+HyGiKPORhsMNfox9QY0iCPNtSdRf
+U1Z9ujbRNIpWneaGoj4Ps9efmYPUw8VHnX2WzBi0KzNLY7S3L8im41MUOR6KDlPX/x8bV9mhw9j
mp/HBHKR2n1nZ5vSJR3ZAWk+e8ktrNOESfy/DXXwsXi6V1K7ojE1h8TmgNN9jMeiuzO+VfbMpqYj
V0W1lNWN3p46mPNM2RalQt27mQZWr8FpllE17Csi3oLyJ8Dza5lPlx5rUBrDTrrQ0vI9LMdzWIyw
LiFsJumL3vm/8CauzemFbd3CjvwHrRvPYRZ/dxQyvhyF5vdvNjswjRiu7RysxSn2cQs3RbZBIbsd
IDYNk73T4npd1Pr5PIn0pbXolH4ekNHS2fCfPPAjHNzgAhdN9vezTQLvJsq6Z79dmHxTo4VEnvC6
fULKCrkC0VrzvLkJcV+07Ter7tFZ5sPPP3ht7T7uWiPlFVIWoij66PWMLTrvumybQdPzm+/aF0e/
E2ZcaVoW89ehPjAa0RclkUf/b9T2s9EKss4VYb77wjQvsD4tU4QPOW7O0++v+FoQ5zmhh0MJRQ/L
OXyrCHvMEKtzoeHISUEpKDZk2vsteGPy38x8mcwlF+sHnftF2Aa708MfmTMRT0ndNljEEfPMf/5h
zpSwO3CnMJn3lto5oiO2AVuS9p2L6sjTnG03mASo2Zg0Gj4PE0ShntU5nw653XtMAKvaWMfw0UIO
wgRQry3xnefmq55mrjzR1GChms+m9vy8P15ZrvqIVC6ujHw7d5iDVHE5t/mZ5pdEzisArWrdGemN
E6DS7/q7MIfAHxOh0L1N5rg6fZ+/Vq0+/5xDxTFeWC8LCSDYcDg4L0oKfCXF/ji7asD7toYNTGY+
RuuwKFyIbNQYi3p7+jccfwj/+44czgg1aGY4JAF3pC+vTe86iF4crP8CskNpUOYGSHl6wLkQ8HXO
pMnjcCrgoEJ/8GAVpIdmZ1rEQW2ogac5c5Jall8PBNqfNTCYz2rEuliGxMZMwV2SHYRtGpoR62NR
Wltflg8aKIkON3s/ds+isJxlReTyWSHMc6yTcrZFTktNQCgU5a5XBgh45xpsKOklHorQqSYum8wA
oqPQBrbmrrODR0LYlh0RgdKFCRXr1jp33Xoxi++b8T6LSW43k2ydm4QeWNU1CunHIBjY7jhLUqSu
itbY2I08D03vFvAdRTfmwkLs6zINV36bXDpe7JxlsdxTi6CDUDH1V+EDtFWiUovgKiWHPDWMpyEg
wQBhB0VhcMNq0N+K6JwE2WIz5hVS7NbZ6UV9lbfGExw8c9eODtxDI16Rw37RE/Ow6G3T3PjDZQJi
+zKuYRj2TXEe+BDg2iTYc8d/VT1YLT+4T818OtNGM9wmrdIvk2n4rTbCiF5NzQpuu/I2seiljuVv
WzXumnkmX4xhtQm05J04zvlYQUCJxL5VZX2NLL4B8CxXhLX8tOMeij/1bXvIIwJxzJsikMTKJNVb
OQiYLuhrFm3p7K2q2Vm10K5TjdA3b4CvZFAFrBFtqmHGYlXLIfeIOIufy16+IaC4N4WfbEszehkG
IE4dtc6aA8+ZO9Z/5rA8EFSaWEaC3l2X0PH2+MMFRiqwz9qqgZ+5Glr3d9Naf8r2ztacFWA8CtVD
A7m1HUh+HeSqyxXGqjwkT8gbti0ZF51Ubw14jJLfTVLnxhs4PrWgBkIP/WFI0C14DzLXEgTzvANv
8KXQ3/7xtGG4rE39zU3VY8SWOBvlnviv30XsXTVd9DPxyjeQUGN3Q0wv/Bj1aofhS9A/BHRogAsz
nB/y7c9++DEmmB0oKCBc3hWGhUxagsCuHyJlPYQ5/0WPCQfLmvtQ866sMJXLouheREGLpA0JnB1b
3DtjbO11EkdTOOis4HMIEs/I9ZDYmyTkZI2M0fEB6x5j9GwpcRQ8VbZpU09TCLrU3VjK+9i7aBT9
Z8cXoLhcsRt6vZ7p0HKvUxjBDEKKX3MTV/E7h5ZoDYWYQGey0Sy9E9RTwxfPEhc64VZJCe/cjRN8
PjV9yoavJaAFG+Bw0Z3gvZj9al0CZ7GU17AFMuVDxexB7xDScfY/SDuv7bqx7Ir+i9/RRj7AGHY/
XISbmUmJesEQKRI5Z3y9J1jllsSmi3b7RVWMuBc8OGHvteYyaARuOOnf9gFE0aEhoQTZMkJNtK5S
8cWUkmZTpeNDV/RXM1nJ8pzeFbFMLichsfPE8B9h3m4MoOj7Og5OZWchj5huCk25nXXz0b7ohwnQ
HgPKAGEOug4wvzAuSbh9LgSHekkET7bcrXQ/gnvLA0A34IuceN2laO9LU9t2xnOf5Z5GyVupV8pM
P57fVO5aQF80LDie9+3qFkyfo6boOZjjLlG68StWE8wnda44ZnM9hF/hsNHVq6edEVoHinD3cXuj
dymGRcC4UTHjAswYAlOeAn0dtmaHkp4z8AXbTFq5WQbuA05cqVgHtBq7apCLsxYXRyVsCled5QlA
S3/VNxeNmZPwpMJg6YVMfAHmqXxmWCJfJuTN8peMnIcB+Cfvcj6TwqFtiL2gzYS4UbaE3yo6xO7m
Sk2A5wx32s7sCWbOAdyG5CKLFFxg9j2bSP2arJyoVPBGTQinSOSKL7L8Gmb0hL/Ipc6hbOCLRlZ6
KkceYsUeruREJSK0lC5GgyFUv0yQi3j61oQhFgA8+8Mfk4capt9LJlAQ6q68VF/47xeJ6ZOIXdT/
4aQ90S/YKTFzsdY8Qus1lSfaoZdk2HimXtl7NVDgAU/pmZhBUct3pdUSa8aZUdjmc2NbNzm1Bjag
GjPMzB8GjzA5eK2bmjYnKt0TKJRdtbVyt8J8sGnb4aqKW9tP53hHRhXJigLsN5FCzFbw8qL0MRUR
hQqDTKWBaO+qN9lbWwhLUlRMb7PMNOmkJJQFwb02+3KDvieByJ2w7on3GF1LIeRYJWyO+mRIVt2G
/OUIgiHfV1flcRH9vKvG6SIGmadqpANrWvochqHhJi3pGEo4biGQkmBl670r9bqKAy9vPLUkjZvM
elp/naJwTrZlshxgnWOrjzes0MiG5i49z3kqeWkGXn9OQ+uyt6GkjQsPeEDjehOkwIFxbte+SfXX
yZJ48mqNsLNOJGeFVeVgwexJ6vl1UZpx2+a08vPZWBC60ErvNPGD5CCWH8GTRfmTvurwkAT6t1LK
vpQpxiDNIFQUQiU72pbcFWja3L8oLJ7zsL+vTL4jYy5Scx4+rXoRtmtNq91Wni7L0YSjM52rQjFJ
kG2IZpfxkhQkGltzbPutvj5ubj+Z5zRpr1pwNUmZnNQU04lSXNsG+MjAZrpqVIAt5XwWiml5phR5
FhiDjUriaYjvEEceNPG+xd7bfi9tmHAFlXjq4DdSqj9U1Gp3iQaff6heZJsVaVCYkJXeq5SeDAoQ
WKQXuEOgXsc9gzxkrXQiPX4VEsoH4DDMMGXAQgdepezS71bG+kSXWfEVLTmbg85W0kohMzfE8FRS
shtt5dukTdYx7lrG9DOOsAhnqy15bZsh5rbbmUwe9WkQBD+PWTO41RJo+zFeji3hfydztlgcZQqu
luzT4sK10zTXSdT5WgIcg6QgiFWpOKFd2rOpv59nYjCVxnqBErbXSAOmer6BsLCusMRJzG5hPJSW
dGVC9LSQd266mQunqskTRRW70WSwUMGK05UmF8LtpVkz2fVZdS23SerOmryQQ9p+abrmodPzXRwW
RGnkD1LMLNKW+VEZ27uwZXOVTrU3zwFIS2OX5zFP0zLEfhNIsWMLWNp9+TrysDiyMTengfbJNpcr
coUWQGsLEyvaklMgZSdh5PJh6Y9KEc2HxtL3yKaAdxX2i5mRQs4fAuNs6QYdWolmHu6iMLexDmxh
JrBQ67npyxmgeLbCq0FDJ563woCkAb0VUflq59NttgSAnOZ8zYwKLvQq33H809AWkgpKerPfLpUC
wC5NvUZUp0VZlxFzBpi5NC85h0Zn1DrLnV5F1XUXGMZRBAVputNjnjtRZwe8wUvE37qP99KadCUU
UNgS0Vrmkj021XPWpiTgxWsCvTodlWxAsUN9uxyyK92CPsKc+1Uds45dBoy5JWyPhlUDN4zYWkfq
wC7DvDZjovvSJfth19DKWKZfDSIT/F4+ksXD5BjOV0ZCKFsmIGCnkFbowxJVbE79ITASYuv0kTTI
V2ONus6K/NzJwsnREckgNfZLjzyWqh1YyErZjJ3ZI5CCHpS8iRF0l4YvlJGBAHdSdun39GbWQSwi
q3MpyNWY7HtCLjkGWMOhTKbqIs4R4SxtwyXXXM0y6HYWG95uSW0mr+IYI0mCgl6czYh0ila8gmi+
rWD1eWbyQx5bcwNlgGpTBC6sMA92kx7GfDioBgGJYSjd0+lOsDhjHeDQ+RLGV81O1q+q4VUS10Fy
JK14WYjSwdi+QSI7lVd1dVcEX2bmVO2HxmNJhNtGKx9m+zIfb0PzaYEdJnJyb6tndSL2j6zanl4P
yDQIr+MmTJCCjN+C+FQrDyZo32KBUbIITwlzwqaK/Vx0oPWifWiKbSbvk7Y9AyJwNTpmRWsdWeUv
JoBcGPEOUCiPraqeEMpfTup9ulSXmdqtaRz7KE63mdnvAbFchhlTXUfrnJb2dD2lI/2yyE/0hDq1
ela06Kxkyo4UrJOkSFuNwUZnmPaNugfV1Q+RN/cx4b/NlmKPG8tijTrZE5i4JPKhUuwVu3sodQn6
wyvL6YYpw9dhNUqsqFY3siucPD2GWlaULjlTXlPCEgjCI3mYBGOYCBrM23gAJFJ0bs4+h+P3LrAm
Di+63xOFbLe+qhi7dI5OQdjedfat6OtXaQgwIWuXoRHedsNyVkqbk1/gaGI4Wkt20OvoNhXJBSrN
9djjzQGKe3p+aW6c7Xm+oSJ86lRmLykfCddQ7zVtOPaN+sPuusfCHm7Z2pwhUlRDeyaNdp9HGbqm
1LHj/kY36yPyIj/SVdiRpVNBouYhM9LwejDaHWrVXWhaN6lWnxPV+Fp0+V5Y1SHUg8elyb9mPKxK
Ht5LlvZFBq+h3uftOdWowuNyLefpQAL9LmPNDFT5Ab/vQZbHOzQJGC3YxdjJPlvEqx3I+8bQtnW6
AEaTdl1L/BLrzgqEjEpAbRa1QErVCK6fK9lyK2TIML4uZnsBLxeeZ5jlSxxdU0pkKYO0Ly6nkuP2
KIN8Jesxn1CVWts00pwADe2QY0nVwHIyF06wEuNMHOuc/gHZM5YQ6AoKp8GOr4rBk8GuNsQeMp85
sv5CNk5p1A4d+T0qI9pxyY4Yi63S8F3sPvVO921dupd7R7dIGl1WLcrq3WaytsDCKqhq1fqYVqy9
dlbcRpZ+NVTiYsm9Gq1CH0n7cVyDSoSfZQsBI8A95/lOt+khTNvABlLYyxtVIL0BbBAIgIzmU1gX
W5lU7ZqXnveq15KuQn6J1yGlSUtyUNbYH0G+CvU+uo2uIfEix9DRB5NptHcKFo2sDA+NEH5gtfuO
BWGFS+sRiReRa8eFrzTiQlESkj4K9nbFPinVY5PuMegfbJJPCZPe0YTZBqK4QUB9t3Cybgx7P7bS
zpq5IruxLgxZ7fB16Yk3gubQimxXxPOlWbGVZLFF/kUUmCJTpcPYyCwWsEbWEMznuNubab8zIbBW
SrEzWs2fQXhUM5UPJXL74dDbu77vIFgCIaYjZ0nf5eWFjHKn51CBhc5pYOyj5fSS5S1uEDMUgNG2
dseZlbRRd6Tc+3KaePLJitZjrORqo+7S2NnmyBxW5uOhaTjY6NWBOj2QDTICJWUzDM8Rm4OU63Kj
vRgQlIwioJM411aPLVxrdAHeAj7eiBePXskVv8VXtX47BaprJqjqx/yU6I8tD3vAHz0GaaoO4U4I
DYw7dZxgIXoMPmrsShHp9qPDiX2jkkdkKW4udqI1tw007Yrtc6ARDdZJTk7Wd6neZH1GSaaF5R0L
b1bzh4DIxT7InKGjwT3MhzxDA81d63XmDcqROnmvKnhQySJnJ4HRwQZ1qTUfBCJp8Sa9+5BaAYlf
ZMsld0YZ+oAwk+UwAA2QTNmrey/Al9oV2wTCHoJ5dHhgfis8EgJeY656UkDlaFa/UxKGKdt7DZDq
2BZbtDyPed5cyX4yU2WH7goPvmEGbfIFdR/k9ULd84tBYKUuAAG2O9C9iHUZ6X/3sCpZbgC677WY
V2IhtyEarZUVF7e729vF0cK4SVIyEHbOZ7VJ8TeFi9+xNWw5cis7ohN8S8r8nkFBYCWu4U2zqI6O
EC13++B5Jq+U8cByR11vJZ7ON0rx3ZoUMGnuEAKjAGWsJMdBs3mpNolGK3TpBnpJxlF1GMl+/JH3
kR/Pxq4hrq4vqbpoZB3HuR9NlZvmmrNSZBXeGkK7TRGNKJB1twawk6WVxyjYytBzMZV7ApXxondu
qMU+6ZiONemHCiB4SeRrMDU3WQsUeRh0fIAkMGKCmdDipXV8SsPlGtD+VoXY1uvD1kjjOyVfCJlU
9h0hRX01PS6WeTmioYu7clONpD8lrU+cOr4NtrYxwj95WyuyL8sVzUXU+kBNCWTwgi7eNgrZsTMI
TbsgbZs9Eu/PLJdTBvzZ1JRNDRRJ1F6/5I6C7jojvKbmKoodOOsEyi7zpAykXivMlnYKXChAMI5+
GmVvAPi5DkHkzv4kNPBu/jCPBzl4maz+htHJzsLyiY13dQjhbBXdfOTR7GMoj4ZHmovnVVbsSYN5
bUiPGJ8PSg6RVRX7tlnIhYiPOQX7sGe+h4OfMVn2A75n8kNIEUqoZCy1T9YDemTo5015O06cutJU
xl6ZkUFmvZKUcScl0wVF5GNdyvDwOClKE9FGMRrqb1VkXaT9SDJKQIp2sE/kYpcRMxzEiBVH3cvU
a5CyFhVooG9EMGVnQk+PBEgfOeNcJa2yt6ycEKHXHDUIqbCXUmpcs9Eln0+jNRV7FQn1dl/syG7u
ssoP2GOkoj5m6byvEvnCfE7q8ULmtoWshSOUYHgIPjkClxyyZWI82mT2o0vgXyRmeUl4RvT11Nbj
3dJNTodhvGjHba9nntbWEM6XbZPpiCoHJ2ClUpIQMdKNRKreyIm+71uSu2JP7Uq/6yo/AUmgleMF
xG97k4z9TdtU0JzHpjr8/KdJ5epA2srtoJS1j8G9PcR2RA9s/b+fH0ZRPlHI/5++/PaFdz/y9mvm
YvnzF86qPCLx+cfHb1/++XOffPntGwUQn1KfzT0FsuFoh+lIdAP/9/Ofd5+rghh/8tuXUQLS6Uya
xf35PfoyUqX7+fH/+HvefYuuLnssk+3u3ed/udy7X/XHld4++fYzcVbL+xnN2M9Pvf3fH99HHbwr
ww5VQ8ZqZ0anWjcecFb1WyOTupPaN9etBtekrohCr4LuZZaGO3WkQv/X3ZwPmvo01Ggk42Sx4NS8
kzlOi5FOVYGgQQLdmnWBF9D8paJIXHj/ibjnw0spCj5JlLwWknu6Sr/07kKVY++S0KmqWxOMmYGo
UdtFbeoRtfyJx+7jPiFC6jeEnSq/p1ToKITlLqBPzmmEMguc4abLHMzThLpVe61GhkPiWb/GQZC5
Ken5qY5qqPfZTP1c3GZD84mo9qOWLKb7f7ygd4qGXq/0UZ4QbNSxyX7YRNnT+hDzbv76z/lxRxIv
FiIVqCBQeH6/yRnsNTOmPbcdUpIcbUJT5NJIOIilF7Fg4UG7srEw3lhq+XXJL9S6oF4UfNYX/aD9
jYYTiIdtCeQK+rvOsCIkMw9mlIzhEJyaGASjNXPUe2zYDk51d0ghb86wKEN93BV28tnlP+hPWjA9
V/ItWjpuxe83QQYFplZZV26DZg2hRr4qD/A4sy8JAGlRLA9xz/BbGvR8kUBW31qsKKb4jE70gfiA
qyPpx8Rt83LWl/nLgC/YdBcFoLmtrMIRHzvKC3Vtf5eb7JT0xW1vZBvNWr5mMimrfz0M/pn0oMkW
WnmEQSquCozrv196rtohnhqGeTZlXm90W1WC3x1GSkpQsxKyOrlpic1My4xdm67aYoDeSmrRsFvL
McNc3S5Lxxae2lGuJ1c9oWBVVqCizcl7DrroEz3TB7qqX16vIr8btpVUIDEQ3CrRWvtV7BxY+ifa
rQ+mn1UHwqiwbZBJ7wdFuJh1BhCu3BpzdyxMDt4XmqS7WKs/udAHGh14EtgCFdTMuhDvHvXctJso
GNnyEDNB0wc4ZqpflzQq6zY8cqD4ROzx4eWgHJtoh8GMvRcALBwnmlRHMwk11JmyM05I157vObKF
qBn/elx9cA9tFUQOeDVdRyb+bgpv4myZ1YgpvFzYJxLcWUM+MvqXxtCv//pKHwwIW0UtiR4RNimi
j98H8JQVi1zxYGzJXj2bOX0mtbPu/n/XWN/tL88neQCgRm3WvgRnXEb7AYvZJ1PR+jLfaeZ4G6yt
Bp4NdDLvpgCsRuwHBwl3vi0/WGX8Y6j0XYQl+JMH/sM/DJqM1R9jQqh6d7sGOnGTbHKdQiwPQ548
oXu5WMHFENL+pbf081Lv7prQw6E2KlayKrMImEkHd7SsuzoP/+9TArfs53XWcf/LX0caZ40gCt6S
rBvXstCupZyo5n9hBBjAbTXgfLahvrtt/Ww2ph2sux8ReH2g7vBmfnKJD/8y+MlsBDOCyeedarKy
ZgtNCG+jHheql7MbkB6tzM8cIT9RAn2w3CDaXokrhmbwlt7NofJgFxkTBFq3hcibeXAXyDR6dAQ/
ngvztm7z02J/Ztz78O0J5MwgITQyld5NdkoTZCbjoQCuWN3WC93l1RakEe43DJ+4Yj66FGYgYCUM
Co5r7y5FTAd0wRSASLXYF/YawBgqKBzBVial+cl27QNVlb2KzKBJA3sR4v1zO3aZYZcAPcbsIe+V
I7ksN2IJr9Lwk53qRxOEjgAMGsTqhf0nBZnSlGZoDKtAMT8Vk/RcchrPRfyJs+ejy+BwheqPv5K/
1buxQXOGvEE6QVtNgI0uJ6duSOTUPnPiKx+NQeYgBT8cmy/snL8/tORSMNkVXGcl5FgNBU2uZQa3
ZUZkK5+qrewYyrG/og/MtqYAZ75QKBjAoxCcurPIpusUcRyNwQXw9smj+OZfeD8b27pAsYgcFE7B
uyllabvFCjIGa08tewEiHVYeEZhbURm+RLEQxabbNQaCJpMOC3zY9jFFlQBhBTkAuqXMSTtro9fk
gaj2Ni0rFwXgoU/0DSmKh4LqgkS8U4NKYa2xWnrl//V09c/ukJVB9MsbeLexJRfJsAhGh8IyYFVh
Y0urVN3q6o9JwyikqStNwNPV5pNlf70v/3TfDJyH8DkYRe/1pJKa92ZZ8+RppD5ZC0U+8A4SPe6p
fBWos//6XX40Vtk//eNq6zzwy8Sfz1Arq4Sr6b3Ko42RE2oU9/+vr/Lxe9KoJrNJxnr7bqQWUdq1
JMkV28kgGggs5iRH21A/wXVwSlN8MvQ+mrugvfzjau/mkwERUlKVXM1Y44fgYWjz1pAeIvWTd/Xx
vcPBo66mRfh5v9+7YKCNklfUsSxp9qTiWrbLNcjyX3o3P6/y7jnKCMhpBWk7CB0fccGTLD5AEDc8
Rf9/vp13473C7j/MGhcakExb+XOmPhq1+sl4+3AkYHDTqOfI+PvfnZVYtK2BOX7d0LRbaXzVTHB9
Ei1Jgo6k2v5kwv9wJPy82nvIJOaRuG9HrhbqrTeRM7pQgJgtlVFu/fFn+vffALHt3/+Dj59L3CRx
GHXvPvz7+da/+4/1J/7xHb9//9933o33l9+wfSkvvucv7ftv+u2Xctk/X5b7vfv+2wcUTAioueYQ
MN+8tH3Wvb0AIlzW7/zffvHPmJu7+a8Tc9YJ899//f1//tz6Bv7z325fipfwe/ZbZs76E3+G5ijK
31gW0BeslCuBFZ+Ha3xpu//8N0kRf2M6okxGBouNOW4lJ/53ao75N4x67El02SZ3A+vcz9Qc9W+Y
WdfdOLsIzHy2+n9JzVHe7UnWTRZuaI5DxPes7oJ347RV6kWRSDomAr2iWRjfT6CevQZV5waJtOJF
w6htENnuOr0KdinWsk2tkPxZJCg1CWwKbSM7Q3uZEHUfMfhDemmF4v9yR6/+WBR+Dd3RSHv7fbVY
bcurXRvDFrsNVtn167/M3xLQi3SUolM0SedYba868q9ociWPizRL575OnuwMSrgN37MKJfB2ql25
VhmOt71oqXjHVuDloXZHHssay5r9oA0S+nWm3hNqfY+5AH6FlQGszz2ppXmt1tYryQ5XQ2YZjm3P
1kGP6F9NRvI1melwJGl7p2fdI3rtHZQFxRtj9ONqnhwJhadNL6RVQ33UZJI37KXQvSAjYLG4t2ks
bUy1uSxbe15PvMVGmYTfjUW7bU2cK0GcHnEf7zDshwfa/fB+ceU7Q0b03BhYt2VwFaLgOcpWuU+N
jFejFwQjGJpbnAdtvFnGkmDbUI/3SdSTddaPsmf21Q957kgGbZqGXScA6a4kDIJQ1etIK661NMEr
U4w/MnMiQjSeQaYadbuRAMfHRdw6cm/mZwUNdC8R4k2zGwxd1HwLbIKwZyPcdma81XQAulZpE9pI
YfioyK9N9j1MyvBUIT6ZVcTygB1qJ5AaeTMgxfSJArqMxjSnPiNPh7d/zIhcvFGy0QaXndMu9HGJ
tB+cNrCJ1Insr6kwDoSCGxsNKZ6TG6GHg34T533txtJwHBfE7vlIdn0Zml9Je47WQfJcI7+QR0je
oZ76ZRhfmGt5zKAFh38ipBiFPTFnCJAftIZ51D9qalmhofoJbWu2XhT7iqEFnVS9zvHyTcswAzhZ
3ALEUDo6mj1d2aSNnkjL1Dx9Ifh0tDQEclcEGkrocBr8evFj3PWvijG8hHqP1Sr4SpOOpi2ZwlIj
2U7SFZd7eWp3plmbXp/MTzDSTiN6QOI8dQcT57cSu1hX0+vi/Cc28MFOk1r2dGbsK3XBcBzMW/S9
zaGZ6ns7Ow91ae1k8tiJ9ljbwQkyJkPd0vZFS1yI3BENlbixJUB5aaKGyKJ+K8i3VlIVm3BYTuj4
dfCaSBrj8C7KaW8HavJk0oQNivlez4vOn6Z+NyDr2gi7+aKqIdqaQTpWNvNAU3yh2YovotgXFYV5
FUt5R7wI8cp0X8me2LaWPG2WdbNXK81ejQ/IaOqNtmR8ubK/F4CN3UYab5kPaMMmiCNTpXeMHtU/
UKMiRR3C+Wmnk1XspEr0NVWJgJozCgizdAzz5EKXiotGjC9IWm7UcIqRIrTKwexuzusgUOTxOKcq
TVdi57O5fhISEKO5xiHco1bU2xKhq1a/RtmEqZxWBk15xNNIdGHK+Nj7cpqpRDSG6sEukvOsrNKM
IHvJCedJwaifNfEkd/UuVFBV2vJT3tEmTmagKaWNkn4gqcyRZihFbYocLHuC7eSTvwIOC9ERmfMX
VtDcGPdEXkueHnSvJtHTiVJ9UZXpi1HHd106PBt0c/tIeB1p78SxyDco+g+ibGo0MMOxMMKRpBPi
LI0Wd/W8anaTxzrsCCEN4i+ZqvizDHcBPjOdwakBL8WvgcCLXhq1Wo9sxx+6xHT6oibZ2DwZ4zDT
4J+4DzspYHoY+oX4RN2+rWv9ZTDiwMd7YTstrpBxGRAAYGmsEwKr5posj0qN0L2J9Dxk5o8ou7bH
lEqmnDwUlQhRFCTxJg27hh76jDgDOV2QFo9ESuK66l9lFThambUnUw5ASSXYneuq25KxLByEZtDA
ct+etfSSzM1TCSsrRIG9dANhpqiQRnvOXDwzfisKQMkBPgEpcCpbS+D24RWKyj3RRARfp1bpRlJ9
8wZeaxEQ5KjaiEQMQGPp4kuhp4e+Tq9tgdSpLG0ec91AU/OYw/Mq4MJFZXEZ5Ml0mALiead93jGg
AiEWL8/lr6SZUk1Zpd9ElZnSN2js/VUIQC+rbLGvA4tg215FW6ORCJ9Zyks/Qi6D8q+nwtyYup37
sgC+VMgEGY9G9sz2syJv1TjVpHe3icoUXHynaZQcSjn8MeptvSvwuZfxeIkcGARkuptHXJJxTl7a
gj9imb9buqgdUO8WYhyeSOok6IvkaXaaPHyBLrYNikJGwKhl5J1m+0r1yG5VzovSuSMBXRwGkIXU
47GzMXDPgR47S6uFyO/2aWPfIHtjubzNrDLzQX7UYJZajLHoBJp54vHpGze2yNaNBuJwh3G+Yitx
moZ4YKIIen8cmnMQYl8aQAQehHpvSwjHUFG0HlneCn3/1iEcDLLt4mJTyTe1CWdkCZsE1z3oXs9K
MtkrRC/29gKYuzdYB6Mick2lRUdjB5KrV1GFraaFjhXaa9acjfhwCaKdxqKBWMtpWuA446SlV1Wn
B24bGbqThNPtsCqdkjkhBhSFfhoShBq0bXtZ4dDzUIr+QN6DNF1YXpPawb1WTLuVBg0OZe3F634j
MCSFE0f/fqm2xjKlyO4XYkbsTMXXkvPw5t/QyF4JEX0JElINC6P40o/25BFy7zZdoeCuoOdF9Bqa
nyKXNyB0EoIz0fcLXfo6i9LexKrINyJmsjN4cOQMvSBZJszQ6FppIHLDILMvZf2QJvqVTol0l6oo
CNp6uqGZmO2s0ogcdVQVF/J/uElF3B7NIc4uyFF8aupOdxibAerlhASxZfCLrHiRZmU5za16HEjd
87Ug2sZSAeWhDS7GxkDpi5Sq1JC0Clm7mVnZb5a6DnewskanLTSYg4m+Sy1r1+hK4indFbu49vrt
n6Q0Bg8ngVvH0+Uwrp66ISTN1ax/WBZJell/Rai1YY9PnS7oCAIg7NcX1O+CgkjsIEZxvz6TyDrX
fB7K5oir9gs5hGJA1ivRY+mmpybAFFjI8WUzvc6FvTMENZnppMlDthnTB9WQvDnVUM5Y5bGxj4Dm
Xm0jmA6YtBHoL3cxhjepMi/NadiOoBgdwNjeqMu5M8zq10a22E5M5SGX63kHFmjaqDWP1GxptxRf
hNHL7FmD20SOUqaBYtPWCptJfF2rYGse+o1aGVd9ksVX9sZo6MeV5ch63YE3meRDqEUXIed5t86t
A3K780LmNM1IAGwYSq4oedZ+ZY8oSUp0v6qaX2bR6GqlpeN6mr5LU25v9J7cuEYDepBLrpmDTixj
eCV9+zUNHWJ2X1FV5IekfylzMmtlgxEAGFlnBx0RNaCJOxNm9nRpmPUXLRYP3dQie46KfbCYzzau
qmmadTwcyHWXJj2pXeoX5sKBY2xfEeoNw3A5FgPUehZVFOhw0XPzh2aNh6WUzqWVdptJHzE2km/r
znl4NYYsMiuWa0Ghf6317W0cJyoNOXNx6tTeyY0lXVqTqfj5OOK9KHq3GxPdNUeN/EjMaqQHHWs0
2ie1sZ66umAfK+WVSxAU5ggEqLeIlDCekg8O6+emiMInawVFJFp/qsp6OJlVAl0Erxba1tLBoMMw
RBRkRq4xG5JrFKaXtfBX4tD+HstT5tr6tzkr1DPwlJE9NXjRwV4ixwA4VA8SmfVUXXy7Nss9wVia
X5bBRSAVJut0YTthjrhqiXlFkS4HhzyIyl0UG+uERqjVgKowGXGhxvxVShOUWpzcSj04HQTcj7R2
t02wEIRpGVtqAKBCaWKSXG4h8VI7Fc1p0G2HwNXU6rnEYLQDTjr7VpziTUIMmhYFN6gd3aw6RDM/
qbXYCkC3sQkLl70WIEyLWhwMxIR/H6JU2qTMAozdZyZ9Er1rmZV4CD0tGL5OdT47b58Whvwjkmg3
VullPjCnct4QO+L/nhIYIEY55KjeJ6CTPb4PZd8w72/iDAW6IW3kCsn/kmDgGZKSXLzW7jxDvynI
3HD7qmT6b5NrKVutMNJSel12N5d4bca4qH3FIuCZfY3uBlG7kHYTxghybcuR4vRZ6ex+g+5Qt0p6
3Nmhqg3rSx5yY2WAhuXSeYOqxE6SBoFD8rvgsQw2w4LA00r3ehRnnlpAqq2aHpsAbc2wjF8au90R
f0rB0w4sF+DedpCtYNMMnelzDsXmwN9BYlocDARa0sZcjKNCaDqnPydp2m/ClOKjVUVeZsslauXQ
NRLlG8jPo8Ih4TAgQWC/JpJ9Eoh7Bf4hEegi2IrppM/LeN+w31PaYN/ibndhkqKmTGS/q+TLKWnn
c86xL6pIIaxi3Zm7YhNHgltQFDs1EA9FZDGb6Xii5XOYBBdyEplneS7ye2JOOCdEnQLv3XBmPTYf
kLVjLQg2CCdIYK/LR7uu84uG+ihi2HhT21npY9tlQ5B2ye0cvbbTGZeIfrD19hKtzaY0kOviDGbJ
Gb5Zozxutdk6VUP8hWUa33chAczMD1gt7ioeOGdaw6uHOu+8wCymMwtgejCzwNzmyMeuwmDqEExo
z4pSAa5g/6vGy10hfU9rduN5Wb9W8Vg6UyRdm0aJBnETepGwknOTYx+tIzZp2Pt0VJBNsbGSsvSa
prMds37tqro44NC8R4aFXbVHzToO6bmrKmSVsG5cPPwZFblS0RoyOK0UzlWDjVPrA0TNAxQ0Cv1W
PH8NDYxfenGJ1KUl4nfKEHyGDjfUOjRaeAwJFQFGpvCuE/W+7ALfVpKZskvgUukgRr5sko1cQ+w0
UdGjs+bMEt4zq07XjbTu4MSAday9hQD2rUkkt51Mddsqyas68kLeml+QaWPrMRaTO1fGeMmR5aTO
KcJ++JQ8Mo/9xPDJ0rZ0gEFgYZLVvVnNoVO3xiGPDXGymPJLQ/ZKJEOIpIxdkA1uYDR+SZqtqZRf
plwZt1FVXJZqqG1iI5jPKlaxTTG6DDcIeKFExGXhFXmMx1YlP8SWEg4aAYf+ZC7ImtCanUWkuYeo
cKvbKZwcIXXIE9Tax1rolgQhUvf4L57Oq7ltZc2iv6irADTiKwlmUlQOfkHZ8hHQyKERf/0seKbm
Rdfn2pYliuiwv73X1t+lzC+8Jf4TLiHzhaV1lATd3A7vq8E/HbF/7FuHiBNdSOAuB5v0RVUibSn9
lK7vy8DOueqNO4SZ95Szjuid94yqnG0Mxo8vHbBsYmGVbjOHo1H2FEez3LI4QaxOn1IMrXvVpiHn
M2IoLYTNImqAdIy/OV9QS9mbSB0piUA9jTh/ya+yDjMGcjnycMP3/iKGPNLl8Jf2Xb2zk6U/1Y51
z3r7DLXYJnysHqqMjVAnxW1xIvbBqHxH9yJX642kqjh0VB7O+soDNoeLn3beIvuldfBTlIWD/OFu
S1e+V+3w5pfinnGQ5ShU3BeR7YKl/u5qrG1FHoWijJtt4I7HDssXxjb1i6nDewmfYpvT2ocfOGM+
S2Cs9fyGm1nDJx48XFJ+dqkq/J95VdM+WCjrasT9n4iiGJumLszqRA4sd/5PGzX5Xndy9ymzrsly
/1ZpNx2CrCHunlfnftcEYTbXl66dlh3slUuAXjaQjhQqwl2fnW0cRKXLdmjmLt59noNED9/a4TK3
9BwhJHhrEn+tvac39kAJ1T5iHd6oAdRHK5yOLJU4Wqydj8TbWgIB+d1drOkI0/2Be1QLAm+XshP7
Y3bC8b1nTvcz2zV1hJxaDoMp0R5H+VM3UcUE2b6k0rO2M5ssTnIHBTGjAhMD5LKskpNqbHpvGVQ6
zXAvmz9a67+2ny9bixMlFXst1z8oJDR9V9q5RzVttpbP09S+sDsNr7o8JRA0Qcz4r2saU+QN/acF
8SNHji8+03nk0mxLQftIvsV8rswiXCH5gIiCP5WiWhs9utiuzCnCrPEl6sgwCOuhaVtYGyPSF7s7
+zQxPJyMEBq6ACCAPVd5aLiobq05PT7itAuuWFSIno28D9LekqGZ9geDFM5CrL1IFHm2KXgYPabD
STNlO4HbtFiS5mh71jWd1KudHBPkGapDUxMemPc1lro6zjl8JkIqmhBYBRuwNTfznK+jSXM5Th7e
5PGqYve9tutql5kWU0MvPk+93YSJT4pZLT/lRGQZqsIHk2Js6k35YWrzuJj9KR2ci01NMlCE9hIV
FMHqUWuOIy1NrL51sdL+1KchiIa9Fy2gsWuEvMKdf4RzoSLsCQI6tu+qcLeJKpIdcvK+bXqBIRDl
sCeTOg3uKZnX4GFE32zukgdve9TgwGJrry3adYHYzF1+dzqQkKLRDKdjkGeeeW/y5gojKtSm85FY
u8DlbOzw+m/9dPqtY9FxG7Rironc3yxX3g0bRTnPXyPL/hUU1crTcz5E423cMf4TZ9RaRFZC55jN
MRTYpZ6CjQXSYE3qUn488250TxgWwGO4wZvrZs+pz+NC9Lt1Om4njX3gZ75f7OQm9LhnJ88/FUXM
eGC3Mc/dX3cgycC207Nv15KqUYufRWHxk15TYtkiHw1FRAwgxmZKbTq6AaJLUeQkKoUMe5Za31W/
fTl+NCbKj3ZKQr+RzYFEzGdRkgRpv+d13igsslBa/uDtvVtN95uN3Lw2c/Nld8EzyXSqQ5F9u2Kw
dqPfkJBz8eACDear0dA/MANMFGVl09uCw5/S4/o+NoiJRdpydEULi8m2UMqcXNq4du5Ju50C8Qu8
SvUYex6kJZaAvH1rEw7/luDKLZFKybABmSpkML/Y1TOjAhIkrSFD2p8cnnlrFZNhYHvjpYSNwGw/
j4/Kqz7dhWZZ6aAqZnG2Szv7dzNaG2mkb9HAfUKU/neVe7+K2fwvKlY9yin/eNlOLq+DWaNKfIDt
87Zj6VSbaOHN08sFtTQCKT8bDcib+AtVRIdWPZ+hlRL5h3JrpORy54XwcQdJZxu17bvDGTMCynKI
c1AaLfa8J138+GnwMBNh3lgT4ubk9Bk6ekDA2DzYXWmEM5cKNuie66cjU46RE4u0dW9dSF8l5Hpj
Gd6iyRHPCLFT6lebypBol1Ny7xlpILcjitndvprUhy4CPDZGA81e5AeeyLNyJAKVt6udjCi7bjBU
DIR1iom4jh1c7InZU4ll8VS08WfkWoBLZR96dFShcCAqZV5oKnlrZ/u7gD/NVc0NUekG8m/EeYWs
bmXePw/jWBFHUvXWtYw/k89haUzLE2B1YDrzg0mCkLMlTyrZFb9UGBLnV8tunhYri4+TUbJC1v5r
16WKknLuIlWX3eJCHjhrsRfI4OhxRLG0113WWLjnTTzflnuwJ+irVRMfcqnvmXeQNSydpVm2w0At
muZwqOzWvsRJrm5F0LybuXgIegSaIWABdyFSDEXxAMLXe0C13U0OqMxZeVyk+uY3SOP6ADiopZSI
C21XEIS07qnh1VhMCJFPWKiCvLb5qRH88Wmv7xd5aaEOHtKh0vRmdz/wl1JQGWiqVkU00GN3pryZ
s4PVbqvJMcJqlHcJpfQh6kkFtQJmbZ+oaxsv37NnE4O38990bDd3TkKMBaNjagw/rLZ+4cBtrVFL
3cJWVNM37b5vRqTB6KCIAW+my5CJ78FZEtR8xJN5ZhEiw30a2/KP3RrL0RbOoVly2nflxRyiNEzr
6KNvrnHqUGlX2dd48SFDgDaqLUOHuSO6kBmIhfdmecFy/E1ebBdPiT7lpvWmexq/o/Zo9m6/n7W8
++kccBfOXxLhIugI77g006bPuu9kGW/5kHKZBiSy1To+qXzYS58fWaq7B4oQPvCObaFqo6sxNfOR
8bCuTk8ZEEnMH8RVg+4vY6yES6EYD60GtZN1KPsFfap52oaJA/hCVVbPiSEKPWqMkXoMRGcJMq+K
+3DxuSqBmiUCY+VrrWDdbqa5/8sCUYUN1ZCh5uZHX+t1Lstn24wkF2H4BZ3dD/cJB29lOF0oMQUc
hTd9N/7EUNB15qOc7G9XC/NsjNbO6IkuaqVegmAA4RSb+6D6a+SckApOIhPi/jZz7ffoqEoS+aR9
bd7j43f8iOpkXkRZ9RtPsLcFBdQV8or1zvXTh9EdX5sOrmPbpxstBrA7MRQNAeq288hldaM4SyBn
NLUOMnlOhNmFKNTPsi1JVpp/q3KuNgv99LUDWSbPRsZ/8snqOOWqnLcDlvz98N64w917z0TP5WGx
U3VVjdvvrMwgZsjjdynYV7ZBR6zYTBN56TxpXZQhBqBbxaYk5H6O12aMLVYnEvQo0fc4LmGrFe3N
BRx9HKybSzp80wXL9FqlRvCYGcGetXd+DWwVP0ZJfh3RayBWjm9LI7x7ldq/CFEtH9gx2GV5PTYo
PmIPbaH6mnIYKrUz/26KLAqLhNhYWcbms+nr7zkchUfbXlEBVvFK4+baCb0QFBeS21LjBl2k/VP2
f4K5uSeDPTxVUzc/GlH+HSWu9ylLSFuJa9THGul769pGc52Mox0V3pczuLiDXPhqo2ySN8A6hOgP
q1fxj/ARZLwajoJjFs0DYwpjS3FLdTRE6x4M9ZyVXvdjOREVsF71EZnZEloysk/uUL8EFFEfaaKF
mzqq4Bbwc9jZRKVfaValeKVxRgSNOb4ySaFZYFqsd52Vey+2P5BO7ftYwTqjKS4LG+ZqgxeM+7Tv
CYRX4DqyoaVrQtU54hIsMR8b4IdsNTOGLEDktvK/1hg3b5ZI51DkI6tqpZs3Y6InJk3Hg1+nRUj/
S/Bspln9TA2UhkfNd9OqHYuj2Hl2lO4KRk978ibVS8HGeGjBN2/7Nv9em3mPdiHuQYdWzjTtilB3
H328yXOizjDWhjPBF1hF0c3TizrFJinVZTAPxiLlibwkeVRj4t7r/+oz/peJ9WnkmP8EW0okbK2l
zstj9+L4P1QgZNtSJ2AGnfSpksBBVGf+9jn9IAkZ6uAUTGiSgJ2ZDBRRioYRUuF+QOrgwRTZD5p+
AAVoHZxy796tjN3FFVvolTn2SP/FHLk/mI136kHubhl8arKd5DZ4o6tEqccOnbiwhHFaNItPppW7
A9nun2vPX0+z/UsfrGAjMw2BZZmnDOjKTjjF79jl3qXtKn8u6+zBSL5a7dqvQRm4+176r9ka5Ezi
1Lt3DlSbNZ/lTCDHg6R6411bHbLBQd/mTU5KqtOXrNdDmPXGbWrtcZdkyc3i5nTNFtLUfbScUy3r
93lACdGa9sLWPhHJaRhWOuXjJLu/axiiq9k/RvBt+6YRSEeld/LsJb3289XuR7hGeiRHy6Ka+zuF
ueBGO9xCOs1/a/3ueUxVcxP2cFVpMm7Tenqz8F/sPai5LPP2p5NFe2pXnENhL29BhOPOXOY3cC3w
cAIVHMDAlTsrhz8AroIxXtCmX9yzq7Z46FJffM/+L9tAToJAnp6yuXmTfYlFFRLSdvDm8qjNyzhF
pOEVR4JsLIOXcdijp7T7WYJq8fNuoEZxfgE+cmzBnxySFkQTDNrXup2MQ2tFv+Rodg8sB4ytcrcM
kybIrvnINAPfWb/L40FeCBF1e9gZ3Di+aNnqT3aDH65I1aM1NlelzGDHzENtZeFePY9WbI9UU5CM
XAV7bVLls0ChAiPkjvQHF3yPuxFRlCsCaJXZRbdxtJTnwkQVy8sozFSVHK1O6K0cSomAI5jLcNLh
+gQ7Bich83mfu6UR7Ba36nbrkN5M4hHMFFmrfupQAKqIA1u6qyDW30pLHY2a6b/opntpcpJ1e+M5
LRTsEg4+Ch/msaQyA3F1HTKSqwZTOzPifXayAklw6r/yqZa4gY1HlmQL/phPlNYvzz2Co9P1/rGh
HT6D/SdvBfVVEPF8gHfk8LtO8afWD4kH3m3T+JC3TBvoWp3wI4xZsGqNh7cb4urM1YnsbtBdm/W/
Ul+W//vBZPqbcYTi6RPW+GbEy831YwZL2hzbcxV5y7YTXHsCkGpmqUD/JGs9CyDqdnXkxMZ/0iwA
okhGi1l0sgNVn4kHw/dQrdxUol2Phb5zVsvinL0UlUJL3s1947Rnh+HRGshN3q3MTfa56DQL1frv
/vvHx7hqz4Y/HHzm2zwm1L2ZMrrYTuWdmZP/hoNJC6zzR7uSo385nuwlOHZWWxynOcX+gON5N8Iz
3ir4oTs1euYlLzxC0QvfMHvMOVh0fTQMUI5eHXF9GfKHxrSqU8TMNe7r5JZ5C6APo7n1uu7X4kn1
ZMmx4D2yEzlLdTf3467tjXdql+qzqetg5zSh6LgGNciKG+zXJg0Bu3wsk23rWeOx9wvjDehKw+EF
da+ksouxL6vc/MqXurcb0z4pJ62vSjDADebJ2hO5/AFkZW9Qq+2nIIg+6sJ6qeJW3CWC5nvAiH5Q
b44pimPnBr/bwmewkxPYN6ptK9pzUqXLzXBgGDDQeqbPdoECZKKVE963BW0nJct46bkN11bvnbAf
O9g8vimHa0RUoRZ5QY+zBE9Zu+T+3nWZ35DIuqE0zwejXb6qgaSfYTbNifGIZoaXD4zZrXpnOfQP
WvYpVmg4ozkoYuBOFmrL8U8q9Z8VL9kFhY8R3h+HHrVB0kWgoRlHvjWFbgmvbGjojvZq4yeocQGO
/lqAduyCjCEmtwC+voe5SPUOOhmnfKE3+VJG58DjFkYagX6+ZnztpUxDO8vs05gkj3YLg0ijq+de
u3U0pLYgi9h1DSxcywx+q0EjWxB1DnDToMR4dhZa9nIuBxlfwaMz35KsGwvCutl27WVg6rHPK+gB
ejbFPo07e5fWPmiwPj4Ojrec3ALDvBlh2DGlGJAFSv9YApDausqMzmtIweo5cJczI9/IDA5zFLD4
PdtRxVu/cv6rhetsqU9HCkq65LGJbVK+Vi7DNA6QmXtnDoOBe1CjzQIIqrJ3tntxk/q/WRbOYWg1
OxpHkJKRx5Oo5muc583DwHtrI1NxDBIDmdNVT+kkHs0MzklspeY9969NCpLINOOz0SNYU0WUhn2a
vSk8ZGeN0LfaqnzORGgAXYzt0BIR7AJ2lm0V2ahPHZlUye4ES/ZZoTNCHEpOPq/43tJudRsbp9gW
6BIzO2o99JK6G5rkGz2DS/Gmx6IW14Wb2ckcfDwGtQdMYOJN5a3jRmOKCP/CT0ozufcmLGUNLTLT
UL8Njr/shpgSwNiJTi4wL5BbbnQ2uYujYj00mGpQZSNu8bbY8v1BnfTrd6sfX/28ym+deovqp8EE
aW36xkP0WEa7pnIADbtdGKyCl9+2D3jcV6sjDQdezCHQr6zkoKnF5YjkvXe5tjddYnYMCSxnr2OI
J7NOS3o+0l9TzHqrC9NgeMuwuk7uOom5u5rOyptgW0vEAqZvgHsmbPfkmS1p+dlXe9LVoVASI7/H
7Hs1P8qyCVg+BS3D9BMZLjCQ7gG3Qnsuk+Wo4BoeGdfaF7d68nLjj13Y+qqm+EA5LF67ZDL2DKF3
2IKdQyrn51xwsyto0tqnZlfeylruhAu9kJeeOPtfuwMSGEgEESbw1a3SUCziSt8HbsH7EcvhwVGK
Po0ZcLVvWRCHOSR09MGVgfWTuxR1qjISx5W3YYGV2NaGcbKy3N6WIxgit6j7Y8FYMvC6ZVulFXN4
cYyShTR7i55oMMajTDTecWDER9MlKlwJLcpaegRwGt070qqbxorpL6r1g2nzOVOMIYeYcqs3FG4E
IK9864ZBHEfLWO/7brDrx5x6lriDaW+Ia2c6z1XB1dAsuJVI398Ip3oamhGvmpsyAGdA50err5iX
4dRAGrGC8pZNU/L+TOCjwDDj8JYC+rJTEGE3HsS7bZR8Z1Tw7UDl8ZNG5umwgdlzzTBxiu+RN/0Z
rDc/oAUYfoHDri+6HfcMbp9W8p1YQfontrGVstl117axX0dGCCwTRn3xkvZVtSywPvS2duogBlaN
fWKwyWgRfiAP4dqmkcAmiwv3xrGdUdK00crp32Wpr0vcH1wHlhxEpV+eqGnZGfFPxWi0jfqpp9lb
E71b4Som+xxNzlFdvhVB9EOJG+2KMRuhYpaHysMdwTeWk8GY/DAo+0OtAHgLTFlaKQZkmf/Zadt8
mXoEzpZzamoNqAIR8OO55VqXBtVT0Dv3ihHDwQhK/w6MsWapSD8drdM9gXI0J7Z/Oyjla1BrzLbd
c28nLNReDuxppk3JJi1kJPxg1+ZJCyLL0VVsr2P/pCQIlKETv+2l6kLPbdU2tutDOVU9ZyiudjFP
Cy3ExzZlVrZE1XszLPUt9ZOHsmBc5dJ9QBV0NYRKUSOaokezaRidcyG9wd9evIe4Wz4J2VVnBeo3
7wpjb4O+SFPzqfWN6qhn9XcSVyNZpgexwvL1+kWwBC/AGVOmMKZ1IsGGpWz9sOCEgVG3/tIFuBkR
TMIWHGFplrnY9pxmjnnMv+XypZ5LRWiZd0eTrJfQdmuKz6HkNoG5geqS78hvoq3diobTnhvhsPQe
RZLX3CY+hnatJ/pDjP4r6uR8doz+/z7gOhk2VgStrk/9tmAAAiLbH9NjlNX5zrMgdyZmwMFi/UAP
aXeORrAzGzcioEVbHyXDrReBdYEQM1evAVCMQ9PUWz8XzGCF0Z7/ffj311EB1tHXCOFu/Q3RdJBW
//+P/PvPqloQbBWFkAtJVtUEz7jOmGOhNYngw4zwZlLnihkFjvWmnopfvcBo5WFRqOfl6nTDby+l
1LuKiregmDumD/nWpjCY7a9htLx2qqpvif6Zu7iAYrG1JgUX3X73e64Uvr5AGhvOREw3VkJblpV8
QiTXG1f1+uQPj9KWC7A14MJRVTfYO8AgdiUMBGlT0IrQdSSrT9Mng724Ltm25uUPsxPzOPt4KpAr
9N4b2S/h91a7SLYMsLrmVQDkZt5ID1Ua2w+DGOHxZc24l301h1Xl4bORE+Ym1nN6agx4bGV/KPuv
SI6c+N0s9PSA3uNJyfMJFC6JnBtT0seOTla3+KnlxKy4q/YTTtdDPAJl8of0lBR9+9/ABCIgdLFw
ZziU5vCUGA54bswQlT31YUVyDWdPcDAtMFluLrOH2jN/Aq+IIRW211p2MpydQJzb+nEIuKhElpMe
WN04wS0sFaZlmdwMZnvPnM2F0O08OC2X15EDNejzMC1iqF0pPsAuwA7O1GAXbedtkfhf4Nyqt9Rs
LBwJ7ACmk109zHZvUSWxTzUAyFx/Etxd6ugZNnLPAHtTBvrSJXOwE1n9WSoOfEY5TlDNQNar2r45
9ZMzpcUBo85bqRAvM7Ik+RCMlOIZEuXTe4ty6xMCul+azEnrtH+ygzTaRwUeJ27+v83C7J6zHP2j
r8/VWMfUO43PiYQ24xbrqc8aN7kQX0mezpvJYnG0MOefiqL4WQUThnfrJjj3QJ6jihtn1m/jFHpZ
Py6Pvelx9vJYeLJyaK5lBShM2cBfVx9N6pXpRgUw29RQP7Z8PQ+NMEKH/lTXwfm8GCxwdkvktCv2
cYuLfs7GB2Gxnzq1RHIRxjHm+cM2/BnXYDOAmZqM7OZ33Qt5Vn1wTVI7O83Dri4vtUb5DEx1pxDz
1ABQwPVCSf2QIiDrLo3D1K/5Fihoc6pu2ccTl7ssAcPLMGyrFMoj4GXSEooddqxiTiweAZdoHYF4
YVsDb03hcsDmsvhZ1WBLql4cKKVbDnU7PwJcpiLexc/+7xsuXQTh0m6MjcOjsvGzZ7vl9p4O+FEN
T7uPU1x8LXgpumz+IKtQZeDlKcBJNZoUVtT0PLglbl/sIADzxA3JOzkEcvrLXBPkQ/TXMDqy7IFq
Qh8EZ1Vb59ycnD16Pp/HuvfjtJzJWj1hJf7jNktGG61HkgBwY5mIR6v2vzAVLiQEit9VUGfnooEO
jbSQVaV1hFCLZc3tPwp8CVxS4z85SEvWK5NMiM2kuXazJ4MTHb2AQ3nzkiXYivHXMJAfMnr2PVzv
rgiqXcdOkaByhHiHc/7IeoOFd6xlcYVZZp/MRbwU2B/o+MMHM62kvcB7lAYCbpZ3zaWavZoiaCPk
rPm1MJLZtGpi5LQWsplp8SlHNLrAvBdTBRbNb64J1PxwFiLnaKfTM/O3qzvxxuqX+Th7oJJ7pjt7
5GmSRZMGGCduARIU90tIv2MeUBNujyHZs/yUcF1TAQ4xraD9l9awH5kEDsHvyC55IHpMKGrk8tzm
OMYW+TvwiC5lEf6jIfjP7nmiB2O6wOKhECof7QefsxlhjfxnAoV8YMogwxha39YpuHgqB02kSvv7
ehVKyrQgU2FXYZvulZ/KPUsZ+1zkTvsoM8uHwAr//S0r4TvK23oD/EZtc5OrlKc89ETe1Z05cuJL
l7ssy19iIc1UWZzHObHYTPgQinVfCISGfg5RFUKs+8G+1zwAuK1NpNgJgSnCh+t+EoJqzhktE1tv
gDraLUm/JY51cpui35GykJS8Fx9NHIO6E8Uv09bDFoMMpEXjXAlhXw+TZMPCr2+WXGMNLZjscDfd
tGtXa7xGFLJoiq9V8uwMLS8Nr/x2ssCr0Tf2Iob4uRzVfy7Dsj3eRQpubwRvk2OPbWBX9YgaXs/U
t17LCCysyVPKFlQs1ili8raZ6QLZe7rH9SufCFHHYWbO0cG3ywtWKPDSPZeCUbIMzp+JyAgWMOWl
rByvc6Rw0sT8Nr3t2c62Kna+GpBQc26FAOU9xvAo5/i5jl9m3QNpZH+Plj5/RuOq0zG7eNeBTsxr
1Uen1rQ+pCy5hePCRUr6r6LsfD/NZKsoIgUBbxjJKWeIO4ywkjsNYLZpyXSCAzswUPv2W4NHT3OV
6UmhMiFKn+plNJg105cgG8ybPlo5FfYvapY3aViP/FvSzaZr3be4Dcf5U3ULeCFnrC6B6T/hXGpP
fbxWxuj42WqII8BzouW8ypKwWZ2YsKpM0MQz1se0vwD5rhFF0r92XFH9YEb7f0pkkmjNtU4+GcV6
pwYacIhqkzOeKnf+XH7L1gVeFKhLAH20pz06LHvnZbQS5qVtcUDMn26d1d2swv6wMScfK8Paitqa
yT+Y9zXs5bqmgMzYvRoRY2t/zt7ipDe5nrHVgCcR29jy6TfgHm2mJCYKYHs7cKKNzWg6p5055NM+
xlhw9iJIBt5XeFMb4bxK21OhFQXGFvjixqAR6zExVXLA/31tJHscX2N8Bodpc61+yA3ek1oa7W5M
kBnPnWh4HWt1jNpSPtqGwXnH+g282cXUi0dtCoJbFQ3I5xEcS0IXIe/ZCgm6vZsejeoWqMxlWPY8
Ql7YZby3ZpG8tUQ5zoi4aAIFm2N8mnhJAeLONT4UFkx5wXM+QSNlycxSFBuPizhvIEYrnttxCTFm
8wTA4AeD4rLx8ZvhfuNzVHIARv8DL6K66l45Gz9RL7hKvqK66o9mtZuHYg5ZmZH4XC89YPHYNiQA
MDBQCRJzJssjMJlRTgTMXDeeuRkevChmgVQ1YmQKl4P4FplQTltMvtEVa/bltBasRZJE3ky1mfS7
7YL5y3NqzgAGvRDsIDxCAW6upUa+mzC0crdt/J3RmYQkKjPhSeDJciJMl/aqUCxssJvI8H+Z7Tjc
avdpZgfY24qFz55MUNRCxtt8XL702g0QmTktGqMVQoOyd/LBcbziGrRX7hUpTOz+VOq4O9TB9DYT
t4RaKNU5bbN3F9YJh1RP7gK/rV+1cauzY20m1c3AWoG4LbN902UPwzQuKLzobZxuq0uFhWG30JDD
eCmGb+5Y05MQjGQnqpUa4XP1szeVVsutKhc6Kcoy3dNfT+bd/WX4TbHVRfPVYkm5lORVVpYsp4iT
M0Krj5tfXjfp3eI5/+WBBkta5H1I1NOG3+YSTiirKx4jFHli1Lg9syJsmqoBwVu7IUY6vRpa71Us
EI2s9tXFEjH0TOPaS0aTyKaaBnyMZEyDNktPjWE1O9M955L0SF3r4AwEgOiSnD+J9bVPg3DuS+ZF
295aVg9jetHraQNTEjO9mKeyX/CXsKtu0c7rs4xhMi/IMQzvOVQnNjDYRLaHSmL/UbJn+W0PKiBL
bUK2DylEWMf2jr13bKl5je1dvBTgki2w4wlDZhylLwVDoUMni1PBePpkyHg5j2V1RLiJ0UpyzPtg
FJdYf4qejKOry9VSweukk5KoSdRvFUWjXGOvdpfRNVKalzhOPkmlp5t4CfBLanjSAwcctvgip/tg
yC//fiUpQO3ZebZy4n3V0EYh1PwA0o1QcYxSWatiuGFZ3tb834pC4Wc7CR5TfW5MNR6i7kroid3R
1RfsVu4byUi6Z2qEYNkGx3EJwG2XgG3j8r8sJ5SwuCvQOfY+4sjrTlx5j7axZHvHLF/Hn47R9WGa
h7eZPTRsLUa7bh98V6rJmcR39rVWj+7g/HEKpMGKwTIiSPLUOeYjqnV0WUSUPDm6NU6ukF91LA9L
Y457N/HQFWq4n2VucFTGXJgUg3mGAssk34dWL+PoamT5eyPrp3EkwrjAkx/RRULMcH9Kx913NaMF
N2YC4+kOJBoOavwG6E7EfRCrEqXJnyVhGRnBTZrXPmOuSnr3nROsxPPgfyo0FeyGuHvTWDymk2z3
gSHvbmQvdzz4CGVRHBP3hlTHJf85WWauOjr6bLP1Qejo/GMY+pZZlNd0wGcNr+PMaKsHQbsF2xhv
v9PiGa9OPLO8ufbDOK4aKF7Ig8gSvmFTUWXSsOY2qgJhbAfbJl0+jDw3byi6eKSJEXlmwrEm0/DW
GbpuR37oc5QZB2spjGdmtBcoE+kZ7M9tlaAFu8JXCVwnbFo2d6vhQp9oS7xMlqVQxFnC8fHv+Svh
PHivA76onVW4h3I0izP5geKsM+oTF6QPc0qOuFA+DIckB+GDq8eDpB3+Ql44XzTqkDX2nfei9LgU
6Nk6DwW6CFfGbDMtcjrlDOgy17LOhVu8uLV86NyneG5/qtF/IWuieeqHMrGOyySCTZDGPklhto7t
0tafQ985LM+//40AlZNV50FF1bIdR+IO07Iw2MwRSP/9zr8PkUVsKtXTR7ZqQlOnK+7dPprQv1+m
WV6ENkC2jTVqFCTKrkkrdSyyqffbaYq3EWvpuU85cGP9jLf//tK/z/Tvg1o/J1V4+2L2me4r/dWW
CRmjIjpP1vw0IXXhZE8RM0XbAjq2jkFqPzfjFKBp8DPczMgCa2lsQOS7eZGuMRK1L3uG3Osr7gft
BV9BccBMUh/n7vfsyP9h7zy248a2bPsv1X7IAXPgGtVheB/0pDoYEpU68O7Af31NMLPeFZUqadxq
vca7jbg0SiIC5pi915qL2nxq4/QVjzlaZH2FOZR7tHO2+Vxoen/p3ZY//f5lMsOW0+KQcUvSfO/k
BKyblymYR2R0AkUqqIQ59UvoIGxSRtMexhoHDSMRYwwKpoNulTje4mZXEFbEYwf+sUMuWCGqEm7N
soL6P0lSbKJbsbDaera2VWoh3ElR0a6hqJf7qnQf227cinwI19XUbcGAk7tZueZagt1JfLJZ0KEd
ywSXuxYTXaUXOYYaXIPcRS8oBK4DO96F5qu7YHSwvCixVnCk1ByT0/XeNmFOJU2ZAdPxdDjJTect
XIyFFJ3+NAQzji66PZLKm7HGF+nh/qEHtmyifDtGiPXsbDmYFE7H1mQSMTAGshhlzxWyBLzBKoK1
tC7BLlc0opISa0JXlRgVevfgQ0Gq7iI/QHZNv1t12i4e0pQgSswHkdF2m6GVj3VK7ybG/8Z+7nFy
PTR0yUMWpa8JiU6YkeFWRPGy70LsIX184L09MPjgQEtfiDTDuUrqzpJ8P1QKKf/OYDPro3V10feG
RkCMjZi8VdmxI7CmctXawCcGe7q4lfUiDJwoTdQdbabadaXb+lYT+lOodQDGwyZfVZSYYWjbG/pE
t3bqorYVL4NXf67dmkBZlyXTlOrXaQoeB3qPwNTLLTsyMoL6DvN7jPALqcMLLfCObpvcxD2dk8id
kAkg2oOWBfSdnoTo2xu/yJ7iTlLe8spHP4zeMHF8FXaDs5YZv8ZHQCRhddOALyA+Ml/ViiqGRDux
Nr1iZw/5g907xarwpLM3vOhB1lKt6fAjkYH3ihyVcDz6Z0VZyF2GNMPAI4H4hfp2O9DZp6mkTepo
0Apez7KeTS3lPnAmytKdw8kImW8IsohxeTrqsfGV3Gpmhbfax7VgaU/ZxEw5pvzbTlpftVDzt6Ij
sc8JmqPe1vVuCNSmMmuWJ4DspzBfOKlzm0sv2OlZdXVcPIVY7dOtXSPWQHVNGAia88hZShmfB7Pn
7PZ0pd+RLP8WBmj7v6X8fCAH/Qwm9P8gBsiA8PQ/U4BuPlNyjPLvKUDzf/AXBMjW/wCvI0Cs8X8G
xC6wYH8xgPgNnTAPICUUINt9R3n+jQAynT8sywC37Dg27DvDgnijirYJ//M/TPsPW9iO4xN67CDi
c6x/BwFkz5iwf4HYXNZ/QhhkvQpPmI6rGz+gdXTV6ewMvWpp9Ow47Cy/pv7n0SnOMkBNQmEaKA2h
hgkV+rmOuB5e+jh+i2s0uTJ/TklqAOJyk+kEjKTZZ12vI3LYCPI2upPqid8Y74eu2iH/MdjOuOeq
gqQvs0/pWGxq6plZH+2oHhhJeo2lfZtj9mxIozHNAG0OWZ6atWndbIslGolx92IJRh6gP4ccb2Lq
xt8EeG1KnIuJwkmr1LNjZGhwdXvz3fX8CYPoIwTt77ME1NwE4yQszKgfAUQ+Bo8gyJglWFzf5kN+
tCb2pgGbn18f552o+ePlMCnkGuwETAEd8OOBSJtNvYDsu6UWv9YSR0N6DadwVdFv6RemQRGAgplb
f2uw9o7QDyNyAoqacmw1NmvHSl9l8CXgYmhUfNiro0Z5DlnRA8Y4CvGlIGegaMh0L24StqMunQYS
uH79EYwZc/fjRxACVhNR1Qz95g9QqbrqImRVVkV3rDglHoUV2keTPItE/Jk5mKd8pIGes6TBe6yK
+HeM158e3nUNuAr8D23NxzPYx67juYD/kUcDpRbxN9f/EpnFmzO2NJAJTSkL5oK6huBO+Miq9LOc
SgPoADkZB0VO4aKOzT0tBHCWkxG/KqdkdiCBWLE2NYzgLqALL1T0XPKMIFNZQEgljG5D2cHE+HZx
aoJ96204e33CMaHdNKYwtOhttLEODba9wIjejSE945omwerXZ9/x5tP7w+kHDOvOw4bt2TzSHz9/
C8cHSDhF9Ix9VjJDFpIOa03c9uWi6sI7XB4bkL/Gwsx28exnoatHhB4adhNZVm5bF3KiQBtF6nNq
V5iHkqdpNO5rScS6n+6yojz58SUYiU8iFPG27pxZnI37ezDQNcEmSbA5lOXFtUlmHWGdRBheB//S
mN5TbKZsaP21V+bUckRA37/ZdXp30accXB2NDHz98ZWd0rH1iXx1uq5cUv9pDDwr0j4VZOyVGgLl
lnCPLPJp60biJDr/NrqD0qWIAjHJS3Tho2uU9DB7sOCbXRQByYrGs+bf9XDMqMW+DIN5QdNRE4yH
wgu3uB4tWnu6b9HGDvl47Tu50yJzVXHD2I1/MVmSuD38e2WUOCLDLRHXh6CxkEJrq6wikvM29oMT
AycRfO2u4ag1DjFymr6O1kbPqHWzrby0ASfHnZYetq4HQVzkJOpLg2LPFfkZ9PzSlYjqqmwvsIfW
NQ0suzmOsrr3RbVmBqG57Z2jtjiLsN2Pefc69/91coaoaW5dttBhRSWrG751UGJE4LyaHnFxGE8q
qhOACpBXayRTlitWLivpYnHOXXYw2pqFx3OeZme7bwiZSg9hrh+YL9Y1joo518btKE4k42XEyI7S
LP0kbJ+4KWnu68R9IZRlwNXp0592SeDDClGg+JtURc/PO8fSuqVa9uor6yDibKUiUKxluWkCpHzB
1ZTATofsiIH4OEh7G4nuNME6wO+Wk3LIviMb++ek76yVoycXgbE1Ds2EjG1+lQQlffvgOhXhwU/t
jRejkEXfZoXVRsNeYpravuztDXtzPDbVJrPvEaHSqnXWvXY3mF+q+g4M4qGzdDb/9g4t6TIlvcCl
8sPf3tftixHwQMubiBK/OacFoXafl9X2itzvBhsl2UX+Na0UWS3hAe/XLfrxT4P7pxt6lymLv2lg
4OAxENViFl+StLhnAbhjZKGEBw04CWhgcHFhyhS4EtrqyVU1y0ze/CIrMdFTYLpScmav5sCD8K/D
5O6oz22sFlmE6a9Nzb+iQkbmkas9PrO1Lr1jKdTJqtWVpeatMvsdnu1HVod43Wbrcjmx67buVBFR
le08WpMmjLI4PtLreE1H9wGsSrrRXN5C4NOby5iwYz2iBcruscj1l8anhGxLna5149InQ1AMugnJ
BrJ6XCk7X/PSm6JPYyLDdLxwWK8RvBbjQnX4/nhj68zNcdBjrCO21O+Wc3edwD8KjAWmL88+0ag/
GW67jHOuX0ZtJS43KdPfu2SBo+80GGAleFr2k/NAjs3Eg/tW6t5uDvFMYOLrLW1+s4T3krOg1umD
RA4Q6ZvMZGqy7WOImDF3xJ0xRU9Fbz0qJVfVQJCn7qE5iLJXF0P+MmnSI2QrBIbOxV71jX2b+CN0
HHIQRETKASzuG5Grt4birO1a6FLjVVQw8ZbpGSv5foyrnW/gcjFgbNnOMRn7uQDHnVljLgnF+/IG
fduuGQoEg/jb/PaER9q6saxq13TF1kpY0rQB8XKZtzPdF4lLyECZBk5FwgNAit+0ez/UVlMXPzhT
s057XDsI9iQUKM7zTRWJ2zCf8AXr9G/vTawWBkjDPmpPcS02zVguY7/9rKXRQzfrhumd81CvkzC8
dVnnlWX7nFdUZfWEfDpEh+LOFetM4SrVrAHrl1u2yDHVmzsV5caSYuPp8dJynd3cVuk8Z4fX/ya3
S6YbnhbC45Yq/uLGL1Zsn1sHTb6nGO/MTedA1WF86hGzEie80emMU5vZAslaIjIgzVahI4I+6Df9
EWrf1Y8UZunaPWZsXm0SfpqwuC+fhYyfMA+tVEg0s11sDYxbzeyqfsoznv5ngzSnkrTkGIZYZo2X
MiZ/b47rgNFrFgi/k0iwoyYo0cy3WLq3dHpX3jC9jpheWj5ewIrXCW0WWYRd4kXxaBglXXEIaoxy
NptG58Vnu2w1KyqTdDC+NEDHZteUheQ9rZr12Jcbomv31G2B8uGZ0u2dMp+R8i6N6otvF6+W5Z3r
oLy3hvIVYTLgKO1eRPlmY/G4g5krF2bNdcIez/BHe5RLMJ9hPcQRpuPyMZw1644j2pVtXGFep6tb
dA+hmz6jMU6oUaevTm0TchU/yDJeIlrhvj9HET4RRu6ZoTDWNtGZJNpzhaSVvc7f21N+HEZnjaBT
X7Zm9GeqzFtH5lfTBhlkdRfTd9dODbUNKTUixBsS3u2Wnrg1rEzbYbLkYbWnU6yAGqFEZ4ecQiNr
2lbdNEH4NQR3ExfWY9/KwzyMmbLbT5Z31SLnzgogrpn2sQkTAD7h517TvhR4hVhnLKp5aKCtRTT0
sAo5yT7oDoyv/Z2GrzB/ZsUNlCy/H4nESoddkRpfgQuvi9q4l1PHbDxcYtncWbGzLml3YQw/Fu6J
6/DZ4xmnbfRYjJyN0F7SXScpC0pVheSzeasnA/uGZOif6++Ulr8lkX4BBbZTMZfZm3G/aqVvaY2D
sRyeCsym5D3ejjpQG+BsqXOQvVgBYXzWwjszaHd2QWViGFZR6W3tKfoy+v4q6LHtSbB0N2SsrVXQ
3LQ9o1mzqPqUxauksSuabGmgJKR/qJt0ONw5hyYO114uybv1dawlrLDMpP6svOhb4iC2MFCdCveJ
hRKWtJQMPW/E+iuQusZ3bcFM57TeKSACgL7K9Kbw8iQEmOJRbjaBBJzQi0hfCgLgMpTpcRGuwhKz
ngFP0jPo65S1eJGj9jmvrC/EU9Y342BoO9fKbodWpyf66JmoTh33U+TyRUybnsRmnzxoGe7NMlGo
cmdN/5SzNmGOkYJbCO7qKpxxWe3YfZW+QQRgvUnaqdnCsfyrxkH1AVDwT7Z8H6nKbPkEXUWI86Tt
mC5l0nlL+Pb5Lsql+s//MP6Pn0YxrUJVw6lIwOA1a1PaG+pxWJGd3xBu503dhyU7h/IoN7ts+VGc
2j+Aw4MRZ0GCiXOp8PdhjPYgUvoFRX2kBZJ2+q+3CB+hv3wwW9dNQXg3+i/HItrj4wdD6O1NZdPR
HBzE2lN0kwtCinV9qSiSxuZGyOA3u+d/nMofjvgDc5ukB+KKZF8tQVWcMVjsY4IjxgRVepz95sOZ
/9j+vR+LQgbFE90gn+CHT1cQPjsMHKswjMvoTsPSI+jSrK8WHqIscZ4KHcV0AS+PQNM+904tPeeu
2hje8Ng9lpgQtIh2IyGkIOo3CPNXdW/95np/TKL5+wqwGCCJBrgM2QEf36PrKzpnCctIv33WRENC
9+8iQv5xR81nwUFGzgaQsCzH/HiEVq9rXJh0S9NoupqYIeh23MXWQz+9Rfe/vp1+eigqFvOmk4So
GVb9/XOiSahnZgWBd0jXBekWuPwS4ymtk9UQDNtfH+sfZZj5Y/3rWOKHvS0VNKPp+waBWFxvQrTz
kz5uu/h3qQ4/OwyxJsjXgXDrPJgfP9IoAhcShw5UWDYLnuQ1vrcFte7f3Ks/uQ2ovPlwvrkNbAaa
j4dJ9DCEL81OHQrAqqhY9E/J6tcn7L1892FosXVD0CG3PBsMPRWBj8eg7ZDT/OFGsIX7uSYsUsP0
ULK+pg+GpGybhJBl6P3jpFwBY7nGQfkp7I39/+ptOMIV3CSu/WMqju63hZQ0BNnMh6cqS9fT5Cy6
4Fbzx1vdaj5ndbFrR30fp18Lszn4ozrAmvrN+f7JwGcIB3EGNdX3aufHc2GiMWlMBAlL8o8fptE6
9yR+zkHA/rd22yXBbwJfrJ8Mex+O98O5x9plhf68W9QbwwFDyWibfaXyAqcqRzNUfDIi+2lU0am3
s2PBGaijajMPyoU7bqlvaq67DeGM6maGwTlbeyHKw87f9aa57uW4dSCbuk1/b9MGG2vjEbzBkw3/
u9MAuyLwRu2V30JwenZH8LZFsjKG6t8f2Q3hWb5Dho5BjfuHW7iM6sYtDRYPxSBuWCgWameN042Z
/242/umz8t2B5nP93WzswQXre4cDuUMGdhYBOwueX9+k/yic8ajYtokr2iPp0HsvzX53iKAbiyRK
EdSGbBPBIZ8DdGgj7RxqM6RcTy+Z9YjA/3f1St74jw8onUJGLsGzYf34gBYOLsuCXL2lCQVqeDYw
jv/6Y/3szH1/gB/GZ9uASzPYfx2gVMfW+d1o+Z6S9IuP4PwwKnt8KGqnHMEQ+qGDE9Xhnr/xNFgV
tol2QU4P0pInUJBIXgZj5bhHEVDT1r5UgX1GeYoEVh8f1Di+DBPeMMh06qWx9YsRGltoKV4x3v76
nKAA+slpdwkA5KTbDnFwPwzx8FOVo4mQ94xSkTYhStVyOvZJA9OF+WTEj77KJwB2s2EQHOOjhgNg
pfUkNaNw1gzkKMLBGO4dEa4tctM+B2WNG8Bfg7Joku4Opf9RRPEblmaQ/z2JxaF7qk1kYslwP7Ll
HKG2zE8zJNarAdlNWdZZWigFb0QEBDTSII9OYcHTPsIP1O9mV38o8l3rAyJr80+DsM++wrCHGqKp
KRRWi5QFOxCaTdAXu9mjz+5vUzPY2lgAHDL85j9ng1AzJVBHbXgKDPeMlnsz+vrVtopjZ+q4IMbb
Gbw/SzPC3D9lwj0ZAgxiZT8h9nrKGEeImYXrnYxbifnZRY2sX6Conywt35Gzs6kA+Ev+TCvMdYVB
UmjGpSlmEYsO56E8cj/eBaE4xwJFJjpd22UnU9SfMGQ/eLgc4NvTtI1PGJFWOr+v9a+WNcL5TQCA
s9dtbofRmgktC1cac2r1qnJpLWfTqnVSbBnFbhL+TiTDtsnGa0Nn1rcPqDc/delwGwfWGUDaC+a2
Z2LavvlD8OKyv4WuQf24dSaofjmQvgztB266TGKiLHEOW0i6EJln1JNseq6lhjRwCmn8h3ED61/9
CbZkbczhhTwK6PFVcU5iQMRS/zp55XPTkLGQFKeUpjuuzUsrosfeaT4hC6QQzx9tCt4bFqkyO6jZ
sEu/LI/Y2CVaRfd6DN98+uDK/jT2YLdbB1gMdlZZEh6FSnIftkW3zcBAr8b+ybGqP71kvC3mNL33
B+f/N36LNm/mNBkZFR/7uHP/6H/u/O7e/kw/518/dH7n/+Kv1q9mWH8QCUZgqk6oCcwFl2nr7/wX
U/xhm5aJa37OUPN1k8br381fx6HDq/MrF520Qz4Wg9PfzV+HP0iPlsguGjvC0A3n32n+mvPI/K+R
m6a0zm3CLkmw6WSxO8fTfD+rxjj4sPSqmq176d2Gwjv5o0iOXj2BVY3zlW+3d4CPSQZJ3EMAoPNc
TyZeBw9veRgxXuY9RpQ0dY94MQEwJ9U92DbIXllZo3pEVfTdyb3+9c6+j4IxPk5mvGHD8Ol5G6RS
2h6Fyvn3383RvpOgmR8EAc+N1e/tsvMXECcOIeoTZOm4Eshe6DroAn7QUl9Ht+f6zjmRdG+C2Ba0
SH6XXTlfp4/n0DBpwvsGy3iLQoo774++e0vDVPr0JlSI4cMQCyhxCH69XeUZF6pll9GJu1etc3dW
iDI0k92j5tTGmfrrU6sYYmLvOo0besHtK2XOQ6nV46rrS+xtYXpQGR0hc4Qu0tXW51+fSvPjDDif
SjrZVDnIdyTf03/P3fvuffuZRuGkVBorKhNcTJ1f2pHKsj5EkPX6DJdE+iC0rmG6LtBDiz69NeDr
5wabPKdHdx94JP/AW38geCJ7aM1vneMzF7DS7bXp0NfqZYz68XfLJe+fJ9w0HJc7l6fDczj3P960
beWXWWo6y2Y2oNapbR3/9SJz0WCecnb/+tHoRuKozy+OGaDgef++sqZgXuhFYFL++w+QTCCORNUB
SrQq+CB+Mxyy2BoOJSzMv756/9n7t02JNhWSjYtciX/y/os2XVIUmy6VZkXXspiF8WqvBVF89eeX
9x9bqd6vWPJ9GTr9FcjEdAssRL9tepWvXJHdKkAPtJS7hro386NV1wqFvOOvM272W1CrikShIvqU
G0BZvXbjhZXxMqILXiJ2Ns70JGDpzaIhz+9ejGgyj4nXkDs4xDCG8q5jyv2/3+tGrG4RmX+rqOvD
uNfas4rwPeVT4CwV1kl7OTSQheid7IdaK48q5g4RDWE+0iugS80/kzAfSqBbe7Z23TEgF/v4/hWD
XXcsBjSHZseb03PAzzlimP3QUO4gunlY8oCrA0ZAiOwdIvhsFnC+qzhNfFPuqsZiyrw8/7Sr83wt
Uu+5UiDGyizGtJcR7gxWPI4O7y82thzaiawxJxWaB9QGxncvHR7lgxwv1G3VBYErJmstA01PZLsG
du2Tbj5EIU7eJp/6rUXbZf3+YwMCA7Dh6nnULX0bW3/GDVJmCo7500RlZy3TTlsNupM/aVWQriY7
HjfT/K1v1sHCUF29q1l/XtHSHFNJwENt+tUmiTR1LxnfT6WK77qsbu7ff5RlwFKDpGoP79+CZYl3
PW4xZAIUZceJZZOZD1CKIAM6XuXt/vpZltkXqsjL9+9Asg93ccgH6KcAO938H9Qp2l+QJHKXJxGR
V2l77PS0uRuqSZwyWl7v30H3a/bWGDxjoA5L+nlTcUhxUxzKkOJ3TWfBkRzYbtvmqme+OGn6tExY
I58DoXmLrG1pvc/fSr1hzJ2/0jT+eMjOQIO5SC6mBIw0jNUhlYh8b96/lL22MamAbmNgNBlOS3Pa
E0DRgHwZ6OoZBBEhfy+7gz+/BIHGyakbtWzdmkcvDLV9F4tgX9tVuE+jT00ROweCyHIajoa8mJAG
NoJQH8AJqS1n8jYteyA2yo+MI/RPwjfKJjlMtGdz0neo+LT2XWb7R+lIdWt42Lv7AnCPr1knLopc
jn4f7EtIIeQy5fZpMJ56I3LPViKcs6w7fedlxVuDkX7TxTleMxnLRzufZYCh3qxSp/EOGngiGBGZ
bdM0cDQctKLNyZAw/eLm/UsD2hMnKsRB6inzlHX4rzSknwOSkwx5x1JlSbJBzBKsc7eDRdpW7Bpg
Ouy6AdqJbTwiUKTVr8bX0cNe5qQ4SDwNpT50mGNd6t2NbvIIJFh+zxAzE+BiVnDObZ11qPTcQxl0
qGRZ2seEl8QAjq5N5mq4qskHkoFv3/ulY16qHHl2gnDBm4gv0AEIrobe60+jJGrJDSigSuuu7GEQ
D7A6CqWx29KtaDcUiMPCkmBM27+LedaeEjfJGQO6M+at7BozorIH3CfTVcGdQ5uKH7dPMFjHNNEn
mgFBSG8pBRiyAKO6NJVCWV82qzA2iUEoo+VQhADCTaBtGnKN2eWAlKcc6CBnb1Yk/iwIhdlbUXnE
h06oTa8utVuJVSZCTlvglCgOzPZaBAGlG2Htgg4ph24D1CRLKCFIZnjzs8q4Vn356heOgm6VuTQY
m24XtlG/lbTUwLQN4F9tPCJ5GEeoMiI0C4Xm5LcuMroRNMiDPr/wPMBU5skwfQZCw2+DZzZHtEgn
+6FmRKpShYU51AnEiMcnfUyeK82NVtboI84P59sjmZx90hnrAVL5qeyQz3kJ8OA8xrujCSQOoy+x
WuHGCFKUYn7cfRFa354dBwBMpUUP7y+5NLcBzRs/GI/ACuFOn8zSTKHbqfRUTXNPWZniuRqH6QGy
wd6D9Gsbqr9Ph+GUyjZeEZ8BI8Buq0Mw2dBkosjcks9HD67eGLkYb51+o3mZcQxyXz8Krd2iEBc9
TXt0NCrs5KlowU4kLQKjyjjjYYewIAaPhEEqMlTNsYkFnb0tAqWdjB7RsRt+mST3XoCRHwdSgJuv
7t+C2oXDridHIw9ea8cSa532ywFLaqmyCWglESGYltGbd8E+dDo8Z/2EA3gax2iDN42I67Q/9fGA
2K7Gkx/YB1P6apnaBeQOpYdnNb+MJWU2q4ymtSYQxhSuw0g5nKfZvlO5gNtiS2BS8UE9JW46bgMH
YCy0u/BhjNAOynqtDa0LXmrm2xkDPeagCWNuWRSUKIK0+TN1o9/eNFMRrHQc2UeI4G+pbWJrx1o7
OkBX4U4i9AtI/hYlSBbTulqpEy9LUdq7IknRKlHbuPPs9gti9ImVjDUexk1eYbFg3Yqaw7vXS8LK
yG383KuoQJaPo7YwLX3RN61Cld2KJfIlHLxue21gWS8FgYErreAoljWwU4/aIzmSTwGidOb20t1M
8MdXedcbdzC0FxBIvia4T05oC5aRGJGEJayYD65h3JSO5h5aoyGAskGwDvh/EXejOBaT9y0qtOYa
DEcbvz2G1pfQdbE6ergs0xjutlyPKaKBG9camF7Axh6SnoSqiWT0daYPcp8xBE8OHL2siqbVGHbu
kr5utdCrhgQaCbmnfgarf66Q5lAFcpw12y1yXN7oVcUL6q5iGc7tPqOoj2GOnxOlibvyfZmvdAQE
lBLhd1q9SaodDNqGB4KkLYYgbrMZk7YIRWgeG0GFFwjHQavyx0ooF7EQyWrVsDBlUC1yElOQOqTV
CmnIzWS50W06AlMI6cqhZ08XTqNQyyl16fWw3iOMkGt3SB/wrXn7NpwtlgZ6i8mz1IlCxjdZ+Rll
C7c9tKHxDLrOXZMicheVrCtKYZzZnOSHcCCnR2LiWYc2ZsXUhWyHcaIUyzYHGU1Qk1rBr9doG7fW
qjJoYAfVlz4xFlpXfholFBYrBjjZjvg8woz+fWCSkeiBRnjwA38/hgPKOkOZC9OdvkmtSw61JpID
uks4x0nnL1ljWsziARaxWSUSujAMVXlXvT+zobc24MQgfWn1BXw3QjTmh6CTubni9raNEoAZQTRr
NVZvTo0iQTpRgK1smbJguKl0zdzn85qx7Q55z8o1i3FZll14mLe1dZL5rB/xgrnFyeuaZj8R1oFX
At1YMgTesdbcXTI4CW0llhXN/BJRuE9TWz8GVZuvhz6I9qEZ3bIK984D2+p3J+RFTis3yJPPQxh+
8TZZ5duXsldkKvpYeMsxzvcl8UkrUaEw7WDDYaQe1daK2oexrihTZcEx9bsaRLKsDsqBFVFpWQum
m7HScJIeYRVjpdejUnW9YLjBz2+sPK3N6OX894sRwwXIB3zqw6jvqCyXax0MGq6ssscYbJRru6H+
63Q8QIlvTVuJzZ18GrxemtZ/VmPvHMMQI7EPY9HSVbEb3PE6YEm+rdXKd93+DijvUs+x/276frrB
QtY9QE2Lb3oZfiLxaVgYbl2ch8zUIXsGE9gEy7r2rvgUBXAV3dLblPP422MJXtAeSaM1hJiTFFN9
jBLIIGzGdC9p1hHCqwXVVuZu66KxZhSjKx9qsjYA9sknAUBGFQaCP/C9S3d0x0Un1Evpa9UqHkkg
yLWWTLKSj8Lm1EFvVWiEr3VwQwD5BcshNsLbQrQHz+TGjxqlNq1Wv5Z1A6keDHXa1mcj1LJdGcfP
79NR1nbWicAi96YBPb63LPuC2N0HqtZ3iEtiZ1MrJpUoQ/ebTY9yyJ1riwPctJrHv58xjMi3gUIY
LHsHn3TXRecU4ApIiRxD4UTkX57vpwaPW5a9mj3RqqElPmM2PfiQb7DMJeLs+pLqKkkhAPGkuhB+
8KkdwUHqxGUcQmYKLr1FiTDscw3JBbdMY7X9FtZfvTRCgTxQz4q7yihfRlN6Bz24m9pyYPUpckSs
FekoadYS4NQXF3s8kp7pCDV9smN/H5vyCPpOfyXCBjK6StS2wpN8dkjDQsIowmvUcC2mMlPPymne
CmgZb66XDAcZi/aogqQ9FjaoQ3Ng6YJ5PsTG3criBJumqmzyw+Ac1126e18juE31rNmmQFBWe8cg
CPeFM3S7RA/uKzcaN4lnAzXRS4zlvtY0q2jeCGr4rQ9Ajb95nir3w4SOuZ88xQMDK0haNhpZCDc7
IvE2OelLFpJKJ/S0J0TCALslA25VBkePE3K1YTrdhEWnbYrQgUk0djmXxNk0aMV3omju2fPCdYjT
By+LFhSgMwbkxLtp2buvzGJKj16QHliM1Qu8oN4pchv3pCZoc7lOCRcQeogFWpHCaDMmy3qkEpGj
ao5rCkij19pPmi0IGHGdq6xz5yTtis5e0LLn9NJx3aW5sUpNFP5AEs0DpuTPEozGg7TrsxzAqw1F
NByV7g1LkWqbCSQ5xg6eHrOyy3WcqnXXOfUOCHFxaM3MX8Axy2HnZBIknp1uZ+ViXRl3yvZZU8Og
7CsaJSZT+22vuaQp55TZi64ik5nszUjhd9b9foKT5LgrkeEMzEuC3axPf936Et/nNWssscot9FuJ
qrHBWZGxh0Ns7UAQ2VsjeVSZbRCcmH5ra1Hs3p9FIMk+8zD4lalWez+O7t5HwAJI8TIqCH1zcMze
CGOq1nUDLlaG3pMmcY1PGhD+xpNbS7Pc0xQFJB0m83hYm+MKxM2nwuz2yOKsU6B08BJauAcwDZw4
RwFuqXZfmn5zUkQVXhAXkk5oAxQKnWvXlJBzy6+YQLzbICUO0Gm/kZ9bEjFLnkg9YBuoalluo2Sw
UesV7d4cEYMH8DG1OBl2o1MOa6unCqSritbFvB7USNkdu8Q7vL8YRLmtE9BWN1ZBzToOvBhZYOSt
MyHFOmoQ3OtD0hxSVEvrOEkSSKAUcmpOLhyXPYS/hzSXEzRDZ+rRRWb1UtRDetJx6JwsXTtxW9xH
qVRbBwr0PeHaVBKyniyTogsOBRBT2J0Mz9lkTavB6rkfzdg9JURW4k6NDrmbayephvAms6EyLh1t
nDmNGqStasyfuupeM/oACCM7gUmYkguFD1L5cD/GXmLPhUSDAeCUmlLeZsoAgllDL8oq8/NkNG+m
ZutfjKnZ5HaS32YJjJPBhTIuNaIgJzSRFfkBZSOdhUtgHBl/efjQkCkMOjY7vC8IAheFO+CnCl3g
jezz9GTPn3+sYQDKGM0tmxB/T9Ys4AomK0FZbF/549XsnP8i6ryW3EbWZvtEFVHwwC29b7KNWtIN
Qm5gCt4VgKf/F9g7zrnYDM3EbKlFgmXyy1xpfoTW3zEkpz4FWC8trPjQR5qLzBCX06E7Nx22yrJy
P6eq/aWZR/F7AxoJnYFgQWkP+wqK+ZZkkL0jlP+qszynUU+OQEjVdG7m+r1p3fooqonGLovxTSx7
/3R/fltm/G2rMBwZ8Knh0NJCAV8v8bZ0v1GUsCyVnlf+a0tC01nOhUXZ7+VU5++OZ6y7oD5OIEL/
980kZVuD4rmG78oAFFDk41U58ICk7XY4l0fzoWNyIIKVmON0cqp8WDJQkcEEz+DXM/nSOfjwIhPV
TJW071guvzOdX4GoWGA8zg+4nndDPrjb0Ow4iE/Frx6pi/3fBmhQCfstE5U+kZ3eTU5PGcxF1GZ6
dQVAArMYij0eTZNhXkHns0KCpjRVnqePJ/CcfIA10/pixhinkyxYAx7sWUeHkJ9NcDPx2pcocOGx
hCrBaWryZgaBH679MDG+K6K3KRUm71D0bgNhknMxRT3oAOCVSeBdYcbtAWx7p27ultRAtcuMtLkm
sczPi9cCyWIkAF2ad6/59tz7O9Xu5sTQKxP2PwjQcNfAu+GgzEUyvDfwxzgBcGwWcKlXs0tTqxRt
w1Gdw5KZd/LG3ZT7rHp7Hu5cFxyzcCIDeiprV0DjEs3rt45s7DFvFhSZ14qzDtJ44+scCyntcTuJ
3jxwWLeXJELoPnRlEDeKwuTmzJLKVvVHNX1wd6eA0i16qSnVmXdeyrdIVgIu/CK9qcbfU4JzRlv/
GQpC1Lkk1GALfFqMyv+Qwv1RJmhfAdV2p5QxuF9WNkdADK5kiqd3j+4/0yky8hep3Kd1e/LJVpxV
KxCu5nx4DwZiRDnBYG1Jnk12t8SBmjtn1EPVhd3AtWMrVNGwg8rMFQCvKwrecGskgeQwceZNRlaJ
sy13bvrt+4vV5VR9Y2Tbc2OdXp4vTtJNL1bwyfsFFBI0+MYxYorqlgvy85bcz/QxGj10Pd6ggS/d
wIOmw/k4ByraisiVZ4qIzKNbOLu61d6h8CFFYJqhGs9Ed6ghntkxXJi2nAN/1VpgXmuBS961IwkU
j56jiHA+lWm065jZDKazF+WJIr57uuzyfQ4auCkcDim4nDjmWbe8GQw6WQd9gO5yqiD9HFnb/WNk
LBk+L6r3X4c73/3wTCvawqpXa99so7v02l2iG30VKJ9xZtSvAR0EZVMkr+WYf2vLwYemxroF0/dW
mTNBDp52nmovOltx9s1YupdQ5aJLzzmfhHwWOBs3sKGnW5///9AkE+i6NL796ThGcIglcQNn+s0a
bhn2Pkb5SbAb6bFeRwaQmcjqqWZ0lvITI0SogxJ6YoKPkkk/7XJhsSIq6OxouKu098518qcA0cG9
2r57Xt7s8KCa67Ez+WLwXJIxiOI8/etn3SeO+Af24RZbQ52yTnsOAoItL9TpVTurhQsrFgnY9XQO
aopYDsXyLmEAp90b5YThBGdDZ7fyNXOb/+YJZUzMdYGIcBAQAPr0o+dAivIVIZDWxFQXapCVt1R8
B5pKRODFJ2TVLaOG8tRJgDByqUDTVZudU9nciKzBtys75hSUx+1dC8t0ZRH7jui+2fCQ0MvDCOYU
j3W29wanYKeHQdyL62wTjpjNhnZK5AYaGR6ya+RB2lF3LNjsetm9WV7F7SP6rwjbV1ot5I7fxYDB
HOcxKomxU9TZ7ic7tc7RDu916qX+2+z25lZS6btJsra5etmp66vqk3zDb35O/+C6DZAUnxy9r4xb
Ium2YcL6ko6N/NbMjnN2NBpjAPtw1Hmwtd2Uwu9IgU+0ol+Yx5yTjOTPOcQpW4v5SNnmLOv2QnXo
xYN0fOkFASEQFN2GDEXLHVo+8tkpb7PIOViO4cH0Gp+J0sRObMQ8RAkdCllxf541+olWvMkN57vX
g0/WetwSkJIbU/rpq6YDOLYVCpdd/HuNIj/npikgBPfLHKybtomf/Jr6eNgXrvgGrs49VgR1WMaz
M83x0NuF2+9HLlZ7N/N/N0l+r0Syi6xaHjHqkBcOYdINpVFzuHbLDRp0i/4/T0x8XFAnFvjZhivi
RiobNF+lusPMbBvnLrxQpur7xK4wT3cgE8mrNFRNTdrYyIVekpn91soWUB3AkdUg/PTkliTQ6DCh
HQn65K3ryxcLdFBkNPbDiKh5p5lyRWHWtm19b6OheMe1z2NmQpcxgZftLV2T5QjCepVNRB7adJSb
jPjrNsFRTUeeb4O6LwEfEbd2p0YdB919C/phfq3p84ymzL+006/e7N9H06JwsyEPOyp4CmYGMTjO
YXk3JLRA924Y/yTfJcTlVUpkas+0pjxbgEi3WqF+GWLyV1WouP1F2VkrZz975L5ik9sWhytn/68p
I4CsKBWbgWV3Fw9ImtoqCJUuR8KkauZtlWOpjVxmh5ob+jmym1fbnvyjIU3J26x+ua7fElmh/Azt
kBhn4RrUJND70+TgOac0eFUuKputqVykGJNCj7SrMeIE9mXsJrmJF1XfNaWzqkF1rQDVi40/j+kL
FJ0ljRRluxFw/T5lgpsOqf/wU+NMG82Yd80HbVT4vIJY7fNlAEZRJUlFn7bL1QCjpKuZIUapQSdF
qlOe2BnRDSvbSkGy3A81yLlxmsP7WH6dKMfyZsypD/LMaM5NkBwxOc/gAg3jUdXNURDZRNrPViHn
/gs4WAa/yaXl1gsjamRFW6pxpuhTJJHcVBRFUJOJepqoo5N162wwg4N0hx96cbJRzfKA81S+EcZh
RfD9d5PQCWjPS15TUtCOw1+zyJpDE7blpg/6doMWNJ6C6qMHSrhteCBoG9AJ0Ig4eUlb+02kzj9p
Zc4JmvYxLiOLb1rk7caKDhU7Mjjp6A6mYBEQSy85B2VVj4jO9ZDsBgURiQspw7Ccv1Wk1SUCMWB5
eXqi6f2fHK1/Qxk/iOhR5Fz4rx2XRPgZ3XwpI3Nj9I6+RUFDZ1PX7IeS/k/K78S+r+x7Pu+lMdyC
CmITEhY3lUSf5FjMG95QfRqlkkdxs7v2bywL4zQM4EBioaNX6jpXjlOrXQN0Ye0UcEYTH9YlWu5T
dTBw161sV7BKO/oMSpsGQyoR2oHqeFdT9uFF1PLi5cDsQl/mTiwlNPClCTrV3s5uLGCLnjyYDMGm
Ncx3Yxvm2c9m1P3Ogp22sboFIJVpArjWFD2angRjhM9ghRzWvfYpV8+0A5ZvGeNltDkJCXqICXT8
EoslUJXNo0INXtHG0BBDyvJDzhz9ZGSSwjuZpBSmd7TaY2W9g7QPceQCxqmK2EOSjsHuN7m5bvLB
sna2Xf6Ezh6eo0E8QiJEjLzi8MathEJOG48gYoi6diafV4UZO+0QY93aHBadakPGr9vPWGQPjDOR
LSQKH43tVG6qk9CTtxLs6sIOIqZ/PVcuU5mcb2iR7QLlPRKih3bvESGne4T8rH12ulZsXTqCXAmY
ZWVX/KhZ8WOAGUptBx4NmbPdswpdgD4mL6ZZvHhWZb7ClfyvckDz1lPCbFhlEWs6ozZVmcPZhH/D
CQ7fYSupRYsib7gCs/0+tnFwgc/9idMampzHMpgarIAihHVUVuMtbZJNlObhsbLLf52dMAvPu0UC
bu3j8ywS+9w5vm4e6egixLcY1z9kML0guhnk6jTMcDMceWeCS0MVzYV339sCTNB7YDn1ov1/OpnB
wXOuloozpz7NeW9vHQc0q24MoGIIgfmUq8uUDxKann7jD6k3XT/RW9Wa0HkYqcKjLadT26qd5XHt
z2NO9hGQsac200QppW6EQPZVAWKURVNdShA/A2Hw3AeUWVJUgHACwDkcaeOlWIF4sO/32C40Fbjx
Gx766geJvGY/o2kRuSitfda5XG5V374m4ZWty6PaonpLklQQnazSVwsv2Cnxa3GgC1tjo03jh2KU
a7fG/ICNtnvemRoAP2uAFuzOpumstB6cG15H4pllQUunsYNvyWOArvw+VcOj8XLr0DhzulbcMO/P
U8sS39Nj4p4Bosl1QN/bIZHggGa7xWlhKarEmd/jrABuanrH3LHCN0WgZyKnH9mfkHX0TXX0vNth
1r7Ec/pSdSTczMGMb3HJUpm6NKzEMYFc+tOrSwivjZGOeLVN0v79UIKZIlYL0FfSMzAF69FohnXE
pW1vYcPkg4gvugR7EBs0vs2ch/dMT+2XRP0YIoeihKb/baZRupnNrqV8yy1/qASwQP/qyKF5qI4e
jao6KfI7BOFgDQRpRite4n13kOTua6dqnPMQcYrxln5ZKyi7e1Bv+xy24/Ln+LGzkNwC9txwFni1
0v5q2/TU6crPcKkVGVU2JeDJmHH61PvzKRgpH8nAb4VOyDKDRN54yRuMYMSBsaJBlfMlTX0mFMu+
zF+yZCpWbcXJCB9buq3Kyjk0bW28wDLsV5ihj4C0pp8IkxdRfrrWkB/DNLrb00BFhtqF/qSPIo1/
Ujk0/Ww7tgvL+GuWiVhi9OYVf75x9c3gNIQDd4t4EleNtk+wsy9RLHznWwDCYM3YYDczpd3nyIof
g+CyWUf9uOeNSZlyYsnp+Zi29lCAcCLjdp4U/IKZhrNV53agwEZKRwVk2Iaip7N05+volDxPIRRM
dnl3NVZhTLASIOTcoJpz283JqW+qhhhyXk30Q5j9TWpvg1nYvo5BjFQM7Ql8YPoqOr9dN3g4d6qS
6SWmp+zUJvq/QcIq7ykLTeKsOKrerFnjA3i4onqjGCHfRPG4BfBAeF4F72Jm5ABvciaHQG2cRSX5
n/1TkKvDCB5MJwCYLkYq4ZY0ZcPtWD3HS630BsKl8KlScpeFAfsK7NV0tAdUHFULkIsNjHITDZDa
DBmyj7X12u5BVYqoLo/MaPUxp1Nwrb2y4OdR1SpY5vrd8ICTVY2Gf5Je/3cKJ+OtADoH93t4ZdAX
vEC2ZqyZUgemc1eclRWNFy8fbmCrC5wA+bgKy2k4+xl0itUYeM42m2naNZhS3UYp0QOs+lHyaYcN
lUse+x8naotC49FtfhQGT36SyWPVU5/DNnqvQ+aUhc4U6UUOfSwuaqX7HHMSE6LbhJX/yyamH/3Y
BCeL7nV86IAG5FAtwXwu9cnQm/vMR25yLODWWcADIgyv2OPCbXa0/qH49Nm4GihVuz1HOm1XQIJN
GOJ2dkdDUVa/4EzBNtXPFh0p/t/Yw8/SctkGBs7GCqUd8scyasWw9x9wUv88Ly8YGdUhpd3l+XDN
X86lcRlqmEB7m7JcG8AaN/ayC9dwMNmxRPWjnhNg1WZe3iw9fIw0Fu/seXJPLToi4ApGBaPVXYcE
8tuawXl57JrO3Ew2s0fX6uO3aFA5DbMoFN6MlXM0Hf/ke9W09NZZBIj65uLZdnYuaZGavHZgyAGP
pKanKcG9smZgKGAB13j1dVIxeNXDm2pbzDCcUoo0YHQE4dUzPZ8qMmRLp+BfNVZ+yIym2TzlD6Hx
zfOMRJzUM1KhdIfCmH3WfDg19Dy9mTrchTUjxUtSQYoyhZDbsIQTKLjItkL6a2X2uOkz7V65hRy7
NJHn1jZ+W1m30Cy5KYYlceu4xeWh8ez7vX0KhEp3cThnhzHwL7qmVjuy2xEGVWLtgGLwXkgjRkOJ
3c/Gi95mp893cqndyhLJWXXydmXgfOhCWOt4COtd0Jl/I4QNiAvgBZ96cmNFsCCVlNDVPbH2LHpq
Zm1Nt9wdStpEoo6CyvrutyM8AaAyh47FlPCGDk5t3l58m/Kw2infK4SULKrtM4LMMk7Pudn065So
MKBsY7ggiJ8zFpOzhoN59mXtrcOCdH07kULoc/UILf9MzzWGiLSnL8h6GKP/qXFufMYU7FF1MvqM
+10WET+mzyY1m52djmB7iFvxsWO5zLvi1SxodeejAUCf99md0UW3D7KRfnCe/jNWBX4KMv62B8zI
aPt0r8u63DoKDLUd1B3vVfS9d7koeZ2Tbse83FluRWmhcypQM6/OiLmEYX95NLyJPiEXG0v1KcYi
5UwQlzcglnIY1aum1mNGKN1hTINK70E6MVmO9gYDdT6Fs00jyqEj8XsIaga8TmdqKIg8i0EP/iNw
Cnaq5YDthtR1WCohNdPpvRZG/CWZMyHLt3XA+2zwh0NIxXBWiKbemy7z99m+DZZx70tXXWiza2D+
AFDHXL5ht3XQe9gTavfqLXtGFDpLE/gw8zhklOfhqjPNod+Lgr7rKeYzFLYV3FzVfMPlDRd0uX5a
PVBsafMFanB+fP1I1Lo7h9rUzMoOPPjxpWyHfRp5eKwHtjAG5u22OCDSJGvEYXKdflSeZYrD4XkE
dBx0o7yP0WcAZ5aGcXtqsJYRDhvGOi72FTrg5+VpSzOMEGn16Jp53Lrfn1fA1ubv6g5KX4zQVfST
MEr0ouqTWO+9tOL4PrWLAZyBJSc4562DsPseIX+aaYYnTyMqj0K+AlW2bomxDRal2E4Zz2YTU7vE
NbgpDXJlid549FwhUyZ829RX4NRtaPesY/WaNJDEkUGZjZWw/YDDXRvApDeVrP9reJzWouoZnVeR
CYBEHXi0pwvJdwwnqbpXSNkvQ0zlQclZcBf2fzlTRLfnC3MNf+vQYRqv6zakj7LwxRW7VH1paJOw
XOoBM+eNgxeUhim469LYm0Y9QCjHRvS0SbhQ0M9tAcq3jCT9abjzADGBUsiXkWrK83yOZDTSdoMH
alqOA1DIxTrNBr4b1WL3w7PoqvgxBjOIPYQ4I8swsLHP/kRWxsZH/wolife6NP86LWf1zrfEukZq
pbcmpKg31bxB9vDLyQaECWk5J6yE4TloG7XKmD0RZKfNrSjuhRN+itgyr5x8vdXo139CvLo7QLPx
ZpI9ugjL/9qR9PJ0dT0gStOzNTsW3nK1aMdcGxze/hNVjsbemhHJ5giIa2UW+9Yr/sySudu4vNRm
xlGupLfRUPuscXrMNRLct5EndLdTIprFdAb2sRzvZom32VeAVMYHCK7wjNA0Up1lChptPfvAVFDe
+oRv41NzMhWqszCKYJfW1n+jqP5GKI1bH8vFFnS+e8nGFIpUWFeL47U7OUn51pqe4a0mCkb6Auw6
vh20s6lj7pD7nk0nM60Y3D+i87y8JIvXS9TVq8EVEwP+LFG0kugzRyegEOSGP09vuDJxxfD7adch
ux7pwJgfXrqdA0phItv2PyebPkNSAe3ue9Z6zrUK/xqUTF/thsXBXF56y6bVwQ/idxC7/qGLQgnf
kx5dy+B7/nyhsgEjtpQvERiPl7h0CetFhT48jYsJ0ujKtnVwxDnS7KxBIn8s62jSGIhKNYOUbPDx
OztypllheQep/1iblFZtRTHhD7TLh+WjkFXxG9Uin24itths7Zvj9vGh6+GVL/lDQ0TjNxf1Yh1Q
H3q2m74j2Ua40Jqa7iCQRvZlpbFOjPapB5azjyTD9rFx0Hb88oPp2bif6COzJiIkVVabPzOqyJLG
Dw+jW0F0FOwx0VB7n/30idHuN4E6B0eOaT8CSMwb2fTeVsbDdM06nMvTCDYoSbkks81/tACEoWtP
rJNgf/aDbe5NjF1Y+hz7kWsECLDAeycX+X6AaLLNQbqd5hrt26hygiNBzWi+1uhqrI535XD4pBfa
W4+6UMB1q+owozawEAXFhUQAckkw04vkuPo6GM6jj7I3OiiNYydg/rEUl/QCmQJjSzxBw9fGiwRd
1IZMc6Dbv7hObjGj6sajgGC0ahpac0ClmDv44dEp+QkfA+wNOh5soHdOmcYeL4/aUztm4dfCy9DP
DbgXrgZ8Z4155VGmd+trjU2niZOzM9k/bB7PDyTdeDepbiVD6ZzpUVGXGWrBdpyCeNuPqf5TOT4F
Hqzu62Uus6284R8UqJ/0QgYbxlw0gi3lFZwkaFnpEDl6Z/u8d9eU5V3raRpPWev8qhSE5Di0qa8p
ZpDnaY3LygHkFhT7xsl+eQVHSsMt6cBKzBemndNrNgerqQRn3/bsw6Gd6DeAL//NwrPebIxIOAns
/3L1EQZzdynVQisy3beOKVEKn/SuU998Ca5Z5sbbiCvcLluW5yx2QzI9//yWTkw6AniAgpcw5ZI7
+5xsSuWO+H3caC+JQNMNTOUwayXgYuG++7Oo1w4PB17yLjuRpBnoXIg9cGpwjpga/mZ4MGOoAPE5
jjg2jGD0D2aKxXHxJtsLj56Tg6nq8ibghJMmRnpvRjCoPlxxGgppXg2ZHjYj8wz28JHw/1KWVofT
sY3m+2ja44uLfWmNJdjbc/cZt1WtjFeBka1mX425bpiYd3/09eLepIrnpQuEeCRl/27lDrhEVPd9
HBUeqdh9yUV7HcF2+iAI3PCozvNpppB0KP3wQa7rQ82K9hSzzDeByNxXnaOwcGd6HzlNnGPTWuUt
tblBDAUKUoW5flpwMnxUtziGf8SkcMnQchJNu+nG/7jz+PoDMtFiqhPD8Wlcn7qGVhVO3vnUJduA
G3v3dRkd3FZf3PfBLvNLzKX9MnQMD6MxnQFmk8SwxqHe0u0HN2lZ+A2PpZlR9qWHcXYb/fKW+MG8
t0rf3yBuYjnwMxA5vIcr9XxQ25nsCNPZE+R7UN0RkrvUMtzlEVmHknn3+evu5bNkqGR2Vkwww02q
BJ/paNgvdLnVK/6MlMuu7R4SOJ5ho/1Lbqh2L6bGpe4q01tbRtzOHTXdnzfhRNUrNJUPPiF46J15
aGztcABI5W7q2YWHmYTErBZxVvXBi2uJQz5FeCIKUhJZiuCexWJcNYq7EjiS6/MFyx4MLVrX6NMr
DRpjuzE5YzrDZjPqU83liHTzAQBh/YK/IF63WfCzthPxWqjovZhmfRJD2x6Ez1qgKb40Y2l+4CPv
1qZb/5LoJJT/+OKdcbw8BnnPX4Ha9TSz/XybdyPV3w7pcav97YyTovent9ZBX8iNN3tUZ/DMnZrl
BQQ14JKlLDSvauqpo+jta/vNX54G5MznWfgSSQ0GVyLqhzeThOzWy3qFuM/BOhIQSumOCDbakWL9
nNhIQLFWI8NT4dfGGTc5mKuOsh9BawvuJ+fUZYNzmnrVH0zolVGwtxdPWodD7Hmt1KXaQzHrL5Hl
54fnr4pakb3W0t/2lYlRZqzRU4q++gw5ze+U6mr0U86183AMGqpUAjf5NklBv/iI+ojrCwaMg5bS
1H137ZYXi4fsvMhuVdT9myLcGdbUYyr4fy+Ra8mziixqmpIKE8+iMzRqruqvXz7/GasE/DYreUyi
yjY2poV7YkTNiyLMUvkFDRxdteEW5xxy3f505e9BGckv7Tb22axKufJqdA3Lrbn5h/qzgnauQxpE
qFI6FtA3z183NjXUxTmv+GtVI6spqw+2mgZXtDl47sktOu80dNbCXBzazdD0RFgDh/K2qcSkAStm
IeRJb+Ppajz4WTxco4DWHF13igmJYuBn4WxJ+gz4SAs6OjXo9GIk8b/MC8eE8HMK3vGjuLUbHiCV
7GOTCvp0eSGJQ6Gcrx3w8E1KPB59NuB4cpwWM2oCd2SHGe+vIRAnAnq7zNDkEhy3P6oU2TxmtAlK
kpxeQXd3ynnm6apY5DHp9tZ5AA8WTHH/weFik3Mc+U76aZXmzbs3oUfFMi7ugPrbF8vGzKY3WMWp
VcxDeddtZdyH1Ng4Ewbm1jc9jlBjerMiP709fyUUYDxXW/7R76/wnupHHKrparvhXk1wblYoNR6f
NT5ZQcGs5TGK8Et2XBEwnyFjeWmFMMh68uJEmv1HmjgbWGYq21Gn0TOcI19SNlmjXgkuTDeu5LRk
ug7iUxbsmUFHa8uKm2uh24+IC9+UjkRNB2RwgSFERJ363XnRlenejvb59t6TYD4nVv+nD/heJWbF
cD40XobZw7I8GPSkzWF867M6pnbZu2RV9Dr0IjlmaBZvOouSsxbQdMfUpYbHxPNOH8p0bjOMfZV0
o621rKIWOIQIsv2m93EExsvp1Z7d/JQL/1aFc3RVOfrul3eNeh91dAMvogI3qH57DC/8vIoOFYm5
dbLoeFYQ/6a6dt5Tv3r21FC80pTcY5tvXwn9xEearepV6Vh4CUbYtKXzSJiSHf2UMUCVAdLHd0t9
sudDZ7VNihgw3GwmMDs1BaYrN3WKCzbv/WJmf6OR7iEASj8MReT6qbFSTCZPtH9NK+pruD6IBips
bEHxXETQGez5HXcxX4mVE4HvpGi8fYXzmJ90LqtVUfftzhBDvX5eT4zB57AA/JYcXuxcs0pEl9ji
oeC0cfVAI638kSMCp67D08zjIJis3DqnHgQ72Sfz3fmq8+jfRDyGK7dP/Req7vZrU3MCBjxtFhLo
Q1t9i6oXGx/QKoD7Za0kLSJgxjeJ4Tl3gsHbcUl8ZXVvvbUNvT8T2QnXHaxLZ+HjHcjbdtaHIomy
N1TuX2z4sMRDz9bQiDMzEOMia1Z4Ml8Hz+NWPqQXYwJEyfDJ3omFID/109XxXfWimIZSid3/rjKT
CXigJ6LmS6QrMQhh2j5HVNvR723aMvU/c2GouM6jrDzjXZXvH0LKMlcegt0mhWiyHwk38n/j/lsj
ATMeWjw1wxuxKpzUyXidm4pQpIp2KVPZc4op4TzYVcTaHwTrXDZhsFYucKmeex9xSuMUEUZkKF+3
36Isj85tCzhywElgU4jeMkXFjIF3VFP1W3VXv5q7a7i8NBXuZkdpZuc6hXgY00ZeljQXbQGHbWyn
9E7PF1i23kkZM6G3kSkT7MbkwxtcnMW9HZCnzahsjbpDHE//SoRMGAwJU9UAcvSTvUCGcVr6278n
uePdPTtztxzyAu7WEAFFGb3b7dI+syyVHYa3rft8VBet2Qf5QhsXpcmISht4mRz8oohqDt+eN2FL
8SxGaHHtUheG8WzuayeptpPhfTi1zgnFyjdEaYqiPZw8PDmh8CeOE+LY5ksTi5FTLbwstXQ4GQ8q
5+FnTXo+dAltiPYE5lYmFjizqmUe3gpMnNz4Ft9IEBYfXar6rRPN8oGeeInM7vBMX5INncGU00mk
waGeeAL4z2mj/JlJkwSdORMFYFWjTacmRXTPyt0cD9WdvqnD3GbTGQYL+2WzlhyM13lpp0fhFB/S
absj0mRNv1Y5nUdAKhb5zVcnbl6FZsb39JoWTeceMT/o18bSB2FREE1IBR8iLHJcgruvtSj+U9pO
dyee8Kedq/iMKBetpT0A24mJnGdJS/GceJjMR78p6f1i4/Fu3DhfWszF66KSxyHx5Cv6ABXeM4mX
nuyextTEItFNO1jC4prM5JrZP+ZjrtLlcIOoiKL+Z2zMXSzaY1y3gubu0N6SPFKH0g5fPdY1g7iV
OTUkW5cit/0g+5AkdLcgeLGTPXW3LrXKve+UPQMz53vR0axuOT3rBSH3LcIIAVM8rIdIl+zoDnHE
5+n/+akpNTQbFbRwgtNpep3GiMczIMThigzhYnjPxpKIZ6/uWJGJxpW0IztmYR2o9InXfOvmHyCu
LrFriG+8FeXu+ezM3VnOdJgYnrI3PkOAsSn+w7Nb7TrLw19aI+bN7nCZE3Hwy2E+o+z9AVpbHipn
4oit2vA2DXax7jV2E5m1CTBeugh7j9bLkLaoqM39R4/He+SMqZGguWxTGjlaZfzWxy5pabwzKigZ
JQ1N81rq8m8KVZdsD1ar3Ny4RjG8u3T34mhDhIO232Of4M5o9y7NVE3a3adlBf5yBWE0/5MVFibN
0mSKLj007tj7z+jbbNtZY7MetNZ0SnIzXVzlDBYgJYV5ubVNFe9oMCr2E4Ffuo7s6SS1+g2aLydc
Ry1mI+BD9cRXafDAqo6bfdUpW1yshvSfXQCVEzow6b+AhdH2JbaxJjc2gYU3ylXoX3lGCLX22dxr
6n77dO3VHl/sBoSaadNyU8VZd/EmvtliJHCkGGTto0GLQ7uYA5sqFRwiivgkK4ZS5B59JJx35UTm
janId4UPF5R7sueci3lwYS486QtzxAaBB/EWzUZ/5+68em7gTUlRgBS5JEhdkf90ScUSk6AwTdFO
j8lkM4LOgCx+aLJToc3ileCzs028Nj7Vy4rb+/qc5v5IZISxUjAm6XW6U7fACEIk6Tlw0+QwJvrs
VwPhWVU32wS6w3pquT1mWCnWph+wUnjYFaC7NYssxqm0o/RVpsWwfs7gni+mhCNheXqZj/6rdWXT
LxBYr0WrPmyx4zzvMsrvhlcz1i/SYENICqUOX6EmhxaJQyTsd8cBmIk5ZUCCDrtx4yCV240p3vMw
ad8n5tJzqXc6txNG5166szi2XZSB5buSU7RPJngkbSa/Sb919tobiJ6hit+EF6CtleLNrxKK4Bf1
VJqi2EDjLteJ8a9PoBxrV38XmH03Fi0LsHgZmbBIbCPyjYgznTT3ypA36ZF/MFpOJNwcrwG2WGxH
lIJkguAQjg+5D0P5qxgetAUWL4Xr5i86dyhtHxhssl1QK4Hzts+1fXLo8ij4ezIrrhRQU4Fkdn2+
lG7wv18ZDl9WIv2XrOsk+Xo+wzYzcJXwT4bT0S6TY75J7b47o0mhDadyeBOtSm59U/4gIsK29tfs
/o+z81qOW9my7a/c6HecSCBhI7r7oVAGVSx6I0ovCLkNDyS8+foeKO1zr8TWEbvvS4UoUqoiTGLl
WnOOWSIKNfkXxEJxnxm44OzZOCME3msVvgNSiRe/zy1ULK2DeXJ02weltWKjN9/muo2uydBW16lC
ns4GZWMAVH6wGHdtJxMKCbcwHsp1gZG4GeeIgmU1LIpFGLcOI765oUvQZQTZV4NdfSh4pi4V7iCM
iJT7to0St0DOf7680AT++090yTAScSOZa5/3UhsnzNB9I3PQTLMhP6IPebZUNZ3COf92mdRYMAEL
WZj7y3x2WIe0iWEjGwIUxinU72NgPEc5Nthe163Ekre234RZdejrsNk2M1tU18m/KLt+zTSjO5kr
uyOZM1+vuAuD1b5/a2gsCmaMGGf0ri+/90UJdnlxG0fnKcVnWzr9hjDRl6gwil2+NqusDkOuRZCb
JO14L6bR+eClTRCadItl1ZlXo4UBAu46gnLWxMkZbqoZlG4FuMT/sWw6fByQIVF7246MGCNgNd3M
Mfc6567t868xA5pdrlsIiWxFHaCAhtAIvslDI92C66+p+9bJa2E+XDSZ6BH/uSIP3oL1Emm4ZRgq
wLTFIKqwz30EU1MJ9Xnx8m1bT+G9IGrXY7+9TzuRHgsH+JHXioOVIQnDR8YDk/aCZ+KOYnjLyKZP
Hhz3aZl0/SMWd0bY8Amyvu4PjRl9Dds0BptNcmbUGvVjQ123ixjsAnhIUbFpWkshzSzqx6/fmv0B
0RGKiq77WjAaUFSykmSzR6hKiBDAB9/j5s9Okaua/d/igXWYL4Yjxqvni3WR1GeN3fvc7+2uNLGm
U1vOtlfvFfT9oBzm48VvC4wimEcvxETK4tvO8ZWda/fzOh7SEtWjckS9a+fMewhjHvagPTIGBCVk
MCRQLCBhxV4rzdYSfmDHWCLAMcTVZdx9mdKu03UrY3NGHO20vgzzFu2lOiW4ApC4hPeYLYez9PJr
lHt4sdBvbmpzzPaLwq4qx8Lh6ZfsXT23n5YqLw9cNvhWVjM0xiU9KNCIrVvmiQKrSVcF9Rhfq/rL
5SdcJl9X6Eo3QtBCbJrJzyeX5ZyPdJQMlk6DV6EMagd64aZzO7vazeWmrqA1bebMkkG66IyXp3wh
KeSTpcnslHUGsSkDONa0HzQQEe54GxKR+uOFi6UkDWJGKgj8wRE1WJPcmzcm5ckOTot3vrjJs8wR
ZEivX/MA9CuyTVBgqfADxr6PQ1HXL8JAXEZH4mChrMQJZdo3/QqUGdeX3n0Mjab4gazokCise80Y
7b+z0/FAXV1UIVK8AAzz8woZJ02JZ01ZL3wgN2DtoR3Lf3B1+ZPjoHsxqowAzHWsenlxLu7yHLW6
cMuT2+WrdmtFdIysW3WaGAfadfbp8kLCLQITOT8ArqPhvXrF4dR9HvuWrgdBXYy7dXPclykGutUy
qZM7VczkxzSI6pAuMAEf5vCpQ9d4nr06PTmY0n98RVdznyqTNgZIj2dr6DH9V6hbnbY09iWGNz9s
hbwWo+UcTVs/GQTlXY229832FpwNWV8GqSk/MVCWH0LiVfysBYiFuPH7ZSRal91N7bbzsdOLaOeU
hOle/j6z7zGxYWCiBWT3TAVyDWSSJd1by+vg3y8zsp/R7Ig4pEUHQi3a2WX6MVbA8nCkMX4OI2+v
m/nNxNk7k4luNtjTEq92iU5gVmGxZhwSNPckuSbY1NNQZ8BAOHSbkNquFeVj2iMvNeL8i7OqrsM1
usFlhWvNcJ9xrW6YxTwlgoHNZTWo6o7LWwAp7TNt5ZwRzEwjZny4fJf/T7+5jEv7mdQNPLQtcIlh
wSqHeJclZeswz9sNyqW/x/D3eoyhc1o6xpTIWsb7QVZPFoIflZrqOpN1vHPbBFFC6xi3VXYe3S94
u7F4OtYrPrRbQVYZmzZv/tQH3JHYPSTKBkNOxyHjhnFjIsDEdJujA762M8BhSogc6k5jny4KKoQf
1Ntrqx6IhEMHh/LBzmMcWmQrba31UeWSBm9hOZmcnu+rI1kxMxa5OQwae6E/YE7M28Qg4KTk4trV
mWy2WArKbKYBT7pRFNqvOY2ZTeviqsa+uErcbSKqRz2/tVCHnKLWfehsWhqhZxO4LUUfXCSq7TR/
cvrWO7njRCRdJo1Aa/WD2RbzMRsLHX9XY+1Ti+Yw0ZifaqbBY2e1L3PB5iFkBh2oUKEAX2LA4WRJ
EUSDwH+1LiFBS/Yq4xwUY4hJ1SmK1erZn5eVutW5U7ztp2yAO8LYNh/QDHhRNXL/IJ9i5gZ/Tepf
hWU2VzSVCF7RGIBqlfpOT9aDCspNlyZhdgD69In+kdw4LU9NBCfjbkFXCRzCH9OZ7XWFIapdKO5D
kED1tGwnx3xpvQ907DrEzG3QjJWDJHJyrub15fKlzKj7JpMusYuP6+hB0IAzlOr3YBL0e0LV+p2D
nC7VLEGnIfIePVosVHHWuR+tWydOvPvM6Lz7ip2eF7JN8rw83MSLJu8LlzAUUyK5SBbX2EUVG+yW
XT56K6OBm8NVZEV4ZOYZJHCO9B8jUJEHxMN7+xkILqSNUuaHfqDoF4uEB7Ga3uaSM1QWSxlMejhz
T5Wgo1fXN8q8D9PMQKtGc7AR83Tl9N7gWw0Bo6uMApysi9cE7aXB7ncjihBrjiJ/LDyn5Uykb+rU
0V6u2uqLXK7Tq02xZMXpopdXjomAEeFPYtoJM+OZg9aL80U+PkUUmbFNEn0a5/vLVhJRcerTQ6Ln
1ZkPOHbzbZYA3GKqlZ7F1JwxwmxtpeZXUaVPQljyCneNLxQCZCSOSCsg6oUecw19SvflajbU2hnu
rWLs3Ut1mFNH33Wh19wTY8iyhKku6R6Yvvq4TL0HSEG7pMa8FN9d7PWqFfMe/ePHCA0+FgFe6Nqu
i/JaNhajsPwmuY16UzxoBj4DaTbwtgSJQFzXdBpCxoY6nVaF0otn+GhclTSg/ItyO4KA7juzbtz8
qGjolb3GvVhdMSbOh/TQRY77apDhNWWs2+B3rvPwOyMGpkDhgm1RxE+lMDdOM49XBnIO2jAuXKYJ
2pZT4x5iBbjqMzneomPJaKxWIRMhhxQnL55utSo9NhYjz4tUlOP7EC1xdFDZeNNBkd7UBc7rS/Ht
WfBRnFJBjlsd5LE276qq0U/mEDlsDUvj3mQerkZZwzgZDcb1Go4gRih7MN9mECasiKxz2q6/HnIr
PaoomrFLxvbTlN2SgY6vzyjaZ6GJ7jgxCEWDurTPLirhk4VakVheq3nWVfnJETz1pLKai/zdh10O
VmzmkZ218Tkrqo1EqI8MnKiSiKiBnYnRfDt5NC4ta6x3uH51EpvbMgC3BgYVcRGdF8aFZMIzMRXn
zi192eK9Klafl6kEkswsd3iAJ3ceaSyHPPcYd02dheI0fUBaDfFKxZL5q93v2aYxY2yLYCBH8Kqg
PkMGYdhoP2J1QyQ4Lto8S+9mWR7Js5SrBlk7UCPQZcX+CfrIT3UCs9vIFH7ecTuKToMjYFS4fHKA
zFwIdxM3w/1kgyGFH9nvLh0GDIxoCY0aO0CVBGnLvKV11vUwC2Pfod1KqIqHxNj+zJQJs0mBvrkO
Kke/wrJREsmV0ZdwyeyxUWhvp3WtuLzw+aIzBSuNcBVr1FvLeWY+KlebQMkoho3erl1X5cJNW1x4
LgnBxTJymXcmKYO9hl2PYW1UYEPolE08VUmj20q80+h9qBgU31xe4lZ8hKCASZQb+UqOiXZoQIRm
s2VfDyttwUjZ/9YJu1YDuhlNBLqPouDBlpfVKivQ5+aOfvxNVTT1Tbv2ft0YsKzrWesCx3R1GRH8
0fQfbsJPi+VW96aw+iMP+w2AmE9G6JKeY6BukHY2nVP2b2fdS8HfxRVAJ5nqt1LdT4VJKQ2x9oUG
0bbK21fIYLTV8QBHG6MnxNGpV/5RmDwjDukZjfT9Zork92hWPSVQUWF94QUQYpZSaF2qvcuL1MQU
NNPAhhmp0oonqC9DcTvljq3bgr5lSVLQmN8uVlOddf50f/mrxAm/GsYqPzCiF1Vm3eFC/6yBl11F
GqXuUETH/ze64JI4KQ8FVj6nH0BFAJ+jdX+TtOnhUjyLFaQxEVw4SXA9roEqEEnRFtWjw7nXpwdP
+h37oi+DkwdhrPSPRGp+Czv1V5mVN73So+uWtBkfEev8moMDwVlIzaKN10j+8m3eO1SBMyoZrZ4Y
t0REq1twql6LNmMs24lDTPG/pWpIb/VJHCLZyIdcSPmACcoj9UELaeVMHlg+eoEtfS5R2iuGiBlO
uXZKrXppjgYhnYduKaatIAAsGBMsDFwg3iMW7vFeWrOvfnxVeI+ZiYdaFriyRbN+mSmJNJi79vIP
ltJzb8ZZXV++GetMfgpRf07zOgQJiHrWK2JU41215vvV00o2WoHpVW7cLln3eVL6MCB2YHD09x9D
F8qZR0fy8pdpOBcHI1Efwyx0T2mFhcCJS+8EE4K8bS8TBx0H0aEuKAVn1EKjw7bZFdjRRqZqJLgt
CQCDWAb0+s1xzG40NKo3Xes0BrtNqgnNaaANpYJArP/77VDor1af6AGB5jXjhDjPb8qEvVQlENBd
/ofL30WJvfLWV3xe4Rr9loda7Ws60AycWxNK2LoCKYUu83z5+vKS5upWxmYfZEJ9mS9AusRoaPM2
Aeo086GnnKMVBdvvctWP6864X1/I8XyFWBEhm+vyAGX99WVHYikvvMrC5e+XH7uUXO9+cLT/Vxj3
3yVv/xLN/f8d8L1+jK+VIjYTsUH7n//+98fafu4+//LFrqTImO/770BsvtPP6f7z33+kc60/+T/9
5v/5fvlfMIJ9/49/+/qvMO4G1O5/TXHffC6j/PO37238M8h9/Tc/OO6e8Q8bErstMCxIQ8g1ZecH
xt11/0GDCNaX5ei0jgVh3P+kuBv2P2wSnsjVxoRte3KNh2mrHxHe4h+WY3J6XQvuuiCc4p+/+d8M
dA7av8wpW/HyPwHIkSOBj5eM/nkf22X3u4K+fwJ5F5Ex28S3JgGscWjsdfKcsYjCa4UROkaM3VJz
Xwoi5ciQBCOzEhR/Oli/o7LzS/7yCRwB/dgyLccl81m63ptPUNK+B8tcRsEcQk6JdG9H3lt83zFg
lrasuJXp6umMEHetVxZILdcHKmjyzdRarGq69uXPH+hN0I+5fh6OOWFq0nU9822mudG6Iw49Mwrw
F1X7ElPbRiXIrDOdQFrH+QIXLmP0zaT1z++7hry/PRCmMHDySpM1Gov6r6eiHJp5UTbsvI69frUP
i4Ys1MXUWJw8c+ONxZMkOzAcUfQmbOfUML42Id10p3JZ/wbt0YrTq7nvh+fHdz7Zm0PicjRcOuuk
+rkrQt99A863MvqYueU2gY5fyF2js7SRcasd4a0H0aOOWV5+bccgmkdoP9Hi3XTyExYZtLs4Z28y
MnfiGJu3cq+VedURsPQO2v+SE/aD+H/89h//RlgbGUK6pZuO6Tg2r+tl/tNlDEPfCntbrwN4et9t
B8oxB5gHXF9Mx0gZUF8XAG8zwkA524FnKXnnhEl/bMFzFC8GJsOMPT8CAAg57HPoWncBt07mZ7E9
njUwyaObOFuDOfUG79G06+osPnKDvrJNK3mCsmHUkoAWBx6RSgs8hoznXACg6Bkm3diKvdnAIFav
mSvQ1ntMO+u9KJ239/LlIBiGYNkwLAlz581BSEgPTbpccBDcmE4cBEiQRfu5/mzV1rDH2em7+cq7
dbGA5Yv5TkyXfHMjr2/vMpPSLZSGrjCtNzey1nRuN6zYV1pc6V53h+kWWPthUX16aiBpx02qblTP
fGR28h0SQPPBXpyrqC31DXGxZjDSWvaXkRZLmdDJ8VxFeE4Pl1pmz/ShvzjYWP22fC3Jfj24uta+
Ypz3JU6Orqqjj5ZAl232XgBV52Cm1TYuu/rBkK2+/fP9YL8Je3ItWjnsi2yH1YG25Nsli/qnarQe
iEXTlYSvLbZDWm267BDfXSLHK+NqNKEgGUbI1Ngzi+0ApHyvupg+ehqtUFKxaTCMHh0s2SU+Hh/S
b3J2wva21qM93AJycqyPmatvzWEbykggv5qBialtSHjXXWPSRNLNxtlif3L7DOuV8rCfFuo1j5sr
b1TyjKkS5p4hZxzb7bOK7ew4V3a4d1Nsh05S2SclCRKY+3w/LEa9t3Ge4gIDPegue8I4zLshZCAR
lao9SId2XLaAwStws1+52Ljolitzt4wt+oUUkC1thVvEfoyaY1BuHozJQM3JLiqG7GM8Qo4OhypE
t7oKdlC7vhNV56wX188LwHpKPANmr3FZQt8unqqjhZKUSRFAJv0wOA6tSbsQZxWazxJ6IiegG8gx
T7HIR6qHe+h5Z7rbpOoW4VO8NPUub+yMpohGnLrG3txNIJTSxAJ2EtngWlCrbQcYTltNS7UtwwfD
t5f2GvJOeWXHj6E3lVcmNF9EjeDnWzvOd2aYwNYud6j+tbulm/LHRMz5Du0DXasQJsJM6oKf5bq9
taxoy+goOTYZbuYUq67Tz75XVViYG/d+tGlmxliQof+m7jFrLYW9VdovUkVELevMIaXnfBZsdiTE
HGr9vLlxSiiRej0C2ey0QCVqIKCPOris8hstcR8bTdP8LsEJwIYLbwxydBDJ3tm0JphgKT2StvXf
uXN+d5YciyYN1Y1AEvfrMq1BdMlcLc6DiP3qxklnmE8A5IXrjJshsYM/v9tvblOoy/BQdAmTilLn
13dzLaajTE/yAIZzik99IK4hwxHhhAMecujhdGI8Df2AQM3dRu890N88z9dVQheWq68PTqnbl7DR
n55JzgSlc2l4e1lUEbuul5GhPZ+VAb3p+r1b9+8cXX0NL3lzE1C5uKY0uBVsx3gTblJMRhnJtsVd
AE36Sk8+JbF354y2uK25G7ZT2aQHiBiH2F5nMAuIsziEi4nsGQec06HRHR4WN7/982kw3pYP64HQ
bdMmesfjsWS8OQ+EZXoix+EX5COKv4XOtJU1o7+IGRjYAApmmKLxbGW1jWgFIWLM1bmHnaT5ZDGy
gqPGXLYHe9SbE622/WU2DjUQQklW3qVAP3aGBsH5wlws9NR6qLwVNyoKPOCeCRDOHN+5sn57pC1+
KUdapmdTE/16aWkjfjzMsyoAOOp3HXev3UkEwpBsTyG+wMjIYfOk8GXRpuZbRvzetu5xppR6Dhd0
BlTQSOV7ZV+/sxLqa/jc24uAO8w2PR5OAoXmrx8NDA5CxZgZgozlvdQ0MLzaGagZudYeNA7bLa42
Aa2oca8xL33v3df//e2726697kt0y/DsN+9euknd1gVTc2bq4XXfT76sTEnsMXPDuDsUbDIEGpBN
7DHtqd0TftQKK0mjdg1I+a2eALp65/L73V3hGDraBrquHJc3H6nGfLFYIyVYWXqjryRtKoq1IIdX
gonnlem3e06i276ZnGvWE8Z7Th5ex+l91OVnp8Twm9fYu0P9tETEdxg9s7Z69GYafdSHkRJXHbzJ
s4KmZY79c9+E79xA+u8OKoG/a+iyY4HAfLNsLq0bDgDwVWDGwmafhOt37lCiWAzTc0XwgQU8BJIN
aqXqZJYj6l9jjtC0tJiymizckFhx/+ej+tvP5NkIIKBW2nhg3lR7LiWBqBmrBc2qhwKTi7uHSJQN
0scqqLoeg32UJ1vgQok/KmvdwrUkspAQFXSemd83I3qqRXO3f/5cv1trPM9wBDWo7bCp/fXqVzrG
uQzXKc13tMno2uMtvcAjoCufhs2Hss9fw9Gp39l//OZdjXUbu8ZG0+a7RKX9tNQXnsTpVsSKHZB6
nu1cPzt2VmwlQvJtZqdUddOIrr7N3rm23+4Z12cMFDJdNwgA1VFivzkLQFUGTWkj69D4RXNd8Oe4
gxmE1uZJZyyLz6HJkDOWB6UDCjEycDcxQRKVyR4linA76aIT5HNxfsRSf8ct/d6C8JuHMLUHuwLT
IeSZEM9fT0hTjdkwoeQJWq29C1sFWEOHKSrY1PrjIDy0GX2CHLm9IuUJkiHD/87oluM0DFcE1Mtz
hm8ho9l3rEq24o7BsKgqYJeMmv1Oqtl6bbxZuwwM3h4bBV0nffPNcwpYmSmRcDZBntnadp7EKVb6
DiDIYRxc572H9Xpq3r7bul0SZCsbRKi9uVIHBnhdl0VN0Lgxc+B5bgKyz+j19kRnOk9Jpt3Sdx/p
geyXUk3HAlRLnffDOyfI+k2ZIiUXkMGOhmrp8vT+6dqtLJEmJD9UgRfTZlhM8cwH3hlIXG5zrqW5
MbTXeTYoWkz9FSlqfVAhblei0l7rWU0vU8VwLWm+TXlfHpjjRDdZW9O+cLPoSyzjGrYIulW6NUYg
zfgEhCNB6aOfnCpOrwsRRXsgmUhNx9o5WBoZUV4XAYzKQJRHRmYwXgR0BJbgC3YbNrA6UcGDHfID
KVXLutHNGN8cGaR5+SJORlxSX2WeuTenmuFtklzTtA53jYOFi93HxjibS3tAuK8dK4c5MoFtWlSt
xBk3eadK+O2RJSvaIaVb2M7lyP90ZJfRrDOj1Jgey9Lc8ye4dHpp+fPY2kFa4PtdyuydXfjbCPt1
RZDkqaNyIBuCRuGbZwW6f/b2s6oC6Ubzl2ZGKhCGK/faMIGWUmdnXYQRn+7HJlXawGOwCRawEP6i
rA99p89HAj8sdI24+BkxvWhm0pAnNAzrww2jJ8O1c+ye/7xqX4KKf70ZTDZu9HB4vtkwG9986iKJ
tFFMISjJei78sGOYXntQXOY43dc5aqecI5gs2WcshemWUTBMjlSeGJx4vgUaF78QJDNBVPg230ci
Lj7lHs5JYjXzG4Pbit9VtAdVMwcxSZn7HOnYhk1iFh7mDHEaaTmktdrt8ALzdZRfV1y+rWjtRKMT
od0Azwg6AIerTjK9m9kud0NqX7s1KLa0KQJaqKtBwrjLpuLOXrScSaKA69eDeTfTfJcpgQjMsOoz
CCf1gcpWEtFdiIqf0SFnjesszSjx3rnjVvXy258P7+8uRC4Ij64xzyjXWzs3P12IvVioAR1CZGHA
93h0QhTgvYLDr5s6cJZoJDjAXN5ZWPTfPBQvud5MDaWztkp+fddVjbbugIoA8XW56enPbVtmLLvO
m1/hQi5RXd7M8WocrSFLLTarS6c+WrlIPkwCpComW3TcigZHtbQnQzLNIXDEee8R+pviShLLSHWF
JPK/l/KeRtNjEg56sVBhpypw1NfExOW4Y8d+Lao0bTuYUm0sT2X7OqqeKlVOj8PSPwn2KNd65B3/
fLp+V1tRqBL+wnOIKv5tI28xY1gAeQhLp9M/5HWrn6RX37eFZ23kTJwwuq7Bl4BRmUqFH6lxXl1Z
pYFJOIMJu4Jxwt2fP5Gznqtf70/iSW0i1JlIGB672V/PZQSbvcgXuwpCaRLnV+ndbpnq8sHRunjb
6p66HnqSuJNQooPKbedrV7N+IEnJ47n5RixzVojHbGq61SkWgweyDCaroWTwzy40TZobWBZRkMsc
obvbVn4sCY/jt+t8c6BkY3iAnOGUVUyNdeGFBzYTzTG2HMwLuoO8l8AElMVmDkBtNiFFwblI66UN
Fujsfrxm5+AyWbXQ9O1to0Y/lcShr+IkQ/5efNCNihZNmELS7bThpNWK3XI2nligR+yjTY4azKo2
eoSXYqoOrbtYt1ZpaXuM5giP2F77TWu6wOoL45bZFnmW02e3tGGNQ2NEqMhoIyunG6s0x+OQG8Kf
rDoN5rj4gO/w3UbAb04XA3nhWusuTOhvHwLSFi1hTaLi1puMnbeK5izz1EgwHm5Hkk1YC9ovpvkR
mvpdTLNqY0zkN6I2RmMR57r/58vnNyvBundhGTC4oGkN/3r1OExS3JlkicAoE9w6w/JSM5bmzMXR
loTdNPK+eiLL3inKf1N5WlzqbAIYy9CHebP+zKLuytmYc0CZjH+hFN7bs/wym+q2sb3brmuRt5E1
4ZP3lb+zqFwO8K/3i0nNS39AGIK6yH7zG9fm3Foz3X4MtaDA8PPT+EHFE3tYYzJk7yhqSDUgXrCg
PrGG4n6AW3RA4YuhqTJWY7sz7lAJMj+oFwhRxMDlaQvwjedLSY/lmOmh5psdJIdh6gFPIIneVCUJ
XzJUjM/h0yVu+2mS2fVS9rdQo82NOaShX+hDvsk9GujQdOgsFyvUvR+2dpIfe3zrgCEaqGazgKgX
zx7kzO4QRdrH2sQ2VIXjNeqs5TDa746/LHoU/22RcSxLNxyGgULS0VxX6p8eUx40yzCK9CrQE3a2
TuKpO3xWHRz9EwjXR2+ywNbrpXaLB47brVYngepu0zE5e/bCj7Pnbay0dV7kAH63i21yX3CUbKI+
DgNz1NubaLyFpiLYUtAVn8fpY+oS4SdzRjJ0Qb3Resk8kCgAaK+i5LXuBnlXfa8wXd3mdYmkNxID
Hpj8WzrSrSUPbuMoZ3UFNVeKjBEPYtCONnW6yStvm5P3sxu9OHAHLBpFfJ0n03zVi+KTHAGnTRUt
QGStsCtCkDLptYprFq/cLA6hjsx4bp8abyGUnmSbWkDaqOQds6gHbxL0a1W9M1VtPLjwUCKUGLep
KzeD5fktgaCy1z6E0LzOoRr/isp42ZDtsO/KkegSMxMYO+lZ6RlJNZlZbbJ6+a40i08iomFTJjUk
klDZ/mh3XxZUupsxxBxk10nQphhbx9R+aF079Qmf0ONvjRdq22hq/ppzjejEEPkteu44/wv79l9D
1DX+yOK5IQZuWzbIVwyNHEvkvJRpWrf6jYpzrTxc4XBh0PnkhfsdmfNj6BS7bsogD+GfAOVqYB7r
yMdjL+13Qj72lplt83y8IyqcZn5rP0uMflRrS4xQFZQjkJ7d0C+EM36XiGF2jAyrHefWLUFm4BkB
2thZj048HcPCvTHd/iVTmNoWr3dpllAzu6vSpcrDfIuSbZfY1WGgZPTHPMGK4Y6vkQNze3K/xzwU
z0llPFPr7zo9vlqJqVugpuSMMvDf2gMjA1vY33BHu5tKyxRdS20r5jbhYSQhVAmaS3gDMzhfnG8F
LXzb5N2GLCIfUWBLHbyQRh6iFC2yaOMWDXrMxbrOuqrxbUNsda3+2rb9cjJAfWSOu/gOGyJfB7Dq
kB8wdml9wszu06dOYE4YO4KPxj2Q6PZuzNHoZc15IkH5GHX2eUxhNuT2kmzbGTN8bhl3M5EeS1QA
H50j91orALeWyAh2hd0jGiBBt6qkIpiJ2JZY/0siZjgb6YwxVNZr6FE6XE30GAI5eCc9ncCClfUH
DW7gzkVxsOn0bgEeZJDWNuhPdSfQFhtkNjG6I9Vy/IoT8bVXsbWByFdtqYkWn/RzUudmDRxO0SNa
TuJgVsQimmjP+zZGv7aGWxf1N8xyV2FS2hsR3Y+TAJ8SIbrL5wHtXww0NalvPPeTgZ2OwZV7w9Ud
+RatKRqTsCw74SJNHZwDKsBD6JbfIkkxki6U9mOJ8WgE5I9tbwOW5EYqzmak9eiOHCizC8Zw8ym3
vdJPotDgMkpBU9SMArvGOmBE36k5NpHytXdpw0wAN+a9HfXfHbc+5+10g4P8I2kHOFaabt9HUbWP
xhcKqX1Xp8+wq+1Nnp8RlHMBjn100NdIWGiuhKe0aAOKII6Mz4zukuNIcKhhvGbxLI+AbzaxkRIm
pdGZAn/wtZgJjnJkpwM7ojWUGPhRw1sPpufGKWOg/z2rg2qPMy5Cdkjulemo2xizE8UP8VA1dEpE
t8emD7srHe/YqiibnLK90ik8LFMZjLZygik16xFDlHNNf/bMXDHBHsu9s9q0cuVae1Ekt/21PeHK
MuKFENtWPHVppzamQ2JyKdGsIxk/hG1DUByk2cVwquusGu8MtV7eS3uGQIAmr3mFSBkUYesvQ0yA
QoSlte6/6vakNsgDrtSknakJJJlbIx3R9Swtw10ol1fcKyv8Pv3qajQqRgzgdSzu44R4GfR7GqmZ
TlL6cTnsHZWfLEM76+YXEjPBiNT5l8ZgRU7bIt5DioelSPPId6ql2SD6/DhLrIVEZ7HLAqsZmqv7
1xi2UTjhIGMzOmx0ssDwvjhBRHePjWJ1bRdZsuNBGIGgNZsTGLNXMvr8PDMOlsnZSvTqu2dZXyfd
850luePRdGe6RuGzkXi24b9EzyjaX8nC8G3PuCEfUIcN1hZbLW6elma8Ehm7zWHJvqVAJAzTSSCO
qNTXreFoDHFx7BbqgabGDO25H0czfyQ65Imtnj/X+l0EchSMcoAxNdyAcm02jHShOlt+LFw8V7Q1
6gKsX0KegisWP66qJ2r7dCsGizs0owZJmRtsxWg/e5ExBINFZL07SYRyXHkKGDkW+W1etNjAasUj
YfaOEMQI8yVgaugbfSMSNkJtBmp4kN9n2/xam/0HWgZPWp2u4FjWORhjlQaNchQ8MYRFfBRkL4Ls
jCCVBZkAE+6D8hVvxINJb23TJ/cQYQRPrwSJLnvMBrWsX/WkqzUVMj6bbCiuhfVIV6HOT8gPlu7h
XgC5y7Edn1RfvFBdt5sZI3GijA3Gumdy6EnYS+yvtp4ELALhxpkafL2cQ02WnxJwsI1yrukCfVrR
342HEqXgk6tZAD/iqq0n/KzwiX15hV4daNfUfgrN9sOsuUetxX3aevHHJeMpk96l7Jo2UmWPiF1h
/MEMsJz0xsKXh2CwpuPKOJKMPrq0PAmmXV3bgQmZDMjat9qx94MsfAcBJoAzL0brJJ/SOKOrjPCR
PO+rabxplsU9S5N3i0IKgWGJNoVOsSMh+xwSmQVQouOzyWjV1pl9zWkfmK1xDYP3pdfHZ+7DNck0
PgzNdNayksh3cW/pS9CaRNWkSbGRUfWXQfwQaTqkrOo8KR2suiLt/W4xD9MSsbzK5jo2Zb8xosyH
Wd/vEc+b/hxqB8zwLyRMoBfjuevXsCGVqd1Hdndwu+JxGuIPPVPBXcjttBktY2QUUT945ST81jDc
jauP38yMtKHF21pT9JzaUX4gn46OF5i/bRpj3g3tOQWnxz4wdlJmR5iFrJj0UjTL6cZTcYGsNPkm
MIbssv/i6DyWG0e2IPpFiIA3W4IAjUh5v0H0tNTwBVTB19e/w7eYWfRCokii6prMk1nAuGo7L4I5
W23Biu07YthCsOWNf7ZHQgqwL2KgD0kWMVdQHwr3iV2QQWRzZkIQbnckwO/ESHJZIODR+cyB2zD8
dqO33gjrOHBJg6GYHg+ZJvkRrgNY3vssVB8gJmUsVz7GcvugC3zWes2g6ZbyMI/MS611Bd6AyB1P
mt6NIzrWemgeCJYDkFSDH4UWHuYhcvIxXXqO3rba/hubviG/py5i7KTAHAfADli8SWi2KcEld0RK
bOWp6oPfSZUNFpEs3HnLGi/CpNiqMYsUZUboY+TsRRhU4OYKJip6xN84FukUcsIOUbnsAZ1YV1hJ
5mXz3hgR34f+cu1qjTuV+6UoNj4rXyyHGaJjCRhE+4isQt6dk+lQHNSIGCzU5IlhmbsNDm9SDkYX
Y/xseRKyx6VF4c+AozxBYAJhQeGL1xABfguVwmyYJq9rts/z6lGJvoudtrd2GJUgO1NngdAX1741
l7tbcTV2twCN7UYuRy9DiUMx5oSyf1K2PzKQhoPpKfuZKc+yZ9oGgqqHgb/Cvfbha8iekhpPc8+9
aZ78gSDGRqFaJhTwrutB4fQ1Cp3KvCd5JLFmXeyyDX5o1aNtcxlv+vnjKLW/mzi8l+2A/k3dqYxH
nceW4LJvj8Hzne5ua9+RezIiUQcLzMH15/W4OPYPEuYmHKp9uIzDbvWDj7q4NV0zEFond+632vjB
4Zzo3PkvJ+0D9oa6ZT70o3gZblYLmAHPPigQRj5U1d67SY8Zi+ltdpenEVdvIj2DxIvmK5r/VBOF
kqH6t8KGu8rZmhb6TEQVzzHx5PzM5UCE2EOVracg6pJhJaHohomiWv51mxQwi7oDwu0n+aNd/Fld
vBlsZiZWa+Yrn6lbcLHk+idbQDPly7TH+JkAoLuLVr1rFkn5XGEldxdqV6XtK14eFGdoqHl6+EDg
VJAPO4m7cVIGdvyK0iOHYhIAXwOtRXKVs5O9+cqAleqycr4BXaWOXD6bMHuuSKeZLI+MaEPtbcXF
tLreT2k6VCIiaaYWE5yBpaxL2gDqCj7+HDHkLhPiKw8jGQ/u/WoASF7c+iB0+TezxBtv5/3y/9kz
lKC6G+8rTz7PneYsl2LCdycgvE94LUmJupYNxiOyakNymi20WA7rI8d+AuL6O463gLGo2BI7YiKV
5Y/zwFnGPBzf8pLALv5ldohGy7feh8p9MnPjQJ7OLRpkejFbQxzgui1JXZJM29cmwyJQai2dv6IW
AUSW8fIYaMz9OTSMtw3IUhY8SHuO2f5Cb9GAIEX/QHoCHnv9E67Z2dzKUwQybj932D9p9VOKguuQ
E1tudcYHtMPYCLpur7z6vwIstF7AKeiAPUbU/2z1fNLA8WIf8H9gRF+k7DQnWAXVvi4iEG5l0fLH
PWuHDCwiAttbd7Ekc10FiU+NI4RO+1VPiQ953ueA5YGuff7Rigq09vUtOp1uYRz93zAgOWMF6aYL
147LQN9Fs1fGpfSNCEzRYOwmlMxM9MMH7YsXRI8nfxp+MwsJC4ilq9OH/yaXlNm1Qkb8EPkRLtlc
uns4KGfVD9lFETMST2jQakddYIDG9ewf7b7VF7eTSYQ4ARgr1h3i/SguI7B9kSNit8I75LQrBnwi
TJzB+9D5zUJD3iTVQn8SEEkbcUQuZh2CkR6U/LBl+HUngqAbz0l6+EiNVb6GET+6IxZKZCB0lonn
hrNOvYwZWMkhEyh0Kv/DEuXZGL3X2p5vGVpduLPmjZ2a8v8a2vtRbeHuxVZvuzEIfqve2neVaewn
Lc29KieKqCH6EjdbqrnzfFK8TM8e0pNhjC1rXskYuTdO+Qb9oiL45eBxoi+5ohgMwu6aVc527Ibq
Ywm4FFXz9X+3v+5ePLHPlxVgY+kSf1lRgFgDdOGNr1Kv31FVeXumaDeSW4byxy7hM3AoEXjFMU5f
O1bzW+1Okn5x+8PgsQQVgFtRgLBpp9pMNh8C1fjcKvsKVXZJmizCl1fr6Uh+wXNEprol6gyA0TiC
uwGh2pP2WQMhrKM/kjZyn8vR2nM4PfU5Y4SAkVMPbuawlfkRjaC7yw3yVjFMJVaO0kn54a7MrQ9y
efPUv4hhC6gYaa+Duvjrk3PFYF8hkuqp7xTX8+ikY2i+bkJGu9G1UbVtN9x5htM9i74WuVwW6HCg
NVnlMrwBFtF2LfdgdbK38GYJ8nRceV4PuLx6ARK2JkOBtUis/E3eXMIXzqvnAKXVvbYB9LQq2JGw
IeMSJjCXbMb5YsVL2YKRUDAehMwZLtm/Gh/YPqJ3RqvuPHDPofFs9nnY1OnITvdWqFMRkB1D4F5x
UMrm1lRYDgVFwEBDtWcxvezZb3gpDvzhDgdolpPg5YWcvQXU87hiEceQuvmACffPJjnMWoE0G6Vt
QH6tgDUuJptinHQtUoHUZeaWV9q9Iy+BMjXQGOSUfpw4rWnPHdIhNPkWW1KNjcvYlGfM6osfqypQ
CE40g1VJmomDnvSAvY0uqD/3rnxsdI8rfLjla4RA6ZyifbFVR5pR93ceBaZElZGVJ8q99jxSHI3l
KMyCNFBD39Lq58cWdsApm/soFoP/IhZ6HhMueIHaPPZLLwNiRGpG0/JHZDSEVeC/FIyOmEDZA8QS
BLmeMzOCoQ+s4/a5CEhUBTctyPbqq1OWEz1ZmHxnozkMX7YROqGNNWvcMG0vK0M1UccElxsvJd+Q
isA31mmUsUVG+YgitZ1tUtrRRLFXIqCstX6KMv9PautpIYY4tayuejB7pD6FKA6E08jdd1Pap83T
H+rG2Tpbdee/hQHZijn9XtqQQUMrpncu3zPij62nrVHfIWdRWm8UntMIsKTLSX7j4MIJy+zE2s7D
QNVTBF+ZLF+LUhIICpTNWAIQ/ws+kDLnDs+UCPD5OV7C+lJo/G3zOgI9bn0Ce/kckMz+hkZ/hsIF
rgIQEt0s/jvDcy9NJ3mvi6VIgrZWT/7gHhlE52eb6u4C4nSepy4hEgbQlMpdxrrOp2HaCfjnFqrF
gD5lqr4iwyERQZP+UuTM1WiOefDWe3jIc7QyVb0prtYietOByUA5OrVVxSZp9J+YXTcpC6FyVzCe
weWavRWLfA/YiO6ykYGjMeXko1gC+Xz13Vkc9p7TkFA2uuTvgvqByUSxq5YrWl3rBgkor315P9+M
jIWoYD1sa7IqSomwt4jHomN3InjSQUlsCXjl2B26dT80qNncHHOJO7w0ZYSUO7DntMgd+hlBJxzR
Y3fEXnizi5nxFi1Z37zdcNvGdgWjVXQiRjtRxLZJi+BgDGd22T/3W5glE6nP4Akz6APr6Kd2JT8K
kIFt5qZTsMbYPrtj6fhgxm/iAq/KzmqcmWGwlchxU0BOcAiFR4THkPqmXLf8I+xxatVBR88cwUll
ZkipaGhPcLzwuV6cbNetVvdmEOzWrX2M8eAro1Z+CQVGlQkX+DpOZESCLukZ3lrOhCEe44pnb+6V
BI27iMj7tJHjCerBsF82VM9VY3AkRCTXl6RuteUnLYAkMtZI2nyYbw/dH2MFCpHbALmbGYQaUww2
LgBX3bxd2I/0GCAmgiut7X2xm3sr9Ck5mzWIkTKlHtKMMyfGGSGDg1PdetVag+TrXs3xoSuGc8Us
6JDTt9T40itYFHPuP1GVsUZ3F3EXquZqMtItYT6GPN5R3dG9O5KwZIysAskGM1q8/JYimq+riuEy
FuvZrPdbz4xJkWvH0Q3YtrL9z7arthe7Skq3YtYkxXukyDscPOp03byThede3AkpjtVZ8Sz6rxZe
ejAGzjkIm09brulG9Zo54Of70k9moQl8m5rjGED6HQuFIQdmDv569D5GmplmdgmNA5sqa9fSKEPA
9g4lC/7YviFbrM1hVOZRzbjB9q2sokgqISHHrgh3bKb2HjjXhELwRU5Uwus2vs/d2CeryaDTdx6l
dYek/nttZiMNGjDcX3XrVqlCEJNak64eS6OeTn7j/gIiwWBrN1R3GHvPM+MqA3l6bA5Jy3wqMR2+
1bbVQD+Q3jFnoC7nIj8GE892ZGIeJhR7N8yglSw5jkeoKMd5ssNrVC3EjPsbsRylzE8YtbjbWKjS
ieW0IW52rkiakTm/ItTLlzv45Y1Jl/pFxTxSsZME4TikeNPv8wzn9JQMXjnBbQ9I5eWDgWX6YPvZ
fCbvi2MveNvaykW27/T7oivL0yAlTFHVs4SxrURiWoDZVuwcWRBFl5lJMHT4zNHcOlHFuK8GdhCA
/7GKpynTdtwZ08V0Jbr81qjv6McJ6zGoeVqAACRsf7PgBf5BqV9l9jW3A2ajxJF7IbRpuXRcfMQM
zCK87whnmWwxkGpL/YH1KTsuQ/eRW15LqBBqMtaVhiKwUNSQW0MxJaXKVQpARsSLkZ18iiaABDQ6
FOjm40QSlVdZ4U6zP7+Dum2dzMxgFoF0LvXWkKg1NCLoSQm36cr1j9m0v6iJwhQPs3+6iXaIT4mu
PuE1l4YtilaogPXc/JmCzbp6NiZHaXKzuKAxOYd88+CzB2tHa7iWSzFcVeu7cR9tieLTYZuV+p5R
HtRqMbUrb3EXA2yYUjLXo6GUYd/GHssu1hpPwSovHiHxBZPOwFpzYFK3XZjPWJLVy3Iu+WMOhes9
br7qDvbglnHAF5FhCeGBo/CHZAZBsHfITV99WrNx0oLMgJuzY+ImpYh5j67wTElFW4FKecu2U5xg
N39JnyyeeJyyfkqnFeDBJBinz0wQNY9yjSqWfFDndWjFHxXoKgnthcIoq2iH2ZuG5CcrUEbTSLKk
0Z0C2wcJrxv20LA7in47OUb+iVKmS8uKyWPYQNOGt7juFYLp0hP/CKQVWNgrRs0LY+DC3oikDa4I
kTLsJ4izjLBbCelYAHX2VGC4KIB/wcQypmKnRzk+hg636TK1txWwlY7uDB3JL5w0ryjRtAoYQ4nA
T8ZuWa+s79arEN4LwCHaRm9LLOAAD///32Y29UN+GJu1SHBsAY1oNHG+i/Wch4F8kJP+ZPPRXr2I
iZssWi9tzGrYu0zsR+WYh9IYAcxZ0IcdH8UcOhlWgzllPH0Ba0YdvjYT7L+ukyZ5hhFpmKPBbsGC
I9SxM6dvIkwkusXWsgCdjCzuuIzQ2/2Vmp0vIc9URJngNuVrd5PkLyLoEOuzjlI2Q0Ona60TK8u9
QVBK1PWkUTQqlsXqp8rty11mKpnymTu7mvGcMXlvJdsA1lTGSz7madsp58yOyH5TP+6gwIb6q8V8
1cgTXJCDHZ478puwh0FRqPRdE5FpbJIqwXWn7UdzK77bdokp2YJ0C4bpzuDg09lAEH1wW2Qv3rA3
/Q++69xNoTrak2ReRUTkDg1B3OxJwn5ezXCDn0hct9VxKWYSkX8ra94pYRycJvpnErBGmU9Q73RF
5uldMueJdN/qAKNzikMijfebkamD68BkmaRL5yS2b2q1ix4olx2l/vIHZPvZqI7LRnzkUk/vFYP2
cwUMIBRIcOYFLbFhUszk7uoyd5HOGeXxue77+xISE3B3x6bkEWlmR9xoKCypAeUdUYt9MnQ1s4yK
X8vopzTsS8VKoC/1U9WKfwD1QRQOhb1v11tX3dwxU3t2ZdHF4zBdwhKCIWKHb/YEcW5WMMKIr2YU
7L/7KzRmKMuBGPOXPIBIniuyQRe1nX2XSJCxGxO6UDyqwXvZbkyJZteg5eNE1cSBwNl4XfoM3JEb
faJsS2QerUlZdaTtaf6YUVQ69QwqTSVqxAjgiPvR4sf7UTIOI3Zv9kAGEIZjODkPLekdsD0nWPoW
yhi3ZUAcOTmnsPOTz1aCOC/YFaEM4OH7nxbfOuB3wRQHMB12NGq7QbRT3PqweErAwpXsv4Lgtdlc
igdDaMxsxhke4BM4uPUAn6Rle5Ltpyi7wmm4DeAJwiLm4Jbrw9lQiZcOxe4QyrNlR88ITuKujYL7
Yfp1uugnzFjhfjUKyVkVXluQQ0x9nWtQtvdmVzBAEawomhsCON+SqHLJAdMffHhQctfl09bls6o9
ukpGhkC8HZJNqfwKRjLtos/mKJ8FGRqXln2euknOAlm/K6c9c6dE522u0trpPml3X4HcSYrfwt71
CpqsbJ7h2c9PEPAPFglXC97PnRGA7sW+LWJVhcQSzd60yxu6edFZtIMgIqKVpqMRH7M2f6u1uR+k
TXNmFzimaibdTpf0hmXth5XXQ8xJeVFjECVd8MCr77XNA9AAVCfApLwd0OwIL+yjimRwSVOuCvXh
L5ieQ3LBC7Y/AGbLWML9pYXx3sDq7GwWddDO06nT7f1cend2Uc0vzlg+ZstTpdYtZn6IYbXXb8RI
EAort6eBa0uR++cMhDz1mYRAVV0Eu9udCCaDX7RAz0JHjM6UWfGQ+D6/0BkXZuJN/7X09kfmV0yq
gvBHER0z2/YE2G1RCYlJVBByOW8laEJnuf107xGxYp7ArL7LJ+qJLMheW3TeI+m6O9FYU1oocsOd
f/9/eTz7PZHti8e9HD1OJHhw1jbRK1skzOm+jY5HAfsADNrr8kXmpZeOwdMmx5T0A77BFdOCcKn+
aEfTlAhykcETptIJWT+6vXkAy/jFpowFE6EUMiNIonrN8TEmRWazK+kOvrb9BEUGvTLm2rz5a67V
nwzp6ycIO4reFgU4uMJg4qmCMoVCiVp6F+qg3M8I1Eb7i6s9iIdg/pc1hBM6nkUBFz5tJmM8R94B
JwEwJOcxnvlw15XIHmwnMzEVSIoJEyMPjiyl3n6rWVGymJ/79kq6whdsRtzfdnUutHcSBglQo2Qm
0vyxZnnX+uLXLmuozQupTPipzwBpYL/14R/mmHoEmVa5n2I2onRoFzBQqnxmdjQwUuAB6d3yRzQj
DCdGsowEEPm4AqNGiK+UYVc8MX8zvYUJ4uQz6KkA5ev6XJWrSoXf/DqBSwov1DYmFWbi3PaL2vrb
AzMEQ+U+8h57O9W+LNn8QBovYxucNI1uPWrM4OD31ke3lm86L6+ZGn+LiglcaDa/LLQe4fGw75NM
trqOQrkByoi45MWobA1B30/azvldAawsO9FlpDhFkk6hm09A15+ahgzcEGhel6tXFHRvuL7xWBMf
YK6SUcvqxwxe/7QNiZWOLV6ZbO6mhTSwjLB222bWGtGzo9H6LNvXlceUpdsnJ9r3jKaI+4Y4eaOb
D95gwwLieYWI8s+yvk2Ldn/g3N4xrSabT1BLz4aJ4hd+GJKnzcYgPADJv5bzJvfL4LLIWtZPQ8zX
BqAywcX/quom8+vNZKk7IFpZ/lGFZJKFdCaMPzZNvgNqK4lLK1fVyl5hTVqCatlwg6kBqMkza7Kh
rZ7CdnoJPNDEzh/JBuNunSAkhAhwYO/thmX8dBdK+d6vew4AgSyMfAnwbli9Cj8I0BwyMGaFTfeg
62MNswm1MO81KSlJZ5IUOLCHBFgfEyT5VQak9FLmPWoq2cYo5j3q6EcJHPDes61T0dnHdaMHh6FG
KDXl1NmTd3gXwMdKDOn1PCHFrRZzv8E85MnNXtooYxnlfs4zicXdy2wCWO8Ro1GdwRBBKrJs5qFz
ckmE2PDs2KynCbOEo4uRO24LWcI1l7tljLKUzFyQjLR6tVGwlg4IlpBYeVcwDnjtSh4ylGiTbBHO
mMbVI/PX9aqC7ssmEmTEXrFQIqKJv7Q2cNnO18++bPhy8GnSWL3PLnqihhzbS98TgeWE7Fz0CH3b
K1DM5QJBENFUQQGRBN1LAvco9mt2eAZ5ZLCmEPJBkA73g56ZHmLouRH9UBbILyYIB65VJ2Ezz9NU
62Gvdfsny/yjd5PxdNF71Z+D1kN2+bqRvbgfRseLq6JA1QEcDU+hPgSV/SI6cE6RF8/m+qc3bWRL
Q/09rgggipVSHLU/u5PZeOk16upoms5h1/zpVkXB4bdvnpxeBYdJIiuH12K7v41rvniKsLJgLL8d
a9yXIFEOVqvIrgId67rkoodD/jTPzbvq4SqtORF8tV8iAQynS4lZbMsNJncIvArCWZS/vZku8Tmh
D9XK9Ya/Q52DrWHC35OKsUaPXsYJG2WbfWfPNm/oTBZoX76OxZDatboy/eE7P1eJA8qhC0LiwUih
TBhiEHgQVieXWw5Twvwgq/Gei/0OMxQDGojogwb4zpWhCLuSv5sbVbvBbq8AY7uDNzogYGXfx8U6
cuTUlMQ+oVsFazvikGtEZOubWqJyH8Io9hzvgDabZ6IpwYEN0MIrjgk7I9rEpHtOy0JxGpjU9UWT
x4aahnirEe2RyrDLGdzxBH803rH3EUls0+hRZIl0EO4/kOi4RucXl1D7QG8wPr3xzXG2xAGejJmI
ijxyGB3fBIVOfPuPDZfa2V40nwVHRBYBDsU/K+cBdaCPxqbiSkBBGbx45BmB94WHitY/HLM7CX7w
OKx8e1rSAXqup0U+znjN90AYdxXym5eysQghJSVxRH0bMMMu6KkAmV0dHX4Wi/VhoAuhFGwoEfr/
7JW+cmTpKAdNbR6QXruoMuX6o1q9ooDpYngNd2qq17O1nnlgZ9iUfJxEIWCCJAY+JYYWbh2qZ/dk
k1eZ0x2X2ZMdjAjCAgaevUE8Rha8uxCQd9FQPDUeM2XSBak1X3up7/vKuMOtsO+r6H7aYKxVGfoN
0GZGcbu3puBSNDUUiZbbgf14A5KWjoi70TZrdCBlFttSIFNRPw1ywl2GTTruBWfJBJnhxkSk0Y6C
MQn8LPad/BcnIr43ZxySJuzfKpckXlgVMFy6Ebo/k2+bd4XLDBi99ou4BdvKXMhJ7Kb4i7zcp5aX
Mg0NcraEEf54Bn4lxwj2a8lv56EuT7b9G9QWBZaY7N0fEgmck5wP8O5UXGZ/BYVyqDrKfdMH8ioS
2YU24cOekfRVu+/ngSkfcmMTK/QuqvSym5iRzhGjfVPUd+Ru8i9kgZ/YiLUMAnhFbtO8uLnHlKmx
aFtbd7+R7MrLG+7MUS3Jyvehlqzfi3vZ367TLBUZaRKzOdy7mnjvvl2/Z2d7iDr3WAYibbLpas/5
D6QWkpMXE2JHzmqgZG7kVep7DuZvd2CJE7RvDeXJ7S0hk6Nxk0G7r9vQIWMKamKOxhZZXR48qiFA
aHeLsvfdicPRvLoVHbjIZvgU1pw6VfQjN5HmhK7GtFiXrmNqNLggUdkne4P3WfT4mmWfEclhnpvc
PTANu2W4DXsbSTfFdbJG/bdX1I+BQ2vabNHfauHrb7bDmtho2xFUw9lqt4fc1m9oa7ddIdrXDUmn
JGzXC9YG6QWDCAs7oxKM1m/5b+56mDwiPQbGqoEh95TLn0RdAW4uFz5TonV8z08njyxuweg89eb6
lkF9wLBNPLW6divxO2rKP024Mr3h/FgDmz+rYkVpRnm4Zwncd8uLM61cFjNBMGgcxnn+loTRcaHe
+YYLwiS6MIqJR6WYkM/eXtv2ewZcNKItIqYwfyJyE9p8p3hDZ4eMJNRUW8PQUDPOEd7mxiYU82Pl
8zcHyDqHvH6YKgYj4zi+kkxKl4lt4Vatj6HaGzZg77pHz+Tl3hv0zNq36kS23l+7YtdMRjEzzO3R
F1zb3oRhoKlGbsW6RZu35k9GhTQIDQ5MV3DTtdu/y4mUlnVaP1Th/HWa8UPWmCBso192RRTRxg0C
1iIbOPABjBrt8prXRceSSt8PRVbRu27cgnr4p8irZQe1nDAPUpAAJkgDs7l4rX8EZU/xxrL5kt22
bpgOe785sfDhvOD+Ima0+AAaK3cSEuyKhk06iPLdzv+pI6Zfxsg/GTXjhEJZ91U0Y94Y189BXwpB
5tasxieAoDbUm4BTicndJh1MlF5/HdfhvxL/ZqzSovQcPAsApu084OwlqRy/eOptIQM8rtcEo8An
tKukVaTdm5PoyeqweCcKKxWhuaZjz6DPdw+Llh+zssW+RXNV3OZv9RxuB5gB8Zyxn9je+byDnZPZ
/n4OCmybufjrVkRDOz4ItQ2pOMR+cenhWhN+51NHVWe05/driSY3c2k4gcQ4WRim3k6iqDtgy6Rp
G807M9qOwkHHPM7bhQ234AunXhzLvslkLWpm3ZK2TkQLZiYipfSQWKqxkjUnwtrR/HJORhiu63Hl
c4gNzdvq+iCba55tOw+B5AzkdW8b4OTC02khPsLCWclJRVTiAepdNvR2Zi2+bUHGVUfxyotFpWLN
ZTK1N+UJusIuwGuQRfOb0f6rgEemZmB+kC+VNF0f7bKuytN8kydSrYivLI37eXBeCK98a/X/TTly
paac/22T+95Jpp6RUv9wcsYi4POhrYY9C9/LoSFdmSgc4U4ThxXwhtVIyYhTp8iV/T/Shr/QCdzV
tnZZHjD0sTbPYuesEsss/VNmIkvt86jfkyyynRvd/OfPzVvb2p9NYZI2+ta9GjMODaPCUy1uY5u8
JypqU1lMbwwoKEDoV+Yz8vAZwfu8rM/Ec/eXav1qpk3vczZ3O6mtr9FWGhIu+SGeDv+bBXNzA1du
WnsZe52swoGiFVRx8qrUAhGUnKijHN1f1xxY8KLSTZ21pA9u71GUj9AcoI7XnX5Budngot0zVLtt
0DNEF5lD1BgbIJ/BpSxvScFUtET/2lRCHYpOe1/X/rTvpywd5ulfy57nWGOBRkjyMTpUtGAkzjPA
7tTCYh0HZnV2WOI8UwL/xVyR7wyiVo5IOkBkDSSgE+THZHCn8KAlbeTf6Tb6Mur6b80bMpEDdsot
hx9YMjNcJvyH2+gct5w7R5k5xPApemPncDaXl2pZLM5E2glDfMIENnaFqVXcljXgmOVxtEmTbjpE
zgNzo7TDh2x7vkjKidhDf+h+pw0ebNW7Jyoa9qygy4HAB5wt7cnUEZPsRb2VbcGMtOTZ8dnxSZrM
0vhuzX1panBigLEPRjMSB8Tqye71SY2eS5trfhJB8Unviz5HZm1sIDQ46gIK1sIgEMzrKWs0PhuE
8CQVye+iEl++JuIWLIAXW1XzMZm9v/fbvGfIaRjUMlwGiyNPxjp92JlAPSd8fq51ABdA5e8XYi+c
p9Ktb2+Y+96s23+0jQhfhz5MecsvBiOvO9Nx/9HJpX6EHm5kKbW4l1m16lCOHQIr4p/G7eIX+t9C
XGkSee1HIxjB4j56g8ezxjCHt1PQuszmLPBY1cs4g10WyN5gJFETAxLyxpwZCoi5ZOKH7n1T5HHT
i4Ujw/4U7EZdh8Z3MtVb1k2fuigugbfWe2x8B5RUn5nVfXnZkMFMNOIeHSL56bhWMZUnYiA6tDSK
pHD+2Ha7HQttfy+T97ysa31TgPL7LWrLNUCXuBJ3VZjPZQhKu19X5njjBVhvQJ6KDy+fqY3ZDw9m
txmxJdkPeZonLO+CGh1WXZ17c321SNwm4cx6D0oVDyN/PlxskLur8cr09NAPrK1JncwI9fRORd8S
IjW1u3BFeuPkSp0Dp3vz6+EIc4lgcKJEC3E3O/YVD6Y88HBsey18NqUEoChLJsPCLsMnNqRkYFCh
6MSBcPJ6/dM0t6cKJ0jXlNSp2TQeR3v5bvJXcAV/3ZBc63IeAXZ7ztk1mZcViIcuExj92z1ARMM8
3JMKWqB5JREIaeqqth8s0iOCXM6o6U453tWsjAYrDJMiqwDtUFl0y/BPykQ6vOvskMiAFt3vjKf3
VWi4jFoyFQjcmZVuGSBNXfRBBjx900ZVvKrvdRpACHSMAafMWG6GddDInsWNF/IVBW75Jgh0jfaT
SQlLnG54coG43bXstf4P5XUm/J6ZhJbfmaTXRM3RWrshJjBSX5w633dr5CYYWn+CcAmPui6uc87O
XnWRl0yMiQGyraySDMHq8pa1aQd6oTMO/y5wnxO/JsOC3cmugPIaeysDArkQDUrF4R+8PPf22dQC
5BwzjGeEhOUyuJpF0SVjZVK8FbN5h3LsaNbIAraoPW2G92tllEyNy/lMKCM2H0IHF3ZoTEkVuwl0
3XWbExAqG0g3OIaK3qDBygkQD0gFycDXU2y4OwjGhKg63pdX3mZ77f3Yo1sOevcTEeW/nM002yZO
7bnF/sQ69TCA9mLOjKKMBCmiiBBkMDcyCLI/dqtOIUZ5Fzyaz/JWHKLi+F66HogcNm3Wye1d/zxN
Q35qb18Xrzbv65ELjzwgxAaLQSSUuSKkjKz9Ag4HE3p7zVyum1IzRYLofvPrdttHnRtDPM0NO9mt
/OwaRxz0ut7A8+a1N2cCUvOATy16ooLARwvialLcxwEJGQa8N5bkwxEz1Mxwi7S+AUvCNKx/hEuE
XoUUnfnjORu8VxxPBLk17VMeLJ9jyy6LUZogcWPknm1J4RIRIR1IgEiwoWobBoYpr713D8ntfTJ6
WrgwB5fBmtcR90T9knFZ1PQqBmtqAqhZ81vFZ0HyMemMIW6CYtqbIZk35dewYPJZV77jyD+yh3pU
b0UfPc217+0np8VvdpVBeB2Al/e4SMCQs81qH3q7uMfFC80iNM29nOvojHCAo4P4q5E3vGyCvzYq
f0YKG0vMpVBx17tMeomk/R9n57UkuZVl2V9p4zuqoS7EWFeZjWvtoUW+wEIl5IW8kF8/C1nVRTKn
SY7NSxiTEeEe7g5xxN5rU5p1DMzgz5fkdAxbZdo7NFDQKPHJ5yF9dzT5743BWBBXe8xQxl40UXSf
c0Ks8sSUDIbCXdMXNuHrhHuNTPbFpOPEiN27UY0vPkLYJaiGbEn637pX1RlZOUZmMnUYrxM0G5sB
SZ6+vm5yS2dZzulP3OIyLpEoZ9F70GrcXzidsGXz0SGQTVajW18pFb9yK8qIE38G7u+RBMmkhZ5+
3sS+yhjbdQQ1OVHtR4eeNtV6KmT3lZzbD2LHAFxIYzfm5YdOpDiBJmwmpJl9Db4BLWvWKBV5CnQS
soDZbc0pWCs7AYHB7JcIE4IN/O6m2emRRvhn1T6GlYR7Sp9ldVeN1k4M7tUMm31PjzgL12+5ed3K
wMEzHW0ipVDAUxXTGjuSrriC8yHIpspz+CRqeoVHx8HBi6MZeehFfMlKE36goz075r4o2csGNpKX
wpLf03hC2kJAb9f49dGwho/OSPcN2ismzepryBJqIou505R9YA2R65QGcgmdH+aKIQ+JaB3Af363
blve2+GsIV/nqX1n6cfciWivc+kx8NRksMrdexoPhxUnWCQHAn7mhzeJMMQSYQZzodkcwCU7HsRO
VGygyBe5BhUZ4oPQd27zics24OWS8Uc4Y/sC9AAhjM7dj2s/4jx+SHerU99E95pOzVxziXPTnjyu
FleIxeCqG8PVaLeMDrT3bJQvmmR8EMfDQ0WI0KSLb7Ht3uVo5Fkooq+X45dsaaFFdnSCgxT0RF2+
wvbNgYcRf1Hp0avNXnFhtjUeIxIOu8gCNh+u6XlfHZ/4AMeBuuPvRyf8nEbaYyaxRBvUyyBNjkRd
L+shvSOAVK3NyqH5zua4rhvHqchwnMArcegwMesJt0G6ZnEcMzddDZpy1wNOkEXTDnOzGFTIpcdP
m/gM1Fmob6P4qMKyXrE0DpfO8M6Ee1G16ROKspQ1Q/y9jXL2HRMiYxERwoGwdoyveFvZeDP2CwNA
frLltoPGdpzDn7ytLt07hTJ3Y5nwaqtZAYIA1Awn0gDHfmF28rMPMpwJMmf9bEc1uoINrg+jf+G+
sVC+Ys6PTyGy+2qjo5hnrP4d//Z3Q9uWlo4U1pkldIJAZUxy45B/w2dEwgdz8gBJTF88VIHjQBCZ
91I1npVKc1M0qXiDfQ2pkFk0X0Xdk9BO3aFTJpI5Eo1wxpt8VSfjXbXHideBEp4QcfnGvRWWj9lb
55QhKTtMQEXDZayrBZ5jRlLZ6F6MsNfWoxXcjmP+Uk3BlaOoW9G+yjWZ1Mj8q3zpk3m76MIKlwEp
QqXJPref1D7V0Rkw2Uw4TpBGDLP0g2DGvaO7X4TA0e52XEEd4hCz1tvM4ApMtRXNcxuh5o/eYmKM
l743EhPc3/Z+Ha2oRi5Vob0OlfPlxymAgMJIMVEQ5mzqt0RfYeYlX6Ny7E0d8XZMWHHCymCa1Lfr
vkEVPpEH1HCm27doAm6Dgrew41QlP5qjpyr2nhouAyZFPio/P9MCkluDasnFAjy07KTpP223/wxE
RUPR1h4v+6zV2sPQBOkmGibsf+WNLiJ2NBrDoMR/ieOiPg6o0eecj1rV9In6m3LSr8hj4UWKnk5w
9GJ6G3FYteaZa7276WAS0LmKCF9yzZ2IY9CvOMMzq/cBcXqo1pwRrMBHwuhwMVbRE+ZW5pNs4Oen
dh2TBBD31IvGJX3IhX0b+jekW83Sq70b0RJEPrwwo/GP3NkiTFfRu+VhP4DnFFoIf7giHJtUlhtB
vhTlolqLOt+pRr+0joXVLX90wccgX2/wvDAEZ0XIFLtBI+rq6p3gmh0uk0dXBwZbC/MJzPQuNZVa
ZQpINx/IhPNyUyteJe3dDl/xgtfdr4nMOaOxqf6JoGrErm5Z/9teCveseiw7g2xRPCzUlcMzGG3e
C28i03dYyopaoevVrdeU0dqeiSFynjGZOe2Lp2J91TvIL1Ibn1+Iw136awRFLA1t57awBnLKo9Ja
NOSgUdD4L5KB28ITSYinYsv6nvBHm0hLJk0VwiiTtJ1kM9KISw3lvJlj6skhQTjF2Szj72kxfiHb
v0gbk0+YLVGMNxfVtXdZk1w9UkrIQuzZ1bSYnExDLmz83MiV5tMd4XJPBpqb0ZZaqlrz8jCdCARp
VsHOfjxXI8Fruiy3DHTAEBFJOK2DIvwaA/bCbjg82TGxrDX+RfJit/2YbLkc3WQ2JG6vu6CqX6F9
vMZa/ZwKdxsWMtviT2EdZ/H3NxS0tC8k0VqQZbp0Z2kl0vOmEOvGxSpSpTkiYfHGVkeB6zNZvvVZ
vXaRIsVjolbVWPi7zqRoAUCMD8wIYEHHOGQcASpPSm3ls9MGu5IvytwCNG2KZB1Vn50zvXnsrOs8
+TIsMs1oexAICbiWXsW5AQ6TYq/GyzG60bLuVbSGGuK7fBgGct0V3TtRKy1tQCnsL0OlSIAT58UZ
MdKivKu3c5bNpUDr7pCsxe3WS9YjEHypgbeywpwdcYYsaGymgFT09FJhgV2xNTs1XLpITpXnojQR
cTledOhru7uLMqy4GqsGukF/rVV6s4Udsi8r2AV+WZEz2gDiEa32NPWS0WYln5XspkcLYQ+XDBlb
lMGl2a81xmgbs1HPcZIctFgGLyQzwXfYpm1gH8aDR9zZfW1Z9VuWeDdxK5Nj8N5Bu8CxjDUUuYyx
7wXrZlu7DtD+SqkhJsqDbI2xZ4NKKzy1lb9UIAwOdiMM5CGRsc5FcimIiIOhwEouwmsLjuY5akEN
8sZblOna1RJMugnRvYYWzFOv7aIZViW3jJSmtGbrFXMHyiY0EtGgo2R1LPDvIepwwyhJHB/e0ez7
/E3ikV4dogyr5rTSCUm0WnufiFvDEOUpxBy2akkggNLpJUfhZA9K0KIP6PZlkV7hgfGPYbir87x/
ALnmLOH/uayeUqT6sdMc3cg563Q+J4RXy0KE2jnzqXkYnVrHulKroWzfLWCKQ4AFzZNM9OtO6pfa
pABF8MRNMcSYj4chXSIzns6mTkuhTeNj29/OCJs0sZ8nGPT3jAiwKPf+SVaSo93WtjhM41UNenGl
qXTYRmygB9OcCLSU6lQY9kdIfvWOwFQDjWdgnwoUQAvp2TdWDTXlOXLC5pZlSrSuzKxbkzIB46XV
s/sIyXyeCkwJsU/MN21xlYG2EIbjH82BXapbDbwFTRMdC0NyJe0fYrqYaza59gUTw0Fr/YeJ0/A4
MWrLjGCXsckGaY8mug3QGeOubG+IqMmxhrG4wpj0liTD1RbdAMm9l6teIvGZ6crQh4KV2zAwQf7N
ssW2Lk5mVZQhzLbQAF2QVARMoIIPr/0mKq4Omq8OBX3komhKf697MAtRTxJyVWTs3Z2mv+SOeIjr
PDhJI26Wbhi91gnrIahj9GwTHMLR9XjMxmao1iDZbGqxbQSDiYjMC7aQ4wt4khuf2Lujr9TSIsNu
1C497uAiNfqtESC9tLPko5PTbSur6ZQUXOdVLJ1lMFrrGCl1PYB5ijwOSVNzx33owAxkcQsd7DvE
wurgEPm9aqkUt0YxSJT4w0tdBMlV4FfbDCJv4CIUmbe2vFztcM+ieTbd6o6+lbmrDfa30fN3+CQ9
l2ffu2wmTX+HnJMfc0hOiZ1bS4hCzVb67Zxm4GPuM1/gRj0FJiqQTrdPPZ/FTSADxhWRka/GYnY/
eFxhgzi012F14rTXe5q7dBy0Gz/HkKU39bFLowtVWEAM9CkGJ3ACypgeY4ptPl9nhwV2ZejRt6DP
7sMWQxEZCxAuBAxA2Vnf9YxOJNbbJ0uvu2NkvKjRkDC1+vY5tcArpHqAtZeJPBly9FymOiurWuf4
jZco3NTe8RP6s6I85IVoz52yh1uRR9QzoL2igXK89ukycc6yqy97CA2ksC7IK+xOXenuuB2a5x+B
5FjQ92inDiYzTmsyim96NC7dV9f7wHtEuKoGlQC0mbHr+iS9MmBMeq9Yi7j22XoPnKm5+CShoNr5
VrbG1CjvApHnpx7RDQyJaikZbT75Wglzs9GmlVuk41b0k3v1dA5IGDAGwJlpWHV189XZxjMLd28v
srpYGR5T9ljMwvgEodeEIrtE4uKNZXhFbvapgtzYmk56LtUUXt3xszY1/VYrjFXeRhbdL3OGqGiN
Y62R8yMpgReTnD1dRXHLcPBzlFZ2N2ghXZo/dhiLesTN5kZLQ/xSKnkofSgtld8gCNfABnDv5I5z
yNMv4jWTHYVfgh1Qyy/pdAxnR6snFEIY6t9FboX9xU/KY6p1T6yzul3s2Vs9kf7BnD2MPhLxOR5s
aWUTkgPowIqiruKQ235P1bDIa4sJYPJZNn1/dPSYklh57rYIGO1FltZfZRV9151anXth6Q8QHvCf
TBbT8NDczRjIvYB0tGB0Sb3o1KwYLeJiDQ1+16hPxiWkW+pEhkGQfenKCZDL2ghglilD/VVHgvGV
mPN27KI70ujv8McgHEXNTEmebgnwobz+51CTYd8sSDWaEJtuHSwMk503w6kL5kO58TyA0cAFegJa
tMd4XqVOXlWjg+NeppQ9Jz5eGxeUC6QpyLnxrXI7//rjWDGghO9/ODlFK1BiaY9mw3+A1HjjjrSB
mOItc0ezNqy/302La5WhjHZvxm5/0C10lFHUM5kvUJaOEfJYi7uQH2Z7RN8ZVeg0766G8UAO0CZE
64TOx3oqsD9N+ixAAet83yKq7jrrLhxd84PSqDTL7mCXwBx1WGIg4ji2J9uf3kAcz+DgsGW3L78a
H0t+3QEYcmqjviXt76ma8kUx6XDK2MwvnbJ9TazhOWkDnJCFe997kThME9IEp/9AifgODor8OXYs
CxTu6TrJjGY/9cluMqQ44Fc2tqq3XoekxtLnFgcqhmkVlPp932LyMypRnFyP0avRm2rt2eGzOQAb
tQoGSKZkbSWxSrmgQ7B69QRHFii3VMoYZZJOsk0izYOzUj5EXYkitQgU4yhZox8b/eOPL5hS130B
8t/0Q+uxbhnopVkXn2RQHMrMxDOoocOQU1Cvu4G4Gl1vSp6ldPapxj4uSGy0pspE2qh88tCNvYk6
ZRc4Meu7mYei+3hZC8gsaIiZ0BI6IxdMih+dLEGTOcQ3baMMYK8a4xAjfxmy3tva3qdyuLWgXgGb
Z/o3fl8LTAXkXVXMQcdcOeCQMMtU/N4uzeN7lWkliOj0daxb7aYquXgGQ3Bqu/zeCaZZmDvY8DZj
xdbsJgadFkZTejRV/uF5g77PjRCECnPXrul2jQ98IOlg4lkhE/m8ZqFHBNbWZ7p8GRuzQpXnDUdH
scIitPXYRGivK2Vkh86svnPNbrMufbTbItrkA/2Jsv3DEBpfto/SnhUToeN+qda2Ghi3Fpch8Lob
UrcZ+/jbyk/YTI94dmEUImpB7h8SjrOLKvEtUKFkWK3r5wj5NXlUGyPD9+oJBCcItqOMpBksWv4I
2a8myTsu8yPiKI8P/Jrq/moYom/KcJ9J502BNRR4FEOKehV61VV23TPAPjoEsSGHrXt3fXQ4aFqy
B4nVk8bXCA+OXpySlmYibKRza6sD22UMdnVykm334fT9W55BZmaS3N+g9h461T301LNjVQ+ExprG
Q1vmDsFlwiK2uTsmDbp5iKg9kJnWesi6Q8WYGq1Cg8zK6Kdr4HHPxbZvrIUdgyg0iGN0A4IMMEii
yx9055rjrVoOuE2SLrUY+5oaulTHO9KQvhugRvqi9ff5UNGTt9ocJqVFb42HUgadGud75J4bZFkg
dr5FMnjKlaq3dut1e5J1x5XhOmj/PdIqMosrj+PDZx3c7YAOFC1VJfHwpQtl3erjRJ6IYNDt1Y6z
bYjBVqMSq46BJcHp1o3sY/uexBXWsf10KsKGsnDay8p1V/5kDDdKeMXGBIyIwAEJl5t+s6gVLhOw
cqo60T4J4P24KOASNdyEFwierr2OdLcY5+t41/UHDz8YtVR48I1oAxzmpu8jBCXJeGEhzFSoxtmi
BU59Yrl2qB3NWVH2VgevgiZqCimXqU57G48UqnhGqlObxMXWMnhauzSYujZVdgLrES4AO8kt9ARE
NINV3gBLq26GFHetG5r3Rousw05wPrRxEB+h33H3HEcLNUKqH9E0tsA1jZuuKwi0zm/TfCyOoT7b
uKp2XuCrrW7LYaFNuUK4/OBGZNypFB2WmznfRJHg+Uqag+3RIzJs3zt4ICaZyCOtMIeLnj3rLowA
kaY7cmRy5PAsBebiwZnyA628vgf1a23sVr5JwrBPjrCMvdYb265nwwlyiQWkM5BHVuI/w9k5LLIc
hYzln9oWvpxQwSX2OfEQeRC3hz/uTEPlrWo/bFk3GNOqtAgjpJHCKVjRXCj3rbXie0ZD7WaK1LJm
/XTG0norbL14oKzETWuckMYgoihzRFd5W+4GVT7mLQFzzuhzxTOC6BgV5WeMKR4aDwSNbsBQkVru
LQOD8CAd/ZUtApNUPTolY1Y9OCa2AWTxxaj3u0yTB9nBYx7C8jIGJPk2yvkY01OGktVMJxbK4dmW
qjl2k7rBmA0dojefmQXucgZdKR5P5v8Q1GtH7Ae3v5I8diyqZD+NfrUNqXiXeA9dOoijxTaUA6U1
D7rR7RLTaG8lRapyjfsm68TBGNO91dLEGL2F4T0KTzIV4Ps6qgw5yObWQXqAj71FphFg3it9mAia
v265RoCV8sfzjy+WmWormj61s9OdIwG2DQ60J8jx0UHIkHNVMnZJov7BCWowF82+SGBK67Uxnp1Q
T3AvxxW9IKuDqkIWFVgjOcXB1kyRq3lOOF4yS+/2Bm+wjW4R35LgVDaLmABlvgR1vQ0yp99TiEgy
2yeUUAmWeDyWBPwk7l5K/PZylOPSa8OB0Xt2g70hOLZJ+6g7jXUK4u48Agrf2Yxqd0QmfNfthuz5
gUyWScPSqfSkemJwy43QPbZh6X9r22pchPxG7MpjoGZhMRvYzYxPB3kPJr4kimKoqCz7edgMoGCN
BpTJvO0Zp0aQvThm5cEsZc1oGD6qjT0cTxZARI1iE490v4zZG0b1eAqQWnR9WKzQOVtwcgp/6+cw
dILQf7Bhrd6nmrHGDf6CbAAEKc6rQ+2BOXEXpCzpF0NjutN7nrkYJ8KjAgShXHzo253ZFN/Zhy4L
0jtjsEJQkl3DwAvwgQ3EcBT8OBV5yKTZIm2i0pIN3oZoNaT2g1M4DyO+7GU02uEhnpt/vS+Ofm3E
gAl0YyNtvNOmLMOVN9RH3+mLcAFxLY4OiSStdJFD9nEz6Hax2+h7ytZqNStBRT6tJ2E/TH4/3nsj
fTK7ZOfGbTDfB3W7D1Aqb1tvGF8aPX0gksO4dcwjlp7mEFSwR5n+VbvU4QIVlUO3tGvUY9ybBiRo
BnZmx48ODIdDrFbQpH18Dy+6gbZl4L6JHoa4LYYTN0riQlqVXnyR1RDdN33bg4AD9dtYI8pjH5ku
09JPOn5j5+tYehrR5iuzSh4Z/qO4k1n7VKI2OvMQO1MU33G4pRuAbrPgoBguWX5lwFytiEDgREq6
qV61jo4E15ldIII0dKuHMYAc6TBWMaZIe/YEYB7f6CPrmW4KnvtsTnytItJkJE5Ss+GL7rrDM40u
D1iso85WWzMZ5IPNSqmPOLQKnTc3bdn2ZKWLgjNMYPG0BqzWOeSiwIkVeqo4UwMgZt/WhUKTAXAF
gXs3fetGG8ta9zAZJGpGzPdOapwROSNalgRxc8Aee01uG5mho0pXeSTCZQtz8hBkIbECA2wErLSH
KcB4iOScCJOgxkvr346RZbyW5abpnPqbP/U1Dgad4BKraL7VgLY8HPeuAZ0mAdq2jBKwRaE1DPha
DfENEzsYxM671ScoTOYERmloY8ZUoiAAOnQixGCl84L/rErr6hUQbrsXLtyUgaw/i5aDW6070QxU
SMs91hKtwemntIGqrAy+THI2XIIwmAgMzj6LXFTxWXYz5rK8khOj34ahvWGMsvFFUD6EvaLrnnVn
FbrbpHKTO0Li3dwMEphcbGvVA4I/8xXE+pGVu/tgSO3JbvVn39SaGyRM0FPw/OSN6e5VgbLUCPzk
WDbAO0NBwKwYqvOUWdrjLIJbKtv7qkdXP/t+166SXBAGYhjACfv2XuIxoR7lrjcm2iWOIy4STXIa
+gSnKWLwi6dzWzS8GjXfhJ3Mxi0/fQjTNJYGzKTXvsZvHXMfitMCzhJBrOsa3MASowVKC8K9n0wI
I6iiGs2Irj+++KP/FBhogtnA6iuT+Ow1N1fCsQEYpQwVQQuy2UK6cEhZIFwD0N4k4gb7vicmB3dT
guIBNYTGGnhdksq+J/9i77GBuuOsYEJC88S6iIV74SMgZIW/VRa8Q63l/OjoBPfOCH3G7L5QKDX3
ZQSnj33TIbRjc2X3ZfUKZp+dneeCpVMmFSI+p6pvvUMTTxog6q/WFdl7HMWEGsyoI7e1+p1DxtCm
LBLcm41WrWOt/GTM0Rz61CvXaPe6mxBM0Vpg2tqiA8Hyn5rFI4c/PF7xMFpSWw8OJ+PQtgPneZTu
jaywbw0cRIvEtP0tgiPzbAJb6uzCP+rewbJH68yetTxN5rjzY4Esy+MeGmrWObLUmyB86IH9Ge6W
ajyNxLivrNHw97SV2GoH531MXGujh/2d2/O2mU7FsFBirHW79t2ZBzp1DgDCS8hhESPYOBcWyFJV
crhp3LNlyurYoZJGzUrlEDFlQ+7zSCH9IXHSbGtJlQhxwWATe40rG5Ab6KCVWetXu2IsTdHAlpYU
HfWmvmLRIyin2bt122HvsJw+d4CJFnpzU0QmLCXNQXthwLtqmvgWksS4M8scLRBuYBrVizGGUMGa
im5EEF9qAJoqIv9L2Llz13ERRjDG9hFJz0KvA9BNlJ2bSVfdJTab/mh00U1eJJ9ZCHd9tD0qFDpm
LIIjwoFaXyfIQVfCiveyKJncJw03YVQBVmWzQR28LXrJHjVpRkzsJMNNEbc7ompR4FlJNm5+cPjx
c1UnBZuIPRxWTjQLh9IjXngMaADxS97lbfIo9MF/8JGHMpqvbcrlpmWbb+oIKAzEa5Av0YcMTNZW
GMZmfRo2breOzBuUMDuurtGq4V8MwsvvYF+So0KOsnBaM3pglmTgrQefqBvpxXNFQN8VyQ1+93XL
Hu5HjeOZAATIdGXtpk/WUasr1E/zfwHvfW77JtltJpcrem8At9Y07ld6BhKjxRJ50CnbKRoCtkR4
F7sYPYspWEukAahbH3adURdnHCXNwbdMPk59DzVB3plWQW6Era4miFAMdvhaJyvetXp1Kb93ZfKu
BnjJrh0hMDLqo9aNWMv5Uw65022Y3u7CUmteRIeUTpssqP+Cq2kZtvmhlfnaLNruJupjDY9/gnkc
NU5swcDUpsNkwqDxo8JdGuUUHIqAeW5jg6Mhf3I6hK2LyXVi6qu8hJllzTQ4wU5nUiO85TVSEzUU
b6wQ8hMKlWqjMRg9xZw2x0TXxcbs6vIOC/rek9W7As/yUclzyiX/QdedW5Cr8XUwgm8BStA9yULP
WlEqnEuq2Seg+1ddBxchrmuXmQRcBFHrzaU1/OrWNa1PFOzGgx40e9Ivio2VV846LpT30H2Nk3B2
bpTFC0PLH4u8nR6RHeAcK9R50tJi4zRT+BcJIMb/HcbhChothxAii2w+/6cwDt48Tdc9L98JE3tg
Zc8suJLhfVqb1apS47M3hdCj7fAOpz5V49S8JNTDy3YuUn2MACeaZrbgZeYCDcMM2KK66Qy4Klzb
f6SV/OfH8L/Cr+LmnzEdzT/+i39/FCVtRRipn/75j936bv1f82/8+yd+//P/2H4Vlzcmg3/6Q+f7
zcPPP/C7B+Vp//Vnrd7U2+/+sc5VrMbblvvt3VfTZurHH8ALmH/y//Wb//H141EexvLr7798wDBV
86MRy57/8q9vzfHpc4Tof/724f/1vfkF/v2X/12H86PkhOn989H++1e+3hr191+wJP7NEXPQqEOS
nXB1i0frv358y7X+Jpj52q5DQqrp+TqJH3lRq4hfM42/uZBSXM8zbORL5pwG0hTtj+8J8TdduEjr
+a7uEeLi/fLff97vPr5fP87/yFt5Q8Czav7+y+9jRXgiwh08y/45ilSZmZ23RT/trbxkzo/Qepfj
KSy1u9+8Hf96vt8+/u8DpH59/J8O6TahIpO5F63HGoE4oOqkZJWvwZD5/3t88/dxKIzyFepeEaHQ
bc13Iy/8qxEVQ/QXp+bvw8F+/fP52H6btiISzwg5Z9EJKOvJTL187YXoCnIg1MtG09y9Bmxn++cv
xZzTHn/Nxfn1yX5KgWwwDzF1LtJ9wugl8NaTNmGINAZPkD5ZhHr4WiprBtFHpY46UpZRtPVMv+le
FWBU8gd0V3hYyavCqrVtOAfuWrz5GGUxnPvJxi7rKttaXBoxl4+F9lC4rbea2s6x/iJg7/dZRv9+
BeKncMgIuUY8mXwabQVHldx5mOXZ1iQRlsto9OlPiHb4eJ7//A0z5g/5f3jDfgTm/SYLR5Wul7jS
mvYKL+noEE4l/EPI/IwyzMexKp8LIhVEne68GgabbZ0HF5Tynz/7nFL0Pz35fMj85skbDQWrSxWF
E7oZqlcfq+Iso8cpHL3Eight8RdP9Edv6k+HhewJhp5sXd+X2oTPLQVwYNk3pjNeiljbB+lwNKlH
/vxF/RSQ/O9P0P7pE9S5yAKIMqf9nGazUoV9UGP4WvlEUET6HHVBGGCk9jloMwZRYJGTavXnT/0H
VyIx///fvJ+pMVaIzmvmyTmOzoWSBW63pPGhBXP9iNuVg+bV/4v39I8+vJ+ip3ziPUZMNy6iVAwZ
M21myYjd3Sc5+9I/fz1/9BQ/BTXRZ/pd7xkTRUnxEXqAGChAwh3GWv/pz5/B+aMrhvjp6uoaPP4k
x3KfJJmQNyJq0tLeMTIsKlbNqnTyu8aQlY6NMWFRzbg8DKZwE2C3Z9/sFFPQvllIElCv2iX3L+xa
uQ/AGwColyH6CAfgkvusMVFWHUPSMKBTukpvw2Idjqy3XhEkh2m/HCUc634Z0S/gPIG9ifbGZoUQ
A+WJw9qx13VDlFyKyEHLgHiI2EzdFHMBbN9Tl5B6++mFsBlonvU+RGieA0Shv4zweRaffeGPaGlZ
aA3Yj2USZszsOxtjSrEpwjZsUYczES5TtJGEATFV0BJsW6U25P21cqXLjCGXkRN8kOfD3BZaqsog
UlBcS3StelvR/FeySYsSdYQ3Gci0mFddBSYra4cD009BT9ckZ5+xu75mxhylU7bFqqoJOHJBG6OG
P4kGbQX2jMcCruZCL8s7M/Hw43p2zzSFIJTW2ZS+6Pt1wghT34YjeO1bPp0muGO4JPw7/q92yTMQ
JfBWB5eRJLqr2VlX4ddrnbr+dLQmg5AE5dzatbZuhm/A/Cy2sHmlk4qbp02TYFIFnb/upqotmSJK
OgiFJL6lNXbx4dgT8MULkzUP2B26Fn2b4HaJx02S5sG0E4CbiTazsXvczlzA4BoJEuKGjROM9pxc
LdjmrWjwW59UAS0m1AF/OWrfDRtwMGR1mIbTPmoE6NitGJIai6UepG6GfNQDlZMODvd+RQonjG4t
bvJzoCkLaldZQb3N1rXXud5t3EhPXzmhMVnXyg9j1mCyGOyA7K7JscMzSqpCkEfABsaZlpWeM6cj
CMNyy7NwQziN0gq99FX48eBdS8Fmdl1gWwiOVjxECkJ1XWe3Uc+sBNrfzExsZjdXrn1THtedc6Jp
4o0jGacXG8ja2pMI6hTfPBBO4n4c9TS71XyU/PC6gkiJW9DcrLageZrpPlMj6+u+z0CAVmnZ0AlN
Y22ey8TtSdkbyfqE86v570HCeGHphAHhPUZT+QHGiTF9dkMLkVZq4vyHv2T2+dlxstyndw1NRmRr
YZQmYudAG8q13uckbsgMf87SzufF+sqm3Y+7I0KyXjeWqKANAMB9yNm3dU30us0qGvHUf5sCkig2
sprJY/EUAlBWPajkE1mj1XNvw6G/koJnkCUrvRJ1jwqb0DYR5Qqr/D6aQWfcZZWACt4FotPXQZv7
SMB01efiDYCvke/INM+eZDS504oFnBUcGks5wRtxDOyDWmF5/UuXEdBxX5qBU9Hdl2W/Khqvs3E3
4Flf5azOC9JmXKvZaV40piuNIBN9006WDuS44sxft31MzJtXOC1U+5KOEsM8l6KlE4RIXwNLQXgj
CaccmLCOenhVTVyGX7Dq24OkcpoRdiMVVWB2rQIV6rtZcSCDDX8TMMii8Q+MYwILCQsbSQaip2Di
ykKA6GjSnW39Pg/ZmWbs9ItiYdro/Hc1iWt6fi5qb0rSGxmXbN6YWkQkTjh0ftVaKyvls9nRJBJm
BuKFJ5mE0swVeeLtYCuMxIM2Op9PtcE5Pa/QZK6qkYiNIe9yJC9j2ODe6UzhQTex/MGtOcjg8+S3
QxVo4Iqwyas0Jl4mj/HheH4UhPddkdvOsxW45vTSpGQlPXgxmhKSfML/w9x5LNeNbNv2i3ACiYTt
bu/ordhBUJQKHgmfAL7+DeieRh3GoRSvGjduR1GiWNsASLfWnGNCL0Aa4tllhpJrVGAcNHJEXDjh
XI0J9y1zRzQ+PVbfAHo/WEaaw/AONxTS4vFiZhbQTtAC6Bi4Cm3PtIBgzfWTcUVq7FDXiESQqNC2
rqTo3oqwgFta21MVvkNm17h1gzwJwXxFRKjtNTIB767KS9Dj4WDH1U6byqs/utojbSr3XSN90nEd
Dddo8PP+ykh6x9wVZgBypBAWmhi/dh3jhuyAmPCZ0k39FHxRnmHKLdKGbXXDE7Gl1ZaliAeq2bnz
qsgmbyyjPHL0/bp0thTXxv5Q5QSs4sEkiHVrwo+PT51ttRXdNhAQB0/5HpAij8XvxlVxWKEfD+ph
ZyoJBARiD7Xps1/5dnnPPGnYbyGYX72LrLEM95HEErMOAqWb99oIWS0c9LrWBbFvkSg8rlPiYhSH
pu3HG0/PjncHV61yEF5F03dhFvTlLGMc3Ruz7hq0nI6HTr+Vbdrs/KQBRQDzQoxXo4Pk+NkrC+lC
FHEzAHmxOeU7pASTeyvCxAgeBPymaIEY6AJFA+oXnR2TJgfskcG8UgctqJ/sqzzp9J00jQI8R2eq
jHqlNzU4nrKQZgPcIkiU5eR3S39VR7eQKQZSU3IwLRV1pqJQaKEKoscs1GpzFKt9ZTS2IvBL94m6
mb2W0J8Aill3NwbIAHDik8aQBkQD4esEZOPO+ai/iyx3jTPIFIGa2m/NtyxZJFluK9JugQ13Egcx
2ZLK/+EzeqhkGpgeibXyYqu9avxeYMzuUjfQW93khZmjcMrbdsPcOvSX1BMFvuMWPOzJqolfAyFn
RhW7DceeHkVYSQ+JP0o4iPl2ZDrJua2nhFyRJFKG+YBCNGnJtwLkMFqrLMojhJiuPU7au5PLdgCa
AQAAVLSFZcsuv2fVcUkddYBrDigixx4E3S0NeyJm9tWg8K8zkZn9Di5GUx8UxeipAvLspq1LPJ1U
gHmskqNV+o0dlRnmNFRcaT3FjkvA0a5AjC9es4wS3pObhPjA4om8rcPoMjXcBTmZLmgoe0ohDZG3
Ydv3l4jsdfMD3F8DQ9qIOvbdWT43bLFIJjCGdhcpNYY0JOhUgTnwrNoKFlhxGhx92yvJAA+i0MDS
ZNuNqmFs2xh4egweGWqy8sl24RKRbBKIDJ+Xy84gU2uFgW0mSouw6x8O2xMLREiWEECeghmQS4BY
bmjC7A3DSqw125jeQeopWmRmVhhbMHpLF1RkcfY7PdPtrGjPkRqjJaDMkl5x62Jc8aR0HSgwdRzO
EpFQ4eAVIZyitzCc+hM9uDGP24mNIPGeXGRRFRa1itJHWYl2q8Ax9h0IuWXMGBkSP/qYs6EWIBRK
rZKJ/obLu7CLiPtlowB1rKBi58TSQ8NfCvWaOgXaqh3ZPmp8cmPbpkmkkQCg2+/x1JJ0HnJr6EWO
lQ64YNXkGPIpz3qWwlUAFSY5Nk5RIw7zOtzQH1OS6wa9fKyWkD6aBfgvV2y0hunszK2Rj/DZ0F4j
zMJNDNYC4WXVvcjJ6fwnvya/Z1wJHDWc6SDEesVfsw1CVXgm3e6JIjKG9MlozTueioAkVLqx0fDN
druWTnchqHXxOarGx+0s2Izi+QimUsSP1Sw757ny0sL4bhJQlX7ELkaxhZdjScjsrVMV4btCfOWg
7gq7qlOLGzaw9Up4rRU4FN2dCvDhZDrEyWLLsWKEN3Pg9OmPKJitACl+UxIej4eGccgeKyKR4waR
9SjYtzhCY/gYoyIp8CtWaJc2jJa2fjfMGQjsKkTcMn4rJh6i27FFpK1WDbR68SpnLBRPdMgrx8Mx
ggmQPL0gxYKRO2MIPr9vLTx7W0k7Gwg+OXL1QOPBbIe3QWX19J2rhlHJpc1MbaZ1bR3z6NktVs5V
p4u4xdCYhxZRLyN+uGTIfLgkURCJtZTarYDOTZhpUJyElORe2sWtjjIrcGkM7IMmp3he1ZOGH4un
YA0rTvbHBLSN2LNqDO6wTzgf2Gpt4z+Xj8TgdKSHOLohoSwAAIqxiZzIKnvrDdAI1EqwFQkaHBEp
QC/F1ATdXcJJOHU2DEXTJjiGlx4/PLb51ropQhpeCFRtFPYWxN1R61Y9Ino2sTKltjKaD4JyS3XH
c6VR3EIaXjw2VIOkwynBx6LzcxgSaLWlm0ARhREUVFdtHRU5JDSTJAcSrQwvb1asFUl+KcgagSE4
z4Kz2HbyBzljndQWTfAaTfFAxOUwy/GaYWIQLOWWpYfGOGW3zE2vG3D+OdQS3d0UsyYXd1WIoGmv
mCSN8QeM0wYsG6VYUxHexplgiYPKKtNDApGa7XmMaHzV2yklyIuY27FqSqyzMp79xn7rp84WBg0O
lpF/WPZYalt/K3vMJhKAAYDJcahfCdOYxbSxGSey+EOl44sCrPOpghm6fGA3n+ejSZpRx+YGslP4
pxf/ombzOUJd4fYyTLpaR1o2h2yUIP4VkyCgFTtFE/r7MscX38D+VGijr4rPPLDno4pwA4bdi1Le
8Z+99KeaUz7lcza1znz02vgC4XsXQ6z9/Ut/dWk+VZiIxbFZtij/aBJSYG4ybjnd3MnKufr9G3x1
WZaf/+3B0Vg/uqkc52PKhILQ65i6/R9e+ouKo/2prFTFOWuhbJamAL21CW0vBqO73DWxKFwG4Ji/
/wZfFhs/PftGLIuStNmZHvW00x5AYiLIJvN1gAhCsNcaKdeqs06z8SOFpPT7N/2iLGd/Gg/tbKRp
QSjgse3ex/wtNeHv6z88Tl/d88+V2qCbmQa5bgu2ZvoR5viLL4X37fef/ItXl59Ks2GbpoGb8smd
QW3yeVcAtoMPChmh+MMN+eKRoqP0n4+UyCUxL3x+tBtka3/Ywz/rC8hPQ5gjdFyaM12mAPlT5J5m
eXHGZz9yD7P1ClHln405+Wk4g+GMbNIr0BNHLtua6yni9IveKvtn40J+GtPWnBl+VHbL82o9Wy3u
CtoyGyNAbHpNYBvH/D/V4b8YgfLT4EZQP8RzzL1OKQa1QbRKmmOgsHaT7wXsHUnr75+p5Qb8lyaG
/DTS/bxTnHh6RD86Dld4m4kWmUuW2zHz3uCKm394H/FFb0t+Guq27fljh2rw0BTlbcPxb0V6xBYL
wJ7NyXXmGwp17Hryr4Y/jJYvxvnScP379DiNyC3dzK8PadYNq7iB2zUpjAgiBwL1+4v31Vt8Gu4k
XlSeQwEDD4syya5iL4WEuEYAmf673f4f3fa/t0+/eAvr05inKat1p1JNhys7zzVQHCRMK46v17//
CuKLIW99GvKZvzQL+lEfm4V3SwpJ2pGCHDjYeJreIrpt7qFNCkXQ04TviABtcuW8gzXK9sEtzfYm
JLydQ4DT/KkN+tVX/jRXTOyYZdmU8da1DP9SxrZCDI7jjPgHip2//9pfvceniYIGalMBW9VHCeKP
0zCQfIQx6MX+2csvb/u3pblqx5maYKyPoyiedR/dou68cb3++fcv/9U9+zQ51DknU9yd5pEqDJzZ
svPJwkyGP1ybL5YZ69OUEANWHsPKGMiuAdsaTgW5KwAoktn90D4Oq99/h6/e5dN8UPmeguABpoCM
NaSawwxTt5q8jZ8XM3hAHe5+/z5fXatP0wAhOLYdWg42Fik++oGCitkiDvz9i38xe/5qy/3tPo9p
5HImM/qjDa1kQg/UwVFNIR5o1GrWn3qVv5aX/zJJ/5IN/e1tbChk5MtN7bGOp6HBJsbButzE7oSk
boRH5bBT8hIHuyHoT9s7zwSEAgYofOnExLaDZzRvG43rghwdJxAi3aWjr+vskEYDTbdzT6Msda/y
WC2OGiuMMgBpSG1nrG9Da+7tshxvWgcUPdkLUEOJwKL/guj1GMazjshXLDCr/qXw5+tXypox+gLf
L1REtKuuRdUH66oSMMDWHcUaSYS1aVaoUD2kEwnTh2pvS9fvYGz+/rZ8Nan9+vnfLthE2ThF6BUf
OTs8VTX6NSP50WfWOTevpaVvpU08b3wT3dgFZtwKH5uXe4c6d99//wHkF6ud+DSrEhDZcs5ER1tk
NraPVJLuuVQmqA42G9uAkpQT7TsVmpISRkwSIpvOX7d1chnqOFmhKyQPdrylSPZcLKMwbuNrmVQb
qoNba+rfmji91Ka6kTGrAZuCHyjE3iKMoX5EuyAOQb2WMF1//23EMvL/2/P3eUZWfjVgIImPOcGn
q5lGGZWNGl4euUqdN17aHJabLKhuKd8mvpmA07q9jHg2Iy9s//ApvhhrYplI/nZPCxJ5hW+28ZHw
ckiTk3s2TJTuwmmvZaA2TjTv/+HX/TR724Mzw8/n61ZVDJQqQf3acOhsFgM/xjlsx8e5dWiIRjea
8G/Ko1cAU/fUmv4wrXy1Wfp1I/72XWUXFngoQElVab+lGHIw6pgMceNQz7QZe+TF6RztbYp2gfHw
61v/7+j6/g/K9nx2TF/L9vbx+39K9pZf/x/JnvgXfBnbCdDtSOmgvGPl+LdiT/7LYjIVQYBdwvE9
seiO/q3YE+JfwmNqDzzytiz+jf/r34I9+1+e7Qr+yUfmR2+ePf3/h17Pon78H8PRoU6O19bnowhB
swCU4H+OiNbvBnsw3rF0No+khJzqMPBx0EUlXhrhLEX5KzyqCVgKsqRihIHGdBwjUgCENYX7mjDE
fK7BppD+eCSHKbiA0N8bTQGO1klJnAWStgIlll2U3yHD99V1QB/eLrbaiiasw2DI0OW0lyG2dh4Z
8PveJz2wmqbrlJzKtReScWdoCSmFJtZmCM1qL7JhX/VQz7OyvMVYC/jRXwyWh9xCOkWy0FpA8Nvm
NmhhC59X0n78+mRWZEd32h7RlgCDXLnVkJyTogDv5NOGI2619EpsjTP86AEhx7po8LUHY+iSsjoZ
V9TKryQQnxPx5i37Gvc7DWOoJQ0nA5Ln2h9qlCPybXiSok7yw1JS39HMZ/Gsy2znLV9n8qrhiM7W
oUMmnH1mtSAgezD+Cb8BQeZbO6sZI4+HXYLV2jh7fm/wa9O+bdJu26SDA3ec3BiB32tOzeGhU7I7
yWDo4L6rU5YC/Ywbws/T5qGIQKDljqGv5SSzcZdYsziBgcnP4xBkZxKZv0nXQ2bghNcuSUYgF+L7
LJjQh5moP2C5jBH5VwtxN62uSUPMXksSt2Td7kmMK26MEHxk4fnt2vDaaN+n2qaxs/VEczDSob1r
6Y+taFkG4OnM4AgT49mo8BKOdRme7Cbwbrhi3+Kkue4y39poKrSHGPWOVcrg2g0mSVMvIyGvAuTM
hU/+x6mCHVGu7cwp15FlogpILFTsln+mFePupLD2vx6UKh2q56YFzJcfi4D7FUTEAUTzxfeQOseT
M6wz+jyPAuSti4BpC1zI2YwU1q9IhYnWZAoMO9dLxMkYiyeDDuLeCMhLaSftXn79AbOb+OI0PoVw
VIkbgh0WlsOD2YnqZLSYtmJl3JhiNk6mlzs3vPmZYLIaVD1BFHNfPvIZEFg7NSaEOsCbPEwbX8Ga
s1whN33Te7skIZUmE/6LiYt/o20ETmxvfCvaVPFs3TkzHSkAz1eZmT0VcK9fXa+CXQTN2Rr7K/Kh
quOYsfqgcx+uMAyzHxvf7brqr1wvZgeVm/YhuClG9cMoaW//GvqlRZQOeLDiYkgoeUEL7QRowm3W
dtMx1BTHKzcBRYcYbOpQg6bkYf66HrJy3UvvQF0dbNmvz7+cwx7to3MyJoiakHSuBj+bziEBTEd4
N7tff9PZ0guTS9vILQ59XFVHlCjNJbLn5qJIzZsYx6RtweElUmxEeClZ1HatqZ5sesJ0pswTRz0g
0j5CDIAMzRmFwa8bSb/PoWoKgE3k4Z1TNM9oh2jVJFP92IDRzma4ywbQ+8OoiEFmUEzrBK822RWy
3ETzkABqmJpuEzWjddPnhHT8igeH43+WmNU2wdSnhIQ3Hx5Mir0hdbblKBw9h7hlEdQ0oGiWbNdi
ZL/mTM64IaeJmDg7sp7OURW/OrXKrwI7u/hYBG/MMnE2tWem+zKssrM9udUDPJZjNNV3IR05fNDB
z4Zi5gDjeJOU0Y+0BagNM4h6dnYFcDHYlEGB7qI16xXduJH/wlnP84natxU29lxJKgU9030r+oZr
2D7nhH+DV/gIXJntape7PdmbBTQgZ157Ae20o80VLEGT66abtx1EFNvq3Lu6daezoQjopH8+nhIH
+U1YF9G2hlB8hm1qHvJW/0RYcjWR3fgdIiR3uu56CLqTdwrZksLEluqUO32zmWZ3XE/sjhw7grGQ
ELNRZ91Ps3aIHQdxEdVNhdJsxCAIkIlkFnCgwZB9r5IM0p6RvwO8gG8Y98XeKd1TW3s2NMP+WM/q
bOTZEZ5XbdaSCBW8vtUETw9esbF1aihl6BPhZdFezBvoW7AYYCIXVg/aIoAD028d2/JWGjHMvq1w
ULBFXU9a+9sa79QIxXMtvLHbJk/Q7H0QR9vSwAsbw9HMHeDXjKsZRqYVkt/K40nfa4TUpqK71Dn4
XsUwlAibqc4wsgFll5FJZEz4EFO9WJPtRzbuAs7yXbnGPPtkJcFLnhc4MiJJjwxTe0BivYOUbds2
7YkeO3FAMrqdMz4VsTgo6LZu50MVLsiAT8Ye58z0aFSog9BStDu7wTwct6/dMOtNleV4zgJjm4cF
sKnXEnRz3/X3RoCduJ0fOFXf25Z7H4woeVQekmVfPNVuvde11+Mq86+cKv+O0To8ELjjm5dFCHrm
JGetLIIj6pAF36zeDKsi/UC/2jlQmKKO1NqMMWHadY2GoZiRngMuW3kpnbLc/WmM04UMMOOQJsO+
0N7SWkaKqYCOyI5kbW+IDqXAZt+5QbfvQwCUqKxACKYEOOSQ+BvEHwRGvdl5S1BbVL5L2QSAcYxk
TZwRGuG4h1JMxBeb5BaKkT3668W1SvXlhhvwPUXGscH7ck+ES7h4Y+B28mAIx+LgaVU8NvYiGbV5
Sr1gRyNzvCzaSlio4GlLqErEZqMrE5DvYAeh5KUVbwRju+WmBrseLtxR1MjHGscfrrIAznoG8aYh
HOnECRQvGOUSLNPOyc9rIgfcHLmAB5N2zFrroKv5vXQ7taNV+RfolXRtNkG6BXrFFVw6qyGHKOK/
u43fVHAdz5725yto2+SupC6zckPUIqAlQiY2Tk9KIikNm95Tl7aymPkjk4BTHp2VnrN7ojEGwLzV
e5Raz8wiEuNbdEaDc0fblfhgf2/9NE00EIg3JblG2RvKMP42+KfErnkMWXmBorLbCVmnUGP513UE
+NXwP5ArPNHZH9fcSf/agZUq8PKfBj3Fqx5u6yZsZ2ILHYFI1aXYBkHarNcymqJthLIWqImAsTzN
oGqmvQyJ7Kj7CKugl+wmygqndEIO7Huls/ezoiJXtDjlpDhjsCxJ7jESdoNkxhEdcGV7EMdxWr9P
giicVD0BX7JZBqAgeS23vWWvwC6GZQirS+pBikYlcaZwlm19KT+CEHRBlQyPEcp9dDtMaLL+7pKg
s808wIPARIN6hIWk3XTroQc5ENz0mjPoffDxV8Mi5JLpugSisdWEM65R0KUr4lKpp7bCv87aILia
mtvOD/MrZoZNrVuPOJcx2meFuxmFZV4cFRIB3947QW0fVaOeZnf4UYvWWVNMOAzCFfui8pAERyiQ
WY33uZ7/wvU/HEgtIhC2kSCSyXzH9liiodnbY4yMl2NyZwwvqKFXOD8ftcpftCDQTFd2uM9Sthoh
8DD6Sygs0UkzKd+ZMjoSocUrOUS/QHRd5+kIfKNjN9ykZHsgOyfzIDkHXFl4m2iYBMrIje6GmuQ1
gHUNEdJukydbkiRX3sOQISLtM6cAQEI+a5LXx8m2Aest96wjME/zqJqzTeGsm2+125yQ4736hHgz
f1ss/RVDuSaQfjU7ySPA9qPlhM+xARO7Gs5z4NuI36pXeIpLTYBJHX2huSE/aSka10FcXfp2uHJ1
ym53Sp8NIiYKVAZwBn1/FRuMoVmERwyQuPxhg28GiuFR4PU3NLPfJ6YmNKlk6sGDz20belrc1qc2
V9dtRkBhcI+alXjjeH5IwIODYh7ZJhHtGwZ34U2LxHDVaAntBgWMmz0rRWSUod0b3Ydrb85+BKoL
1l4ev48Vgpqum8h26smVK6GMrEWTvGmOK9yuGav2LJ5922guDXbHSXnf5qJ471hE1g0XZOtBI02V
6jj8NNYhyQoEK6V1zPJg3tS+D5ZhISoAd984PhEtWVG/UoZ9Bbb0fehAzG5k0p9DBdOB5MbAvEGa
ywLokdc5L4y/RMnHKA23gD3IWIqgCrrBelLs5WrtXWDycgshBIga6HzZiu9AK3D2ww2HzEGu3zyc
3QlFinHHRpAHdPKeAZ++JDz5EwsqM61GF7ts9XVRnRke85bS2UUG2dENYUSoYbr37NpdbCgP3og1
2bKJQon1dgZwRGQUrNi5eAOO9CCs7KE/OSJ5ijiBzkH+zFZ2TZQ4scQmQkTSDgPRwBVx5qtFSUiU
VuaCbgQa8oMO0alyq299MEW3Rtm8xyEsxiYowTWiTt2onq9nTMl4STVoaOR3iMjB2iriQaQaxh1Y
lfehTuYL80I4VDMS+6NIWB5zMe8wkhGKel/GmiOQxbbOyBP7mi3kOtfOs0nrb6vB3ENz6+3kAdRl
cezliWwfj02agXcV4DpRQvU6yUZcB5BlQZrvajvyoKvGLAwG/CM38viCRlutFpbUyMhW9fVUtaR7
dPltCZfqoc/Nd6dB9hYTNhsIQL3jxOQYekSDztVfSloc63GgelzDnk3MSiwc5CZhqkcFvgGHO1+6
Qd/QA2P/maX7EPLxnp1bCIGBpLgwe61MvKt1TGJ7Xl2Ahk3rrkicFWdOGki5Qai09wMhFFVEYyJL
xM2gwth0/8WDarKr0mr4lcnf99CBV3z9AGptBCRwDWNi3DTyRmVttXGPnuLOBDAVVoVWG5lC/QyX
WBu1UNCdF7s+5AmoQGeOFjxCRnS8wbrpIVGHY7zSHXvucAC9VBmMXVTnBxPO084yOtKITGxOOcnv
dYlYHoRwqXIEtnPwlAj9aPUBezEkwplHmmUULqtDo9InEP3kKrF3nxr9Y+jmcFUE/lWZ9+RtyQVq
3RKDpw51az7EvvPAdT11hkpAhBAL39azuXMZnI3lfQSFfHVM4AKWwZEEbejYhQp2LYI0pNIDuS8r
lOYeW1P3gfBGnrAkpbzNQBwc+2kanmgUnYAL8JCI4i3MhjcE/LdVJPVGG/1bnOAYt8StGTbOYaE2
9mwFKPrfxSF4YGsE6xIAirVrVm9z6m7BML5wBjuYZvQ0mOESad69TVl8svr5lPuhCcDPfmrKAZ9G
G98WWb5DL05duKVzWYVktMLK3erC/B6A172yjQvxcPl2oEK1EU6NS75aoUj+SCDIioQ1LLacB/SY
HxGpl1uC4Z5UV35zCnkzZ988QjAjWAWQv4efxBkDJgzWyLRuPMUSXOGdoVhlvhG6XIWS0vT0EPfG
Eu4SP4s4bxnQKanr0+MCD17VpTxIAeESl9NrasUviekQROPDekPqdyRe5NDr6QdMk9u0sx5Qbz4a
xLzpgRCYYb6YJHdgbE/WwmdPRg9tK0XIkAmepCha3gXqhxfzDBuS0dYEzrUo77QX3apucg9azeWx
r6JLGUXpxaQrINlr0ZA3MiAeUzp/r5tlq0SIRBhTWPD9RSqT7lBIXpEOBO83pCxXxfXGdaPqVBFG
sTPrdus4bD5csUDLRuYTtHBEAiPfFgdXjDiTEJpD7HkBgfMgiLvZIfuE6OdaOwevzqomejCK6++W
YaPGme7zydnYqtmXcXmvOfbvrBrDTpL0MUt0cyKC7IfRtmoXzd7OlEpu3DGhvEiG1xbP0EDh3LrJ
WFCLnAiT2Vv3thy25S35B+4RxskLKNxmbeekv0dmcjGWOgzZP5hlyEvsSSKbXM4t1BRIKcSiMFib
Ohs2E05ELlMJGG9gCZ2sU5Q0RCzl5V1FlTOW6LD7IPmIIMSHXt1vZg+mGNHZrtKUwFrrPtfGZgxU
uYOzIA+tMezCgJjpBb7GHvtGanY0ppTgVzJFmvpoQXBLyWy/K19gSl4iKjTrnsuFAJUIsGZL9ePO
LOzbZWigNq62IbMBMZ2v7CAPAcCuzHf2lobOYGusBGJ6Q5p6aOamXrUVJ6o4iF9wC6Kcx1dg85Ct
yshHGpHOF8+LXzo5FBcwJhu8whK0iX0pvSmhb0rImPZgTfWbsq57Tlj1gdfuKW1QL0MzWppPfeNx
aI3lD6Mw3o2OCGWUqYxV4y8S/rYtKOF8EDcVyaIEg+5VDMsP9SBcjTS/KUP/W6HJOhf+w5zW35UZ
xQcB5x6sI6Wr8bGC4EPKG3yIqiw+mso8KMt+NRUxTV5RHk1cFUpepVbOUI/JUybxe9aOsxqbeSR8
mZEZkkwLWZ2ianZlW0NyBKr4HbjvU8LMshvHS+9rPOSQTFl0KS7nE3lP7lDdtGW47HjS+j5ls2SH
42oaQH7hwHG2sQWRSoKm0MusTIAOJ7gADX2TGvsiHo+1Ez4mAaqNqGAnB/wBYJqErGIQ85H3yRKp
89OYmEvgLr+KlGxYyQF1pXL3WGaeTcoYuQ7CIQKr7tRTwIJpE0Ohq4dhMVsYXUCA1vhg9nRnWxW3
bKg1CTQ6wcG0CCck+Dwe81Mxitc2sJ6QwwWk8zivVI5fSnP8ib+EwDA/29gxFWtMQjRvi4PInuYW
9goOIAKzBy4jmXH3Kocbi2fjJmadJ1SRolx975Fsck0AFrFAezDc5zwsq23JlhisYLnC7zWujREm
l2sM+Q7lOtG8GST3zuCQBQDz2Q/7GFRJ+ICu1nLVLXkWkJ0Xyh58F6JTL0M5TAd2O2sfpv0pXP5o
YJMKj2jeCD7eOhDM5MIcNoSf5SRYk2Rqhj4qaT85deyLKFWO267X0G8HY+9NatrosSDlUMbPzZzr
Uw5WNEqYWG0PZotfpfeJZuWzXAkEKgcmmLV/gT7bhn565xUEeIqxOk8RdanAcF8T6Y8raTc/wIDu
OnT4J9G0Dz5mrFUw1Aqmiw0uyRQUu6eUSLiECLgs3kuOf1BpkpwdFfMuhrpNUBec36Z7avhEATnw
y9wcJ5eOOyKpYnufVeN50ntKYxcHxqFS/ju18geT+KLK4fjUtD+cDliREfEVHcEBPoobet/DqfcC
cWgysW3kfO2l1DqzCcdOAUFu8DThho18lX7zoJHPkX+xnUhkWI2eubMRLwLFeoJutzFa5zYg9tkE
Hgn7671VMxgAUeGBwpFl2DabR82mRKec9th+csoVgO76b8aiCK4ba49T7AKI7Vq0uXep2zi7AkUN
tqfy1xOluq3oxV3GhRpwN27TGtFmSNiGpV5d4ZNa25y6SOxs1rWFresubgiQXESjdwGJLdRAOGQS
BDSQm7PLKdNBGSYI0eMsIWp85DEPBtWSb32NyBzUrkcSeYOTZy0r8SZiJg/boWKaQQnNO0IkQclz
xCz3IOwolQF+okqr3oD5iH2cRM+19xdZyvGGDopaOxElYaeLNdYh/yGc6w/ZT9AyOTBiZIjCdWE4
+yicrnvDP9hEcaxNf6sgBZojRo0cNLTtMxX7wEp7QXk7jbn+rfIAWHVHuEfZWsXU0CQ1XEq3nOG2
hBi9Zbn/WGfWts4n5p12JApVH02TKTknaVXpc+/L21miBYit4cavmYqrFzeYMVmTekRWn1yXY7yc
DPAbxXHO7iVqd2M+w8iduICiam6G8pSKZjzl1sE2yMlhTn2JNGUc1cq9WDJoyx7QvN0Lwjehr+1l
X53mNj1Zmb5nYwYP0pR3BA7/ZKNVYvSEZY3RtiD9DZ+WIDNT5jdj45oHPcoPkSJBlBYE+QymTJ0u
MXp94R/KAZOUopSTa+BACajaFae56CDcbxLzBvGr88mjyXHu2/Jnr6n6TxweWJIVmYKtno5lw+bL
7NRf9PpAuJreseIEAuvCSba5B9IrIjzANI7QvsDRFwP4QvZKRRk+VTjNd8Bv+lPP8fakAiYfEFx/
BXxmIm2ai6kKyOy08jsiSIUf55Bk75I15BVjSyzZT8sEDl5mJabAaqgvhusMTEflWyupt0xZb689
unprX/QhU4z3QSqcsw0iB0SP57wIHjoyVp2rxq5A/rdTfVJeewPr9XmKpneBEcfs+lUkcUbEaf+9
VZIElDywgOWXj23X/iDQeMncUuae39mMthdvBmfBWWLWuU1t+9YGQrLqoZjt8hQfL2P/GOfVS8FT
sqodh18v43UN8+jUZJRd0H/AbZo4FsMBXCoXxWveltEu7XMwt45fnZKIVqfpCCInmkyfJPZnuljn
MgQsj4ueIDk8z93cntKg9CG7a/8ka33p3Oiuj1PeIXevsrTTpzbMQVJYRb8xIgti9+XXT8dKXg9y
AmnZ1eAKy1snXUKCQCJv6TiAF43Z4wWwIPvgZcAYTzeueR/iaJfQt93ILH9M4pFdMV7OBlY9Bx9t
nmwd3tqlmoH8kuDHhNlszIYerFtZW9+k2ljbKa1UurCLjSncgnJ/7qv6WzbQLaB9LU6//nDyfeuF
kO+a4lEl6oxj9qWjyb6LqmjvdO11mcbdHjcnZQzXJGyJFE4dR80OBPhTGi7GDMIw433tNLdRWMg9
56cbRYZtp/IdZWgM5TO2t7jMGihy7Y4uL31yTLYrbXCXZrsmcCglR7SEyBmZ5wn+CnytnYzr96IO
JGeF+GeszEsbmi8doX+ruEsfcNiHG3CA7oq9GIe5Mn4airzc2Clsxab4ZtscoCsRmydrsLYJjd8A
0cpGiqzZC9FsOAQ80j6k1CvS+4ByJrm8w3rGa74hE2cNm4AenWJ9VBaMcj3DfwPdskv1PTk2mOcb
akc9rZl9rxqaF/+PufNajhzJtuyv9A+gDMIBBx4HoXWQQf0Co0hCa42vn4WsutNd2aKs5+lamaVl
plWSQQh3P+fsvXakf2tRuzbAHl8khq2Vmib7yIrTHca+d5yNVJLUKYXWsgmoypES5LmJKLYHf3ic
81HcLLA/89SDH58mr1E/Mpjxixc7Rs9udYJaP/BWvTqcQhkFd/lgwR9OtkqVbBM7fpp8sNWyoi1q
cjYXbfxSiZj6PfY0FowaMOZEeOKgU6D53gPjkxq4trUqKv01bSuIyVmhM8FK59CARmNEU9TLBOKp
U3C4753vjCPtOkBF5qZVliyALhCjpAALRRZ5HUiBWxItyo3B7LQVRvHRkJi6saTxQJGNC1hPj1al
f3mpY24FwW5mSwc2H6kHk6YhcwZoi6WdYOV8AHEhFNvuV4FHp9yItz2E/yWv2HMoxuDcBxNJDF1M
5HR2I3fxloH6BfGjrjufva1APu9hoOttw94maaGtuMQ/fNy0RxOq+CYs6rVqZQifexK/GHQSSkHK
/DScCMoMF4MdMB2R9n3HUzXhpCoz7TR2cxGZgeGLqTZjS+58Ilc3UTGuFZuQhEorN2ndv4YS2H2f
W6eaJkHTQxnFeAZWgjYWgbON60RKTGiOcsgZbiJwwHSrJZwFoROErtqF2iPJNiQdPrX4xncM3Cki
p8o8h9hWtcy7h7pcnPzO65g3TaeGM60IuRiaRfiUZXyEXvIEKfzd6KS+atXgWY77YuodIHrSJj6N
asAcNmlDWwZcB72U9gPAMkQNhvn4Hot0GwKOcntDI2sTkWRyn6jqCH3xEMrcw2RtgTxABJLZRHkA
E6ZJjQXThTlJk0kLH/qSE7kn0cpYkico16dDS6uC8PZtUpXdAb3OdohIYpRG9lWqwt/oWQOSqAse
JY3mKzkpqAEdsgpQ0nFSbOpnzyNtr6hnhpCTwiGt6BS12p4sjFXhDPHB7pDHKLCHOfdxPAltylxh
pHh/4vBDE/VXFcK67DSKimkQBxvD725qOoJYAdm1TbnIe5KBkHMvhgC1kNHGPxRJgpqpPFWp6d2p
rJNuCuclgtZAC6/ZSNCtROslcwqXYL5DzGtmM/ZIzX7jfaYxw9yhor0IIpFZPuIXmZVsSGHJsi21
R42UESwr6tLu2nhZMIdatjU5bgzh15xMX6Q90lqud6QWVIsqYUwdaiWtmYIU9ylf1My952MRN+ep
VJyZUKr2S4B9wwYz4UJMnbr0qdIXlcMcxfJC3mujJSyNZ0aU1DmVbjB8oCM4FsOWBTQ62eUyZbKn
M+1PNU2urFK/zl1zDSwzE1GsmhE1Q9XXdEBCehMNigJLTbqtEyhksNgbIbHcmllkMACg0+qRNkLT
9h5mNdV3o3DA0pEwJV2wT7qCqpblQuJEprv4paJwXTm2XNaSelkpKQMo03tmD+hyiGos1bchCPYc
Q187XXxGc5ukjOAFAO+116oG6i/yJzaR4qBb8k12TXTAoli4Tktrw1AjUhaNNncHK9opEBj3QyRp
Eg4tm1rguCA7tuYUX8NUqgsaZvfEJztulgyPKieiRZr1NgUsuVq5cvJkn7I/FT+UOZ/LB0Vo2zFd
4Y6mt3rrSbnDdsxHt7L8M/STimwN/7NTgwvxUIuEWEVM0RFZxKOkEq+1DIJDxsuTJYcwUDzX8FNn
iZxtk9dIHBUyUMewIN/SotljdMinGlH5q2xuBsXgu37+khVAUvM6eMooaBG6sn0rhyjMUtrAnb20
ymirlrI5VdNeo0A9AZshvUXJxmUFAnXiwHYaBshHTZ9rLmrghaKSutdIJV4pJCLgGu+QsSrtmhTB
pWEV30E5kysJKAojlaQ82FALU2FsE0/tnaXGxhI3/33S+PkhnNqrQlCE29T1wTPpJrFNLUYtu69k
OyLVkfqSpLqctNBLfrRmNzUNuhCwSXMRRaOvjFrbWVxcrQKgojf4bwCmF22T7OEofKqR7ZJF8ANH
cUMw6miRwfRFEx6wO7l016zJ3IQ16xrD5NVT9HkDG5wd0yCuywvZquGqiQmSbgsac/HboAyPekMY
Grt6vFYi5YfpNdE1SjgdTkW5RpxEivo32R4rotH6s99nBwJOeXPneXCoBhCCRNnewwICUoKVlkmg
Vx7CFr5+BU94THRrpVfqGxOcbAFygXpEQ56HBXvdh75KYTZRp6oO65epcXGc/JjXQ07KO8d/h6Qd
3bC9bYcuZQk76IcZBg+AQHwXaHV8IgpyT1kORTdn6p4ShSZmUGrO2dxvgkvFFG0qZhEjrAMKpPYZ
wot5V7aEsrcFPoapZZhJIsrowZPWET7Si5NIAPvQoHaYEi5VSEcBA8rDEHvt1iAsXQrzvQN9cKjz
Tjn8/J0pOoZzxDN82FJ4O6RcRcs5TR9vsSDvXVbfHVqLva4wLxhkw3AW4BMDEwpoXY3tnR0WL2bd
kaYDX2Hjp1F5nDRS7OLBKbZRP53VVjK6bahT4pxpUMAtYVJ0JuFUQjmS7Y7YEUgdYvgxQLx9V0CT
J46h3dMZIBq4983ZrSFu8KavLDHhHtN0Q5pOtIomLloQl0zVOZBjyHLWql4PF8da0qEcNkkjmSc0
wX5sUFQZXtE+Q/epVkRP+Qgt42CrQsFZo+1bA1f3VPk55VF+EJFxRbARHEZSA12zCI0XDp3jiu2p
3fqDqr8EctzYoGUezLg2UYjJz4SQXqbx5CDUebHzRsYhpYV0Kr+l8Fxu8TwdE/PnugbqDPUO8ycw
JSOn/Hw71PJJ5j6b4KQddYMWFWQakgNJO+y6tZ548mDfBkHjVg7hdpAIpmVTKmuhQj3LlXQid6Y6
lnHwoej5tVfTU51bdw5TIzjF5Ef2kX2hlPYPrRz8Q5R2sDwQ4K60iURFu2qhf4VeesGalF7Ilk0v
uk0rC7HTLZ7/9POvtCmDetJYVJYDCb6dRe/fFFAjC2OfUQHWnZmvxi7+YhxNt22cxVnqHENQjtY+
gOblGraqrkSFI4+ibo+eCIWIDkq7N6yR8gllk5Hp9Hb1u37U2seooYzr+tBZe2ECMkKLrac+9y8A
cos95UFL4x7paU9v4GQxRgYn1IKTAmEzIOilMEOSZJIDefK9mDS6BlemRZR6hG7n6qlsh5poVEIV
rHUNC3s1dTLfmJ5+lqyWoxiSDRLJ6ATj5D2Lu/zBYBEIMcitYwUDRlB/p5VeHoLoBM2NJhuUuSUX
H3ZhXCMCIkOlnkhO8dWoIhlavQcXQUvFNp6Mcuu1rKOlIEqlIVO0smnW5vpYrSJm6KAANH8niK05
kSyUnEAmuDWSbla/iWRng+6O7EmwzOIbDjqzoaNrBCxNRs4QI6qNhWSp65yoWxFd8JqYaO31YIem
2o175A8x46A9wSd1YT9rTvhMwCO0KZ6nISPPg8M9aRCLifhoYpX20hDhAgWLsS66xlv0pJKHwyu9
4EVRCn7AOUIgYCugF2Mv8YoinIwJibH6cp8BDnJL2Oaw7d7jfOcMcwBDWeWrSh3qLXkS71nffqB4
JL4sCI6V7r+oJCbvkKn3eyWZa3PC8nzZAUQa7GrNwRC7f83oqUY06Adz0KqU/ir0hbmiseln+stg
BPHGGIEhMWH4rhC4jOhgXdWOUOT0xjmTPcoZJLxeF590mjbUukSAd2+KV1urskSIKwt+zoR6DapK
vLIkxTEp0dySaTegzEHsM0wpD/sYPjoq+ArGngePHEFIj5zsW+5XW3IQNkW8zqp6FTYpsmW5tDqv
X4rYICec9l8/6FfP53mQtajcLuxvfsDiDBESySEsi3oT+R4cqHxYeqN+zQmm9X1naRlU3rHpoVSz
x2XbyaemTXZV1yirGCC5XzOWhvje3jlF/Gyj11xWPFzOfWjSX1CVkKZcS6YbGYaF0I8/60qUc7eB
kZ+hBvdRDy+ePD4OobTPDAQrVra1x+yEvBKDTD8eZVA56NEgbVeE6papvtTyXF9oZXBfEiILVKbH
KkPUUG6fct1+H+nILZSOwjlrnwY/ejGxXclHB/bPwkfNva+t5EN24Yqj/SIvOaxBRFZgJdK5Usi7
ht1XM5qlI53rNKCLH43j0ayiM2CZAxmISfLEUMLflCgnorZTaHJNR8cpbwkGT2QazUGWHjQ1ck9Z
apV1p6PUNefBeP6c+0zTI8AoyN4UYxUj/Fgx2i9dhX4/BxTLcj2liBcOKcwTNrAO7u86N+kOZWbq
6pGYIyqVmuMggump2ZTtpgcJdEGpyqJUgqdfAACi+2XaiGh70mQGNux0aM4/f4GxHuxyw3gy2VB/
/6uUUDjS2yYblWcuT5EzDgfH15c//0REDuDX+e+DkEHzz98JB40dYmR6OiMNe7MgQ8+MFCFJUCQ+
XbflMZaecU4ADBZw3/aJpU9nuJGgY42AUfj8x7//EpbNGZ88MVNxqQLWBGEQjEF+FnbNrLAoslUP
5e7085eOsAaZ0NJuLFpfZmXKO0+boqvJmm6F073Cogi8bdS3k+7hRgXZzdbDkhTBSmpouKWRSe6d
k4pT1HR0AKPnvB+ru3r0KfWDFCCNWu6d4NObguyKbHgVxjNl07dPkzMUr0Ebg04Zm3Px0yOiWMau
kxm8/r6+WLrY/vceon9F9f4TKfz/Gx7+v9BkhGBUxaf2731GuwbVf/G3XZ28Z19/QoT//i//sBwJ
+zcmahiKoIlpAIJx/PxuOYL+/ZttOsIiYElnG5nJDH84joT5m2nOEHBTNYRGzxoH0/84jsRvnDOF
dAxa7LiVVOe/cRzhKvqz946vYxqSTyBVQOa20H91oxdjiryFgMXHytS+2ik/mZH5YKloaxKZCkJl
+V1f0v0TdnACUkYVlXk7VRnXvkoDO9kzz0/WXpAecS4bLjknez9GONBM67xz7mqL4mPU8lWr5BOl
3Fl6hbbx54l73iFU4qRj1SxOemPbO4Xg+WXK2laZublQeQs2NLE2qUDP12FiWufZtCWYTKUQ0DqX
s9RO35T6EGzrQJ4zo9hA+mGNtsxjEccPYkqPNbm3OEGxE9VRe5ECl6jtXX3HGQ9AWQ89SUgJoxKO
kwyVenGnFvdpoMVrAmY/TM84RCPDFVIx7NC5jlroLwYsCgiTMAOM/q6O7FetM+60VtzHrQZgy6qL
VaC1IBFipuhjcG374oq45c5Poo82T94mifArn66jHVLiJAFnZaR0TBdcjdrWRYn3aSLx8pIJYm4Y
nHrSW8lGXKmTvozoRtDI24BWW+ml/6i0dK+il9x3BgZe9k5HAhBocifa5DvCf0JvHhfMLVLFGR4o
6iejIg+uxlKxM/T6eYQV50aqERCkZe3x7J7yHNNDWsYf+DIf6lFs00A9R8F4U3U+LdC1syeUveab
VJ+N+YroFj1MfNRhVpXgVUu/flOw0C0DI/x2BlJfs+AtDUfUO5eQw/OG0AJjSdN11Qb8eBFKfRK8
1acQYabUprck9R5aK0FuPJHTbMlvz7dxJBkvZZZ8e3qhLkM7eahQN0TBWx7hGR07FubUaj5T7RRg
0XLTgoaS02puL4CLhZwlqvgxUbmyahkWF43HdnAuTZx+0BFBAGhmVw6pzJQaqIFVNJwDAqpp8Ntn
VFawt+i+MOVRGaGVm9znkBVbRERGhV3TVxortu/inlDlNuw8ItPINrUzdkQ1Zv7p2GO0nCwmSnSN
l+hHIQj34WfWOyY7U3KnBoh3bUO/cwZBOzzB6TuFb3WHDtuQ6hbZ6gr4DIwQH6CbwmCAnTmEGbHS
8DBSPHEfxwZwr+iN5xyjBXZy1GMrpaaCbzAP0uOW8arTw31a9VtGa5RIVkMOAL0qwwhu5VTVS/J6
v5RE3DlS2fvjvTAclL0BNiwK0O9MCb6rMvzRbkGeEipLtto8VACLZi8NYnPc2kdrM2Q7X2KJRgPN
nQs6222GcpGwaVVhPDITnD56U2td3hzCcTSNyxOWRztMvqWDbWotMQ4CRw0IeledC8lgu3GqDLet
Isctn3LNSfaDRz2lMD9KNXPNkhUgY+9OTQKkL8gysdSi+qKahyhSV74+PnU2g/uOLjVvxfgSPBh1
EayqTFG3uOwXdqbGazL10OkG9w5HIIJexAaZEYzkIHlLO/mQq1xXMF5PnpIgcGT24FPaAGMNt7WA
hxgNTPm6fJOb4RedGpZC69yZtrELans7RekiKAJy1ux3y+dpQKxRuoVdIb0qxF2PNQrvPIHBksE7
oTqdgATi3UWlzzi2tu5VOUm0C2PK8oDEUz7pXPzVOKnHSNSbpsHCackYTb22ARP9YFlMh6qxPGQR
LgYkiuRjhfk1wNrV1qfQHJ01D8/V5iiG4lrL1lCEaUNW4Vk246oYtSdHdAmCJO/BK6OPuAc82tUM
mHln8ogbIXO7conY2P98YFTVWUWVeGKru1M0SosSl78blcGhj4ur2mNtM8mojsmNwU66bJj9e411
8iLaN1pP5KFD1kKcsfLUDWuAORA9m0X35C4tZNvuhTfP9DVW47xpf9QWKfAIT4jqtneqnV9NnEau
kmdXUiL7VWnaiEmZQAX5sRTdCyDfsz53TqqxeNkaDRJTinSEIrm5zZv8NoxEeXVNZi9wrr2V9fQk
8XyQaH0eVf3Ja9gqxh5tuaStb3Uc9EE4Hk2T72BbAZPzHDEDG1UIIA9pPJE3im8tHUFpVdQ05FJ7
UYU5mgeBRzHt8QWS5t71pkpoS5Au/Oe5yCbdtV7YikVwmzLEACodV9jAaZVqVasnfaI0q1SqPjs5
0vdi2DA6D7VeXDW4lHBFH1O//VIdeS4nrp4KMQwFBKb8SEVsW47xQs91DVNeRk1pLqXeUNB1JqTz
/KrgNCwTnndD99NFOejdgmBIxW0qeqe+zM/BiNUy75I5zRZmpJHQeapkHsE4Q/ihpxXGE6pc8NIX
/J/WolJ5wzRXVLRxrFHHAVAsx8BidF1Nj2Gt3VtlQF4ZUVamP5zLBLuYUFm6OFHIvnitUvuo9WdR
I1MbQAgH82PWyRtyIE/r0mWWZuCe114LlVgNKbEtxrO5plQLVVGBBxokS9r6LlWkSZ9VPpQ9hXcR
4udU27Hf+nq99kqcrkN0a/RqmK3/e2jirCj8a3T+6Cm9aR03+8zjkUmdifljWb1kWvWi9c0nlcFS
tnzW0Gh5aTN4oCMK9aoABjThLwUvfJEBD4PTMbnMkmdavMzc4Z2kpoXactBXSpjayxrAKr60tezE
ze7mPq714HUcldSJ7U9m1QsuvGXMoxsATxZW8O2ZCIFyYVfLSLsLuvwDm3KzCqTpgKU2D4Nl7fT5
sVYnc9e18sGDiboazexSQ5J34ylGa1qfUHUw1xJcHN15r33CtnRH4tTgywb07uduAN2j8ckLo++p
CkBejo+mfCkGbyDHeXwi6eA0lNMCfVxHh4k1t49TmyJ4nQfJkUftWKZ8UU6YZw6zjNfQvfFPp8ph
uurpT6ZcZqJ6aXHEbZzGxmKZbps4flKV6QliZwiPksuuomKg5XeONRULbultB7H2NJ8SpsX4rkIF
VGYuLyVau/FUnkViLLExqDnuvggkPppkmrvOwBOSA/ZlIrM143BbRL22q32KNqcu0AOSsznYyVYU
3SbxJu8wEoigeSS5MdRjXRLq2QnW+pjX6KoGTL+BuQrVkfk+2ydWVPtsFBwS8QjGPg5iv7g5afZG
9s5dO2umaEcQrSbI8UCAVzpgh9qGEG7h/RBEs2k9+x5zGgF11zqrJC0CPW+2bKJz891esM8YSA9Y
SOgB6k2El1dRVqrO2Spj/lj6OxqDqA8s4ztO4u++LXb+zG6G7OaWbYMp3qRcV8KZIaob+8JL3opv
XIz+0tcFkaCFsoVmi16gjJZmPKVIKXQTp+KjhgRi0UziLja/apHP/jkPxXRUuUl937JG+DOaPFP4
Fr0Bo9WzHkih7qr2ItjXh6TgkWLWWuOc4PC4bUS+m7rsNon8OpjxW6ERdJqFW0QA9jIyww9/5MtV
EQZDq1miNMOxY3HM6k4RZfIy2g7dMPCdZONyzMM0JHSaSvKjsl68JNmnU8KCHLG9NbaCFbXCM8AY
KyHhI3OSN8CoL1101+f1hxTywUmdT494GoqeL9/Q2HKSvgbbm3z2enPI0RriQgxoKOV15joA511v
yK5JjMBHHzatHa2bJF40yKigc7XTqh6NuTdLR8+sobgiM/pBYPPO7o0LVP1E/1LIZluXdJzQ+KZv
vLyItogxMFA45g+ITb4Q03RAqosHT5FvJlJ2N8z0OS21fhl6uo9x+tKk3pvGvZ9MHgLVt3iR5Pg0
xMkVrCoRnDlKKC2l8NHpI9X5l02ixi6r75UYNh4k4oNC/9sVZvXZ8ZRs0Dxd9bAxCeBwasSMLtrx
r2Twv/GnrZvG/5qqlB9vVvFrd3rCmlA20XcakLCpVu22CbgqpaWai90zfNHr/F4BdnM9CwNrT943
m0MBvTZDUrzNJeaCiSD00pSsBCUPb8L4vs9ABvd4mH94ThgsEwUJ13yxlaTb1bZPSkLPsZTQxKyV
jy3AfUsVrzqlgbOIQ1gBJsuXkyoPjA84nuOQDtXoMJnzbbA4drQRy5KG63jh47T2ezYJaOW2q1oo
r/1ieOjH7LFgCV1WpRUwXTOZkjFXXWN8gDD9lOhi2hbkxiLeZpKibrts8vciQLKaatFbeWTATYCB
wpGLBFLbrWcELsdtHJxQA1i+QlnEcHqDdBtHCiYZJZvwzIS9WzjODRmwUx+65lgOZFIwSr5yIBAM
jbRFZVSI51FiQWQYnuKwRf6sh8wmtHMBLsBFYvrgY9y2g7cmRObGu3bCtbjlonwljfgU5Um2xmoq
pbHhyET4Hp1D3wZf6DccsOm93jUaXvsC3yYCHfFZl/2IZJEFrq2HJzPk+R4phnLbq5Z5XByrzrJx
xdQvdPxfZMDB2I6efMRXUMM5Mpbl96gtc5uSrsWswqGAK61tWv+90NnjOC5j4Mqdh761FjLMVZZj
dAI0h7EJv5QkGytSBXOUEEpeTk9mu8vH2FxGXf4WDd7D6ETYhx0IHDEdYEToiN/8rzCuyZrlvGcz
YOU64eQsh/tSL/Gt+xThWYhPKgelsjDHKl7p9V3o07JkzzAY9RdPozdYRKxwegs7DjY4HmFPd/xS
qtbkUhsw4MD+n8iV7Gb0gHMrhtmcPEuqOlO9UyO59iz5Mph9vwlJre/z8YWUGWbk3kg+X3HtesRO
IyoSvOq33rHf0T3TjCTvu2ZXCeky4jIIPyaZvPjKnIRYY5hvTIXO+kDXklXbxiO08DWLOyyDW2pX
32koN5pQXkkcoZkrYIZM9Zc+n9gAKX/lM++5RtLTGD8qR9OXqhV3qxQm9LJP5B1j9LcGqNQiTxlO
RMLglp6CDMO4N3CKCjz7gYDK2nUK58ln1O+K0NhljPsXZreZPjg0VtCs3F7nAGJajBN7p2hWFlsN
wu4GnwUWWFGgkFH6hmd8jvn0BCereSfP/BzBVx48Qv/ap4H5jR9lH3VaRy68jumgHrDMjU8im8FZ
OQdKRgCYE5CRCNtXFvakiAVR7iD4q9ecDRKgyGguSKp6dgKHEivjsDkW2rFQ1JVs2eKD5A4q2o16
aE9n+EFLtEszxbgvOMjF3rIMLbEM9QGHeq7h3WchkP5wMOrLYC5SDYEixJ9NqN7Zjr3vFJAX/33H
9C8bos9hHBY/vsL3X9MS/9RX/VeN1/+FLVN4f/++Xfp/iFL02/e/0Sz9m/tefbRfgNf+nqvIv/0j
VtHSiFW0yEW0Dbqmtq6CLPsD0mTpvxmCDE/GvgZNF2lDYvofSJMExaTSK1WRpUNjmrHVf7RMNes3
ghRtDdevqZvGHMb4X0CanD9TB03c7lghfzZtVUMV2q941TYKbJgUHFjGzbjp99ERJd8xO8oLdsiL
conPeOTO6Tnnv/Ls7aejfxh24UFu022+z/fmgSpskSzrU3IpT+UpuOQn5Uz66ak5hKfqUB3wn2wp
e9be1t9B8tilx2mfH4NzeayP0bk9tsfs3B8BULjjUdn3u36HzXNT7K1ttheHZN+c9EN8KU7FKbxk
J/9Cd+oQnVCy78qDscsP419A1f7FBdFUIWiYG44hGan8mVmVDEob4K0fEDRMy1iPUAZNv79L/xaV
+lffgpv7j6A4DQBhZHAwW0qFaHHTRvT4V5F/2oyA+zsJ7+d91X7+EGQ/2pr6KzXVI0Q+NMKUxOqQ
ZlL2FTfpXteEuQiQ8lv9qTTD95TBleuUTNF6PDMtIVwpkWyfgTMTyf7fu3H9/dv+Ixv2n35gwkEp
+6UJd8rmif6FA4awVK8xCE1Lv7foc8U7czIP//lb/NPPO+ePao5kgzQgjv1K71Vaz+qJeh6XKXgA
GNcoh+hY6/ZfQDqhof16YXn1oAkwVbQFoLRfgfJeidE4iXlhjEl+oRq62U15M43sKjAMTip6JAp/
WrXnmDpkpoaMDkK6PArxkqTXRjpPiQwfvbHZNJmxpym/R6oihgHWg4+3NKKN7dIEXGeB/1H2dbIO
rPRALNDaqJV6ge51WKFMmOCpBMtY7YjN05cjwSiu9J0ngJs1LQp7poW0dCeHNz6Om6vTyxDydbWy
vo1Wv+PxPxNmfXDsu0oMnCOG/GRhWSCQAp+yjMUakSqSUWR7ABu+cRRgvlGmtzYYPxr88fRU+byR
GLYJJAoiQXb0HYTlvypJfQtkdQOHTyvNY8qN5d3lfDs43a1t9S8/5kJkub6nw+anKJd1xaGX2lwA
HLxOzA0W/oh0DdUiVvyEOtP4Qv+Lb8rHZik4BvcxFmazA1tSy/asjR3sBLrXGZrlRafNxzT+pvf4
LkNLmRnJ6T4SSGwnNA6K5N8qA7knNrarmhaw3RDkTTOQWoiuNDr8T6IDET7A+CCW4A7tqWrTX47L
tFl1PNvoBcAodR0tZ1w9dS9uGNWpnsPHvMMDKitxEKl9TiccXjS//mJp+udnXNc0Xh9BZrZB0+qX
dYPJkMxLLJ6oRspXc4zXAbMqBA6v//lV0mey7Z/WDvvP32d+Bf4B7khAHmqLev4+WbjD0v6OSnkR
COuac1BpS0LZ7epQtwHmvekIOW/R8Wo7CR6TImM8/mrmG63D6+eZ1xHhrRzjd8dK0MWFu//8SX/h
C5r2/EEliwrhxAwXf70gedKlaaPGCPFQt09+vfIm9RGnLIw79fifv9UvpFYWVL6XAFmns2OrwhLz
zfmHi6I3BHymDq50ioW1rZSXrOmeg8bnFYh/VKNAtofenNi3LjWRQvlnK/JuVa0+GnH2Fzfon5fT
eR3Fb8ehwdHtXyHyA22WAgsH6WY0deumPCS9/hc/rtD+1bVlnis5suhMYOSMWv2HnzeffGYyitn/
3EAw9l0ap0J4Qv5L69zoAB46rTnhjScNaABfwcVH/rULCSaRcXnvV8la+tmPifvPYeYRUz2oRmle
SaMxZUs7wrvNn94r0TgjH/ID5R4uhuUl7+agHbnZBN8VI+HoYmk7OGlbE8G1oHXRNXnqhg4BeiJ5
0LPykpbVQZ0gAWsAiHJabV28bqp8P7XaI6PYTO+fB8EncqJ9Cjki8JIfhYnieQy2WRK/e7ODjt4T
iTArcxzcAnGql9aHnAVjqP2disdCaZM1ddyCRWLZ0rqohg7Ha3uIc0yawQJkMJeB/9dI4/fCCDbZ
iFtRPoP8ACVlb4Y4f21oWPgjPm4ZfnooTHWJeKSTwC6sYEFg3yKsgvvcPyVjuAutaDNfcZWQ+qjQ
Hqcm3NF3IJa69LdCxzFJQy1s751efewsRnIaTS23EkiJR3GtYus6WFAN8WtOTnPwzWDbWM4pdULU
cMV93Kd7GmgXDzSXm6XORm/qS+n7tHugIdO3IeoMtFHRDcvOLl8npY1oigsCkyFgdsi5s7HVKaTT
t1EUy1QpV50yP4bqMRz1x9Qp35LxXCjALlX8Z4qdvU7MlinBnIkrU5eXgQOVpYVbluvP+emt0wJY
ggVv5mgZ3MvYWbD6XfO8WEdl/1xjL/Zr/ZEZ1z7Ttc++nk4E3zCUAlQXPaUpM7RBuel5qlDots/e
UB56zEB+aZ+Gtj4kQ4F1IlkXfcBchqw19chU8+QwmYtj9PsJ971I1m0Ir6TyH3hd3+f1VW3ta18G
p/oOa6nTOpe6bQ5KUUN5j17tqr7YOdcjKrrlI5bVXTZVBy7k2omIohrHIyX3MTDThWo0BzMNGPWF
O0Mr7iNiLrsoWUdB/tDQjcH3yiPmP9QZXy3PEqR8/jk2uFVMSDoaoFbXma6H8k2E7XNZFbv+vRlh
C7G9YBNRQC2QINW1dMtmpa4nr1ZOKJeYjhl3UineGFge2dEfI2zYbQTNJIZFWTuDSiHpeioGtkIj
6WriMyidsWoC0bngqRZ5knND0T4EisnFMbdagp+AsTMkPU78ff+s4fWGW0M72+YZwGfU+bd5vVdr
+abb3Q+7q1Z52PzcKWJOH1Wa32LIHWoB8SCFpUj+4q6wndvUM+qN+/V89xWAHIja96kG25QE3h9h
wR40qMe2Ux8jrdv35a7su+vUHYORxYiHEXt0shdptQr6+lBp0b6x008f8KSsX4RI3mOvuVfQQy/m
d2ksb05bMQpDBTFkqCLNq1X/X+7OY8lxJO2y7zJ7tEHDfTFjNgQ1gwwtN7CQ0A4tn34Osnvmr8q/
rcp6O72rzsyIIAN0/8S953KT8RyW/KyhXj/XbUeADz7Tnk6ETzX7C7Y1Q3QYogKrqDoKa98yoiiR
9lqRfTOPDSRIBGE40VporeVrYTc4DDJYtATx3oWN2gliRe3HtryDPnhG5TpBghjZvFGVy7h9dilc
cS8fEQczus1YzkTYoDOJbS5V2+VveLV+FWQpKYYsNM3uBk38bvkXLiq+yHBvtDA/1kVxnPhhJFyf
mCNrEtXJ4T1l3LKakf4Bodh5lvtBqtoqybiZNEgkdfYJ4PU01B9lke+xGf665cc4PwrYErYXnHvV
Pmu4C1xZrhuGgb3LUNB8ajUDig3OpC6TN8uPaHvhQ0hFgnF/ZyfRvrara89MvvuiOaVseHWDT1mT
7KaBrxsEZ2bFkFE41i2ic5ZPaEs54fB5KKfqWvLwwNP75825TA/C7+JfnUjzqx/+LMqpjsOo/e0/
/9ffTjF238XlPf9u/n8YYlCl/L9Gbf3evv9rRrG8vv/5P/73/F1/vMfJu/rj7IJ/8s/ZhaP/w/Kk
Z+mmaaPMsjz+5J+jC9v+h/drPsHgAm7Zrz/5v2Iv4x+SgYK1zCz++Qf/mltY4h+W9HRbSAdQgWMZ
1n8yt7D+zK1npcNXoQ7TBQ0fHgb3t5Zy6mo8Zk2fb0TKERzEYmtZ042NhJWLMBFbWKZswnp4Q4Ue
BKi7h5PlJNdlXZWHaWDRDR0Lfq8+5puILF/Ohuo4t1dWEeAhslHBVBi4VeXtW4cVcDaJDs2XX/da
cqOnVXyEyYtS3XWOZjiO/1kqwPLiTHp2QW2LONo1f2/eZxK2WXEb8UZo3qtXTZfIQ4vLmrwV7rtp
03Ewzg4Kqg6z9j7hE15ZKNNdq3uVs/z+wyPxb3p3i9/yH7oBz3IMXfIESMdm3SiluVSjfygEEz1r
S8mtgQ0JcZYHRloUt2wKrprOwfVg7zOXGmKKPfbeYMmiUvlFAshOuT+AIJJ1xC4FVRarhsZFRTSX
fmbWcF2SyFtBpUbAI/OVy00Ziy8jEs8MvwApuRZj/7VToNlGiIyQuk6YfzrtrTZDsklibTe42fNf
v9Slf/qvvodXynROCl6rzms13d/Fg3nvkB2LD3pj9OTimuRG7GydnlprNnncGkB8kNABF/jr7/rf
3t/lu6J+FDbQFBdR5W/v75QhhFEKTKghbpOI7Wvi5ttprur/KJfg18tjpui6uk7LDJr9t/bRKzKT
CI5Wx9PR77U+Xyhu8XjsDTZMocEiikjtzV+/tmVY9ts76pimq/PdXEnj+tuz41KcsbgpjE01J81J
m2rdz1vvloYZ2x2cmR0WwL8dff12NCy/Rge6PQJVTife1KWz+cMDa5SWHOIBYItl2w4ozmNhuo/9
hDyyzE6kMl4X7gx0hDEApvK/C0n8N88QIdmu4CULhrrmb+cS7NQA2q4a8ZsL/O7juJ9wMSYqNVZJ
Yj0WrnYbeupvplL/7puiDedIZHJj0K79+RVrASaryU2mjZM116H54Di82B5GQm+/jn2Nptx2//Zt
/vOU4NfjROSA7rEyNXmvfx+EkVjcWik53RvXrt60OLzUoXkpgOqtA1em6yYfPu0uuhJGlq6XZaW2
B8kY/80z/W8+PJ7u6oJbSgqdz8+fX3lpeoGH54DfdTzu1QIeECyOZBF///WDvLyDvz3IHt+IXpuh
vMXx8OfvIxAy6PNUYa2ReGWyCeBqdLL7/fI0l72OfgrYl/k3Y1NYz79/W5v/cQKbHAyWxYP1528b
UrBPkV0lwL5omkUR3Yaalp9SdkMuBazhOCjAkMgaUXqdjuqLJxIXj420ksL7Q8tvecfHdZiCPSRA
Zx/L4DGvE4RPIXCaXn2xxX008+is0nQ+kF2y7zuNujrAYxeiC5g1/dF97zvrBh8sPpZRfhklThfk
i3Gq0dciBVCftZG+Mmp+Loz5ZcjDN1iO1wLshZc+hJUzrDyW2ZEFz6ClpaTgRq0kQuAIE8qMzHj3
sEAAFNkqK3xKmvGniAGu1kV+48w98qJPkHj+GNKDifjF1LJrmca3qE8v5VDvB+lrRr6XGfTKQb9j
A/MQ6IjSKnNfjD0T1QRVXY0JAsfiLK49voY/m819bbEKDvS9DSAoi6B2heRLeISEheTLY6kWXn0u
beauLOmShSFlPgx1Hq3NgN2dy4KSAIjqwxadc7RH7QFYfYFwLbkZq0h8RYTaboXOjIz3EPOncWKQ
apzwH7Hj4Og6ZAEatqp8ZFjC9kNkt4AecOlawjd1DfF4qqadLWAXgmONryqd4VZhOT/4ndy8TPc5
Xd3QhJDeKA/8JoCDG/XZfWk/BTYXK+7KxWuF2Fuim+KX+ZOyGRbSyuHJFKQJzcHGCjxGEyZTghGv
sx/kMGCKabZOtbZuvcj2e3tw1sj521VxjubAu4TsmteNGzymw8GcCdhsdRNOoq7d2605XBVBwf47
Un6SYC7TbD04OiUG+nAxdyN51W3MSlJau4C5CtrKGP4SCCPGCEuCQM1ySF730J5PDALuPD1mF9QW
894Elx5Tia0cp+9otIjw1jzwH4GOXBI0cpvN8bMVVC8S7ktamRt9HONdFzUbAAMFgnY01kV6V8rh
3jIfx1Fr7zW33ZvRFy5KLHYSCotmjq/2bE9HR1n6Toehip44008LedJpLn1XCND3Fvao3v2pIIqR
ZhSsEPckn6WcV0Rj64h5ZY8mfCt1TOw06hfNS546jcg2cqHJQdesxdfv7czQhNcWw/eT05fdyae0
nox9niIvAfLMB5VCiM8qOfYKtyEfucZGW9XxRrVePxxNETAWA8a0S3TjnQj6cKsX2bzjeL9GfFcm
1q1o7RArFmTtyHV2VdmoLWozuS2LqIUNpc/7IgOsCJCi2hA6PKzxhO4ocdAhQbze2NNFWDJAjqhP
59gk+7nDIAiM5A4OkruuEia9QVHHa132As+i0HhmF5B4zjPqVeWeNXV3LPHnbacpvk2F4cLsSW+m
skfDrAMHswbd4skt1RWGYmZJM5b4GP2JIBJ9FYbGawnsBeYCdL0XgtDQVxZgvzS7fp0U8NDCvs16
TcdOMZu79jy0dXzs+/47Qm23dpvmjRArZzMS6bVvzKjfzAkLrpHPx9qJjDuZjnhGKTTlWLyrxrrG
x27xE6OVRx3aZeHrBUwh+qheO88hTELCqkjCAjo1pPpnpEVLpku4AaZz17ToTHG7XrqEnQDWYrhE
HYSCYPwxiaTb9I1zl7lkDpraKWw5lvUWcSwR041faCCskrDYQe9Z523p+I1uSkQL2ptXZjdiSDGZ
s5NZJIos6ur2IF1mk/bLmGdnyDAMGV5UBP4nIaqeCWO3YA9eitJAITm34tjgLXuY4uu2sfkka8bk
9z3M29AsO8TsuNZKW+xio/rAo//TN2VyU6OvNufmLXrDU3MbhheeOxQ9afkAjW4zMe4M5Mlk0rpp
BXkxCJJ2IExD0F/8VJGdID+b8uAccmrdubmutr8ETCpDGsu051BpUJvqsn3jB1KHNAb44owu9G3d
IwlhakfEvvhZHWuhLtEm+Jlwi+spchy0lzPUzwHEyTxm2wX9uY8DA2lNBGEJO82dRF5ITBz+w67U
dz1re5BpNGjIHXv4cFuYRnxk6mLt2Qh6xbOq4Emq0gg3nSmzfTIOhHEvcKbUEk9m2G4HYTwHBqQz
jeMOs40O66yu+01qet+dzE9GoB6nJkd2YoVQOGtSzMj3fjMsxROwiiQzxgDE2BoLerbhoGJ6KmPr
ZJqIJ9F62yswJO1nFzfn0fyyYqu9qLnYmqXz6YEd2kZtf0GteBPGrckger5DZPc89MEOiPN9mmlf
RHf6htKyixruq3RSaFRxNTZTebIBGG1F1D9MERPHMvOewQLN7B7dk+Fa79UEbF6mxXOtUgmmhNBw
h4n4ocoq1O2JfWOCP5qt+7iNxquxwgvIBpnVvhdMW6/k/O71voA9wqWQ9NdRw98O7ebNbuTJaBsw
sgY4Wr4wot/7IXFve4Unt1YtWK3wqxQ7bTJ3U6Xpdzkp896gfLfwkmtbetmtE3DLVkkNWzMTPonL
DKgisXygh2PVpj+x1+9tqznRZXyQZrZh2q/lUELi5MOVFXiwUB5UHPuDAA7UZPghe336joa887sO
eAgB2sy6U/NBM0Nn/9el4a/M4T/Vho5Ow2gYNooBUmJ/76ukJxm2MYji8umKXZdKcqjbfjuTCL5m
lIl8p+sZztXUF6MWjkdtGa1XyM+nLpuuhkl/h1MJfJBnbuVw9yYZDKW27MhIQYtPmaKuhBZ0vtm8
EO3T3Hd59IF3eiMZ5rcYaaooyy7JNH27Y5keOxVchZ73Pne5tc0ysFUeqRHroK0OsVdrl+rlb16+
I/68j6ITcGgBUKkgb7GIBBFLkf6HhqtrRYe9HWv4qH8bMTYuqDB8PBrvvciTD/KN4JsAygsSBoxe
X+Fd5+q1aaRnFCmYbF1uLJpyJNQ4s5Omf8Xfn/ldllyFoJl8lPW7oBQ/ozd1aFnba2Sq5rYggg6/
0Thce6lx5O0CFyBntW1gsFyNtiJVJTf1NX6+/hSrBdvhwBCoRgIsKicVq2vDDLyjE6vU7yuSYESu
sY1u4up+8GAHFK2xJ/npOIPtWvdIetdtbsxHmoZDkKjyOLhbwUkH2sflE21rCCk88zoiZu+QaGGw
Ka81g2lFEVubrnHzO+ZVr+VciF2YZuzZwwbqiR2BDU5NsWElLVejnbwYyP1WcWemp6oGN8nNyYiE
Ekep8Ewwj75q+mE+4lkuQHSEP5CdXsuUkmLsuYycWQPj+l3oes+9ZnQga1kwJVoN+w82dT4vtQtj
5HwiTg2H9akbmqeqNMuNWTUjVytEgMDkydWd1kZcTB3H5OdKEOsUmT2StQRTtimrXWKYxa7U8nQN
pYGjn/LxNMca8VPBdIyYae3KnIKd4j7b1YUOL/vSsSXcF9HwVnRhdoEnvyt0mZ7TmS4jgLe6zz0z
WOswNXZ6LN9YySBp2CtMOOsxpJuWda/7ciFy2Bg5tjobJWV12WOdfKJkXaAw6WGcxhszajr09MmX
QjyMptVrt5DPwMcibO4JZ4vnWDCCiN66wWagY2ffVrm4aJgOwPyDRomf0FdO+VIspnHRx78EJUA8
R3BBfV6ncNXAy0exTvhCNtZbLx5PZLE0syGuDd4I30VauHGaydkGqfxQZgxrVrhc8Urr/WDgJgZr
OGF6iuBndrkX+SBoks1QDhAkura9xNTiEEvN3tgRb3EQybz32iA8mkp7N5SjrvTShriMgAdBN3kw
GNffsoaJJiJssPoW2oqygjHSUE8VaqHZZc1WKGgGlZadhoj6kMlqfCksgYqklMeyH7SnISI5VabZ
GcMib1xWtat0HI0dzv2noHvr2nDdiQmtOYbsFVy2XVF49AzsgU6gZhW52Kilx1qFKEqq9lRaw7kP
6T0jrBAHt/XA7bOrJ9luxkufezn7VRs7bU3KUQioFAPCvBWW/TnUkEBZCAwnlRFoZCdTAJyAG94Y
Dn0mjZvaRfgiHexiStduLcKsYHENwA8U+60C0LweNsNegxLHUBI2ticAVGpb18yLS+311xgWmXct
ezPdA8uwkLS93HAvUy6/AlCutEX5Eu30HjSFOLHfOSVu3B3SxLzmPE26/FDn0BNsx7wrszk6R1zY
26aiaexDA9VJCZ5kSvEd18NxHH4MeKY3gZVT/QZcRLYLURRdJyvL/KOygi+JUiRrG21fCkyzUp8n
X1gYT+LEEtuS02mNiz/FrhRma8N8qpZtNMlXZkEyyFxjU8q79juTOEHCMS4PRRism3JLSlP6lDpD
vuaZ0DctbDUPqRMY2JlCLCn3YRY9wGB5oDezUUxHyIeWRXbrEe1mlQFAQCNfg5hb93P5invP20pz
fMmmXmwymlV8oyau3hSPMP5ai1+TegMk/RgkFt9pxROBrkxaz3EycyviiQBoxUbW4zQXbnYC+Vq8
qvqQIQL3QcSA+SoGzA3zdxPyOgcHCjpvNNlW5RXBStcpO+xVlgzvuaE9EgxDxk6TXgEOx8UbdMY+
SyRJ7RmZeRMcFnKInU3TiGEFSPqckgsktHOS1elDK+ZrtJDVJX3Kw4HK31TniMdgFaaj2JGw+1xy
dmzrioDYuUdD746ccY1W7PQo0/b4T/ZlgI08HHj3zYnMAq/ARKTD6PVtnAcOE+RTLlzF5wp2YKDp
4BIccah16OCI7XS/tXl2lITxHYW62AYKRo6u1CLhpQ9Pe+QT8SVLAnavRaC2VJjfKg2gV2Gww2B1
G05vQR3CGZ6SPYnUoO6S9BvDzHUF1bmB749lK/0WlBHr0lqcfgHzl5ae2AaxqiDTn6y5vg3S9KvN
SkLbvHreu1l1WfyBh0o4t7ih8PA0VPyRje/SJFFw5ZFxcwjMvSJ+4q5rvIxU2U8jiHfRoKevLgBh
SZ+W25naGkER7yB3wpqKlE0EWrkuCTbBPEJRwuwkzbOXJDIgN0O64K1EMqMNn2yf9A3WaZQQsTyk
IhV+GWHLyDpowWGGv8esiUKTitI56K3XGnFbzTFAI2HD587sDTMhlir38RIeg4NwKwCIzcEQENjW
XGtp423KFrRWk4SI2O17260vs8l0xx4K8oLd4k3ZncfGl5QauHr9ljE9aWq6N27dpDvWzE76uZn9
ee5wW2C5GXsVb6WiRu7CTsd/SvdIMhgumbg9igSNQ9FvgMuNPD5U3U0wkaICFc/34BduS/jLGQti
UFQDa405yeTVKNcJP/A2BYPMwwFPP7MlMCP4bwRgGVRPTb4Zsg5mBn/WA5C0ZueKqUC614utZ2PI
ymZ17FuDj2OVfo/Q5ree4TKumj5zyQQobV8wNNRbW9mn0imM8xhYDwMmqY0305B6pE34Wmc7Oy+n
yQ/7jBDhBt8S306fG8UkPWCZA3/PaWZA+Q55BOV0E3pJvM668UcMjH7jMj/Oo0Z1xiSqJvsSP0tJ
ZIXQcRBNGZbQfKrQ1YDenHtMqMrll+A4aAA7rh09C4pzznIR1wXqDobdX13HCH3mQrsgJIQpFMP6
weKEseaEqFo7ZUn1E6RNsUtJHSVewNg5M/JH9kcKKR5mVT4uxPBVunUVWpdfk+lSboeMxMKs5uwr
k+w7K/Z9msV73vXUZ+YQbuq8dFaipjF1RVpsMxE5Z6zbDF9wuR88g+q0A7jbeVq/6WNL39CA3gVB
Hz3YothqaX6rVRLP8Kh3/uSQPFPOsU4bStTNwHHuS7119niA+rC+yVOzu0wzUqU8c5eMvmETjJwN
zlgukQDxh6nn1SkYxvK6igvokUg8YHvdWuwIgQeF7laPhh5sHx+OIS5aJCUJRdUUaGv8PtHZ1rMD
nj/qjMhJbjMre2ya0PKHUc/3MITr6yKXL721J+DcAZuhMe1K2lOgGS5klthc22omyaWMX3Bo7ECw
wUsLS2s9eMQTyCESAL/rO9V41c5uRUMhR0LMbFewELQyOSOnzIvIuZhjtcsaYgLrwt3gSCp3GXyu
AyEfN5lR5j5OW2pji+stAqoEcj/a9mBdr1vlAugB3rcFG+peFU6Nrygi09FjyK3Joj+ibsdvkgN4
o5vUJjQ3MaqQk5ybcGvNWMIwSgx8tIlcIg3yCafxSx7OyXl2ShxNJrEITpk/d6GMrgwtT9Zmeplb
R10QS+eHsMrvS30awNt8Bq3FKLhKYtBEqOCZIC63z8qaK+dSDOg1nHF+HcpU/0hTuR+Szs/x49/Q
OBE7C/EKf3MTfORnVyuOjN9SP9aS7gxlfjE1i0+sls01HPii5UvphVY+xFZxF2kNt2M9RVuIiYQF
N67mx1IVd6y4uk3JrIpFn7qGZYvwF37tDq7pRFCg9ZGXlfbRlPIcN1n+08F28hJsrYSQ2rdBJV+w
yRUvckb+Gwl5Q8qBOo1aPr5YxdrWLe3ZmeLgVNgW+CY+9JlK3as2Z+zReLiBOm947KDLEiJ2P8bU
W7Gytjph47t+ZGPLS9m6sv5SEVnxQ1lmsIxPdCtgCALzsSOp6y7MFyA2melYQaGrkBdPHF7dBwwV
2RKWdnyqhmUGhZf9EGY4PJspuBKUR5UpzlrVkFKije9EOj4AzNXWQe99AqrKMpPdaam3u6T6yjya
7wBE8U2bwgCNRia0LkTplWuk8anpl6t+IKSzJp/NrkR0bLSK+KK+2es9A8NBhh/h0B6EycuKMWIg
S56JrfhKhrg/goZ7zKO83est1Q6HjOtXMBCInwIEU5Bg55duzpwLlgBS5MFmjd3fyqn3djWdSWTN
5MKhbFxH+vjo9fzfrhq7M1saSs26Y0fSLJ5evOkOvE/HRj7IoHmfD/g5a1zIK9uCeDtPY3DSVfON
SPwola1dqDc3IQ4+go7ZDUUwY1ym5SvHqPh+DRBhs0YILUl+gq38YCi7guVBQadGzIAycj7cacjh
SUD7dIHj0cXr96Zdblqs875pjjUrmZ4LrDE2E4wzmtj0vW/qN661ijgvVp1TPu/jabrnE30RlMl8
VQkiwq6wfGrMM2nCccpt6mV4bjFNxSpqRVutsDXcfqzSxJTf2h3zjlmIfC3nQ0u81JFMy94nlILb
2uOaygDTNDirIYrlD1EJsyzNmIV6lvjRedJR6mpP5fCjWTx/vXfrelQToQKnnXBVqCnJD2NN1niA
GXxuJzyoGNXWsr4vHW5ysvbylXRU7UfqC7YJVjGX9O0qR/QHAmAGSuqzhqUOdD5Dtt48dVqwHgIN
eXrekJW3xJstWQys2WiWZsauOBdqXwQVaOd0zP02Mz+T/qiTOra2C9JZVY6Itq/sKx3AosLWP7mV
3IsK/jBqWIJGROStkxh9GezPHb9MsoJC8qiHdjwT1zjyM89qDWUbyCvulr3ZzqQb0YXBRGSCbYxY
9SItQGKnbimF3TN1ykhOCbpOwH4PdGmCro6sXNVw3RsRaj36U4yr+U/mcli3RTVdoS34oiV3aTzy
iyXZowzsDUQL1YHRFT8Fo868IP8ge/ecswrr9xi9BwZDjKHIZK4E41OQQGiIUbhwhoB9dsn+qAlu
XE2a2qiuB2AtPWJpA/OzHPsHr1foettnVmrvBWwnH5o44jgUOCs7iLbNFH32jr2fe5p1ska+xjkm
tRI7pCBdoilJMZM1h3dsN2vhlW/weqJNj1tvzYXOh9YzGYwOZ+qSN7OUX0WEB9wLmncgD68p4iJg
OSOeC7YdmsPvcKB5yvWOvahVPgCVmleZxgs3s/omKdgEZmDmOtihpvcJNAEO4BgDrWszwjqTXecw
HjWU8ROaBPDq/RkwK4EPvc2VDkDatuzr1LXudV79LNVz62CyrbseBlXUr1HR3onFhBqaeJIn9ylI
UDC1XLJ6rxDQWcsaTUbfZkcySOv5loGPQ0V6fotd/3bUhspPhFkQ1ppvabHeyrm6cYeR4zVWP25B
dG1UiTWhVQtewUTuqZ0IG8W2kXB16qn3VQUE5PD4pVsO0V04Y1zS6ylcg/TAVMrj1wy4UyPPJWLH
x8acY1gMHySn0RV0YfwXfbgCAO1sbXLSGCCpo5mbr1ptkMAMZqArym5dAryI55xitpbcQQRdrEKH
HYwnwx/PqxeE0kkVUJ1HMoA2jNJER4wbZxd7dWOfjmyJFFQYKaqf0vIek8KFxGj+xCN+Z5m8pE3A
GTqQamGF9sOUzRnpApxsMCholYabiXJ/G3Yo3iHDglpprE2MmHMrwGQXafjJcnncejzj1ozeedkS
tWG7cFpbZzUPGaZvPgsUZscA4zGrG4CFlpXvgs5GdOwcnZStB1gerKgVxWWSNtlG2CMzicbbcha5
UsNSXGnoKy29ZQLTjuCAveeuCV9Ufe8GDPmzObmKPM28CkhYRg+xHSydHD1NfmJv7WFj2gaoT9Jc
rNS4DQUBqEHV63u4ieg9A+deYcwv6g7ImTDvE2GXp3Ig9CiZrxnRd6Rzod5V1Y/LlkOlAK7rkDxC
C121luWn0hvw0hTjbW9o3y1BXcyvLfxrrdM8gfTA4ecShFnrLKG8+mPWFJnPU8Eez3hHAwQyiNLs
4uEI8V13QRozofdtJKwrx5u8Cx5idsBspdNq3huC/NuhNi6Kf+h7QIP4iqnUj50uXiaZPY5kpPlG
DjumdMkXLp6V4ai1VSDCSNRVmk7BShb0bsriRbTPEF/Y5LiCJqplHfoaQDOjBmTOxVQLKLtePWQS
ngJWLTDkw2fiwMWXbrkvzJK1oyDFrMBBXYHGH9VjnrU3Ymw+tZGE5aS4N6Tx5NDYctEJCAUMuOba
xcllFG9pPz+xEX9sOR4gepwae9iFDiSBSV2CPIVVdKdwEy84rIpyhssz3c9ENzPDeFNwvKIsfKhL
86oZ5WfLGJlVZHchtvEuauyThKvO3x5OoR2fRY+aP7swyeFGW9Dtdlvd9WygOFgIGp/tO1OnVELz
EIww/VPPzXekTlD1+24SXg/5iz1Ht+R5vtQkacHv3LKvuPKyYVfb+VH12Y41pTbYdGsVrIS5VBpw
hGNtIq8yaBxnOZvsycgGcPPbrgnuChHehpxuTNeaJe+JVfgALi0lKTclsNCH/mn5k+KfpqbrEOeS
LGt042j0bYUqgV05Obmio5s182TwxwE3B6OgTrYfk0MtkMIzy6b5YlWF8scOKQMOwC25Z9FIs5x7
LGfDMeF3amOXMGhYVf+atO6hUpwYAkoX2mxcS3N4bZkzaxaAIwWRhihYcaRMcQIMIT8OBqpr0CM0
DU8pjfw6X0AHYbt3QzwFZNPACNbzbmdafCKzSL4TcGAxQbBvtDl/iluCq1L91LQlEFVMEfP4gWqZ
87i/VzMDWz15rGV9oZjCk2mNVzliK9+zvPvlP2oT2XmfETkdN5vK9Fw4dNjVdJfA4to7lk5D+ppz
dsrH2u3YjDf6Sx0G90RzHCfwhMj7GaZXFhDiEUTFLKwdtpWLoHdZKXuKgEZZGwgO0BlsFoCRDfO2
iriEyB+WU/CCZeTTMvuLU7GpixG/LAC21yKKzRXZfuDbNEg+CQwiFadUYUwCZbEA69mDu22AOtTh
kE3idzeicW917rqE33XSoIqjf4EQNxkbDXLd0uw+8Jxp/jCX8cWCsoDkYmfoVXWDlYp0bivT1pVg
jcv6SnuGl018cV3iH2H7uYWxfYGGOz00AZxoG4K/UxABWqfXcZP7/Kl5LspsN7m9RrrTeCdk0qMN
qp8hd8G6YAawM0XxHHgbLsj8PZL6FXTV9nFyrGynkSFWmE2zS8MpvAnc+SezeLs1AuXRNHl1dScs
/tRt9ZvcUqHvSMiGGYUwehpmBTAtYLhaRFon9whAZ9Qc5m2WMr+IDRAmcdBBU9EWTnzp7Pv6Kick
D3blKbDlwzQ7r6hT9kk3XrQO2ofQetKlh/UU3VuarwrvBYtA7BcktTSdP8r6DUExpY6bdgzy17yj
ftTEhi/TKNrVRKlZBbmHYX4mDNleo/MlGzkBPx453mFq67sECiRMwObJ9kiSrD02knCmGBHKXrIF
T05tnmDhkgV0IAhSVa/uxjz9bMoAgmO5dN1N8Y6oS517RFx1D3Z26B/KZxwCwXpccIFuDAOwZmEC
6C9aglPHZJ86y8AZJgfZ7EiFxbCtMyZlnhjOFnYDVtHDsQ8xHQ02YEn60BIj8w2oxHFCoEQ1Tkih
PaSHGs6atGi18hkeGbLtxuI9a2ToM7k9uzYEGoNw1hU2iS0DBk4xpe2rXLtE+CBQUtNPucH3ENf3
ZMu+OaZ3nU32FTKlh7RB7UM/ce6E9lp3VM3kBj2Vy68z4OQ7JCYnf7gbjSnw7ai2t/iT3YOm2DAY
U3MIxZMFnWGOjIC+jLMOhJdhlbdBFt4xra79gAl4QIleW9rXGBBEYWf6tjNBbHCkLT+EbtXaplty
WlCnkaJCHgTz5hU7ubWaDNeXWFLWfKQeQ+wgtRzlgqmgiijlifTuRxoVWGo5tUDcd2sbqQEO5nqX
isb2zcx6YY8PTHkA1JaMFLOVPp4GAzxdNiM3jxhPRyRNrSDz9hvRD5LpaRBfjBKsRtagugzyjRqR
fI8RWExQLx5D/lUrL4ThPQykhxbQ3wh0NlhvkpuBYmPdinCnnJnQbtyHu8qGXTXwMJGW8miNhn3o
QcIl7Pn1F6MH4g2A56kw5TGwo59J6pwXYC8mr7ola5VjNSov0pwA3M3JG6PralPlAyvXGV5d6H2m
cVxdOy652hhObiKX7JOYofFWkFedoFdADhFcJSTl+D0OL5p2l+ERSNJmTvZRM+rHpLboVKv9UNo/
tYt4SGt6UglVZ63zuOYicfXPOHFJaxl+FPz4XQTBZMt6gArQbKn74m9TgEBw0eu36PUt2s6N9KgN
9YSU8oE6Yts11o0chhsPZ+FAsM7Kc6qbusVlVFvZsbfK7gotHQxyZREiLVvwreDtAlPt8X+Tyw2X
qnGHm65vv2QFc6oJq21WDwpyq2a+EXW1ygqBmcqxSNzTxA9NORj+MrV33qj9pHn/1TlvUYNberba
Jzsav7mGtthcn9uGfAvAIpue7Wc0TnuvEjHycSR4/4e681iS3Ei39AsN2gC4Q21D64iM1LmBVZaA
1tLx9PMh+167xWob0mY3syG7ySpWRkD4L875DgS5FhEGMMncYLRV0hXUo/yB9vA+uOk7WQfUkxPL
EbMJzhplQedBcpflK5tv7ozGfCSAN1iUpaKh0RpjRSoMtQM5elrCCNVpUDlZGQOowLyjLCFuTZvX
jST75fmRy5qsHN+l30oGje8e9WQKHjGOKiJ6Gm2LUzus+ltWax/d6Nq8VVl6pr7JYCyhX1BvbTe+
SGvX8mMeJTV5hnWLLARjFrbOqcy5fdVrevp8vtoeFvDC41dFPqNwOpFyBE0YMNI9WdWzrMe3cpBX
pjdJpX2rpc37YGQ+Xxwxvze7Kg3fZoJ46NBGGzVq9A/E49bCKiQP7whfVivPiRzeZIS/PdR6NCsG
CrA4N5gncKytApf+TZ/8YBGYzW2S2QXCLkUOj/YKh56oy/yejYncOyPbdl1BuVRBl2+Iq9AZRWlv
DK1PYWYeWrsYF9ZkZBtzivmm2NpMdmqcENf5dv+JDeHD9MubJHoLHeSj07vZnsmDPW+Ot9nkMW74
RX7sukGz2pNygLuTvWeRkgFajT8neGG4Lpmq5sW3sOI8xDd/AbYEeRNNK463sCZquF45WMfN0HwQ
Y2jvTEEurUWKiY5bzsbmH1RGuxE3XkKs1yKPHMfWoQJp+qPpxZBirfEVXOY9aWEX9QYEKAQOtjXs
MJ8T/jaZiHjHYRnQyrcRmkCrJg8PNQchS2MSbbPoDmod2p6KnywXuJ/KmnrrZs5D6+rmqxn3GydU
atPb89CLBdfJAdIGcbKB5tUAiQ2TatzMuRRFlNhHr7Tvhjve+3D6PpLBFppDfwy18ttYyZ1n92eg
syEo0F6/RtrZVvR0JBS9Ul8+UIbzVLjaAxJPpnE1h1fUMI2tcqvmFZBcyAwlwaiqLqCz4Clb/oGi
8alUfb42fdovcndJq3GoNAqPc0DpSK18OUN9lbNP/NK5lFu6KfNBJc+IJrAseWtD79FpxrxW/WA+
Ot4rb693WrdMGZ2wHkOUA0b57Fv6D6wKfMG5qm89kVjCmIbnrwkPARxrUiiYbBC/vGdvv2tQ5sMo
yva8CghhghgxITxFkMf2w/KTfOfxalzGvNsoJM3y0trcG27aFkQXkgo+Kwpav6nOIpxVP5mxCRwD
a6Yto3XFiGpNE0h2edXifEzcT0DErCTpEK4+TtNroNhd1SHhFuZobFTLEiAmwoL+Qm8olKOTUdnZ
ai4782Gqtp707h5jslVc+3JhK8R6AcMjusAOHbBhBBHWG6EDC2STLL3kRhIjL0bIODXLPBmqJX8X
3yaWInHckChKk7zItODRsWqWR+kSBeb8ctf8ncnyhFcbJi0zfJHsCxbMetViyT7CWzQ8EQtQuj3k
RLQkZJid6nwQG+bxn9RkYtEzxoSVX6zTEP0bHjDHdH5pHlZdtLmrJCwtPOT3CEHb0s5ImjTpnQO2
Nmtd41Z19XxdmyjA2Gady559d41yN2w5XNo4XAtNfutr1a3tDL5aGp6Z87zJgk8qGDQX1bykjky2
Mo19yEPnydBRMiQBWLLE0M6IrumICmJIvU+LU6HRk2sTWXfNngduKa5vrCgTuZtbKZn0esbDOJ94
9JyEkgdZtLBr/cVnTF4X0aXu2QCWXaiv+sieOR+IJPRGHKsCyxmBGTNZ1GQNCSARcxtG3KZGLKyS
t0IieRwTYpuorb4HwLNmmvBrqoUfY2pNm2g0d4nwpq1th98G8ibTpBEr0QF/1/Ph2dDzRw5CoAKj
C+mr0TaxkTB3Ccdne9bnRnoU78wC7qbRdgw/ZkjvAEK8/yGp568ToNGtNUNgDTtp98px/aWJ1gAs
wwuZT2invOjmtU1NuM+6oT3akzAIBSy5wmCXpL7LQzINy4Fg8DNq5fCWtsND0Lb1PqoPfoWRJUC0
biX9oQi0iYrYzte26WhEnoTrzLN/ZoalbRtUzw/MAdQ5ngEb0XHSEM6C4AxuIB3IsJx9zL5ZXwfI
IUydI6K4cv1jFGwSuJMYBV6Jl13YRfRBEsuOR+w21eLRi6kXIMUTOBzazc7Um49HIKK7ymw+QLk/
WxDdBru7D3lwZJZ+trqcVa5lPLVuvlVZsh3RCEdyLfk9iMBWbktJ1Y0bTCMkndF9qDmOG+wNIfFd
QfJzlFXPPwJZvVZmOs9z7m7WPJZJfCeC8Za42IKrVaVy8uHyF7wZLNtz56cyu2cVEXY29qsgVwS7
aBOPa7gO4FTC5PWfG71dFRYPRhrCo3GK/DOJ+NNGpBysQW0qo6QbeIeDetNi9R2dC2qC8FZOay0m
VCd1j10qXzrp3NNivJZxdE4cc6v7gH1J76v6/TD/8L1IPnru30B8eFaJcT9+MoICLKVPsGzz2rvF
R9/E9zocrrVpL2zKydgbjpk5XkXkVMzBu/tkh59eTLGYJ+9GXV+ijKmFPAxF+xLkbrnIeF0uFI+X
6alXnz3KErBcDF5U3xuReBjyEkiCARly3GTh4LCYdJG9O9PWjfjdyIaTRZO0L1UHv1CEMNqDbZ93
bCicYYf6YO9OZJY0xW7qIM8lZ2IVZ6Hdc8RX1/cXdgKnKI43fh8cEtwWwcVt/W+kwIg4fPdq71Ja
6cZsrbVvGQ+6L17cWeDCrGnInqmHVlpcSsZ15Tmuh0cyQLvgWXbdLeynR89/0a3s6JNulfXd+6j8
g36po+iURs95BAdAaAfLylaOEe/ySdu1vvZoy4DcKLltPHnDbH7Omz2rtENFao3hEwrVeoZC6H4J
va5bud0YLiNWKNNgfPrWRMqrfGt7TCHmxvG1nRMYV8IlKxow88Laer5Zr1PgneVsZa+YvjBjgmtN
ve/94lV9doZ9M3RbtyRoAOGZqvH41B3zURQfE1DRzgAjELOW6+IzE5ejW+LUIhSYte4udFEs0Gko
8yXlGF7QnNpLq4FHmFpPWWKcOx2NdDtc7aHZRFLu50hUjdVdZKDDYSzfLImZDMoyoHOOr378RDw2
tmQN9EDxagRs+5Pkcco8pnzTTo9ZWE3qEbvCtprlOpq6Q854o7d4cmr3BVEkWPS1E2foipKL5LcT
7n4QU7+XgtCJsn5Ub24dcBOwY6aJ7M2dIoPOqXCmdOmHacUf5eBc5sfZTJwHmo5Tb9QZb3oMsybl
oREkO0EP2YrgqTTTh1Lpt1QWD3BIYRUWK9uMz9SHFz2zzpljrFKRgYutHy1bvEJNf5KCPyFLd3rH
ezRVR4fDsWRz00fVW8JJQ6C3+VSDHm4r/Va78ueA96xBttF65qumlW+l9aobmbFt4EnQTZM8Gugz
qooixLd+VQVHaaeR1o7wDuYwzgBHH7+Lrvnhym1hH8KuezP19rOmY/Jz/SfMkXFRFNO8gp+lLepU
cAiZ2fBTm7W6NQv7LJDr3kFh1wbH+UKYTNdVQ62a8Y7TiX7A1VWfQqLL1Uhchpme56+w7adzYreP
Amtu2ZhPoHU86xEn+zcrnBir6MzSk12ZWR9ugQFCPPe5fDCc7m0KjHuV6Mx/kxUWtbtjsmMMs+aF
tcTZ1cqjG45bmJzOeUCUwVRY/PpK9px/ic341ONMTItw7WvJRZAcnlvh++BGO1d2yFe8dYSGsK6f
LcS+mh5exvKlT/LHwOpOeuA8TBSCS4cIAUUYC3UnSy/drb6XjgaIQz05svgsUM0QMlAhv2cmGzcW
PI7+mcAgI2xvbHb3s/62RJsIRWWTBsEpqMdda/RHAOG7TvDUZxkZWLsaznAc+e+6T/xlq2ULHJ8w
VEPnG7PJdcrAVCTaZyu8m9u4J/hIZ489e23bJ3eAZVuV+c1gMIh361ChfUpydKXeLRjiDeM8CnFr
/OG2oQYfz3irKvFNxdwsSTmea2ILasK8aDlpvjdlKM5mCPtH90jXiNZSDvuqkGtStFGx9tQU0zvx
du+iFd+Boi6z5DoJZ5Mx/9HjATEEPDQytB09e8euRxp1WXPhxlUx0QUyjWB99RAJHuQi2ok031qt
c8iDg+Fo+76Tx4anpcRxsGDAhaAy39vixJCDWX635h1wbGW0h+xWTunVilmctt7dNKPz1Ihty1wv
S7+5OnEiTrybX2A2B/Q08QHjivAG94KEDkAJ41gokOkc4mjs8WpeBpG8e7wn5/vJEME2Dvf8xEmu
PapuPJehusMpPup+t1XihLZ4E0ZEUGg9ns5aWxYJmJGiPnG6eN6FsOYTQ5Dz/GGwHG6zLgC9D00u
6/fdoD24oHW6Qr8XoaYvuiR8ZMm0Upr/jr2UosRDgUEMOAEgAksFoRuTeee6HbOiW8XUKlEW7+rn
Jo6IqEFzMbRL+tQ9O+Q36vwHoy6+g5s+x+SSZx/xADCc897o1FXV5BCSUyJZSZZd/NITS1/ozp4m
jOEWDe8KOTDcmHBBYs8lBGs/5R/Yip6BztzIRn2I9YPTInWeKkRUwBTzaALtZzUt7Jd2Y2HwWhNa
Enx0c9BO2qEkSPuPvD7rbb2qe8u91wVyvqgBu1yQvBxVzrAuSoZpnCkveMV8Qt9X9WhZhwkFYWXC
3cFLWzLy5njw/Czd2E6IvCe3rYfJ+eSbZ9AeGW++AauwJCRhWbByudqJt5XJrkGHva0Kt981NKye
XKtSBDfFdJdc5fw1K7N9GQXatiU8YlVQsgCrBd5bkj25z2uCBCeJXAjJiAJ7veuGjldydwjjjiaD
WWUyTdW6jvWPScZkM5oFq6PXkCVgp3z9XsfNN4HFEa5PcRjcEnkUWgsV2M7KYF+JmjBOd90YAYDp
yz3M+wEZCloPbEHlKq1wFbSD9dKOTXGgC2a2FNd59sI2gEo2U+9h7Fvc2VG+sXX2B2peb0QyxGTi
2cOul2Ja6jK1tgoHw6KwXXkGxmxHCpdBOPsPauTiA8lMBfoEY6zhQUcj4loU1ysGFO9+VqXsjabp
GcHwg5w5Qx7EbKOFZzHK2mSigN6lNgrrzMzyYrfE6Nh+v+ttXR25Ak6wJXvNuTY0jKt2BMCU9NgB
VMTh07HeL5gEb/TRy09gl69gx5pjXEavtcXPHdo65ieDIUwzXjWQ1DsFChGYIXSjthjAnghxDfos
eUtpXyG7UvpkQ30qBRPYwrDlOmrnWFW8+SIjWyoki2/T9ARa9TCrw9Ywt41P30fOUv9YZXziMjPo
E9i4YwaLtVdTsPmhg6qnEWCQsOGQZdvOYQxJpsJb2hjaLaNKjeskOaDaQ57cstel9T+0043cmnSj
BfqzkRivcYXsIOok6Q8wl1urVvdpiM+ynOJla0/TZqjEiXt7CzoaurLG4i22umNaiO0QJaewlz9b
DX739E4hDOrFEcGsvmU7gT2Q1F620+EhJrIJ/R/jBkh9dySxzNnTT4v+iOlF+rMm31tDkdzaWjUT
pzFre5uwatj51sDhEMIYIDANcneX6F5ajpwS706cHnsIVakLvHpgakMyAgdrgr+WMIAq4u+pY9G/
TWrfMC/4+j9Fn7w7mreJcuOb9BBVGFlfLzuFbKOyXhu437N5YhU37dOUMigPJueMJU8smWbfx4Km
GLPiN6hpFyBVmY3niC/WXeADBNnluB06sxWXsVkbTjibAc2PVMTxtgAZtcy1eO1RPiyTxCUhK8zg
iWWIliOQWUNqr3Mk6kD2XFRiHneiQodQFupQB9OF/mMN0EIukoEleOSyDWVcl8/fKoI4hW4ehKcB
2aFBisJVPqWeOcD0JGRdAyCOaYFUpfA9i4zHggpSZ0GyBBHQrbmZokubDpuog44F3DFDV4hrT2rV
ssPvrXU5HchYvfd8jjNqPEjp9TvnxQ0c3WfZVjsyctsFd6C7cCfMg76vnchH4Rxuqp/A6N7Dlyw3
/E3j9y9mkp5MPeaTeL/ynPs/KGyI2r723YJNgVU73EPtN9iJhk6MDsryf5DUoUAocMtZb461Ub3/
EjbVh6/bw6oNsasnqjkMk/U4jHKvKtNfklb9vS6C/bxwLgvjaGTNunQbhkhWhyWdR1OW3ePErJyc
BOoAzFDEIbGoiVPRbdI+ftSq547d1KptSQAX1iy61HLG1nQHbJJXepwxrMIEjXyxehWa7+yCPjjZ
uSVWoYVhvIPYWUUb3x0ewz6vTnCJHKqwncZ3Ki1lnsHB/Qjrijm5S9E/m81L+8eo9F9d4N+Sibzu
3ETz04Q87Do6FY3HJBsZSncePrKoudTCuBdBcpZT/WNIEVFEtzEr97IoiMtDluejNtr2ZHUeui6+
mP080ku0pY7cbUXN8sNl2UYAtY9MjLgvE99HPYKlG3xuE5E5T1Olnljag5RFzolI7ML29JS0rH5h
6GCUGOJdMAuRPLcryKWZg035IaiyxEIk7GzR1SSC/adhchJ2uc4J9RHaJVFcofOjFNk+I2i38GDC
67J7UJ5E7vJrzJjxM3X8CORLNiepKKZDNn84s+d9Idn1XaasvAg9uw6kmrZa/8uJGV5ZMsaASBqs
1X129jRTC35kpXvFGGOp6amyx1fev9cCTWlQ26/cchhSRPYhBnTJ0iZn3Gnp/RtwewxTe54f4DGL
tGayWI4xRsipRas1bn0j+UHcCmKVAVCtP5kfPtamFiVuAuuyeKwL71tOAcFWXyd5rDc/Qq/g3pHB
hXu93tv6cI65DviK2NSz2IXw67H1Z97ja+2twoE3Sn1tT9672/U/tCgm8T558uIcZEXL18z7nNxT
pA14aMknWynQhtq8XM/zU2mLm2knPxMVMoRg0Q9/KqxRruQDr0ACdRfh12yIL8LX02cUFgGi9+kx
CIMrQ7EXJEd3GbdzD9Qv+xSNapD/6M3wGIbxi2aUO730H5RfcnDKFQnOOel5AVenX5N6sKYfWIH8
gu0RH+d/FrQMq9uU4BN/rXJ9YevuGYX7ys3yO8HjO2cC1+Vcc5FtOpeDVOAlzYxLZ2VPlsRD4wyP
lWRc5Df5NXcJ7dO9LWvAp2xERtraxjuj1deGIPneZkVlMMIr6m9tUW/cWFtpTXsXsX+PcNVzO6rX
zCuP1FxbLdI/Qstc500heAwwLZlRs0kGfKBWxptUBbzRLG0TcIKS5AgfRVTNEo2Ih2OMx7EtcL6I
ncbQugjzR6LMIAOY+QoCDzeNsG+IiZQdPDlmfatI/FhYCTfK2K+BjN1Y0mSV/t3Hk0PLXm1UEz2E
gcP6JDi3NW+9cqNsl2rceafreBXZ+Cx5PrLJ3xf6iBaivpj5HqjbzdERuNVt8OkW1nc+olk7Hza5
QakCdFD7P4vqoPv2j6avnp3IQOOg+icx8HoWBWvv7D5xZUdBb562jAa8sHhQub3OHBblMrBvbZPc
Kh0NVOI7ilFetAVFdkViQNJxrH0OPV7ZWL4oQoNW0Mj2bTYPyX3zNdbMy+CPpN9KFgkssSfkrg+c
w98w4fyMg33N4eqP8p3ykbdbF/8i5eTcj/rWYtBozfWXZNVkcBmW7iw+ZRrv1d9FbDNJinkL/y93
RGKBEzAjjdC81uhllmQjTouWKI3z11/cTrMWPQIK32YQh4wnhoAQLUrNnzcuQFTs9kHBsFhRbfaH
Rs+0taZmx9kQHT17QyPP4yPzctlip6H4wwzHGvqlmbApetO/Dev/j0AQ/3+MerDgKv2fMYnL7hNw
0/+EO8y/+r/SHRz5L0MYrrC83+iImiv/BS3PmtnUnoGSxoAm9V94RFP8y3Sky3FlOg4MZ5d/9d/B
Dt6/XNOeiYus13Vofs7/DSDxPyDe/AkCbJR0QIaz2XdntNRvpvx6HEZVCAfnH+yGLfplpiuzPhQg
FLUjgV59E6gtClwP23GJeDQ37VWM4/jkxZVxCYdyfBnZ4i7azB6+j6YG5aJo91Eod1YldhVNY5Qe
HZf9/W9f7u3f4ITfwwK+UP3/w1MAJgBVUswsAWlKyxL6Hz85jRup95gvtgD5UGEyvRuU18+gFIC0
lKq8wgiY5rnaJiXhLX1g+zcZgx+b8N85PghUZKejxx6ate574l1FWPprt0u/l6XOv0mCfC2L6qZ7
8fQi8bphKX4rkPmvZYOc5evfmzbsGEUlZQWVizAWI9zff0rzr+Syr0/Jh6NS5/JAiwOH+ZfrQ3gR
r+om0zbV/EMRrF3SpRlQHqYav4cWogIoO3roFGeIjtcsm9guDW7zHUI00iMD2kjdVsUeaMjdiVCV
TLmHQXD+cDpTbBw8zR1vVtSqh6AOdqrCuVtyJ/z9x/gikP1+sSzD0YkpIV3atrA66H+wH4Cz987U
x2IzaEhDRmYYaYg4vO3FTy3rUDQOtKfCqfZcuXFt2swAuGMg/xa3St7sOf+8LOIjTUmNqHR6Lirh
HkbvqQ3M6oFMu4/QpKrRp+iiTYB9LIm7mYk+Q1hdYqPDJ1eZXb+uB5EvK6lfEF7IPYwzufc14CVk
Gi1N37TWf/+x7b+CDS2go3wynUcZ6gV/+fPpMjpRokrIjU1flY9lm7bbCYOHp5mCx6fb5sgb93FM
kdp1x0LkEvMkakuGtc9UXnXcbcrW97auqJyNlpZgeRNj0Q5V9p1Y35PviG8AWYabXurdVuAUA7Tf
Xgd7OQmF91Pi3xjbYhfosl1rfcSOIbBf3ByDaFlDgfY8XBhpJvYQWNonTxWbJgyOus40GhkFKPXU
fciz/pA3Gil7iNw5uhyfsaF185KccOtS9pvIUzMRwDK3QUtESVOy6YoxErAqOAmLRlrqWnjp8HqI
nuxQ19WdLRPHb/ow5UfLhmehaN7tWdmhypKWNDf+gVFvzS+Cv9x7vEJ1XrCWzisV9f+MRfztFZeM
lSaQ7KmN3prolUGBzLON3Bd7PxjKTV0G5s7xQMDD1FpYflYeg7zYDPg2HHhdpxz1dgAy0RarKdPc
LdYq6+jWxTVPuieZ+waIPDwwSQn4yqobRs4gfeyl0cgnr0ITx+w5OMvaFxu8QhGBFWxndIFvOKji
bmXKwV6rYqQX0/wj4nOkMbMAS5aX1LfR6VT2m8GvA/A3Dzz7Y6JyIsm7YTYqqYo5SYOYPyXVuej1
6DiaKegQS+z//kbmUPnrd8jLFvrEjOcE3KKL+Tz6/Tscm8jOJqW5m97hKQFw721Ijin3ejBnRbs4
zKWFrsVkXbLUzV6dp+5WgJrH26AZ17jN603eJCWuGnliJimekUMGPJ0BEZW+eopdEgLQ2ZSLKusZ
g7o+3Ucd6ieFvH7Zmv1rWakK+6KN/Do3VzietEssaXKDxMXwZeWg5eviTbWQtlS3UAn/0A3VgTnD
rY3cDAlJmm28uVVN4pbx7NA2H9pQUDgJNz67+fQsWvQdTlu+i/CgAN9DRJmAOPT5KgMH2ESs16Mu
Um+DfUhLXKUtYQWnKHwPUSWwXzOXlj1OJ6appiw2vmb/nG96g8HxJS1ou1yo7Qu/rsUl0+JH6Tbt
Pk9NfF2Ite1IlxezRNX995ftCyP6+60voana0jWIkXNJabD/OCOjHPvCkPT9lmPOgloOpbz13Q3C
bWsThqBjW0LEzkQFtNFTazeESWv2NhrKgHpUYvApxt3XUWElDbMYv9+bDRcqjxE7Ft4/HHXk4/xx
k1n492dopg2zeU4u+eOQMJwiyDoN489XLcIuYtjqfamOoozXplaiMyqrStvlZse+tRo+u4ydHPMX
BI6IHC2LeXM8OItgUNY5NrIX4DZyHcbZHM+CsATkEEYG7UMR/rIMRaShCEGd+HWwKtskwqDX6AGJ
sC18H/KQoBfqvfYYO429q1MmWrEfT9tcc7CrKAIMk4kTeWg3dkPOANNf/ciDQ/xg6g/rpGZGYtae
j3y6B2MDOX7Vs/yafCK7lTN1h06AWauANvI4HBmTeY8DL1CFk0zUgTzANK5QcJDY09BRgrfvt3Bd
MUSosDsh9ngRhWOthtJqTw2rGRta/rJwwgb4ZFPdCgj8fBFuewhTPHcIYs+BMzwTSMqEkMfPruXB
jk3rSPCvdWxGew4kqWDFp7gIphrTXGpy1ycGhwW5c29K9sn+q+Kzu3Kdl3WC4W6enQ0Fx6hlHuuc
t9bXseKOsYdFNkmJ952fNBPoOzYap2Um78MSCxEscIzfAQG0Z2vECBB7TN07Jgn42GOxjn2pdsOE
+ccufR4rwBdrl1aRyjKyTlVP2BefQIVivJUeCr7SfWC6nW/bTP3QbQfnieM81GL87oj6Egg3ZCDD
N2+kJdPKLn0jpMB0cA2BRGmIyk5NYhZBBVJRyC2rBhIfw6JaSyXf3ai/O01n4iDJm3WcpO5GIcXB
Z6c1u68qEdgNSsnWfNasN6hi9O0SHFUGyd/y/KNrw0lMYEYSltstv77quEqbbS5JzOkZdHy9uArZ
Az1u/auZsU3VQzz0TFnugVk6a1mTiMAsHj6DPUTbVFJCeU2/47Pg5Z8hDllR1Dd6zU+v5gDKognC
ZqUlm86L3lK4Pks0MNXWKXH86yPeMhMrTyIRKyjDX7Ah5f6b3w2ZYM7gsN5YlIMRr/yqZXSD4jD9
h1eS+PMk4SGny5CCak53LFP/g1WrQjchm6knukSRV60lodzqECYgm7AIVr568AwOO6/YS+B+c4Lw
0urCagZMWuA6UGZ/Fd454rKtMbIBg13BUxj2hyDC2VsQZLdOPYx5MaNBK0z5wFbnHCJD2etFh2WE
ZOzumndhcTbYULdKYp/0G2bLHgZRRwGGvX3d1aMJouQfXsd/JaBRDurejNZ2db4AU/Ba/uspir+A
HQOSsK1DMKbJlGYzUaFvYn+hc04cWkg1BzLTE8GQNHNYUPTKWGJCam9fIQgVnh+WvkDA9GhgKOiO
+C7qhKctY8zQBQbuVr8q3yfHfGW4loHwsv4JY2f9x/UzTJsGdGa96x408j+uH4iiwmqzPCZSugAV
WpC3aiqYNw2iWYizaVbdMtOZ9jICkVV3Hhzt5FJU7bUAN4ivPPkue4PpfQ14NQprnI9h95wYAbNs
Aw/u1ytElLaxE2O/T6S1T0IiaqGLvNUGsa6llfxiZ8Y0FM1FHWf6kUnZJ8JZkuobAuKdASJHkbvn
yTyOdSuwvyX65qv/1Fg0Bt24QlzKuCtv1Ir8y4BF5IgxRK/UwglKlkrK7mnn2NfU3RaaQLhB92ou
dYUsye38u+xfwkxf/f2dYc309t8PaosTb7bYCWNuxKFn/vXOUNQQgZOM8LLo1nAnRhB6QAZjGi7w
zXRqTUrycGs0Q906Q9tW8dQ/edq4jpkb38dNHWSEKBqQYIxU7zZgMvWzVDG+v06DfNWsoZhJiDzk
pakayJy3GoUhX6yyuw5NtRI+Ya9lJr/3Xwu9FE+xjvAB2AOclAK811fTGKR6uw8NY81hFW3dCYeR
l+AcN615I9I6ZwNvOfq9tRB9zjjTqxjVBnf6lXgztiD+a/IJ1thWf/39l/cfGVTYLCkmHGp8bDHC
8P6gbuNQLjsWBAIymOBEY5qvJWaIhx+PemRQmbGwPHxVOon5WLEf1Zqo2ANgRN+GdqoQYi+BSupF
Nf5D3KD9HyUNvYe0bSSXQlIZG/PT9FvvYWiNMkbLHDdD1HlbpDXYT7tkH+jiMZ6EBe2BpaGqZ6c2
geNOAURY+aHcF6BUW+2YZ4yuk4plvFlVcETMljksCDX4IshhG715RC2DurpjtTkmpcFSzKnY1ILh
KZvOWRAHazLiZuDp+ElMNpA1rZOyw9ASsS0lUNhckeYzraYo8Dl5UBFnjKbLzt9pgXqY5KQhH29d
NiXJ2nWLa5x338Hjb+zUGyDf8hiRqUT+QsCPLBs0Tw5Fi4bJiJqTvmjo3juyv3hl//eP9nXWCH0O
4Z33XZkWre2E3+NX0/vf3xWCy//nQwXdnzcUeWymbdh4Sf765Q8mzIaWl/vGIiYXKkSJEUT5yTY0
JlySSU1wBmodiQ314oY8diNaypUnoJcaZu6dPMG2rB9AnxaeN940xlCH0jT9S63XIYVcF+7jjsKp
lBAFRwfDZGplcFJ9zz3JeE/UZAggl1SpIf5gNVc/BGUTbqcIsAPCfJZ9SNdpKWBgNj5JPKHyVskQ
QAKOEi6Q0nl8gF3hqSpG6vGJeATonLwXg/zTyzEgFvUR9owGk6SiBxszvG2TyMkllM7p62eqdLTm
dU4gNA3adNCN4kzR0d6bxj7HMVvPFK/YUi+dbI0ka9iH1ZAsWZ7WW0SO371qcm7//mxV5K8Z60Cg
lLZBnByUlDwHHOQpYZ6cwl3aFEg3n/Mnm1h56U0TXSWM+UWOAODYWDj4vr7RupHXIhiSU1RiElT1
UeDzX8dsPY65Vuxy6GRg5UmVpJ3NK5ByX/+rcMhz+6r12Vyxj+XrHQK93iWODM56GHkolmkk+7Av
d+PELnj+jE6sr2EXlQzlJjT2uEOpbqigBgTg7JiAbH/9h3pFTr1w4XdrttgjTVpR2qp17aFsZXKT
nIJeQLv1wTLNtdrs8j/BTOp3Ol3X0QzHD52dzHacYjy/TJNkOk3HOglumpqXz+TXrUPdSpcgL71/
X5RAiPjgRFQzTYsUumxBYaEIMjd6A0mBw745BqlACxthpI51sSrDMl4FmZ4s/TBgCjt//sK3r4PZ
fyaUxkPuGvc2kg+qwg7R8ySzc7wgkKh+IQKNLfPyv1k6r+U4tS2KfhFVsMmvHeic1Ip+oXwsm5zD
Br7+DtB9OC67fGR1q2GzwpxjikY658Ep/hlhiIong09UNyldEaUeIzhj1jpHebSzxK0tSmenqPXD
BtVERrV1nvohxSCrsu4zc+HlDiCJxJyOP68+0o4Ba94zNn7a+fk2aU3XXWUNDxTfdX/rRhStOjRB
Gy2CwD1/MuSIPxrmlUe7IluDh3rKcg73iznSdS0N0aS2a+pVLNQuTFip286h1Fvz1ObDNXAV8gnK
Dz7GK288uWXMVJTYHu65oNET0YBiMpxX6fMH2jQcXmyVQBDnCXh5DV6P4mfPrvUtsArWsHH7It/q
ZeZ7RifjE4KC+ARuOttqkYB/XqX2vxRlxJpT6mIofMIwgu2VU1ruLtUpBVRTORCGDnXOwDfp9Kq5
DR3rWSl1dbYYFC0fl4MviJ7H/hrgQ76UQ7rVFNls1NbRrmrR3VQk+Xg3/CfizXS+7persaNOweiB
6tKqWFQzMciOmTrQZ40C0GUUXloUWct9UoJE22gxOjzkR3s9FA3yHv2KI0bZa1U6rasa9eWQjJ9q
iFBouas1tWwvdHMc8fPnpk9wAFHd1wgkm92YGppY5eACNlnSW6DM+V/y3r61ZKE8kuY/Q730WPOf
6Uy5dEeDe7pL/lYT/0as9k8ttZV9kaFdtqZxH5JZ8eoK6wiXyFmb0Nm3DUqYrWi778BM0fJXBldO
pwh8B/6H6QMGKRwGkg5G6l0Wom5OKE12mUlTUg1FtLbtcdgRPem5XQJ7Ue9mAaDy1WrOhCoE7/7e
9e1kbzr9cYRsVG8VqzxZLR1a6TRIkfB574c9GFttx2UYHMuUgoFNogqtz86pfuxsNqGX+Eis98ql
KQ8rBMlB4v4uhP8WSLyE9uT4s+LeuNfTd+oY7SZSZXl0q0r1cjv6laqodc2ywpCCzoWghl9wEeRG
hyRewqLfaynP4E6pYAbr7ZziMAT7ohNcvwaT0H6GIlh6+akB4X/0OsybyUUww2MWprdd/e11s/B6
F3gqbY1/8k3nYXeMkFLbcU5ZZDpns7Y2g9GpZ2OabkthrRIlfVAy522odGaP8PyBLakQmfRGPLSx
AHPPrR30LtqOIESuGAzmS2HdfTcm3Fv02WaaJJCM2lITJMPlMxWKhkgcoREiV/2xtB/CAQYGDuil
dmCxD+w1toZP4gzoBgxNGLcRjvWU0PmIs62NsPsvX4aaT3tq0W1whvAcRljcmKG4OyWJfg218vvn
RalG4G7jPBRX3Z+39FYFmKXdNIzZd7VT2NikSmSALVnCImVksBwAYSbVHm3Suo76V9WJ8j2CVo9K
mwLEDG9J5CpIPsJ4YwciP7KI9ZYvAzufbjrfrR9RsBdop5V2PLRFrHj9ZI1vOFWR0qt7PlgKJF25
RcwO9gMkh41E3bxtRLuDSRBsrbb3rwY54aDksW7pDLx5hba2FxW82zLO5LYpB/2SVtufN7kcgqY+
/Isdtt49ANuXHIQmHOw3shua01QRkR3QGtpa3ULYp0/QyCk/5MpY7HrAzgA52uHOzBkcdJntjWEa
rmpe4V6np13+qQgjySBxM+EGx83d2psRVa0XicbZ/HyIWuOSptXt7Tqq9hHSOEZeq6iemD1M5XeD
G389FHbjwXDjdQu4UxabpbWq9lBVu0zuHdF3Bx1/a0PoQzD1lCfFKBHbGBa4BJnuKotT283aNSy1
apMOxLfC41Q2IH/7/UBjvEXo027jefAXZ3pyUFT9jbq0vdpl/ssiOyTS6dWqEjc9POCC4Q3Apynu
wlOTsKhAhVUipUF1Vpjv+I+eyxsrtf4TG9lwr220j52krMqS5q1TsBPrellBXGa42w01rvFGR7Y2
/2TLFhqwIiZU+QSp7DCaZ2st6T4ijBfbqiLhW+jvmZF9qZivN8uXpBAhMI2hrJE9CPwO3PfLkKzb
9pmpQnuVg01RDi7PixONylydKAiGXadX8Ap46sXWpBy0wsf9NJ+NJDqNVwhpzsqeos+Q5IIdJ+C/
KKSi5NBDP14p4Z0q2r431G4ZodsYOKXEDsUhwNgE/WTqfhp0g2NJ/FqQ54pHjgAPo7D/j1yxP0Uy
61J75R1rK3M7zM20wx+ug/8wVAGKTaYBfRT8SaDiZ5xwyn7QMG0HUICcit1HgFl7NfoZ7qUE83RT
d9bOintnnwXxITXs8eKav7vKJkum6ruXSEnWwi4xzxK/sSkDyBCjUxhHeAztrjdTZSvxPNpN/2oY
RQujvMHJh1bIGJP2nNZwKtOI41dUDpwpuuG1VUM1tAUnEYGceEsKAiEUmJrrAeXeJc6mdzNqPkma
C87OYHtoJQ1E8TQi3BjjCh5n9ruIB/Q8g8GwOZnOWpCymGlvhOhZvwTC6KTAuyFaa7gX/nthcQMU
QA68quCmatGs8hwd8gMbR8crGuqi0P0mqHg8RSFLEXJmzD1yTS+K8ZhNUxi9qIoxh4YcBWY4ZK53
TQ479tkxSnmIHxQ6PIyQdRIqmz+pSqmrQ3Fx8Tu+tLV565WuPjelimpyPuqjsdsn2hCvQ4cVw6xd
K8oiokiM/tYGCBoRdmKfJoOxDhQt3AEsg+EA/6ebrOwP+Q3bDqbumRHSEd0ysSplmyGHC+1zII1j
kMC6LpDf7JY/BUHyc0jgSAq0uPod0GKN9s2wIMbnKCgT7uyjP4h46zsTzo9IAA0sJ9KWlDkviP6V
4ZpDMsEkNhZXEVJRk8VaDZKNU03pi/EjB3+9ygP7K6gy9yxN89vRf/lNWlxUpN0sC5OBdjkmBNcG
gFFU3LODaxaHiTOchV0OQyOJy0MKqnuT9IbchpVCycYJCbeUMJgR8ROLtXQbphO2x3E4lWBOJIiP
EzKbG6MAc19I1tBVinO3TSB98tB39tJs/ltOyRELEX9PKjQxtWNif0rOrUtFn71OFYzIk8psKQ3g
8QBScDcRKImq6htiNHgE61muwJeHhAujQWxa4Ctn2wm8ad6hLv9Hz4jg0M+fCUA348BOvfxKaVDx
sRfladJgEdQZ2dA6hUysssmxw5YQJYHr2g5lso8zkayVELtjFIrkzQQKBbO6/sd+n7lMjnYDp41p
QGrtfld6AXNuXiku15LtpMp6MvWCPX0FSRlLFEU9h53V4mZ0NQ/yMRQlxyVxtpnAgk3boMzjj8mp
PoJhnLX2mcJjnD+ZfDbKODYXXzEm4nagspUOmE+X+XepqfUT1ANQ1HA4DW36nraMLGhcjJ1jhdtR
JyHdVeL3xmmwsiPiW/dj6ZMF2HH+mKAwS7/WGauH2DiJVUkPSRkTMwDDFuKEfEeEsCvz0EeVJm/S
9aMn/kIukvIrq4bwqQ6gb1ILJolE9L8LioLlDw52GX4vpVKaHVVj+M0b9r2ulO+ox6NrMKuQqyL2
EuKRwP5Z7n4qrEsgoIuLSb+xzw4Gw/4cUoZwuvGiiOS9nT9J7IHvqe3rV4prMmAEE02Kn+VoNyQQ
wtC09D330NllHEp8rqsfKu1UD7X5HBt9v9QjbcQGUXXcv3gQVK+cryNf5uE1RrlDKWtdgFiL1zFz
tNcgiTgAOie76YyV+tjJ7n6IR2Qp3mIDRDWAcXkrenAMKOQOtSV8VqTxfzLI35bHF+VzdQIu86gc
1T3VBITAab4tr0OJxTkY6wGKlqR1hAClHjAKR5OPzQ0Kc1MxDpnn0M5YvU0WfSzpQOLYQ/UYyrnY
R/aEzbndpS7V/dJHLoO4srTm5atMttao6ciwcTovU410TutadoJSRXbpTibFTdD/Z5bFAY8xsQ12
cAhrTZx++qaqTA9jUn3r9uwC4OQjTq7pjvEUex3T3p1v4zPNHH7AzjQdFSuaLu0EH0SFL6I3GUC6
VBTXNEq8pXtTBG7LZpTW2ZTR4AFucjbwYO2tMmGhmlHfIq7EkcCZTY918EM2kqveT8VrDK/xRhrB
m2NiJplnSpZ6H51QPxaEfp3AjczHS3rzbXtn139I6PE/CGPcZyPiBFIRTwk0nK2v5y6XtbmrRUmX
JHjJFQwqfFWYGFTzK4AFEGyNPh7vhi+7qyZQRqrJpL0KrA8YRlgqsSRGlIvoU7Mm44qo6h75gb9r
ymA8ZYpWrC3pls1OzFGYfgQ+dfSRKs9VJFsrLDD+aex4JooK3kovcSsVEyL6oGz/SQ2ubweiGFwT
Nj1t9kpCGYnwTLs00DAFI8q4+wBeYxnBRjWpUmOfHgDXX5Wg6zFwM8J0WoLKnd7kdElaRJLjmY6T
mYKSHzISll6H+Yfq4KXQ8nK6ocPASx8Ge1dnVVl18FODPiIAMC2Kiz01n5mr67vl+OT7Upw3L7Z+
M21Mpy6bpN1EINUWMRGkCDXEOe4fdVPrzuOYXByz+W7Uyn6mtsE95BbHwZTJDR0O1Wxmj7ApIOnY
CSqyOs7BDjiluyvLWT/ilvmrMljfCutMUmSaIzp1nTyCe00N4mXFeqq9IEGIQkBXvuv6UeesH3RS
xQkFSDvLizIeiKWYBQlm+K2zBrqVLif6/3sf4Yak/rjFTkgl8HrO3hLtEayEkf1rwSMf5Fx60xoV
0A7tbFPhkavy4lsJWth6au0Rw8FI0lFZJ4RIk8di+iTcBe9BGwTr0jG580oDAZg6Y1fnZ0/BDbst
KuwejkLabJW6CtOhNqODGxgYEctmvgx4/HSeAWZNagNu9atDq9rLst8ruE3yyoi9GYDfWp04yJYW
TZ+VhlY+16VE0eySlgFTHEbFcdm7tX0R3J2quFrCC2sXhbXAFavUkHLy2CJPgdUapXiTzli/31Kq
u8DuH3YjgFWRyYjDo1dR/MUObirntz5QN0ccgI+qo2aOyvJPG/io+6uhfRt6AtKtimImfs11Ejly
t/9doPR1OhGc4yy7VuwV7ks7JlQJKU0xv6ADu7tM1a+x1b2HCAKAMOr5jvmZz6o65kc/95X6vGBO
nfIhTd05DDa2pFHR73nQGjvRkEXpgANzoWHSBx7DRJJR2X71mpyRs/pzCO2/+UTYe1dUtQcQMeNR
wRAL35R67ZGqE15wXn6MQIeXgapRMgNelAy5GJMXCfsgh4NquFX7tig4gG4g4yaBDI85iCKR6pAW
W7ScKczhh6kZKbcnNkI78Zu30hAUcjMucNlZL98xcXVmQfO+n5omADgXncLaA6FgEiTPtmys7rkB
Z01BQeqnOu0XK4UU9HdZQXFN8uZYhtNbXflQ0AMXk75rbwbpbB2dZCG9K/AFQ/N//OxrPgJLlLsS
kfhpKmmPtLBjklsFL06Rdi+wmlYksCKDqEDYTcnwy7Ec8p1ADjNSMT0KXsYp3ayEaotHITyNHQxy
dxyzGWtKYLky1+VJ14ZqTRoOATqI9wM1zO9FrG0MPzY3qEvDn12k7ZKgZ00Qk8NSkZ5lChTvZHwO
uXg0ObNyq9JN70fqUNFNzT7hmK6eI71pIcDGuAYNkjc37CnqTRYPBqF947vOMfaOsuJD03ltFt9f
C8R7VcgHZ8OjHkd2/7E5rIkEQS+S4tKm4Yihz/j+1hbtQwZQwDAO7mxdcqjQgtQVMabskU1i8WxA
VPNtkGXEf6ZmfI6M6MFYvtsaKlQuM/vrt5pyM2k9iZQEEWbPuTeKgtmnrbVwb8ARuLm8/C2pQEzC
VMgOIMqBVGuuNw4RUFfKym1RxOZuEtbN8mNGdBma+txO9VXoji/809rJkPNadb6k6vn2i+cbsVHN
YOOW3CnBmL1NmNWvdeZv3UyTd+7X34xgWWHXJROtaQb+O+EpV7GG0u6NRBWwOGG/eG/rFrdzoJwK
RtZ7URqsaurKojoD6Ke2brw3WsocUxjVtnX1mDgLCRBAkYlXR87Dmcf6zqxKNmUb4+SgsVh+scu+
uFiZ+VRwOa3sxkHtYU/5Ns4C8l994/RXjUr3ECqMPuxBg+9h4/Jb9VrJ6t7kdygTmGJz8jafgKW6
A5Mv1yNz15iHslr3Zmplds2qbJ9GXkDUIPzX8GUMItBzzMgygygd3qJlu/laIKWB7WG81DRgW0Ji
9VVtSsy0hkhuPVjbsiWRh4FwegvJtVg7igR3n0aZB2IPlj6i3lVUaebJNMo3diflTs9ox/SA7t7h
ZNnwXGTPmOhybfODuYxzEEkj1WxXJmmzt5GCC2ukGw4RywT7AXAqqgTVG9lzMTMvlEPUQUy0NIyh
mWLO9WrKcpjqQPP7ZGu6bfgCcSgz/ktiUlqRfawsrXBvXQZUah73HTChMTIqw0Oij57E54BmqRAX
2xfDnLsB7zXXupVERgl//Mn7IVTTtAHSx2N6dhkMA7Htm1dT+AS8AF5g4OApVh991mk/riEShutC
ECfQuwKmEDmA+9qlHIwyICSRhU7JpKlBacjrmaR408rWJHKy/TP7iw9JIXtg7CZ5TlUkt0pCWiOR
ViAoviNGg6vBSrkFJFa/bOiUlRnrFS6sDk0RK3HGE4rG9cPUq+rjaLc8FZpGhbnkkv3b9q9D6Sib
Pmm7bY4cfcv6J12jftz4bCl2yzMHD1x7CEi58gz5CjSb5JKUWInJEj8XixWTzmqYDrys+VPOzOSk
g3866tL4LhI8dl01H3tNcY1KO7opuO0dG5DToiMJNDvYiKBAMzoHls4gsBV3TLStc6iaGdkgBkK3
ZMtAmD2ATp6MLQEr54+hpPiiR7hlUaNerLhsNloPgXS+txnogx8NusDDadjBx3OR1trWm1GpRyVI
5XE5Z9SiuGHXK475YLSX5aHWGHa9FXXxAnoOzWsWwFLu6Uz5zbGJnAMNb/MISHOoBrc7uvBlESMP
1d7q8391L6adokc3FgtfZY2oOegUVuQa4XJKZ9teHtWYLK3Woo8HLd/qGRl0HfY4k1wGZYCfW6ij
eaqVHmIeyJ4gtr8lOmlslKiGCKcv2R3i9GNjgiyjjIDrZUXglQhWuWww8egDn50MAWoxV3W8oVE/
G2Nsd2pBPgHsiJFNafKvrMhDC+NJrnSSoL2uAmoyXxpTNO0dOWknmPLsVGnNYbo5xMVN2nHpo3qL
+YmsIPy5nXaSkf2tiYwdgwl3e5muxpPZeejp/9gww0+hod0Zxk9n6uLNOG90MKBsl1O4MikhyRFL
dxqkMXDnfK+uao1zbrEgDSMtuJiSk9km8YVnmgO31fWP1AtKzyE/b1kq039VJkFoGQ81Lpgu9Uy6
K6ZNZUnLqxLQHVoIMYd2N0T1L7QKg8cxZZ9GqJ9M2xnVtMUhZ7e1ERG51GIk+qFO2+rmd80tNtlw
9ppbncpGB16UsXaVbcVabyJain3PVtrIitKg+tMFFhnX/IvrrlLfVYMfpAaXUvO5hQ39rCG6PQUl
2kBHBIwNUTh4DLx6L4l6nc3wWBwWCZJVG8VXZ3T70GiqU21UN3JOrXOZZoW5LgqXwb31HMxaeypc
zetRa55NqY/PyuJqioatzZniktb3AT6MJBE8Fwi8es8wlX09cCpxOJ+awHxfirDlkhX6hKuP5rq0
9mGWF6c+jKGwOYi8LJ5py0EROF3mEQoIY7X4zAN+Mnk55z6nUF3Hojm4k/1aomnd4k35qCg9ryZC
cPgc/j+bBcuWE03bDmXwIYWFLT/GTG5pnt247qZHuqgWloq3ZTI3ZdfNTFtFeBMHOT6DbS7SaFUb
YXFkSMX5OttFRJc9A0OwWzLz8aVEY7Tu4X3OzxV0RUqE564BSaCE8e8wazSPsT3OwjEUO8JG8PRK
849bwzToB+DGGdjBRTupTQLlHmQrB3L3cbkWOTn7YzYxhJ939W4UnLOS85V8iL+R1febukAhhSUh
Ltz2FprBeSrBTg7GZzHZ6tX8BatuOmm9WKNTpiHVff9CxGy1X2QnMmiIIs5gdteTaZ46w1GvkTG7
JEuH0EAtPSz3SBFFB7sCo6wxFyKeF6dMYc7ajrw8sZEtIPSUe9f1zf9Yzoyy2liNIX454QTLXWfg
YrjZvZ0QyPloKrjZomEtysS5BgGLAzN+DX2dYLb5F3gJ6xI+7jkO1QDC/wk7yGfACvMl6q3u3JNr
Rp7YukmedSSeiwKCiCmsPDhGgjJgF6sy4bQSueqQ33nq2F4WjYPfWuOlNj+WfkA6r2mYzbJ0OoSl
Z2BIMJsMslfFabZD5a59QEOWGRMexe+nDvLWItztGPJfC1W+CuIn3uqgeqM1r7ZOG4T7bkDSbmEG
WAXKQMqon9AD8Pi3eFbyGDTwe28dEA4UI9XeNwIYZ7P2ssrGjzoeCe5hWBO5iX7sxvaXCxb2NcGe
NYUNpLeu673U1I0zpa/cCHcwCUnlaZJY1j0BhnN1OgB0lpF6KQ3AtdH+aXaTXyqROyAhSlLdXAYO
FYkoTaxswzYpX3LV6U5QOR5hq58F5+lbXxIZQIBAQax4in1WQSsH+uUE7eCtimVzmFhujPOWIyFh
NaUuG7J/A4qm+/KgMy1mT4GevIgoeCRtlF3EIN9x7JXrQJ/as/MHMJD9cAoy6RvPH2bYsA65yp+e
uVqnXiBMyq9Z01WlxjmcSOZyYwsUaOi1fY+sJegha7FIVkb8/rnpO/uYWZv0pz/LKp7BDVdb1J1a
3UXpBsYxos78Nuo/tdOw3HDK9zpM8WD3s9o4JgoTdc4x4VzBez25jAV4pRXqJ4jP7NnQkdwrptYH
eDBIm6QLJFYQPEYX9Gk0iiCjSmn1jUi7fq3Pq6pyyOojgOmLlkbPcpGkTE20GSeNqBEzIYZbLe6G
QmS6OvfF4BsuXej8hiwBaD4vvpDKTmtuOZ9oF+eS4Rn3pslmOW5QeLj9SItNEMfVZhe3ZonUbJtA
mx/f+l8/t9ud2RjhfWqP2DOI1rB94w8THy150kwUfLnNhLsZ+7ueBs3B6gpE+7JnGEX7fyHanehd
Et+yJIPcoeggr3BTwdXoBYUFz/BKIS0irxB94Pqd0WjRtB2pjTdJACjFVqGBRA6Xewc350xEh9Xk
d/RBGdzBWq/OuWOaH1004O/vscCnKjY0hSipD6Pnp18h9Pseeyt8YbpEMCiITFfzLy6H3mbMTWPb
tTj7c0Evi2Mx8OC3gXNQkuIqzAnLuUoDG8OkI5KJBrPiBDX9/kVxO7kxZKd9iWr6rsiLWiahsB/R
jzUkBWqsQDy/cJpv5P/ErY5hcS1HZZu3aXcOBmjoBt995bsFhiVhicPy9fXIIiPMY3emFkdBj3ZD
Tf8An+PcIsb0y6yactWkzwxh0jnt1BNCZNebuhEm1BC+pBWtTwCGBY2dwKWUm57eG6iX50looPRs
f1lq9e9ITayH6iZwecfJXy0vLtTkl7TG8LBcB2FC055XTnoo3QSRq2NW+xH6lao24tIanXZrrFVY
hCefcO2n9Hv/MHsMgw6sRGBWE/nJrKbkSFaLzJ8aoWs3vLV/eSfKrlSQoLcG9DrLzQ992I5nK8q7
rSAwosF2stYyDrxlnjs1NICu/kfIeiBJKqm+qk7+6+m77npM/QyeT3gWoBVQHIADkk4DXIyxDvpS
XBCyUjB4QmN48SsDsCUhb0pRr/VwDM4wCxnvJCCDAmY064GBxXNKGaUkik7CSmjwc9KSE9azT+mo
5pvUi9XUw2Oyc/tmMTUkal5/6RP9IeKSKw/J8jFCbk6YcmbhQwF9niqGwpGl3cCFWTdtPgSjIN3z
vNIPAQu1vAMtfu7qwb7Udd+snA7WD5cC3KmpDg5uhCalBHMUhGXr1fLVZwAJkI5UorxngVIXSPa1
ST7siMXlyFo2G+S5ykil7YmZvVXaONOWmnPCzOhHi1cxUDlozMdKIDl8mxgMzhLAG+t+emVRNQoC
7ue5DLgDcCzLMmBi1bOtdTU5A+6cFXSSVmKtzj6hHmnBz0UeOiQYJSWYb90Vf7TJ7phV6+o7XmJI
T6FrrBvHevsJ+60DTCl+kOCnH+gSu6yYzlREFLeLMg5SluKRaaOduA8AB4z6tM2sQt+nfXobpWR6
M9K5rwhRtHcGT/xKQQgTkalyU75NR2HCWFsvLE9/l0E8f6exYAgzsYft7eSZm+ZOA6FGgq97VuSs
4SQSSkNcwATUjKKrCoPnrvuQ3CRHObAe7VXJtH1DUqeS186Z4QT21XlWK52OIzWIlZPOauDdrlnE
2cBP1w1RSxAQKBIMgS9l2Cud0wHKs95sLfmRF6D9RuQwDy4tiMSkD9kXs6IVzHobHbLDnJKIpeYa
lFyRjc6ZHPQ+jcSseMyz3P3Aj5PJ7NW17Hthg1kJqAq2Q42XoW1GFUGeJrZLSbfUJxoPdkLysCpW
XevgiJyanTr/wjj4mwiI6RYl2lMtMA0qMy0byA27VlO/6J271TFzHlQmqmtWuO4NoC636XwdQLh+
CZNtOJjZH62N38puRHPnt9CV2mgd1Dp3su/+dY1Of/qFPKWMFV5B5DIB5QAXMoaWEYx3eH6Ik8fO
uA4MDiKmOWVMvLmsT9XslZuAPOwd5yvOmz9OQm5VW7a/stkPhTyhXQl9qHgfU9Ycw7knjxGFGWh0
i1Kb1snYsyrov0pcedtQF+3BMieCDUG/E50T/1l2Nr1WDFe9I01Gr/R8D04OSYH+IPjuoUgXyS/C
uVU+y8Y7p/xWOB7OVshaQjTRr8kstYcW6H+c/i/YeVixYXOM52qpbWmCJncov1pz2k1zUxj4YH5H
P05ZsATrDN5uP8buISdimcX0eJBRjE3SVJVj2vnxqtSYmSQ9x5pRMxlbBhQwN62zJS3Cs3KOVzbF
CH6iaTYxEO/bK8VW4ng517MKEwEUhXTuczSE+yGhvF9UiIt0syNwOEU/iQeLUIJEQSfmEz37WDSc
JbamgmTqhJv+XMjG6x1Nu4RW0DwEhpEiChAqkTm+7Ue8eEkXkk+iEtApZ8XFYKHjCZKu8ZbHGB/R
I4V3pSc0pKGTPiZ5zGYZcR1SdPVV98kRKjCymawnFxklJr9kpYeIyDvR9idkuC0V2iyZDWp4kBnS
4xOTigJRlj1ulgsxmqelIBX4Pk4rVqqbsTSJs2gdCSt/BMFFU8ksaci1paJgbYHdKrNn7S8hvoRw
JSYITQ7FH+Woi9bB/ct5SHNc1Ayl5u1jV6L4QXhFbgjQxloMvYfy0PilGzQt6bhX4sDf5074jYoY
h2uvO/exB+uZtPFEVpASwU+rYTxrYfO0K+Nv0Kr/GY4DiylUxRsL9f+gdsVXJ/gSTms/xm6OJmmd
G+igFo+vVJ52+Ge5/QzA3DgDU0v8p9p1Af4IPv9SO+CqULdhPry1RJrtGSrqq1RU8b20q6eoWneN
KvyfOQwJjubmKRWLMiR8UfNsTvVEUN/EeH2RcelXwv2WO1MgglyxC3aOjpaelsNH4Uq02ty4VlGc
/XydjY7LmGzHy61geCxb8pRSHFsFyJQBHfGqZxm66e0OfcWsES4mCxjTFrE8wS1aE+0zxA5QvkV9
dNWOwaDSoWGfTxgE+/3Zn1eWcUOPE5O46ofKrzwZ3v1tMwj5UitggBch+FJ1GCkBDj+UgS6iwlZX
iTD2JHDox9w3SiSIWDgNhtXHaohRes/ve5QKOmLV6jyMJaugxUBF4ufGnbf63UgYXuyTgtkdRGGX
58ry7Xvt+IwNRuUrNzsyDKyAG4BJ0oVWCEaUEfdbUp+1E9y/ci2ImNjWLL1AyICa1Bk836Yh/iSG
K72yPtRWhIUMZ4Hrs+jK0/JYJRjvP4j09W7Iw+HSGSMqj/lBRQqBuYpSxpxtRc5YbvYvCYXudXkb
muymnUYrh96aTXhQdPFL1TukG6Oj3+ag+rK885LQ1s9yUtOdDZaSbKXe9iBYEpmZN9a9Rzs57yWy
SUUmNMlN47DAlZk8FUKk2BztZp8QRX0vMKtEo/IdNUn2Kf1NNBKVEBlt+YwqN9qQNN2j7QPUququ
ck1icsHRJRz6VrNRmGhvIhmLW0TLqtpjcIMYP9yt/xyWTvfEkCxDanQZcnoinEL1quK6Ml1xIc7s
3/yfNGwUsa1pvvDgrh+uxBFvgLU6kH1NZtPUVuBTGIJUWXgZrGfQiPg+JYykrerMSQZb0skKEimc
LQNncIhsZxUl1N/q/hDn+birZPqGmpqdHfgooul87dIUYL2GkvgC4UNgChi0WKFxQRffeoVJM1gm
Mj+k0XRO4zY95z9TD2xA0yeh3TA6/cfkO8prVoX8lT4xHwaQ4qj/TKF3h0wgyJu1mQHquxwNKb7o
/sLtUTKtGLVN7pK9NCANXzd6l706anWWJZpWC/HjISujGcxdvDfk/q5MDUKYO8aXJI2tdZjQy7BN
KK+G0r1IHfOPyyZuhxbFApqosVGx4keCS+G1DN+olv1TExvR/50aLszFuW1BuEdMp4JjHds18RHL
taiRcrU244DcTr5ijSqKGXld2Os4Sa5NpioHlQPgpzjssBV4SoMPNtd4MAU4lw91kdGJsptQrBlK
3xOvU8ixfuSgU36+g0T4vytiJBSqC8VJ09DTLMel3fIsXq55Wfc5oRSYWVnQEI8W68kOacI2SeWv
uJbli5ZBFACzANmW0sjxHYdcZ5ke/BI9YyQxcUk1JhK1wc0cuRnw6x53C93OmyC6w6M1IZsrzJyd
y6jAXDfW7KJJIv2edKO1KuPAvLiDtUHF1pG2YbWb/1F2Jr2RK+kV/S/es0EGZ8D2IpM5Z0qpISWV
NoRUkjhPweD4631Yr2H4GbBhL7rwqks1SCJjuN+95/Z58zrlnn72GXL9OYD9WcjMXzGhKTjEU3J0
JSeb5QLvtEiZJU4fbD/6XbkY0QEkaIGOueOsh79Sp/C2dMI2G72Nx+2fSxzJEvBpKB4PiVe92bjN
HKdVpyamglnD7JJu8tZxDrYeno3CVk+cHy6IKvDsCILoGsJLggGNIZ+vM6Crq10kLya82C16VI6D
GDk5GrX7TDO0DVJKBsXhqArj489RtVDVMdWKflcKuoc6/S7tEY1MSuSCyRDVMiZ8K6j7PSMrUQSI
lEDz52Re7eqlZDsOPBEz97DLZ2t0FT7f2j2Igs4vgiDtAWrqlxFa3WfdyrXmEZoygO/iUEK8dOul
l8T8toYivw5Ml5KGqg1pUvFWUze1akmGJdqIrX5oy62Ng2M3d/MlpmXirhdNF8QwNAYCa4Bo8y6Q
LTmHMXrOlMgeHO3IYO1OJVnxW8NQAhR7jk9KTVx6Cs6iJdOKME2i+7HR2pUeWj/TUDtnXYENHMfq
lzXGm6RBGtAxQbluPh5lqqoAHf/XUDQLXwWca5g1f0Wb/1+wsN13dfdRfLf/uvyu3zQUyiSK1b//
699+dnnaPv+vH7DfPG7++wf87Q9s//3PL0ffVfChPv72E+QKZoAP3becHr8ZPfz1l//zI/+vv/hP
hNfzVH//27/8rrpSLX9alFTlf6V7GS50iv8ZBnaXRN8y+RsP7M/v+AsIZlj/IASuLzAVkxyc55Jc
HL5b9W//Iv7hwHYTvkemlSQrOfH/ZIIZ5j88Aq4Qv/AigbIRZIT/yQSz/iEcl71rYYVZnul5/y8m
mG0uqLL/EkemGYaMt+948PpIqds0Qf89OTnZ6ICZXACc5lmGGVp05bonlyBAIU0KTDLsS2UM/Lay
2uvJ7jp1nZKiuHo3slASGAb+3AP8pXTcjRm94uhEekCuAwPEIusxc0kDDVU90Oeao3Xrgwj+61Sd
VuVrEg00DmZN8mmE4mrnfUGFRDNj5JorkKi0/Z3//KAgQML9nMI959rDHzmODIJPiSYRtJnz2C4t
lEQHoAObhJulbexekr0YJ7Bkyw8e4SrKspKSHsX3LHPbm7mY7aNo/vpz1pm9melDz4zohCAXn3VN
gQ2gjPZIVmmgkK/YMyM1SN75+kPt9deoM6NT75nTvZmxcYpBBEmIlCAky1lS1ow11SjCA6wZphCM
xjROoHjbeLkZTSLcShbDPkuOBFFg0/gFBathFePGWlAntqbVLNPFmTN25cv5WudV+NcPtom/IxnC
ozPesyv4lzrU/Yuq65AJLT/N5Fa0s7oYIp9ZFsa7XBntpfzPH3yCepeaa5fU2kvFxNY0Wxv8YV6B
y2CRXRUOrpLNlDrmUUuHLx7MBBOOTae9jsc6sLRQfhguQgx+mn0kKHchXfTtcH46dkkLFBge5aEZ
0v6qyWQZyBN+jhqNurC2g21IU6Pb9bRo5L9sIbmp2K7ae+YcXSPlUrvnF2VIIsmtLuXir9eqtLr7
81/TpDCupHG6Lifru+z8/lTRKecrS3904uKST013VgndtkPmbWRnq+3sIqRGYviAbTruStd8Ulo0
7DQx3DSYWxt9as5QmeOgsSweyzHVX2wBN0DxugQh1JynPjQvvtbQemZaD70chmPJOfMwC9TncqLV
EBF3R4010PwEJsWIy4auIaJxWN+5cg87pS+BMorbmBpRyFB5XGMKHpPZ1rilqxRbAXWqlgQoPWK/
TSWaxDRUaNt+v/TJ04sQx4pJvmd+JGmmrw2SSKtPCWt15YKBA+yBUTPB/6IT6YUNyV/reACMaroB
JZivLX6RdmWP+VOf6luoPCW2Hues7BTVCbP8ONyGlhEDvoFtlpkvFEaC+Ov5Nw7RA8imnHbC7JyZ
lLtYqf5kdsZZOtU7JlTCte9RWx84OcET7vVivQhqKlQYALqYGlyLRhazPgsArtV87XlH4HTUa29m
VxVVeJlNch00QVBtZ/2EpLFxX+UZvnlyfoVPchWmac0KtDbwl6zjqHsD6r+WsngwlTx28XquMusu
cnpO4Z4XNIBe2xRLhenl/jrBNA3f+NVrp0f+TfZG6uGP8gqDoHdHQ/qwfIx/isaMibszkRD33GQt
scME9TQ9OGlOaxGuDg7I6EmznfT7GQOKHlMB5tc227J2E0Xu33VDvsaTKQ6TRt5odl/csBk30tV+
l9HvaWIrtu0cBGmKQTjTrE0dQeq7jxs+rxQjAeVw/st7aaOv0+SU7vTiNTFBp8qOhKUwGmetSB4p
t+6OiK98quAl9rqQWz+fH3STN0D1ESjvcbz1dG2utRx9x7ARDS1OsDmnK0LNZX9sKDPnVZlWDXa5
Uov8QyMIEGO2f5ICaHet+DR7zymBNpOxnoewQ0dczLsxPFKSd1Pl/qI9gr5on2NvSsMWXUvrnARC
zFmNh+S+GZ13n7vULXOktyrGhq8sgeBV7ExnF9fBFDNLGfLw27CSW+IU95p3SwA7oxaX21HHfKFH
FJnamMnNKXnMP5cK38DCMeUMI9fzWW93RQolvdDPAzWEVEQy66GXntlhPT1WubKO2ojGLwRPdIW1
Yqs5CxuZOYg+hNUOq8RHYbZcuGO/CTo74xoi4u9Khh+Y35l0CFhv0OsCZYOinnjHrcEXG4/R+JVG
5zzQ7dlfu6Df11R3gAqZsxuVxelV9L6xbnENYNGKIy5DJl5rXCiZwBos7fRY22nBk2R4O9L/Ed94
gzxvXlPzl4XxBU3YW/utke/wLkSRGg80HwOzWJzM0/DJeVPdy6EH+gCWb4uURL75gTgXACNXAA9o
jVWTiWYXV8La8n0kApMkz1HoHCJ/xg4+NA3B7oJuOtC7WprLF6wBqUnVUD4CX4LdfHOl/ZJhJQij
5l3mZ2P2V7EOGRpfLg4a90Ua+UZwc+P/iF8rNYAqnC9T7VG74ta/bOsjz845a9lKB1lJZSaxXAca
FLjgTdOTh0zcnVooEmImNjMZMVffEM+yFp4du6SArSZCJGrGdwgzD5mfbA0K2Fdo3qS3R7O+cj3S
iNZE+cok/dWY8o1R+nb4GFr3BSXJDiLh0nqhq12Z+99e6APNMb9UhB2/jfJHaamDVbxqMqQ6O6dc
jT93Mie5FIpjZm6ziQnThuWZqHI/UhxAzeDKd9v2bLkYDv3ecxcXKb7CJvnBq//j9dXNi5MveJV0
cwz0vHeETSeqHXQjiTbpSIZ5IoKPwDTbE7ZPVtU2tshr0Iky1jMp2pUlp3mjusWDP2srpYobKvZS
S8Wkm3Cmr940RTxXzdnzJEwSyp5LsjUkYzn9Zj3SYTfFmCEXRDkGyLpQWyAVsDGHgcEXXJvcpJzQ
SB/1GsQrQ1muaP12jD18T0vXi96Ru8uUFYCJT3GyqhEEtBdqY6AlLq8uOy9+MLwYkV9+2SP3v3Fy
Xjs7if/8qXi4PmtvLxtBsLHd5yp7o4z4vScBCDtZj9Zh2+LTL3GYxzZIvZFGnudLSYB061kDW2TC
jmF6YNxqH9NnGUNut43k1mrdySzaeN1EOo9TS/8gNuoqsKRxHTmU8CbjePSA6fl+/Kkx4+2nY6Lb
W/LDu9iq9/DF8baMx1GlwSJuTDYvnU5XiRyfFcNaR4zhgV4Ctcl5N2nn0M56ZazH0cZ0JD3un1zk
8PjLJNAl2/fch+M2RuMGa0ZnUGK+cVPNdoVvtVtzsJ0VCXcICmQFGGyaW2Vj63BG+ZTM72oo5y/N
4kXA2kNbbATnymvTQ+N7i22m3ISggZ9mp9V3SRMlVMDiFORW2HGYFk8xewL51Q+NQoYVDm6SFk2W
nWQCfgM6AMiAjMe4J58wm/zisrzy9BSfdE13O4xiSwly9VX3KEqFw1QC3sexNOyPsBVXkCkbv3KP
GITu+bSCIm8OrdfoZDOHdfjbSZnOO5p5S7WXfGiPno4ONczDk4mD0+gnMAHeyzCWV8sfsITaEmdt
mt6US8uSW20M3ch+NaSfVloVRU/mAJfGIV656oy1QuA4DXiw0gAPQebq1qnISXCBA391VHFPywIi
V76B+9Uu7IlF54Hh25eE5sbyp6p+C70RJ6sdIOwIg7ZJKmXQVIx4lcn5IgqJ/jTx+AORIxIXQ79P
IUXFDthw3J/RbNz3EJyDUnHikRG3Fc2Wh2EctiojdDKeqt4W6zJffJGpc++aJGHZCnxE296/syU5
lybWq01M859nEUqqsBmvOYVH67FtDhggz1i8+OoJKiVyL99TrHAB6evt2k49JFD69towvYUht65m
5sUYRndPOgVJjiiDwDYNXnefgYZvZeRtU7vqVj4nFmQs51qwjcp6Nva1T9aNEu4PrlqHUGEZIyd1
0gyqZTIPIC6lAyKtvIsiy2OV1kudRz/DMLwkAp8YkY6gjVl2GxxFRkJouTCHfd6NrMGebe57RQ+w
O9VBnSSffuJRwwZAfqCZZFVCBFsbdUexbxbfenqQWLvhkmnzE01zdER06sdGDV1Wh+Xliwk+khjv
fPuzy5fOMTGvZkj6Wjram/wmjdrjqBt/5opEh+8z8xzjmiYpCiA0RS1AJ/Dbyh7ryeDehDG457ie
7qec9oc67KF9SAxoJXeQLKO0s0tug9KpGsUyhGEEy2f/rlskhRn9x6t4cTFZfb/xMupDGgI1Q5Zv
/eJcRlW76rqxgWAmHrRW4nAjB/Ck10ebW0eQucdC6GfhcVRV5z4uH9zaeTGGA1dq9PUQFOHs0VoU
dXMF12JOd0Xni60WE9+YzL3CocRUraETp8Gwj0/MXXWwIbhehoHjE1GzBveFk+I+HZ2XVFMH2y2v
aHNXf+7ehGq07QJkcWMj30pgFxtqh3uss5xAXMwcS6DohTNcyUC55qEdoh8mEThIvOpg5KzxVfXE
3kXzpsfi6NGxgshLYG7etgv/f5hxp8c50QPIhXTqhRydCXIs0iQwPbtdlyb2gCaeSP712Y4vWUXN
TGgu2vuXX1b3LEw8xDNN0lYpdxq4DgoK+7XoWmPTMBBeGcV9kck4GAxZnxDt55xUgSwufO/noDF0
ECCjCsoOKszkuUCkOoerQEOprMe4MJXpLW1ZCodCBdb0PnmNxb5UlUcfJ7nTMFYeqQ0dKZFwYW9u
cvxnBLYII1La+EXb8LtftmBmvIhKx4jzdjRFuCHp9y3A1HiXuKNApJFmFhilPAKbW8t8IaJh0B6l
vk65nmlO9qQNoXZKFHFCMaoj4YtDoQB/ci56mdPhsa9oe7K8U9qMxbmZoxvgHv+Q+tHTHA2olDw5
jsF+Funqy0ijL+lQGWm6izTt0ZCziFOcvllGOe3WtA0F7sg3NKnbjMxWtdGYdcMNmZ/BRnMRt+Hq
JZ3jrhsL10XacL4z8vG0nKs9Dc/mbH+qhvkq7Vo88PINewV1CKZNYhA5wjWbnuW2fkORKdemdFG6
67sQ9zMKpYmtDautH5J4s7q8CtxlK6Cd4Q3W5DM7nThhPdh4FV1R9S9uSO9ZCsO3r5i3TWn32NjV
1zg7eAyJm2KVZ6CeMrhwNNjjodXu/Fcrram8z7QLHFB6RjvalhCFwgQ9NAzvtR57ZTk32S7KJS1Y
1LnTqoCTwnRfOj7ZGvVk05KiDeLI6zdMN6nAzPR9RU7vmDHJSidvj77/Lup0pH6bUwUZXZsqLy6M
3APv29w70o/NlpbEG99sPkWTfdA1xi26isROnScMwZuqM3FC1ISee8wBevYUd9zfPP2SK14rmfSr
WnES7Dk7TXBppGW+TzGE+SGraMLxftUl4WcWBSYjWMAJUavxrsvx8pS9Xm6zxviBZvHemjZgGRvP
Tms+T3azyWzrsy9jmnemZbHtyzc6deL6WEmWo7hZWkUc0W0UzSsIhPpuHviwRFUYmkNqsr1qOjUy
Dld9kn/OMfsegWXiy52ZM6D3fzt5PMN8cK9kf+i5X75xNk/QoVteSVDLLwha2Lq9lpc7xofpp9mO
znaFeoExoG20gX1Gc3e9EdPHDV8ENzg+sLLugI+bKE+Szx4f7dqB9dLUoj4iyPXHAfIPbFMOR1a4
XFjz98lCilss7N3U/JAtfmqRtQNubKyuc76bPSyJg4LSr8/mS5lwpGymmcg3qGduVjlVpm4bDDH2
OC+1vzXDjg/cEQ9J3hSnPz9gTqk3bTiAsJJRYE/WOW8ZgSQ0+VB6H6RdgdGBElw1NopxvdEHut5t
4mlsAtsCAVHb6IFSmlRaeTSig+BZEX2sd/3Uhfwz7nufShlpys3IqYHBngjSxORXNAHWJDTJUA+p
tR7lcN9NLtlnpyQfwW0cYY2Ro9VawQyH5YJ9gQ2tDaSh0S86uizwtTiEZrqb2EZOohp+Jsu5hLVG
OjC2gVNxeyS0+tMsN9Ha9F+KIaTth8wzqjTnx+EXnxULT8i5eq48g1kde4WIDZp09CZw7eKxF8Xe
5Tldl2HypiOFuJi1U7bANUL7K266H12R2yQBT9rXM9edO1G2YJp7Ajn5ycYe2U/xwu3KwkBvmOLP
OkJKXf9qRYSomefgdWpX3zWNAQMSLEgBGiHuYw7zzeQc6058+7E0twYr+8VpcDYrXcfUO3eME0dY
aBHqIsSHfbN2umai8iVndfCzHR3MkGsNYHw15Zf0H+BQmR3qxzqScVMGz8Hh2q5JAIXcevXUhK/Z
3jWOyRtAY0Rg5KDrvOpB5h9D1wHF65APJgeFSk+/vcjBtzERqCYv13LoxCymS5h34imxcBBPLhIh
k8sjivl6QttdEzyacUb3lynj0Wxi+aaHWLlEPK3w6hB6Yw3dsCWzFDa0WGfk0Drb3jjdVAZepoOZ
kRMpCfkYhZm/iczwLSn0DwNy0Hprig7zZ4bnFO/dyojPSea6rMJqOdaNZ9rZN4Y1fNJ+qa/tpzyz
HruGi2yaQMcY6KC7U2xdFGay3ZrP0aAjevbFFCQ1OcWIWmdJ3xa8HjqkrWj+bPlKthLWX6EzkZ+F
8ZsxobhaRQuSvRUbOYiGv4/DO/dgYFKGs2YfKVaxq3VclLKVEVbvrPC0HAo7gMSYM+kFva9aB18C
qY+BN4e0rk90hhVeJDqHRqXWbkvV61AABvKVgDVFlekQvUVurK1a2vrwh/Y3r7XfNBlv5JJdDwGz
cvDEKTxRAjFq9cRWpyd8YcoLiMiRvGNhrYysX1THjV9qwWhG477OGtI2XnVJO+NjGAFiG3G8Gaaq
QXlstnlZv0sXKW7muwNRLBCz/t7LKNyQWbwbCNBuGTB/lsqJAkM5TzWJpiChRGQze/Kx9/Nub6H+
1l3qbQ2zMAPCEoBmO3GY42Lrzqa/0Qc2cq+p57vl6ljp3SvoblBWCEDoMJyaSQpSmSQS6OLegIOO
MjSV801JAQW6Ll1vBsZd564rcqjBHddn0bK3E2VmMpjemjjkZbHDDzS3D0TJAwgG/CiuOLfCwP5N
21xtGrTiNjjyB1YhIeaLY5kzKO38fjDCNR4OLcvvpSoQ6PFYrQuIF0lCpl7UsbcbnxhgzVsx1D9J
9oONONkOtvergNmyldDcaQUX6VrazhwMFHfpVd0jQjU3ZcZkx4vnqo/tHVPocA2LnLPNhAkqV1+k
D5q1HnlPiVHhKkv9TeH6OSkK8n5xGN1bIwZkJ0mGbed61ySJ3YUS9uNXFWEM0HG6rIsg4QXfdu0n
hGWLN4DX07V4hyyTfBAlL1yeUBYj4N9Ssavoob/BdkZcn8oFw3SuqOHMkHLHIKGinVzmVFwNwTMD
/2hWLQPikFUijvCU1ABZtv6ob7oIEqSp5Z+kz1eLustyhfvM03qGDwMngrk/6fSjAy3qvrvZfnMH
rG26fWz8Kly7Rkgjt/wiFHsUlfPolz0pOoqt27TCYjpkQV3ihazN8MlW48gjVT/N1kgVZfg2L9XF
FTfGdYnm0jnpp09ilK7gELsXPHsx1veTm5G2Imu54stzJHhNpOJqjDTjTPrwbtnOSzn1n3o1XLUy
ugN83C5ajL5uUyxspfFOr9gGk/Ij6ut0yPP7JuVMXvttSg4h64iWHwSGRdg3PQuKABeS87SRdKPV
PGeLohOejcioAryK+V5hfCIYYcUkyvl6AhTg3a7qs+tc0AQfR5u+TKB2XORiJ9nglFyBZGSwHREx
CPF31AVWsM62WDJbDR3NLb7m01jYrzXf322B68yGGTiQ1HPTZyaTzPColjEqFh/eDVaAYlVuAaU5
6/pZ1dFlLvNpQ/rnRBIA4G7EOJMiW3RKmBiJZfCCC1xLtAtswG1vHI1kvDTtlxZcFqm0narUpbrl
g68OfqXDYHMGJJTqAj4KfBOANVnLB6SV0dCw48o+vZaT4HwAew3lToGxKDkSGtyrt4rRZ9MwVvFz
z3jAO8P9MTYvY7KqstE4eAXJR0MO9q6L8zssrHfG6E93NAQUBGoPeP6YB3jfNGEy2aA5VTbtcBop
PbaK7lHNEwUDSYRWLqB9xSkllibPOy63jscnSdimubQxKTolsuL6ISYFqQ7iK3ZmzrDGGyaYD6ba
mJFdvo6OaRVnfO3C61iY8se5NfiwNsvWo4/d0bYnrIiNtlm8cPuWwEkdNWj+/PYRcDeRFMYuiYDe
VIx447zobKn6qACRkEpiC1BdM6wTJ4mCdqBYvZ95XLSoemxa+DJDiWUv06YgM70ak4Q7b0y3iTfM
s9c9ZQGBwKCzbhDqOjtElhlMB3jr9AoJkM1J6z8LUMtDGQYtOvbOdNo37IFMHYAHUu+EbVyeK6Nz
uB4ptR2z6tlHO7049LP73rUS9pvpRZ+RlX631K6cCz1/DJv2JH3WavDJ9A/jDmiseAnEq3Gj1Rr5
GrJjiCUtJmGsg5wMSLdB5uJClK0HhKL9pNxbyZCvFAjWTOYvcRkDBpHENDrtFUAocsRYUUtT1wOd
gOPOj93fDknUkaMWwExGZcpnHsB8YQEzd+25Yg5mNjhm00ti/wJ31a3CF3553LWld2oaXzIGSGwo
bgsXwveOzIk2kTTeQw9CCU20J4tn9GhKdXBrVcAnpr6kZ6rm9alxForHciqvnmY8TtN87CIsKa5L
0XMRqDCPyEBzhxeMLj21hIGLHZr83l0Ec1ZQnQ+d7ZXupb9y1BlBimCVDvUTCIMYJAaMleUDwf3d
KDchiOgULySjfmGzz1fCDt9yaN2cQYutF71hqcyXXBGINB7lpg8ZarhXoeShmgwLwaAOisp5s/Lu
a0qLN41cCj0oznHZSVHYmQb0GNYny/4Yw/hcR4ho8/BZq+F+9B1M+2N/tXAockiaP0fNfKe2mTqP
afiqEroeRsnwX+65zvQbhrrkFWHL+XDr7mtayzFTM4+2cF3mGjeBRZ/0ER167TdikvsY45RIvAgp
3miIWWGty62EYlTJPANDJuDairMT3U99QYV1IpvrtDw1gOJeSO9Oe/o/K8wSMyPfxuZTp+ikkC7v
NHdIiot/ypa+wEVFZVJeXqymNvFvmcgOKcN6gAkpXLXR7iY4w7m3KaSBk4qVoB7LcUd1Fd2rTATX
eESfLZFilh8Qcslgn/0p5xbFJn/u0g5KoaEfkANrBtYckUPu5ceuPFGrm+wx8zPi1WNsVE0SFEPi
E8edtq4/O2hoc73v2zdL19Odn0MtiLggZTrb/QgD4+AQYREZc7ap6YOSbXhrJzzEejv8tHTDraYC
WmtJ59dG5kgg6YAM5ToUExS6BbKQdcCDRxwgwQJsTLMRdgeTRRee2dZQobumiZP7o0R350htUZ8k
X9UkH7PsKZIDxTJNrq/qwv20PTZKURpvMqJ8xjXgeDXVOeIaXlDs3tsMIpS619AdYJXYIyMqMF+p
EdP32xNgyEF8xD+Jrf9UdJlxNYLtwn2jNbBAe/4rkCNyNNSBGpPaV85wS6VZHcmL89AA03EsMGqh
Y/q7hET5yte4AfAfOadEhZwgy1NlaDt4Wc2mwNjGackgsZ5WZ8nXfSIMV0XJ3ewwCOEsfanS4mRn
wiByoa4zcBAyvpG78TBvdkzoNqKtPyskSBKe59a2prXb0TrhgVlayuZwLrEzi+tkPetD/D7nXESA
KhLyjNSxtUJQbBCNLMFVq4NqXDnZ1omGnzSPfxnRacFpQAZ653kduPpMtwYVFq2B/JFP+IcZMlfk
c+K1x0ypfZKTe3enr6bMivWg0YGa5t7a6KmA8+r00tX+l50iC5X+j9H74bqwKEJeDv7AihAuKhTB
SCW/lc+l1upLpOx16ScUzMw8Z+ykeKCzO2INztGJtFs8ioeJ/HcRTfeM1OtD8zjpDgXBjYDoaj+o
Rqfqr37lNJO+uc3D5JzM2XzzSJwjxpUcdWbqthmJ97jAgbc0sEjJtG+wIK4aaBQGsIHeNfK1xlSe
Zyk/95w1ilBsQtt9M9nwCgtqCTvRKL2nVIPQBwbp1vnDY+YDZ0/4Us0ahVGixg09bWOh3rPJO/kL
q8M2ubJjbtkN3e/akBDFsYYypKeMu+s2+AFuPOkPIOMA/uclm1w+3CyqqUTdvdaTfqIKgNWdIazi
710bZaSvYiXepBk+iJBVfdSH+95M7rKoPjZu+8i18jFpYeRQMMApg/osDGC4m7p4iWFVhPXa8tBm
CGb+m6ZrKCt9yK5/a+cOoRFKSc2zaiUu6zRHlbYHiVl6d1rc38cyY6IdgUYTmtiwF4+r1h9PtrGp
aXjsECsb71gW9oPj4ZBK/eGSafZPZBjMweLkQBHQpRjDHUTxp2ViEwqJnxX5VNdoO5ZR/1X0z8rj
mjrlhlyLFMQj+P2HwWmf5YDjoPE5rwHX/ZoWZWV57uPOcIlOGJ+DmT48ap1jXqClvUSUiHcek/WE
smMvTE9uvhvy/lhhKwVKzJ2iKF/Toj3kc9ZtshZnaeyoHCaTdvBpWOiq8GaL3FktbTVmaX22Ebs9
4JtfLdppIEdJtZA/fSV8ep7FA23yv6QmF4TtRSHhr+Nh9jeE1nyyiCbvhNME4aD9uLPOuVqQhak7
DRPRb8tOzJUohqNT+Z/oM2ez9970JPuteoaEBaF4RctVyfCrVRfLZMsqq6MAWWQk2hWE5ZsngAyq
cygJrMuZ7IugiG2ltMWDQEu1zjY+YIaF3Wi8sxjne9crHpJB3UpB/0BHS/Esb7HWPJo4ur0ZS1/7
w1FSJ0KbGwswcF30mED6mnU86nT2w1E7EiPcC7PCdoRhhzNv8TDL2b9URe1f0ljzLoRoBNS3YLSa
W+Z7v/NaTQFueb7p4xrPi0eUbN/kiy3/3oHLyZ11xuvkTeYlVl50ccyT67XGXuvFG9qACMD97rKM
DVQ3PMqatfQ1KaIDZptj2ki5bl3e9KyzrvOE9auwpvyudmw6ouv+4nnOc99OpFuYu8akZlZ/fohS
LAB2JINyVBue+3yPUxA9xaoCvphcUqkKugA+CsqajitK33udkYeDd9osigv15dToZK8ploSVoWJz
h5fwS2jak3T0TzfPJZ97/QvertilY0zuIcZBnfCv1HXru9EXQTSyYANrBcu5wZCpIcZx30qwR9nR
cbQ92bmI/XELF5hmBde6h5FgwX/zhmPSQL0eOAeyiqETaNw7nMRQn9qo/9bcQj2NKQl5nFUl+P0k
AWT46PrpPWTP5JJqaN55D0WURb0yxCteEm+dhdLaON65yJNpayZNECt33FYqqV8jPdohDo4fCYVT
NS1g8GoTws4jvpoZmrDeLM08mSi4/rFhAfG8o/hh01Sae/GE/+a1ybmB1O5ABvMdKKMVrRkHMye4
EU4O14ZZLx4wHXwmXAGchFuKNl9FYtP00dnmJkum11FSVJIlAsKQ037WgycP08IrMbVTrWe0k7aA
bVRgVq7/4pbNZxN5JaaRx9CxwnVkdON6qM33WOXPWRv/njX5zrUKhL6qP2p/fgU5Hah6znbuIO7D
M5QoTqTuvekRwovwaiO1CuzsdlZxgWuSrWnl75ZvnfuQ8VCF8BEVKZ1dSOJ+SeaQr56WqJsFe3MV
JotVtG1eW7jHekaFe5FMjH7kY5IR012eqoL42iSIaVTM2NLqVHhMdyIZ/vQUL8Dx5/QfoYE78rOx
8DfVHU9sND3GFskbBUY3zp/MatfM7Xc/+p8m0CWQWZReWj6eBK/fEuG5cAPYyw53iKM7vxjaVwxr
yPtm5BjJDxBKKXEQR/tI6b91BHTZu8+Oqa0Hg2g3dncODs21z0a6t2smH2QvZqAJfYqAEsYPrFrg
5dRzRpGdn4uJqLWZ4rXk/lZKsWYrQlXrHhEXjj21gXWdRazO4ubW4qcVyY/NitpK7ebk2Dr04dQM
9nkCzI7wM+9g91/JXTynC9LGhdfDy8bC5fLgFVQCJobR72F8T4pUNJUfbPtLTLe0r+mk7k1DRyBG
CuHSYWY+sdKSQr5o1ytsMCKBIwqCmoR/qkPdGfLyji7oSzrAiQlX5aB9p5V19QRD92jncbwdOYpC
lPtSTfrdAaKpLLDwnhW9pT6TN5x6wRy6WAn0beqj9fMkrJoowviDaKdbr7KwryZ+Eho1LByxCiCV
OhixIoDs/wdz57EcOdNe6VuZ0HqgSGTCLrQpb1hkFW2TG0ST3YR3CY+rnweURv+vCM1iZjWbCrL5
fSyWQ77mnOdsbLO69U0arIQVy1MATQ6DqwOlU01Cb6s+/3Am786KfLYaWXA3jvmzSmGFwWtdt4LM
rcZTdyS95CtPkZfLXIu4UqNhDbfUi64fbnvtPATLk+Hbw6puhLPBaXvsK/3gDC5OVLXNQoDiZcw3
RnBKsuoxKfu3icngHjnNoIxLbZIqUWJ9m4L61m0IBtsPfXoJSKrppXx3kIomFslweM/CzEc0B+vD
yJ4927jaHisxCk3bVZSI6TCipLCol3mJsHBKucnD5rdlgFcZXOogzz/YKXPdprMulq/HLSmJCCH7
6KAr75k9+ntfQIhPkLVZjEp85R+qysWqnx8NQokV0fRRXX0Dm7qAH7onHpqqb14mf8OWWV+4jqP5
w7Rs+FPztg6tD58388Bc141d4DyEpHQ0dJU+ZBQJogKG5Eb6uzfzXevf6YiLEyzKbU9RZ5UWI/lu
i3Hpi8C3fF2q+EYr+YdKUzFKrw+hia3bQf9CNjeoktn8SKqeCU67NaFkxWBrQxrejWsYV7Mq+aUz
6CjWBk1avBByuyJd6aEU6X0q7HP2ziLmUcQFhIjkODTBmcHrm9F1D/BXp+2Sub3qGvRpw/gU8JYF
YbMSywYZ/t6daUznjI3MpqQbr3xxZQCwlwlXbwmWx8np5Iu5Os32+KPp35kB7phS4U7GGHE31hWm
t+ncsfBfBcwhS5Ouzh/Q3pUBKwMQyg2D/GjtMHzJYWUXRCrjCnyzBch8k5evQtG47sz0zmwcdAHj
W+0Nn/MwjctUgN9i1zBytH0XNNg7ffNcJah9UVV2jPK6Eq+6McoHz45vLR9RK0kvKVD4rmow8lWs
NgR7OfXRhfI4+eqjR3TSz+G8K4AswJLXW7NlpFJVFPjGXBErW3KBUxUMREbmM2JPux4fR40n1nlm
HXVtA/Teyh/IvCRnOWhYErQ2iJbsZBVptOmy/lrnI8Bt/8xgks0/2x2JMj0OViSFeBtjgHboh7YF
6YVg68h4MsNuD8FpPVfd1SaJfT3HxR0S2N+wKZCdxBui8rq1KtUnCpKTiZC7iqxHxsv2OtLjvhoo
xRWBTGRcGCfZNCTutYzo6IO5DlDBwlZZTQ2z76ZXZyF5dQgAnNnb426vtuYiEB9uY5miy60/Ubc8
G2n62yxwZ/MuJ5It1hs7Qvag4QfVSp3Aa4LjAkFGefCBkRK8smS8WPcPqW8gteNajZD5lqWovn6S
D8Nx51r2i4DhNuXJmvMzg+c3HNvuU+CgWC7JBnkbrbROc+wXq20xVW9OHX3VWYrcG85PqOqQCxwn
X15NHyYrPyTn5Rq1mcl2rrjPHf1usBGHzcdoIqVTaLsH353fOB7u6jpztgktJYHyq8xvD47Ivgea
SrOcX4DOHEf4SeGMs43THqVrYJ9Bw74nVku2dNGBbWTnKvxDPamzJisqzj8zPwYm237XhffJ0BeK
THuy3RmdPsKAKnCZGmnzpeluLHOZ7RAmE8rlbcXTWUDibU3mfnUrwEk7d9YEQKT/rSHpL0dX4PrM
hqenJjBw0zK9jPz4W6QbG507UnDyXkp3wl2uXjFduttK+gfsFJlTx2tjmIESiJSPF6FgXvzb1SOU
MXXJa+9T9169ihn/0LWChLmV3UgDwh5hsNvTEHaHkSXdjgscsBeYUbSP4W8KqXgMgbfi5iHME7cr
blATVvJqW6KwLiNGN1n3Aetnyvpdowv630LsepdnTnXOR2CYb4FjcF/PQTzTkxhPRsTAdABtMSBD
0sJDJbXkSyN+Y0+tox1FDimz+i6hegA68dQvgssOyS8Q0GKA/e8ENC195CM47L49H9koCotTqnk0
k0rFFksk7/S57L+Ksts7jCevrqG/heWeTQmjEnOGS6dmsRMO5xdequPU/A7GRsAPwsvoeyytho4u
m5tFWWdkub2GqkMdy9ZraywDWJ9YldTjGE9ei6WCaxxDr4VpXK0FSjNH6rutjN+wH94mFYTH1IGf
kEcRtYmY5r30ivsuUDeCINFQoqUkkJysO80itG9wsQ4drHiRprtipgIlwPJl7hkNEFIAcGHXYjTb
xpPXn4lSQQPLPIERofdgDlO1i9lBm90t7wla8WG+o2f+wyr51+wDoJzkGxtZtvAUml7Tbxs1HpIY
rAlbe1KCWElftKIrzUKYHIDYIc9OuNOHCOaX7gqx7pgFQbd1rQ21doIKlilKQu8ZG6FNKcg06eem
cBt8DsYtropv1W8AxZcnmjeATvxPriFAijrFVdAk7/OgABc3VavUM+NtINz+9HOju+rZoTwwwMiv
wHt/B5AT94kprtZgvfC72ce1u5976+S9SDXrNr8F9xRU5ZnUv/EwDsZ+0kwUQRgbKzZcexTjHgVX
gBW7jlBPGx8AVN9k3oqdnHHXU4bQhs7GdKgTNN/8OhxkEfs5VzAAMqpvNaHHMfvqOSpUfljUQ1Fi
4K3mArzy2S9wka1y0O+wmkB8YWFujHOaOG9w7q4pSexrH7ASg2HvsaSYPERmeRnLxuXlb7ItDI7P
PIMdBe+wTCOxdh27YUEBst3TPDxqsKsqDTxzhptSP3IVr4VArZwUhGU0j0VUWmSpsLdk84Niu8zY
04QLO31C2jJaGUjDwt747E5WNRWWRWd3HOwRIVndbKK5vA38QBJbKMHBstMtj24MyJV9jVg7vRmf
PZw26wrS+8aZWS330iH6CZEM+X3bdnkIwmLpp2scbaUTgJuYHoqYDaIwgLw1dQfQZZ76o93nmO6c
bl+27bFlQbaPAJvzF7R7okwIOsZ9VAMvCgQEd0/7mIuqU8dMt4MI7PsNaxQH25FRiDvbG9eW6Yxo
rNxvqkeX5YMF0iqL3fqeH6Jh8ZlDqKwxX9OmeMvd/IUJb0yY+kD2FADLiTyhOC7FvTnDnne7vzTb
uGhk8YRK/m9jMFZuGuY+6VAyS+VdPmin31CCtpyx+ZFA62gfByzt6oI93YKE9frHsWqbi86t9WQx
rrIzcTfpIdwwSfc3ckQRCAFCP/kWqEK2McUz3jByFBH3lAkiz9EEvkUIxj4U7p8qzsfnwlZ0SqW1
7mjmSfquLi0TbaydbbgaoIVvqZvAAbch9+ifqIqRIfDsscEa7ry2qHGZz2ghPftWY1/fdR3rY/Si
TV99iCrcZ7FNIkrjNBcTqCdCH5qpiKG2odE19zWDqU756daXDPgNsR/QnxwsVV+xP37Dh8V1n3TY
mjOXxJwRowLKLWCFnR1tkAOyIzIeIjeHk8vxvkq43uxqiOTrpHqrfUS2yIls9JrOmlcVN0P57bH3
Ixdv6AD9ti9tOUF8c1AWsflxhge0GnyGXRT8TnlzQwKmihl9jQXbaV4q/3T+hQLuUc3WIUNWvEkM
XGExxCJPpXB9oO7RwWXGiRiUeqfs6qWM79vO5mzmWV5HI/SeGEl5iYFwriFSdAlmcSNE/+4NMRto
TZZkzoUchSHsi8FC2FRprtGtxKjqxCe6NC4GLpfrZHn6WDohdByLnQvFHOJVGu8Kg8Sxrv/FFBal
NudQMjbdRcO0pAUyOFIYtzLu+a0JelHI+mhluyMbXXlP0gvop4JA4JEUQwV+JjVQrszVLQrxX6rp
0QCRuK25jGnD5c4V4Ri2dH4xHIqR54ZXReYNwUusmnIO0NjUZxYfGFPJSWGQT0wwdG0IgpMGdWsS
3idE+ggr4TzlLat5Y/mHiZWwx7GUg/PccP1j5GPhGCvNDAKX+Z4sp2s/ckaTv6M3ZACHOzNyIET4
5VaZwy2WCPP8LJc82SQstrp9lYJRgFb1R/jBezpndC5qxOztefIsmMLub7PkBTR06YDyMugQmRpN
QXGpECuSKUdzmvgVEllMV+CiXzJ/V89dsB6YO63LwuCvqKCI0jUzdrlGOaEKliAJClcoluWwZVxi
hcQfdEzQ+JyvxijPV0RxnqbE8A515U8PiUmKX+TGHqFoYNOcaG/Q84uJ9YbhO8lmsqhc/Ni4ZEPI
5CaK9yPSpVU3W2c0cLRPIcbKnuCsJC9PGOWuPjoSmrdwHeWGhV145qFB2F5ZI2bWRmanZdc62USy
DS46BajdIR12MLzUNWe+OcX3TQXTyhQm4BEcXjbkfbAZGyzCzjopeUMVPe88AcN/1wltAgHP/7TV
PkmI0rEEA7PEO/hywhPA66/8DPmc7wz7oWhealtdLc3dyOIushYbH142q+Ta6nJiJQPOzbTxX2bZ
2o/hgGLK45MD6WXJ8LojS+g5izNG0NEpXwaUA9RLN2HxRc90gLqGk0pg3ijr+SgpvjYDqj4Av4Xx
q+39Bwv1bQKHf9NDxBmtkpV6fyLGO8qxAwdBStrFl+e27CU6opVjjMpZBNiSqr2IzWRfpQeP5mtN
UXwEeZ1vmtwAQY15qu78Wz2iB8FQwl6v0Q9DYQz3shTY35Fut9W4MSzib52IFqaGCBSB2nV7ywLg
2V7EIF7peKpl/PE38NInOr3aleyMMpZUZnpykVRe8ZY+lV2AvN45TLoPN4bsMlZc6EDjRh9o+mDN
d/Yi1UdJrKaw2bVGEN6J7mY6bXfObOfvOFSL7QEkzlRzGZzeuxbLSEJ1KhVsJu8E2OW0eF53CnMu
1iOU1NCq7gkKfUg5l1gneMl+ucRuPZuE8aSNfg0lSsaJCe1oxH9qat9NX6Np8sMpuwwSTzBju41J
q+3XTPfqRFNgVhbkocndDyYL2SJlHQxu4aT93jg63mVQES4cYhdIak30yZGts8dmcjIBxq+9SBIC
M8UmLmmDWXvdH1wD+lKa4jEx0Guwaw5OlH40qjoWd14YniI9+N+q67dOZDqfHWLS1dRD3m2gHPNg
9uPg/miR33StGtba1rmT+qLNxwTR2FUns3VzWVZ0cmKfqsznjF7aN0lHKU2fIXs88hlJmLlXhvFn
rDNE36InAi71vxuGcpB+jO44sDjQIxIvoW8EfX0EfeltG2CpVtyB2ISOtdMTgHuPgM1Q8dfnaSSv
ZXrP7N0mDttoriTRN9vK79Ob37khQCb+6gmSPolb9akJSsyMA8ExQ95lF2Uh/DKmvDkPcI2PCUah
Y6s0Iooa/U7uQkqSRuffQdmr92hx5503JGIVy1TwlQEUq6kgBjkfpOq8W8gO6B3aZ5tBxqU1CQFL
8A+9BgrYo4E/DLzriLO1JntMEgNPTvhzaLBWp0RD4cL+t3JxJ+UlVie0v43sPkL2MZP0rOOcVYsK
onwCtTpwr4PcmsxLNuWEb63TWOd/w0pUp9nqV60nn7vcQ5bsfviexuzdRtGmcl3wK0kw3pUdalZ/
rl98GM1D7pYPI7PmVYTI5ugClwoj9zQReLsqVa92xdCSO6EekAuio6SXQp8dYi62dHv7ueEjBSVC
YboTYE/xvaQ3rYsTl/BL5MMIGstT3Rb57REPZnWTtM/XJL018WsQtMFV1PAHsW9dnSnFRTIJe+2j
BS1BdV+rqvGvsc+gxGq9pzB2vKcoRB5ZeqI9Ci12sEStCzGKF9xGyaGxCdgIjGDvs4d9AqgzXOdu
3Ho+WRZhTsZDzHwBhHMttyj/OMxYvY2VSzJnEeACUDwe5Xx1u7yFZltFIjolJJk6Tk8wYbL8Ezxm
D0EBzbtvJac4GdprmcNdT5MNHvb03YXh1BR2RbKWLB4hnq0GBSAoiZHp8NzsPQgbK+mI98CrKz6P
NQr4VN1hUJ9ONq7XeMlTjsqvRIavPfnQq95EU5wMX7UdOju3Bo1Dnd4AnGd8NRWEi9J58GEboXOE
oxw442YA5SjQ7/JfwULqSAuiPCtFWCK22c4yWNrOGTTX7uK4Lkm2uls8yLl1poylHgeTSHrlxim6
eLtISw0+wMptv5SeCdqB7TrxHvAEhXHRJfsoxNACzoTxFizoe/AX4T1jbjJfW/Abdf6qvVHCBrIe
YYhcChIO919zNx1IQ+Lz2qmTFzisbQLAvYKgvZ3B5Oeiu3pc41RKWT4VG98NQWkxFHCKaEcajrdK
LX75iOMa84zeNBV2XYvexpn8AvCF+2tZ5Ny3FdMBkYckQZruVpjJfTL6xRYXD/k+/OpuMjs8Lot+
wun+hmPDS41BEt8h+j7LBKQdVrQ0QSCAgPfRd4KZqh5n9dmjadRuTrJhncvXiJAITPnjCf+GMyUS
MMinP6fZkfuhuuWwIKhDPZDSCbfQ7Nz7Wnp/m5JRkmj6P7poMW8ZNCUi7y/O/Lv2Lxnz7p1LvYSG
1uTVrSN6MBryROzLRhxiKpPBKeU+VyG8PUgWZU+3iLF/PM2oWk9RpheROYtcL05aRruE10GtWQmq
f64VE9tc9sePeTOWUMHw+FQyDnZ5pC9DaNgHp3SX+txniWyJDTsenLL2c5AXLr2U7NdVzlQBhLfe
xEy8iVBK3nhjowM0Zy5OucaUM1sItnGjeujmt8sv3fEgnmcv7p5JX+42hkvVFsuYaGnle/u5UVtv
HKetZf9p4WtyHUcC6ZrzH8tBBS5n/RkanMKpjhGAGYG7zXLgu5Vxb3Gdep9kiZIgABaGjXdrzvCH
dRa2BwZHz77Z6EcsQTuUqt3OXEZuHRFQfeE7axWX6a6RRA5OWkJTg3Uwhhp9RfnulQjlHKZcSWrp
a0PgFbjRrwnl+1amCAiJiKgf/Ig4ocKUf6URPDHjQjDErOYC+y9h8Ye9pa0phZLeeuL4SXY5cS8D
jSUwLtQ6thGfcDUddeK9B6S9MOCsrqJ0kis/ZokWsd7C8gpXeVwBv0Ik1uMGdLJwGzE+WJlCSOTA
+MGY6A/boiSTtOjK18rEQIfNcysiPvlVNOwkhQc+E/+eQIjkUMWJfUDpdQaBY56M5Sbz3uzYHrYZ
xGgEd2NxDpR4mWNasa4JWE3KEfZ88isZRsycXs1enFYWmm7F2muwKSojkjcUfp+48aqNGA19pcAC
KiNEvRcpWeAvubbFvfTj9NA7DMmdsgpvUxl9a7YkWIQ8dDFQDdLS/7JxQ+hN4MPv5YiOtii88aCi
P4+xmyuXM8eT8xmn73yY4+QYxh0tkD8wgUcEHd9CwCNkErvxySQImENUzYG+nwL4e14zP5KYFhrg
cKWB3Bekdpvmj62d/LUzHrtfj9W9XlxATvlesMK8hsoz1k3pvJUqm46sJ+jJomET5dFedx3e6vIO
bU5/0q2aV7UJo97zTQbvjXhs3ITrih/fFJCcFT2tPLBBGbEP+eQ97PJST/cyHcttTMrH2qt89mxB
gdeolGpdUDUSoNJ13sYXAZW9WrawqOCB7t31/mjdz9qaYfsheoHaxP6YI4jjpvng2CS1NOz0iycr
DBzOuHY8hF95YjTrdhLN1lwCVj3BjleXgk9i3D/FPmPgRBrJVzsEa8O+NrYx/fEQJrWsH5/gEBxC
ZMRkOgvz4hePGLTKXTXPV86yO2QOFrJLsEBZdMwTUW1tWSAgiaBHDGUKZKR6JGvKYmwUJGt31L9c
AjDXrj9QCiXThT35m8i7PRnX6caFjMVq7AtdqX+WVXpkIjWvndk9mgFW6iHKJ/zirIPieUbLg1PV
7PxpU/YGcAOb61qTTSfkzKBls9OYVp+TbbOBTEHM1z0GBhHrkx6sK9jov/loNxtlRZSgINxzIpUD
u8XwPHhHn0xnet8M4ATP8pjfxyORu6FnMD/oESSxLEIC4KjgoDhwEzeOty5W061K+WHoxY9Su7RJ
88xIKM3v6KrO7cSnYIAE4HVMRnVSqhO2q1AhonUC/RnMLTRzANuNcv+MgC9vjHtwt4mbF7y0oetT
bWQTF4Hy1CSCvPmtwSbnmDvfuosuVsooM2Z6iIxpS5+7iVQAuW9xRuBIWqV+4dzgP5Qb7cOIr5P2
GVqaRWS1ogD68f9YDMHDYW2igMFvjwAmaKl1Qq6A6PXpzmr5wOT12ufxtbby9lZb/UtYgmS0aMoQ
bKLuNRzE6pWxlS2bpOxczF18gApwh1JgR4VbkxcuyAUn1dzwEIdharlUZDKsgsgyroruFJdAKFP5
CKBFPjIY+Jwt7NZhI/dwWZGgygJohJ7vMCrTlDBLOyrhpExBFr55690XqKCfc6l6ROzxGgE8g94A
V7JdwpMkzW/NuPJpSsVJJUVL/oW67yk0uz70IHMgtfeIEchE/hEPg3mAVD5IxmkZUxqa6g/aboH2
3Xg1iFatvfrmLownqqZD3KbnduCcb9Ab7SyfNcJshns8I6dYlhLHsrXCQQwJueVKbbFZL8su3LOS
/cxJe9oPUfdkdtOrahFJA1n2GDPkN04KcwP4IyGgzgY/aAaY9quXSQ2fTtiTlz2CzCkaunhkoVbu
9XsCmTbmkD0bS5CiZWLxMyx77ZkILm32l7mNNSru83KbVgiTEAjve2Pud4XJ1FxHU4KMb4KGENp3
ooAaqbMj8DKAMQx29mT9YvdAvtJlwEcGwXNhB3PC4E1nh1JAEccDfF8x8PSqkFjvVP/NHIsroT1U
+xpA+lrK+JokkLW7mnAzhld5w0eEjoobq3szAWxuGy1eutJ0d740pp3M9LWayxf4LtMOrPpNSTBJ
XYXcfqwZVYReumXkDT8gWNhITMZ2ClzOFqbdHZPE35NxAeFYnI0upOLAfKGm/M5RmGTn0IEQbX5J
i+ye6ndnSzzokRwfIz6EQa7ibccfHAffYYUkM8DAGOsKD1Pz1ZvIIhEBp4dURXfkp86ooM1iD3IL
u0PZgjD9yvTs3eLM2sbgrx8mThUCbUmrZuh+76syZG350Lmx3MVh/ipaVgNcVl1kN9C1YpSeYYND
yViUwiZ6WGteUpNRXcHCY02cKsBVGpJQ4WFA6QvWRe0IYFonfzAj8IZp944t07dBMaEOO6AB9tw9
u7ppuEJhI1VjxWTVZhjvdMWjipK7YXLtS0uQo2v3cHmRq6iG11FrdeeLrN8HEts60Z9zj2O8Hc0N
M/0/EMMekECPK9zSetvmxm4cyvBY40a3tE+0fMKw3WPMSvlKzZSZ7aNs2wWrW52zvK/Xqrg2LSJE
V4344UnSC8NA7gYj2SU5BiCrG7mBO7I4V6yNwFZIgt6q6L1hQ5h0wQaseBm7kGwRUgNc9GqGRDCG
xPvQajBoxIJsbV6cmjIucTkcErc72wYREa5KH/sI3e0sqoelhaIgWjsGzAfbCR8LTEvw0+LHplhS
mMbfCNTIxKkAh5FKAqbXoyET2t4XkSmeOtICeys/3fnO/ASDDG6E575adNcosKn9W1JKSrYRS8UN
KPepdYb5ONh4vFm6b6ZaB1xw880Id0964/eTTYJll1gTaV3poSg8qviAqTey9HWBL61tcevMDi5P
3xLrMMBSqEX00ZtouGAe7ihkGJtNTIIZJjIWSzNrF+Xjg2WrVVqGUOAtGW/8KP4FBpaxBEPuTqLv
BoJGVWXN6D5xpImQpwtNNztw4W/hj+OO6yao+t5uqRVkVMHbuHSlLpfIpqehRncKIidbEbnIbgDW
NE6dPPwEfJ9uEgIr1hJBExux/Ywcj6nYfJ3BqWdY+7amV/0K7ZxguKHAPBnc2qI6MqRMDmMLr35K
keRMcm2wYNsKwPRIxFHzsRNgO23bu3CqsDVT2HAEYDGFIOANfrTsmqx9V7q/bCsgk5w3JEGRzrfI
fRLHzXSL9x3plcuAzM7RImQ6YH1D/PkWhtsR6kxxUKTbIInjvDTdcu+OjMuKJPF3vNFW+DkR/lZR
j+GLHinJMYMabb0zF4vJnHCPAZ1AkxSLjyn/SEycpb1lPvqyeMeAiRN/gYPGdX8VyLdXLVLUlQFy
GrIQDj92o0wOjHwtUaNtGuLJ1oCuDqNmZtwpytcpO0n9XolgDQNF7jQOo2rOniGu7xrIYL2LK5Yy
ydwg/O8eQtc2FsXjun/sMwac4BJwcOW8WmWtkUJZ4CFrkoYBjY5rOqBVU8/zyqgjovvS5JYkCTFn
elEkoRJksY5/F1vxXWcyfaNShlJus7VgvbutR+vZZgq9NkUWsErJftWV9WrJCHfxDDYoY1IwLLaS
GlgZeYn0es4f1N1wmuFCceHCblsVHnAShZpYepiOCeBAmTpqcWInxDXUji71iOSSY2JjCRAjYxKK
MwYDXYv6GJXFsBFF/ZJXFr0WAks3Ui8g0Xh3kiFoEI+CLHOdJSR2lm5k8yFBFwtLpnbI9SzHzjt1
qfoGkHoqywo4xoQS3bF4IywW+z4d9Hp09Iw2B4pT+GlpcAfR7H/RmQQ7URevGWcjq4KGlswoYnYZ
yFERRHeoB8bHORqSM00dN274a+A6u7O7r0x6tBVhQQEdkn6GiXLdnMeCoEt2+GJjYqRlHeS/E3Fl
X35uzJ78KHskIK/PzuWMQz8LoJQRsM54qcEJwo/ZZT0s5+mKSmy/2IHTWF/GDII6+qt9HfMhnYiK
6ELzKTIMKrIC7Zt347AjlXpML3ZbH2wDdYUIQDdKTUs6u39qLz36GXONgtX+2uuH55npOLMZIiUR
XDNr4PPpLpJKxWB8NLv83GTZ3p5B1NkzmeakIRzd0fJJB2NlU4fY3UZ85wEBMxudkpTHeg66VUB7
PkU9tUXxNRZMrAjVuCW1842j7quAKqlt2iRzqh949GTFRwakGhKUnMjZFB6B2eUUHqI6+e5YCfNK
8Z72aalQi336SlBkK4CpYP+BxRURIoH+q8aeti/jDaVsfQKT9Nd2bf+pyXZk1q7GgDSRqcianel0
LJhKA6HmFDzzHy9byCg6Esb8BlLNP6GYA7/Wp9dawZJv+7uqKcEVFBM6tV4SMDSfUqxKd06BGdPK
d8kBg+R0mnExO9YQnyL5kc9DxpijzLa9j06tGMabjAIM5p0bMFJxiHUsS57KZiZAPp5yFN4VGIuY
aKWfG4o5+1wbExWgwq4+9PCWfn5QTVenCYezG30U3lwGW8Ws8YS5o1KHny+l0+tDSDoZUgL+Tlt8
dLbToM6IzPPPjb3E+Px8hf/kP77SCQPuVegWYi/IkrlUOCNY1Jit25zn5caqpub8863Imslf/3z/
8xOCoo0Vwrh4A/HKPJV5Jk/tyJQcRytf/vwj1yl5InVhOviaIbW0vdPPDSgT1sdOkhMyvGyTF0n3
zhfya8qx6WO9Qg02XH5uSLxI0aUu36vuWIeDd6eKfESZOLH3MsVdp1NOs5+byuIr0tOKMtWnFl3L
hW0V3Q1W203TQHv7x68FJ/4LTHN+sJdf9o9/l91rqbPsxsZAq/aRS8DEoiUEditpsS1jiu5slQ+v
dAivVQVvLMUwM2KWeejHdM5PdppGF1mHZ9c3DHyGtvchxvGudUOaDYmqAwxG+BebBubOPuL6aiTN
Blym+8AjDA+MNMFMZSDk++4B41oKkjKujpkl5gdZ4PICuGy/t7o8w3NVf52UlROZku/IIyKc23P3
kJrI9UMgsBgTLMKjPdEcYwLmz6EkMeXnq59/C5d/+/kKQda1KW1swig7X5dM09LmkVhNXm8geBmn
3kGtzdxJvfx8q+DUsiGR8sUucKr8/PTn265tneNArIyrom1p9dZ1TCxrawco/9Dwjruqt6dTaEKo
kA059lYei53JE3tNuMgTNo/XSxW/OjWlD6byaKntCC+sO64DT/hv2u++kyJL/7S22J4ZQfCcgzm5
cTWCKGMgYCnRl1WmqY/egMOl7YznMrabvU2A4Tn0PXWm91j7gjg5qv2aBtd8hP5jXg3dmNd//wrU
oXYIh9YyaDZ+PFmPQTxO57Gd/vx8N884ailbHFwj3qtpW+W9DgLj2axLPjaJRTxLVIu9XduQbnAc
XTRnVxjo9vpzozB6A/J2mtOcYclJEJmzrsufM6/9Xagm5j/nOwqDcGv1ttiBXNsH/lw9+9MIHE0Z
+r5O8/qJCM+LTmX6bngmNYRvErFaGOsYa8N7u3CLqE/fbLroE5MDbzNB2n73k/IlRV3zGLezvECH
ytDCDu4cfAx9eKBgl3RKRrDzyOeY5rD/ZE8C/VeNHq3yIPZqki6fTpBtYAvaTYND/Fds8HK3KLrL
CZ7uNLPb8Gwd7qTRpojZppgVFn1nNu3DkVFEnjv1vpGzS4LRwLvJ9pu1wLMcc66noJx3Q1n49wqG
NZKL1Npz+pLJXE6PPB7MB9Omsdz68IOm/7+C9/932P2vf8b4/z/T/f9/hPdLgPv/Z3j/+W8x/Vd0
//Lf/zu63zL/1RfIk4QyydIWrlD/G92v1L8y4MRwo4TrMCf1vP9E94P7tzyXNYBpubanIP7/J7rf
WKIApPRgTSiHFA9bWP/yE5lAasG1zKawLAg84JX4x/f/o+jyaxkXbfNv/8Lf9U/gfkNyBxZXAk/8
V2B/Gy4NQQtp3sbHMlZ4iQM7fC894MODLPAn2J/9SDBNPBft6p+em//4E/75Lj3JX//f3emSYlB9
/X6Mi5C/zPyfqAjdhkjMhOPOJdtb2HXvnvyR8UweEEKWtiNYUOgLBJShy8IpXNz8uKRFjnXGxos0
RkzqA2Q1T7Jol8apZQOyCfUEvG8AGwRdsN9kXUEKr4qRhWRkn6zUaPEwexd5BIPamtNu6tmKuvEN
52j6u8/s7gaNrSB62mnZJctRvuYTXJx1IvvyONupaOAlYn7dovTpxmM0mvMRxeNAXEDMZe1XYEVp
dMdVTrtrFBxVug6jQVcdjTARvm1W9ws3sKn6FxfBC/WykjWKps52xeF/MXcey3VjWRb9l5ojA8CF
uxFdNXje09sJQiRFeO/x9b2QWd0lvRbJLg06ephK6cFfc87ea0skpQW9/Cx5ZknQHRuloczqOGp4
VZpTTGXcNYTy8Jbwz3wAkKQ5ims9a0wSiKWyIeLa2OoFbEfobZMgm0I0hjhYCr2vNUffDTMaZKM9
g85KuKpHKwCtF858ygR2tVSISUf95hvGRUnrCzFOvvWI5JnHIr2oKjjhmdxRw5sZZvfi1eUaEs+D
7xX3hgEEApW+Hwdw2ul6ynpdmspyREId6Na2YvMwk068HXBqDLV1AF2A+cgmES5mXZrRh093Smve
NCXOJsvZpBKxLtVQl7Rtsxto+AYqg7C1TAkgKm2xz23tzsyLvebFhygCSttm6QLRyz5OQ3jdylod
nIXFdkuJtVWuJhuBEz7w3NuUMK/eYSKnCsvbvmlx0GnQCBeu425NC2htJ5dE4TSzJG5vjaLbD1QN
x6JYCBHcSUJiFpaKPjiiay7H6o0my74cKKwbjxWhDiX+0aqC9+aJtd6Roj0ZFU1rSW14YVKrm7E+
n4WURfwAAmKvadvpHyu1sYw8wu18Z2f00Ukh9JOIXdaVEQo7e9eO0GsSHJIW/4S2p00VeQjWijXu
hr66gcm8ony8YL8+V6N2A1d3snDdUZPduLV/kfLK89qfgOzSH6BS6GjP3WCtdQT2JXajNkkXJAyg
1lJ3diEex6xeFQ1sKYICEr9/w0ACrzTLIXxRcNFpqFTQTixzR6QBzsc3TL5zH3pR3XbrwSAwLOTB
kEOmlBb+tQ6IlISXCPTI6q+00dtFVXZTYdyOmvZa9GKl4stOPXms7Oay8vDox/3GGcwTOd2rUE+G
LUDM+Bt+5O7C88eqn4NDXVVlD0hopE7ABmfwxrVtIeHSuf0DXlxVve4HuPhOfqNRAgBxgeuvy2oW
xincZTbUg34dOlMVsBJX5J2zjhofQg1zUpUE2Mu4ZVLV8OX4FEgitEh6WV7Gvb/uEdyS7A5RR3eA
ZOAt8J8kFssL8N7EJ+jNiTyIpYGgj9u3pYfG6jZaRoVzbJuYOwiYlSWxrilzk0+ONtSBLEtYX+88
hXWb3pZBeJBV+ZxQPII2CVW8OwZ1CqHB05jr+3sdCUU6hEdB+CTtIyq1yPrHfDva0Zq4oUNrCez3
triwGhocvLhkpS1dBUo9y77MY6vckxML1Yj68UxDmSaoYpbUVxn495brrab6st6GO7Dpx1jDc+nk
J950tfVeCYVbyKi+0jTs8Abve29066wrEZ+55bz2vU00hC+9mkZzDOo4L7yu3CeNd+gjLUCBk4KV
RBJnh2hCSpnfUGvP7jPYjgW1ShQtoruONQQSfpV00KmzY2OxzOODwrYXBghWNHOND5DX3Gv0ddk5
WDBj7GoVNQL6DQ7k4T5QjtCilGUcpPoRdP5r4WmYKBsEkQiCexoeTpLquyRsnJOMST2b+Q66PuGS
Kkikm4BfwJyQWW29i7tBMmdkMnoe8sB8GJyM7M6wqumM5wYEY99ad33u36qKccpN1COyHjZsEzEX
Uw6e4xt/wtzImOdBAWVx9wIwpMbvSKBl3wQzWm+HgAziXs/X7FkeqIVvxxCjq2XiDHYXkpaybzob
X+Ao9JTvyOQYr83HmL5vMFZ3lWcuA1nfDH10ScvsPTaala1XmHO0+NoYy2Mx6nCYA0BFiqb6a9tx
hlsYQNeklm08FOxQPBNEWBq2OfppWK0zSO0aNP9VG5rHBoerV9Lsz9ml03FsL91RHsJgcpDbvH+U
xgP1knH9USbNJRCNdGv1wXUTYlhkPzEjimPjJ1T/DYvr8oadNqkXeg1t6/gSJR0yTgsnOcW7yC/u
x8B5UqbqHG1M7P/dXlb+Mq8m0XPNhIQkzRLaRSPLdoWsdIkk4UrLrTsbGdsSwMSJOZbST6FiDrYI
wmnV8NputX3L7IoM9hWi3tGuFSZJnV2gK+MNZ/ZUsyVXkvqyU8kwsTBG4UU49IEk+6RreS6EmtF9
2g/5+JRo4zEdijXV983AQ8NQgHzQb29GV/9ml+lGnezQVUaqKM2idaSPD15Gh8fGgklLeyt77Zrm
D/CdLnlG3H8xWuaDyb6einZbzyJIPaIo3gVelJIYthCDaJLop85wp3dzwljurQpSKZU1o6tHMiz8
7mZaMwISlCRPWHTAi6jxXg0l0NdxhIpEEaLFz0qHqAF1jbzezudmxpJLSSE/Urx2SA6syq0C3n+R
0oLbNI39JkSorHgJrE1Be2hLhXI4uDq7IC3VKTBqjlyS7DCscrtGJ9N5p7qbgg3aUF+xxaBCVKnD
Q4re8AFvzzaOmHg71hfrYoAfE2Vtt5Ou7a2NTotOOVogIiZw8lYY0e9616o2cKBHkGupdoisTJvZ
7RDPMxw+MAOi6tkPi0pZFHoHfZ9m8OS885QOtz/6tBHI9JyalXpUsDetA0sh9q0YBwwv0FLgoJlu
sytpnC5rjYDVqk5ZBJiGN0smeYTZAvcn+J09mMem+ZCHrrVOTfQqdTqw/NCqFtJgP0Fe7R5dttMg
0uWf69vcMdCMKbVyOwxWdIniRoL3Fd4lDQQWaQBmV1kqrLWX0cT0Kc0BDuABWAK6AA/eaB69rupO
tMKRQNLigVHch9pO1dmskR+a4Oe3rHWCnmpeKWpvwen2xNILs/g1kCZbY/auz5oOHLLy8G8hjMv9
uRj6HMYzfzuowK7HrJHnJiZxGiQlDkzEkM5TIftwR/Iur3uZ18uUeMVNp+Gp9XJKJ7CytEv6bHS/
oIpTp6yrhVkhdBriAqp7b9M5qav8pIyJAxhwLJHgDJ20L4QnUX0ObdDuNNXtW6YZod0oBbbcBD73
sTaaYM1CqyS5cxQlxP6gpEUTUgwOpqp6TfQuD5t6B19utBg9Wws6WsR+TyIVBLgkpCUjzSaNblNn
0ApYicTf1m8FFjAMa40zNBnmi8gQPAardIwdTG+1N1dD5Q984NIesD4kIyi8SxMWCms6xI4aCNbA
7ZcdgcXV3ILYreCKHOlro5Oz/Q3x9Dw5mjNdeO0xhYFcDcwkbZ9NksmLZ02BYdqRFNnX4OkCUycl
aGaPdafEhBIU3XjrppSJ7mHtmOGNbyRJjr4OLfUmaHoDamvpN5WzNCvyeWdNm2rtwc7VIluNUo7l
jBOEd8KzZdnwbmFr7HYUnb2aQlhg4Ma7dBv0oMucLumI17OxLPsQA8jNbzsCWWBw2GCbBhZBUISM
es/aK7ZPWYAWl7e9VbyVkkruVzR0oF6CItb6Y0uv1jmOg0WoRg3sjARM7BIUfZOWQn/ultJeMisb
3QUvD/ReQ2WTgiwV19sFUEpwtkMT5t3KqKQ2oprEocdbQ7bxzOjGmCpuzC7L2IoEQNlcwJrSruCs
E7RWlbTO5yp8G2NGOgW1dTOkGrxzndBOdn7XmcOFp9JvIvKJKuMsqFtBjxcZsziEWiGgwXhjqIwY
ZxQ2NxBV7R4pHtexS3yzDjYYn2vtDoKcka0yrXPklS3p4SxsWAku6ngMjMALoB8ucwPa9NGPTZkc
s95kH9dFxkCnUC07cdlnVpHfYteX7aYxU+CBYKnyjUofENiLGQwCSZMj3o2yr7UjuIBtXseML2an
R+PWco2OFGCIJRZ1pJ6NaxHQEnv1GlFFL7EDn3RPwoWRUHHSgGvNkkGVPsiA1sSNUxdFVLyaFAWM
VV+krHFGRK0G0S6atJQ7bXD8OgM1XaBFNkDmCcxv7YL0MtpahRI2AVN65bok+LqNZWL3izyY0fbY
s2BvEYMvM0r63kYz65I5siy8Ho8kVUg4VQLml6ZsP68E2B/UAQgm/LEOILE10QBlaGgo7ru9gdmD
PMyUlR0uykp7+/woH5Q4bO3no9itquSJwTBlinuHfVCISsWgfTCQbuFG6BL9fczE+PnBtOnc/yq7
bN/+/rf/LqjYZwWVuBShmnReMFPVrohYMqNGmOXNmLTLwHTiUzSipIIp0NG6lZ3Etaczr8CA7mgI
LtS4N1+USOTHz0+HjMlfns1Ugfmh0oKmIuraEpsmZVooILedgJDiP//ej0+P9YcfVyCnK7D5fZjC
j4hGMd45JIxb889//edIyX/dyOnPf/h1Y3SKZhp8Z0TB003C/9WAPOqrE2bL1eeH+OjuTH/+4yHU
YGouEDOSd10+JyQ4OLYO9QchoJf/3iHOAjHjPPOhvqDndNIa+WqXvZQDbfwS+d3vHYCy4o/XEFsx
9PBJMNrTH6S8Y1RILjXkg0wYylQN/q3DWGfXEfojJU2FFylV0MfggUiIdmjD4Iufn37mF1+NdXYV
UNC0yu542GgHwCPk1RE7y+bzU9emD/1XPz59qj885jDUVKcf+CQ7NNzKriwzNiYOFjLqP44X3Hu0
0nOE5CNYCH204EjiYMu++VQaO9agdvLw+Yl88EZbZwNRGJMdGfKS8ah6sRC5Ghz9iNhfMfo2/Inc
/uKj/2DAs86GoDwx23ZsYADUKbHjYbiFmrgMWA+zVxw7mgLjXo8fP7+mDx6ceVbKTethmvo5VlvI
k8OGUWTJXxHBH5amtel8f/HczLPBC94DnXaV3yZFKQ1CkiR0Fh0Zxb1uASSkENoWJvkeZeMXb8oH
44F5NqCh6q7dwOGA7LQQAOSzhhQoFdrN5/fqo+d/dq9yGkilyBkvM42JFNWqK+dmcIztw+e//9Fz
P7tfWlqwuJi4Nykbv6NpMASMiXmnen5P4kGygtYJcEftwXjE7enzY35wy6yzW4Z5mSisimsy7Lrd
F6QOzRnz0q1tR8H29w5xPhHQQi6xP8H1KeGiBFND4C313j//8Y/u2dkUoEhZaKSDsjhABK929XdA
H7Tmgh38qK3TsAgiWHKoki8O98ErYJ5dS4kWQmAXQKpGDCevlziAOnqOUWZSt0u+Gqw/OsrZRbUx
egTS3XE2auWBnc4yy6Jl0dkalW3li5ftgwdvnk0IhO1k2GF5Klacw1ohvs0gTK83vvj4PxpXziaE
oEBzAECIUqylr5sIpp4Ud7/1yM2z6aBK8k7xK+6O4XbLwoU7ZyhUKLZGOZXlsgP6/11T335+sOk7
+NUYdjbme1DY8nRagE0H6eAvU/3xzWEvtYupzP97Bzkf8P1GN4qI2TMAQoDttiFGYCC3SUbhjjJf
DmtDW35+qA8eu3E2hgkCDZ1R5XsfIb/5HcQ2I90M/f3nv/7B12icjWBj2HcAuVnMuKlORpYUe5MN
62QtLWVwEbj5VaYY941rBV9MlR98KcbZ8IV3n0/Dh9aIcuZisAyEpC0iPRZrUCvN+PfmFeP8q3dU
6orT4qmMiYOMXz0MQg5j8ec3TfvgWzGmZ/XD+mYg+zaKIqYtbLRHi34B6A+A4Mm1l2RzhDDfE996
NyPK3UbRbALPgzigWtf2BM7T5OXnZ/HBi26cjQdKZLV6VPEOFqOzr4k/6yC6DHRPzepV08PF50f5
6PU7GxYGvzYkuEKGa5l8a7v4rjbyna5+tVT86E6eDQ30kNQSJz7wTuOthbWfYln//MQ/uj1n4wDZ
lrli6piMRwkzWyiwaJs4VCiA4qIQheNfVkFvffEsPrqMs/FAdxoYxBbPgs2f0NfsBtxmPQxdpc1/
62rE2SiQAjQ2FI3HYBk0O/2E+F7UcsYGWtDKs9efH+SDb1OcDQaNTPUBRQTwbnuj8bUE5XMkX/0+
++KRfHCXxNm3H1mIfLJpg4kJP9t7vknq0xiWXwyUHzxwcfbNW6iUW0KkmMAqFxBHt9FbDT4fHUT8
FYq6+vweadOL/4v5RZx9+26B5m+q90yBvHRQARnCNtPpDpbbNnUOJOceGlHeiVE96IN7Vak41/2G
3AJb3nx+Ch89pun2/jD62OxliIVmcPOTcDE1+eirzwlsWerNFxf50RHOPnomnC5XpqBCIq5rMmVo
ECoFIJVKho8EoCw+v44PhhZx9u1LQl6MZuCdRr4x8wHIG1a6xif5mz9/NgCMjVOobUFvGc0hAvAC
1JzTRVC6QgKoP7+Cj+7T2WdvSDMPqKjxLoQYOtPdgOqld06w4774YqYv7xcv2yRu+vFRt1mDdDFg
9drW4grZyg2ijnvh5LeGLy4IBlllxEx8cawPLuZP7dAPr1Uy+iNSPpYCaWLUuxY+r4oWWhbV1SCx
p39+xz545vrZEOAMkRvE9GhmAiK/skuCMYSN5qhYeXKrxHj4+WE+GAv06Rp/uBY9lqPh10wrPuzh
WBDkXj2jMZkn3p2lyS/GZH16zL96OmdDQRX3Ht1txrMkkehWqOujwQSB119BTnkqc+NWb9wnD2h/
oCfrsi0XWE9P0vFW7hBeFzbmPLsOdRqGyoqmxHyyzuJ9vPrzHvzfaAb/H0oCp2njY0XgDCTh9wAN
IAvGepgqw9Pf/0sRqGnmH8Kks2KpwtRMS+eBdd+rGgmcZvyh2pqtOpYN1VnqjEVAYGv/738z/0By
Z6iS/2FoumNofJu0f6b/xb9BQuhICUXSmX5Q/DuCQO3nD4/jClXoCMyFIXVHOOcLujFXSO/TumSb
2t/AgKw8bXhBrmextZC3dWCVwDlD+DsIlnSCHKFtLdUGSH0cu48JSfILmGCnQYZfFJt/eVoSi64l
TH26CT9/S0nsRwmtC1DKVbqXIt0Li1gSmWuItr+cCiZ95Q/f0nQTdMcydMuC8sH9UM9GvFypexYG
k75Oqtk2E81SQ/kGRq4UuNOxaplmuwAdmSyTYUk+o55X26ihmWxmcli2Xpqfki5a+hFg2y7oL004
mPtCpiEJKVHOT0iiDqJuIbNoWIBodWY6dxi9GQ4JB3ZTysHatCTsHc1DQy7ZXRCH9Fcr79rrqcIK
h3BsMnbAL7iGcWW03cmKd5B0im1nA4WYoj9TT39N4cOc2l6N7gNDXqRgT2a0Z69Mz15IJ9/2ZdGf
0qh+6h1rArnStgNd59WHpmIyHJIRhK0abIky7+YGUc4Qy7SC8BgfKNTY71gms+5nmXlJbnO5bJJU
rJAGLQDzjbMBlPuSyPmtIQdaHjnCQFJS1j1WhRwN5tLy8m+kMrgItapnIi83rVl0G0tL3gizD1eF
mz+PvkEtbtToRbIIcBG7KzyMkUL0YEJ8M9O3qMvblWGVz5mSV6vOH8EKJEB8u0ScYo3AyyhQ/IOM
nmKfKPAeIBmiAVwFQosXIUbwPAdJ6lRo70gFnTmgF41c94CcI01XxmJnRFBd9PhJTcetAya9Doyl
MsT+Oh6qR0eDqsJrMuBgLveRwIeTgysjZ86Ey25v2oSM4d7G48loMHft/M7BcoWjDFeSQ5RZrCiE
N0ujvFbzkXzsAlxJ7S5qqH73dtM2izGAxVLZJWoF4ONTU1zHVQParbo2faiCliMJriRJQC8PaSNJ
o8uipxL/K93K2nbc+7QL3ku6iLljvfllcSL4BRtJP7cfiqJm2QuA108IB+J02iPFwVXvSmXWW5BL
k/p6rF11NjbSnrcd7nOarDOhQ8Lty5AsHsNe2xRScqRR6KpI1THRXia0Hol6hj1kBQ9+DvSjTrvn
sokwGw31Y4gAnjsm37gmVqwmwop0SmrodTQLXSRuu3e0M1PIX5CtUS/AkSUnVoMogdXAWCRGQ1hC
fuWUwGOMfnyzQsxGf0ad9ka5KYm9rXdNNSAry9qNpkLNoalOezEGAWfazsHlI5jGNAimhyLrXpLA
uhOJfuhH864lUSOtQIXDLIgRoQwJeHvDf8R1dSL9YOkpJKzngn6aarNFtAt0+LEknSYkuM2LURJ2
L0VOaF2c36JZTPA+L1NEMlKv92p6aEvCcqI8cGaEHpH+NCbuPu1MmJKko1GFqBAQckJNkxximeVH
rPy3BzVQjcvcfehIVr8h/v0U5MS1uSogJ7XWsT8Qg01rY+a0NHxkAVhgaDt8rdEzfqs74k/gh/jy
oeAuzEQFcSSObwKv00BAYLfsUu8xx10ARX6CCF4Ty3ihNhVK05JFSqCh3JUhAH9AcLMcDWZd2Q89
GSIVApVFhiR6i+yFdCIxLJGxqo+D8aZWj35qkxxnC2XVthFOMOLbQ5QBT+iw8eES6eYFUEe19Jqo
XFQ+0ixPAd1YIiNt4jnbEhSDjgSrJQ95NEJrgfqr3gWtyZQjrSkSch0oWvJs1kSPluM2l432NMUk
GAEeY4IW/KOjENCJ5Qj8O7lS2PvAJiJ1MlbIUU6qxZ64ljqBoZ1HsijIUYD7dROcMhfYnN8N9Yr6
mX3CJ7apYrWdxXqrbusgSa7HkChpaaGLyXWGDNAOl36W1dvI617H1CxOru5nK4KTCOZq36FPqnvH
w/M+IXii1rvEYA3mTgvkxiF3seQG7DwKRCBSASd6mmssrAz6pF8q8byKhncrVAlW84QBkscEo67Q
668ioREFVh3GJEe4qHfOjIazv9CEslQCiHeoW8gBLaJgAdwEjkgCtiEZ2HCk0iG5NXxPjC1WQGVh
YgrbC4c833BARp+hogQSsbGSo0s+17UahuoxjsZvllvdwLOapQjnDwLvazINgFDsCVuowRLFe+En
hNzU1p3HkLd1CHWTpWMRkyTtkxYuAPTRPgRY0ZEO5WYYgHsHfjXyNkr6Rb8IrdqZ+0a0UXL9Hj+y
s1aVCi03kXwzVkBMP8A3vfYkA8PcNYOyJzajWjSEgM6D1LzSg+HaasEZAggrs/Ex7cFHRmg2l0Uq
rovKvWhdDfVTr7/Ujg3SOzQrwmbqGzXsZ8BltjLPHtM8v2DakuvCQDFBpXEfEgSeYd/RYu0CeQgy
xoptFdq8K0c0Kz2HM6mC1Ct01Z05bp4f8Ad3s2qgTwrACB5Gqy+EjeFb+HY6i1wW/KUBD48m5CN1
+kczy3uCTEmgqKoVcCE/ywWcARP9fEW8S9y99O14MMhVB+vh+LgeHyvSkDepFm/rnAnDMyChKimi
3FZfkmnA7FTYD7n3PlKZWZq9/JbkqN3s8cLFSgs2Ltq7o7Yywu77D0vby7+2GD8aOoT28z5qWi5N
JhJbM4UuiPOcVrQ/bnRyIPdE/GURXwIAghqsF7OFex2E2sqNU/3KrLMK17dF35UY09pwHh114ti6
+sm29It6ymDwkS4dG2xtcNkwWfmMlEmSRvjOnOUEd6XZpF8Whn3j8qbrbsry0xmqQztIUh1Lapy6
x2xbDbwqwitIjcRXkQuJ2kdpV8iIIEf5mNgVkrLSiUE6EINpkUBgdkgJXfsmxUKbVcNe42NiP7hN
XLvbCIGI3A6qB6jiA26/4s3OHl38+Us4joQmCDXYUwE9DLYa7mzNZw1SKLeeRHFcxNgOBj+eS+k/
kFiHGil4wVXWzbzaJ5Ut6C5Fqt0kXrZBWI+fpVxL1fkeVxgRGDWZdMtlQr/WbMmEE21CaHMzt7ro
Wujphezbdqur8pujx0dMlMahCA2WgBMjHDvl3Ki6S/C8GahL2UTKti5gOMReSH5I57wWkWlfKDaZ
S2iBhVce62kmDrLgwk/GTaoigW1Qa80QHsIMyZ8noInppetGKXq05CAEHUx/XUb6DQzeuWJgecC8
/m515bXvyH6pacPey1BBaxDjPLXKN6xXL2EYKPSLjQVvy9EDKjlrdEQYjonaNSlWztB7MxelfFfg
VFEtYD1NqCwLe+O4T0rSPk+HiXJjTxgJLPtmY9msshPgs45YE7byynQxAhkjAbmInrsa5mctnEVy
kTSU4xKPNUDssmzCYd4t2nBvNh6sQHWDOuxU5N7jVCtrK7OEdsBZqf4uNaM3yhEUhZqdo9VrzA0P
aVCcMCzA3Pb7aum19lUsrU2lJ3dYsdXKvdRNlHuZyqqjNMgAtNu1hGO/LJPhpSPxbhZZiLVB1lAn
5wYIBd51kjIa6kP4PEJUnEXx3oydO9WtXsi6CFdaqr7odnryPL4IAmcRDvnJBp6RsjbJSqdf3cyg
nBJ/scvZCmSNsUyj7BX0MmmYYINnzH8vognfPJ/0rt63eNqwORJiIGkczAaNCMXaTClQSON7iLCR
S2MWMYcGaVbbLQztFVnbJSrT8tRl5a0ywiNVW8A7vS+3oKqu08ncjkwP/3dyiWy1BKArIG1W1ZXZ
4sHE0d2uC6vdqkUY3yneAwsA3Q58ErhgV2ZJR4644yG0hZiMSg8ugA66pwsuWZpaPGVOtPPCk1dZ
l/SZbdwEkCP0yr3POhzimCKOrgxPfcVVEXfnzlHuPaqKDX8A8rfuYzwnqHBW2tABHAfvjFNds3LH
VtVPUYR2t8d5Qs5JrjzHEKZnpv49LYJ3QWGLIEw+pjxMn6LmVEV1xBdJKQ8+3lZVcw11+ZH0TX/V
BKpNBmCQz3rQ/TORBy924qK8ysVlyh6Z2KsFOVyzvrVux5Rak1DZ/KXxXJUGCeEl/qk2ZzODJcog
3pS1d46dBKxc7a6tNnpFI4M/VprLzwfuP8flf5WM/trrs7nVhaHbhqDC8PO4zf0Xqp80yZZkggff
YB/b6wcwrFA/IntRg87WB0C6gB7djjCQ3CVcUR3iQxJVryxOJv+YB2ReeYeW+8Abl00YCG1WWcpb
6bzLNsUE7bDSL3RxT4ix+0Vd7Uxs9+f529QE2KBbBvA/66xVgGE8G6SqxttIk69A9kbwD8NL3Cb6
gihhvP1ZtgUQ7SByhHcf9PBEivSLm/iLwsRP53BWKlAsFmRDMcTbjgdJ61U/GNh/tQidFJbPv6po
H2pifq4k/o8LPlcZNhoTSoQ3auv7rA/y4pRWyjc/3TbAKmI2M/+HNTuu6TXLhzLw/Pofx5vV7X/8
VMX7x8//iWf1n6XExbf620//sfyzhnbVfC+H6+946ev/srdOf/N/+z//WYm7HfLvf//bKxKvevo1
qNHpT0U6XqBPinoNVb23n6t6/IO/qnpC/cMxbFt3bB2MHKViHt1fVT3d+YMlEeU0ZixLCNvhDfln
VU/R/xAa9UAUvRI6iWOrlLX+WdbD6GtYWECl5VgUvHRpyX+rriecqUT2r6/d0TSVotb0rVNFtB37
XITCCZRhSm0hdb45UfiiioJlqjCOZlleZZWM1p7pPY51fKNTH6ccs0QkeS00b7hDzMA8Y13nwANh
0iwGakwzpcsmrgR0MgLcIRulGBezF5l1KI69IymMyqIMypfMIfsS12vRQgopk+hqYMrGdkC80RTu
lWXjFLbWrsn1IDpnsO/7PLvwWOGydydWOyl3GoTZeSjYguRT7U+61SoOEG5KUzOwATBsVWK41eR4
odK3YfRtor23IVQCPpLbrnM6CcBd632dDFiNVG8VReO6aoGQ17kG8aTV6MwRTKiIBhZKoN2jWF9F
ln3LPLmOhIo3GtPYPEzHy9Sq8MOQ2NQ61r72x6tW1W7UrtrTCVHnUC03sV0jiPUBvdTFWxSJew1K
PfgFNCYUswSJXYBP/SlJHrWD35LdBYGhI1uTnZ1DNoLeHWK/6XZVOvLHsBeaSnsQmnG0M+B4DGP5
sYpaY9XAB7pooR9Fan4tBsKlGgUZY5zKa8sG2BZP6CjwpmKHLnA7aPY7+7l8zSvylLnO3imJo7Xi
+G4gVX4MPS5Y1/OZNAHIkO+GXQUXaP5W5q657nV4ppZz7XPRmwY9OlptwoapHDkrM6/mNjWDWRyW
wypRvS1l1Xyb6xC5fQtmkceMoQTeripqnKkqXDRC5Re4EvwcrGULplqB6q6xAvI7tyMPRR3nauJX
1ERYQqQpEfDVLTXzN83WL7uKpGS8r+/VkGLXTftHLa74GyHRVhLmkfudvMad3ITu2EBrrQ6BxYIj
8F981g/dyDvlYiJ3LXAPMRHnC0YbyIc5aAkvi09TSZMi7mG07CufLIS1zJGkKylB45D2Z7VKhoNb
35VJdiHkztWzNU48xFbKQn1Povwu8KMnyl0LdhKI1lzJ0tdDF+c0FE71knwDH0a5Wzs7XAKPgz7K
lddey2awtlEXrUY7uOxCrV+ZlXczynCfDsawMpX6GEDk2NrjCdAw7myLEppig7ZtMSa66bWvKkSa
2mxTLHYl4SszENnRRnfflxXw/DFdit5O5hVasw080RcMzWy9w8sgsljSKj571mUmFXXZuwToVol7
jPz4qgxJw+mqUZswra+lH9anzADvyc78za1GBKzqdWFZ6sx20/e4blUIiyNMjq5YZBMUzCyrZ/wL
Lc7jCiO8GzQzVko9OAu8Gy69A7uvYCu1eKP7AiOpXpUVVQ7lAQMcX35Z46Ijc1uJ7KVdBN1csbyI
6mTygBFLn/W4VEj8PFUNVC+9LZ/zULmK3p3eqBZR3LACM3VBHYW9ZSLEemiMYB2a1OE88TS6VF7M
Bga8v/eDZJxHGUZtOWyHEZhISJaWEb73CvV1KIAgJ72HKpCIZ5UbKE31gjo9GbiANqDTVRd1Owf/
NFAnM8TK0ct9nZvujdadguRP+X+5TAkTSHUyk3FZ1xWLKBdOp2nJZpUHVBWdtCCzGjaNapd3vXW0
g3JfOCpQ+IIsDRywMxdermxgTBkO/Oaii7SdNfUQMlzLWO2pu0d5fteSm7ksW7jWYdPOjQbNn1WA
8gTHStpZ0lIuwIigEWRnaoRWN6XYVbG7dkknLVR6GYXKToHq/iIJW3VjxNFx0L2j2ucTQNqBA66Q
2EB+rdmnF3EK5VNoJzkGHcy5VsITLSC2yHsJ3EYRU+AU9NEy/k599rubtviH3PihMaLngB27VVaX
vpbyPeoWKALq7intlLkeOSOFocznk8ifjIHUCWH6zcabAiFKwz+KIX2sHBLTpFhgl41myrpEpGnC
hrmdQNe1WryTaIL92yrxIe9Y2DrrrGDkrULnqle1ekUA9lNqfCPtBJScHjpro7FOBrW9mdi7NDWA
+KoztcejJopDKsKDV2W3TWvVG0ThS62X7xjZiX+idjzLJ1xNF0yMtl2sqKewZEKBFfuYTG6+3u+n
7vJzb2lXjDTbWqeaGierseORQrpR2M771rxN4gslJvyv09xvotnhWXsE2HXvF4i1BOEWRFJ/Iy3W
g0ZpRkTCC4rIFpJ2YRyCtn3u/aCjfNeSY01Ek182+kbq73qJ/5N4Fo9SPkkm2QzuMxzBkZCksXb+
k70zW25b2dL0E+EEkAASwK04i6Rm2bJvELZlY55nPH19SNmb2op9TkV1RXT0Rd/QyJGUSSQy1/qH
nZwQFgi126kSyWZqh4z/309Cc2JW+cg9VB0nZcj7n6XlPIlUBHvb9laiLHHNSPgxGWs91lEo5a6d
BO4lvoUlk4vlieE9696t4S48RxQS9/YsjhVpjHaw7d08GFtN596Zkc53iHdqfaezCiP2V4jb3Of0
m8JpFQL5VWgzOQ6j1kaPq/6x0nOxx1wM/uuMHPDsJ+MBDNLKctamzNO7LERUEULVPXq4eDCOARpy
Dq7YRv55nrAhEHai7VGIJCg4W4994QvyeE1+AgJoX4kA2ywLPrNMv+E1h+dwIw91hWOEsKYbLYP6
pOfpLo3D9GqYu3t0X3EzQbbdS8qd4RFRanO+PmPwIQPrWwR/pvWUBE/enMm1pj+3qI+s7RlxWTml
fEkrV3dviwmJUjT0rniefRpcd94UyeLtPb/YVfSS29EruVbMkrXpl4YWfJSjWZygEhLO/QrP+q1r
Bu5en8NfoIrJBrkGpjjc9jvh5mI3Bi9aGkHvTH7q7DaQdJ3OY2e/TJVd71AZ3ic124s5cLfpMKII
YSdHryPgDB4FsYAZOp+Xm+mp6TTcFiuinY6Og3J5KJA4TbzoM3Ko+S7Ig52pd08ChaJJ6/x1DBhv
ndo6fhBDsUskVPYJryUB0w5HBIJ+Swwmx4Tkzsv5obWVeDZKohButZ2N+JGT2TjlzSmLxk+2CNK7
ed8Dwl+PNXY3CKvsJokKKvZ9zi4DS6Vlcjp3uDLOMyE30WKGJ+JoNdapfgy/BwViWjO72kMXTIgx
1NnaD9FCjEe0Qq04OiReyDNXI+Q16s9+hJGuGWHkVBbTsTaLQ1/b2cZKsm+QSu9iI0iu4rFqeXx3
bItmXNiRqFwh+WTxzejaxrSseeuZ4dcurI8RcRL4eIQajND7EkarbISR51V8naNR7JAddqCWrgMP
a4wucesdWgKEYXT0G4oh3IlZ1JD6FuHV6tg20WMaQUAdciRobYDd11BaN7CXF4p0iBWTrf/EavxQ
pPW9ayhCNi5M/J+sZWAm7E152LY8Btaxg6yuXfvaGatXfYmCIEdv3ttxc2hqy1sVJRrtumgftcL7
3polN5RAUIWcUDtWG+Syj/qc8vApeY5gHtFgcgzNcQRTNhrwIwsDlWDT3wRBtXCQnqXb/AzENOyN
uHsqTeNoJ/VjatePmIk8G6ZvbPkbYFo48jErqnJrsK8xFgI8m24UMBq8ayr0e8ps18JxX0kBixEU
1SkS/rW9ZF+G9IsweEDAQrAgKvbHwmy2uCWIUzwtGo4iqJBK6V5ZhkhDVe2PsI+Qm+034Rw3N4GV
kOtNS5ukExv1OUj3CUFLPOW/eJ7V4qomTsJCKiGEgQBVF7uuzq3v0OzOt2y0Y/ZS4bbRrWyjeWW9
qovPHDbJF+vYFiaWcSot99GK8SkitLw2OGtgForpFErJm9LUjZXWfWeJuJmkJLELo5vElvUjTzSU
rMeXzLPdXeMgFi1I+XTErk2Lpc+V3v1QpF8Dkdz4htnCdJcss35466ffOzvaCmTOSQdN3VlcB7hl
et5tn1RHdhpftL4aN1aEHDFB2pXtt+Qk5gq4WIJJMFJxbRKCekM9L9BDTJ20cNrBwsNjfXzM3eqb
2xk4o4ibsOifAsJIgPAIXEkcIclnXPldAzu8a169Fuw07Ha5HUX/s4vHb1oxmMdBd44FRtx3tb2E
DUPUWwj3r7PM2cimgeabBkeBGjx/vOD4QyaOB5WLb3vH9yi94Wr+ZZhY7gZze0Q2Ck0zR9sjFj6s
0Uty1zw/1m3aiW1joq/bPWQD7u6J+bPQUHAuMOiC1R09i4K7MneKnR+Htwl8QijR1lqbsNzhhmmE
gbkGKpthPOx1pAsBH7TXesmS3xcPyAqDjbKiFIJxfmOMJioXEMSTpt04OTbReT1jIzEvHjQTm7QZ
Y+8CydSpHFuC4itjxGRzngGXjz2ejbUGjm28Tg2e0iU20oV8cCHRb0qsyyqbe2wAKsJiz12qJR2I
u9xJVqFj/awjkn8exhhuFHYnpzNOcfw8dHi35Lb1STMrhz+QeKaH6PNc1tEN2fWN3aX3ONFxm7YI
EFaiJvtls+51i/a/1eLfWR1Q0nVAGuDHGaMmjf8CWvWdgSd3/2jH1Verb7CjnG8xmzz4ppFvkkkH
jIkBjmH7C4bWP5D5E8cW5CnSFNlKhvhuCyN6cZujiSTHim932IyFexe6JJ3nWL/THUSPLExh68Qq
1t50LTtcCHy+mE3tFCaKDN5dGN041dCsHVJfUcPTcV5StjJde1537Mz2JZDJOsIVsipdxKCiOuQg
EHV7ZBuGYDiE6XgHCvrOCft65YrnDGBnHItfmdigFPAoubFblDM1PKb9FoujIucXUkvzMFYBmQh+
irnd3tqC+3DCblNynpu+kvFR716yl+v06LmMo1d80HBDyAakm3rin7EOuMS5D1KIhVp/KKv+rOlI
fieZvSfneNX3uoD451gAQ8QP/Muu2OheJ2XBTlEG/O+QU6ns7MlPk2CFYdZz4KHSIK3qrDfut8gP
xVZmL7qNr1X8XOENsoGMeWuk3TYmQHwlEqTqtQodClx7xquqxo01iBGq1fKDW8kf7Hv2hpF/KbwG
p1cbd9VZd7F86+BHp7OnX88efjkzjnH8mkaSst2VyOTOCAFRdNFWD3FzkQ+I2Z0Mi8d3nzhbiZFj
OqBvZdYR+jxmvnEXvPtY1vnWSKqX1kFTOXO2fIyzOSPGKJpDFWJM1OKFFbMxtJrXuie3FU5y7xVI
ntXxPUbq+cqI0q8grl6x9hz0b1JvRtwZ5EMwy03pj0+gjU7B9GrG3itcF3L/GAI1Y/XdD40Tyug7
vUceZ0A2YJjxP0xL9H6HW8dl91cnT1lqnAZMGzyreYag/4JaxLGv8Q2v9V9127xGJgdqzPR6PRUb
NUP4tUnEi2vOv8xIIsCCaisimJ/iGEsCfdjOncYK4AVrVH5voiZCoXH+0WaYxKLffZPr9nb5CBry
4kMS3/R5+tWYOCdbeYXD0mOjxV8XHeMpNgg/jEv2v2M/Em1I+d4F+ANnfsGZxshe7Iw3bsdh62g3
jjY+RRISmyGsx7y373s7RZQIefRkQt45RuXJLwkaGc2zEZRHeBP35L4xZZBBu0bGiu3ILmn6O1Qu
1mkyPWksvmH9CzuHG3dg7SlHpH2JpJQIXiChM9iIRoee/SCq/mn5K7TFRW/Z3DXA8Oa6Pzdtdr+Y
JboN4DCf+Ip0P1XzD4vjdjs2z17rZlDRuFVNvgqRJLezKA5Y+2AH4BdfraDizvb30g3vOzRihRF8
8xO56eFOLGYGD8vfWzeIwPjRDdSXrxyBcREXnLDD0vsGf2grg1Ngj0h8oV6zrfVkn5Xszh32FCBj
4muiWdxwMoIird92rfa5sj+hbHK0lqScz0GGRBOLWmV/822MiFASvIn7xcbAwyqOOysMw5swbLDK
tPC0bYxPgcCxatJFs5oQ725G894aKnnVDuWnNOWLAueEjK48Jnr2XYQhjmXRje/Ax8DPAuvE4qSL
8YQAzfcGBWy4ya2xmqf6iJ/tmkA4Ji9IeKxbPwR9dEQ+5Kby0vvea15B+nYrENjYjtuwPUdWd2dk
6XHZmYYlslfluBlh4lzpZTLuyK5iG8wdYY6/OJ5tkxGdO4A5mGtez98myZNZdPNtERmnXtd/jUX+
IykwaUHGWiKwViRXwRDd5Bb/0ZUZP7bxfFPFiIl7/E/0AIxY4pN1BY5Y9wkUo3uCOftgrLopvLYK
bctz7Zsn85/L1+d4+ffB5H+7TIJrCwmvGuPAjTNWX1tikP6iaoor6qcurkuEY/TP4BglfjaIz4+3
/BRHRIfEwyD8/Qw4oi1nY49c2Fd/AGiGvitCUC+sTeOIXXlbYmk0ZRj6Zceqc52v3hqLgVPnGeKW
Ww0BxOVzdt0OT1Z+axlvWJndTZphajEOv8oUQwgdH3rMnh9de3qpLMDSRg4OtirKnWjQfMIdZo3y
UrGqPEsSGWIDVJbyE6475M7l+Hmy8Yv6/ymZ/5iSWVRR/31KBpHZOoi+vc/hLAN+S6/Kfzkm2RNk
VIVu8FAi8fKWkrF0MNNgiF2LNIjlugvL4HdKxjL/ZQP9RatV2KZlOB55nD9Aa+Nfuk3YWbdJ+Jmo
s/6PlFcdxZa65GMcwN9CeI7AL5TsJWBv0N7vUTNhLq16btp6wz0w24Q4kuBH16MsjB6KBByEb0Ow
Fpgb3ATIVaI0F1YVETjD2XfgfzdmOf2sG8wYMaFyh+NYG9ZT74cTtnItpgkex0A75JDE/m/aG8PM
Jp/neoAbhfRuW59nf1i6LcH2LjgEDTmQWeI0zS0cXtsmEWNksfRtinnVgbhhtHGkD+E3KJoHCBr5
Kwqp2qHgJIk3t/S2vkH8sEFWYzdGBZmQMh3Wpit/znGCERdAjOOAmfapCSy8j3OX1T2ZZLauRsNf
1YH/BduY4KGa9G9xEyacBfxwNdeArhLGv7IZqLHxxBkjKpAvbesEfydQeRsT8s4eJGLx0GnsQOKp
y7c6cfq9aFB1t8psPhqdGR3bztCQYA6TXVtp+aaIzHkr2RMjylUEZw9cxtZysBm38trdgE5ut0aI
3FY5oHdv1jFMWh1U4xb9Cw285wBWpajH+xL8wZXdY2+NGiRZlNGJbwdTAgdzZzw46jC5rpZniqf3
2qr2BuNx8is2UnzKq6oggGnhnfkCgnBYlwlhIsCKqKuBVdjELogJr6wEuMw2XdUGUfQruwW/EXZe
sMoqpAhFCHQ8iEYHejHm2TqpDvJMbrHpc+n8rHrZvAKbMu+E5ydnXIr9ezKGRUt0px6OoW9GRFtb
xzxqCGM/WJ7vmde518UbNzTkXrOs9FS33vx99nNvH+qYFIpCQvSW5oCPkvVtKuLw7NlB/dJVMuA3
aCZxsMI5RWxdcsJ3YA6Bz/ZmetWAhn9Gex3ScIRg7rZHB3Ityzj+WnXWfOcl2XTXaxqStQ2h+2IB
BVV3LZuVPbyv7hCLsD5FY4AyoUzd5LbLc2tbxVF6IqpVPcR6PZ29VgAScWHbcJIHRmuhBfWzsAzz
ts5G/2lu8uGxrQjf1E0lXvRCwIUxOjc8hEAq92y8q5ukdvxvAwqW13GVzdfYx8abDPswdodu9Wuu
zf6Oxy3xXoJcKcJBnnHdAT+4m+xSHuSMo3RqpuFTBRRk5zg26uLQAAuCCr52qFFguB/A0WKKPQBM
aVOjP8++pd8ko+tfy9S2r/F0N29F1rXHyHe7W0wG6y3xGclhkPvoFd2o/pSzY/9i5ezLrsq2bs7C
S+ZTEQNojUF3s7WSYvqFGpi7L5wi0yAPIJZah4Xcx7bvPZFp5hQcDQgQJHn0nDa5X21Ks8cCLzcA
yJFr5aCDc2p0g/aW9cUupgoH0zrUV4YDvod4E4FbrKMFJ0o3matvmTSTFx6O41NvI85qFEbOnTmi
Dw/at7ohU1v1q0FLcDe03MgE1Ky1EcBTV5L4HdLowZ300VtPcYmrRU8m7KmWCKoVjandYaAVBqvJ
tiacn/OsWKdOEMM2C3Dy9kT6VYuDEpgW077m5oQhRg3UB3Aq3ysWh2AQ2VO2/CTBqAY9io9ld+/4
EhMvBMJA1A8BJziI0Rmo0Qlj+2Mh8TMEDqPd+wSADhEy8d8tTSNzWQTd59zMg1NFqG/bj80Cm2rk
eNcjsLIVWBCyLZ7twFp5wveNHb+S8XqoWw3dhXFw61Xc4XJEQDBHxdBMsp2jRxrq+jaRROweD3nR
EljunPi6J1N1Jj/cOUsYZgYqiRrmFxELebZ6fkRbx+qH5TRnmGzZsl5cN2Fe3Q6JAF/J8uNsc9DY
zZWZjKzQftD8mop5kUNjk3JtSGCqm57n5HqeYgwRtTHDdcU1fTPYtA3pv5Vm4MASF+jvpuyGkans
ZbozNFyuEBGrzmHTVUi6Zo4kFIHP1pOIOYthTcLyhoo3uaXKx8TJm/yf+uCIlVlCB03NEkNdHEGq
eZOYDtQCQwbPw9QRCBMV2fKB08gGuFcI1K1k80YS6QGaiThoskEqwXbaiUDMxAquzxjadXZon9w4
N1+9Up8PUcgRXQ/a/AcH1PFMZLe8c/00fMk9YhRu1syvuqNFn5FgmX8kWfcS9+COkyEwf8U1BoVX
YyBSflZifrQdJ/3CX0xM0DZ8/QHvDU7kWTX8Ek4y7YNWaF+hOglU/iEEWUHW4aJVJhqn+iEuCUoF
8y/fRcgApm3gbibDWqh/2hTc1mmig+5stC/wBzjzYwkW6eteE8S0iCic/K6ontEozu4APms3SAdG
P1CLntZibJtnp80dtPQSsTURDrsLJ1O+urJJdhxg7X2ljWAWwyBo6itNNOZDao3lujMcuXccQKU9
EJN1XbXVqhFTwKlAdu0KvNJATHWascJqSOt/Sl2vu6kz0/uJb2iyQ0ZzBtue61vWAO6Lnlx0hz3c
8iejy6mDpCMVvIZcYxOJBKUbuIH7cwha+97h//J+YtPzS5aZOBu+o/907NkZ0ZL3MsSUbU5kmZek
dxMkCKIjeR2t5VSIs1Nb43EAB61fxUAg9kMj3F+z2bQaZCLZfiYc3/IbJNNv15EDhb72CKahFsFq
2KAYXqG1cevGAM0IGFgEhmcL0Q0fhVzUo3EijjRW0QPHRURQ47LEKLUYfc64KWnW68avcVt2+8Ek
ktFZ+feqg5CyrQBt9ujVI+O5nzn0E6e0cj5gFrcSk+XANUYgrSrdStrf/DQ25fjqYN9HktGcz9MI
pHNdE/VxkM52/ZZVzAZXnojoYcrCAnnZ1P2ee4jVsVAnYMf7cOYZTrIvQK7VI203uNIG36Yviqay
RxpDs6R3sPpUite86YydH2SBzQ+gb+JraOEmJsxhgoWSzTLVSs/+WpItfRz7cjmP4mNHZKZZzQDG
n7uqNMctskqWs0+zusZXz8BHKZ3SpFvg7oZ/brScFJhlYoCEn5qbH+axg/OBrh7ED/xBeagRHsKI
mkySb/Ss9vgzXneRl20F3j1n2doFkfcW9ausdfxbFCer7+zXR/LJbFtX2LE05yJqzV9drOcjsV9k
R3PHD/aQ/aaXvoyi5xq2IjF9g5haWxKuWlkAIuQCtTMfFvngW3vCwR1eDTDz1QBqaF7FkYl5zBBq
1cao2WSRZ03vSHFW3ar1nFhDJiNBcTTu+LNi3Ta3WRkk/XoA/nqLIlf+4I6x/2KrCPFQ2D/mpm9f
k9TFhdANZu2YeJX2jBG8fkoyk/CFHmSpu+VJjNpka684RMDWG81IXNvOZG/DkeeIK5rsOHWygo+l
9dFjNYADSv0KnEnoVBw2AQRvp4ht6GxIjE3TNiVawWpl0isqeQL4mIbXGhCR0TSqLZfWY4WU8bpI
MbAPcr25MvxKfptiv8UKnl952bYjjrO1XyJmGzTzjT95zUvmt+2+YH3cE4IeybXwF1/PHFWemsxN
PydNLrekBMGhIz3qYQ/bxi4e5YPjHGZ/Ik6Ru8ijb0sZoZ9dByGxiqgGLpYj9Hos4kbcA3WrHgn3
DkfZ6uQRkQcF/ORYtY1wu6wBkMvIwiKVNFAQ7VCvAUAcBWmGB5hrzwXPIRt7tcQOq89BkMePhLLE
jYBcs5uMMP2SmyK6Za70BLZnQEQ+gBTngjX/WhVV99lvS9a2Oe40AqcZeUEfbLAGqL5vMZCpY/FY
lH19gjUw8YyJw/u2NReTAX1a0nYT0Q0/dd0nYP8pNvfNfGfxE4Bho5ss7foQ+/eOjSFAHrNh5yEa
Rl9LPc6u2bKlawiCnNlMNNDnaCQ2rwfxY57WZFvyUFpPTk+a/IposY8cYzP9aKU0glU7GOO+MDyx
QeekO+kFIRUvNKdvE7yLM3Clet8HFcuAE3aLDfVcaKeZvTd8tKFk8Z/RG35kX2w+R7aNF/MQY22H
9r1kzzZlbXQL5Fg8hI2HR3ZbDKCrZRBoJ4v7mdgQgUThWd3MjcAHQ0DAi+/1Hr+IVW8MwxZQOX5x
WKaH+HOFP/RaB+Cd9Lme7TQMKbrt2Dcc5+puAujTweyc2LJX8xGPaOMqlpO+TyOXsPjsGtpdG7TR
1wSY2CrT8BhDBDzkJIiJ3ModfGcdzo5+YJkNn8su8B46t5jSo+VExQaqXPlKWHWT+3N2TMei+5EE
NZoH0N/Fl/+LMZa/gVz/30C1Ch3ljH8fQ3nomubvIRQ14C2GohnS+xcPCcz5Ftwo4ZI/MRTDWwIl
MKQ9QcyQ6t8BFNf4F/EUdOUd2zEJbixRl0sABcgzARnM5UzDhQT/P0K0en8HtAKmtWwp+UeCmwXm
7X7QV2gxchgbbQKgmfJ7bSL09oPHtq6Kc1PoxVldXV4AnFpR/q7Whq4HBWvp3xt+RE6yCNf/NPwy
G08ZxHnf5vAzUpet1q7nwapPbhg1J6PtyfEYte4dRGECSKThrU41q3KVuBOng45l2QWplkDiPWgk
GVCUbk4iLqpsrS7ToS4z+OSpjwWh4JyWgGN4m0ENJE689yMh9nlLTITzr/ns26U4XYpV6omTzNzf
rURMf7cavRTPqvXS+Z/GqtZLZ3eZSl/eqMxZZbSpJrs6GdiyYm66scUcmAB/SkToRR5DIjSu3KWU
Or55o+pV0dCG3yM+NLjjGJ/LaLG4CSGkz/JmQLn7tsaMEIbxshnAL3eDsSG+D+R1XuQEVwGz0EdH
BNbtEMHrVvWqm1H73k6NIpn3sVvsee9nU92W2YplNuIUzTYZWn8VVYZ9rFNkZ+uk/KJK2D/aR2N5
uRTV1eVFdbkU1fhqrr98qFc9spRYwihRci0fMrPDwS4oAOvwggz+sPVRkbuyRvyY+tGBOJbUPXBa
VdFo7k2DYtXhrUXVqYHqClh2vMOkHrjLMlq9vA1OjSY/T32hvDPzNDgnjhWc67APzlUKKtovomtV
utTLDpzflSrLEcDInJkH1eXSL/trEtVt7DAeJtb4z93aed6/W6/+gYAolNxoocyuFm0NR5dEV1lt
HJcQBDQW90MotTB5VI0lpNqkmZ5mNgl4wgySzMqfF/Q35YkYxvu6pgFWbuve9aWbulJ939WRcd/8
2znf9VNv9r+c0zH7CsueZSr1adPJWFXC+z/+jAN4mWgQwZ3GuQvcfsV2y9LDx8IEilXhm2OAxHlU
Vdi3pGv9rx5+OHyVmezw/WSTprGlJqVddXiYBAP5cnUV/kPd0i/AAvOUdEW8sscEYIa7+GiqFwNL
pIPFyfZdleUaxyKaxO9+74a8u0Tp4d1AMKnGsQ0cLHvBazjVVtNG5xg5OAIPOr7W4EytEyFpnD0K
YZ3ysgn7t8pgaRESJ1by4dH20ucyRF1FEL3QDP81A1H/DzO9e0s14MMs6t1U3T+9pXpz1ZpUmnM1
5LNc47KpHxOt/P0SlkV9LUlQYYL5vl51q3VgYleqsypbkUFZ9bxMA5zuax7q+lao1svUOcrR7+e9
DHmbt4F5u+4dpBAuY97N8XH45WOoq0rXquuWzOKHelX88BFV3bupL0M84XyZ+xDo6F9//tv7XqaJ
TNmDv84NYDm1PF1eYKPu0kH6h0uVugo64303MKzGZsi1mSz638Z/6KfG/o/n/DDJpaiNE+yC/8V8
gxb+/jMuk/71Gc1ifPrPa6xl/n23tayxjukQ2uOcgxSR81HNqk6q2dQF1u8TAdSrQCyLgFPcJFAX
b9QVD7PyxkpFeRrGcfWhPl4ax8Y2j2A0Npf+ql6NHFMytbHZ7VTpUq/6jgEB92aIr1U9Bl8xh4tl
yq6u02u0gM4fpmyR9lqNWYKN7bKYoltBXEH3fYKSPAlUHahHvoJLOV0eD+t3K/C7yw+TvGt5fzm6
5n4KflaiD8E6ZpiqzBNWtFo63ZFwLPkAVfYDmK/TCPmajSwwl662KX935QwF+k/HirHVxEDcPxnI
a8XEfhCLtK9NNHJPqlSJwgJMhRJJnkWEH5YeJppjdw1mFBAUeAxWeqv5nL/H7mziNvY2TNUtU/ma
8Xsq1XCZKhtloEELLuYNLpBw2PfAlfpjOyb90UBBCgaBQPdZlVVLg06Sv7p0Qlu9OYJnJ7zPwb/S
XDAZ7671ucWKWJhu1ZID1LNtU9XNrY8bEVlZDJD6ISThCK+aEoDhkX330oEqWEfWjSqoFzsUatyl
WtX8mU5Vv02Ae2JzG8xvc146/am+TAAFa7Kv8vrdW8WOVgIsyQCTkxBiW3o/+F59X/ttcac5Tx9q
uv7JbsrmXlVLN1J91IBuGaVq/szT9dNyrCew8KdjaMd9uPoz9btS6D5p1tLW/n5b1jFKf8apd3OR
f1uVoFI3cQuOxCrL+qiuwqWori4Nw+DU+FzZ58yVxu5D/YfiZSbVcJnu0qCmU8VeIqyQVMhwzKW0
0u1lyNw5LRE3V+sQbPjrwxVGS/l3m42zoO8Ph0szhkOvnqF522pCXgVZkOZKYMfHntTygrMYF8d2
hzTqtk0TyAM+7MPLS6o52e/mDD7j25hL89sUajZ7mSIewQ+rStXn3fuosupTLPPIcGiC3aVnx33y
Nlp1VA2zndcQ8QSQRCsOj7plIqqAZ3F4VGXEhMKjKjZVUB4aqKAeDGLDLVeghglRdu4Rtz6rRa8m
5oDljsVqRu0kPC7No0z+NJOD/N1sFl7H7P7v0amFbRgK461zjpeXyzzAXIe3jmoe1SpAdcImgG7F
kmPP0MqscoqR6bAAoJUN1odGiY9drY6fvdbVp1hLHWM7Lcdc1W4u7Yk6uKr2FCtszREx4WqM9Nbm
EFsLLBLzQFX2c08/ucuLulIvlz6tLqDDI84dEtXbhW7jPpBIc+4WD0sPWWOkJqiyPZwNShRSNqqo
Gogsod7SYqhnuQ9jZiFOWyQ69qJ/Bpkw+Wuj0m7VmBI5mp3pptiWa/ZE2MuMMMeuzPPbe/pww/A8
gfC4vF9NIu4qNbIfVl3J82A41TWPy4Mqeb0uz0YekK1bGlWxndkFTyF4LNWAN4e5AgilraYEPGAW
zMVRgrVC220p15FbHPX6NHXtfK0KqvpdDzVCtaR8myVUPkZcKi+zjKg2oMpl5MXOHP071e8y42XE
pe7SxVKf6FJWV2hXFW8f8G0IybGg7O9NbLRQHumHZ6JCr9mciLMquZj7IHw9mSdVJEy6ZEp6eXzr
SzKBnMXkI1Ru/jdKmEge/o3pzFbF82yS2eilSAyUxUea/DC6cFjDCqd1jyzN23O+basvdbC4hl6O
WO8uySuZqET5n2GUYEKqdgUfBvZVAM9N7QRUs4Np2NZyMoAcwP6P8dyl61DA2Z2bUByDyuFEo1pU
+e3KbjkOqcu3dtWULiMt189WquUy5q0PdotiV5FDAgJYdnsEQTxipsLHHDkCTu7iPUYqzd20pF/v
VUOTDFC4hjiHz0o/1VCgP4ZdmHurRvVJqJ/DMTuqNlWlJm9Sy+O5/2ciNbkTSBfn1j8T9RkKfGEN
tC7K+vKuLn5IN/WPddH/fvFnyz9e6lyIXuu8Zvn40KCKatil84c6A9F5UN7Vs1sUt2Go9Td4aSCs
kRZVfxP40l28jl0IaawMa1Xp6/qTXvvVIaoD7tlJ1/sbt24HGKuP76pUPabTzg75yBhgJ1Or8aph
WEZ5sfg9vapTrW8z/PUeqkFGRYHPnwh2hd9o5wpi+bGN7K0qtWRKzurq8pIPxVMKLmR/qbp047zt
rsORqNo/jf9r8suAD5Mskxe6+D25Bl/tvxHdcBZh5/exliXYKgkL61hWWHDJwc69h62hqZDNXl3V
xzDBPim812xnuOohkZ66PB5OzfKCwxVp8bey7vRHiC2q8KHbP9WFYdKsIPK2cE4AabzN/DYfmKYB
hCrvlPdTf6y1F1W4VF/m+1CnBX8mvXRRV28N/YDy5dnyUJhWR6i3w5lmF6cCZaTDW1G1DDC6OTMs
J8Whz+pt787Fu4Pnu+a3QUWSn2Ai/ZlDHdo+nNfUPJMgqPKh4UPRCrvdfz7TGUpL/e/fpbBtyY7d
MSCtAGn8+3fZD/Cr/GmYjtGyI0ux2L02ivOQR+F1kaXiOpFCXKvqy0u89FLFaaoqE7keyh96d+Dv
MmLbjIaqyaXqVAYpzwTV9e3yMmmjBrzrpS7fxl4+hA6V0bSDt3d/N0R1vnT7+A4fe166v/twajg4
j+IKOGYKE7KEzjHrZJu6ueJg6oaOs6o15xxg3LczUqtC6Wdc2pHsirX90pQX+rh76+np3b10mqd8
CY2my0soqrxZRyZCqGR5g10ZTnpzrdovlapoRbFormsGXelLzyHiniLBCWDIGiMgmx7MriB20TOw
8Cwj3qauVbXQ0eTLF2tl3JbpoCrboKuOH8v9UqmaOTDQ86397bpUkBMXBrHqYM0QrEILodEKB8YM
r8lxN5vYxSIJ+KlMG/CmRq81ZztGKCgtAVM147mNPO/w1thNAMt4+CRbmVpQkzDYNdaI5pQbAFg4
ly+VDbQKY23p9aJE235SHdXL1Hb1go031PyqSg1goWCW5Z0ACv13DgreIi7/9zvDlCSrkDoVOpuJ
j+Dcqcn6wkgAkMa+JeGJD/FRvYi/rlRRYxU5zp0dHwFraBvdMX+oelWlGgPfBdT4b4epPv92et9b
Bl/6JDlJ7X6UPy5Vl09V6+l3uw79HVgdkjARB+V2FP4htbv7ymHrvAZ6Sj4maFBYqLx5V6jKKer8
QyaH+2CooMTjw7ik6rt5p3r3GU9JfrD0WeaZI/vP1KrhMpl6P/UypIhHedkkOM3USfwAeS4kDrhs
dVO/ROuA5eVgYyFeBTlbVFWnXlSXt96Xsrr6OIXavpaICAIJybGaLqZmcxnycYoM5DMiK0vSCBDc
dkSR+GmY3fbGMXIACUu9jugZIoq9u1fZoP+i7Lx240badntFBJjDaecotZJl+4SQwzDnzKvfi9Wy
KffM/LM/wKBZkepEVr1hPX9263wUqPoGuII1SntTGVLjzLPpjliTdncttrrkb0upJW2PaIMNwi/F
F+wvd60fNU/oJDtkg8KmEfX+UMjLjhjno+qE3idUXFfsxoovvWwbWzEcvdPiC/ETZzHczTz33POb
AZFCfW5CwCCk+EtY6FvVYufYNEZ0yr0uOiVD8n4m6uaiaBV1RL5dR0m6SvjbPEwfMdJPIBJyyQHt
TcawPsBBOmSuuW4gODgbUSkOSWtp+9qtUAym33woJ2PbXBRn6hDhZvV1cz03ECuC7S3qLMgtfVKs
K9kdTOh0kn+8njaB6h9FWfWy4HomiuKQRm11sMLzXOOo4Z8TiKZ2mpDYHhjIovzhMtFc61ZkKTpE
jCpKGK+lARCg2IuKg9if2ppOHpRoKVEVJBGeMB2L3V+2kkA5n+YxoliyU7z2cWoW9wtRKWb7146i
VS9tEnFbeHWAEmTXsg562PSf8Ff+HJSsulMkr/8kedI2lsr6cfD0ALzQUp36jKk1PvhefBR9yKxR
zsjZQkeZGg2ryQ6WglVWtJaDWW370YJqPk2YNuTLOz55x6JoxAiVhlZkH0QxiaybiztD2Fwvzr1b
9BEXB0N5FFerrfH94gpsli1hTC2UIi85O+yXEhyQF6kdLRugrAVCImngBk2VvuynF4i9segnSnO9
6Gt1KeHjsmTz5v6aT/SLhpy6eb558O/5iiR6zqVJ8cuUrKMV5fZxigeCzlGyjEPr9q+QENh2Pzfn
EviRjVzG94mpOFurM9P+mxj4e0gbISG3ysahWr37odwyh5Se9OcytbvrIZAHwjzHcDXXm+TFkquU
df1ZtPpagGsfFvxCDDN/TyBaE8be1Ef+SFoAcvTnL3ZKPvvi/T/iskWRYPiP1V8gymo/NRJKDtmO
JHz/ZOu9fxJnYzOJoLtTOcrGKgRLqKqoLAfmUqviGD/Z1FSASqjPauq7R2VfJDr114FiDq3PtG4T
/x54rYzMu9Fp7J1bxdnZytvsLM7EQU60YNPDgyI574+Gm86JG+7brpT2bmJ8HD93k5siQDac+NJ5
9n+ac5pJl7h//2u3/+VvMn/PNF+r6Wz4HoQxLoUJUC8t61ipP3wFeZarWXI2F4oeOcybo659v62e
LJjEOf0yY37sdTVIziZGcQbfJlrEMhK5PQqGEpGrD3ZM+q/qDcl3HlZ7zLX2a4kvcXPTgz8WuLMy
dtsp5v6AbrTECm6EKpzLkKWJKI9XEbkDxlI0NcQgpshQex4rvF/9RfG2GdsIgxCLlQ7XQaL/SHg9
FMxat4nw7WMWb7RfKz+cirmutVUcHv/vPc9N0JAlW4bBPzKuSPACqyffBA3lNsaGgPzYE8Ae3Apx
a0wZH7hVPOjS4sxS8gSg6VQpmsWhmDrOxXkIyLRwUbp9vtbYd8Ct+T2P6H1T/Ne5bi86jyt6EqWv
tmEpco0Nq1a8ocvCwjRKGih5+M2PtI6zozhEbfN+NqgGgI7S5HNfJFPt3CR6XluuvUSFHr9VY50d
RKEb07PX+n0E5XgoScIlUHcBm9tZw8HoT2UzucXdMW6g2FE2zei9shnaYtMZXrKY60TvfBoizsRB
tIqxsrJo7Tb7MMfNlHPRbjD+i78iHACjuGmDcff//oIgunK79IfSKIOTMxyiL8kDvAkm6YNKHgME
eo+u02meussmI8r1fj7dscVZFsGusDI0A4be/nXfvt7Ci6kJune6nu/jH27uY0EGhxg5Pw+uzaI7
SLdk6YVtuhbXuc5OgPCUVhVZS1lGMtitjNfRafNt0ATZLidZ7pPqQusKZP9bg7LR0u8c584ErXUu
J9mxFp3ob9PIWPPeirE1NtXkyBu0dm3nVrwHUQFTYaoS9eJsrjOF924u3/SpJ0fgNBWwpP+a6mbo
v16yNzqSr/RwbY0JMBKW5SdxkBPTIwI/whGna+1PTelCoEe/Wo0RHyQRHUW3bg34kmKIIyM4Ika8
D85K7TjUP0WVaMzI5W4IvbhrJ+8cG9/XIpHTYy28a1PRz5z06F5db7+Kc6vonE0+QWL2/0M07O+2
NtMwDUchXhIjN5/QjbRXTLJyjHIAYdWwTEiEj4NtGoPMUgh8u4iDi4X/YiI/Eyp+dyL9kIWQ6NeQ
V7FMlYgySQzusYNaQ5gZ4XzYDpyxuteQ2763kxGnJmpnLcDpa1UXdQHvquHvgAC/dF42IOCB6IFv
G+FJbvzgybb0l7RQh6+qZ33vK8KwNRtiF0AgwJaoGy7cyLUP9nQQZ8h+2AdxuHYUp/8/fSC2O9eB
8zxi2sItpgv+voyYcWxjfzVM1xfFm+vPc91cXhSvE4o+jhE016ztf8X2qupt8ITFrUS2yfcFR83H
eCsF6pP14cmppx0hu//I9PgYRoF718lt85QZYbnJWLGvSMVrnuog6B5U4OeiURzakLhsXY61XclK
/ilTEwKmQghKcxfdYZDeG2dRRdQsH6GJrocYUHWK/mhBsJouJw4oSxlLK1Lsa11OIMBJ9YcvYVqb
+bIK6y+RZKunsXKVXaZb7J5aB6hql8Q8ReToOBfFmTiACWrXowPC/KafTxby+wxz73aacC6KIXNR
nM3TJF6PmdUnv+R6gZuOYq6w1jcTvlrDxfIyKLa8Ir/E3aqOp70oQaBci/KfRdE6d/6PsZVbXcKq
2yWqW5yVsLbXSpSppCJTFHWjbYftigVRc3L6R1ElDqmcldceFXlGQAxsUEEoJIRbuwlH+WCjALU2
G+h6c08xsMawwd75fcLr9IHUtlv0wP6y1CS7M6ZDo0T1Vslz8oprO72bG8RZNbU2MWsa0UpCpQ9A
bBoHKbHGDhmmi8brs7ubwTezita5nxg7zzo33FxzbpgnEDNX018kOs8N17M/X42YQA/I/80xxCxC
JfCvAathDqURP0ShmphHRQyqOFzLlV4Xp14+iqqQmJgG5YXeyL5gacBi+udZNkWqVYoDGWc6E61V
/bmQM+sOJL3+3KpT4gX5XkdRTI0yh+bXOtsUZMBzUAfxVrIqi9BtOkt55hxM3SDbdmodnLS/lzrj
LBrFgazwoPba53xq1y3l4se2dy+aHNsgq9xu24Moxm0aYR2xpP9w4xCU86dgoE4wv2LjKdVVBD0m
/bgb43/cqrrVt40E3VN/sZ0hWQ1q7bz6dvg5D3X9LzsE1CPrP60axExXNSmsFMtayZLa3Jmd2ex1
s252RQqIWIzOY+86Gnis/pdUfhhNvJPxaxEbSqS5JVr9pg1l8t0c9M9yJRvPY4L6iuxr8c7I3PL5
jw4StrPngi+slfApRpiRniUyng+SDXdNFG1bSx598sREyenS9Lk3lc+k7VdnUeVHAOZqrbKhPzNc
rYO/DWfFcR2uKCzRSClN13oVLyNrknCezgCaoROaK9ESiRFyT3i6TrSVSTv0H/pNddfWqV+Po/il
aaUXNVXaU8lXpcpyQ1uA0nfvclV17xCj+tqZg78XVW3l0qoOwbjugInCUKDf3FmSy+ssoopftHR3
na8f7a+GUfggmJnTzIjGQxY0JUQ2GtDmM9msVLLfrWez8Wx8FkZlYbkWdbONebZm/0/DKtMMAW7/
uto86c01boo31yCVKbWT+i6a8ghwPha7fuLYjp0SwDIFmMlzId6bg4uBOx/dfDeYqYdqU+Zri6Io
yDJLpWAl13A01Jo4NKlwtNdCGxA5wKiHKBTF0Oc2a5EwfhZFF0m3Ic1fbwaFVvk+SDUL/bVZB4RD
dw55JeGd1pCq1DUhmVBZHmP4bu2lkaj5g0R+4RO3HB9AjKtuiRoyn4Imj4+1mhQwEFPjSXRJZDL1
ZL94AAX7IwYEusIV753D6SDOxAFiSYOJj+/5kPof6kWjqMsmw8HvbnkXRcAZfk8yD5NIwT66pGOL
xvkyad9+IguAdzn1+zMp/f1ZHnqizoKqWYs6Lyv7c9gPbHtEOUXRbmn2YbIuGjX7qiUBL1/yswc1
HaXt6Hr9HgJqeJ/z5FmNpPKRjtlc8N64P51ixGzkNG+RTWp3UdXvgwja7vYotoX3SaF96z13XAcT
iSoRhj5pxFLoesoj0APpIIx94lCRIbgrbVgC136i0qYfd2rsGoOaXI2MaM699xM93q2RkXad7zpW
zFVPc1ltgCUc3TGtV/R7cVDYNy5MiRTsMmxDayEqXTnbJHFlnobSCCzIfZJx9GrrINeecX+t67il
b6pgylifKwlyhBAoxdH2Q+XvyeaLQmf5nlVWvw7c6lXSo+HijkZ/PTRyvrNKwzvP9Y2Lu9CLInkt
uiXIUl+qzpUP03AbtTvCQqdJpqEeWMuzb1BqATyuRgPymO13D4knm99lqflqlaH/EstjtmUTgVxI
JzsPllqj7WJG5vdE8tedkkZfE/SZVn6QDacWP+3ZqJRkpQKIevPBiYmuZgQGBM5Hd8mQozlUWlsj
KOiMn6bLiR51118vl06XC2Pj/XJFXHy4XHNzOT+Vj24uBWOHImZ9IkP1p3jZ1xcaoFkQRaF0nt8x
qyd9EoWflOeBCj4L06C5Z993HTa/jQ6qbLGru2fxBvKwi05hE6eFtzaqi3CogAqCdNejGSR8KbId
/nKriHI6+WXEGck7fbWIAaN96H6tFBORjnlBty8ZzHvNtTG8mTF/mFMBoE2qqtiH+Jsoe6O8CUMD
AFlk007u60gQNhjl0PRR/qygjIRpVODSE8On7mh3PcqDsZI9UPhG2721tfsWlW73hsLMm0S47dvU
5KX+9URO3ewBEhEYP4KIFmE0ge7kulj1cp5dZKNr+K728RHKz3hUKzvctq1nXOLeDFZ+G3qvOoiL
hYI644+2KlcSoBn80Za1NuSm+y7LLPxk3y0/JcZQQHZ00+ucbDPj4+DidBVzRlr5PqcMVABOl2/t
ZD1o5W9YqaxV14zqwhrj6JFIwfted90TEjlAuuQuvyeHDOMBbaKqt+t+RxYzcm1TD9Egkbm4lAYW
BHPdf07k2HxhkOrCm+TYl1KHfYem4fgVelFE3K2En+53Q6Brw9chQxyj0ciknxu8qUGeGsQIWVG1
Myg7fq0GEhOZJ7frm7PQM9s1T/bh4nled9s6jxCt49TPj60I0knQSU+FqW1Ba65EIl9ckQmsNLiC
pzw+USLu9kNpapt7/h4HwULb2mAs1sPwWYQaixDnXpaiC+5TEd0sqhGnjP+hhlEi+Fl0xIUTXf6Y
B/PpQtU9jIslsHVTkvWX2M7vhEVrKLxgaSpJcu9JY3mWyUm9WrR0VQLDPYSfgYaHW2xczS5ILTZ/
anknTF5ipIVa172eRgbETRyNRkocvuJq2dqOW5Kea2ewzqaeWWdsrO7RSGpQTVTN9UHgvPfo+DOX
EA9y8soZIBpg2RBiq2Wye9QYSyg3EDiphF89Wt6lAfJwAQdUbOWBZ0I1FUWdaCWl9Yduxe1+rnJA
ah7NwTq2fe9fRC9xMCxk6Yxc6ddijnnyUIkXdl4Pd/Pc8/VuJkEs6EcpO81+nkOarjemzpH0yWTd
+pq8Ep+T+Bj5iFTkG/xJcTS+lN4X8QmLj/DXx3yNTxclK/o8h73/Gi9G/DHj3+e4+fL84zxiCjH0
18zX6PdfV76Z4+9fSV6L3in5OjYiA19b4F7EwWndtSZxe5+r+P0gVZlAdALv/97NSBMidsMe7/hU
55m1e4lQpNogVDssP4z17eKQtP73uSpP2UOWYL0Lr9Yllq2M/33VDAnX6x8yX1VMLrrNVw3H0ICC
4kIAG9T8a9SHf7uqH0UfrtqQzH0XtIA+xGuoVU1ayKO0to3GPb//Jb9f53V2tfTfX+O1fPP6xJ8V
1IgiT1ea//Dfr29+yX++RlEitu7HiKUT1jwU2dZ6hJvbPg0hDDgt9/OtC6j3qWRhDxGFPIc8cHKU
K41v6dAUpyQxkQFAGXTHW64ur61MFHuW9ShGzhP5PvN2Y3mdSJRcODIHOBpfxVO2C6Jim8vaJ/FM
jnHhR6vbB7eIm/CTstjqufJJDBNdRL3hjSMW5Htj0tgtAmspAkhqeOR7fNnIpU3xJHCrtIVXScgq
/+omAksqqZT3aI4T/lRGO6tP1OKbZ2QHvddVRBRlGHnmdJjwL4aKU8eCYgad1cmsE8nwGEEUSweI
y2ewkmPJPJFL2TptfEjHfrzL20S+y8Gr+X4Gv20qYdRuEW1AA3eHNy5YoPBMWTdRAliYwBrgSbMT
Snx7vLtWAqhB97V7EnNBvhhPYZR8d+zExaFTsnrz1MjfiXLUJxVByFb5EINKIxQE2QlRFAdz0r0Z
ZLDk8FpdFBs19G4QKZUeqzxph0+VpLBuKBABLgzfOiaoLr0aEawxTwtfwsBz7rWueiMaQXu1wgR1
WHij60Gp9NebQXYB+XwaRMqhc9/xdObTQeIjQpYhySEC2cMTsiYH8QF4OS4TcIfKWnxskguKzE76
926sVA4iO3z6dORBT449Atjkm9dvwh0jXDbK7KlXfZGN/t6aF52zvz50Hbxge0lxs31XeupWIazg
EYnOdtFyxR9Z/JpFbvZd6aVsSZzfeJm7EmLnPYmu9ih3x9opMYy8P8qHKnCPvu3nx3CwEa/wZfXF
8OT8CKqY4mT5FK2VDglNmUyd2LXzYzMVgei+t/7r2KIfECgKvVZ6Im/YOMWAupdJmbaXTEEPINc0
WARSh4Jk66drz6qbF5xJYMJKyfihaX8Jq9HQ6k++1Gifxeg4tZvb0U2OZYVNevXkJ0r2XBlyvXVt
L1i3equ+zMWyy7VrcUwsf11gX//QWv1ZnFtFZzHWLJ8raG2kPUfpWS7c4CSlab/Gc+q/Jrr5FKLH
+EMOJrBeKwN4Ldi86E16zh05ONlZ3a9rIGqiq+THrwg0wyGyxuBJdiMHIyFr57YttnHi6ahrOTv4
JPXbUEIsdzpDfrSzUt5UMTuTrMkk1L6VatPb0sfhWZpvs6jT/4K8txuAWL4RqvtUxkgOuNHk0bd9
Sd+YYVJvzT432T1L6UnNI5L/3bJjT85Ps4MRqOhF9vZPPdDURTVjXFTdlHnoehiT4uFLaZTdOoPa
iyIwYhuKlQJf/KNHb/mEIpl8Au0BQanXWm8t+GJTZD+baSLXJF8CHUkxTWsZ8wpf1lVYoBGCvLtZ
LgJxvJ6LbipyH+ssYYOQud2l1gfr3khl7SWXmks/ZPa9WHRObaIklqeVV38oTW2YaK170fb3cUUT
FSiJipxCLMUs9bzKX4tfAeilZmurPXn8069gLs6t5tQ6F0VnKGT2/bvrvfaGcZkHofYS2qD/tSQk
gncq2k5Sw/QuvC2qWh+Lc6voXLnte+v/NFZpPGNFmCC/SakFi+XpY3mKc4fkqwRE4UaUxcHQ/U1C
Au++YWWL4vbURzSUxhSEYxJp6JvDOsF0iKhFwDOqAfrfoolD2m90bzgZRump3gqRrk9kqENE8F67
tUA3n7K0j+5tr/rYbQREuevFE4/Z5m7X2abhoSe/XzQsmjW8wuxOjYlzCzsiUH2klJCVCVN0xxUe
Rn1ZsHcRlYgBKZ4RXkRVk0j9pc5Te4FGN4GrLBl41LRSQjYMCs2imTwMcrg939yGpQoiPgnVgy9F
+sUee26Ok7G5cQFZ8VP7/E895G9uw2JD1qTqUXf1+lyiMJaj+fUoqrCBDevcGqI17lIZYFGsPbJw
1P51QFiYz7Kv1AvPJGzNnkzSIWFYh84CvRpORmhbDfXHoPvhTwVRE3fVN7cqXZ65VJXo0q4VuJgb
URSjpRpUVaU1Cb6DVoyOg5Rgaz+6VNO+he0Euxqryz/Xqd7sPtQZYs+SZt4uJ33Nn3Y1ogrRyClJ
cCr/Hnat6xJ2xzmKj4vRZK3buCydpWyijtnsuLEW7Iu+xHw5VXmJ/L2XyBzUDM14uumf+8W1v2hU
0TKSiHU9hIlBaG7upObRn1gr4uAgCGZnhHeK0rXLMBFXRFmeziKjTEEe/h4izjIdoO2YME4aov/w
w+vodd5Ir060ZpOEF0Q+DfhIhnPjiu+bHrkSGQ2ZEeIkQaIRqDsFA4nXt8ucjJlDbu8bBAsnbZ92
iTflAS10GUFryL6wAP3N6Oce4HsPAinWvXWQrDMNSFHSqSvTjNk66oa64FO4CzT5KRpQ4nYlFB0C
EsZCp/6aF+kbtLdmrY66sraidqMiOLfyZZYQrlGs/UF9MuGBAbpX22Xha8kmV61vlikT/dzmuE9r
flKQmp4tC4gHCDpYX036GCdtD8Acl6CSZSfkCbOF3kXJIh/iNfYc714psgMJuz9T1ySKoLEAK0aY
1l3NgTKtKTu5b/0F+FMU1m3t3vYpkbCO6J8S7YvUas54kq0tmVwvShL2KyUlj6DFOgFh2cJ91j50
Taev9RBGGoIKRI6bXbxsc5x0Zk4Gl6T7hL0UoDRVDW5dKBUvWlK2B9CQLf6eojER3o4NF94NHqku
/GZ3crxSQo3YZPy1mRUFgI27o1aTNxrZZrgJlDo4DkWkLeosVzZ9VpXbBmL0BXoyAEbjR9DiLDdG
O9mQWezG7nenT1DnqZVngPBvI9mbK7N1z3I9LkESuyddMshZtidorIuORhkdCyI8l1qmupN6T/aC
vXTcDCGKXyA60IbsNeuxTY0X0xh8bu4nvYHyPLoov9Rl/0O1w3oT8vZX3F+2o1Vrm7rBfpU9166F
hoyvPYdFLb8EnmYsi0hJ90VsImTlRdKyKf1H5og3Y2Xpj4OGkB+uhEe04vRHLIVUScTleWXcAMvi
7lMrpfqQWw+iTfQaiIzZ4I58KbXYWOlFkO37Ji6fM8N9CR03/OZ2aHqbKYBQKfeJDFXsfqXHvPEu
spdBPOZfW9/wNgoyWvvIi4cnOTe+diR/fKvqtkSMbygeFN2pj8TMk+o2TVl5ey3Sk7cwB/vnZ1Vx
sHzFeFSr/C8xc1BD/O5zP3jMPcc6gE3P1qJBjPbUNFtPD7mD7+b+49gAIRYNqD38NYkUPLaSmR/i
VpPXaWLFb0O3r9S++hwY0rpkL42K0FDca03b7mMHyW05H8hrHQwyOWX+OiPWVqVrGT8NmwV1prev
UVaZK1tJnbMCteLQhKm0CSs5eIIiriyI6o9/FMar1dv6T7yHf2VG5T75RBvqRe8sTUJ2vuhNdSJi
wf2JWNJe6cr2a2qa8hIfcnuRCw3xPAsljCIILYQnVDCLjiF/saLmhApi9jWeHv8okxmQT8PsPtSN
dJ1GobvMPCUD5usQB2UPyNsFYZPdiz7ikJaOs9NilF2nYbLpjmcZreyCXIhDS0DDzrWV4q7GC7ke
MgB83IDqpV4V4yM46mrhEI71NCpZjW24u5ZEVYhI2WpIpWybuFLyhKMG2jrJPwQoI9+F6zxc8uxw
d6Kzw13i5DXj67W1k0k9iomPOYhWw+thZmojNNcRgBrxCU+EfMWEIqndxmEd/VVHGFdmE/uaN2G3
l9GpX4t6A5nbtAU1DuTVhZOJwLqoRzPpyXPi5Mkd7e4EfhPxjSR9itKMsE0993aWLPNE0wqiKRFg
+o6eJEE6pfSqFrq+Rs0E7qEWDizCXeloTweiB6XjTVE0hChXYppH6010mTuHHfRoUScOCXKgdjJl
1ZIBkyJpZhjHQumMIytLf9lk0FfzPgBdGyzzQfXxo5X+QwA0eimHI2DVqehClHuQEt9dl7YWryq/
AKBO0A4Sq4ZGwnkTbf1odEmrys11VVgRmkSOvCLjpXuqXb5qbVp6n9CyMDEDhMpncJTAMYese1PV
/rmWwu4H26T9YIJV6hJP2dlua7xYtb+P81x/yeUgOTRWHK4lG2WkzAr25DywwHX5AUhuom0l5NZP
Q+cka5XsqoUoTk5VmJ001EmGOJ04FQdnqgxsBEkyy1zN/bLRhLyRKIj+iUpRnucilvfsNHGPtLBJ
ArAqgQgxidOt0VIqpw2iKI6VSrzstJscsjI6tGGKBcWz5C9ShcbXMHrRRcPcDLO+R9jJqZ319SWP
eaWsa3mCSvhsgr3eBNueVy3sBT18G9ru2UNG78m0G+vgx4m9CqoifAO/z5P9r4L33Pss8/RGtABI
XYVdyhlSvA1e9Cr5BfYc2LALZRzD1wxJhW00pu26K/XwOcDgnU+5xG3YPheK6+5EqZlyicUZjxl+
ly4PmxAZ4qUj+fpTEnnSqlVsUHgjBOe6nJ7mrMX2o+em+y5AiThtRvTT0gLWUekP0tmSYVZ4na1e
i8QJPfgdPFTkWJJl3UhT1D4aOrUugwYn+Ai1eVaKrtHUB93vSX7tkmYDpXn8VKVs7MiuKPei2A7k
RnYkapxEcUBc2Ri64EGUMOX4nWW+cFurH9My2ZV9KH9q1eJLUYD6KytdJnsR/1yGFbY6in2hFKWv
FtnId2LPWDbwvJvQuhM7QdmIXlU/+QpASt3zxpTlg26OZ73Jpa1SP4yKvGZlhV1ssKWnUEFfjKxX
e2PamfeclEF6VIO4RLOBouiCJV/3w+hJFGy4cwvP8d296MA91tk6WSnxw2S2JgjSi4NnREwmetij
9uKBzD+LDoQj5GunRjhQFMsB96GTIhot+opRVo3UXiU5D27YVOtidP1tT9znpZGGlZZG0V0k9cpF
HEaw0Es08FIEqZP3utQlm69vyDlvbTkeVzxAVk5g9+9FYg7Nc5LZJrFxBE81neF7x9ZpvuVJ4u9s
qTTOWqga5w5MCrsSuOQkASRHUSdaJcRCS9v2NriyOsS0SCy4t1ATuY+tRj/yDTrMVaLe9Mx7y/O+
qglahoXF0pC4gcJ25B9gn7+yL0y/lAEKRYill89hoOgrM3O8y/SUWWgk1UHVbE7xqNanbDqril6r
0SajHIJvwolTo4T6u49oEId/qnNUVtAAb11UMZngpp+YX9RJvlzvHafNdv0EanEN0ztKhTWyH/bG
1TjVVVlZ7w1TA8OCpp024gTiGVOfmwIouThrc/aM4iwvAoW7Xk8QwFTnuARRIDgg6yT2O8OyShvv
HhWO+6RR2mdxyNH3sCdtSPjx7iEzvPo+Lpp+NY5Iql6BRAJppMpjv1ITWUbaBZyRLduItAWet4+M
5kUnI/drxddrUUeO9AnKbodoPTp+Xi3byH9GgIicfNxgRC/AIVy4J+wzLfghIkbmAJI5WESc5aGD
mKbn/Zjr52CRue4fuiUgiZdaHbSkLLT9vdN49WaoPYTdpuIQxj1iwZz5AT52zI4dQhC/6rSpAX2U
ZhnrbbCJ2iQyF1JbZYcu4ZvRq6T7gEWElYIbcy6KGwLx0ghkBClWqqmVULp+YdZTuuVURK7moPIY
/ORjpV7rCJqwsva1L/l2kCTzS6/G+O6oRjC7jXZt06yS0ewOYJHJCpxSA8WZ75OXbeL53gQsUhBF
VeWNW5IrSEZ24Z1quzwlal1crnUoDcPm1tVmV3ZD5ix8XE57LOrfRZ/QRFM5qh27mpAHu8qo+hXZ
5vXnMPO8pV6H2qkkIfvVMS9WWddAD4rgaEgQ7m1Fqj6jSIDWFimOR9FKXJuZJN2r4ejdySRa8tqL
XRyvpPWdfduSEDIMSY8x7GpLa+pAeZbSq0FOFPThPmrR6XU1jErpKKvrxFf7z36i7pADG3DhR/XC
iuTs0TT8dM9dJtr2pqW8kJCA2iY91MD7CgXSfrbTbNiGSqHtiHj0nmQLKHXjJ/330lVhQrbqq4vE
zqaPyu6g6GF3kVihyZGar6Km8XdpkWifIMNjMLIl45h0o/YJPNRjnjjlRZQ669QXmbUuLUSBrSa5
6EbePVhBIV+6gnwcbNVLopFiwNKJwyoQeT0vt4jmTMwlNxMg2r2+7Y3cWA8A+pHwjpUtebfflTLS
lsRkVOsUmCk6jdmbO3Zw52N0onGqQ/DVtEuJxNumVsmySIGQwK9fqWOmH/qo6BeN5GawIydVkQez
Lf21W6SgvUJzOaa2euBw14fPvhv2S3H9Sdmvjsm9zTeRhLysL3n1YoS7t+h1olU8U+qWzjguoQxU
BJe540rpYV3acb/sOu50DSSYMVfCpefxYZdYY5d526/6Nj2NNbOI8AAjiaRFOaafvUnZeKjqVxxa
LZsW1VoGUJIihYzz+BsLkQHLFWKhmRxHC7T//uoH311kYOeX7KIfota+J28RIRdNt1dAlralVl+6
scWj5+QPBbFSiJEoezv4SWIxwQ1JMGmgohKSW+iPG7DYsHJrZvQAjb1nvfPqm8cqQL51MIZ2Herb
nKfiupBkRF2tY2NrDyTj5MsQlwY6AK/NIOl3aebySO83NaHvmzRxUF0MOzKE2h9O03LTj1kOO+kp
j43PWHesVVsrPwlVeUNPJoEOOAHyinSDR8tGitpAejlD1y1IxwMOtGTRJ2HMzzZHhBbSs1qZG6lH
jbNIm9fW5dcX20SH1WF16MMq3+lB2SPF5586MjGOZWdLS8L2UZgYlmZd16h5Gj5f0hp8VGla21zv
7kMkP5ZYQJ1tMo7VTnewDGqlqW8iWXmSksFZGp2jbULehGWqE+LFOvG+6tvXiuz6beNHyiLzRoS3
WN7EZm1uY8iq1eA1O40UzljODz5uUmRbyj2xOfEpnQ5xY6orn8flso+qrdvU+lPfAb52Qudg98SQ
N0j1BVb4mnvYnN2zVSTmg0ws45J8zWOOkaooA+44uTNsuiT4MRLgUhr1if2Fsq3SGGHrUT+aRoGV
TAnc/VBDgka0IvliacmW3f/BdaPkL0zUUgK/AVmURxjPmARH994q2v7RiKqM0JhnW2vkn3piB/wG
CCkz9BHsWp/Vq+r/cXRey20jWRh+IlQBjXwLgFmkqGDJ8g3KYYzUSI1GfPr56BuVd3bWK1FA9zl/
pEcSIR7VBdlW7xQ1JRx9/Ufe05lKkEFIcVRpJLqnd6Yw6/xSdWXw5s0F3+LHkmrxIVd3IKBpeqxe
v/n/tL/0Ywwr1cgEXrtFXAonfR/FugvD1D7Mj+pG057tN01YX9V4YDaq2UlRNfeCVI671oiugoKO
7ykU+y3w9bWyXLkHNKCbchGkW4RGg0AN39JMl1rrqjaqH7kp/77k8r/S25rzv8g7p9vKM67oaAnt
905uxdF8+J0UdSBY5G9VPcvnwCnOtNT10VDRvSD1aZ31GjchjR/lTENTkFU/B9ZAe8X6RERAhErv
yQ822p+a9reyGtI8hP29lNOrvxT30Nj63TgLN6GFuo8WgeYOazPlAVnG61906LloGfeblijHLb8D
A1NmHhy9mqO9OFNvF95pOiLDMJ2/ZD6JJ3BQWnfL8SqF7ChvHIeEntBiX2j3NRjr/UxCIMmb1iMC
wbSovKq5z4FEmpHyOAu3xMFr+zcMekkz0OG0kUEQG+VUX6oeMktUrrsLu/BRNM9jlPkcV4ObHfTD
ihbCLsaNJAOOJhuNnOzxBXualZvNiRT15dIIv79YP3T/C+vXcLIf78nsUHfUVwgZe7orDrVobohJ
rZ2n8zzyFKWgVfh4cz3M/3210L0KJIjRgvKEdRmdGGCQzaj23uk1hiRd+lfpGfZzubBNkBHMHl2U
Zw/7jeV5zbPXdM9EwlGbw8u8r+fxjU7aIhK8I45R8u7QxbYbrf4eBEYVF8XKp4O6yVctZdmmTxen
7ipc8y45oVXwU6x2eLZkurycYSZpj1fiSSJGqh1Tx4I3PSqHsIwbQ/x1syx/oh2tOU6r/c1pym//
gr38kTYQ5p0hbpeuSjy1GoeVVeLdLbZvcsOrXfyLFLNPaduIb9ZEx1Qp88McjP1Rhp59pSEIDbYZ
xJIC+vu6lN+kdD9ETZ47ldnEOAX2+pwW1QdVZV9+T4zGPPYR8Sb49ICg1j6AHOqjRvlQQagO4kaM
fqSDFJiOpxDY99OWo/Vbe8VVG/30+cBpIOFypLRD8Qo4WCejbu33psvq2DB/iYDiEemKO22j5YtH
9iKjgLWe3Md/lGMc+i2q1XJwkrY0q3jLrOCwbh1182tZ3J0zWRt0JZoCIt2x+CFwMT2RJhCJTSRB
5cvLhiofcgtoMMh3YirjogVt/Rdq/+9L4FlXQa3SeQzCdpdPSPjEIP+O83BBqTl+kxOd4bOjz31m
T5F2HPPsd008mm7KiU/9Kk/uHBv98F3OQib/nid3TeoA7ZEzBBJh8gw455bvc48sgwnw0NWpdXUl
V73jGw6fBxOuzHP9zWeUYMHgPA3yP45FeMDid19tqwQNiwrsmf6WxKMAid5X78gDhyHQ2MhZnNY0
nmQhmUyb5upWbUOwWvCsrHp6nky8hXUj7ENLOKdGiOZSd/a0tcjH6eF55w4NievEq5xPBcPC40vQ
2M6uVyaA+eM/huv2zmfunDK1uTcWE31gZoz4BfeRN5rON9E/8Ifsj+elBKq127dGFO2zn4c706SP
ehs/1yBLn1cO3ytRcHjecVR9OopaxCmz+52qg/ITWEEmaZexIal1Z8rA/Na4/9nZ/I0M8OmVQD39
NNAENPYFpXnk/XzRIhjQJyjso+UUn2EnzWfDo6iztu/U7OQfDiKdW+8YPwryLz6EscmrlY11hJCF
dCfTM+/CLPtE9Ol6EdMyvolp5D4pnR+u1dIsvdDkqDbn3au3OANKx/NSl5HlOfPLWHVLsob5vMdt
0/A7DJYDMvLsvSzT7tzxU2Hj0t9sAlXepsHborl4kDB1jzKnnbu9743+jX0W1iefgJed6Tuo80sm
LONlEGG3HyYCmLVqrrY510+FKp2dtz3mxXpgh5HcmY477x8VilcujoGu5d4np0GnSny35eTArfTf
elEuu07PFqo6Dg28ph99x5CO1aXcSxOHzxxo5wO8415zLyFnXCnDW8zINbL19E+WRYztkIR9vlHD
Ffi7TPXvpeWrm9OP2x6ZBFIChol75SA3ahith4H69sEbTl3tXstN9CQu8iUr7QYljAr2SgfOzWxY
z8tuNCJZbzoOXUa8KrRhQxV59wV6DHt68ks8OwOlPs8BowinOu4PN0dCQ6+FeBJwXmQEAW9SmiMC
KOOckKdWT/pm51Lf6sefUrN0EzcYGLEpIJZuvh26LF3Z+FnlB9f626wh0zqoP5U1fppw0j8A9GA7
6Db8Rv+cfO6oCqUXC8LFvvF0GagEsezQ/mPcZubQSBcLw0TxbbEW982mre/VpRBqcBpGz7BdzmVX
q8tstnUyV2H2gzToX+phrSKhLhlXk06vltLwykSP7cntkxiKsx2U2Z8adp8+cQrzABzytSie/TBr
E78XKYVhqYmo2n2nnZE1TPvraRvCIoYnQgc+MXVK5QRHc57JcZoxaQSzu56tYiGEeyIATZm0uEIV
5DVSp0yiyw6H+c2t23Nacs11Tu7EYhxP6OX9g5M2uzRcLsRszUltif6MjMWm0Z7y92B7XtZScwuX
AeqVobggOyku//7UBRWhK+ZIOj3C/WmcjpXMXmQHejuPPNyZvQ2cWgBjq7f+3lq5vVJAl5CSsSYr
f99VzxS7Srjcgqqap66SYTw6dBVisbcjqWcq0p2QaunQ765NIfZO6XdPW85z7PrbHWdYQVxz41yy
2iCSjXbHS17wm9nQgk5bMDzTnvjuVcRkKlTeez7O5Z4NpHG2QnOVbZud9N4WMHI31tEBiI5XNg0y
a3dtu0xff2aNsJ3UmGTxzTIxshCG2PfDqCiCmz8Gitb66VDYjjyJrH7RWSF2dtH0lPDKIJqH1rmQ
29AkeQlovmTTO3DxfdHMZz7zHTngsAIMPpz36uivU356lKwL5aTJSJdgxDzEBzMTF8ry60VF9W5j
PzjmLXXidtniLgjaQz6tM/1q2S/UieIQOE6VNACI1gS8aOVTkzR9eF3MYN2PtMgkOcnNN47TPObB
J67fTVViu/6n4c4cI2u4nYl0J0qiGqudJTad5B0MFp1397rzKZv0N+7yGpggt+SzDAm5zoFrBcUp
yaDO2aAWkmnBvUSQ3ojteSvS8q3wUv8zdbqrH/TBgdLJbRdYv7rKD5JQw2KTUZFHGTfpHttmU/5a
cpAJjxRemuXM+rpqSjg9pyNuewr2BYqPzkWtNQIzJ1256oefoY62x/+I8VXGGOu2ia7B/AfRLQKT
nS73jpppE9ThflPaoSQuHSPUWsm8pDlVyhQdB4TmiRrlQtP/YJFLz9tgPK+abmBD7MJxqCgibijK
3PwX+tuWUyDX5r5VTXOv1nSPyyu/Nhyv93//XExDhmOx2jEMK0zcAYtJsdT3bSOgow/VabCG3bI+
svZAT+7UZwR3zpAmqosyPTbjoUgbBQMBobz1Kc9zOMu7uyG7avj0Ir8256/a7OYkXczpPFiBuBez
evOJTM6KeQbDmBjbFi2BHiy1z3I9Q1w386GXrL8V5aJxvRVDRK+is8vl5OFTIU9oasaHRaQtkqVL
T0MwWAeKmMq4DsTNdscsNvH5RpT2Rkau65Nsm5dKaLAjN3xZwkYeyvqpY0h/wFpjqYb3tZ1A8MYp
9qgrfkNSsyam19YvmNDmyNn6Kl7NGR1F4PaIqMR/FuEZcP/b18YOTGRx4cTjNKYXY9jILhf80nxI
LkYXFnOWGhm3K3hu127BAWrFeLa9hjfSyW62NaaH9mHKGWhMfPHK9TcyVCJRLZdPx1Zj5MCtVWVL
QkKxVpEKlnE/KRCfOXSfIDy7q3pE77YZYXSZSn+A3spDQxrxkFFPZU3ciDTD9Vb7weZygpJ1Tu1Y
XKu1kFc8O32UFVP/lHuzucMm1J9yt2njesy3R8wkrZvo7YTyIIgnAUiy1TiLxbKdZV/q07iFMSG2
zkfpZcyy1fbNywHA1kcpI/7gkV7WU7uuYWSnfX80pjY/WAuXytS8kCBKrUOhv9olrF+DGt+QIaCG
vMX4MSv9NcG3/Fz8FfR/cGJFb+AN9OoSLp+smpz8bkmCXx/0O0Nm21PVl9NT2QK0jGNoEYWe6SfN
vTaEuRHhVrPPslUFQv66280CPNwWeldKA5IZGcjTkhbG078/rYprYC7b7WCP/T5P9UX605gIDfTJ
5Dtx9xAZZyHGIDrKpEbxkXhqTeZ7aHT90SFjXZtd8aQCvufC669l55enOrddMMJ2P+YpJL03JZ2t
FJmMbMoWbceANvlTUy0TYE34pcuCILfRYFDcOWH5mckh+ITL2dfFx2IQDK8H39irafkxj6YHJPB9
cMceQq/8rhaDanInpy95neAJmb8vcvXBi6h03HTnxrxlRSwGfqUCCHTmZbG7mPbu2PD87AgIIyA9
IQiEOflxS/t0sqkhsYbei/qlzk+tGtcLZaHxWLUuyY4GTHOGcjOe1i0phC8OwjGjieD3C4zgLWyn
/JbbZXFrRydhAR1PzdbRSSy377ZRVVf85NVVL9m6z/oxf5yPxrlwALHQCAbJbE1vahLLVQ7Q9o98
RO0O9p5m9zx7cPuz8D7sQH1mFFvPeaHujE3hkVph8utdc9eBD396fvjYboP8WmJRPAKSN4lJEviD
nyUf1ZP7YKN3wg/boz3SYxJ1Tm8cCZ392Sk7uOlxCG8YrawLQsBD4A7BbXW942yaVjIqljAg1ezq
47YH/C/duKL/gtR4acX/jtzO9YYkc1QVS7N6zvrOP9nUXuPAc42oSafxAK/APbj49s7z1XafR+It
w+Uxiusm2JVZs8MBqqJWulgAibqOiOSivkweiyV4ntGvxtpNwwidDjarkL953eZLkTX7bfPbndDE
GFI+va+FQZJX28gjsWsFJ/YvzmDrVNupPlNU+mpt67i358A5LevdtGtq7ksVjwZPFtPxDPxt3nlq
ATxKkg/HjOrwcgn6vWmUfwh3ZaO3qLyX4MrsQHn9NHnVemOM/NGD9PJw/dI5wGjOyoG3dLtuoM1H
xNPHQrXuM/Z+L3lInRYhgPgGft6ytrAOrqxegdsmYeoapxmBECoPkOq02KEWKCe2bTXbIVNatiJ+
bgVvvs7O1kBWJrvvpVUPgOyt1WX4tIojMTbpmQD86cKUfJFBDi7bO1ffnusop4r+s6iNU+b99ixr
faMP1e9qhjPtfMe6s0cc1p1cE5e4n1dPqc8zOhWb+aiUhegd5L3ZKjgY0dT70B6iwg6frWZ6wYby
yFAqq+u6rcXOK+wgXtMy0X51DuvOOfoeuLfsnwcOeNdyEwHtdBhrgt2Xst+rkpiQtOmfpjrf4UKR
l7GBP1fDCYGqeaJtukgKGewKTQrl6uWMYhyY962trmIDR9oCZD/CCM4FsW0XTe12VG3Tu5pweJvT
UO+tJe/B2cPhqZ/lty37o0cxnxgKm/NMgSf0ykO3JwitXMWz9OzhzMXcMo0Z1xxN+a7D+9cXsEnG
YP8ZOMTidQVzNWTbHYZlPWx4Q6488WTLKF5wu5FGJCy0JH66fGeuCI8CJILoQXTuDN2nRr+Yzfjb
wUyRuJRDx+zlLMqNL6+etskWFhuGqqF6rqTT3OxwONiL8Ve7NF5QjRUki06Mjuw/3+9jnk2QUMN9
STUBP7m1tSe79Z1rcCS9N7uAVTMEd70R2YMdTUQCYFzoo04s7ZkBGX2ZMKN/eVM0EMujntYL0bRq
74q+iNeFBvdFbDnumFyc7XUjsrNtJXEJEsBWcJZ75amqVJ6Yo/9K7519QlisCfUj9u1fMtw6BVxV
K+HMqzT+0BedJ4OR0/cqH0g1ipBeFnaMmo5Ho7dM5xhCSKOxNLZjANhP3EBdACuhnUR7ust0LxO/
ywmRPw8eF05a1t8NWj9oH4YIKh7mzmKs0qgZmz/hohif/fmZsOqk10V560G7hxqIpBqyvbn84W/T
p1YP5Sld92kIPuBazGuNybANkwrvQMvHssg0CUnli+cWlWm+Bbyzfir2quEO0gUtKgCi45Gu4v7o
jvV/U5d+GWvnJ7iiUsY7t7pj5KWeGzmJUR9sCwqjMnlCFhjVOV312/wQWemN7tyxyN2kIwE2LNKV
ZQOsxK+2v6SuobawdHobR/by1sbLI01HXVRJ6Cl+y+CQqmb7ZvbhC1vCoS96dQIQN85hVb3ypgf7
f+GB/HM+x/V1KOzuqMyFcVoKdab4uIr9QTBLVDzXW06vrN2+y5KJrdzsNFKzdzba5i8fBZDKGhfE
cNu+5gmBvYt7QyRZuQhgwoVnm3TjIG9/k3pZRWZ5dEqreV321NFBhVRKJ/WYkgvrDPGapchuTCqd
GzTkoNe53FlvQlX+uVJR37bztYVXovtqSUYPY/cmQ26LOvutHFYuKw8vdhGWCItHD/xE7eqqIavF
DsShtvzdtgRl4hZsVFu4IHnJoQJMOno7kz/AxT5VXpceZTroo05BTnjE2Wyy2JK3urMYtnOVXYKi
3CsUuV9mOGW7StQkPq7Lo26pfeGiE0dyGBRpB/D2gjooy0MJSWZB1D4KU0LsRS339i2fC+c0cgRQ
SJxHbUBd78NHiRkqOzAE/06hnalO72TU3Up4xYR3VMZZhWAzHPKAfpl6Taz895RGXTN/VDq1oc06
rlNdN4k9JmnvfPSh9VSFPI7pa5b1vxYWL8ZeEafrMmN39ATVyttlIVxDpa23p/kLrFuftKZj1Zy/
p1u4PbaqY4uHvwnUTynI+8rYfk3X9KOxAm8ISdPzgOfQTbwEvAgk3bAOOxIQXYgjKthDWtCY3VUR
o82zIZGsW57/Mir9YVfop0c97IF+7gPfOpQaUxBgRZ1bY/Ri84mdGmf6IoTJf1rXb669nHVO+gUt
TIkLBIcUUYEnh/dqtKzY9sdp3xk/lwoOioa6EoRBXV1Wtl0KH24q9dmu/tEPuDmncj34pvHBOUdC
sPlcO+vZDus7E67LFLpSFYstPyQz2w9OfRsMJ0MgazP796wwvaPZBUnW0dPhVembqtbXziLNlq3k
iU+mvszletUpcgM2ZOxaC9iCxZ7rcZAXln0jc/6mZv3Ta6z/ZlVyUe1soshltiRlDnVSbfg7LN/I
KTYiPLnd3LfHczO7nBRlQVBZZl03xLLmr0qWp3KrDrWPPgHxzK4ezZsr/Z/E0Jsst9OnVO276LNv
Oamw8fJAXXR5lB0UjG0vj55ULMtLiTp7y1+CgJmsy7MmavxyOWW2vLhN1R1M/iBn80taaX0gVxAu
fBPX0Ae5AfqOiXLZUNHvC6NCzV+4W6KxB8RqnMN4CLbPrGBJH7P0d+7wvCvJNFWlEEFjMP4Yq4Jl
C0FHgiTtjFxnusL68OqCJuC+MS897XWjxT22ViOxVq+1g7OFoFbu4mYCVCghwfvNidPe1omj/6Nh
JE0UhYwEeTblblzKLClG77kWdhcVzQsemR+Vh5RTwqOgtXVw+6WIf7yiScKN4k+7+uHXhMS6hfmt
Df1+Z7vme12bpAFvMGh9twWkW5H4GuTsyFbHqo4jtY4mOacQkcCO1qaW3dx7+3kjtVk6LhXHJm+0
AuUqRJOBiUzXKpR65zWo0FaJErPh3ymKO4xHiMdyKB4nzHdOflw6HaEaok50SexBkxqJvdoV2GnZ
7gCJ31M8cXvhvmC+VHSVdz1CjeAFAegZ8b1MwmGaL3UD2BU4/Ivk/26Fz6sCRW3AduxAnEAZZj+R
tXMcM7/i94AYa910w1+UY8YJ1+ea6f4oOTqryn5+WGj3VFf/17DWDgaFNfnUJYQumod12oelRdE7
RfJ5F/Ar4JM566IrY99Y32aPwmbhcjLMmqyUFN7dns/TAmPfVYWTgL+/K4wXU2W0r1hIYkSTvytP
BPu8IU/H5LlwOGS5dpY1EThj1rQREWod0jRQMgAMvpRELvqA2JysGrqmKI+j037oHHWBofkBRjns
A29yYwhSl/XZ2Dej/i911ZQEyn32G8+Fk1CkSZnun7wdaVjWr05dbrsQLJxNn88YZNG0zTrB+rWQ
vlGdqxByxxFZdbSKS9aiCEel/ItK1yw2wq2+/vsi5vogOo6NJU1NGB33WmVPHP2HYgjiYuCdQ4Fz
MlrvY3UUsYwe1b+eupgNtKThl2e6ze4QVeHJIjIVaRQ7+KM1kZAYJEKMH009HrzR/WwW90flsMP7
1o/edJprY9VPsTdU35Eh/3Q8dUAW+046l3kM1dHxqf5aPDCEp0rDSi4ftY/8qHcb76DVdKuN/t3r
XMUr2vwMe+QPTIO6NZjdHD4q0j7fi+nA+fFfn4XrARb1E96IyXI+muF8ENl40JaNHmdrxI6xsnbR
q4rW/2UVfhGTkDZP9NK29si9JDaa7SvrJCYQUpQW7ALyZtvDnxTlgaAj+Svo6s8RR2FTCXlB9cZz
EzbXULb3TLWEd3VvQ7V0ag8wgCFza05DRx+qa88fRcq4yDfCC6sz3HLaJK7Fsm6b2cld07UGE9Zy
svgbSR1+7T2kN7VWv/OxOIYDA/K65sV72BcK4M0rnxocQTSJtH+Hdyq1On5Od2Osg/qqlzpRD0Sr
N9Jx7wxDkNi+EnuQbPRS+fa7QEcPdRBk71O2r7TxtiAF3q/d9iCh6Aw3q9+T+d0pTfUirB3yFzRC
lrqJwFR8GNN+BlPCKWWGn3VRv3jypVPS+axL8xdOh98LIr/DVDWHftjwY9YuKLzrxaj2SPLQds6x
03wRIPXTzjd+fVNKCTDccd+a3BbbBKrRf0gFxj+5Q/UqXQXPM/sWXpVuhZdpjasyipeldYpj7aJ/
aTJyk4tFb2RtFEFkAMeeqr4bdtQYLKknjqGYyBhQFI5rXFJ7f5jtQ9Ztt9TFl8KSRmZc/xR6rrz2
Tuldl26bCQYZwyTry6ctcBew8tUiscOyEW5pD0J0Ru1UJkGmrQ9HkR+0QtJFL+ZSlnvfNnFD/JJ6
OJr5Y2XxwAQa+Rp6fVJ7RNYDc7G6jnD9db5d086+tXObR+vIPpD2AvilxIbEZLWNAMAoMHGl6XmM
9NcgbJeArur7VNZvmiC7eBhhzyV2fib+MdFzCDo0/0LKWqAtN/O4cEG0t7r5a9gjtaO8R6babYbz
YVT7GfNpgkQ54DfMGSNEhlzDj0hi+9uQRh+xeJCJVsC1ZW0Ys3q6R+WMZ+2jDvMd1DNcXl88ykil
zBe/1+UOAFLsXN1cAstlcLarfG+FQ3MfGW+dZRmPqY24b5osdQrM+s7ZlVT1j6FFMVpPD7g1o9RB
OpnNheQszwqYeNnEkEyd+m459q9i8vZ8Z5C1w5tdpf6Vnr/p8PAT0V/ys5Lez6ZryABoLHlpAgJc
zHz5jnw7hM5Zslc7zAmzYM0PZuNN+eULt0e9o3/aO7j98K0KxvC5d/3sITOcLiP4TOIYdnmyEHUA
DcnPaamWsznnCH3VwvlcKvPIsgBOYlt884QrgdoHDpCGmztlFK7jGPtF1p7csYnbKmfvMfejN8xP
trXdi76+QWD9Hvu+vOXLccaF0Orto5+X7DmrXSgXfLPIWdl/Le8L7MQ/1rjIuea6F/xv0wUV3W8I
nccAWH9SEOsQmtSKpLFFE0NWsf6kzVtuz89T1iJunlYy20r3HJCJc7ANg1+OKaBcrc9aSLHLHv0/
uhdRB2vHVUTfYin3hPQCXSNiYHmFGhy0/qjBBU5g8tnNq61jKjmHyrka9ism8lfm1nHnGpXgKt1T
BVc/E4IgE4QVxk4vSxDnQgN3++kdgZ/6Xjmrd+CwffDi65eFYeZ9bUx5ajI9ApYGeVKTZLnP+6x/
DrMx8VgnyAErItX7U2Raq7+jfW1FfFG1NzkxSJdLf/IbwfQNVJyIGDWZtU8nBga7wnPpZ+Y+9A2U
YGOHWvlxipDWXcSKkhYHiWZnzD9Ds39xG2s8dXOclt6upGLlxdJzEVODIA5qoTBiNImCoHO3JJ9a
W9l1dsPq0G7T0UrHdOcwjviquYyFQ/lW4dnxVruHFKycWBdhnAkm2+chKFJAe3LCZGCH1ptcdY64
2XGfyN1SEd1KJFdqg+Zkt0T89cMIWAeAt/Mk8DHYFTq044otJ+l5d4J2/YPSmBzykkPAG7LE2pDt
CPw87Jncd9ufddzMN9wQH5CLp8kX3y27/FzC6gf/pR/Xb8PShEdyXv7I4g2GiiqZXoaYFdjxHPJo
5FS0SdnQEpG5QTI4fbnzkJUlVmAYiN5IWSIUMAdALWPkBiSHzJtHvADth7k+/IsALljEKa0gOYJt
i1pFibMQ907wOnuuc6nsFRCFmwld0/sSVCcHWOamIWiR2bYwUv7CedF3f6lBQvlgt5/Dpvdds/V3
pdXPykt/hCYPkvC2N7DTL6znzCWl50RDag8JvWakNFCPAilRo0cbF8Fs2Jm7rUCeqzX7rO3P38yH
wWcKjFPJ5AY7Ed66IP+yBJdrn5v/Uco238tS/SKabjc73XmrrAIj7MOBYxIOEdZvFnvLObfoGEGw
msjJHE6WDTNT28SDNOt11FaHAUAp7heOOstfu0P1kRcijKxclc8SL+FJ+/73Jq/1y9y11AXgz2lc
y4g8P72lHFvcDSE2J1O7kVYWaCaKopRACXQ/yIVR6qmk7dRPlVY/zNH5Wju5103mP/W5U53stXu0
nthI7pBO5VOGbflBzRO77D67udVHllxNjuTQTpwtMZGcJXYfAmvPL/DlWcJOV3wh3CLhCrzI6Agv
7ax7jX73bemtb41ezP1UoIksJyThtaCGM9j6TzNbyFLeZJ0MjfnLIPCbaZT+GMPIJqIpCeu0ZXNo
LbpmUEValc+s3I5+PKQYrKgvzZsAhAYCNC3Q/1OtGzPmocXx54rHkXjPrGYsnZp4gMY4OqlgvHH/
WXPTiNS6gsyaIwUwuI2zzOLNBaT2l3KfgdBa03KcGmS1aii/BfTk4mc0LLpVhvqUuWrlCeT21pmH
5gC2u0zlXc4ui7arTnwkI1IBNCN1+JmFythndrtcettZeUF8yrvmdT1nFnm2pdMeUNXzUtlLdklV
tmstIHYInWxfBjZuIS9rz2H6eIF9HQ0LOcJ23aKKXyuem4vVjuNZlWKKWo8y2WAKY+yz0OL2fCX2
AzhY+id3yZ/DCl3IGrBEZJrKrKL8zexwa31b7DFNvhVi/SWN4ZBrOIwKFpz4CP9Q19urXXPKVSuL
Dy01M3Qr7JJkvJrCt1GjQ7XddKfLjlL54Ros/d9WlGc9QnjZql+vdaOCU9HxazDkV2loEEoBl1T3
KXr/bPm5OY0BYJg9bZPfYPrF5r74Duau1uNHqr6EgvxdYFYTa3wZKeh46sETrKkWONllxe8bF7z2
wMhaeW2geqJFDg8xvHzvcfJbwaUX67EePZvlpedo8tzPzM/9AzPp3RN7ESygaE740hRrEnTDtl/Y
lkEJLfdo9C9m5f9tPKVjo27sOGhvuT/H69CcC9essIGHz13GWYA1pbGtXzigo3FL+121IQBxlRk7
gfdfZ3dDNBZ7J1/G16ljEa3bHYmr3jtxic418+erScKQ0blgFY69yyynjkVDdlWezb/b3m9v69BB
wnUVKpfAHKOt9cudroLtYopq5mrhyQBZ8lDt5nS2lN6wswwjGYNijMyx/svM272YXvDeLuX/LJ3X
jtxKtkS/iABtknytYnnX3uiF0JGh98xMkl9/FzX3YRoQzgjqrq5i7owdsUL+xwJwZw3DzjXYD2iz
p4Nwzt69GboTqEi7sNE/GroDzOVWlCq4MVuJQ1i3WAKpVbRiK+Ueqz9oL86OTqsYE1SCx7AX7yCT
3FPmLjgCuCWEDJ8RvIyDXcN8HvEBVsjn+zn/GqgLhwGh5CYsUqbPyT4GY5lcKujKeXwWdgeJYQWG
mD7uryKVKWqT5UR4ILkwdOWhD6i16Zi+N9gE0Ez0l0IdvDi0mWLMyYKdFQAMMQxrmzsNXdJeeQ7H
fMKklbJodkqg+Rrap7saxhqCMEPBw6SyyXUkqcP84zgHt1sycnjDubMZ5EGd3k3Mr69RCCjwGqQi
j6qajq984h4ZNKSkM9+djhN21Tnzq11sEfCcuqGJ+PYVpoo6uDes0/n8YxENat8/B051ytZW96Z0
xNkfeAcIOGJo4WPOYMeL6lxrB2msGLkzaMoshVtg7jdfZphQpwbjGLqWzyoF9a0aFh5pAYjHnjV/
57E6Ztk+ceBvM2eYtsM8mzPk5LK7iKqPUJYHNOmrz8b8nrjCuluPxrb9o+TC7qXOf4vPDVr2brbn
uJou8zy8WrNYtrZLPXnBqL2Jwx/dVP6HhW0+u1n2bo+rby5wDzmj3jlwR/vcUmoQ4Svn0O/j4zw+
IZjVQpV8H+G+SAhfhEPwx/K64NlxbffZPgwLukOHszrqS7UlBFfcHZLjLHfx6jaJqi+Z3WyUubb7
zq19KnvNM7E+OiyWr7heQ9QTWgp9zWIyN7JL5gI5mup831KRtqlHPJpmiSA2D+Fx0T5tnh7sMZPj
/3WaXsksuZtgmNxtbpjzhZVDsh1rGgHHWl7NxMA3MPfd0aEIcZM2eXGvpFdvmdxsZDfhcxS9ZlbG
SNyW82Zo+YxRtc720efSMRXwYNUSRqU2rKOcWOoaNqNNY9fWhQART7vVHrEMc84GzK7Oytc4BKfi
ShKc0zbDnBUHlXX9F2bjwrYz3aJ7nqkGv3sn7IZ7FxQeI65NUQIdbKeUPbM32W8Dj1pyQJ2NAUye
nMpNf2YLt+uiwCKI5xqDJeGwOPZP4+L6+yWX7bvW048hWfSD6yxZyYw308h0seRpciwr61zWvkA9
7htWvMNVaxleOpdGMVc00w44XnixqyVBgvUg363NRbLkAGXeAV/lVMW+scpPodERk2qwIpFhY/j3
ZU6nH3nlx7g7xvEc+4O/92LxjGHevebts5wzFs/12TbXfzAZlyse/uI0WwKRsOnPhimfMjT0feZg
RezZilEuyRAxOemAK6DbAMRlueiIZL5MZbrvgkScUTrEKdE/vIT6qDh2fX6mvIpUgjN3zvHuls42
L4V9JyfGZkxgxtgiS744E2Lwv+FPBs305GniGm7TGbhvBes1/yd0FHcfZmn65MSyRbOW95B31EOm
Np/gJDn/+9Oka+M0q/jFI6+KXxNTtJGVZ3vkrViWWu1MdqKPntrBveWHbVRjrKgWj13uKHCmuvhJ
TIMMv5PteMypSAzGchdL6JytxXi2MAMH7owfhRs1ECrvFLQ0m1tp/CBWfVnicuJ0xobwMrG8SrZ5
rLKn2HityM49z0NWPhuz4e27wpu3TQgaJT5402Sfc4Xwsf7n0R3L5wpbdtSLP3lKHogV+/IYeRPs
LRowcNVhYkwgU7iGyfuRRrUYGiSr3DW1vnQ4LUIHDGOZNMWpo8wGyDrRTbv0hnNg9XnU8qqfbA8F
pQCkfLdVRfx10bdlnPXO8LJ72Ov8hY21fjGDklUZzZ4JXprCtq+1j2498qIB1KrXxTvrD9u/tAGq
rt//KtIqPnmj5b7IxPlyDUIgYyjAdbwmnlzAD4wt0d3aPzA6XdgUOFe6vdNTm0x3uSjzYIQ9ftsc
qSRtnebcZ4V45TsaIccO/PX8zTOD/ikY+ORUdsNZNCAKBGIat97Y+CT7OINo7yLWF9jQOBYuIok9
s3hIugKUsCLZn7wU/H+5LmkRxU34YsQpOc217UnEgDnwth2Tsl8YJ3q0wZohf54Y04Bo7ZIMdj8N
sH+9uMh2GPb33szA5Mddw80hv3hjEkYCENkGAHqESfFVz4Z9sn0HxjsJTlTs73Rsm/cwcOwNLmPn
nDFsEkYbZQTT0Y7wtCGRk9UpuvqIxOeeQx07fGzNi8KHFlmh/aJRgM6cuMa2ShjPyyFUxPOEhek6
pJKx6s6Ntio29o23yvd3W6vy0o94d4KVnsFcXZ3x4SKGtfyYJSc0f9G6DAMU1Hb22lOdx89YP/r7
oPo7kh0E1FpgaM/vWSmTc18A8wOyMV1VM/GBtjPxIXIBopj0YTSVX1wayIcWeFTtyrm1uF5wJO6t
UegPz/AkJAvLORqOlWwzOxlvDt1otQy8D2wizcle2G82M0OpleKmI04FSV4/zCKY1nRYvSE/V+O7
olqecOvfBMvOKeG/0QJPGp4supEM64uSY1BS2abJyuTl3xeL3yp25PKBfTLkQJ5osrZhU+Yq+DAL
oz3qyf4kYJO/+6q3EU5I3YMOd4v+5d+XoQKoPOOA3Zaxs89K47G4xXtblUdeCzIDyx9Z9S9c6pxN
XcvfwEX9A6VGr2kCEr6qNcVdxC9HV6SvhCjuvegb/K5YsJ2yUwcW1rRZy7EjcBvW59Wd4QmJDWDQ
Lj+NxPpJx2nESmY4u2P7J8UN50xcVmPCpgnEJBfjJBhS5Vz8WVR7lfq/nfUXz4ViOWZmsH7E4zMb
Co/pZexYDLGNGJd+N2BwJUhZd9E4Tm7kJdHIMv41Lr1LSuE9zuX6Z8LWZlfoIGVN4b8bQ+C/4je/
DlVHXBg5dSc69rhNzoHvth/8tY8mX+ZnScfrE5FplqHcLnjuVR8l7ohdYYnwQIMtW4IgODjYf6LS
aSukq3D1qky3Wkm8VFlp7Zzs0ImwugmTQU9PZEG5RW3DqprPS2OUV2dhV9qqYENgX0V+9V1455kl
jyvyHiW4Kog0kH0zoPin2Co9awgjgz6bHbqHes15d5nJbWFqveLF5J8z9ZuRVUSbMjd7eETrRRVe
mKBQ4nkdQ/UqA/qeKkK4SdX8CjLy2iPK+61J2tMMUNQepofnWMNNZEU0DW71HLAfiIweVpaveewz
37xU5SdDrrlJABkMjBgvVVj0B3DGvA2qcDOMxvSiu36LTx1g2TBu0cjtc0zyIBrT7s5j3nqrFueI
WEHsZuBe4sfh02C34iLA4O07I92nMIjPQYJC36HTRGk/81xwvUvMCbiV9l5YPTPkYmKqnaaVDNj+
IvJFArQyhp3KWrlBaTIPZtD89WYSzdVI8Kqb879KsNZld5RuJylBjvnmmnPK3nj4PdqezVMWp5HV
UZps1IW7cTq1kyMAnAKC1+Zf1e+SjSN+L6RbyAHGLH/NE09n9M6ty08V1aT4T50GUSJzLjUtVCC6
ZWxj62gfYK3ByoZuofUG75+apoF8II3+OCCCWoMELTik6Rf4GvesDcyPrSS9M2EagKH8kmsYrbSQ
0Cfj+W/pMoI5rawsYgn3GMQYHJAZTALPufnwsndoWt1Oc9jvSy4E78OUNgdWEx7WwRClawi/G4Hl
yxthLi1qjTAldXAAK32Zcv3ZL4Y6Ve6m63n6M4mQaqCKjDAHj7BFhRtdtzcIOssN4f2N+6/YDJmA
EJJOm2V0FpZo5WdPGALfNYsgqgje/YW1lslsz+GrzW0wEgAwOk6L0GV9Y9UN4wFxqMXtP8XM6t1O
kmfqAlRkVvGAI7zpolniuFJtwjHmSvc+G1/dWt/YmL0G6VEz52KwVcPs/zIHLrm4kfEK+zs968Mg
/OCyqDm4tKhfzO8IKdiW9jaGvp25nHQ5lgcXet630WUHTyx70XJ+BGq4tyPm3rknve7ZO3g5wUOO
T6YVZIeAoF6G/sLYYMDlYN3rB+Dg29SNkLacc4DZtC8QuXyjCL91YQ+8d1sYXmPtE1sRBleyydmZ
qNeZSN6kN4pNmjPFjWL+IYE1qMmdyBlilptyb35M1fBrMcSGCjH/RCRjx2bI2LNiB7FkQYRbymgu
sEFVfE85d/kE1TYqsXLOHleKZfyPHVmKbMWtS5fWsdQ9CL56uA12pg9+TSfUnKM1S4XZShVcaGeN
JA7CZVM6ujwxRIuDRer2RYfJR4PTvdSwjZwxOXQDqfQgn37AXbvNvqnR9US9W5JfGK/8bfDDQw/b
LbVhPPN9rLiBxj04iO8mWKwX0G6fcrHcSyv7a1rokVD4yHftOAWUilKcc+ypm8Bs+51hvoYdBmzy
plf+LgVOaYwvDzccAW/M++FLNmJ5TkEs7VMqPQ+WTv7+64mpAQXMZpfvx7I4Uz9nA2MkNqVFcFR+
uEq85VUu3AVztFuCH+FrYxmvXTCDLhwJpFVy6I9WZ/wEWorLxWzDmALu9t514URvarZnsEHuNOcU
zcxiPxywjpa9xya+Sbdz2+gjt8yFEGNYHT1Kd5MYzy/9nX/FTFI4G12Q3+yniOJfR8I/FwO+ESlR
t1cJPr38T6JMnmE22xfIVJH0/BTXwBIFevoT99O+X5zP2m/Ja3QOw5FuTgUnJQSJWEQVQw9RZ3N6
J9aHsa1avpq4ZQRXlCuFa7wW7QYZKc0KjjcjZkPnfscwMm6dD4lLQAtnvX6YEuOaZKW6M6f282Id
WO9dkT71JaTE4pJQYmQltnFM0hz1XZScUPxro2N9WaAIrgsOdWQzJgWjUtHUIAIp5EAIMplzjNWu
d35iiwF4Ic1+66W0CcqJRju7NS6m62EJr0Yq3bBVkIiyjuQd292gnKv2XUXiMx02ZuxSU04y1O6E
9+zvuSJzASYCvm1Z59wZ+DA/aRw0udvN26/EHHZ4HczIqWYc1a0IkSTio9HyBgoIVN9zi5nD9d2j
EQctJIWXNO/MTe9igA4bIk1JB2JTuk+gPN5JNgmkAjFf2Ric8sLb+5bj4pqlAtBWWLCWjhnFJgiK
/Hex2PalmVHec4NLfcO7GJQHjK9WaES1hszOyrJLhuQ5bJGtQfetLLsB1cezts3QAIr2YYmV9IbW
YX6DSsKSyyUO5hjlnqZJJ20xHMkCC9lki2dK1fQGRKnYlQ6POrnxFHuJpEi7/32p0IPtpT8Glrns
6px32MSrPMyjdV2S9kmx6GJ/HVQne7byo73IChcA7ABmcAoITOj2oweYhevavGsCgpZx84OhYDqJ
asDVSxqq0RLbfp+BpO85m4ErODiFINuRdy6SvZBgyoEsbpoKGRgGO1gwTCx+M+6KrP622W5sY4uS
6bShHrdaF4Vg9kTtxNsZqB1rFhzKhj2tuoT5W7SSVq8Bg1qNLl5iqG+ARu5NDbPRb+BSKPnLJ1UC
w8JOAN8HZ7XORMJmcQGDgb1cq819IMu/nVnx0bR4MbzVk4kzkZIeAGK4MLtVsG80ZTer/Ymjsxox
jVTmEKL8VW9c6Khq9hlwHQ6yDgqgS1Qi4uLxNdUr4Ct8hHGAupSTNKtyZhcDH/ux7Ma/uceKioDu
qzPZ9Q2HBHSUZC6PhBe/eQnrKMim/tp4ytiVun3lJfHOlGA8/CFg/1535Plkkr0NGVw7VQdOVOZ0
GsQ1VNK0dXkeVQ/QEG9KmZ8sChjX3W6zGKk8go+59kYw3Ms2aKKxbl6lmnRk4qDLWMXB1zA+DKBj
295rnyfROMekQFedIVFzkFYIpdIDHM5RkNvZGHVta+1qaW/+/Uk6CKMlQLywBvo6y4SC+/lcSfcL
FHYSGRQ87bKa/W3Tz98qsLtHid7OVZWlUjOP27GojnWcuec4ib9SMfR7u84kEeH6L5BXdRgGbIuj
LPtrPS/9xg/oC53G1esF6WLklwkRDYneD7CTpjek9y9p1jBeQm7TlbLOhDWYK0pAXI6ffwnxJQlI
WMQaEpIb3NzyichR3L5QIYCyose/RkZUyPZB9+L+dyipWr65JL6WbZzvu665tG5sXZwBHU6Nny6V
q/jJlmlX2/pN28HrVIrmVfXZgSqlbkvEsToKHkQgiPBJCxl+Ti5xhhzQ7RZ1NQcAnfCm9mx3t3gu
ix3zTRqkoXyMA3wi54vuK/jDoFDGFh+6Lv1hPyzpwbEdeSQcjC1wco+g7N8zSXWgMSn2W2HhP/NB
ABPZUx4x1yvhSNF30hj5tW2KFyHGEpVwfJ3WZvV8AX1HuLJPEv/o9rBXp5TbjHJe8UYs5yKdDhML
JT4qLEoHiCM9YnUTA3psw7aN2AFUO95ZFiZ7rjzKcoKo0Cq700rJI+07HNBvaYkobuzUDrxxq1OB
dazQk3lGZI653EFoL3FSQp0JL7HFzVQMprzSIUsKmZSCz2IPa881DqaH1g63pP6rxcx9U5RQ8N5n
mhhqbwNK5uhVlrtvC8CAEyyKlLGoDbyDCZZmY01UI1fC6zkFEyY2AFBDGHwnTSn2SWz+KJzm3WU/
cJlTv42s3kVVn5yrgLhesQLd+rKjs5YEJAtyROT8I6lPTsaNr6YNySGtjFlvVdqT1b9j+3IXK5c4
cJkgPgdperQMGsxQlGkksbIzC3boUGrA2Oj/tmfqTBPvT8OWkHAboa4i97/rlCsUNtOXpurhsQAK
ag0bIknBM9OYoKEsT2GyQ5Zy976kCJFaWrQjtOUCjW0PFzilcvZs2ohwnrGnxkqQX+P1NDUrBCHW
h2riPgM/J+s6+BZZBoxwHkCc9caF1QV3SSvnQ3dZ1gNFire5g3JsxuKvxDBbOqAGQhNzG9BRwprT
A3V3X+ZBHBVG8kUiiNBfw4D1TxcuRsa9xqU9GQiR8spl73R1fE5tANdp7eQYidiDYSQa5Sx2prLo
GtHDKaZeA0xS+ws+8s+KJtAP0MI5p5L5MOv5mY4vufdWl6wSMzJiGhOJAGI4FNyVcImggo0LdXmI
9+ZRxVbzbpaMKbhU7blMPztZ5rhn5bjJRz+EvhWERJlZvQweQLlU8CvyB7M6kno2H4HuD3Va/zf0
9ohGYXccyoS/vaXd4fRQGyRw8rIyRzrlYrGknKVeJz7buLiqrqC1aco+2Nj+bGRXHe06DiN0wN9A
NlBHJVvPHm+M0xrkxiTXN1OkydazzJfAa69ksT4mO9+5NqWVSSnppjSMt9qEgV3xnGDI44lCX8YR
/IzET61b6jQJJCyEjDOv3S2zSCIRti/rcmE7eHs14Z7suQQR8eI94xbmIemQBkZkRZMpuZ6mkkAf
mFp2r/uKLdw+8S8g5MdN06XcEi38cLOwzl0P0FBj9rKt9sMYSAMsPVJK4H6xmzaj2AnElg/8zZtq
llUVfDaOBMGIG+X5Ls/CgvWPlezSmtEMM7dNY2KC5DAD5NLeLzmKL7aTTxWxHxgL4EmE+tGD/IOV
exIkCS9KnoIJT8Wgm5u7Fl0I0S97KFoINesvJPX7/hBk1QHiLXdgtRzMEtmg5pGysawSxS1E4VqI
VExIf7waCsKKWVpR1sU3RVFmFGvjAMB3uMY2sPhxtKZDS0IS/w2DAO0ZC2dejs99ypsIvv/vwqXS
FBTe3jZifahC403kSIaBSpH5HfUQCf8j7RI1Ix2AMxXdGy/HhGjpGlxW4uNairlmuQkPmhJPI+89
dSbm+SQ9ER947BxV28a3eC4+Mx7XC1XquL64EAxHuOzJ0Tb7gxUEuzQIz8tiPCRVZBvpGrj+S44C
a/4P3+4u7U29a9sc10PXzjcv5+UYOU+X2f8yD/jducaMLe5wUzzFLV4CDbj0aJP8g7qtri5nJGUq
499FhGcHCvKGhF0XCfbWTq3o1TLb/wapTvOMX0BKO7jJ4M7vRx/qJjsXfvgrV8bz7HY/BhcFbRz9
10qzMHc6k4S6YfdPsmoppJ0q5KjAnqM2ZDWaMiwTGATpSeAptmxgg97Adix4dYf8G7RATwRWqZVB
9tnIZGcKeBkZ4l0i+NEbr2Oyl+NDuCbUKIwKKHgJ2k85RmERPC8+DkjZAA+Yq2SXtPI1z2a5ZW5c
HWIMCjX9IVwysYK3PKIs+mHwJUEhckPzaa5nLMwhWfuAcKohQDrTysHpz5aI7IdISYw0hZvshDDY
BOov7XUt3tDlQ9q2sx0l9q4yFh2pBYSuJXUOKHUrrqArj2uAo2R7CE00WB0l2ZrLz+M9NvU/Zv4F
wSWPTKIoOBOp5EiaJ7g4Pkk86t29hrqYTrg/PZee4altXmodWCdEWWa3uLuFHP+7Dhci8UoMZ2ZA
aont4k6q6uF2HKmQvJ5HI0aCFL94EoWbStcbmNBx+tNX9k/TIS9IR8EJE/DFz3Oyw3b46QXuVVjT
e9nglOzxnMSV+2u23N/KXpNqwYDinXhrctf4Y3tEy4Ki+PAgQmxyqju4kPjmJnOfu1nfE6Priamv
zu4a/41FHjof8KV192CgAK+jVFaN5reaxuzcWt1zZjsC2zUrsKFA7Q8T5C/d7qpc71U9/ijxiJu4
KyeBTSQMCIG3DCsjCLJreSx4LG0THqf5YrV7s2h+JwNWl8nATRL4/KBDOuck6JV5SlkPGk27QRht
3oIK1xnZcJdLAbXYOotkgv1gyXljNR0LlsAexsiK/edhForehmagBh46oEgwaxsJs32bituSKqZb
sPAbVVfJC3Dkk5nK5d0r5ckXGUeR4EgRaXvAF/2zA2qqnSw4ypWk1lS8D5PaDXD8tyaYLuy1cYEZ
tel1dospwGwxctTuwDA1ASdviH8QL13sY2uFzbbxGvnecXSGv9n30BVCE1JUGX9YHO0p4L3nvn8L
01UdRAGKlF2PL9xvzw00jUedZ1XkFbF1XkBy5o37YtTZcFMZaj0DjHnUta635HwsoIS92FcBqXES
daytyvRumGVDT3z8VMYVJofBzY+5Vx9IDG7ACozXsJ+CWzH1E7/qGJImg9OqxrJHDSHpiZTEvMSy
I4HH+dUG1Zol6cLWZKhwSdLlWaBHQsHAGrT1A++toC0iHYJxyxH7JfLlMwhbFXmsnbY562N3CMId
0J+EZwBOP9AivCW+swSvb+CZIzVvmnfWklHcg/NjnmFnlmW2Yzv11GdNdlmDEyhgj6DCOiyX4G/S
oJcrNgGMtqA5c2wrV52N5SZPMda7+AAi0P/S5roZ65CBMAhvnkF23RYx2Av6loEhhMx9jayQ1Ip0
5yDgbm3Vd/vQQCF1FkDa7fJpsBRH3iVf4Itiz0YQE3iYmDsuB8vd86qfiYEQu5a71Xg3ByUU1IHp
3TC4J5BRJlcLZSVj+VSXMBWNrFCcSmTVpNOe4lrjL7c8sTOEwWFTyI8Y/jcOEZwbDOs3kEulXl9+
PccnU+59flfrg7Dd+XwnzBn2wL2QI3kB2IVnP632fjVqcCq5vjGCThDeJsZPMnkJvJltBmeE5H29
3IktgxZPDH0YnWC+q/WL1RtMqXi4D//+2GVgTsJ1i/JvyzEyYWzrhvMrl86PBFUWwxi2IkyM6PVG
R1YFsdIlQsEXo5tumRanVo0Kd/nc3oKs+f8vSVddMQWoEzJfe1OqTtedR4Pupt2zjfBhmPbdmsiR
kfz2t6JPrtisquPkd02kcxslgDjkM7/UoO4HSEqlc4SfWTIN/O8ft2oKzrlsn0lpk8rF511tuU2m
Edw07j94hshdpfshCb9tYrF1iaNH8+bdG4H+mVf8OFlPF00YymcxZTwc/Xdr6uLH6IkLtgl2j9qO
DG4jm1Z3vwzJb2mRrIOnxajZE5jttsoEOQlLLd5VEEOBj3bh8Oa3bxXX4EehCgR02Bv+JPqj44Cc
ZPw9ZssPd+WvhtVyGjuMK3AqV1//d2hW3yFmhqjSRbn3OvJgvrx1qTXvleuEm3rwgBHFGY7dGtKe
Ure5GmHpY0e4JAXfb4B/iFHmc+ir5PnZWRs021hO637bxcRiObvYcSgDJMWedtwYxjAM4Ffw5OPX
0fVDcDZm/SEYFY7/3hm4HIe7+jWnhrqnJzbl8jEAnYmgddQ7chEhb66tBwFTTcvRLyGCxYgPvXCv
87LUu9GiDMOv54HrInoZpj5g0ASPQImeWrmyt/IlPMSCNLmGr8WoPLHYnZafvlgY4mBv0V6h2l2K
F6DPUwaseKmOZQkLVLTJ+JyBY4bt8Nn65vDsqfBlksvAD7vcfBcrQi3ks/ZL9i+FD/d2PYkcQpy5
xTJTJsCsoYWeKcT+/y8N5q9TAw8HP2C38QLoKXNfnaeRrXjegxnMuKVvirQGTxs2D7dw80fQGTwb
SkqJlkQ9L4J+AoCgsm7NN6MYypPyFrxGJJfKxb0qq2s33tKpPbEAHJSTc4RsNpzHT0pwjBsrPXtT
F0tLc6Q1ntA12m66NwuYSbT1b4IxAILxlzbtH49r4OTVZ37785aOxWAPzRVLDf5kwHPJuyGnm18P
B3sgDhr4VFO6/uCcxfpFyY4Al8V9ZczYW1Z4B6BfHIzYQTPb8rsA0ueE89sah2Xocjaph/KJQRHO
j1Y3v4LJl/jDE2XZXyzrLT4Db/lc55vcTzib6E7eQuRuCTDnwbmejWBXifA3pnMXnhl6HRowz8Kp
PsXB2N9H3r8aJtzRdQluKtCjpkfklkAS4mLvvZYpvgn8/NQE1FjisKwWnMCDNoNjiqlwN9fuGkdT
ci+zbhtAk4Q7avAsoUalAGJpgCwqHDZiWv3UxQLRMHUfdOXZ2x7lN3Kc8pce6o5nLS1q8+z8lwQD
VdVaObyQJC8MABOA06aPHo79vhDOtJl7IEXjXPxIS0IOtDu8DmaOgVw25iHtvHBHQ7wV0ZslXwkY
bSC2ELXwcHBAbBvIo7wabSKOhOWbbQ1k45XEAbHX0N0ZhdXT4nkoxjbYh2rALSJYPFXE8oJ0IZ7i
unco3N6l7PHRyBEzpu5MtuFzzHLV++GneCfyhm4ib8gp2e4ODnrspipNelMSpHDSP3h5u990QKTn
OVkw3TRf6dwL1tN9HWVUJqwViLMEU6K6ha3HIIZbA5Q4qhJkT48dyintixdS/QurT5PLsdu9ZX09
X7vV/zDiX08VycY6pswN+Lsg0FNdlKcEVP28OUIcc7nYs/cjbQxFJiNRp439mE6+XtvFfgqaWY5O
8NNwaxscm2lh5hA5QiGBzIuemg89J+2hX3oM18L9tHtLPsW4wG+uw4dAOcWRJupm0zmipU+AHwoW
iHH2HTD3ieH/owgitFQhQVg+9+GsXianSw/lZP8igNBNS7+fWJ6BtQ7LfZes3k1KIHZQ+/solLNP
5migWnBmgZWPYwTCyXwqDQNPuplill975eySmNa48CTy+cRWbhDeffhnuxVchYuHKxqXsMZarD0V
wBB5C3/ZSsrcdiOWX47lxP7QhnsEOb7zm7Z8yVoMfdSGXYT53sYwiMKJ+wvzEWt1iLEbz/QObL23
Fhm4C/84pAZ6d4m04RIa/PqF0zSDzQgQWa2srNJWxeuSTB+N+ps7gXyQCbi2U6/3Ph6eTTM4xtkb
5YigWn36juuBKGxJPq5WWA/dC/YDCI9cNcYpFRgKXUoqJ58nLTfXoB5njgn71XTzPBpsOFOGwk9Y
52O/s2ZcfyUR922QDX1Uz/o/chzOwfMbknLjPB9HaIoRNiFicGBaTp5vXSdgBgWj3DW1ac9LdPvT
avLwsABb1VMFmQTkftjf+Aw/tO84vBeMlpuLiw0fWWw0B81VPH9Jwjo4xz3LW2h3IEdYIfEO/Z2r
IX20ZuBfJv99WR/7UmosB37z559LVrP0vPY1pVMw4Y7/nmG4IL6ItbIepeUanWkP6nc6gCw91AZg
z6xBgO5092Qqd92eYhFoYs7vtiYT0on2l71k+k/HjpOOFIdj1ylvBVA+IAznJPJHML7IKazMPMZf
3f2nSeKdVeM+TwQu7NWkTuMhSASDZH7i8zwULU8Ms4UymfjZzVCheQKeAJWUFHfFCvGYWDwwgSnx
V+1S7ybsGHvZi6dUlj9M1+anFVwAWq70hJIBGOeyfMLskt77Freij2AfjCHb3YoO2JraOxJKD4/U
TJqvz4sewnKb6+d04TvXPQ6SFA9PVOE3Q9wb4fV43tqqiKTQNwhi6P0OxfSh51avod+DxiPkdi6M
8dkrAx05xmh8qXAASdMR7M+5T5Fx6M+8aMRb+9ziqew0F2FNWMhIFpllDeSKnevo+uQKJVaWouV5
wqsGtpfFrqjJqMhyDYC2M0ElRDvLQiG2sTBdQtrhgFYGuJi8aKhwE3dJshzY2pKn1gRJR/I8G1vi
iswd88RMT4C+RqDX3WzvdVH8QBvMHknqvyqLDHAum/uUpJoRpMfuXs1oT/XKHAo1Dzo6gWj1EMOH
HGrr0AzzMzQ8WszMrjnpYjXiZ/CH75A3iyeLlC8smRrDO+5hzDxX3+qKc9vwwSkNb1c4uEfrCqrg
/xF1HstxI1sQ/SJEwBXMtr1lNz2pDYKkRjAF7wqor38H3LzFdFAaGaobQF2TeZK4zeLS8QakDFVx
OC2q0sab1ujSgLiYY8mgE4h3REJj40kyLvCKkPKUbUbnhWEFU1xB18Vg3NOeWBsDtZrQ3UbSLUVp
MjOadB9GCqjjr9moGDjZU4fBPknkFJfrwnXMU9L/reP0w9aFg4vWgUKSuLtMeQiWSvhYjc2OLYUZ
V9QRvJCJzWZJ9tHcm9Zj37Mls13/ouqaksD+4umiT6SzluuJeK2dsMpPEi8DGL5/UpmKFTrMOPCX
DfG8gpvV7kEtQCZplyV+V/wiCK5YlIc9/Vi+xXUSv9FcjHw2frzr/AX40XrWuUWdiknHjFGpBSyc
Q+MbREHNgJZP3Agbtc1qb7rS83GOcbmtXStkk5VbOwNVEBAIJo/tkEeQ2Zl5ebnBJo5PKtay24gh
INPAJT62n1aGA9ig6hRtRl//wVhyQosvjhnDzm2LUGKlwtk5VoWxDlscEKXFFsIacqbtcQ/bwG9y
Nist5jYj2431JG5l7j/i8SuPPo6PA6jvvfK5iioee7YDr7W1tgGYqY1Pu4Fe5O6QlMO8jfSEEG+O
rIz55sTOH+HhCBm0eKSDBDrGAF/Ry91VaFKsAv1mKvvhlsTV9VYi9r8GmgFd1xmRqD7//jD2TZM7
IQo25aLVM8EqwijuL0XC1OH3JXeqfyrEOYS45EXQsO/aVl4D38tfSxuvCdL2Aw5Klmr+dM/T7MtM
McnFafdhK/ReM/k/eHWmds0kXuPzntvHxPhr+3l89+n4Vqb01Ir4IPDxg7P12URAILbW0tTzzoV8
DVjgMgB9ZKILi74KYuTaw0mi9kwzCbwMaS2r+HinQEnfYmatPh9tViVHJyBngjhsIjsGC4mv8WVj
hCKipI2vtNH/4eoN6MvI+ODuq3eTto614HQnoQ1LYWh9NIiTKaMNsR8HTkRiC/ZsUCjDdTWuUjSP
Z0x/TE5Tlm9+/mHpuFmsP2/2Ij6w/LE+uctXA/ZVaRXJaWSEjyYLp0SlOzya5iWxqvSVTLr8oTHj
i82Bl1fZ/Cxki07Iki9AXNA8YCZ78NGg7XQAgIMzwVgL0/vPRlgG+AQOBY09RSk5rGHNDAO4A3Ax
LGWV698snR0NV1o05Xa8g98c70poswWSH2bVBtFyBEOt5iqwT1Wg0ps08HJXEWRzuCiJyzAnl6RQ
ePaSs46i5SC0cWfZ8+jGeXl2SBBB+tAuY4AdWrzoYY5IvJpD3lM0niuvKSEaMl3uIqaaTWFRU/H9
zPWXZvW4l01BpG6Jt3D2+ZhgVnfrNsLMh6zZX7lR4a9CFW6Dxn0xZZ5s5q4HncDOAAlcfWum5m1y
OhoczxdPMVDlfe/VrPrV8DK6hf0xKCJWnPw9nE4+Gttz5WAPnLg2Y0LaZIDdE9OSh7kGGQErvd0i
sngwsJXu0NKLhTGbsBADW+k1bn+r0uUGphb/avryGVXpJyiA8oU2EVztg1Gzjncm7MGBG0EZLImM
WYV59+bWIbyxurQY989P89Dpa91Sp7mO+jNmOCCwEtrbrAsRJCgIH8gPWJ3NHbCFUV5NE+6iSJIv
izksysO+eMJ9syHPJwKOP5rb2BjleVLhvmITckCoI04cOJATG3STzEBBNM8rt7fVxfRJ2+zyFK8a
eoExq55I1aWMk0qvOpP7cyQz9lBaLAWrHAN73vVE4Ijx4LIxQaZW9LtR9H+Mduneh8E4/VLM6iDk
kOPd3VXS8Q52zPYI3p2L9KRX50ryERrG7GBa7rFReem6I5QK/1d88kO+M2Wkuz4cyyM5sTgE5tlI
9q5rEWVacJRSqqwyZEFrFJcrh2PztHyBuACypEUeCexDwE7gopOuSi6dwfjaNd33MuwrlKOjc58S
h18JZZWkpiFntTvYzjXsh+Top0jDq6q8BcLKLyaX0Im6GBi3cK6d2WN9xMZFpy4Z9tLn7tLYGk4u
XYungvba9yMSPhf5rycZNcC1OQ3+c1WX0ylHgLvtKZ+gzrrOeXAbZxMTSbdNRIgloLQvnfCuXkzM
kGneGXcMBeDIIYqRUZFhZWieZ23XkG2ggfIEvfuWWgVTkOm9nzUps46kI0w4rhJ0fiu34y0NxYJB
d8wfZh8/lhGIe2tFW7NJoIpMAqqZ77+hQ4CbaeqvdIi6gzIqwAuVLh5gh8FHUvbW9xJ/nQX5DumJ
epYdCXZWP+IK7FBuZWc6Xerryn6cmuHU1PnDYo/BF62Gg01ncRZ81IcoIXvMpGRnkG5dTeUnK7BC
zA40JCI5QizEFodGgQk6cxB8eO3nhCsOoZAV3NImxoA3Qk/mQTvwS0ODUEreS5R8T0JYDfpgLlL+
/j3o5XGfEw10JjvOO8/lq4R3dQ4z370oWU1w74h3TXvgzE3kccnxi35ffn+PR+JQhp+MqIiYfUSS
IwD8UYxIv+YohKNTfKPI287ao2i21AqS5z8pZutN2OY+8zswBsyfOOzmPU6ElkKKyOWS8d6lNPfK
c0puR8ywtP/dunMEd5T/DqcqBaHV0fDLT8ZG5dmsyytOBfdJxg85T8dn9j5iDyac5KyINM8KsR7u
BftUYhZf5xNKmIG1mBWZ3t6z1LnxgTxLRM60Yshi8gYga38lihGPPuorqpPiQ6Lp2oIFZQFfCpfw
s0ac+8E7RG0erM3UvGpHuvtGiJOd2eLqL9GKNpoyNlnYkgARUv728o6mCT5utBCUTe+at2O4GdkG
sp/66MKJf3s9ZrvAp73M87hdV+gwtmHGuEyWgCNcp0q3sahQtljncqBXd5HbnQLFqV+AvXqKDess
GAx9TJSE7GFMoklCp/iIrCygLiAPIKST2RpKeVfyJXCIonxB6ihJOso9uPCox7UO02s/TmQMZS3o
/zk4NHFRn9qxQiVnGR4b/wAapKHYnNMatzIGv768yNq7OQSKH2O3P4hq6p+LJmFeaCFjQeB/gDYA
Ey2NUaYGCOpiWC/syYJj1jQNpslgIOZAm8iXu+oaTfov5dQIRCk/5BkXUdsjBB0Hvz2YjJ3LKXYP
nmXdibiQ13RBYI+2eptEnR1+f+r3xZ+6JwI70m0YkBM+RIAzfgN0Crp1RP39ez16n6pP8MvAK2ND
E2XHXPG41MNU7EkGOTStfcIn2z6WJajK1jRYIxJRk8UpanY7uSpfzceiSI9ZWToPNOeEq87BX6ps
XE9Q7/HJgcIs9rX+Eky/L/4bTJbdMOX2MYwm8EIqBDRdBtnacxmHIVayVppT/kb+M4Ge7UNdIWcM
DDLSkcLHN5UZTOEtx9zVffXUdK57ER6asCRPbolroyWMS6C4rYJhMwb1A/wUkjQa8xnkW/dMWEqy
70g9n1lnXHpllwxK1FvNQCWqh202+d+uHqMdNtfpEWR2uXV7yrzQEMDlyL49+GH6PscMbGtbZ5cU
VgIMRAY7ZgXb6Pfnfr9yO5/HawSSSJJvHr/PZfQXmCwIpDwKXtuaZKjmc+zG7IENRPKSTm6zqQk5
B/To7e1U7wg7MTlJ8KcP5tJ/OO1LLGPz1IzplocyvP0J6UrAiAtLB7mSXlCtCKifT55T/cQDnBcy
r76S0BLnIfT2pKdB/dRmxa7LIIHMGOy1GWKvmUaUwzJfuMQMXVZpPKXEv+qBZDqkf4Bdnull9x1B
U19WzZ8OYyeEpXFAVfYoE/ByqTNv7cTqNwiBn8lvrB/kjP417YOntvDoKHv5lWauug78vp2MDHMr
CMjBu17YoMiiDFmrXR7gYGNZ+Q+hlT42MWj8xTMKWu2/KvYD1pP/hl73r7Kt50NYwlEyBvL+ejZt
leeGz02ejbRHE3hmQz/Vbmbgluq55UuP0ZC4VUL497wIPqp0zlmalO92lMPHsyFXOgOycPQua9sx
1As3JvjO7I2kK/1th8ktbzgChWffVEIid1plb0Fjf6aWormv3O6e0M7tQRYHqzAT7WWO9CWyYvOR
ewNh8Nixb64+58ArN7Mi88Ju+ocWkOkJplJzw0am99ki8KXCuWqwxefQksMdGNqxYj53aWbR3xM+
Co6WGEiMZ0+7umanYIYetE57jsZNS2LShk0ik/AUbmsTYp6hCO+ih0TfTVvhJUAjvEoC092hm4am
AOb29vvSS2BGyPzkrg2dDivsEmYHsmg3C4ksUXl5CntBp/idlh8H1WheMsvft0P5NBZIn91MvtPU
AGANqNXqdF5PJgMDer233FXMli8eh8fFtmyacRih167DJ+vBPigYCkcrNID+xlcEWsBpO0RqwXm1
1lvsKmY00yKhUPMEZ8THRE9DPKJVPpQ6NE8B+p5NBxl79csfzuMs3We1+UYb12zZesRbRur02m6u
T6lNSxMAHtr9KjMtO2wRBbU4JZtarg23dQkJIKLBJBpwE8DJGK07hsL3ChctvXX/HmftPjT5cG0/
2bWMoRB0smJmC+wRXIQjaxLrcBqffhEEqS04sthvgxlN4p2u5cgeWohHxjHJDTDFpvTNclfkRrGW
ZVzfUoTXFHMAblrMrU7rPUxNMK4zRrqIYcuDNHu0HVhSNZmFsyeaAwZIUmRzMzmJkX4IOFO7QcZp
bd0obRhRMcQJCrC82sdb6AJThKiU3qyC9bfuBiYmcCiLOf3pmbGfp2DAC5QxCTIS8jaMDCdKNv+t
K/rVhCrFq9J034rsS9qNOFgKSXguXfPgk72ewmdclXXWPSUOqQ5NGg0PqskOqS0nrrVFGWGbn5Xt
ltt0BIyGai27wFhEsdO+GG6c3CYNa5IOaeEJsE8KNe6dwRQk9BRrEZSHouviwzT13xQc9PENI5sZ
g+tDKHBYj8FTM0j/itFuXCc6Y3QSFD99DpF0hJO0daQkUsSej4ww1MbiisTwdc8hom2jyk63GKSM
nFS9seQNpoxlyh3dknx6oPf6yIy528fpgwgWLKXNkoHssxEuiOj+FaPG3ExWx6phVVZY3dqxXAzV
rhuxIZsmCgCMXGzY6mfATd3oM3xqsGhnI95Zlg1X4frhuSPJzKKI4bTxzm6eEHZKaua9wP5JKH35
4SG1ePIMRpz9iCAg99wXy3D6rQ3JZdUWC2LTU8V7wMSHGsbp97/cMgdx30qmDcE+y/9dKM+hMfOM
rJBak+tFamplnWJVyD3LeRxTvajuOrPORVrJV8Rh+lkbf/POz15/XyC8AWL3m3sA2PR3UoPB/zpS
f9x/f0SE7H+ZaTSEvaEJH3nUXojnQ3aklHViCJi9YlaCXlzlxcEksuG1B6PI9nBKd5no4Z6b5dsk
MRtTotg00fDiMpPdSslEf4VZrTjzR1rMMZkRsbOwr77qvut8yF8r1pV3M6RJncvidQzYqnXRwFZf
8UAafabkYWY8u/yQ7W737DrHsPDsbdcZ3pqQ9eaVhNgNapL6qbL1iQbXurdti8pGp3cJo/W1M8av
xlHIR7q+fp1Kg08IybZBKOY5NX08xNndyYnq9YcxPgajO+NCIpnOgkTz3hHKtie9EVFJ6on3xem5
6sa8v/7+X5CypcHTh4sZJVscWdcpQe+aofl4Vykb33Dy5b60iBkDWF+QQtXvZGvNRL0LljsWD0Nu
iC+qBPVIu3H3NADBNtTh86gUHNM8cZ5GL/mpcuNHxLnxLAy2i33EH9/M0x+fI2cc+/841PTdmH71
UW785s420Pv6lLDcftK5KrdNo3fUQvF90qmzModG7Ocq7fedWd4Mp3H+ZjxdLCag57Y18ZTtzDS0
/2smnnmN95jxpn4pN38NwqB8brvyW0XQdpgSltacfYGs3gI1gM9iV/ZVsf3HXIGeZ/yxZM02MXvU
fSe+2LI/ljMUmoJx5QRreMu3favLqP4OmScgtZf+R7fkJaJQWm6WqDx3krErnv/4vmzPHfRYTgB3
KZTGAQyj/T5R6TBpmK3naFnG2O3EYwAr8hWUa7X18VG9qXz8oYzk5GBRQrILG5eAEV4Xc5po8Ehm
aPl/6zb9tqzM+qhMo2bD5Gj8Y7Hgsc+1Fcq0uPs5HQ/h9sOVR/RwALdjnDDN6dMw1gL9dDGfC5iQ
TVx7uy4SAcuDmkyIqsue87xHliHPHq30a1Zf2nyo6M3j+ltKeTGYBFNjEFeZ1TTmcdEeJpb+P0YM
ftnpoajWGHhY9Mxy1yjegYxAbeBfU3PvcF3C1+lfcoZyz3oaHxyJ3KgiA4HV2rZV8A4kStaHqPGL
vRvIjgOqmZCFRmAEtKanT2D+eDbKWuX2w95NNfsvCmzfp/3JWwKziIsabi4droNcIRzkXXrhfPDy
4dHx4fTqDoJwH4/+n3ByzzYyhniFSHWdOEWCUsAwL1Ptphu62TMOueio/AItScTQLSsH2EI5UpfE
Cqm+7eiCJ31tllX/F2nLZsjHW6KtxWkCysApjDdB8MsqedTQgmRDq0shHlzZ/Q0XP5+jjU+N/5nl
Ypt02v+ZloFsHxjVUzWj88gZGq5MHJb7oNH+izFkX1BvnJ/elk8ZApK3TDmau9ULj3nPkIT/6IcL
IVAIpfqHAQ+cBK+ETw3+0rD7L4ATFVdk17yEaXWdPdJ77QZirrayDXXrQaosYHPIflxqDjIxzATe
6ie3nudjt6xYohCqDMPB6j1vAU/59bql2rtisuJhzpt9jqNMXCFaYf83XuwiRJ1hjeqggOizZeZ6
GRCMuMr84eHj7lWakvKSl8ZOIr4+SjauT7aiIYT83f208k4e3MHqRPASdp23MY3gn8XShykS7gRZ
IlWGn7d2lUS5icj66ooeQmN600RE3M2gNE42i11kbrzJxhEq37pFvv9TCxxifvUk3GR8hX2XHBI2
hHvVKv+1bStiE1dxnfWHBuLpEWLMBqzRcjh7l9TnIJtK8xGjdbQHDmzejSIV6wE8280oy79dPFJQ
O9zHmYvIxnyfOuajcGPjvfEp/cI+Ip5m4AdZ4kzIeo13I60PXpmuCWgIj4kbbhCpTAzMqg2k2buE
aAuWydoybvyOqt7jWkveuthxjtQSxblJElBUlt67XGHbIYGMrkRibIc4hXZQp+HJbQWrOvM9Tct+
B+2P2hF6ExfOWVuhwQFhPtmdQyyE3o5o3Q61hkqjRmsRB6mIMLmiOzVqIG4l8N8ir93JZc1vRAuB
32JwG5QZJbF78tTyR4NfAYHpYF53wxnShCy2XUG8FPiBAogMY2Lkfs3Jc6s7x/UG0J04FLH/RBnW
b8SYTNuwkg19RodsN0y6k58vBWupv5yaOEggpR1m5uUJX/vPEY/sAgIMAnJxbOaqP3fLy+9Xg5Eu
3upiDWbhkfgIjWIRkG2l7AFav6dPv9/371f/f/n9ud6iL2ksHIbl8CdvTNqweaTzIzM2LO1sZ/E4
rbMmO8+e/2JmrruZ+6I6GHb41hbopBgEAnhl+mzkbKkJ4VmHyiX200PF4HQUFoFDXx5gcjCn2LzW
YczYHPg2fF6UnnWvLonn/il9MtO9joNFgOI8pKD0cbZI1mYMe7QnxSUutXkcHPmJcPTg1NNjNobQ
in1lHjAVl0ybAPSxbSs4DRhQqUu9hCf//8Xr8lfIHqIZcUYEzXBvRQn61JNgKAlYkZN1m7g4Ki6M
wK3liUQmsVEBfUqciemsTIciLrgn7MzXRgk0ok6CiSGVtTOnqtogocoRMX4SrIt+x+9IESxBjCEX
uXZN71DX0MpYUj02QIErp75BjlRbMVTpDlgAnqIGypiYQm/FjfyC0hRWGH5c9KR7H/3w2udMloEJ
ubB96Wq/orY1r00/juAjZiyW5nSaLd40uEKMtYRbFqs+SS/hmIzHMjLDK5pDTMeF9R5k3TUe4vYW
9bzUzL3XKGn0LmWUuTd9fB7CG9196BKsMaN9oYCds61hLVkavcr2ZZtxqRubzI4R99iKPBUM7j3+
X7hN64InEIcrDuTqOY6i8TFWxveUZxjmwkFtst7h/fJvSmLsy4mCTdHPU7HAPsCrsSXNw1mEI+vc
yo2XxDX/icK0lxbDWTORJncWhOxvIhL8+0NZue5+SKMXheYKOm2A0Jy06qYnJAnpThJPl4ypXG8W
xOmZDYwXw+9O0JkdPOYJEcpGOtWXUWpwqgu2r7JlRTXLvDbNq7+qQ9ujBJHdYT6xQYyjfUzCxq+B
JAo1FapACOMnwl4hFoaZUqFcct1u6+hF4RsBxxhoLKUo4UrNs9xwwDM58iN/YwYsb/C+8Z31r+Q6
2ntw22StQcCMq2AJHQ5wnSM6JXkc5RPyIxJJCSUEmtj7SF8YVpHOFkHKnZSPTKFshnXgLkaM0n4P
rYmzxQnvJpZb8rE7E1jqgMMcnDDPKb+7tny2q3bc6rB2H0Qd7Csn1DfM8Sh6gxBIeik/R1agbLDw
XxDgylS5QJpTLqhqZgKHYFEhidz5yBfK5NSwruo75nvoE6C4+zs1xm8Rky9k7a5NFdgePbcJr0il
b0FVZ3v9XLqRiYweriwznrUQ+NgdVGw7W44v2idRbtVRK2B/+yw8UqTKGauvH6NhhvTv5dGHcgnX
NI34DwqxGvdCJZ+jayhE9Wxhvn7oi/Zk4uVbZygFOdYPaE/MrUzs6uixIrGFszAuenJVczYBRRue
TPkfMXCA1QQ8KAcI2dTBYO1ps+rePEde9l/ksDlgRLbGXA6BkyDZwSHhBAWTwRosfPhdQ2asUOvU
ddl+2+IGTd9kyGse2owPAUgVhRQvzgzPESdZsR1cNe2V7pDKJs2hmwtMgN2wk9KcAToZq7A/UY2J
d21mf2jw8K2ny+3ZoKhxvWdYrSxkzeyp4FuDmmh7zfwD4vFayvJxFkC9McMr8Oz+Z+IsNWWL+I2B
V7oGKLFuwCeeJZMTgvhmghQydfZdV1+zgPYjSPP/enB+rtd9opiX0DDbjxxsOzpZsjZb+B+VEewZ
LaqDj/y/Jln5FOvx6nSZ2lRx8MrU1L3aE+KeUQSAHLCF7RwfalgJzGkLkZrMDfPTGSrj0bHZDQ25
ZtObgjj3Q4j69iUsJnsLJAfuTZfNl750/5oWlBIxFIuIDfYeilMCcIfoRpT7dCSL7jnmAbXzFEpm
6tdsHfVoxZw4GndDsEBnw7Q8Za5xqA0g/qx5gUE3soZPk2TMZaS9Rgpan2kWUaiWtXFJyGiXdXUc
FTu73sh6nGjmtEUbAfxzEncvKrGx2LSQkfMYG2y3jAY5eZVmRDelTAJl4TJTcYd/FGPZd7wYvSfh
ZU9eXHqnMbYXi0Gxbaus/vA/ra4svpWDPtxBgwW+wLib5KYkGFzPZWpWOxsnM4x7ohg1zWOip2yP
5ECjO0R/HFpFsyuG2j1ydG87zF9bh4nHxY2MjzyuLe6lEJw6qvQ0Gf3XITGardl7SBgneBO50U7P
XFeS4qJOX0nOO1JlXGcXiqYZBsjDZ/Nvjm4cjz2R6k0x3KuRroXfIM1UHnJoLyvXij4DF0tlzyIF
3YKxj8E7ADo4SARXZZ+S0CESVr+CKVesPm1E63sPM6+uKg8B3LCV8awf7S48GWQKgqmaU2zPrn+i
n+u2w1Q/Iy5MNv5SifdW98rVefQb23rpp54BmFVf3VpZ39zCQ58n34QXBptWQwONofKv/H7hDQfF
vPNytAUllJ4xOpsdiTfpwEU1Te9By3S761hXZcQN7eBT2tupt1ZN7YmNmQDKcYmnA6uYRnA257sL
a3E3ULkB89HiqYew02mVbVp/YA1psHIOa7X1BaLWaXj0lWaXFnRY1lVOynMxEF1CLrehyu4UGANU
AsLn9lY6rBW6iPcOmfEW43GHNXp4pTfDsBxkbN6BMRED5SIjCKwnj17zIChAeqjYvYBTiNCbvFHU
2D2Drt5bIm3HrWUF/WZiY7Mu4xQ7YKHta21x35ABZmEdGIOjG3rpyY+NGQ6O6t50wE47JdJ6HgIc
BgPslLqKjwUZFquo9ABeqOkJKge6/LG9Z9IJkBa2NHl95+77xP9XROMnKPNHEHZE6o4QjyrzBQwU
Qvceja3fcCLoibWA1ew8X8tLWX+7Hrply4JnbTTdxUzZ1MTG9Nizaj6No4UULszviR8z3AxHkLxx
9jal1lNG7lDj0sRUgvZbOB7KDn+idMJnzhW74rpozuSf47+poH/nQ1Z9lQhS6Wb7hoKCFvIY6L7Z
TSgsDp7BBAlhEdE5uOs5qcPx0E1K7xUKb+L+zENRaXdnk5O2JqUc90tm3sOZerNhhcMAH7B9iBYf
vxUouRcd6/rPwOBGpWTGTPNx7jmwYacA7ERlvNEWPhaRu6cgNb8DQmLzBtNcYZBXws2JbKYLto1p
fDlMK1H9/8kLEJBimXsHPINFTCAtgoJ5zXu+djjb94llDYvqmAQuDaSDFI1V2Y7jjg0YvNlFWR8V
Dx0FEkF1ixK7xoo1d965LKhcQs+It8XQcJ+hq8S2hx4v7hzS07LGeZihX/eKBBAmPXo3O/4fExHS
TnWkkySB2kdzuQtmVvxoZ041/uq9x+ik0cJ5wKXrPIxBa+4lbNxcWy8+BEaGmre60MzupPtRZ+ih
e9Ofn7GMrTK+P0PWu2bGCIvqPnIU/h9v0hf+cjCtPWLWRqsP2wPyGPfyp8MQzFEsWb8SfFEVwNkh
oCDiSx06Ev2FvoD2EdLPcDYNFe3KvrRWAKWJrvT9H4CtnttHbw0SYtKrHZw2cKRFL+XWSHFFcZr7
h4nONxXkks+9uvYoRfeNyQA686d3L+LRQLtLEzY55d63sn+h4X3G2eg/9vGg1sBv3JXnuLAYLDs9
dz5Sgz5k1dAVP+TKvSB/xGESOnSNVXQn5ARXNwC0gJ3O4jh4ixHoUrao4sC2HVYqpcyubq+lacXw
fkygGj75domzlJJR+wKJIAWWT5BLmVRsFu3mI2ZZuoXUxhVr4AibLOzsbeXVDyNWsJVbGUAw/Pa9
1E6CWnZ8Zc6cXWkHpsfQf2WgA1jYduxrTyQsvGWbOzanS4Jit2EQdeu7oiBpyTtmPvlwNLDl2p7+
1Eg+74Vw77Q4EJygVGHaxiLohvU1l4thuuvqbWbx2WWStOMtkMwAdD3hOrJTfxB7OivWpuFKOFTS
A3K3zRP5DP+IIGTPPoqtk7GTQIwRMcBDLR4nMU8fAZCFNdg+92AXxIiwxohpgoUf7LfYtKa2Ptk5
xf1cwkOYYW6B6GCTPjK0u9qo9jbpXAffzr+sE49JByQbEfBM9URYFyWJMu3mOui+OlI/n1x/wsjv
CfBDiIme8L5AzEyDYDPm+m9Cij2LAGALMInwhYhgRuzRvIBvhqHgiORPzaY5YtO01p3DKL0d/qJ8
+jREGWHDPhFVL24zECWAQPNutq3/6siM9hDKUemxjMFSb6G8uQQu0oidizXonI3jW2jPlKxiRtQE
VdCrPAK0TL+/+YHqb5H/iRCFuSgIpFrV/wiSx4pr5GRIAfwpZLppEMr7o3EH8P88UITxKUHVtaii
5qRIz177qNvMYLmAjIPGzSx84mQRcZtoztfKdqtDOvanIpDzlcgorso4wfsqBJbCvxDBZ1ob6aO/
7E3k4PXCkJhgzwEnQSZGhLyHmTSCVOLpPw2acoLFUC0QtCjTQR+qIUSV2NqPuczenGypSlOWNSa/
pnayYDu1CVZ6owPJyPm8Zt1FCpilEXXZqMaZq6QMzGGj/HVam+ZjWFyEU5aeqwMwn2pLt+SvHD7h
nYqhUPzGZ9LE+SekAV8VUIM9nhtEKZDSBQZxt8qfzFj06CJMfUCmmmx9X/xD7dxuPFf8VKzSV3k/
fUZRUWNkplafbIy+0mPYGFlPFaDbI8YQChidmqipWYt7OsZk20h9aEUBy0wbW4R4iDFCvUUggYhn
KUHBJO+0+R5h9l/pEsbiMNO9g4b7CVDWUknnNIIl1kTKfRJCuaUbIg26wX4aJe4fJsHxSaPGNAeB
48+dn+oYEZZRj+GuSNRXbCV7neTxLgwiNNOk95UZ3leSZc94XTmkrBBQ5QCZq5wgtcvOu3s4+EYU
1CviNcSRoXAADiKwdnEZewzFgeGbjrL3Q5eerd7vzvaEctgdLh2esDnV+VFlHkDo6lob+X+KlQ5m
FAt5IfdPgqZKZvXVypgdNYM9b43SfKN2heiJJHGLLwRbRVJupAPtOAfzfRoKD8uc9QPlpdnB1kRS
1gH/nqIRO0hF9l34iqOdIQ5mqU2j3XRvmbSrWK4wmECxEvkutXx3+8c2AHiQ50ACfGxs3TKSJ5vn
7WbIIM7Mk/8nC5fxeDVdVUXvQWrXp2tX3yIcql3Wt4AWlTxjrV65PD/Y2/PtYNBj6ANWjlE8JsBM
1gdjUi/VOAFxm1E0pFCO97KeNNuDfQav7RgCKNkIBGxYnUuMHST5bvHxEUpaXTxnSNDdEEeJmHAx
4sptNJOe6Gukj1FOph2OQoc8lDVdB5YZDVJ+0jj8bUNPa8+EJ+BZpGgi4EU3FWmmuuSjCdG01yiz
X2e/2xLkRv6yFXiHJpD/oItVkGZBW/Rtdiyn5hxi2DxKVcaX3xers75NwvF2hnqHpwG0BbBKH2mK
6ZYAPCcwrW0fvCGr4EybCrkxLfOedn66557LrBwDVUTOnCz0WwqY9qmd82Oe6GeR8u9DtcuawSIS
+H9Encly3Li2Rb+IEQTYgJxm36daW/KEYdku9iRIsP/6u1Jv8AZXoaqIq5Iyk8Bp9l6byjxdQ5ld
1WljPdVhffYqMmAtVCj1Qwj2vBSfRLr+N3J3cfq/86GesU+Gq7bBPhtZ3VeOtOdsZO0+Lcr/MhW5
7S1hsDr/nEW8Sx6Q4IcAueC62Q/D8Kt8VH1ZZpCZ+taLyGa4wP4EfgG5KcScCYUDi9XaD9QGSMYa
zFpyHit+ZIEtZEtkGbvtVSKzmYn3tJFRHqxdqdS6JyArfryns03GI1upX55E3TWjEjAkrcG3/EFy
j1wXufzIG8XGfCulONnRLQvckOjyY8oYSheGCUG2vCSMPtfCLv8r0uS/uX2gLwvkS20jrq6JLnJa
vN+DSffaOqVLMFJIcPpjagKMGCrC80gID8l8MhhaUKsnIdp1G2eQBjHLUHBkR11edTnDHXzHb6ze
/DS+29gtshGNoVPXfIwFYo3O7raKbJi9SXHvg35bzgUJR7aJj03rZHuJgFZP0mKxFMekLeKFnx18
v9N1Sj0oeTT5e8tMe7Kn62uQdvkqqCH8jDTXANsFe96x3lfzRI0Tp9vGFQ9Vs31hP0IEjwcdUTGT
yKtoBU2JnAmb5BMyBJhCDFwKlS5JkK9bVgn6JWbUDJ6jqo8x9i1li2KXuy4z4EGhiM+K8lhpMqvL
aX6kACUJ5704TZHtYDXJHaZC4KP6GEmO4paZbNR5s+N7O/YF047P870K9IfH5PmpH0ewrB3xsY1j
2Zu47d+mYkK3kIWoRQWUr15aDAoWZk0tzO0jwi//bqWkB3mohLLWAbNZEMyal9k57cDxNq6+ODas
56Wg8mD4xd7zkeENJPGgqYfPREyUmwdvg4X/NJIaHX0UhSeO8CoEmBmiDIu3YqROiKb6Ctu5J1EF
jSz43XQ/6h47oRH7ZqycFxW0h3Eoj/C1l21GKAZzvhW0mmI1QLrBj10dp2q+1ab6FO5v1OFAQieG
xItJb3FCuhJxRC9d5fNgEZyVLob1Vt1TJLvhyi0dAJLW9DvBkVFjCD4jJfosentLTQSfeLLaCyX8
Ri4ehtoh/eGY8D8sw5KiOf9A5hWsmTyG27ojMNFO49PU02sPeMa1L7B/znQ/DrGdTjqMG/j2/Mgy
JxYm1yxYjfR2IIF+D7ljXTNTILFCU+Q58omCGpO4216DrjnY0HM2djwiup6GHz5LylWbAzPhlQ1w
jpwJS7NPjAfiDaEClDXQAcqHhSnvfdKuYR9sS60saNQixIsPFlUMUu1FHJ0jj3ughlW5IerqYMqM
5I864lUhMRvPFoQYn4YYlJZMKLGNRqPHrnEX2wq7xRJ21yALscK3+a0v/5KlkUP5MoIKuaivzczq
mlJIBlTEBsViyO+N+sU/izxiIRrESI08cY2s4V+eDs4e4Yp/7W2N1hvmO4xm0o/bbdi2BCUQh7mL
A+8jNNHZap+9qJ8vqUwPFdKfi39yXKF2ODkJWTFdwDxJDK8w8Y92x3NUV4F4w5WSrqPaAdT1uEXy
oOF5ISllhO4GG8FOdoM5WVyCF7amD9sBHkoJQj3gGMV0DlkJcsSwKxvvH+xV+K+dHvcTR9eqmSKx
x/pxLXrshZWScOUdJs1D9/mQmdymmtXvUCui58eLyfm5XnygancQTJq4hCEzbYYWlEvEyaoS4B1J
85EwklwLoMoDU9FV1VCi5/MrAm61T3ACr4dEDDcOsy1onP7ZPHByCdaBvTXnKP3V/KYQgtEj+dsy
yP56WPO2PrgUtF3+1n+yMPU/zxaLzwSJxBJOv9Jg9NeYODF0mI+wIBXDuN7EM+o8EkhuGfr4lcH8
EnETrPvB/BAt1zSMhl1JYuOJqL1tWGY0iXCw+aHYrUuGczyEby7URk6TztyZFt4a2cLWdBUJsdhz
7OGscoUpUM4fjtSvYvF/EuKYHsi4tECt05grrKIEOxPyEiImEkNx7HRoVsKCSMOJRczoQuGc2+iH
u0HsJnVMo2oBBoKCEyQes3J3VEfNpTgrZMkMmaM7S03GKmKU8BkluSN2cSakY9hUrc+LwEF1p7ZP
tvg1WMejHzxNg04OQ1Kf0Go4MLcKVqSaRc6O6Qgj8Cafnus5PLLsrTYmH4m9x+ajbB5dP8Nn0JYu
jPNYH4PHP6k6FYdxzO6pYK1bU/vICBP+EDInWixQe5MhEy3/CLk9mNXx1FceG4iwVC0MnMpsXcKX
Riva6Rotnxz/5doJTgHHS4uviQV1zOxg8pmQVQBb8RPjAxb+JfLwB6aTkA+UNaxe56+LpWzn+rO3
TfFlwLDP61NqtTM6EzBRSSx3pe6QbXyvlR708eZRsASIaa6+8I+FTcye7SGXcXvlrCI0Yyu0E0hK
R7SFsKKZkUBmKPkkE/xQh1udzb8s3nsGY0phFo9eujD+zCTZz7ZwsdzSNR66sYPYNJBOVMXF3aGZ
wxxTUF4wFeaclr+XAR9dVP0xTIRYVETLqVRiPE0f39BuVH3hToRXjqnrovvXYYKm67b+3TM8gMjj
oj26KcSbVuu/Aeka6C94PHXhv0k2xQGB7iStFD8JCeq2oIBhM7vkE2ZV80p2q3dn8oadj5xidol0
mFxRmhlvl26/AZCI/AFX5kDAWMf0Rx8jW0ic9BlNCPpnV2+hfjo9tfmcsfx2hUNAJXOLo6Oa4dRG
3QPL+kwOqr8eFNsOpntXt/OyExK7XWCxWqrwtGxSETCJTbvnbHzEVRTzW12GCDqEqC7snxinjJKU
jukxuBc/GVIuMAaOBD5+aEJigp50x577B5GJeWs69MyIIpy4Q8oTMC+KwpS4bqK0amthLwzZIgOU
LzMaJhuojJU10zEwDI1A3TqbLM3f4Rm7yGcKghDZ/DLDSTCkpQYHQtD6UNiNT1dGeWrbwRtGYYrN
Cak0ykWagCw891G57GOPx+z7C5PZ2xIp1FK0i7FH/nhXuuNRmjM5FKZGE5QMTYxPk3V3RtWx4zH+
s4TqTFRPCF3M3hvMtEOPCHt55EpYuyZOrfOkNSzxgfO9D6zkkkYjnysQkFgscEVkrAOi+NzjL16N
BCnWJnx6/K8qk38PUZkZ4vmKHf1Tq9y9sbfY5zWjlkIVzoaUKUTXcOT2YsywrgaPNGG37U9+b/en
Ji2tA0n1ZB7k/bkxCv/T4zvbSjiyp6Xfs87mMeLyR7h6CxZlnb3eRXpN/RLkv7WqNp5j12c7SeiS
SHRynO5HY6OEmwZybYpQXmY73S/j9Mwp9zUzi6a+6tPXmgVNVbd70qaYRCVgXSc2Z2sgCgaGP0CC
xUsY2lf2E/jJ6tqSJSiN5MgBFchLh0zKojGKIB4jp/CYx+JZ3rdu++w6D0dx/MwUPoEQAVhbEMGx
El6M6aklLHMArbVBcoQhSjk4qWMG70FeH9Ucs3+BXJGUiQSDRTNulnrRD46i+b/mfJH9U4IFYK+W
3j50ii10Ge2LBPvzgEnruDTdkaVDdp+E/abw3p+RkJp1XjKlZG2AbiL/mzYJKLeMNdEkjX2rvOJV
quUPEWJia2VJc/r+QvoIdrWgG/FZpMlWuPQw7mgwapAhsZY5pvVmYpSliRDuVX8m3EBC4FQQCcKB
aYyvD61vs2vxYJzW0LscHx7YzHSPG01fQFkvO7sKv9oFhRDBZc1WJLDtQ8umzgZkvZM0AvtS+6uo
7INjmOnhXIrpqSmZXUT1UJ24Lyvo4XyXJXV7GMji+c71Chom+Z7EojkmVnJuOrFzOjc5LBZiHteK
n8B8DpuwET+sTlkX6OHztvB7gtvK/CkmCmPTiuCBfumWdWTMsFN0T6wuGOi0uUXd+1/jOc2BfOII
Ndr4Gld0dZXvh2skcuW+FYYqgdHNZkyzq92o6uj38V12A9ETeSa+4iidjwDWT+bxYypSUmmCq02b
RRFVrG7vCzE79+EKeyAiUmn6FadefdI98yn4WRA6GjS+IAkSuyba2rNeTRkMd6QztFnF8MYlh9A9
a8aXnF0jDNeFgaT+naSivfZNDnWAcN+VbkAccNHznmjzWrq/W1GUO8w0kBMS56u1A0rqxGCiVczj
aiRxMGHqn10ev0FrZVvdk0abu6y2pGN+udLj0Gxp5Cyn+hcZsghG4Porq8OVXkgfz9kwImB8TJXT
ZLzNrn/ww3Y4tBUPTIlZgbzZGLEOOYpXb0CqSmbDDPZ0hyMnuwZuDWuZqJOdmJPfVkvccfbwO/t6
RvgAXuObreQ9AEu4C4djTrphthAsMCC1YDDVnLz8qy4Uc+1qgHU9WmbNkAByVt89z7VD3d0Tp5My
zASe8JrNvLqMbGAYVHP8HNsEJbBlHbAw3GyN6mpwqpsK/z4WIeveNR5kbcQS30Ps7/l1RhrFutDC
hb4X1+dvQnPRAfrRGH5dPFmEXXXzzpTDT7ZO3RXkOB2/RXx8PCW7SEQ+vpMyuX9bvhoXCXqXAgso
S5Tvkavf+4j/sCayKB6LeZ25aA9QksSrscSsEpQ1xPUOM03QqLdY5+/kEjhHY4nkzkIvXFd2b+N3
ontjDUuSL8NjSEJuca7teFmPbTRyZg8HjMWMdkOW2sg/yeqKCfnoGTmohWxutyAitdyPgX9cROO/
GrgmKxlD9tWze7VDzXq8UXe/sHvm6R3rcYf9zOSP90K707Hvp/9y8MuZotbwXGc8yIlNvod/B28i
VkXnGKF020IsRfrI1KYZ3PUCJvaadv+RDlie+DUOWB7HE2usj3l4zICT36Rya0XLXbXj1xjT7aig
Q+GQNjw5NGfrMJApuJAZSymWs60/unh7CUolydRnfrO0Z7RZMEHS5GffvbcSSU4aMOfJvLFm2co6
cwG2wgzPJ8/qzEbmySnlvLIztobw3CTiSGDXTsvZzUIVoBYFH5duFjWvHaGfcO8NSz+6aowjREg/
2rii6hWbvWHjoKgjDYB+Gf8U2OQRQSE20nFrV+7b0iTBOVAouHIvusa82ispF3xQZf+eYixd6dRj
g8mA2XVn+1MkagcvrO9680uSQA1xLKn3tqgOQcoM1ecHbJrqyX0ErZUj+c9e0qPomIejZ+RvTMXi
yULFVlI3HSCHwwWZ+jt6+6z0ptsUXIDqVKu2VdtIuaTsKOfGvmjTSxF82Fn5GfQIyaLRCQ9hjBhx
CYE9uPOTb3vOXgNrp0hyGKpjrj0UVvJ7iY1PZi99c05ON1gQA79ikpvCh2gyhdU2iYFE8QGczlEY
bxrPPOa26UGn9oPZGjU3aBAY6BymljXH49WExA0EUfFkKIIOydC/ouPnylQxsFnJIrzuPTgKQR5v
W+iNt4hq6DhM9e+gCICekdG3S+c/0zhYhzEmo4GxE/bjfITnaP9noB0n/SPFbzmJgBMY2TCtqFos
Ik/7fTtwTFu6+lQstffGK561pRzEDuCbXa8lohCZ6ypC+UMEbQY0GTUXHyqMnr7Ze2niHXlAnFUz
gIoS7svi+MvLCDYboHRh8QlyClaCsrs7C6QI9jLiEQ3sXe3JOeZz+AXtvTxY7BksT/xkzeqCD0RD
XmNKtJxYvreqfF4G/HxujZDGZSl1zupPv/O8t6kXWN6iHLbrg9hAKEnIEnvMEM1Zsvo1sP7xiqzY
JMpW1wBvPRxRyZR9JES39vZ+APwmgUIs2BZkj7/DnvL12EhUbi0aoph9FkM0Vio+nKZtm8vfM73X
wcHJPWLR3ve46da6wb0HLx0pp3DxHYCPeyYaijVi1kcbnkh/FxDzRF2H1HHFfnLg6E6f8tlPTrBi
a5wJ287BlYpyg4cvJfIPpz67G32W3qge/NNbbJO4mwPH2AazsVeNkS8FPu9Z1fYhLzXbwEG/pv4j
O6aECxQsz2nMi4Uftr1Kvzzpcg1AIb4CzRAbdPnoUjD+TbnYWAnvpgvLf9X4EeE0ILRn18pQyqP4
CiZcImwp06JYy04V8EeL+dj8AFNW/0qZ5bUzcLslWR4paAUkisYeD3oy0dqbl+ANWammtMPqBoiT
fMlm+TEwwekYFw/pWNM9GmpZNHhAseefmZqdvcMqC4NTmm1DX6EtJx/b4iyHxtT8XmrceLlxsZAv
2TmCPoVjFmMKwa3bPhRcfZgAVhH4kYco4VbZ1cVJgvqIAOzTksQuMWD+i1MZCY9y/bUzu9FtJGrd
Jtp0bchkO/jCks9jObv0IvDMGp3s2UcRhe6mzvXh6LZ9AyBIYVUgFIHmSMa/6x4XzGyLp6hylkvn
4/yRTXQp5i/P5mkJCrTLuYXakqBwRgm9zzHkaHvrJzm2GOERgilqipDcX8hYyW/gZwWxzLa6EHvj
PUcdZq2y9H5NA4qAfAQTPxTMBBLCXTYuJYzVp/Xb3MWEXumYbxBPdCM5oBroE0KsF4a33PNuP6wl
xp8AkWWCjhYNTiO2Ng6w595ChVaFP+dB1ocYDK1sS3BUefCZokVdCRNb9wE+8jnmnVQM0Dfl4LL/
HtZ0bhgRa+3shgBbe19FtCkuKxiUSs84JG42eXAb05RkGIbIMOHM2RdBaVPEhccmZAbMFTpsrSy9
kWnCZLzHx5wS3pL1r3OjT51Oxaalvd42RYSryQq+oKWY+JVQHAK0ovlMZNs/7iq1yWs6yHbm19em
PGRxST5YQKj8pKdDQFBLrfN/2eRy23gbhoUR6/gFZPWWD+u8VXbMxyCVzhatRruSaYm3hs9JqqHY
2LOsd2x491bqBhfKaX71iJAutAFXDmf2Z39ZnF8Ss1m8GNRjIw2ibkVoKE2j9t5lkbIATIKfXS1e
Ze/2a1vjIBrTeg9bcueBbmGrAPMobDqGnQm5cbn/RK9OCdXhJ2jiV11Ub8UEVttjQMGK9j03HfwH
8tNWZTKxveheSmOF936BBd2yt7ObZqcE3Tb29JQLGE8/oIgPuO6swrxU7Jn4pERXMd6RyceI0vEl
cbOP3Dd0sCgMlCChD9ryyW8l0Z4TATRQsSji4Wxu8IuS+PWwz8+PpA+v66MDi+Kja1IIAFN2sgbi
QwEsIoPghyoFhwLvI2imqAASMQIqDtN267GBbLm3D7atbhMcm2Eun1IrRH2v0Z7P7UTIfENyCSE6
+871brIO90Wb5L8CWGoJ7N41J1ZAUxP9qWEHrUQNhNAqHFT4dJMh8r6jG/G2oH1nfh5AnBPWoXbB
r5T61j7AVCoh4wb78rLN6dG1tN0nGEmvCbiaK9K3bZQvyBwB5wrHjw69M727o8ODif3owmlEVaEU
ZOBSvgKEyFcoo8WFUEagx49wyWTeidpSBF1jmS11m1++vzQebVmzGLoTjXxH1dl1ttX2kQN9sFX6
J5fCIrJYw27OgE8ujsvujRC6Ia2Hdcg7u/aqun6eRXinH5Wyn99D5Zzh/OL61v/yGTzvOHcEIJZo
NYrsVSYV9o5CHfDyl69gGf0VHJnxmJfOj1I4Zjtqciy0xwo8R2t+Tjr1xSz2FbP9G8rflm01VLNw
dvMLikWb1I7kmR3GtEHSqDA18gmLpA1wJVdYlrLPSqXV1ePMZoF5nhK1av3K2jQdLLQZeo07XIQv
qucml0wDUDe4mYmek7HRW6ci6U4Hzm9SILinvOmrmYnBCRnVxU3vPmHPFU+Kd6wLL27/IwAyCKpS
vMx5H97BKum7U+2sNltYY8nlYrF8BFu4punOt3Xi66c456mf6+0guYqNNL+Qq/mHkOaiiQaXafG7
H+b2SViPTESCgzVAs1lTt2PcmRn/05s2lnOUs/KPhGvDtDLxhQzkGK3JxGvhTxiQwjjZ4OU4hqHT
02bhex5Q9mxiQYJRqmH1h0AurZnjyoW+yhkL8y8lEtwdSI/sSIhdeQ8fBqTmAJre3ZcVXBt8SOtW
WPMW7qR/qNzpK0MlGkap/Za1NvDuhyy/yjC+dEO/Jtld3diensFFrRH48pDBwjtQyD1FLSl95cib
ASuCYtYuAVSXE2Wjl/7MHf7oEU91DL6a6LBavbpNsg603/D4QmAnvyxNQ9bow8HymKLSiF6+cVC1
j+LAK0lwHdBcsKpwdi0Eyis1dbQnzeylSPlXnrs8F3GfXoDspRd3QZnR+JhLhdbtuWyYDDoaYnZY
29HFC9Np207xTQ/xzfbSep1G6I/HKH2APwFjzCWp0J531mL0zg4FFmS2FDwsa9m2b4kOl+qpQ7x6
gBD+28V5QkaFl2zdhiMtyqx/bPPgcWcIxnu9TBs0e7TY0nky0fDPJcIQx/9VJrZ8dygJ91rIm2/l
DFnmEW6cbcGJuONUbvDedunOjfO/HsX4URHgszhjwAbnR0JE9yqcOpquNPLo6INn7DwfIVD9VZxQ
1SPSblOCttVc8YL2/YffSXvL4z2wQvb/zlShLyVJUV3OjNWpwgCIU4tyqSlfwAJwxk9qWvm5tG/z
+Kex+/y5UsR49qyZiOWj9ZbGWz7CIIdKHdviapQN84kJ4jTa96RuKtqSKEPvG0Rra2SVnNQ7okjV
SXRM/S1b9kd8tmgqRzzSMRsN3xf7AtEkksbhyj5KTiTuknLsEEAvFapYXvfJgYOmHVS/LIDQJ1ZU
SPGQIcuvgyuxMu5+0cY+MgKq7qlDR45ke7UIo3fKI+cuLPuEj9744o/Wi9PwNwu2w4wMkBqBgMMc
1j4GoeU+K/uNtsV07JprzsW6K118oG4UPQ1jAIExoymDV8ZqXibw921LnlIyIpXjUtYluHvcmMCh
hQ49I4LVZp6A5hnPNeu1eF0sgOmjsQgvuul+Aja4jVFntizxSnhD9X+Tz3L5O1cgc7cufGbg0bQT
cYIU2KGLWaVpcJO2jYdkdhlQx9sRqsVrl9c8geeIAu+S92LaiowT0EFkjGkJvcaUNA20tBFpR+w+
SEIJyyyzjzj3D9T4B79X/tZDDLCKe+81wNd6dzmFX3ObJIsx01uIfzxhxQmPjK2t7mSafvftRkxm
713UPYJEIp+8TG4YrHQXzkCafdeInUDEeWTto+HQdN6ua5xDqfSPtK6SU2OHrzOx9ecUSDeSKCaX
YE6B3k3UsnwJASque7pkprv2tWcFZPIR3m+t6HNTVpQ20wY83wC5k+RP2+DYS1L37mhY59y65Z5F
SIUKHc+3zpwVllDn4OfJq2qAv+iK0JFAQ8ufwhZudvjXDD2tXmLnL3n9IZgK3XKABXuk9qukJJ0l
qmGUhtOYv7rEchfMyb9aL8Qq2CGyaagPme13VxnX1skR6OFK276mS4bFEVHaRmWqOwajRz3DwKPj
0lVWUpAg9HcCOEBT1JpzmtX/WXaSnYMQULkcnVNPoEyBEHDvDwzpR58oIyNOaRQSHhm2HOkBNkR3
Zt3SoifZNZ7dvs7gk0ArUKUNLecdacEbS4uOhsVQlxE/JzNW7C5iltj/MD34xBpIzLoytbsmne0M
f7N9WfqHVbqp5EkzWduRmmCboHgxc04Mp7D3dY7irikbMqwtAiCLKn7Dk/0y1Vb5rB2CM5svY5iu
cwORz2S5zQsCLtQfgR+ScjRgU5mRqLlt4181e5QtL4JaNbg4T9/Dy7oIaL4mIpEzB4WPDU5SBlN6
D8L4gpbqOPS+3LMoVVu3bjOEYddWG+eSjIbz7rG9LnCMaPabmYIahY01f075IzfMhP7GKOA2hVe9
V1ERnhXMv2dehX+07e/TMkMAy2cyWacHeyq3wQ+SLv+nRDC/x8eLot4e0Ela+S8fPSkUM6IhbfAc
Iq/BMzJgzhvZ7RZFWFeBVhpQhoU2PXdepAzMLWRF37co52ObIKtFsbwKwE4ETRievlcD39+FJnVZ
44L8A8e3HIl2ss6V2wRkD6PDE5M6AUGNT+74B6obZGd23qnNWmgMkmHLEboShXqgppM1dcR0wAIw
nO3Zeenk0ByCORhhfAm0bcgP2qDDSzorckR5IMsZ3eGI+3+yMUhPXrAjl6QM0UPHEykaIh0ID5zY
Xw0OHhp2uX+smU6Y+Ii1HfFiw/RHW6bMckUBvx1Dzla2GwxBvDJ9jUz4kOoDQPz+x4439qX+Cm3U
+oLR4z57eKXMzMbCqlDiMBz8Z8U9ECjpbUczHhyYxoeFi4n/HFMooHirLibJNHSfKi0b9JCVfcH0
gUJPh79dl+WJANiXRcP7KDNikt3kB5PUen/2CkRFhAY+NT3sxeh3iV9rL33rFiNHQUlIOFhP6tdz
aY35zW38nd2STu4YdbSCDNQi48ZEFSTRRKP7jMFE2OPwzCvuYIrbRBCjVhox6ZFnYq2UhSaC9EEo
zT5i3RHjqw4BSYerASHzDWUkJ3RBLJtocVmMLf+3Wt21buIjJym+OYBREi7b1s2XgK6NIFNWp/ii
OuPv6wpDX/FAZ0I2Yppt4ifc4Whgkp2TD3BjRfdkswk6MaB560pbrksbEb1LRt+KVKEfDQyCtWmr
iE81YslKBwfBEi/Nu89Es21uLRYNrtYWPsM6vHRLBYeO74Idmtpk1XvL6xyLcGdb1ilpSo5tgScj
6MvhwWLbjOGYwKgjjBisimVFEP/Tv52AhYX39kYVkDxPUax4JTQxEj7gqsbE1V1Qc6WKDDSYo5c4
i8pTZ1v+EQP6sOAinJ1dlrsvUclfUtWqZiiq1cvM+vFF88u7Qav3NoqFFatP54Yo0dnbZf0FFmE+
NaHnrq0Z5l3KoOLcZ4TrqURSeDRkdYWtZNGXAwKC10i6XMbyXsybmByuC5ik5VHsI6hwu695IjrM
Tq1bXzvFp5V7e4WceRUgETsFTa3eh4xeoQnfCm25Z9PlJOxN7m4OiKus8ZCvgzF4LcJ63PuZp440
9xgjmugUF+Jfmjv60NjpQ7YO3aVdKvMkm4Ecv0SO6//nYH1/xxG/TxQfO1buHzUBLpR843MoKP5S
EIxLmgClyeyGY4mIyO8vU+d/ViNZSwrM1akx/zEbi44oCJKzCfoNE+QCm1VMEptEd4VGBDREI44x
0Y9Xf7wMyWJtSpR4XJ7JGvTIcCM5xjl6fvIZP3Rj4RwDK/HxZ2c+666OUcC5FiqEKScQiwobLHH/
z29YgPULfuiJT0rGAYw4n3DI3mJQjZeFTm/6E9Z+dogkLlgTFj+gR52iMph2zDhXyiUS0G+kszMx
IooG4yrEqi8fcT1zR4+2vcNoLOvqI6fJfpkGQyLa1N0UccnRwwC+cK+RU4s5nrx2vRtcFABKT8we
Lf2EP+rXbNfzIfXVZzGJ7mDZBj/hOKDaHxEH9Sb8Y1C93ZzCBQ31+NK3cGci4JpSKLhWqBkBwQ3k
xpG6RoFrI6BBbuSQv7Nt57k5640OQYh6PbgiUB58/CyNJ1Z4fKqDfTCH6tiCwrt0jy/91HuXtB9P
RV4GR2mDPRTdQ8SpbE4FzR03uu1/PhyVgw/Ii95UTRhhqn9BFXfvvlTZnTjU12xYzDtRbN6TY7Xc
Io4mp9kvbj5QjmPbTxMRc857VT1yESYPX0TRvU2SyFWAcCXiNyvetfXamggk7rv0o4rjCM8NBUbT
E81iZPizh0PTpMxpQAxnVXfw6+xXMs5njF+vMhM/sqSVG1kVwNISzOPu2cHPiv3OvAc93Abes7KF
Gzt03mYuW/h6NzckYHdykbv78a8sX3pQTckRZsabGTDHSEmZH8fztfDG/3KND8Tpqq9K6Q9iV8DI
yPbmtvhpB8yLH1aGRkpG7/HCqosy0ELIiXglBTi8ouJzaAXqZ4yY+piG4tkp2bZkvIpcf7G7jh8v
1wS+hau5sO62oCumypJdXG9FJBiwFePfBqeSQKxKVYB2f56D82zml6Is4I4B62qrn3xw/zZW9SpE
S1AzMgod/bMgMeyiuHkGauRcQhozJbBA/0p9nZ68h+zIEHnLBv6Dp4ECjciFPkYIwfVPewL/2Fqu
ZmYa3i2ETPRZ+URHcPb8Okc9Yx6iju6/meBnRsr0wUPTEpZL3sh+5pMEQrG5elDc9lUkECpVoIKD
wdnxiKebOTbLoR8klCqyFow/eKd43tqNHo41VB4Xur011hEz8OoXMzokuhKVSMUNJ8rxrXucBKID
fBac87FhDt8y3Q7p2F2mjCuCxD4ZNLmbyQCeIoPnJZq74b3InHDPSYh7RdMuar9mpFxFSNSRLTo2
cyYCE+BM9kO05XkMEcGsa5fRL8QFOix6qhBmR7DAFY+x8sWqaHCwzLcyL+PjWKWbIOY8xs5O3RjK
N8egV5iYsRw9zLc1Cg+s/IiWyrbBsGNuJT7o1LOLP1XZfsAie+L2TA9ZcZTjwO+UhzjKedgDZreQ
0u9E8+GF2mqylfYDF+AxGWqUnPbJIYj54EYdMMql7PFqZXuarfxII7Jb7NLeF4XzWUEYQ30zqGuW
RttsDoKjRp+rB2gKYiF2L3CQFgywjDLBlnSsfGvd5y6Em5xes5XAfIuMpV3U5uumDhY8FrNeB1nz
rIeB2W7o7sJG39gNQ6lp1BOQBQhtfWrvHSW3ueiLA5OemGhprp6+h5ZnO0QHmSZsr+RtfZqm1geB
EI9PBnj7KgOus5hwi1k8PiOur4DP/jwPtla7thLvE3Kde4pw+Z7K0dzncTgapnJd9oB0LEN+Wub4
yQUFFc8lmQMux5TAi09kHfHPPc994GvSqCp1QEjqhoV4UTgvpUVLV3plfcZ45/MhRsQywH9ij2FA
UDG+TLteP/fDDlUgmXqTI58CFhp7Bk/UgZaFJi+DFgcaaJVdUyQdL2Bs1ylOzo1rAn8dM+Q4q/+R
dF7LkRtZEP0iRMCb1/aebJohxRcE3aDgfVUBX78Hsw+rkLSrHY4aXbh1M/NkmTn7SHVPbfBvnqKB
qWyY2Myx3pvz0HADpKDCnxdJZyZUVJWET9PsuTJnwcdvmzymVv4wxjx+c+U/8ycB6RrwmkmN+4XT
lf+0u6x/iH09nCZt3sh50tHcVb//Xs3GnFxJnLrAs8eLKL1oV8fDsHb59SNDTKcOUZoU6utErGfT
cgvKbVmc+BauAl2BzE5DLBYO7vaoJ/XlNT6XJQ9cULd42zxPBkBJOncTN/HMW584pAm785oBkVrl
LuAT4N3EzsdKPQII2VWOlscmPoSyCphMJoUFJ/2qlAfIcEJtvbez31zSivJBNmYJzjGDt3DsaPVA
515xHlmg23bzXz5SAdfimCsKwvbYB2J07PEJ73f1BASAQYl+nX0YIbgPI5MZCc5a8bJTxp1fjPS0
huoWkK21lh+dpk+KmW5Bifd3yIjWCB74HfvET6hUUOsWO3aQ8nsZOy6ukS62wQw7qAu5TfW2dTa9
nGVybJGpQvWi2Nl0zv/QE934EpIymSozPmFYarYJrk7YqeqPRJliEzoCZaX/FqN9dOmc2t9GfHYl
TKSDS4UQ+17gkNo6irAgNav5CvtOcZIhZPeoGeCZaURg0ye5MuXBx5jgwQSjDBvbbXg6vGA6DbiD
exWHJ6qLXfYlR2WbFyeb+pvRmtzmu/KFnUKKOVhFp9QhVdKHiAJ+w3aKZ9XUct75uAjh0WIYa9AA
cECRrQ1qvf+nPsyOJKoq1G6MzLtpWQ3tZ1tLIpLZlBiHNWHSWTXdYQoYeNysaE5YmptNKICzNNjT
N1ljgRYQDdnbbN42LQu2so3OPcWU57IHvoKPq7sUSk+byI9WA/zDPyxivkbXrY4u3lR0vHYP1OWm
BuAsKTXOlF+3v2U8zFcbesHa91B68+xQ9GzjfbM65Q5/t+5Z9QQONqra9r5im7qrOOY3LwcecQlH
E4/2cGS76J7HlEV/F+P3cxeP5T+3pUIL59GCTuaSIIrCiHDsMzL2tiPbFRL9sVP6GwuB7AO/Jdyg
L1bsJ8h06ZEuFYrHWK1XI0R6QNbMDva8r2ZjPvD8+1j2cw2vj9dOTbWxSxrrDPgfY7HlHmjPdLb9
DKPcGZFBJqIu5SYc2RtbbYuvrTsi4U7vGHp2Pc5D8t6MxsKJ6mNKt4TS0ffAGvbJopkZVgIsVbON
l4giF3lhhEtGveY7HaSQsHOJY7YfH3zrZaZF9drzxoN0L+FC4JExluJurH+UeyXI02EfXpoan+uU
pqtiKG10fy7tqAyDV24MEvZpRYizXjg8//4AgDxjBcM60reo2InSiVeR3WfrBBDs1ohwOTF002HA
Mb51PGNHu7hzTdp1HBQkTrqIJbAlTdASKJX2hG2ZxtC7H7bJU54mdG336ivhmOspnnyguytgJKY4
2cgw0Zg5p72bzbt/XhH2bPaJRr+jchVkAaD9U+VbF4wYNpbISt/SWtvHwcqHE2wiHMIOWciZi+Qh
jdMLNIP/kKfJDAGzgPtF6XRrmuZuYou+CanY45rNzD2VHpZinZ9gWBBwbM9Vn8BrkFD7PJnvbdf8
wD9n7FtR5SswSOAlu6WnlJt8tu48nofYfgc01u3GxjHWg4oXyUr2L9S+oHqc+G+Mc2Zxo2ZTqCFQ
cSpblD6DrlbhBkadJmPRJQ9N9uGHLhRtPfKjBOHjvz/0HVmY3LtbaTmcXCJ9jCVwDxVkhnRixhY9
iQ4fq9ZCSEDJMuz//yFmwJq1fWtzvF9VhgaVOpBGW/XWxZjhyDAyJFHusZRI6CpPLso3WNY5zyTd
W/woA62LJVZdvhTkdLCb0YjbjBA8/uGwaxl940U9eYxfKyfkYZoM3j0AGt2jaDBMGR7w8lHWP+Zk
TtdajGyeZiPewKU7lr14qnAusITLitPgzx3GmqE+xCFbX+wD2BS6t5CF0GO5yMGc+5A3SOasuqR6
tHxCCV1F6LZTLBfaJS+WcUO6as9kj+qxBR28iZTuCqMZhcuS5IrwfBRn2Z3y2WUSjTLj5DJ60oFK
5B8rKNc2gmR5X3ZYzhp+HYEcToWawHcYrATi0RPwVEiF4Pi+NC0utSRcRFTNPlEiAmArJB43lfNn
YdUfZodFCxn9MrZzsrcDdgKohP7W8b8yI0PRq+sBT6Gr0aG2Xs34LppkeiV0sYusnjmx87ItF7b+
Hmjzv77ioYOwVl3G0W6f/eqW+rDIjNy5Uz+TbKd+ZxdTc4PzVJna3oXW+GvZc7CrSkDRrTeBDeiz
J8i7dDnJKiEnzx2omOoPD+xrw819qZyjgYxtVdPQ3kKrtLUF8j4/Op1C7Zzjx6jHtjHMExkaSItY
ckr9yrqs3nJurUTFn1huUj9RnPhFvbZ/yPWDO0/+qTGZ5YGnnzByU+Qt4qMvxv/gJv9g/BseGar6
Ohq5hI/VznIiaMXLzsEmJoUBOznCnFkaU8z3wGcJAyr0YCp8l1yJ+49GFJu2jtq3CqORsRIpTigg
BzaumOvMfpha9ZKrWWmdRka+7aTEzTMDJDZaw1E499kUt/vYmYdVQNIyL7mK1eMedInaZWjjmyY2
0r0A6UAVwvK7LWygIPOwtxr10tfQreeuvWqGNiLv3dK/K5fS1FS8/5O4Ipcx0AjoMRo940+oooPh
x8HiAVyb3RDvw4WtE3ca41XRDgBpm3yTSY0ryQx/4Dr1tyl7761hPOuSvxun80NBv+MilgOsi5CF
OrMyT3xmB7gWvGzlJI6jcm5+w5NIFWO0VziVcY8XgBQdEgTC0OTLCt0eZiq7/omppiFhBU2sJ5Yd
Pohyea3CSnImFuGuG1v7NivL4n5U3CdBCW5tJX8Lh/2KMGxYYt7w2Kc0QOUySh/dCYN8nwgkbDml
j54Vy31SgiaZ7fDY2jEgaYzmGXXiPNPtDeMM6nD5VuQ56G90a0ya/pZsDfKinSZ7PbHsT7su2wZZ
TyVeFz4GFrSUKc+Cr6aEY0T3G6w5jMvwgNjLsGtbG4mw730pXokffogyWPEIah5K/gWGlLkdwUcM
TNb5OosMaiyWJcXcOPLRw3/oGQdJ2oo9Wth8JeVACwvmpQ3r2XA3c/piM/cv1tBTuSDbc9B7V2D6
6lYptqGDPMb0nyzgVgYd6rJxZ1MDnhNVlhWG44RL8UjD1jwbxw4WSMpldOdoCuAoKfCvjEaorIjb
tTs2e1cVn5TtwOcc4RW43dogNnRt/ai82kHKDJL2R2sChAjE60OySt2mnHYgVLFHi07bq3aAAgX+
ZgVMlxYUjbMx8thqhRUVxxCLWVI3zraZXUZ+s3LOJE5NssJte+YWgcJtV/pJpq9gW5eaarh1tEkc
Gwf0QuwIvU5RpMCbu9s2TL+J6xMoJ28hBBV1C49zcNPguVegZdh8eAfPw6NstxRDaVGa1zZCSGu9
9yFqo0PfzfmxHdmTwvK7NO/gVwDwCkqP7Cr4Q0Qjo1c6oNzNII8Rcgru6uw0gObkSyKHY44CU9G0
k6MwXMd0AkdU4MMlwzXfoW1izKrYs/77y2jAxGsKGFN1bn7XXhqzMLfGx8n69I3WfoRR/VsozP8m
pQLw6CA3ahNoVlrPGrNSOu7KwcF/N7fmVU0k6ArnZrhhdY7Nbo/l76Hs0vHQjzyD44Id9srWB/ja
/6QjXTY+6/K7IrgDHIFKKGC2Vz1CbYLqsrz3m+8KCAVGyO0k1MAq9m20bP/OB7r0v1BeG0b5qtWd
94xzI3gI9XwmyepYrf0weEjvujGaQ6hokx9a60RpEl+EhjJcZHJ/l0uH/Y/zFk2D9Zr1lrhxb71l
M/u7agrW0MKIZbXoIUhQLffIzDsDAV1X7EeIGvpX7YdHnafBnbKb+MFAs9Vp0D7oCt+aq29EP1qM
vR37qxpwfJnP/YG12dLpM4d4BOoLl8rOYxc7OxvuHEh5PdxEuoVsQEK7xJKfrmA6Eb7et1T6rBvN
5Y3Fx7Ch/iBcdcgrp39XOHopksW2AU6wpKbHnp4qW0N40yHpTIUNwU5bfYd6M7MOd/Am8zNlSW0v
fgf3mCpWYw2JASGc+TrY6XjXZp09znRR4rkju1CtAjwIt9Zr8RTlLD3ymg+sbgXaPyYWIV5ky0P0
jx5YhNicJZTTx85vN8RDmlvssxWU/BuppZE/ghI5lCN7LyuYNIvJ7gl2HhpM2RrcGIablZOQC8ED
pLwt1yUDyiUmrZLnBmEd1+RqKJaCamzVZML1b1kP/8WNMo/utHWntD3g6dOgOIZt0jkshCaL79jY
SrourpYFIMqaF2XQO41J/O149rtlZpgL6nszxL+2a7+UZQtNp8DKVTM1MtrjMGT9aErjCdH2NnT2
rqcOTwvrq+ZbvYk69V2bY7Eu0pw72z5kG4T3qLzpqtwmpvE9p2W8opfhhur6MpAN3YYFMAY3xn5s
2tnrYH6buXmJB97uncHGqO3HDXp/RVyrOhmoPMjbVrwbGvu5gKo6e+FvlsTj/mo0LzkNIuuJQVlr
jJexa+7MvjxmVf5sVN5bDxeA7zaGX26kf5JuHohTBa+6oSpIlzy4FbCobKIgVUa5v2YO/RrNOmen
TuuaRz9NnIEhkS11qNqnsX1COpM6A3WWpQTxJnM7ltMrbQN/WpFPu4hSdlITyCCWH+Yb3ZbBfvIW
+Vb+ieuQNEtPpFZkVN5oMnmBNr6KFO/uVBnrsDZ+HGh7eH3KhYTwk4Sy3LpKAppQERj60V6QKzW2
znbPivKxqTBrj07139j3Z2JwB+kbF5x8pwxPIsHS4olg8D5MA83eSRCWFQxsQ4QcH8sVCnu2o6OS
0Gvgv3rHkIMeJNwMjc7GzjrlHjeJ7qXGFECn7zUA7L6q3JpoCnYvuH0XtuTsG7iFWGAM6nhpwfKX
18qAL2eoKTgcpopgHFcgjH5robKDY7vR0b6xzkuAHPVcj7lY4T6HoNUrF8O3rg91YHLM6m7X9upj
alL2tPiCbBU+Utmgidt4JzeU4QVwp++OJyPl9gaA+ZSHotrZlgJnb7N681vD2htVEB0cg6V2Hs/Q
AOzyx6dUYBMU/rMWHt4Rco9lkO6UX5ydGmOlg9mgUnh1o5EZn9ocLCPrtpqDA0HTe7CUcvp0YXOx
XWJNHr1Oyp3ClZvn+9jr/hrChO0IkCLK+Pcqpt691LjY6TnAgMw9nsVTZ1u7uof3qK0CO5TgMmLC
7TC4EPCLOh98B6A3xVmLylWygjP/M2beilRibh3twDdIrDOdIvTMFTVdvIKYSFh34Oa4BULad8iq
GughY2Q/5jMVzcn84CeZfFPTB0vzP67VF1s/IxcRCFVv23TJdaqn1jU+8pSMnAJhLlAPGZS9HyFQ
2zHEPFFawF2wafNtkQWf3kS0IENwHh02Qbyvwn2KGTwrHmrXDCg4mwp2qSQbMNRfm6S7swSYDFRx
0dvGihgYC3PCAIgjS9bee65aSii64Tkxoi/Y9Pl6luQlfI+rHpbLCOYSumP6O9XW2cAYxzpHvqhg
wnmOuZV2+2uZCMo2qcXB9ReF+wzaVeH87bpGbI0i+Azd9j2EO526xplc90M1dSw+zD+e2x5H4e/j
MN5HaPrjgMtE2YqYfsXmrf+DtruvwvDCB/RylWVJyemxSTibE+csIJuBZgre4HEd89j7E8uYEmbI
/e1h7Jg9oEDi8MijuzM2RNjlU8mqvjOTozTHz0q4IBrmF50SCpf1oULub5jH604frAEyfthcXL7M
bTld+UnWJJWo6pmkvES9PM9BcS7pAaqqN7MttsWI/iK4rlJz823Xryk/FdiNN1YwD3nq/yXLR1XD
GfdjguZbfxtVT0vA7J9t89els3vtUioJnQ7Uv1dFjIT1cxMMPPbyOMpu08XYJ6vs7uMjMGR8QOtc
p1SaNGhYmFK+kDYfCmUdVVv+IbEbRsWPl4b/tV390CIyYmx/Bb97X+wBELdXZgsYXZF/I70Tf2aT
9RZlQ7WydsHQ76vAvQobx1e6JN79bKrX4D+hXvIa7MLw30Ukls2P1VqvTZYOO8OIdgLPwnlAjzLc
Uw2k2DNgZAe9BEMQBFtPOd3W7SN732MFhLbhto6zcame3emlwWXDZt08pymIK4lNE5c+jn98trsR
iyJrGAipks3mJpskgdHJfc9rq12PYsSLMONrjwQnq0cSGPMDDU+BojQLygKqDustn/QcLSwdEwjX
MrV2m190IqjUs9NuZv9Qd/SeNQVBA9kdI9v9O/n1l2sJ5KE2+XEUVaUGW6hpRl213Z4k4Txewepv
BtYLjcGNuE64zWZG/xwbVFIV5Zs0p3vZq7+Ek1i81BU3Gm/p1JnY3E4NEa7+ia8XQnQRA+oYJ9jc
ISoa9rFbW88/IziGK7b6cWN39lPcpqSYfYW2lDp/fKTrqQf1i3jvsLlipz23l8YkbtRF7Smd9FNt
9e5WEnNEzZ+KTc6PiHaMvWGCYWR7+gne9H+pQXm0wvDsR9GxQV5h2eocxsj4TeolzwHWnIUpUYS4
zxawZ6xXiLdgfhyyEx5uFCMzn/qCFr3QbDhMjPEzgXBM4RaCk3P3pJbbopbspBoC+qED7KQDwa6U
sNbx4napEdbJcegHowQM7nFaohJGP2aNJa2I1dk1m5ckwaHsL/hFiX6QY8NBU/LYCFc0lg/URpid
BVuL5P1qMHpiMiQshgVpq13WkVEVUiAfTR+QVV6dROebsigAokVexDLuViRsP4csp9YeeK2HCgfW
jMkCwAFiruPEW41M2ZHpim39Ql7eYXxkzk8mXM19RyuGMuTObwYDM1W8zYcx2PBK8lZfVga3nq/G
29iOn8aSdkrBpXX+eK1L8SaS6lpG6bMt1bsvXXftLqtbl7KvFc/+U+xRL5WO77GH3RS+zmdpZeEK
U9LVyySSMoHUoS++hjj+GxSSq3X44cLJXmXmUlnslAcByiUYWuPQWdRTYccHpGh/2rn7JkvncZzj
cO+Lgpsiz0+ivM9cDI8zVTmjzeQXVUDn0dh5+/rxyloEr7z8W6KJrdjI3Qk903Q6ApdkEOPHJaI5
agJtLniEUHNx9YgCg8wt1iDKEC1iSKeoLHwe9YKJYYRnfQcoIqQZ2h8dGvqYudsi6bd1O6/LgqRp
FJg7m/XleiyxoswiB7nI7xkk3kgRNf9wrfN2PQfzfCk6eF+k3qK2S480m+qtdpxTmYy72rfEM+rk
Q0ShFnK6Uy4E6QS8TvPXMi9GIJo9vUj7FP7ewnq/8CDfUg8XkVU/Om7L91E4G7sxmANMiggntrSy
vNLoJo8tcW2vwB8FSOQlK41orz0ODwIgrMWya2TPrLJQ31dTBPusWupSqjJZW5XRX9jF80JldcZD
lt1pAVRbdv4bw4fY6hpsp1w5JNtEVM/x7LwNKHD7AUWE90C0x3UsdnhiUJm5sBQRiA7HvKcasXph
56O8pFgtEvU6t0aDe78GICzLU9URt241Y7GNLSL1mfOC/DHwnuIGRAkXKsCHrLlYQcZ+tEVA+ClS
lvRdqH9HA3tuHt0iqa+LpHEeRfyZ9IO958rMu2Q7djhdF2RN5xssV5u/0GBRJ4orqcCfsc/fWmEd
nSrgvTK92y707iF88yLmB4FlnZ942ma8sok1vOcFWxzteH81gbNN5ad3gg6nfEjR3D06l1XuX+3Y
fPc0ObC5MP6GoH8OGLcfnNzggZ/TtzQSJEEJp2Zm/jBZd065dmE7BDSzlGU+rTJyP05W/vru9N2a
3i/Dxo+lzDPpXktW984ub5T1hcQkaU+d9GtTZGrt5cF3DP95ndp3YO4c3siZ+LAyTGuxt5lH76Ud
rUPq8jbFVQoKa0rOMBKep2y4N7C6iJqXHEPgwWU05GsLXPA2FSc9BsbaDDi/BFB4ZzC3rCLJGxaq
OxIb3krJ9jeAzgl+uWvfTZ9ddpDQHso2ZBu0uB6yKfvP73nGMPmSLolHY+MH00ZmbIVn3i5JSgJ7
Rj/aSozh7L7BkkorPgXdPLOI9BFXsUYQIZpXX1EPTSYMa2hJOtp5Un1n9Rw9+jaEK5TCq8lWmuhR
TSja98+D2a178EhcHrBKjVXNnbh3/xTjLYEEvulpG9p30E1PYU9ZemdMT6bNbgIkqBlUd39B+sxl
CUaOI9eufhoe3bU52y9zT+rJxQGv2P7CmqeyiniqSIKv2F+0RdU/tQEgAJWjEEg36o7lLTCM5BqK
iKKq7q7I6R70TJDKJaq0HqeA3noXi4OVBGvqWBabgDoAOd1mOEs6wzx1lvlfZ0laLlv0YQcQk2lH
F+gT994v6h0XjW9RiefZ4Bpqe8G2XzojlNenz4ZkAm9J78dcN4Ogg3rtONdZRpxTbvcJOeQ1s7ho
ziNjdwyhcuNqVV+hzp4H0T6mMn4N7cE+uvYQrxMT3bkr1K82IqpEwxiZVDOzOnQyB3O5z8OuOgLH
Im9bEqDWzap0M0DItuq2MS+81hiDp2gigdSm3rbyi8+6zr1zbmq9juZhQ3Mj7D+/4H8JwjwbbPFq
UkEawnZZKz0YyDGduXw65qkaf4ylmSNeJGsSZTRYgKZ6H6sh47ASn0XLR2cNPO5zt5Npad8VLVtT
ZxsP03fy72JKbWxNF1OZZX+pD692jhta59YynmF09fvcGSG2xjGoloY0tKEJHExCH41aMfGWKWMI
pHzdGRfQnjfFkLKZ6onsdIHdfZzydsPhuBt9rzz0/tBuKDKec4683uPs5CSqcXNlsJogtGHzaC5d
6nMCls0FCCIuJt+0T1Q/vEpenyvbyH67CcGB+yZOT6ofZ310q5thJvlJK+fBHvP+LqKpoG+tGY9c
5QqD8yuxldpaj0lahQeRNs9c538d6dVP5rpo+xARpDL2RQ5+Eq8QeJs5OZasti+eO95Nfgs3TGKv
VDD/mfzmkxXftKMs4CgT+4ZOjiZY65Nw5VNCEcjeFYtwHDEg2WWD9bpAEhBOz/MiyZb7tvFBEUO3
TcP6d5qv1sxqAO8OqxUPcHhzUQXvZRBt8LiQviMkIkAA0EYsPH4JhpE9YzdigHslKZhq4VxVHBGu
n6mr0rzZVm3BbdhoxluYynnb5h4o7v5Yppa1MbuVYyzw84jpUmkmhyiD0TI0hFZ8sVinjHVSEFxV
iwNYMjDtTLWhBQ1klsu7D/uQv2l8LFx8v9tNYuNq8UoAL5N/rbOBynrgJivhggBvCBSovMsfilAw
s8bBVmguA+MEmT8Vc7HhAjCKdFeglhettJZaBQgWJgdonW1HbZZcCdjwh+4IkzpJ6NgecbE1JI/3
tdn+Fd6QAQVX30FoXEqHnqTExCie4WkZh+HSVE6xCVvn22QEAJzf3Qoz2zJYLLmh7H0yKIanuwuX
FsZT4iPjvunDK5bD51E/ZBNJPpDRW4OdJtRhx4KjSaEFO/1JPjupuY2ogrsstQYoimcRcByqqWP2
SG9QnL2z5zAX9cnJUgkjM+7L3oFOEBB0TLNs2LaN2+/C8bMfwLE6rf4WkjTBjPtw0DYI/oGlNy+d
XpQEJu2zD+BjrbAdQJUdP6FVMo5Qdb4T1QNL+BZwXDXRaoLfJp/QPVSevqsxIwzjzZ8TZ3juzdCC
guKxU2BjQMS9ixCmNtg7lm3hxFwMBY8LS4pW7F/cgAtpjrt6h5XioNzG2OPKyzu+OGk6/5cl+J0B
syrerz5VLHhhkAx6bw8u63v2rBua1wr6TH0qw+jqLiUtfsf+yFIznSKjuSTHMu8WFKiffkGHJVZZ
ikSa5DT2pb1yekZDaDWamm12fY7i+iQidVZF9sXm4ieoJkjDCpdRmJvPXgKdAGAfm7loeBlzWsgL
ZKSihDQIyB+oKhQuAOgLia9yn7EIvgg/0nCII5zhon8gKblr/cx6sOf/4nzq9jLGJWeQtwQpCe0j
cHcVWIV//vZ6myRQLDnkERmPtpu86FAROQVoU8pA7/k2rCBRoCkVlJSQXBzWmSKX2XkYO8loXDDe
rINQ0oUDLwvk0d1jPXmh8fJV4rRbtaK4AzW1riKVj7JHVeYqMwvejVHBhQlRJ8gGcB81jhkU5pVl
WP5GVxUMhVyQxB3hF8hy4GOj88od0pobdvRqlByFtZu/cfxSo03W/dCUbNAi71tDK6LCIbMJPRkD
dA06D7mhT5ECpdOv6uaZM7GGJw/obsWiYJUQnsIWvWp6AoWdmt/D3v+c/YmJ3oCukoLjTTKYnYPv
j3cXI4md89pSdU6OmQVIQ/sLq0mn2HI5jelYw/qyvJzDYRfNGmea4K+M1NvnQNJoM4G/qbwupa4q
UZvSTwkt4FmI4yBirQeZP8hi41y687Po43qTmP09VUQgPdBNXMR5LXthlR+IH+9KwjZJbHO5LcLf
nvqplR+A81A9xLaotFhzNSX8QsWExPhfnvVjintqE0Ys+f1s/q+aFYgShycbKwg0uMb7z898dcgu
OYcs6/jS23YpbNCG1MaxIZa1ybkG7GyiPQGUCC+JzsKTgGJNC9NixefELSPuIGC2gITXegiaQ9C8
uHn5bpcJOwCbDWnguX9MUrU7y34zyzy+5jSvZ0fD9/g+tu4+cIE11E6CCEZLakrIameKaB/kcNKD
Mb0lDu989hAEHOr/TN2Hx2whZPc6epinioZPOLFli05Cs+3GqhDohyLbOJnk82zAp/CSwrs9sM8M
SyRWjhrn1pCbwlmAuaNpvY2I+jeTgMqKshYCNVjVpAOBwNdoNZHjHtT9HwyuapZ2m6YjsHKk7w8d
89mndHw7V5LbpFe8UnkZrv5wHARs8WDaZYqZNq9pIrrbOYzqVjSnUsPDawPF8wDhs+07Iqq03lKK
gKyTdY/E+G/M1BfNAH3snQ8TRsum5O61WbhKgEkRDEaTEvDS+ysdbq+miWkmTZl8O2L6jiU+VA9W
BOEEjED/k6VI/Z7dQsgZSVtlH6q09sKfJ6ISybAZLSbdcFnCeRTlNWomytQr9qBRtDUL8W41dxlE
OwcMbVsNhM2mJn/sa6ymYfdYmigNzrAxyE+bABM22jcnwAe0mnVYmxI4RXMycm1YAJ1Bxg2KNQyu
iQ0F99T0yfI7CkgcD+HPEJfRmpvo+9yE5P6Jj248CFHMU9FaRmXDHJJvigFuVy2xN6cLwM2JB34N
+zPHJY1o3d045iBt1PIlnzEtkJ1wGYpoU3Ukt4FyrE4FPzRLQZylUvZARK2J4BR5xKK2TiHJcdQH
9se5F/4VEJFwQPF/7NjEaCRSaTLQaZEZ4qHxaokxgYenkxwHGIOTFfr7xVxKOzjcH6aqcInlEy/x
GFD2MpK0O5YzuLG0+qY29NWvhmtA7nmNaYwEQi3gf4/1sG3Kfj8hVFv+wg52xCd8R/dBju3RDIbh
MBgzy3SaHQpCcpvBBgmsgjzbGXIYT7EabnPD+zdBGH0f+uBNyd++cCMya9m5Snp3lwYYj42UYTyZ
tQ9cK3udwjutDmeCDuo4mnyjlcg+0vde4ekYmIIN1fNyzDTUIVdxSR2JgIhXHG9Hx+4Emedwushx
o6jKmjTEhGFRgWARVA3zBr9dSQYIKn7nAuYmK3Gu/O6R9he2UtPigkl99s5B+5rXvDNTGcwXZQES
Z0awl1PNOrk6btZWg9kZbwEKUKI3Gc7XNdftR3OQ04JCttbwS4B1d/Z/9fDGCLqRCSBADX0dpmFt
zaQc5C2y7QsciPEctBrGdmhGmyrAVmW6Ge2g7OxOMvi0KgbKLCbZ0FgLVWea3+sRXBFWvxSjmNdu
K6N+kSChNpYmgqM8692d8HTlijijMI5ZVvUbq2XB14HnnMc22Q99fjQXEZgNVLSLPH3RtjiNGpFN
F9WjKUElE22854l9mggAeQ1LSMe+dgRENhHAvCWVGd/dCUdATyCuh2d6FDCvXdkyEcfA2/L42PbU
IvUuhBc63rAI4r0fQuY5YqEAXwRf98EoqZlAf1uXgxjXrpppu4IyM2bAqQTwH9CFGBvxPmBVosty
jksaXrN1APH1xazy6CVFo04j3jAePiEq89wPTV/qNlTtJ9njJYEM1Isbkbd1A/3YLiZCdprDhs50
mrLxnWwBF2abir34o9vRv1D6fxzedccxBybuhOmm9BZWQZD9bRmIIEXXe4Qbmt9iF6JWOWwHPTPv
MhlFXrUfog6JajHeNhXMF6oUEh+bUsoS1Gj1ZyI9f4EL8QIYSBRMZfWeNDrYedQYc/86o5TfZht0
2Wx2mD/67lgkRzAkxIg+Eh64cJkDHMVnPtvUnfASZpg1OR6DemFUsNTLCbpbyCQ8et25s3keHMHT
q40USp24cM6gswS/dEPs7bly2HSOGDAKi/4okyHGG1hkqK7CWRY+jwm9FxkWSgAvw8Yp2Bwu37ra
0IA4gvaZjN89jet269BXs46bbT3SKUY9O6lTa/gqTLYzSo0jE0FBw00Cm5vqa+suCjyE2v6DgkGR
nYfnIKZbpavt/hD0vGE6IL4SMMk+Fs5fs5yxBkqupBRt6WHgxuETK3XQnSMMVXRJAdgDdYyDvWRv
V/n2QQbjFT88/mh69jaMZA3JHUmJ/UBXe5KGxQL9x7/gM3+pqQK+yBkIGufJpnDgXhHZAiCq1r3P
XAbY/9BnjrukXKlQT4ZHT7jk0AiPON6DNEp55cRlCmTKaxofHb4OgQ/RTlHSYXyfDcR+Mz1Edmxs
LBasQTT+j6nzWG5c2ZboFyEChYKd0huRomxLmiDkGrbgXeHr70K/wXmDe+K2U6tJEKidO3NlfVA5
G3Uj3FbYQTY1DJI1/AI2XWJxmkBdsEoO0jDwgtxharV4BX07vcUs4kKrpmivI+VNfAOouTUefMu3
dpPvnZsXcn/FYYzGV7ey2NdCuY5ZDQWNvW5cLkbHRwuKnZ3DkhkS+HLO9blPOARnsBghOPEgGsZg
qzOT/QrfYkzmPmpHdivT3PHTYPunMVxZlao3Lfn8te+4fIgnghNG0xw7H8uJw2FkkyjmRYn6jE5T
7aXSDphH5szUQFL3Ow7TSUr43QwI5Zr96xjiom/nOdnKnpIvyh42bPeofemrYT95otq6BmfGyp2+
7CwRm9nG+8J3SFefNSLHEo9zbIXPgmW91ulzBpecF1mDnfbCnRMQGuYhsaGYhKh5ROiKv4oM5LpL
iLnN1hIrEalL0CLfEKlkZxhCUani5liIGKU7zRF0QdCu6yb1961NQ1UrwGlPVv80OUl9Gntic60N
T4KjEJVh9M1Ousw3Q5F/EFn+gzIDiHAILqUFxZv0HwJ2+SG99s7sYCP3MLUpn2MJhZ4JyE0SDRo7
dW5tVp0ItYB2O6Ir2CTZfr82TqV541G0DQw2dGpjPs1UtcEmYnFaZXnLU2UYrG8du0zTuLBXgzf8
bfHqr2dbrXOM9vea8DIaJEaCePGimLl1dIrfCWlyy11z3nKzD7YqEgC6FXAoWrXWvrd4XBRNG0za
VGy1RzefMQB4WQ1oJyLNlOGIkm38HRMBh6EX0PUAGbJ28G/kWCVX88iOpsGHlun8wR6M8Tg49rij
zbXnNtbXFP+UjIdqOHm2eUi9smMXPoDwBp3B5HyTWNzPmcSLU/qcZnhSri1koIXUeV/bPPLp7no0
zSw/TJIS6KwZbphiuEWkJkpCShy8cT7zCT4P58ot0M7vQNg/VlhwQFHIoaNtbDDKfOQmFg/cIFhG
N7NFho0xm/a0ViqI8WzpgYt3pzmCXA6mM9rAhH8yeTbI2m1PyD+QFkAlbanqVeR1LnbpZNueKqOV
JicfuJbE1T2TnPOwsYWUYJWdke9Rayrzb95zjNPJlO/jPo9WxS8TgPs50ac6K8lCthiuPPvR5LsJ
eaHgwz/aR7o/yo3B0uBYsr5PffJqVUnarga+GHRHM3CXMoA9ZQGKbLaJtiTSexD7VIbyZ6YO+EiU
YpPl2fRqRJwG0X1LLm8x1teqKf46miOJAUUGTvN8wylBPBHVlmXqvAHJeaW+g1Pl4Oi14djQIXM8
SPhN1uBEWHs33g571ITbOb6BhzgaVZevM0JTBwwt0arO2BKmC/XUMKl6rryfADfQJkki9pVGc51p
gERz9Se6ksl1MnDlQKc3PvXRU6JPUOWwzMXckuITsDeeG6xW936Vv9ZwQI5ME3iCAMjtOI6+xXRg
kPPtAR9ratNziZSBefJeGG5JFgnsD/FMeJX9tmdPSXXSUZn+/EWlUGYV5yJ+W+bjB7N5RlyiDqdl
F+3mgmVskOOY6OstYwz4C7St1jtx4hnWvde2a1qYLWKI2RtXGgpmi2aRi+JXlnax68zukzoYYIIB
eZypbw5J6/zRumdQCwZn5WuScooegpHMAVI7qJ80rXD5ZOfIACYHiyM/jy0RWFtUu9ImVj60rAna
zFi3ndaA/5odOhw3K9DLW+SaDUOiTWBuaT3lhCpdLpcaDjsNueDDhkaO25y3S2JE4/RbvoLR9VeV
hy653NkPrc2AP6cSHyKeHfYKU5fD9jX1gnijNrcZ1LWanHI7/nqFd3MwstxKJloxXZwnx0osOOIT
9/NOEeFiQzumxXr0gE9GXswuKAGASDf8phMWgUuf50bosnJJEzpmHYJJgRyaszc2T5MtzcM4Ecbj
rI6Q0KNTJeGrFYhvkTnplZU5svfoIZnSBsO21C7vWqCNWor2pt19VWKtsG0eQrm1H/PmsUroLk1q
LkK/FF92PSb7PokxcxRfA/iwHaeTY7WMb1NLp3BNFxnP0iF5Vx53GBv+GCmakG4r/IdNhL5UmA/a
iyEQsiXO4Jddtc5fNRCEZakybv1ifgfcqu67AHjsUNxHU9XdGuznp1rQPVNRS9yULZ7JcS4us5qO
ZtEAT2+j7EaLw9uMNeWZDmUYUlzp+8SrSAYThF9ZZrhSUeufnTKnUSej26JPTM66XZjjGjMOczZC
ssSYtCZqUuwts3XOLqERPttZ7x3LYDGSZux0e1f8mVNFa0N7XzY8BqwZUF/ulvvGyrK1nngfAzXe
dYmrz5ll7xPl3to6ErdywRKQnXW4na3Ighd4WyGiCst7miOvWOWxF9z3hcNGVf+kPtaB1KJW2KfR
MI5gBUMETOmf/pIO+9QijMRxsPG6UxQyl6I4miMhEjIguFGpHHLHJ8hDyyvG20Wj0rttGjur66M7
GVVAK8gnB4MHoHixVLkQuzO3e+ChakONawjcVcYXq9PDaNZ0XyILYu+wuReqe1wlnJ4BPNlTd2wc
O3qY2kGtR544DRgZZD6w/DmkaEulTFKzfBxiu9sPqLseIy5GPtz5k79n7f0ErEjSRTW6T3FBceBg
UFTZbVvL1LvINTt20Sebh9F96y++Uay6whtuSH0EIDP3GizovcKAvM0pjpfzHEnnpguajF1acTiT
RQfEVRKNNqICs9MCVBYrv7ctXKRhttLRAgw0Ob93k/mJS67CRcV+0x1z++qn8jdOTcJngY1xSkHH
4txgZvONgvN2R9LoE6sYMBHH+gTQveaJ3N/N/AvAOuuVKkfEPORHzv8VPsfUkAcwhXRtK0Yt31DG
ap4tsZ2DOw6qQHhIJ5y0J/H0hFwVtXfBseCvKcrAcOOKU2iCIyzT+3AUxmXRk3x6HlkgEFJfJeHU
Pmh7xlXrumReuyfP6+S5QCxfO/Y1tAGvOVTVEhyGm5No2ghm5GKSwl+Oxgc1BScbQMhpTAk40Jt6
bTPixUgpkyn0AcV4E2XOn6Gtuz3gplPFmt2GlMUcWe/k0LGsatVmzpMf1kgtmckiu3il8Vok4t6m
P+UYgdHjkEkrRBTuAldNF8+c6VoDU7nhO6bbQ0VvTRkgZQAFpSv5J4OIuCnGgYWNnXKOnH6NELB4
O1MhzsNmB5OEHWVJZAeMRWdlS+qlurdI1bnSgxGUFvk6ZbGjZqB+E53L5CboJgmIcLWN9Hd9Zz/V
ptrSM8pXqns2iRTK1nF70VP17EMNhww9M88ACx9DCVlTAKJocQiscf90eUMttunyqNY99La4eLFM
wz/1GX3IZfDeLzqbHjEpadQkM9Qo6Zm0WcubF4LXIR20/ceklz0eGEYl6uvkpg9W0bVrprp9UDAT
wZ+7r6WfH0KaRkwvHk4qq4jXCCyp6OxbEVd3kM2qEytYzm9URAc2x7qoOdmh5IObeViAoKMSJtgI
N7apt8IiS285mf1qL8p2jz3BeiruTDE0dwbGIOVHD81gvvolhYlh5dFPx1DrA5nfAHwON/kw/tA1
6G15At7jlvlMLVrEfVTRU1DJT8cGxtV47S88enkqFhcUhBp5qDgh60qe2Nl9huyyMfZMwQoG8Us0
5fICfwSb5hjv8qnBN6X6dxnxTsfOfIOegM4huGSRAbwH8zGi1u6Oyo27DJwGhcmYqqR/nMv2wKS1
uFBYzw90DhMy3hKMQ/NPVbSvEIFRLMKrcqVzcPrKh6a+5EPGH7KKHM4qOGvWH0VNB/Jez29pjavB
apGdGfrQkNdXbfS3uz6KDxwW5o+KR/yqaccnRgjmdEoaKKAokSAFHypVxEe6a6JNoFxn1ZSx2jOQ
pqt+QCrPcdXbpGQtxg3WsJEjHgJERSIt1T4hLrGqh37cUbuKw1u3JVt7rjovkOPRI8bAdC2cTTUb
79QDsBLKmGv8xpaHXCdH4Jn1oZVxQY8pYlCRfVNuE55zYrRdpKdNwANWGm1/W+yWvfvNyGespT2/
ucL9FNxkVBq/2AS7W8AipyAertKQb8Lngql7fPb4eygThOuNQEU+qDXlXYOPCNSHsY87poCy+Sbe
hvfEzIZtUHFCmCh0wP/4G2l8NWUDjiCUOZ7sZVMGYsjF1VhdBupwtpnL7DI1yMYdS0LVDV80fj1y
In7u2sTbRgYZ/DEkel61HDr9jBpxbvL9VtjiZ+zm6KQt9RH16VPVRyCVTefOshkmoXL8qSRVECPN
bl3JvxyyPZl4UjgnOydBx3W9gxf1HhUwXpOKaI4C1jEToNqng8HaQ7DpIgIBI3Ag28ZdNaGPQN4H
9GGYTvBuavrbyalsWfaiy3WQhRxYE0SGulPZNYfaacZLMgGJI2Y0bSAhpIJfpzf9G0A9VTzes+j1
J54Dk2GA5FPl55CDhtWUpu5V++YDnyN/h1fu7IuoX3U9F77tAgjxs/GsdPXdSND7mP0DFdWb2EXr
nZNF4A/qx3Bo0zvPdugiMuESMZCE3i9rI8ITkzSXg9gmBkQG5GB449EPmsrg3ZGpx8AWfyfYOTkt
VD/xoFIuAaAKC6uriuDMUk1Dbp4kD6EZdYl7YqLBqxFQOmJgflos+BuiGd/5OkAFuys7HjhTD+oA
ih1Y7KmN9yqGTZWaBoV4uQeOLgUrraIrLz/x2bHfOrrnrheYd5MPYq7t+CxYBBcrlRwjD/GyRqEq
pP4VEV8MssuO8TM6mBKIr1k5Nbb2mcRdnLGY9+tP2kHZpzatulnhSCxmkBf6Mc+NQOgNnPI5iPF8
FILLcrBTJr9pz5LoBbzwdApymk/MRLzN3T1JqmanJvYPmcGzJ441yx6bAX9I8KPw5op42WKw+J0m
b14RM5FrmNPHsQPEOYxEV2zf3JEiUTvDa3uMgCYCDKD+vTvHtCpa5SX15bi3rewBeB/eaC9h40Lt
C5scnnO9NV+dirWjqpGG7CLBwzMivUrimZ5IjrnH6q8xOZPnHaBwtGzU6pp0Qj4sVzUpgPXgx+Rq
jIGbcF6x2elKtkxTf+TVe88zx7xvZsGTC5EKw0dPm8dHzIB9NtwoIQptDWsnfs0KOAlN4o8QdpkP
pxLwHSyLsGEwVR7ViyWpopgzdpwk1f3AQFPrHFh9iO3RmHHH8Fiys/gAvKrExGLnkLIhIhnIg21j
cCu3gArWvvkCT5M0w6QONWb6U+L8pXuyfw3YzaF/ObT3VrgeqJDaN/LZ9thOKO6ZK7pbtzIjPNnZ
wUynjnPqyqexhO0yceQfgQzhRsairktmOxxJcufRwXBqVAtmb5EfGjxyIUvy0OakzCi0TSvJLroI
iIwgtUZ+8ld2VXqXWkfuh/mmNKftQHcu5+f8YKvsaNBcvO010ZQFnjqA3UbFCd+1faZRFxwNMe0N
lWXPWOkeesIBoDn6P36qiyvxmmYV43fdGmNF9Exblz5+n/rFgBoR5sev+ejPI2AIIrl/2NjQ+hHs
YA0E0ELaif/Yt34wFv5JDliEQ1BC59t2qmhE5QXqEFgQJ61ZXfUMI9VBgiP+QBsYt9S14na5CmBM
csDL31Q37+t5+lhMROjM1WOalBfZmPUup1oXBStdTf6blZu4n5go3cZNngZt/GbsGYcqzfYOrTW7
MPWouxi7ow5gwusxUYfGb6hdz4ireWXOK1OEjzSnjQeeia9Z2GA5pZwhQvU41Db5I5E/0T3rfJE2
ntfVa14nIwAuI1k7qZmQwFopDq6AedotdSvUadjJo21TxVtyqwcfxMKWUcuN1GuoJsTWDxqisp3h
SpKTNfy1LJLmvhLtIzn0tyFqukNQwdXErV9QebHCI3L0u7R4jCsWkT3QlJrW14Ob47/ILf+G72lf
q+GrsWGvTSkNVFZhoLAFXX8cMoQP56JbP74vQ8C6WO92w3jJY7u/TE2e8IRcjdG/StpqfpKVF8Dq
1vIAw/gF6xcIPzWlW6YGNV7Hdvrjm1TQ5T1tlYaFvydgRcV+WXSXPGtvmQjnLUbm4eBRcQ23/ZbA
ZT2g+rxW0Dg6enNGPeFd0zim2Vny3uR84ugvkBtw2iYZf/VjsoffZXw5cqk0VmXsAC6RGT34Ds8l
h517kjfJ3hEjKrw9lJtceREPOsyu2lVoyvFwnBI+60UB6itI27spNZy9AnG5SSUwxzmPkI2LJcBW
qEdlpD+RqonGFd0rUiRFBtX3MM8L2J7ge+lQoZVLp74k9vQy2VV6aHOZ0AKPqNyz+DvTBfVqp2Tf
ii57NSnj6uEd8dXI3ks6jWvHIMzd4ZKL2QtMTVtvTUOKU+7/FTUxCoLVTNN+M1x19xWV4aVMDAUo
wswpQcTkSTcTglW4xaZUwe4drJUd1S8pxstNEifySXe2c2gNsBtZQkXGFD1g99RApBGpeG5twYeZ
R5cOlnPEbW9hOedt9+ELtqR+CEk87PvpVlZbx1fdtZ1jxO/M2yP8bZQ1GkdNKGQt6iEnglEUG6Au
mz7TcPz8/N0pfNLhMQ1TfR3vZEa8SUC3Y43HgjWCdRxWSI4dmMG1F7tEO1Syh5FQH9kjOFtFDq2r
xHe41L01AY6LNPKGPZYva90KPpTZnD7xzM0OKf3XwCjFru6wglFpuG1GihfwnoR7kIYrguu8a9C4
Udd88xp+oJ4+UlvrHD1i81y49mmuUGmLCPMhZl2auXp4D/Xgg7R1DwPy+aCKelf1xl8VoDLC1f0T
kp86lAWsZM2EuRdxd9+IvD53lNnRUYwTIyK8vSa1s1h3TFCQVnAyIug5qfHhD4b3wCid2mtLhulT
lqb0U0tO+CqkU8CYT8xs7sEbIasy2R3AnnTUJXmvHYa7X1aqh0LL8B1WcomTq56uHD4llvuYxhgX
0FmcmN7zjC0kdeJpG+eTszONCgcIaqwHRszBg0zwQNxHxO+23pQmPIgMa439HgSgSzej7p3vHjTg
Li1BDLCXvHQ5/SOB/5VULZZ4H7qR2ZYtpW4eywusjjwsmCeRDPa+cBCrelgAtYySOyzhl2lKHoQV
xHhssCZYLLWhq1gMIjaFaDXzYMk4MEv7EuKm3Uyh0+3iNgZ9OxWPSZ5Ch52qaechHnhB6Z2pjwMy
rAIWL7RSr7MkjWjs0VjcZ8QBazRf55HMJCDGcDVKnABdZj2R1mv4cGjwnGmLDykE/sbKE+oKfji4
avXJcIJNUgfvXkHK3YI6Rj8I57gCss7AeliMbrGfzNzgiNTtcotbrw6ktVuyEHFFSzMAok84fsdG
FAERMw41QnHgsItsbRkUVRUBOa55VsN25jDJZVH8eKp7rrIaN/1MzC+yop2Z183RCdVXZVTmuo3L
7yDn8APY5RP3S677cQOXo9xZk40ubE7Grssc4GR9foMjzAXQkXhre3VXynGxvDML+cEOa/Rj2tig
VhzC0APl0gG9xHSi1VQuMx5twzbZpiHP6EnQEhJDTmU8C66xZg1sLUnYeHYJCUlGIyt65/RHmbQg
G+LNsXpwgASv4VW3tIypaNP5XnRgxArWFM61HSBHu40kDdL0/8G1YtVcGWvHzd6EFS5+jmI/W+ri
2Dm/kXbMPq9DDNrduyd5Cb0EnbhB52RRVnFzCq21lM0hmuXVK9kWMdSMW7sPvuvwpiKLCUFIcx2p
vVxIJOZSDp4H4RHIlHtIh6peqzpGqXRiGputegNzo2YB8VfQC8+HgxJWi+FHYW3Ldcox6BZ4EzqH
AimQQLZw24EYjsdaycKvAuS4IpeJtAO4i2JOpYjsErelHEPTueDEm04BTMKWTx6iBhZgtfdWGDsb
zBx6U1qQVsaJInCe+vFWh1ud5rchi4s7YeaoYj1F4COejHwhRFldesomGqRn3Q+nXGEub/AcgVK7
kBDHBczGdstz/44X9ckqDd62rt+lznSYwv4kiFcdMg78Np00vESlOkKyOzVBeYpqn14EZ4ZkpUj6
25o3Kea22o/ZH2A+0AB7bi6B1ZAtnMJ9bUzEjLv8HeuLQwOEZDyBCjnGY36oiuIgFGffSVjmesib
dJf4IFEduVSQRpnBTFVRJzu0HwNKBbZc4BB1iqQEBi/DpBcz+DbdiEOemQG2MPifxLxLtDFeA7bj
vRGR1QEjjrg67Npmecvor1+J0OHQwkbcDIiZ+r61MQePm0P664eesZ9T/cxJMmsXZ20nue2Tygrq
etrRsMb+N6nPEoG8abxzZ1A+CpJyxeAHbjagHgoNJDWoFldufc0MBUJdiu++LCvc0+k9tr70MEcT
tbW1+Ttt3QJJNe/xcvIQodFMZV91Ij9mmh64Khh2XMe6X1qG4A4U7jpt3ZcGY9mKCMunHjgmpGQ7
tJv8wUzxaDr+1dPtoSqjcRv2U7ijfIbgMEcsdXbgOrLDbwGDgCmea5CVbjCOR9G+ABtGXTC8g+d6
wTHATqbBgZEw27pSlSenlU+YwQ54UmN0kcnG9hFee/SBNShVuZ/i4qc3fAq27HFfLip+Go2X2YDb
r7LO2I+Z+skCHULB95gSA3eVK4cuZllgjnLlne+h1RKLPHcN2Lqh8k+p6WUvwA/I3NEwutWd4xG9
2gzjgMkEct461QlcpUgw9ofFLQwhf/XUlXxkWXTxagEJf6wxxC3f0IgpHmVF7NMgSXnKTwJNwSJ1
jkd/Nt2E97gxz6XPZ05rolpW0pSI1hisq3lcTleKVPdk8U/lTq4S2ibSDPPm1CLMidxls4QhZ0c7
HlauKDkRZvskBJdjAcJ1nzfW2jFQ9/Ab7kASFIAI2sQ40BfL9C6Ehrpnho/M8oyx2CurrrMunBXQ
/BzK7iKGvwuMHRBR81+jI5/pB7LcR6F7Diz8rjPXhUEp6lEk4Q88uOqRNW8D15sodV349WUYCaqK
IPuUcsSiazc++DKiV4brPS/e+w31sON6Toi6NmP746SCavv5Le4lKqubnSnAwK7V293Ga2kF8Ovk
TJHLC6FKLgdR0uEDNnouI7340oNNkywyjjSfcd9ZD7hIwoolflpgUIpi0hekAyS1Ijn+laGwHnQU
vmJ/Pck0fdJwtNZ+3i1PteFbtrZzhFMKOiVuufN6WPg4mvmQ9Z6jnou24zKT9cCxjS4x2orlJmB6
E2Wgd3WAnbXnuLcasoEXuFQYXPzoOC321MCs76u2IlwNeHwDrg7DEulRkvz6PIeSiPhsfRb+FJ7i
kVOOMJqNyPuMhAS306qirFfVxTGy6TGIg95Za/wbSHFVclCjzymgzp+ykN4DwEAvXmeIXdNJQFMF
rRXCl9XC1f/MWui8tjoFMyhljyLXs09PyAlTGxWBHcJbIb0/WGc5MdEi6STxo99xqhrjYZdBwTWC
/OZm2UR0d4YvSVQzscx5p2pfbgd3DgidmPMLosvPFMhrSujrJDjTOPHYrHXh+LCkIU5XIbrVTEn8
2uvJWnEgwbNtaEbhcqb086XMYQnjpHGugxL2npkSrIDhcmcqmmNqZX/7CjbkBKiM4NwxWW5TbfPW
jGBwxtmHUZPdpy0vHE7rpywLYlhMNhbikmh9jsVr1dVAWCLDfB/Siae3AcyT3Cg9xzwuikDTn96H
V7oVNlNgZwcraKFo5saFOycn7+XXcxF8CZ9miMCDqMlxr7eSh87jcBZ56Vto2s9OSv+WQgpupT5W
Hai6IpqadeJRZIkjnT7s/ssE9whqciSJhmlA+Pox68pyPcx/adn6KWING0uGAOL6hzxbiAAmVXhx
H38k5UhMP95ysaVH5hhOmTPuVZIUT86DPbEtsKR71CV9t72HtySMm1M3B6DXHQL6ACM2IOsQGz26
m/siGTZRC5Q0GQfwe5Xpb1AIzHqPwYSuO4n/GG85cerqXhD9wm+IjOw0XQX6K3rptYm1VOpD2oUX
o0bv5rKdgCKmP6BfjK2241+nfOqatlpjwDtiq96VkLN5Dtl3psEGUdSkTW0IMRTvcl91EuzDvvOc
hrS3GKrGfmBTEGEb+6x1iNOXgAA7gZW8QD/3vZTH4OLZE/QoIk3LTVX9Ya3tnuncporIZaIIPUCd
OKWS2PuZ7ODHxRyA1zPfiqG6W/4nMzivHW0UG7L1/YqbT7OqmuA+6Yq1XQ2vaY/45oI3tevmN8WH
0UGsiJ3yZeyQPYIombjP9qxAPaw0Jepig/9kS1w5x1Nur7CEg9c0OCNiUVxbAl72PIYcb2YiVkls
v5FMwIHYeZxlcKkrX7/hZr/omsCSWVEebCcM+TMOUWkVX7SeLc+wONp6PLDY8QCTDJlfMk1FxSSM
X3Cp8tg0lCT2pvjNCxeKLoH+3nu1Gqb5KKAcrwMAI7uBG7+H0zdkkZuN8Qt0bjZGy8utUgsaA9N8
OSZyy0iPsGhQR2uUEJTmrtvZASCM0EbwEYqlooitlx66EeD7V7uNkaKx0ECJvsWW4aKI+qiN+sE1
YurMEmY+3qFNzFhhB96Xp5wMbA0xQ9aqH2O4YxlFbqrE1DSRnG6jBNxBO1FqZuJw1zYza2VlXz1k
oK4FUQUhwk59vA8GSTQ7xWWKT5ZBtk2PDPUog5n6VoRY1pVI8c5bIKUgFtyFXsSnoy4lj/HkVCX4
Z2JhglNJD4FnIUF4/YWs4G8sIagBVsDxI+wb+bFDnrJB1DFLN3iTgArC8oAE9zsuod9g+cdEKRp3
DXrGj396jUOTi/7eSsZnxLY1YfdHHfstpciNtwRwAy6ZAk5t7qwgqovlQTH7abxtTawReQLnwXcH
liGiu6ur4kUwl69EY1qbgbB50HA1hKRz6Vb55TGpAHRwimeXjbz86Hrot5lr3fs+6wbdRMieRXZ2
wZMqmuaRDxkWB+Ittv/Q6tlBxxqerMp6skH8WWwVQFmptv5NrPpr6h366hqHQoOSjjQpvE1eLV0P
c/ZM0R6MZepdN3MnuLd9arj5JusFtluoYtAJ8xkbpJ3sc8ulmtSG/K3oY2zABlrGG63y7wNL4ZWg
TgDpQ7nmiQWKvS4S400F5g++hS7H8mkUwsDw2BLKmtLPv2VAyJvGEiyRjbjSNc4gn239gStHThid
0kfD4gnljSncGby5Bm5U05vfcS/89YoJJ1IlzqEO74vqEw33EsJIhDsBKd70+91ktQ+O374PKneJ
NyMDRM74B/1K8DgkvJu0Y0TzAW3ViCerOSgOBstOZnUWCkSJA817iHV+p6IXhn526FYu8MEmT3OK
c2/oAXYKi+1xL+7bCQaktAdCc/pQuPNVoADPMTfT5dsah/iLAul9N3qvmOheAoxfQIYJqvfffY4T
uB6eGNmPeLolVNH+mSHpISJaybbd+hmTt6yAmr94J/u/BSlJPoL+tUalOBZB9YUShPyDf8VN3DsC
b9N2b47M97gE8ZcFhXdV3pyeiNHd/v3o338YTfplTSZeC8fjjJSkrDAMw/euLGnGnZVByPp/P/nv
z3jeOx496+IvAfEgtfkT5RKrGPyUxXI4IrE4nV+dq7k9/vs9//114fJHJgGUbtCiPvz3C/9+nze5
Pc9TbNj/9/f8+9L//m9Cbbxvj+0d2ys+UBaODSccn4RNPMjFsLpaesfX5nIGGbUaid+xveAcqPHT
lM+GEJhSspmwFlbMCN7G2crOaLv4CCeJv43mms0YsoysQigelW1XG8fnnM/BuzrKBVIXWRn5KoJC
GiJG1NSkoHqfuigCuwx60Up4IVtMiy9LPwlvZHtEhdKXNMc2OsQl+a55T9YXKszUfcwWYfFgfkEm
nY6JNVV3Sz8zRTsw9/r+XDb+I3UrS68hZ4XII/ZrBc8VmIKHnlXv2SCqs9Y+t9RCLFkpmKOrJKqP
CWkQ3EexT+n2iXOq2Gfd9Nc1FHpr9MH1/hei5qYqwnajyUKuCT6yAQtxMBt2+V4h0a4sEC5kwDxi
TRHXtozq4N6YcIM4zmJNTB1yvxytCII8SMxMK88khksqB2529zxMrM+W00ti7FBTPIJA3Qb37skA
8P3Qla/5bDvIucMrsVJUDcosNrXPWT1pZ5y2JnZe4v8ot4agt5xHBBbBj2o53poyTJBrAyIu1Ui9
cmLo1VjE7Ehcdmymi3EY8K+7H7D9FlJm4NDDV1/DvZcGRzWrodiCtkVIRxPmorF+bIeI2SYMn2hI
2jVxYa0okfvLTpabmqrEsYW96zvfOSas4yCoTJon49e2mse+QzMeXc2mYKRK0q+n57JpaFKc02Ft
82nVlmbLA9Q8LVygzURWB4uABWc1RjBAD+E7qQl2aVDbMZO3f1N7B6zxxMPipxiwpbp+/IWn5NoM
BoLMd6h4VTq+IK9B/El2jjtVRKKcONJLgL9vjSoZ7qT1rJU7rdqs7lapDb+wJRg6JYspGT+jbf/N
UncAOnHQeT9eVD5Zt05Ox9iu7jiiY5NBbV17Q/W8YEXrBOAKfhUkOPMUL9+tAW6UZNQb+83xIotr
GHv9zUKVyFJCpLOdB4eCYDVDkLuLUr+Bt4eCy/52UyVOcLKU9C4ug6k92/IYw8XZsfnnc2cOxkG7
3SFtjPIze/KXeAWe0HqtrZygpgYUp7kjZwYmWJNe12Q6S9sB8J46IErat5Qj0IkLPrz1y390z/Mc
fGK5//fDf78wuiGdbVM3bP79HI4RWjCdTBzECErw3w+NsKNKI5zflC/rS1fpfT54iLhmm8lbqMez
IJl6N8+DvP37qVxmS0EzQ+J/P6fjJNjzWuHVXP6UidvslroNzT107Valqi58OHbY2Z1LRwfPmFbc
cRoWBv6AugB3VsEiwgsUUFW48sOvXjrBwS/NR2oqCBb47J3DRrAnQvxjvHF23J54yrfhEmLG+xIM
y6w9YL7rRE5gNI1u1tB8Z3LC6BuopdPS2tqWetE56c/MsWYYHv1jMpgI2BSmyz6yOMiFxOsDrz30
mmVhH0ePsv9KWXbtzUE8pW5UP/+PtPNqTmTX2vAv6qrO4dYBsAFjAw7jm66JnXPuX/89Eh4z9p59
zqn6brqQtCQcmkZa6w3AIfEg9djG8JPhVdHD6uzaKzVBNyGy7OfGC4zF3CoKrm5KzjMDW8KEykan
ckhQ4kXlltBgo+6AEMQRwWOEwNLhRTMq7iN+YjbEAfpRYfpTM6kr5jEsX1yvbQATfA4oI1xq/Lcu
c7d4CoKQZ3iHxI/31eg41/FFNtVUFCsf1asaco1G+c1KIoiPgwJRFGzZhV2CEh8q5TpIxW1qRjd+
Zti7sIzA+MPhuBrAP2kDWvFGbIdX7uDs5youH1JvTxkJEYUQZofmR9/6uHw2jSG59/tbzCyqixKv
kZuysh/zIU9XQ9d/N3vjoavyrYt03yblQcvTq6DG3lDGBZSbY9JC2q01oQdGiBOkwPU7sDngIQ9k
x+cVkNxtX9iwtE3ugb723KuqPrqgrA2ncxalqTebJG0uc5GTB2p9q2ukI1XOykD6m2v8kONV6fG2
Vq2twyg2VmMx7sE2/8xm9zons0fmW10qfreGIYHcn/aYZ9PaKjnueMGAHFWZvXoJtajKX2qxU98a
iXHsIOJAlhsysjDTUTENzmydN/GABUxbVN6j2abtFVYGhsNRMMNF9yLvhxZUzdUwkHhz1CdNiyK8
zKJsUUKAN5zsdbJC6OU8f0EpogKnxzjphYYguhfZFcn7Ely+k6CpG694rl7odYyKpwchH4d2TrYh
O4ZAg6yNjTOAdpw2BV8MadOXzqMQXnQT+9Fm2zscShC647SCb13nIzSiYrhS1AnHUQcAWS8yrqO6
55FvA8tE3LFV4LgM1nhj9aQBki7c1eb01FsISHQxd3Ku2MmqUF7VGG2B0bB/JkajLc0BOTJrdLJV
FnjbRAut5eB/7ZNR3WINhfoMBed1I+oQKmUCqHsG+X1heZL5OobiFfa/Wqeu+K+yk3P5X+ZRrFxH
c7HzR9LPc+1/gx940BM8WPvWHhdNnNgX4VgBezBx+QR4tAhcdFVipLXUQV+2dmfcthZlxtIDLGaH
aJlMaQMmZ3acBVqEPJsrzuM5JQwQAx1GoPB6JnSkr40AzbliaHW0qr0vCRhG0u4kQykZdBcDOECv
za3ryECdxKulskxGtovsB0C2BjJcYm7wbwZQh8lIDDo5SJGLcHyglYkqvitbRKEQdBt2nlLcFUUF
yw4sK7laJG9KJLcQ0FjNbb9EvN7EjDZ6RfYF+D/5MlUNkcZwy4Xu42U01sXAn9OC28D2bQpmVCHj
2xId+OswSZzLwDtq3tM8te2jjag1d+skxIMutI6jiDUckxL/Ie6AH+owvswJQuouf0vwsPOTa8Kj
mhsBhoTchGoKhpB+hWwfqcXAZNumzo0NdTlnT1WgbtiX6Q2AFejBbI+QHGggFIE+ukE6DzWgUkFr
vZ4ddFSAWhrxtWXdlVix7ryBnZlh1eOyGLP7oKdYpDojckP599mkFKx0AE6q2PslvHPhBYAny/pf
0QgTTqua7wXkcdJMhgqFSLuyKk+90qL4VkUh5lrtxouZr5pLvwnti0HjI2IgJnmZa+nRC7DyLF2c
uZKuvp45DF0CGLlVuxpWTj7dV85toJrfijk1b9oE4WdyPCngODvgjczmxdTax0wrrF+DcURKLv8Z
KFTRKc+bj61fR9djbEd31fvsxsqzT7PHqp2+DE75YuJ7sFNrpJf0Oo2568PpFTEz/Eaq7HtadCQI
RAQJDGutRGjnA/tz1xFGNujb+NeAqfVHEwuVhTclyUI2FeBgyNoY8UK3WuORHEAOvsOnRhTX0cLW
EpJvkVM/jNAG68C8T8aseZA9TbGEFG3eZ+89/VuMHJ5CTjG2woMgtgJ9o5RFuoh9y93LPtXLu1ev
7wDi43sCxvO7PlrDzzYxfmpulT2DOgEY3k7Zfc/uezkPwYjHLOtULuqC0IO8vRcjuQCutf24DtiU
8qFF/+dSjdoHJ9c0VHXahyLOPr2gmHDq+WeMHHLC+uG/xQR+tPNjyAdIEvlUxpW5/Z7ytLStwP9Z
Zu4XnDzcJ3VKcZPGjQXZIQfPBtMOllVhW/uhJBUhJwVk/OSkSbe+mFPmPaV5rVyxQ/0ywz60lzN1
iBGqZ5RB2xu9Fu6ewzOHTRvPgPe+KSzNLaKSi9jDruY0EKFM0rmzv5Vh8qJqHFJStXZWWpe497Iv
nMlZBa7x9hZyQA0yfeXNqGvIkEC8T+37hnyL03Kdy/tANBauRwDEkKu0IlS5rvAnStDqiPA0DCu+
BwbcIPenzslM8Lgu3kZsPU02ZgL0sKlu9KECsez7qy6KtE3Lv3EjX9lNRAHTlVetiP6IOY30sV/d
nP4Rjn5QDaXZm8kIbxx1qZtyrNu90+XZQ1A9yzF5cdrUX7YV2MZzn5wECme6OYW8TdLyOHnIg685
mjA7PQQ4OpUZQiYBUkScqcYl5ifRQSjG7FpbAf0kRk1EkSCvZ3z04E9xhgDpoNa58djHqnsQLc5d
xiOoThc8eHNqyTE9eBuTLTGmQaT7NE+O8Uj7Y55YU0bqtT0fMM/Fw+WiV9N2Ly8zBPulovodwjkt
exjdR4podBrzJutAIlDe8O//bYZcgF+rv6fci+wJenUNGSx80dr8iHzEeA0OI1oMGCQdQ7tr10AC
QR16anYsBtgChQMMiYaMN30ye31LSV3Gy+kte5MFkKT8iEXl2/QIcdqlkfPhwdwh2822erRy1cC9
VD+15C/73pJ/3PfW6Y8r5k2hcZSt9zE5r3NxIhZrniPfW+nvd/jv88yIvGbHjVDh3b0wlCnb40w/
XFI8U18MPr8Rkoy/fPslmFrK306frwvH0b8CRFbZsNnWkTOxgiBQ6+Mya9Wr2RriW10xzE2WeeUC
i6Fsr6J69c8VHbLKgKvddE19pXpOOY4Ct/4SxnP2HfewVxCK/bGpqIWnsIuW/B/044eAEW3FU0AX
GcoSWod+rJXqtII52q+fAoyxPK3Qt7W/M+PGuGyGCJImqtcX4pVWO2+vzn1kf//R95/j/vPoeWWI
KcUDCjjY2mjar5TNxFbeH+8t+d8TLdLi2lbeH++t97GP82SkvD9EJAZh0I6NsLwOzUkHQETCnOo8
FjnsP4F/DE227hsf5s2Y6jt0LahxqkPw6LuDdgG7KP1qpNOdhsZeeDEv8LrBKsrItG2rNc3XwAWZ
zgYze8xrW70i0+MAeq6GpT5SwSJXgKUi1N+l3wz6Lq9G4yr9uLYZqG9r91ehbgS7qVKnqxj2meo0
w9HF/HtZRPDfC0RtHvBes0gguTFcnAb57cL72umoJejVWN7ZeQdbP8JRAmBm/RJylyZaG/8Qi3nQ
NY5srvCh9lvswNxoOC3mNH70w7MaSiaW+5UzZXwJle6yicoiKcjORM/IuJogLIr8tvV4glHWuQG6
Pr/WwBbg5tBvpVRUSKOe+lvRb4j+KexO/QVWH6d4E+eEU7wzVagZFtNro7vRtWspGIiL9cU653i5
Pghp9jz0oxH3Z7wRtsm6ydSvfG9DU5pt/1aD3HA0zHHrAYp6hXv+1j8FtXpEiPjUP0+oVpR9o9yO
PfruA/2BaUyn+A7Y6qm/rrRTv1y/Ef1ynY/x8n0/rn+OR0Chh03dJjfizZFgQuBf/LB/eRP5w37s
L7vy7Yc6v8n7D/WXX06u/5d++cf4y/vqNTLk5H6jC7MBuYMdQHXnmJ256ZSSVK/Tht8a1OHEs+hv
AVGqBN965b8H2BShvvc6qEzIwZzUKpCfmBiRHx06DUAYab1J7+C8DGiF6rH7hVSi9iXSkIUpLDW8
dWERP7fmD1OEO5Eerzo3KhdyNliBWy1O5iOKL+1GripnFzp+Xn9ZFeT426ph3AQvrGo5SHvCb0gO
delzMIBDfBeYjnFnotRzqQ1t87Up6pcmMSvsADybXB9CBrJ/HCYAQv34omXztOyLAbPmNBteMh9/
DOpmXxVIfrDIQvxB7bk8eMP0YkKW+NpUEUn4j+80//OdTPFOcsL7O2UwllG/Ug95yS8NHR+YhxN+
A4mBzmzMuUOZYKJ6BlwD1zGjbwmIEBfbxy/YdOCKNjXpzcRteOxcqI4iIB5QUrLwsTjNBIGKGT1f
Dhezmpm7vFXXvovv5oXXAlgAHvvDR0CG+kAxPoUOWvqUorUdGNt0FWVGdOvi8LCF1Y0QbhXCkhtR
xrdQn/j6l5XCkUMaznPDHyspOYlyQMR4F3mucQMKDNp6kEXXleGYjwiopgjbhvlPLX7M0sL8BXXi
Ea4siIpImJ3WnNtiQPCrT7OVubCAeqRkisC+/gyMo2t34aY1g5w/kVFsYTWj1VVbtzEPSNEa7A6q
auL+CMkdgPXiANWo5APNbMwBFnKEkuco2TcqiK2ezlig+E5xsu8UUiynqlV2o6tn66QGwpNF030p
LbmbBBXcyW83sk+rWw6jQ8WHj9Fr2Scvtgc4vYiVPZ6p070Mk/2jkZ+mkxKKAPNOxSZQjHxVcaAB
3Onqj9qkvDWroWSrKkYtYH5XdWYpm95ovhZB0u6awB8hXoQAgbUQcSursJodZcfpcowd69oQTU+O
nDvVxCCSL9XshkTIDz6v2T2Al/x+bBJ3mbpYzFSIBwmfCEb0qd2pVt6tZcinOBlhVPrKj01oQ2D/
5U+rKIp/wObhj5aq56dWUTXKQUTKX1NGvs+TY++Rcky0MCK7VVTt60QFAxWqjk11G3GueHbdKNvL
jqQc3RWFDsR4xJC8pKj0ULz2p9W5r3rVUiM9zRnDbmU6rVN9M/XyeTBm474o+BpWkdX//EqOGiXC
+0g9/7e4BDFD2JRKNA9kiHdQWKsDkhb2hdJZxTdMihaKTuFDteybzLLiry1KnFSpnAaPABft5qIm
7am66Qar+AL8+YfpiDQtZE4jrSxkborkq62p8HIsZKRTu16VVdHus2HsNm4TPMqWvLh6oGD0F4N8
SdR2L/u6St3UbWhu/21SlghZzfQXKnfBtvDxzEZ8N+FM2QrYtG5Ml3JEck7kK0i/6LOZFuYE9XxQ
ndw6KCPV7gAJ7auhCeyDPRTWLlX01WkwVq0DD6ofE8nfzad4RQwqzWzt7Enjv4v1jVekHuhJz9p2
aSvsIxXj2YC9gmuGry0s0WyQxb6w0RPaUocxnzN9NJ6zYba29Ti0SLXSdLiTFvFsMMNq+w2J82nh
5jAXZ6+AF4apHQJFNG24thhliJdmP6GUZLrRn+NgQrVNnYCHt7MSNS5rUtatFY8Xbabrj7JZlQFN
vzceC56Op1EygPUO5muITovaLSij+3fuDDo5rc23V+c+UOp/9pUfZ5zjsGP1N5USDcqhbH0NrKz5
M4xcY4vSGwffyfmphLQa0RJjGQKmpzGdlhyTP6YYI+MmJIt8lNnBmQOrUQ9yz+6EwiPkdyuSjiG/
W8nvltzBv88bBfItVAs72eJS0d/x8VPSh3me3VukPbObOXXv0GCLsSe04n1ROskO0MO1BpqPPDb/
nlUzGsqFHHXmNNlTw3IuwdsoC9knL//jIqBv9wGWxavQnOtNVnpc7KlrL0Y7azayM0bAAokm3D5h
7AAXkp3niwzsyZpiajykiExjmoh58mvYAABUrc5Zm25WYc2jVqfM4McIEAkOWDO1vWw6fveWE44h
EoNtos172RKJQNmqhJIKBavzmPqhJefh+anuRaTxYV4aZ5hP+qH22FmACnpH/17CAqDGYwYHoD3e
ojN869YppnHLl2d0nQIveULh+2uYWP5P1M/wSm7eJllsIk6T1LQYVuh/oBeOMZJ8S6Rky6UtmvJn
rQy9JDdNU/6w56YcjUXweS4f9gd9AG6cVsmf8xELYXXxZ/k0Xzb/9mZBiAVSpmBUXKFWYkcrLUqH
dehHiyrVizt4uAVIS5RXLuTAmKVQMOnTnLq4a1Algg7lOf06i5LTQBkBkaIgXmPrF4F0Cwo3WBV4
NW/kKxUE0ulVICBKeZjYFbo6cXwJQGTapyNa6LgZTPvAsaBcuOp4euWJvliMYjlv8zXdtldV2k+v
CTxL5A3iF90ZjZWemuki7fG3Ef3IudSLQjW9K2tunzhYlcHFF1+mbtmIPuLxaL84ijtTbnfHh7pK
0ZJNBnwqM3VY+3VMTixu+ocSIjg719B4+ccyhW8+qvhYfF5mppbbNt6wGavKu7T0IfvKXXQV844/
On8MgUu72jHBKWFhRGF3O9dIqclY43esGwVvsUqAIEfaWt8LJRW7Dx/RQYDi0Q1fJd9HamWf+2RE
yDF/F4uLjAWM8W2uSZMAN3VsbwnTP7yHH4E1jTgxay9O29jfxwQ9uc5JtB2AF+021DEhrAG4PKWt
uZencDMsH5s4SKnWQMeN/b66LUWBLndyqpninJ595alvfZ8mG2/trFd3M0y0W0BdGcjS4iFwG3fT
j5RMLTZfh0FvqysQKeFhFH1FqIcHtYEfL1/JOPlKjtaIi+1qcnaXMOP3MypxWObgF721ezWeqPZR
/EPre6/JEeTUh22Fn5aZgRD6poQFpIdhRMfHxH/aQ3rvZVbju6DrnB+YszxYitM+C5/361i3640M
bTsfJKcIxYzyru0K9Q63d2iDAGfXJg7oVxlGBa8I6t8FyG0e0UCMyGuBb7OzGQVKg6OFqzkRJGnu
3SSzi2dnLDmi97OPt3JTPKPV/aNs9HQnB5GFyKL0GW2+elc35jekzMrngtvjrwvI0TyMf+Allu7c
DPbYgIsMNigK4Oi6QD/Nm5tdIC5GWja780Cv+hCIHNLBw6Cu2nHUr/Msjb901FTaCExml0HSU1Vl
uE/NzLk1NeOPiAJp6VvVM7AbgbUPpLvs1AIp8opHhunzt4Ayrfv+vPnUr0ew+IsKlh+nEvDZlVH+
9Emf4o+WR5Tjp+hBa9EQUiwOl3jHYrCS1DV1r3bCDknEyItrsGMZZ1XFFYG+MXfDh0nXkhs9AlEv
lzktqFrhRjEVRLXc7Dp2zYd4yAEBGKqylpfBqcCcpa1y6c+mvy5mKtTIOXhIbvX+uhQX+ep8kX02
iICa+sHvmE/zzgPyVao4ME4xh7q2UBqnADpY66jXCiQ/+VBwkJhRvKBPXvIcrQRACwQ679HnebDK
SEYhRY5JMljEUBFeAhuTh/OaZCmYc2tyNgFQB8wYeUzIz7989Zd++YQQ09tCBfSBCXVQKubBDRv8
bwftp2kZ1qHmv3BwNGAwNbZ9soUQHDLYDmbbH+PlIGWLU3yJXqtnOQ7bBmtcpmg2gWPEIKDVtZ/w
8LjBfP/Yd3b7eA7g4+He+UOP+9AQb3DkSDd+jNi3XjXOMTHRb/aKQPmJIJ06uj9rC4MlOMfmsc1K
BZMD5ig5e385BwaicwQLx9kJrVLmQJ8Fn9e797JuoI3xtJySEFFLWVYIY+AGo4VHgiwa1Gqr3rvK
cCpEfJohI2SfXX6ngvzVqMNpPWqjdTCStF3CsUIrHxb/ISxC+z7oEkyeUusgIzyPe0xOkH1ywlSn
xZUcDYbGvu9xlclcN8XIWgRPqTn+sboMlnNlsFhdTj2vPivdKJzG+008IBzB1qrwq/k5LIwERWUk
TZGvm/Ct1lHtjH37FgWi6SWfQESZ87OSE+U0Fjw86A670NCA8qWUZZDdg18f980D2lH1g+ybekiB
sikHznGyT4Wp9gDOjmSLmCub57n/up4eZ0N4eV5Li5DsC9XxGXq54ln+j7CuQf2xaTlCy6kXtd6P
a6GFTy4Mv7My7tTHxAN1J//xTAKD6P8ITORzKy0Ojs3g14sB/O9KH5BpE5WmAK71da+H9fXp34r8
/753pvth6qOtjHCgkG0NpbqXLXnhFAnJ23Kq06TTAJO6kgSe7fS3VllOLwX8SM5t3gGxumBXZRzK
Zb+hYvYSDW238swEKW/CLL/xDp0ImxFhROCK/kbFWDzNtW5VAXX/FCZXk/2xCk4C7Eu3kounpKzr
kbcMrG9uiCdP7Nrf31+UoXHqYU9zeqH+qofh6Gh5+VhagsHhJv2qLlvv0Mf6D/Ze2few9x5xMyge
p0h9C9CVwDuYtvkpwKsddRmlXrf6GID0zaN8i9OZRh52FMBfG+yUcB0SZUUbEZeN08MBkiURjG3/
MQpKDSaWCHZF8H+eq9QtRQ9RhpQr/3/mnpeS75tOfANEFSx0vqAnFHqXLTSeaxR9imffsDhnpU16
K0cRbz5EjmLeD2bWP5IYRuSFSQp2Y1vQViX3KU0HoMhpDTkq12g+rDHMNpJwCq4zVTz36JdpYOaH
3MCNI+uPfQqCqw8UHTAJo4oG07szqW7L0abX6x0ctq0c9CalP+o4ICdlUu5lwHk1GXFeTY6eVzNh
oVwjIeZdR6YaHiIwToFl8zEXtWQ3E4Ycg4YVgxz8HQHpuX0YcTI+5NzjGGQNOpwiJnxcQ7ZkxHmN
cVCb22lKvgKD28itaqa330NVsY9OlaX4Sc39TRB32UNix+6FjCiKnwaiPN806ESX7Eunu5Gc5VqB
AXjdOSTWw2Y6raUE9V/XynWY73Itixw8/k6wSrX49KQD/IQIShoB0ct7ODp4whXIErMTOj8cZUzX
4ZIuH3rMbR5kn4yTz8BzHwBLFzBuEdct3prlfaDDXUxCxVsjRBA8TRNSkPFUfQncxF4CDWyEZEn1
pdbjO8Sf2gOQCH+ratTJZD/AyrfpvZgezs7n6XUdW/t+bA9KMN1Bz0p38p88uLAAbTstb+T9gcSg
A2aPKq8cVXPTxb2Mx5ccNSez30/YZcpB2YULEyyPIN2d7iAUZ/+6mhwt2rG7NbBrIRV1wNEFtbqk
ebvUoikVyjSDB/t7v3yVBOjNeuEkJe7fJsj5aTE6nJLagwyjvGkZUIxZE6LnCtvet5Vk7BRRk+sw
A57yYFGGg35ok4ysaK/eGgBxnkHqtGslIcMtP4vxwNnFLTp/cfrgDjV/6tltN7Ip1mjJbB7KsWvg
DumnTz3q2m9ryCXBgqXXynSAfpU+lfYPmUyzanXeaA74Tpl+wyjFveYfOQoxIeN5SmGYCD2EXd+o
CVruP8+TCnKeaOGIJB0QQ3IikJDJSO8RQUKT33QQkgpt3AkQcE0x4rDmBZ+3Yi9jPLvbOCVlZ9mK
tEbfxoBbTvOHptjruopuVwDhTk6axUwlLREXQzHtRsbJgRdsbrK9fHl+3/Myf3tvM2k3bk1Z++N7
y7cI0GVf5y7k4Loq8GxDDGywrfaiQQtwy8mr2MoBy9cREpIvvRG51CjUb2RLxslX5wsC79XCy1DA
95OYaTLm9FJx+3TdoIrNJze2EC0IOyhncK6TTQ04FVWask42EYI9+IR6KH7+MX4OMmcohJpVWihf
FwABfWET6AmbwM9tkkRbE+uOpV9M/focZ6pRCelUTHGkvaC4nIf/0Vdv8SFt2YCHR1V4CDrD/Hb5
1DQhHAkt9d/D8pWMIYv6JbFt9EbeBz/NPTf59ipv6pJ7MkRywhAXqJMhqV7w37Kvqeq3AYihbwOy
718HTqt8XEoGF1ZAYUasJ5cCVg7svcGyr8LZgRTVUDRIr4vtKpBmLxym50BsaoViEfc/3T2k/0tI
1JQsRTMu0Tfy3qKqUgMNyYlrZi/pFL1xY4gz0iQzKGrR/9EXibwJfobNznGbf+0v89ldcAZnnd5a
DClWUOqsYppwbg/onalLOynfxkPbAxtxbg8JpDonfXQCZdyZflBlqMwhuzPk6riLqinfhRngVLT5
VoYXPkbt3C9Pt6i4Be1RT8atbIvRRI7Ke1f2lSIGghX5Fd9YZzKNN0Z3Rq1321MrFLm8UmT6KnNr
OfW9gWmc+CbLY2OpK6GyVsS5GMtBWBVTWV3L5nkgCD22QbJTXipxJD4Py3lZj+6IHGjNHty2omNy
mSCw9SlYLgBsz//jPeVcOfD5nT63iwbT3CkyEgpHAz7MaF5ah0Jc+rJ4rvKs2Mqu2UiyRWPg9yKb
ZTQ7d6iJbM7xgZ8+l3jmnOJ7nKIu3DmI8U/7/aNF8reW7dPL84+OCjr6Xp5qnP5Sn39K+aeRv3fD
G0CNDNhE8F1CCmkyEK+Z6mJaBq2dv9LdlxEYEqtELigOz92fovFlktHx6DaLMcziCzuMmg2PpfqP
Sws3jIRbCtdEDLjvIVrbk6s/R8vJPJD6K7vAPaCsELuwvNi7lVvurEjvBk6Q93JPXUb53RhWOGUK
fJtoobWCtdJU78+f/6JCOC1QZv/q3Hd6lGTVnwOqPpDcbGJOwjJaxhRIC96GyTCU4UOTTuUxj/zX
FqGGO02k9M3BefUx/z23goKWhAiTcXiVrffI8zwxdm4N8ZEPcciNY6ZQleSnWj4Z5EU+CnwLk5Tz
wPnxENgMTHXjLk6PEfnMOHfKQLnMeeC8jBxohOyVBxcXZXxPgnKdMYPQqwMg1siOXiYFvn2N+ErM
6p6K2NgFVOtFm0q6vxZ0MNmFyAVfcKcYOWzpbYtiFMppp86pQfn5CmVWT06yotrd2Jgki8dtAtVy
V4tXuCMi/DbO6dKsBuginzploLyY4vnd9IAwZLTsk2vJGeeBT+sHrgkvzwlvqprTd9m508HQlF+N
AIPjH3REw2B+5IbqQBDU2upfAuywRTAknf+HgESknurY7ZyOZJ4OYWVqq8eyd67kUTkc+/rGxZD+
1Kx04G3ohzpbrbJPYYU4eMuweWa3jUByI5TIET2XC7Bb7S/IRaV3buG7SC+gPi8O/rY+RzeGxlel
PKHLsAgl4zug/dQ3Zm9laRu9ioetrWekTDOPYgr/4OKOfq2y+i1EpAaXU9FFkU0Voafvj98TgWlf
v926ImdyZXZgrqMuml6CtN2GjeLu9dRyd/il/pLdTWMGeOD8GRXVtbd3JgQ0UfrFVlvkdgKHY35V
TetzykZ0qaJLnltkVBrXjzVk/bVsycOPiJJd54nx76hz18e1FHQsb96e3DDbYIZlob/MlBy3UHFH
VzFF/Su5pRssSMql78AO4/Y/X05bQh123bIf0i9y4I+d3nljKBbgaQLkU++Dja8kxV1f9sWdfAUu
9bnDZnd17h/FIJqOh8KdX1ErzI442mNkpOkk80VTHWJl2/XjUbZaowM5zL6I6s74IOMDINkXSaXa
N3Iw64py6VNOv/KGPD8aleWfpxspqplkqlt09+tWMy/QBrMsABa1iXpTW86/MNounoMhM1dNFplX
clALgQ2wmylv0Jcun9vYfKUMqCInZdpP8Fdl7/sKcopcITVc40oOIgGJ3x1Y/tnNoUp6YQiEMzQX
OJqVh9aCIhApffQj4QDC9uqnbbffy9Gvn3Lkt6/lHBPx2NOc0Kwrap4I8iRijmH+7PlesgutQ2dI
+w5hUXmaNWu8coCl79gPIHiUuC7JpibdKUOCmzcu3c+oTX+TYCeULWpT//VxbqY2b3OhSHmrwoq0
pTHx5da7anpROb3xDF8tZ6ftpAvZRCeFX8/zA0RQPOO5C7Y5uIqnoJynu79NklF1iG+rZqBAZ3rN
vbx/B1sZt1GFdoU8+0+/m+dPxXvXKY1pWTzXxYTz7f++xrmrdcpJRsmPkrx0IAPxWFLba7S979O+
TvaTqcT7zAhMnFx8eDqiKQechCNkrcCskH3yMnpUYPVmwKGJMJxqpEj4/7xQboIetXRrKXFQDUfb
XR/Di5i03Lk89zl21d3qaftlMvqDM0MgxpPSelIOI/pITyPyjPepbT4GehQ8O1Gp3jotKHM5qCHn
sxgSe17IZhj6MJ5szbuVzff1qkE1WS8SK7i6Gcn1NL9/Wy/z8RhB/jBf48sLahe0+p1upGuZx5Up
Wah53jXEDfvq3Bfq3lOGZOdGRshJVpXDORIMA1vpvevWgDUexTM+KdpYLVqvn5H0ajFJFLA4CXKD
Iv7WNwoInBw498kQCZqTfW6o/jn303oFdrlU3qzLFq1658pH9Od2HMyt16ngykrPJj862Ck40g/D
+tSZd72vbptYUfeup0E4BDF6H8U9Ztw+bGeJW8YuBDyZGFBa688Bz5gwPHL5r51n+JnVPTV+yRMM
UjPbgKAHzCcSWKfbdZhQWqLr/NCvf3fJgNMnQXSlBnmy+abHIMl1LsMIg2jx80Z5GeDmjlPb3WxU
D02g+Den36sY8nmJRy5pzShhVIScoiuzecC3278ZwKRdvVHDAmzIQJzhAFYLJECrsI/q9PR5UKzi
Rhf9iUACfOyvE8U4xfu++zlervPenztjcfNxfVRhnY3axz9bIdvbzSG+lxHULruA0npd44gVp522
laK+Nlh1oEoineaGv2Tr3D/G2dtUyxzYQsr13udXnqstVOjTKMVBq6CuF13pdmU+86eukCFCy+D0
gCrc7Zx70V5LJ2Pf8tyW3edJpya6lFc8NrQbI4OkVlIpL7F8vE1nq7jzxHcg9nrF3SAurq3dhIUF
Zf29P3etfQ0X+DapjPkG7Hp/PQgUu1WVi86N1ac+6D/3z4Y+PznYhH2Kl/2RWAcQf3/NTva0zjl+
1KGoyvURAQ/M9tIygbzmbbp1kft/nTIct0yKcw99mHFe6nvndjZqa4Olm33NRjI+zn2I06dDySIb
qiv8fYxfnRZvYyosr/WMgpOcrmNKAP+d6amWlFei9r0MEcQGpBHXV5PYHpyawFLQ+UeBdEVCr9kN
KVo5cBan15gizYXss42o2XVioBID8pXsk6MyTs6Qc2WfknY/sh6Sq1sbF+evgRj06U6oG33qwh8W
ZTSRbJYRonn6dtENAy+C3xPkR88UXX9ZQ7yTa5NEOxHOlB61ZZkjUdpBv2xdq1zXpTe+uC82vK+X
2tTUdRBifynzKt57kJlb872XDId5tNbNPNTbBCPSB4jn2oOGXLKaxpcG4tQ4xMNnrTiVoEFl1Teq
TdEuR0bpQV6i0UMjLcB8NfICZH2SzNmy1ZlXNl9t17Wh689qMWIel5TpGpV54xlcIgKMF3ymNKTr
Cm8+6vDpbzUNB8kIs/ZXAOxLpCiapzTDqCnjWXPtOBknRLS6wbUA4UCoc9UhqLzQ2jDZ1RyIIJtx
eoxhZskUdjphQ9CYenUjs9RIJ1oLMwItIptRGVBKhSdySnpPZdnta8O+kIPy4jpAoz6uZnmQ/M6r
uUYD9kTUX9IuROp/UF9Cr99pGp954dKV35ekOnFVQ1pSNu10yu/t0WjXIq6L3ez+3B9FDaLUoHER
Jj1lozPOcNctenFLmXaeGvx7bBV+paxMVbDyoiFoHkkJw8X0+r1MYTsZ3BU4Hkj+ivS3Qd3pGt1W
VAtEOctQ+TuNo2Js5agPzw9zZHs5AMu86tDXPEDXQS5q9pP1CFLtUMPGuQl6FxSiGJ1FX4Lfb9tz
tpAtKuvuFcD8lidnMBxIfah3+LfykesQoUhzTHJCsZwMlsvl1f+Rdl3NcevM8heximDm6+as1Upy
0AtLtmXmAJJg+vW3MVwvVzo+300vLGIwM5RsLRfA9HQD6EtDekQCVkwNjOuPTgdZ+Bxan+A8gi5w
GL74OF/GvjSKgN93w28mOltBPZ3ZK8cvo2+GATYu5mHrCg5m/RmMB0twgYffbHA475IS5DUU5SsV
KLt1MF3RrEweQljsRR206KGAeAx06hBlufw+OTrDwRKUVdVDCk3cTRNkaJoPX4Tt+E/USFjVOCME
mYALQg7ZV1ilYoUfDaRActibkXHwyvyXKGy7miMSjQLXyLzGVih3LaguyXZDisRCKV1CKfsVpAbK
huX4xsY5xvViDzmo5zS/WPp5iSWovEyzZDME2OnMLi2W0yxNpK2HL4nYhIIgZQg6KWnTtiJY6wZ3
5kBw4ryb8/Bk9EqJekeSr9lQ1ZcSFTcIp4HJoI7QsAlmf+wW+FfO4xJFUgT1kX8NsiHNsB5kEF6E
7syH9MA6Yvi2q4PqfSj77tmPdL6Oy1RubPzm0Way7CLBaqjTzwAC9d4gOAde5AL6lArvzX3ngePA
tvXiGz5OYycYgKVjMhAh8bXeiGILET9xlyxpOIidIuUNOxBwPMdztYESWIyqwJoALVEfDHvTz5IZ
DQkUo4F7njFhnAkAw9BYCkpfBNDkpwC78C38UxpsphmQ0IDg+S9AG/FhZ2ALPbPI/O1Xpdi2uoW2
AXRIs23uF79oEl/X8JAXF+U+Zn0NkkhsyeBlDFbpbRbp6E2mj0n7REnPk6tMjBUgFh7ctqBBC1i9
Gg3ZV7przTr/WgUCRAIf72gWHMv5VxNUXlBSqfNLDsbnWe6dE4hXnFQ7MaV2pvGgg/xmV+vl18lE
9hA65qCuLsFTpZgRyJWlc6zrgAHbDZSISgfEcP+SDpp6X0lqfso5pSNbLmXTzC7YTwfjdPJtgYCg
mpWLXO9DcGDKus7Hyyfb3XDhW/k7mBY3RQLGtdj29JNqDcaJ7uIgNw5ZDyLhm73WPQW7tQZGjn6K
5Z2z9ImFPUZkuQuhlQj6yroIngY1Aao7ZHtdjsgUuqya8zAvNjT0/LbBOpjtaUQXX3pU0oMb1l0O
mqREn3KAlvjBkjhbvB87wHUsD4zqChOnMFSji4f2mKMq9z5y1Mm9IoQG6jUkF7s52eiSqDgMdhgO
ZoAaEvFcJgEsUZwo4j8myQv21TCb6lIGLgLTzHhQ8GuB5ScrlgLrrlcg7OfYaqU/P3lUjdiVY4Gu
AcUn2FDEDzvD/ym+5JtHw0c/A5SFq6WraDG63B/JAe03JYQ69P4wmLV4yNFQBiBw3vzIubONFCP9
ykIjRXGj7zYpgBrPtdM/k4PWM9CR5wFeNWDO3hlB+q+pwZgvHoy23UKKGAzjSrO0mw6ygWoAxulm
sCVt/jtOzN3TdZQkoDER1dWF/OgCNBNa4n/nWLnOCACqYWkCTszA3hI6VMvVF7cNyjN4cbwXvXkh
q5+r6amEutgY0/QgSw8UL1rSrD7grVjJFJQRO+mPKTTAfEBu4vuXNuifaqxKf8qbuNUgovbnpknV
0dL9uaEpa1AvwFhj6VyD3LFL0N0X2n248PNh2NHQiJ4LEAl8FXGOKkQWgwLSdftvhVNfvVJsz0Ho
rsRY0oJ4DIxv3TGJwMsZcDBQiobjq2c0ymlIsnRHlIviGUMPwpomRp9AfqNRimk6oS8uiqGZadrg
Xbj+NDE9hTJA7uL6APyC3r7hwLZKIJgS2tkC1LMDGFuBFSNbpYOUq8RCg0agtEuhnaq90+hvQTwA
NoBB6wEKIv4xVNmcPjhYv/UHv80u46dKgyD0qnShfTV98jofwI7EiuzNNQIfU2j6zWNJHEpugcb+
kQREdNGCAkxf4jYC7Qn8nxAmnIP0EDSjeIX+5MEbvsSsX40OZBwkhaIn6LQOa1vRy21e9c0ZYhE4
gAyL6KfSv06upYoFDg4c9PgIHMXSF2H5RBcQnULTw+eSQaN8cgEyBMQZZ5iTR9iAfUvjJjCR8AAb
47AcGO+XeifKp0YA+4iuPCwvDLDYCCsq51ic9JuSa/zJKNPykANsSaEUIJ8HQrHiQKYcVe2NgQ3y
nCYpCMRG4/PIZFlOv0z1tl/mIbiUDN2BeFWVnDrTq3/JG/CdiV9BnZwaaZE3ZPmnD6t/GAbYJMDF
b28c7qXezLIzqOjhKH+OHqjMm+V+mT2w9F0AuXgeTVwxijGEjHShMHXo07kPkTUPO6Q6ntUFsPWt
MYz/v/TfCBljyHjGADRNfxqFH3oQ6gq7zWQbIL4B4EIxhoYsUg7/m0Se0u5bsJc/oV71Q3WL+k3e
2GB5f0tC8SP3M0GW21QGaZMmaX9kavoAVuP+i2OZaKMwknwLfmrt0qXgd4z8KP35f/JgwJ9eBAew
/d9yTB6ahClCQ+7BaJr7nyPE0fCmApvQzACuBo18rnrKhtjZoLECJKs8jk6BDbIEHqOTPmeo61h5
2v5gYByMRIE+YNC0L83AKX7WCb58LCvgL1OmnDn4E0iUYmt1Ao27ig1dolsm/IGwZ+wtTmmbvldh
yS6A+5g7tfOSJVBt5pvuHxtesVeG/dbK6cJm66RY+6ZR8kTzgQfW7QRL/ocmM9nRinEOSROdgS7w
FrSbauTmkLPk8Zr3KDtlHXiyZGbQdZSLUlPiA5S2XPwJQmcnyAbzLcePwuWPgjXd9Uch+4cfpeMW
FqVZ2T+Htg+xYsSFitTAUfBnnSfN/Y9SFeXOxxt9EdQ4CwsApnlO1Q6SeoFzydvKfOYpviZE4B5p
hFYREGuDkn6rhHDVG8Aa3aSsxsiqbdQNgIQWlhuJ9VyFZgfEEDZcFMuGvHh0wmZFoWO6vP/Pj6q9
Qd9SsulRglXNA3qCDxUaPI5amT/cvV3b0gXEznbGjxpNAOeMz2ZjN5vxTa02GWRvGCjd5LLpPyaJ
Iq2JodmABIAhSKksKvA4kA46gpkWZ9Yxa39wkiLBWVWUatB3y+zXDKLJ0HSwk0tpQcJ3QOfqvvE9
fuhtvLxa1eueeJoaM1WJuo/hNnRNxvDEAhu+DdjpbmhZcn730Ll8DuQqJWVVdgYYAgTcJZhOFVq0
5J2fnt+hs4mtCEgL49VYim5LbXiE5MOqjYwIUrC3u1iLrjZ518V5DJ63m036QWkq+5I34EqrZF+n
WoftounTdFPIZkq0oTfjEMzG90PTAOPy+BWDVVYNmlQA/PXId9Z0RpX50L4yhIKKCJrBQBbnQy8Q
cJ/JjQ6tpJtleNnJ0pvvoOxKlo3K+OvQiDm9TQAsB7NoE4EdKfTU/UePXhmSn1YBDGCnGd2dR+xE
5WuPwjzl+JsHVNF66CVDcxiQhTeWOCjpDrX20mnizcGh8kmTiGQ5N43yuLrz5Bh9nJtGMi6rwZ9b
hJCiwPvVWZv4qO04TvggsYvXDwCgxQv6OaScHFN/JRWEdiN0TYfMuahoi/gGckZ7PjR+f0Z9wR3D
a5A13oWnGSiR3biwX2I0k2gBdHF9Ta83duobF82AzoSvpAv81MYFKEvjInC+t0xY1KL/0DAu5Jb2
/bytM3GmEQgD8k2bAjM9TsooP4hfB7RXHSgI9IH2HppDb5SRvBp84/zrg8kDOnRQP5YPpiElkg92
seI8UyJ0/Wcju2nv83XgsGpv8lI5AiYC1akmEs7cLn0VBxowKjV6tWd0m5i8BuOffqZRrBv21Qcg
FOgjqOqurqA6ttYKLMf+mkHrw3o7lOYZCup4FTvuQlVMfJ80wtt7ln69MKjD7v+zrQKKeRXE8ujq
ozMNKZUGPN7e7p+p2auBBObawhnMjNq+6PK3iakzLHdafQ2hZwEFgj/dYtQ8Vt9SKU2AVkNqHMOm
6j4/6r0gfkfJYBn2Hrha06rd8SR+0L0hGC9kp6EjNRRQSjxOJrK3ugfCttAXa5pARU2+29RhWIrC
7+d3RkN1kb72Hz5loCFAKXNW1OHx07NZBG4zrfqmukm1qcAh8ECXsgfpcIJSAXoFT66KpT4OOOwC
4OD0ZfIawHb/UDl6CemLIURZ9UO47kGrmvKOCT7knHw/5m2Fhc4cK+dLV7RAYcsLzklnZpgGKPth
1DpWf6K7cuDxJtAdH9196f0EzQIrD6Ei0/RXUwT5jbNZe5dzSkw5Kxt/jWQzI/0UAka5hwBcf9at
HtrRZsiXoRwGqtOdLaww9kU9PNFouuANvKv8tj1MpimcslEOMw3ifYZwKy2NeYMHrPBRqB51PSiP
oRbsaBRYMOEUjR+LFHUv6WDh3Gj06rV4R6PJlMGrw9MDCLld8/C8ug/6S2qZJ0S1C6ob8kk0hG7e
HkoXDwbOKPayCTgH/Z28ZmGK+oO0TpdxfhrjjAh0pAq4Nsnmxx7Kqm0S4s+CDHe3NLZkujH9ODXe
N4EKVaVI/Z77xhINC/azIXmJ6RT1N5Z7DjitIEQdlYHxLEBystRiMzyUip8eIJWMGvctpGO59w4w
amDZ7zm+lmdhWfgbSKRlK5TfAREq1GoG6tsWdN55cR3TS2LqF50mRkdN67CV91MUYzgog2Shq9Nw
Tl/lQX+2syE/dSkYxn1J+ORWaF+K+9CY2ZFeo+l90NGV6eu7whbseeBGttRsYMyNymbPPajMNk1r
oMdazrIQXOZVZr3WXqZh6Qx1Gk+80RRdAtval6y3H2hkdFDZCopGu0sdclR4xoC8sqC97LI5PemW
GqBtNus8gLxAqJSsaubqGweiTt/QiT4nKi5oNSfAJdTGJoHaNdmplE52nHff2ckf74AE3QH/sFN+
yoOyVvaF2dBd6b5Ov00DyjGvxh8emZip4p2ndVCnlf8USoATstpNhvG38cD8sImGQR3/oXiRDyDm
yF/JF6qX1RNS0y9KFgvCjUpnG3epsf69pg5QV79LPQznFLucuV6CFKXoQKkp0BTdqajMiTown42+
ZavMByu2B9Wthy6rsEu3cOomfRvFs/7dN4yAyL7lJd++BX+Ha6nGmDfX03YXcPQ5AMp69e2SV93+
SWClXo3ZwVKASiT0U+k30dptw3BFs5C84UCpgmaIZiscdvgQQr8IK/afsUBfknnKMaKhZA5F5qBh
DhwCdEtA/JyjzW9upKJaozngNQRJ8oEuae6DyZNuExwij0byS/z8dTKRhw1F2oUXJRF6wHPr2DT5
gUhiiDyGNcJcxornLsimtQ4OmOL2RelFNbr9JchhqgmWQmiK5rqqrwQTEGR1esa2WcmBkQi9Ykan
bHXvlMvKKtXNCPfToNAdN+kzuelFAGpiiQ7UmrBaGmm1Apl3iK4jCBSVq95BLcuKpdKjrPpxDRS9
od/pe6r61bGy0YbEuihVXzwVZrEem1+YGR3qCio5FOShdrqC3lG9oiAo/VxzkLPa+VtD5sA644jV
ar0nnAfzIaeLtemhTj0gQ8jGQw54QAcdvdFIyJERFfLHm0Zkz0pX2wyFWsw0SeYRKFDLhNopeGIl
SJiGkdLYm+HjcJol5ymWnAlE/D+IjVWLbZwYdWDsTSIBDYe4eWJYLDymPoqtcsSBdXjifljMO2EZ
G7LFDXihmhKKZUnXNk+RvIR8QOd8XZwogEHhetVVpgbaCExWVjumpEnKkRRpARnz/pqSDa3YdzKl
huOkkc8G4obgPEdxfzZSWRFyC41kwaZiWoFGROC6RlKrT8aRIktOTxNhqj3oJiAKEH82n2r3DaQS
9YX6jtPIgORAk4gNDTv8Re4MDTIiNCR/S2Db4l799W4Ad7+mbgMIPW00k8VPqT/8HIndwGE90/Kk
e8S+sYSaIQr8juRt6+qd3dXhWx1Bzs4A380uMYq/BuIEqNyXGkTjys5B2Qd0r22kKrsshj57Kwuo
+A6OnhL+SHNUfdWG6N3yIzbSu7Zo0F96vuwUlu6gGVZ2QOQA6SuT/YmmObwmxRICDUDkJd61yOSL
gK3TpHyiktNkp56if7UNOrQo7QI9bLL1iNz0IrVxnJb+SvFqOjZdCuX4wHvEpzNqZ2TzoFhWLW4z
ZKOLqJqFpukOCj86AP+rb0GMFzX2dUCsm531aHCv3uSJAwl18KQ9ej2E6ovSN3/dObqVaz2CUKbe
xB2QBHFrRMAf+eY+wZIYJ5+FuUe/xPUuutlo9pMfzTIZ+8lvylIFBsiT2mgPFlMwOncOdp8KBMWU
IC3frfYRCwzjd9IlXxIg2r55SRwucmsIzxzrjY0DapmtZrUJyPOC4C5aNBp/N9pHNHUYv/ss+qKh
9Q9HWtY+zRh03rTU/mUa29ZVrZ9aFAJmgEacxxhMA1AxcLy1EdvdpZAqJkWuWx9dw9L3Njrxi0CD
3gefcNWqP1IHv0cMnOfMybV9LVQs6W+wQaZCUlTlwXFi1LuZLKvEWrb1h72ae9cgcgPXxV0eJyjT
mUTGzAGlbR87r/9NxKKegY5TwIGqo5rg46PG7W9anbCalVC28+vjzX+yA1tXHXVo3H/yV2Semz+t
fvoQGomMPxroqZIMHj1I4tTideqTwGEx3ieoc2xFnL02DFtGNDRieHObmiFudkNzXZRmAAKgV7Cq
QNcQUgzFkV7QMRBEs65AuwzNll4AEQY5Sy9omlXxfTXOUqyVNL8Ss3lJSjMC2QgIVNXe36rcNl7Q
9JHsUK282stEgdAwaBInO/07fvTPZB76/XPD3fgxM18AsrnmuflnMk/lenPI/UZofJX/kQpaOKGR
0hgjG33BcZBsKVAEdz18NhOlYpAB1uwtZw5bK8JGCbPKAMlIgugH2HeXAmD3d6tIwdPux9+moArs
2+h5ZPdBAZfAK/pLjL2d6POUQW2uDSBLCmTP3Kr9aq5BaPqtYvaqlxsE1no49bTMb2DqkQpSTvIw
DJ7YDjwLNia42B/rEHIqFJQ46HCRQarwzxTk1Shbhvahdb1LC4XyJ72y9T1zG3TsSSZa03QuA9Q1
n8K419HPiD7UkawVdvbRTnsGmQeaWvaq1qAYBxwQujJSdANMHItcb7Iz2pV+ijo0tpO9QW//Vi8F
OgckFSNdlFaLzsG5xU7ndxWX69vNoBh3FhNyqxBRgsphBOnbZGbX+YHIFUWPsgX05txDJTkkQTAO
LkWhOwciaaRZGjaVpr9MzlOs6XH3szOocZqzE/s48rXjYAU8JX923NLb2Qla/qDJy5/NmBeXrgJi
RE6SCdDLJ9MW6SkzovLZ6spo4Uaeux79U1vd4A9ahV4MZvsoTdHBox5pEgRUyaMLNOjcUoEtbrDT
AlKYKq2QK5EqK+as02qQDma+tRjHRBaTu1DuDnTLXIwEUn0ojsXI2gNB5hZfyZD3CEpPOeJIKDx6
IDpfgC+q/dEHSyIP4l3iQhVZBVQYkvdH260gD5QxC/sVdOR1Nj7SdgC5hxFNw4Js7Xr4OQhO43ZG
e9ZUZUmTZALj0zWA4hMcSqwgxg7JBbwjW8cHBLGXSlzKIap4siXTdJncyKY67iGQbpxl3awwmwY4
xPRiQJNg23Rlqq5vQ1bHwa/GAVzVdjj6QDznewuijLnLsvoxgXbOuhcZtp6A2B8qn+vLuoir547r
kG6r6u6nkRrzUUQjBFl1WLvf1Spr5yjz1o9qFlZrUwU1FoVrApzTKLoWs7w3qm0HQMCX0ADpkXx/
NUmKNlHDx3Fkk6N/AgLq9D7ywU0HWqQ//tJO/l4Ou4Lj4bXEPqYyRuaid9WnmL88g54tcxH59Cf/
27Onn+nmT/mBl73+TLfnfvodbr9bUTsetjWqt/WULAA6tWqORKSoQ00cFWkMiYFxmnUqNjwEA/RU
Ubx1oRCLc3TIstcr24+gFCJZQdzchP6pnJ2G+FDhQTdnmqV+RkU6/y026/JvaP/ga1PSwNKqWUWZ
YWWA2XA+LpjHtfPNOC2Yp4mhHwBgJl7Zyuuhq5rpB1UMR9ASqb9cwPVUX1N/2biBkDd0NDGVZ/pA
NzSVu81ffIwEOFkcl/qrDn3ri0g38cI3CvXZKpFA/sGQ3VJDZddAcPyZoeGe/nM++Uv75P8xD/3n
f/KX+UXOXjtssbFtxKYOymgMKExqBuiBWQxBX/pw7XwBQwYNp04BcDePprF7BoI/c0iU5Q/kccvR
DPqrW4slU9z01YD0nWyPzVSoAKKk2a9zs0lfIfFThEX5KHr25vSpvW8zBkktWWOqoHm592OBoSwq
0azOOoDeZckpchvUGOQQlHvXWYoF72Syvn4NQGXJAPMo9h0xNBUeS3lXDzZ7hEaGB7ne9noHvR/2
+P/2+5QFy3L3r8/NWb2GerzY0B+2ZgO4iPpdd6BhEA981hphD8lkfChAD/6P2cnZTgF/jc1tpw18
T3sYswjiVY/q3IhEdXldHICQwvGP3P2Qi1pCGY/1TzSAvloJoKBzHz7UgPTTViq2AcqgcMOKigPe
/l+LIBHDTIA3f6vk0ek6jEPnGNq1DWYliAkyq+ezIEb1VciJ0YemKc6PkhONxokmgLwewCkQIGdQ
8KKLsgvSxD0xzRRQcFejX2ajmZs6N6/zo6fS9As/TdFUKCcML5CVhsxVNqYf/+gc3/I310TjHLnd
so22PFXcw/XPRXMgOJMm2AtBXrdb4fzXunSuq6B3rFffWJ2i/RTlt0J46wDSLW/gmldmkYuFEAcq
YVUw3dq7IAi6Cx9kuMMDRuGg+G+/q0I/AFLxhK8RF5tuLM4B/o7n6LcCj0ksAD9M1O7U6Gx4LMru
jQ+D/T23VbGIQ8XY6dg5f1FFCMUb2Curt1Ye9ALXNAxS9Adhc/61YIq5VVroO1HawgJzkXwcV7F3
oMdFbWJ/90DxMz4O/Rjj4ygPFiPXxxmeNz4uYV23Q1sOiGKI37jp+whLYgXoakmMHIHCpNpZfY1F
jdGZc1NcOxvUxg72vt9/H18VOv4i9nrb3A/VoP4+Ue7cAsb3iHwrmX+CpjcQeck8ZKJ31y319CYj
kwkvFC/D+SBFtgfZNs9LVK/u+uvHNvrAVJeRUknduj8992zqqp9a7am1vvX6f3jThD6FXKNlXr8D
29XU0E/JBDgJluCkaaAjhSJ+W7Ftk+j1AYVhWbcPOM42NVQ3xjHBDGt3AMLYF4cJeZgE3dVvhCjS
jMz1yY/y9axEPvm0KYHMiSrNi6IrzjL12/gAKD/UkwwNIJmkT69jMtbCjA9ZCIi0a4ZfyESXKWyy
lZ6rLyCIFs3pFAOifsbGL1Hmlwcgsbx0YYbDj4iF2EPLsVRqAPzdGV16TbP3MWjcW1N0lyQtqnnr
DsF3T3e+gGx1+G03x4oxaNDUTDskJkRKgW42AFu362ecaSdLlFVUsGIkw6bPhL0dFD049sDHrWov
vM9oh1hXpV3/2zGPg0j+kVGA9A+E3pm6NxSQO8ruHQcHUkQ1MB7PoW5tXqCnrT6pFpZ/cqtRD7n6
FMjGe8llf5ujjQaN6sQY6eCTKPZOoFOdZwLFE0C9rFHRydLAwZR3/WYi4WqBCZ7XQYlSj+TkMqQH
/+OBhWX4RDka6UE8XXUJVqgi6TbZgHONOcXTE7JYe1K4z89OiR1d2TB3y2W/bdxCVqlm4gIwbnlp
ffWgyEbbIgEMlTmQiaQhGGv/GtQrtQOZQnTwEghbjQ0DSDhwPNMZGJ2GTWdoZLsDa0tQN7lkrn0f
NsV6aRhsBgWiFyU25mulwKrbUHAILRoXrKa6Uz2rGvgfhFl1P3ECNqf39WDxk15jze9LHSMzw5rf
8YJqDM9SrPmx09fH8Chr8Rfp2mN4lQ8/nEIpN2g2walZGQ+4jvcK69FW3xTomidrClLehUg6EIGU
Iuczmh9dyevzOGoMto1BIJRD61214vhdVZ19bibRxxua+rvPx6n/xscI9XSWukoNATj85SQGmM07
q8q29FfDXC8/Ag5/GcXDIjnLPTXbknPrs3GWfD/F05Di29K60KgX3FnWTeuski2YpupXK0qbdaXn
fE2r1GzrSqtzs9ImyFoLAVk+NHeLdYBF0ZpWrtm2zwGcrdAstoFKOna6WRn3yzb2oP6E45uRZYhI
Rj5NTJxG08RkI+oinM7+IxVRFzlSIzpJjMuV4zaPsm9c0hCbkqW4DI13OzW6NZnuLnnbHWkoPVKl
7aAfBn8yqcRlTOPUtt4HXVIx3WZ7mgVN9StRS1jo4901eHXh2xTkkYZUNA3itDvgnRp8tf03HoDL
grwE58mChrJrEiwB4DIfqS3QrRBvwJymXnQ0yx7BSHqkEV1aAHIXSs7LFQ3B2cwuZl9CMtWDBLMc
RTWWqHXWJeBhQg66KPiimPl56+1oqAbsmtdS1HSutpBZb622XBnQk0khnguIvxJB0TRBDx9FhKhL
AeVaAzkunzElDW9JwUWuH93EufthOzu6/rBTFARSQZwG0bgpr1exZD4+GvKT0Ywl2FB9/EHV0AJv
Q8whxV5YkG/t2/sLkEdi74AgLS8cfF/TbMP9BszW0jsuQcOYOxx0C7c4Lu/UOBIc3C6F2NsaKNuk
bUzB2lLZd+1X0kzEejFZqLyzl6RvSDbfAs9U2EL5fBI57FXor7YsGDUTyY0CdB0qzo1WP4zih1IP
0S6dd1MF2+1kqr04WUDtxl5ONgXfnONTKBFN0FMUVwE1GhKVkGd50BmE1OSHCjVDVEjigq1pOPF8
udA+vpsYyX4m48T79SkNZZg+r1N+mujNxp5XlhdDJxrs1qBZrWdlr+jrQGKYyBbJO3GbwAetUII3
enEUQO3OSiMuTyDObs5h3+Qzes9AtBT/rA6ILqnbTXO/4ww3+yUgaDXTKq9+AiqJrWpTifZBx9Kj
wjwo15hW+qV3i18EvnDL1+ovMa2pRXu/0P31lfAkB/f0QgH2albgC25Jn/jps09D+rAbSQ0dbLu8
utDEeLm9O8iFskwJ7l4eNA2iGWdx5bxjSl/vaU3nSlSob3gWziCDZk1LPJpgreHu0RJ7II9p/YcF
MRRZ8rZZTxM332mFCPRXds5cCy1laJ4c89KsZwfelNcQnYbWRLQ0oD/jSNuC6RIo0IoF8RYv9Npf
f7A3rfulHfr8UQmTaqXg0P6Quemwj7qCrSysai9Oz8M5ymXlmyOiLfGJVFG65p7v/8hTdOnYPo8h
2IQq3xQOJt378B4fgZPfRr9iwcU6cqtsEcQQV3GDzDnzwVuQ1AoUGXCuGYp0NkDVcE82CsDRJdY+
kVRjkQGQT1+QbwJ9YDMo+VYz02bLtLRdF05VPHHdrWatl1q/ej9En0br/IidDuckVcfPk2+LVoKn
qLLQsKQZ7V6D9Nfcw1nmA2DeFzqjHsK4fagM60LrSJqTI5rzwS5EczS6zTX4Xl+goRYKVbKOQ2e/
mpnsQs6H/Z34QMGzXRmhLZI8yJeOjaWdfMk0niff4kehAoq4xU+PucVT3ra2UXcOgZSfSV+wFA5X
enOZjoYUYLv+i8KsivvLXEu9Jdoo2BpSTMmR7nJQ8Rw7aRukLXfqf8zieFld/w/8pix0RxH5iyV8
d8NwOg5EYdef3UIb8DqqQBVkhVsq3rSDe8Cqpv3eR6EC1dXAeLBSPwCtBBcbZjv9uUcpHEBABPkI
Uo1YXGoOpnM/io2TJ3kwysHUT1mtzZnO2GEykR20mMPSsNFtSxMRkWvQjNczKCMpUNmR8QzkJTPT
aJS+BV9Zrh2NZukIlIMa0Q/LNlE5eBTA1l6r/L1qu/AH0JxounA649FnUbLH8h2lvFANfphsqSvA
J1Ng0JV8x7XMocBhSPVjhXfI3O6EttCdPlhNolMBcHc4tcpOpCmVCEeiXrtvNKJL6KvgBf6XIEsT
bN30A5vT70OXrgOAF3wW7or+taaJJvaMHVpq95OJ/nnILQGcfQZ6NXdFs7okJRkc79SGdr6jyEro
e2DhQwevChCD0hOAqTLtxS0xCFx0SawbG1twdQM5JPyylpwI/WOOzypqSfFrkMRg7G7DHDrzgbeg
IfNSHEzGiQI5oTZ5CdN82Tpd/61ATW+bo7qyEHKYZpDR1NJgF4AsFGrwrTvvweK1j1JT7mIqLwM+
nu7JHHD2Z44C8py5aPFDAM3QJTZLBGlNOSyu51Ze9duVAk0maTUldRfuIMiy8vpBPXhOir81eXfn
Qre+Z4Y73w1XoJkt96bVzp3KeDJ4WV6EXTunVBViFrQt/67XZbhooVC0T0oQj9joCSE7KBvaTQnI
6lJp4Fb01pPeKXwMB5W+mKldyL9D7StcYHse7UsLh1cZmrvxT4aDOoAMh/ziNSpo8tDJ2vjaRnB7
lolUR9HJYPsoS2IfFalA29OY3e7I5nNbw35MepZQJ5ujcnYNJBtd7hzpFhoC4QIAYn+Z2bFYFJYe
rwnbEtjC2Q+6CEeoCxHzW3250m1Rn0kEYCitelHbSXIXgEJ9OOvxYTznIkUXrNKdWWGrKxdtdnPF
k51gkN1QTzUL5kPJ+zM+Z0DrS78wCmLwJKZ8S0Oa8HxAHinWoeazKu3GWHLxnOEASgd3Fw+GeYJU
SnlqfJxo5Y6zZinODkoH1J56mWFxUIAO5aC7aHqWvqOtDjx95vFEX4FVwTq5oTBPzGzCNELvP6gi
uFE7D1iGOZfEtkFi7sfdHOz5DkB4sNVW/xDWinokU+IO6hbtgaC6kx4NFO0vite8Q2Cp35M/8/R2
31fRb5ojL63kKsgPPLTPy4w4KOiPZRaeXS+BcmsX+aCAYrq/oXjRa+aDqbMljShJ4JTdwjPLdkU2
s4myi+jWluMifFBdY6mAKWw5/UQWlDR9ho7VaDAU2UeJ4+TaWOt+Kk4GTnIegsLGybG881Etnxlu
DuRTis3djIxAZaCnxlDTBQ3HmS6wSxwmQadWBvs4gb56I7NateJ0ZypSfs1KCehS5Mq87hRrH8gT
80heeiaGdcvBOgHpZfuYgfZ8WNBtb5bPgOXb0CKTflpkH3M6gi89dg0Zx6gBoWag5LPO1vUzVhnq
gffeLq1DxRttpRqA8U5tjuRhhJFxVoYomPfdINaaHNJEVEXgC0+sak5DmgBmfUw3mehOpgRuqTl6
UC5V0GeSzfsAkTxPQe8U1f1pvBh6oc0KVuxrx9Z2ZBta/TpbiDreQbl89PWnKHlXBEW2oHQxJRlY
2J8o9mM6yqkolb3FxguFKOzVvcheJqJFc7kcGXKvTSJD09D0rSUHHBMNeFKCiFxoli5AUgB9lLm7
vnOkQBFpE5VynX7LPEoX3ckUyRnKOKUZo2l8i7uzTY7yeRSLeh+6hD3zEQ2r+RE70fxId3Qxh06b
p0EmFp8mJucs8btDnh2mIHLF/9E10Tj0Km1eFJVYTH5ViSahJIKSFqhtdinqG7v2v2j7smW3cWTb
L2IECRIg+ap52rPtsv3CqKruAud5/vq7kJQFWe2qvufcuC8IICfKWxZJJDLXYui8WtGajczji+pO
2lrYEPthCrxebdqKDF5g8DFODnlVrmvgS75JlymFNerR52u62J0VIGPtTTCFA3AA4Zqkwjhc4Q96
4bmbJrarc7BjBTAPTD+ploGkjm0XJTo5IEyMzvfWd9NWdhXa7zCQMEfdUJifSQqsK89b309XudW4
LywxvENvVTFYOFNgfCFr7b+gS6ta15nf7Wg5J53/QrPAQoqKDwkQz2BG8jyzrwFyCkBCCgAG0g4d
ZmN5cZt4X9KxRG909UXm3Eahh+ev0fACMGkSgvIceGKkmnAvXy/C1GfrOWdM7DkI0zcGWqHQZ/oM
YioMaiaklZkr3Mm+cumPB5L5HVgUF0MfhAsbq4vazYNf15iIMMrk4Bj1nzoeyRulnFnrPOGC/iRx
BRItTuqy+oK3T7LYCZCD3l0wNQ22vValmMNpwN8N7JrqPIAGv6xOtTtMRy2iWaKODWjWAODrSZlV
UzEdtVw7aNnNjJTp7SqSBfE+dvi/iBKxULyIPTrDj6CVXagS77gQQbyIr+GmXjSoWEKXiJ9NAKvr
CnTIpNehFkAaBVvojzXNcDT8k7Bs3HZlpEJu8dCT5eq/xMjUJR4Dk09mFPUm7tIcW6nZjMCaW/Uv
KMzMP9kiyIGbW3R4FuIcvmxblP8W0Uconls75B9rUEWBqWgq0IXUBmZ9dAAx88FarzqGY4hKOLVM
89L5+JDST66WAJeqj0MVof9yIXsFHRawlkpzqR/yOCrKS8+pX4sanOVg0za3OMIov83ZfGeRB0h3
hm1jrl3Z/MmjgR+ydgyeaxY4aAsZY76NK2yegY+BPgUrTfnFsDxs0bAjwo8yA3+EMvfhbCtnEoGa
4irXAUhBw1DbSEnHrY/D3aRd2ebUPU9lNn1CnfpOmsb0NU5G95B0M4Cl6P2/CVtA1vtXs6E1dkMe
gFWQdyZQnnGavuKGab1wEeLwjkcoc/bjt6lz0899FvJDZxVix5zc/uoMKCZUBuB9xnu1m/gX8vRY
CugwtTVTnqbylHHJ8eQPxc4Mqt87oNkNQDG3bR9o+qaNpwKGdpjHTSRssaYlsLJRohLR2PEOPEdJ
AXQEGC4ycrTY0J2ihh/KbjYmZHQjC0fprnMNFKDCcQm+6GmNY7i7YAWoGMIKAOX0SkIvJzbP8sPU
298fX1VoDXjL72RBq7tXH/VKg6xwflAWWo6C+fDCLBvYY3795ho9WufSFpXNw1S/DUrGfyFzRjs5
jA3+kLwpmzcyfvB9iBf2LQ4rWJXve6vHYz5x136SpU/N1Db8FLlArsPKb3+7PnxmL0VvA7VZU+91
4259J7BeqBub+rItwJdtfYZXVZJpRVLsomC2XtrqA7g2NXbYinczlqBPQdFnhd7I8ErVqUk7H7Ra
Yblg7pQSkDXRJMq1VpS+I1dg+jR2lh/HB5Cny0NlM+uTb3Xfullkf6Ji6TsK3oZP2sBPK+tTlI7f
vAYdX0nUbPIiRQdyABSttWsmwWZqjXyrAVK1bCmRRTsrulp8A7gKzEZ7kdpx2kQYTJtNIUyUubcJ
oPzUTpVkjxvStgasDsA/TtqYdq9em87datncurTFJQMAbKAe9xaNruiAsOla1Fx247hrPQu/sKLx
z3aZ1B+Wl3+iItUJjUebTsm5kntRdSfv/cg/D+1Qfwws/URFsGneyXXjgUvNF/ytaTNvQzPQx3ob
E4Cv4DPE7EELcknAi8zxib5Y+sJm9a0B8iVZl0Ft46v78Y0v/xf8AsBlA0+vGv2lkjNpuXpcagVF
oCVF7ZQvGWsFzXTk5Ur6ygD0Qamyikof7sH5IWq6cMiqf4X+NI3bRces9N6b1jEvsm3KS8DWhuMi
A+A2ETquUFQHbDXXi0izyMB5Kw9pEQDOUZjuqlI7S44TlMrxvRcaZnsuzk6FBKuCYDWjFGYGM62N
1wEMn4Rk5yr1P/mjhibdD0E3bfKqj/D3t9yl67+QexfIU3+YyKpvohBHwf/VIIjS6Ln18R+NcAMQ
oQu65o9xlNcI4OHpL07rAssbnBpeP5nvsTpAa/F8RzFAnBxJ1puV8cINPI6VkkRJ3PItZ2B/1F7e
nB+lBKwiicwGde85969xSTbxEtCVkxsfKRLFZQCNJiUN2Bvx7ZwZ/xa5k03iRfKp34In8TurZ2OX
qRKPUpV8gOjqOiOZQRUgpKG1M3bfy64xdmR3Z9KILNmiOh744ip/hUM5fkYFOj8nlNlSGz005wZA
CYSMTPRQ+ejf0MtfmTgtUzih/p7MvHRCVYmYj57ivOFjAm6cx+ndehzf89wWp7a2Y7khBQ2Wotyh
WRFNyCLZc/l2RfRw+38lXujiSwiMjewc830ZfHYsuDOCaBYiI0iLU9sHKHRLPZx1Tg0yV11uhEdS
B3yKXiMcGZRVYi3+bVy420DF1DIXrS5h093HrBygIt5d1a02wQi8TaaQJY0IDatdkrzGYwEMe+EM
63ow+YGUYDPPDkYWe2tH2WYD0IOGAvhprMSW/OZKtlMF+O4MaLGHvrdKFK6D/y1VEHeiKp1nG5zF
4P02px3JsDFCP18WePmZFcWRZDRkDJwKYJSGNZCYgJWhnPG26TznllOv+jApD73Kddn1hISoW7ob
jZg0ua579ubqeaKUmIJXIiXSfy8gNLbP6CwG/hKOrv2NWybuZlnnI9il6q55HkYccUoxA8YS955V
nTfZ3lLbsAQ4+O6qzw+5lQI/SW3DaPCMOjownEWvqohfZaR48NceiJEYokCNJcLmXWKjByMukDnM
jacqBDQ2usMSsKZnaxLRAIRy4Es0ofxzBsYl2B5hprW05CmqC7IQQKiLMal/DqXdAD2B5HjMoiWe
3QDA7/ofdagl/jsEc3BOGCs2LEaFD075gjPJaBClTyd0wdluMrdekVDbaD+tWAyr4ODaSaNO9/7T
1wA6ycZ2o2JNbnkgcadb/JY5XZZ0NPTTWIB9Dr/UK9dwGIropNMOD5kMf27LdVzXOJNTCZAIp8rj
StsIlFOeLcNZkVbLH+Il/lgCaVZeo+QZ+94I13jxA99dzWhEfili17sYsow2dCAiZ+RU4tH5GmQm
3zEDG4nI6dLPvp++kQEQozzUHFTsJVTtiOTZqxd55ZnVYjpiU5w+G/ZfThw5EX5B10lSXCdQ4b0E
x/iykMhzq9n/rVHS+m+opmW/3we7Xech1u06v/wspgdI3xCH7iun8KYPs+XvjUJe7w2W4gcq2Dns
i1nLA+n9Up4FwErMpsY+A1ds2OOvib8kghFx+6iC2WVsn39xEXIao+Hu4r+4SF3joD4LcHY9l8H8
UpQRMJOa/lNccwyjs45Bif4WN7L/NKMDaDWAo+i8WLToGI9xErJbtEiOHnFfTdekRS2zqaOhev0u
GhnIvkRxiYo2ePyYNq295BApVxeLDFQVYCe/JgRVcpGygqQl7vIyClBKDzllFE2R8WFDbjdFk5cj
4PgV0bmSLUuKEvvMo/BLACB1rFCb620Dk3sX7vXexcQ5Fr66aMoPY9F8sCTzLlYmZL25U7uZt2Vp
Up+qwDPA0a4cabDVLK7det2Vo7lZHCkGo7jsR1yy7nk/9iu6NtnoOEXlbw3wbp+6udlYeLNYHsj6
ufrwrF0es/rZC8oz3DMCr91qw+UhrUMsPrRepszA0Vcm7XZ79zx/9NLxyNNRPonyIYWtHvz6Ellv
JyuURoVj+c4Ke9iz3hUnu07ck8hbd5nRkhQkm/oAuyRL2eCY/JuF159dX3eWA3wEyO6mtOY5wJNw
YIe4AKMyfZzQwOpOukxJSsPjlULefEOqOt49fCL6BMuHyVr5R1ZMqJgJjf45xX/dZ7CP8TPv+ZZW
JJ9M86rMOqBReKBiWA1KRgoaaJkOUbwORREsvqRAhyzIozNp4CZnuCekbFq+uV3DjOOOb+hKFDpO
UFmeTzikWC1h0W3WNUC3Dro2u1RijncJODtWhs8ylN8zFEDcTcmI1ot5bpSruk3crZahCx/kmKS+
c1/M/0zSwDhHrcwvJKDhzmGZWm2LSuAR4Ks+Xd9XH4VM7z6JvmClPgSIusSWDO98yMa33W+eg5yZ
u8+K5KDzwZFZHnBj6i70EkHy2KpwSh95n+lNQ8u70oo3CZ+b7YPiFkPLQxVD1MFnaY3lsYu4CYQP
xj6CIVnuv96QgCIrHsyzkVaLnG7y7YwDFZLf7LW89rKrfT5n14eCsi+V/GZP93eKL8Wa+wLFLwqR
wcCb3hocfOxoo9P8c2DHgAZou/sldxi7MybtP/tq7a98bYUTkTHxN9e9acm38cZDDGCMp5An02sp
2rdAzu05mPn4SkOR58mWNZ4JTiiGk9uyKbMLEEQvpDUceNEM58BvNsoEz4vZYLvxNkAP+iYfEiCg
l8LdCtcbgS3t42UzLebxQutI8mg7OIPKDw5Zt4qVhtQ06GWPd7oTQxt/Q3Z3cRYBmWdj+b0XXbkn
vyXinXoyy/ES20G0jS3TWz7FEujxs9HV7NBfFU5nnoP8M52SWWk4FHthGx+lxy1QJqvHnBqWMy+y
mRr3TpuW44Rn2g/ZL8/UVDyeVRbgF92an9LJXwJM9Iyk+BQZtSB3kUnuu4kYNsqjCyfrcHeEtjyI
VWjShL0wcKsEvRIVogEHTt5Vo7kJCHzbNkUfhGpc0YOuWiMPsquaMFzK2ToPv5mVtiG/Bxt9pSz9
y5CBcZwCtPUacY580m2WJ+ZVpmcRtiA7s6w3Po43X2xTLNWyVLuaDs6IrBnwAHXxazBP+6xjYBRW
VbQmCsKOQ9sMqzYEovR6GAGLZBhhD9Q75BbKuB0pJlCnoI3wNr5F8UF5dw0VL7Lq6IUcfOfPzMdv
t6/SFfKU2Z+8yV5RJFB/yToR7kvbiY9slP77LywaD0f8jTe86Pxr1vb7ahD+k+HEyCbeljqT2yfd
3rWS4InyuiT/hUg5NiZoPI0WudXRHlFz67BaXMLOEheaNZKpMtz5FM5O7u+01pQA+kwaOJMM+JgV
XqGUcwDAoOv05k0KnMn7hyqtnwKVYzRUQnOZqYoa/Gb4SdVHaJEL/p9i4yljEnrcQ/4YJuRqUB3O
z5EEJTO1nTLxKdlJLmPqzgeW+pfUiOKzF9TxOQvmtljRVAsnbHhPMX5MNzMyEMrh772swEQ9z82F
ZiQjFx6EuJC2wT9tOM35SUv0h/ADYzxeU0u2L5D5U7s2PdAOLfFcuamTLL47bX7YusUgVXxCN/jt
mPohBC0bOw03boqdhrbrgjjZdU7frCgppdNYlLtiUZYepOc/P8gfbE0vRr8TeaBGCGeegDwMmlkc
02He0gGiC8qZ68mkPlDE+fO+zFHAQAeKWv5wvoj6uj2zkuRUE+ALafVAbqMs9+hNuUZ6CDfhyT8A
TKfaB46VgCBXLfXxpQ6Foip/OArfyI69yftLB0Owo2GGqtDrzB/QB7KaOhQqp0gtAQoSasEGgEZq
87t1mrvHyO6zI2kbFXEJodc0AwwH0OtyCxHVtRabvwkO3Ath33/G0qqHfKMjtirY//bjURiJM4+i
TVMcR7S+940DMOfEfEOcAmvErM7xVk5CW2kWNQn1moQ0pHk67NHAd9EiCrO4qag0+1tZP6Prbrnc
39ro0Ghq//HhSPjwiQCu3u9TO74sdm5jMCAYzDMK6DwwgVzuUvyVSINNHNr2mrL7OeXvl7MBpZG2
a6/vhYpDOpoFkOO0Rp82ULSinuy78yZ9YNBWM4refCsDr6r0UQmdgxnoMiUuUnFqZgyA96HZ8LMs
wmv3nZbs5M+yaXC+FXZvvVQJeKUyNLMCqHKoUSk+11vbLLrfUDX4RuD2zRg/A5en+ArmzKspqkdq
tDV29baOWLG7ZqE6lREgOk/RNIcqafNX4vqs3LJfi7n3DqR0syE5pGA0XPsDuD5LHMziSD15KmNs
W9bKdU4dIJoo0lC37Pq1ZeVXVzsbx1XNwuI02UX4YQEyGbWmYbinZWtU6L8DhyataDDbNgNTbH+1
SHwDrMwusgc4my7Wv/JXWqRqw4+xKOSua7txUwJSC81SCmnPitzXkBpF4gL9JH11BExuByRypTCN
eR1Yrvk8gYHmdVAD2LZSFCUCoSJv+tZY2V0wbMQA9kqyITcdniKTLHfc8AkJsSNFIVsa7PR6CTIF
enG+tdMKZKbxgE+HVO6fCTZg1Gphuskfg+jGL9zFa7gNHpQnO7Y9PEITF5iFQ/JRAqBuBfKnxYnw
NOsi+sMK3PHLnHvzKgVc+ZF6vKitJECr+rHrza+D0wMik5aAmLsuWy+dj2pJbSmobv3ahKg9pBNF
OkyMcGAfpIN/fKihJYuHY8w+5He2TY4CbIArbJjp4GRLNYC24Lc/07J3evY5Kbr7pdaScVikV22t
WkkfjPXS4OjerxdmlWu1sm+6yH3HYBczA7tZo1dhQLUnljTMHjinE9UBexNp21jZToq6rIvG7HXM
9rXTo21DpttSWt3XCEgxuylNzEMIcufPbPRwJodqhTIygakuchSasCl+ckIHpUkqLQpE8y3KKruv
rj8GO8sAnGEwtYtnKyN8yaPNsbeUxbnyTBTE0LR1IkydOtyMDauPd7LHKXh3am/9KGXmoCpogrI4
+71Eq1ZQH+9kQWKE2+tZPg6kuyNlqN02s48utme0oqT3Qw6bZA4a8SPA8iMnPkUoYy1EvHhotw43
l3ONr0VV64+NGe/RyIy6cipDB9Xw09zz8UTapcjfadp4nzH/h00egyPRHsbToqZ6d6FsSuD6ovC6
itFi+8NmqWanELVSA+jmax+N5crCqcGONs/CD+xtkyTmjrblcQxCTVpqLRnTXlobO1XHPuEJTc+K
ZiyRFZf8MEiJfjW1HCvHAYp4mS7LrEN797IEw8Jn9Gu2eAoMg2OAFBQdZZpvfC7EO3fiElXM8l5e
NN47Kl2LOzl5Knst18Fuci2q6Upo23yI7yiK8wRyHWdIyg80N/TnKnSDA+/B/Z3zpn6jwQBp3SKr
FI12owYW1VcZuCCaOzuJZtUVmZCx9tXxHq5BxoFRi0PnVdHQX6bRqZZTe3pI05+cHquSo8owCnNV
IKIezKpcQD9vSVvJWZWA/KSgKHGfV2vSAmPCQLIPmWSdlgI8+7yWOK15rF/k5bhpZtY9Ua6JHLoA
PxPTAz/ZrcpxCQTS3yWGzmGRl4rhDwXKrmUmNkKxYhlNYqKIE8iltKQBB8P/BiUIivtvFr3vl3cW
4Az9d+341lnHIItaUWb9HCPwu+jioEi6+oOL1tg/YjyAvbY5jQnAXENULWmIB5yQ+tZuWfc49ZJ4
qKN4rp0mdB817fQ5EtmmVO22/VwPR2a4oHKf3PGrjMAqXdmZ+ZTlYjEj+RSZAghYCfokB/SZDgpj
0wNx3EeNJ6kLGOQUcAIfNcM5HvDW5JGWIq7YkezJlJx+2GNHnV/AUmihJt3e1CUzvvpTVe1yB3yt
SRMXH/kQ/ItIswzT/SvtM/kxoxb3WLRRtptlUX4rADZGBlbZoK60TLynrBKoY2gzc02KW2gnBk2y
0+W/Cp0gs/LueME1dFE15nlWpTSs/GYBXfF7DYr2HQPC9MFPJvnNtr8RYapphebOVOJJyvBnMY+r
qxhBQoU6TUF+ElOQVsUmcWPiF9eWIdhzBdrATdF1qJEX1xl+z/8h+/9iB8g0gIrUtQFgTik8EyUW
aCelu6pntwxEePx+iRYka7kF41XlqqU7Mi3/2Zfu19eHVugM0ynuEiBQ17X7hWbADnO/hEqGLM11
RjKtlYMEmdHPdkWDLOdDFLJTJYyWNJHqMUb7N/S8XcwWZ82AkHatnYumt2Pmhx8B/vp4xYmsc9v2
yRvekNHGSA9+aX6XZj1+1BK4G6acA3AZqQPG4Qu9GPyjo8vt8QM4LA1wc6S9BrkLUAzrDCiGPEEZ
Q1bUvycxXkR+gj6sLGS7Cw+oeaCW6o4x3rnvnG54ib5oyn9l7Use4DbTpFaKJl7D+ZhCzvZlhFcO
wqobAVXwVoPrmlDqaPDUnctKmvRMS+1A/jMYQtcC2BEH31edIt6bZRvNO6ooo6MvJmdFSxqiaIzX
cTU3BzvnICn/Jwc22sZqNiJ00semdwKXygfxQmo6SJma7QoYKNVhIYxUHJNkK37YkrytHAPASvsc
NFrU7EQD8ml45XKz/ExLhw/WHkyn0YZ6nwBjk78ph7ZOUBdcm6Dz1sZx1SJptsCHutH0MdaoCPbG
0n2LrDzeO6hBPPM0N8FZBGy4ygr9j6HFHQwVHsEfDUrlfHAv/CXM7GIx1n33pKzXgXK3zO7qnqEp
8GKCLHxrBK3/EUcZqDcVuh7QqMWO+kSljPiLns1GE2xJNt5mWqtn/2wnw6LfWrMHaG7hbdDeFh3a
Of2YRGpdaJhTD/8upPK6FU1JSHamnX9okY3SmotIvfgyAipENRYPst/a2cyA9SPFB5t5uQmkU+2p
r5ijgg0JPgXrqPqSSXZzIPfaCcoNT4xq701usY4asFws+UKdhWS5IQ48CJYc5JKIVFlHb8k13rKT
ZFcw+fRfspMlkj8Uj+z8sMG/mqa9OlqQXS7W+egJvKbjF1XmILhbZ8hrb43GdzdAswreaHDGHL+C
vuAHP8KZPcnMOTqWeBsHrSbMasNtXyZZAsBUBWmA6n90TIGgYnbjdRA68xJUB3DL+hq05VXw5qry
4NFyigO6Zd/6cUL9sNd0oIeQzrLUGWfU4S4inaZWTmZShpefRRQHCWZkrm9OIVeJbBWWHHTW+hZj
cbh9Dqo5JrNbDDDVAHsD98zVrFBkGpCjnGsnTYz1Mu3RTtVKecpje0TTNEwKApahqZlWsQHmnx+O
5EIDyeofziRKGFAY8f/T2Q49CCtSVISfDTAH+ge9duq0bS+0LjkoLufKA2MCDGngg1G5a239qKE1
qQuvGPbm3LzrIjFLEa4CBqZXB/cpdjqqZozUINLpTsZsP90Vk9HUND3Q0iprqijriJUV7UuoKxYg
LFMFZmTnqRktdfwHxa+u4bHfrrvlETyuO64QEyQ3+H5UrXPU8Ia+42GXzta8NMFRs1wg2/TiVNPS
P0e2NFjgZgbQnnEnp5D46QCFSYWkQYekK1DIcYqXkCCnaFD6WVZudxZFbByIadx0UIfEMv+1iOce
jBocTXQ9qB9Imc5ovOVBFGxJW7Vjdxrynq9IO+aJ9Qqy9/2iVP6lIUCY7nqvRFtO0RLFUfEQzRKm
XCH7hc7KpD+PKO4906xRS9dI4z24mT5I3rL23uJB9uD6/xpO+//tZStpRPTp/taW/hFa+/CJtcKa
bXMtM5evbRfFF/OE9gDVl0UDi1UflqlQ4pZ1Uy0mdw1cpGiBSlrgyXlmHnJpVC8MfPdtM3jdt9nH
MZzM7QivIEX+qi3YkIKEpp2OXKL51I54kWyYhdwmjgX3POkBzQZO8GlHU4EaH7R3O8mFlkC2X+xc
ZeeCOGbLhqJFgSzAdZG/mVejjQ5FVwHuFkLgOIM0tKaZPQPdsUEd+9YJATyxylBANKQMddNAIwXb
9VaaufMlRabomPuoYhxkMX3HUefWRTr/y9Qn4zFAG4mW+0o+KDnZe8nQbmInKfZ0kt5U3h4Y9vHT
cpLeohR9Y5U52/rg+gLPnsimk53lX91oDJttK929Zbr/aR0EKd9lTWmv7tq0qIkLTw3kiDvsdd0c
+1Fa0rA0cVG3F61jL/xU1b5z5PHgvJiK2NqogXkZNR0awJzQXZEML1jOrs6naE12bZ6ABhtN7tHa
8UxnV9lukGyboDikbVldfhFrEfUdHt0PsaYgz3fXLiruV85K9AWeqUFc9me7Rr/8zgUq1rrBt7Mm
oac0fsq8q5FnSxADLV53vtrLifDnvO4ihhY7FDBOtq+TNNvXrpYhGKxsawPIt/aVFGKW4slBqyWJ
KivDs8pIJY7AEhs1LTe7IZTigLqmYkWhtALAdvvMb9InkEKrPrAwC7cobLU2QCFHLNeuxFPpi80S
Ok6M9hVvCP3Kw3vOIYx9ACYS3fWItCKOtTrrbKte/9ThgG9q5mFDMqNUKACLui9R5P0opbUEOD2w
OLphQzFINogCnmFfix+33trA68I0SRQadEhFK+jSZNU5U7I3eDI+qfT0E81I66BtbRW68gW40eDc
LsLsYHXA4EK915CsE99h685g2Z7UaV8n7zwwLji6aJ9IlIQAjwkqe0c6ElVukR2cCi882ukhUJlm
MzBwZr5r3Kzflr6JnvreDaz30nPHc8N+83DcI093ZR5zLf+Kuk7s/Djn8qRLTrAf6rE1G1E8RJUm
VDTCwZuQo5YLxSkU0Y+/LiLSktyKgvr0Y+vrVwPezHDkm6LENvJDvgcmeDgu5blL8W4Myju8+eVf
9ZEuquaTZG8V7vd6FA66M7xuOpldmm0qJs21U1aoKa6LPjiHoY+pNdn8KgjwAc/CS1HojN80k8gx
LjYk+w8fMidp0oSL+Z3NP/jcopMNhZFF9iUNrHrf4fj4QkPWboZZiLNnAjIG759udunVIKOsmXd9
HuS7uGXxqg7qFtTTym9RGQ4gzIoJDTvktAhJP6WFn2wQeC5Hcb6LRlqyphla4vPd3HggVlBXvPMt
OW9WuTPxrQvs6XwTAI8bDysAE461KXc+CT0lXKY+3kmOsdWDLV3gGDZ0zf6CkyXU0JDTrJyWtQtk
orPrABoJWIErXk7NWQKbEw1WmAEFAM0+XQgGc60GLgoS0iawgFBOq6bkdGdwN6UAMUrLtxRPh5/s
AORSxZdaYas5okDNBpLp4kJr1KDFqw5tRLuZkNhIkxOGmxUkNmB73ec7GU2XGNrdNkNrRxoaSGGa
E7BzqjzbJWimwP9MR6BBPBYOoO7w8I+NFOkQnEzWl5patwul75V+ZGA/cXqUHdRrswJ9o2f+C7U1
4gtY0efNXMzBc1DI6OgVaDCemFe8lHULOBKcZP5mTeL3iEn+V/ziptPwF0unO18HKfpH3yJGWy8A
WobN9WQzaYDATA90nsxFg74XPP9blNut2grFqrSkwWg7FBLQtGDvKGSNVr4tw43eUNJm71fLuOn5
2lDGuuZlsVOlMqpw5loT0ufRd2nb5ZNrTO/m6AMd1JpRKMdHJzvWDjK5BR5leEigkom0E2gJgHFU
5McaQK8fM28XX2uycAhqKm1myfxICeBRabXvryKr65ItDWRB/nGXv4gJvWv6taBHJ2i2sdrh5DfM
WFq/l1cFbWOFs7vnQ/XO2QGtVdNz6keAt5hVn1OVsXnn4NBuRRqSEWQFLd0CfA0uniJ7UiyIFuht
CZ5kf0jnpmKL22LseT+FugFfWNiE//iice8tNpNhsF3VgcnPCD7S2cy++VUfH/Kcsx2lTpv6E4nB
84eGUGVN4tD48Kws+1Z5LD6E3YCWtUz+WTWtuXUFb95p6PrxSRrl9ESrGjxtFydmH2HXIns19mm0
1Q6dmbbvLuvvHMAAkKxcnHWsJvZ5zE32uwCt3wZEQOMlbLvp2RlHc90MVfbnGH8Rc8p+Dx2UUhop
DLwK+DI8MYOdo+4uNJhj0i4zWmJD05xnNehlD5jWQxrNR5KTBSkflg/hrJrhhvYQimxiO/kokviP
AoBzGyr805V+DxWBYBY38KoZh4sdGaMaThXr3KoNg9A2gAPH5aYcErxja40ORnHIBkjX7cXBaXlv
yXcCxvcyaaJ3/7oS47/xd8x3JYvmF9NxwDmS+WJXD8VwWZa56Nlzlb/cWcQ8BLwHl1cH0sw1gIfB
Yd2t7gxl3asu4D7apHnU4jh3cNAEy4tyt6wBH/9vN47j43X585WrUrBn2wMFqj29tE3XolHRdQBK
gytf4znV9aLYGMwvUZ//ZY2G4bprgOgaB70hoxnt3gzZ4o2X9oAin7rzShuJyoCKNnXLlFSLw8PO
TzutMuBLo2aDRxvk5oLhuZLj770I0ApQ+NghJeqLYyB6bzZ8mhcNJ8PihyG6U5BIM+IvOdhvAW5W
oxfDlrV3iUBqsU4AGrYWjuldSLaokQVRbRhWCXac/ExaEpHJMHJ0XdCUhJ4lzrOYs6O2uzP52yu1
YYYwlvogZFNlbXlMRXHGKXx2AfBUZhnyHDmtPM+MyfOoBprRQIrCy+NipdcPLmTzK1maZGzlG0W/
+Z/7/ioeyXQowAbGK6Oe5gO9k3fj9D7mAQ5U1Rv68gJP7+ng23rHK5g41NgdXlyrXWNbOJ2YqJzf
gqY6eL3RAO3N7N48r3gjBOzZ97Kj0SXmAnUN6g++OAE6D0DYTv3glGe9PCdhYuN0FbUTFnKO27Go
ig0taRiVIop/A+Zb/FLN6L9aOcAgW8yWdT98TLxqToAAngUAxuMImKQY4rRI0Z9SNVuS0WBlbgH+
WKWeUUNzNb/zrIYG7pUNSBKyWlQk1fEWPQktimLbvQE6nvH3uPftVw+39WebGWtaVaxwXmkGGq/X
DFnWczYKQD6hkU2sXT8sdlaUYN3irf6QJWgVIWsdqpvkxuoH1m5VhFIEzpmUtSjbJ8usziW4YCck
Gz45rlOeB2TUNoTiquRg7kg/MSX3VQKBOFCiwX/JJjv5BCoxeDN0cBMcLDP5Eifn/aN9qeLo+OMw
oe4Z91rAjv2A876D9zbiCCAXQVeguRmZ1ju07wXje0H+1jodhGRdD6jGB3ce+p89axanrAPlYt9P
FSAF0AePXhgs1VCXn5CqL99oITMcOfdZP6FGEzpyqtKuWqdtc3UimfQ/mMG+BaBYfUHFNpCWwn5e
/nymzwAbNsyfnAHEiYNVXuWcOU9umsyfmJL/bJ9ndfLJ5CtCncOTeFhX0zjtCMCOZJFng6oLrM2r
BaeONK4s18wvxudFBmC3YZ0XzrQjaLvFxOqvfhQm9NI/4hGMEDwGu0SrwKVp20tDOzb5tuButU1i
1id41azDVYdXqxOpbbwlvvc7vU3+5xg6rp0w7MqaCOd7+fxqYTMd8Lx70gwUNxERSUyq2kOJaj52
6IBAKQjJcWD7KLo5/hyLHCkMed9iMSv4P5Rd15LbOrD8IlYxh1dSOWxe79ovLPv4mDmAmfj62xjI
S1lnfeveFxZnMDPUaiWRAHq6h1WXlPlKp97cScCKMtHOm/ZJi9/tEmRCwqQBGfN3+yYH9+3C99oY
RLYGqPtbF796mjhDZ9Z8cDPm7HNx9tno/yuOKlMVqjcMUeN3WN+SjzW3Tzgh1qiwi+eBmU3cVv/6
HEVxSoEO7+WZiDLIXNIalnFQR4zO+vZKSx7VopilwmfPXAboyvwEv1CYYnRP9HmlTy709aApjw+3
/FyTzyxqKJmJTzN9kOlQhOGMtUF86hcffR9ELmXJAtje8yPcknQ9g0YcT0JQOQo2HUG1GVc1EPIp
j494ZK7eIIvrE4cmi+xpp2iquZamU790oVnJdMhkXsKWdJ5o9VvbAubtpoGupxm07xzjNKnc8q1c
Md7ASaasW8fpsCODPf48chLfzQc8rHkG+6JH7zMkXd6yaDZOSW9cJzma2m37eSzWLnYksnOROsYd
aLadwAhZ8Y7m3K/GZGq/akAu3aqNfDdKn2Ovar/GmOMGwHhET3Hqqpto0hV0BVZgpU3rChI2ZvS4
1ClY97UaKn2p47iQsXH19quR1oHNijAGZisDcVFlWns84czvXdkGfadEQEWo9RlSU7Z4iprfi4zN
K02N7D3uGPHrBePDDTMYmVBPVzK2t8GDfoQEPSQGXK2egrQY/+WYa+4ju8u2bOLeszVPpSR1btMk
cMFG/CNUgYHqbN28N7PaA4SwuI7lYOv7Du0XcDYlXaBQSzsmJxboacsu8IQtm5dm1wih1wzInKqC
wNKIZ2j1ADaq8Gxdudr0REDQD6swe+8Z7VDBDF6CGj/umpBMg5HZLn+xeKe/8uqBRlQhIwWj0aHp
E0Pw2280xQ6YNXbfC3DzgzDT+alkSuJnWjG+4E21N11rQ/YXAtb3FMuZImOdVrdlbKxmET49o5md
IeTJIAGMVpoOHQxt3yj7aP7oqVl6cyjEnlVtPfRgiyNTBsoWHHn+UYPG6XDVrLPUMHXItGAyuqHX
xAzzPi5D580NtXyt2I52UtwYPENg4MaWhWK+YV31gei4P0LRsXkJVR3PxyZpcV8yB1raBnYLlo6/
khvlHVpswKdSY0uCugDrmke+BcLlPcUV4YDOQENtoTGcqjKXBih3RG4sOg5zb6z9YcD+NJFeo4cj
2Q460CEcm0Xxmuyw10EmirkG5KxwiAV/t5ZGyZYGJJV2a6foy8q7bPR8ZrKVwEZLAhfJ4tJxLDZ2
RkGg6auBvze8xGJ90gzHYkMVqGBYGrvLRebSfobujXVcDrNSHtw5mneLi86s0LoOW3zakKANm4aV
vjgoIFK5yiV/aefvCd7jEXg1CzysnTc7ZxCib1Q1i49kNcJluDagjGqHpvjeQTMlWG3BlpoknnO2
AdA9TymXKdKyVJNjQdNYV7VZSs7V3MRkU1KtchZCMRO0Q1c+ojQbJxByO2GdBGRKMlY9/U3YKs4g
DQH2XeQOZlueC2Pc4xG6XqVDgm+4V+eY5Qu7mhL0/8c8WRXKEDlsE3nnFhu36t7U0vjUNjFUs2x3
rldzpFfBf4YoKiu+qg5mazJ6SLr4hN3FTN0XavU7kQoBmxDgPrFJrHpcDWD0PQ/cHI541oCwYm7n
X5zCkMLQhlHua3WcvlJo7xnuue2HS2hdlMWXyFKX0E5r56/TkF2qLqFJqRZfQvMq1FbD6SrUqdrv
rVeqO27mWM+p6/m96k1rlRh1vycz88ZV5hbDK5sg/hFlQAqRvxBh6Rj3e9JBEWFaYvcybABhnE9+
w5tvqxUf1cIU1bzEBvMvdECDrKnBeOcqmXXqkpept4zzIA50Rgd9Ss1zHwEaG+GBzb8daIZLMBvx
RTPahm0pQ8k0EO9RtKb3VL3/iKUIGpO+BrqxVF1eDGwSl2WPMs6xhwMx70M+4skZqop4ZTjgMuip
y1Lsq5Ct9ip+KJiur29iFpOJKiWqUG7RDGBRWWrRmTIn94Cx9LsBt348gojdUrncmRYgvdAhZyQx
f7RRiu82FsHHSJcjXsULd085Mv0jR45QToEF1s6nHGyQBSBfz60zbc3S8EdKlEdJ90TFPnzylTjc
izeVa3XrAbpEBzp0Q+eUaHP4bdv5gFUlcBzIYRogEytjezvimCt9xJKfEhbfbb2lVKQ69vWVltLJ
MtJ9FKfh1q326dREu6XMZCn2Xm2x6UvzPjGZ4yCVd7mmHGlqx6qyunPn9EAWHVTFjjdNPOqrLgZU
MZiQAPrA64SeQdc5Beee+Nk1AL1r5CnZdADTin1cTDrrqtQ+zoY2rE1bv2RcJUd6WV28ChqQsAsL
BLTVxMM6AyZwzaame9IEvnGOzUeujhBTFq4CtCrndsrvIZOOpeGqAWo9EQkU+0nCZGDlXiQsAZ8l
gapcXoXC6CpGV95L+KQjXhZdZWoB5TGsqMIDIFjoiIpOAfpry/XkJ7kmtLfjO59op89MimVRJGO7
PJxXuVrhmdYC+7fnpdGa7sipuCPTbTnEs94KHBnKinzL/ZoGlgwKppCbUn8dGLGcfZ/2sT/WRXEs
K7zXWNTM0iDBg9NqRhPVKedxdcI0oTolcVRYe2cYzUOig21DjNJAXAMT+0R5mt1c8toqjrQzzwQB
BS9Xt0ydCRQq97VRga8N9zdJLL7wdeZzwnxdA0HqQvq5EHZ6xSBzKUG3HGvXmMrLcgk6i+wcW+6W
4m3IlJegcn9em+638p5Mo5R3c20aoMA/r21nEN+Vf9vN5ShDXvPjclfRXoVFJyWEnK1sQnKzYtfZ
breTJnUaXbUSudDegtqN6DSS3ttWJBr6KEKjdPhPt1OjTaB4TabvjegaokMLFAxnUSJlP8hFChdQ
YFfQK9LmV/oZNEAhFQh2KWuRHcEfBWoHo3A2xgxal3LO7A3RJhKBInEn5v13bKFqkmeRxqKJDzuO
6ZffGXpRrEFnB0hC22BuQLbtygwKBh/IDyyhFgdj7F4JERTa2AaZTZacOPfSZ8w1XglBdOMfq+ZT
v4inOp2BrZKljoj/rH5mDZ/6RZ0ccrl3Gesa9Og4ys6o8y4gfjzDSrsHB6IyEQRD0MdpKWdMj6L7
QSjlTnUcrUA5HO0otinTaF95URfQKKWqkNSiQTpMHETb5fQ91pw8UMWvIx2KqgtA61w81OIncpo4
O8yeV/od/Ua6jmsGVRnX2z8zekvLZYZhonmdly2o9ZXpLnXRqlLNNbYcxZkjfJGK9SzVgGQsnVEc
nX02+te4VlHO6pjUIXA6U/5vCWW8Ex3GKlR3edQeyZp7e4Io6McoOQsnzk5MqDeSmfe6urN5d7zx
Z2V6h7nUa+1Z6VNdtc52TJQ6kKbw2VE9Bsmoos+a59kTDXSFdkCDo3MmK3RDdudgJWRJokKKCQbc
JemmECj7BD5piIIGjXjQvGmeWtGrO5nYpmVQzzqk2PJ/UcAmvQGltItOGZiRh7uTW/OvZFFCxiYf
PCXsyRV9wBZLrtMTzbY2IDZyV3Y3a4AFhZbNNjNaZA7LxKtROxWMZn2JjkpM2mhA0mzSqZy//cnC
2WDRyMf6yCWFQjT0MfmhMZjb3rDbFevx+Ivn3S5eg16yxd2qtVZaO2BSSeNkj/MwxOCCAXfowHRQ
D/Ve4EBH7A7CkCDwN6fcWDkx9wLWueVdH03VHR7G++CCwbIV6AAKwIWEVcxFFMwW0MTkGyCvDRUe
Ac1ILMVZJVV0iaZhGnDDvGMrOvUAT07tIpfJ5KK45WBCjBWSLi2mSkB9TY4CKc8aZJeYTv0GeNHI
guUi8woKRnbX1DZeJh8leuw2BsrjmHzLBp46Btrmb3jqBV7dtEDHdANLPwVfA3YFgdAleim4oLhp
FFQv5QqLeyiDYmuojmC9141mHwKgWH8iGT2Oz8mWnNSgTD46WwaWVmcacEHkJDNAF4MyNLxE/7UM
Daj6OFv+Ei17pv9eclS6e7eP36va4P92ic/AmvGv5aJ9PMzr9LXpC3uNza/m1IHF82hacbrxADJ7
iW3waFHS/MurIkXm5KObvJol9DjCaCx//1MMt7+C6+UNlj2asYdo0W8oIJ3d/lsXJ308JMrvI/nm
I7OY9RzoJp566POflGO4BStf5EuTviOOht1dEzI1vvzOyK+PiCSnxlWh5SjsoS0iX9pL0uWLhV9Y
bPs36zA0MeVyQmUAc1fDAcOD6ICc8tA0SM6c7A7YgVaMk5MOT0OCH2QCSBH0ilBSGde8tYvWfShb
AiuxIKduTMogMBadSZOgD3QaZwLWVeWAlZdo1rsFeFFZQ2XFEap28l3QVGCx6tRxNvR+WOI3RVN4
pPk0ooexu4lsD33ClglVSew/u+gFF+MUSklXNXjeQDZa/AYt6SpzsJ8oVQ1KLBCtJC29IljtIeVR
ncNmLV0eetTFIn6IAajab8AWO/tXTkqhw6w02B0tamUjefHJSeT4caNSxSW2nCJdcEenzWZUegjF
AJ3nAgvidAC36th6PNMZz6Piygyt3i9ZYxxVEUFhN7F4Df02Y9Y/5Kf0z0qOOgi8vNDugbL+fcHB
cXEzW2xxMXNWjePiorPlNWETIIQKCDYfLHP2wPidC9Zi6EOcBo7/5zzFnf2tE6dkL0FYO2/cX/iu
F4HSY6lqWdRbFv8qJ+tWWB5IAvLh5ndZBrxZEOS0DLjk0RklF+Ahl8lzoTgHbr7TssWynIFtYyx+
5Jl7cJNK2y8DN3GQLWWbQsd3axmQix+LPereAWpQ6n5x1U0SJIXqYUEKXx/60sjvwtU3xMU3dp8N
1Ur6BOqIzhbzCuB48/2kmKuymmKAZGMuwZiKMklZ+5ddiZnXsQS+WDHmaJtbOEvjqVUYEH6FN0AY
W6W2v0K78GSGPAYal9MVYDcQhWggJttxdUXzg5rU70xnqIOiQP8IORfRvcQDltFVMXm60h8U2oX2
R4ZdgireJ1aCj9KyKtWKc7XGLbe11tJJMaKi0lj9/rLI1erzJJdfr2Z4im4F3MNqhfQtE0sz65q1
DQB8cDtlJFvkgU/SPsrRuQf1uZFOK3QFA9deMDVg2M/ZdA0e9+lQ9GpxbNr8KZwc1fPJZ6X9WxWC
dGEJq1F444Z4p+rZ6h5ksOJA6ERT7slFsXQF/JU1mqZxQboqOvPkFShi8YurZIMyyqtAWueQD6Z2
blw8T9RJn+5MPoaPqZKFjyam6UaEHnRy9VXSPmBe4usigFygDecHIK9iPwSiMAUiVc3BqTm2Kxqm
Q/1nYTmAwhBoxw+SKDU0XfugDYVPY0XrRHeeCZ1NATaU8EQTD1y8RXNYkn5AHecyBQmIUf8gn4wj
RKNtoFUUsHhMQkUFmUK4xhSiZ1TmBhJJpca0/GG4Xr4Zuxyrms6QH62mh0QCYFV0IAzWmDEAsQiT
NbjmbUhHKDuKpsBPQpZSS2UKs+cOXfDD5A9COyXMNFU9cGVI19MIwjynT7l6AGqjxKuC7H0bNpOP
ZffmPCVKMqwc1r/beZbsZGBhaOk6YWOBj2uhq/gf1dnK1qLnBih4X2EJxCJM3XwM7RzqYxB+A87o
t8+e3DnoTagVDHOEBZ8B80RQefTdgVLoUJTlFu9Oc0cWKwz+EDqvZFAhtAawU1Iq8irkckrN2NXi
8nHz+1JAkV4uv5QGNREPuNH+vjxjBj5e2AWSl6dajZJvzdF0zpfvspHwHRHz04H4+3UDXG9tAsEe
8rWkcrnELIF0JkUCKLHUgCYG+cwlcRED8Fp0l7C8rXd2qmB/r63ecu6CmHNsLJCyYqc84pa3GWIN
UG1hhllbBrmXg6NTmNhkPXhG0j5Zlas/l+hXaqayfsti3p0crCTKGsAuhEB6OwVWXVXtdTTDxzBP
oN4qDuDvMqG+isPQqPt+6PPj4qKIYmjVzZCDmNxqBvQ4LmkfGU6SDOgqL2MOtTRmgaUCGy53lm0N
d2O8sSHzeiaDDjQ26b2yg8DS+xI5GQzwKkfFWqCXQ0qLRvAEBwLeMCp+9YNT7EB1DHre34Xj0gBh
/cel/vfCg+nu27K9hzJ0xr0vTdOwB7tMX+ZOU754dWIfRqvuglhPojdFBWWQjqaxDY1Ord0HbRIb
BxrVRudltEAlRIO2z0G7/EUHwvrB6XJZr+0t61AX/X/q5eownRLd/oG2evQU8AHtPn1W1oGBHnD0
e4gGBTmUo7vVG4366Ip2Bmp0UDwOgjuy5SmlD5gOBqaSz/xpLlvm130GyYaiKEEbGEMq6uOQA6l/
N7jPTqV4Z3KXwkPucApdEKUm0waEJhCnImcFcCc6Qn5XIp8ctquXFnPuM7moVKKgR4BHaHSzFu2K
G8rqG7Meh34zMOuHIbirJd215MO+LVH2IA2ZhikONLMTWjwNL0ULfnlqxIGTMzTwCjQ7BkuGZYfg
PPwYp3DAM6JOZpJdvc8jpJgA7ahO5LiNkgmWB0UuqkrjdD2qzNH4hDUwu1irWGVS/QytyD4DoeSG
nvLNuYIIEs0CIvSryJHbmcQw6RbU6rRq4yzzA3I2eVLLQnJkqZFEfNy3HDSsgF6wMRPr9INxFJJi
ELzGGUCwlzNMXUPmk7NsDOAKMpBtL4E0QIdY5C0mheQ9uvVkcpxjp2lK+JlCqP5V6U+vVykNLm0O
6Ll1QrRmSJvyGQ3RNbZYFSswEayABzxWBaRr/Wown4bOmMBKwaq7wlHKu7HHD6DfWF/t0gAsR7hY
r1Z3etvF+3C0rCCK527dCK7/uLQEdq7/IsgD9wMeRhd/rc0Xf/fhV9EKRPEFJMz2Y2W360e0w8TP
bKrMU4IEELbFz3SYBg6ethmc+2RWIiJDBMUDVrSfsWPsQ6g+ldxoDWjyz61pXps0SlRpNJpCGvsq
OP/TpNFW4GUYniLOlFta6LYCpSc6IpvpPa2m+oHHofqC2d2qQ9PdW5mEwzE0LAa5O5hQ6yjWcee2
u7AzjTd7bN8L5l6S5pYLJRjjDQt/I+QjpwgomknZNrzaFEJEENtQ0TkVkoRkLofSLlqwfV3CJtAj
jT7FUQbFUYgOCP+Sz4gldKmS5Oi3UxGC1oZwX6JbJBQNd8sBjIUXUyu6MTCbVlvR6DKwmNyE4g+b
f3yWvvjQWTrirSm0lSeKZ51qnNAixQQHNBMqqHQ24ua+sQZn8gEHnbCGLIRUaYTsZZh8loihAVlG
1KIQN1IuFSySWS0NZgWJPTmbPJ/2RPUXoxtXiTP966BBOjp2Tee+g0TPrnGKaReCseqhiDMtAGSr
/+YBXEGkggoUp+x01r8C3uYFmZW698YUA1sfClnQ3lE2JVSqvkBs7h7Ar+If9BKC/xD8G0+2VxVQ
PlSVzRziaxK76j2eAPt7pR6xKERvgp6rR2MaApeYqZc/uh5cfoyAmpXvBv298s+aPDBsi5TlPZDJ
HylUpSF1CCbqL2W4lnYnI5x8/BTU916S5X7SJ/M7qwYNusdJtUs8b36HCOIBvwj8mdtOdd/HMegV
ASV4N7Iagu9AtezI/CSM0lmcXsKoeA5hRicVIiHiorJaOP1UiR7FtOdH4Cj0+pUZdu7rBWYgQBkf
R2e27vFvUO4czg30A6IzySyxQAEJOeu+7lPlTufgMgh9kMlZz9CfKh4tsEi13DGfyZV1Re0b+lQe
yZdqqbY1gY5bLQm2Gq+4IFWhg8drSARo6CUpsrdmdLKgCvH2bW2lM9Zke0pW3aFrtrob8wSCqrhd
rxfZjtxmYJdpjRhMYOITLMnLiXcc4o+aX0IDcyOdMmAZgv4xtunFF4J8dLBYNBwvTKjg/lchIx+n
PbjmxYoV45V5TsUSFR2UAnu9lXda3DGJN9peVG3HFHwwS+xNfgxee98GHmwTi3KMxBwpmuy4vJ+L
2Tst+eQmkztWucUfinZy4DitZj7W3ajdm0ZRBHHKi3/YrAejm5XfusQqbyMwOYl3aZbx1VyMyQ6b
WYBXCqBhXynJrmrqeQVqWuPKBN2u8YrtvMuoVaoXs9Mhy3aTS6PjYHtbyFKWjKVraC8pmAq214cw
j43dGNtfbvxLbIHOZDCndke1MiCitMRprj4EuSi8+OiMcqMChS3duCq81MQspAj03p3Xl/VcsVFC
y5VGru90Nfq6LGuSfxnM0/QrWfR4Q2e0z4J1em0nBuVT0JjqmwtSTEGzkFRHy60G4A69naBRBKVy
ObOSkyYauZlULaacXi2Ji+BaOKVOAG7aFp+e3HrIef5qY63nLQEt5y5qi3CVcx1AYSghBW3nJEca
nYHG4XGbvvwtCZKU5lOmQfmrGvPtZLdaICl8epab6I3P4m0mCH+Ix4dz9uZBx+xIDD7Sv65aywHb
Fyh95q4B02YXvsoKaln/UbHGU0lQdjM46Yk0KG2GNzuazCMVAtZB3ZboFvONLImAb6zTnQZFhjvj
z0PV1gEmBdNp8as1ZNxTBzP+nHvbGz+ZUFFLtgWYqXwyKcFpClPzGauiFXptjRU5adidnO6OzIIp
v+JxSnc3fjJTtQrc3Lu8kuW12q579UoWPyU1UGbZVNFP0zJBf/RBN8M81T4PrrFGZ/dF2Z0Grdw8
ReZUnwbHhDI8KP2mINcHtJqKOBmMJ+stlZMxucXsc6uYayogfQ7KhAbK6M3M9lPbf5ebv39uDYOd
WV2lDCIKy/5wN5fYQ17skfaUKRtL4ZdwqDKOx4ssT1/Vz5h3ai+jUfUHPE2C9UqYxphM92XZQvsZ
VuX02osNbXhtVmV41nTvtTsBbiaGUodNgd048R4cO9oL7jD9ZvKSbk2jXRz9p3SO0mFiqliI8jDz
R9k0HfiT0pn6VnGNx+VRaXm0Wnx5B3h6bozplnz0DHUT52CmvJsdTVaiJ7WYtM6WOG82Yx/N0+k2
w3JHL4i9CElgcDdcZR4UUCWSwEr4acgz80xAgkqJ+pNjhi86ccx9FhwrO2g7n5hbomlZHHieoP0Y
VBeQHAd1xGoZwYL4Jcap2A796yDW7b3pbvG3rQ6i5cZ9kkWwMV3pvit2mG9KUVEofQ3rSmM5VPN+
q3zTmeTGLzxP3U5x+Y1Y8a9I9xvNAvPAVOjsh1ab3J/L2gjwK5FvmYAP0MGsM/DcOO0Zs8HsybQq
G/KC4J5sGTqIVEw7dmWuYbGU7HyGoh8V0KwYjB1/SR6Nst2kJs9AlA5YRJhE/bHVTvJzTC76MN/a
BH+gYKu5gkeQ22oMSDVa4+PyHppdVm9nLEz4N28uvWcVH6CuCSjzhjIoZPkP4c/o4rqQ/0hyyyjm
4QlClCSf/OfQqdpUwCG0ibWZOqAEqrx2gbDAiooxmr+ySluZoOz7Z7Ch5YElT7SJh9xbj7WrnQx8
BEGj2mfbJg/NR881GhCh2c23EumuSLcK/TY91TtvbTea4c8eyKdH8NFvZ6wQn+ms7JUE2iCgYKSz
WYzS2aejWvushAMe0gUUnBFEnPDgWM9rVoDGJCty0jA4BBw0uQ3gNOpG7LKa8/nKRSGUZrAO3EAC
QN6N0PLJW2cICmLKB7gSzfqlUwD4IaiOPQ9SJVc22un6bZiahT870MRVxSEWZLx0oNGr6CXbTbvx
FBVZEAk8YSIOHPxO5xQi44ZA/gPg2t7T2Yefoih+8RfgfyRrqdNy/FoLP7nmEZ3C6AG71Iai+hw0
5qyslsklnS1zUh5i4Rv8LtiNu5mFLvPTDHuh6wnAqeCvE18KXuKWy5X6dLS60tj07D6vk/EOgHRN
PeZzb66AQsb/inD7hPfv1fEVki/mbkH3k19GjL2xnYrp1xJ/1R8Qe7NMlb5SAXlMbub7FihJyJNC
ZVqsVxD9hGmB7z/RoRxOPorAvPcg+SbqCpT+eTZmgDNiveNjlLgpKIEilnzoN2OHW3axT1jaWC10
eS32FyC0CnRdBR6ID1I9luptAhag33x7dJbMD9ZgNYdwwl0rIFdP6elHHPYjLW8XQ8Ztb+lJoIl9
ZuPj4IrNYqhEYC8DuAqyaFAV29RkOmmNTWSQLprA4mOVbImhwKUeDXCNvahN2+yWAjdhIDjhy8Vu
wpbYHAB7ecGkMJMg5fiOEa2qjlnMqikzUGxNjfU8pHF/Unn8E7c8MCaLA8Qmd3WMbqtI8LbGUWbe
xidnUMvHK6j3qAewN83vZvSsN179lld6c1LYhPmNcA8TdD8h5n6JctpnQKtEyxw/jSDFgLz1vmAT
VrTqPH42VSVbY/LursnnxRl78szdYKBHKsi4i27HYUILl19bevqKjfXGzfATx0znoIHI7DhAlXdj
8r54hBScFyjdNLz1bPxV9aP1M1LaoIp79DMZbo1fmET5EU/ooizTLHytIgaeq1l17/XJg8rHJyUx
R4c0hSgJ/OVSco5ZfS7tuFpHU96se5Z0x4n3zn3ookWEdJ3wglalOoZfa1VhtxEZ09BtrYEV0lb/
Nes83GHy0d7TwagsoKCTWfobg9WbutWKFb7KvxJHxeIDZCV2jV1D+YmV8yvnxUsnOD7+DIjUZNh6
mTq/jl12E5CMqbb7S4BSG+XWBQwlqE09fAnDJyfjYumAhS/5UKIlzu3uwxSWw5Pej/tGO9IgFKii
lY0VE7C7e96L20wZRMI0e02jle35cRfxYK68Tnk2exNoOGzQbhlEh8LzrP0wlab85rGxXA/cAl9n
Hmn3tl1hQihksrxRDYbCLr/pIyvXSTfOYFpoIfZVZyyIcd80Rg37o2WVf6uM2T2hzc96ztqs34Aw
IlqXlW09d0VV3c9jdKRB6AniM2+WMn600PKeKioWdxVdnx8KtNHZWtv9iFRvDLSpwb70oBp7JYVy
W9xkOiRcW+AKstD+KWIVx2uvYqEbitnBhJ0QnvM0IB5y7jn6c+6DoA0vNEpCqKTlZrsnUvIp0et9
lgxpQPTkiT7oz7ZPaVbVAv0Z5u9F20fHGIo7BAagQ1+EUI+eMsiRQBAbX20BcV4Qy/PgKoePDPJL
iEE3ucgwn/CDm6wXDq+Fi6sR5GB0+MxXMu2XCpzdphZh9kInRjalAczyrreZCS1OTW4IzqoyACwB
WCBtG85aiOW/1Mnwe4TtwtoGZ7vucSY3Fas4Prr1WD/ldWg9ixqUpNvzeIJGDPSJxT5lDQTOlmpE
XE2fdJC6ZOeOo+dddGnOSYV1SK/J9tSnqVRQ73bQ5rnXxWoKjc5idDEpeMldgj2RS6NL8P8/lxpJ
6WVQbsxTiN3a4GvsLGgUxHrrrEJTsN8udhd6zeMgDhF46deKhhgyaeDGV41zg7k9aoG8BYRDwlx8
VH+pR3HYngUdMFP+iW2vPA+JpT9C0vZnysf5G36VuqD1+MVv1soPC6QDStS8zqCKxSJODBW4qpze
ofq84kKtZIzQj4nV0/is9tV0r+BL7veCtLwp0DErMicr0XeubbsbT1Gn90JxVxQQlbYSuOPwBqYd
8xHULWCbnOZ3HfLvB1YXbBWJ+0oJGZ5g7DP7NFWF9kUvwU0o/N3gFgdbceoVdjBBzlUwHSskutbr
QZnNmJz0w7h3ea0/o9dkUJ7R7Nf7EVOqc+MMxpsXrtUsT94mtEfeMSWvsEOXYBMDAoXbdvDYJhTs
JAyson8mYcoev6GP5ZKUFGWDZshCPzCeFqvCS/SjYdr8OU/mJ4Lof+JH/9n87RM/QfHb0rtzBw9L
vRnm3xYUAaw+bHwymyKNHgGl35JFhzpWgil246cqnzApzyCTbRbxeKLBDC2gqyx0o500m67ZoslS
W5FJxfMUpHlktq6hPAwozi0NOGVR2G7G+CmGkAl2pULfHXrnEUAA7Y57KqaLvaV+TaFxGfRtDG6p
sO9ecj08zJOmfZ3nMN8YblruKMzM3+NIz98Vy/Kw+8C8Fbm9gb8vVXX0hPvKUGr/e9Uqs5XtYLnJ
I9g2o3VU2eNjFc5on67S/5ylZn/x5R9n/4c4tx/3Xt6AV6XV46dmuDeZFz/n4vklStwIbHw82pAZ
m13ypGf3ZCSW+ZVnTYinB2ydG5rzzmqv3ZIVRiCQgjTPeKKzG19SdtPWxW8i+e3axof1szjyicK9
0rfbWJ0gC0fb9KIwnd34qDBkaN/YyEC7knCgSKH451HrYV4DItuSCMHAQxD0Cva5FF9QsPHGOn5m
jeSnFeqACXaiXdIWUD0IwDtBZprzDNQVnBwPAAkYkaAmgYZKrcyzbehl1aqEglTAUpBsrxIvNfdj
yc9VNhqnNm9x6wcJCNF+kCvt2FkHP0AcfJg0SPwe5DLA8UkWHTrbMk4iieqgA3JcdV5ToH9bKy3v
oJAEZSRULCGfsK3bLjoYoqF+JJlKOqUDhXgZpCagsKJigwQxV4Gf1bktMXQVel2ybliniletwWmU
rfBgDTpaHaQ+91HIADJTh2HnWRhaq/Ub+ra1Oxqkw9Sa+cEt8y953OKheKkyYq02W39SAJRDQFU6
83Mqln3p0CVf8KZbD64ggy/0xD5Vg41tEIzH4oClI3vrDGUVLDl2iEa8ea66zeLjuvtzcPEWUtbv
0lo+Wg+tWD/WM90+aZMpS9N4/lE6srB1OWpGt6JFMx2cMFgJRTMsrbDFIW+fDCtQM7xECnBSJdp3
VWddundyhvlvGI79Ti6zRVoA7YoYeBhxi89dsNhhXeGh1UYW+SnW2kLI9PhGl+0An6v/weQGTRwN
G97MBPuWRtezJz3HFAMPbvZZQd/tTnH76NBEbQOKZ8XZVIM7Pyhx2K6KqRxfOejKfKPQku/lED2k
Jp4h/X4+VR+XsbOUyctAZ75/G/TqchnulZfL9LHjggB9UObRB4XlvtfyKKDnBzNp7AOZ9LABwdP/
mI0WRwE9MFBwLUzKLSs1A5ZTf+08VrwAH1EGM2D/+wRyOS9JrhrbkGXQuROjWHtS78yhfMDMqXyR
LsjWmGifeVjSuVKyPZk36Xi2VVdO5lwg50M2d1A0wgOnRN+baLva6D0vgOPHDEtHHxAENhk40LpC
11/LKLaB0RZmOBjSLLDCfGRJejGZoYDRry7nkzq8tEY5PtYs08ByCMBf3EGRBLgA9Qk8NNqTEQ7/
zmCbO5LL7iqQAljOQwyq2wKoSA1UACY0YGiUigBVlZd8fPwfzq5sOVIc2H4REQixvlL7ZpeXtrv7
hZheBrGKffv6e5RUG4+vZyLufalAqUyB7TKgzJPnULSEpMreNPHvSXPkpVZkDgfMWJ0kjkCHiJ3X
S2iH9YMHqd1pUzRGtXehG+64NVKKgdGtScgrLNPbkARpllldSXUvQ5pdnP81toPKFqBdeBNTN9HK
3GZuys8LCHtGZ9M4yN0Sb0yDtVqm6YhCWxVPwz+LLBjsxZ9spTeUa60HvncJX1wW25+FlrkPS9IV
gczLmq9+8WvUQ2AZ/lmIwkcnPOljGR0gRdGeWd+2UI3CBx1VkrunRt8ZcmpBm7B4MMk3fW22aJzQ
LWizqIgaKhlAoy9OypgkYQw4vgXoXO6VIHi5rfgxwstHybeTWndU64Z4RTgXqWn6EhQM93kCREAs
7OqSKhqfEPcGtFS/RrLM70xXk6jKJ/zVCGJtyyur3pJXzcT4SRBAEe2+dkoQIPFha2FreYor/L/t
DAxDXtdo6QOmiLlavdMgCrMx9OzRVpwwrcMvIrLLr0isaWvbysA2L93izMuw2cT6UL0q11xRzSjX
WLlCblZbm0XGfVDQeru6AZS2bov0q+5pj0FsBb+1KNt4IRM/hDulq7ZM+EOtxcZOH5SqkCuMOwpq
VdCIoDC5BeV2PX2Vdc/LHzry/WszB72Q63Lj8tmRC7mff59NDMD6sNn/2Un3Br2uUGiTPVDgZOqQ
NMfdnp0IQk3gbYH+nH3LvGCGVdNE2aPODQxLsOlSCX5vCwQuflWw4jjjtxssytswvJI3WPPfLUom
WYN6cDKswOeD3WxyLwL5jhFAbCxi5ZZnpjXfL0FnKVd2rsn5fgnGZXOHNsp0Haq7bwAM1J2miyuN
5hsywoOgvoV3YrqFk4d0olu41udPMrC9fT73qKWgiVVE7qt5zII4O2Rxy8F43LDeRGGlGaHI/NYc
OveOiqTo1iijpO8qguSzFFLoaLEho5LuDC/7iw/fbZvhmyDzzN1lkYkXGRqPbtejmQjt50RAm/dO
9JCEf310JgLbODD6o2myX5xbxS718D8qll4HSj80LQcY1CvmHMbSSE0RLvjBZm3HZYIyGnZh3YHU
5l4LDRP0U9U6Zy60MV3gWsIBT//IcYx7lEMdEEg14seYVA8eEOFfQGNo7fOxtLZ4zptfNQk6ceWQ
OAz6eZblnJO3SLAjjmh0sp01KR2OOajzpgnYrDclRVI6bKQjFjvJIy7+IyQoF8VEIwNRZcplsKbF
1KRLvYO05D9PQGtQ6NsJ3vkmMfaT1diMG9K5IcUbmddfZDUNp1n5/W046+dkf2bnodCK2XnWzkmi
clMmXo26/dCsqT12EfBOAR9N1tQLq5Nut9BN9YiF5zsjHVJko6PnGj0s5qqSdf0Q8XLaCie2V/Qk
dSoG4cfI7Na2F7OLBhDEnQawILbxJW5RKEzcNZTEStBgdXHEFzIBcG3eRfTdybosWI3KmYy0ABhm
wl3VdvVq0ACOytMKzQsKBBNFQerrlQgvhHqh4TJLzjRLzkjB3Zw/i2UJ+P1mGE4wsEfkGXcO8llf
a+44aPVFbtutpX11PNv0KeHbRvEuzMabx1C6UN1yop+DJZtNOJno2Iz17slCgejewnsFjQZlQiZr
8IU3VMc2yLuntmTmoc46yxdd64H2MWMbMxXV1ZZh/9Q6KKt/shyLtQB92mqpRBYQEFArt61Z+5xl
v7Wyae5brarXgDs3SGVo3zUSCRt9QNnKv4NW/40XKeOFhw5u6V1n32V4Ch3yruX7eopuwbHr/DM4
DOtbMF6ZLROPCVcP7sMy2pPsGYmdedXwW7cAMAwDz3rihu5sCyNhs1jav/hzwR8SYXYPUo9zH+ka
7bfja1Pk/kbiR/qF7vBnHhvaJofg7tlibnoWCfc2TW85z42pwOJyCH57flCO7u8sBs2upbcmeHlz
fE0BMT0H+rFRXCYtcZaoj/rtiGw0hCILuZKF/AdesTNQZ+G6HXK2Z4H7nVX4rUQWfrlJht/UkOJ3
5qHR41CADuJO4Fa51mP8biHt8bvH68/fxoieTki0Zb02Bw9jBgJkr74FS4ZfvR3hj6ABoQlaea26
WCpbLXQrgrRH5px6jvS2CU2+neXE6A5UszogFNe8T7c0ehcQ6/ZJqgR4V4Xutg9Mu/yRMA4UJ+Qz
4z7+njUaMuZq1CIrvo1rZFBoMqgreY/ZI/3t3vw9nblnGtXKXxdKC5wPqV8a+AWUGnK8KZi1HvuB
53tIXbM9coLdQ5plUMd2u+ZXZ/jJ0Nm/Ftc01ZAfGjnbm1bTbptAygNXu+YENNig49CKLQ2ruIMq
jBGyE5Dh7ATpRAuoU/jxDvgNaRmb2YNsPTZju5qDbfWdcVnwnfGTBd1kgN5m3h5KKVDCdGL9B+Qc
feL0S00Ay7N26p9yXN5OlzXIwgwtvi6+BsgAiD+PfE03AgsiSG98Kq7FJttAdFy/zqU5Ty+xnZUF
gEEcf6WyN046xIdmX3J5C5hrc7F9C8hFtbfaupg3VYBjrCtkxx9pixWXbG2bg/lI2zE1WuaUJ82R
Z2ckPkRr00uhIO2mUBxhYdLnF6N+icwAKHeFg6dJOqK5KH+lwTJXqWias6wXMls1i/xq1is2LD6i
xubUR9xu92nvgMgtZuM8HBh2l2iN3tlu4oCHLJSvbm8/9mODt1obmSXhtl8bKw7WIJyILk7I8nMW
jO0Gou6zq1CVGHK1ISNmklit51bIQDlpfc4w6+ejiDYMN+az2YuAbenQQX2k8T/MF01Xn8MmcA/l
kNwJ3TbXoi/iO6fyymOeRXi7MYv6ETkwpELt3v0xgtQSf4bgd+DEr1Vr16+fBdlI5M9BqGWWF5mX
kS90kV/N6JT1WXtPg4zV2LHLMduAIb9Zky0YjexKE3At5HBzxZMUopRtuwUEOF7ZGggg5we+AdLf
NZpw2fzGQOJ8ZIvdlm2suqgfFluZZ6AOrdwvRFxZhOV6Jq7Mcbdxda1/DrDf2np6VR77bsjv8T+P
ormMmr9y+NKXvM5QpwW+qniqSmHYO70M0/vJLaKzI9JjB6aa+0Z92Ex691Kv003EImT19cxwUGeD
UQ/zJ8OO2DEbgpvfWzw5LHY0YYFd0spBzwhpxHMntKsD5Ng+NvvkytHossLNWHyHJNKJHh2Avh2j
bIq/h6kD+RBnzK6aGRh7CkJHbHLNemSjAryHfDfVn0I9O1RQLS5VlZi/7UlDw/MY/opcsL4KqZvP
aRAO4Iv1iovQs+ZYSDHtvMEWDwEXbIXdUfctK9Mr4CrW32/hKGjdwoMgGzapPhWXZpTmpoyzU1HK
5lGz2woAEYmPRG8eycaq7lp3aXyZR7oTXaxiutLoP4OsUtQHaZZ7/U1f08zR7TcLb1ZTOgtqzrZF
g3PQGBTIOjdaA2VQ4o0Z1Sf6stjdiErJJ7auTEvwcKrSVZVBJ9RQPvOrJsVoIUoz87hR8+R/049U
a9KYV8CauolroWEpN8/Q3DPPUn3QEYR67HXXZdihvNkWPyd2zDPTGLoPojZ/ET3Q6mSj2MVviZUu
4BRj264X0wc3vS5AqQDxtNt5ab3F58P10YTHixfDde1d20toXerTYDY/BIQKdgtvRuOFO3ChhAeu
9LYW+zJ8R8Qy82vQVIe4RsW9s1H0KNBIikyqsWdDLTdpzjyIX6D0R384rmxQHPTWyz892RY/2k58
sFHssp6Edvw9elUVLergTgEymo49ojlQt39CJxf3CWn9qq0RFScczJa3Ka/4hYf27JPSgVN84pO7
nfVio7jra8jRDlpuPAgZt88aBDIA8QBhM6tDtDLJ0U/UsM1QwUL60d7QbFSg9SPiwgXNP2bVGnbj
soeEdy3w1FDeVebUjW5rNG1RvNpyrNZ1CAmPpqq2VeENXzVN/tDdrL1aulc8trK7krmuhnanOUm1
NRTpcV9nP2TitVfpDsXjVDRXMi9eOaoi5FWFY3stldcALzIvXl3YN0cO2ri1rKwDarXOiwZpmR0o
P/iOgXjxJY+6A+12WVq0q9zQsjsTiZY79K42K5p4i7Sn1to1Tc13+MHfRZaHtB2f30EXFcCUhtik
gGC5KSRqHsCh6mUDrR2oUox3o+VuwIBpn8hviTVEFR8So3ol0wc05bLcDIekafQqWGijdRO/ZsBn
RYawXvSxkYfUcjOAhFrrpQZd8CbLDLEb1DArGdKhKE2DdA/Oo1F+6x2jvqfJfsJrVRy4z2UXGY8y
sXbkZMgIPSIgXJtPgA5iecjVCWg2TQMH0giemJ0bZlWrAlLrR1pSncB1+3FTQ7Ua9U9FkoJ+mxxl
Y3QiLP0EczclzbA+mjZgjon1Xdqa+YrGc1a8QNVyHr8jslmWA4gdvEPh9zTFE8eusvZcAXXyaE4S
STuUgsnOLQCSc9dgn9kNrfzUbv6xU6nZaPAYXNYXovrqGBayPC50N5la/83/w3lp/X/6Gzl6ud+u
BxV1fT1EPEGjddK70Bi00mqfoPK98wwRvAI1s6WiPoNeHdA7rLvE7iAgQAN0MOEEDKlfzDD28MLx
H5EW5DUv7J52XE7UTa1fhkl+SMzxSJszt44gmMxSDvE9muGFfqzxknQ2kjj91eDFHDfa9LsxcQkq
cFbeTWYSn/pQy7ZoN9O/BHn0g950kq6cXTvuynWTVuUdyLwfoDU03lXOQ5yjTGUrSGMelNE2Hxtt
PeMXsUON3OY2OeRT6s+vP41m9H0HOLmOzlHkldCbK5/B76tfazd7obSxCKS+18sJ2CSVXGah067C
WqIXQQ3/K8jJnqLchXC5goyhm7a+x70JH4BqbNI+QoMEDZfZtwlTQcsogj4Mju6jqMkhHlLH+bbl
RbV3gF+A6nkLVJPYoPob/yrQY7Cq+lHigeJae9TO431pA5rzD1eW18ns2gzevSXj+L6ItfoIKaYc
mXq3fqSPphH2ykLad7fYoMqywqtbfCXThyh0fDSP2G7inU5F5W24refyLkr3g9+PSvXLcpI7F7jP
V9YDMYi+GhQSm4srwSlHQ1B3tNu06LwtDT8EoSpkIS31Lkhz3cMUxd5x6kO0sZuNuYnGLAUDMXrV
LvOhwVzbj4Gd2pDRiY3s2JXVl6jSzKO0wXZQ80Z7bIsI1QQzZT+jpvGJlGsQ0V/N1PCXqQijTQVl
A6g7SutoeaBZKLilPeLN411QLBwJqGYlZ0AzpEzdvSPjvwmbnKPnHm9MheaQbYYkEzqZ/MDM9/ds
S20v2WpIwaysUEPNMALolkqvVJGNnbPMUC2jyqwdVtUBfPy6T3PkpUMHb8XRv/cuKADYykDRbsxA
zH9D1uQewz/QeBzRHPQoUsN4aq1wC9KK4jWTbXMeGtR4aZgLz9vKLM3n2cJO81XWlajw5W3xGnK8
nqk1kCw2nhjTNhQU27w5uxlg132PvzdAXKGPElDvm0WRH1zN6p4jaT5X/RD9iLWW+Z1nyStQifU5
HrVyhilFtUDTVdN/a0SJ70UmbpFFZz/XFuBKS6SFrO0RuFDP98KfeWGAK11RCCITl5wTSpTSYYo+
y9lI0/AtpSaAu4Z5CSBXN3Km/dBr2D00TfKoBw5E2TiaxkEKtdInZLM1QySPbAj+oubOxgVvyCd2
A1D81aj8wUnEVok56agN2PwOdXIIUw1R+a0FU9oajCsZRE+88DXEb57saaHVICDFM7Ge9OJbbgSP
btp0jxTeS6fzyb6Eh7wUFI47uHliLC1XZW3USGd7eAVUaDre1PUlBs+0T0VqpoY0SyVsmrWVM83+
d2wJ1ddjAoGWtQbw97Me6EB01WP3OzP9kcngNzb/SI00MvsS24O5iTm+VlZuOqemrpJtYDvNuyDN
mYNsYSa+nVYNaPjwbSW+Y6+3kT/Lanu1sCTnBfoN2t5pjkS8PFl5BHIgQ+nT4xZG3KOjyPHemb+P
4pA/8NOsP9UyrFAjj717+mBDOAA0EOympL2ZyG7Krt14PRRWP0wATPQSRF5+XOy0htBRxTMc5gDn
icVjD2/adhle61EPdlRYZkhfrks1pLKzDezUmmapKE2zqXBvs5Ny/u9YcuZCN74sS9HKFLssRbNo
nw52HkgyL1kjnz8yZ5jpY6pJ57hQb9DRe7doUioQ/YS03pDw0u/bh9oZbiGgNmFIYIbyEBTubs72
qZRfodsh9o5xvV5slBD0XPx6Sl2z9zThshKy0ypTGGi7ouqTW8aQ0ovlaB16oNSWJehoWXskBM9n
65IjU6v8f9ZdTviva9MEmEj/z9eMbU2/dVMbVbxhcq56WZUXXd2706HVUBmVzpXzag1Z4PqOPMhk
VhA1i6IQyqF24GDfAzfgI9l66tUmUq1kqo+m1au9iIDQI5flFN2U7pluQ4+dFmiRpWSxvJ2C3JD6
u51ivhRQrdyWpwjysU30QdDyI12u8efqlyugI/UTcLX87FZkCdo/UjALLFc1L5+ZcjNfFl05yFyB
fDNyMKXSL0bzIsDp8QMnMhu2QCWg1GAO4gw15jpepyxAbyMqEKsETa9nT810RZrqBxrTBzq2wR0z
rtGjCgQluVTRoDcXmo2yeFyh0T+YV5BdYTQXbwDvTKSx0CflZzRNh2szSMwV+gOHcz6ijdYnOeia
xKPpMEt7PKkMF3o8Sd7OgeROs7QOHZGtr4zziB6WPZno491S5Ex+tTZAQwVNfyuyvVv63aGAvAed
eRarptUmrY6ULB80EBrkqr3OrIABsvo6Xmly7MDel4NLrx8Due2y4qcGpoeTGQdFsPqPQxJfp5h6
yH7SyCapdmkM1qFKbMBVrJtGBElLgElhuvA7ss7yE4uDPoXjtpm81ifXZWJ2NAtW+UMxmFuaeSc0
cVt0EZaY9SdonAfWsI0EMk3B6EAfSTV1AskKXH8c9Tu8pMq7ZcvoOAwCB1lXo80BhcqwLPodzZro
5NhaYz36eR0/dVIbT0OYH+m13AWCxPKjTk6nqE+hMtF0d3Ew/hqdHsy/JJYMURskseMa4Mywj6d1
boCzfB7rEOM8omHwMvCwWSfNiCx676A2pY46ZROo+s9HZPtXP9AuHHvH6zdNVPWPA7NbXwuz+Jfo
+nUWcv27tEW/jpy0uWDjrKNlGZknbeTDN61Nd7Jg8a8WMsQ+0uLN0wgq4J1kzQhAn9Y9JnEAMWvl
gjrQp6tVleOt9SDpfDPvhrupNY8Eh+n79GVo++mFS41vzARy2Ymd4hVax52EgYXkG7hqZtfUzmfX
vHbHdWG1evkDwJ7oOOVG7lt2MVwrWUU7T1a1r1uQY6Atcltbt1lsSOQdtywNIhvYm9NEZAT9dVIT
SwT6k0A7Pky92sLcImgXvpzIzcZbRCnvoRIcz0z0BHQoUWreFmMhVkT9CHoZvbQLUJ7rYIMsCr4d
wMVxKuvOdNbkmzKwUBEywrLwFQgKLcJe3DKdfm/97UrZrdR27IJXpHzHO2/Y6cWUf9cjnyXO8B3f
VrbqdEgqv7gjaomT3Vcrr442wMYlV+h0PkpzLC62laY7LeDxeuQSWOd8hIKgDvLFN1dh6uLJMHmy
Szr30dbZs9PmSLRUMoHsNZ7lTcXRE/TusU6HH8cUVOLdzcft2lDa2gidn/k0bi0tO5Ra1GtPoGPx
sl1iDvLcD7lim+/y+AwusWnTKqIhF/SdfoXqxlkoRiGUCPzWjp0vZe7Jeybrv8lLlImxE/VozkHM
SALf9sZ3QU0T9o/uFMlj2EFsu7cq75RCpp0hD3Vy8Tp74m9HZHPAlABqX4HGRmDR9vOQHHVNu4XQ
UGhGtA1c8duiiNlxPu6BFC38eDKOTHbJns6Q1RqgqnF8BpGD8LW0mHCEjvxCRMm65lm8pyEwKsXO
EI4BPiHMQvsRQjcDFDZpqGXpBdRq5TmBOjZZZjPaIyD1mj5atcOe6QTmoI3zCXJ1Aiax1ydf3UMH
dTGx2wkC0Q2nUp0gsXPxzMDcqZDnxBwHapX+3DDDXOOPARDvPyfIhWwzwxyNSwCv9BLMtAvN3DsS
umUFqO7cVl0c3y1DjklvxhunGb8FXWWgsBJWeHBl0Ws9xqB5xkaL7JrHy8VOG61cHz76L/am9x4A
JYyPHyEwqelCbCuOzgZhZWh6EQ2zofcxbskHqnbnGU9DPvPM4l6jHWbPzHjWFPsAySE3sgWubiH3
BiRzlGyo8mYZ4AOIgxL5mEkk+yQaHhMoG2w8vPU8aDG2unM2LJgLdeTeG0aBGrEd7+Parv0QjPD0
RJkC67seNyBE+PiUCTp3nsH7HETcjSDL/NttR45lf8pRgIS+aGOCDA8dNabxUiVyuguF86NPWueu
nOwIYAy00biC1zvQN4Zb8qRAXQUWt0BH9hVSZNw+3QoOZZX+ZEgAzuz5cxaWHqL4quPFTs3Mxvmz
UtZJWd89h8VobzWZ9jPlOGDqt8Cy08Qmbw15gMaltoJaWPnqjNBVDCM5/bIG8PTYng1SKgOoXG4k
P5vcKHyNm+IF8hbtOggM7d5zgOMcIbt7BKk/LruOUTdqIW+tySx6aEw7WBlm/37hnqNG+LZwx9P0
Z6UWdpGpggbb2G+1Pg0uopPjqlMZidYs9ugELV9rXg473J+1Xd+K4UVr45OuWq9ANVesmIeEpWF0
wSXA0WeRKUf5zeNAS3Z2hT6lGuga9P48ErgPSsCgsWul3JGNPsysWxkyTa80glJmdXR493lUHTXD
vR4PINBJWH7hFgOtA2gT17h5uCdHfRSaJVpIOWjOqUsAyl57dmGgwwCPJof1lU8z9NEUrpFf6HBZ
CP0iEXsI4+avLrO+9WBZ0PZjl5c7maKsjP0LtD4nfcpOH6bmoRlA44xXpnHIwER6AlfVr9qI0GVc
Oy6EVT3ZHakF+W2WRi4KZ2s0Fbb4MdB6aoC586w7pnF2HfRk4FYevJYgS6F/Rictr8Dng+cHVYDN
UDlAtivXBv1lG6hEyie7ENfYQgM0cThZHNl4oYYEQeNqaOhMHoilKQlRIxg1r1vFEXD9aa9DaAUi
vV+QAGvPgcXRdq+I+QrLbs8029UG/2J5fXmMRWRdtA7vEi0gw+vUCQC8NCSoU+kQb2oAYBR3blmY
UKKeAOpHVejmPI/JT7LWgxaK3fu2HWDDB0Fh99IWNSgtwtHb5jGe11qvmrVoZnaytWDfuflwbFrD
vdAEfVgduk7dpObbwsN78aSH0R4Czfn98uGYZY1/Fgdf0n9OyE5467ATOf4KfyKkXeb3Wl5Y2zbs
QVzzzwnU+cXBtewfZGcOciZ+zFFzLcFTQ7ZSxdMifZEad837k5KZvIo62bh9qp8XE9kdS3su8es4
fLA3HfJvpmZ3u/mcdBatrvgqi3uQs6iTorHFRR9sJ6qNjjaRFS24fBgxChKgswW9/tvPREcytNih
98yXD/bJkM258DwkSdWPuVwRAEueSK+pG1c78Hjz46A+6Ig+UDXlxwxMPP9u++BCQ4qlsGX42fKf
2f71CpwO7bB4xO+WNZcrMzuPbQYXFXk59cZVsxzj2gncWZmJ9zKyCRs2Tc8AIZsAJB5dVl+YM3gb
04g3jdYUuyFK4jVHKWkDiqnsuUy96IwvM/Q51TAGtvAZpOVOb9hPNJiarvDBuNmfaOgxR9tEKZug
Fw9Xa8zic1VCrDjolMoRQhNZ3kINHe9yS6gBsdc5lE6F29VnZ6ZwurQPZ4ZWVYgveTEh3QUFJQp/
d2YLFYBPLpp86cxM/czLmSmUZv/8zB8uvAHDx9Ee7rwST7Cd5AV0VCqh+eD6Si4m6HoudDRYApDq
ehrQktHb6bboxNBD6ZjhkxwarwBnEBjqrdh2j7P77BRHwjg0XXxMcavsjuS9nGf2JOO82nKOPoe8
L9qbsDAfEgm24uhJ5sDVeGnMjp1C0HIbdPhOOXp+SAjawOvW0Krg19Zy2icJMoVNaehiS0PIJ0Kc
doIUMfmWaim9tvV5qQT/hQe0N3kQf9O7p1DUzX3ehwcRYkl0KCbsSqfsM9yAdB0yDuiw/ivjVnnh
ug6ONjosdagzCqGfCqsrIWaK2UFr4m4d1V64SmJw8L/zNuOR796WIW/09dSDv0S/LTii4NchRxVX
F1u4l7kvo5BGd56C6Il2rZAsAx8yR+LebdLh6c1uF07ymf2D/yAVZ6WH8pdfqYtV0uILxTtUffvz
mGzzNzr5ZW5x/eP1kUd+8cD+YjinASgDQUu/mGnYlH21nZI0BVN1MZ5I5AetpLL0oUDyU4fMxnaR
BQJtb4yNx5itFhsd/bt+EE0bTvdTuA5QpovOUAqQLnofCpCanWwvQPORDWavvG4eKC9u5eIgrBAj
q+FfiiaY5yhJ/jZH2ff/HUerkKeKm1DVWvOyavDe0rR+38TBL24eWgUoZEYp/EZK/QvyhsMm6ieQ
w+GF4xQOTrUFhl17AhIGyUIo1D7mgzCQB3gXGTKZPkHdsvMbA4CumlXHbtEjnQ+HsE1A4Iw85zyu
bbFmAqy4s2KOtMQ307Xdc9J9ixUr6jiK/jhwE0FqWICxamX3SX8GYWn0mnvfekWKKrt0LVquOBXl
X4ExYTs5mlBQYI7YEDg0dG0AoaXJtgQc7WaGZYUhBQcJhGZCTfXztQWYgytnT8D/NNfu8aKdHJcu
AbI7tWh3IJWq/bmZgIzk8xYRQNaR+7ZiWBM6WBcukQJU2Tw/6TGU5P2Cp/mJxrbZ5if6+MxGE60N
Qu4SdM2rxXmkZebFlnWmMMHiPJPB7RQUMI/nORA0OiwBZ5I67bzIsigdmW8XtEyQbT7Zx8VBoeyu
DAa1TnKnH4KO3p91ucIa+erjMDJnA0AHuAj6jd1m3jcH/dm7GojGneYG43fspVP0Zn2zlDnvRbT7
4w3yPu9baEuOLJCEmYMFAASx0zbiqCSUdWFvoJ01fh/qYZ3n2MLEIHU5TGl8s5uQj9cdp5jtn/ij
Zw1stsIMfGbbw7bTBvlNuO2K9j0tsP24i+nD2RuC6Ao2NO6j0Tv6kWfsqXda49mBPvyBIlFXnSPJ
wQIbzDpLquHcW0F1lu3wHMjwukiwGij5bXjrFBuq+9FEaKH8MVroL1GlwBoNDheoIt0EUymgQ/Ph
pge4mBwkWPFso0WyOPf0M9pwn9qpitB8nLEzmVxDoAMxwv+4J2rAWbRxQib1j3ORTNEedVQd9G+g
OJpnKXjxC510XtQml3nVDyHKJ5MoeHQZfj/E6ZVPtr5vef8y84L1UpNH25LHhQPsAy+YlzWj32pO
s11c6IhIwEYVP0H6lBb3EgigmjbUs2exO4j6lOm7vPhsVcyuwACrKTLMylUzd+uWzHS8bOOZGRaA
XQXtqtos8+8yArfV3lvUSdrtBIriu4SUxihFX226DDuZHNtw0GqspAtQkalACqOOlgO7Lx+scHSe
qyxfkRnQsvLSGvgTCIVO0HJv3EELRN/QLK2Rva2hYw1nBA0AGxpj3TbpvBBFto2Qh24sJt/sM3DR
TslXKofMVQ4qeNCYSih2z1DKL12xeTfNK8j1gAsa0UCif6UQ/SDxNDjRceTGLlIUqgRDK412GQBJ
J0HqqSUnLxXeVXDbQyFFEwd7zE6By9wrU63LyoFGhnqivbkbqgpswjP04Pk2t8SpuVQv383RaSgO
dCqfnYHOp+KWVf55vre4EIgrHk/Io1TaxnGhzKETo6TLHfDwOZN+mMc2+ytqHetK+pW80dlJeNm3
Rbny3+MpovK86i7ObCg4cvEUFJVAYxaEeizuXciEL5KxT7UmhUoRJulDG/o7Cf2Ky1Ro4VPPO2Mf
gNRs9sAf/qkw0fX3tg7FjMrLVV60rOMkX27vV0Om9+vawt27NvPgaCsxd9NFI2VpvgZQjAPDmgRw
UfDxK3kJJ/COzegMeATvMQAxQmda295CvkrlBThHE3yCvDFx/dOIF8KvVArBCbuI5hZPFUdzAJR8
YUD5HdzeDS/04ZSZQDphKlb66EILZbLacBfzMbzQjLR4seo0fVPrno0mVSBa46McUfwhpvgQbLCl
/dsTLWTh4s54boAi38aeK5AuzPIz+A/cjRul3rPGQAdJMaAUeotxdcd4Tn+7hSl9EQqG0myIeyUd
JhXXz/MRK8Ecmln9JgMpzW1W2RYXLwzT7VDaDvi32tCEAnuelhtLH08z1VbrRb6m2daJWLiqsMjA
cg4VUJrtxwFAfBCST4ORPgxxMputtyDyMkR/CyqR3/KnOu2PuVVXD8gDNdA+RsMtmtCqh1p9uGjq
XIH68HObgT6La2EB3wHKNSPAU5BygYaj3wc87L6wyp32tm0GW2uymq9umG3IoS9b1JqbDDskFWmq
SHrkCVDxg2yi/eIO+rR3uBZsY+w+1onb6RvKL89ZbGgmNqsQ0Ei8u2l5sp7z1vOcVnQp8G1CUSG0
0FY7F3bXrMA4lK6ph1QyRYCpdaFTbif7ASSE2oUYvumIiMAV+hQvquExfyMdX9xMcJKvW5mna/Kl
icXP7Pvi2Obm8R3r+LLwZIz3uiHHA5mAC213Lor4R3Doen7l2M1OTro5axxxTwwgHwYImJjFBJAQ
XjCOD1YVDM+o+a3IDHx2jO89WG+IpQxCVbc1ZjqyBtxwtAbNQhFjXiMI4moFWdnqACHKFc1hixZf
ql61Z5JoklqINa05c6MtF0O8Zkbd3rVtPj4kbjnSxZCZLiYJ0RJIayw/kOCV88xKbFzFBGoKK+DW
unYhBt575XUisdo0hqSZGsaa8P6HsitbjlSHkl9EBKuAV7bay+W17X4h7F7EKhax6usnEb4ut2/f
mJmHJpB0JOgyIOmcPJnnkWKxR/mNzDiWTXZDNvXEPKW24dKLU/WQZj3bygyDtW49rtkHstpYEhh4
P+L5mFq2ysD+3UiaIzfQQ/6MtUUSfAlyAnzcWhekF9mAoNY40fjJrX7Kr1k3u3zvqF0ZVHVn7oC1
mIOGIJaEUPfVVI6AeMi7qewpreSAg9XFEEX5NGA1IYlafjyvVv9cVn5qnY+xZPHfVgUZoGvQ4TN3
1TNqoG0WOqYhQGMKHaNVmciu9BoCS90nu7aqLcNrk+olB/377jqA7MZafK0XTj450pfGoULyrG30
4dSDT9hKTH3bND1IZsEX0TKi+0QtF87ZfyRpViKJJWOPz9p7KzJW34Vsrnay70ATgJkX42tDZhLQ
rNmGeyRlOW5S5CStus0MYaFzrjV3mtPD4WW7Wcg0Vt5KBWfRIgVtaOoZ0wYknBNw1f+tq2zEbFKf
a7O/F9WrjOrTfuwXgvXs3miFgMcJCNQWKsyXEnyPwJCP2Q+YSpKLq2kK5PBqqqbZeCk4b3x8fbIf
079G/WIqR5WmOfm+wgrmPlLgbncbPnraPLbboVSmS7ccQH3Zb4imIdevQZIYeBdc5wYYpR78Wpfr
oSKgSpBdZZ3s346QDZZdr3ault4Aq6TtjHlAyjIjhkexdh+DcUEXFwzsFACKvLfIYpH2w6HTeSi5
IkHU3/nl1BlbOeEY/ajsuJ1ZnizKA9ePpeE2gKPUri9r/tZJYUA0p4BCKBwO/lojJug/wNFsFZnw
AZmA4FGu1xCTvdYKGyTMTNI3N4WOnboFQT5jsf9UCSqm6jy5hh4IpHg6muZLsUIBxMG78CHN+ZMA
s/OuEBzM6LI5nVrjkGQ8WksZFBHFInQouzUmJrdqJO9DXceTJlnfr8Nd6+XZYOu/4asYNiZwf8tc
IycieaaobSw80OFVnnCGYm1GPp+twikHTnJGNcCfP/roUuQC6FV+otPmOsynsQwEsTIjfpPDrSOB
7PaH0hr2Fv7FCtzj2MyNnc0xI4OFWh5kg6MQ8B0tPNVONRg7x+Hfro3umGZbgfBsEqZZ+ssybkyo
MOxWlvUxfSKIel8kIzvQDtOhqPj3K2W7YwonZKWpw/OzsLQDsMM9S63+D/0LaElVVWYdktpObqpU
rb3RHq0NpF37OFDisgm1rLR8UxuTm6m0gc61kZq7r3l5J+tkP3kmDzmmFXUk02m1BfdJhzTJioTX
ob/0uF5j7SKHqeZU22bAQx/afn5UhX3bUJUegapub2O8u7J6Lf27ylIHEGTODCKhCARqZR+CpFHB
6glsoeC7ey9KjHIMjZ21VRZla0KdOJLF/+wr4c5Y0HXhzNo5SjutfFRGUFDSzC6f5BlL+3+dpUsr
tbHngqaSXfb8h95i+wH2H9uFLx0yPM7dWMXGpimtcldzQ78A+cT8HJSCPzRlJQqSppwI584QhYmF
K9ws/zZdiYL6HpxklvI+qjRNRWqso/5zAy2yNrqpyJ44r8H8CXHps15k1VHvJwJZmbR67YEJ4iO4
h68WmW6x428D8qi9vSm5ZhzlVs8qkgrJGIN1lLtCWWwdqOlei7L1aqwC7PG/9HWRCQxxdCn5qCT4
kkvEFNa3jFPjtAKm8mwEa5JrQNZqbDJnQ5LHemldbYcJ0JNeRx6e65FAyoQnpgAnnBQQl6fyQEqj
iJhoS+9qUy2MiavH9GrICW3CuYVml5X288Ei7TO+gEYEKgQ4rJEGNx/Gj0MS19C0v5Zll9VSVi69
qeagt+wih1htPoboFUjXuLw39sVYv/SNCsgufrlb6DLdSe/sYPFyo5mpiBArgKJVwl4Sobxbmdy6
yxZlK2mlps4MAkC4dFOlfRmXsaw/xgIFebmRVtLDu1xRyVgZzqStg3e/twLRNrAMSp+4xd5Lso0O
dCPbpE/8o/Qf/ZCyqax+9g/Lv/SLsQ2VY8pRWk4iqIc2e4lmsZMUif9mmzvQ4ANeckbydwoGp/2K
bplH6DEjMmFG8MG1nkyZTfHARj3c/r5MipVZsLLO4AJ1GkGG87W8ZjzLMl/6fCoz4mDhL0zwGfIK
ThXO5j3rsauYs9r41iK7JbBTZKxIFSDVVi4xm4ZbAiQiIo/jFiAw49u1k7Sq1EkEjULZzrbT6jgM
4rcGPhP01EAXYLuPLsnn/bUKFOJim2du7cm6uVDK1Vad7ccEmqarLVgUNolGp/tW8du8bV6Q+dbt
5nbK4GJz65e8M96c3FUus6rnl0mI1KsXMzGaGpbTbbpPamo9N6AM+uhdqO17b7iW1t7Y6e6RDdTC
g6OxF7wdY928qGqv75hYwAizXb849vxLHVxx6Z1uvNjj9NterGja2cGYCGv33heTZPMyL31jBYnN
su+gar+4UvEA7wLIf1liQYQH8Spr2WfYbV0Hid5U+2Zxnqhj6WkpErCk2Uws6rtmLp5NltdBkRvP
Q1X2WwrWgW09diCCWM6cOHs/AyD3X3X/f7vrKKBF5zsBRCh0qUVgLOnFaVVZAKgaWG24rrPMIH65
JBQrNjd20PF+N0uG/N0sU2YQlQyiPM5dAc8kHh+VJ/Z+IJnmyyJVFTOYB0AzZLFTsnsk7Oe3dpca
961W/nenptMegenPAunSZrNwb5U56CFMBkcXb7otQ1olpI3hEJcWcx5jLVAYyU4W9VJxb9XuvcM0
UB1ySHpQLJ2kwZdO0s9eL1e5dsrmDomH6LBe1W5BukRK+C+lsZVoc9RaA1bvw0+ZpykPGS0JiNnm
KpJyElNXqrcwwOwM196SzdkM9N1AFhEAkwZfRmhJW0XmYv/PCF8M5CVk3T8Gf7tE4ajaZUQmkdEV
xa0jKHRTB3YvDwqfbV8pDaDINFbdK2BlOyPt/Xy10Dqg/OIuIztZB4F7aJUS6BdpBvhZ/FkzXitk
jx5lK4Gze2cie+7TJYBF2nXdROGYttm92WjpJrXSKoDIy/tN6MODFuvpnRyiBjdJqHW6FUqDv9yz
I0AColiFtpEddMC5rvcsLyLvuU5s6+s9y1bZ6y/3Pc0Z9Z1q4kfVnNWgqoqV2yZHPublo5QupVbL
1rai7dc2yXQj2z4sK4W/5QokgSSLsO0a6m4sQCp1pR2mLHkGjZd7IsDsXUQL5r/F4e0sJWCA11It
8ElaSnKBIi1bOEevpY9+0vLPtn/3k070qcEG99/9rm1LPzH0xr1Cf/QyakuXxQlbFh5JNwCyJeL9
p4aVrlkyOX80F0AsBoakza0tKNWshMTxskq3TG3/zk9sx8mZch2h54VouOrKZNvnffdeTqhh+w3k
nsO1/aO3PiH5aT38M8I6YGlg/lMSYSA2twSu1NJBFLDL92tRtzMkbbtLlCpr3NASeb6Pl8gXA6bD
f3cia2qOG1pE1xq1LS96EsnC9eAWkLYXiDsVXQoXZ82Q8ta7LrCv9UDBNJUU+CaKNF8H0aRWm6DX
kWTNOtycryPJEmUlATZyvB+JZR5oNwTOTKHx0HI1OXfLoS+a5FwY04Fhwb8XiU3GDYSBC78t7CmU
JhbV0EWeOnmhRUmPhbwsYlfVa8hcwt4KkjzQvP9n1LXhY1h5kV7gLyPPZF9IFxV+mWtTGDdCHHIo
4PS0bw4C2MT1wJfif9ZVbg0xT2k9YY3qmFO8kyXZTZ7Jvp/srmN9sbkWNRCP+qxEIK2zFBVo5KkK
3c6FDxdqNNDHZqAq9eRpLpLq6CaJBYY7J0wSWlo7WVdiYVMEsntpGVWYLobQWkPlp9OPnrKPxkE9
n3TY4gKGVM5Y5Tvaacr4Y4Evx1aWasr0kzxj8iyGKNqg7KzKAMJgrVo6SbNe11VQpdLfayv0Ec0Z
eQFoRhqDDWDPOAZr5WrwX5dbbQwTgsWpsVtvLVHyeDOn9lM2ZemhGXkKSBnO5AEqRMnXOmnSVHWF
iMlimHxYZ4RuTSeBWtxfhvpqu5hopf3PKNcu8pqyeK27FuWZ1mNmAT3s3ciAvSkW4E+1wHPkGeDS
+bhW4mtkREqRvtvIZnnIZ5Z86qLnxbvdp85Xw7Ufj/V1LNm5d0ZoOv/N5npPX64ijWsBhiiIBgGU
Z6Q/FEixb3VNy26smuY38gzSbPiT6mUdXhvspdW1yjhyZ93wrg3ybCjG4tAOzUGaXUeSjWmVIRUC
2rOyXlrIejvFl9sCSlmWrge8uO+Xv9rKVnl53sAneDWWJjxt3c2IBMG8w54Rb1f6XE92GfFWtBuH
ttmzUfBXaAIWF+AN7HskRENsAFZxzMiuzxMeUHtIn01FTL6mDvVBtloO3gNrpE+O27fn/xw7NvrX
lIzFRSsy+75K3fWSbFasHchVAPGu2jd1LvXbQh1/KkZv3Tb6DHBEjGB9hdPvkP1Z6/lS7wyk9zM1
F3BWdT/jhli3glSf7ZdxrvXSXo7zZz1LGCQo0zaoG6h4GHE1PCSK2e2txra8steGB90E64YLCibZ
KKvi2YhMrrgg70zGh1TvwXihd2AeW+znorJClRpxKFtLrOw/jTbFg3pJwS4lbXs7me9WQSMHQUay
cUv9eVyES4TK9iBICsAyRW95Oxq3wB/eS3GsCk6TjekSbDQXSyChn69WrmVv31Odiqm7MfIEVHOq
DWEjIsBIniFd56TPMUjSzAnYGiTTyo3qXIMVH8xjh6pF3Fu3xxeJUFNK59FkDr2RJXA/vJeW6D6k
jtaS3Dl/tMk99lJqujz2sxIL06u3EoQobF+3/H71R1KNlLIoLSrJRIHfptyD+fY+W/yZskF6NmX9
0vU62p/1Wvd77CD4p5i0AC8tHKTSVdqCbUNeY9QQhgNr3OfhJynA9zH0avLR49Nd/Vl39cHqJVLo
iTlGyx1fq3MshSdFsW1/RgYp7VxyUTU1VJlGH4Y5SR6Q9Pks+pmdZFWDXN6woG0ayWKVKtWxoGCm
uHYAw5E3KmCKkVWQfS590k/IAliGbOk4bImtQeFqGfzP60GBN3lQ/7heO2p9CCaEBFQoXfLQztrn
6+lZxy7CigNBwVOTj2C/lPlD8qBes5S+luH2VgKjhsvik9E1EWmCagTYMDIQcuaXcSTDWd6ZklhG
YM7CWf/vbqZnB9ELDg1J3Nr6AwDBZ2n9vSyoTQrV8i5t9rLImyWdhWAjIv/rAAMMN6ka79tkzDhC
sPklcfPxLG2/XIpkyvul1qssv9Pwfil5a42VHEosr712LuqVlEFbaBgktcLEOh/6APZpZVWA3GkG
L5FJV36Fd6oFfJv8MeXvnddKvee+00LOUhIxyAPrWL52hrIuSKib1ALZw/+xc94q2a60oVB3HVCe
kRysjNerpwnJjwVWm6WZTeepID7cGORiVIC8yAN144NqZ4DjJiNDxuqcQgQ2w/djlGW6JLcbLlMR
jy4rxZtMOoBzfrxbzeVgrfbI9Vq/keNpy8iISwGZphX67nqhqnPUgLdzFV7rrMK0trGmI4/24676
uB/PE14ih0Iz5Fqf4kY1BMuO16rrza43Bw8l3skRC0p5CTkAuJA/37BsaIenWHMJguW7qxd1dZ0u
3tdr3RevKQQEtJ0oFRD//GEmO3xx0sq6L3ayCHIgxIlc44cUPJMHKaVGnOJdOy1JXNJ613LjKPNm
MqY7aafNhtV6X23IOOiBPYLo0AJaoNgYGfMFdaaD02cC/FamAiy5hegLctJVdZ9riMmkSfXaIM/S
OX9YNzxuJ6/U4+bE5em1Iz5eAJ2AizJY821lqq1Muv1UXk+NhXnDtmZE7qc4Rqhmyc/9lJr7NVV3
mM02UF3DBAao1/oyCfosP2nI/LKgMUDpAfEIBfNsr+xl8VMLMEox82Q7W4w+lYGrV8DovPSS7QYf
pp2oyaeqryZrWVp/aioszGw+dXq2KTX2KKeoiVj7KnWGg5CTiZw0Puquk9hHvWDFeJAleQDFmrOz
oW+is/xUFbmztxSCheZyiKGTfIOIuIUvQmNHVEVRGZCgCs1gwkIFuS4+aCgG05OWrVaZW0wqv76M
gFhJAwY1xbsOerUY5mI7L2G6dWDZ4Aog41RuThsDD68StAz+Nh2ys8Bt4RbWS5ZgoduajQpJInkL
sidi++2R5HYo7/V6FdmvqydwJbYG4j+Zj92NvreB2Toieb44yjPSDyr3ZNnVWyPsRd96gLtq3MuT
dMhBcvinKX6WJog5qX3ZXx5W+3UoZmbaztHyTcc1ywzgt4EH0/BBY6x6s8VzcDddoDwM/7XbbjSs
2xwAISBKFhRCgYCGFpYAH48Lb0H9fco88NMfNav6xiFYTCcLkAn3ojVDpLVJqJa/wBLgAUuXAXCY
MMgSKu3e5Ft82+EkI7t8LremYu3zvo14KgKn+qn3TlArO/iUAtuYt3MBxBy1oZyanFUKfmXuhJOl
RHBshHxLGISpLAtoPrGp9XzDFGjIlMaPcQAmPqbbbDAPI35ObjUHNlQ7njWR3WjbxgDXUgKWozxS
SbVPXDOwSnOrcsTdBd9mdbWjvbkxZux/03ZLkmyblDwkDdJCejcsfAGggEH1g7ADBfoHlnhgEDnI
RmiMde4Oq7bTVMxBrmjhrA47wUBCUAW3zFbAzitCuy2jPp/vez6ecjsFk10SmdD1MtQRDwnauzq0
qR3lg/AEqN5IBghkL0KQY2yRvhjMJQuX+0Ew5qzk92ZmHWOkQjWW2OFDJsClX+vmllcOfhBytEge
YZ23bfB3SzQ7arkdgo4WaCFoRWKh0VtZVNhqOEJjwKnFhtGbwWQeIr2AXNs7ynIfiFrAl4hvZHOk
2kir4MNmIPW2chDK1tNdScaotuhOONYGmNdwGILMGfyxFrtOHwGFA2AiQeJBMYKfN4aaIfyFQttN
nYPAULoTBCHv+ATllFBUZjBkRlixZFvZYkNVaJ1yTLLWfKioGynZsC1iiMchBW2y+8Bu4KOiD2CF
jVzX3eYxjdxsCmiLB2IyorJvdnEibjGtRDnkuGLMqFmFDx2YgglkH03qgGJqQzkLtRgMhraFxHI8
FA2uGKsRcpr9nuubqsR8ACdak+rRIAZI8MUX7k4hVNOinCuYuFtk5z9M0xyVE5L9kSoFobCQdM1O
QLCp4G+gCtg4hERGrW0ciMH0RTjYRkgsiBaINspZuukmoHALPYwhAhfjF+N6GSx6726xAaVQpLZF
GBv1xoH6K2+h3GAPoaHPgQOqJlCz+f0U4VOMiSIBECqLuha57AMNAKoO81EJC0UP4BKMkCGZ4h23
aVjFuAckDHQpj7op2UDuMywpHPvxjJ82AteiP2RF1CBZREV8wci70MRA0MUKSQbelf4lUSEjoAdx
gmV4H5EEGg5FsgfAGoyUGqTYlMAm6is4LTca5JqjOgZcXWAnopZQHcOTWCX8EfnMv+bYyn2Dmbu4
0886L+KAIGNRuJm9qV0a8GnS8DRD0N1IN5mKuI3L0rMDmj8ozHg9AyMdtegBwgyPSepOHk/gNgEG
66J0+e8mVZ+cSTmpswhcp3jtTDj9Ac00wYQGAUZgY3eWS5h/R938Wbfq77ybUrDWig2+kPnwZlRQ
klddE8LyVQdcHbup2XjAViq0CPTgqvwMnbz96Og7E7zh2GSVwPdh4Wkmk+MRdhSm9pzq/K42tBDw
mwEJ/eOLBe2bqqt9LsDPZxTT7Gtd+qwv+88aSjSM23f22CLQFls/K4EwhBnEtr6DvpRHzeQGgIZN
m9tFiPWJj0nsbJX8u6orPIxp6psc8w9ECLswJ9MWiqO3vdW+NEnu1V2OiPzQns1O9YrBemuNG1Bt
uRE121thP4wcAFGlfU7AbuDZtDwDdrBB0KnyHJc/pK3ZewZ7yqHS6CUpchR1+zlLi1M3AdNYd7tK
d/d1llymwaqCWuUhuO+KSB3GV4A8DmbepT7IU3oPQjGe6LQjsdSoYwOEqm+AdYQYrRFBfDUkcXsS
2YAE8nLRgW8hHkfwOCP3YYicZjpbGlDSExxluuFGJaW/7Ikf8Ap+myGcWHLzDIV1aMEGOs3OVCTf
ptH5ASRkYIKzaBqmB6jAL75zr7dpJBq2bXXjmKvJfhrzkxVD37sYxdm0Qq5N+54ISA3RA4hxNwyx
E1AiZtEMKvmM22c6s01TzVBp6J4rCDp7yFoJajYFHfYLSrfLMe/rk6P6pJv9RL+t+v48qvjYvtKG
HUC1s0+raV9qzQtS8Dzk4sF37MVV+QbOmYfBcUuPVcPO4E9J5wDA3WCO1PG3qrRTkZDItmpAhllU
kAJrJfamKAbFR9p4RpC/hnyLtiHD8EId0B7NHaS75jaGrBKE3sX8kGf0FDNlxwj0JZCr+xLb3cGA
JIA2wQ+mTtkdU0JEHHugyNLfdSrektdeWJBxdGssBNruSWOZs3XH7zX7iWxg/ZAq30EzSTwN3lW/
BuDKmE+1nh11TdkOjbmbjeEY93w3qN7OYdVlSMvLONUep+7z3Ds3DnEDhLPDRKW3xQgnr+uVlnZi
PZ7YnCc/eF/c1AloqYtSBKSGQGKHiUJdNIuhf43f6lxWeqg69A0YwhTEqh6f+8KzbLSq6XdFnBpo
pngxaR8IPuK9rpwEpo8qHW7H5hRjSedV+bQd8LhVlXmYU2vXOVZUT91mzqFRls1HaHwg8lG+OIYT
dpZ+Uq0i0mfiF5Oxy/vhSXXLNxv7kOQ3RW/+XPTOPrHyb6Y147tgz7tBnzFjQJ/CHkMTc1vcuV4B
uGBeI39Q8DNQmWDe1b2JIgS8HVI8stgkxCoyVQC3gFbCKxLewMpJw67O9VAUTeonk4V5393PLQg1
MmBxwDXHX+FaRlrJz8SEaAiF7qUXlxTvrA6y0pyp4UDnJzg8bxoF2H/FMi9gIj8jNzEPaDF4jaKe
8t74zmOk14GCf8fzaR8PLkI+uCLYybT7GgwoWYkkG/2gTU8ZUEha5iIfob+xbTd0mbO3F8LWwvy1
Udo4NNspAi3kI5uQwFDMx7oD4//YbUba7stZuTR5lOGRIU5veI3VXBI+3Fez8+pO9S2WB+CmvamQ
G+Hhq4BPkWLvAFa4IXhauMI9R8dqEYtOUN1Ai5OBDNVr3Dubc7wDWCK3F8hj3LS8DDP4HGaIBMV4
LZPC9cGxAunq7KmOh/1o6RdGsxezBqXRFEf98nulBr4pjnhkkChXa0gjkh8ZAz+EqfGoMgFSN1U/
wb85NjfpPE+InpdbiFHUjv5SxuWr8t2EpEuijd8b0e61rruIRD0TCPfmWE/oAMd4bKxLMJjN93WH
FZdOXplTY6mZABcIOmfM7sC6HrNSEA8Bc91j8XCJwUmjH7uOBTk7tTO8K+Afg3zYGLRag5fF7UBo
QaeIxFh/1nCGiYAK3NO0g5jPXm1crJ0vdaztWzJHrNhWnGiYtkQAMC0IO/LOA8XhG2BRIIU2f8ei
uom7vUqz24I3N9BjAfdan8Jbk4M5HRtZQ70lcXlpBvMxNuZbwwWZPp0vmDSiRpibHnO8VydmgbBY
aE79mXaOb5nQVx0XujAef4e23zdznvasoiBoqaF9128LqzrHRbPpjOSmNCHEd1J1lnqIW5SnFLcf
Dwr7Zpj4eqY6KFon0iAcW4J7NRnmbQnsCX7dheihFH5d0vHRjvXupojJ1oRIVpl31ktTp+WGubEP
6gFUucPNAG4meIwAmB/hneHkVS97KDZESVlvtBqMPqU9JPuy7qKpM6HbUtrIqQF/cNLo3yek0JX1
0G7q4anI6mGTjPhuqQilpi3fVkoLyjAADS5ZO9SRpZWj3ypGegELSed4pdCOrpMiKKqk2UXa8QqQ
fiPJS2ivWdhBxTFa9KYDMG9woMkBCiIHeoiVBWH3+SjHkp3loUoUUD6U3M8mXOjKFJLEOrY0/aBs
kX91EmbQlMObZYezpUDfXtedfdFX4Jp1xmQ76KCqd9MaG+/WN1K+Ad9eHtbE9HmmQey6mDZiaus9
Fs45PMuLJUuIBdhvvweNkQ3St/Gu2rZApmwpjdveg3acOCrLoU1mhhuMdb+Y0+HOHepfpdtirzZa
0KFD+nJfiIuD2Ndh6lPj5NZQ52aTgRxFvX7VW/WuaUfVqxRCNhoeSaUBwAicAdNTYcBLrgyBFefj
cw4AzWYYADISruAHZk+QG8GH1qmZ+ZqxQYUyuom1eKr/hK5JfcMogfqhkfE9tZB90APxiZhjc9sq
Y+im8UlLmiaidRZj76u99YYC8Vt7m7VV+kIQcfX4IDaGzbsXlfHf2J2KS36j9am5Bci49goknffT
rxI614r9bWqA1kqG37TjzV5TU+smLQ3M0FgvDvULUqxVj0Ei1o/JaGG2JdmLpY14gxyAVVULxMzJ
RPNDWxs/qj59QKae8myZSFyHcJe6mWIRP1stovTaWILTLG58lrK3GomVJ3Wi6ikZdXEa52XlEzvP
um3hOyQb3LGtNh370QmWIb3NME+Tnj+PLO2201JKQfMHTprlVEF+CXZBxXY1W6pmATWgDLw7oTIA
ElGpMTkxVk2+QSdgm5e6a4M8c4iK/M8kkqZXA3nmOnqxGXodTNRw+qT5HP+sQQjUpCnS6DLbExp0
O+3RhNZLgq0hsinSaO7UBuEX43dTVdo+GbeAFTdRSwtQ/XTjG3X02jcn3bmoZqNvdahybnVkjt7m
4wAFFJvEb4YxegMz6l9qC0ie0Cb3QQOON7J4Wh/w0qknq8Oyvi+VSE2r5E4eMEEjBUpXkXshkru4
WEA+0HDz8wXsTQD+GYA2vwObyaJYgkU/7bQWeAwSC0gOz83GcYO0AYxKQBbpbo75AcAN88Tho78r
0+nci0zZNaa57Uh/MugI9VRVA7lH39FLWSZvDpKviNK2Dzqb8ktMxffJEs63eHIxx/SjEapzNT26
dr9TcoiapXx8wAsN/aHMQY36Cyonw84Fm12r5tDTmIHffwSbpPOiI6EjgpQQqBRsivg/VrxZb2Py
Amn4tp8sErVl3GLfz7K9VYH3up+8CTkPyXQ3aBTJRWWwrEfmIQnI8lanHr7YnmLHvg1p3qkFHzES
zzPTh57QJsdmHORfoa2WeyjPBdgTeUPxu61/Ab7vz42DME4LztNwLPSoRr41btYvu+e2f+sGpK3D
+6RmIJbAFUyDeylE0WKgZQo4NDOQibrqQwPAow0F67b8NRplgIxlD9oUgWP9GNUc7OnItezeeqxy
kPAW1I7qIRnE6+AMIPHOql8hm+shk53HYMOvaqymwUQ236TjbwBdQX9NsUXaEvWsG8Rr8kfN9fM2
NOkP2/zOU3y1GuQ4XzJS+li/Yrn6E6QicMCM3ohx9N6CJOqvOtPg6UEgBLruAvyxsfbbMCKi3g1N
D5ZtUB2AWzAp9xnD0sTZLTM/chDmLlSg0KFU0LMHiVxlfge4xTMU4St248+AHyl45tQaYFxeeURX
PRVRuRZ5X2BUIuRBUe4cWoNth21jGzPyzoRrrzO/GVica92d2cPdjLlMn1KweSbeghdMa8AlsRDD
vfbdC62xcmluTQvycwI7ZMSGsJhg44OK35/HVaC1NOxBV9Phfw6Qu280YOhmRmTj/9iVmw6+v5yD
1wd6sgU44XEn8LOUfgzXTGPMPnj3PAUPj4r8S0IhmglfREduwHbm6aDFrcdjgrDTAKLRvnodnG+V
qcPh8rvrQNrR45OOtfDQ3kNiy6vgKMgnLJEaqIBTMGQoTwnkDozmrGin5AlKDdh59z7mBCi+gYum
SZVdCaXqib+Z7MQV7IYofptRgZ/0poYRLYqohd+WYeZDuhjWIdjn/SLj8hee/FjAFQEkgLCRC2/4
PQFPVUX9Wn8R1hgwaAi4NzTFEr7MQUiGL1Cph30Nr2Fjhsh/9RUsYYfmJzWx0g+gHxe5BSjsuBOU
48V1+0A0RojEyoDGGhwJg6+6R7Uj4Gk5ahUNnXoM57jwZzxkmoP3plH9Xn9Sx9TrjNKvwS5m2qdS
PY6M+xXAr6lignunxJ/IDUo9YGoVdi0yd/EPZMEIGz4681M8f5uBe1HV+wXxANkz/HpYLdFkIUf1
2pCbeLO0POoKAs0bHXkMWJ7OWeAA+tFYiOclgPAjZaP2GzcP8dU6Dyoof2ysVnRd67+7Qk2gRFkD
QuuAIWrJzcvpcCsy7bbXoR6DlBgsiy0w7M3gdrxA2dk59hZHCZoSBhLrXhhk6f3JGo0jRIP7B2RM
7Nd6eOSjJMnJRhZHCKHbjuk82WZ1aqw7OmpmNMegQkMy/PhSgoHX6wbFxW6gNhH5tX7J+hroqADU
MPVexCLbUR67XhrjYZg8JDD7pgqvtUX5G4K18KDESQFZOPpY1vO9o7qRjuRub95B8iONADcHrXei
/Q9X57XbuLKt6yciwGLmLUlRybYkZ/cN0W53M+difPrzUQsHa+8NzCnIkqyWKbJqjH/84TGv+uoW
Ra9YCvTPfTkrfhVLG1utjHlvJ+VR4CHnV1GzYdRdFOY5+ZrgvxCnRr4njNS9ZXnAypjTpxffTcaR
xsgj43Jq4n/Vkh6VNvqEzVEpieE5cfUEZfFfu3lW6Fmkg+W6r8PyngtPsy703DvXNQPSAqJ2b2TP
pDXq76Z5VbIde/uuoG6KaQttup1WwxQtL8Bby0Nv5JuiebPXTpRfesZau/COZqENx8Fy3DfFdY64
pCW/OzgrAdXzAvsqKQkdnJ/bcfhykjj/jeo695FtZ7OLTSNKCa3YejjjuI4tGHT8AJjqOyj9q/o3
+g8vTZ4aGAQD37/xbqmR15d4ZOm5L5V3KzaRYF4NvdtVlksbVPm1MkM4G061ku5aZZ73cVMgu3/W
8vkslDThcC/+gGYxT4bbpFiBC6jupvBBcmbdk/5rAaKM468OGH822bXVLcGba5QNIP2zOEMAClC0
mPB1VyXtUbXigg2Frmi+V5ctrX1W6quO8yAgBnCngm9mwyYXg/0bnrYYgFfrV26PfxlxNPl1VDLM
8LYIjorRZNh0c+bbE4z9QjVcD9/K+KOoLdvLhkgcRxhAfmOtfZBgJfY0r64FWKY8QLKr91kizZOo
0sxLJyeBFD2enMIp3gpFvdgisq5UBVmQXswoOev4ayXzKg6y/Fb6X5xmyabfZBu99WoWPxFEWJ7X
Qnnvawatbhelfw3jOGlmckIFHQq8EMhSITQXZ12cCVZyB1Zi3gtI901g5a+gDZqog5wwljkXu2gG
rmk/jT4JZPfHXVRPUT9VfKwrTd3lFYXGKnbM2vYlODoHFcZsbLw3CxUYY452jrxp3OyQmJoUaPJu
WqH/m1LTIwviixFEdMnr2j4YWu3Xa7IGy1qFGi0o9s6j2Dl99TlkteWZ5pge8R1EetSwzXS69lQz
33stXBukqiifxs362w5hTZ60rGx8sy7Fu0pXm0o3heDRAb64Lbw34Dt/wZucQUaPf3ujvNfs1lOI
epcYNzt7wNAah0mTv7Ph8GhpZfpVXt/sPPcMCeRbx5m/bYEYq+IWAAynZ0ggG+sIeN0flcbcraoM
werYFaf5jzXjN9ZgnF7jE4WJLU1I2XlLVeIeVne3uu/gvGGq0An1bYkyeBp/OrehlCFnNbQ797Ex
7VM0zE/6hrSXhj4FiDQjr174DtIcS9U8WjvfrCLBIrttGqbAIYS0XVk85RFA9FIwA0trXxRsDHhQ
BeArhymL//ZacsLJtffHaFzCwbq0jKf3FXW9UFyA1OilA5ybQfvTIv6L9QyV1Tw/QVMAg8spVCJt
pyVJmGsRzq+e6BTGzDZJi6InBB07mQL1VWweGOS/ibH9aCKTyd6wOTroOGarTrFDXJmHpsvskXzO
TYsMpKqRbZ29tjZouYmuU0viz5SwSKY7WbkFSif5u/2LaPMHYw5V0dhBnyVcWi0Q2f1mkHh+J1N8
soRCVE/6h/b5gNXTZSpcLoR4rnEC4AYVVP3UIXr25xrp4v2x+xsA0nSUGRjnRHQR86HI4zCdwFoh
G2CesblURmnxVSvmlcbylDY5rarQ2Cnt5UVLyX/Iey7SqVFwr9OhLucThLJJ9itexzhG6LEKMa56
Fkiy3hE4ZoAIqfY41Lp80piF1Z3jLzm2L5INnW/OOmJRW3tlAZoVMfAywgkKoR0vb8agnur64tgj
zr4SwV01TRBt1XBW4/UY1UUQV2wzam8Rfdxl3gqws0c3sEVGuOWraJ5VJsIpNTV2cL7pZPmZQVHz
nlX/8C52P4o2U86DYRa+7mrFLe1JpIdQfu7t5N0luZJhlnDPOm7CslXqZ5boLrSmePKR7/2FlDkS
71SdW81p9nUPkV6dI67DQm8flHUgcpkRBmwNsBlzHCMPiY58WFzbOdfGnorcerRExaYc6a8J+46V
fy60ZzerSI5qG0/HnWnkENWwAfwlUsvDYzX+lGJNjrHjapDSs+G26JDQyQUJlVEPWiZuPSTtqe4C
ZqeEMgSuanlr8j5m19o9lPkvIqh8GVueMVcUYw9SYxLLPpvndQj0PPc+tDPnDTcw90AK/XHF6MQv
p7wIFosiSnaZvDYq4sqW5N1AL9TmpG0ozP3elOHiXg/Os6at48HAMgqSzO87IrSBzFXdy6c7uEQk
FqNv5gMxM1ic+Hto5tWi7Rp1eV9tvXtt1APxr9b7nOnzoZqp9IVN/hkXjyWm9aJOjm8QjHYYFHlQ
hPoPUF35UBaDc9IYdB8nY+GRusE4VUW/Iu352yK6ayub2MDQot2oybQIkXOG14I2YhnZoXw9JJHd
XkwnPeVw+UNZQ3eJs6g8/ffGFmX1nx/XkT9vQmvrM0E7Gy3sirQS/0DS0T43aUh26qGT1YBWq2KV
XmbauCX37JQEX5wfGKmTA3lapPwxydk4LVi9honG/A4w5Lei2ud5Mh/NpWsDd9TenY4s59oVObN0
d/UWcjMe4yzGO7dZ86dRyr/z+IWwY8GpWE+d/MNBQ+grbsZ2D8fgpKfZ4vV2C7F0AFdshOPNQ33s
EmahE1FPfuvQvqglDcPSqsNhaUBZXTW/1eI9V1krkrqbH0fbehOWW6FlztZLQdb4lHb6ozSaV+Z/
CG2eGm39xE0Tp9zG8lNy2aqrtdTywKHE1zx3fEdi7Y2RtjTai8U4zJwp+PGfxpxEutopbhon0K0H
oXf93jBpCjjBN2OUUd/HNnaK45z9zgY3vaxYRnvxOrHF5VaKbgKOiKvX5bNUDpEhh2PPlfGxosGk
i5G3bLZyenSRHGaMyHeGBVe4It0Jw6HqQc8LbjI9pd7aTN3WZN9sZL9uuykz4K4mr3+zjrJ3m3jh
UZdCBXs0R+rP0sb0q87c+ayvdijVrMFE9TLPVBm5mZtXae9QGHhNo8PbYsCGISTrP11TDXZDusNV
qsq1X1exHzf1b63Z8/l+r3SKf3bkWNhz6bi8u86GgZPN2uhJFaJjJ09OdchK1s4uU5H9oEXi0TX6
ej/IEXgs1r6SxDoq8WGqoQs7qvqprXScmj3suA7SsMclZQfe2/vTKJZzZ7zmowXcm7TFG8ExQdk2
cpeNbnm19aEhk/mpLBdggFwFaRPt2aypxDExSwmO7hIv77JrizgGG8bBetMIsypq5V2uibxwBvyy
x9w6NLQt/OOALI6zOsei+Vlyg1QyZJktXc4zXLF/htTyj7Ge9rmFFCpyZHdtdH6tdtqriMxWZS5R
Rmc0b1ATsvRpKYVxogE4ane3lmqZd3dr5p4AaKqChM4f0u7l/pg9CkyaW6aIxCJ/z/Z0GxJCSUfU
0IE+lqtn21l/bIzms3KLU2Ou0PPmHuhBa4YdxRJlUxS9RyQkXGR8IPla8xKcVBgMl7SgCPqJJf9M
CvpMH6FSRCFi7BJmo3aJhPE2qViS11Am5uik0FVELSyF6dYQ1BjF+VEl97RH22f/GTikeNVDo4IK
BwgAQ6LRX+ak3uVyfsDV46nEiVDTnLBUXXIAmt1SkxyQ4GKeZuGa/IlAHXKXfApb7DW93I9uErrK
jxXLMxORpyiXZ7wnL+0HqkSbohZ51StiWPEql+Fzao3lSfTd2ZyU5Na1/Zuh2c0F8hkgMjvdqZpd
9LjdULFk5q+KPT5Mq4xo7uyT7NMHtu192SWnAQMvF5e+KsdqPu12dbtflXmfwFeQCBnmqhp3VY3O
tJnL2XOjgV0lEwWJOfbit8lyNRcm65PNoMCczT0hVHFY5KkdIJvqHpUWJxkTrXAqmirIcMQK1vGL
XoT1MUWJOkl/NoAxQBmyTQkBe2Z0+qecYl6AEZbySTTYg9RDf77/1NhUhH1WQDCbc4OtE7liNNnO
oxTanwKrGIYmLfQyHpnL7nFO1pypOz7cq2I+GKnisDItOxNuRDhnmn1M4PBOl678hlnk1VrhzzjD
pZwBVV/6mnzN8Kyvtc5ncEFz8RwnX1JeGs4Xx9J32aLSGRReT1+pk1tVwfUw0ITBbAaqo61B8q62
OV/3K82gjDYqDswFyAfIrLH4cQISh/xhcn3mePuxS4Il2sLbw8L9Ic52R/RNQFxW4PTTIa3to0GX
AwvDN7sG22LgKWjtYlB9IvU2ZGSXkmGTgSM5iu6vZn4ep+iUjzwpo8Unk0Ds2GnWR/KjDx3Gz+8O
X208/1HF79qJdwxVAzZCjl43ZajIKqJmcDnsWUIr+6NIq44RKzcTFyoDoEudEbo4MdCk7DSmd7tS
g8zu96tQ9x00djNbGY790g614BqymoDQzJ1I0gfk3WEkxN4dhnOkywMqc+oGeF0wjdRx8iV/kbON
s5Nz1T9FZAq48cvIpGMbUGJi52NL5bXRS6v+AuLhv6QTnjIC8GXtrmmIFe5IJNBkgN/+EUgLTw86
qN1UMfpcPWA6loAh6Os1UGwuCUx4Ms0vFULJMkm307HXZT5C1Z3osCmxqn0f4RilQ0CDmEN7vpvp
qNTtnNCeibToqjcihb0kgw6yt2qQpznapWV8TsDR7BWjWtpZqdWhY2YPqzN7BlTMKteCEenlPKh7
SSETZ0mQVehBOUc2PmFFaOGovSQ2RIPRxFi6OmlJHWiY20nqIFXEh8hhWKxUR3gju6xtd9YsT6W+
nlsXOTsW4RsW63JETFY5QhrCjGNQGvAwp8IR9AoZU/KhUA8GGH9oxdmuVUE9LNE+qIi+BtSURK7j
jgFi8tabnGiAOqRy0HK0Bxh/eNDEnrWN2p1+L9aTI7z2mtZH4tNyzJCq+WANVxoiqrK2Uw+04eCn
XZ/dOqzRmPMW5yrD/45gjT7rDrAoPAHjQ9YD3MUqdEsAovHR0o9OB7etwbw4w1Ja7lam35rxXhu6
NyovkQBcquk3UzNQSXRzXBiFBuytM37oVG6fi81Xy1q+HedyiHY9ALCpkE5YxGdc+0NtEMeItKU8
UVquEloIA96+y3QvlBNbPzlxqp9RYB0ddXD3kMbsxxZqoD8Ow0tFJ77M/RJoc2JcpvFOL9X1E3z7
9EGanYExtnxk2AsRSPum2fCcSvExmI432wB0mcgEHPfqVpOvGipmzOl24sB/tJa9bcrp0mi9ETQr
cbgkuB/Lmv6+yV1KMJzs/qpFqJjwd+CDdEFXus7e0KYfwzXE+6rqmA3kMDw6rrM162+SjPM1qlBa
EVFvS5CAodzPK7iB1UH1jC2MIehtRTw9Rollf8am9Ae9gdqzmEuoWWvGxjOEk3HAaEBuJC/6Y/x5
VZwIE8O9WNrs0ewaQDTms7RwMDnFBoREMrAx0vBbPXALOro308foDnqiJCvB8iaO/Ue9ABId7XzH
2h8NoZi80vy92P+s4bPsLjj56W2Mc8vPCgsg02aM7r5tVfNXQVE6Fl7dUykuLLU+7e7S7RojhPaS
um9xEnTOC34zItpl2skY9lF3qFneMnMJ6vU6uh9N9TQTS8C/rciQr8sm/pk8AQNDpX23eBsG74i/
hngZdJcl6iWCP1JCULq2/UlzH1PoNmk4jH8tBg85NVmVnc3xmC2nkY0SehoO+EtouKcJco2hfcyF
o1+cRLyKpNH+2d2f3o6sn8WlhCeup3ub7aQBCmygP9rOKbIUX7VX+GxaHiTW6DVa7CvXpkj9lKOd
OoWES5IEtpj1c0v/Cvdf8KFhwcGn1gKhnSDWrTqsavYXZhNLYEoiYLvSDhdiwTin42IhF6VXzvG6
HjjzMww5WR4XqQ0HMrDOfd1h/dHjgltwxgrlVVEX/Iv76ItZN7twfo5JOUy7ay4r7cNdWQ1VZx6O
aiYeF5nkJzWPO5p+EtCyEUhMFy9lrM5PXVLubSN5HJ10/FhmXZ5SpzZ9XShvuLYOVzOf011WouVJ
y89RI9j63axeK+etTyZvXkaIVDehHredPgHNd7ieNiqG3rEVgj+m0DP7J4OyTNgtTHHPqePcFxQR
ns6s19Hrfm93+fc0zz+1rpI7lIyvld73vlFNTpjbjCDW2WiIKlHCtENMqcX5HGSQIgHCP0T1pNKy
dFbjtdmg7JlVUY4wkNI8OxG3rFfYF3vInSpAEbSDbKTogIAxqo8QyCgP2iGbQw0SfQ0PT1eM30Zu
9D5qiV2yDc9KxlSdN2IeCNnGyN6XfNg5UZedU2lVXu4M9a6z6zYsWwZpJjyMkWy4M4wuDwQi3D6W
PZTk4WWnSFBdLd7EzKRUvpvyXU0caB6d/7Iym+4eVVrUHPTOYPYiTeGtLLIQ/vw6/U7Wke/yNjC1
/DOo6YdOPVeruGARhGAImlrLlKEqlTog3A57zir6WTscN3NHnd8dapAF/szYRg8deqMb0gE/qvi4
c0E3aPaTC2dw1X9tj+Mvk5/NVBV+ooz9oTOBUnoCfSE/Fzc7jt9Son9bo8fW9olLF+GGHHy5Qo8p
zRVWpx5fWpOC3o3HMC6r7AChEj56sgKvdknrQyFj4JM1xAsyotUjPH6ZOfT9Kctc32kWJm6Kv00c
M/wOmk7S4OqBJKR+HREgMjolqZDzBmxbC1N0ZwPrVvVKlQr8AMXE0B9s04Fv1aiBtM5DsAglPttL
89Bsf3nc4UI7z64IzTH7Xp38VsGeuyguZ2e7tsCl0wS7iKGc2zfCKwZhebNu2Lj9J8OR9dg3tdz2
GvfFZKQ9j29uJO2wHAEae7Wc35plOSiV7G7zyl5gYgjLoLDajezvJzvKuFSawT0aOdZMyqOj/SPb
0grS7kU4FF3EudDvwfmL2C3XSHGhi+qvEN8sme0WJ/67juay7+g63a7pTnIGDoEf56W0AGhQqXv9
vBIpaVa/cWWn8+oIumyl+pZyyWtxbJBZr6R7pnChO+W/UxSOEKz4jssFgMX4Uai8I5nsouQhzdn5
5nIsnqX22sf5L9P+7LtXqXUhAfDwx0bIZBB719hT0Ac47p+2bcmmdDzD+tdBY27jPMQ54hAxHwBx
MltAa5YQP7fYk1b9kmXZD2mNEOk3LGm03212jTIuy1MiarC2dr7h3aqPOZU7rGMVoJ/ftU7WCg83
2mAdhcHfUSzuscmKau+2DuMbs6FJwDB3zNVgUmN5tBpRvnYOCENSPlTZcKn6JAux7Xd3qTr19BLv
zbSVwjigSD+CzgcoGyZjADU2YKnZVZyB65AzmGYiC/tAeSsZ/Kuy9ezM2uTG/lit56qhRhy2uNpq
F9nGO42mJCqwec4N7eYq3RAOYupOfWuRU2jPD2XHrMssetLUM8NmSSZFR6G8YELVvK5VLq842QDl
V+pT1MOHU0tj/DKEIfyBlJ+zWVjTWz3OobkNQuPpU3LwCub3Zazs8EsNYG/tmAVRs6u+BgFhbbrA
6CDBPnXRg/KqjawJVF5jg16h+DEZsPhiHs+z4CDOdferUN0ZKyqqncI2dmlrfUQRdJLRrh/devWj
OrGPGszbYSxZ5hxq16k3vnLcPZcG+AHl17OSsLSsKmUGiiWcPZvmDHoMY4eJKGPwWn9AD7Mut8XI
GK/84OF60C0iqmUNfEuh72qPhVQYTM/R12K76Mf1k119rxBZY2a61qWvL7mq07rpzARhiqzpuqvi
+CO2k+nWAU/ekirp6X0AoNoFv1w7KhWIiZN1w2cTKm5iSYgS5meskb2q7aq18vpiPsBtrc+5tNTH
aJTHXgWEzvVXXdXad6NTucKHZ0UfIdpO35pmfSsrxGooZsLvqp+50lZGIC5cHPziIPQPKtSXDUiY
L3CzcEWAUevB87RmMlkGiGtuwb7CBF7m866UfcA+dIE0fmmmJnRN56zPv5vJvDXr8Ko3/8bVOY9p
BQOjOsxtci3MEF57cXBhxZo9JgLtEDunFPpEkOZK7adcwuRf5dUH9khveuy8ktr8UjEQsCKqZSiR
lk0a7oD+D1at7gRZoqIGW9PyIrclCWSzJOzdXV/tpeQITQ8rFGg7K540O2lPeqdhCTKNoWW4/+py
+oEhOYbLOBI0O1IMmPONfPRr1XNUpLm8tVp307JuayKwomBKLpZ/s9ocrU3+uhj/0nV+dC0iO0W2
7nSgwLiyQ7MepO92na+otO4SR1QTXR1zkMs4SkhzxrngsgujuWwwZBxRDgtzZWbbzge+DmWP6s3P
TOJxuF6TeEDALt7FkL/NfKr3WBrTPipnSud8YpSAQfWMBTs5nvslAWDajlBCvxjHD7iFvuPZ4xkr
k5HIZCys7XGb0PeNXOePhKl8k8hr3A3rxRFBZvYS4QFW2VM11L4EC3iEr4lXxexYsLrnfdUx2bYS
8mKNhfzbKfl0TWsIq6VsjmNNDWg+qRtpulNOC3ZPu6F3FL+edIwsUq05Kh2+t5zS2V6ZhmmXQoah
i12uqTM5KJRGMjfKHeC9oI2NCchJRkt/alvakkyhflkPajP/duz4ay2j37PrQmPZzpMuVh/Sxqnh
ALd1ULWm+Zo7kHES9nVddf9kMkF6mP1K64mtGdI7Z2ylPsqBVWyE+p9heCOROHxaF8P5i6iTqzUh
HPoJD7TAYcN3gmrZr+k+/gbqsMdXWGYcuJ/YEoTBceobmAYDK67EwEUvc/yoWz70faKa/dLCF47i
He0BZt4O+tgEeip5mKELdqYtlJ5xWjMbAHl0XNeTC7hMxbyvy9f6NFOxpPXyoGmQALqUdsgWDcWT
y5hNcUyOh02v08WVfupavd9NAy55cjU/UflKyATk3kkpbfY4zXiMFFbtaVk0r5zbZa9qE2KNdZg+
iqyDcn7/McZK8jzLDJ4dvHK4IaQZooKBcGPOa8kXSzzuf55aS1M93W/iNnoGIWpPCm4gt7GP10Mx
o08xRiW/adsNnMz5JFfxPRrREgMrmfpDbQCpbL9wf5musktq7bD8da1FnusW6jrZLoCH8WVKy+Qy
bDf3e4vefEszig73J8XmXXu/Z6W9GhQj/oH/feL+C3qxtEfyzj//zxvdX9bKa4HN/tN/3+c/vwMU
5g29SUbn9g/fX3q/p/Qw7ZgDGOj6//8nuj+rSKM/EfTxP177389hEVcgxtJ5+O9D93vJMKse7kzI
8ba/9P4h7u/LApWFmpxKP1ttcPP7g2M3TGd3TpnE/K8jQvZ0fXaReB90ZnPWBWs5wdYz6865N2Pt
1NVmofv3R/9zt3TY8ZNqhBTTj09ubTP9NucZ1VY/ITadidLRY/u1bBVQGrl85VDb4ZaM2v7+Mg3L
/Gos7Pe4Tn+nkf0ngwR8Vgphhf08/Epxyew8eIPRuZhsNHOwf6Pzst3cH/zPzfYrllnlh1mLHu8P
3V9xf+3/+N37WzfLjIOIkjxa9YrYo9OrF/Tdn6YSdb+XcoBfR17ck+04gnm+lYDO8IRuOR8CXsTL
ZNbmya1BSxm/iEvUK+NjVWi2Vyx6/JWusD3JJKnPkmP1YTqv94dhdczH3szd4P5jPzDIwYB9uVRp
Xj1HdvJyfxzyfxfKVYe9mGcvRgmLcHYLiLGWNM4yr6Ht6CL6XctdE7fiO9LYuCTRqhRTaX5RZ7fy
70+kbh8anTF+jgWFbkbAJjQO8KzUrH01ztNvh1S7oDXq8UGMfXEddJ0dmMSf58Gavseybr4KxBVm
kv/SC74nHLXskJnxs2E1846xrHLLwA49bZoRMLRqHw7s7HhXyQsGlDh74TXkW/xjU5u8aQqTwoWw
EkHXRCHibmqcwsJne0TU7UENAXvJwNiAFPRrhSZ7B4v5EzEi6RUQmEhc2pJ6oKsk1VEh88XXiIkB
xwDicKZu9Mr81toZYVCdnPxWbf8aCWkH9fqeLYwHesBMX2i6bynpYSTcg+KGcUSu7EVmRlDZirBs
urdWmIeCrPAsppyvjb8o6CF//hgK6X7dSwMziKmqP1paMCnGAxl7YTMRkKWR12AxZIXbqffWY5cU
z2zm5pAG2QgeCPWO5MIqRBXQenLXktQZzHIKSTDo9mo+98E0tsFMirbTJSu0iO67SprrUFVoky5G
7j6MqtRhPMx/qC7RZDJdp8t6T4YyO5UODJcKzNuP89qLJ4OE9pKhVUn5SX1Vt8olRbFKQ8fUbGjD
wWYpLZKr2TmBKczEN0qE9hEoNG0UYpSYK3Z5ytKWGeyU0NjYaqhYog/GPvq0B2qhXMKtQ0PTIRHP
Jr+u1pu7ANM3a+fhHT/4UCB9u/ZzdaALQX2Bw+bDAMUilDJs7xwCeVKIJ1nzJPYAPEjBaqe97T6l
iGjacq1hzTrPHWKXSO12zLDD2HJfU4VZ1kz7lDtzoIr10ruF57YUJ1sWobTHKWQef4hpXqGUSI+4
0MNCA6Djs7CJpEdnBGsGaVK71u+d6f5/Xc1/XUFokw7tmyny1oC7/7KIrq6pQoy9W06d4qVaxKl2
/yhZ/FGx5XlxrX8Wlp56PtUSLMRRfykd+IlCohLTTyPTf6tNCp9Msk0B1Pv0cje4HnaKsB+7Ir31
x4117Lb+MM4HuyXk2RTUqumq0d2Vz1r/Qr70US+X93qB84vD/dJO351lf42LP0+HyU+gKk9JhgTX
LoXXMBTVW+dj0LJQqXZWBUGWUpE8qM1BvBcbqgsZlw33HRaWOOkORdf92TLp7YNI54oJFM8WHU3k
iHJol01m8Y61E2afKjnZpOEpTNq3jOIE1IlPKQ/3lwzwUv0WuS7w4vb201kVlJkNFKKHeBn1ndPG
mr84c8EByC0+6pq/DoUumYXXhF0uf+FSojao9e2CJtIQKiPxhUs1r1T+LpXb9mMri+oJdfXtPy9m
CzmZBY36/UmtcJrAtMphX7dd/EqWDSeSQ993f5aMpPaQ20OKMp52zm1EcnJMri4Dw7ND57jtQ7qM
NkLMISIMpYhO7nZP6clo75B/45Drpon+lBoVPBngBaj9EBHFN3GhBS15Sqa2mxOTpIoqRC+Dnnu4
WXpEh5mZkARdff1KYum3o6o+b34UmaqsWKZJVvDEwZVxWcGeOD3WOj030Dsb6XwPk/kdb1ziglic
tiuxJYn2iZqhoemvC+4GqPD2tTI8iodkAE4xYdNF1k5B9SBIxnKvTY8bRVaF7GNXsmWuoswPNu52
qDHOynAReX5zHTbjEoV+61ibm8WXRrVMeurvTozsIZSTOB4Q3jfo/3LrHa4O/iSA27lvox0Udg6l
WlADtD5UzHPW/cT6GxwrX06Pa5k8D6p9WPr8oWu4tlz0wRN6Zg+O+I++boiliK+Ex72Qyg5+kGlP
i5wDU3nWSiKDXmc9udYbVqem3dFe0hdTA4gltGfCOp/0vQ8dRbpSVoGuJnR2afkjfGcWFN1wlsFi
3fcC80df9ojG64SAduNa6nbGnj0Fs3E2B+poVgZiu4MW6i277cHMrYdV1/64anHB3+0MSFtAS480
OIHLV6EcdCZKRHCBZuFr7NT7WOmxm7jYOn9b1GYJzEdJuQTtsRMU5p9GQrruuJ46E9EWq0arMppS
1uVlxmVmiLBNZT+LmjU0simY4mdNyMibe+S+m0sYppd4YbSvhhntrLbxhsb6cK3ejzXetcXIf/6X
4EKRZYxulHzHAFvkH9m87OPkt4o7XZ5f9JJYh46GJHpLMsQNTXUG7TyiWPkzpzTLJaDuAteyxGFn
I/VC1IbrKH90RiMuvHAUq7s6ObvRvzWNg3E8Ruy2KT4gwvzQ8+XZUo7pWBnQKmvbG7rNgraHK7sE
aalid1Aw+XGOObafoSMgrDXsR2b+UjcxBikJwfSdqe+Wee92+alPc4/VxDMUpiXgtVOjPXQrRTlr
mAA7IBREcZqrEKufww8YHizBOVT2+sFdH/uVyQd+SIya88rasQfvZzH4K3++hJQTzZtofTdLcUgF
LUwM8aeqQ9f+itKOihjGMdWq0jpBYZ5TnFrr+J+r8P1qUBPYOWI0QLFZnDbo3Wqwa2V4Z2FMADL6
vCjDYazZl29F3qCrtA8uphjuVtdEZ9dyPJhKMbEhPZe5+dzH3/Q8+G91AC7MZagO3OykyeaiIkAo
Y+Z2Mgk29fsgIHNn5JpNJ8U9Nxbw0cTl7/oLhItsSf8fR+ex3LiSBdEvqgh4syVAbyTKtzYImSd4
UzAF8/VzMJuJcdGtRxGoW3kzTxJphWTYNM+Y+MOor7aDj3THD0djQcp+iDHx4mVZIObi3iIgS26r
ZjPuqh73fj+dYvOmt9NWix4M71vMT9Vy67wgMp5tMiT5RSuAHJRTqGOiN7Yrpo4eoVAjh1PGmLGM
HaCusGkJ107k7F7TV0lattAE3qZDmXydyjiEg3r3XpvCCksO22TATU67O1CeFyv5r0nfbSPdVthQ
vKcOASxO6UfwL1Pjn+O5ffJA4cGKgzHfpp9Rfl+MA5oCkHw2aGplL8THAqV6tvydjc06jqJwXEBw
4lvEhzYDTI8qYHiO9zjXyTuAxbse6Q9WS3Jb7mpP34MJwSDj3yztkdD31lPk+Jwaybp60FMacrDp
4V8ksLvg58c7WU7FP7k0D1HcMiiLq03OZ3XssP9Km/icj8l1NPJ/GvZI066fyoQLRPSO0SGICFkV
HgrOwv7JvVvFBDIivqwPhSGfaLcNcSYDHEgOVk4iQKcBbdPgBSmj8ZQUlb3pLPdjHMrDUs9hZ5l4
28kH8cuj/oF62C7dcy+/QR7eaMLgC85GHRtI0TVI7DGtRBMmk1rrz1Wv71GKsXMazgG5h32ZeF+E
8ZZnMwbux5yoTd+znU66Jycu/i1pcY4kRg/ffnONnlqj6QG9iuRSdO0dfr+6AgJjBj7XYOzg4/Mc
GyBTNB7rXKC+qM0kM17dU2DYPwlvksyzvhyJ49bQvzu2Wy1Obb+xz+0UBYnqzoTY0Ja8azTBAjSK
cqv1WkOkY765WnwsibtQohouhZNsbeylvoZqWQ+72YEuZ+q3zncvIJNBR3n84TFNSWxN232pqlfI
K0+4sQ2lvhsSs4q3q84fWa8RGX3UEeVLlvdOUCXQqduLNzYHy+3+ZpgV5ZrMcurjQO1Ys7AGxELQ
7jLa8YSA5TTrt7qtMvY1H3p0IVxCrA+0UZDqc8Df2GTq6spfqScoHqHWXtGqNvLQeCj56BfbLnrw
FgO1KNJv0Y88U6535U69h1azTej3HPuePU/5nmM6akuWy2n5bGugGzFtbaZX5NTQPeqqeO8KrP2D
+dETW9QAFrMOKT4drYVBQpuS+IHldJozpuNhDf6xngvT2NtrZnZwNf1BL9mHzZjiJ44dlDoqX9jx
5u19EriF+BLlvcanlhwt4NBJZomw6jjWTSTdwdgXNTc0ZGjLf6nyv4Fh0J/YuBrkMAJzYvHEnONa
w59BpD+Jq98MgOH6OdootQQDuvw6pfMDdcG7JCvAEbTQrJ46kji4SffD+Ca5VktRHLSEwYx4MGPu
KYJfZlI0HbFw9tV+DVY1VJGn2LyNxNjGNfs19JRSMHhq71NOoBUMQc5V12ymwLfj+8jiUoiSAr/T
5Ma4KtmvS5wE1TGHQ6GRXWTv3rMTEkMoaKxFE9wYEltdTnVAUETROyGf16hqGjRBYu66O+0yHEN1
XN6h5GyJ3v3Aivnw8zMCLuGY+K82kF40NFssGGvE5NsvMGiReDnhzk+6F0MzHpCB7J3EDe5zN1JG
jNG9/KXud6dHw0GLiD2zAYzhakdOuk9MFer+nCPVX6XOdQSF+m7b+kWTC7GSRCTn//9LTbLPEePq
Zl3CsVz47oCcyGv4F8njiNlvTZa1LXOYWT+r3H1vXfNAgUgYFbzwc7FSHjejnE7+AszW7PcLRZNk
hOqtxC6ZqZ4dEJZXm0th0p2S+ejKeBfhfykbWjsEFtuoCby0xL/o+O+Gz13FMjLcZs24N3rT3EwN
XmAxpsSilLXNVf7eTj59p7nFXgS4pUpSauDmL17NQLXaHRaYx8ZiO1K46duYVh8JmTEt6+tbyl/Q
i7g5Gp3nXirVEUoQ1VUWXJFAWMY6k1S8dGwEEHRTwEODbhISxymZe6sxATe8b2YOeSnBrttYxK6t
rH5jNGiJ0UiOKnZBHxhcWjE8P0yNcdWhaXVF+qbRHiA7Ym8lk4zjBaWOKXyIeMrnxWiBn6RHr9F+
aTd97uPhmNvcFYpll7GxarP/jFIFg6ffm2Zd63wKXp+APZzpc0phA7iC75WzHchqgTPFyRgS8giX
ep+I8bVtOen8Jy3htq6nDMzRxVminTLszRRNnNZHq9R5Xcv/AJmnNGwH+WLvPe+7WLRN6twt/9ON
3FCZ7q1R3i6RtN1aZjCt8rPK4xBX2rM24fgcj3UFlylRBK217aDI3PIYSy0mMye3uftVZRZLbFRa
63V2XpnCCiXApfzLvfJW2Z/69DPXIw9o/TJq9sHwX5slDlvEfTN/S7N7lDQBBeQ7OmuDHDdPOcsN
xsxgQLVf8HWzx+W67MKyYClCixVTK6T3BuKZNrBMGuN9k/20VzPlrKH1MjLqZxxE3AhSkNH1S1QA
6Jn9cyu/QeqnqGtGELfleSzNR/Jym3xIX/WYcxjG714uGHttQwVZJVExNNZHbudBRmWjMl6x0z93
LuWOfE49J2/BeygTz84ob6P/YyJAjW+lyq78bBuXStpmQ/FN/27xK4J+eR7n5x4AtISqNzGfzp52
9T3e+v21sqcAaMPF9i9G7h104zDBNqCs9+3/boS5OdeNf9X75r2nXM+MrLBGPRuL6aylBfG1cis6
6ozYSNrpoYt5zVjNLqLyY86KUAmetq1u/Vs6roHxWV+KwGA6kFZHHmP8b5maL866N1+4r8aKjxkH
XBVeDpJgWb66hjOHeecRyTJY+6sHJOT4SUQjXqcaw2oRjkwCFH8G3oLBzblgc4DxoXe3zNT3yayh
NVocP4ogDyGXjts9fxJObqLj/GXO+N/U7vSUgLusfzhkgDBa21ErDom1LlDz/SKz96qaAlYzW52k
3jB+2BxEvvjTkYIi+S6Li5pCEq6B5BtkiZd+rENaKjDs6r+mW586SgcBVE4yDu3W+bTTmHiwwYIR
otTMeypKy50kX4qiuSpAE/d+onXrY9+lT56/tuKAfmHl/f8l9DbyViaXs5f2gaXSvml/54pMrPXs
GBnEI+NZlY+LUptkTW21Wmj0J721jj5rdKoP/sw1y++jY5RsTjRKVxo6NtTNHo9dwfUEwQ7j7qkf
j/OwV6iD40y+jNmvYs3s9+4mwSA/zP1ng1qJPz0gC/o4ixmjAKuchGO7MmdQRuPOYZBpM1BW5POz
5r/YQx3tyosd83+GsnTobexjSPtiHznRVvU+7WNV5zx3U7M1219bvj6TtAECuS2yv2RD1KxDpMn7
U1vwhDRe7oRIWDEj0fhXJ9vCkEtgSUJRgwaJXnLrbxPr4HOhPkn9Ka5AyCVfFS94fdySi58M+0Hd
+SfZDg5mPXR3yIbdV6OcqyUzjmYMnSMmTiKQQ8w11QhYJ4T9SAaBS49nmuiP+SHt0/1U/DbNf2r8
J0ANTXTpdv1LnRahrgPGNZxjPY4vsYVaq3GgWrxiHShbPCyc0y08PZtOVQxyH1OR3LCOdkY2bBZZ
bFnm0iDKGN2VQM/IqTdl6NTojQRQlCVDCxKU4UT/meQl+K7mbfNuzjYBzGlTewztOGRLv8Y774Qz
ITDzyyY5UtE7hW7F6fBDbyGj4iXmh9a5G4+tuYmmfwKKPQQPSWePt+ENdPLtISgjwMI8YiXEBLsh
Qm9C1rUDuMXyr+3xG0/VnWOTxh9rvy7M4tq/t+zD5zE+WqO/F0m/WXUMoqIYVsiT+85mdi758jBm
/NYyaznMWb63gSwpIBGp3z+ild71ZcH8VKPU8rIX1UkTuBPwlfowQjvtNY9m75DrAkWtvid4L0BV
M7LXb17T/+Av2Y1t8ghgywilC+aJc/9e2KTcIQBumrljS+DwMpHqXU/EfjKyMCm9516IaOvbnL5K
2OEY9YQWzZq1bbpuAL8r7ibCqJDVnf4hMag26gYCJ3KFIXUXWVHYWidmmPXd3nF5EUbE7nnvWMXb
PKzhrOHoMejhktnZk3Fbg8y4+/AHu5veSZ95E2y8xP9nieKmcRdNXf0mWodn8NGx/7qCc1D3D271
5LnLxQ1tn8+l6y5db704aLJ6PQbCyw82GLce1yZZIiynIpDFl4sAAFNp7+ME12yfqiZGJo00/HDO
6ieP55vDP3Co1dDgI6bsGGCRHDPqHLKCoQzv3mLvqvJXcjr21bdtXh0+Qdm81HkcGPU1h3xYVAdZ
zNuUYCvtohtDON/SA2jDD2L1CERiy8ez7TAEmJG/M/G+pqAEZbGwl3nAfY2nCGAPA2jKlhpbbGe9
JQbUGByhjZsFSabv1MiCYCa6uTwL2yTfyU6O7XORvLg4quGQJ/ADhhSbdonHoY9e+wzNDzbcECfb
svvIWuiObI8i7UJd9kapt9Z41NN8P7hokjrhMftRky9wjKJdUoTvs+bua/08dN9dxZqt/vFmii5d
DO7Dl1c9pRXm2iG75UW+i6z/tHEJuzw92cJ4HXJ1MFASG25/3Awz9z1bi1WbNwX8q1hOi+9j8SMz
HXOuDebZRsTKsS0NOHG6tApHM/SUd5WVx/q4DHWAg2TF6V8Q+xn7MbrkDD7O/mnNv27IOQT9YJDe
lpwC6vxGt/8sZV6SeXrysNF4rMHU0n+V3AJtnoLqvevTMzHkA3x+kJ/+xoXzdZ3TfuUH0HmignhB
k9DjQOPXkzE1my5n3KQgnkavls08ZRO6s84ep0OVYdYiMBLFZLI5KRPCnJk2cF9HwZryY9b/wycd
xGO5oW77iSU2Vq8ZSa88OoKaWZo8o5Mi2l2oS2bNkKuA4lB/3MzWNptYRT954I5LYwMwLmyQxXL1
BYKZ9JbBJyCdIC/waCTHWWY7jdBH52IaM1nd/FqcvJbF2N3ddatkPQSqjDzFhFFNz38s0OMzZqEK
/wMkgbaICfK+6bBA1lihZSTrzm2nYyYWcFuHmssm39FPw83xnZJKJ3K2sBfxI5vIN5GOhlaNQheP
rpuUEEmsf1h6PkDPWSfwnISuHN5+PZr/Dg9mfqcu0FkjeHEAxQ2wCxjMku+AUJg2CkTiSiyYEaww
NfL/SjwqXDWbh1Jv7KPRO0dKPvex2d8Xq33vR43Y6+opFUGJXu7HP4qszJoIQ4JhVrMCRTopWnjp
6AU/fO3cE8veOVV6qrziZRgFT6C5jRW1kQLjocdKja2I473k9aFwn7NlOq+fXY7FBDwVSZH1gg7r
OTWeM/tr4R3poId4efbC4HEcCEcmJKPrZDqU47SbZXGMpuzgiJeRq11LMswqPoU1n3qyN2zINklR
70f/l8ktKF8K+Ow+fmin1oNJw7aPlso1ndzyIdbVWzlROe498T0I+4FFl4dUlv+ia2AfMq8Rpw9F
phvBRWpk7dZE1UFzuFcwBDvMD9HyJsoWrJnOTjdhJc4Wu+yOibypPN3WRXuofEqh/D/NcP+1qaNh
59z4lKWTmwDF5yZc7JoHHU2zt4oLCgDBlnovjUci/dgDvuPVukVghGdzoZyhTjhyi3UhH8wD3GPF
YsZju9uxz4nQqPjy9spkCfBLKvLd4VviVQXKvBm22Q+VR3s7qYFgrgTq5jbjGLA2JgATOXxUDaZl
+tiwpePsnlqANXCWY1zYo/jt2xmNjmUjkSZheL909P412rlZKMrAAqloePLHHSVgQb9CduCEmwLf
ez4+DXVzKKv6IZleTc/eeAML6xwnTCDi+bf3Kmpjp/h5xvJa64KoLtidEZRAx0ibYDsiF5uCrUSE
dtd8Owf/Qja7f6JYHPedmuiytU8FSg+LUW0+jKSZfBk2scVSxnzNfVRrsxt+FyQ7vKf4CU+OoJ4k
IyDNupkcWZKqraGGx5EXGCo2+nXngQ06FKUGZoRwV1HHFHouIEEt94nkGwAUh8sbgchrZU0wapud
tTDKzlr83bfDS9e6X/5sPbOoS4PtnOFhXqE+VRIa8zME7UNX+n8pDZiNri4Ct33ME9s4Wcg29iIG
/6mauoNbs1uFWxq2bvcPJU3HT98kfCaG319ZXx1dwsq1W5xX5/E0NYc+4xbtVZBUmoMZtyEfPecS
w5E+7iZ5swBZmMj19OURPVMfY9sHGumzKrV3Lk4Bm3Fa9kGysoPEL9dkPDJbjYK7AeSnUdc77H17
EjpC/BUgtpQg4tQWDH4s4xZjYV5j5iCVKyc6H9rqYRgQb6ukvmbCI0mgGnr0GJtLl4ay3H1xCu0q
naK4EVEnMmrEI7aJ3L2b8gtrB6+qzmINZYAwrXAu5dU8k5zy9xiu5Zm/wn42IGxFCFJnHUEiKGdU
rSkTh2Jk4V465ku81OWLBmxJy2eUR2Wc5pQTGP8hhkCpOPq1p7YQaWjjsQqFPs/ndMnHU2Z/L9pS
nquyQKdI2ROVWt1edbuvAkTnatvRGHnttZEWNvGMqaTjjcJJpPosXIzmAGUDUEfubFtfY10OwD01
Pd6F6E7wBU5UsF4E6FSRWdVPBFW7c/oDFv72rGsi3zH64PtlLihHY7dYyKJ2m9wJCl3bwTNpOlXM
alayhRIQn1uVmLvaNV9YRP3llRx4+MunwtQpaSD6lndzs+Pu53BpaV+z2LnFw/Dkyf6/HlPT3vA1
PRxtXJ0+Z/MMwhJVPf+b3UQ7G1ZxZof76kxi3NsULJXsAUGCzPGpNMqMAFv1PLCGxtPjIwJpwWhM
xUVEeZgmjXukD+qkqgzaaZkcvWyaAJ+hog/cen3rkzrYV+w8P6J37340b8yfySn+GS1HLB5ptlKz
8c7maAt7uLzWGQFhjHv4W3XMMXkW4XZxzPHi9lz6TW/6TUb3pE1aCzQg/2TpDzS/Nvc0YVhc8o1v
c3ajbdVk7Ftg4dKRu88aPMGRHuPrrTLu7fmHlhI/lm3zr0pVcxip2r6YFVpDSo5+289ze+1G4wFX
Nak1ZzA+ugjiqtnIT6dTP1rlfAmWaLoiVewyYXHBN5V2ySeWS6afsV3yU5RS8hQSw1jQDMLeYgd6
BDP0GsOEx0BqitCbCPiZafPrSjLNLsZArZ7efZDAl4LSoU1mDRlqteuG1SI+PfMtptN339YwwcqO
2y2EIV5AqRvY8XtWku/dtPM/x/ts6+9U/xmX3yT9s5DFse8S1qDWHMO9w/ABvRZMIAQH3sMJJ1yq
4i/XLqJtRAIjYIWzkKcIe60ky8FCVc/1N7tnnlNYPqiSaI5lwkpmGM1rjWRQyzwB9sHmONIygIRx
TKoXg9WuN0pCVv50873JDsacO1Nk8rMvjdbsefddTS4qh2WOfx0d7nXbtacYP9WZYspPWKjtQaYF
f/zCR1ktaFiQj+o6WlMp266l8dAof3uH7gypAY4BJ9NgY9e9Wt8jyiajRhmS9FyA/Xi1xsmlYcb7
UDnFnVEcqZCvAQ4cLc+3mQNCsE3O5A3PTt78B37hQNS52/pwTraq4yIpmqe+44i3SJQahW7RmtFw
AVfcznSzD2JpSsYTZy8cQ1wMRMS6YCgW0j0JrV52QnIrwWtD7teQn8YyOzAp1MacyrtuvAPx0tcI
jbYjfM7B7I6YZWWWhWXs3jAJG9zx1JPTluaVOuCRaFqAtPLqZvzjapwiMb2xW1XyWvMzPzmZObmn
qWSJ6c91evCoIN0WS52F7iINfrk4Jsw57Y7kwYLIi+cQRJ8M2xpqSNGov7pxP5LYnoPCVJR09hM+
ifgct+lT10YP1hypwxsWfBokspdCVd4Wxz4jHZ9JnvZgvmc/iKekpdsZpl5lGkehT+5pMR9Lw/OP
pfYyNLJjwbDyhE2eR94byXaa4A8QM6I51PiwE2DWXYsaPPUcwtIST6ks3L3l2jJMLQdm2CSfphau
ycqgaWr7OsisO8gckIYDKftMCll34V9alvFZRAvxS7RnPv8/dnH7phxe2Pr9DhD+T/OIarFGoNNq
4uZBGk7FJhIW3DkoPnZ0b9kFBiRXcdHnPEHRKkwPQzPsxzLitkMZiOWxHigJeLVw1aeeobPmGFNF
NzyKajpqZtVve5uwnUjIOxLSj2OmaJ3kZYC/Am9mhN1H2dPJGI2QAgdClNQJiQWnjV7Ja8HqkK6A
MbSndmEprKX7RcN+WCmgI7Me79zFW86x3ezQEVHY5cwlO20QK2I5glv6ZKeDpNzUFjMSc3fqtKzP
sipsJ++8tLgKSt5XdWSmBw20xKK5kC77V8sqXxy36W6jzVPHbXLLhd4JsMj5Oyl2U9pBPrNqXrOx
8eSXtQanv6TFiXGrcXLo7m35HHUl1Qj98pngr58EqHQ7MQxWuDCoJ+b2Q9LRRsLs8hwrNDHLzi+j
pzNGmdbeXwhoMd/y0Sh5Sxm2w3kRAx0t625tgjaSxw6R4whJyCj47ZeSr0oGLCSNofTnEj9hl1jj
2WCXssstvAd9JpiYC9h9ClWb5+KQoEefiCcC10+H0GljnuIBvqVGDr3LTechoYu4sNy1WKO7FToT
ZJumB6shMclcFTYOvlGhU6aaDckRDkTQKQEBA5Yg+r//RnyiPnvymvURBuIWAVSDdzEtzgHQMv59
E+8p7xTuZiSwrNmxd/gUPUiSy0azykdTi2BnaP69nLDjYdN97xtvuJbuWzd7QAgcfkzugcxEtllC
dUGm6ZBAKBOhNuWFXoA+BHZB2YG6OAC1KXJiY1kne5mQyVfJBO+kygRmv+hx1MYvjxqoVTbSAi7s
THu1Vl8juq7Zr/PNZxp7UI2pTkNGxLpurWlbrAs05kjA/451S0Zpcd1YePbqlEtUOT1Ptfalw4GE
5MGyCB7dt6/z/odlxNDpgm5H5h72hnLvJSGLs8x0lg9giAK7QcWdm/TUDPnBSEsvwKJMwxATKRwa
o1nONmU7us6WH8hmt0rkzjUnya5Ee8+HsnhYDPfs4va52VBjzbFvd0Rxu41lU3Lc1t6dZ4uAskPf
d9ny4WMAZJ0RZ9ke3By73YycQ0HIsIgHGsHLhhCvO0vSFmsg2W7evUjLsSA1DJjWW2XWJ1ygB3dy
OkjLRRuMrQpNQEBzOUfHSRyHpLqQMGvDzuwPKYpmiwEMKoNlFWFlqm1fsjlbk08aJpC6Og4eSknB
/ZmDpdqMGRZuLT+NHeKcEUXWrrIVkUf4KvDLFr5UQc2H6bHfjef/YzD1beeSe/AfYDVzTiVl0EGR
rgb/LVP019QAC8gZCw2Qa5fLnaADcYPGsEDWz1sEw/XQwLBQ72dLnrJkxMYsun8mlitC8meT/2HN
jXkI/XE//9WCHHHt58GQ6fzc5dmqpr03DvWOzT1XPjESk0+uXkHgO2X2DTPJHptItobLr4tSP1QL
27wqA1/hOK/ZomPcmLRX201ujnn5v9kUJD2bizR5KXiPbjybYL9RXO3ejC+gygAlpZ+Mxowy1hUW
ZrydhX5Ict+7eep3apV+GqeM/3YlxtcOfuTe8P9bbIxC9CpNjOA+EM1CZxhEKSiBucEHnEPA3aiW
22YtU1GDjkiX6Cn2VPwMgzaCFsCsCj3isStRdS292gKYvkufnlS7qO8lbIAwHvttJ8wJJdIgLR6f
hJwASlnZL+WqKlz8CmXUutex4vaGZEHbDjnlpDQeNBSn/WIM3I65Njqrd88XZr+NshdtyM4lRLuL
5TG+FJm4dnWYxci7iP23XyQFdaugIb147NRYjePpI2a9Jzpg35O52fiusPdZWe/NXD1360elqjbZ
tVhHqJHHi+NJC5Wy+10GDIx+YX34KSvNlMQGPR8oIlF3jT2XjJnHDdPTXhKFRFniWgr6bBX7pkTH
DrzChH2mTM3nU+xG7MKDX14OKcyeya0YchYLFWFEkizdlLYjCmW4wwOOSM2mCBNtwI3dmxx12Rhh
DvcxhkAcPGg89htnwGonPVomvPKHUPEJ7qx/MGfFPnVU7///f8flJfXmD9vLYZyW70ZNF5YuDSzP
/vIqBi7CbibWKYzTwDzm1eQAG1z136z+qmvAknGDkuJUZMqrnGds6I908CwnOaDUlUv7xrj2luks
/SURXd/ZevBM9W4UJAJaeHHris90cKGTZMuIoOAqjgi2FSaIteG8pB5c5jRiJ2eYIX0I57HD1zAb
ArBG4gfuunQjRsf7N+6eqakB6NTkO9zKK9LCo0dx/Xf7eor2fQxfa+nrd0GBDvoZFhv/GuFzotNi
bkLl6yddcK67mn/pkx6dvocA4Udvubm8FC0qcpJdnBTQuriAjF59NOOHHy/PDpwcbvv/nBHsgoPf
ObJ5H8VD9Kvgf3ucg2FJCI/gFe/g2tu3KKxuSz1y53FVd41l2DfatIRkUDOMqYVWYEQac6o6kH4z
hiFwMBwW1C+8uwPvt6U7J3b3QkqGXWzqE4iDGeFMt75WHqbDBP7VlNxNx7+Zi12GfQvKdHgDH8jg
mOgFM4oTOmKpD0xRlMpMxyQbX3wqB7aTjk4R0XZyiFkmDbWTsBDLv5CGuAo143vVayCHpIElGMb8
Zl78AGT/+OSUCEVrY6QhiXZaebxPDePBV4chb9ygCUSP7JL3fFncia+qcHHUDzVJRpB2r4jNcm/0
Fs+ai1GYw2aNUvAOnMJ5yKHSkhbwY0gEyJzvwhTPLQcFvgSyqG3FS82LSj5+suFAKcYUtGG5doW4
yynT+dKvPRuuKrQLBvzAdjHM6wrLUOL5tyHBu8cGruQO2n/6rHnIv/MS8yqOYcyqUvUDHGeLeXEi
7YO9/eKXCXxCuNmg42Kmn94PW1lT2FnN5NNQ960iZu3DzYlpzuKmQ9k3CuAWnKtJNCFjVvJzZiie
rmZpwiKhyaRNucRSFnKohJ5eWK8Bw/Kadt9B14m6IsNRVVL66xlXPWU2iWP+4hjcBragjk2dV52G
Vq4bZpZNXecEKIrpYxrLR4Dl/DYUwUjQX1VOd52iRivTSPz3hJppFcCg4R7UYiMn1whiitWDUfXU
x3UkZh1PfZQa7eEV6YMwQadYqqndmlpPteBSbpfOIbFuwPs2yVyws52/KY9C3kls6ySmnuIW/LAt
F6+TnYXKXbkd6Xx3eZ9tfAJGe0nLT9ebd8OM4q1J0Cvsn3I9VWfWJp+Wp7ZusaBdTiTn102c2cry
MGmfsYMekPVtxMsI1HsSUjGJ3myUvB/MOynuKuQspoBgxPQIY59R4qKyD+GXmNVd+xhbnIBR0qKo
E0WX8VdShqMOjqSPmm9H5TdoXxvKJR9iVVwaMT4mpv7H3ZRvB5tiNCHi/a6EBZ6CO2+XgxO3RB79
56yTioUoW0W83EFMzfwW5BXOhBawiwA/hTMMcEApdPCaRAkcW/5YkmCA685bNnKKHCoH2UCCE7F1
drfm1Bd7zyCKMyaAUzSrPSvZ5aEFBH0pzfiRQ4klpUkRVSfTy0Qlnp+k3aWgQU/ZbX7Jvb1bV1gv
TdAOjW0WD350G3tum1mV7dsBPli11MuhG4gMo/SwJs7AchGoRHDuQWWZPdK5n3x5g8Jum+TxplUY
Durm3kS0LBKuliDxjT9HErBhGTTid0BBAKNRLuNLEpNHc7xjbw9sVU2EPlpiHxuuuzslMcwbbsnC
McHOifOfgL+LvS+2uQ12ESRpzts5L4aj4s+nMwQNJmmi/QJaXst8sbfd7pFLZydqvonr/0yH8yZ2
F95aRC2FQU7AgRxdOBJVUxF7k+mtqmEXF0UeRIMJVIOkcVC4qymyb4DRTKMTcnM1AgsKbagK4e9x
OYImTguLOqxkT8hWHqXnKeToJ26WDucR8gDhOJ3xq/vgkmKFem/SWlmz0p4gWuOIH4cb+sGplbI5
N21tHduqeBORPKC4OSFPlmqgb2juihuyBmurFvPf1Cy/bYXUXqT0DVUVuvrgqrMvyhk8Y/TD2wcU
dQ5ax0z0aWvrOvdMu/NOAw1lUKNXWnx9qggqbiG+TxtMgRd3LD4pn6PwJ/nj4sAKgeadDQjWnTm2
odfjFJ4xyXW8JK48ag+WKlHwF9iAOlrMpqn0p352MVtk4AtHffzPyeUxL9godMzFdF67FyEYweq0
O0UaiQcmc3zuWgDVoONkQYVzG85FrhuMiBPITqNW9zLLVQiE+Z+5Sr761GPNSoz9mLUnxkiO/dL5
TymQw+ac/Ahr7VUDI7Dv/Y6yorh87FdqYj0TqZLYGnSkH4Gv+EGRbnEdS56d71q1WAWN+DJ3DNKS
MkTYqCDumwhnWupa+0KHiJlV5XMyFRxCPhYArFT9N6TYzp6+/XneeoKujBa+HcBqM+zdpj/0lnw0
Mqxqfplf+2zUKGVlSV9MUJ99/uFUL1zW1f45dyeXfsHqw2sy884DnQ1rV6mCbMLtdjD4T9Z30iYc
zvU4BE5mH9KIpdFs1URdZP5GCRV1d2nXPOS5YO7GhFjrlh9q+Pa5l7lfZlaUdD2Dl5JIzOD8ad/8
BRHuPC6W9eAMeN4bEPeKKwZlmbyb2sX29sjjNFB9S00S6cM1VJQ5sCW5UwC0XAMPj1uMN3z9rCiL
b8uQzf8YO7PlVpms2z4REUACCbfqe1mW231DeDem70m6pz8DffX/+1TFORF1o7AkZMtqyFxrzTnm
82CE18QN7XOGcG4sMYIWhnibGehBHoN5jgmeYLJUbZoqh/ZavieanWxMDQWdx1596YN0Cgz++Z5o
BacZG3qz6j0Ymvc8EOM2jBk+GPUPMy0gcSNMW4LowGrO8AOH1LDvBY1GGlAhM/S9jJjB9wmym6Aq
vvV0eMeBRtInaEsrYUht0wVzPDpsek1bzSAVyYtfwJEEx6XQCRlMXBqbQuofoYspYmzxx7ho0Um8
cI+GEcodpeEFS6a+kqGPCqieloXdtsQ+CWfRedJYprH/pxEzrpFY2KHc5OpGKXNKQHJsPX8zf1XQ
kCOZRfLYlFpF8FG3poxWOzug81AyPSTeSJ1cfzajsq9tWWGsUfvKouqtrFAAGMjC2wnVF+0bUKYt
qSZWUUHLK3y8d/058zEhpg7Ts8IYVlZlkII3fbuSfglSV75uMbsuA+WZYYKkxdAWnLATLYoBERrV
MqUZ1MylnvvIugriMt1yMLdBbihEsva9OQaDGsHYSgEzuDBxDSHrSAccC+zd+2wetsbZD+RaT20S
5dd6Mm6oFo95OsWXPGccHPo0fnpscyvHje+phZNH2S3N8YFlJavbVydgrZ7aHjm0M9hnaupzn/bJ
dvSmXzSKNRrB1lcHnBInGds4B33hkA+HgjnJqmnkd2izCfPIQ9vRCnnN7OKtCQp9605IjuoS2Vpj
QUVo1CEKjCeYndEuoMrCAsF73w06yUp5Q2srhDBBI0zxaTo7pTyx9EH2HF6xLgIOlGJYa+kn7BC2
mUUWrQBmRBsn0MXG8t37AEq+fGqG5IKnAHGE02yTeIjXcvQXqgI2Rhafo/kffO2njRmUAHcgF1qa
x0wDijc6Z2brOrIlPu0k2RXo5Ss86Avk19FuHBlCKVH4276vXbRsHp+MaQ8AuF5icXTXemPOv6dP
ds04FrsMvaNeoaiSqIHrX76ZkubQo/fLIDoN1lrlAYlYMPQr2TdnDY9aaFnxbsDkTeIuiv4+z3+E
fg6rxSRLTwsgE2L/oTsIGUZhDu1GhuP6mG0dcK3NJAMUnJjdK/aekWdroPHgxaZjDEC4DxNSUo1d
Uw/hxvY6Ih2aoH7tx8listR8hCFezjjunxzmlCvVsMhR7JNQgH+lSegdT7TGu7H6RS8E4XSfflk2
kiufNMKV0OoMWxnqNZHan5jw6LCJAiarcxT6UyJI5Mlqi4AHd3ofuxpjAxCxlDCcpqdvleQ0bwgx
wuhSLWzRo+sawTwg/l2IJm1XPn4ABsH9PJvTd1ajizvu2PqgFS7kDO9cO61xrqTdIjCpMXGHZ98r
WU8AhExI4rdxFPxWWqERXCjpkgUkVKUhk0C3FS80f4xVUoSY0duvKZW0mSPrnoNQjlX8EdqjtmxC
V1IgR18FImjcFGdNx+/pBgxNXXaWi9rsPfQO4mp2Vs5vjfdR38h9asHElZ596aqcdNMw8GjkKMKq
Ol56L/f0U5iwADQRZx+mcisYIMlRaWa1NJL6t7B1f4nDl8b0hPI9haHdmGKiXsuIaLRCvNsKEXy2
D0Uk1jYCsKXtjFTbecy+gbvI1GDEHeJYJcSuWaf2EK0UcIqg7OZAE7Oh7aOgjfrasxHjce2DwNsb
CfihgXiURDZYgvlckVzeLpqcKG/TNCFMp0Tc9jNRZEuCAl6/PjaXth1+ZioD2al79qpzpuuIHeOV
7wlKX56d1rDB18bBICqCsYPmmTdUOM+qAY0SCAuXJh+vPRYbWtDzYomlIwH8AmGG10DLO2SaSC8n
EeB0xCu81usohL6O/zFHvkkGPeBJTaNmA6a3iBRyQpIgth5qOFijEcW+yDNsvztzssRaBez36xaQ
G0Fy0dbTbm5GddLzsdjoWXFvZVtQzdAvmmKKCnAcM/egZl/vBYQTN0Qh1aM80N0dn8IBzZLSpmhd
Ejq0413VNLZYczJ6+56/IloQR52ueyj454RleJjewFH5STnzOTRv57AD6pu02SV1vgxGhDFaoLJ1
MdLhwWpNh8cqjpNo7DPnuKcAMWHkVcjjEi1dO8w02NiY1y6sdn4dfo++wA6Rix+diNo5Mv0ndhH6
MCyYC1/Wu5YeedHUvz1TzXPEC9/QZ6LDrauFmYMSzupQomk9BU3gq62WKY3YrBlfEAR3QBjuhuQF
TI8T3y2trXCaUEq5TXfuqgrbVUsHzhn78+hZHSW/+SOWKC5tT9u3bVzeSkzQ+Ap0PYyOfRR+K79G
4Zl170YaZHDxJ8wTki8UuHTsFKy8DNBowjXxPBS5OhYpANBuICCNA5V9f7N6CpwGkFVj2BFhW36B
sQBxrpFjjrUqs1u1bv1k0A2sxeBdwiojDFezvzsNSk+MnM4ucrXqySPzUMhVqImh0bVrkVYHr8VZ
42JqBZL26Za5/UvY9yQWVzsPz1LvTAy67i6DGNq65YF/K7oEsnrFX4ebhQGppSM6DAiSP6iEHNTe
I3WmFBeheFdK3XwzNGU8FbVtXWyBQy4JkwvKunEPsL4+1Gx8N0zO/vhexgrsuNY/F1UFPQ9+30BN
1QJ6YOi6iYxqaZHXsZepitaJRnK9N9a31Kr1vWFjYuhKyzvaQUUcTLCimzPHZVsBhh16GbNlOGH6
pJWBt4vEazkUgJ0nci4UAwdLFGyA/DUDv3LlmckFIL685XHyjpjnzascWqoO+xq+rBWYinZOWvkG
wAT+EWNZJ9NiNZiBhdXmUufuxikQe1qOF29JT2FTnhKU1vcE8U3tG0LM/moxWFyhXuJEl3VbW89o
k8XxW9M3d0gP9ZL8nHjlSX04aJH+BObAhS6rGJVbMBQ8gFaUMjRqmeyI/t1P4U1LC+I5sTlwWaFk
9sbwpddCvZeTXc5iI7INerKMfQp2m/PjDrAMuJXEdvYRfU8xS+tlD3m6cNRz7ZJejOKAmYJw4UC9
52nw5KoETH3jnlLwqe9ZgGOc2m2tu/kn4P+zJSiei6KbOfDNc9LUJUYbt3+TBOysilQ+21Q3TFtm
m283uwCo/TOFdxemko0B2iT7GvhrMOdo4ErEbZnAoABgN/gs/T6N65pBaSzD5MSbBvyIFjIm+edM
EVgU2fQ8E1QtrTT1ZdSlyInzhRAeI8Z+ID5JaLssAIGZFIZa5zb9t6RBY5PQL98gmytg0gD2jPgG
NtFUX/rG7zCqj99a5wefpu9xcpzEUYq8XwepcI9OXn4FFbqcOC9OBWahUx1Tc6UAw5wSploN6L2f
SJI9jvqgnTpka0fXwNAZ1/RQ8M2yqTtqQXQAm7EIkuZMOoh76ipg0FSgmELXPYo+2PSjy0AOAd3A
yKvYWUYW7Wzhp7i/oG07RUlMQwrZe3olTy+5mpb8EzR6jZycTQ4D0D3b5G9tLPgcYqUJoCMiYSoB
+ZnWIRv6rwSPOkUzgTognBfCnHnzHgIzZDfIxqDZh1WCvTlXlzZGzagLBgVGiPrS9SmK3Aloryyp
kgmrvfmIDXPMFLsoUuOiQmOc1DRrUU1eBjgxBMVvy1Na+cQqYc8j3sDHtR0kO1UcCI5A3RIfpqAp
DxZ0+THxyBMmQhObMv0YVyFQRe0Duhye7cIs2T9FFY70nnKztEkV+oVm6lwTWLs3mpJTY+JaKydF
2NtFOH76NPtFvDLZ3PiG9ybbr1XppRJKdoM9IT0GUb6PM5K/rE6vYXhzvo2ujWz2VQaBqg+Dag/3
hwi5IsUB5bdvsey1ndLcjYusN8lK8cHp4k9BnvAuF0kFRTb8ijO/WtJvADpo3oX5juotuaBQjchn
QqHta6AIyLq6K9PONoM5vomIAPbRGLMd5AIMItqwtzL+XZQWEDnoIbA4bhI1kProZmqD2KDq8UV2
KIIPUoNwZkVsQGajVu06p6bp0tUkCSZrGblouFoXqKtqRoDutOgMfdvaFrhbG6B8SRnXySMcA4yk
LYOevsJvLOp8R9CeBfl17v8EOiKIbgw2CulGFgTjUjdC52XAML9NjJz0ADvaqx5qDSpVfUTmSxv/
4o/JqtT7+ErTIdrYbcjABQI9jU91SoOeKXxDW1zGKCGi9l2RrrPNEnk1J/CUrdY8U4kAn7XFL+mw
9ajRsdBUX7R1FW6EFr1i12p452iudNLfmhIF92SYhGoRQTbExYk0E+cZ9ZCgAwXnlXNYtTZVHb8N
ephtCIddOzQV+Pw1GzHi93DTpa70OaNz3PgBon3ZAf5BTaNwQsH8btWuF+iC8I//8qUsN1OPKWfJ
BjSFvO60Szpw96YT2a7IHbmyRuy4yeC7J01AvfdzULpJ4HIKLmpt3eeOcWLQiDQimF7ha7b09TL9
Bgs4RM/AnEI5AuKTDYuX9DO+6RO8Brq/RcbuQMszIBmKIICywn89ARDn5NtniKtpBN/p6zoX38zg
7JuY7y1yMB7Z5cu6Zm2C0hUyOSl/gBAm6av1bNDPGZGWEeZMyeSH1np2Ukn/gyV9eI6pyyO6T2/B
YL6SmjXtom/bMcw7/K3q6LYJNhGvDV8sX2yoeUktlIRYtcH3MWGPbDkbD2/7qfBpL2HzAyiJxdEd
sHgHuraTQfskPdhVBREqwhg+zaLv9s4M8nAmONDlAOgdtcoJIa+xaA2sqCb7j7UFTnzhCM7N8DWb
G3t+IpucDyXLF6uvvlNbt56KQtj7oRzbpbjqGYUHBbDgRQqCp5YUya2o0WAyP8zXY4P7LVKuIiHV
itO9brAFjzJbPhlOkK8Rh3KKmspTg1JpHzmcWKxaHUAXadhVPLhMo/rBopiThM4Y+3HhNbyFE5Dh
dcADpVu5O8NDXa4Z6EB4JeUx+UYTPxwA1O4rU2sPkxV++YamtRS7i0Fz/B2MkJ5peaFuqZtsow4X
eN81dBZgt5IhNDrbyUOC1UV1SzdA/bThwm1kg2cVSe20zCqEUD2OddVLdU458/P93tQxgzev8o01
3FF84ZF+TPTps7Ow0uQo6qbOzphUcIJGVPPbzC34lmlxDlRnohUgcXOI6MAwAe/Q4lL/d6GDWWe+
ECaln5BOsxvmdKHYx0WY0jAAvv1quVm093rrdWjS3wwlO4wX1Rdwl0NqSNokswqbv07pJuN+g8wK
f4Js1pFlftEtxuZmjFh/R2aJfai7IB50D+RP8GHCHmBSou3Hkk9pSBEBIw7AJRxt+p8iPUl7dM/M
38lTHJL0lOdstvKgph04pr+pMUa4LH22ajJHX47ROBtUCDbBIawfzKldDfRnbx7ZKC+o99pFngRP
hYkBRM8zfFw+2XmVTfu7I8Z55fgaiAen2zAQCF4kwlg+vxg0Ud+x1UvYl44bl2zwJ2VSeBv6uMEg
RwBzf9Zck8JjML/T0NvX+hwoEmuHHtMXtgJQ4yNimSJ5V47E6js4SyfDT6/D6QJ/gFarGa55yU7U
Ax5zbKp+B7UO6LDrBdvM6rfSdMyrW5aYk51Xx0iPaUfl2ipEMCrRfvuKQavNSW9bZ9O3Mjoki8rF
y895MW5TfMkIOA86GqtlWBfzKcXJLz9H+pFr9pLDupzTB0slj4bL+R4wwMQQxicOxIaW1zbmpYw5
jcJuzRaplX1pUENTEXvbTI7uVfDC0DtmltRvMjz00Dgkeiv62cQYMozW3AtEoYU9dj8GXx4q+DaB
VWHs3bUsE2Cd2mOp1cGFLNjkNkLsQOjP5ie0WYIKOA0Ij5BHj5dEAjXPR/alQdP8AHOM7hvTysnO
cLCgUu43QTqhcYHjCe8fgzPIGLtwjJUwKUXqQFCROXl+sWycwDLsfLraeXaTvfrupz7c0DzQqe6R
mpPWrZf+zy7WN6WqLrT89wSZMmj1RbpxRie6pDT1N5qrzHXfdtgv8pGuFo3wwMmKc1ax3fTsfW8n
xnMd+cMpFrREvOI1c7VyQ64jND/SmDqNBkHF3netCtJ1rQhgq8KhxXdk3xpmT0oUZm4w7q+9UU8b
BoCQznWcy2lTOMva7Rc+feSDYa+U+2NKUohDU+HvmFgRKxASAVfa97pS0xa5YLrSWoUw0qc813vU
aPN77DYpYtfmOpAqks4ojvQ0VGzFB82kwKDQXep+bJ0yab4VZbaXOrheP7RR65vUXH5gjS9CZc56
/EaDyJxa0+9Rexl6YIop7n+rYrNmoTS7qDkVLszSH75mXm2djDYtVm/oYNngPPmyazbUogR61HLG
2TCiIZpJF8TN+QHO2jKIyMMle11nRtYPQ4jSzIXn3DMQrvIhR3BRYDhEPLOd6XJMifr0CLj9lhCZ
NSmnvKR9O5EuFTtHkB5b3WVkN9Y6UyCbasny+o88L11WyDJfTxU1IcMV9yioDfgJg3mhmR35KRED
fwdg38g0q2evAKIsP6KvY6NrxDSGBigMAMTuQCBwU7REKNtMhvM6pmgGBMi+1WHsX+a3igbvgg8r
n/JG+wCCZCCxAkmmyTI7AJM/G1RYp6yzthBsw7fJRo8E0Jjwwogo9FCqS7KoC2GeyrDk6zrDAy3L
6fc5LoHCb+sLO1jm47jihDudyWQt7h6Iphb9BursdJ80sNl0SbKJ5kt4WrrC3AXK0KEtrus9ZMZU
OQezE2dPAm5u4gPJx+ICG12JIT33eKFiIZ6wQ3+EctJvDkOHkeI5C+E5CeHTYJdzXw1D9dR+Wjb0
B0F435110NjHzGoXNIVpdkPh3rat0q9Ita114DQtxYz1m0La2ELLp3MdDBrzMe+LPLtww3jsLRqV
IJNUj5Z1505f+MXvKiRAnhgAcHNT797acqKfY7yGCKn3XkInXTBopSSW5D538pranlrZUrLW4fvj
v11kyP9odaI8KTMaJqgwu8TP2QPgvDUDYMWeZpDP0BL4W7pBAXGW2qlX3dtUFPQjagciU2PhlU/J
FR0Sca4UpnXbRBwS50zg4TAx0ZHdzgl1zOFZ3J9796qD6FwGnDpfkDqkOE/rBqOlPR3jEWoZJ954
l+bVSBQR8UJpHv2pOx/mlo7ZB/h6xFKziGmR5gpbJellzAorrLJ5jY5Y2uYxUCk8JB3yDMZU0Jds
ijtrhmgFvDjY8pMQ0sBkHYd69FaT48frwvYmcuqZwqedDiKIqSZk7hLZYNQ9xzUhU0pV5oWeX2Ar
RVVgpeuOueU+hbZG5P2XpLpY2YGNFAPfsmuE6zJ/t/pvEZZki8WVPIU6Fgf+FOSp8DagT0Es7YSY
Wu5jg5y4FAQ7hLj98zST+y6jauC8/kly9qEZczg1/qs9xHhRU/8Gwu9nMs6nhxzseIJGJTWbnwBa
Svyj9TWDrMuvgWBBrVGcw8jcF/o4noehB/HtNCCHJn/nI8q+ksnYvE+myA5tSdmkO5n93iTZFlXp
p8yk8eRE07vXi36NbgDSNoCrQ8O2U3OaU0xIInLrXh2mARF1jQPRDwzvCkat2eqYlo8W48lVO/fr
BVOBhhJA9JAXsoDwZULyMExaLDNWz7JGOkpMm+Z/LsywvSpi9nZ1kO5qBfoeLRRfbBVIptAEsZHP
ZSr7JZZ8AgwD8K5Ga+BVx7RpniKclvi6a3tXELpGTiLUKtXfmtgkhUZa/tYIK+jaHpZn3CTUzal3
sM1qp0pNxywafnmxXq9EbH0VSLkL0AQbFSHi6tqkXshqoMEBjgibi+R16sQC+whp4bazTnR8e07S
sqs0ytNgxFsXmBSCJPRVtcMWS9JZAos4LI2I8rF3NGOToQnkA8si5LJadSbrh4NxtSXOnHJEfukW
6WWph02s06RPsjuCUqwvnMfUzcbruXZH88hIi3SQQZvWkDrY+Wo5dg2yX09stU+wJTAUZKwHrei+
K2ne3Nb6Rjv8Z0S16CMcH80v0cC64F9Lto6DEEO3+40OpHtX+kzZBgCHknyLosZe2YbZYQiiu1Oa
zlImLd6UtP/TeuOfPotMBAvepTG7F13U323Hf4kRbgNcaWFO2YEdpE8nL+FLSN3pwreO2NrMDf8M
eEYzDiSaFnIbm5rOIKJqCVYPuyvLjICAJi5WwzsfsIAAHVLmnPWWLXOr/5QMpdlu+s7M7UewhaKp
RoB5DPnkLkKX9uNICp/o3nXHsJ8a6ZonK+h++XRiEO3puzHsgTOr0dqwwnPKqwnQCSA8xNmbMXGe
cV3sVNIjDQoL/YuPvA+DuRsvBowDq2AAUed3JK25FnWy4sMP1XXe5FLIBHzADqo9WwHlqoNuNdXo
hEpiQAg2nPKt3Z8tq3f3xH8xWAL1wMsFp2oq4/A5cnGqQ2ld9VpV/igZa0ZDRU2ZdtPdStSZwFLP
kpwJ422OyB7MnS4WbQe/JZo6Tqz6wtbRGObIntZmE5rHMTL9fQ2TxURWfSWTlcQpsllCE1W3m/lP
DWvhLsuYgfoDIzHRzHtaDZoVdG2SQo2tTncMBIa+iboJp0Es1LK0FM75rlkYwFvXzUCsgqn57U2C
rOIxyYnIdhg9eGwNXWRAUaffUhzw7nkACwFQNU+Jlv3pQ/EnzUEkeO1r7SSz7BSKoelV56IAY0q+
yapgTofwMN85cbhDOoJHFxZKyXPDngJIy1Tnpmx2NS7cRZLTJZAy2uQR0JoiDRmUV/qHSK3Pxmuj
dRi2KND4Qq6tkIBbIZhK9Jpx13rXpILTkY44JZNQ1AM1IudFPOaLNkZIEtRyXGW4ZcUA4zIwLPNE
F+GlYpdxSWPjqyvR9iISZxupNsVo/TA0TFZ51ZxzZd0x3GBzny1VCuB0ZYffsSm2WOxreGkebLXQ
+wq9G0uisdJd4EQYWGbQQ3rDE/6eheABSHv7RDZFYz00ll1WY/X4ZlvDHsgx8M7nwbc+zxPZMfwi
c4EEvlF8od2vSY9ZBRYh0QZlIApI2BNVyvLfGfJlcGIcKthnB+u7C1i4A/eLgLp8oTU14vmBWoge
l48+DQnGONxbTJmLuEODaA2c73iVUEDmVIvp+HNo2W45Cu8xPgMCGpgbIdTh7SFlk73QFVHaMUuB
7AWhuRIWWQkyhTxu6mALiAOt1xETScah4pVp0IBlTSc+y7Uh6hautWzq4iXvW4uPs4c7KUK3ZsME
NQ0vI4I+WPsmc8MKChaSogvrEYSmNvgjJ/+3ZXxnpf7mje1veAxfPMMt44R7WZkJH6r2lABCalvt
2AXxoWqtEytlhJQhv8dxeNMS58rc7IdZN89I8/bII2gl3BNlcQLT831h/BE0smhB2x+g8AakjmOP
RmJXjyP6aM4Bu7QS+8Ly0c8qGVEAWPsQjMyqjSbiZsi107zpC1Y+kjmU49W9M2BMlEFz1ytiNRi5
qDR/TRIDQ58E6xCCXAcb6M97LLdYVehjWL86OOS0GlJfp7eDnb7M85STnrcfM/1tsN0nP3fY5sXY
LaYAdZqFUrsONnEFl4D8mc8gs57LmUEZMm9vY8lqWpzqHmeGBEQNhw+OBgNdJKnePvYS3rHaHLCl
lE5xePxEIku9SRuwDWhTixL0Z2rYMDAqLyIsiRiOoJmJMib6sYZt0cIKRgwLFpHtKKBWQpn8m6l3
bJsLXTk2+3M8q06s/OiHJvuy+F6m+gf60njtdYQ3BVEvF402IVT4koUgrZyxEySVz6h3mACMTbBS
zB9R/syQBeot1CGGy0mmrYcMwyoZwgFGA6dM9/PQzBQhMY6pftBGMt0j0w3xUOB0q6yvqgokaBpJ
yWa5ch9hHvFTJEi2gvZAnMMf5bPBhpvUj/EZR+2LeXIp4Fj8WcwNHMNlT3qqSYcVylqEZDrwpuuM
X8oTBk9DKMcFfDu63tMtTmFyRiO6ESexX/lWL6OcRQzbkrk0WtAEdvqGQ4/8N+tqFFIem0Z7BcwO
0MZhVGxlnDynobG3ukUAQ2m+V0ZngGSYZcPjdFZ+symGjD5hFvkM4+SwRIICHJKZ6yLgdIwMUsbn
1i4uhTNvuNDSKHWLR+8X8lTyHJlqTU1swWjhREG62Hv/C7EyiL4In2GXCHMVjnP0Zg2pInFAPFfs
GgtQh1NXu8toMohbGZqj35vaYgpQXiUMGKZSvPVw8peml7+7mGd4D0hFfVw8riZ+iNactUVgYtmP
RtzcODHX2CfdCvRQ9q/b2hR7r4HegM92MAM2kr1WxudkZBZcoFg8P25/XDxue/wkojrZm2F6xjWQ
wMNwe2JU4/kXPO6mVE1Aosf/XPv7sH+Oe1zXgzjZD+iv/v6N/zzu8UfmQ4KIZgGFMtzxofJeiG7A
4+eG7Ennq35hIe+1x5KgB3QOQvUwVyovvGMsowrrWx33agQnskaAVg8iv8WdAqVsiBgZcIZMYL6o
oF9c0Ao8mX4GI2G+yXDaTcYu5mxUIriNzk9FhXt9XHlcJGn8VHYAquaX7/bPTTpLe1gAImS5CG6P
O8ycaCFwDOnm70ONGRamZW64+ntbJwxzl/moKR4Pe/wCUTtbev/nkUEkc8GyOhLHTQPeqr88h2lE
5wTQUB63hd3/3Kv7RrMN2XbyjrT2sztUeyFE/W4OVYM0gcAkB9/ke1K6/ro2mGk+7pX0tJgpt/n5
cRUzAfDCMHttm9J6iqb2bsy/gy2K3Ot1Ha3+9aAc/qERUnXOv7K27D960YRXKCX5O2KD+SH2GMtL
If4Iw1iTBrkkKCu+uNYQX+CS/eunx205wHg2t8CS6OmirHxcmm34WwxMDR+P+Oe2x+NKrYOiWzak
eMy/Jtb6S8k0Y0FoyCq1QvXDsTSSKu0eiFg7xR869pvH7VqE8N3IZnx/UiSfU4BQkMOLcfQ3xNJb
2xIYzo/6jxX06oeXx91WaH6+fRxE3IObTOZn2kYBKdWpBf2fx7r9t9u15ge+ggHw7wS2er65wnGj
cs98BwOU7DFiwKDTkTgZI9uDLmyNYlMnwXDMh4SBStyPA6T+qAJTFEAynu/JcOQdCfbqVunkDIyt
ELq7TNcOyiXnDYco51vH9H5l4i0LuuZnG6JpQXxT0XDs/aNuSti1Ue99TPq4c4MMHnDHqVS0XX1v
JthfbayXO1eWyT3AeLYoNc97ctMSQ48dvVPtuk9N3SDNteIzGtv8Q2P0vXNyO18bvp5/jEQYsGhX
5RnJtP9mZ/eS4eaHruzuiL6rWxYuLo5ccxIgSUNxccz0t1Bp8haj6gBdEWHYna/aJv4tz0Zd9rg6
1DPpLcYA7agxecuRPCHQPkk1TLAhy6UVOc6TX9bh3adNS8h4qhChc7Wjt3Wf+ISTjUWj8N+PeNz5
uO1/jyiKwtwOOpuxukTnSZXCcGb+6e/F4zYnrtIM2Ou/3fM4Jpwk9/w9/D+vPx6ul6AiApr0f4/7
jz/196ozwOh+HPd//eWx78rl0CbdiaJVY6Tv1qgqh+DV9JKRHl1gbgWZnob85Ox+Cszi6jG0e5Uu
4gf8Hrou8696fk+MjK40zJ1dc7XLqCbfmSzgARNZVjkrFMvnFADTBWPti64RUa3g+Fwc2hQHa9CP
vZL11rdISm7VKYZF8RoajreeMoihWjc826PRv8oh2dVwhjMM0EMtquM4Ta6zodnp74FO4BtDypjj
v02rlA0LNOL4oiOPg3hRSvSqXH0Mzodh4gm4OaRFB2HR6p/rSDDYgePF6TdRRYfpcfzfBz1+cgns
ZTZkoSJINzDu1N0dHPc6pcWfXivqD8oEiuGO8Ro6x/rD7fV33Uz8p7rqqudmqK+Po+DShbuE/d36
cXVCgLNohJouKJCmg26nNyXH6eBj1EXK5YR3W6jwHmndn6rozePj2uMIdz7icfXfj3g8qJ9/x98j
vK6wDqlfv5lzi9VMPPAD88Xkwtpuyoow9v+8jtfQniJmIzlxhaAUf8bO0GBkDioCd5ryUo8OkPPC
1r58aRJOZYxvfVYGu6HROlqlY/+O6gbRNY8kFtLEEhJPwLny8NqHYH0fjyTt6FJIx3gdaLXsGM4F
28GMug/yHFaPA9xYwx7ihNQcWH8prAr7EpgyJbYPkVpGEwiVB7dp1WRfvPlC2MQr5kypMIT82x2P
Q0wy3KFV+McWHy8D1PkROgOedV0WA19urv5zz+PBlbi2qeOd//6mHm3kWvqYx7vJf/VVbv9sGFEv
GPJOzzLrxT4MFWmrpd98jKW2eRwRRXNyLxrYayLr+ORWCfZIlWc/MZM9DtBy3J5tosuTEwfWJcuo
7L3Bsn76WrnSlNZ9BvRM1sRgtQc07uYtNT3GHvNfn8L+qcT9+poGmr6tpJMjyLLcl/99ekCymB0P
of5fPL2hjeJT7ZT/xdN7/HEfsVqEauS/eHoUGv96eniYvZeicv//r16r1e1HF/n/vHolaeL/vHp/
nx4hVulPfCaPF+n/9er9+9MzgPKQTFnRowlzDyaVwLbk00FBnpPEbneDcjGcdADblZ00JEs60D1U
SYh6kITPvl5EG4TZ7UpWIyxn5ORyckBZjXvwMc8ZXYVFjj5gMSqNpAHVnFH9ZivEkzmmLIJSp0kD
mGLDDolxmeFUuNha8KmlmPOCiZz1IrR/xrW7d4bpbDuQaMGH/h7retyOiWUwMs1WaBuRjZrttRZC
Xw9ilSgyNzqd56gRWE9jayvM6qZjX6PGp6YDu4UIDucJFAwLEmPBbDz9VI2oVobuP/kkuSyjvvzp
N+WvQhtfdbujNzKy+nUYNCKYaa0HwjHKcPTowb3KSK8p7eYdGyj1iuaobZqCtos17w+SX5oGg753
RLmcAtZlCAsegxZaJFMIAEWz8RSp9gEPa7ayJfY1TVF+h9uYwdiqJseehBImupN3cHU2QaP5q4ec
usxa+noKBi79JXrDJmN1h/yvAn3M2qjm8aPzfzg7r+a2kXbPf5W33utFbSMDp/bsBTMpUhKVbOkG
5SAh54xPvz80PabH4z1na6dqYKATg8BG9/P8w0SybziTEIbzHo36ssICvfJEuhBxq69Ky/ym8udb
AgpsVjxsMYwQ3zJFP6e28aOhsyaPERJFnjKQk8wdCoT83HdRyYd1slC9WWEDKZSii8ZDkMHPnpA1
IdOOilqLnnSKmiAKJveKQoJmRFxxiX7nqUThf1n12XugJUD62HkXpXHWGuc2bUfyEaoDWsZ70ED4
z0sTlpBRfEJssuV5BEesm/gfwqE5YN3oWurrAJRh4afWiHcO+8CVXdffSc3qB68vTgm7zU2RjVDi
/NojCUPOG1E86GFID5KpjoBK83ZMU9k1OsQzvE3n2AWcucL7FKQhf2f7e9BYBFlmMSgnbJaIOb5O
tvteTrxBIAVIAznBIgNtimwBZi6aSeJcE/DxUdidMXqIXiG1xWfh3wrn8+o9qQHdhKb1WbNgLxnd
kGyEWZzDIV6hucXXq6jRyimxsXDdCRGCnC3XCMNDeVCMylrYHg96J0ZUPrG1E/nihdnocJeQbljw
wQmXCX1le7PSUg2RTOumL04wfETNwJNKINqf+JgZEHazcrdZV7NSHWnmU0923W06H+CrehJ1v7Tb
LtoT4kyWYWOr65AoPUFrEPhBRUTEZZ5AfnYVJs4t+qokXUvrpVWRUXcC7XNpwbkNUZQVA+5Idhtt
SIdlKzMqrFWSZGTXiNw5dYYBedWSOw49lE9URFL157F291qEarc3osNWNI+FyLjZJ5ImdS++EnFk
znl1jaG/yS00fFjS8gtoWIXHoMa87l2bwMTEBBYKPW5vivKzJYbnwQ2+EikLSMOgsFRCCGlF+zo1
9Ysj7DdAKxFPunhX2kG75CmG04QdHmCJsNDC0XWy+N5dfnCYkt8GZpXwc2OaMSdlXFv9NwwoN74J
Y8tw3E9Gy29zbKcnS0EQKAzACpohunZ9ywyk4SgVWv26DzJkuMF5LWI33BW+tmxJWoEDJQmV+w+t
N97ltQ1hiBWjqWl7vMowxIuHG4OYJxF9kjcKemxRKB68qTlrpDq2yan2YIpiw4wZNxA8uIL92vMJ
LkUIFC1J/S4y7p1t0SH91eVI+E043GikqPL4y5DU5q5tcAOYTAQAUGQPUEZBPzYwnvOGOF+Te58m
o/mwRtao+TdTLb+xvyKkCBG5cM6j+xqIDL4e3svwLbAnLGrYIv0Mj0hid1Hp5ocSWs86+sHCCrYB
4mEr1QG+JZqO2Ud9KiMWjyHujEsj65C/GTLBj0Z5FZgvw96D7Kv4hFHhrhNQJ12Jha3O5wSfmwlk
TgvumH7C8G4gg2yHaU3WZ4Rl3ahHveaq6lFW+hwObo3nLn+gEslVKHgrEygPEIR9XM78zxkNjKrF
e7A30+prPo1PpeiI1zvdg90ZsDjMflqaT5kNRwU4Mqkly9yGArjJYGpbKNRPWhdhFYxYWGK/RfX4
zqIfRhOuiEDVd6OSk3bKEQCfHef84KGr8abQsnsnb17MQf2E4ttNkYk7RAjec0wiCogtXu8Beuee
BVwzqehFQxshJV54GO+AvnHqMViRFk1RPQvx6kIVRtH4XsmNZ/ihoyMdTFa76JXmDDD/TfUTlvOd
2qKsBBjbLoBO9behu0MC4+XDF+mT6dafxpl7MwteQILZxBmbBWL0IWSqt6rq/JOZP+tNsoJzjNFw
B9wQ/f9wPRjw4UfVfST9naCX7rKARkysxRp64Xc8ReJSzFL1KMZ4thttXKT0En94MXIsviCLBlsD
Ms+N009PHSJ8K8OZbsd2fOhV762tuH1b0nWHrk+/ts70mBk5oBacdXrs7AwBDDgzArCz6MTPNBcM
V0D4Y9uh9iDZVPzVmooJuYLjti5CXBNccwne5ugX3tloFdxZpmVv2MeY/bhqEg21yXw4IKb9thoJ
8Baf3Kw6GZq/CV0t2ANafalQ6N8O9fhRWPX3SG1JpKXpmZT3TsTJezXDuQOI8MWAYrpq1yMzVPpM
mmVh91iANeD5CbTrqHcrKWxR9tyYULHvCiz0XmKUZQJ0iGHkdTtoWsxwjg/xIvoSWra99JpmXORs
lRwVg4AYkc0kKBGNiIxgVUM4SApA0wRoMUTCyrqL8W+tFdTtWsPdaqGYeYuAk/Qh+uhU2C16GUMB
gj21y9HHWTONDLgSsuRlknwySHC3qCo8Q4uKD6FyY7HPWMckOcWcdwsgGS91hNJb8DFW53xYmeLi
kwFdxsRUXbgO0IAmuNGmCpNwTbv3o6fORmRHcfHPNjsP2ZF05iQTrDGME1mvct1hkqXkxI9FCiwp
b6J3jFyIZDMBN3Pc3wHAStgccS7dsc11qmJgEPd8L5U2sY9o7J0XPo0kxVapwNEvi8WHzc9qlU94
TyXdqckHGP7DLGGNCQ3A3OK+i1GrMd3VaDLvqCnas2HLjR2B/z71uv+hFs96iRtDOZQTUW/m8a4a
XqZ02LcmUR3wJizpgFcOOGF0mYrU7zAcoRYhJ1M9wSb/orvhl171z12MCVXvowLkWGTd1Q7dghI3
qg58CZgnrH3xgnOrgd103x/sroCqCWMANh3UWWEXxxZePoJoEIsQBSTItvLNikePGoEYCvuXjkfl
kYQniqzsp14r/dyXCLO5uIKo4GDS3MR7IoeLMFZEZ1nGQgE617Z+Z6vM/qZqPVSiOQqvIRwbA2j9
0hsC5p1GzlCJig4dRWwxyBv0SvpZc9WHrAw/oU6OtIiKW5/tdNjoOR+tc04rATaQNFUf1h9WgltS
OK6bgXgtMmS4Pcbq2UB/D3D/GmFTeAwNFnkmkuiqkR9MZ8C00smXHlg9lLOw2kKtbtyhr87tCrJ4
SQJ0jU3kS9vBcxL0D+EUL7wJWoEHvoW1gNoGmyLEh6JuvoZagHU5GhvD2DubVkH3nnSBA2ISnIiJ
sxcTsp8hvMxTGh86dxml8YOlRyiwQ0ldQCLmb+VVFkmd7nUA0c7NX3yL+LsMQqsXOhI5iw6iatqg
MI4aN3FTQKduBHarjr5WdUMMUIm6lZ02/alaBe22gny2rI3o3cDfc1Gq5PbAouJRZwC8Zt7YBaW2
KcncbR2LxdLkkki2O351fR/2yBWMn5Q84BtrzV2Zht1xSpRzn4BG4JH3lfw6kj+MBKAa4Tv/S1/A
tWadgX1zP+8PgV+aJPcWWVsdAfagJtubr5GbAeOvMfrtCpJTNjE/qwrsbdJARRiK4AZl1oPums1q
nFfxkNe+e1ldbogUB0clqNU939V6KJGDMbIKjBri4ew7vNWMUYoG1PhDBxCfqSfrJGUNTKj3Fglw
NMXU7D0Mu68q6MBVEKKy1gPJmzxl1bGCWGpJEZIGEh+DPlV3HlP0wtZq8przZefYn8AZTgi29cS0
SH/HFah11T66BkyQuiOA69Y7hY2+HkIg7q22WeYTdw90W2yVg+lJrV0C80WerG2emiy6clzJkfJa
5J4AA9d6WAm6xnNRoyEXY8NoZGxOiwC75DSfmTBZvEEX+bPravaaoE1IBKIkeOq+M9Wq28Qm11si
NA/FyOm3TtGzpm+y6r6c+E3g/GgeZjdyxMWxAi4M9VAr2AgB+npJKlIuJPpIz1ZNQAKSrKDBMhlI
Gns82A+s17N1aDro6GXt3oNI6og5FGLnxbYPXr0qMdAl1KwTdu47wKDRrsQ0ad/1FkTB2gSCEYw4
gr6qMejsptAfc3UAF6eoT7qNyptei3u7Vp7iJAy3EP7OCXMXi/Qyw4/NnXkk2C1nWGmpXr2FNsj7
n+Y5FW69U1v5EgAX0sPdhEl90tzopAvNXF9OiXgOS/AjfjHxWZDijJMZdMQvCKz+MzEseLoC3ZAE
yIGRsyDHMOQY+1DywR3y64pS/CZK1CQq3ESRtIIDjSiJhQ9PgHQ+SSl8a9j9wbBIWABb8IdGB6BQ
iSamUWfWto9VPIFtZZ+6xMvgiqn3XvMRCEM8xH7/XswgudQjk59kMGH6LjyxgenhjPdIs+TRJ5Mc
XWBoFlJnDfgAxjBRPilMY0R4fwjguirM8slzZKblcoozDZHjcO1U+bHIHfO1zbCi9oyKu/ZOS0fY
EQ5CCyABIfwjLbGywWgg22ve6IqGEYVgdQdKoQMal0PTga+Am1MbfMJd9tXu/DdXsJwVQDiWPPJd
K16NAlP5RAFsXDi3ScfuqAmTF9eY3lkWbg2nJoZWFt+dqXAwvSPW1zGRjcgWBX7ELc8Mi0bWQddR
FVLaaXgUcMAtv4tODnzNWflfaXaqnn2N+5Cgc6xsiBY9aqE1KwDeJGYQHvIItiSarypJXv6qsNv4
Y/f1I8oHcK3iqIHs7UTrLCVQWhnZi1779xZbXFwOHLGG8X1ISRTtc8Rxl4YgURrhI69gNuA4zkJo
gAniCZ7pFK2j+UGtmu1b5SCplJvwuqsxZ2cL5tiM45NeqC+djUa3Aa9sUXcgH4sBZKTPPKFM1qth
gPSGuACiLuZnaZTphzdmyk5vnK1ZRc91jzeRpsU3ddFwEjA/sifEn74/NU7Ohqol1qPir6Fl5U0Y
YfuiR+yis68jsYIVQVFWIeQimdKW0IItuDm7eJwV0HWWqKbpfjTwHJZdJbBWBQ00lUEJONL9xmbw
bnZsyzF5CrJxN3bsmxLTubN1gGRFsAaGelTBRCwIw5KeSEklKVilZ81na0CiTvEgI1oBfwYLUlYo
yMui1PGZ9NUWGRSRCWOpoVW3hRaLqoudfrP8/Fts2k9KgyRqBquKXdWG+I+zaEC4OAIqrda+xT62
WarnfOemQ9dJgwsdxeuR50gVIvRXYqK6nKLowYvHcNmO2S6afSvAl6CoM7YIIrv5/YRQV4nUw6Ta
JHhygNAZObbZ1rIYc2JRvPMTGEh/MbR6A+GMX22SPzeNhvuPWn8FWciquV0T1X3RFFhBAcIWyGm8
B6H9Ne3ML6knIAIbhAB4JfB82mmEBJTmX4huQxDrk+ewQhohcZd51JOJ1RYMZaGRiVcVPArhq0fu
hDjl56hjbpsg9ImgUjxtQuQug9H9HOtGcEBAqtr2SbIyPXwi0uqxqf3P0WR/GlGK3rQoqC2QQ+oX
sNWZR609JoT2xpmmW8UZEnD3PA1QOIQOGWc2YoIHt2X2AOG67WJYUSBw2SWEXopyCQ/sBGVAt8FD
1m8wTsY5GkdDd2kNEY85VLV8M8RHZ9xGhNIhP5iEQQn++MyBKwvNdCyS3f6+CY+d4xbrIZn94nzj
ye7ZlkQ1i3Yn+pzARF32ofahswIBzfLiOThRWTy/hYX9woTIBwGF2q3QgI52quigFuctOwjLvrFQ
uMDo6EMxWCboxbybr1wc26Y03+QKBJ4cEj1u8QF0IFQFU+0Ve9uDzl5pO0UCWhyIidjmu3DUIT4W
of8Uojyz4rGChB3imHVP7MWykbgyl1PF3KyMCo7LlUZUHxk0SEGsIR33e4/wJ/SJGCYsmxQVe+Mp
VRHnaGMHlgkIliL+sHuIsvlU3le+/wYxfBOylTiyfCiXoicGBfz7rKlMV3rS2NxnO4TEmTZNZCI6
eFeVhySiwZK7GK0X9JV5PWgpk5U8EL1AwLaa9QsCn3hxArUHgIalP8aGbtzBXC6IH9xmZCqAog8I
s3iPQCc/GlMlkxECsid42A8gmBDaq8Eged/wfTr6Nne9ZR3auLkPcqKuY8bjVHGrp3TGt7HEm5YT
YM0F2EBFIw0V1R0hXoHYVl1+yQLE2dXC/T4k4g00O4omoHAD5JXaHMS9OiuO23bxFrBRcqrZl45F
3MJ2Jn0pYVE4MOij/r3TWXO3pgFSLPimz1BbQYJt9OYtKDKYsy7rl0RtPllddmRj9ZR42rfQ5eOn
8CUh2WXrMol49qvw1fmldTrmtOxJCF5XRPrbssMfRssWdT+HNfzqC+oFURZ90dMcmTh0RIjIzuSl
pdqjyIEDyA7A3m3aYzMhLOt7nZfjMbaUAiGL9ANJZ3xfgwJfAKSDe6edvUBUJLXckl1YZayNECX3
MKmskwkwpccyaiMGdykMv1mYBRBytcH3oxaGsbN1B4+aisAFyX/YcSnIpMrREBxgKa7CbQRoSnLX
CaChRstWOYp4AjA5urvULl4mcgxtaRzTdEDDBq4cTy4fDdL0YHaYxcWQjG0PUzzhsszpJ0IsKK6D
rHVgtwAnYlGc1t/Rpa4Wg4lPrp+E5irP+VPCu9ZthHpinhxh1N7BoMe0FgLNys++k6aZaXc40+Um
ppBO9WinoQ0MD7pwj0US/OxxX6kVvpt4DygpwVCTPduitc+eHiBO0DNXugobW21l6c5HlNgzfRNt
KCNLnyqcIxb//tf//N//69vwH/57fp+ja5xn/8ra9D4Ps6b+z38DWvn3v1hKz+X77//5b9uAQGDo
xEsBwIMVNlSD+m9fZq+vufn/cCuFzYyCtNTgK0HVrMAe+vtmmty7KnZqwkGIH6u5eyeL5FnWkwDn
DuIt/r2CGf1W4ed9cy1vfbRU5zGQVnbvruVyjMzpCNuP1t4sjT1ud+7dFLfuHa5OPjYzAVM+Rddy
B7m9tRlBQJRliQ2tctGrxRtPYoIuPxvL/hb9M9lCjin7jvaIDjc7cVvgpeGZe3DtHfEKDvIsYN1L
qjPzkWOeC1sbscaomfe1f28IEhO2228dRQB51E4xs5qHuTRx/bw/yuvrC4xW92NUWWG0JGxC3Y/J
i7GyRSLeP8kzeYChUd0EkFH7uPy1HOUJEi/XJrOF0W9dZY9fyuaRwL//3iyd96Jkp4bIyI5Vhqcm
GyVO5cGv240wIkhJRaxAM5wCtgK5zqmsltfsYvKj7nYVPA/uZ1l2qZUNr21kYSoLgWVcxr1cyho5
jmyN7oC+/a/vc+7nf9znLne5ZsMkMwzU6n+7z1NSs0FkN9O5rdJkKF5R/UzWxdRUJz2I3MPUFWsV
Sc8OwcioQoCPg6ytC+25dPxqh4tZeepSBzvXaxOlCBCohVsA0Ppnjewn2/wc+pdaWVGWQJexbTSe
g8wsd9cBRa1+8D6CA1zkbOehmMZGvs7TZc++eOHYkKjrRhke7KJWQBbA8M6r8UEWJT0ctigMkUaT
PRSCC0S13ZOsDYwEozCrepcd4OeP5C46Mh+h6Layhazoq40DeeYsS+R7MDFSXcpLeXAtaG7sEpuD
bP/zfVxb1KL/8T6uZTB5jm1d4VolSEuxRjY3knseEl5iM2LehpKZLtDgQ7C06ve4BsBMZ/FwbyLr
t3JT1Gpl2aWb3YW7Cr4uamYJjPbBg/vVM5PIHpeyeeiobhl6JrnLvhnad8DBw35/ebmxB/HrZ1q3
lm2wOWMTKEwVOT2T5XEF6RKYvOv8OEVdglOBeOnhciobINlLKUb2CjKfhz/3HOc+srXsLc9+GeKX
17j0Ry1Q/78M9d92k4OPCs7KRe0A658/hHz9yxuVp5dXke/l+tZky3+8ld+7elmB180vo/ze7Zdv
SVZd3wDfURzl1eH6un/+tv484u+l/4/flK6XwcFzyYZNReY+oprZbEq37G7QR7SOjl1BW9MCHdgH
OWbI9957qN0UnWZ9nxQWsyXPrceUsA4+uXRSpsg6Zg5hGjnabAfUa1OPDqhPoB0ZibUCkIDlH/Id
/sjGrmQPB8+tu4/VwsFcmp+orevtHVLUnQ/+tXdPM630HM4H1wZn3vJbgSfNpc1K4dxAqb2UyUtZ
cW0HI1jd+JpVlz7T14AGnzpbGyo+epZlii4GQbE+/ebO140KL7VtsTeZApe080jgSnN9naQI7nPD
VFQneZnmRLJ6VSmZGYX2LC+vtbKxrP3/7Ivib4mSi1jJtwJIKEbbdxhALcxvTV6XUONWxLCKpbyU
FZc21+t0TH+0lmWIhewGDHfCwAnvMpQoX5T2I5k0/VMeQTAf9QAX1ajQP+FTZa+L3AfFMl8aJneG
7KTF1dyJm2Aul73UmUPvFELZTDMuwx9HVvSGVllHs7LgNQ7g2YPJyNyNLJSHoFWtY0hIARUe93Dp
IstAFEJIQGsnuHSUrQc/LX8MqSHjcrCn6NDEVvuE8i04bsvNtxY32VNoOwZCiYBLZC3O3h3Ssd2D
rJSHpntmGZs9FhHErhRkFcaYNcuZuXegF2IldC3fytpJj80dRlvAVubasVJ/DJY57Cczg6jYXY3m
HJYnrX1fZ69RpHXxsmOFs8+sBJ2QUEQP8qD6JSpTFk4AKCQgtBt25iupkulmMJTo4a/+l7oSkdxL
/8s1uk5f1UxD6tJuyBz66bsEdstD7E9/Ab2BYuByLUv/cfqzp8SKD1d0+C8tzUigzxslp6BASCka
sdPWXB2e2HzpRLF2580HhJHQzI11nn/zpayVFVnvPZBY6w7XcmdWoggvykzXUoJZxYHw5ZPVeUhs
yhEM30b7aJhqfFXhrsgyeRBuVyD+PD9uf74FWfH3l8syVgFTl/eWgKvzXosav5TIahYscdInMNjl
45TdTBo50GVtjR91xt+8K4PsqWRpszYF7omy6bWnrPXLUvb0uhCRvrmnmP26DLUBG1kH0xbznPzU
472i305VpZDYqNDhwAfTZdeRe/fyDFUH9lj15cKe61gsPCBlN82OmT9allD3F1FS6VC8KZOH0Yhy
bAwSfSXG4UcZakjtLsfiEDLeXy+g5WN/VKLmeB1Odvjrha8t+zJ6IPor/vjCso+B9uENeqW4qs3r
W6UlpFin+BTKhedlxTovZeUZGW0fCqPtt7uw7U8oS3Ipa9zGJb1+aYQkymUIExwQOjzzuJcl9M+e
roNCjOqYh9ibPGyRXQ+jYs5AlHg3GqoQ1eJ6LattBY2oHvTKtfz3dr9fxzikX7uknm+BybmOHc4v
2KjAaC6vJZujcnd5BfkygA3sbT1W1o77DwZ5nwXDKfEgwxvz4hZQEmpcSab3p8thrlFSkxrZ/FJ4
OZ2rWNTCV5yby4F81uQ96V8cwORwl5qUpNv2+hoaDmngcMqwJ5umpuoJ6ED9ULQ5agisg/fykoAB
a1NjqZujSJY4bxIjKqBpXa5zFdLDb43NCTJKyX4sW3qFEtpf/puNhfhtA20S8SaLbmj4xvGfYzt/
30CXcQXKL4+dhy6rQ6IeGrA89EXY+CH21x8jFw23Mu6R2+LqWu7KbecfylBnEzi36O362kSeBWJA
Me9nN3k2lqYNf2kAzTHvYufh/tRWvmzQEZyphIkoO7r1C1Ij2b08DPOZrWOW4KvG/lpuhHq1HzQS
YNcyeWbStnBCY44oR6hooa1YujM5e2jrO3nQc7O+wz37R0Vs97PFMNAoa8YrjJOZ3qr1ON3nEYbA
ddKNb7JiwiDntiaTfO/bAcpynTu+gWolrE2W9pa3+Y8e/TyUPg8VKLhVXIf67TVwmDaWeV4Ri2qH
5kEVCFeH7hDsOijsD/LQkhE3YY3JC0832705EoKVl7JTXpGP7MBV/L2TBpccp8YU+Rx1MJmPkSnG
YMyCp+Gaj001lUe4J+8xMcZH2QJl8l2Vec6dLBJq+aO9rIwdpzyi+/xe+V/MsXJegiEoyRsJ3CsC
ffzcZuqblaTaPT57IXKv5lkWy1Z2b/9oNSb9W1cP2r2Am/6QxPoZ3OX0+TqWWRSXsZx5LBjS4UOR
2WdZnKJ2DIQWscxQmaE4ZSk2qjUZt4nt6ZeDOlXJTe9gfvaz3MQ9TieaTw8rGMAWXRvPbdTRjG8M
S9srFTAkVBKKG2iwydn2U/hC7vhZCeDWw2P1t1Ebjp+xg3rCFXg8y1Z5nRPb7//YarCM8dwPVnzm
Hv4kO7e2AVXJR3//51jI2jNWj7J9HBCDd3Pwa6yNx1WVOUzwnWDWwx9gQGSR63FCb2cgWnepJvo2
nNIZ1Rdbhrsuu5lJi1Cad4MF/BIQb36wE2SDUbWm7JfTVs66qLDjROchVDvP+rLfL0OYsufcJqm0
/GDNzwgs4BhNnoKsZ+KGdM3kHVVvM3DTC79jQQEwA52wO1b1qGsgv7tBJL98SdziSbaoYvHY5Erz
oocuouhxMRyiKDPvjGY25iRC+P3PQ8E7r0HhdcXLGNVPbj6KW4iAYPkXo4J7rWLE432PBcTK60gX
4uU13MtD6tXiYAYC9ycF0IwsKyYst0wN/e65WYBvCcJgdPV7usqRLs2S+NI1s9DTbsoe01G1zu4D
EWT3YRy+61Yw4UlVkIC0J9guXmK8y8pL2c8mskx2HSv8M3XPeveQKLwMJMt/Nr30/NlM9pQHGx+9
RT2RRgZvHIYalMosOQmCiSd5ZlZI/Ix5XGwzoIr6fCWLglxRe5J7f7VjD4n+ZZdPa6GM5Cpko9/G
ignoNjDJbq7l12bXF0p4IXl1rby+jiyTL9YN7QTDMRZAywjcuYgL305JiB5ENhDE1BEW2pREQn8U
yvo2wSQL0S9ZbhbIiP1o0eXbamRXls8dRNkUAKXm0zHG/uo6lE5eBe3luSNDqZXDkyDr7+XGQiSk
TFJrGm+MeZ+BfxFS38U0Ia7FpYkd7z5P7fSypRkTKOyGql52LHKfkoDE8z0nvOxy1JZgvDmV442s
LNz6H6NZpscNUh9lAzlghC8LbtIeJrwMVqCD9SA3UH8aLPGtaSNrtTQZ97GJGPV1pJ9vTbbIMyQK
59GuH5S15LgtR93cXZZel2WYXF1dl32V8F6S0Yq3v5XL5eC17NJXdtP7LZgA18ITFAvUNlT7c28N
bG378Y2IBMsspGNOJOaGM8TnD6RdxzcftN+l/Gf7li3LWxIY1dI18voUll5xU1sq+JbUuke7rlEt
VOzDyjbvGyg9ZjTbCcx1RrBRAS38uOrsdYNa8LmbD3/1NeqiZmpFqfqvElktG8oRGQMFUaT4wjja
5KFa6atQUy34CcC4hV3lt+N8AFSLAObYsRSVNR2IY7E1Q/dHSyuF3I/x2T97BmOQ314Gmnvr/aFx
K2IrCy1N07UAroS2cVPfdJ0yFgt5amUNp7LqcipLJ0X50VReEk6ub+JIe9O7FhWlP3aRQ8iGly6D
i1UBksbRuEfWyCfmPiKIb+MNK78i+dW0fyhzB3LsPIcq9vl/fZ/XvvLLlAP8Uib/ZgkCi7+PL8di
v4+CiaZju47oElv+UjlCfuyP9WypKmWfrgdZNiaiXU0C15vfKq6X8iwrTsU8kLxof452HbefB1Ln
gWIzJ2yNYvUy1AA1X24s5GPUHXKG4NrlR5DX8VwvP6H8rG47/mhz/dpkOznOn8rkNysrruOVjWLe
/NcrftOx/p5KECqrfB0Im40AuO1asv6XlFmIqXoiAECvgho/awu1EfTGYs0+9FWLwooQB1W3gwPy
TOJyGFLzx9m1rJ5Vjdv58FvZ9VLWynaeZ0L1L1iJjxPQvlwvwuXo6vjhFXnqHYBV4TNzORXDHYZ7
HnTRZjoMQzyh8xG2iBjNp7JQHlhaTYdY60FGytNLoZU+5rFtbMrOC29cZEZvsGSsQL/P1wCla0L/
iCWCulSAv5nA3If8ZVLQXzaGEliqsZ1SIfZOggNKHql3MHO/JLXIt2SrD0PaO48TmMFawxwLHSPv
aGKdMnWszN1gnNCEBUXvhagnW9ZL0bXOptc6qBaGV6BY4igbDAEOoaWKnR6gfakiq4YKAFKqwlgl
JdQA0PfjxkbwQ69XduZ4206H1aMn2Wwb5a7CF+Ke4s5EdXNy4S8JlQ9RoJPia8pKc8dPjg7kK7Xz
b0lUfMbMIlgiWFuDe2vv6yBdp5F2l/n9C2wN1Npn9j6WFU4NKhq+V5SR7EdBUhmrO9BRKsp3MM1I
6gfDA8jS8zRY+M+22r5C22ujFMRxIH2t0R26rxRg80oZ3RoV6Y/O0kos/gAKoQrqL1OAtSuA6sBT
2y++AtMGHdcQKB2aYjoyN1mKC9jk7Pta34sack2KGzP6LPhz0WYNB0AhZaHvNbfy1zFmEBAYalia
SXHshfWEMlyy6i1mZNPFV813K0Qnwi8AefGpzAckreHOhg22uQZxs7zDzCRM2oOP7KjbwL/Q15ht
4KChVyRNCeACYyOg6uLvSCock6DUWVRNczBK5cMrkZaDd7ZUfUzd8JAAB2QhRYiyCQnIx9D0mY9d
aECeorMxVb4xGcYnY6ywj7NeTF35GoDCGe34E0asAviC/i3WQxCxmbkrVBZtdhSsRB++C6/47PeJ
t2yAGW4spLgBB1tndmgounXepi2HUzCqkF+CJN6kPSiZNI7uNdRrlobyZngCD6LRfCiRHQU37D66
kc/UidniJh/OU+aHD17rsDEEqZQxEyCYUdsvuah3ox/cujUAVzBxdj2USEpgf8EeyQR3kb9oBcpA
eKe8aBEufhDAz8gxYzbG0w6jHjtCLUr460YvXnIQiLuSYPE2n3AMrc3ARN/UO/sCYXBCN2B/3EQ5
6O33RmDbU+KzkyIQnEOJKBux65DNUg3b2XaIRN8ItT1ih+eKyNqJsip2YR29hXm6q9wJWAnZhEVd
I/pSjR1IZ3AHa1AXaGLNgFuRdRMbHBL1sUHmZhaOygi2cPvzYLVzI9oGNbTgknAAri8VE1TXJmso
KyuIJnsDaaSNO6ENLDTYXwhlqI61FXmmAI93/QUQmX1m1tUZmufWqBJn2zdoMcS6cuoUVD8DQpKa
uFO8aTi22sDEE4TOthFRsW5C9OtKi6CHFrXnwcC4oERkqJniHNgygu41TNdbL3DOqloezaAZDq2d
ncpyUA+FPh0qj0w3H2c8ZcD9AHj73SmDhRLUPordns66I1WAmWvuVo/tN7aHeKjm6rPS1cmqjBPs
JfE/WOgBv5yu7fdaeByrTmVDiF5R90yaVN+gm4wFqZ8jMGSFS6M0B5AVMMJ8EFz7BnkJlC+h1QDZ
s9PTFI4CqWoz2ufV5K09c/zSGWp1zAZ8pdB8hYym7kput2XPc/qE78TeNJqHctYMtVUowE3VEWXS
7HjteDN5scPTSATjjYunDzYreA/xmixDnNQ9KmPM+w25P+zhxkvs4JiiL3iUZ4AQ8xooENdKZ/Xo
VCQ7dIFfTX0YYRYcnTTmI2DNs5lIq/EVWe5rZAK+8oCb3kYIc5wBvXzV5nLX7PKV7QPhdJVGe4Z3
uDWD2n1NCH/TneC2bIZuOluI5jX3anMHkxRs0aV3fXBRTXyy4czftBGoQdm79PEpt9RYvdfB9d5F
ATkUWYFsVAl6OUDYJyyzR2isZ1E71s7O2It1JZaYxRChNyhP5WEEc3W4Xv5e/ac2suyXhr8NoaY7
f7Y/bNDnDkkTaioeNogYIZTe3anzoSa2dGeEKbinAY8+U5ndwWRhAO8OEF+FVpcs1DqTh3ZsHnmQ
MclOvTips36IbhZPox+Ndxpa7i9wrxHbKqazmK/qCT0qvrVHs62il6Us02rTeOyBwcoyRy3LHXqY
jxV04juM5lFgR70XIBpSVuM4Dmi8KjHGaeKLLrRm22TxCXUdLZq22iy2Jg+dq0PXvV43QAS/NyQR
b4L/Q9h5LEeOM1v4iRhBb7blrWyrjTaM7pn56b3n098PqG5RrTtmgyASCbBUqmIBmXnO6RzlIptJ
aIN4mp1v25zvipcMJjSWlnmWV6kRWecAecKAdIEYkgYfulE4/t768GvQl7N0o33I9TI+FAU89G0K
VjkL2/bS+4bWrqgB/BaPVrEfWyGAahgx0JKp2bBNMID56g68r7Fz7iktvF35aCp7lZLylCrbM6z0
QiGLBvhre/5g83JYs6G/qhveBNWyzqafJeeCEAaU4LDX6ELOJUj67CwbP+ZKp366iCy077TROcmm
mOyfVyhj/bwi3o0uUw+RuOQZlo1fDtwMMPYEyzBUberdnKEqs05hcjq3c1CencpH8bxuj7cB6gWK
s1/xYER9kMsOoWa4YrWg3du8az6xqfV/bIMt5/dtsKWZHqU0to3oCgTO8Bj+HvhWCof8pDK5T0Qi
83PluPlFt/viQkh/AhpaRRvLCHjIelVWXOSwbBTRXWxTFfGfV3ZWmpNCublpdZFusj4Fs2emlFbK
BaRRjgcGcP5VnnnlSVFn0Jc6cmxdCVzfaty7zjAcKFUi987rc+WoJcrjKHrSJAdlA4fMs5d75nHx
l1fga6Kd6zRQpIlZ0rbMH04ErEiJiSFpleO+PxZrSJC97Qd3RbwCtjKPHybIrqaPt1ewLC+nR4AR
d170CoCIPVXMuk+RyaNL5Ue4ySo/33ihOYL4+dWwPcpQFtOKlzjxzX04wHEA7z7DtxFCWfqmHwtI
lNsg0m+rEdfb6DBZ3dbhhGYGp7ZPv1VUDu4/pMR6PVHmXQY8aBsX7KY+Vm2hXpxbx3oIDynaZbc8
GIpMxWVuiRFe5UT4eZF8EBmypTFdGCwMJzuqfTmdZVMnMyyJo1u9KA2KlHkdpvwKi+HbiLw0jQAn
qF2ILMnLugyms5gE2yU4VmmjxMk+pC65X/FO3P7ApHuhJGBGtKhylascyER9n2LPYFXkW52bCC/V
/NLF01zEX3/NQMVcyTdV1/184+VbJ7vF2wJuM48ElssJqSXkNO/ZeHjkGyxnuGgTAjxNEZTbevCj
9eDyMmUqxU6n/EG6mIl8H1Ac6sRuQbpUs0rIMwp6wIwMyxmAp7Aty9x80Jy4+dy60lOu01gdeG+E
BX6uE6LFIW8qXTStHO5czzkrAGIphjDKfT8JRfSObmOPANK81LuAwWJURJiG8XNihWQB8hKZ+X+d
VNUU1FbkHUiKNQPyJbMI8miiiUS8JtDDe7C+zlHapUkOym5sw3rC2eb4wS49xMyo0Zyj7HHEd3eg
Ckj0iYi/zCPIsL9IB8i8QMZn51Ez50/S3PgeurxFjZiZSDQMcXvzknmENy+ZPZBrybzD21rSyx7H
TzJpIfMVSQlts+VAKtwLuGhOAGEdlKbyLjieW74A74Y/lqC3jHx3s7It+dxcZWxcmgy/BgoP+g65
FxFI73IdNjGm2pV3UXkke9S1BdSs1ai5KfAjrirB5QcVfHFnIhl4jcytNqtEzn7vKVqB9Jy/bVoI
929jbytI/j+OFcaBE2L8OXHsuKNieg7idSnieiNvMZFlyrk7EfiTNtg03W3hzHATChdLBK3Cvv1p
owqGCOLSH97mybXkPHgD2ZgOc3WqPCt+6sgWrN3ciQ7OnMI6LWztnO1Jw2h3skcoZrwSAr7Inmz4
YS/3dQMFi9pUFKn89yKTW5xCoGpfVSRCAzX5CxY9SlvLJP1UzG6BzIWvnjntqheE7tXtbLXdi+Oy
/bKtwP8rbj5OosKrIKzeqPukzHYDlHVnK+qQCIKJplrJPkyt35sq7m+j0hT6JY8wKogSha86cwZ+
tjGImbe+MIqJhu52u06Oui5wFvJqw+ZbM6vlN3CaxjEJIgIEY1R9MwPjL3VE+gYwPCVpaAQFw1B9
Q9uEOEeXWcfWqopvFzKC1W0qLMXeRq70NnVAVfYEcfFneKFBUMCS98cI8/tkmuaXNK6qnd5VAVUu
ofq4eAR5eoLEzPpiIAsRWpl2mM35uywBklVCQdRaWyJXFkyulAVJ2wSQcQW7Dd9wUU0kBygzt4F8
PUoLvzTN+Z/WWebIdeaCTDWsq53ldM9mDzDXhr5c9no/75/hjka+bTavU6z2zxzw/Z1uo/YgB9ka
lk9D+SnoOw+S+RrGiGgw64McdBITNTwWkz25olisHz3z2oql5WJGVMGrGlN628ChcDAQYDokWsRz
j8Kx55I4zWM9OpBID0kN6phYCagr60R423r+4GwnkflY4mx3eQ++eBbHdZjRyxEFWyXxHyFKgZXE
my99yoZ2HeY5vK6QOYNuA0PTFxTvuiUls0IoYCdnSBsMsdGqzcgVSj85YAnKdbHwbWo7VFfqdC7L
pI4XcVtc2qRb3fhsuVAygczj1bXyT0MZBP+beVINEDWFMAbBuNHl6l+ao7x0WRO+ov0HYTqqyC/w
LfcbKzGmByVA3hneKf1iDtp4RNi7PmqB6l10p54QR+odMIlwhkAwVgH97aDsEfezZlSKwuFv79dN
3ktb2z/vFxVV+FLBvn67XzjG7fbfd8Ca/SEQTL4M6ITh6i7k8pbtOurvO+Awtht9iFPz0xi+MC4i
l6Qtr+RaiGTN/kQoTc+v0nYb9kJlOFmIdutTUJt3BtQbMPcU8PKLeZEN8cIw61QaZh7aX43R88+A
J8Ce+bdsqIBEfDPMjAsCKqvYQJZjk1VOcYdytS5t1lQwTdpswegqnWHOhBlDrHezwWmiwturZNs8
Or4jVL1Vz8lCOllsR2i1Osc2TKRNhNyS1hUlJADY3s15V6b3bvo7X7lc08e3RW5FfOS6zpGiZ1Bt
1A5YYqc/KXVCnEE08ko2ciCKW7bcwgW5rwCi8DefZXjxllew++O4GJclpE02chkPuWxkFsUdXAfF
JqBHVrOb8hYBeJHplI1Mf8qrznlxG6qiZGfJlE7I/OzhqkfpT0xaBmQXUmB3FbZxTRyVFKlMuS5+
Yweysv65pDTL2zll8X7Jxf/DknI11bej42wn/h7ktXrhSPOzmVB7pSApPrno3lO6JwbQVSTBOlAj
LKjBb8PLDOdtbuYE8yaDQRv8H8Joqs1OgdIcdSW7S+NQhnBdutmYHgwvS0922IIyCwsLjgwf2fgr
lR7c7m2FZV5h5uXlv76Xvx9MVRPaH8cj6gG9oWdZuji4vsvPqNBhIEndQxIQKIc4CdEX5hAMw4qh
wPqREzxXCDJOFRk5A55hqKbsuR03VW221B1oxkag4hXgf9rTf7wyXTwR3qGtNM0xHHZoLq/KdA0C
Wb+/tKYqi568pHopij/aMenPnd7250Y0TqW4JajeX/0kSuDlicoC1g4codEisSiHZV/OWbrLvMlr
v/Se0oHj8CCuE00ukkReE5lUfIi+1dd/zQXYfdlz5IDMHi1TBEj5p7c0oijh3xaTXektl/25BGfT
Hr3LDupwIzxYOtB8N1WMc694wePQAJdSIzX8YRD7M+dUQwcrso6xA7d80AXdq1q/gsuIfvzjRN1V
vlmNJQS0fpuoWK9yYRNm2w0RKWIJWb3NayUk7ik+9774UCcu+FU+fme0qfgWCBMliYy6t/aXj11n
2VkOS0dYNdUOhVfbhovCnRt9XQl2DwGsWZqydsEhIpnsI/Co/XDCqLmNuvCuQZII+lhMmNhSvJul
iq7ek6hzNfvjktLXisOnzLfIX7VhcAwauI0Gp7JOSjsGx6GOHuuphUTCZhO3+fePqfWhpFHTDV1T
PQdRCEPlQ+oILNW7L5Bn8DG10Zu/G9uynayzY7v5k6EVxaYcB07iYR4bqEqo5jc9sQ9y+y8bHeTA
2kaxbX/b/vsxHIcUJ//ql1kjwuBv47Ivxwuzgheo1169qMyAh4fBH/BjxHP2R6OE0WZ0U+1KmqS5
/r/xMAQnC/XyP413Yv5gO+q7+XMyBH9UR7m+52X/b7xukuDTv7+nmvohXKbpZIttD8C2pzqkFq0P
mwU39hNThLPua6cjMzlbKUECb22mZXM/qH5zL6/e7EXbQNzoRl5/10ffA9OYXrusPOdKlL0oYTKd
iAs56HVgj6At87U+ewmj3+wppeHSP7CbCSatgWMAEL3FX9pLFx42ra/Nr61PvBb2F8UVIPLI+OKo
frdV8ik8yG7exT/Q37HujTlHamKu1qXTA5UYVI/PRENx59skE9TNQY6+TTJdO3uhlvzm1Tvez0lK
ZSSfKt3mDN/CbdSLKj8YFfnepXp517St+cnMml0kzupKryiHXhugQBJuxPcROkIwaXGT03NCqoeh
0EfEqsoTHB6lKJjPCtDKQWPtSnSIUB43j17oa89wBn3rxLMHID+PiyoPHmdjNM+2HRFvEwO+9Tqk
U/s6On6wcwuYluVEzdO+wWv3fiK6reZZaTxtA0Vx+MPXv8uJFtV2O0vcMcmy/9qGet7vvymqw6fK
9KADIlbiWKgA/f5t1eIsjAmDlxck7kqjR7tXu/eSnKDPlKAFNlHMhJYpOxdr1md4yVO0I4Qtk/Xa
y4jDnFjOkTbUBsfrMipWlCbqza6QYttHlX08mtrZZGzCzOlgBEYmDt61L2bgiZOwrLUJMqoC3fre
BSbtrQ1RT+OKShxN1uTIghrZV2XkvelXAcfbU11QE+fPpn+WV7abUmkZetRBcpJABlajkB+THKwT
eFI38nLMyrrf/XKJkFSDvx7ZnyPQwC2ch1TzIrmbbuLSzTaF10PBEbA9uY4VRxpjas5hY6rNfram
fA9rSgqt12AopzYgLY+ee7nvmhKBstp2TbBRo3WFkbc6ew0UWnJx32Ox2+U89M95FDxkwdhuCx1+
vNlLqnPNkecsr5ZG2pAOYH/dBF11rrwS7IscVyL316Xsa77ebjOx2lha139/Qunqh+OM6jgqEHDb
cbmwVMP58EHi99tplSTgt2pC4t1uu/jQ9jDqO0LrQC1Hcz04Hcp4w9R8cUPlDj6s6XF2suJTO1gb
aY4rq7sgDgdPqpiENLi2I/037OSo5lKfV8V+jpYOa4CQQ2rG95/jRHVQoEWgXpi1uETv23VVSOWE
lwKhThsCsC9QHFlCl9TT+lvPT2xB8pM/yCJ2eZWBaEn7Kn3nq2kglBbfzBlfILEMjiWsMAcEB73w
ewiXrglxnOWp6tX00+YeGhQeyuLqzS5NQeSgbF7DSbr4FkrKd6EOqPiMXPZyI/+kHzDBUzAsAN2z
1p8sph0D0rDN6c2W1fF4XNDe5niHppI/lN98P9YvRBDCa66Rgh0mdZs7JvBwaRJXsrvYXG8cTjGS
Ew0SKFd+gaglo8R1K7cSuQ0tZZAECOq+7UJiJQU6KIelEXafcGUZWb/7uaERm5ZmR/p/fClM7zNb
OOdO721d9sYOkYu3Xgt14501t7ex7s0zj4Mvv3vKHsKU2kt7x/5oE9eUUu3jnOw5DFKb1rGJZ2pJ
VdzpzRWyQW/XoY/rrooqh/UlH18DURKciuJgeVUgRksNBlp3sawOln7s6V6b2e+PP4sAFd8Yt67Y
lzWDSsLHQkbTSWfjS5s0ty6wJ4TmUXsKLxRSGeJ/XlpENNrYM3a9hl759l2/dZp76bM4Dm5sgsPk
AyNtQ1A4dzE/Zp7vHGZtPAdmYEGXPestOtmzpe/4va22WWPx1yJOnqGyRiLz3aWBKA7EVRBqyUk2
yYOt7ZkAUkXi0Opil+IPGnn1j7a2g8hTjeDGRRx8gOdOTK5qBHxufYvarn9/imgfjziq48Ii4QAI
0mxqYj3twz5nhqvK1/TMvKBRaRxHdc7O1Yz+EyTCVQY1hJudZ2GUXXlVyGF5KRs5Z+nehicU6eEo
iXdywDAg07Fz6CmzNi3OZAoU2AOnrewJvZuzvFqaCiq9cnVrF6vMp0r3URflR7dxmxxvTubz7obP
UExkBIloHW54jmJEn8CfON62GrVWGYVHBtKEx1bvvL3MXcisxKDDwzcZKM65E7GXJY0hB+JhuEq3
xS6nzqnNabSYroleish+qv9MlshZKbOWO6TQi1/CrO6m4lhyINvPJhg69kMkYm+XVMacVAtZdmlD
hxLkmk1tz+XnpU7GMkB8e0XGjIyqHJJNNTkWLFwdxNx5PFw61eov8iqKPjUa+frFbEEW1a2Wfmc3
CFnFZc1RGoXuDwPLSmFYo8DRmPpmdvLHqQ/Me13CjZ30Z89qjRcSEbcerLvGS5up/3HU0c0PJ3I+
ro5FQoYjDPWS/MEf4Fu+VsxF3TvmBRJLdZ1RINisQjVPL3oG/HETD3p46TgxV3nxh5an/hHla6qX
o57cUjSmFwSWwQMF8cPgWwC8Kb7o8lL9FMH4dm8W/iW05rFbG/k3CJHLZ7vkl9WZnO9BZ9ZX6el7
pU1R3TgdRlNTITeOlF1Tqv5GjqJGXpwLdrsrOdp7nvGQhN5eDsrVAkFMLKrkpWnIqdyq+6y+SH8I
wKtNrracwMSrisnC7jnaNQTiuVeqGugvp2q8gyUKwsnAu6r6wA9ZwzPi/s1mhHpzD7k82K7f7IR3
2pvpza631AFFpq9curE0INWPO8QoOeEsxxwLyaPbAPkwcvZJb59aJ9Q2XgN/digrz2VfEX3FFJXo
VIxpcCT18GuLPJJdV91DzVFYnObNXnDD2e20G3JtitFS53Q/gge9GRUR8pK2vizds2WyLYVRVPvW
5Gb9SMzeXvXoYx9kGdqsgf9abEjQc3PZV3v3p490dA0ofpd5ci0q8mxi4G0BdyiMh9pcwhpvqyoZ
Fmu8zH453pFvQfdMJFXS4aUlzfL97xxIsu4omIVmP5znnNwP4Z+xcbqzvLJlnIhSV2sXW8rnWxfA
P8Gj2/Xi2sgIk2hu47I/TV4ISFFkoev4aufwQ6yMqTPvalHZkGYE7vQWTqwOEIJBzZEod+itkeLm
+Cr9blMWb2Sp430BOXDiQ4AReOzOjb6MA4pJuVRKR4hiikvZhEptnnT7ZbG8c5ZGIzF/+squPSUX
qKy+xHBfQcJXRnfWoE2fZ3c86G5YPZmhH35Wi420BtFcPzYk6Sstmj8ro5tfywK2wdtgYfKDlCXo
9IlRQnH2rg8aZStHJxReeTpW+kGOGsbYriDr2qlOiUzE2FkXkI3Wpdb0qNrIyxxI26VWjrEP186G
GKx1Ua05rjaIwjgbI7ATAo8YwQhp7k5OmXLnqSmc7FAkVMvMWXQELGYKvWSW9kY/OFA4/Om2ipwr
b1yFdvxfDz7947HR5adWM3j2qabracbHB59uGkrq86A/DGn3RWv8cht1LaBacNKPhgPbkMQ8jlmR
Xv08fFhwkq3jNtt3EwzTfxgoXL1NaJ2E6mfAx7tkot5UcYBnlrYN50RTeLtmGuyLbJIcSsgiG6ed
HFaTuKs28vI2LCYX/PotpqJ0oV+Q/dsl2CakMEWVDDrRtvhHH1y9Q/kuqhXEgKfU2HdCIMvS2vJe
jPpytK36x8aDKdfNE3gdi/6F98F9hGWv2sao524jWC+fbeoVn0ykxc0geib7itaR41QwKic/HUzF
v+PJGB9GC6VWjpE+8QhkDYuoQV28mvIvKShbwMMDUj5NfmJ/yvdwNF5kqEzmw70uHc4epiU7Lk3C
a0m0v5nkRJlnf1vr9rj8p3U47b2729skubS85WKS6XpoJXv5et4t+zdr/I1JvGL5yuRr/P0Vy9vJ
pcVEwtM+ZFNgXsMgyS5kyau13+fVphjtFAI7GqXyAwrIlTi7BL1BEUng249l1Tv7HkaP5OYZZUk0
71xl1s9NspNrycmRqjpwtYp12ihK9nkQCxr97DKqjX3utX3fWeGrntkcYYvqqe1N9lQa8qbSrszk
WhGDKqBqgPTPM2qKRcWEJqYOurCV/lL65fSchf0DCe3o1VccZTMSqz1RTRR+GRuokoW/NnjaroSA
8XY/uGuNmbR7UQBIyLRoP2tWeWnSobwEWVzxiLBQKisMLzwmqn6UNjkq/WSjiRnLtMVGGnqj+01x
WpajZDaYFHfTTArKUTlcj0VFGU/Drwq4G/R1+zSJ4T2mIBk8pXGuVDWCI8Mdr+08GLvG8fr7MB34
+aUe4TETG5TRGI9xmHh1BHd+3Z0QuWlPBQx4pyZRUBmBFfFzYesRv8KBQvK8Hn/8+8lCN7wPIVSK
WyxiEzYPLU7/FpnX3yNdOoC7MIuD8kScTbsnuOysU21S0UtQ/6Iaxf2zT0B19x2cC3Xb7B0vUn5k
hVdBKTUiiyWSzxBI+/fAc9T9WNr+iQeFfXamGBkIn+ce599gwxkRSHKCBIem9e2fY4UCke6zpmsn
O12fuj9qRHmQ7c7jPXLZ8IbN03HSJ//rGKCho+vjRL2uXVyDlBq7yfb8bwjd73KjKf/kU5uuNC+x
n4nsz3tLMVBp79FxcWvziNyZf9Jk4sUTaZrbpbTKfiHGTWpAVlkW2IfZGIKnjqTuQwpdOBuA4KmI
UhoyKqd54mwkPUbhlqqEoeDRoSBZdGWTJjB2JwwfKR+IUC0JYD+2JrRPxCqV7ffX0osvhRzsncbf
N5mXrZcFlIIswJTlUH2+LRrH6pcCUu2zvK2raiMlCZu57tBKY+MXnm0/+3Nxr7sk3XWu225ur8FL
WxeCeW88yL9HOvp+dtDyqrqTrws5YYOwQVKKY/9MKX1nfnez6ZSAYPjcdG19UF0r3LtaY331cvvm
AEt0v4mMzDtTIFI+DkqLurSYGQTQcQZRmD0NRp6hFjp4m7LwzO9DGK8Gr3C/OfD870aULg81290X
Uid30kGLvWKddxNxDKcfUKjX89u9mq68F7zCLyiuBkcvIiKJcJDyre3/JyeWDZy6w6zE5yBQiifo
p5FCIWoJxciXOfOdTYLm27XvovrsaE2xG2AY/8TJjTiHmdV/IbUNU5INpxMwlXVLNPYxIx5/GMvC
P1Sj2T+kftqLRyqHDK3b6KlR/ZUihzfVDQAouCRhiu7Si0cKiAamS51qss/hnH+V6/eavzXBOHyv
y1JfK7rj37vqXB3nMQadYTXRkzHA6AmiL/6KcsNTwSkP/tH4anojBNYI2kSlEPgZs/mxsaf6Fayj
x0G2iz7B259v4zDX70xbgREdycQTtdYQ1lh/Uj8Nu4xTbipijz+g7ApiU/te1CEcqS05J7+e64dc
HWEbFg5hN5yLiKJKzUebNR3meYVORX/f1W10zxfbWKW1ZryaNV/+FLqKB8Qw8ruRswcgewZasuak
gN38MaWImuo7MPGdHpuveaT/8MchfQr7XL2oDkFPOYHat8+pUyXPme7d+w0swVPaN/Cwus50Dhyr
gWc6TudzKhp5JZtysHsUyt1tk4JRsLug+ZGpZPOm1glWMRS+zG//CmzvRw2f/1ddj4x15fbao9Jm
gJFTFe4IgKwnVVWDg5+13b1XIrMWK/6Drfv+sYsi7VJS0MVxY0DGZtXCqOzOuftsiyaMLb4nVOKe
pc3q+2qvBMgJ597sPk+UD/XAKVETScdHvrnqep4z6yss8p/j2gLME3VESVdNBJ+qGJAuhd8Nj5Xb
ke5U6+mM0DRVuL1z12lWdWda5760tQewbQNVg4H9EDoH2blZAr2671p4x6p2eJQmvgne1VbcvexJ
e5a686XUtLvIICIHm3zQnH3V+LKsMzhuespcVCMWm5PW0VEFqrRqdS1AesCGlmOGqYxzIEf0unWN
beWLz6fhB58DZwZ9mlKdZKXuV2viQd+75T7r6yRaNZ+jSYMTjVK3nRbUxabQQw0ODj2+00VTjP6M
QkoNRbvaxHeyaaugUwW9+rT3FTS4pVF6I/HdH5DDYJ/jdd/VQm/+yAOACJB4/c+CNSR2LS+iPmrn
9xWPGoQ3KT0zIKgTYm+Ec53n1oycZ6901yZh5UfZs3LHXRuq4u9ld3QKETP3IPEXvnJW6PxoAGI9
SQvCCN16KjL9IMdgwIv2YOXWduQmpyytky0V9NMrR4VD0erWi06Q7JS3abKNNHV48DTtB0koCM0D
dHl9klufEhWKgLal0kx20Wvz72DxB3nDYNgF0SczbS9ZC5e6NMW6W234d3V7OciBsTpRJKGvbqu5
WfPstXvZkY0y8vWKdehkpX8elKQSmti/3U6ZnOAuLspnJQaWyoEuP6htkjzIqWznvHUSDxFCNLwY
e+5gj4DsZX0bjZTqiVPd7cbSNFIftUoC/6plYfXAp6IVimDmF2OsEn72a/VHy39sHhW0zaoUcLkJ
Wa+RKVslhUjZd71k7yZ1AWiA/YVDoLqzTej09cerp7XtD2vgeOh1yTeH88UurDLYBTjxodNa/CEd
NDuAaLnWxqeq8NOT3kwONQx2+oqAAIzv/sqd8l1hWv4DODrzZaq+qPMcf9HqGgW8qABeJ7qlThyc
1HC3kd3Ucf0N54/6ANT2mE49CQ4kYz45SsO5Nyc8naej9skrDe8UtY4KrT7nJM9CE8muUdQBDcSr
8BIdYhS71a6Ta2hXeZWTpbIa3T8upoHQI5Lwn+H/b1YamBYPsUK7fgh08GyzqV0yE6TcXCjh1uta
NvZi8y+vSCllFzM2oZoAB/luVA6kFJAjcOXpP6cs8wbih3FYBtTTKfB0aOHXqjGntVsFw52DsBDp
UGJfIFC9H9XnMrDVH51RDpvenF6nOjfXleolV13Qd6hgh4cVaJH02heZtwpShBxvRiVRtAu88VrU
QYfdGtVR9Yruqmcu1d151T0BfEWAIzbLr0YX/NGGZvBX2E/r0oNFnWqdaut6bfwnKjRsMypr+KIq
fDI8xTAf8wSeFTLVDpyHgX2MUWA6eAjM3Y1UxYKq9bNn1BRhrSJM8G1y16EZ7UtlH6HxdopDNT3L
pgkg4nFD733X0GJgrU6crHN9QjS8zqKr3Yb9E+eUryQgy9exdJJNgFTomUBZ/Wny9Ku0+2GtbLSM
gt+m1qvPvt+KGs3yNagEKNRwvANbDTZompIco0RpHyyHw0plT5fIK9oH2ehu22xrS9SFw+IFIBqS
vrtKgwBATKjtudmqcGHujKkMVunkzE9zGYyn1hz6bZH72ndTwL+q6AfhkHTbW5aPHgW1MLpGwCDo
HIqIxEwy7zDGDx4qZn4QV4d5gtt9Ksv5UvVj9NmL6z8Tt8woufOjz0apPBL/9O7lGI8MQCGB+egO
fLaUVmhQzV1gbSXgypnG0Nr25gg0vRnDVVUazZ0/Rc1dqqvj3utmqgtjqlZX0iibHhGo7TzyiA39
prlz2/jXcFK58xpCpRRhFJZYGulY1gqiT1ZQ7Xk6oV0khztzvB8qxz1mM1Him83gWRg5qX9ZFnA0
dEZqoPeFG9gnxLmsWyO7euMAIJfGyfbzn5ddnCn7etA/TpF+ch5Mxz/XikIIH+Hm46tSPwZtaa5U
028OqQyJLv1c9uO0NRGhMJrDuz70k/TJrj7yrGXvPz4bBklTcqHGMS5iDtEqSb0hCvXbaO1W43Ph
RdsMeKuolFsXng6JutEol6UxqyC4Lt2qhQl4MsaXD/Z81BU2RjTS1+nH5OSphAN+t8vBxTaYYX9B
2uiDebnd4tpRDdZ5doia/a+bLLdbbGZj3JUeKZhlSXn1wdeCnXqlpIT+5cAyf3GWNr+KPD53fcVz
MvCRmn+7+eJYhEgSKim7E2mTzYd3R9omZey2maLa//EWO6kT79s6/9/fLbLYCgKo7L9AUf/NW6yG
lGihChiSqwOHJu//d36LrY8uVmcVwJ//7e21nOAwmGyElxXl1Ye3F+j4l8yuvP2/v7uBbUHrHgtB
qX9+dyulXRtkdTbyRrJZ3oTFxikFtfcUHsTF9rfOkZPvgtGrVx9WWd4KOc2zy/DgxN7LB7scXGxj
B+EUspwIw1XXaijgWssgcL92RTBPaB214Q59SI5HugUwT4z00eCOGwpk27VLgfb21pdDiRgvSuur
35EhMYekq/ZyAK7WxOWropkNJ4rEQCplGo3jx0XLsBjY7iC2c1tUricXUHxIpCHtnhHRivWdZwth
0jEBdwsvyNmCAT4+yssGyokM9iDUP1OEchEbJ41GCdAc7wM0NVAFtqJPXeV/D4vE/6EbxQ/XZstn
lAES8UrR7I1gTj5HZfowZbP/g1+Abso2cwpRHpzNxZNSlPlTwhFEzUjIyV40dNEdGepTP1F0syZ5
rexCsCHIPbjECaF8F1slrzjqgZY/wZmYP6XxBeA+qSPRqbNuOBkoZKzkctI2zwkJrKwIbnd1g9ld
ub06bQLKHpSrq88UNESoNyCjVJA5QQqEd62IIEyngPHJ0oGDuRw1N405h0/S1maIsgYdKsGyKweG
ZtgYMFDfQ4oePpmzUV7Vsr46SZkna1I+494hlbK+9f0JfuhOqZt9ktTRk1wgjca7OCniqzR54Mju
kUJbB5av7swkdFdoCLfnsnHas7yC26A9d0Gr8zMmRmT/g4/t+vC5AVtZ+wJFvbi8m7wYP6wt17rd
4OZuFpc48/gmv72Gd6PS2zHiS04GGtIC2JRWYWq4Z+TDvTNpPvTooVReTO9cpJFvmQdy69cMeWVX
db7hgIgaolhlGXV/796cl3s6+Wwf7Dk5yoFl2j/fs+rMdpepaYnasXU/U7t5nrzcvVdFE9aacu4S
cMCi59iTe8/9nfsEppUtpFDxZvGVLkoSfwsc1TsuvtnkF9eOPZ50WPyzpMt2loO+kBwAaA8AqY0c
ROJN/ojFsdAy9a6hYFnceVm3GEkYNrFO3bx4cYt/X+loNDaxvSemHuxU9K4LzteEiB8Mtkvfx1jX
xsMU1g5cMvxFThLHx0RQjiIPPqGdKu4zw3exbhtH2d5emLyHP8Q7BCf8y802tXp2ikr1c9WNSrod
dL/gN9CEIk68oJtP0IQX06JyI58LL+O47b5+KM1eyqNkYZQcHfQ6OeeIYMuefqsUUuYXMlb9LhFR
8MZsCYBn4jIXAXHKdg6jMrfXIkuGpwxgU6wi7S46oS3AcWMYrCu/V9J10cF3DHEsCKja7J9iZxoe
hsiFekcJMlSYa283li4FzjOHZ7+xm02o98YZPm7j3LSEff6Pte9ajhxnmn0iRhCG7rZ9q428RjM3
jDG79N6CT38SRa2o0T+73825GAYBVIGcVjcJVGVl5olrmk9j89DGbnbnWimD1rwJVWjdHCvvNsVq
+bA4kadqMwEWBylOqM3F/jUa5YYG6PDJuDBq4IfIhYbnNgJ40U0IDd1lLhoFVSFCbrMNdXwap6ZM
oJrmI9OPKhTcyYdp6VTkL8nAEEImcnS/zI2V7WbJdiFZRzIC2UKiVR89X9zERbb5MEp+0C/ddzGo
qLs0yG6VcEHV1SJZYxSWkKtxYOltYOMTTPH3BdUnmnRo7Sq7rbDOOhpt8WM2bvQMBR51CGfIbQCG
4/gQWq8jswCR155kQNfJgvwOuu8Z8MYRAkxNdF0wPDnx2/mqRaU9Bhb8zwwRsiIe3HjSv8x25GeO
TrxNJdZoI8C3iPAEfbrqGPLs8yn1uppzZ9VqepP59D9syfeDKaingNVEqoXbRxs7jJUhur8Q+0f+
X1+FDpPwLiqIoCA9RAWkgg35rUIUZ8qm76jRH7fgk0pvylTYj8iZI5KM/r6MfMSKmvRWVpNx4V7Z
gk9hEvjpoZrVsgrnxqzzFvsSffrHNvcM+yaGRvlG9MyZDVFfA4K1xedDW7xPtAx/uMTU5vYqxsZs
l00Dv2sMcDzl1ehgj5fyO+qrDNs/WGUP7K3uo0MeIqYUqF0lY0jnUFc4sr9HFOkd5z4gcvItto+o
l9IT44/bbUGuVa7pdaXXTPMbr9bvqz/1zQN1th4hlntczOiM3nJ0FpcGXrKf5luGF7/BKq2N7CQW
B/rlvAyQ7zzNp7nJ0LOQ2jMyszk1DQpUGQpZX6rB8NcocJMI+DrBzleFdSmrwjz4YLG6ARRCnsrS
afddILtbuw6ibVdJ9mg7YCliqute7Wn8SziB/NlWbB8WMTCmqFowIrCIrliFn3hfGkjWNtAQr4Yf
/cS7PaSUw7NqgnzrYV257iqwe3hAfCCEj/ydSBLsfXTT0YdwmOybxg5fwgL151sDFJy87zMoKLWV
v4o8319bhsYJa+P5UHvecYKU1+wB/WSwq6n8OnvweujXvbCQWS6S2ocIuxMdhatlX+pK3RU8mOZp
XPe77IPqdjZzeRuuR4RM9nM7t7BeRh2igkSTvhHyi5AkTLq3u9D3M/gcYvCujzAlXWwC9/m+tUsI
XIKr3V/hB6JuU3Y/z5mkIjyD/uvUQZlx1cc16A80Q7rhdvadQFAiE0PzMHdB2GfvVyjEVQKZEaOB
QgUPMn6igyh6fhpK0M8gSHOgrhbwkwpQCpd9MPngoQfIbenz69swGbwb6u4sE5RNA8SlwXSY75xp
hFR3ZqJqt0zz6Qo5iuk6DOxHIvrpQF09tlGo6e0rE5h4dzc3aSTRxhBAxgYL0lSxDXXZzAmTc17W
EPwwG2vjKoYvR8WfUyYm4OLiCLqFLZTd6RR83tEZNWXxMU4OysQyOi55c07GKnyRjvqb8dq71BDf
e6nb9ImZ0Xjb6hZ3PEidAotILYtBr9zv7lEucBTRaNxN+GvvonBQCP6l0wGQOoU9T1Se6t429j5y
3lfRxvZWuaN7X1rWz3KyNGOoc+Pqg0BEdT7kRg0yPbfaUxcNktnSpLNYB5IXr8Xu03Qo/+pQqKev
QdP8HFCQuCtVUp5rc8jxZ6uMnext7z4bnWpdt1b5rZriS+jmzt9J44Iryhl/+hxKNii/np4MPwMK
r0zrC0A2xQ24yq+DY037wg2HO0Pw/k7KMsdeCNJ9le6jAQ6wAJgILCSLXGgo4wUj91bHMsipy8Lb
pJ2bbzLAhYNt5CAbZkdg4/Ug1xVsVdQF+yrr5Cp1ZHkLJcF0XcvI3jii4Gc6WO9nZYeslWUHhypC
XLZrFT+z0MPXbjZWgEIilfcD0YbpooQfryC3XrwgVJOdigq6yI4oixcfScyjBPhnI+wYVHspS/dT
34MARpeuW8g536BoqYdScuxdgd6vztB5kZt2LNV3OX7hvoh/hq3H1lbVtte0SeSZ6cgyx5fnh++C
IwsGWQayMghyeZcqT/JLA+aFTae3qOLG8ov4Z18DyAK67+4ydS2HSKodAMQBRwWwKO/VD9lnDWhb
pXGGSGV6lb2yIIEOg2a6jsAYgIrKZresYsGugRbcMeD5kxjK6uyWHmgWW/cLMzp2R4cgQ0pOgXMw
AFzgunSVjovgjwPazkhb0EAGOfZ9hYK/9eLv44IXMzS26RgIPJ30xIPw70BwgQiyfllSlxoAw6uR
WdvSBWd/cLMdwzKOZ69lwA02Vg7uG7oydfs9nkEGi50DedIA9rLxjoHD7cPdZAH+JHZbn8miSyru
Y5MHdpxJeefFtfaFgtIAG3bLRZVX1Iepxqe3XJaDqPEW5IzkOeK1OQUeO1GhhQ1FpZWXATpBhRb4
gn6su6A+VF/FG6RRQCPIQX4QJ3b3A3Hbn5C4HBDMHNsjiB07lL+E7VGpCTn9HrRl+WAn0Bzk09MI
FZ9NNI0jKFLRtEGZdUjMKN1Qs7VS6wx1qr+pBTiKfGgLfNuRtAL/TDk95U19yhzp3lLLk4ivtm4P
jka3BguEzI/IIIuzRnKes8oUwBlh8ck7tqP+wcaXekOnJXYi0DF1PXydkqlZUWdf8i8sA6A4SAvx
GKkhO5RNxteiMcUjZ03/UPEX8EfyRzIIWYuaGCwIjrM9c+Jj2SHyT00fWjKPxsUzhvEx9a6oAoo2
QimA6+MunHa+O5xGkM3umhJcTpNmfMI27T5ESG5f1B24UQTROgHvjnMyWg5kTs3a6cwjR5VUlYzf
wb/kHQPiPlK+kx5RYhThzYmdkdIlQ3Tmjd1st3Qx8M8cowEyo1BKSQAu7OtLPZlHM3VQK+YgRij7
gmH3iQowOtAAnWUe2KUA2t0s/dIANmzACxmssfwx7KUBMlpHzM0mZRCl4WEGjodKPJJJgKo1lojy
zigbpHwyPChQp1DqCjWwx+qKy9bqL17apw9ZMEHFpc3B1QvdzLEej10rTQ18Y8B/dyYekWjSAZRW
zSkFadPSRRZkS33UVANU6ps+3aAENgaqN82/2NXrNBRQb7fsbF34BTTFe4Vq8NgSx9qI/cNQgYsy
jZwQFUHIeBlJ1D3VALqvnNyKfowZOEarEsJaoDFfZybEC3IbbMbI+qQvcYsY2OBDEM0zwGPCpwYZ
AREml04U3wZTGWc8u5tngEVkmz9X+tyElqsc6uzRwor12Q6R3gQ8E9RDU/M82OG9W+U9OH4xxsfy
Jx87eSE/fzCQWOra9EyDqA40oFydsxsaZUOTrfviZAKBtKnNLH4CqydyZ4EjXjobm/QRJG9f88b/
JctQ/UghACUGxv9qe7F1kgLp4Kg5ptaIBx1YipFMbKCBDQ2SQ9fXw684F0/QKW++2zakkCc8E18b
C4m0sS6gPFdyCdBMlD6qxrQ3NZvE3ciccOeG9XDFq6fbj/XQnTPDCY6ZK8JNm6ZPIJbgILrHIbFS
cR70u5CaADpw6PRCPybXo0hRDFvgTCMAYr0OayLv61ysRpVtg5X2x8K0P/aFYdeDakx+HXShUzUl
1bkvxa7OatQu64OjDEDBRuuEvyqwTJmIOCKydbBH5Zflb6AgNm6tDFyqZB0CJ3PgjuPkBwiGpFuV
Dy+12+RnWqpGKsAGAJukLsOvbi1V6sKiRkWyXtvSoffaF17zHIs6lJraVt5i9QVJZ9YABFiUqX0t
UUMPefg++Zqqp9Gv8emUMbsOrn1bKQPVxfqguNz3gVnfUQsCS+MaVuJA9mlh9QekjlHhr219PDHv
Jgjh0iB1mU50zfISrGTaYJzAUGhACHdfiDjd48kMUQunHa+jRMkWah/l2sfD9Yro9nhF1j/hqyYz
f5hmow7URwcyaeyivpjqx9KdFigEpCZWqC7AZ6VCBjxN+Yo66TqTjwo/K/WhLK+vM1+CTtsG7HCo
T3lFmVa0j4q4BQpmDF881PBAe9b7jiprQFHSvLsGMiyvJk8ghpaG3vcqtlGqZeYvUzaUh9YW6T6Y
WPGKkjtoPcOzcF2QOjpKnkEe4WCD40C4FgVHNphhJsM/8CZsvtrxuq0H+ytE5jpsbOpoR80aersq
V86T9HvvxASgedSfFAooF8Sm7+JpDO6sCIJAXefbX22VYcUTF8YpjG0J8eP0pisi+ysiJMFuqPrh
QP4A9zt53H9F+Mw7QOWTb8kb0KNz6qq/3Mhke5/rXYQbZvZNWNjXdhjq2yF36ttOHyYwWp+sYAKT
sDajvk4J/TpSN1XnFxrTidKRssKXBWUcIeiRQWMYOtAN1zNB/LnHOjcS09mazO0yMY12E9SMgT1G
qT67yweUVJW6QnNqVdJsEr2iMI1p2ON99112UzSsaj0s8yaE4IseTrLK2CsmXlCUFFzmUTJc2lYs
oVPWVw+ffedpzJH7B6OtwQeEqUe6Mp3SwQJK8Bh57g1dLXcMXJimnm+n7FHhAN2gQyuRvtjTzZNf
ogtTowGKI3pWMG3D78Mp6oUQqbLBWdJUebseAxNoASAm7vjg1nfYKCKv7oE2H5gAwzNqVOq30E/W
Vonu61SDMjs2fqGu2RhY/nu7SZsTxHEQam5dL9rVjWmt52Eo3HS3QXJPcw6RjM5QTboT2Rg/tiZD
eTqAAFyp+J459olaecER15P8RWqq3KzAanwoUesduNwCktG3tni0TTdMH0pi0Sea/AHMIdmKhqhN
40tzHqaR2alz/H/8yZSG/mhfpPw5kiVAWu4Q3E5lFqAAOXeuGlCXRRLvTPTQwZSQzrAN1RxE76L2
ptMOTQ8VY2FXFtBLaM4jZm6IG4RrL+RXsTGU2KRhWJX2Djrh9b4Ato6HKB1kgSdA4DPJuxj0vncj
lilbVSNfRk0EYuTd2ClgeKv2OUdibu+VErVUpaeZTTTHLVACCfAx2caoh+Yclk37dhrJQR3zotoD
IoJhZWdQaRlTPDXJuwmj9pBKdZ37aHi2pIkqrDH/V50qkXMVi/C5I8HE4wrb45yBQs8z+e9g8oYH
QEeG3vRSIfWe6irt5ZCoPJybk0h/ROPU72mQ+gut063GGsvDHnCT6TWL0+rVAkvDqTGqEUzWkNaq
HGgrQ7YI5fxatSt7QWCwfu0m0zzFfTauDQdiONh+RZBcn1S+dWUcHH07DO5B+JVgmeXLnw2/GQAU
/dWZ/bRyjHh6AMTR3//JtChORi+mI4g5xr0RgtDQ9QEcjITku7D27Bukdr1LJjhoxIYmeG368MEJ
y/GvCXmywguGbyYSPesuhUBUjuL5o8lyYx+qUtwbPUCzDl6IP+MYYmDayRmh1emG8pm5WP6MITQY
EIoB3AiF/6CYzJrHYPwy+Dl/0pC0E4IJDCsSFHAOSVOtMwt0gebvTVKaldKs1qhQTG7EUP0VABd5
MSa1c+oxeqDqckgjoizECh9MXYfuIkpnMwiXcd2y0aIxVueCWq4ee/f73RIJ1mMswuIZX2dzHUTj
eI+SMG9XC2CiEtmPJ3tk/i6Jm/7eTlC0h+J58eoZxUtlIk+/OodQvw5W3eA94yVqv6ZpZq69ETDa
f52mxd5yLfEtgDZEk1xdBgkh2xmdI93i0qT/GyrT+3XbYStF/zkapSb976gJ5qvxYMbuqlXO+AoS
lps2toZHvDhqhGKRfaZ+10JBU9nJ7GDrr6UR8g9mvAK80ercTVQawKIZzbCr+6repE0gQLxqu1/8
0rsBx7eLxJWdXf+7oANVFfiJffwJYgVimjYT0nFR0eF8LhVvwAJbtNYY/hR2/9D7kIfMoO+0VZok
kg7IC/5KQQB+SoHLfbC8TAH9+mFc5UZ2U0dBvlp8aB4xJmpLTv8f5gFnCCKJJYeEliGcS+S0zmVI
IYZrFDGiKej60A8CDNjZCkmwQHk7Mu6SyL2UYUojkpEf9dHo4kx9FdA9sy8NDDShq1wbcnXFV49B
RA1kbq4PIA1fDVPWWjfvTW/yoTLiRml4GOLQhgYfaMU5q8BNQKQVtKKPPAPCSLpz3gLoVT6dqfw8
hE53RxWuwEVYEIzzv1OLClzBCSvB/uF8pzJZ6n/vmktlk4nJGwS7f9BgPR3DKWYJ0gpd2x/yXlaP
ZlXs/FqgbtVtiksWx+2KmpDJBB1bEbobagKoLzeOqtSBmiq1K6CU8v6C8krjZcCWxijc6VHWTfVY
Q0qArAwDmrVIICM6biYBVAX/a0rDRVkqTUm+iP7MU9Jd6ilRCfg/yRGEplD5+I23Ie7tWDbY3ywJ
Yaj/U8EkUDpQgW/5B8jCy9MUuYD2gjHqITOTfgc5DedUg6b3ZJjtuBOVaT1M0B5ZB+CM+N5Z5QF1
P/LvMnX2YR3I7yoMjJVwau/ByFFlMvjdR3cO/O1DCG2d3uTe2kgbdrDEYLwwNUJOx+imSwFi8BcP
pKVewuQjtrvZI3gZwW+Lbgu1whc8T7BQ080gHstDaYH6E7TawReni/mmqxN2oFGaEiDo6UKjZhTN
U5qDNU+J3Wn1iLcGSFF441k7CjoYiMaDOeD3WIUbQL9C2ZBXKYLELVCnjigG2aSG/1eVqnqFYGS3
46CeWBeaeJhkn6y+fOuTyAPNYmQAgHcgYBu89awyRW3y86mofGnTPHEOdZnRBFNT6IEbenDwiqjT
dLyL2Yg6CSOLf+XBETiQ9GcSOdD3tlxkkLsey6EUXIplprIv0GK7tXMe/4J0zmsTMPVsYys4z8UD
e7jDsi1ek0UhDzTXxAwTgByV3sYmgxhT7BLfZ/IAfIG6FsW0LzURMh0AXA0OtiFRhNVosuM0Buk1
ONZriISDMZlsGgheDQUzUbsFN9MQ6poa4+dJSsvMoP4NJ7Oyx91/P9i5/Fxb7EmoOnAXKRPgyyWq
9n5fW/EWz3VUl6FSQIMXAB6XD+VQygerDc9JiHA2tYQPCLmIoDJDFlKb9T1gvEZjIqGsHXrFvIvR
VhcaJLOqRrI/B2gN+8oQP5AA6yIf+OZ/rmEmes1jAi+x9MW2faqdKbvSNINCWLACU9hqUtjbohge
MOAIEBjE6YDHBeC8WUlLWI+5bd3hd5Bdg9KQjyqV07bkntzS4IjdMPiE2QOWRWD1dS3ng20K9vht
5sbWth5r65FsB9hSiw6mLVC312VXav2bPXjpU703EvPcdGGk1XEfUWVtvTAKrn3u38s2Q04rmB7I
gO72/d4/+dDg+71Lmp//di80f67np1sbYuVenEw8kCfN9gd7+r/S4O/2oijsHWtABwkN6bskhlov
zbP8h//g9P4BLfbMT6dtVwwfb8rCTc23iKUNkqFQ542MwXnxxuYaN0muq5TKFxsC9brXR6L+DoI1
T9SKApadohiSKIaInRf8S/dNBZpqGmUZVLGcWjY6xYpcQMJvkxBREBU0QMSPRfZUNoMPmlPs17lW
Yof8YvyI8gwao0PRjH91g6HO1ALhbLXlIHWZvVtzjE8pz5Gb1JP1LcebERFV3ahFCcBdH44AFCBi
acLpWvKWPfsCiq91k79W0Cm66aIJ5Ue6OdoQOPFFFZyoKfADSuuweMknZl+EBMezRCL9FYrKaluF
bXbwtNcQV3d4w4FjEt+BeyuG8ltg5688x9ulRDB3S5Ml+haQjC6v7miz52mAIJOerPn9Fnp9CyBA
tADo932BMkC70XgdrQicaB1g4LqeAxSOHanVoq6Lo7qqCA7ekGKlSm1TywTXUg67osPShkFlKqKf
1hCltWazik4GFFcgajtaKLcZDI2Pwm8rbNp7bUyD1EUOY1pGYE6BReeCgbIOkU1eHFrswZAjBYFP
b4WQ19XGQv/mw0i0+/9+HjKpCTM/vPaZqbkfhRQcNVLSQlXl789Dq0gYREgn7zqByGln9lFer9oC
4bZeH2zfsk4iYuik0+WQ+O2XUCGySl1kTG7U/DDN4jFP06r6C7jU3vxodPH7U7MEvSmKuYbuMHDI
9TRdDjFQ0+o4VE6cb3k88n3PpqndiJKnF1R4pJAQDdqTgmoxtToOfskbWWfF7Dy3aUjPgEcs36Nq
Dzq4NMN8SlOwOF+juLjh1xi4pdmb/D6YL1el25EG388XQKEPJO8aYJ7VO7MZ4fQWYN+C6esdkW6B
SZKrT8YzqI9cypnN9d1ymWwhdl36oHoX7tspYofR1rpsfDgT/1ekmcCIDgzpjp1ftMOZumjwD/0L
c5i2X+ahfvJ8nz8npjmaSNtacSFBBWqvAjnVZ8eyQJ9Kp54PYpxVBw1Dq07ETaqDNDRAh85NMUqx
l9RWXbsCYe5s+MEGT6W3ycg7Ssa//8cPg3/+YQAhxLDvszkWCp73f/iQ6wDfMQhhTbeZxl0VbjFe
a+gBEo8fHYjvL2yVsR7dCAWcs/hJOc12nc7lfbKrwlJsqY9GsfgdEbj/OCcNgioTwjKN+wWkrHJH
NFx0IFQekWyp6Fo3TXf51E0GtbzQ2ALuW6yc5hq0UfdHfq9/mZOc/xmbLw7htHVbde021ttNBXDB
BRjxHpq4cyOVQzutuN59miXA5V1TWGsgZeW0IePZzcW3EPUTBe09qSvU03m8fPNYbGlgnlWD0bUb
dS3XpzNhN3em0936QfiltyZ/P0agCFvFmpiwLVoCLYRfisLx94lXAduB9DSoYfRBu9AAhYlFFPPm
5n0amoDMaBSEsJj13Y2uRC2yG1ncBsigxl9kBV4CGiiNKvwfD27iwPnw3LZRvubYpnA9FxkkRAo/
xQjrPM7SQMrqGxQJgRlFhebZATAp8sMeL2CdZNVdoKhFklU36dC8n1Xgf0i0LVmQ7dTExbZzULAG
nddt0HXOLwmVYCghNt5TLFD0nSS+uhl86V3zwAMAyhDGt44V297w7V9tnKACtTXcJ2BPpl2Tt3ex
7QNIoj+tDoivM4D6bl+H45ValrMjmAKg+z8CGSR3ZlsAfjPU4557qfwC+sVwJUwvvG3dKX6pwr8N
remDukp15mBNniV+FicanZ0cFUHoNEL9DdRwdpZ5241D+OCXdfiI4q1wF+VFsKVmTyQ8EF51kjeD
0ojCXd7/SNqG2Xts4oE0NWOAacwx30BXrPwG7tcdwIf2L2HKH03XDc9I7RS7Os6xzDGAu2kAGpxN
pWEAmJW3N1Y+9ptSU+YBrRjtK6CQUULBIJ2AiigwCTlRvG90J7Qvvf8hBgGWw9/f8fiueBLEzlBJ
5ZwBVv+JPbUG0iSxWuV/a21gFxF9Di/K9A4UOl8OY+4eUkiTX5YuG0Gs9TD5yX7pU7oZhhBH/xCO
R43gMiVF48mB29C5ep9y7teevtF/GwZVXjOZAQvm8ucEO8873eobLuaWiEBhh2fhs8hdc89FeZ6f
mgrKjsZQJvuFcLUSrIGQpnski6V/Gr1gXYxDArg1Hsc0MObtK9ThujOtuCSwiqLPB3xfsBwDjYsL
tixH7WjFVvYjO2Mn82Ne7PUofIyE29/SaoxsJWoy3nSsQWYRbQCYQr5Nv++xAG/OTlzn7pHaTe7H
kM/S2ZsYgK8NjQ+FAhcPsDNvQyJuXLYj+1IkdQby63+GyL6tgaYGJj+CbpWA8NWRdDNIfYPOULj+
mqXQ0176Wy3NQU3gvD4MLlIc5K4HWeHKA/XHKP5dK6MGJYOBIAVYH9tDmDD2ZKE4dc8g4rxRqmBI
Rjcp5MvNEWWnGM0H5MhsLwOcCIN0wJoVqeGBPZC7bySQKXIN0PjCQNoIlNDc1KS5AzN4mxvKlMh9
6rnJ9X3uzIr9nUqQEigk9Pm6hO2zpPGvdOgb3xKrWHlPuYFoJvVBxskGW5zoky1yIIBrod7T27w7
zy7LFMoyPjiHrM/2dV0nQAGnbHgmgs4wGvlhbJ2dQoUUnpBE09kF0KuBAilSZJXp7soubo9JlO2V
AkUsV9/Musz2ZomoCS/y7BtS5p+6oR6QfstRcfoHa0wChmTnFGXQb+GENjI1DumD8hy1FRgw1wyl
LbMw3WcbkGmWb+p0NLQclJ5tmQJwe76OrNpcgaVgQC5D6x/pQ5az5JSY7DYb/bcu6u9HwMwl2Co3
7TR9HAhQByPqSUEb8p/+f5sj18U1oEDZ5JMTf2lRhksvlmQS5ynIplcBTOjGi8bsgr9ofDYzZ9gq
fM6/m6JYbHrlbY27qTxNtWafkqptbtPSKteh5u2vrXBdg2X3W5ChpPeThVd7Ar9YLlZzeBvJobUF
wYvzEi5fQuOT5aVgwYXs2RIz76FnP220m8tlfJ5noXg5gzrBxgP1xDZ4Bo1W9yAz/DAQkuz3jeEI
QCCl+VBWCXtQsffadXlypq4xMbuz45UvNEZdyeS5mL/P92C+QLzMeQiDvnugMZT29fu2FOCZA1sJ
ymD+mYzcxzIQ0PdzBcjDdrRgTKn2g05RgScubj73L3SutAbMR0uAbm/3qZua5If5SvBM3niFf6Sg
fai3GrE++EN6tgMvhzYp+Isp1E9nY5ZD0glaAP/Wv5i+29M8NDV1/T7/csl3e5qf5gG9DQoER+9A
eG1CblfCfINvU1+qgdxNOYG+obddbELQXAaW5tDZY/NhGMWXGzvJ/upFm+4+r2jDzphu7Ko7LAva
2YTayIQDgJNC8e1PS1qIqs++vCu88+hmrW1uoUuJDRLk3lcsBPnTQse39C18fKK0emjoAgJDfcSt
ByWwt76ZTY/8FhsrBlOPak0bGLomRzXKCEjMjg0F0jt4nw2AgGTjxauALINuNTTudJ+t+2iAmoqz
VQEwGEj/XVmyI97Q9doD38w3xEQAZ5Hyb0eaG6zbw59mUJornhn+Y4+Q+FZZLTu7KPS5wcM/2YOI
V96jAKVeI9hVf8ui/uzIAhJq0IQndwOfHgSkIBURG6ZILkKjFDtjH9jldELoG9D8YHg74EP72DTd
WDUrGg7zAwri8Qxcuqh/tKFIFDhNsSEJxAJAjTHDHmOyxjtSTCw0f5iV+eme+uiQe3gLyNCtV0tf
5veo0vjoTmOlSpM1mLDSvTWp6Uao8D71J/9Eh1ifdbrkYkXtLO22rIvM44c+sllcmsX63cUy/WwD
ZGy07oA/T9dtED6jNqbVS6D2wSmAQ4x4Dy5lPaiiGmHkCQQtTBjAuekDym7x5hMt0ORo5R6rDg2e
KtqJemgecpwMDnrg5SpG0M0m71cRqEB5uwoZ0wReWOeHGmLqa6C3VkOPZz9l5XULrAzqkZLyGXIv
NEY5+aWl6Zjf/RgwUxAdNAzHWbvMylEWXifuEbuoHyRqI2mNRYGSqCwRX2g18zpHPXbKELuDGnXa
ptajmw2o7GI56E900xgn9wBZ32pNo4aXxI9uu6fGYo/4sXWEaJz1iELtFMizut3HZRAd8By+f4vf
aPL6D/fQV2CJ6KcEhCFYIGyGKgFjn9uhKCROnyLxFyXZjQRCJGhQip0aTvY3Jef/MaPU/D8NUB/Z
h8af2kNVNM29zaI7Iw3Ls2EFaNUMNMXoqtO7t49JM/KtZZJOGxSUB4+0M3IycO+2dXJPW6RqSMad
2dpqQ4N0SBQY4k0tApGxExAE4UPLMpT04NX2K407REhF9r3JAeOOu9a6qKwsz1hIJlvUCgRfE6w1
i5LFv0poE66Ya7uPnltxVGIF7qEBR9ODDxGcFZnkmE1AxfG7U/O32XpuFOceCNAtdofmIQY8pAq2
E8PKFKRDyEKlCf9qRNOjPw0ARaTFeupSEJuZTQ3cqD1946YJHqCcO49pJtstmGzSa4+y/wOYUnuI
PbP+kti9vW28KXo02gSbFhQEfw0K9giVo49T1mV7W+gpUzEA+oUa2UcfaqX0LAKuOJm3eBXIeEZg
2s+04aOtIJ2ZTl1cjRGACxR4nzN6Fy8m2qvyoENGZkv/AEb5Q2NkxzoY7nrllF9bFGDgFWLFSGaL
6ivybKBK6saXKPXGU9E39pr6XW5MKz81a6QhhPfwu3uJYq8DzQYIGIjBwzd3EJLtR/DhAlXkqW89
j7/g48GSY1TluQxDd12nPQi6wmzutwP8pf/Qv9g7zVShsKUY8DYDJjZAIVIeH5GQz1a+TFAOp5+u
dKi7fjVCcQOl/7xARtqR1TrhzN65pEBLfkkAnGYA8MHd4vzuh9ub/gdBsdQ5wt9iLy738OfwXE9y
0LOTWskHESpRNQEg7l78HWL0LEtXTh88GloSZnRVuQnB0b6mZqW1YuisBQ1dvVra4Mg25hHqIz9u
9Uj4/T5AzVjmw1aabNp0djdeOJZ24CZH4alhJeOFDjO6gkZKrdA5aMNuVA+di8q9/lxFKGhNQQS8
t/BwOIDNsH2qsuh7GyXZT1Q8fh0sRzxZReXvTcP8YACFdSByoyjFV/u/I6zc/oSxsW2o4HGLIZDF
OKTnnE+p2AwRprSs/Pq7HUA8Bkw8oAT8iQdJsY5z13qmsyAp7edJ94W6j86o79/tmuGETRuod5pg
CNflaAP/bva3tX4UInr/FQFQc0VvEFFgoRNnckB+Rb9C3B5ocQSoTvTuadTEITyAJr18Ot2k0T/5
kjFNhZX5ePI4ErVQwUTllsKb1Isi4761Kh/6sQ1qCwsAgqkv6bh/D+DVoejb/EqtOHPyW+VDtYbG
tFOD06PsGYoE3ieyKvBE6zT1bEcDUOJ4m5x85wkweRBFxZUunyEYsql6Vm66Dgzh8N/YFVC0yzLJ
kBxLoj+2gdyHIkJkHMl3MYmMokMdH/bItPSjA2By8RlqSitaEtq9Gb+tHetiGC+CieiM1fjsoEYX
K8vZhvwY/JZFJZ3RNAix3+Yizo5pLoYLHcKCNJ/0C0I47qbrK1xo0JJSwEmOs02fFd0aEDB3s/jR
KNlRH5n4CQfebNTSVHWF3f0bIT+wEjkQvahkAy1mxG54FW9JGCfXaEs6s1Ey0WyGvGY3ZRXNo1b6
F3j2+Tf8FTrJNpA7BpS66yJkIIOqOpjS/sFIC5uxsTpwNKMc1+d2oEEXLRgMk7RHQBZ7pzWI1YZi
T3cavXfO/9f5v0l6WWQfWqD6Wz4aBznsYRMHiNLSyPz/puloJix573hZea/41kWQEvTSe3BQIj7l
QQwPahMoKjX8Eovf4P+x92VdcuLY1n+lV71TF4RA4q5b/RARxJQROU/2C8tOZyEQIEDMv/7bKNIZ
dpa7q/v9ezALHR0p0jEg6Zx99lb9AfzY3UHYw9vdB5vH+gs5JNH2g92M+mBzSxAW1wE0Xv79nOex
fJYcRjnP9vz6jkRB9CkY1rffeB9AytHpFPLtBd9Iko/4ptooLTjpgCD2AwrKSjnhWekDDKNwMmMQ
ZNz045RGR9NdldpZ5dLFe+/bOGilHEz7s37IefAPcxspETIDiWngb87CIuYOofr+JFFyHmtsv/qL
PjifX/L9jzSTYHP6N9KkLvkgrehDpQ1iI8z2ucNdz/uYCXZHSNj0NKtfVF5aCxMLspzxLSr0y8iR
6dY0g1B4PLneqmMlHpHn6NQPgaoP07EEPHko0u5LcRPEkEHVylZHMKP0q0JDXqudm01dqaPpMHfn
ZscRUWDN4YP53DxP9GH4eY4ciK+18uQ6QlIER0tQIbbNYcji+AU5ebJUpStArKFAYdhELLQVrZ96
O7/qAo7tLe0+geWiffDtmK0r12cINfbOtZnLeFjpaS5m22TpQOHp41ysV1fUApPc2x48V6i2tJyi
uKfJi1mOvjfMYoSyStNjlqLvDdPz3c2M+d7zdkDSyfZt+gK08CHvUcyUocRAxr2N8lFoE4DgornR
WKHZAsmy4Er0ul05JRRqoYUZXBmbucxjQXCNMpx3+/v4SaLGz5kvAmi8xeBIe9NU0Gmp50sCYFwS
IUloTHKKf7BPScuOxmQudFZyefc3JtSCg1nZg+AsvrP+yde4md53+/nl3u1yfk3TMn8GV62GSHAH
unWl5ABCWOWjmA/MJlnyLSmQsgFAQTxrt9iN1pS9EAZNvlh5gPFR4K9sYMPWKVREnymTOyOUEiv/
6W2N0ODyPPpuK+7cPJpCG0SmoWmaS/mUoej2lr73u4GnQxcEVws392n11c2ASQtQKoysELXAv+Va
QCIOLd6p+SIBzUAxyPcOqjx9xZLaX0KIyd11jtq0QO89oyaCh7J1xj1AMuwa7OwUGMZ5gxeUm5RX
P3rQKuf/tUdnlcMKvCvPDCv7RddZ4Dszt8CT6gsyX0AfDAynpD7kqlX85dQ0PcbHeJvmeRy4ATCP
6T7dmq5pVl1kGQTJLRJ8nhA+WPc+dgwxSgDviqLqb9vm0jQCJrq7UQ3jMrOEwuoDh4SO4pAVzWtU
JkEJJiB2ywp3OpoBiW6TTYTCmlWW+2+TZenHyaKxVNuT/zxZ1Favg0W+DgMHY/O/eqSbB37pWCjY
q+rd+el9XhI+2KxW+ajhsoGH+MXq8sFmXlaCTF0Tv96dFjzS59F2GLHFn6NwntloeYl+DHjZbL05
KGc6zAU88sPR2HxaPkLTudka09kD/7t5K/a913ScbDGIchZvqS7e5u4KPKgMmtqQNPib1LbjfDhf
IZMRMBwNANF0Ab1nH/VokbBJKAIWbbpIqwa5oR1YcZM1JCISUHlDwYGnyDvbJANnXO/oY6P3pq+a
HWxEDJxV4SQ3lhja3alpegC4KpeyBm7BeKdumly6GU0us/kuJ2C0kFu3TYC9pq0b6o4IKGBo1q/b
+XZIgBA1l4ZDjE/4DBsGt702nY7lVCAYK0lYW06XrsxgVEFAbMmqxvux6Vrwe8ZlOEikkY0YLQrg
kERpvRswnMd3ungroIbMbbVPkiR6U7AVfruanLLdvQ+qo8S7yfIgvnMIMoDgNn36MMgrrXY1tgLF
c7aLzNjQPfjIJG7yHMyrokAGAGBe+Sar1Et62xYB3aWmw4gnYZtE8QQvi0XJWo+tjFEo/7ZmiJWB
PZWyVffuIxtw0Y7ccq+hZ8Q2CQMNfD0nbk2z0NpdISMGBca51zTPvca5TAiopSKARgqfsnXiA1cY
o2oLFGKiukzmu3i2mV6r0293/6mfpf5Omw3shj+HABjhvmdTCIFwju/oX9BBcUGbTra1eKyqb2nj
5ley8NkSKBP9ZVTNSg6d/y2OXDD5T9Zw3zipt65mLAE0Y4oravc/+IK6G1gCsD6dfPOu8taDCxIj
4wtaO5BRA4g84RRxpxlAy32h/3LHAQT9172qKopVJL1yLeYwycg6seeteDEB7HOIGkHO0B8ZOQYm
uGIj0bBUOTK4I81fjJsZAAz6afjZZO7sbjwNNy0T7zZTAHAJpNkc0jkN6OgS0QD5KbZAZZW1xWOm
nHRDcLbeIRoe31UNan8IgjovXUSvbSmKR63adAOkzZvHHMRYmDX4Fx4KGdxbwDJ+8HBTO//4Kj/P
EVhAFbQ+C07AnjPkxwB4TmCfyb5UDgm2BgV0tn/wjb67GQ+/ASGkBVXsJXTOnHVhp9MlKDbe7s62
X939B34WyEn/fVgGPGQfK0FcnwY4A3DiOijwwEEU3/0fwltd7QHuOAzpAwTjDsqz0hCnhfKp1K1Y
SVqxHXREyqe2Gh9YLfW168sIwZrHLOXqySJOfukhsANWNIxRjiq22QCufjPGTAGlJIYQAqYIRH+a
IgKl9QNkLEBxubSsTH5F9Q2OhtSm9xNouMICke2DLKbskOD9DKHpy+4Jx+MJ8YzoVUEBeeSvZkyf
K3o/ep0VlvMYF7zZB4XN4SKOy69uXI/PqS6+IAcxXVuWzG6DrL7JKR2fRcPqDQ7f7dp4yag8eSWl
J29FR8K4H7tPWlTFCow59XHUhXtkXi5WZKzzF/tJWhb/KmRXrGoW10enjMU+wXkf+zrgNdplxHOo
/c2ygMEsAzjz+WTgL2Bzw1jMxe1GlJYYN3hUpKkOaWtXK+ixN/skmObNYLaIfBYdwdGFnfG7jcW5
dXRnQcPC6LMz0Dl8tL2PPbkY79lm/JpCExDmBtOxt7o7Wnbufd2DjyimI1jmqr74VAf9MtV18hUH
pAI1UM14CKw2uSaCgbZ37qjl+MPIMtFvI0uMHOoAstSszSeUkYzQAy765JZhK/MNJGBHKxnKZ4Hi
qJABXH5Iy66CxJatwwz8VU+zqwLb8zesVEdAAN5cu8bpF6finSlwKfLwKa9z7PL8Xdxr+qoS98PN
MNCTZfp+89/7eFN/B25CBvZQsRwdFb2WMXkOlJ0+5b7HQQIWAfnoy2GP0mi50TiM3eYtKEMzqooX
YVmL0yDuP1eo3flhEBJSzabIC2gblMV9m3dHzw7SK90H+b2YgmhZVE6yRWlnft/zONqC5AqBr3TI
7x0V24vWRc2zU6ryEfXnG78kSHx4EfYIspuhBLJesHJwQ6/qP0HUFx6znTY8u4AkHAHaSQPLDlPf
xqCgMrdjxqABlI/V2jStkSJBXrUvlj04F50v+F7Xo7UwqC3TtCpiLQykKyLVW6+eNwPnpgF1fRh7
7jVjy1nMXPoWCHGDvNxYhHzL4xyQTeSLxdFc3jtA6oHQXMS5WPdxB3auEbvTuLfyy66p1R6HuXoz
ylbdIgaJorTcdr+mEJJgVmy9+tCPAUvp8GQGWTkeXsM8qGT6bVCZ4v+DBd4PT0e1qKhB9Zwrq3y2
3G+8zN1LWtZjGI9Fd23uZDW0H+9Ey1G8iBzD3/hRsLhAKSll1dpyJKQSXJzEswkZriEtITOTpo9e
WjnX+LIV9+DDCo0Zka38orTKbplMxH06D5JzE8emRxuSTNc5iNXwxT2mFFSZc84okLzfQGvKPjUz
l134LA/ukjZAkh/FgAsftF2ffG9ql02XVYcJKbEH/ILXxo7ykrfhdHbrE9QLvA8H3Ps57eiF7qv8
ZSpwnLUt9twq8NAFmU32eZ+4ELHjUHSdPaSgJw+uhQrH9rKQfXS0YpluzF0f129343zXR1kE4s/v
NtM7zjZzlwRBszt9XD0qTZ6KiAH1NUWfkYWAvmzQTEeLA1PT2LkIUzmqT8QVOOshcQlaMwkGrsi5
ywjxNxq8Llu81+qW8nzA4RMu2uNL25HR53iYMFuc2EdS1cATVlqEVS5PsyUDPianzVEt2LB0W3uD
WqCkH/Ws75qzXpTIU8fZZlzOIz502KVP13Z8h8LKaCmnfvxMCv/Bs7lA0hpipAkI5092G/YelR13
2YBQlPG3eAQU2k/2s7/b84/+Zv7ZbuaHUre9qKEniVLN4QApPF8vG8a2AXQmr80DKggYWB2T0dua
pi0ypPRBInZ6QHVTUF7NQytnYno5tv4PQzlQisuumawwnqt0le/doYZv2hEHjEoENLb1cqbarDp9
54HI564HcGhZCi/ZsblpfAvbjham11zgLxvUwUdJgeCcqyH3UU+8AW1m3W5FlrTXIqqb65yhUrQG
QHthmueOamrWnVfXx1644PyYL4KQABUMsbcyvqYDjDX20Rm78PQSxhYX4OGKJh+vM7+EuQCg6myb
+XVOU80dxnl+HQHCkR0vfRChDQKlfaWDhJ18QopH3BkTQFbOovDAamWaupscKLLnT6b1wcOMkln8
S49IJvQ0RwEB+7wbRiDjn5GmRNjN5sO1uUjNIBUdtVi6UOcaAShWg3uj0QjjzT4ZyPFOjgl57mNs
ONLZYsxNAa4FL3Lkxrgit4QwI2cV+COygztvlEDVpkG3JZLbibpkZ8cJ1JHLpHz6hQeOzWQH0DSI
FhA/foIy5Mc5zh7jPAfHqzRgUF2pqrWRmMUDIgAVkQuGqcQTBy+z8HRMxVJrp3mIy96+IlHzYswi
SSP80Rb4oWYvmU4J9BoTSD38ehBC6GEZULBUL+M0XgRYj4/MHRcV+I4upDvGR17l4mjs54uxvbsZ
+9nNjPJEIrGn+T7Th6FR02KtM44oUFlwJFfDHlFqQP3k+IwqgXgBaiXvKvF6cdcW/qHlA6gVehGA
p2eKQuNWjiDDNG4VWB6uAT4HIxS7K5Xrf+sHAKmxtj/nwLeC/S8ojg0q3g92zYcwAXADn9Ob61S0
J9fOKhAOAIvCPkZliBxyfVON0bTgsSLbMrIhVA2+C3sBvUKyrT+0g4TVN02dTNt0wDeMD33sLLqy
U5dM5dma2KAcN01gh9WluZNNNeyU9P9UNtid3AByaClgsae72ZYa23wXywa9Z7+fbX/j5yUpCNmG
YHEO/Zi4zuC1GRhdHVDvWhELwnM3SqjFYaRem67M7cl9DhzRMc63et0tACW9Bjihu6yxrl0iJ9Nd
SuFPSyKydIszhjxmk47WVjrOx0ZgEIlOnsydpYr0qVBz5cPPd//eL5ER8ACW9zbLD/OlXbVFDX9n
3dlAT20AvE+XnocdkYs82OnO2NzZ5s02c3f2M3eKOurxgx9rgnbLbYUc5qRWo/T4iQkl+alV4BDx
c9+UZsGJF+V9HLXHz40OggtXoyqqrwayRlUo6ornC/BJX9oKTDad4m8my97MO+AbMvdPAeoChmC4
jXkP8i/plP1m5Lpdntp5j+It1P+T9Xn8PGXRVNVFasnoxtiFs5nmKesIAOimKIdlOi+9KD7e+DZK
U8BVHO302ChAgWEXsAsnTx/HxI52NZ5HJ7tU7Af/cra3KHQBwggyigj+UwTBTLjfqwZwOJFCbfvC
6wT269/bJhFgwv/m7tzBHTF6i7R+RTw03vFKlcuOduShAS3QPvq5iQdMCYkxBOTaoXzrNU3j/NZr
W0erBJAcvCccpKuWTgHIQ83xXJnTkkHvRxvboGiuyBnsAsQeOFHuAD92n7KAXikm3RsoT4Heqqt3
xiuofb1324hD7KNyn6hgdOHHWSgg9XtvuXaBHxROUitzVdMwEwfH/n3k6whr6yAPcr40Eg+xdB4S
vA8xI0wTJN3Z1imHYmP1AJVlwJjt2yZpbjn0sa68zEd9Blrgl2tux8YN1mk/xSs9RQAkqtFKfjXC
OBcgPlwCdTpu4oE7IRVxHWbzWk3nJToC/LQj5NZYEMcjYQZSkND0TUXKQsrlsIsbK+geZYkvGwKS
6871OQebWaVRTwFePOVItIfMyq+1Y180VS9mqV7YRJq++cR4WEKNYfxqpQUBz4/elqhduS4JHr6L
frDkkpE+WJ/axmdM2pOPcLz8OiESdXqVvctVdzs4rbMzf6MqXLA0kumxdSoA5cjYE3wY6DX/oS6I
6SHTwyPAudni7cuaDVBJ60f7YGVVurBbf1yDHtE+GFsWlHa7MLfGOPmZc0iV/NHRdMRW7+0gVrwZ
vLE+mItd8fqAg2N9kE7a7pomOHUa06/czrb3AaAfJkuElKxVOrUMbyBI43d9N/1J8qoAl99so2X+
LWqYszPvuLkkAC0aNz2B0THJ2UXrkfTWKUSxb1o3X5im1SXydgIBY9gF2CwY26mDRN9iYoMEfR5V
p9Fw406hcTeW/2Ae7N7FPvaB3B9b8K3gtEe2heze7iwAii+KdnK25i4umbP9D/wsq2hXSvdu9TWw
QBPRo5pq20AhZJMnzviA0O69iWCpxv0zIM50d3ZwCjU+uJECLwHdiiJxlnxoio15WPRJUoQABhYb
86CZFM9PTdOLUqIfm8bZn8ca5w9jz71NINeAKfNDBTqRYz7Y/bKP1fgZ5GUvUoIovAyUONkZ8Yaz
PZUl0hvITqNQPDnw+XiEp1z/Gb+fx86iPor/uD7kUNFaWg5QhkIPYhODPWrfCM33yfvdv7QJ27oM
8i7bmAHmYnzN0CHBppKkCeKjk3sLHmLyQAu7v7L1dJsKkOByP69AG1AHV5YMCgAGOTgiM4Gs+yxc
e+nzl5zHWFyMqVC1t85Lmi6NsY/dGev3Ps4Y3Xkubpf2pdDfjIV6GswIp2c2cKxswasIwhnaRvhi
DhhNKZ2/kRlSM2iROWgkguFeOx1EMOYW1vB+5ZOk3JimGT5oimjOPKCd9A/DzYwV6e4jll80NUIT
VYK9HnbDD7rQ6R544Sw0qNDZjuI7evs3Yeq/ZGDozL7BiIMSUB74f2HoisG13nXMihA0TMXKtdbu
ACIuw6ICViwQn1bcWhqmFnOJB+8q4E1/NK2BWP0+CCDdZQYYOhbQN9qLzCfTbshLHOA8KD4kY56N
CyvHuAsFzmy1cd1+meNhtlYFMp+MUnbfdc2zO6crBpd9iSCnfG8VcbFFihMZwkz/ygFoq2JrZvgX
DsE8Q2BmEFC9tht+mw32Psic6QsYmKA0IsHdjpAtyGAHLECmo42ar9BrC25d7Gl2KHQZ5ydvNpGp
XQRVzxfj2OJjyfMO9Ipzl7n0qpygf9cCDVFwcOJ1I8gQ465mITjz1FNRgnBeChnsTRMVtcdgtN2b
MfUeoxZ6rcDUtLsO1JhbBmqdS1KKNrSn2r9DHDQA35U/fEYt1xXMwF97eDcppyiSyfWaz3t/2/OH
RQbSc+QJcHLw7K6+ATATMBJA9remGc1+tSW/ZAleCNmTBlvyqdvLmc44LS9it1evs6KAuWHfLXNX
Ku0A/OmxR7comPxzYoV3N7Oy3Y4sAR4X/H9LFLqMCyFuZH+t7TLbnb7bieQb3hfp6edSi9q/9IW8
QglAcV9DHN18nf/nZfjf+FVdn8DD+p//h/aLKke8gmg+NP+5DW/D/5tHvHv87P/Pzau6/JK/6n/r
dLxb3390+GlSvOzbn7X60nz5qREW2P6MN+1rPd6+6jZrzB+A/8Ds+Z92/uPVzHI/lq9//Pai2qKZ
Z4tBjvvbW9fu2x+/Ed/+4Qc/z//WOf8P//jtrv8yJdmX4ttfxrx+0c0fv7nkdwA2MQmKlW2ksBzQ
PPWvpsf+HdXODoqdKYVEM50L4/HAbMQfv1nE+x2eSNwSn3sexcP/t38gc3jqY7/jMYpniQ/Agecy
x/nt+//+p4/v/HH+o2hzFOxgY/vHbx75ueYa6TOCf2DJZIRgVoTpf06isd6bMkvi4as1LwHUmcCt
3+NPWYMS+CknQ7Mf4ho8tHQob6B2eYMvYb8oJSJJEdAIPvOyDR4ndEEzO1/hACAv6pRfZUi9bmhL
2JZbswYDJAg8q/4K2Q8AzWkBWgbo04/JXe1Z1p5Mk3vRXIEAKMIWjTMExXv/Agejda+tYReVkux0
lYeOAwZ0ZJ8+K+vSbicc4aecHiCC5a2irp6WgTNsfFV4CJvdjqOD7Qi4VS46YS2GoVM7r2tvPJ8d
Iw1GTLuVCxB6T1xfDXZAlhABXuCM/MVBVDcDyc2gj8UUPU4crziAKoO6NsgLEgqcdkFWkVAr6WjU
KfWd3FOQty8mtwDuRIWOjecX7cke4fEvg0QdNKGuDGs3G/fmort23E/xLErV6Veb9CiehpIjnklq
aY+QYGlQAr9ygvQiGvxow1ynXyZ9Fy0rcKcV4PXeDCJoocRat3tQDYH5GTToK56iys0RfbdzHQUk
uYTelYLI70rljd62Fph7Rh/oG0iqIArhD/Z95tx2qevcdAMPbQ1CNIR0w8oe5SJ7yRxHHFwQpTpO
VSIUotm+lX0N9XVCVoGorCVzIBEXQabrytIxC1tLz0WrkdwhZHUFHamVbIjYl3W5TctFN2QcEq41
hDW8YDFm0MlMIbsBWQ6xJ0RWu6Kv79vSqTaog4JqXuXLEHVA6ljMF5TF37kTIO/Ag6zAcg3sWd28
ZhNEjkt2PxJ71vVV2QbUplCekDzZcGs3phbU3pwICsVQfNPQqgRdYHp0Gwi75baDNxNLZypktvMa
b9zgMFSsHCCLgbCwb1SEBRd0hl/9RolNnd1BCHoFUkEnBPylXHkSArJln30CXD2ECrgfltMI8H4G
eScUFvl+2d5xfHw5eLj51K5QCDesp0JGAE5045Hh8Nck2Ss48qpnp5tQl13yhzQAtTbqJPQjwu1h
W4P+G4RYS3uetWaMrAGHLcOmyG8DZJpWDXZnEHZ+QY37cYx8fiDBmIL7t6aLKiXtDhI0dUiCYtPi
m5M76raa+esnv7FWnkuhm9K4l1ojCh8LAAVoj9RV3N0DpbzORIrtQAoOaaXXoH7uPpWk3oDrZroU
zNn3E0SI8QTDgtl8c+zhoYMYj/BqP2xcvLUy2asRdSVDNYIjKPCehqnnK49P42qy7Js4aF1saqW3
xLpzgZz+Cii4aNW4GvIyRQ7pzjENE9WAfzXFGbJ3ofWC4MjSEh3+bns8omYyXRagJAwthJ6Rwqbu
FxB9LVzZQRSBgj2ZFjirjZrhPGk/2zaLtpNstjlW1c0gnbXVetd5XUBEQ+XXGR4sJZizndaLQypx
Oqy4qlBHeoPYVnlMioeaQnacQ4tt0blJjTCU/zp2yoUkt0f2JGkXCUfKWDb+sBq5/Qipnhcnt+uQ
eda0Kj2g4fNE/ZlM0JBKopE9LlGg5kKnbHQ2OLmtyRD4DyUwcAs2fXYo6G1BO30vFShKYs3Sa8BU
L6jtrZwKdQOUPakRrCOV5a+ivid3dQNhkaCPnhFadSEjRkrsBotbVBDgR+bRpxxZHQDJIRsBbt0N
c9JuAVnYeCtQhL2q23wnePUnCTJyFbjjOkDSZOVrDtgeVCvHYvJWDepuV53dPrlZhKgqNlEufi3L
Npuanc2L+760Q1bS7pAFRb+HNOaFY3n9kkYkD4uxttY+ThZIbSzSHguD5ybbNJXNOpvLSmgJMXKO
lMS2rOgq4G52oZ0n1gqQuOnrHIwTF2Uj3F0LORcbJ6VVnLpskTsLH4otUJBq033D2zucUOTOt6aj
E/AjtDodCCJKfMekh9py1PKWChpGI+St1+4IJRLoj6ThJMLOr61t0Cmxtt0CgWcUz+Jpka5cLpMV
q8gnnNR4yD19h5/Bn9OQHAIyYo1yIGEVIfBNQRICdggUzWV1hhSPL1aoj5CLCVsq1JyuIbiL0qdt
GiVfRR4g4VnyfIkT7UqDdhCqDnuUGfFtbNckdL0KC++E4+A49iEvE/DsZwE+OeqAxk3sBMSqr2zV
1SgjTssbPx2ha0GaRR8gm5o2CqLQ4HhbA/0N7VEpVhCOUjeUJs/abvXKR7hj2/egx8kl1qKCcQC8
PDeUePjflbxii6JurjQEdnLUooY0AdOpRFoTVc9g8LCCbatWUwUiXFWnE/BQtApjLFBhJNaiYGHA
rZc5NLZmY9HfmAtkRQHZrteemuYyxm5BymbeP4BtPc6HgzszcLoZFL6aCZsIEhOkP9iuQ+0H1Mf6
B1tZSTi0R/y4yIEA24onSHcDptB2UURdtrOiaDNBPxJftT9LPB1B0DVka6mcLzh5L1GpddXxaAOk
uF4CEfeV2lhuy8B9ll4s1l7EqlVBo3ExWq3ei8wPVikHtZUzrJPJfwYYrF43AcJmmlAA3aRcBp4P
HDV2RW5A/YUFxr1VAOy5V1Cs7VGl6/3kFdc6AReuryE513Lh7X3UDC7//9b732+9XexV/+f75vYv
W+97kOO+jj/tu+cBp303pb9z4Gg48ym4p2zuve+7sbf2GTbj2EAja0+R/33fd1Ns1u15T00d6nk2
46Bae9t2u97v3PFQRelz5v1XG+4ZlPZDTSY2ezPDEWQTbOph623CBT+A1soaEFvm+u2y5kG7aSt3
AXwS22eRr5B5SuwmTEpZftFeBx0cRChBVNJRhHy7CL+hyIb6dWoD9YTilSvAsXcZf1DJpZiZ65Iy
HfbcgwoOyEkGsgf7LVS2bfmVDKBny1HGuAfDzUVliW81z3KQqOu+AG4SCyqKDco7O2/Dk4zqVBMk
wZrhGgix8ShAybW0c0es3S4YNqLxbkxnpCuUak51WKrqzz4I1E1iZRAEAj0mEvrpxShJB91jj4dd
hgdFXNtARBUEKaPIXce2/bXo5fGHb8Db8ebH4wzIIHE8+/D+cp9Ci8DxHdQwoUjo5/OMhFJdU1Re
twSdtlr4AzRHDWdOTUh06fKyCp26TkKr7b8mWPAunZn5XnT918ZpcCzxszsQhTo4TSfiGrG4Astt
zqGfEkULDbS2WGiZ5YeJHMxAhDnpfRUfycyYP5BH4Gyai2SIirAMgHemYrguprq6KUdQig7YFGE9
QsjDjDXNPCg0gMprUF0MN1C9AopGgUkfSBpngXi/d5FhR+U7QXUvy8fez3EWyNp069A4AYBN5rtY
B0t3LrTw1i3EpfRQlE85jeRRxBFUSKIcOEDiqF0wdTZ0czyI7A3F8Aj+hmQ98sxd07H1H1QOxLcE
WtzL1i0qFC99T/NL4ekOerMUyLukkz5YN8mSI1f93KSALilvnrYJkucEACoCDnzh+ckukin2Ywof
7kbNRMNrRIvHVZVrSG/03ZPnIpfVuyTZm6aKhqu67RGyE6BQoC5Q512JpE7lIY0XiHz63AV67XEg
bbNci62ggdxNoMTdxMXG/GcnmYP3Es/ogkMdtmUCn2sNWKeGDhaYyPE9T6sugChREvZxKz6ltK62
iCn4oSdj8cmy220h0mRceVAlQiK3s91jD8JpD2JfSV6uc+bgTfOHYqsnr7+kNThqoSG6hCIAPeZt
8Kl0hw4AztwNsQ6SDWkmDwSlDLvWhCQ1SHuZvTcf5UT9ZgUF9VWgAOlCCvUhtasdw2Fze6bqGZzh
jnBGTnylhmh0AqhgiRAXToUMJ1GRyp2pDwtE7B1A0I39A73MEfs7gFR05ZaDXvYN2HtUpK1jBMFw
0BNUFGqqOv4ygE63EC7fiSRApZMlvE3SDBCnHlJ6i0DFeuhZdWVaVtaJ3QCdTQSdtN7QqKlWdo89
ZOV52OgEQ/nJa4HrYzN+oM5cQOGDTxNX9aWh1hxadteNFtgKbIZMeaL6dDm8uHPllMogbFW65VFX
AwCmdXVsHQ1S3TzAKbSewMTZB5BUhgLvIRbet86u3QvlZ09Tn9tHt223JErLQ0W7uxx6K3dSlrsu
q7+RMmg2IKvzlxkKARBPqG5BePOlAjXKtYUCjgVofrvPMeN3nkSyHlXksxJvc0uwddxNkB4sxlc2
6WdvTpbRqbGB0mT+oeuCh44F9WOqGdhClZtc1D0RmzwN7vqZl4/U5QMytrdRDdVxIAKOfL6g0nC8
oEmKXFeucPq1xKIdOxyQOTYxLu/Voi4Vu/aHiV0Pnm+tQSYBCC4dtoCpgkyHKnYkFulDkEiVy6IZ
ossyrZ1L0SzKuZFUNoS37e5Y+xG7RjUVAZtIWYRmwhQ1Iqimtdi6xgNkmQkx7uzCie9BQJ9voSnn
Q0sayLJBDZ+5HQfXXdaCwaQY+MaqHX6NhSa4bhSpw7EcJmjRfLfF895dkwQlarOLWyQxhMB9etFF
KMYlbuFugh7FgVZXAUyDBNVSSpbfBw7+qxRAQdOZjaPYKG2NS5WgeAZcN9nnSQxvdyfbAE53xIXs
y1kNt0Wl0J+NmxwzydgnSzWQaC+gJXV6IgdaK/A4kyEcetJ+yjMV9j4Qg0FNcKADvceDJ3NnlyYT
WwG0bYExui5vpfTUsoYM0abxIFqmYkdCrhZ4rRiiHQKcPCHE4uytB4UdEOZTsPX7UWBdm0vbF594
BNkI8P24CH6Qjaut2ybmlyPLwj6gDxYO6CvCq4cOx1wf2FRaTs9a8Zv0/xF2Xr2RZGcS/UUJpDev
6coXWfTkS6LZ5qbPm978+j3V0ALC7EICpJJGmGmRVZXXxBdxwswuVQJPzkXX1YbjWqan3tCj1Fx3
afvWavUTk46dx1Rlc/ifenu3pfeQ2uaXtbqfiCJn7n2AqjDtLo5t+TVMG+1Y5Xvj1a1fe26c5jTF
2t1+xIPgCejCBp26RXdUaGOovB86DZFDosX3P0rXco7DLCyzE02qiKxpiXK63TF5RdDTAlVPCei0
oa5QuSHwBVh6DASIHQtSaskK3wDaZBtQZxAfWXVjDM7VKvOrLAmbGkWMYfKty4pDYnnhxEV0th5Y
TmMDGQtcZeCMyUG1zAvnnCcwoXGZzJd0avbShC4owmppY4kOAFnnAqIBJCEmF5FQKqlETLJoCAwN
Qq9dCkIYEjYyf1S4JBYn+sQF3rB0PsO/ON3fxPsbsTnKo1E0wThW92rp0+jY0d3q0aM7OJE+fI4e
v97yYVG8Z2dvqqEcalzQnByCLGNO2GLzBUlQKHpgpkkwsnCVlRuXyApdG2+JQU3CfKatcmcsWjTk
lMJCikP0CQFMBYOxnLAp+tJqI8cQZEgM8E8wyj3zgsv7IVHkASRnpLbFmy20cCtJFW8Ln8NyHtIt
oA3oIJKcfhkTPQBM6aiybyyonOVb17jXiU46AqGsMnaQ9VMs2jrK1zH0jCYm0uM7j3oGvG1JI2Xx
N53KACM9uUtzGJNfJSy0ia9LVXPRbZKglLZve93eNKpbZnRIMj5rXmguVbxOY9AT8SxnGo11PUYi
jIZy27XCuamijwb8XnIVqe947hetZxEhIoKmNfuGWcYOs3lQQUGrYalQFyaHCHDZlXF9PNQb4zH+
cM4AwvHCRe2CJYV5IaYH3a2jUorINXLUGPeJ0CIItbjkF/uR6naQl+7FdqvY9dbA8+R3JThYp1UT
3P8/vWHFcu7sixVpJ+n3BjPYJAv5gv0Zyv6LBpHD2qdn2XQh+3mUhMJO90Rjf7azgWGk8V29C/FY
HoEI7RRLiTJ+q1R340pRHjNhveWiv9z/lOyl24j/JGNkySdNcOLhm1M691VP3MaeYjzPus7dsh9E
Hfe5GTbKuhtJpXvTFBa5HtOB/TzJX23v7lMuooQZwqQyw44S0/v3OevpyB2Gt141Tkm2IV/lR37y
sC0DzriRGComxJnfsY0mc7+bGvuOnIy8jnyx2zCs1g+VPdxD6xfEx2OOQdrigR4legbqvWGvuH5d
/y763/+zV91ztph8ePeLyqUCEWqY6SXpKKWw0qhuCsw7iBl8lPfPuLeuqqx8aWcRtYFHHE33DznJ
ysNUwd/3+kDHK0KEeF/YxgPx7L8/3Kyb4TItR0naYpbV230trDxqO7hY9B+ppocGJ1WXOq7RqW5F
Ne5HXf1cZ+qw4hrYeaqvtGtzLtUipobxqv28r2flid3tZs42RYPeYdKrs+XmrGJjwOfKjNp64dAW
DObME1I8AmgIQeeTZpMxRMVHy6KltfA+KLE/GtQMbJKj5kfnETbfisv9UxgU66YJ/kTb2m30Uifa
evG8LCy7+mOyYJ/yb2vmH6PvTUm1wl+k8pONdjfXy2cvkmtNAXhf2q94nqJKU/cuWHeALw8sEgGR
f1j7Aw8zD47oj4trxNraxbpDKysLpiAY5Ajef/tpsaiTrMlOYt4NGRJcAH2+NMUuIdssszP4kV3D
rqcqyaHMzaBbxVHixl/H9ZIv85OENSJIQSYNDVddw1Zubm+MMg8wVE+GPtMma+yxCX9ak32p9CHQ
h1DvcVFVGDg51gA+rtX3vFAIcLTZF9G/kOBQyTLvRvO6vnrGa18UtySZTqVXctXlzZydYecsZe4b
pru3Df3KdDWwhpH3yv7Iu6QOmZqcM7F8Dnx/bVV+1Ot+pdKPrlHl6PTuM7HoMxWRfi2+jP6WCO8d
nTIkV0FxTHvpWvtUas0xtdt4BeWY6GPGUiA+K6V+VRUlzPq+9tVu2lmK5J82f6CQfpiTeSnGjRLh
AlHa9FTfNF8UPWVFnPZlUuyFs18tkvY2Awd/wz9AGRUap7lLC6hOVHY7oS5cvqQ6ZrwsbFO18jkh
/easf07K+ZdnT1+A2iN6f6VvcazrdZ5CZfvK8thQeZcNCPSLWdx+6613blX7266F6RuJ/MnN6KyY
RizXYddX283MqIdQ6u1Ut+bBrVV2lxsNpNQsG3IIZsf+npfkuV9oUpU3kSkv5tg/Jp32NM77rLdf
hJu+eqkZFbKI685skfKnD7u7W9ta+dQlgVZha8ud7UxY5Les9a9m+6AG/E2Vg+lPXfc1jOLcpeqP
rJl2tjm/oTi3fp40F6VwXgbbjbc0j4tM7rlmw6beIs1S92tj/Ggc8YPo8rm+OxQEQYWs3221csy3
yOFLFVSKcZqc9kPlS0jtRcvjeE3b7nnJvE/bppaqVepj9qtt0lMnrfjucZTscB3X7MZ4I9sadab3
pM/5VWmuve7iMCgvg0cTSZr/mgo6P7rkj1rUPvI/yI780Sozzq+SyFqHn9+9Ua10zr2RQ4p2ZEhm
qf0t19bveqkeWoHnk/VvdjD8S//+dGab+soZNwR6FXra8MsgTYFE/eYxIIX7TZqOKYvU33vc3QOH
B4qLF43PurE+Gzq9nfqAheU9y+VH69IEnqpvQyM/NYXz+Jwi3Ze/tkVeTUVMwcgYz74nAtnhp5rb
tFnQuY49J5OBquQnPfnSVvtrpKiw25pfTE6ZuyXbtdBovW/dOyoo229zerVrP5Pmg7uhiy+t8mvg
/OCbvwYDki6QYuaErhJ2pfqTynAEzqGU/tx4ocknVRrbi+KM/irT85CwmGniMoJp5eC4aMdiXXT0
7/ohy72LSf0FmT9ln627RpnVUBTGN0H8Y7ZJ37RhMBUTaemhnzmNFRS5KMdNN02f3pIHWZmstFzA
dtKR0Lvn8A5/J2e+APJ0NSXaBgqOOBL4qlJwY6IONuPx99633Nvfa2GyytrLoZ7CTV2+KxXrBxSX
gYaLoXA/V8MILd1gc22OwMl+eEr/2JhWaA0ibDluddCzey3y1CnepvFEs2M0aWukkXjL8yX0Jhz5
pnaelvYdZ89NqXdraTxqFbFHgjuCqqyk5Cx9qdqp3ttVw8bVEM1Su0u2uJdWuNR+4fkJkf+Yy3rT
blnkaapZOjeV6a9Uy4V0DoK9kzFGA87vO/dZGh3Jsc7aGduifWZnr4O2r4xgXuyfheemfpLXlV9w
MJl1HUe2QYwfu3wlVa72GFdEOmX+KuiA44eGq2uAZ3NuXb1j4Pa4dcttISCEUjZ+LfWzOVk7krcP
jerujarP/AR3m7+NP7diOzVpc0DiuA1OfVu4vO/qnHLLSXudtP6b7GjoJWDlcmafFMmfGMeyyzzp
qzwKoVw3CznmMkmGFg4fVmsmkabkf3rLIxxb1F9JwZbCbd9smSKVCD+sFQN+0Vxxbrgi93wTT1Yt
nsZsergT7bq+O6VCj8WYxa2ScSLANKpnQTO+TaMVgoA/e7NDA7zz3oKU5xIep8bsN4T8qWUcCsrY
CivSym+FTUhdGfmVehGYVsJ8UDskM6dSjsV0RKixnLODabx2oor6OT1s8rucu9AoKGrL2YsKJwJd
s1s50GtMhHp7eS5r3Pc6yw/q6ceYUa8zcK1S+5PWJ/XOkfqyL5qRY11VH0b8woOXUkplcLKazYcJ
McYnP/PJJfYZkMV0Hjw+whbE3qyIeF0d6h4FXj0qkElO2VtOlKfl7NbvZqCcYxq0qfXqLprfTx0P
W3X1cB37KsBXYTyhrLHNgvZWxIOWVHHr2s9CaR4Qd+M8G3bMrC4OJsLFaNmC/pjs+9X6yx24YbTb
kUd3YIJeX1XNjJZljpn+7SUAXnO1b6Yj4kZ2uJ/785Yof2qZxF0BJQmoa/ejUdy3RVPjvkqOQD/x
geeRiv3B9srAqwT7mH3E46ADak/iLO9yggXcvlSStm6Do6Q4LKYdNnr+4sD7Hksr8PSLsnSBkRpn
KbOfit0chKJFlV35ZZoFJFvpSM7Eg8fZVDWGo6RvBrDkzsqyOEvKN3nrs+9ZliGlrN10TAnJDJax
tzz6u0mC3BeaT1P0+1mlF9sCHqVul9VMDlSjczOUkVaFAGFZlDtvl3v2U6arxxp3np9ZSH2zI77t
Kq18nLlR0w9/Oi15WqvM9g33vZ4K/loe7hN/w9IelQImzdTIXbMAGkZ3wLNh7Yoeh9fS7/Gp7LzW
/VPIi33fjZLAdeQu6dW3Il/2HvXaasKTgil6TNIHc5BRYTzJ0d7p2fo706wrJopTtzGCpAXCTIEa
axbVF8opKe/BguGRconXZm3OKJKPrkup7swDp6bnTWVl1OWOq9DHMP3MxuyQLkm8iTRQpQgmkAdN
D1wzL76nXg87s4qmrd13rhNtpqA3p7z0WheRBUfCYNXWZBZVjU4Gv4LmygHagzZautNe25rv6X6d
nFxaCztIKmWc5HOI1WoFZGKrsBTKJizRQ0prmAKhajXtIFtgVslnkixUWXunPHMVfx4l3c1mUPLI
lMbXqJc/F5e108appGtvTEj9Wag7wVq2Wr/6TgSpWB/GNjltzQRzH7/GZP/hU+RNZuQ8beWh7urv
2frhLJ9SpS7EMX+5ynDqB+m3E7XdVhJXxPOnOX/uvRRR1DLI8JnxuiHZUzKJoE72N/HX1vIVZ3hv
eibaI9fkxUOwWGkfsKk0hooPojUujOpFMZ0jPPh46TRELCMJ+ZJF2rQftPGZrgfML4Z1kfUYUIwW
enCY8N8+zvypDuIyT6pflqjeFTcZEhf3gm/9kbjsrinJKvyo9SP/amFRL8Lci00TwWxNZHarHZbG
uJm9ozHv63Xymyo9rKqJiSLbYarRsEUuhIb6Y25tN1sdwg4DSQb9OxuS01DOlw2rAHrhVzu5tGQb
9Z9E9VafY+/J3DxfKNvbBjI4SJEa2aKPJd3HAe2zbuMdx+l+lMb1YpVcbNv8fhQJ1lYEvX4uyoZS
wwKkAEA2xNPZlgfWh+dh6IPMtY4uz1DTaCxB6bFXxR7egK8l8BQcbedMyVG1ypvZEMOXdUGogUk/
8lO9WrFW0zyZG82BMnmrAyqvN96VMhQa4OK1o9kT8wR7qP5YoAYwVb5qEIe7uWbt7f0V0FKLAdUT
+rVeXqr7sc3x1h/tuMC7NJ42Nz0hY7/M2++WqzJmEoi32OaTJEJw5ZLfk3JE3S1zLWAQB16xyXxr
N5O2YPq9dstOtb0XupB2nOV/1HNCe4hyZTiym9Zv89BzkQhKW8HWsT119L14Ul5VLDR58Xuc50Ak
YApy7uOKHi2Siy5qjzmRlB3N1Qf+WxF5M6Y51oLm3oqzSfU3uN1zNuku+7NN/wm/KlzQjg5UbXIj
Z1J+ENchlddBB0rpRJm8r6wiDVcetEHb16VyJdISGA7Dy4nQoa967QWUcb+5h7m7F+/kNSvfc4Ec
mDEpijzyCn1Vsep1Qaquu1oVh3v8fSS1k+XNznbxvxyALePuo5MSRcBC0JRdXGIEAf67LNmJi0Ug
WICMWca2Z+0JQUXOSKbWLZe4HDya35dAyxfO4FlAWMenHPXIbReQeoWDT3nMdQ6pNcMzS15oCMaL
p/BFbSJF3UJXPpMEDW1zCBd9DJ3xCXdPkZ37vP/pJfeyNSVMswHnMTUqwxcuP7wuwcDYrdkulWZF
zs+i+WWPXD3UIJ1vXOCDrULgVSEnaQfXPeCK36v1p6K9qPmrWvyY+NWdX4nuPW5eGnpsBRPG6TlT
Ik/LMM5VOxea0npkKd7UAakRC33HTKrkPOz8mDfnGaNMZLcTH4OJFNf4ayphZUEt2knxnKdaNC95
xCXQzk598lZBIq1r5zJx3tK1Ce2PGvB8X53ZF6s+R0oaj+58VNI25JbkDxU2kLqIUueDceWJFmT4
2yKysVnqg/4o6q9BeTfbg5ecchN207SFzvB7ruh5tOphr63OVXUOHlwNq/iT5fguzf7DAQhngSVO
AofwsKnaCFpfFs4wQN/Uc0a6Yx/1YfgoqyVKM3R7tfFRkEbuG/rRdfZa1h/oDPJLXKGp8t6ZBvZF
0mglxeuzqny7cnt0tzPS2wikY0WsSqguM6xrseE3k+quZKKY14mfbVpQ2HYMu2jnqsVDUSo3Eo93
LLvvVKh/VWABQxz04SmvuOQVfPyrtgYzkt2qcXZZfbWEE6n3NBdIqAGjZ+5ssZ4NVazo2YhLzXDU
RTwlKHXzZGF+7zeNbUGVMTAIvtsFfCr8OXeDZCpS7Wz03p5BNJ7JO2g3vb906N66NeIFmtyg2qQX
1nd7ZceZgYNpJ0q+iqvzUI3L8KSUNENJaBzgSjimImc293IBQgjpSXfJStoWRy9thlnIYOUwpWCh
/pYMqVpaRBAIW65YZEru/BeHSQljkZVjIPhBcA7JbwI7Z6TOd08R617JoHWpJkFExen/MLZcT8od
zdlJ8S8+Z2eovV9UveTU979NLq1nfWWj9f6X+J7PVvXoUJc8td9M8axTvehhi9Xj4e9LRr12YBTQ
pWqts06jiT+XDPl7qRUYM7nhP4wFcQEA/H8bjz1TN3cuaXLAXyJJocIk6pMGajrKJXWi7rTSZALy
sF7Xdk9SiC3h3mrTY/r28exBFKLD2//Lzi1XNg2L6qHYlPbmV7Irr2BfLeLLxUnMifh0ptdlRZ9T
HDn5FnfcLiCw4dsag/UlGbjL9/2DotGxqixZ9+0Vv0xLmdETlxJh0bUj16nE8e9/q5F1d0KvOE05
zAL8+T7jVuTZzXWKUwfPDorVBGwwTzOeXSKSUp5GfbRegH2iYXV1dyITDcZpyT4UsfwXsLj+/5ks
PBsokWoBXnItvOv/Tl5qayd1yskZAyUZl2A0MvZcKmbenHxQYtOkDXTolz+CTPU3olAtqScxpC3O
2w6K/K5JLAaMevlYTRuHoiKponzoNbTbVH+B9+TF/8UV8o+KRNjfqqNiTbM0epQtzboDvv/Nc6Ol
ijt6d23M6rU5GjVlCse6GZHhpo3elD1DnfElLwLBGf/Y2Ip+EBB+QhpsCzasWR5q8+7dvgpYOReL
wV43coG1vFZ9s9qWW2g+O/8lN6T/AzqOT8gziACwX+kaM3bjH3CrQtkGQ6izGrSGAN40b/x0crsq
g8qZZhWRqqz1ozVnCTTu+zje7uRDYTDO/9umYW8DCsMq8Sdi88iL7VZDLJMBEM9f3Z32brtlcsJQ
Ec6mU8Grd1nQ/3JV7y9bPvyutNf//Clo/9f5BAhLV20+DHoqHf2O8/q3T0FAjc6aMlUDlAb33GNh
eOh6fswGO/+CBz40gNVEBUb4nWPL7KhYDo5ze34tqgr9xLGtJ76MtGmtsAAG6f03nOM/UHn3d9zU
LcexdAJVtvb35/+3n28SHjguvVMDyJX4brxlimqDd9vIZ/xXxYZmk2lo/Q6A03M6vWy49Xcl7971
74uYkug/v2O2pv7zm2vdbyQESEzdcBzXUP/hZoKH13PsZyA3p1b1jkAdpJu2nRVRQh1rGVFrGvSI
iuJRa8EwsdcNaCQ9FEa8TaEOv+bQLEY8pAKPPIjh2NUSxiF4Fj3Ur5S2e9SV6tGiyyms1TIL3C4g
TpEHPRZpUv5jDMQH6LFg/Ehb1HUztZ9N6k2hqzXvNMUNwVRplBBhCZgyTunIcbQ0yeNm17dmM5Jn
VuIAL1oT2uPARDHvL+0y0lh/J+dtZS3wxudM8kozpFEcTIE1fU6CTG6umZz03dFf1vYXDOavUmxD
VNgd06pepv7GkZjZHvsrjYJP8JsDuyyD3NZTDv0E3LvZ+CCtvgRmPY4xltLdYLSbL0dxcjrXOuic
n6oV6d3LlSzoxvU8De3JHqzffWXui2wsA2ME82LlbK0DPfHz3WQua/N3osEdUmrtiP785BjyS3GX
GB9tHbMKPZuKpe8dd8b44cb5tPzWtQ5GPMlO8pxcs/X0rs+fVxWkPFHvta6Yo3M5pV31c54kV1vr
jUoisVvcjd/PzkPFpRe62KYPRxgIWWRSSuWp2Wr7fRq986JMnu/2mNw6tQ20mfRbNiBMJM1UH7mD
hm2DNNFMOKLtmmtryy/uK9NI0CYpgOEFRj+OB1GsJweUkq6bN7M8evV4qSzQj7a2fg4eA7OE+8dE
NbVREURY7BE9aVURluo1qBX5PHUw5OUEgxxaXjDPnGbEEKDrd1FSJQZX3ARjT56+Cu5bw8T4d6it
M2MM7dzM7UvVYgIZqqmPulwtSX5sNNLAaJ/wM6BRwDvMmaRy56sKIrEqgR+GjPqXaaExCqHt78s0
ldnz3eb8xfY9+J43vvJjFn7Fsu1rY6/ix1swlPTPcJq5VWTEJxalHvymOBlteQannUWt7DDiGXYS
rDnXkqLxdhVaCbdb7yAo3tyvyurhydx3MikPRaO/cZj5I12pB8yYOr82MvV5yJbYzauXbknznRyi
CS//54RpQgNtzJdCF7VzNMfBT+82CdNw41FlmmA7/evKFQurzYrQq5PiTH63o/1qENsJ6wXmS/sI
VA1/cWeXb/YcGlY1/hC595jJIRQWdjNXSX448kPvloNBm5QwyoPTp6+FACmhOaA5UfSizrUfu17k
BzKEdYCjvLp2qMzRrGKY7sxHjKXajQIv94lMB4wcSAb7W73ULvdbXuZsda8mYwMQ4tcyT5TQ3Cgw
0qk3JsTaOCc30xe/HQxJv0vqPksrZxjWmoCCuNbMpvKDIS/QQy0lw9IV+2FuniZtYTyeYhLvhfKN
yfEFCsBNcavzCOb9OnHrnRePBDG0ah/DOxXpi/q41dmnXqfDTs3Hna1ZP00ic3ssVu+dypEX31Oc
JA1gUHyF5CqfKmFUQZbwvLnCOtEQGzp1/7uXlPMx+P4zFl7G12rTQU6YP6Rhf/YG4q0n7P0GHsu3
RsoKQTtelL61Hk0s9opZ6jvZIGQyiXFzToGYOMdY2Qzq2Aevu/I3HPuC84VH/GWPmLxTF+cOze3j
v2hOwt1g8FLPiCeXkgt1YLfusd0Xnr0hVcfDaKnnqirCQYOH24zafO2wbYYqo5VRvZPGe72/GEaa
PoJhfZQqeFttWfETEYP1lQX1Uccr6GB6hVZZyUhk6UviTep5yFl/HaWuY6KvFi52yYHyzQGEwYGf
wMuywA5HqMLiRhCl7Jq4WXXJ978/N45VHAUXPkvV1ue2PqmbccAs6p0tHp1Ho8fMV4AlWfRhwhlj
FoFaKl96JZxTOdnPilvoD8rzzMA0biZm/K2jt0EPDnqXq93me5xCUPK5vEsV11Ahp3DglLI41VWh
GWw3kllniZ9eEZEisbx2DQBaz9JGDFyz+1jnfSCVpng27ezZK93+NNdzS8eGjAdaR3x12Lxzr92E
obOSpM4fWTslZqrFOiCOoW9Qr6WXLPUddoSpdevAXHSiR7MYTtyk46ydin1CEp70dHpN+AhaXH5r
k+m7OhuvcJTdQBgoPfXEDMgpw7pNROx4dn+B33YcvCF9IRKKzE8tVNPmJ6m626PN7Tu1cWhZCsJj
uxRP01AFasqxA16Mh/miuqad+z0YZsPyyoqt80ThCboCYnQek1RFhdWXlwbLY4yymu7NlSIlwxTt
1VOc0AWTeigVU0EISl76qqifVAxBuRyaUEM3oLTKTH1L6ayLkQtcRvVwXehlP1i1F/cd8ZW87FcO
jzg/6AAhdjQeF7s22VmEc6X3TIkxNWnHDLd1YG5tH0yzPhzzzgo9pK5d0s573v30/Pcl9fCFY7m4
VhpLDtWAzMLvjCG6/7IDksfnNgjrge133CVNgxN9xDXpbMUHpPPvZCqQ7gfsCMmUY6vdOIcruRpq
iVFHWu9YQbmmyVVxbbr12EX8fnG9079eHggArRA7D6WOzYIxDdNs2rYxHnAfrBCJnGy6SqkNe3Oz
qwhgO0nKbPXO0q2zPZTPj+7uIod6qgVpj1VfK5m+VIZ+lFVe46vJkEhySXnBxh5v2tZJFklyMdAS
ZtgChBOHKpzK+oTQzXjWFWI+1fpm4r2wGMw5m7XPkuq5yPLPvuqH3ZC9bhIrkF2Xr7lOyQoWOTxd
2pAGA+VSsdGob7K389PELfVoF0zwWo8QLYQp7TgtW/c6SPPJIUyNdGpZUUXX7ImAz898tEYQZUbI
BZSdmZTdIO63VcNO46kUzQOe9Qt6PvG2JuEg6ZCFUqsemdtL2cLmDjB3KperZ2GacYXDFtv2kB0x
sbRZV1x0TT4RNapvPUXcll6Wj/TQBaSQkzfcnbrfJqV1SA0Ga50uHvOU+YhZpf0p5T7CsDQsvPHQ
pMa2s5ZRHmYT+5m+EBczZJcBnWXyM5vcxgkr4a/OFISSzarQW5jXCauamOs8Ogu2DxJ1jd/nuXEg
htzdKm46c7omftNr9aHQS7oASuthLhB3RqNdozI/TyaivtZ2TzyLV00V7pFB/4/RuzpFA1/FNXWE
TfvnUKpJ3Hj9PsOoGolywzbVyRwfVdFRLwmcwOAgNUCur8kKEFR40NKs9udcubhCox3RyI51isnf
KmAQo5JqAZxuMpJ6ciiK8qWH6n3KFM4yo6OOUbt6KV3PoA1tuzH3c4oLwEbEvbRj3No3Bl4lfaAI
jw7nqNDQkGlkxTnNbFNx5fSnXDbbOg9jNe+xkaeTvR2lPo4IgeSz2uFad273tOqcmDg4fqwOc49Z
/TlCv/HFpIeKYascSlgzOR3slS6/bsCXI3jfGsFF/LGtY5lsLwdyXfVxrrg5M/4qGtxTjgiViklj
JvTmuPTDv17+/mXDnCP21u4deGtx/vtCTIFkG2feeO2hkueZjaTvru+2Omo3B8tjuA2OEk5GFW4k
83abqXC/neNpceZTtopbZnYurtdePdrVEgKS6Y89GAiKW5KZ75VSXB2gmFcooeV1y/oceQbWw6DW
jGv6rriSWIMNcX9Btimu1eouRC9Tiq9VVJ1yU7pDY5ve86hgHGqI6GwDtk2b7LzH/CfOPTOAkqXf
DIMatLlCZmVbEiTsyY/x9JsCDkk1yL3hVSGhH2of1xkLV5VnPjupFYsChYmIoOBO9rAJ5X1a0paj
HclWtdUmGtrry9bqgnUO295qeD91Z3uuSOtiq7gl2Xims45rW/6QETSdleIBtzYgY/wQuzQz3+1q
PNE48Fr04g/FIAjW9ZPVDkmwSOWP1VbY0LcGNj5gC4avssDUq5XLk1eWH4WC71ptj3TjVn7F9haV
eMEyc6B5OrEOKj5s35oYB+AmLgPgf3UMzu3b25oTsU8Z6MvM88UUr2YSotxtCq5FQim3dy3WnrAB
rxglOEWDycIyZHSo1h6TIrHVKutaLwJnEy8wXqPMK97bLTVDDtcgoJI//dSq0WyTXZ9E+Zw15k89
VWYCoBuXS2X0cYyR+RAXAw0x9IhFeT0pFGemdH1cERm4fAcLP216LSarDUGtXbPiuV23wXfteorR
SHEZabi0709Ob2X7Dp0Dm0USAZGkTNHVOZhn+ICXwkzDnMQu+i4ybrvsFcx3gVjnGM6D49sDUfHx
B12d62GeJcbrsgytsvpusVBFhkqvnWcoJ2vjxDcjDvMsfY2QMwOOzUPciBugMpwKBvapiTGVhNqF
32E/aiOWMHfsA3dpRegYkZ4z+lMTJu2r7+ngsoyNPNAwMNHJloBtqQuFgCqmuOWn0YJN7nGEGQoa
AKfmx8k1vFDt1LvRfP2qkHT2TTLEojefs3k9tfnebnRGXC32w1LFUjT203ed9duh7WFqzssf0DOP
8JmbnTr/5Kb3NBcInE7Vv4re/h+izmu5cSTttk+ECCQ8bkmAnqK8u0FUlSR4kwmPp/8X1CfO3DBK
M93VkkhkfmbvtW+/x1I+uWSMUQybNZsrK5WIUPL8vnB9ojfT8c7nxkyitgpbKWposku15ybgL9Mv
dZIRD9432rHwI3pE74Ll52tRSjvXmr2Wr8XVS9vz1McSG4Ck7yUWjDr4NPVmtDHTDi5ak6iwIWAy
bgyUIV77N/dZAVOv7HxNcSu2zl2XMww3x76iCO3fkYxyHOuVomV3YZr5r+N6rZVcjIFltAte4OlR
2Y06l0N6rVX62VijHhLChLhtzrgarzW+LWSB8jny3PygO6jPin47t/yohVEtOIbiPwZi8LCynQ7D
TvteMUk/ELfZ7R0NMcbs+eIc+91Dn5X1uU5te+tgJdhWkRH6bN/50PTTQRduvLXm8UkjKhMVX856
FYKezUFBrkZU7hsbs0axWtuTGGeEEX/YflmH1dIjcoh6Dn8B6i3lr5oMATe2R5btZu6O8KhjZzfv
MxnwWMTlsrU3dCKskcbkUIIqU071XFna1vC6mzuQclo7U7IF0PZdpvlLBQMxZDFexlAQ4zpGrx1d
YNK558pPzA26e3vn5O9j442sKvZ6noqXaPG3Xu295NMM80dFI36G5nv0EAVyz/D5VJekp81grPuC
weKsK9mGMNhb9HPwoN2ecQF4/1cLpBoBI7nqG67ZLka+zyCplEpstRlFswVcT7cjtUv9AXNP+zrr
BIL4zCvrVE2MDvo5UPVYHgoB0jpf/jH7lxsbKP8Dhje2ONss8b9c7nVmI1o4JtnfohrjA7aAICZZ
nmzd7qEa5jaYMwkFw3YStFTzVnZuE0R44DArIkGrAPgQzYqWJrdp2xJMMnMlqjBx+qsiznRT6Y23
9x1aUrdy6nuJKO73D5qs8BIkxr5cEnR4S5wHqZO+9M5gHgDN/PE4iy9RV/6rOcfsdNKPk0OWxNzQ
FiVtx4LQIoAvi89cVpgWCvnkEl6Rx019GWf7rp7Ql6F7KfekHeR7z3wtlbo3+DBs86z/0SS/PoAX
xyYx1KZc9cmF2TEYSfoH36HFKKYu32sjn1CWOo/yWVqm2MVA2zZCMsOWsYbqwYz3MVeHn7bWnRTa
l5fnRzQ/p7J0/tQlam9lpX/4Of2TslBl0JqEhsFyrkB5MWICgr10cfKie1XsLF2LlRliHN8o75wZ
z5XUYGWUBPRse197yUTV8F3JD7HW0xkLPqqFdTPJDDGPjf5uRrFJSGF3GovlCv3jx0cXdq7YTWqC
EUBTgyH1MDgGdss+iPb+iTYPTMtIQuzML9WbWFaWUUgJdGgqZPzkUnrscAmGbcvPxsiz+zRd/pn9
RMtJVpuQziltZtBT/XIrh0ZsaGXKXTkMhOF49qWOiPPOy/raFDEwDHfa+M3MkjdWJ8NHHGWU7iNE
9mvDx2RfZMPBBcp+dezuceLpojqeKMpI1gsY3bA1c3pg1aVKd0PbXoyS54XHbVMvy5Ou0Kgr7wFh
u3ewmPh55fwXRRlNnONjvmdwy9gi2YEqvo+9fNcwbwiQdDMLsrPvrkFYmqVDd9Y6F/aPboeOwWzF
6in8o8R7xpDIf54zCxAcgzuRlMceu1DjmkQ4lvbzmO1lFjencv3sp9yvr8KPAqvp+s1ouOpljONn
3Faq8e5cqYGPIAkiiXtzP+EmLG3vqOtyQea3vPYZWHbsvIiiJwQNEveGpaFqSLGwuOnywbw6v85O
fq4cbTw2v43JdMDP8BI1q9J9xv7feGmFrN8gzcN3/+jkgbaL+a/SCv+S82sRiNbQYSnGDjZEU34d
Bpd9uZ2X9uqhNQixUee0LIA6hvWkWnkXdU2AAd9fQR+koyi342s9OWpnVZdc6SV8QK3cGVUMqaAJ
lMpRxUIum93+uTO1B705uxV2CPBfNO6Flx9rBkEgQYphPPqJO1zL2ciD0UYawAQprFOfOhhdShFn
/Ubm2atJ5sxBazt/w2zkrxNN0zbV8s/EIcvYqqPQt3lvZh4yQ3osm6xln0UVEtK2UcRqW6h7DOKa
gcZlP4Qb7OzJdo8oqs4L195BZIreXWBXihdAMYHoSVrSppyZK6RqI31XvvYQL9glRPFQDILEFbZo
Vsk8anA/O3OUQcIAZ2PAGWFIh5zEo+lR6FUmY0J1az5EA9OnGDt00054DxBAui3ymREuSNg4guJm
6gVFjkDUsWbZc4QFbSRfLYOumGv1b9+Y49HUT5Mv21OnxSHVv7ovzSf88EzQunhjLsLHcucY0HDu
tAUdApxMuUtT82pyxLLwtu9U53yVjixCFhJ3ERECIX9tQ7RSIQK9TaHGkvAJLsPaiDK5paUojyxp
EqrqzAC2uGZ8M4TAZzNtPbp3r0M67EoRNAWICrtT98IZh5CeGl8qA7jKqm+T5n0vGSxcrOMfoiEQ
Zt2LACTNiGlq88+iQUjKIDkVoLU9nx+mKkY4xajkFtjNGxfr39bU+9UxTsWZXNtUvE/rVJR4F/WI
R/M8tp27aRgN3iG0pmskVEMic8U7UYdg7QFgkOAbeEXzMlBybNM5E3us0s/6kB25dPm4atEtwyIY
LH1u7g21fGWpEo96iiFpRv/R4hBk8IbMt6sE9UScM87jLc69BvBY5cd7M5VgAEdngz6fyULW6YFh
CQeljfu0JFyT8jiK10Wrj63G3goEQBY4k98ElpvaO0R5ZMRX0YevuBmxogZofseu3FVFw1VqGW9k
ef7rXfp4r9coyAlVC3prfG0K0qJUN312fPxZmAJi+RfXQ79JuHC2Tv2UpYiybT8dQimBIvr6j2d6
H/HQXcAFMzb2ObGpj7Kjivz+3siMnkfOpLqac0QA8A53RpQT/pdzcpM0dU2TCa57tzMNszzHE0sf
f90LQO6l9qmbQz24qNom61IWZBiwvnpJY8EY5rWO0N2DEXvz2ubFxVEP8CuBfNqMsX/S+1vSAvhk
t1fvVb6FsdV/KIpFdJoFzFTzii0YCT4ceUx4Igq4bHpZZReBWp+5HT56VBTnJooQ11iIpgysEjvL
bvAastcfGW2huGDQomcTDVibIzSUNBX+iMWRio95r+aD8PHdbV4Oaps3uyFVb2aKQBkVTxpmlc32
3Zt3kCHxkXIdVtNwb0ixE5NCcleFhHihnjykfcxDCam9SfK9NJmqmX3N/L/TEafzwZiTjbPSsVrc
2ziCgc1AMNioUodkRFO1IJueovTc+P4WVyzzWJkE+ux+OHyYzzU9EVtvpwINP6BnXH7lx+NWOMmD
3zblBSuAHtS0Q0mDTdq2G1aR87wvFgbwDPZiR7f37YmRu7VB6DGGC+Op3DNOvtVV99Ktz/GwbLKK
812TKhQgz8pIq7ZYgZsDwQUV1bPuhcIpMeCWM6JW/VFfesh4cVWfMpkMYe94R8PDqQUHvzkRDFFi
VxaYjwrJFE12+z7X803VJ0ymEcvO0JXoQsqtNmhl0OjJmxGboWuNRKkOx8mwn2XTvC4QcHjfcydo
c+Y7zU1nl7ktfBC9LSkhlHZ3teWD5EnMmpALJL5dgVU38vrAQasWZ1F/gQU2oQqD5Y+a37VxbCUS
GaxZ8UOxj4pDwxG07rru7qwpfy10Bglrhint5lut/H9zhxy6yZYAfyCZbdFAnQtKifQsFpaFYpbP
ptMnVEjp3h5PO6GbUYcDZfZeneS5MTWGBqN9l5TwunTg99t+mUBq8QvMfLmJwNyH/CZ/nNYo921v
TDuZMR1RVXthQ9Hcu6uemnjFTdMgCUaxw/A4caG/qWjXeg/MiO5EzNhCMWciOIHNZ3Z1Iifb6Vo9
BSysunCULpqVnJtdgsRA9UAMDmuj0J3NZatbk7OnXPfxfM8fNkqR3LHH6wDjrrYztsFGwdhwid9F
pX3Uup2dxliaYXcZh/5Z9gWWkvijafcMy66ESlKY5Mwb7Wk+xaX33Es3QRUhBDcXk41pds3nmL6N
WYzzRvBHA6VFGfiK8IxYOUGk7rxYu4ylIQPX6o39yc2ZsFsZy21miHHCmzluSBd5qIShvSQlXoqM
CemoW+2xLca92w32nY9RZgu1fEaGaBcUtWz7asM5CiM7jJ0mt0uiaAR9eWgK59nMWNhWItt2PEnB
pLFHHUonw7uD8dgpQP4mjZeFInZ+bHiAnhzlNpqNal/VrrwvtMxhUd++su4jo7spottYNe4WS6/8
mGIgve4eHJl4RwA376V9tHONfIB2jFjozd8TGQ2n/irshU5oACJQ1tbDgnouttVHWytjD2rCRvWa
vjdue5QsVAbzw/clFn3Uvnwuib1KeD4j2vukhVViFQzF0lkPGo+xihfpBIdktxrRNQyvkOAYxAeI
b7KoPGojjfyEdxL1Jink/D9ejnFTy5LXuXA3kWHRhj5TUQWeVcQcfIwe64xLts/j9ySrpxs0f9yz
k7F1J5nt4fQ8eFEWou6btxxomk1dtXRgyOz+NMS0M459ZFzw0RrZ64SoTiRDHno0NJtytt4dNHGy
qwX+4mThhCnYfGOmdAegByjnUMPxZC4tQz2nG56pdEPXYGOaauohzvQHKkTQfOy3wzGv/rmkMWIs
+V2g8svn2wpiGvL6ZHkZO/Yxy3iz9J+oF8XZr4xpaw/sOicTul6Bpnsjctc6G6l+bD1TfmhQzjiz
eySFDybycRKcImxEfIL8cTmkHVUyDqbitYs481lsZIFU7q2C/LNNu9HZ6jVmPNIqmXBSLdhuBx7S
sNMA9sIxmxjRsPXY1Whm2as9RJb90VrdU0268b7veCvd8VvZpgAWCCzFMPr7GaN+wQwqSGbSEzOW
on5X4Y60xYbKrAq1tUuZWM42aLO3hCdjLiM+BuG9tu5nUWBOVtIHkj3PVnSwHLqih+NnjXtKRFA+
axAHkXUb54ZvZ1iqwHaxT+JKp/YoxNa4TW3unkr53k7EY0lrGvir2zNnXcL0Pe2xi/14Oe9r0mUV
iMXoyZgSYovliwHzlbIcMqOnsVbzeT+SkE2LvpsH/zvRnP1cVzOjt4ZRndXsdAhpFXuzXWcVQbHg
jSySagcPaN/lw9ciAVhA92ad4U1fJMGyssgp23FJGRMDqoYfT5kVfP3RByES3xaDZ7NO2bWgcySb
g7XW4mHArqhiIEwg4I1+yiX/Y3CWgDRxd8ukEvrDmM7LWO70Du5KP86vDOdCUhtWGrUfSH6nBeZW
R0/Y2dZFxjTYoRPmvPYH7S/ibw2JoXIIG0qTFbl6dFh7sDwJRS9oRvLkw4fxxudT6N6uc9UeACrg
DEYE8Acir/toQFxNyGCWXn8bY2IBy7uK2zKeTmb33hjyiOFmcccr2NccZdhG2cN4aIUDMEFsUdd9
khzxM4/qg4SzN9mM73756XbiD0usxnKZpgiVbevIfxysjKGOc11abFVWX5aB0KiZQH+kb36K+Fgz
diMZPb5pO5uyon2pPizURmHJqhqdE55XB2N2sRL/KqVj4DGpEUcmt6haGAP0u6b3tlLjtI20izHa
Z4Os0Q2Dqh0HJLIvKBIOIwRwvZRa9X62lk+3MOfA5OGunAj3hPYPMaZELKp5ATlHOyXIanDSu5nQ
d84ZG86RFD2GHzEirekktyFVTwIfb0715sAF3W2TmQI9FilWMIs1j/agqe6nKqD21l2vb6g2nzoz
OlnOyfRvdcz0RqTGJUq0fKe3FJ+2wIfrkKtDSiAKaoJ/TDSJqO4KRpo6n4dGsBSJnHm/uPS+fozX
QJxRW+18Fe1ZNTyifb7Igu6lwsIdOA1uYtv6IvEhwNRGzWpN1n7Ik+/Sy76NUfvsFEuhBO5jNSOG
0Cf8UuO0/K2KgdvP+NTrsg70Yjkhs/sqCIWFvmZ9ob4/RJb4bGvz2W3QkbX1eSUmZMv3orVPyfKa
jPZbY85d6IiSlfkPTroaHzqR80v7TfdA62WyoMuNvefyPpFtULzWZvrdt2V5h9VFNJa5Va6jYzzq
nnXWJNtF9m3gJQTqzHHG9gHAks9HyJhFOGQW/A9WDnNjId3rXH1rKXFP34LdDjKYzGlgnLH8rA0X
HTehpzgIp5syFaWDDZAlLUbwyIzYippWhDjfZkWq29gl5H1U4kwiDXb9UMQkFmxsxTeSqeEr0RHu
VlhgN0DGHuskfpc2jqOmtf/q1eCzVHBRtvRQFawaEX4xfHWVrnbR1L8nE4efV7T/7Ki5HxeMwG5H
wrkBHqfru1PCu2TNXFmxqr9XE31Afc+SAyhMzI9fP+ijcyfps52az2+LwnGDl+Td1EY8Cvz6EMPi
vlUZT0eCURnN0nkux4dS0Xmosbv2jeRgqrKD57AGaiPq/pIOE2fGjKMqu5HGc1O13++gXRabbPbf
6rLhDTYqjafTOeSlAjpieTzbSHJBbqFHmDeuyY1DG3SSKyNSgcXaJTH6csMHScnIRb9ZTlmEqUBD
ZDuR2Nte9WEqY6sv+ZF7udyW+idwy3knJIzr3uaTMRlNecyyPg9HpeIPagKcQUDkHEx+jIsaBDIZ
TLpsk7ijxVRYL4+QumFplt7F658JosbP3SEEWtAUShxkbI26v1HcfFcpUiVpv/d6MeKB5dbiY31c
Ku9a4dPduLp3MHiOFMIZQzjX3jIPpl/8yeSbOUccm9p6mWEn8SS7vhiRSjmw+M8KoAGVAUbKpcQU
1idWZ2enQGpIr+y3GRtmOFSKPkqNzG+cGgFnqt/LKDkzVRz2VbEUT15QjbY4eJk4I5qKNj6rS1Z/
Msw1/VYueGdc2BUhOL1VKxqH2bCjcKwhAvP9xIX2zsxDtroZ6Pkw8MRmYR5Nb2XifuJO6HydTTP/
IHt7GdaAtCgj2WJzsW3yZP6LhfpfVEcEJjntxSmRwabNAowtnNVID5KmPEG+3rGGnG5iTr+MHGEF
ygfmaDHWTINaEglau/Ew/aynYzZ2H7bw/0aTc5/Vh1zmrI8mC8iXx1NBvsNXb29perYyNocjqTVv
xsybLFuuefhMqGIfmEr3m7gf70GOsrGpVzAv2ARrqTbSi/lJus4O+EmSXeTG9y7ysz6fb2PGqJBY
tMjmW25wx227jr48HtJA2Vi5AB7cOa0+ncrcMjeei0UID+ajifkoZsDLrVUL6iLLYe1jQ5gURs3F
G1MUUOFtjeifHydH3e5SwD/aF63l1+jBwbJibPZxwd/WRwQImivyrGr+Ra0PXZ4jeuNr/h9SLZ8H
dBVAG8xNblF2wRAjaxOEUybM47i00H8Uu4am9k7RWPzrJpLr5u4db+C70UZvMUX0iyz974IpBGYT
9yZa/z11K7wzi8WMOB92zDV2c+Nd3UjNe+b42dYZIZHX0Rfbic9KFleU3QGbhWVjoFpwGAbpsqmY
aCNiTav3EiNYapk1XUzCv+tMJ1qsh7Q/1ZO7Hxv7oBjp6LRtQb7+uKUTbRortc5dLvYS/BIUlhlb
kfuEZOoUDVtuNvbDJRhwuz7FloLbKZjBq5hzpPDRUgY5Kr1T8hNVhhEulux5NlCvVvajEdnUyNlN
uOkF3lDM3OMYgfvapF1NrUCe1daz6x2mJMQfWhxEqfev91mLr80Zu6Zy5Rf57Y+2Cnm8aoW5wVui
bmh2HqjrEbTivugxaRz0mWh3qG75foGIackL29M/WaJdByv+03IbB8zTmdY58t1UtlrPtU9/roLG
HH7k6pKPL3rF+dEU3/10LDWKDyUwORmkWAcZGXmWcHlIneVhioE7jt28VWb/ZzIMdUubCoFr9plT
UFC2jfU20mf7mFNUg+WfNvdWuhp966Drv6iQD/CF/4wjV3H2miJkOVoVWi7Hahl8xCwcFm8MiFvx
cBo1SdjLdF/E84tAYcoV9U5SFIZmRvUBgrUgZQnHlNEDn5Q82V3UHXxbFkFLbKKtg7OJ0G1Vwgwn
e4o3bQdNW28Timvt1MziJ8XUTM4H2NPMuaPmWLaaFV/clGnwzMy9r2uF7c36qL0eqpomtgK91yax
vZ2qkjfdThiNDMwVwWbvEO02EA3MYrtYxTvvzi6po3mXghaQ+viSZctHIZdHbxx/BLbpckQgm+C3
Wge9FmqJIBbFB2tcqDZRIZneQfchWyEYJUGNxvSSlRqMUMmxZzEvR09usx3iCPd5gLjhIhbEvb/r
LeNfNRtwtkpvgi8gKVY5Kie6rkDX8cVOSFj8Ki3ucn2xn9avLB9MKJ/A6dRWlnoAC/LkoWUbYAEh
3zMLdW3a6mnUIucrSWDZoN7ZYqIe9+Dg1202L4l2qbPRvMUMPmq3F8/jqIpbr3dPQ2pP4jDGSXv7
tWt5ArhQ4eOm9NFHAJubPuw2f+1jD866/aUkft+Sj9RvJF7FSYuMDnqIhgB77oR/zbTSA5lNgbtB
oaZd//fiwABqco5ywy/vcI+jPbTs4u9Axs0uoeT823oa5d8Nw1XNjBEjf5lEq3FaZn8G0pkIWpvf
0DlcRYsuzZFtH7q6jqmwbgTLlDR9kf5wM5ekPqND8W4MnKaQZ7kOANHx0SS8jfS1PIeXW8swmUwG
yIQGGE0K5zsb76C9MxA3jfgh1h0Wy6uBrl2ddVSA9xPwzNUJok6xr4oHpyxZ+S3QDO1q+GuAeWgb
P3ppsLoHjBMdTOu0DGY9LiXshfIqEubH6zewaI54np06wuVKKIE/vzfttmVIxtm2PKY5V7DtjSSw
zkKHVm865zjD9Jd25BH95zGybdgCSzRUF2pKemXjpY0G97FI3e9IuemhcwauvQEoW9YN+t/CcaJH
Lcl6oEH4ba01D/H3vdOy4h54hEmb6X7P+Bk3mVWa1yjvSBDsJmNP+seyukD9m50+122FdXrK9ZJp
z6S9CFwRu9IxYL6UTGuKKILDyGzcgpTcTHO7r3yfcXYntFeiO+zNkqnq4pr11TRSD6wf8ku9lbDu
VTwRVzWQ8IXkhVjcsuat0mBjeCt2VcK94rqLnrGVs5dZymcaPip6lU9BvFj+NkkI+J5rcipYzWZu
B3S1QJZajOVJQVwMfr2Fvy+uvg4xEP/tBC65O+q4fjtxbP7a6KBN4nFw4pPfpOI51SXXBC7cnTNn
O2L5yDkcLXXRzUejAIqvQDhWk24BItqCRlFPZhSOtAiPv190XrQEzKC/cqNXOPPj1wLdMjzT17EY
53cHUGvrCfvsJQNvsWNEuCK44E+ta3z/vj3s9wyMZdhKDnMG077hKbsUhDwPjoG3vHs1WzMs9QSV
lG/uzT6Rj1hnpaTaTBB6AS6IwM84PgClWJx/0aaVzUfKVtWpJZhwTwo6pvIhmmDRo7qe68w+zy2/
bpIl4GRlN0ON2Y0WgRT6X1+bObVEr4zlubT8i7n0kEmt/tHx659iJhkHEA5SPYk2/q3M9XvGO/ND
lbroFjXfe6nqmogSnJqTo939vqupgNFKZfs8aL269P3gIetnSNXKfLyoOZKbrjpSevxpiEl4WTr2
rXnVgjGY/Pfa/0v5Orz01XQebVSSCXRt9mroyRXIMMvXy+d5spfg94OSCErIWbCeSSoMiC22pwbF
jUqMEO+Jv4/oPO/RixBc66IOSZrhbzeSQ+4m9lvsG6GSE3GsnWXs66aluhnb24zbK7CnroWk7C6H
QS99NBtZxec+1tVlsoo3f2pn4KnAA2hlHFLV5/oxG1tUH90zWUXNkzQWDr/Eg6v1i1DWJWM4vCLe
RhT+wtFjisBkX1x2qYYAK+muprCMwNX64mAU4FvMkZB2lYk/dWEZFzUp+wmZJsAENcU7aSFPjYAT
/76wB0wOra29Cddozx4Bzmdz/VNkzHdtjhw9gtMMMXMamTkXPqxMj2U+r4H06PRHlchLQfXkceSQ
ROo1h2EoKWFnNyh8m1pknp5jJG5wEAHPZJouaLY5QmJLfxgK9uJQ8q6/L52NsXowGbnhBPZvDkv+
qxz9cImRqZhj0rywyG4QMKk9JMcRG5c4zRm8CteplqcpT5ejYkvCwMLFGpG0KGfM6nuEOMZJ+MgY
qzh72JA3uemitzPVnzkH31HaNuaOxLzDJdJeskI9S6/BWeC02kfhx4y93Ol+mNWfbDbVJXO6epe5
cYzIwmYAltgLLMk6RZu6huXkYJq3NvFhB80Y6Kzc3AXQqGzorJoMlwjphVRNds8tqD/w/b8a/SyY
1vXpvqEFfqC7WB3/YHwhC4K1NTQ4hLY1HwofG0DRFfaTl6YAAgtQcE4+oCPJ0KmKrIXNSNXOWEse
PEWikpmxyuvLKIYgrg9XnGrRWcmRDk6wSxn9DuNCg4JXo4zfDIsszz1yl/OsL+U5Z8a4i9pOq7dZ
jG+rXF2Wvy95j9fP7FmYlSqHs7A+C0UjttNCeWrDHPj9pzSrJX6RMYY0IuDbAj2BMLX28fclXeiM
IXHz2CPDTXTjJZPrgJVNzIH0w0nr61dbUbzFblIfMwdUkpPm8lToVG6GNes7K+4FrnJ4qxgV/YcZ
CUI1Julec5YGVjnf3ACH6cQo6ylrvPliG9WJBNXxIVd4jFbkdFQBHBFJBZmp87nO++gVOSNi4bRF
o5Umx9gsxF+kRuCI0lfTcQ+x7dvhGOX9wRmy6Rg7/b3svOqu99UfsQIlnB5IQRMdzWk5zXH6rXlG
fGz0Zjyhep3uEx+MSUoakVe63vs8oI8UgAESm+jZ9cWbqgez6OpbqafWnpbwY3QRODnoDT/aEaCB
0Oa/y+wwBUJzqNzBfDPLhdq4bsZLqcBjD9ql1azLoIMhtYFD3rnrSzyWL0nqJXv2X/7Jlb5/+v2T
3un+qRFNcZij/tDFvTzrTLX+e6kmBTQrL5Ifz2dI7DH2HN2D8PVPc+qXsFWy5olNtbNBvwxf2rn8
vqh5dC5Mrm7/WXZJG1sO/ztUKIHdwCkwtTGjGqyNpo13Liyq03+XCYDUEpXzoYyWjpYpUtnZjfOE
vnfWshO6HiPEg2EC2rPMMytM8/z7ZVxk6Z6VHrORqrnY6wtG2qJD2Yr0MilhLrL5uII8Y2+8NnwI
oryLkTOlsSHZXrKEMUa16HCBnclrCVXRpv1oyUDv3V1BwDCnTDNdHNebLtXsk4LigpmWCAYxuRhz
OHBch9qM5tex20cKWhdlZfj7BfOd7jEZhvYgY0IeGms6Nr7bAU6n+JT6gnHXZHvB49zyZJdV+FsK
1wO/3KZ7TLEMPvmMn1xivt4QhRcA7EoShGone6u9AsAYdfJeFKyIzPaOUX1318Rtd/f7JSktEIXb
8tZ0fJO5yVrk912jpyTR6/+//Pe/Vajwsd+yDdP3ktXuuQeJcCC89lZYY8cafS2bFvqDK4cb1SuZ
xf1gsZqwbHNbmkjy9bXyQAmHWqHMWGcTqmBzLb/U0/j1C4qotf4eqLDcd2XjvLokNZ+LFUsQuw4r
hR77bOHzI6PKXkqyaxibpievj6mC65E5a5ZWO6+N0i/+ddCqHsu7VRQdFHnLwbQ6jvKWulArJBtB
E0iTVO0t92ZuJiu5y0DUgQ6J9VONBIjF4KNc0IhpkaHua2+VUcrCugnSJtcvIk4CiiLtU1Y1Swi9
5zPIzuqDsOrLIptd1kXlnVgDJ7BYcOYY3gPbxPKUJTDCB1vAo+m8kl7fnXDsLv6h0bxx1xpVtNPN
YnrSHfbGrpORLBSjfbAzaHMjQCY37m5g2LjDvAJLh0nmWZc7/XPq9Hut8gzk3Cx1xKCa/X8njxj4
1E2B1yXJNY91BPWySw84wq0Av0K1s6Uif2AURHS7I4zlQv3rWroUnzriuZ+lH1rCKy6GzQqkSm3O
IZ16I0/ik5WO/+ro5OZz9l+Aem0WxZ7JDtx3g/Z54p37vbFd04QFNqCnq9hTgrTmR1ohNo9MgkKS
YTH8OBZBqDaY9cBgDhguMvKLo97G8UHY9jlF4c3Go1hjhhZsbq64VKtxPSuseFeNOHWa9UvuPRRr
i/kSKXUe+578qsLwALmSyLFBKOYHCYi9M85qu0b5YKxs4bIMjWGCI59FDsKSBQ4dG+OOVYOPHD82
p79OuyrLZ6LtlrXiN7tFP0ZW8WVUZnxDfc/tur7xmd79q3T7ZlitdtbThBrbCVzU/AzKExYpHUjy
HPGo5dT8CqbZg0H6+wOT02Rtfo9WTPX/72g1IvN90CMLPDglPpsH+7zErQ0QwoNhneAPE/EdsTTL
5bcecLGEoK+jYfjlqXi4TkKCdXySxHW4QalS405L03u96Q/CdMB9tisNnl4EkdQPC8D4gGwdc5vI
rX0clyXvXiLqS9VO4Vz3zp54lJ//1YJoxrRr1/WvxOH5h4rJ4CUCMNQXhsSs1hk9iVjsf9SKsIgW
KzobgKtDH3gt8CHybVEW5HxTMS01Hdb/cXYey5EjWZd+lbbaowdajP3di9CSEQzKzA0sVUErB+AQ
Tz8fwJrpLFoza6w2acVKZkg4/Pq953xnW3M5H3rTJYHOzFdOAi+DoMqNazUMvmMmCqEpGVh2tb+Q
2Ky2EfwYzpjtVUtLODkZX0M4hsHZwTxnRTBKwyH83ImOmXEWifsYDxFZu+05YgNetb376mQOjLO6
vzM1Fl+fp81ngyBC6aYHamztUdLRvI/Ldk0ruPE9cc9gDQtbIMZ9PA5rglvsTwohY2vREJGHEmLf
0nO5R8sI5rxiV6oEvpwGFGyKX99NmJNpXmCAfxGo3LzI2xYT79WiHbtAkvitpjdmRUhbFgUKFkiT
OitiJmgoFNxxZrHQIyqShaFhBqblae+ZBR7duW3BJJVOtXbOsJM4MDiavel2LUr4UD+aCVbCtsER
lpUVTmtaPdPuz5khbJ5G+IMWXsc//hVdidc+yQnJqvg7PL+IjJdtZee7KizU5fyyNZexetBaJjZz
WBME7Zw7WpfLt+Md3IZoNy/40eiDSWC/j2ruoJYZ2au3yx639soYpHVITC/gYDEG5yStOXzG2X7e
Uxo+mHVBJEFgorHDSVdiMrmKCImXHsnXOKstNizfOwzkmd1L/b5OXfSudAY5ivcICqZAJPxIcmlP
B38AMeTjMUni4BX76wCo1B5KJxAOE71MWIdXx3DhsvnpHRqd4u4t29esvfIw5GF/tnFkAm+cSlwx
Ji9RIJ7elnPQRd2eqBEEe6W5833deZIlhBesXG97fKsV1rKPVblVdMVa59BH1uRomxuNnhm5GKI+
0DY52ZZb7OqWQnc+lmN9GFOiGHt5z44m7iNOIxg7GMnWZX0/ZOYnJfbCU252rBFRW+cUIxSQn5aW
rckaDyKxd7qRuYyGhy8gXmTOPHJ1+QD0iTGB5FJyi+TQsd6WieMbdxwJke6GtX4IotF8sXKaxt6w
LwktPesFrk2thQ2A7vBosY8SqERza2j4x/QUaDrTRpHE2Bznw4WS+ae3fcn2KekJu1n3lWxvQ6nW
04w9fa7N/mWQMQ0Lu3PvOy9FAsO+PP/hSRsD1ECChJc6z/8pP/TBZP4zgpioIQyfAqJmUQf0SKDn
u/uIJW0l85ARssOdKLS11zBs5YOdJte3r07v8GtRtf6nfh1N7JpIogtxskrapmarntrpwec/BMEk
C6fM47UNS+gk2paqDlwEQ7oSD9b0/3yzNnZhlF4T7ssXOh+gVEkuX86tCKN1SW6h6cAO7vPiSIFl
zIUoBzcvuVKZQ/2hlI66NaOo24ApuogcB59eBMktQBhbc1Z2U5k/qzblZZg1Da4oSTFt186eBtER
qvdLDqTv4IC1cheK4TZ7Z2BgA7wWVFV+ygbQEmZP/t5bkR0jXQsGLllhKY8K8MqDWlTpMzd9yGST
71ypdGYlAi6KHzBjrUfzky/VPIW05ati2WXENyYtg9eqOccVA4Z0EMYpKx1t7TE6mkBoN+T9X8mx
aS6drvmwdbXscw1wDWBYzbecjI8FQUqx5Snn2vQ+5xPfzG05C80NRopE0pr8SjsCnD3NJ/uWsPi5
yGGq0q0j0w62Ggqg3UhvZ8llyv0ySxQaNgGVt23JOxKk8q1VKAL/LT+qU0iAjIe7wGrJKM9I2BBR
bdz1tkUiV157255ETsQMhnVslPiiRFMSZ1B4JJdr+s1Wq4dSx+MkLIp32j+ITy21u6ul9g06xHAK
uvwWRWp8CxXvLEbQtoUqgcL4NR71aVJQVzp8dYwWIbQtZxGRcbRoDYp8MTZ0gFZF1UFaATFCZRCT
c1iSKDddhFSu5At0lsptAzoLxGJmGiycUP4ISsXELxZ0zC8jYo8dr8fSzgiQ0Ce289FuAaGRmLuG
nEzYHFU1nm3fXs/XpW552GPs5IDCzt8JWGDLIiPJXvftow0lZKt4ApGOC1HcMaFr6xyAT8qQuSuz
8pj6mQS2FSZlUW6NwX5ez+YgCnB6PqVVmhLTG4vtCJzgEHedesLELaDuUAcVlkj2bYvNxyxDHMBT
V1pzEN0VWg3TIO0ZxZvh57g00mc9AGONU1BnMA+3bN4kfJId9SGQiE5c9eSFMaKwOPUODCvGTWsw
X6fks4nf0NslPej+1aJ+XOa6s+7AFKyNoTXvlKD4pldDxVbAR6OhWBxzq9qiuhFbjfP48S4xcWvS
jOF+FFwN1RpuphUyRRdQyCQjatwjMWXvfBPNuzFZKx1cf1rU/dWqv4WKke+aQWuxRmBJFVKxDgXQ
BaWphguxHPgb5oxATSXAC0FRco5l9pnDfHZzFfVTkvTKxsockioFxwcn9M92Q0huZWSPIKpxRrcP
TFVvuWFUS1aqtzI6t76RXgBFJFTkORSyu2MafJMQgbbN/FyZrzYrJuruFsaBgYG673cdSeKLrPMp
DMc4Ay8/qYnGqaHTTv2d+b9cPaY00e1r0CcY7tKowlAPHQfBhw4hucdJM7rEOHAMZ+hAf5p9l1uc
Y2Q7uP3eimgDuaqn41UT91/mNok+IOOkIFSmgnBseEupfuo7He/p1JeiV9Et5l+0Uie9pgSPDLny
2ZGCNdPRGgpiBKhvG5goWRBdRZfDLMIpjsguVFr+WbmM2uqpMSx6liY2/6LUiYGpwgtNVFJqsmi4
4h0zsLISkubQZ16VJgB5xTVX/gROjENdXUujstBvcerQC2Ib4CeZiCfyAqLCgKgnJIf8FA3Ye4X2
aE45aZZlkGQapHJVKeeQUub31C2++g2FBQWnu+3JMcoNLM0N5Iudj31l76l2srB4efj2CyaONEfX
nemJLd5HbtRqcNDUsDqWMA/2ngHDpDNZNTG3HvRlSuqAv1UMDtv4inCYewmYIcN68HX4xMi4Btf5
7iIGpL7CGpyziLeqEzYHJmKItoMKUJ3nMMCbCozYH7KTkf/xwaqNr/4Ac4eVLdeOkvsKJxnyfJk0
tntF1s9Kl41flTgTt6owUFtMByKkWuqh9jaFJLRcN6z43phkIwTIe8uBIK4tJcuXaugAUVT9XtI+
2GQ94nKX9syKSrwgvq61ntOEYl54nAMdswQVQhd/bfuI/5iwyK1b0nBwhD+hD+LqNkT+g+wzzgI9
8wrXRySXSlgpIW4rr8p2BIv119Szy7vWz+VDZxlbG4/sTpt2PfTX7b52rENMCOiJBppxLbuWQZBO
1Y/tamVFZMlo0ZMUlbfNO2dRCHMisafDIgMfsjfY7RjP6ifT1YtlkUfRxVFgFhdEy1lTg0c4eDrY
IP29G3zh1gtganqoGrnTwYlwdiPqjqcoKLB6xWd9BF2mJjxxzo59iHTDJam2lOCKnFc6vemTYLKi
WDF6qbDjtEBQD6XrCHgZG/c8CukdlCxhEbY7BW+oogrQfdOQF9fxWgkU61ilenE32Nl3LbeHnSEz
PPPTR4p/v2Iibv+OwxaPEDchvhLg6pFo1U1o5fXZa3AcMB2SmDbi8ugV9SdNofPtVmpPmqnN/dSY
Yt/HaJ+XRJxblr438qxnCaYHlKHGXsvR8mJrG5/aAUE/3Pyjb5n2RbM9kJ6ApZW4BsxsVyByp9dU
5I2NZoITACcP4+zggF6N0+5mCKYvfeEYKwTLIFez/IiJZDy6XlCuCVo4VeiyMXVh+KXafWmK+lsX
dNYhNYifUEBbAkoR/XnADDtxAkltbTP4nLDTGmwtOszjJAt2sYm0KuzwJc0z04DE9G0TcFDU60n4
Tozb1Bibe2KOb3U7tXtIbHkb2hCcv6R1epx+1OpbPBYGet++R63VtkjDRQksR9bp3i7ZVqyufa5o
Z08CEg9pbMq+rGmgtDMLYTjX9KGqCw9yvurvK4U+y3S06UD0nuVIaKpSEfnAktbxazfM/CUQVos8
rSDRlb2phzD4dMZ4wAX4izTgZsJyNwz1rlQisZynFCXFPmyFoj6AWL+nHsuWqBD8Mym2Lu5gyzwX
I9hp/IUnuzBM3FTsdH1Bj4LJ0lEagX60QKKtgzJLd0lDtmHRjpDegqK91FQXz7rDja2xknpptyGh
Jkh9CT8E0Kq64QOscO4zG0g+8feywkZdWH28pfbBPuTW6RarLXtX7eaL0eA2qomRBkHYtwSXJxnx
A8pBxm52lZNMJVfMbyC9OFKq44urKylAFx9aYupDrHD7ZNe7yQ3JP/JDl1/SJqNk3GRX0m93XVKm
r1VrbdFzBgRWKU8ov5eK6zrHEBn/ifsGnfTwa82RF0JWf6J8QM7nt4cxLpBsg1SKA7U5DkrYrQJT
mIuhMW5O4bvbPBu3iDDTM3wxEsyUi0+HjIZZ/JBrbvjVcZe5qYIlSEblrDMkQVL+fZKnbAHVJycM
mQ9Q/dUDAMObl+GOUYsnMALFleDNeufoMln1+eT5CqAxgntd4GPsaaDqAF3RYwCA9iv6YNTECmyn
JEROGpcFI+NplVVFH+7saZTRZP0hzzyVMkMd1mFlcU6xsPh5YaHgdN9p0pDH3OTM3dCBEz3rx7/V
00ynLjT2UFU/AQVzV8P0NcWx+vt/GKWVDqVJomNIRPUJxyCW6M7RlqNm0svSe5NvXze2Vd5yXqdE
czGo7vuWAfPQa59TFzU47eLh1RrCdt24Dgyy6bIqy1y9Qy1BN5S3OlTO44w0Rmp1GC0kQW5W+cyF
svJoTMNRy4m7A0UxYzvnTsJUINy5ow8nD1K64UmV5Sd7DLMD6jMHuAeN0aap7HXclvV5Lu5kqjfX
FhCf6Qb+Q5GQbdpTeWyioTLxnLOlmAn8kcDx0U2U+hc+onWFTKCteu1Bw9q/7zjDYmNQvCWgiGpd
jxApYHHFJ2H34LP9ZKRTiurcVZGLcyBJlyKVA6m6TYx4lNNHrThkvAO0bFT7mtCbOBsd8rL5A8Ce
5zyAwGmXbtBvfPpvr3AlprRhxym03XzSM5EYnbxUNExOqW/07tn0of/ZWQTnundp+1JXK+rgrjJk
A8tGaeqDX9cvsUVMp+7VnwOLWSY3GSKVUsM9B1nXbi1M4JYCX03Mld4Q4pSlDYUhms4vfXH7bXqe
RiI9sAtORfePjhcmWNH47uYPpes6bq2iGLpDq4f36hhuO1VX70bHl+c4Ko5vTYoxXmG4UbblxJWF
XV1/6rzgWR2+CRF/0np4FvPZgVu5f8jSdtzRnEIuMg7W1lC+d+Ao7/p4pY4uxU9O75/DMX4Do4mZ
uKTlfZfCfXMRHDBdwT/ZTAqCuB+DYzj2dHAnYaAS1cmjmY8voUIyNfoJQZBFx7G/0znfzDfXlnS5
EUmwRdqoXxkvHrCR6QpVBadGxr1HfP0q2s+dkvrZF0R8iEIlzXS7+ALCZ01n1ll4VXURUzz0pA7R
HFIn5+9PYPB3DJ3MacKyt+Z4g+PD3ZENmuMht5CW7BsXINS1xgR2owPIw2KC2xYWXhNUYeOxo1u6
TcYOWDLBV2u8ZtaiTiN45iPiWWjQFPzT8UvVqN9pPdPUTP2KXmj/EDQwJrzppqGYiUcSCGoCwwHc
hFHOoBMwGpPj1Ls6QcZoqFCMhWz0A8OwYj04frlPwfygCRSM4Ka6OnGh+8cDiQeK4ecHe/wWKAYe
/rkbWFUr7L/KYwgbcKlL/OuVI28ZkINLGNmHghieZBF/FbnbnbGDRYtRoBmj4UOVhi56GZRDtoET
ih2mdWGVldRk2Br7a4WUTKpa+KjrVHSIhs6hBaQLARdA+lT1FlXF/cU1MwCbqDaB+3n9qQ7k17JG
gWEywT/GMlaOhrpvCd3bMMxS1/OddOoCKn2TXkPiSoIImIrZrqJJBiBbjuNF2KXbaNJ8dGSdjG3c
f3VtbIWD+zgAc0Tebl0in9mTqipiV3aS75U+wkr2ebjBbIdfeVrviDN2iBtTQlqTiQqE7sBq3a09
whBsO3XY+G6moQZ91NuU9nGiA7PCWhjRBHBt+M0cuhczHp72D16s+RAbuOSy2VrhXXIH+3ln0LcK
uLqDzGNkMSnXQ5yXx07QCqNrSxdUCxy5sQLxTOzDuFM6CWifeT4AYP8Yhe02NouDRDpk7iYJY61z
jctx9C5qD9qnTQgDiiLtZAWgfQINRbyHxWZXKMkUOwxuYVotZimvndb1RxixcqPicVwIcgXtMO43
Na3obPkSZJhBrCbt7wM7bZDKAY5PK/UA2/Sr1gXpJbL4yhRGRdMV3VZFRB4VM15R5q8FKo6dU0yf
Wt1508EVgUxPeDgwjD0gtu4Rk0ewErX87HAHWOVJ/5xHo7IddBy7aQOrU8lt0KXTpTxvZAFc1Y3k
BDFvFgldQCy3NKeaqgUD7H4ax44vxEAl9pwyCp6KFlWitmWeYLxpWAo3Hk+GPhy1cvSeS//FQTq2
EYParqZJ5twgo7v4MjcbR48cxYyUBmJSCfViGlSuaQhxx5XE3mLfVYlKh5eaJCB8y5Ab7TwUyhPE
TW5PamUfezFZFvjL45CWNY79YmPP9jnwveoiw8sTFMNnb2LweWIzH12UYcpTqKg757YPJxbnYjrO
rXEgbUA/XsaquHPQv+zxTYoTfrFVPw06qg4oa64aT5wXEfLNp6CGi9Lr2v44f921oaeriqv7Qfke
pxaS3TymKW3TazCjcOOotb/TbQVnZOwWL5S+nM+8Ot43Ogl4aeRZW8dqSNVTAB70qb3y9dY7qsZn
A7w1HXeARWD/8oMH0sc39YG6uwZUNuPanSFIkIxN/QiVsBIvRhk/ECNJA67aVqnjb6osAqnFlELx
PA7XTuSdA4NwlIFGICMNmR9JYxCLFgRlPuTe2zHVch39SjsDU2JA8d33gLPYohUEiTsGv8pZeEiW
6R/3qtiiKE+uZSRgs8BU37MuB5LNgge2v2oqIqJjY41fOqMIH0ZwlPdDDyvQIC1o/9b2yFthA4vu
KgJQinxDQlP5bEyx4liUFsx8o5OJM/ptQJOYZHEoeceX5faAxeEKlKNL19gyKoB7VfVQC20asZbo
tTivavAgLkiIYOmQAXiS/vB70eXtGpxEdYPU/GRlo/oykoqeSMTooK65/6b+F4vCTva2PJcgc89R
YoB20VDAKJZ2l5Kj28nHFnXn6yghGPaItRaz+IVv4tHrkel0wqKP1BtUHpr25La0HBi5YfjyUPfF
kQWcb5rK0YG4wxKM+FCl0zbtwEz4tl4ad5euxtZVD73/SPMABXuHMZ3TRjZ3/iwtOHRR670VE8wV
vTNEQQRFDx3rYZX75esbb38uNhx9KoUN0dxgXy9I8PSWMRnti7ZWrJOme/EqGg1rKem2bxITuF46
OM2hKFNB2hdbJgpDkOYABfZCVeGAFbQrDraIjBdOUi2bRbLnTSNhiIJy3HVNX95ZrvccKd0rQuY1
qoD0Hkqoe/Tn36qKymSTo8AZk+ohdLunIBDESbGUYV+ky3Q62fZtagMxqPt9j3vdkJJ5OQUI4hKq
px5V3C6vNfRPrYUTAn9+RLDlvhgJg6eXo+5drOdLQny3qLiTS1nH4TklsAZk0Fr0/XAbtOoEiTQ4
Wi3qrbLpSL6dquAcU1yJNHTDQ3WHsfhCMgopKkTkqVEGLq515YEaJuUAu1fQTA/TVd2AXpLmhqDH
5lbH+h1Zuva+Mul82VigGfSwqzWpDWImuIsY0V5oPyGYnnYKEYTMWTpjPU00LjnevBVyZIxtyu+p
rSkwwsb6IlmpVWP7B5mi1zFU82tRWQSFNSimjVgNXsuspUVBdoFiec+VGY4HH7gM0QWgnWbhpEON
ueJQ+T11EXzWdIMfc0P5vWPIC73A/u45pyK9r/WxeCla0t7Dun4SHnzpZNSNl7Z00e33DU49omwI
/GVHmsuG+f6oeAyUxyLM1lboKs9JbdDJ10PyIaaeplFU2xlCjacEnrY/cdenyU5lUPx5AfZ89ttk
55pI/OajTq2VmLMyV0NOz/tLdV+AycSlFWE3I0dqnbdOshp8lTv+dPTT9OyL4D3scxRCOctTS5Jh
RR5J9clDL7s407ApbojKESVZRbd+KxuKVPEYGHQQcrRmLwTpmUEnASf73mZ0YaHkVGab+WITwrn3
AolODKD3Y6dV2QJb86UBYI2ohn1IxyW7GafpeBHZ3+dPxxa0l1MkMzezA4/YWBSBsz6W1g5UuKkT
ZE9wNmSPzmq+X9dxpXOqmxq1hRcxuLAa4wkVOyByAgppuWh3daA4e+R4kgYjvik8edOZBZUdeQZF
RA/K7byNSlziwtZTgnf6nJyGOswvyIGHtYr08piUV6GE1i0JmaI7jXun6Q1MQuebmNIP4cSEy0xg
3+1skqgib4r2wAmrZ819xNhhN09iEaztRXXvKf21nk54IqqetT4/UXGVn/SS9ENMI8i2q4yTGsBd
YSX+E55Dxvu9f6B/iBOrc9pDPcDMiYYCdj/OnR08ExKGrOzVxzOmkizUeKhwKulgk8BLifu4HD47
BklgCKiJ8OwXMf7AbTdKME8x7ctiIvdYIN8N32XqKcPNmAXKstWEee2ExK9XVoyiqKKC+/LR033Q
KQJqkrSh6MhqcsSUDwZMrW/GFJeHsIVmUJdRhTlZfJgvhbGNyqNtMJrXxj699LQLFn0Rnaq6Nv+4
3rsxVA50JKH++ACCbQ77f2zVKD2z5cjXWoHdwdA3lw7s3xlyGAMNUMlIGaohq8J0mDx4A93xLu4P
atAiq45K4J4WCKn5EqH5WOxDcNRNKEs44farPabJrfSs+NZ6/f3UQyd2ojilovL3jRvyOeTag1QN
+RKoi2bIwqsf3ytBFl3aEUdfmozOKTKb3ViWBuBD5DRQqeUDDpGaARQOtRSIwmK+yt9ubwyAUTAj
mWETeRxJDiZ/vN93iRmTcynWhtaFl/mPCEVl40Avh6Jngobuw02DHnfTjw15X05Z7DvCSVce7iNE
k8NpPmcUlb/LC6U6My3jzKXCn7OywNybgrmhrGX4pAF1Ik6HF0Hqx1yxWbriQTBr6FwMebGKTD/d
4nc0dNG8xhVBXuFgIiCQitxKBe05EdWw6ByIrnk3GU+yMMlewry4em2YvLh5vYk0VPNlFBtPSZmA
nSBNfFlr6Iuwqr7gIshWlckEJ/Pc+8hjwDN3lEzPY2YboDhCmcXBAPq0EfjqfmBn5hEJrc4llk+K
RPCr2CwLYPk5sbamM9a7PEISs0RMmg1PQgY63DvriidEnaX7iJDuFB9stVYbtx7JxY7Ra7ybDO8E
CWlk26vjmkNAA99fcW9B2pwbcPNIvDBVwvYDVTCYdHBaIyQVPrO959oO1u1gq7vaKZ9sz9XOVmEY
E37FcQ5d0t9rbRrdiVZ8bRSyGy03LG69TpvP8wCRC6bJdGi+DlGPhcYZb/OdDWdUSNg22eGD2QDZ
7+gUhZEHej4yyvMfxzbH0Q9D7T57Xhe8kIfXY4932VZr+KXDFIilNTVHTRxV+4ybN8cJtMPCY/wG
nDaudjVir6OWaOfCgJZekY0d+FLu4BX8TgtOPUa4EdYC585KTFOEmNNU4uDlsnSXhucYGDT25SN3
TGVCrVrypHqlWCKjocPuDRHw3n7PoqOy7MO0XZmZPpze1t4sI9o1KRMBry1D2HIIMnPOg0va8+Mp
gaJBG0JVb33sh4e8zV9Icwj3fhV/5d2ED0iJmoWMNf1Y2U757NBvXvdKj65dUguobZOuVT0mj9od
rAe7vqZTxVf2XntQ3HBjdSK6udkIc8T+bkmVwIuiru+dMBNrJYu+uzhWb+z8TAcNNd1CJmFfzQsi
MyMIBbnaMaexBhAYMiMvb6idVVxX4xF5IayNMQQOM2bfTK/4GkREngH2RMk9qLJf9HUmjm2VmKe4
UY9aR7Ispj7x1WXUm4Xp70ZSOS+ghzkrxfYPZ1Cfp4nDpncAB2ZReU+4ECi6M0IkybmKDypHab7S
BDsBTmsAGeA3lto0E8Rak5zhH0/aUCloyjYoU9XU8B79KtN3sNkdtGGJfUS4BT9DpO4LODEEy2YQ
flZbJTt4GnQg2WrZOpHtpFcyQc8UUXGmjx6vMpUBPusgvvWeeHQnsIoUmbY2e12eBCaRjW36N0fY
Gf1DqBZtpgSnLv2hyogjcdjRZni7iF0H+i0aEbxBgXwymJ4fjRIfxBjmeICb6hxJX17SOoJIlivj
H6WHUJCIziM7fE90Sdsw3+JnhVxKp2mf8jJ3rY4etFX16FXvXFpRaZacCWUeX+AV0OakcuZ4vpKT
+6ML2pPdlBZjc6whScK0DNHOg+pgDykQkj66nppDMaXf1cjARMBSOHd5gCNl+klmWX7KE9wIHE2t
5wIV6co2mTKCg4p2zogmCOz0V9N1iCia+y12aJ7mXD89QswJWlVNEw4sefSgRq37YAYYXUPORLlI
XhUr6c/hBPfX8XQYIZPmwKDPb7RtsctCd1yL3FeAzLAg5uNTXOcBJpiCOJiMJOVe1fuzZPIFCClD
GTI3Ifz0SzLLCRsLpkbnpUezzYxdEYv2aLhbdWiJeZi6j9yfDWbFIJqmwp740k6UQFHqnvJWtrvI
aNWLZXrPIyNUGFBkKWl4D/Awg61Q2vYxQW1EIn01vgSJB4KB3wV/w9mxDxQUnzXiGy/IkWzWxoZp
vvYpiWjHtpl6GoLm0zjpEDsDPllgKcahd2r5iIPlS4M8cw00GDO+1SrPfeccAgbuN9mWS2T22KtE
o9+z08PQLlKm61kdAeqSBx8XFtd5S/KAKPS1z4NKu+1R7WT7ZC61NS9yVoUokpvuePHFywSelzh9
rb/Tb+vPKYKMtz4MRFBsLVlhnWkOQGVsCmWvMZBbQUkk9hK98cab3H+hYxXwQCQ7UiL0dRAGwY2N
4SvlGEb+mvRmoiR2aZKeW3qZR2vqwsV68jt8V5M7T6et+nS4zYPKsYm8uzQtPjF66U5K5zAsH9ew
D8Y9NaQJC1zae3LM+z0+9H6RjzuaBAwlSqbnQmZyO7eQIfGvZasyCUwBrjZNL7dO6vTLokjCZdTn
xbcuKtHRhNmz39avJQPbhSX15Bq7SnTG/GYvJxaW+TUgUiRneyuYNRJbUhkVIK+0fo5FfQ3VGl3u
9FOqQvA1+vRgDnq15qaYskkT2KgU6oPfF9oTciDCM5jnwbXLNszVnb3QwmBJ4zJ/ctJDkhJdT1Iy
+jjjfkozQFvJDDIQX6ACXgYFR0Y7qnxM2FlKdCm8BwyPnmUVCKToHwgaWbEG9aqtUqgh0rqZ9G7W
NEcm8C0MhinptsncZosVDjwz+vg4RB3j31tKl64YrwkcGi3RJaKw78ZMl6Tntg8aaTtYPyDjKsJ5
qTwoACInxmjkEI1fl73KAd/oQmwBKJAco75ZHefEuf/1rf/fwY/iWqQQUvL63//Dz9+KchBREDbv
fvz3bn1b/8/0L/7fb/z59/+9/VHcfcl+1L/8pfPD5vH9L/zpQXnaP17W6kvz5U8/rHMSSYb79ocY
bj/qNm3mF8AbmH7z//cv//FjfpTHofzxr9++FW3eTI8WREX+2x9/tf/+r99M66dIvunh//i76Q3+
6zfKn/zL+1//gVLuX79phvlPR2UnUR1L80CFkSbY/Zj+xjH+acNqQl4LsgmxgUtmX87dIfzXb5bx
T8siXJC8nyllUPcIfawLICw8nvtPGo8WAYaO49DGc73f/u+7/tPX9p+v8R95m10LzKs1D/zbP8q3
L3d6U4qumQ4CEdd7FxrplZBzzVwNr1UeOJuhEnLVZXRt68Aulz99En885c9PMaU1/renmJ76p5RE
L1JY5KFiXkxpIX3qEgPPAW2CKvqLkNGPnuBdTKTXIjzGZ2SAKTQGWKDjF2JC+92vX/1HH9CUAfnz
q2/skfGfk13dpMVi1fGxJHRWFko/NH/x+j96infZqE4OTdIPZHp1wyb53e8SsW4thMzEScXq33wb
U2zkT29DcwPuyaqSkvkVBJ885CGrUsMnaSiwVhe//qg++h6mDNifnkPqumtoWhVeW/RsmwifJAck
568uow8+JS73Pz06iLwAE35lMr6xTfQkKMUjvJJLoSreX3xIH7yBaR3+/AbKGBN+06bBdWipJdcV
ObjaSoFn8Xffw7tYWceGHGLrhX5BS2+wYdtE3EGBAI9O3xk3SisOf+urcN8tawIRORrYfXClizmF
PgRQxMRg7P/eo79b0ZBgPGKN8+pidy0OWLIzoFaW1V8sh+nT/i/3C3f6dn66jCz6eDkIrerSRqjA
ImJKAo/5rE5E1cosrRMBbh7sqMr7m5/VuxVuqFFSjXoJOjiJq0/cpIgL7J2CuMpff1ofXbjvljd5
B4zFfEvnwiXEAtIzDhwJ3UnEZbn+9VN8dOG+W93U/XYCG6S8kH7m3EjG/qxbnfv06wf/6PW/W9Za
0Udhk+rlBVAEc1Osd208pWe4TvH3Xr7zbmkrfp8wvKzLi2+pqK7UoNpiEP36t16+835Rp0Gj6lZi
XgZ9JFGoFDTsEu3VTgux+fUzTC/zv1ywzrtVTbanFRZJUl5M98UnT6Q1jOYStN5Zt/QfXVBipYyy
b8wC/+I29cEX4rxb3CODlpC9vLgEWP8QQBORpsgn6PKnX7+f6XH+2/uZnvenBWj4aayGXu1c6G9s
orSP1lXXkyIX+v1+dKFU/vppPnob79Z5bBphptW2calIs9nZ2uhvLT/qORLAnvz1U3z0Tt4t7ZB9
G1K/pl8q3/rRtYMCO9e6ESkBoiAJPv/6ST5YfM679W0kZlUrxlgAqYy9V8SVdPRIWv2Lu8cHd0Pn
3dJOmQIkYyuMi9na+wiAHiE7WbFJkJkSw1Yc0lLvd+lEPf31u/noI3u/2g0odrmFDcikLFm5jnXq
4Br7ZOuRjVf8xRX2wVdvv1vwDQO3IR+Q3UbaMGySwY6OYQ55zujSYvPr9/HBt2K/W/ZWaxdkZ0bF
pTUHbuW43/G4ENb67dcP/9E7eLfmnbEcC4vO/sWNCEl2bdV+Qb8CULqylE+/foqP3sH0Df20DGFb
WgaNbYz3jt2n+4yUbfUrdlFp/sXG99F7mP7/T08Ql1GDocbML6TdmYi7WR4+Cu9HBK/q6u+9h+m9
/fQUfdS2TRKX3gUyjLnxhUtaRQTS4u89+rvl7fkQLqvQc8AXqt4pqFV/YudL6Mm/fvyPPiD9z69e
jGYBEk94lyyxkye4DVTnEcHoaDjqv7hMP3qKd8v7/3B2ZU1y4lrzFxEBAoT0WtXVi11UeR3P+EUx
d3yHfRECBPz6L/F9acst+IKICUdMP6DSklrOyZPJGzn5E2w07ozA3X4udH3ROcgPLZbuznFhQTQ1
EI1aUwhSsJLdNS3zz1pQes6kgPDNRP3zFIFQdmi0QgPUJWgsoM0Rdlcuhcnk0C9BsfoSQFzf8+Zl
pxULKkID13UX+UEpFu/uw2jwOcrHTwISvjtDZfu4geolgyi5Az3ye1Vp/yMN039GKFkeOydCA89l
BkfjHrFTaNQt88lddcRbCrenY6NvgHnyIJ6+IFN/F3OE0naWLXHl+N977vuftluwDY6BZTCwy8JP
Jb0n/TjpK4hyI+xPphYeotsNrKP8xr0jNOBcosAXFwK/vBcRjwVBPELk+R1S7OAjTCdQP7IP2w3Z
emLgGsofKSj5eXWv5gkmkXqs3ewZqgGT+/FYAwaqaz5BG65EYnlmkK4DqxJS0RVIr3xnpGwdMCCN
YFjTlxETd5R+I5HQQuGoB+lhZ0+yfD0wgAw/Ay9ISLLgbPPzWOmWPYEXTXd+u2XHCwwAd3LwkKVz
2d0F9/cMweb5Ai16FftIq387NPyBAeMpcFKBCCh2ItK4z0UN5bdlQBHM9tdtHTBxTNQUtvCHvgdt
z98FoAw+ExSsvkOVWLIDZtsMGGBuHYTioYcDwTpE7t+7YZj/7epo3AOa7fPr31+dyj5cZ5ATG8R9
KFKUgkpEh5BKDTtII2wPka0BA8kdrBT8zp2KexYUCkaQjae/zhC3ORjxCwwA45XI9eSL6K7AXfur
KsHHQuko3pEHf7+BX9BNIi6dMb/PXDEYpBb5DRofzT/bo2M5kAMDvVBoESPsMLM7pNPgxJy0iUDh
uwrPAxy7/5kHBd3dQy35BpJr0Mgh3eZ5d41w0DPuYu5VzBoiLDNNP0wUbovb7Vjm2zcw7fcVh1jo
3N8LPvIrglrqe4so6edjXzfgvNRlB4Octr+zFHUbDMcc9IZ97+9jXzfh7HRi6QKq7mocNah/Hgpo
fametr++/sY3zjTfQHIPpYhqqaW6CyRWYqQAvXcu8foH3WpYjMOc8gYpXP11u7H1o281tk7PK1wv
TTH2CR2TuyhRJa5VAVpWAinriC//brdgm2gT2N5CZwpxmDtNQaE6DfUSwUVtzkGzOtaAgWyHuQ1I
2BlCi74cwUr3y6feQ1Bg++sW5PkGrj2/7wjeg/AbHMc/kHxNoaUIXQnI/UEqQSbezsPKNkoGwCe3
FRmOUHl350V+duep/ZEDh+MO2iy9IAaqR7eVsCeb2jvc+8gTyGOfCmiRX2C3Az/mtt+LW1p6QQxQ
Y0OCuM8g2zudq/IHXrjiO4RX9X+3p8L2dQPUeJsHYxrBTkyjfCtOxlZAfxm+iMe+boA6GqHTP0Df
4a4lcUvoWTs9+IENlCuPrVNi4LqswL/v5YKI6zjOL2AfBc85A96O/fx10F4BuU6ZxJbU1vcsn+jf
0EQoP8Fk8uDyJAaIPTLk4EwU2PHguPYIQwt1ygZnjrd/u2XHIyaCOUU57MzGexMm4fPgozKY5JmE
ZRkCofkE170IpUB7+4VlyyMGomtUPRetJ6AHjwJxKKWhFAjlwh28fbTX0+xxu082xBmAdtO5KUrh
13fU1GmI6ZfVDRYLcEKceljPhjTYOS0svfEMZOcsL3D1SxoYrSGTCakhiNW0cM8poDm43RNbCwao
oZPOUIrT5HdEsJprWJAIpLl+fOdBk2pne7I1YSA7jLzJATscl6cZ3uDr7+ccqZuwKj5t98GydXgG
uOF4xPgQDNkdZMHhxFykUdoFBdHHvr526xX2PM44lPEFu2XwRPiMVDzsn8fmYKbGM5DdDopkM6wy
b1IR8iyXTFxG7fyx/dNtI28Au6+8miiF+oSgKSfoJebOdxTzBdBkGdvxebsN2+Ab8IbioAIxF9JD
spqgfwq1hBwizqi9OTj8BqAnPoeTGub6hupFlKAmbk7AjIKS5s7G7a2YfeOS9PPvr+bXp7XfekNf
3wRXySXw57k8r+A++6i9/8QaPZ0geqf+A3nP7AZuKHn28OLbe/1ahs81EF7j4pojTNncsiD7oWD5
9r4smN7ZPmx9cw10QzKnBCPOq28UDLlb5vRefc5QYgnJ20HBLx52Ax18j8O+4A+FP8IbHpU1zvto
KRGwO7Q+XAP9HrhNURXI6ib8gcMRZmn7f3ov3EtG2sbPwP4i8wFFary/Qe2DwPAmhxnV6IFa/nDs
5xvo55x0HUuL9tY4WY0SxUXlUFUg2cGXpbv269XqwzqLiCRw04G8Cb+plMOfpevc7s/tn79O9BuL
2zV2ACj1oLaqTrsbPLpXn0oXDnEzhzFMVkC1XQ2I+I6qgeKs2w/VDqJsU2LsCEvZstnhOdpcUM8C
AyR187PyIHHFNfYDiF2m3INsyW3u5HKTQ6SfPObB0GnahY2tA8bp3tO2a0doot4aphACaTSol6dR
k+zYkRJxA/RpD1chilfATYT1XwpyYB/bJN1706wf+X3KI25gvkN+NlgK1d2UjyX7oYdym/wwQXiK
T49MQm0FxmMy/YKwcFP9k2sKJ/KHji46rHYQ//apE60UtddLuo6kJnrh7Y0MBX1KoDf2EDCZogBj
N4WxfuqtPpqoT4tCwzmlvcm6fR9k4BRBTDVmqv7QueKPMaiDQ2s54gb8wxxeGArvq9sA8Tt6AnM+
LD7XupLtH9sAfXutQTLh18GCqkwxNh0aAKPUhe4UfjrqNZNh93Foa8DYAWDm08xKL/IW5Dkvnuau
o8MzaosGfyd3a2vAgHtHFf7LiLppkMxv8wJNNZCaip3xsS0mA+7L4rSkoDXUwX3U4CcFjNlInlaP
DvhwBztgwB1EMhcKVK26ZXkgnpIqYKjurOnl0ASbNDXsuCmrHK5uYuT6CXVwUP6ZHf1l++sWIJgM
tRRcE4G6WXlTU/pdzngfQOPvM8zuv7Xr/9RsL/lsmQdmgDpCmUrEKJW3ZIRObAIxw9OM0sUniNo5
Oze9t88qfO1XKCwjNO1I4asb6Ru4vnsde4Io8AzLZRiPoGhvlc6AXw0qTdlO+MeydJmB7jZEHWpV
KXWDa7T/l44EDl+YxMG2cXt2bN9f//7qcG/bHOWu3SxvGpT05Bn5DRD6wLVHqex2A+vQvLEPMgPc
PtRFRTRXaKAq+WOY+qiFCjN+ymqEyFyvE/ftdmyzb2C8n1gDb7cIm4iohvfSh08SaM387E2oED7W
hAF0xxXwRoIm1C3oWPCV1QuHRmKk0m9+ETU7m4kNLQbS+2IWWgLtN5aLuFhgWRFp95Ll7p3L8Dv4
cnsROct4mQQ2v4Wlg+INjsCpdR7JCBPwYezouzSbkp21ZZl6k8aWplrBMCppbkWC8DGbIQdOkKq+
KJWPz9wDn3B7XmztGMBfas/j0BNCOym0JRqdY3X1UD5KWPbCFd3ZxyxIMSlsLRgCMmO4MyRp6z5n
rHHO0EFrdnYW29fXaXqFQycbNYPMcYlTHI4yUJ9B5S70F562R8j29fXvr74eIq9bdkXdYN8KvgXL
MJ1SGLQ+bH/ctpJ+Q7jMJuzyuCrOWDqKoV4PWvv+GYIax46/3+hq2vFTeJJirS5qeKwgYB+jKNfd
gbVtcAxYj0ifwAIuqG/MYRCDbaJmgTh4z/Ygbfu+Aem0p5W7+BouMbTIX0ity/e923vHptbkpaEu
SEBwhOHrkS/gxpGqD369TIcIIJFJScNBoN3GgW6rlCBRClKPD1A3PBYzjqgB3FbgeAugH4azIYVT
qBup/D4mUftje2FaBp6u+8WrVT+WmQudixb7gg+ePIps3Vx/dHIvHR+PNWCAFlohLsyPp/LmdmBL
QDNTP+Els0cVs1w26NqtVz8fFWMTl/BNxugoeZeQIYZNMJID54aHEIrxIx9qJakHobC+3zlEbSNm
QHnqPNhkLvDoDlLff1CQXHiXi8k5dpehxhHtUM3bsgbQtPac9wFImw8o7vUftifDsg1RA8ZdNiCT
28GHcJhQA/vAQj/5Soqw+VdzdSwDBH/yX6dkRK1rEy1+dSPSLZxH5SUt+xwWYbF8PdQJk5AW+rAX
XuBic2vgHUBPDFoZ88cARyXUW1Um1c7JbJlnk5HG014QBiUWnGWsfBpISS+h8JtjMxEasM67eQFV
ALZYRdqPZwHRvi8Dg0PaUk3539vjZDnyTWJaryHcOk5jdaMVLuKJRqy46Bx1oZ0Mz44D+s92O5ZF
FRoIR2pyqLo5r6A/iBrSAsJ1FwUD0Sc/CT9tt2CbivXvr1DOizIYR39CdLWm3+cWfBzogfnHbhUm
PS2dp3KAHQzCRBUvzkHLGVw7mubgTzfwvERDMssFaspDNs8nykAM9BH83knK2QbGwHNfyhbSMSkC
KAS3xQFokBxOMMdG3QAyF8RdyhKOJdJFss/zfPFlhmrpf7a/blk1Jhutb1wXRWSIyGKTgFk1lF8e
KokiZqffLS2zjI5JSfPKTIsM4g830WJ/O9MA7mMnqDbIz9tdsH3fwHA5FPCl4qy8zbLq5OM8ZhD5
iTzI0x5bmoFxOE9tUABcGCMJw7i7kpL+t2VQh97++bYZMHDbEq5dr82Km6Y8bkbunwUUYR+g4XmI
LwG/m19h201eixdHVt0aKC+cgxL3XWc8itvAOIfrQvCZBXNxS8CEPhdS+w9OtFtnYBscA7fOoPO6
Der1lK/gGprBhAFPcvrBEfCoOzb+Bni5JyqodU0FJPcdCHA2s4AqXRvA5GX481gLBoJLKCpCnaEu
blXKcxj2ZeX8D/HhdHaewlUDe7sVyzljstG6PuqjZCT5DdZj+iJXJMPhe4xxYupVe3DvnLHAzWSj
9aFswXTDxQLqmimOMpj8OSzJX7Z7YZlw3wBz2voj3G10cYN+bXclaVR8zNpmuILjsBdOsHXAgHPY
pRkuEE11A9WNijNkFqEB4iP2t1epa+uDgeh8QuioDCBjUOCCJB4oqtaddwM8XUf4SJXl3olpa8bA
dTRUyEiGXnGDgyhE2QeQuRrGOPzd4AG3PRu2oTLAHRZJgNqkBFtrD91t2L6p+a+8clEcvP1925o1
4L2e99FYqOJGpYqJ262ypcUXGsh4UojybDdiGycD4FNbgkDcUexQ69NngO3UM+7y5GPYzfzzdhO2
cTIQDkLDkEC/o7zBwzroTl3qQDKOTnIHFOvifyMwaVLSoFYG33kPj7e1DlU+ZpMrPf7oRGGp79FY
58NLxVcXnzTzJgT6tvtkGbbfCWodBEBlh+WlESd2sz59GvrWgzHTnO9cWW39MsDOezhOqWA9+pKV
Se704zMekj/mAXFQmqkkHgupPmx3xzJFxED9KKN5GaFfdEt4mp21RohGM6femSHbYK1/f3U1TjnE
4IscMTHBkfWAM4QHidqFvdQziKjHOmDAfRE1g0ZlmN+yMqVP8KCAinfD9rjMtuExkN5zPlAFycIb
JQEOpgKxVTjKsQRqycd+vgH1Cc5lGaSn8xuMSf1zV0DeqoJT0cHFamAcrsx0ZZUXNxRTJ5dClf0L
gkHs1Dt8j9tlGyET4xzOKCl0gtbkf8XhLb+anfVlvXw8NEAmO80ZoDhHkrm8ISKZyncNhEngG5zB
N3Nnk7Jstt4avHm1RjuvcRI+dOWNFAiQVdhRHlD5iNzQqPsHbwaJ8FhHDFR3UhYsgmfXzU2L+iRp
Ozy2nl/sfN2CtN/oaTOUF+Gch5le0AuqS8h5oLjyUiLEdQxpngFmr0skH/weN0Ifj6CmLWpwmFEQ
fGx4DBy3peb/2/REuMYpUZ9wGZU8eDtbZXBeT/LkstGbxxK/ve/k/xiU3uKWx8JingHilDUjaN0E
5zXpl48zhUruuxFGA+RYUM8zYOwMZTuMmchurkYRzTnzHdwueelAGH578C0njklPq10Gb8FQQGGK
Be8ERRJ8EMF/8Z7+TDJsqJB/OpYHMJlo0eCH0KWU2U22SJKA4ZScAi3Yzr3M0g2TidYPgQ7luB6c
HWyaPYTDXKf+EBTijzAaPjvuburNsmeYfLPQlYk7jW1xa1D3mJ5Qsym6c6CCcoGD8NL+5TjwfNnJ
jVmQ7RondD8s4GtAK/HGCjDr0BZK7uC/PX7sIX1zbAG7BrRrLyedIOsjSXTjWU2Iw0HvfY+2bmEI
Rib/zFdNn+Now/JKtX6cU4nLIA7q8psMgcGkd9KzN3fDFRJswQ85L+VLzo5C32SndT3uIEmBE3ZO
oP/vurgbDEu7F+K3zY4BfS5WSXkm89uAOmf/D9jIjuHZ1VBWuoxpGpBv2wC1nLImIW2BbVIPbQE0
AwXMs1ZdcJkrqDtvf922nI0z3GnGJZVwGL41ZfmlCDmFluD48WfEN/WbQ2uM/sZHAwO57FzQW6nv
Ji8IeTnvW2+3DvztLkBq9tcNfoHHhx7bOrsR0sN9G3qMMDtAglfVSLKMbj/tDNXb801N3hlHzqOF
M3h6C3oUkioP99g5RPC99YtjNx5qqqPVbTn3amBOPCy5/lNWcNfWHsxXtufa1gED6h7NPMTCaljQ
Qij+EXYQ9IqHK2yKyzE7tMlTk27WOSRVyOanN9YrgvIzqLQTVg07X7d1wDjKu2KMSidtUcNWCZTy
zlIjcB1Ep5HtisdxLJrfH5aUm6BOiZPnkMu9KYz7dGqgeHiSiF/DYSb/ISDw+7GZPX2ZJThiUAw9
ll2j3DjmYWfrjFWdpKA/oUGUZebwoT5Y3ku5AXKfZxRS1kFyYy0yg6Qm33qHleftVfX2/kRNAlrL
C08DeAlOXok3BnLvcZeqY/GWn1KFr29vUcLhlzmXsIgbUZ8nBG7nEbwEHrZ/u2VBmawzqAsMtb8k
TlyQufmoRJZdlJ81jz6yADtN2IbHOMPB7+5hhgvjk4rjHYY35PiQu3OxM/jrHvfGcjUZZjUqRVS1
uko3TQspRlhzqnSoT1oHn5zc+QP2GPVpwL1xe7hsfVn//uq9BA13OU7wVYiRT4A4YYA4d5xBq7k4
OFYGvqd6QsI/0k4sZNn83aC5e5vm8CQ79vMNbOdp7SR+itmWrIa2EexBXrq8/ufYxw0EpwkM7nwn
ErEQjvcA/ZP8OU+cYwkXygwE8xmmLBHErrFQOwrtzDTpYF8DA6BjQ/MboQzWPMpVxImTSKO2QTTg
94G0kBwji8D97NeV4w1O78K0hccZrJz+hQEVP2fO4H49NPamIFo+COzEMPCKZTgnL8k8sbhNmvHY
qjS5Y6nTU9CoZx7DkUg8wfGJQr5d1E/HfrtxKMMETkXDNIiYFYnfnStPZvklZdBeOhQeoJEB2g4C
RfWo8fMHifK4WQ7PVR99mGoZHhwfA7UtRL21j8KyWCY9ar8yMacwr5+rYe+Juv7SNzY5k0FWtw1J
UjhMxWpGRpZqCLdBu+Xo+BjAnWoE3hwViLiCYer4WDUJYc9N02XlC8ybi/5QhTCNDAQvNBOoNFcM
vhR+9Il4CIVDhUR/2l5Fbz9/qUkk62cdEgKGY8w89p5R3CEqV/0HDqSfozT53hKQBrcbssyFySkr
tYuzvV5YrLy1nkCFuHnprtvj6Fju8iapzKFR6kBficUUFovvydDFqmTPCY+8k5sm/GAnjDMZzC+o
IwQti5vCdS+NAzsUPAsPHjPUQHQaZEGd6gFfTxqlLwkyXLBVpNX8+dgUGICOysVZuEtYTOCUcyNR
1Vxr2ewlOSwvdkpNOKe95iEM4OIa5ahjlX9A6fYXVBB2sNzOK7i25M2Jdrz+gMTwn+VyrM6Tmvwy
eN23XcnDKG4INMeRWGugtM6D/WywbeUaOF+dc9pODGigzDkKe1R/9+a9EmEb/gx0t/3STRAoDWNY
WYPUR1HpCf+k4t+kDBAYTzSLUWcS7Bx360J6Yz80eWYTqfLez9AYhD9hWUNG8cRriNy1KFR72F5j
tiaM89pfhYxQDRHFs5c08Lpf5vQbGwXsRyEEIY4FfqnJNUsbSifmkDBWBV7UVYLMxJR1e6JGljkx
aWY1X4YZelhhXEStfMoYokwzLILOQ+VpmPwOyUsETdCdY9yycZlcs9b1vCqt2iguVPiuKry7iCSU
fFr9FbvL3nPFsoRDA/lQPoOy8uzQWDsauXnhc+XDlXQsd8L8tk4Y0Hd6ndOy9Wns+mnxUAiynNzV
RCDpq/zEOBypt1eXrR/k19tgjcCZB4sj2COWc/ADckpOHMAIZD5vf97WDQPpHdczErQwqYD/QHgm
TuGf1vI9OCtD3MVpdu5Vtk6YkG8F0joZJ/EsYXZBs9I/wXrL3/m6pQ8mC22EdzERalm/jvQp6LHl
D5kM6ub1uX+qkcH/tD1WFqCbVLQ0QMIrJAkMPTKIBFYhYg4ZybJHb4DE1XYTloEy1dFgBRMlTZ+S
eNCIz0l4rD9E4H48HPv6OoCv3qQosYL0TZjg67U7PxQZnExKcLl3lpLtt6/D9urrvNMkn5IxgOc3
qFBuL/APbIMu27/dNslrq6++Dj+fEk5R1ENADnUXrBHdnwk8cD4QBkePEsHYx+12bL0wcB2Olaqa
aPJiQqD3KQo4fOTD7m3KtoQMNMPtrdaOnEkcTT3K52T4MhBaPAhN91aQrQUD0E46iLCKaoLbrQ+f
VmTi/1OI/k/kwqKDq8gAcz3ObV23A4kpqZpneOVMJzjBHVMooSYRjZMF3o+grf7v9ZtkrD3jeaRu
Lmnrnf3CMkS/cdDchfaJYm6MwOTifgxGkUyxTrHTnmcfNgn/ObSSTDJaiLI5pmg9xzMM2R+zNm2e
o/ro48I3sNwWHYQre8xzUUj3gXAkgkO1+463oM2URgPbZWIoAnXjzKnhuePiMlO46V0q0b7jw95N
0DYRBqbzUSKBUvRzzNZHF3Kp38USfql78DSPTYEB5rSsMl1IZ8F7fq7/ZJM7PInOSf469nUTzPBc
Lxib5hgRG9hieunEca/sD+qRUFMRLYciFm3YgnWKWrMajnmY42Q6WOOBdNKvO2qYeBWFwN6MCGWE
a+qMdxI/jxGCNscOBJN45kE6HIVyqRu7gdPnDwqWKeWzM3G9FwO1rB+TZOaTII2Ux5dYVai7FLXM
z4VCksZbizy35/gneeCNBwRZb8yvzp2+KnBb6cgS/yzrjSYkx6tE5WenF8kzaVpxYlBT/uC6S/sN
4qP8jNJZ+bnQR29oJvXM85RDJI/QSU2Dr8MUfJNZ0Z2bySsvetndFC2IN0XTJtdPeFEBi6RmX2jT
CNgS9p9RKHvFQ/Ng/oMYgK/7kKZCQP54yId0vgyt16RnJls179yfbCvCAHzUw4S97TI3ZoyWzzpI
+aMA2/sZgnbJzsV//a1vLQgD9X2HME6ugiUGoW6ZziRz2+Fdyf1q76Zja8A4wXnga2gaqSWeg7R5
GiaoquDtKna2RNsIGahv5wBOWxOmQCSKXkgOuZYGzmlf67qsdzBj6YDJRYNpFvQU3XaJUYzDz3MA
ggmtd6UJbF83n9tsCBhuIEssac9Qe4v0vk92n40WGHgG3MMRAj3t6E5xRr17VlEYY8rqjwo6HbBC
PSY0Rk0WGiwVQ9aLcornFEU5euVvlfygZA5syH7dscYRXnml9qd4yFT/nXq8fed4sGXa3hAt68cU
SRtVywqVMB0rN3Pfu7T+UBGUvGUKBKjtFmwTbGDYTzxaMYfiXFoFFocEKVgEmPfeQJZIh0lCK30h
mCxx6rkZ+bcqx88oafnUyOBTqsdnOGkfBYGB4rpPQsiLT1NMHfBpZl6KS14H5U4IxTZGBopHlUUe
79UEG9doGWEDLlSco6J1L3RtmWWTgDalTuZCCXJAhDGD12GV9hfpyOQFTJQ9/xdLF0wWWltN4JwM
ssfNGwImMMqED6Jq96ReLNNsUs8Wj3cCTusqbhDKxDMdb3UK380nBVvNJyrn8tskQbPeXrG20Vo3
k1d3hKmUoxvCmzGu3PxHkVftlzF1+4feE3uJF8u2ZDLPWgizo9DB7+Jh8AUKNUq4VfY4lhuG1xdy
Sns5ctukrH9/1ZMWkm3RanUWFx7qsRIp0nPtHJROpSbHDG4dfrKMgYr7xHnx6/p7Dt2P7Smw/XDj
VA5RocRljU/D+zZ/jxyb/wAT3mO8WGryynqkKHw37bo4IDUqrhWM5X0BlY9jv90AM/woZe+Ayoct
taofFMygn5z8YMESDCt/nVJo07ozCgxkLEk6PRXwZf4Gglnx9chvD01C2dTUtYbop4yTcCjkiZYd
Koc9FBLvcfPfXvmhySTLecVb0Yg2pnOfP+s8Ausugq1PNgX0UYPWtHOuvb2AEC8yhqnNgtBHrV3M
IqieBAo+m44+SM0JTe2ytqo6eFj4TSw64LcKEVAvxPT39hzYhsgArecjbd10UxkLP/fewftveWpE
7z5Sf+EQYQMUttt5e5sLuXEw50WO8jrPLeNIOukFJSt33/HnZxosh0Ac/kYoSxa8nbqhjME1o/4J
DuJQ+A9bH4+E7R68fSqEJnVsHOGu3TZzHWdd0ILfvvSrBGP9BEMN/6ly4b9OdtNCtgVloLpj0HiX
dEFnCrxLlYBUQ1lAVmS7J5a5MJlki+ijWqm2jYlYsitUGuZL1eOhk6a7cjeWDph6Zn0Jp5RmyZs4
WxBXylB8+rCQgxoZ8Mj9FW9ll6FkXxRVTCUIRlKuEpgENTfHhsdAcx5AXBHCelVcBDAO0KGXfAXL
CLu2M+7pcNmGZ52Z10elG6imZKJC1oHxz5Cz6v8N27AbdpaqbYLXZl99vqakZcPImrjKkLhcBbL0
FLRnaEd+3x4i2+830JzqUMOvPmvjxAMLGBROEIBRhrhzQbX9fOM8TkNFZRrJMg7SQqdwNp9J8kDa
hbTPKEh0DvbBuGR77lgEDJ5TMV4JoXeaGWn5yedj9OnYGBkY7kvYBfCIlLEbts3jzxtwKnfvqJYZ
MIlkXp4qrlWP3UhDpQqBo6KHKTg7evKbRLLUaRrEWcY6/lnT3bA+hT9hvXcnsuylJpGs1ly4rZ6r
+KcQFuzQOcQZUA1TDTdXtOlTXh+Tzg5NUpmPWu4ZlhN1HCCDdYLHBXnElto8tivD9dBERwaYR+iK
5rSasF8U+RpVEAWKz8q57L8c+76B5twdS9A4ujKeIdX0UgTw/J3dea+wygK2yIAyD5WuWFAWMdQU
oKlWQHcZtSPJy+Lle3li21o18JzLLKpcrbM4SBRJTjqKtDhHLD0o7gwhemO/m6MldUuVxUmH7OEw
9tkDfCKjY+eByShL4bmsvHHJ4qpw+Afto9odBp1hHHlt+vHQFJu0sjYqeDgXfhJXw+CcyarGOOqD
D/7Q5JKFpaRO62X4ei6Xj2rJ2SXDbeZh+7dbbpAmlQwxWZlnHnGuLHT+IOnsPRUETjVJPTx24bEn
WmiqlMEIPgv8BF2Aj3f6VPQ9DuaqJjucQQsGTCYZag+G3HPSJIZdEMqWEmdYPiDN5/QnEbnHykfh
HfHrIvW0iuDkMjpXp+H9KSxGaIe5ozqnLuLl21Nh2VZNSlnHFEfd3ORcFRwuwSSpefA1A9XgRSPw
+ZWCLPnOaQ6q64Qmk6x1F1Q3TLlz7cJPoP/Un7uFdl+2e2LZMkydshSPElDTRQIt6DR/r3DIfavH
aZd8Zxso42zOVQ1Py8jh1yBDFeOAigeK6kXQvdV6yuWnUh8ryUL4+tdZz5ey40LXzlVKDbl+Oczj
B8fhyzGR9tAUKcszUeqsytETVOg8TlOwnLw+9S7b02ABhkkcy+HuOiK84FyT1uNXNaHGSwZ1cumj
gu6kRCzbh8ke4+3c/m/7wCRDXwJxMB8KwVUPHJb5birOsp5M2phT51UfVExck2FlgBDkv5xhVjs3
ANswGdAOKxRVDhNnV5RtoLhz7kcXjL658MKPpSqQrNqeDVsnjKPa6f1aR34hrqQr+j9IhSKpUad7
ZF1bJ4xTuguK3IOnvXNNw3QOu5OnOjgZ5Ai0qi+tbPu9u5+tHeOwHv2lTMFKE1fc9pJLhcDGwzC0
4dlbII9ybKAMeMPocuQDXlZXN4TItV6r1vQCqYHtr1s6YFLGahIKASUJcRUExAC38IYnWhUANyT0
s0MlhKFJF4P0KR646QBY18x/GnLCHqoFWgOLgKX2djcswDPpYiMcWfBko+xKpvEznRAelqJ7YEP4
AtGuvRS4bayMt/SifVxdQWO/OlF97RPmnVTRBCdd+vKy3Y01dfd7SjUM1pZfvXX9hY4sI724lnnA
H5AXIA9NRML3WdR0l9mZx5cJmuovEArbKY60oNAUNYu8Tgs/IEChD662Dn196XktH7e7Y/u6gfEx
Q+m2nkZxhUvbO92J/NRN6eftb9smw0D4ko9px0oMVZEk3/xleQ6n+rlY6g/bn7f9dBPYizc2oun4
FS8g+jKEWK4RhJV2Bsb24w1Mg1uX0TbLUEoLUbkXdxwfZz8Xl8MntUke87JqolVe0WuSN8UjcTMk
JtuD9gGhyRtzAtrl4Ryya8DzpboINofZBxjBQ/j70OibjLEcIsFlgYze1W3G9EQyQDjsEdk79nUD
x2Gk+qQIx/BaRdmPLJf0AgmrPTkxy8IxCWNQt/ValojwqqARQ57J3DNyRnigzI6dz/7a8Ks9Ioxq
WNWH2r9CxIpdklIkT25VOaf/B/VzHYg3tiHfwO20iIDTLPGvc4lntFT8A2sQFVsrg9Kg2xFstA2U
AWAfypihKrLl+jMsTMHhv3QMkcljc2zg15vmkTkwdL8q4oo7Hfr5UQTDMe320GSMLUvaShfKHVeR
Zs1TtoB6odLomIhUaNLFuqahSkGT/AqOeJ2caNFGCn6E9UERitCki/W5hpihq6YrQWHWQwYrkEfW
wviwzsAL3B5/yw5nssXwQM9z0XvT1dU0dO6ySXr1Tvd0IO/LEcUgO81YVupvnLDGaxqYOOsruL70
5adLJM3lcIX9AMo5XTBNt7tjWawmKSwrGdH95E7XquX0RAa5vCyILu183cKtC006mEfdyeMoWr+u
Fdnr6y3IC5Rq4KL/0zpFKhm3zfh5NYQovQr1NLvMU1vHDKhHhKiwy5zumozhe5Xj+jcWWu70y/Zx
A+I1HcIapV/qCm7SeJbjwt5ztuu3ZFtiBsSxp7YaFZLyKtymegwWmDrTjtLHZen3CNK2DhjndNq3
UF5fsu5KXchiCdU653HM91zDLF836WEcgplR1pTtNcD29K1ZoKIT8P6YmnJo6pS1WUKDvkraqxvV
9Rlaev35p8/yNiAsg2/Sw7BHRbp3pvp/O6DuivnMVDG/pHO+7FwCLHENkxyWTshPMhiFXedu5N6T
6qbsHeovE5T4EVhUyy8TcimgjQVwx9mL7tq6tf791eE6IbPh9FVYXweB2rghw92PpLiZTeGYHDv3
TN5YPyBjGUB/5jp4vQ7PcMVpnhte7+ot2LpgIBpOWgMVA5HXIen16ed7ESbDEa7e7Mf23NvWrQFr
J/MG5EPRgyJYmuQy4zabvnjLQpvLsQYMZHMQHbJF8/JKmlpc6OhDraXopp03j+XMMMXLuuX/OLu2
JjlxpfmLiAAhhHiFvvdcPB7bY/uFsD1eIcRNCCHEr/+y97zs17vtiZiHs3FidqeZRiqpKisrs5Yt
XaoO12sjzolNQhyyy9ztPMdApMzXFHLJL3/+Jjf28DV9LLYdEyOGb89WRns24ugWFRj+wsbn1Cyf
0+ZNAPPGsl+zyGIdzJ2YvT+TqcFQVimUPmlIj7b5kq3vc4tIrslkqHtXKDA4f5ZV1co9CxbIwKdQ
JfebP7+vG2tzLV62hnNVLsngzyIJ3CZcAcKr5DuJ9P3McDf9+SE39u81hwygeztWZPJnJ936Gjbp
6wpv2Lf8tW4txOWp/zhCEhBzasiaYyF0ZB5oABgloRjjWcOOvIF23HrEv0Lck7pvRnwBhrqFieEC
ZTJPdphtep+HTRJeBXkEwRyqAqxE2PW/YAG83i9t9ZYd5K0VuArwJInSusdYx9kkKjyEKYqLVL2J
N9369KtbO5rTaAJrMzn/7XXhjP8RTv4t7s9/fzi9ZpHBV2bGDE1CzjSEHS9lHSTOafvrzzvzvxeW
XpPIqmAZ+TwQckY59EpZqIowAoKP2G42f37CrT//clD9Y3eOQwXZcd0vZ1c1n6i8dCEAykU//vzp
t/7+S1j/49OHNuoZOF14OUtUbgirp++0gelLtdi3lO3++4Sg1wSy4DLKRAYozfzNZ7UlOqOi66sn
5dPXKYAz35+/ya33dPn5P76Jt6DW2Vr7s2+R8Au3uDzroD7550+/9Z6uAngieiBpWcVnQ1mzJzp+
URbsNPTy3+dwTK8ZZOOAbBI00OjcLyn76RJPP6d0IO/KYeg1fWzJBl11Oo7O8GmvnnSAoUddxuad
n34Vv6lEDgkF0+VMSfBFDXDDS+N3mqfSf/HFoJbcttS6M/MheQGVGAZgWmHyu/jz0t7Yn9dksdHB
Q9L5YDpDYfcOBnLlVrYt2zoWnxuk+n9+yI3dec0ZS+xoFpiMTGeoivoXIxP53M1vjn7c+vSrKAbq
rIBEV+Zsk7Xbmjlc80aNb+3MG3v/Wn1sEqhtdbaOZ9MQvyJBhZNPjxP1LJh5yyzo1je4it4xUot0
MAY9Q/lyKnN4OE4qn0pNX9/3/q/it5kpCkNtxjMrq6zfKQhi2mKaKEqTPz/g1ku6un0XDAfCb7Qm
pzIAC8e2w12J8e4tBmbeuYOubmDKAxtRYvvziqZM4YJabteKdm8U/rf+/KsInmom0lQKBTGehH5V
mVI7BjnlTS2q+o3q8MYjrjljTdsOvF3G9cQSQT9KcXGzRH1+XCKYmf15EW6E8jVtDCZNUSpQ55wh
cksKTd149h1yOpGZYc6z7E0BzFsPurqUmw7m8AsJopM2jdyJVBxWmx2wZ0GtsNX79uw1eWyQq0g6
N130c6NwV/Y1RJsD/T5TQnrNG4M0hxyCWq2nFomp3lkMTUNRkKz2fYaW9F+KZJCwy1JnyclQn+rc
NxhPZ9WbFho3Toxr5tgCs+VsSsbmTKNW7Gw6dVu8/vcp5dFrMbIAIGhEbdqdJfgrNu5EAeHON3LG
W3/5VSSPcFrOWr+QEwGvF7Q6GXyE9eT7FJbov/hiUw1f+zrozxxQdwGpzeh5WNJ33vTXVLEaup8i
yWx3Bn8uPlFO+HFUMnnjFLrxZq6pYrVIJcuaFp8+cnTmc4/x60jlUIp6q8F54xC6poslLQeLoe/7
MwnnMsjbruR9l/PGaQXT5oot6xvp6K0HXV3JsH80cUhMf5ZmFccQ9qU5aS8uMvPyPt4HveaNBdAN
TmS51OdBZm46zjXy7CcS+r76BSlbn76RH936JpfF+kdi3YSMdVAfa87KoTET6nbYQspbbjAcWm//
fG7fesTV7bzMJg1g6bOceDamqlB9jDSj7JuPVLX+LXrarc11dUNjc0WpVW1y6kXmNjbBJHoC7dE3
7v//xo3ovyhjnmcM7TZ6ojOq78gLmNTOT5LH3zGDcJek79TZQUn5/5djGFo+sHENTkLTZttWUCOH
1Evyxg16YyWuCWOVgH0crSN+Yppiyh1pjAZau6m4fktP/cbVeU0Zm2baYJSB4AkjlHxMUD3CvbTL
S65snlXju3hd9F/UMT3HrDUrP5UkenRDelcaTJfYBZo40dq9EeM3dtQ1eWyNJfB0pHsn6mrPoatU
QlirgB/OlL1vGoReM8ca2TbJOKTsJGZwiUIOIUOTKfIw1phrfVfwXcuNJTTsDalXduoX0JdBlta7
dpjMwxiW2dOfH8GxN//dnsY02v/fs2NVJ7QjTXpqKZ/r57KFkU8f2cgczGyrTz0kMk/tMJo9BJl7
9vnPD721la/ifYkrhpZ1hgQnTmDLW4a6VuD/NEj866mD4Mn7HnN1m898yQRvVXJipXMfSxVjLqgC
1RUyfW+hh7de31XIV1Fo6xoyeifKqNCfOIdtd1IMccf7g5jIkG7WqU+f275bH+o2M9m7htroNdWs
VEnloqphp8zN+g5qh3GOITP+4V0v7l8ks6Zee3X5dBZCAovq5GO9LOEW5Oq3QJsbZ/I1x6xqSkqD
PlhPPXq1hdaYvrDr+ii7ri4wMDltmh40mz9/mxtnwbVXZpRhZku5lp2Mmas9Mw7qtZb+ft+HX7b4
P65gKI7UOiEarwq+AemRcDBKjnPUDePmzw+4ESvXrDJAu2ZlGeqZdkm+txcJlb8dbjuRvYEQ3XrA
1QmQ6ouNRpxFJwLPnCkMaRFn+q84e6cdJ6VX0T5OcZaqnkenELqZXxWFetua9O+Ez+hVkK9JlyWl
BicObSjoCdiZnSoVm59/fvs3rkR6Fd8NMtEWUB89Qe6syiFZMOS6QRQEXchyCIq9Zfp8Y49ec8y6
tR45FFroyafIT4xw5eO0SPvy529xI9quOWYV69MWutT0pLvhDI3EH2EATXe+xqdE9l/gNPpW3nvr
a1z+gH9Ew9A0Vab7Dq+rZeZEYxvkXTm8pXByYzGu1ckWN2awcR/pydTla1lFa9E7+9WP3m87/VY4
3PoKVwE9R9PokEjDiilhIWRU4EPAGv6W2PiNYLsmnI1cGNtVPT31FmS80KF/STMIAc4DWix/Xuxb
X+A6nicfhFNn6YnASW0pKJ+yu4qvy/skNmh8Fc4JyEhV32EVaJO6zwTGumrT8FSZzZ///lurfBXQ
QdnOg+2X+FRqEmeFk1Fzx0tT5VJX6z0Uztu35vPihFxeyn+kP9fks2YIax+uKsR6iAqMYD6NNjd+
AYcnrFeVx8p0pzqE0ST+FxWpc94XbAbUs0DtEhSTrGZ5yxb2xCAcfxyYt69thoFs8HPkw1xCYQYt
XnZaoq76Vk7B/AHa7FOT927hYtt4MfylZWzbI9N2+IvWbSM2yg9jWkhLpvQIqlTzDQakzUdpFr0U
pZt7kEQl6/YlTIN2LRR+foSawfxKdILOOZqZwbMgwaxz2sHwKVy0/Qbpa3guyCU9JAJSKySug5fS
98sPQUgA3HWdjx2GLYZcLjY9ZD3cpXPK7XjXwm3C7dpV8Dl3cw3nWCqhJLqDXxxzOfEWLmgYqycH
6O1p1J1ZM01FL/381CnQn+U8hGXuaql+lda7j+nFdkALMXyXmO8H2/iiNEio+BKD3fwSgom5taGm
GPBIS/q5pLXeRTpoSK7Y5I82EvG5i8Gokoljd1AWXqecLAroNwiKckPNGLSFCLp1hRUi5P4EpgsP
YU8iBU+lNJlyHnmybkXa6U0PbwVMb4dyKYYeiireJ/FHWIuafEbLXO5R3nYbPdD6Z0hmKOD4MV4O
aZaQXwjh6qkVOq73SFmrA6bC2XcFeaeqsLFsHiM1k20b2hFQZwKvuLZayS6rg7XZZikSabIq2+S+
btCT6QlsDodW7vpRVy9EBX24hwAwemNlGPkwp63Vz2Etkk9rhfnLMMGH8CFksmjcal/70JoPmYVN
Ypsy9ToPjB+V7xlobzNA+hBTG0W8BvLIASmC8WajfZ01/tRiMB5X/Zo9M6i3DsVQ0X6jS/zdXJsJ
TutDM+VLs6S/CDRwYR67rv33EqVhQaB8/lzF8fxBD6gRx34wO245eeKrbz7apizFJmyH1RWkS6FZ
KEEC6Q+XbSUwQt0GReUttDaA9z6UtuKATVMxNsU8Vemms3GaFrrj4alOe6TOBB7n3/sZ/Zmc04k9
UOvr+6GcyIuASWualz5OqzODte13H6buh0/gApfrRUw/RarEDr4I2d06wYQKU41LDd8aUR5GWru2
QP3Z/Qx8KU5ytsFvsthkU1PIgKwBxD+8n4ZgE3H4M7WYvof9GwEhrgyXmOXej9U36ScYxrO6xzVK
Wu93TTAmG6lln7sgjI8Kg8UwwZvZj79HlVB5DNuExa6AcS3CLGlxtfMavuREBO7H0GRuD0q53ZWo
i5p8zAgsc/U0rE/tCG/Jz21vAtxFcDN/8ipcC1fzWucthe2MoRG/z2KH5SZTHD7hNJmngkf1AMtf
aItpPQcF4u7i1hRVHyuYGsE0y0L0BO2WUzpwvxYWg/UPcLzAKElK2sdBjOFdC727x9jJ/iebSjMV
aeKCcxhk7hFqmqKALG/8CGatvFM6qeZtAP31ryVeltvgMdO96tBBw+li92krlse4RHKWzwEcbgGW
g1KjOezZFHzo+lywBYJAWgxxVbihg6y2FhjOADwdnBsaNS8s7OCFosr28WIes+PLMsB/ak0/msH7
pjBuhhJ/kMLoqkmbsxQVPkibBPPc0cUWWmVL86GOyPiVtJG4x/UI2HXGaxhX1e9g2aOKjsMnhqvO
F2OCzKullxWVg3g062xdbq2Tm4CvOAYgKYq3hAB+sOs8noUeh63rLfvBUyKKNknC07KCYc8m6ze+
BIMyWxmxWwvTV1e0mUx9kST4DzR0Nv6yk1vTfE1aU20IjCYPU4AD9MwqX93Rsi4/MkeiKVcGHaw8
TUjzBU0U7NSJD9IdS7f0Ue6g3emBj2bjXRqnC98SwBHzcQ7qxewzvcLQdmf7MJlMPjbS3NM46cWD
CtZhVgUmHNn8WOqF14/LOMbdEx3pagfwGDBAeGc5i9WQizES6sjDaInu9AT/N1jHlFG8VZLX8S7g
2vZ5lY4Bxs+n1e3LIY3re287yHBxrZoMqlI0c6d+jPkPDcLQrw764Bxi3cy+rq6bUtAds7p+bpau
7bYjVKmiQ8eiLjpIXAbDphQOnz2sXcS2a5wGR9LO2p8klY3awOlziApv6snvy2RAh9KF4dhDzycJ
1lz3sf4C/87p48pjdT+byX5QDfXVtkcAfE4H6IWLOeLzsYE1SJqnAv4s+SDa1G7ZhN/t4GnX5mVU
pmkOrfw4y6F4MKwbDUkFtgnBXfdF2gUs++tiE5oU3dC5GB8A9XBoXYay2yvT63mLOSrmN+kCRO0p
VGXdbd0ktLnDNcTv4p4yuUOOxsojXtssc+ZmLzexsUv8KHLMgFOf016G1TYgHhfD1M+NgCK8E9O2
AnGwPgS9Etlehj6VOwaH9FdRLaUs4niZ5gJS6cxGeZiR/rOFlew56T2uHuSGPAEb2jh9agwyFNvT
kp0aIijLVZ1UIkcoQoEJeNDlNlpqVj3oEfKoW9VAbGVz+ZPtfdaqMSwseOmP/dD0PB+Ns9AsnaPl
J6/gFH4ceo0sUZm06z+UBAf8jMNUnFpoaQZ5RM08bIHQhcuui01EH0oGU+CiZSV+jhSj6fHSJQ4G
M5kqhMR4O2cFDOYHe+8WL9kmwm3cvCT4ehYt9m6qt5a1EIviw6pI0Y4mfByWwT4LKFe4HHaLcV5O
zCdHhinWJU9KqLDnToqp1gXkOXR3hCr4oA69x97eaZsh81KQYFUnZWaQZHodkmjXtL2rNsh8xwEE
poUkeW0DzMD2OM8m9OID/6EfIG+w82tW/UYbI5s3fErcCkdxads99x3yFQtZzh9xnIrl85osct7g
ZuOoCvQo2iNkTWu+8+HSfQWAqXF/hKGrtoRO+LNLj6bqATYt5odkfi3zCG2GJJcr5X2+ek7nHZlq
fDOR8OQ5DIdGb631UAKBwTktASUmtjyUtZABnE0n4KNrkI4hdtVY/6BtFZ7LiIa8EEnStpuWY7b0
wLtpZE81ZOqDLQkDCBv2GWwp9nBHXdI8Ho0KtyMuZJEvIYvtdwnatDyrvh7sPjTjiC52PcCqGnpM
uCBiqLggOREN3inScJyF7kLa2sfhDPFsJmUNm8dqMAglUD2bfG1dc2chTMfvFsKmGmJObvlZ1joI
j/0CvHKnp5D9mHDzdniDevjEowk7gKgSiy3RfJtzJMnUbiYd4C4P67i2BZdDvWx6aCv9xpkpXhNt
5PzkQ15fZgOCOK+QTptCgxWF0RQn03FT1ujwnPsgiVYY6aL7izY20IeSU70W1FVhnLtYLp/GBcnL
E1cDNofAQEC7Z/UYdZDfGZHO1cMEprKKE2xKPSSQ1ZoNstRRpbDxhoi5swVmw0d0ERbrPoYyWV9X
4wgrTNyxCSbZBD4tg60w14L+Bl7HKNKY7ntWxeu2nVdAqyOvkMz28O6D4jnm5NUGGxv/9EmIeeSM
I7hyFUdjCMfUdK5OSQXp6Q0ZvVjyqF9QDJVL06gn2Gd7SOFEFRKecKw6DFSMLCkLUB/Y9MiSEemQ
GAbcpViBpCkoafGVS8K6IXc4oPiBQx9xzeFojKnnuRZYKzor/ET4/vL2J541+eJN9Fsipklu+FT/
6HB54UkSIlo7QXrx6ggHxWjsOjzof9jxug4W+HhMtfvoEBHlvpJo/IOFMaNHVZqI516W6qm0Lmy2
gg5Dfex5yO8jBJ/aBSpjv3s06T4B3W7shqlMA2SHjZnPESXIYzUleEfOdeIV6S1014culBePVt9u
hcU43dNaR7qGpC68BMAcDXRYlKnH77ck7eS9pBShKanFp3ifLmGO49KseX1p0PZoMYtcxmz87eu+
+zryDqetE6P61SwuHTahoGjscWHpVrt2vW8XjXMNRjd4r9OQ8XpHSoeVn3AiaCThEyJJIsYxV5Pw
ddgZWAmdYRdeqvt+bt1vJFnTF8FJj4He8kJYRFiJIE91HerCgWOIGtCCnfEUT1X/U4+BHR+GYMIM
s9QtoizkA5nzVYn6WSqLRIugjvmBde9dDq+PMEcZ3Bx9u5B626TxrE9qxkjXwZKZlJvZacoKQnp0
Dmk0ULqncWh2l8nfnUGCiZjlFNWCY2QHHXrUD4CdQVCwjth6IyaJ6pgNJmnzNkaVXIQqxVdg6BSb
wteIu00Ilbw0B1Rq29x1yYTylHhZF8gYoL1jFFYGraaADRuBK6lGmdUgUWsnnX6Gp0/900SB+g3r
j7I7J7ID/ECRRCYHuuB3Pntf629Q5cD5ZcKujrfTWk1xLkJYCxwEWRCN/ayQJYZu7ZuTWFsYdLG2
NF/g3X4JqyXA/GJb8qaE4FANCsNsIIMZTn+v2pSiX8gyMd0jSUyihxCkzDTHXEv/Uyhhmg1kffFk
Gld4msY4U3mE7GLwncHc4wdov/xeLVX8rUR5+0NVIa02SRSnv7HNSIdTr0Gly9cKl3ELu/EmR6WH
rcbLSzmPe27029rDomkr62hNiyYyQ/uLwgqyLXynUb3JAVnok+uH+qtptX/BycREQeIRt6X1Kyiq
QE3qGpbi4yWOgKbYDTjP8TcXQ/c/hzk4NhEydoj+85oi8K1uVpKLNqSwNwKu3UDmfsWQVtwsCC0J
KczPkE+ACABGJHCJwYGsf6QB2GJ7pOzTF19HeL7tG3DGxjHgDz2vEK6W1xU7VJ25PK3G7G7ugVs0
j1Xc4ktA0KXkkFqfabSFZjWeT2DwHj+RzKYXe8G5z44J3FRfeLdMXbFW/YrbsuHj8JJNEkY88Hhj
T2WtKChwy4gwa0ummx3MIVHQZonNNmt8IZBjvkZA0RClUN5no7KFQhvoo4hCnEdlENd0C8kmPmFe
UI+oAm3Yihyyk9jZGABGbNuyNlFeViF+Ip3HdZbGHEvq0hRrlPZCzEde1vVSWLfSccddOtqz9ZX7
StaWvspxpq/hFJBv7RJPjxVCcQZ8sBBzqCfYI3wqMXjcAdVA+yrHKYn/35aXEsXSlqgDDJrsHaBQ
rKQLkRvkMmHpr8rx8NOYzZdzfMQhtSEJRYgwVkpUn8oggxAurV6YqHG5IFVY1AZ1BE44FZhhW8do
JkJclujneK5LmSsKklkOuz9sRK1TQ2DUNWcjHB4HnHewEKqWHCze8lG4sacbElR03YgmU2Y3pvG6
oOpkJX+U1IXzpmUzuqS5AcXmZ4RZ6vhpHQ2OMwNAaLxTCXf2s8IMicR1DqFMBw5OVXhbuj0WE3dC
DFlOmikE8oAC3kA8BYblQYjrxgdr+IlXE5aO2TL+2Bo4DaU8HL9aDUfZusTmM2HZ/obWl9yQnpId
/rtxY0z1nbfwS3Frx7cl8p4dhHgqzFhZvjd07k4ol7otb5bmm6U9O8Ym4V+ZxGi5rPDBeOVuTwXE
+CsRq9Mw6/SbobZ6chh3AWkrUk+0M/33dkRPc44w/TIDEdnA7mfY4njEFeeCbj9ikvxoqlEfcNbG
+6nxoOdKbvyuyiZSrFM9HdMGB0digmQ/GeAYqmdxAc9fvWMtCuikw78oGSTGcKdnz2KQ9VlmFJAF
HIu2JEX6Q92K6X47JfclRDD2K6mwtyjqqbLF3StspCusTFADG5qyk/Ew5stByYSzM4MZkVcgNJjQ
8H0Qh/SzYkmz7WOOCiJqxE4FsMFD8c1OM51wZAcEuosoO+TGEOyqS+b8ZWLI/5mFJBNS/vg0QFxn
qz0gOHYpl2cP2NFJPE7GmNyjhgDGgWnvs/ERbpf/+RJw7X/5CN+ZpxGDsxcoHPmFh/2TZK59xpAW
kvcEuDDw6GjZyBimUG5Imr1gs/oLMsoeQMQS4msm+PWuu2iBLYPeEZ2mwUlnCVt3UIIRHgagjcmh
/IMzrWpc+kuTNGtQRiwIq9BOYVTQCkTwLuyqJ14vDjCGZd+hU6u/9VUXHhhAAYAVmPBoHZwAIdAJ
v58OGKDBemLCOQDcyGIAeraFPrXAi3yQ3mfPHuf3c992K2yKebN3I2TELrXcp79XEOVXdBoJxiYt
Yv8ZmVl/hj9s9YJ5QfeJWlT0GQL1c9YQnCSyhODsxAYMB9dQ0dU1fgUIaogkl1fosxoDXUMQ2ena
kgfJ0uRBG/qbK/7KIkhyY5ZEnhks1vfYWqywM0kPmDsUF/nmX30w6Q3sVdRnL+AjYB1awiiXaiR8
QNxBXFwOLKTYdGELNrub4egJyUyvcmvn5EG1c7jtsCgPFCTuukjI/JKKQO//1m3Q2AnPjtlhSxX0
KddFZK/0YiY/12h3qghSoQuGkneEVy04bpLOSe5WDp3gGNa8+D0AN5NkRzcCSbxgjnv0S3ECEgiN
4jKe8MNlBDDOyHwUZKh/IBGonmSTXdK1xUR7gNZ8wxWGUSBhCWAESjfHsvLBkfYrNmVAzBdbi/JD
BR/OD92EM4akIKmZIWEvddD0O6kdPMjG7gtUhRqAHJP9JjLIR3uZLIeWNxYQlWV3pZ2CQk69ADZe
L48SQX+gTYsrQuKvAHCkn4Wvp192kfrbALdqeMzNsQVgNDSfkEGs+zlF3wj+LuKYtVamReyRqqxG
Y3CeSCjoQonTyR1pYIFhCZBNuSDcHcXBPw0Qs8S86SX5cUDAuo66LTxFp0ceLCvAkcBxDhUhvOee
1l2eRdiYdiArIHx6kfCoOP0kTTYfvQj7DdVqeWz6we5MpdfXLA4BS3fWfxsnzCYrTwA0TnCj710G
cEAEEFqGToTbE7fgT+sgz+6ZhWIBgBXwGVS7UzgJHkiMv7klML8pVSSOy6WrBKBBw627Ld2PGcak
B7U48zFEYwMQYJu4/ajHam9E+8sOLY7nETYtkLMHItQSuhuEb0C8W/wOSAy2W8LHDfwSknPXw6Zm
jGYoG9LOvwifgB8eNFpvoKfEo0IsPPphBOIqt51Pv8FFFoaPWXDRuVJgRlE1l5vMoX8XCKDkEkfq
lmc4IWw4I8kJcM3mwDUwO5oQ86A66D6pHgN/JUhcWyNr1G0C7aBnjvrkAKgn3EoFTFin8GCCSn59
dA7aFzyBjlOZtZdTrlE7y7j63NMu/N61Q4zCEmVwy+B8J+fF5zwpyVPZdim0mid9+NtI4W+7IrTp
XlkDkznV4GiMGpg96gnq9VBSf4HfTIdrb6QADrCr/lYXBmWC7tpoQIJu0mQPmDs7wGa23xse812X
4ujRDCxxHl10wNsJm80Zs34wMUI4VFziZ5YcegdrT1ZDqVioWp70itYEaLvuN08yD1F7Ehl4311g
2WhC/AvI9RpIJ90DpRX3faeRCUDTb/xq4Ea+gTgBCuR14vyhRoZ6WGcld/PkgrxUafhJIOdocYEC
J8391MD/VcKU2rcoWSDvzX67FZsc1TswpqxT1SYI1PzREQccV0QOK22EeJWwRETBTA3Mbwd20fgF
DO+ItOd20LPaLylMOIEyYYyJVBGQ0wtNewim/j7x7KfqZPJJQ6nuAVgI6lSCVjLSeFy50OkCOo3T
FEPkBgV2j/tSg90BDIhKHEQEMfe/5fZYH1khTErIiO/41LcGoDVI2j5u2JHHmMebMK21o1DXA1qP
6ADbTaKCq6QugkohcUMnLo7yRocNqHys3wQldllbYxJobXB2AJr0zyu4sc9YN+BSi0IuryGScLAe
UOOaoaFA+2b51GYO+RHFGBfd9aQ3uwwxd2QDXCMdkg2AG11IX4VEgruiJ7XsG5UF6UlNZogOq1rX
+6Ae5DGExxD6bqt66k03PFhIQAyF7ZAblX50H/s0WKJcdQGMokR9wRVIQNGOXen8FSqVY1Q4IbNX
ODtHQOkse2kvwecas3zHgMqc4/TMdrIOkqMA1PcMIM+uOx4CUJUMPTFoG2RFCaShBiJtkTEjZ4dK
B2rkZh+uCY49zi4plAx6R+8czL+nnPEJ/dO2SlhwgkVx9aJUE2mfW4pI6ZNofrDCdtuQYZxNlE3/
1I3oyxnSmQ+l5yXb6AzNZIBgALZ2aYLAX9SM7M7MGb/H1sY4v20RNz1StB30PKpvPnBk5wGn/15n
pCs5Hje7R48OYrSTICd8M0niQwgrI2kIWYU53jDSCKPGr20+qQgn4cRBbN5YQcQRXFocQCjMmhci
Wn3yM8b6TmWEHcCyC47iHE7Ux65LUWMGdQsMKtHIGRqJGwqxVH2C+qT56ICe27wJkUz24HjgX196
VJ2KTmKJENdTmH3hjeSPQVKFO9Mytw0znFspzMaKZvYCAHk5Tc+JSOvlYGvW+wM8rNmHFiCmRqkO
sEigrLmsocRUgndkbjcl3Bz6TdhNwfjBZTDFPMkwBh6Kyn405yiUa7oxw6WN1mKRcTUPgEnnyDek
iFH69kXfAYg46CqDMmhBUJmqvUICWD/yMYT3iGm67iRreN6ih2JwM4Yrbk6oYOG7TJfyNyNxu5Os
SdBO19UF48wG1HwhQasBL4LS/2VxpZza6RHhydNjvyL1dVnndiL20HIkNQg9SFCy8mT6ZLnToUE7
okczHljdahuAmqsqHO2CGKob6KKlutOPI7s043jN8F/xOk2Q0fc90ietgfHbZsIsaxeLz7A/rX8B
forM3pKejrmImYAwOUg96NahQ6eaxe6nCpl3hHYQJlQz+E22HIQK1AMl3znRxNmRps10xO6I/J1a
PC7srOWwwCwD0++HmJsvfIGXSkunaN9P43wY1Iy2PuNNRor/4+xMluNWki79Lr1umCECgWnRGyBn
zqQkUtyEkZKIeQjMwNP/X97adF/rW2VWu7KqEo3MBCLcz/n8uJv2fnu3oryfRaCc53Xt3d0i/KGI
XVKuj0HK9VGvHE/nraNs3816+yAXtN4JnVsqDlIqfLwSn/ZWrtiWlYbcsGc7fzU+M+u9ytVXl6b5
i1mZFnU9rr++5gnfqZoLRkuLam1QyfDNEcp9KVnxs0dMb0xck935o1JKh/s8LfJtz2br1T9OZS+X
i9BgHdS5yJhYC9wDVZE++WM+PBBVzqFkGUVjVlYdL28tw+CelYXBvZEceL4HTsMl6wXfIUvD+yoR
mC3N3GB8yoS6SqZ8/E1IAKAdGN7PldHXx4Bd2m0kfVNlpySnShy7rdxJhzcelil3zypVs3U3NigD
QzP3R4TgJNZsDmqwmUueujkIt5vVzv2fc95uj4WyWDRuUGNG6M8Kyddr3vtQNe9/vaFbmWQXfqmN
+7whN8tuuJ4KODlxILjEPTXBWF8qm7TIczEQKsxTPzYn4xr1tiKbAEbwS1eCT/porylvkS3chGpJ
0Eq04OxNajlx0l11o2Stx2bHZGkb6yDkEzV5ON/YQXc9P2nw3zPa9yZWzURP7Xf8wKVeL2pY0m9F
IDl2TUKYUUX4yWPRrzB82bTyCTNqixDE9x9GlV8haic2lmjkbX210rmG/hTpqQqGmB0O6evMIj7/
xkgGmeP1mgAh7U78kGHvxs1WZVCHHRecrpPsjyzSgj9AUj4Gmc251ky1ymM8lmTbN8Fk8EEmkd3M
U6iRKId1/DnXWvbHbCnCL9szAZZ9HvaxlvQQbMWanoKAq52Li4u0bgmiKPTm7cjIJIiGDUTrfr4G
Ty9+PadR58xuc+M5XbK1u2Jcw+SkN/Sek1SKgh3RNSODL7JR2H+Zjoo+4s++3vKM+3UYvaKxS05G
PXRgLXNpbivTy/dAJGXmk+Bio/k0VZva99mUZ/2etkesx3Wy0X+8cV4+9Np366EHXXSQleaysA4J
efE3cEE862jy5PWjxzVIl1eHmTKJ1mfs2Tr0WEwMKkcSmX/m0SitjOZ0cuenJk+W4Ri6lfstR98w
Uaq3EREtR/g7ufxG7CndLI58xxX9R5U66i2HVX9rEl2EO894f5k2CdX49fl04pnvDwID4afDLfXG
4neWcMB/ytZb7MPmzvmdLKs5eQu8pXyunKzpT3Yu8g+9iBWxljy376ZoRHKs2rwrdyQnLT/4p4Il
h5YxYZQUdGG7rO4z7yRSQQc5ASasu6YmT6Kg9al33tDId4LP6ubOzIPd3vb2uKBrZp1oH1aBJXy1
yCF/1KCW+yrHgn0xSWk92wATJbu0i+G9WJq2iuqNVKKdmcbWZkd124/xUhTbExPSXDHAQ9ayc/Eo
WOYxTPrbPGzJREoOMR3o+XKsomZZy3c3LRP7oqqBD4zzxvts4IynE6Omfb7Pxhpztx1yaLGl3MRF
MHr9xUQwXwLB3nSyg9L1etIYhGO8Bo7/a7Tn7BYE2iI6hSzRIMoEi+8+3cGdaO4cPC9pisp6aC1B
36nZXPwa8OgVB+XXYRornYTTfiuBgOKsXcMfhmIHjkMV83IEAQHvsp2l0xfWpFJCqiGbYxd9aI0L
F7lsh4CMaseGQx//LOnpSGccq+xxJCM1uA2qmUepYUmIiiXfKbtg5nHajmSqOpLWqOWBqtwiKfe+
dK6QW59O2X7ywhaJNFDNr1QyVReBehXvRTZQJw6uWQ9bItLuqcGD8MDg0ivTNCOFPdtd74K7dCp8
9No06w48HgIBRTGbB1ixYVglepEAae0k70kgVOrUjGsJVjLYVN3aX8ytrzvBKcOpup6QC/96TzoS
ZjVI3Nlb5io/YKGPNxIfjAqC+73Yd+Bz7t42Vy8xW1Yv3VOYodWrHPtsn+fdluBiBd3bDAS3xYRq
J+6lVh0vB12s97EO3CSUf3xCr4KQF56bvl/Urk8l/JQyFpNBOHdcK94YpvpISPDSnv9VFPEOX41o
tThyxwWARUv8TR+FnUyfDVOKOrZUjlaFQ1Y9yHaacwgQnxLTFU1X7LP1qqxjaVJx2WLz6h9CJdZr
kEqTP4vQTjzUh7HYbpulcKsX3dV8i1jB2Aa2l0BtVlkydfw3ertRtRrkIbVDjqgZgSY80Eqhc8+D
hDrSjmMFL3rFgD4lGfrS2RFpM986rBSlWkCFIvVT59Ind3rjJOIYzsfloSoGv3ns/dINznB9ZX1J
nGvolLLnmvujoB+ppojjlfK4UmBsR2NPze3cC/1R2uzjOvUdDNx+TrysebETh7cIsnN46PPKGs9j
1ljPzTRx0DQjty9qtqHFK1yfBYCRJBuqPKrUze5ZlZ0CDDQpvwHmFDSApCmyj9YoEYeWUPXrG/rx
2jzp8uqCKXZsL1FPP6GO2HmpTWHQL83TWIfiJeAZf9Iz8MDBhDwee9XOtI8sZOzkGVqUJ0AH/GVP
uXYoBliU+YoXt5WnOkmvTRqFzNe22ZBr2tZFGi0BVeUuCEkOjFTK9RAl0vODn8pLsUvL1Q+c7+Fk
OW5UDMmi47F0Cy8ighDCthkH4WqwG1XaP2QSOP2yl7I0F2nGwMYcx4VTdzjCOARSWjw/0pH0VWzY
oHeE0x9N+5ENWusdYYYlmNS2WtTsxOap1dulbE5s9kGztff0SyAehbaL5gWr3CkfIFmn3mY8N5un
o1LXT2zEJDr3RYFnkZk1rPZVdWUtosy2Hec8+lj3IsSADsaMCFe/1ry4QU1dsq+4fPt94Y/riLnH
RT/vk54miLt249T5Ubgdxpfygyp7DK67sKBTaYr2nhV4TDizthLM6YodVhjXhGu0XBpYHVX7pdvJ
6XcGURdPZV47//fKsoLlCOOou09TXz0jzb/pd0W34UySutiLXV2M47syA5BnK/yAfQ/r0HxINuit
UdIPxXpbBmXCIrRmU7+tPEXDQ82j7Kp8XSwkhy1L/yzpPYNdnfpuu2dmlhJ7ZkN1/lgYUxdnszmg
cJOFO/1HJFYJakV+yuWa5NptkeNoCrwwnOdgnzpTISqsflvRSIXBymWvKVm8dbacC+bzZOiyutI/
omHyO2x+1XqxXtNRxVUDjPTY4EXhGBraxKIr+GXXau6/yz7QBTq2kfa+oCCb9r20ed3WcqPfxsIc
+l3vI+LddPnAc9l7Feaoi14sH6ipSzta6CJRV+duu2+1zx9ubeRgxLyMxfs4o1fsZ/JQq0jM9SJ2
iUOpiq3jZeU5aRWqc2Wzhfjg2w4Fh2eXQXKjLMwlGtCmG87pNLVEUPczKEQlJsvE9tJYDAFYIljv
XWhRfW5HaOZdWeeAnUK2QN+q5fv6CfebVPtpxKG+BIuyy6NeKjd4Di2CeHdBV4WXGZIwi5h+yz+I
/kVnWiTk6rMtkKZAvtK67qOiDfPwpKqJTIFyK6BL7RBaGYNVluzMMkkteMxc/UqzWJid1xtW7cI5
AI56ouv+pHAY+S7Nrtxpn9Oin0jBqCij0+mqtdABfXcAk9Ay2qTkEcxZM32XswF+jPt15AKygZo8
Nvvh8uMm1P5IwFQSsmOuaYCHVgxleWIrjHL2jh797JaHEJwhd666SVbVlMq94YvFIeDczcOQj57P
k87NzoP+Ixxm4kol8vh0aBe8l7iQIp0OOX0bFX+J3n2RFG6gNH/9oylPqf7nsRhROMDcnGEPBMWr
tnAiB5Hr+oO6C4p0vsNBz6x4XTYkhMzp2/JYJFDXOf3o1QvJzlrUI+q+xfm8L1lQzPbwQPDsTHae
v5n2iuDYzO2KqBM4eKA90KY/UuADOpkmDaKKAZcuykkHuK8al2Pf36jl+P39XMRpeGUSdJEUw3EE
dD7XiHJrLP0rwLYiMwEWqE38qdLMgygm5TziiOqfjd6cKk6nnPq0oWTmya0UBVOa2itu72j7MhIa
MXRMvKurT7nP6P3KIAVE5Oy9g7hQAKMZbYjdDdxGD7rE/c1q1Q9yMDonpuTAp3GxfywkopnOAncQ
r7/YusV9tLalKiNR80rfZnluBD5VCMgbT1sZ9i+DnVTALzN7quiOXIvnxp20WvXeL4bSfnHXtLQe
sjbclkPmVnp87ymg5me60lU8c67kHqG+jLvwnhXd3OybYhLNb1UwfETH50y80smsVlp2i8gc4i9h
qSUMPuemitpuHMedJgVzhRVcwcgYnfAdfdN4dhveBc6AllqicolH7Mo1+WQ1MSK4T6HQPVNqFHKH
Dme8ByAR4J+gpyu7sfyxWX7IekE7apN6CuaoJTm8fGP/XSnfQrqa+TzN6G8PuQPvduw9a8gOatF+
T6vbyQrzfAqY7zBRv1GHJMxV1G75rYMs7U9rC5752cH6yz9Z5aJ1eMuqro8C1Xl/qhfLNW8dxMIE
HtqW8zdkgjI4JVeIOCrAO8dLC89mXVwBG/qO6VU5V560hFKNtO6BdfLWLsPPeWtD51A3nW/uJ7sU
/qmps749+nVyBeSqfqDgcVEKgX99uApqBE1X5NI9dR+UkBap+7I15betanVwjzkFYT6EpZO9D4ns
+1/aIA8usV3Z1vpVsZe+2KkqHADGJuktGBgENKFAW2NW+VHbz8G6y5Cwr3EKVY9cV4Br/vERNvmm
Cy8p0qOzVrlTX3wstA5Sa1o5CrLQC8jywCkXUbWmSn9vB1S3O0rXsb8VgvHtuMO/z6e4VNMVmfU8
d8klRDzjGulz6AbraHApEEl/VQEvUGJ5uiz3U7faM5fkLK2Mc3LUlnTIr14UeFK5JU37I8jE6n/r
mrVRDyAJ2QQjEGzGJDECM3gfhJCoA/fYjboJv5yGMZ8l3tw1p+VWdHDrVzv1umUq0BhnDB7WMHQU
/gb10OpGrFTuWrErONANPZL2m+kS+AjqXTTiX7W9Ye4i4Du5JY+6mH7QcnXNTz/YPP/IcBsIWKzL
CWcwqptxmW6oq8va2222dHNoEMO4Q7krTONSFOSbn7R36RDOAb+hPSTdBLrSh9U59QYgv2PJepOA
5MQFrXzcNYR6IzA1pAv1KrLElMg8DoX0JdaxO42fYrMCpzwoJ7C27GB0oroP+oqseMnGtKseENas
7TuTFpuz7JzEzZLnQgMH/FyEt+kytq+HAKtzys10SG1b4U3vnh684s22wD5wzTLGYo5+VrHTINro
2Tuk4oSL7qnKG+N/MufXew/ZILJtYL1vVkvQOi5FK4IrcsRCJT8K55koqtEzF61LnpNDWZSBeApq
J0vWaF5pyK29xXcQrAfXLFvmnJaxxpC/kE3LKvbrZ+hxjNdZJu1tjwGitbf3Ssud5sii0ZnewNGT
2o/qHOf3ywJenz5Xd6AuxYHuw/5Xg7WeuD8ku4+xLXJfYRjErRv2FWe6cMYy4Jgd+H/uOm2V3Feq
DLXVRHJeG+ceH4QFw3u4fYqxO82uhF5eHIpZ6G5X03eLn0laT33P65/YiR/PvmS+C0HHchPvsfND
co+nJCd19aThT/rXkYQWhDM5pMHwOW4z5sswVr1XnERgtX12yGWQZMVR9mMH3M86X/ytncon0mJj
lN95XnZz7mTCOs+l8BgUczJvmt0dZY6bnlgNHXT9buuSAPaFK8VPDwEjX4rU+Uz2v6iJsuaRbjPr
R643tRR97AuDkBVPiFr1N1uwUPw5rLcCI4E7ylSxQ+tn/qR6gEobDXv4aDv/YgYW2/G9G8lrHLiR
I40SXbyuY0h27cowntfhOiNsJAdKXH7l3bItXfZFsJGXSaircOTEt/tqK6Ay66kZin3IXI8vdpT8
QZjvQFqHUuxd1eW9PFsgtcMRrNapz3kxz1oCqjKaxpMwVMJ/ynJHbWWcg1QNkXBd3sijaLJ0hSns
Jxt7jjQI3fhR6bHfqYgJWoJOp/SUrjvtbbCFoNr5fpeK9FDDvobBSZhWuOuBZytU7b0JFj/UO9LJ
lqSNt9FeW6QHSpZ5vZJC+fQngWUJ3FNY2VjHL/ayrOTrepSy6/ZomzIrzY2GuWm6A9tI1HLXdLbV
bsfC9rT6YpQidMWNlXfMKpwagB23unMAj9z8bCRrlg525hMpuocQTRoshBRdcE4ihiXnxDxCnfhp
Uh4IRJ7rKVYLqku/03w0M+S1vaLcxQDiacssUZ6xnDDukqmyP8NMCv+el2ULnmk8cgQbvNeudXao
z0I7x81VKbs2R9bzTNnTCGwI0MjM0BZPog+idphyuTLiuPKdA0F4gWd10eAuIud4Jiw3gQhSa5lb
VwQ9XJpdsAB2fG3TVqVlNPQZ0k6Urs1VFJG1QdegzM07jQ6YJdczmJfaMWncTSb0zR5lNkkeRw9i
FgFeIl2Uu/Xq4NILd3VQP4piDv23Gt+0KY70f13lx9ZMONuxzny5ZPuelrK9nx2d8KeOcnL+dJZx
EiuClPOWj1C55fiJXKAmdNuwIIxoR45ubcuj2dJl+PQBuc3vYM4yh+nKrPfT8Fjw+HQKPAocHnEd
VKNAFyIVpCWfH9ys2/lMDZUtIcWy1q8Q2gvWtNuU9c+E1CFmmNDHtCsOq0UyPepcaw9PsrlOyinE
qAKWfOz8E8QG7scqrElAYFi5jTRHsm8vXtkcS0jH1Yvw5TOGTEnPAVgnr+esgWxnasMdnR60v23m
cjl2dr+2x8DqpsDfOY6T9Tm2G23t02DZyvtQcx068HtNP6afltTU4nM+VX8osTxDYEYWpv52k1zP
8OA3h8LG+U8yhMznYz2ria+UscnA+s5iH/4+zFIee45TfyMIKeyWeWaWxOstvldR9OwTj/hrtvSp
K3S7fWKLd+529CUHHBMjW32FA9HBxtSOOhb9+Q80+jqf6CSh8dw9Ot+kOfHDtuXxvkqvztnYYXv2
bW/AOezyRgyngZZjss7on9ymdFuz0V8e+nLAzZX307JEW1vJdLfwrs0AZ8AU1dkUCL6C4TK34eJW
8Bn+XUm0zHhRPKvuFwAOUHloi4HNPLONZ//IkKqcfmaGebzzzHNavQZ8n5uO1aiXotpbM7z5mdld
E3znrFLJO+aLRofpdcVM44VBqZROoKy5jxyYApW3ekfCsly/AuSjBS4il53ATm4Si69tmpswh680
uhKPLO0cx2JfAh6u7W4hUcU7Jh1l5D1LNZgo2zMnI3mpKGMZSuYo0IPG0KWhy4O4mOs6LPdyLbgk
Qw8j9VHpafGOlpJj/WqzUrP4XWWUTy9ts7nGxA40+/IEpND3TSzGyYMMKyDMVrHHVbXDX3ZjlP0T
Erybf7IKizy7aFNhI+Y9Ckie3lYbnRHDOqrQpTpwA17HLUMLCzGNszAI63tYvrE7Vls18bo1iUhW
dUoEnPclSVjs0NxrRdJKwtubEsO4y608LwXjRHqT3IOdlY77LTNeoc9+4W8UMwI9qAUGr0qLfxZW
eWnm48KqmY5+pw3ZlsPDuIXlTbmV9vjTLmlhtBmccJ9eE8lgRkGGgMAzs9QpZQCbq35cz3+/jCv6
qIzBAIb7ujweoBaCEgW5DHJe4CpB7GOuCg7jdgtVzhYYZ2kGxtz5cVv36Y2Ju+7Dgh1lwXHbrPwO
ij5AtcwV003hedOtMxYHLuUF8145DN1UsbU4ofvl5aL3Y7WC8Z4s1sSgXlSsO0crRvKeP0S4KOq/
IQ8LEuzXiRJwL6tSuekF0BIXbtdvRT83MMSzaveCU7Fbd3qzdJDHIwR91sPl2cY5Cz4uT3C9gooP
B5MYx/xeEY7TD2qnJri3Zsw0/MwlNNP1jYMpSZDoBtSxCGY2l5hzOF7iR5eLIrlJU88egJNcZ2k/
ummuPS6LwqrFU2tUYD9PfsP2wl2r2tXkbEcK1BYceHgs7Jc0kDkz2tcMmcXduXVCWRZVDEHBswnj
LdPnNGc1z9ucj475NLnFvUiVv5r2Bu0B8ZLpB4cgPiwloAJMpqSuwMGr0ktDprpGyg8PpS8vqntR
ja4ITgWmef7dsZdc9dHiWK58J5cQZSay12wEoHSrAPHat4olyWP06Sp8xSdZf3Eb8pccjcHYfaUP
27Kf2dxzJITjiEZ5aOZpYeUQNwBjFuctHIX3giRXbghHIdbLtAuNIIgt7r2m02iGTFPW+S1tZg0y
KQb+x+Dkio5NQPXUBaO3a2s3LYK4SXGL2EdjpZiKed9k4zMg8lIwBekhdjqRQ7/VMQ3iI8I+Y0MK
+6axZV+DLg921unbinPOsyhYTWc+GWDLGwnKQeO7HsD6e/012PxnFYXZqhgxUVlleQ9FBoN3ALrc
XMAa4fJlJKhm8g+jqQ6vWSutrv7yERnUT1bxsOcAWdoNl9+LVyYdxJXDTAYqSo7Ex6CF8Dx+4xFS
Mbuvrmnep4X5cwzpBfBpGXFn4N5451nSGaSR1yiTPMFSje0aLdOI0e3n4eJ9m9LkOkiRQaotVgSG
toi3siEog1BVP0nC9L1iqYpgasoH0Ov46dWw+PHKDHH1TIfRNklkY1KUf0p3EIO4MywtnHVkJ8ak
n57XGn0q7XJT72Q+LDwiUOj2cBYZRYa+n/linN9p5alwjCeVdAMPYBMwBHEJGJ7w3P3Qius82jLL
GudiKthymsCIuYqqx6sZgIoQJ/PqN1+Z0x97kV7/mjGEw675SbWD59SAEoYVY3lj2H2pAid1i1p+
2/aFzSFMwaT+HsArR8YwD0MqSzZS5tPgfK+qgGt1n/Z6Hd/gwFriMBxTDiY5NpYomR5hYKJ96rpy
Ncd0SYD5ltWhAIx95i9Q+Ze1sLBN1iy9KxvXulZGc1kLOPQ6c7ZPXjpR3vshoRYTcwkQLY+KL7L+
WQ/X/GKaNSPdFG7ArcY+KlXrJU+qR/dg7mRqQcAP/RrY1FS+yOVs9oQ90MQAr3p2A+jQW4CQHCNB
jmtht9hiLmOv7HO/DIzBpzdDkl4v9nRL/IPFVF4eT05T1Ec55m54oExiKNZeFcczmSR1duuPXRWc
Kcv8NaKRschWky4TL2lxlXsH4vHCmHS0mnHnRlAOhU1d3lF7yUvJzpA7WbeAVba2HRWHvRJnoSFl
ojy3Wcnp0IHf+QomHZ9VQEJCxteP3M4sozLY3w2DTJ2z7AdVLofJstIvjBSHETG/s3/SKfTnlgn8
bRc0s/8QJt4K0+eKLMqruTkVTbMhAgGojzvk9aaNa3xrvGraThGbdlW/JYvgbidblG9lb9vhXvbU
+U9BVU0Cf8yZMMDr4LSQ0vCHjaXJhYncMYnqcvLuSisQvyzCUvLoKou3RzovG3ZRyaekN/1hDKwh
lnVZ/m6pi07MM1y1Q30d7+kYUPHC39kkpktY9yWwf27MiYEY+H3WrJw3DoEHu1XBHSMsvHyWVM5F
huRqYMz2XMm47bt+GpdbnDnnti4QeVtcxj80Bz0UGL0YLAruJBMSOAc5qVwMium6AaNhqENvC9M6
xtHB9yDU24myHdktqFJgHWLSoWhXr7WSXbJNpNJoq56fwznb7hOKlFM4yysJUfnOw4hvgG0m8mPb
sVK3KCcgFFUipHuOhU6cT0btN+qtM/HJTChTZh09FOUPxUDSSUMUxVbTd8QDBP2nB+S3Q1Gbj+4C
Zu15hogTSrznyhb+Twgs9Z2tVde5DU5KAK1qlDuzwLZk9swaFymZ3szXwkRT07f3STDbh3nL7Del
CLONKOPxrvA2tzvb8dwbnwT+WI8txwQ6GLzvnOY3tQG4VsOyEIQ3brEHWHVQssNvySwycrD55kOf
h9lNNlz/IbIX4ziUB9u/1rk0ve1cCDfHNGEyj/GFdtXY1szA4JdmFzhvEvnrpHxqSOz9FzWakFF3
rEZQLJC1iUm/0rxeN38xPH0N8d8Ugzz16lKwg7HVP5S0STaZxQJ3rBmASSqrfTU5HzvVL/Vb1xGF
F4UrwwCEBQznEnLmXSfBcgo4l+lLq0D+RK5Yvs1ZmJ0ZQc0OlsPMzlzL9JtBp3xZxRp8y0NiStCs
tvoUrp312YeWt/OZyT7N7OfZpynlSmBReFn4NzHh/daBtOPmNvOu40qZ3dzUTK5Wuw5/gxErkz41
XCa0XWQLrns87PAlbDk22TRYHidmuG+JLoF66BjiWCbyQ4h/YYnr1a46mM2zz4VF4mGQedkLkav4
wO0y5Z+B6zmXsQNHXLRbvgZU9nfeIuQN44JmR8basFczVZFVFoJeL82LA8J3/tb4TGdVlY0DwkKJ
5NQlzfhTF4brgUG78RVFLzxJsXpPJsQ3LRJ7eWcaB+RakxjCzKNz+1eIUwLoG3vKLS42cUh3k6uz
+5BRntfJpNkly5hjkD5LMYpW6Ac8kPxTd6aD2CLSjPGl9V5C63ys2iLcJ2BY6cZvrk4O+kR5W6Vr
SUaRtd3YleYP9jxqebwf4RwrvpiAcbTc/dGusnqRZiD+ogCsI5Bhe08KYvu9mgGkfLkqU70fyhv4
xpb0BgjSfOeiSN8Njhf81pNgzNk2I7vDawKWqFm8FyJBt+dG19RptnqriVK+aQK3e9vqxbwoDo2H
Bc9U7OA51VuyARsSkmQDtfSAzDhLHdg3Y4vOTcuV3bPwKl2OMik9aGnQrDcpwulRBwmwdcq8W4Hg
zy3f4ANzjmM/aCro22IiEt0P6vaMSou44kwhImMRyvR1hVbk7vGb4n2FcVeHgEm/Nxjx5Xa0GObh
5XGZtKSMJcjKYirfI+toJ4cQ746BVazuBCwuYiiFucyGG+Qi4e/uNDOxuPesi5TlYN+uFKnIApwR
iQeHuGZg9L1T9us+gOV5mMvhCpiSXuRRQab72jXrecTm4Z6rl9s1mfpj4DIuuADZxMi41X3CHYKq
kuTb4xa44iOlySQRocwgtuvgWM5Xet6t02MrvKmPTMC/KcYeaMBzyGp0W7LAirrvLyRXlOLE3Pt2
tFCPfGAdKoWIrdcOU6Ds1ri0uZ/dgesF33TLMFoWOumf0AnzfUoCzw94HP+QdptgYG1OqwMt7/rL
AgB5yhIXn6+WvA1u1sHTpUwaWgHwS99fWVaGMZubVbr9XcJlQ7eXF+svuE7rMLkmPSZKZsxkFHw+
W+Crb0Hd/JXtVQMQZO7afx9XqV/NPMlX+iH/5AdwdojgzFxSSFO9zX4H2jyknnX317gT72a2xzUM
4zFIrGK/SAe+SvX4fbeesgfaTrJYyoPmas93pkzwSwVQfb4jnFfsPPpFZjZs4V0MmSxxh4KEtcoM
3FVGfs1onu0I+o/DtiZIY41NR3HOPRlQXJLWpH5PLMhk3tIrbwZiOU71dLVbJypnGIclmH+MLoZq
ViTVq0mhzBl+kIxU+bhq1yiLWhbD2YS2hRiExPhaG8455iIBGHvlzN9DdJRi1wAKfdPAnW/JCK/h
EmgDDzfm+sSekvF10pxOjNTq5pG/iYBurZoffcGq7shpq+ZAAEwe03Drk92zUbByZH4EzF3P1xwH
LP1teqT/cvlfr1PlmI7OzWqWHkhYixfjQvGT3DAw1ymsn0bV5bcwSJsPNl57D1anku8lQupjXTX4
Ba0sMIcrngKGiAt83H8f0/cPMYN/X6yaunjmDmjURYIl7JS3fYnrJOh/98Ovcbu/Pp6zOun/z/8S
/zvM3QnLM2VBQch90uQD6H1oJf9dlv3f96kOubPmRe1ulxG7s4wp9ROgV2SG/5Bg+E8fzTXZ8P/6
7TumuDaodPcC8Mrke+kRK9Zm/n/50/8eUMlwXj26U3tRKfQJGiCbKKNtoqb595/9P0RU/n1/6lIO
LU2RtVzspvR3AOjV3YDGustRS//LP+FvEZXOZvBHA7VcGkZ2Y80uimPqgGH9+z/gnz7+vwVU+gzd
keJlKMuUYeCxvg7+M7LznyJh/+nH/y2f0nf9bJxtt7oQAYHJKlL/4brg7T8EO//Tp/+3wFmC++l3
s45pFIYf0DSXcmdbqA25zXz6f/X5iPD/fTwFxlSuurK56MVo4tfKOnZ9GpP/7qf/7dWdGKfM3KZt
LpJsWeIomSd3BkrOf//T/9pa/v8J7Pz7rlToBr/CwG3IW27/h7nzaI4ca6/0X1H0Hi3gAhdmQv0t
YNInTdJzgyiagvcev36erG6N1F+MFKPdbBjFIplMpsF9zTnPqRYuyWyF5nNpJZPcLBlYnta1mrxg
uT02FDPLzEx8PLLTkP1tQzUxFl6TIKZ/g0EeTruJgFugTxxO2fzZ2JrR7fEy2+gKoP8lVPuwSBSL
5cxgQiCZlthJnjQW/smuizRku0FihWyYMLxocnpZmy6Ov4kaamZ0NumUYsmilG4Z02lSi/UvGoXc
eFs0ROjtBfwXCvvcosZDipVgZKCMb5xB2WWxifCEX71mfz7n//o5/6/ou7r78xHq/vFvfP5Z1UsL
F6n/p0//sf2ubn4U392/XX/q/3zX33/mH7vgEvzzN/zt+7nVv36r/6P/8bdPgrJP+uV++G6Xy3eH
Y+jXbXP/rt/5//rFf/n+dSuPS/39x2+f1QBYiluLkqr87a8v7b84C3jx/ut/vvm/vnb9A//4Dddj
N/0oOdH+vLF//4nvH13/x2/C+V0H0+A4hqFJYetcJ6bv6xc053cH15pUDaER3CSvYUUoXPr4j98U
zfrdslifIc91TLBc18yzDjnq9WvC/N1RUbbYTKfFdR9l//bvd+1vz8x/PFP/QmYodnucgH/8pl/v
wH+C0trsd/lVNv9vWDrlzj9D3uMZM8c0FtBApG3TsigOVB4s9kr7FC5X47NrIARjOgk1YYjvREEh
6JEqSrHszGzs/GKSU32D8Tdc9l26gm9dYiu0jgmtSH3SQQehGouRoD5GRasZx1QqTb5jax+3p9Kx
WJIWFF79S8QWn0uRjZ4wTEa0oPl4B7ZDe7oOrlqznTEILO34jI7YrjgtmAuD3Gwm26MWUrOdHKyy
9aAEKGjUm1EDTbPiA9oscxS2G1bazs85pwXEO1GySkAmACenm6a1D2RlcsgNLQY7vE5QYisnkus+
a/pwYdUamoWL2mX+QpMSf0F0sl5HHRal2y689T34LVb72tIvqTeImkwLy0och0FaqPaKgQO3D+uF
dp7hzGomow6BOwgsGL5/v0dPxd5NIFsIaIP11rPiFRXbohjrQ9nWvbKTRVrbASY84IqrZmDxnTR9
ftbjcDReRGONB8UisZ2pR1itG8SOw0/LjKcXJaotDLEsVSz8NHbIqCqyxPqtWFVv/ChjNMmnGq0r
chhuVDtIgcTtW4/L3JjZyCwKV1araUPxI0l6qzippihI0SpXezYvmUq9vQcb4MxM+Qpt6fZM6dtu
s6qNYt81Sjenb6XFPvEdVcUAmAzrULKZdc0xt7DZwmFnhFOk3+ayNpSE6SCtwbMy9PLDCmk93QS8
OnZBYTcWbbSSPacrDiNWKzBsehWpEpe+FuFLqpTK4DesP/GOmq2hn8feTJ1Ng8J1k159humYY2dJ
u0k812OdfBGMN3+Wghzv3VLV2ATpefX4tkJrxI4VJSZToigVt0IUCzZMzJZs01bNnjwgNSqllllY
MdOS0PysS6JLT2DpRhSkUzYWrnCKUmO5U0bCV8juAKxRldNbyHIB3Z+Wh32w1kpWfwsH9RPEWRCa
T5iSDFCE4N0wwaRzbaNgBqaJiESOItvMndat24kta31g7liK50hDz+KllZoWR1yi/bNeSaAhMRpq
NN9dtMSHiKMJiJBgKLxD9ZKSShGpcXxs1HhCN993zeRAsZwhQO7xj6r29+QkirU3Cv70jrKfZTcP
ebq3G4wIvlTE8MwSNSwhtinpD7sc5XNbZ638GWZrj25ogMLxhVhKybakMyrJCYvg0m97Da7cjmVp
3R5XcL7rtrbFYiCAK1nuemQgIydvHHOwtuoQCj1QeGCVG9LPF4QhiW0PdNlt5jxQqpSwS1M9LDq3
zMau92PLWa1AzfOl3SehMSbvbVyLaR9DBpu8rMk01D5Tp7/rw+iwZMiJYPTjBVPK3pGlob4kVh+m
s4t7oFrvSox/LLwMNpOHFSGgeGxsto9epYu2Jm2HWezZaMLQ8vOpjqz9XMKcfl9ax8hWtmXSQCOP
ArUqTpPeYB9sGyu2drGdIStBlNlZiNYVZi7NMLYCHhdrUd+0h2g7QGhIUQzGpi2Y7IfTYu/0bhWm
L7KhBF3gdOnkgv+Am6KwPBUHe9DKKyUhwsetk69eB0xF2/oBFbrjMA4I5zOU52G9ODNcGZc1Dj4C
UJYmzTyd+LxhjboS94orH/yd2aTnHEzg6ieKmIYg5YWie2uIqcHtlQkGDaOu+cNOCtXaJWU4MzDO
UBdsxzkJo9e1XXqlwdml1nr+NThmRheSxysvzD0q5Sp/w0FTKvOWonNW+0tfdE0BkAN/QBSdUSbF
5ls3tm2nbIeVJUTtLmVINxv3E1L6wLAIPCxQzk9y0dhM2SEzoZB33vocDYoVn1CbqstmtmWx3ml6
nL7mbY++qliNeEaag8PQ5TSwqiCTVGsUUbnAFBVh0WRZNEXMH1KhXjotsl6AYjBq0BeDhoF9vMg8
rsORwSLcHPQzhHGmj/OijW+h4jjER3V9kz/0hogfmro3LuCVGG/jjjcZuXBNGFCusj7lgi+Xyk/V
Sc+9hTylaQtCcWb7LQY79qMCH9PO5qHH6h/3lRO7sVaacuu0i64GuoZebrc6pjJuccXL5bSy27VZ
wvJ2/rOc/h8Vbv+3muxvJdx/Vdn9f1i4CWqq/6Zw+y6Tv9V512//s2rTf2fMBj7AFg60NGkKOqc/
yzaVygzpI1+yWcpYlE0UVH/VbZr4HRC2TnYvegUpxDUE5q+yzfxd6JxtqiodpFy2KcX/pGoT+q9U
pv9oTSzhcC9QG2mq5dAMcj//3l8B5ouZ56euLqPlKDGtBnNiwKskhOEGIuVbqpvKrlMzHb6IKW4A
MLL3snejkV7d8lzbyC/el1pl6cjG8qsFhpNczpAQQOefEQkMXMAkG/qhOM9qh+tpDtaVPJhfH7oJ
Modp5qcyVOkhTMaN/OOASjm6KcL1O8ucCmVGbx2kdd3srfIUiVqe7Gl8jeZY2/767Nf/Z8CMEfMb
aiAHyK1tId8cKuYN+lfziKE883kMXid7upmuosVuTVmLaSGHNLVWsBIBgiRxforXjP3YVW4QA/TC
Eso+moi3c8JmzrdH9C4jZ9oR88RAocUZ3yZ2dVSzvD4OvcOMa4128ZwmR2uM3kKG01s0Ruk5Vmky
Yy3bgt9JzyyW8HyqZrrlrjOPq6qEqy0lHdwTxS+0RPPaeb3HQgQWGK1KwIAx9/vsx1LL5AAcEL6a
WA7jvuo3YBYhSSbTfOLyc1AW49KXAlsDlusglqcWMSlslexOLnPh9XXsHFTHeqlYj+6jZKYgRcf2
2HTRpjbXFNQqtRfqmdgPF8W1242WF+FDlaffMuybQ1X6CVZX0GfjJ3PkAO+S4Ro8g1zDJi5ktfPR
g4rwLCVC9ajH26RJf9ZLtKtsI90UJn7TBesJRBlfAXvpIha/HaU2va1LGiha9JU15s+qmu6XEiNq
Vn4mUk2pWbkc5iWy6TJMyoBBLeAfnD6oTiLOxGvw4mw4e4cICppQjNqrzSC/L7aa0AtE4tV0wO7E
OlFHxMJG0GMuPhyUOH5TxfLYFmyA56rL91BD95zMX2Gdw91G1evUMbtx2e44ec4xssmttO8TKqdj
oij+GGkP1hI1mzYxD0tc69slj8+d2Z2l2YBrQjvbhJObQ4i6HTNrM4BDw3kbSORom8rqxbEb8yNi
GmUnRrlRp1Gef33gUHgTC36fNupVfynVyu2PBgslYJDF7RCVOMqEvewd59PoMm0jrOhVxFN6pCZL
j9U6X7pqhBCB4OFQs3TwZ9lJTCqUr2tTPptGEm7yGnZwWwBjLYoPigCtm4D6ZDyJKhLwgxWplgfI
NQ7qChhiHx/GTP8pcIcdEkuPvFXf6UqWeljwJeNaqkg8FosXKounTou/RkOA++npqhJ3y9rYaGXz
RLc8+V2jNnudv4rq4EhTW7qpnFS/na9UIxmfZ2SlTaOqhzKK0pNQG8PN9JotbGkXR73ngdXXsvNj
s2WHK80vNFqUbrLJvAQplVts4xVqooQ84bW18ZzN+Sv3OvTMCEBxOxuP9H4w1zKJxt0CHKblkhpK
hNgqwgCRdumxOCz8cq2kj7vgnigaM+gcsSJFGFzE92D3mzD1jTH3JvpdryhosxJUL24KKei0Pg4Q
ViZiMM7YQIZbCnLk1XB8PFt2gbS6TS/LR/y3h6ERYtOooSfkG+j1wxCtW21Q663pLIzScYOoViS5
5uAEDbHZjJZS+StgeXRdPJNqDSwqqec7JRmhaYcl5jpRshrXLjrp3agXKrRSZe3jr6VJBCAhCjoh
NgMs7dICPXXOpaCOQYb2kLFtWskqpeGxZ9y4HXXOVo2BWRiIeZtQLXdrl+xZeqtBXKKsyPsIaW0t
MK0vkeMRynetn8Ndppk/Z6OFZWDwG8fKekWVKbf2QobsFWoDv7fydYPcles+WjEVuakwH5Yyw33V
8f5kdQLzi4bJiBvDzzOUE1qe7WbyaiwjvGeKfEbew6zLrl8LW0FHbiBnm7Q7BD2TX4Zb3LzzNssa
3SuGkLCfIkIohK8Jqax5gL9SQ25u1inAuPgwVuwrhrMe11D9k/Fh1RzujnqTRyj5WEQ4gdNHODdw
AlQm4s1sdHiTsCUchVMBHsJ6cZXByCF7zXQr8bGlN56UlNTFfNuC7t+ECepRDD8JoqwipoC0y401
6t6YZe9Rq/dezDpzLBf+oSm1u/bFR1YkHsCHGAaDXXuizWlWjGVvclVk55+MPym6j1ig/KSYQjZD
2BN6VeXlyaSh0vUH+wrNiK9WBlm3PFH9QYbzKS7DZ6MFrmub60MFzZuJalFuCAXRHiCqbi2UflxG
MTjOq2T3YoQKWSkfdjuVriKTS2XUOJnN6LJk3IjpSCrQBENDfTuhanI1LcFdxiGF1PuYWQrqcStH
YrZ6ZWmHAcyGm1QlZVA3aVaXap9gi0K+GnOy1U9YYlmT4jrzF5Z5WsWhmoaGrxcI03SyNg8JGKUD
HS7oWrpxs2OZh5CT7CFaH2u5q6e18XiFHIdZK/exMV50HGtBHOrUzMagnowGeW9tdNtpqlAtoCRY
pqYNCgzCLvy729RqvirEz74+1ciAPkGKQP6zuhEFu0SbpPKaWSXP2jKfwdJuJ3yn51TPTog5LxmC
SFZ8c8nurkn9sV46/CvTowE6wYuE1QdmmuUvMhq3eZf6Slx8qT0aOjzPhY+1jkbLGB3XFo0eEGnu
6w0AQzAq1TYFG+9bDGdjFItLhF+yqfU90E1rq/VojNKoeB7Rt29SclDEHB2jQb3BSgQQjhAAl1Du
7DbNjYBcFvs+/iyqvtxg9jVp4cgIW0F0e12XniKw87u1wd7RAviEzsEobnWrsVmOhYOsqrDZethJ
oOX4g0C0X4rpWox9FnOhbxLV+MQ1YNI41/jGqpOlWD8sAVRkLDGFm/VNHds/ZB2dU1rqILRWnEes
/lxnHhDyGTFBQ5hlRE/1ZmGU9Fit3rNSXza91TwNWX8X98W6ERhrNgyLnmoIqgHO7he142hgjGHw
YrzStSGBBxlzJ5HctYWhe4y46y3av8Rvs/bbqaNkcwUsq84IfRntNKTvnNnRmgZc61AYaUwHnTz6
rBcyf1YjzzGIJZCn2ITvu+WW6keeDKne6aR/QFFHVQfFY9wstr1lrpa78VhUgaHjuteTWHI5KV6t
1fSmocuh7uI2lqJ87DMYxT2S/StYJVMXQsdpEc2ESznjhA8G7U8MwcLrm/ktzhMgI1MDVFGp7o1Q
t89pqVheLNXnqpgekGyAdQkNACjwXSSANKOPUXlDG3dHzHapqMQe9f+hJb1rawyoNPKaKRCdR5BE
xZFX9A43AoIeu7lvYu2+bZIXg1W5q4Tvdcf5X8ULTlUZmAz2dnNWg3EBE4nfPaDCtokukTjb9ZuW
NfDmGksG3OSBbKLGM6toG4bwpRmrKsBsEw4IfaQ3GOPHuIceZUvY26qZsWpM1z1iPhWR6HoSWFCp
Q5FxKQgwtuQS7bv2ar3D7ehpPQp2WvY2je61NOEnpnw6W7rpaROVhyprn3kKk9t12vC3nSqGL7ss
p2joNhHTXJz9uRWgD2USM56nmb7FjJanhIvv/QDRIFTqO6494jYc+hvSmPKA9KbK1RvjGzaUs68J
gPCU1LgP0fvCKYN/5QgMuWn/iCQGRxUvAJ8qyrzXmzF3FZsz5IpsjC1yDAgUuFYXvszsCwaPM7Rb
PH6xuUdnqSniHkPRYR7gHNchnm+7fYbJq92rhc/cq7/He/EF1wPF0vzL8PUR6y2KwJg5eaUfnKGu
jgUSGK9smqc8KY8iK04KbVOgt5aBbjshADsbAnu0W/AOSRIY4uoG0QmYuqZf2CNfjG2F42BO7KCd
i5tyWbchDqptCOQWpaC910PZeyWRCWvnGUB/3ZKqEiHL8N1Nxt1Uty1NiY7VpMaNd9Xj5Eb7URAf
d1AkDqBhOTi4jwAhwJ8bHBx2fWMzz1pX32wLd44LpErhnAYYVvaJWaHHqbP9ANbxOM+fwGQYlSY1
TVwxIL8UL4mNuAcjlae0NAekJ792VpIxQ+cPVusLznXTy3DVetqIUJ8ZVE3G9X604E7NXYF6p8tP
zbreLT25SmF5STpVO8cdvj7IQrsB5sEDnrynHrXKV2TeDRy1mVDST5jsWFmuxUJH2KKjZlEglAbm
6qJ2QZkq6HPt3Ob6bc6eI+oz4REsQBC5uAsoxHdYBZ7J0OmcxDmKY1VZty1N681Ce3Vy4sUHW/ST
Sf+4owQwb+LRMm/SXx9Aurg5kVvIL5a3ASvqza8PkPVmTyiiCmh2l5sYTPzGKLDbGJheFbFrFTTn
Sl6n91mRX23KF57oxK81XH9jZIH2K8rpsKTNqTSnl6hAG1T3QdVhVR37or4lx7WtwnRDh7vuUJpf
DVXhHaM6euM0+4l1m67MnD6Gqo4A/SG00x7ZiJzyrDliv/HAqmAOjKXitk1/E6WgGmIpEMWlhDBY
tfVqqnO9Q9vmQf065vVqHslP5P089JuYGqHJc8BtYCd8XgZ45V4pMM5DjqbInMLHKxzWFRMAjcWQ
W2EFWl9LyKGUMaRTEEWUQYPRmaoir+SYm7waw40HAOOKXJ0pieeNicrEbytrr1WLq7EFgVt0BkEE
JEwoe7PFJd7JFD5DniduST7CHqgiyRIjzRgFLdmhJ9tYZp83DGPsEi6zZvhNgbiv0qTnFE3Fjsp4
bfLl1jLTXQ12Zy9F+zT1lE3MMX09Np6Z+IiLigfHFXl3sEHwY+7kkgKyMgA6sXh90wcK12oIof2L
onK6k/uGCIEM55rGdwzsvvtkHxId+zVcAwUXl4ze0Hc5R1WWFSVc96qH92ZyNrv62JDeVtiYBmcU
Vx12Jq9Ypk0dS7LmZKgHeCzcfup4iafgRfooOQ4YeF3yjt7b7DZbiL2H171NoJaRvG6UG1uHr7E4
81HL0gBjfrYh8DSkN7C3kcOEV2MDwYNrZD5K7lOaUQ8rePj92YlIUog4MlhZKVvVNDtv1NSPUlba
qYGC7Gt5je20gX8GvLgNIPOk+9FUv5ZyKTZzBUQBWhRaTd6Jbj59dZq07olN8BUDHL3J0sJqjL0e
zfAAMA2bSmESv6Wi3sxweGRP1PEx75xR9btoNvf9aN0MWG72IUzCAHvehLozuiFtzXHzoUZmqjf+
Ol7GfJrurxQ7ul16LSJ9IbLCLHcLKLnHm6GpDqxkLgUJDVjLToWdPpWoH5HmZZNbwA6VLQ/I0Ge3
S6W+5XXV7x0Kj0DtaG3Ig9hwjxwXthqVPDg6oArW0eqs9zpulh24mwYJ44Ojd4fJ+SETvhVWxzbH
6QSwDsuhSHXVzYVW+DZ8f0Xj+ZXZewpThTXSfLAxb7h6K36mWvy+2pzZ1UfH0oYepJ389ANPKl+H
04EcKHzSQrSSafWYa8ub1MhZc9oLwIdDrEwVKw88QCk5KOvyCYj2mGewxDNunlQDWCnDqJIYl8Rw
UVK2vRFgxC60TwhejiDNml3F6iaNYu00js4MA7Amn0xm5wUL+15xNDwFquJsFR5ZbDHrW4khmboh
omlcUfElcrTuszVBIHmG+b5uupbCbg0ZASWY0CkMW6q0Dq0FLjkcE80ziTKOqzRU3+nK/K6JAF/p
wwH1vuV6i0gvbHmOFKZEeoTzQac6gTQ+XT2JT7xCFPGjYqbvW3r/BGdu9ISpwWTa5ZBrMLWn9yWW
CVrxuPKkWj4sYch4he1uYTw4hskg0MvTqvLKVE1pR/PU1XR83MSZwS86DW16D+n8dH11hlXxzLvp
G+ugN8ZwaajDTNyknjrwztHT8Xi9C+PYf6aW39Z2jeFXQwGL0dEPbYiO64rXp75NI/susZfLYgwb
2OcvjWQc0+CbGnFPRFn1M43ZkC96+9Giu81BQGEruXMU6ZKaWR9hELBvZX+oQBZmxzcfybSheNNu
KD8aHwi9JcYiiJtvvdYJyApJB8HE9B1OupcP1uRWJSPUsQHrWnblDiGbvqFp0Fypdue+6Q4E3INQ
mXZp+bm08pkjAeWlFe4mvb1Ms/lQkKjzUk9ws4y2u42Mrr0NlabdVEZm3lTtPUPFadfH1NZadE+Y
3B1DirPGDNMrDKXZG7MFZSDR7sA65hvcgCP3yCh8Gu9XUtT6G2sBSrDUmv5kSkKzFKNyx8KpMGcr
LwZuEtdUB3VjNiPxnBMENsjKjMzyl5UbxTI1ghmPy/EcZsMZgN5TSLonA0YFy4m51LucWbOKD2+X
c6o40dsgOsYRmOEW5ydecoxAlXFaks9cbfRbyVqGeewPbM/JDnfqhVwbjcSmQxvnN50z0IX3vCc1
KFAUNU5rDp6qjxenCf1Gb6ttIsbLzDiXnTAVznU25Ezm3jGUxzaffmbsyVVD8edaexc1l9XISR4V
JL/AWF9YMAECurYwNsMIIAvHK5on7LWL1ot3EO6so5fsbDmSFnI+CPXGTJCqVaTT6qUj3Fq3H4aV
UvlK95F4wajmwtNk2ebOafs3fD1QvXO0Hv2lSI3EyxYwQxjq0FrPAS+HHSuGZRNFJbjeGGNBdO+Q
1Ym+uqRoaOtzLlbkFMCZ3XjYaSOD9y7vLxbycRdG/xGWCcmJ5RUiTK+dkh43YCxyJ2V9X+c7C4EU
FyNOnvEIMYWhHdCA8YDz90Yz3nDuFn6s8XPIai8VVsKcYNy6f0CoyMNf9m7akqRiFflGdg0bxTkp
t/TnX6q81E0jaDJWNKwZyLYe0K4BqBzD1IKJ2CnBQaZPWa9/mra6W+fkZp20nzpwsWISDwxkyfdS
/FRoqs8h/l424onkMGTCV4vlwnKiMxCjLWJEknymaW93I/EaPb4CDz/Wl6090RdT6po/0nbZdur1
cmg+wAzgUjgQHztU+PMVIegBNsKhrarZFMqIjNMmelEcVPd50GBo3aaW/mCs0wd2kcTOP1DNsE8u
1CNImbN1SO1XPXs2GpuoNzO+rKHDgiWvzpCsKH64QmIfLRpfSZYP0NUuS2D20F8RGxhU0sCuQEl4
PB2nrhVBVzNDUvPxxsLIHPXEErWiuWCav1trHHVc65Hva09YMz+m9mnQpukYCqbeVVoFk+FjEsTC
YjhfdmK/IgvcJen0FAKSUeNsN2YpKVGcdH04HoeUtNO+5MS5QnRjXXkAePwO8gugV64H8TAfsnW4
pIsl6KJK5BqMYXHJeFpuU5Wb+aVk21tEmbN11LpBRbNQ9/antZsw3HSNly/C3K5qcURU/qKtMcVE
G962TbQjWa/AmcOlYUmym1EUHAzdV6s6d2Na7LVZf4H2ckoV534Z7Nln6XzNQxOPebqLRsYiiQLS
0JnnO4KR/ExaJUzcYfRm+OjwPC2OA4RUungfhuVhzLM4GO2Ka6XCiyi7Fbij6MtUDC5m+WHb435l
r+HWKx4SxgEJN9PfT+iuxsF50EK2RKl5XA2mrStdV4H1ZaPI+SnpDVichUYmB9hbFObaoZkAQHXK
Qb+GGrRmGeBexhlNqJprAOOHLrUtGB6hCnSnjIs+/MIL6CjyMFrNJTT1Ib/SJlb4+i1hL2lL4MCg
QwoYhuiIImuXKjogU5K+hDXEnoOLzCOaiwxM9bLCDic2MMfHx+k/JnD9R/UBMudXk9qRV3cYibPh
tTQMwmelhe1tziC3tFCBh1zzJcvU/Vy0gVXqo4/1RnUrs9umafkOtzugg8Z6PK9gMnlD1FH8rkVm
7OXx3LD8yw+VM+808aPHRYsxsy+CxrQ/xcrLCpEDaSiGvxroJyGTjcHYvUzDddAem6dCAzeOCrbT
UkQq8xXWI7y8T5i71ywM5Ew8oonzyfIH0puHQvEtePq34yiemEP2k8Y+AZbCHbh0z+wWgMA90wEc
chFnSE5ciqkx2JsHBQNlcZySGSpLpO2dEoyFGm5iQ//sy6Lfm9pcsQvjrRn1zGVw+Y0lU2krPCIa
QH8hkp9iStSN1q/e1Z97RhLyY+1zEYw0mkE+pHvQZszHYqO9xFqIWSdsXoj1pOBm4JJyB1qiIiiK
i/c2140dJPlyC6YVo38psP2l+RuJ0f1G1jiKwST2xxIC1djOhw4OZWL4I2GacB4Ig4LaQSPDYsAV
mEW9vsNfY6rMkQdEUd5UGMBPiBFyR+V+GjCuG035FNd2iv8nGyAKS2pVozvNa3rSLQotjPYTzkJ2
cGqCYKpaYA+hENxwcweebhVIlZPekCmxBiXVNwN3pBYjK4ZLivkEoSJdftQXP8kruYB53NVxZtz1
CvM1y6lbfwDNsSEktqNR1fvtGsaboZPzh0xqBqVZy8oc1hm5cte7DD1c0LIwxIBbmDrcEQLCNwXw
FTd1ynMTpzv2lARvj0zFOqc+cswftREbUls1zNfxZQT12Lc7NV2MTZyCFejs4WWyl+LQzay8EPM+
tSoTzqLOQ/yHYxSs6WTtALekr2uXnSEjUAmSl3yvKVwQO8Pw2BY3R81kGJcjmfH0PMUcMX1pS9iC
a43hl0/c8oBC+Nj14T4fu+rUl0yCJQqnCnzSMcXV2okr0texyDuKpq9YOEjnZE+QRIdNRDR3S1xI
9qN8qAqV9jqVkLNzwx3iEfunw+xf5LY8kOsFKdaxzp1h14fYJsMqp6B2hYlmurMkZW0yqsFqV7S3
+XiwQf77CbWBhxkZjlBMA6in2gY1WzDCHeEpq8tN4/SDH8OrJKNBf6hrHEmDs8KXKJ5KhaHSCtZD
MuhHXwXfckmOzWQYXENZxnDiv9t1IX1LqxxPCdlOhoqyBrKcqYbXeaJ9UVA5FTmzi4QJwHxnGm3r
sZpfvT7KH2cldoJs7s9EZNzytCw3egmUnI6C2DJloHdemuK0qvbHJKE2OEW4WXF6BPWU2AQotxw8
agcnaq5ehrr5WH7hMccoRKxBGBqKcjLaJBE1ZUaglzbp005GgL16Kp56nbtT3RpcS8XCTFgd3Klt
6udohk6W1dOPAuxjm8dbMEG6b9XSYu4qz4l5y3Z7eARY87CAboGFdE/gUUs7xDwU4T1CSY1dUy6U
DeHaH03DYHaa9CaokupirFfkfdLsbXoQdlZMFtuMXTVupaBAWsD1uc36Q62hfigtixK7Zxj4S92X
6idd06YDRmymImYlA6FmKOHXknbpSiZBagFu07i9ooGPcNLvG1OdNmDJ640p8gdskcMVEtgEwqBr
kdnS7VAJspFnfRonJDFoT4sSp4cBgco+zzGyh6yUMiJA2NC+hCE6W0tdPtq1a09V/tgNkcJuYw4G
vGlw68ajNuhvY55TOtXFVq4Y0moRZX6Zz4FaRDfxFEl3VUQUWDR2ChQN3tc660nrJwiza2udxPyt
xqZ1zOWQlqCaRebiD5z9JolTwDpQzHSrpoGrzOrAcHVcvRBCtRvm6eormarvRq77plmAcddWjW0t
rhGb0YIPTRW3ItLNAy3hFNA5fUQJC75fH8g7EjuYgV5rV5EH7CvnTYNDvyBvDyvOCsmNaCiosgTa
R9lNH3f24dcH0Y8szuChLlr3WpdMO3vJtgVmx2ac1fRokKB5tJKaWcGvz4th12DvP/Swg9yZMJRt
Tz3ipokhj9qESCOt2T9P1kx2GRglWliOjZa3G2icmdo5aRDFiXzbhrPckdtBfjQrLZOyvxGgiQfF
RwuC+rKc7/p1fsql1mwI8H5LQlj25yzTE+ZNIt8s8I2IqqhUwnTVufeLEXNTo867qoqMrdbF4wEG
x3iohDH8+cFUfSqAfaeOkOF1bT2E6mnGLXdQtaI85CgySSFYzCOSxXbL9JT2FpKSOGBo1A8Gr5gg
1+yBPjF0duhLtqW8ciET81lptYd8MU/rdP19KXNGs0fkA8oVSUHrS53ZaA2+977539SdR5Ojzvql
PxH/ABK7lfdSqXxtiLJ4m0ACn34eOsbcWcxiNhMxm190R9/brZJE5mvOeU5lnBwkj2vfwHzeAMAa
cv1WwYRJbZoQBC35KWIbpTfjrbHizeRxRoGHW0yhhuUMmHvFsGgRZ/KJlHL03Z7z4joqp96JefPr
Wc3ksswfcboIZLsQIWONlYqT3sOGYhzQEL3xwD3v17fcbr4mKNcLZQ53tjE7QxsfDeAULIbGI8Jh
JMNDX9DtxPeqgZwzEA8mR+dTR1IOQ7zyBCIp8ZKVznPdahsO019GKoKdPybk3Pr1NTp6VlnE95bB
MjDMH69kjYNM86aXyQ2rwRK/OOMjNg5jXl47djscChgic+1bxtE+c9sawoL/HrBPYFcdtxt8lmcg
3T9Av6e9rafPQ+e9kiBPi/ilJElziW9v69JDHj2w8tAOZOd+ZgJYwcD76cbJn6DqzVP/garxGcQx
OrcwaFdZ929EE+xLt3oJ4pqngP3UIs9nLvR008hAgJ8IeTbq7hnO2sRjj2izOWEENaxDc21m5a7D
ErxuUyrfLAh2sTKugz+9Ue3q0v0eUtQzDcv8WWgAll1QEoKvEyJFPpM959UuytMHQZW0ENJ50bUh
WBQR35CCp2FKmoOHdWeh5/1xKIqd26m31nBegCI+2nHM5stftdFfiea54clhBIeYFk2N75/bwv8k
CGBElO0d6xNKnhfp1YccUP6scS7WiNAXaeS+kTDdAKYtnR2q7K/LVFXHNEWr5XgsgEpqprG8klV5
d5PRXtthBNeKn1lbZj1SkjKP+10dr4uMDq2wYUKMIl9VQzqsR4wTKOuRaQ3ZPunEixtHW/bY5KC0
wl6rDspddI491S6DR723/hIgwmPFU+ah20DHM1H1sJGoLWaejIA+sHxTqYLH2AbjzYFQtjS8cBbu
1xhzo7sd5/a68bWja4m9YPPD2+4mGzBla8PBh2ImPGKCOLasZvCCw3VVVzz6/7Sh/2+0sf+bgPb8
uHn6/8D1ZOE5/D+LZ5fR589/Op7m//V/dzxZ/6XrpoNbyBLYnnCk/A/trCH+C5ORxXrV1X1ho4X9
n9JZkz+ydbgC0C1MOJLe/5LOuv+FdUon10knOM4ROn/0f2F4cnRrNgf+h3RW6I5rubrt8LdiohIe
r+8/nbNkYOJLx/htGO3RH0JqyaQ75Kb2pJT30lvjDaTBr26Nx6Av142sz4EOMjoiibglqJzp29ZP
UvM6anSaQZOu3tIAMUFElqfSsuBUl69Op3eHRB26WUkwIGNbNGlxBmwIXwZuQVoZ5U40Wb+ilUSe
H5whFlBaRaTeAYy0+Gv7N63w1xV5yGMzXmGF2ivuBh6WTG5MkDurCTMh2AqHvxm0hmydI7zhmwXM
kbE2nVeurINVKdDFPrG0eZIuq2DnRjJfI07s1sy1WU4s0fpiGeq4ghxQc6za3LUTT5IZCHZ5p3Dv
UqpuR1d10HNj2/bC3fLiUU9E08Gok4sfRvq60ThqorlqzLF6JvMwu8NCBM6xW4Cz40qc+MWUOHNs
EoITLfsr9opcpiV5k7vWjn5clMxLYYBZTNVRVRN0K3T4aV0h6fzqwfswvk3Vyi7tl3ycvrIeknP2
4GXJN216v2SchfRDE1cT9gTjxPSOF209wU1bD/aAs20uxgIkCHm19+zsg1TIx6hMBUexeSumkSsx
/o1Md++Bb0ld7xg3CKA620VvYadPMAQZsfJ2DxzauRBMvOb3yE1wt6QAxEqukVDTPovEguRsHju/
qo+eE5NO3UQsqLO/cOhhpWgbYcR/kLBw2Q3Ez8oa7cY4cSN6vbuBLM6MIt2EbnstrBkkpGVfNCrJ
2jKpF4uEhZ5Dm4sSbhEDbGK5MFfr8wTJyQ+UP8d8rOVSjqOzCTv0WLNUJR7l22AML60aXyYVIr6p
bIqA7lUoZs4yL34pBp7x0MKyaNUxGtINPsJo6WAEZkhgX9BtoelAS6bIzVhnUuwRPrHt5LG7oHhn
iJgSTRj0K5t1G+OHbSDxofbZgOovtzcKOP5CG7xm5/T9FVHMi8fJv+81fz/6Ub2pk3JvIItrEQEu
XckbXcawcLm2PKd6adlqpSXkpRAM/6LxM8Jg1Efp/ystmR5EEFPJqgAo5Dw3IvljvoIJe9YV93H9
wcfwlVnsGM3EfcMEuANV/VZj+V9ksfYi8fxtWphAXEUaH6RU/soanB8of5eqdtjkTfbdML2rl7G0
rUzzhAoAiAmKpc79jSpoYT0xz1E1K4QK/aAKIZYR3WnkIFwc9BUofpKKyovb+M+dlV/DcAhJHUKQ
6jpfWWSci8p9xFpV8sQ1V4uiKpH5b4hlbBmFR5OIv2TsblRcjyQpMvBHK4JpBShZfAGnytYWVlcH
uDfvPirLwoXX5jeU7J+p1x+bqbyiEEIvhcdbuMWzzcZyGH1kHzyPbY6COxmiU2OabLxSeSWEbe8D
kUc65bwrd1MPCulmnu+IgKDpZ8FKdMFa+CKgrkB55fOpKui8B0JixiUusbtbGWg7zez87zeFdxah
uZwTmdbzP90iQF0kqrEXVNXfY0sx0fpsXekrRJlHCBbrN2yJVz7/0DfPJRr3cUTczaROau2D40Ly
c+zqq6XdZUFpnmehQJ7qEVkAM2q+PDDEeYbNAVYu35jAzxHPrqkGfkEbveqgvojnjXaumTjrPiYJ
TvAKItVDaJPzP6wfytb+VYZ+SwQV+tj3j7leX9mnPrP8cRZsPqKFiDjPmP5coCUdAPOAsmXYl/mM
b5oRSnJQPo2ey2ZBDiujlrRy+ilL6Jomf1q1ffRL5/YENtWH08ycgb67B9AcBfox/JqEg4cs0ng/
Qp4jhkOLxgDJLU5a0DE4lh7yyzT7k2JUtEjFM4GoSA5w+6WW+x6DjMRwv6nLaI/e7V7q4tIxB2QC
ychjCzplFpCTDuY2VyBn376hUg6d6VSDIVnapnNzwfCz+idRJu4v7LjPjn+sB3cBYOxsuPEHCJaP
mtisFYq9LvY2htp3KRrwzrfqZRfl91qf3uq4OiQEREZt/MeUEZgiDWpeqWNfuJLForcFBtbI9Mpr
C/hrtbPniNOQ4AVQcMWYrbb0UGn8rMYUkSR8sWUGO8qUDyhbnxMkr8tBikflMpdDgD6e7IgKHNQq
XMFqX8QAVqQfHvqwPOhu9+LztMD13k3CW49MUK2+PQFTIG6jdkAl2tFbT0LMHIH3Mo3iNin1XOp0
RgH2MOwdpyQYlyMGTsyEL0WvraQJ2yt4TLgStlZZWVtWovQw3q7xfo2IGtlhaEgBDMZTcxAeZwfX
JX2EcAV2ENTo4cAAf9JJglHps1QNPUqIIr4g6opI9uqZFfOJwOD3yWLKxQ6ugVpnK4Jk6148DzZ8
CbaJLHxjXDRM1c3SOZO69hpF4QXZ3KrSDV6yjwjE+y2U1zOri32apon9eFWTIIVbAVMQZckyhs49
55SaH3npaBuX3TgHbtdKvjMaicHdc6fcYNMT68h4qvJPJabfhYTK/davkpAPMzF74ypCfRfFd53U
U1Lg9IkBGQO2iY0fwIoRzYcWGYcpt/UDkE9z0yk6jX8WHz37QoDLperTDoCTtQ5TRSaw59Klhtyz
eR5Z6MnwVniTRe6nMjji/W9RDLCumnHeLuVLUkdZemKHWELVe7I1w1z2LADzAq4nCg2/XyZu5S27
pRaapC2OSG1rRumdNeooYq1jF+onGnF+UEqZst7EdfcbzrymRPvI8e2tbY2BUDuk/RG+0hMHccyo
OFg7Yw50PEfB3GvjTTX4keNMbXrf+WbYhyOiZAT3jN8/XsI2JFBZABFmtnXQWRADDnt3EDWDSc7n
XmxahtQTSMMqdDUl7sBJEc4gf4k7ALs+G1iaCQFCFj4DnroT+lGBucT1IZkLBmUstyKE+kojif0y
ujsVMU+kYxND0NflqqqmaRPFRsAQCy5kU42QTaMVc+OVIbLHQN0j5pE7vXvuq0lflh6J4IRtpZis
3uxkkHOlCOJT1wgm4v+qK7HOndzeGin3R1nwjLpusIipIlUsl2YL/LQjxQIhKbIuZ+H3+r1J+dom
lo8uLEba6LHTAAq2gP0LyZwruXXyuzs1a8t7JJT9YpJTRZZj9V159Hh5eiqRZBh2sJ8/uXL4BH/0
2vCu8yFjGSewlaAsTha/2YWuWjd68WCN0xMgtUNctzsrFxfs8QtoRsisGVybKFZmy9GjVBjAsvij
CsUvTpWVMdyALq1lyzFfYdROOn3kUw2Q8SKZIvlPM8TRREDQZybCqOKLFJyjioxbwGvVy3YHL+AW
19kD+UHMD7wOb65zZ4bygS3XPrXxfTTbHz/HoNdE6rkpISrWCGQnqHut+0Se81wEIgb19YcWmPIO
+vJ7AZ93kQTuCfUgTpnqkI7CWGiVt/v3AbSsANpqxFqGW4uxfaqnvxrYqEVecxb5PEakP+BDQCQG
cN1foXDioKSVWTTT3KrYOgnvhfZsN55cGLGO/bzAYNOUp1yqP01GcMSqHqXX+KcptLpu/uoHhrvS
3J49ilHcDeOW2OHP4KPrKv4wPhQbEm/Ofh3+9BE6AyLsjIyLjESkipIyqCykmImFLc9Nbgxa3/CN
nfRwulBNF7sINsHSSr6EFZKsg3luHWOBzfH0LDUSfTdBCy+RsiO1I/dUCdi6CGWf8KDdRhMhSWX3
B8ttFHKZ334qkr1o7WaFn3rnpYL9Jd8X3/YnAAIZURzpmUSj4xg4G1DP69pKyTeUxgHt1mtBIk7L
VJBaTj7WlnPRHEzZmNLJMVIdsiS/f4onbt/OQE5OGHjq2q/1RMvFs01UjRUd0kYn67y+zMtMVskp
M1/cxrs+ctZxUm5FFu8RcYVLsqJeJlM+CV/9qBBXt2PdBnJcF9w6vKj5SZt7wA59ezo9g7I+GeAo
tLHdNyr8NbwXp9eQi0ANNDnuqSzrHZ/vRD5Huh3MFRzaHyDgJQ+Sm6MAzg5t5d/7RvzUMn8awuwQ
1WhTh01YpS9BD3qWgBLyZVmta9ZXH6MHBg2OFC1MjrgRFlrPQq5oKVT8xPzUYnPJl+zNRMhipR57
eW7wHHDAou7H9yLiiAh1469m1b31dErfMtkPLss/raKFNRr9MFYOM9/qYuXTU5UWv4IN0c7wocxi
GGwGjOiTa++H/okAwnhVp/Hdhw5YBsZR9H24tPvmNHY5G0NWGa08dA4RZ0MvDiHzhWUv04gEnPYJ
oBSrBZ8ryaeyCWdPS2uNG0vGa9S9C1tz3lMt2WsDRwX4kL7W59u6+2PSfRmH0V05qrk6rYEaQh6h
V74SV1itYy3ecBBT8k7TAdrGb6qX5xAUcK4Ah0c1yUcsazZdblu4bdXjD7ELrHPdptr62T1lMLGI
HW7AgPTDlWVe+0av0TWiPpii8RD74120+k6Wtgk55FnvLpOl7yDGfGRF/JsMGPNBbvezM3K2ZrVv
gJdpSMjQsEcXJ5MWbRLHW1py3DW+/1LFGeNTQvBYfB5kK16R1yLkZAAXPBAYxhhCT++iE59liB99
oqz28OguWSCRKqjm0wy9/JB6mPxw9rh589PK4ulBGcYvEATspohWE1CQVDBHOYlwTWAwg0cnGEBe
cCygYL44Ee7HrBgEzHeBT0g99VRauyKJT6XZiDX3ToreWb8rDEjbukoeo4HtXx5NNCFjzTIDBA2m
v/dqqgFDuk9gKOaTrd4UTvrolYlBnh5fC895sDyk7zIn6o5SZFkGw7WIAChGnn3OsxZAu6ufyMR5
RwZCfz2sU/RUOEHalUl+BMYugrd7ujpft9SiFsN9MLvjYBukRiqDq8usNr0glqXohsvUi7dxDE4S
1BuD7eIRKznboUF9ZcLcKRPwiR4EH22dxFtKJorQaQCRTP6TbYyHALbGgu2ZcyjUcKgEUQ+ImQsG
QhuArjdropPD2zEyDWfP6/G8+X/MWX60zEi4zp9IBf0po+lFBeG69KtN3U0GdlTcZxJRN3oSgIR0
a0FRjytMjtl8ru4JmTHqXxNBMkNWumMKwwT5z3RzJvPqAv9hmxVRfSAgmfM20Xtwxg5qwqEnTGDV
JmJVBcqlbk859fKp8OgDyr790U3EWh37hoU/sSqS5EwQ2YULxq37jZkYj1OZD6vOdf6Esw8xKxwi
fAzUGRsbRCSFHRvzgglKnj0ZskSUzw9ll7+NafiHetB14iK5ncnj24ArORAwtw0BEO6aBqPeDKBg
3JCUKl0nTv9umd5r5jIyKgPs4YVNYJpisOd3Y7AFpk1r2iCAI/KA7kVKwekS+k+o4JI4eDcrMez6
ol7h2gH1YZQrUOZrjOBv+ZhoC4LU5pIj+pxCrN1m083FJrkPwwa925y+zR7BtOV7GQFNzV1Aw5A/
Ry39m5PLdnoNdLh4oeehoQzdmNkj/V7THbK85TTMnqOhxZcccCUzEJn5HplhVuvM1NnDTXCHEis4
yKl89nOA/X1sIgeTH6QSXVCuPecamqJ6wiX+UqTFa8zxgbLIoTFXHE1C+7U7CxNJinZJZ32IIIlp
fy+NbMtG+y9p2PBTmQVrkaCYHKzoiB+SjGW+XtPMZUIuZ4WIcRBL3KGO6cuiyTFBsVIujMcEWT9x
FFxQc3DrC0miTPDgL4FcNpFuzo6PcGRskaiVkC3364R42yqsrzQsCGwHa4QtuN0FLDWWrctSkAsW
sQReF9/MTb5yKKmSTN29fsKFraCaWnH3SnTDvnWTB7ALPeu2+s+Sw7OOknfeZJarsKIY1nVkFfnJ
pJwarPTH1+8u85IKUVqg/CvAKMDTHN1Opi5m2wAZzcHB+mlxGXtvpXyGo9RaBySE7/CvL3RM06o2
p1Mm7FffwulvOphGhf/LfIoMDGZXVYYGazKnfIn09aylPGWJrlXbpkMNVwfVQVA+gXj99ZI3N566
LWmhkBxqRRuTXkutggCMDAbGwz7Nm2oVReabGVbIePxnuFlLztOnfPRe6to9R8Bn7Lh+rEwPSfhu
HI0PGog/n/AAGHT+rtCda9OBN+rrq/6HzCY7xCYrbwxNxDaGf34UY6l25Dz3JMHKTGcQwIfEn5zy
3XWUJVeOk7ES1sYt+ahvFqc1CovxYWyo32ubYVsQ/5WGN61xFwrWbSgDs2ZHWKa3iofg26yGtRag
Jw+tcs2m68Ebuz3U/eikkbMaRcaFrBukr57+guXugq/1hmEA5ZwPMX2c7rFWeqtWdm+0OvMauDkM
TcXRniMc7vemr11i4NOLmDDs0HwfMbfsA6fwVxoO4I4oT2qvdtlMLSmcHnsxy/GOredbq8Jo6p1d
mz9GX5J+IGWB55If3EpWU1rz+cy+Ps1j6mVcJPmB4MESfjpuCOaUAW4audPUhBrwAyXJTjY9jLGw
+sjRptTjR6exF+ys4FNOTrKILfclb8B0Zk5/r2yaGXeIX1lbaYtI9ifX8rEKKGebYFUcSPBRQfnF
19de6shbF9wL/dZsEYBgU7751q0LsI31z9g6vgYRP7TMW8DFr1UaDIA1ws+4sJ4UPv1lOA0rSRBW
VVdXchu+LRhAuGjk0umzZ0JdegKCuegFwyndyU94IjGTi/KH/M92qariavB627o5cDyg+OgbQklk
9Tv1nrkygJMt+BIzsXGPuscxKygFMtXfBKkYTJDPuj2PCrGzWFWwB6TAxdBRu5beZ58gOAEzd8TK
7riVv3CSvF3CrXoO2Djjpsljazv03HhoK9ctxmmezouTxUcv8zGkyp7pq/utV5pcCAv1d4uUr89h
dDNlYtIeEA3c9XcZlw9kOVNtGMXJC0mRDevgnFX9rfeSTTY0pPXSSi6B1jEQUt21d347/YMvhP5Y
igRjX1Ssx9r4CD2XhXQ/fMBZoaxS3iUj17REnsO2gQzZsLdWUWC/9CaffqBibD8m9yiSdd9h4BQR
OStskSOmGgiE9l5GDU9LbgVnzygvKQhzOGp8XXyHKYnPKJb3TIT5j49Y3ynlIfXyji9TeC7R/GRT
9Dr/YUckZlT5mGzc6dNJXkUsblrdGquEuCnosI+U3p/zFN0G37fQAUPygqun2nnTw+BbpEa/Myfj
j0Qy6vY0ZhYH4o3WUYDxGlXKFMBCwxS7HtLbEQsuvs6wEBdHMv2rB+LupdplE23RkOXNykhsrJku
AdvKwfiu+QejmsTBHEprifJnLwN344VFiv4ULTdG8zk1J1iFtv3QU1ssw2zcmr71PfIx1+4cgJSs
3LzNd0SJXFGQkVz06LnJClLeJ7lc5i5P4kvZMhwRCcnvBvq3XpttAqQACaJTGBeDIUS5SCgTttmy
/aknjKaaR3lWWV8VBKVNYIevzCY0RN7JpTaC82R5apv5sM/v86dk4+KifAwwx8/5TDYCVHgrbOyD
78qRUFOEzSVU/9loHZaiHv+sznFx10XnKWk3GA4fM+GgOyJEI8z2OsHcqCIybuOyfE5U5i9SKNQY
7exbPL8fTdR1K9380B3xXuF0iDJawZR8QTLEJn/VaNOdG0XPBgPfODISbvY1w+lyVbgJbZX70nnc
5h0hWOs2AxCiWdnG72J/hcudYmRnighoOFtNyVZTZfkuUNUTyYQYA4AkOviZRclYXXhI5du8Bsej
JCVZuOrt8k/Lh2M8VSStY9fOcOQzamTNp0NFCMXeNOlloGJTFRTIaAM5LJ3W2eRw7RZmLS+0/cMG
Weo9MC1u09j9trFr7OTaKqK7JvAET0kyD7TVhr5yb7q1sSwJkMUYe3ZVE++bhqykklF/WGH9b4La
3E7zb1WJ2af86wYo+CTQw3bWPnGJOLvWkHcJJatDL9c5bypDzu7FoViBXL3l7E4PuWWuPLv21lBQ
H/QsR0ut+xHjZIYyjpvq24l5evjaczEQRJF9R7Tqi76jJ+iM1NoblUkgJ20CzKFkJSb93dQYSA5x
c2vaoNyH+rmcwkNdtdQ0AUecIW00KJRCqaT09DA0MvDXw2Uk05tFggRLhg/4XnLrOiSY9rwnRGPq
y07YNFhy7sqBDeklGueyym4iZsUUdhszr0oQRER3jaHBNsz/U+S4boViu5JOGOMEfnDwwcRM4OAY
m9x/HFSE9LLJnRWsiEvr+1jDoe1ozTlM9FPiQSEDTjiriu4o0sNDSBcd1Yhb9Dq6IFdOTZmhtBhs
NPbaGgFwtI8rpt5KdnKD6xpi2UaiTqKqQO2TtAF24dJJNnZA988BvOdLK9dJb99FoHt4T8MTik/m
mZTaDN75wjHZW0irSC4kXkD3TC1ABqT5bt3Mf4NosDJzFo4CIA0J4w1NdFxBlrTCb+IFOqKqUMoJ
6hWcMHmx10Fr4mtJ0ArpyYVVzzq2SuMyyQezU/4DyXQgFsD2bUWAYbTBNADQ/K+R/oSvk2AOpeRR
lcODX9nbHnvpGZtteCZQ7lyU2iszyrckUjhVUvezIW3oUM3/KfzO2o4dzXZm/3bGlEMNblZjY3B+
Zt4tjeo1ObQ+HjftrNcl7R0BQGtVmu2RsNyOf5Bfqcz1VjJtPykeQgJNDmUzQD6IOvqmkWkXMUVS
Y1pAZmoErcgqwo0h1E2r9k0g3UMfcfMQanbV05FqFOvBSPQ3hugOJW06C3zKvN7ojLiTMn0GbHVz
U+2UWsGLE9jmOvUrxmumIKF9MF8bEkg2HmC9gwBOSaXIwRqwSe3yKTlrmSOw2ZJXXyjjkUjhtW8y
dYEOeCHe7TUP4XrLeszf+vR9IPhDEal3tqEEnumnmmMU6is4pzfNbXYeTsZtkfTFHo/zo3IU1xsN
19rFAkmyEidoycm1rv3cviDfMtZB3rfLf7/1Eqdae2Pk4O9N26vNpnEf6QgG5t+5omuv/36FzH3c
G3X+ztDeZibY97SftFIlZQHPvbz7iTyi4U2uHSkuuWNOlz5Ghax1zEJFhbaTUBPyjIDXkEi28ELs
ZbVHex9ZHUkyAbkrQm50I3xkv63xsGTdzkkZKkKN1VamAE4EA9ox+70FlHkjzEoRY+DyfqpcruOi
OrfZTC/Q7WGdhd69kqzHBAnj2FaKT2+CuVHEpAAZTrD2gSGe09FqlqYZJ6vOHM+Jxk5coFFsAprR
lggMNjPWtmQmzVQGaXabdZz8pLpt7A6kaWKBNs6S/DB4uDoaFS0T3dW2RK5d5ujh5dBCpLB7+DuE
SNUphjFcM6vUZ0tAsgLDeYkvw5u/TqYpf/pK1ceqkdGSkvbRYz1txQRbzG9rQ0+/dDqEdkI86E3l
XgtblFuirLtVS+lS5KrZYyTl+xgXi6xndE32NUiFqFV7qmD3QXKhDFN4QVh0QH8YP1S87isJ7wt8
Dqjxp/5qe4LVsMtt2DX1FpYTpVfb77vefBWeU/Ai1q7ZGBd0fqfAoQGkY2x3MUHQT/j80n6Sz7Xd
gf0uh2vtMcJK/TcpxzPMyfwJ+MhnbnH+2xGW53xw01d0kQhBSQHcmBVZOkHSHfOojjayLV61CM3x
jPvhLEBn5FUEqWGoFLnj7pt6CrehXmpsCZsQ4WS3J5+yQsDM78isDG+1iREjNrR600W2dfj3n8yT
mEiImWcSDTQig1axnDw09ASppRtWvcm6s1J9PXYgDbIcFbVVuGQx0u3n7LuFB8qDkbE4cRIeZTld
2iqeVvwMeG9B8Syxhhvrvmfr5TGQOfmK9AwEBVUr/2ojkcuWqiNo1Ja1Wn8OS/EijXRa67U6wLVN
tmNVP8Hn+lMxQBzTKX965Z0bZhkvddl9sazWDhBrd1Hf+FjE5ToKpTziBP0KKuxQ/mRa8BAitUE1
eYzLEqlLaj8z5FfLTWpUFSVs2SwsJXbBaH/EsxEW62YjvZ1rgdUiaJm2UuanVKddzfA2EcwFziqK
JDAR8qZ8jR4U8xkiFI5DG1hTjyVzQQpUuE5Sht1ZF51Mq717ZGhvCfWepzvWc+E5X1agP2QJI/4g
GxEEwGwQYfNdv2iV/h627ocpPWRedn3jzWO84JhUGdaiN+lAy9Hl3UcguilQHKHHsdeU3ywLsDfs
ICyTjlgVlyyoL2ZaiI0Z1OrEQFsudf2fYQiZctS8+QJiqTcekDUhoYCXcU0vNZ74pSq5wBGfZji7
dExGu44OAxMmZsgWpavM/GErQYwDppnJaePAwLZFhlpp4TEZqN2C17EwV1XqnfCh1BdPPSmHeWCH
3UJmwwAfG0EFzziPZc1oWCNYLi+GqxW1d/JMoUwUzsI4ck5jN2ljltbWcyx1jnhvOIxNdtRmG7/F
RhnXVXAOp3yPjEcu7bpPV9xHz5FZgpQdkcoWyZVZ9eOUi/tQYMkxJ/HYYhEAnbaW0fBcorQDfgEN
uDf3kZ0+SFu+xpH5HqbmmVk8/Ds2JU4e53skbGDbsq7ZpHbyCqDqYeCnb6Uw9lYzPBitfJoCT1sO
ifaeNxjtGuW9Da3xWXTlo2rVG0vf5zDcM0vQtgS33MXg+YsA/NkiMeoDqzPcmMiCEd6/6RDf7iBt
Xzsw+RwB7K2EeGUNomLQNUqQSBuxSD9ICCO6JYaN1djuiVUDm6kh6U/dNDQ7sy2T9TgEdFWGPqfQ
m8Ot0/0vMn77habbzSns0YYMFaof6LmYrezjmNfu3hfYpeOSIXbe08dVfMB4l9yDY6R/6DW+S5fC
EM4JMYrNGkRE/QR6HOXZEN35hwrUgam9KmT5Nu+yi64fjr3Jw+RoJcMlI3rTmvHNNdGkLNzvrpy+
mj5rjiVq+K1OhjB0QELLjMJ7k7qot0lpelvNtd9rpPvLmS26A2TxqI9Nd2ocCtKKLewmhMG2dbQ2
XneZRcZvkf7YU9ospKHTLBjtcgAzT63PSLgIKoP1K4WqSuds7MF6MzKOpzGQ7Z1/n3o8ilj7WlvT
ifqloOpdRhl2JungtaFgc+yy3mIkJrdXj85drbZgFo6TGsa5pgsXXT1u+4il9FDaSAWc9NbRWhMo
ETaPGC4G/CAN7pjplZQcee4TjmPsUOiWTH1jFZo4OmhgF7rLoLjGbzgY3QtriY0CO4FtmiLVc2HX
BN2drK7moPL6NDVReIpqIkx7e/5i690+4x4iiVcCBES03FvfvYVlYaCzxqbJY2WXZw54iiuvOFGy
Fat6wnuM+N+QKGSYxyK4d3tjY8f2i0IuxRwltZdOMJ2cqWHtaOBzY4XZpFCJhZcwdI0G+/zvPxp1
1Jmai+Kbg2c3BrcoVfFDrqn4HqEzOOLMeUttIS94z19N+j9S31+Ii2JxoopLWifWjhBDvKR+Vp3r
NnyKdeRSRo+hFqaKdkPb8eti2TuWOjM+3bKLjXS1D5sSW6IU9/hqHAn2hFcRantEwwoHvrT2pWIX
475PISG2iU7opXLObv6uFRi9G3oLNORwrPQKzxGBlZveCeUBIPQhm40wNgBwR76hcQrWGu9EB9UD
WIVdYBQiBFpPGT0VFXvYfAbmMFvGEEFt04n6IfHZNGETTvmuXxS4KIbXxZHIz3rdNkAhvOrFG9y/
WWq0LXzngA0XV2LvnEH3ZbPfS24jrduEJHeM7UTvA1eg8aBX6DbqPqpIr8TjII7kp7tXmb5qpVg5
EybMSnv3Ag6cfryq/0bUeS23rjPd9olYBUaQt8rBshzkeMNaXoE5A0xPfwa1vzr/jctytkQCje45
x0xoIAZztevgp58H0Z1NI30BMolkoPC/SqfXm0LL98zt651b169BblwtTxM54nJukoGHvIH2TTIB
ezOLAkEAY0XD56hqJS4ZaJwj9wPOFubw4o9q7JPuQ479ZpvtbTT4607rWzFyYPdTTvWoV9hyAt/b
sG/iBI7TS4YOBaoL8zxoUzxfuB82c1nBMOjcjzwaa46fJV43XJu94/5OB86lIjxoq/Qf4KQfLVuE
+3THJICbw1NqI+LxiH3tyY86F3ebj07RLrYlmMErN8iaSUeIUpqIzsE3vwMi25gM05pJW1b1MMZ7
MCb9uEHvXJm8tmCoWPmWCBfW4BwdrCy/mCxQppd07gMQAyjDncOo4KmV3lJ0TGdYFZsux0EgZI/E
xoNPztDHOQIKPRKLBYTAkn84uxB1ay9lxEK9K0ukuy3rZqxM5q11D+/QQT9cDP25Yu2S7rpy6RvK
mgzseXSQ5VrzjRHnRtdlA9UKae3U2SnOpPwz6QByjNJ9y8wGEd44ckC2S5zJA7yxRDZXzEtvpPUC
/EO3+JAWvwb8JMcMBVPetFDbjAz/D5Lj2JDY501uycwxz1kVtLs2Nhcf0Vg8GVQeAUKLI1dDtAH0
EL5DT3ywQdtt8wENUCT81zIt3VNYueZ1mlPzKkckgj12MoGOcmX3ZnLuhi45h5RIh3Lqdx0IzUMe
2M8RYe+XxJquKjeq3Zh6t64yQRUS+7weLNc/SbaeOHTqnVL9O/JxXj0y6rfwFcxHthK9pVvISgFg
S5kjYJAlVblnaJbTKLiYolRQtoq9MAlRbvDObRpZP+qCDsAkDBMCW/N2b0QlWXEzR8XiQN2uT0Ew
Nvue65xaclHGY6w+walJjy0BF8NMPDqoq/l0f89ts/+9F/MN/uD6eYkax6Vd64p2L4bUecpBAN1a
ImtZgFpYqCWu9VQZ+j1raHEzV00uNA3691qFnDvl9CSNMX3n3DAz4wojY7iR5tNfUdic6JZvupSh
Upcsy2Nnehf6/79L/M9vgPtfsi539sEwn4lc/6ryuHqvKLkPeIMIP8CM947xwNtJA5ktpsXoEJQQ
ejs19rs+nyjNbaB5aoyLE2KcbKcda97Zch7e0cunmO8HsR9HFonlQx1GctrwW12MlN9TCI8lCD6k
Y24JA/hpO2d6zPq+ec9y9AlNQnKIn1661qzfg8cRcMDIhrNOSozLlcSXbIVL3m06t2umBHD+i/ek
aHyO9jALzJab1Zjyd3Sz3hPO20tr5DmmO3hZkeX/8hNBWzQ9T/74pyNoZsX8dtjPuqgujS5rHqqD
r4z4Wbd9eBD8e3b7MZmYDBIgDu8k8YCDHifSGnF6rvK88i9AZqGRTQNi+uUXwwqncVnT97z/5txW
xobp5jnwCE8PQyd796QNWcJ2Wa8R8bwnRMeDFN1gU1FrepDTxgqm5CkYhkPhQZErkja5RJPXvzYl
8S9Bspdd7j879AXfIAwcSs5e+0pj3c4yGiiCP5RtBclvwm7jT1FxdI20fHG5QhTWR8VN1KDXfsQv
Ub810WmuHMyGyGFmMd+UzX0RtAjaK3f4nD2f07l1Ytald0gmaEL0zC9DEi82SZ/+w0bvc67BbpXT
aX0vDUA26DTZjFQOg7DUNvbL9F/l1WgfSOnZVCZNPuK83aNJiz+CIjNw2t51tmR4YRfDO2H2EYCB
Ue5mp1gBfGScXoEzyzm1bbBOMhSR9E7oBW+hA0Az09PFQ1M8Q4RLvUrsdVOHbyH30XouA3XUtQPF
zkJyl1IEUiVw8U1cZjOK2VXgw22dZ/c3F5T7yAvqvPcNK5yvg6vN+N+HkXAMiFngMl6BwS5RgDli
V2F53Qa1f+uLDLsCsY/9Oe2n8LEPCQ5PgcyQoumMx1ZZK3Zp902SnbhL8dtCeOJWJbtl5ThOcPbl
nOLwbuvz0HyPDRmPZZlW9JI76BRSr4Ig65AEgoV07fxXWMrxXSzSvFymMed0vr6qS3gjJtnfCDK7
VSVQAvXZ8NdkbgdVZcgfiynPTpYjYGTHwnozey7pVFg1ChxU0bL/W2MuPLvtGIDTL0GwICdeWf30
tzVHB6ezWW9B3WIbT+ggLU0MS03G3hhi7BPLw3AeiuPgIxPPILzBTp6uGTNzUmbnYxwTcQLHJ3+P
I9oaHminzf2hCXNwpYhs4a7KuW/8Wd9aK/gQURygvYypnzRthsYz3xaXyj7we2JIECqczBYKUFJ0
1X5UMt9yGFNwg714M1Y2oSOqPYcYY7ZT7h1c1H7PZeVEO2Grdic0ydVRabxUsxvww1K9q6fSeTPo
Ym/pUMO6q4v82tb9rSIJYNunN63R4E1TWbwBzgbjYnLZN7nOOYamuMblyN5uAMZAUsUdBQEhLU8O
DcO1aXT9W9+E+dlyeTrvD3UXoVLlKVthIYcrxRTqpNrGP09lZK50YkdYHVF8daAo0cHzMLalBZLP
Pwa9QVuhm/WbkS2miwC6gIqN9pQyjUZbO7lHygfoy8vW4DKW2PtxbW695YYiDwVb6LKAYyBRZHt3
7y5z9rVN+tyRuaV6M+tELy295GCUkXoz9DJLT6WxC5aHsmqLnSjzaHd/uUvbK/aUPgxfl89WuVEf
DLOo/7sY4HoP0EXAXN5/sl2kLunTArza8sUR4boPjI86mNlcOYaOxcVp7D/3R+4o82sZpq/3R0lc
ek9JWJ3++5MElAoNKev+yCH16talj1GRihGb10kE4XC7fwrfz6YtwCbeHxUhMJZah0/3HynN5iU3
ZX29PyKB43fbevbl/iiSyDwD06we7t+oxgUKYir/v19f5vUADLEhtGv5u2cKNBJxSVu9PwV9U8Tb
AZXF/v5ZcE/BttNTxUiSJxeMX4C9P2w4jC5Pru8a+3jk5rl/lgzD/Ji7DKPu34vfQp2kSVLa/ScP
zeic+8JnLLL83iQQxSVB7kpjmJ9cZHT8wz58u/9gxxjbJxVrEoz5UjIpkpcUaCNGDI00xAw2YQK4
BCLbqi6j8W3W2XSzx8WlczV627uioLUeJGsZ/KaG2rYKnjV+XKaBoOHjeHqeRX2pOXuTJxDJQzeN
5hpoFA1LyZpfxb648doDRPARkFNYHrApOm/j8p8i1iiADUThxuSgwaoUOai4xpGm3kSaM0rdt3xe
iCWK4XanzQTzSw/2EA8Ownm4fUWJ2svLnzPLN2451vgXEkQ37DXRW7C8cf0vu4vEa5KMx7SpxBN4
cQCpOtk3vszXGPECOp1xj2owfp2q5G/OLn8Ry31NY5OYg0HZ/IK439w/5uJhWkYBR+UtFiNr2eLU
/ClHoH/C7sS6L9T8BnR/HxKPtbdJRPnvQ5TBDMbUOICLrX2QgvxtaUKF4DvGV7aEk8Vupzdo0M3n
ALcQZGbjdn+TOI9RnBmv9//Qj8B1RMjlx867el1q3OSyUtbUMJtiKH+MiPGRO7m3wMGskjAwf2jK
pN9LEYvNHPuSBrk/HYKicG82utEdXjq1nZbvULiYjoBYUHd21LnLUkZ7znmAOYhlXnr5m3RHjVal
eLp/0pZdceAWR8YwZRtXx/kbav+TagpcZR5T2xJ+VFLV/6yQlsISPHSbE/OV6O7u0ShRRIdR/+RN
FRTiyjYOFbewTM2ZlgWYMws6q+4C8pJzRnZd1N8E9iumwP0zVkvG8cuu4FdGdMybhXalSn0D0RZd
m9bhYrnKYZ7eHNsOnri0T/TzocS4w5fwBv1o5TOwOawQeV/cON8+Ai9BbW8yAIQpd2BlRJMoEg7z
TfI85/0fHZTWZdSufaD97a1LMRurKow5UGpaQWnkRdB5Fzij2lnNonnIFowKKCoGxmZ+i9I+2KV0
BDZOQzs/GadfY8qdw8gS33x8hQFMqiCUPPj73bPfqB3H2AmraQJXflSvo0hImCnrfD+WaNW7cS+E
c4qtCFJn/25LJEKzrNwDYOLN5APuSEkiOCTLHM3FS7WzAy/aqi6Yblb5q6h8Tn+z/mfYtDiJjs9v
MCKCxyh4x7uBc8hOj1bF8SJuqu5FG3+Q5sjXVnvIDN2Y5Kouo57ixF4O1rkKpuFiu8FrXnXzhul0
dsw1jklz+ZtsELJ0Bzlye7UfbZZX8xXBhQwzKIdN84odVdzub4ztBNoLHGSSHu7jPwEIb9YpjZ7l
n4hcngx/eRKN1t4FTeptRH1jMnGza63WgbYfPOb1RLLb+DJYTnRhLVvtGx1nD/uGPNgLlT6KInXE
6nb0Re+voqGjWDd6pERlUNH2CppbiImc3W0I2PLr9lZGRcQBCJcULKcPMnaqC6GAwSEnd45OzhmN
9Vvj9/ZjrH0Gv2aHu4VBf9R99rUhNq6PlSmecnkqNO0jWRX12YmLBs9DY7wqUYpDhtF0DSowqVEg
0WsHy4rZZeNP/ZdfY4Ep7KQ4378cqAciIiHeu3g76xbMHMDx19EgCp0Ceh8Zmsp7QhtimOO0I2mA
DboOrqZr4CmendscGM5tKZvQwt64jcWVwfBJTOmnNr3tCFECsU/o3Sxh+ZvYH7I9ujJ546Yst0RS
Ppt5+lW52UPnzdUTx/pH2jYI0d2UMHlawsh+V4wwvgP4WAfPl/pVgzp0ZXejzM9eyp4j3iIjgC6L
HgEDT+tbj6SN9odZCn51Yzx14qNioIX2VNF39ab+sddV/3h/ryzR0PtV+1FbNFpp3KCcZtXQTKEA
GU14okDh1F3yeH+TchsRlqCfirr9SKUksn6CUB7///cqzrxAkqGhj8XFqTQCm/tXFMuX6R57dRYk
L9mgti0lNFUyHy5JymJWCr1mlVoLd9BBH+o2zqnU+Zng3HYNPyTYjHQEH5s8polUBecM3RXImYhq
3UHn5TO/T7BKpzOWEhXaLJw25LHkRApfeaFNxVCVVss+TpKGRJCh4+QMdOz+iQA96H9fMixfZ9D2
I0c9Y1i2gDkUu3ap0a+2/WduZBzKSLE6seb87737x5AaF3trii7xXA2n+5sCU8SOTeo7dqPP2AaQ
4wemwtCS0cSw7m/lHKrT/aMBcLF8dX/cIwXzsl/Ue9HOUFQt3pQfZdg+K22+eY0uvvu6UhtGXAl9
lbJ662MBiKMHS1JhneyLaWfAmdoHLsInRfNkM06d2mo1WCvUcQtAdg637kh4mIcl5we031/dqflA
RkDFFhaaRyA95c5J5+qLF2vjV4X6oTB0UeZj062oz0Bfwk6ubOozi4MRloe2e479+uBFCtFe4p9L
L22PE+mDYw6uc8DNNdHOa7zJfK19eaZRgs21NYPnboS65g1zzIw0B8ZIhjgNO3/4ya6GQfpjQ7ev
zD0EIqlhnhkx9E/jLP5Nc7llUHUwc/UkSDJ5N2PmMyQFjS8BzXUtI3+Dxp7z4kiwC5f8vG4fsaPZ
x3pAvMmBBB1UF2dHSLQ/FjhB5TO3YUx7a3rGWMpv0wMA6HEXMIc9zLW7s9gufzXFZ1LAOI18CSi8
9ei6fM6q0b/bvFPrPPOrK0HSgPNTB8sAWZqHbKod0sBocTAChIEiQuhqQ/QCT51tsCESwyl668cO
3+2JkbafyE3TWkycyL3BzOPVOxDJX6JeXr2pPbNCezfkUb9MWnecgUfjybdt78FTDBx6GO8E8VpX
e4z2U8Qzb8eQ4iOelauF/alj0IKZwtRfTMc/6L6Gfw1EOpPbs4Yzud4OltN/cnkaQ5jS8wmmbWA0
/afmUkAb0nuPGTapmwtgb1q+MvcGhEh1scAL0JM35eyebQPfoJ2SB2L4SXUZG8t594xfE5mwn23W
J+eWmd3aj8EllfgldUkLOM/agItfjQhnHONVspojpqy+Ij8lkoGO+x4sAOGRlkkZgYrLh0M6+LyW
TklUqWOxycHKQTb+EQdlv0+bST/MYYrMCSZcXsf5xcvanP7D+ENEFcocuwCzVKDJIZYTVRvybjLR
Xro2oljNWhuMUjklq5AZXZIvaHzojcwokezrKt3LbH4kTOyH1T3Hj2lFCPyIA8nldOgQlinaybTK
Z86I9HzbZzsK0t1sElTUKtQzFMUxCxSCC88pQVvW1skljUUxPWYA4Y0+aigmcK1F1l0Cryyz3QfO
QN7D/b0xjv4NLfmimO+R88eAwnrXXSRaMPIHOWBVNV2o1kydnXh+yLTYpuR7XILCtHedSU8PXVF6
of8GUKUEfgxdM5L1Oe7Hch02SzrDQL0op/Th/sbjfLJtHZDXpZ8ARBzAUftDA2Yo8sWbazcIVoR5
Nk3vza8mvbciAOUlEoUHTbMK3Qlqt64BYjuEP5PyMc216AJ5oh+M6OajVwPQh9l0cNL4jPQ5Pt/f
E3UOTswP/6Agdfae1F9TCaOX2RA+4gVXdoemAcCMz+SVLcI6XNgW84UzCcaEqVClnCezCE4GJzo7
Kv/7yP99rkmmX2JEPjbZfJGN3OQ0i/5/77nVq4dn81SNxoBfnjcw1/bglLoDxmugmiKhDuxzs/vv
Z6N+kweZ+lu5/KYwcA9zaumNo63fRGEVp5qeTyPt4Ci7oSIeFD2GTC5tQne7JG12OcixFhpBVp19
Q1XnRuFP7VIGp2S7bgZvbI8SUv0Z/vxwFtLrzwLK7ybt8mJN+lNdzeGpDmwt1xZ5XG7dcD4a45wm
F/vPVNq/7o/6qcnP9/f+7839Y7mXP8KnivfCWgP2EOem6o2z67KaThUatLgFFTUp2+Zvn/AKeW5x
wwSu1okGmMqY5f7GRPq6rR2oKE41n2bDoNNHsY9hA/pb21kbEoiJWhi6bYeVFWCLvQlm1W4Kt8NM
msKuW568+yuUJpE6ZTQCnNoYnnojjrYR/dUXI60RKQ0jNW8VIlp1MbLnU1V/OKZigqiF/Opl8NvP
jemHl+1Ke818QnOLUcAG1gqMBChQ814GcGX8yXrVXWWfJ6VP5Ge7f8vSORAM0/2zBaoXrCWnpLSf
GHXTAEdkSyvcND5nPdtEMVfprsGyvtNJ1a8bQ5e3tE4fYrloxeyqeRnsJN3S2dNPsPuTXd/iWfZw
qexte0gutQ0mhsv82yrb4VzQazs2rozwoqjszHzIPMDFtB5mG9moYNB7EnX1YGHOhZIxl09MMfOt
GYbgGWar3NQ56sQUXgt1IkPBXP3OB3vr58h6RrIO3+qVX2WM12nFraPUYZ2Pk/nU2zjOmvbZYPcc
sM09z5gTLCcBRsT5a0jhauRzlm5KGvzwGVrjNarB9+JR4jkRuBHBfXB2qNxLKorqACojYwmpx5MF
ZHWdmxTxepGKN8pCNN6H6tAK29/h18Ja0JJqBCucIstkRFnbxNnxnCeKrl7b9sfeCXdVzoBYVrlz
JEma/gFEkm1v8d/TX3S3pYMdaxIk0Zky+AlncEuxF4TPJiQ7Vl0gl4V5AaQ8HSvPvma1T1ASfLQX
eB3df+91cz+tujo81woiYI57HHOg2phiEo+VNV5ciYMCeiBsj/DK2bdjiMYEOfaDj6VZArovpWxH
4Ge7AxEmjG2erBr/3gj9J3HHi+U5wZrAlgDn3K7qkJLnlXsm2XDtHVKJY8yD/V9TWdxch/ku6Ls/
uZXus8o/cvfXHG2yALkzXEtyIpzHfg4/+yh/TopvZTfuLtaO3neUsiwPFlHHSbyUw81TRkAWGAH4
vA3t16vryNuoKvGS+2IlF1BSUCX5TmZe+iuYVqUevj3fO3NeNlajGZhra6xf68lA4sAW7UYNDakC
w1WnPqMU89ZkqH6vGDhwNQXyF9UGa4RIB5ol434eIBB39YFxpr117OIvkRffrXlMSyG2odXLU03Z
NxGhHtSS2X3T7nOJ/oXUeFKkR4d1Pp7FB83aHcRL5DuWb95M+zYU8bmgnXBgct3tEy5jgjXf0NgW
0omfxgZPZJoaWyr+zIbHVXvBeKyzzDhkvSO3fQugv7aMb3YnZBUvhiPjF/Qdmw4wF9sZxyU7tI+C
0KEisX7jIrfOVmSa+DyQwsSz+go7k8shya8SoPktxg/F7Fr+rlP39zB0e3N58qoBLnIoCtYsEx4/
WqtIinoHC2Jtlww2o6Kx1qmFo8lV0x+kSsbaWZxr6HZWWZoQ1DPm86Vmmexlo/ZdVf0jptFQ7n4K
IFkDOp09DjpNAwCrpynXluEfEjRD8oLXZtS8zOhc90x3DrQ68cSPlsGcTdaHsrDqkzdx2p2IWly3
xmJBnxCZQHYF7GUSBxVOOzknm3iRciSBmg50uf52/h8vDV78wXZ2qgOyVbchwbW+Gx2I7LHBqzz0
c6UvALiIe8KIvnwjtyeAF+5mQcoMm2TxU5CQAkjSBk/htPpK4hQ4cgSYCa5lgPSEdHc8VWGHBGVC
bLhqpjaABRwnm4kAu2NGHMsqaTjGYyJHPeThV3fU9DDNCkCnIPC8JEQC/sJC90dZibfIQpuW/KAf
5sapqHEinAtdX3xUNWnDvYCM27Wk5ZVqzy6RABuEtkVF+1bVhUZcfcwdkMCGT1Fey8bnbNv4F01b
qYn8R5k/Buh2HjGJSWIv/03JlB38BL2wUDT1HCoQr+PiVZqQo0mXHl0Kt9z0PUSC10ZmDjQnL13H
vcnEovWfSs9DkmjbhxQL4OP9jVip3t7H0+ycWwJU11GY9Fu4MNgk6izfCyNHGC8za997Mlh3Tnou
lpDL2DXl4/1NRilijp06ecVz0HDOwTDJsvuj/e+cS489O4Pl3mCzU717jrrsiI8uIB50XbQvdeSX
W7o9PxaV/3sdMYtvNpVgEs71NBYuL8Hgt0d8hT8pdsPt0GYoi5PpQ2jX3poJdScgrieXxMS4nj74
u1mbBX8ImCYgVa18AMvG7MPTdK9JnKgBaJIySPc7+KwrQ15mbskhqB/HkGFzl2GroP+aoueFPhaI
MQCugGtoKIk3SpC6SzH+MtDcloDcP5BsjjsLgAvJUIQa+mBzgDGHHXmJpWl9TPFEqx9Su8GR1S+T
5OIF6ZV/OkyhlixeMna9CgU//qTXcBS/3cRUP5XBL5xCf4dDjESOJkEBJfwBGlHnbGvpXIndLUk3
gm9AxIRLOHd6Yv49rBgmt9fBpCWcQ5kggRc5NzSmmZ3O+WvEIYwxIiWJIyUwJOP1HJz6y8vzlgOy
+FmI4FBZ/wgV2yx4uO7tJPsgQ+JoFcUFH6vxoImqkmiZrTw9u34gdllkoXAufbgTyPEs1CW7OfEe
50L/o7XQ4m9K/0a1G+xZnDjcxH/418xtrpgxFzQ+T3Ng/YG3iH7IFS9VTmZTzMtLHif1Qo35QQno
JsLrvkYwFVzIG9EnxjERFTf1VOi3wQ8DiDTRtczQI/MlQszpu0NXYfIhhoqpm/dzpH5QjB+6oGF7
Dox2RTuAEEwvR8KZxO+jKaJzTALCqu+Sn0mIH4POBrwbKgUbYE1AsAOjmY2qi3SrCsUEN8M7pcw1
A3KMmnbyQMbtOnLD5zTivmG5aB2MNkSmoe4zUKlXiF3itPFXsSSU2p+MZWCInTye9rAU1l5rP8ER
QHFmnVlCNkYEkpbYH/KRTb2TYW+iV2RzrMiLsRKaJbVy3gYjepK5/WM76bSy6l7SvjQydFbVqzai
t2xumMoXMwM4F2RRMxsMGpd0muYjnojxmKx/cc1xDZP+Op+DXzaTF1TL2bcDkiAzs/amYfTFonqB
wHMDyGauBtP5hTfTXVs+ranaYA+hJW43f2KD2Vo8gMjuIVlzSHgm24/ivdiFsn1AzmAd8cfyZ08X
0dExHBICBsO08lbKcNANg+YaOHJEOXwxH4ClHcbW2iuo6+cj42mSZzq4XLanfhkW2wXYoJmtyL3m
kUdVETACF+XR9BsMfdw3GRr0XdjUF6Yo8TELi1eJqGL5WSRJaiuVu9cMPBVlqkU9GXxHGsNf3op8
HUjvJr2J9pfPC0z3/jeaHxwLaqIN1Z4dFyGcVxMtHnO6MLKQANrsFEcJPbpC6nUZDA+d+yuz4pOn
3RTFQ/SRV+0nifb40YMWlf3QPXHrbBEkkRnZJj8diaNcIqLfBO6fLsJF300BEQMVfVhe9fZS6ZRW
Tlhe59gW65x27j4ih48wzDXmHyCPHc7rbIjO/qhhgElKwzwLDymqjUORJAWbXsMuaw3YjsdfrDnO
zul9DOBq13UzBWfeh8Su4YOqaBRlrvlgQWKwR9ZDNLZl+YroCk51GbwzAaxWCWXgofGqb9PE+bzY
xbxYX9IJnVuXeqxlnLJYSyg6/PZpMrm4O099ZVTE5MB2Vzp6tyALHzub+RYago2VdBGuNBC/Y9k7
gMjNdyAai7V7uDo5QpbauPpx+4+6kCAb+8RX2qu0gfTLyHETRAoIu//HdBV/vFN/t7p7KCfTpNdf
XrWs6aAY9NgRnyLYU0VzKGW1qy9dZfw2Elk+xNalXGK1OpfzAd6yp1GQVhMzLqOReTaqDmJM/S9q
YID1Gebvbn4bwi+FwBpBCvuS6wuX2QAZBbPxNLkJznGvpYwqPjo6QbVjaC5zSd8Q+SYvKFi0apME
8xoHCuI6IkBXwghf/Xx4Ez20SVyQ3XpuIe2bo+zICne2XtgctfBGZLAmQijyclfDYO0xGVOiJNvY
m/+gNHzLlvs/zIvnGlr5Wsbexei4sVXfbQ1tXXhFJMsOERctOiGCi3+BGvi0fWKSWTEZ6XSd4Ezh
E68QRWyXaRjTekRg0NH4cAgPFsmS9t5hEqbx01X51kEMSuQOvLQ5dtaJIFROGHGLPtbbNZG9BoFy
dSPjcyQj2gnSb84sMSaAl6Sej5wb/nH38CQ3OJFLVgrfY5vUpfMdeTDzJh/eZHsmlVTAmf3nec2L
ECyVOOPSMngqYv9zCIbjrNGM5treIES9RaX6N5Z7HRCB1OIPgzPQcQ45zVbyM1IfdiEGQLzDNMDV
U6Qe9RIzQ4lME9X8tnX+PQBbWs2tWFYqQlpxONF0dnYNJwVhl1hCqtbdtB0SzFiYYIFG2usGgqb5
nWf6c8r4vdZERIFXPEHMRi4G4ASRh/uxRD82yKo6l4ldkxvNllzeFwSdv4O/rlGyyMeI5FM870Pn
YmjIdihLrWMdyBPgiofIt7+xvgZ7SFnNNigkjENLr2RL9tfYBOgKnJch0M8G4Ir1mIGDcjiuhONr
6AlQtOQAr7Mw+knxhfsoBmJW3qEF6q+j7ieIocDXNXVDEvXdRufhK9onEHA4hDFPEY9KBqUOwRSW
rN5MfjIihXZcKRIHg2KGnXH+KwElYnPCho0azxhvkfgLX3xdGL9inO+MliBj1OpfJsuXKNYdvIly
Wxc0KxRZQDzfhMG8JJb74EbVG4myLyxKVhzvbHw2VGoZsJ4bhTGGnZdaj+9BOp0scgAoEYF7a/eB
WCEsqyygQyrWViyf7GI6xQXbhNU26MI67nn7OLfuc9SWABTiTSRLRinPWhiYf3PYyN1ujjhriGmm
p8QcP/TTx9ix+Cwep3okHM4qP/yABaAz9YnFhGrR+40I55F0kyu5TQ8D8z4rKv4p1LNb+EY3J0D4
j5Djx9Htb2+wn1XELZnWm8iDj2/OXHeegjEKgxBv6kvJfo/z4cf15k8RckNEtoEVtN1Uw0jRadUr
Nc0P9CnZyOHLhLCFdzai22l0vmkUAJBmjVP4Y0tWpgytcuifaoJRIOue3LhBRKUQVSe70iTjpL/a
bnIEyHIIHPmaf9cxrdHQHcxtGQ9PKjUwkgXgYGqzOMxm+aWtEM66RTbGbPPjbcvz4TZTvVpFrneu
Qfndapz5nLtzCvCnXFZ7RMyYa/zySKupAeICKyMAEZUjxTok+jUJy8+07TmNNdW5F0rgGeO54YUR
Tg3TrSiNnWY81MTBe6Rbd0/pws0EZairveqog90Y6M+mGwnpddMcvf1ZI7xatRKMiGt+9ro/yAFS
ao3heUtW/clD+7kpK8WJTznzhhVuXFvt8D4lRvNfPyDJxAHWPwPEDBl+Nw/bwM6eFsIwWA2cIUSk
YLrL1FnGLkEnHs6QAcVJWBxzK+wv8Px3rvqSbb8v8IgcsqFQILdnAoqk1RymMkKMKMVv2Sry7ktn
l2cwqCCMVmynx2n0gdoBGVpFYX0ufUih81iScbYUGugB14oFfj1lxftgoTmJhd2uZX+sF5dSF8Lk
6AJQIszkijHOmAZwUh6QVbagAOkF02TybsNI+HeZDZjHIXcgF5i3o8FxZqJo3xpJWqBVdB6b0PgM
/WykQEXvZDCbog5BABBHB7MTHMLig+eBB3GZKe3xET1kEoEbApNn4ovh+jxIozoNQc6qY4eI+FWA
RWRoUT0aytyRGSY2SMl3amr2TeegOrVzez0WrGO1ixwm1SgNdXxA8H4Oaxv2lGKfiUX2ZKPfbStA
Rwi5mfQv2NYYrYTXkNXcmMlFDJIrCI/VCmnMtzW2QAQpiFAzbZPACBlIRQazEYb8VfUZ0kiGwh1Q
ojvPYgD6VCjUudIaP2wHdiNKEQNQDkFfUgZMbJL0oiss3Qul250DOv2GUrRS1NY0qFOjLtjIHMpn
6xvvNnX0KHr9iha9duqNw+4C0SJ8AKa25Ow6+GNEbq7TEmINcBsQsq7FiPP/sXcmy40bXbd9FYfH
Fw4kgEQz8ISt2Igi1ZRYmiBElYS+R6J7+rtQjrjX9tc4/vk/qXBYHQkCmSfP2XttQ882qQnz1A/G
UxSAM0mAgWTjOQZCvQvQQ3J7ACFKitcMZTlSZMJNi7K2AROixxW0qi4Vc7ha6+QK6EG6sQZykW0Z
fp8kpZYHzELlNBHxdvEUYLtnr/qOdmLrTeW9kBGxncxaVoVB9gT8i57ahAfNjZNNJ4W9Qegp8EDn
pL4RJX+Hc466Sfvofbu5s/QW0aNY18ySx8LSXz3PX5UN+EIXvRvjvO/uVEG8m42XOshxbYA8EMFr
jUcQtlGGgILew1vD/Hce3dClqgGKTdY5mwT5h4nzxvPsJTG7Cv4ms9eNNccow0xJcKO77lCmw6yw
XvUeP1Vm8Cm73PNg1yuiLXkcEE2nSeMAgKP96ioCAwNqU+BRiSuCZTDm/oapd84okEOT3Tr6tmM7
xdHVLdWQkgnWVbsxZIil45Pj2q01dxxB5GUY4qL6vrWCcS2DCVwh8TJIKzHBOqA2UF8cbMP7zK0x
3OZl8mOKtaMTEUBYDrq76GmegcuqNlOh/+gr3nFBXLUOu5XeFDI4qSAyQgzpdmaKuSV3B9YeIIJQ
msCz9RdC3o11GdcW+Wg97BCkWdBL4cFL/5vEPXJUY30yyCQ4CU0eOECsavpRRyfMe860hrmJEofy
0Aw2hkyeoj5wFj0kxyUIo+efVICxLdcBoY5bmzxxOYBqbxkGrUkBhzJbhPkq5jqS40O7LLHVxeYK
SvUCfeZUD60JIkmAJCOaDalBspfVxrM4N7buMJe+nyLAcmpWIoH02+EKqfGoMkFSc9GCn9aifbXO
NK1iI8pMGiH4ysaCQV7tla/4lufAr3odl5gDXRpIC32YLj7TiR1cgUvtkQdAj6FBCEvd6cQ9DFof
1kAU64dMxCcsIfU3f9DUNukJ1FYMj1fZmB9KjcKzCG5a5H/ANDuYTTF8S8bXAPUMRkbmFN5IHZ5m
AE6CZELqRbIztG67YB7jJrvAiO/HLL4wLJZPrWKEYE6es7H8rS7bbh+N0ybqCUqzg/RHCw2rqQv1
7HjQi20S3+y5nu5IKIsMHR14d7YmlIwomzjHTCATStxTldR+UBQcJg+zYE71A/M5DrZKqx5dslgL
Q6s/WiTfXeyQmpD7/t4l1rgMjXFpEjlNMBeRx3LOL8BrnJkxXFHQ9u04h40F1Xf2mXsTaOyq6duT
prKNG2Ya0E/26gLQ2NpujQFLwqAvZchMh1Oiv1Ka82aZtrUKvKFd53Ok+eRAOK3IIqPae/M8BRsK
syz8IfmA/KtdFYVHDiXpz8vacpA8oyGTdf7DOky084gft7otIlzSaEAUxag5slSfDpEHhozyZBfR
4F7pU2XdIaAAC0iDCKwmDsrJ6LLl4IePaZqtOhVWF9WsIFbwYDayhjnxnBYe1Glfb3YV4YKZ6mnx
FPU2qgp7m/BMK1uia+jv8ijYoUCwt7RY/aXLUV/k1yg4GlXb7CyVfaEmuDGtebL5IU9ABAfqyHR2
tL91zEtnjcG4LKv2OSZrYhEG1YMv9e4um+ckPXYN06suTh5o61qPXzqedj7G7KkfjpM7lPMB7i4f
ZvlcjTA9Mvv7SKOpMSJLcS3bYqbCHkmHr9o4yrqyHZBs4/vf+yJ8ge1rbmQCbccYoetNUbZ3QuQQ
paZvAy4IxE58d2CiXZDnqbZtei0EFop8En8w5jwN5wsUafVQkzjQ4LqwccpehqkxaCw0PGKwqvCG
E+XoF5C0VbbSvSraC56QrYXDAILNUxf5KHlbjFy6dDg/JktNDxCNdCEiBxTvKix+lHq9roT56nhE
+cLGpx9OnV502FMSbT3ViG/mVufaq6BgWfTMI7PELtGzFebDNSV2UqPgJ2Zg1WnFnWWWPzL2HGAz
rOIzO7gkXSmudkWa7gg6W0s/fWj66OTTqV7EGe13TWcvLFJx30/2U4wwcTFMkB+yApZN0ND8LBUz
LptNmKOOvsYcPHcFHE4fIIu7Fs1+PnkuLcDmITI0Z5OUDfTQOcT2zbAaGtuY0Bd5dTDjpF9HLC4L
LUYqkQt0UOZdgVxvdkpAq6f7JZr8PLjGjeRRWoOCGd0E88Pxc+RTZrmLMx4p4Dw5XEvIDx04dM2g
9e8oAA16jgRQl7yXDh2/539mdNyRVNg4GTw6EqnlOFuR+SdPQ7rvZlO2TqroSm+MRh5x6U6N1iwK
vgoF+lYjVbx3ZLaRcrqmfXRL8grEe0XAix7rTHxH9syMVagK8pVOxV0itmERdJMtbPbiNGRUQ72V
nnHnMDTWF5YBMyks6X/6gilOObMA+qZ+r4wMp02ndoh2w03i0NitpgeZVP7JNnT+CU25j0p1ER3r
GJFXd0kRJXeGEDuAumBudVrYRVZQHuvFex8LpoR9ze+GbMX7NmlsZimq/ShGLVBH3cs4eYdRY0Ml
3mZZVY7ByaFND9NoO/QhLLDkgKn3PlvxRZYIw4MABT3ws2JiAMmQBDObdmuaWq5DUNjLojLOqZZ/
pnBHTk1dr8n1op0ZVW+6URBYhu59tF5UbopLLCPjoqI2u4ewfERIke+SSbMXeZA4L8EY3PmC1mFp
EsRGo75yh2EneogeLoJXW7XkMWsDm9nA/DkeMBTQ5HbxuBilqYDIFPY6QdH1oBeOs1dtu/fMVaJC
ZuY89uup189l3r3TxlwmHtsqh+AXoDoEKs5Smai8tknSwupib7e8N3tAccIb/tS9TaiPybbToX7K
xBcbI8GTb4wOZq7urpbJebDr8IAz3kjerSFHv1yWtDFa8oBDfY+ZHD6hx8hzCn40qtrUVrNH3HyT
XYRAoOsOCG+YAOHW2PY5TO9QMscgan6V++mbphh25kH1Pkbm1TVwvEKAIhTcCbsnIZ2zcrEHwlki
J8Ms9lEDiGMWBxzCuqVpMl3iGr9ChxSKMzW/dXgWFVPgKrNWaWi8M1HSmSsQs0KoaLzldPJQ44fu
QjEg6HHAONNYm1Idrpas5S4NpydPYerx9XdWlLfowyOkF9sv27dvtRt7TmEJdWOD2shaCOVEdw1b
nZzJfbYHUOXXORjrf5PDCpW39fj4GURF/ucsMEM3fl4hUs+Cz2L13r7/8slkrR1P79nn77+e1Wfd
Fr88Rh/Fv/zUHxFimi1/MwxhckgxTDB6QhIH1n827e+/arbzGw5OW9o4qzh9m8L8fyFiwv2Nb5WW
6+i2LiF5kvzVFKoNf/9VOL+RRyZxPtBPN2zTdv4nIWJCWH/JEINEK6jBLNs0hWu6CDj/liHGgTUA
lEOaFlJ0jkQcYRx7NRbaHl7Mpq6qnUjcnSxK5hbF2iFLuwlHZOCQiUaL1i1KBNILzLS8sxx7h4O+
oNqKP21FfJh6zMbxYPgKxQb99ZBZStnsfNfZdJ3aj4WN9mRY03BZ27SkA0utRFVuOX4BK6YLUh5D
gBhpEGKPXoNYOSNu2oQmDKgeRICFLKB18DPld2VMfChsTw/6fuA2GzSgaHJI5LWLMxTrow2/BNnN
AdgYvJw5AYpsLdp4bciAW1ksAkjQDe9s9bi3op5kmXu7dY8DTPY+jJ+1ID13rr3LwTDkDSjkFux7
v84suYKXhfsjPcbhhBXQ2ipkHd6F1uCpATNoMCwh4g96HfTDM+2+RaJhnk2/OPTe9V3xNIwxUyUM
FaOCfZgecSyvEqPd8+Efc853FIMbT2Ma8YhP5KQqUAJs3wgA7sEa71lBt3+6e89/JMf9kqvsXJB9
1fz+q6n/7WZwpe0awtbhbxuWMH8Gzn28AxsM+G7xf/rSEpEvooyT5U7yURoD5bQMwUiYm8G0134Z
rCRNxIZv8QKX1HWiostHTgwwI5JVik1AZ5OlMb5JvRwIGn696ofhXnz8wCiyOXfzA/iGDQvKu8b5
gW55OzV/rFN/PIX/5n38NRdPIjFwTV6/LQwpMAQLnrk/5+JNcAFbip5gzZmeI54rV52fngwnfxsC
+9hTCk7gzP6IVfyPf3T+pX9c0t2P33/91z/q/PWPKm+YIpeAk3XVlo9UxoODMxdVLpoT7/m/f07i
Xz8n1+Qd6s6cTSix7/71b7XgVHLCiYJ1rtPxKQKwMP3OM6CWp0yc5MAgTou/qvJqG9rtv/9tg1Xp
7+9TeqbwXJ3lx3bk396nHZZ6MZXExbu+RijOMUz1fVKsWz3cRFMwP3wHGqrLMrAO7PzbxDc5fpMh
XSsYV2INFvah5vRWaNVzZtyKSpEre+GIcczc4fzfX6uQ/+61SiIAHVdAKNDn6/in+9kuOuGB79ZW
CE2PAw0Oy5O0bQxymNznkIMFFPwnFiVO1e7BYZYiRvejag9t7T3rQ/IPl+7fvxyXXQBQlWUYzt8u
XSQZY83H4lWl6bgkHDzUVXQLUSEXY30t9UjBe9vQin3wA4WoI/tqSm3dBtlRqvirs6unf7g+ukNQ
5d8/Tc+zpSvYAAQWg/nrf7pCJBFp1oRPfR21fHbVt1JWpzSzIfUF8rU1XiybNDr6BIXEI28nq2ki
9A8AzyUITczFTklyHvcZkGHkna8084o4+WYRYWdG+LiNlnFCRgdWn9znxrUuYUbKIgJS2XBWolb/
BIrICdfatyK9hbF8FoFzmQF+bilvBQKbODtWkbx4ArVJcHM1+1SrN0KsvumNRZh5yZhxumBV7HiJ
xJOTRFzdwPxQnAoAerTFw/ykbPtIFsMt18KvLEYQKKrvCOQJxhEeXvaaWZD5JAwBvondwdD6VdXU
VzkVx9E3L5OZ0OyYoifKZDAH2AGwNc3vhaHcRRUOPO3eulhO8KLsyzCkR+x5KHlw5CjVwC+WpzC1
TwU5R4lKT3DtvuaX3rd+TlK5vDQiOAwJzS2Wf+ButrJ3OuDiOcWvHMRFAn8UOftcyMdTVDesrAu7
cE5OI7dk0ty6AsmXnJOUZMohfDLuORSCMWgYHwFyRllp4QBMthVJy4tsxIvducRD1tWrSy9s1PE6
RnTUpkQ+o367tGF408b26ofOtOZKLOJYeXREIZdHwE4XZQdcu85WKKM3ccMDNfZMsozYuiej8kch
2DEBdhEgtMwNZ2tVLp1G130GSbIbEutCjMjBKKuHZMSaxmRtm6AsXRnTXdu1byTdPvlTcHRaogk1
AjDUCCloiujb9gpPqRa86Qi9l5EVEAAB0bGndQdhhDHw3FRGoFG0Bphu+0TzJ2Ont78jcWxRFug7
Ncx0xfm1uvSQOmBaDNIbFL2QoXVdP2bO98CSey0LY44czPkVJqlF1VcPAYiPMHhhDjWfqLObnTon
RHenYiSxpQJ+lH5lJbfRaCAv9IRYkeZx0aBljZWHLYavpA03TlS3wHfVzuEONng0MD5DOSOXBB1L
hr668miNkM0S0qGWiOSQ1tnamsl5HuXdivrxJCQfcp8NR8/pd4PmDDS6zEuZZD+fir7/GOr6B7+R
dA+eF6e5ll5An9j0nrteUZ2MzL/nT7BAUwYF7K1PPCRB2t38TPnoEeLWcREyJFx8g1/ua9GX8vx1
GoOqa1NywDvei2aGN4XbyJ89iRbQ3JB3bTUTv3K+EfXWWJYzjX2wWFNhjROR4O3tLnlHu/G9iIKU
Brb2OREFqYlk7TQsgfNaO1LJ9UF6G63gK/NgO0GAfiRX7zw/Y1WefuEQOlFL79I+u/XS4m2gqkDA
w03g/PALHrhqtFHXdekOQctG8/Pj/BpprvNsd5LMmPzNytNNLcZPGZsXtovnLvROKFhYa6jlWDqw
4TR08vNjFYttrvk7Cjazjs9e2F6p+7iTcY/13vC9cGsgQvN3t0X0YgX+OihiXhZLXJh+GSbTVsd9
lLksKTPtmaLPSyMQ7GZ25sMk2oMfIM7yRjVn1TnHKVXXeU1B2cptVHUrpxWEeaZE5ZiXqkq/9Do9
zjUvE+bdzwtOBzpaApHYORkJgawOWoAkVdF303rszNM7LAS2jRwecskZUXuWCuavdEB3OydXw9UN
zXOsxhd94uObS2q/tHeDz2dmZs65Ik3Kz/ZJALR2Xur1OPny7OFe1QSjmZ1o1y3KYgZaj4EDPULn
arjxWN05POSiOmN6+NAB5C/z1jR4bHVggJTSZTB1DPzc5/mDKcxZS3BK5p2mNDyeWJcr4oBCJYtz
mDLq4HojGl7QfAPTYYppTbGZFOU6IS12WQg+MGVX1xk8WYZgbzUZfQnZPHl1e1/0zLT06du8q5rs
NnGanyrNYhCurQfwqQvijWl0ZuxBkWfs45g87yh4aLwIW5YnLhUi8wZiVOdbp6jjKmhxRSR4mTHx
z26R5T9PTvA1saeV9R5o+UFX1dUv+Z75csV6up7b1YXEVNFho0jQeqn6GZHic27V1zTmTQc13FBn
ChCqJV+y4zlIJ351bZ/CXtzr7/N/Vbr3XKrug+jKWJy8Bl3iJFmboKp8VNVJtdZlvnYDC+z8Tt0O
5b4CQ88HHfkGN4Nq7wG5uuEV9cKhlfpBgHMX3XxV52XDtU+mgczd58E2MXMuyGM/idEEEcorNIh/
9QIu0ejwA7O02QdGifj5Ko3iaGnlla6VsTY6nibj6Ib+sotnoXqP7LtvyeZCC+HbtF6dnF1g9AhC
zORT16hvRYM1U2Y8mvjGV8r24GXCmaFTHpJGhVc8B+VcQ/cPb3MPC53LojMFYFLeaB1VZ4/IdiKQ
tWcVr7KJKfX8BTMovobYfNNfYkiVjH+eyM5+zvoCA8s7IRWHeeuey62gn53PKOna1N3NGz0dzgt3
zGn+/qqVJ+kGl7JDUteXjzhgDpzMqCuA0Y3+p6j9dZw31z63Lsmlqumvzz9eFbzmSnKDwik9Eyed
RaTTBdyopU6u6NSQKOzsxvnWSywkhyF2SWo/8YiHHDSzxsKOjTdg/oRI4eSYyO1AL2tVu3YtSOBR
kxBC2Vu0Pdtg65RMOki95JCzEKXxZgV8PhzxmXVrT7LhFNAF/dYNoj1D0JvUvDUeKcB5pLZJQ0CQ
51HrSnTKVOe4CD7JoDoYTJoV3/1z6fewGMHFHif7u8jZMueyHrtmAzlM0E0OSeBurGSt9UcyYlDb
THDTuQhDaAEXZ5tEAWw1ajk3BGonvHWmuha9hj71kiIp5ApQhTg2VyCcy0c35MWZmXWakm6V35sO
fQhB1flzP9JK1mnNfR4iDyKj/uXR6Qd8fRwjdpuq09baYFz8ckP37kqZOvNeuWnmXReP4aXS+ET8
zN6RIfJWbTVUhfNDMozJl2Obp3bm19Y9ojQUugvZca8nzO0WTLg/ptz5bGjaL37WuUXGC83gmzoh
ztwKl93SRQnAmYfWXMymV9vtpTPqL733E1La5K4sLbIwmMypcalDdgKsFX2ldMgRp29INf0WUJyV
0ty6afxV1nNcBUMnJKH5Ujgugifuo8Yd7nzduKQJFUINDXhNbvsK9meBwWttq+A2d8nTlISRwdvy
zL3DlGeIa/Ao+3JM1k15mQI013mWppQhnrNu4O4uvdSYeYYPEAgIbGBjK4MuQAWOhmC+ZZnmswxq
1sJkIIPGkkmPjC9QC0iNGtZV2TeAYFG1dXD4zYrvtUL5GLjuPYFnyRqe1Q+nhrjhMCBcShEZ2yiK
v2TZNitU4kjCtWCb1tp71vjc49HRSjhRmC70yjaXV0Mg7XCoYIGJrieaxgw570gnuIZRfGv1F+Iq
GCubNHQgUSYp2MkWEzmYE7UOMm1cwEcpN6YvL7JOWWQKipyo8taCVjqCw7nAgSMYxdzu3ohuGsE/
l9YLtrUt9nbjuUxH/YMxGCg98VesNJ7YSAh5sIEi2cVkbaeSoa6gPdKyquUd1wsb8DkhUB07YLks
5lsu6rJhoTcuI3lrb6ISJarUYebfxgdEcZdiRClQzduhD8ZvVDYl1+AXS02C1ejIf8uMiShPYzYE
+bq5rgmewNymr9wufyTBgQeb7vHCkvYTTeJ3z2OOjSYSXISfPoObpz/TlRBCmL+CU0alpyPFLFLQ
FM1Qlfi1yP7AwU6EZxWGW0GY6Rb4QqDHkFdsUhQsJb/rgxiBRuLVyS3ONDS27tPeu40NAT9d7797
DbudCJWxxOl1xnF05ygqWxMh8/yViZIB/sksprfWKc6zP/43/dAQ6RNG6mmdV+1DLHiu0oZnLurS
FyrN58QWF7PiBgabw62ImziqH+vOuoBcidB6sXa5QzIDGOuVcpiwlp31PkhJCW3TyWuzFfpuVMnB
vMd2/mXMbfLXODDA8WtWR1/0BDWI9oqQ7FMWAUxOTNmYvAdmYeltPr5VFI8Lu2RHrqaE9HOXOs/k
QNuizTQc/6Hs6uvP0xs9qAs38on/seoZXiz8wf/OAeW+0Vmc0qz76hlSzUsZ+Ema8941SfLj/Ccy
V568Nr4BjtwlNZVIGxytqb021P1d5+590VxhHMPyZzeY75jKjF6JUYRHeJtLW80wttAA9+580Gz6
h/lwMbcrxiy4q3tWc0JhFtO8DKg8/Bqa5KvTeBfzDtgHhA2aPsjgPmDu3ZLvrOXxDTbmN9MiEGXo
7FV4V16QWKyaqvphh+7WDC9RkX1EiPMQOoI7RXBdl0ynyyN5uzSOtTWy/iWYtZdo8j/01n3OSQXt
h3wfeJOFwjlZ5Zgayv5NlcZZ2AjaGt71bLdvifrE/V/X5i53Ehx9iKOmiU0HsjNHmSYjLWCkXTD7
qjvculiIczqwpKszNRoRpyPN45jTzNWd5rCf20glrFVb9a9ZSNPR1qvHTkHj0dMXesIsjuNrVGar
SlflZhwcdhA+aXT6WR4cFdMqDO6o+DZY8l7ZWHdG0j11lnilr/CMc2Vvmsee5XeZJSiQwG4vfKX/
wEgOmgf9kNFTqFoj+3MRwwgoP/KSW99JKLIS7Rm0C2UVzVKENf5e9cW59sNb2vEMJEF2dmpnD5Fx
JXqOX4oNj0DcWxSwTyZ19BXbCOpTf7hzKvVUKv3u5z2o+7PqQdTX0U5uwehvqq6el3pqDKP0L7g3
UPV+RmPw7R86R38fG7jSM0BHmrZu89BC8flb3yhjMpEPU7guQVHqSu9XtqM9zw0Acg3Jbmc2Kq0t
ma1Iju56XBhL7DkMMwfOOJqe/UPv9V8avrZuCMMw5gGGtB3H+OurQVnE0ZZZ5co2ODV3RAaw89g7
J/weyPg1LtkV56fgH66B/Jf2In/WYenmTwuugvm3fp6hTISvfqqt8nlFL/wRHFm2jk5GSCH8s7+X
YqRCl4QfGX3qyEsgR5ADwVdEDaloxMytoLEC35qxi2O4OmmcRUbfWP58hGXfXufzj4q714rfIubm
288TYc+5bT4eZkZ3L+zbaCa3BEnT3FACrvicOfUVzdZujLpVEjZg941L0rHVZU52pF2xq0pORl44
Q4dZCczqqibrMh+MkdexanDuD0pK9/k0DNeB5hIlv5rXkMLvrh0HD7vmQI54P5m8h7mDoE32aS6o
5/eI7WF2L5KgRcfHq4iJ/NHQjOBIy5OayQx3YnfFjvblEPOWghEeh+o6AoEHOrXNA/+5yOG4c7ib
OC1mpnvJ8Jok0Q2n27XV9EvH70wLeLKj89wzC7GmvW2U14ZWG8pTwmg4mM0/3kzsxUxvt35EqezM
c4vByJdmGXz9POGw6C0GB5RCMm9D8EFHVCplvALTE7OvBz5liK6LZUPVvayldRkDFhJNf2alYeCR
elidjWxbmvou0NkptZaKwWsoiaOEDQX/Fz4kW3vV7PbYecHFz4u90fIRwpn+lo4cSTpoxPQXbzWD
k7Fjpwy0z/kAiiHqOneKoLddHYbJFVEbfUELK08zNGrke06SNwqpMlwVt9hrXkPW/394qMTPMcJf
Rhq2zmxQl7ru6rT8/94cHgBQKPqT1HJO9xAXJOgs2zbcRyQEagiR70jmeyB19cFzq30Sl/si4zhH
N4+wmYWgeTeRBH2rcTH1NqaEhF3ApWgoBNsriEI6HRbn59gKt7LRHyG+b39+YlnjvCZ98jjf34YK
jqA8HtoswOiBGh6+KhN9CMZ2TKYfnsrEXU1NsG2BvFC+McKflkjlVuGby3NJwScoM+ajZo/IOPTz
ld/q+G/GE77bJ52IOhXIVTtnIYJ+Y+PovWew7JQMiFkL/aCA7yrJ81kNch9ibTNKtDeGWrKxbWIj
peop6LDYRz3xN4aBZBPXgo/l2Jtfz1ityci+qaCiVsG33mOPtTl8S6K1lXYIG44oczuucOm09pZz
iLNrYnEvUp9SRRb2Cb7t3hnc8/wkJELuTM5UJo7HngEdAOVNj5MIp6S/LmlHytg6pZQYVRjdOiGf
KuLuULsToBYrlgu/JyDbu2/a5KFm39PhfSxaC1F0W1BV8Yb2gSmfArLKyVBbSovNqvIAg43Wp6fj
cbfKXVmPCEkWQVydTFgGAvUBjaE7DPaUTIN1HAlCT2JtpfvmvdKM/c8F93/lB/9JfmCxq6LP+A/q
g8fPUt3S6OOX4uuXNvz8ZVnkwV90CPOP/yFDQE8AfME1PUtnICqFYKf6Q4UgxG/zNApeDVMpx5Em
A6C8wAfAdPg3RAlMjDx0AS5+L+//ixA0+Rt4H5M5MeWKy5TVk/8TFYJFLOlf5lDuvMA40BYsk/vK
1k1j3mr/NIcSYdtAdID7ZEQ93Vpdo3axsQv0jf0xxC+51daftokKrShN7KET+SPRqBiw93jJiJd7
KE0isj1SanY+j9O66sxNnhzjCmu1gy+Ti3MiDEU79TGhlzpdxEQ7Ee1qEIOVmXecABt1Rgq4H12z
5NA/0mayJrlzQ4wfuj58IXxGPRBZXz768QMJRqQ8WwkcxbS983SUgEZo80qsl0ZFd3Fu0ayLmCQ1
cb4BeFVvvEQnNzfxiCkO7OnAWpW8VGawy+rB/V4hol45prEtCdImE2BiZUR+5Jgof4NsTjCowUcg
5rf2CIB2/YCGcQjUTmn5dzbT6C5ziWemb3F0HTGnvCe45QZzWgrMWEZ+pupId41DqgV1MB1G6z4R
DaBpvT+wmRq0euBVKCgxy8oomM4Xlb+tS6/YYIbBQFA0ryQXQIZVlP2TMXL2VCDp6kbfmkM87MOI
XFdBQ2JRGV3EpCi+DZ3+amotniHldis5ALeDhoU/117ZkWU8Te5bOKpkzXyOHMDgOTa0YpfJHM3g
MOHaciKxEW6yEE2oLwvTg6cmOJtnzcGjgJ51cN/aMG6/DO9ZG6onrayCHf7HaVPQJ0DyLtGSSOgP
faXt6TCuC9FfKhsmDOyv/ODN/1BKgn+A4HmKFGeq1DFvWWaEkBwH3mDsWAccY16smyt/7KeLFsxI
UR/zbzM9O52erPyaYGyZ+wl83YXS6YCM7PsvRYTPy9px9ApXPu2TfZDrzrYtpmmrZQGHvGrrIcGu
STbV8kvVoquIivqtyoO3oZ02Abq7mYSFlrRmgkBRcReU2c7tEKF7idoDIA+WIibq3THToxYqCo9O
h+Ba6M1ZKGYU+oAsUuO6hgK9IYQxjwb2wQpw+GBORz4mIoLqUpIidFDlfYIN1ox+GCZ/0u9o2lgN
F8Ccwqei/6gC7aPt7zA3VRffAIGldyfPzsdDMZr2Iu2L1zH1GAfan/Doz0A8r0EmjlCB8oXQZ34I
oQT4mirZP3nVmCy0NLkEDZ7GvszQn6b5WsuaSzJ217HLvrTuOxiUhyC1vvkyeszr+KWX01E29rdI
kl7avut6TLU7nEXnTqtUx70YwrxNiBkabR+DE5CXsLl4sC0W8X5K7W/ozcWi9MxilTEAWhiTfWHZ
wKkghvZ7lzH645xSSHrWdLzubGUvFHyPOMbq7TAbmbgrnXo7pbi3XDt5cDpJUtt930XfZGi+0F/5
UbX2xa4INdaj727TPKG9UYTD0RO3c0jgGOcfU0kyVgNYOKj3ir8Z6zlQnrb4LIeeqwiFe99gFiMd
5puVzgmZtBUdOTLKAxLkB2SBKCIwK3TQiRMhd5z0cz3p39KBFKYQPX3l2SdbMyDtBrQzOwGniUdG
LDi43OUhZ3Q7gShVsvCQ/ydh22s9eeyElUxB3BA/Dq0LFNBLFI/FMjOQdOtk2pDzla7DbtsHE0kA
DAloV5FDGTVFveutzCVWvnmFC4UVmTgJAp+GM2RPFmFteP2pmXRDjy63A/DbNF10sjqhpGBtVSLu
5lmGIhVERV+lPpXkKaMkyq1+J0bG+cz0j3GZ7BqF2DEVTHdo2XzAIVW9pLCQ/dWex7FBVIGCKfly
7XzBDv0q0thY18K5o8Z5jm0gNF5XkgojSBbHPLLsoXRZyUozu1tWDWc75mKNCoc1bfQf2CdYxIrw
Vh971x72eQqkb0ibV6v5GFQ0vkAav2/7pkcNhT5zylM8S4W57Izqlki4FGWg7pyOaaBtFN3asqon
HgO5ISrqaZpGtUVcf/YblOogiNyiPXdW9uIEmr8Ng0QRLdHc9frcVdB3seyKjXJLiwOYEd3ltsJ1
RigVVH1rFZE5QCh0VB4ajTj7Wg7bAhcRCZBAdsEG03Nzq0fpjB2wveiNgxIYh6LEi+CJMzFQuxH3
Jt3PATF4QqxGocSwjpi7bdXMvu6n7qvx9WhT0bwkrfRIEp74SmVxzS2ssLSvPHqgvnoC0/DdBcjT
FgQ8WmHksW2X75BLsaoayYtJu62x5bSh8UZhH7F6dcO+rCH3itD6bE3akY6VvU/xMOzpc4WPnb8P
bQ34QPbSdeXSj/u5bLYuRFa85Y0A1CjbH3lL3Fnjm9aRQBhzAbD24jh1tkwa62lSmn+2xrrBsK72
hYM5I841aKgdsH6L47GLF15z2yfZI+tF4tcvatsmaiI69/Mpy1HsoppQl6EW/5elM2tuFEmj6C8i
gmTnVUK7ZMu7yy+Ey1XFviUkCfz6OXTMQzumuifKloUyv+Xec4m1SbDiu7PscGkQOjhNxpG3xYmg
8xOnCQ0Vaoq+8QQmKdVzkk3ktjF78bJuIZbOBUGMVL9tz3Omd0ShJzvDcH7nFcBzc/EWwoZUwvDR
v3uV9yFwtRDXmj4YLosngRDd6ucGwcq6C6klpYRrLFsvCclzLacH5juf09ozTPFQ3tTvyhD6uRLp
IUaTOQ1yW/na3mrCxXXwl9WkWYH/DXpo6O6CTaS/uClPfm92J1+5M8iH9j6zomAahmlD+FBEgmNr
dQwvQ++LmXEPbZ4/1fG842m6mIm580cv3sY0wJypPXJolOLBd0IPEM3zYO6IaDzAS0gPg5cDxp6r
EyKjPcY/9BELRipMMNVmqZr3cGjKyLHIxllaWOkkKELXGcOTgzJiGQvrGKYzpIp6nxCFlIV1cJbR
OKtPK16x9rZN5NQQHoxaQEr0MBv1vKN3p/HvOWAR8PNOv5sO/0EWF7uVp6QXEeBtmm3VbpW/nK2s
fs7z/IX6EMyOYOGQmiNvmB9+2h25QL62zl4weIgYuKtH9OcV+NoJEPqBCI0TdN2LidqDIKu4uybH
QI6oJkUR7r0p/vRVhULeX9gUlc6XPTuMpcLxkfVyGbGCXgOmBQgrMFZqaS+djy8vycogakVCzhHv
xq1JvfMkuOo6HVbHrmpeeM033VoYG9BtRR0hF/VIphzQieIy6Y0h17yJubxyP8C6nWB3lEPkyXiK
8oA5CgUJDv05TciWOAeLNO6pcfYdS+wNk9E+JnC5QQXT4b9nIAMv4qXMv3IE6duiWwi2pvXbQJeH
EzozBQ3ghm46qNIcX8gCAvTK/FeQgAKCz9ma1WueBd+YWfHgxg7Fl5ly6Qf2yZcgNLrUbnare3uc
zcsEb/iY1oySgUa1xVIe59yO8ZR1xo1Pc+vkxNZ5PtVeucsrJXfJbHxJ1wPgbSSMoLohIv5v3tg6
Ng5t7RITQlevd04xpL9q8PsbtydkY5nlvhNOBFyCKjM3w6MrM71RE9LE1OTerGHfURLwhHYxTfHM
a4ZzyRyZ7FMAiHa0TOo4qCp7LlfGiB688mIz2N+2wj0mYH4YWueECVbQFcLaBU6Zc0GVuftmpnlD
ftGwgRCNvkcEH8u4/jqGCn1w0LASqvAA8beyG5LAU2I8EP263Xb4AdnnYwxDBrjapUd0MO7rYrM7
I+ggQJy8IdflWTL8ZPbifDvhyMBZsXhOuPWa2fibZRxAQ1ovlwB/qKHyh9FGaSQJTog0hmCf5+Zm
tLjMWcdauymOR+KS8CZnJbkic5n/DguWe4rTDW8yorjM8w4IJ81NTarNaHfDDVkOyIzTXPj0CH0T
750e1G0pQKmu73oHCh9LrI8MwGdiJKw/gjMgIi+aJUKVHuTMM++G4hQoy7ww93mTYp01UbzkoHkQ
qVsvraiXE99nE5BWhr2yOBgEiQIvXFZkZ8qEpc4DrP8LcAhh3xJww89K2teqN6HZu+NzYczxMZ3S
7zGMjyAzACaQyrIt84EY+swfD9YIRqefk1OOfObqd6G7N8FSbUQuFX0kpu9RrdYYMKRzQNcxSFIv
lMagbDHuypKfuTf5jeaB2qSOhBTk1/9MDH580lsQwsgLPR/E5MS8hFhydZmgTE7LJB6XPMQgxU9o
wbWBEj6x2sveMarkF4/Q7hLwBq0vMd642eSpAaBFDvoMV3HJXy2jAIUmxW1ZQBJWpU/2KF/y4Md2
u9NqL3g2pNHi5UOn3Y3LB5Tk9DSFK7W+Il1xroE8sC3czFmHITXlQmYg8NJS8z5yKPXoeAVCSw2u
uLb2Jv/qnoS8kQEM+QhVQdaArErDqt4wgWgeYkTZcOfVBlHm/KZz9QwaiEAHCKbncaQVHr1W70tU
LSMkSWJYhpc5sJIbSr5ODPN5jP3HMXEziPKwHNjhML9/I7NYP+kgeXCr4uQ0ENY1rM1jsSYYoYc4
xxNbqXQEqIAYaNo6g2FFpcuvOfCc4UAIxvQ4SxYUoPAPXFdcGXF3a0vLYmqW4scfVHJEZ10+psD0
twWn6aYyvHd0J802WcKbTY3FU+CUHKMZqQWCa8t2Zg9DncRJPecvHa/2/N8XG/AHmjRyI7LsQUNi
JomHS1mL/EQkNMnE2ClBJCLsLPWub0DNpiAMaXet5TIN22oM3Qv5wbvBT9pbbQ//lt4YnjxP7hsV
pPALQGragJkz1bQnNvZJNDhE0ZY544gR9Wk09I66//dFT9VLaQZvumkYLBNcvdDhRm3eBQRheMvD
f180AV4HaGKE4tW8mESgoyCtWF+NZdCRmzNpLgNjPOfrF9vj+s7dyYpmJ8+uAh961CoDLWFsBngS
FjD+BaFZLvUGVtERf9O+JWzxgzU3Cko7aB8ClM4fay3m5Kh/S8QmL9aZBdmDnFX/bDrGEMnRCjem
osYY8Ne/Z417Nt3wKMx2+IZ8AZbNN7ot90BzcrBXRtLK5YsRs/41gX3RupgL8VnkcaZkb3/VrrcT
NWq+Ii7+tSwZAI1U36Es5DbNJgWilnu/4XA42bDJ9jOmkQtzARCLY4lwrGe36HKB1EAQt1bZdGeF
gbv0ycztMZdl3mdp9tlplu8Z0TzgLGNycobeOwQ+XdJ/f0TEb+wrc0F7uv5XSarPntyK7QgnFn1p
0L9ZVZ8deNnVLm3H/q2f3erIuFVG//0Rzps6oYtD/UqQY+eOeHCI/rx2hX1rHWdPYl/y6cRUvHR7
QG/jCj5lJsOVueafFgjC6C5IkS6V0aJBRTjJ0Hfcp0ZP0B+jhVtM2RrVuAqPit8DgwFBX2qL4TUg
iR6kgwkJMFQvU3AKuA+39C3zE0AbYpzsv1XfVoeGLQeCTrNkjeXdK1U412Ium6hNGRyZNfMol8mV
SnNxjpkdQ5JCmAJO8q1HZLAVqMZochse+ppA2HhyGQQ1AdEhqqNVB5p1whH7PqUuvDWj7k+NW+mt
US7qksUIAJzlMXOn5AzgqFYknJX2tZb4bgK5cLm54DN6kNO7etXci1kmpz7OXpoR5Jw9GI/IREln
XoC4hY5xE3OKMLlnPjYnMxeXFIfcNEdyuGD4Dnbtfw3V8tSG4iEYzCWaK95aMya2dHZKXAUIZDZk
ep3ghHIohK2mT65+d5JSw4H6LSaoAlgcA5deLyX4DSKOfHZEch4W/wngNEPF4q/T3rXuxn/w4T+9
f4Y9iwdzQrvdyexakBi5GUPVE4buiZthJ0iu6hSqblD/S3zyJEy7PwReV5wHX/8Rntu+QoG/Z8Y8
w+XAi9GU/XywlGkeyjR/It+UDWYShEesYAfeRiab2MIe1Fy8x7lhXQ0JEQNTHFZoo6ax5ZRcZSlB
wj4cFn97K7xFnYkyPhKYg2IiNeDJxOGpUHF6K/k3TanxigVxAYe5zi+xq/zDHITXtEm4s8N6Br+z
RZJrMahxS7bH5GFMVs7BUiT9rXN0ssKkyHd2muNAhu3R6p5LIdLrGod0mtxpPwqYaWVsnqsY676D
o+tYdK3auu1scQnDnOKS9JhRxi5xkQTnFTyWV4+y8TUp8+DFdY1H5mTetQyo8NDNbTT0yz1YRWuX
JnW8ZjaTfJQEu/oPyIkGkWU57hKxqJ1SS3rEMFdGjfwDhX18xuG+m7vKPfr9/GCaqG0qhnA/rH22
Dg5or7Lfif1NsXnBYzGM9NukTvtdWtTfdt1/E7Osb6bTzlFYlv2edCJ+LwukayRHtzwhx9dzIAoX
tetGgXB+QgRfpCQ3xmE05B8Q9BdAWkzxFgZfTk7Aqc7i7LJmQpMexAe2AO7MuILxw7/JXCUTs9iK
AXhN2k4MuTJ4Q6J3rmxbDSwZznu7XDN/WnXCrfs0Os0aLAF/2fLvU00nB1nqBA5jz1DKPDspTm2g
feCNFnwLUlHvRNZQPrSySjc4dOB6qpaJeuedKBKRsFSUUkk1vrQ0DI3X/AS1qO9xiluhFoyAFl+a
O7dblVsmudQTI9nYjLcE2TP2LLpLLHGVMYVLj4ADQB902trEi/9hS1zZRhiPT0Nvqaul+pMsfB3N
Nuji1LfiPaCjZiMMshAaAbA/HxiJVWkb7JphAiXngJRYHNIWq+RQFR58H0EYfedtJlhNJFTEv+Bt
MtVFy4Cs/WnIecaETAnnzKts5yMb3OgRAqZfj2SeN9uhTS/tGNiv/DZR5Gb1og8MGKaW1AEulqOd
UIbYQhkbv+eqWp0zgy/lkYyxTaOdbq/mGU/ETPFlWmPJWMknBbt/FUPMz22RUxAu4T7xJSgSrDxQ
NKdHPsUHexicLVuVD6Ri9U7jxtbOPuw0loSA17+ylt3JfwK/hWapS278jJJ+MQUcsiQZvOzskAVD
encKKNoqsR6ztYCNwVZmIv0qgrw+hFO6tf2iuoT5HFXGoE8t9oxxWcaNwpQd+TDMEXmlex+i1VbU
VFKeoLfzEvNPvHDO2qrqGAHW2IMs2v4UHLbw/RwHFC1KkoHErV3zwbbBd/eoZ5oslsfUNX+GXjQH
DOUXsxDU/X2ttlbX7Rw5OHskTvu0sdSlENUpF9YBcLKKFtSSNIJQkbzRDqAAjxV4FxcBXobrpJp7
fNWDOGDofZgM6tVprG9+qv5NU4+EsSMkyGKXHKbeuM/SeJNL4xaTF82bab6iMYgXNgFM++uDbcSP
LFTkKv4GsDkmfyyjxQYPexuOKOExtDCRqPx9a4JZXdL+OjLWRsiZXpo+q8//fekaxIBOKNgyjeWT
yS0OAcqoTyHH7Vz1rKZTWiNwcYdi8qHUieaYW6j4UrlyZbIJSgBInYE92YEfHoppm/yktboB6O8O
FjlO2xRG0uY2yTY7ioxeUXQMYy1ChxBvsM1mXk3XU14tNPn0xj7b5e3sop/uq/KDiVJ3pPVE3vmY
poV+Ctj9NCYBB72QxNvE/l6a0CvAcopNpm0jGmpAL9XEmU8taw2t8VWUHyYOx8hW2VtVULl1aDvc
hmILhyo8Jq/IeOPqaVcXy90cEc0nyn8vaobOgsUBUJfS3yRLDBUu8GbYTireWHj/ozyt9pmOJVFb
nbdtNC35NBMMUjmLR8A8HFDHXacYC/4Mci5/iLxNGKnYhJnuZoHkX7UxobqyuRKPDtbRplny13uk
DyJtUuWp0odxWybvLN88J9h1QdgCxa8hWflBsGUzF5lF1d5c6xlBe8snc/nd1e0tCGqNkl34Wx34
/2au2xOUp68G4cKm4/LGroE7ORF3kF27oHKN/TSR/KCq4cmWWKgh9Jl3bVlchvaKcvlZ8up3Woj5
spTpr5Gab0eeE3xu69aPvbXXWL7JAbfB+OC22HbhTI1cVhkmXSY5biXfMmgLEXtjEOnxd2y33z1U
yG1oYup05pygMXOw94bd19u+cD4kdz3+luTP2E7deaybf+s/JMwYUHB/gFTiEPZ9HGUxtoAYO1qA
bAVcTL+rZSCRIif4g40wj8BZ8nYsb5Wfu1Hol+Fmajq4p5aA3jFCSTL16zBQlA4vpHcrQq46aJsZ
aSpJ9hAsHMZWSklEtUvX75w8RiZxP7o3jVfJ8hMg6Tw/i81F2cYpyw4PWwPgZlM76Y4AtQLjX8M5
hgBZ15gkemc8NRBatunk30IGNKlOiDHwQ3MHTPrtv5/LKLtTvvaAKTjquLdZHsu83GbBmtaJgnc3
YVabW6gseYcESkBUFfwaN5QRr5Rv92GRLx0ReyXkbYJnzXOQjB6IbqSWBSHFrtrxQhF1rEQaN4fr
PjB47gmE2sjMOhKQ9G5bgblp5hTYlc1Au212EkgcriEuCSWi3M0hRpH1lTWvXlo+VpNxc0fUlOhm
P1I3zLfZzamZGQOyurtwBBmBpSOHGja5BYpw2TPBziWzev9QmE4Y1RaxGV54mMLsT1Munwa5koAM
1V5B7FAleBwIgdSxXfVV5nBcHIplIiZeizhwuSyBzPW6jLg/03uFEWJCRs3M3v1rJepFE3e2EdJ6
Nhv3HdEmr2mgWo7901Bmgiie7l5W+BMZp/UATbjwTTV8BKF8iA3X30/9+KyIWN6Ew1zuNYS4rdPG
X7YxetyjiNktSz4YPVFP4YwzS69mTNoREYAYGChqh8Xa0dqhec6rkz8yC3LYXUCyUVGg/Xk/EYgH
sZ+bxjbeMb2v66PYO5be/G7K7M264zflo9SteeR9dxBgUXwH1kczY9206XrTvNxxA9SbtMCB7hvW
v7lm/2BwKeBQJbqh2pN5RlIZVEHoyQYRxjOYIVsc1Lh4nGCMWv0RlFuWePVlsAI4w5neg9h50Bn5
VAJWr2kwGwYAsisfA5n9auylgug2XAT/EH55Tdyk3hMxti1qz7rqrrijldxNIHM3k4IWLArKpVEv
2ykX5P3BX6ro8oZsqSO46+XR7v2vxGpHVvDNadLOwQmCP6mrPzMlYCIbPoNn7zc1bn0wbSCbgUko
rJN3UKRyBprMWZnBXBxiJ6NpxCyBcS2/lCPrfKcLSpJZ00PSeW8dZjRstBBe5jzId9mhSXPCLij7
aRL7UJb7Dl7sliYcCXLwHohCXeiDgbK8dkLEVwajFOzztB8KCGm95sECP5ruEaedrT7756CfIHDL
TM9yKfzrL8ROjytKMnIcTjkt2LMXVkM57RMCMxKNeeFFfLEMf61m+3EwiJ+riNZ1Ssn2eKSKpMvb
gsfK2MHHP0uz8uEmFIBzkfeE3eXW3lY86TCWQNsgeQ+Yc6DO+oNOCtuatO/M7LFomK9kvqfEMCLg
6lPEk6E5n7wxfDdk7Z0IJ8+p0uOHtgo8BF76TPrLXWbqcRpsVkKtzKIhY3gcJ358HB02LvJ35oP/
HPsGKnR4Ktt3e9AGkwlE0+nYl2xChMlakI4iL+iczDq/GsYH3ctTEfIhxCZS6GqfT0n27LaAl+Dq
Ei07fYZj/5nP8Q8Q73jjsHrOPXWC7Qv6NPw7GwEf1W56AFF0oZZMSMtYerB07ohXIjU7WnDuFTaz
rNg9YlJ2uLOWcE3rTXIWUhtSPf1HExu8MqBrizm+WTK1d8nksXCwY3yyVnPqyHBCQuqRpcEmoYSA
HC0zfwfRmjvHUnANm1jf6hX3XcN96mwEEKMBMLgMcM4kGUI3dt9RUPF05g0aCo2JRlVMEAIlsVXY
46Zrp37vyELQw5bdVs7ZS71YMrJ+OOXY762G09rxuofE8bi6Fvu3cHjTy+zbjLtfGhEPkMqZzDNb
fFVdaBwVqzBHBfbFtbJ155BrfC22i6wAJSnYZrUrYH5h/VvEyc7n0xRQLJYwOZlGJcEmKAQJH8M6
U+rceZvHnY25KPe2NrGwQI/tfFeu0K4EOUOXtXqXjMsJGQCLlqLEBOEv8jx7+Z7HSp0NjzlLC8/h
WuW0OgREPDON4T0Q8Ip9scZxUWDtcWfk7lI88wncVf65zKfl3fGqZ4FBfhOW1WO+vhlezOCoLYsQ
RhpjBMUe7Cx69RiutZdZV4IgIzApctFk361fymFazma895jwonxAEMMWaRs3zCqnnLlXtQ6Z4CwZ
ZJ1XfhOJmmWYO7X5jr/MxS2YCTgBRfzWZyOuOptjQdNdEi84bwMnfEP5Vd4VEGuL7SG7k+QP3QvH
GosvcNbZoyiNcfPQVEH+AU8BoXD8NnbtG+ab+TEd3CfYhU3kLnDy+6qllraC+n1QFGeJU2IRX/9o
KWs6DKaudv/9MRCLu3GS6U9dDmAtfI82LZkevEDjkjGhCovCPs2OY7xNliTQgyyuCM/up0MRZ8OG
OKUEd02m+sAMw18k6vhkwHMEu/FuCg2NUvD6jIAKINaef7OMenxXqrjwCZ6f6lyM7/2yjzPAVxT+
GjCqHujgi+xez6BjBzQWfPhGn/TP1Yvrs05A3SzfNWuQrtWvWPh+2ix9TYnE3pNH+3uwq/PCjKdr
Xvs39gL7icBXlnDLXyHEPcDu1nvFZWxyPjnFOjYM4XAxdY3HcjfZVJW6ZrvcuVCpZb3HDOhgxQbj
JyHVxhW7kKLHr58kMN3qLYj777g7Yx/zt/Uk2Gby/i70PUbiHETNzecxs02mydpbM9zUDgu2WK6y
GbjOXTHjq4MTrJxTUbFqZT1L1YY7IoA/LDnM6Y3qoxUCWCQpeK+5pthdU6bkGNK7hROyKj6XPDuS
711vPXg0tsKSusq36e6rgzEiFm6K7hfzyS+jqCALWdBETRbxuvFpxshFGIzmFfNkTT/D4pxIwXCW
z0nrnII1jzwPrwBDq20zJL8ysnOFwjy04oaZFrYPhb0SqwPkacnL5IWwCpzCBwLWfRqjnR04Rne1
jx4XhvILPmR6wH7dziRcz8xPt3WXkqvTZAYBW8lraztYOOcK61tZ7FaXyGDlJ4pkYogSr4oodAhJ
tobIgndtJcFvsBi/TWtIEbdAzW1t4HJqnwQSgXGidgPgUwxzsYX0sIeeH1UT2Wt52e7z2rvlk169
zOrSB/3fFrfiZur8v0kO719Z2Rqjza85VGDQ2raLiLFDCAhiIanfOzIzGLOTI2EDtTUllDXiSagR
Anq50OhPruv84hdDn9JL8pzIpkCTsdxo3EINQ6bJqmZnJ6ztl9oub73Qj3rBOAvM8JOB3DfFAtoE
WMRQsrM10wfaG1e+mvlUESWwIUL6mKB7kyMdgzsHBjyRzrkwYM02BEZE1NMPtjvpfVtRsiEeR7Pi
6b3pWMQcCXtbFzD1nSqz96ZqCWLvISD7pBPwq0claBWsGuQgIiuBaD8yS4cRj4rTRcCxBNmCO639
WloARNaaZF0YKnLTR8urHwbACVFq2IQouV385FW49u1GHgt3vM/aX/e96UcyNa+NneizVRfEB8j+
YFk1hmiDM9SyQ8AThQmqDA+l2ahPjMwlbN34ZI5Y8kZ+hIldMiud5g90TGDiwzPVBHE78W0xSjb/
cTi/ktdHbv2CC4vIaTbKdYSGpDvLKX7OG6qwlDFfq3GA5L29b1prfGDckG5mXCTbIebJzagUYP9t
Z+qMd1j2DP0NL8rsKkIPwaL2CU8xPsV2/JK0g5vW7L9JFnIYmKDR9MhK2lpmaRANRoKPk+wAw/xO
UTQhFcYkn4B0AX346gZ/VN0akSKJ+xC7/os7ONfS7/JDicpr663wfPsNFNuzNsMdYSzxhm0biJES
PAj9DptX/VyS2hG7D62ZXGW2WmuNmqD11j+nM+ow+ltnc1hkm3Bb1uYOAiIcdaIZ2ZWVJMMkz4bm
RyoJVmIVi6NOwAjtSa4M7OFFhOvAmLEuTAF2qkZAB0jpqU3vogXvWOqVn5zJ4TYc9ReNqJwEChat
ASubYRmFjfkJdFltLIVXzS2S33RlfFDd+lw72a3SxwxvgxT2+9jowwia8y0p6ERbqL0CRUfy3JAy
p7UbwSBzdok+dmVTY1FnaJUUaXaGOnbqwGdFre3313DIjnDdAdvm6mec0RmjeWHWXYuPojQ1pxf+
lLZ+d5lfVAU78tbUCE395e7Pz6T9vvpKFzfSrBF8tO1xYroLtjI5oGXjkHe03gRJh8qh+ceroNrP
m/YM7PZhsc2rji1cTgBWGQ+LTzVDgptdZKzLxJCgn3aTdj02uMVbOSTdcShhUdZ0bW71OEos7f2U
nRpSdLYYrpsdPGgmPYTWLIX8ZHJBsvuYP9o5+TmBnUDwBUGZOxULV1SMbs8QvEOUk/TqBRkWQkK0
w1Z38IcJE1Ywf3oYS1SdIYkV78xkfjj+ifWes0PeAg1q4jfyKTIHY1/Yn9KkeY7/yYRXQzjDPzNQ
l4VnNxpIUTCqsLoOpf9awgRZwvGSO8zRUdhF62vBO3QKKJfsBGEkzTarPsHsDQUlRdeeHEtz3yCq
sjhSNrLzkiukdcYkvwI/Y9qgqW4nxS63RytLAlkBPJpJGRRI9iOM05qn0H6r0M9vQug7DEGuPMPl
toNerDz9XAzLOphNzwN8Cyy15aNp9fu2Za3Ph/sD0l7fmOow6YzFvLG7Wi3biTKp2tPQky9bz/Y9
JhOK3X+ygnVRaid2Yjy3sU96XtG/5Eb3adfVySMRNkhKzTwJZWTHFWcyChqF4x7TOH1VI2F4vfFE
NFKxF43NfTLD4u5H/2LjuMK2ibW1WybrmKbUK1N1dgyiA0VKwBnSIzesPlFn5eCAcK0N8FxCsi9D
3hqxAn+l03KCrV/QAiZbtsLtVrtMW+YgPkvVK0BIMNcTyD8pQoiosmIkUKPTnv/7wi9gQvBG2gSC
Q0qX3E0iW5MbbOeP2oYv3hlrKnbnNeeYaIizJxb83E7TsndMJwp5Ve8HHqy9Z8VE2g+wWiReaHyA
/M/cLVAD1SYOe5Q4UW9il4GHSukJqzIyfZSGVPIvbHKedaa6c6nK/3+Z1z9WCz9WGwRULbkxHfyk
fCgQ1pDuo8utPXdMw9Cl1SfEDRFD6Z1ropsQhi3OoZgYWAf0Y3kw/5nC2drF6brIrunPtZqvGdPM
gfgDWat93jYXb3lO5r+IDbrdkOmXJEzP9rBs2oqJ6ZT198UzH3PGLIvTnDKDUKzMurioRmThKszx
m0r8GLV7C9Luhi77YemX6+Axe/XJxWtj6x06N+4sIKncfWCrR4SitXf19S+45LcEoFEwyN8qzv4R
d3DqGi4MgwxqP2uOBHI1O+OX4wyfyJZ4nm0O0oJkKklNm8Fd2lhYLLblFAJnaDjTaXub+FQBEDlU
dLQhD6ln25880mhu+Im94liTajuxTeXBc5g6ZW9dVyzot5J35FkHZwXswkHm2yYuR1LenChHur0e
AFnbaMUgnsByvtnmSAlLn2zrdWvk8FysHaIc9yHDYQFfJkcOPvHGM/C71SAtdrl2fwIaaVIxt475
4MMq5TuZ976DR2fgfNGUjpskcI72GKKp4sCxCTZEuMneXr/go7zbQ0nqVUNmRkwdhZviy2700W5Z
bVB1ndCy0M4gWpvs13pCIa8oVxmlfWBtfcMLcxpqIpm+0TNBp+AnzqEmby0n+DFH8yCdAxPpy+Qx
jDPb9NFIueAqyQdAgBdhOVjc8+V1qMBWtPzimZojTzVa3CPSO+AhBlHCSpgccNTtaXliD/MTkt+z
fo75CzNjvV/rB3Shn0WOYSdnIGLRNTnHoix55/yr5R7SNY9RVv6xm1GXxHr95imzbkeXf0OAJ9u4
kIT2Jr95NB+nuD7GMn5CwMb+0qYhZejF0Ox1aL2/MhTvZuKf60w3G83eZAnbT0wy6xrurakoZAt5
duz4VTOoXP/PlTs/Vja45iw5Vy0klXSdlPYgGsiusC199V2snBrQDYez3byV9fhiKf+v6U7vCx7F
emIXQUfHI6loA0Rf3Jc5vOZuw6akqtE3hhGxVC89R1zZWuwd2+s8SgfIEeezX94NkmEWFfwsJTec
z0ggHdlL9H2Lcq469Ui62wYZV2GrPQmkL2GPHCsnU3rNyjQd59uWwQ8Ec8DEHkL+lIq0ZydQWdPV
N+NX+qBITdlbiMSKq6/fOv10ZJh7rWoM/DNZYrkYTjJP0q3XMnbo3NO8Cu8V8r12wCDYlF+4s59q
/l2Vlb8Vsxo7lP22IjJ+mu8KySwkJK6iazbLP6AEPNZ/mQkstoa/VKJlv7QkgGwS+ivD08Qk9ogG
rX65p4Px7n2MZf1nwjzQleHTbLRXj6FAI/V1JUkgjOcgfOibNLm2pr0vas6CoBfLTseC890biDmT
1z4ef/sWOeocJ51VIljAGGMSbYVKAE8tH3dlq5eQJ7Cq2pcuD9haWdkbs74DWUfvzI6yjOKOEldW
KOYnRPuznF8SReKtP1fou2DcjPm5tDkMB95HsvdCWjzWtoR/PVe9/dZJF7wevL3Uwq7bommPTckS
OFvdRIEpIojg8b43Yw+75pffsqxMR8GnkVIobEgrsZGpu+xZ8qE8QePXyEUL6v0ooxJsUQylGaW0
74UMjYOtzb5iExCAs8ODcEaXifpwbt9ET69clJ9F6nMtc0f4I68iRS3gTmsCLxaYrl1mhNrDg0ia
p5JEoa7zbtpZ0UIwj3jTGF8lpXnthLwMsU9RlM/wAOsTTkfse8G4cI0B8CqGj6aaHtxSoG2CVeYG
vKmt+NtL8Y+ETsUnF9mkAXHKm1+YZZwsvFk9kZG+Ht+zsngEMXAlbu7dmEcstmKjOBYPiqJtg0g3
23hWuaG9fc0XjCKWuWXeiyghiTGNWPuKhHuWv1/z/O1Zw72TzN1rJ9+TqnLkkWO0CCKYMfNU5EfL
r4/Vv4I3rXc0Q0rPcHeOq0cuNQ4jNGWI1Zz+PnaISkcJzZFPqaSsRZQyEIIb+H2y4+Dmm3CJul3w
N5bthz/a52Dio5qZgmjOTn3HRf3phB2c1u65SFmfSf979vg2xmyfWcFx6c6C3TUtg+XQD1jrNybS
/MmQI/dsd9KKf4GQC5NHvPwd+MQSbbQZPD2chHOVPWoEWw8vYQyyEpmrSzLwRrnAVnjLNvKQqAWv
Ws+DBBxibL+TvGZ9GiOzWg0Bhl08Jn7DhgYKYprFW05lVKcdxwo3BL+BKvmqBRY4RuDoV4OCTfji
3ExOpN7I37Lwf+ydWW/jypplfxELZDA4vWoeLEuWLNvyC+G0nZznKchfX4vZhUKj0Gig3/vFwD03
fW5eW2R8sb+919b3cviKuprYCP+dS70Cmtj8ynHI+ie8c1TMR6SArZ6AucjYN0dywCvmnHKbP9Y2
+jKAN48Gw8fe2hlGfbUrllZTqjBUG7vKsDa+pR2rHKsxNZ9vcYo/WxbeIS7SbYUFV3SY1C3bPnYB
3rPOEQ8wJy+dNROnPP9NS1T3rGXxqfKwPOZFB4FutDfT4LO9r0+N312lxk9Ks6po3VYvSaA/BSai
IHGjW+va30mXfRqjRbbbfbQZ15VgkA9f/1PYiAbSRVcvvRQzL4dkHIz4UPHvk0Pidab3uLbp5gPy
daBz6oN9JfUUOuU5zfjHD3Rtb9FczyriLDz89JoPe4as1y8s4+fIjbnY9zQ5D+5fZ6TrIzPAFgyp
pKwqeyF1TSVJ1nxQs8kuUPceY5cibwS4SwV8EK87uTRxcRlrPtJ2bm35jcvPVHDPpUXiq474gz6S
uTtKc82y3VsmgqhgQp6z7TWNfXcpSLm009ZxuTVAGtPY3eB8Z6jF/2xA2EtQgmGGniM1vjh6dusN
6uJ6mpshIjMCNOWloJpkmUr0uyQSH2VC9VNgHB3DeKQep0ps9vGe1patxeRChOBhtF57kLHcIH3T
VJJDEc+UDVajxVsw6P7ai/PdYJrB32GEEp6sKls0nyO9ILzS4NBUv/rQfLhtfifrpi8yU3+3+ciu
xm6EtGIcFSH3q+ybDR8OuHoKwBDVYpAA/tLWNQGvkd6uVvSwpER5CrzpkkR9vhy8iniNydAxhIAN
lA2v36Jwkj4NDV1eY9BXlPzqnYMbJLZqLEXpD9weLsW1WNVk+7REnMMCMi2t4oSMBhsTaLCC/3a2
O9yJNJCS5o8oKcg0jk+YuwvqQvmpxZtUJTRV2sCcQm9tswxCSOcM73qOepnA9aFjp9Mr7QXj1MpT
NbVKJn5xy3+aKD1QlA3g98bBMcmovrBKu6MNvXhYHwfL0w4tEPOlja3YTe+NdY2t7gsThXGO+9ai
I6Ld+IaMjpRUAJb1HJo09SsgWngdhvHeJoci1vSdMMzPjujyLonyEwGKEA4IpiWDTdKYK/uUtv5P
ONHnPuQrqFbgEmw2JGWpLp093R16pxyyWU8DAPHFkGNI1kij1clfPyo0EL7mumkAHHq2e0lgai7j
unVJWf/6VpLzwSUlCIOndItnfayWLfe+jd3IUzoHDzn0TxGOnyEao0NN32445xwa/LcsDtNpMUFb
2FNIJDuGzS75W6n2rzbbnbvOO9AaF2+akFxabVSrfGh2iPHPBa/6yib31rTqpjMblwM/QfK1bfoe
TXp35LThwZ8DznVT9JvJTt4rXseJtdXoMtvqAp5yricb2ijQraE082a3zpOy/Dk16e7VnMSskv6p
jwwYsHkAnJgL8aIXOLdy7WaaGsksBgDa4ytk9FVttX9Mh7aCsMRvyd+qShi3Q9b2od+wVgknep9x
0NXQPW1jqULjTMPxeRA5T6/h0tKU2VtdZs+Gfubnq1FhF4WbGMeNWRO28Uqqsg37FOoRmziBX99I
jzzXZxnxgrA6me1EEXNOVMyM7Mmyo8m7QujMhPCbHjjLvn0yPLj8ry59jbchePLIAOEIM9SqoSoE
0d9Hn0rCTdjYey/U8u3oD7+hL4+ZljSrvKZg1ppizF3i7uEiX3CIMO+4ikHC33EBvQZpTpdVlcK9
aV56EIWj0fe4FXx916XeehqjdF8J7k3xmJar0C/Ko4+Ipm9cv+LelJtvOBftFwjoWLew9/KY3j13
wI+klxSo5FVJvD36ylI4sgm/XgaIQ6GXIwtPRupiKlaJsgtSa1q90kuef7pO/2Z27V2pqJ8dwl89
7ayrtGGPicGE23HP/NBj4bJps+EdGthLHcGCUBCnDt2ra0kS8Gpe4k4EcAk4/olEUCcVTffE4H4A
ztPZ6gVdH3Fot7ssDtVTrGTL0GL2MEx6XvJ23mN1cKOzi/kDiWA2WYdciTduz99Veeh3so8NQCCA
MLMXvfcvrme0VKfxZYqdV6s29J3xG1m81RpsAFh1QnxJWY1HvJdbEz/SOnEVNd1Vk6xN1kNUMLp/
U9bfk0X7ij1lRFvcZN6w13yUn2GnVYeiK18zy8+AtlDumrgvccL2L1EkoPrUxRQMc4Hp0K9XaAfP
FT7/XcwSZq/NgzuV0J9QVsc7F9/9NKN5EdieVFp5L4Atg91E4+GCZderWY3vqZmJpzS8GZYyeXG1
WKPMHDEUh1vHXhLbB5qA8eLVmb2hGRIaOpJZyKbtGMyNqDMme1v2Jown3ShPhCbpy4vUqpdYCu0Y
RKNLVPHY21CAK1a2OtchgtkwyyysItvUD2d5jCe3FJEG8XXyNzgcJ685jXNPfJ7Ux3H+YpcpzT8J
/tahMdznoa88XmUh5blNe/z3j+iWm0yEhQiPEzGBVd+O6HOEYBAT1XNtHv3Z8ir98tEmEaS2oNty
YFHXnLbOOpl36aNBmqz3JiYKC0tX6fG+LUFn/pM42sahlKkDMW1XmJOo3dBQ7UZ4AoFIWOCP4ymC
Y7D3bdWcZAx+R7YFqw7qukhkHb20/3IwQ3G98ZqDWzTnxkA2dG2YHrVBByA0nE2dmO8hcdRnnII6
Mkrx1vdthjKevOJL61dNl3+RkrQW0cVGkFgN6L07axqQuR136XSN2hOOnZ7pWXpXI51ujTc+ywxZ
o3R7fHsCFVvDNTP4ebkyC4xeQRa+WZ6dID9tsKM8BrfRWTD33qYfFnaNo6oyonTr5vq7n+sIVXW8
FYVtLblnltSy0NSJA3HqyVTwGTv4PjsNfWjzdWpSMKsqYe+qPjyXQ1sd6wqdTUFHzXVa/cyOpVJZ
vrWGL8h9Y0TEdrqqMCxRhqRdvDK4U/hEbK5AJ0tyOR8f8UQs3kkexIsfpa2VL6GDbqPq4oHF0WKI
29rlyNqI+XaIcncbKe2Mv9f8ts38WqOneWVe7kMRrAufa99kU19Wxc5yis0Rq1ydKkIM/KNp3Gkj
7kc3xHOcqYAwdUHqaSa4kv8r3+16yLhRxDM56SFrBxQdcJVupO1eTOPJjKa1LJKED5RJtMqvNj3A
3EVhR88BAMSt1/rcxBGzdd4LH5wYIwcrzVx6o40fjsJB3i4bo53plnxbXek3URknu3S+S7CtbzkA
JEoNjTMuGy7bclnlNkVXYdHuyrSWJ5LTXP+0qnrD15seQ0UQO7Gmcm05qYWFp6JFkLs9UzhPu9l2
S3tw9b3p5s7KpNlkqWdiVVTcFPkR3LkysewM9e0Y+OYubbOznCZU8UtD8p5KTcs9azRxcULEqzyS
kiR7dHTr4Y8nh+4SKnb0urOj/WtiaRZ9N4wfHOXE6uPQQfsakqMzLxXjcMRiyTW41IZbYmDh4PpC
SspTp8Fv75xwBIJiITeRoj83CX859PT3xr8ZHc9sTnB7k3ssVRxRNFzvyEx4Gc3tAsuuV+vfWJnq
Fy5CRLFG79gsBdbjA1jJ6NS6+aaaiop6zO7Ny/zqZkGBILYaTSshjgYX1XuPcWLWTqF3kVDvs+qi
NTEiDexE3ciHfaBpPpMoLihKuXcN5TCNKZtlUSZq49TYDmjOuUcgElzbxGtr9NFzI3/rANm+cMWu
Me2l5hYUgKEwA6ZiEmNPSI409DfDavaAbsa6PlQTrX/0tTOTtv986Fb/yGpiApOvCPqyjgto0OCh
VeSUSFhpmI83LAMDOvI6cep6190ZcIS1OhWwEZr204oQxDwr2hodEkYThytAKFhpWl6KFIQdk9pa
9nrToWcMXFeJM02W8VKGfcH1y/hs3G0qWu8laeLnrgeCm/eID3BVnptIQc6d0Hpo46Yy2Z5eCz+G
KsGhR/Rkr+XgQVVINDG9GmMrnqb5S9NinHNFn2+d+NUQxZISEjCzTp1tONsdtoXbXIYZqa8Am/CA
z6vvaC3rbCQBWa/iTBlgitCrjZiEdK+2YnK4sHcoRkll/gwW7EgzY0fv4RerK9deeZaoQbA6V6FQ
t/A5H6MRdEDuG+OaXr+FW6li7+vDmwOmromZFzSnnEdRup4KkZxoVfCgVmLJANxhLLOWQE/eNWIf
tOVBpFRD04esYYRcABDlIz9CodR1KAWTNy1IyZVwISwuA5Xaxvgbz4arPw8aZ0dBSdQFjkWyM90W
xs0A1A25ZOVpNuzhahzW7ImtpatRdxhRMLttgbmisc45RZ0gCzwNzPTxwxtIjef4ABYiM+ZWSi4P
fOzMbeFS7+zI4gD+OIIwaxwrqgVpqAAF3U8x1zs8JH3pk6yZusfQp8YNAMEL/6vDzSfLvsK9gSjG
mb2aY4umj05GZHumChApJl0mfJ89JwNk0q8NM2ZZ3Q+4lyUwc695REPYECZL/uY1WAsJ1Wmh8rZf
s+zf2Cbt85o+8ebFdtxSggPBdN8M41+yOxRujCPLZ8M+tJI3dFRZW6mh9hpxg3SEDoTrmbKtZJTE
S+x857XTUSasPwf8RFsHHsPKF+F+IEu8cj39Tda1uRsD1b3QqpVgbtL9vTMwobZJgc5XaIy5ofZj
B3W47pJ6Ln+AQqsVcxhwrl4Pkr9cYDgbLNt6gtM3Ldsguo1+Zj2y9uZbAgeEmSA0+OUvPbLFjq5t
85wO07dDmgerIXbdaYBF1Lnaj8NuaUWVJwktP2P32kaHqsO2Lxlqjuj//WFqra/QpAOZBi6UENXP
SlSD255VFH3lZpZbm1b5YtW00St6Ae8lNzgwyVGWOvDT8wQ/tC6CCWR5xU+XTJ/BGG76wINmhO1F
h6u676v2hScUAz4cserRaLaxHfFnr+LOmEsZm/qgzV9kMKHx//vPdZXAnTed/NZMrrueiwx1y8oI
pvIlcFp2oJaOu1iM1TMiUnge9Hpn9FN/cBkvDm1LYQgM3BURtQXS7F6NT1PBS7fIKQ+NG67zIwUF
xENKe+NhgEauTUzUGuwT+np0GIOzCI4wOMRPbAsY8cnpJLg42ffDJCzXHY6mo81GPDXli6lmX2sR
7eyM/ThwSHlgDqSOhslITOnP5BIfmVT13tc4/pBMAn67GrdV97fAzd7nNJlwCJ5tU6qV6YfhJtAO
Chf9Mtas+jQEcxjHUzmtp9iD3Dz/KjQ/fpF6dUILfiLcMX9Ss44rJSdN2CGy9c0I8kFnoIiMBonD
k2+JJjYpBCQjxrBuGXDlS3SGsuYv0KdvpRfqqwkwkHCz7FiFELwE3bNoBsMWH+8KAZLdxOj+giQ6
JCwrRCHNY+Ai4LsR9PMOqTLCxr6c6pgFcuo8eqcjXKbToFv6v4Rf6SoFcYmUld/bvHZ4EkudPdRI
nEP4W6m3wam2wH40QCOKmIVdEvSHGqfJglmUdXlIKTqXfu/U003Ksk7jldGeHIzi6yHRp0MraOJN
dKgqEAM2o96yAhfTm6YZcLkUjsQqI2rY9zDXaFuecd/mjvhAhxnqpTWxfI7kAHF5dazbTDwznJj9
GOp73eAQnQYcK3V5t91GO7gNFmjZHSJcKOwwo59x/EmTgCyOB3Yqp+O3TjNrg4dmn1NRnudDvs3n
EViT2Araphs3lh3gcnjvho620iuBFP3i14Z7qWL9O83qkGCvXEMJnY7Ufh9wmkevoNxsEpkwa4bC
DgEkcw9oxuaZFJpY6Oop6XNvF9RB8Zo49Cc3Vo/dPLRY6fNeu0G1Dm+RxGw9CqIgcWDTy+CEZ7vo
11Gj3C38wYh4/5oXyGelZ5ckNc8F7lTYqzgMU3HUB3O8KYa3kEznjY6e/hUL5MoemuipEvnak0WN
rcRYlVNMTDAkyuSZEPnoTiDtNnFyy2jHepSzy6NLeXK7cMuu9qDj+i5oBQC0Xv8GvCpXiaQyVGH0
nBTkKXR2Y2O6CLEtBg5CYtFWuYpOr7zwiH4F5a7Fqbbos7knzyqzO1j3NxGEwMV0x92MVeO8AZxb
ton8Qhuoibzijej1NfdLB0oGikBblu/W36iLEhZKjORtVRM4DSuKcAEAVt70RwpXffs1mXA/JJfo
ohduDJNICHwDxmWPDzEq8QYs1LgxMqydHefdSnd3STj6OAZsgPva9FTE8TtOODbqOE65XjCEmCUl
uAl9IfEYfssx+Kq6OD25CHarZCjJXSOy17wPmuzVCwN5JWYDzdTGeq/0IHkdm6HAtklqKeHkalLT
uQt3IPlcRBvRjR+NHfDglWW9muSwcVoxXO2WXkPdVpvOMLk31bn5StcgOzMJdGV2/nfQciBSoVrg
ooQEk2x54cbPNZIHWwp/NYVAxjubA7+n4CkO+CFJ690M5JttKGunxuhSheWr3XnJeyCycafm8ds3
CSfrSb7jRcuSXza30MquCi5JjVtuO0rbW5pmx+zmUe4e9udsiO19aof1ctJd7Rk4JHwAkA2y+Gty
O+AewxVKSuhLkRrY5qRceuW/yK7pEIpIxrvMO3X2IzADocjOplFpK842vBwQB1eZpzYxllbce8Op
1LQDb998WU8wgXC/q1POdcQciTFY3EDWVtD9DKWadrEKHULBjlhhu1UYdytrA10kxMPamx+wKg9x
771Qt+acep0FXRYnH7r3x69bbadM1jteV/br0uSuXEsLwkRpGkdjfOCSF2hWcNDSKeJvYO39IS5u
ScanELaCYWNllxJXnVMi4yUFgwnYX+6XaXwmkdaB0uPejpkC405yTHfwUvrnPqBPys05XfTypPfE
oxwHyo0oB+OPGesvDPPTvVH+jOgI16KiYTryvPEjtJtr0bHQN7rWwv4KgEMb9ODIJrjY1I4+3F3f
Av2oVWu6u8DSs8pmz9P/mByiOLfUuQlMks5eWl/jcQtcg2A2i8PraJr8umCuwd3v6bisa8Ej15qX
zJeoEG47nYIY0JRW3pM4Gn7dCvufmaXG21A3YJWEKiHwe+MOUgBydAPgOqDg/hwHBMSQAYqvGKJU
hs/z1x/UZ4Ew+pYWOo31aMfKUPm5aGW/HfvAPspiyg69CJxdVxT9k+k+pQxHhyET3iqehvFzxvQa
SVTfWyzFC7ccrGNjOvbWcgriE91AV0dlm9suFJL7cKNe8QpES8Vq/UjxYMjYzzChSXwmWgw62BqE
vS/t22Bn1QrbW7Qt65ZJW6PYIRmcU5MAR8O2Z3J8dP1rk7lgJzmPHk7SPKopfXN0M7hXsnw0TNs3
IyRXOD9vYiKyIuqg+0pCWjBC+VWrgu0EpwalQFLdfE/7IOIQ/q9mzP+PCGZx3tb/h4Zixr3/GyP4
8lV/8UMe//d64n/f8l/1xJb8D4GWDdtXCI9KT/nfYGDNFjCDHfi/EqC+Y0oT/O9/kYGxFf+HgCVs
uo4jcFDCB//vfmL6av/D1l3H9FxLeLolHPP/CQ3s/I+KSltapm3O/y5p2bphmsb/aHOth8jrw4gF
O+QREutly5hKIbmwzBn+qRvYjrlH9Hm8rIcRSniPhaC+DFTmxTUOEyuUx0Ibd9mgXwiVPINBf0rr
ji2GTjUWDnZST++jVb6rwsQlZLefnQH/KYz2ejF8ti3pg0HZ5dYzzMOgoVaGqC9dKygDFr2xxKww
hKzD3WwlB3HFn/XHjLqbhCkDJgdYO3eioBJvseufQYz+jmC2q+YB3+fdlulJYT9Ly3HdTOWF19Nn
NJS/wsMGOLby1vXRRrHuUHlzDgKFxdjXWzLsxKP9TCA9FkBR6+LcFcYn7leEyoY++7xJQJADFOxJ
KXma++mG0KJw9/HaRYjNKjywNWxFVpsKa3BWkF9oNlQ3z1OQ3y21xmIgLwmOi6bmJaIIhcW0pvjQ
K1mjBwji5kxvbJMStyRE2ITA0WCJh6c5p5h1VIfVvpVZvBl5a0a4T+dI/0Wiii/qvqd73hbrrtqC
nrcWwip/TO138K2Lr5mUcdiPbnQ7RHE1a53gYc1qEdslL4v6i8qLfR1W6yHU34MsOIpSZixAtGHZ
FdoP+J8l++6LjNmsj17wEc3v1yI+tRYlKKX4Mjv9EdcM5H10pIvrHjjeCTDqwbTozcpzdGy1cDKb
W4l/krX3AMvwqLSjqRK2TkO7gXdz0JD1ly1d8KKeL8SFfZ+4V4Dz1Fc+Rn5iSD9toCLi87Rkione
BofMYgI8RHdbzhu6PdZor1AOaveMyNSsZJxzGEsq9KaH7aH/aA3cSfpPVwafY8KBIERBhixbS1uK
nlShBQaQaFgO4AgaWoG9SCj/abQIv0waOzECvy85fvXR73d4d1acTTZPATbvqkRK8rTuRcnqWehY
AnCHpgVJj1JWj8IDLXFA5PkkD/BOcRR52eHbQPmCgfNPTX54BvbGroLepXjkYi/4hbEcZ82XUmQV
naD+HmNHJ09hHkKTYCliCRt4lmPSvPIQ7QwV3ttWvjkTzvShfx6a5MVi0+YnI5Ai/03m5T2K+Dd4
GdKiy1jUjfAwDTafdmb9JAMPFXiMfUxKWpEZqRWfEhTuD2i5J0TX3NVBsADwhjkLT+mpjs1pBafj
2rovnkSqq0tKHfMoYOduXlOdVoNM/VRBjsJkbyrT+RvW1ttYyF0Rjri8J3TcYjY8QeRKaNAUtvgb
T9pJIGZw/U3IiQD0oJzHsN4UBmKDiB/wHHWbGlYOxPoNG4j79IJnwQLn7PzpI6+afQxXzyIKqKIW
82F7VR0DscvSdBLiA2AVO8hhRtQkP7Gh7Qqj/4VtQgpC2neWkxQZW+9UMF8tUT0iNqEs1xbC1Y6G
2e2G2PigTHkzta9aZn9TQvLbzPu93upXdeMfCAaGBEyGv7p2y33nBwFo2AYWoyucxNeoGFhTzAS6
0IGn6ON8HVwyDLgQ6NghaVYKfhMxZESoytz1Um3tue1RIBIVA+PUSNZl7dVsYKT/rtPuim3fDuI/
PTw/vp+IpZdaEIIqua6ykNfQGDiLIscvYMlLR8h80f1NnPY6Tu09D9mkefInneybXWhgPyYLbTb8
6zdfri1fmiKiildvIQuGd+61K8v3j1OkbQltrHqPLgdPd0i0ee3KLSpwfd4Ft/IaDOBFOubraHmn
UhUrzp7F2Iu7bY/fte/vWbyBsdbOCRVnpiTWQZr53A/esGg/0hChhSYsqcpra/f3tmGDxjL9Hlf9
xizk2qKfshrcbU6BZ4DEAMPxyyjqL2VQR2UbOIyosagpD4ExzU9mCu7lo3Q6yqAQYj0PPT3Wccoa
ihq4WKD4SSojQAJ+MVbzgTNmmofR3gTGH7qGs/ZvMrXfeLSBORtSLQv/Oc9ZMzrCOdv59B4QbPxH
osEXUS6NoXse/GYZmtUxBM2G1mxCKveIoZvOR8HedWMRGYwalz/bQ9ypbAcCiPuSSTEjkr0AbM+f
JJbfJLSe5t9YBd8UEzHf400tn1f8dBLMCEtD3t2dyyq1eyc59pnVHNVaZHH2ZpdIqXug7CehCFik
tFhw/TRYHSP4fsZdfQmjdd3gCCxtYmJAMuMif3cFyeSYuDJSvTzBSONO9gXc5Ki32j0Yy/c+aM7c
CJb0n3/5Lh0bZiJZaHXr1GfPJLSuxoQXffCiXExpdnMc62/vFoe0YC8fuif4eps6BgcHLXVFAPSO
BEWEDfaLDmRKsNAYteagCBmQCUOkz9gGOT4G0BSIr2EP31MY1hAjakK0ebrGIwchEWNDRNlPP1AF
YlbVhagEV1RcB0D+PaLPkhn+nZfwpe6RIuTIargkFuGExI39ZAudNl62WdUuw0A/W9XQcuf2xqUD
NclquU3SGTUu/a6923j3WocsMlMEkIA4ZkAp7HLushuvrkbF5LxHN3oUEBVLYChkfIyO6aco74Q8
d2nJDc/XKtT0Bm2I6/sHAGEwHQHlRfwqZR19u2T2QfyRVvecH01z8HzEJTdmLrlmfRpNt1uQeLtW
EUn3KcfNDd1zbk1h8TZ9di3vm4DYQVUg6EY62NCuL741o1zbevyo9PYiYj4ieNqDhYsLJx7yzyEq
gdaBpFooksYSWEkOJMCGStNUxQVJaAflgYPOubRkogHf1m/NPN7U32bxoOXsBTgO562v892IKirn
xoqn/BA18g83mIOo4r2Jf2vhWnQ6ErG6Cv8GpeqRlQ1NRMQmMrlu/WwrZk+0pn6jMDq2DTANIREL
xnlD6GHMDcIfctk/jZHT0CDoWAqqe1tp81bqGZV0zbd9Y7K/kh57I7VHLlmdlOODIp5b776bwfjU
guzRN9G9GL6YSAU7Jp5oeJsrV2mfcrZ1a5Z3d8PgLdeoLNKGV92sdpM9fgAWuHt0VWA/uonor6qy
r8R7MsL6yqL8w2kwoDA8nSwVHiaVYiGL2D+zTq6C4SkgKoIaR9Qu6qyF7oLsF3GwdrycMz13CS41
u74dzqTVZNT/xuBl6kShw/Zsv829lwASdsYWv/dcsmgduow0YpKT4XFoFjXwpTbx+Jg86BNpbF5E
+WxDLG0TqBxevnFLcSowRfIZKUEVGlx0s/d/DDh9op/SBlxJdIJPG297PftsuwbrfwUtlWkP22e4
YMWIlo4O56Uhpa7NKSNgSLPql2zN19pkSgVswW24fxkSNIled17CPH0aiBJ0ZHYty31mOXqGEnlh
r35iy/ASm+2z37DNRxFqLKyE0FGokzIBgsnk26gVJu+8+hR9AyHaZf/mGKRtdXbQTlcufPsmffvN
791L1ojXumbUsGiIIMx9N3JGOVwEV58mUlsp3giQrl0zvoPU+8PF41tAzDV7aD+3Kauf/LA8eTzT
rhuBNW3ldYjJKKWgZIzmJaw6TgbdugSUJtI6eaaRmNESqvQiG8z3oLfWdRj8+IPzqiy5kTriKYIe
dX3ZSFmFl9TvWQmxtcmyRZ30D9BlV9/ut2yTIVVpt6BvL60pftKouEKKOhBJF6uqG9+tvn4dQhfa
CD4ghZmP6gCaNrKx27eo8vAS63EhzI1wpb/EuaXWTgRohoX55JMJxaWa6tTa6+2HIhu0QG1n829Y
z8zI5z6zecSVuc74jSwJfe4lLAAmOoSMPLMUSQKmcIARixrO2eh3oOV0z+DMC2EscQusW+yGECMh
g6KtQHkAZRFeyHFQohogtY8chqKXBnNboO+khDAJUG/p0atOuSpuDqfKtIUOMKijinhlsNVfN8++
lPw8PLnB+PPrRdjGpRwhqMy0Wycq/hKJwHIbwM5xJasVbbII6WEu3mS+AStOgxWRs9KtHb6kDsco
JpLITi/DpB7UayWLqsP5XKbEHkx/LoiQ2H5xNUSG/MglFveuoWwAvfrujNqfhgUp5aM57AUmlXCq
dyxh3wber3sny++0J1KSkRdw3lrgXmVVphvVp4culNqxjjtSPJ1jLYqwS5cuQj4gg3KVkSsZ8PyY
cyEozJktrH/c4wJYjrI5agdJ8sbEe46X6U6RH94YDUAFEFpMLFAXAHz4gPTxP2JvZhDltwUmlZ04
RlMgT2RA7BzdnIDdoR6ERmaPfo05lUIGYpu6BOc9xvvY8EP2tDJaCEAGhxAfFXGX9FYyjKZVTZhR
Xo1c/WiGgWnJFlthZB9R4GiU4jFzJwY+cFl3m761LwCMntuSRr6+kdBR+nPj8Z7prOgRezilGByZ
VYx1YkGXCDvKeuYnCJtPLKH0Jj3RVo82T0GkaeWnxNG0VN+W3EqXVA8m3MrIpzZfnVH8+B42k6kO
Fft1AC85j0wD/dNTHDUeyO2V1bK9AtBL05mE7a2lOUvHyVgboc0rTrcwCHClnvz+TzkxIY8eJ1xY
kOduOgLUiV/ha/CTh6j1FaLEBeOP4voP5D+84ewke0CnVztimY/CFAwR6moa8ynCOnSy0oS8bmPc
EsInC3woFjwDkGefFLW9xxZHh0Y9cydRTaoWIMMgNiwS3YVJSQ5OgwymVP93gli0ntJqq0S0RbdE
ps0C2L6d+BEu1rz0xzDoAYu1fp0ONdQSB6+w6SCwZlG+arPsTw5ddJW6+dUg4U+vEbDJtZhXiXZz
c0dSGkVk7uPsVAUFCSbh/nMhpUvs3v2y7xUihbEy4uCG93nr+OIL6wzLo/QScDborBd9F+t6+9qL
8ieuq5IJStDv3PKuNd4wIMMATOQr+rnH+Hhtg4mwhLLds27of6ewtVFqA39X6aG9qiJDLSLF5WGi
EUTXq57Vw1x2lnRiH/OKZhNlP9eSvUBKnvepZEsVmvw0KiCsueSmM0QyX+/7TmdALnWYWRoGZ3Ne
hmHGcYpp3cjopexH4j8ZydJBUvXER37D1AeizXQBQofhvXOn/dRO09Fie9vPPKO89NnVtlW+FDrw
SVDiI5wkcCzBEwYRZn8xPGWFtZf5VC0l4jjCK1U+LW0vwuVQ6MFgUUYcz29n7ABEIobvUToftZcT
1TCsFpRjCoYoTShEtjyYTpXzTsnDNVb5jcjmcbKB7Xa62CiXSmtW+hhKPBNLEN1MtN0QUsqmn7jx
vnGprII4xh1Z8u52VIrRFwB9A4QDvVEtsqRclrX8EZZzCVP8eNDwwV6PqwyDOZGe5Zgzisa5/mX2
BfYmgxG4ITiJ35ekY43zZ+ynLZUmGgMvVJOxK4DLeVxK5/9fYxD+alh1+3LOj5EAX2vDN3Q6XBLy
P0k6s+VGkS2KfhERyQyvEkhIsizP0wthu6qYZxJIvv4u+r44urrb5UEo8wx7rz2HVmaQR2izxTUq
f77M9K3SRjQyUbrYlU0pqjX4nFIWwNoGzLIGCpjJPdiT3R0Sy532M7kTXiGgzRYdUVH+RFz4YvIt
5U8jOsy90K0nAl9RR0BH2mNxIKFi1D8LDglhY/RN5i6NFiTBSA5BpjAcGRIVitIn9VPgKfIh8FAf
88vx6IyZ71Xr9OqLIyxdoG9T/m7O9jOXGjWThJcjofSVCai9aYFG3dyz36VOtaR8dyVeBOC6l5p5
Kt408WfU0N72xValOxtGKZ0/a0BYmvQ+q0zKcPKnK1ZINtDOBv++BxvwPealPItBfdvzr/DrV1i4
X4XwSEcZz6ZpqPDYe8RUNu3RtTvsUmY2IIakznFSwBAIQn5dWKKnojBeCxTLCDDx5/jlc5MH+VzB
rJDGzzgvgMq8X63QP8cV1bpZLVdIIDSpW89ubGnE1EWa7eFJOSiX4Z8pnD+gNp1J/kEtggrAZN6p
LTRGOYcZI2SuQK2/58QSAavmHZJtAo+qIj4VmJKVWd6vGqbLwiy+vaKLrDT5ksZlEtpLWfTwEm3j
sa51gtu0i2GYv8n4qsdAUvVx2hSzkVl3F/pPH+AHqyTGj1YORWVC2+uOzYE+ZdmVGaBrD9Itfu4X
oGZgkPx4Xw7ZA26G1sI7UnbDdS3NT4jwDikSOxd2XaxaTpicqSnn+F61GlXGyqWTgJI8LqqzTg2y
uGFO8KRazlWQrIFGqED3jYn1rpQEZ0w8u7FfBea6nFm/9ZAoNnEYTsmSwqAHbgr5tDxJnebOqGab
J1JbwoQz3pTFichvdknFwyj8zxVFOs8Lp0LRV7x5G9KQtzCalFcb2hc1To+0zKq4pTiq39rcOnue
HM6rZzxjSH+QsvPBCiJay1/cGJZFxe+3y0nSNhgcKh3sjstAjej16slUPaA7KRmka5RnVvLimjiI
/YIyZKLhMLuZuQiScksiHqFl+9ZU3tz1vXYYIXCEo8Ndkarfime9YdF4s4fyNXOdzUO5+MGy/GZl
c0HF+avX5sVP6y5AtQwLViiIkX18OnEOFbzAY2gw0z7Nju6eB3VNeKkPuTd6iG8ErypXOeD8XwbS
DmQcmH2mrt2a+zUa2UmjnbeQ5qcUBeVwE20fR8AY8NSpXyi0UFrmDlGb889Y0Hr4HBK73kZOO/Tq
DV0Zcsdkfh5lrNGuWYdZKA8kJF5PI3WRVY88Sy0oTLjCrtljxS7+qCVByCN4f0g3l/eC916rrzJC
TQC7vHyPWWoGuabfFwmki/SzXeLhUuWQHGsZspHG68E4aZdLjRaJF2JN3ed1IQ1JNrA5PEowfb5f
TPDaRWPgZOGcTQwWusvL4i5OsPTrzUJgz9C2iYjFu2horA3tH/m58D8RsQYyr5CmInfFOYb/CubJ
2VNafnL9IoQZjXR8omYDz9XdrNl+qoi7+jP6aEGaJPBaQKPEIMBeSf8YEvEOuHnuZVFsBpQqPaDc
BRsTT9hjGv99kGMQ2yOTy+0kB4M2rOIri018ShmKg1Qr+fHuQQ3IuzUvl6Ma4HeY7dkH/KQt1XAi
ah4r4zCBSbDNV9UszDTEeNbiT0+ArohnYR1XR/vA8y3OmKKaY1cckT7bzI4eGMP5eyBHMHIxnFvL
ZTbzx7EFjOVDT5lbG8ulh9NAA4qzWvdzg8IprdC1b5LrYfLsI9RMGFIyDnkPhP5sOrdcEKTloGXB
51hNOOgclIqWKa9VVcXhpI3EaxsQDNP4XsqTPxq30kP0wXqL1GUnEjleazw5/Rn/bB0UZn1fNZbP
DTqZqDtJPh8QSBwbo/8EWBjOsoDt4c6IDDLFKKRIg24C5ex3W4D5/HegevIrbOhGVaaXVbpfVgb/
cCj1my+1/JAbU7l3WcVY5vCkikE/pqwVEekOd/ZYn0WyjuzGOLOHDB0SM72Y5LSopV3itG7hJuDi
8uL4xZX6c2oxKbVRIKUTcZFqoDCbfAT0W9LbyuylcFMmwnN7zIv6SaT6ye38r6GHzEXeGzW1pl/B
be57I4lEmpDmiSaar2w2K+F4ZWMfJmsB3VeElW+92PyER6/L/nneyQeL4GArnnOoigiu+rH5tFok
wVKL0gUp6yjdJ52E4X7032OjOBnKQb8d9uzUDrrnoc7Ku792XFBCj/nRRSh6ZLN5WrP2Vc9Gjk67
ZylR1+veHyjqWuxsu85PoqVFDtrHn+swIH/vKcVlyySwrz7yCY43TqMgH5dbZtoR6ouMrd69wNdd
Kw4SlODJHZJ2VzEmqMin35tL/I2f4rP179c2ZzincqZYSRmx6Kp5P2lpKODl7ravxsXPwrOXJ9Ei
I09K7ypJVNwNHXW1RMIcyXxpz0u7/DGw53tVXQUKTIIiOqPNPjCL+gGJBjUqphmhqP3mdw9sg72g
8X9GuyDnRXsYbKiYbT+fpyF9zcrW3xWQ5QYnl9d2GF/FLLHBzS/l8MQoFq0nSY9h1wlwu+Kv1Wv4
arrPtfKzPYlPAOPXL6+18LbDXtwJdrLO5FToFptQOewydTIPwlG1gN9lQWDxJN6Ib2V7iRSqlGjT
6IgSH62JBbh/l0jz23At1IHp8LURs1oDMw6OQs6YJUX93Xlfyoz3i0V/FSeAZl1+vQVjA2cWb0vH
0espoA3wfFORHh2HRXRZPDMAuIq1f7QsbwmA6d38yfphuPooS0rxtYP/AlLxQnbNCAQycnTvCz6t
F4zuI+pUeeZsOhsGyubVtX99vIPu4Ebmwsh0Tu08jEnJ0+z8LscEuZNMmMbSAcdDdOdY6kfP1+7O
ZWewRElPLHTNnbfWj5kDmXVhz9qyyu3GFhX49IJw+81f6e465ztRHA6TP7BBWj+HioeeHfPe7xkv
0LVIBhjpRCZ9hT1XI0vV8f3L7Ap33y8D4W0mI5WWsCmrAVyzNtREmtH8EBhKN1bkf4hRMR37D+6T
9xxe1KaRfdPH5N5lDIXhCy8rfAS7++PCazMUY7vWnr4bBWJ0EsyJG1Ajw/qLPWoHAtGmpEMx1UPz
8seXIseWWuiQYsEHoIr5oik6QL67WWQkre30G3fWh6aZEWXFOOlgALgmR717EQtLTW9bK2Y+6mFn
ODulZ8GcgGwvZ7FjEMdmzP+e6dwat7xBBJ8Og+F86qSpTPgHw0qnEuptBKo5Nond5DEsTPIs9Dz3
w8Pb12Oql6htkVhPXUBu140Il2xvWmW0VgLUOANO1uhfWE+4WUMTIpbKuBAAdP7OQFANYF12sf4u
8TPhro8c64n/bbTut6Mnt8GuvRCtLFSM7MFc5muvIyCyGvHPTe1dy2GTz22AiSNaNA8epwPor9G1
Z1fzHz25LpciyT4zm34rtu6BBZ2h35M+StzEfpHymuAVQ49xREFF9GocTNP6VU3zT75UR0UeCLzg
E3ENaTB4zMDTxibGa56/NZZSS/5bDt49faQ2XaoMJ13LDHq/giWzkqTfGg+TYryEssmon8bXiGK2
cCcM1u1O/roA8mHQo2Qwa+AmPlsOifrO0413lRQ8O4l2LUR/Zxgx2a3Wu/KgroyluhmryQCol1HP
SXCU2XjrwJts66Adte7Coz21rDDznCwXs+Nucsyt1p2juTXwVvmPLA8xD7rBEFuKJY+84h25T3hW
AOwwakgy78LA5aeX1TmVxWvRocEoNLDGa/+0+AgLDTa44/DiN/Vz6Y8LSbLe1fXas9lzMaJ3O7uC
H0lL3MDvix9jMi+euR42Oniq6yQu+j3DMJ255PLS2QyyjSF5kQMzedAiL5pkPpjjOUMI+WASdczo
9Lmuyi7ok4rrj91fbyJlmal693UN0xJe3px9aAM617Su/8ay/p209mDCrtqto54GXuZwJ+XxZ0yJ
5jQsd5cCyGQK/u5Q6Vg4TOQBWlbtZZENRycFVNAT3gLyxPlrL6wrCc+Jg/Khg1kEBQwnymQztwZN
sbcW7F2u5eFudEFN6JwniTsdZoefpqQs1WEG4qT8YglBWZ0MpCqI6VO3Y5wUKduc4k6wV7TN9hmI
JUcY0xEUQJymfeocPM3/an1mA0LzyY4iT8XDWJvnyW1ykt+m/itXggqMvxBHGYPrDQ9N7DwairxX
jfn+7rCAk9xwB39Rz7zSBMlju0C5KP1T7eM8LdPlHvfDi2aK57Fd+70ZI0J2qGd018U4ydtVShaj
jdgY7mQrCsM/8YMSUD0sZzWSrDgZeRwMhvsikD52hoo8GkGmIAnDR7SPuvhBALJfHacLWvibh9pJ
/qFDDztbaw4CZTRKFOsbdWcO50G24WxbmMox++yrFS15C+tnSuY3es0LNhbEzxXsdDNTezE3084T
LlQ78Ri7hCyY4NfPxbBFlw/rq03JwaT5A1qoHXRx/opyidlpK551072B2frAl/5eoq69y3IwGB0k
q6XCkCaJHw1ghl3U1M3B4vGS2QZhksbR3GIdTcN2tgUS12fVRp4OkK8XXWQn5a3u6itpgpCxBihF
RckFLVDkVNzbACa0TTzywh09hAWfpUpcWwkJ7bgD8Hksw3tTOMzq5lCs9hcNIy+fM+Xi4M/+Xmam
FbajQq5MXbvrLBeGll3fxJzCK8m894zZI1vldgkqBmZ9ha8tHXXoDcVgMNJiP+SMyKYn/0ZsahX5
bBKzqd8UotE8My+jlyEqEV0kT+J03tICmpWwbXQ6TVS1mFgclfr7lDG37kz7ytESkM4FpiXOHK+E
7TdaD7hHXpORd1pe6dn9ug60/pjPSZ9qw5qBFV6TPHbReDAxiTXveVCG9jG0hDWysvVd/8UkJSJy
D43GTJKVlXWMvcDreIyAr7PTsOVFawcSA/wPmgLiC9uw4LPiubk5JXpgBaoC5lkGWSgvQsyBGoiW
jD2C8R7j8IpUvPwRs3Ff1O0tbrgmwIC/DlP8im/504AtLCt0dxZ674QQH+FNz21XLCckuB++kUcD
d8y3RLaq1uKU9lfN1/I9wAzbWP8lHA+Cfmtvlb9WzwBOIx0t6jB4qbr+49daGkw1tjeDL78m2h23
POPhTH0Y3niFRJoHYwedP2UTWmh/AGv+dJb811TWA3kNby7vFaLpShGMev5UZnggu6kAi+bzUg/T
gjVg3WtJyoVeotb2EfEfu8H+GJAv9CO3f4VQ2/Dtp7XjNs7cutnKGhbU84Plo0+jiHJwWU0vdlM9
wIU8mVmf77KV8ifLFIEb2HVoXh9nRCdDBgNxqZtPbfEubslcz0WQ1Rb+Q+2yCIaLj+nb1bANZs1v
M8jI24R0malhJHDjc2V6t6rdpgLqXz5BIHSSbjfW6QUzNkhnCKuhv5Cwa0P90CDCMppK2Vsx1x57
22aO4hAbBoCBG5KEhcylOadPTuFJ+plnBFphPmBTBBZMBjqKaYFihSqrovvbIfmKapCsdyW7bsPs
npuMr2sgXw6AOCEEl8Zh1IgszITzVcMJ3jsWpnghHHwvRaIfY1oFMqphSdj2L5VWHCVfiTP1jAQh
8HF/HquGeaU/6qeipOvKYpK9vE6Eq2P/gNzWaVicx4Tz46nwyaNrQRGvTfrtule9wbRcwiMBkIzK
ZLSJVigsMgLXZjd2Y8MsAueX3fYhcrXn2KG0yxJLo72xDvWCgtLJW9SfOrKkUjOIHtjO4HJBdZCn
GK65BxPzQt20RDnIds3qXmf3nt8MdViz6eB593ju9OzF08eA/HRvZDlrqozHjqMM6grr1H7psHEA
AdZWdXP05l/XxayK2HWO2yKDSTpGhrMv9T0JmGqflCMVUvE9rX596vWKJCI4OQz/muDgpRpImHr4
11B+On7+6IO2SvV8ugLeFi5/0AfguzBnlt3amj4KLes1GZx/OhrIAK9Gs/Md+dbjbxtWW517ZlZc
MSioGjSwWUppZICh8zKbw7TY/lbtuy9fmAYLom5jDWgX3e+irxc97RLGiAX3GftgWSMyacjh4Zzi
ce1B47QcaHsrx16CKxPe0UCXqrqo5nBk5KegezrmGSpDRIwMuoLGO3PqYhsmn3I/Win2iaFie0y9
lyINdRZ7L1uPHDVRPMUwE+5MfDpH2znXdaMOGKjux65N3inWw3mV5jOpDOVz7XiHWIMNmlgTi4j1
I5e4QUrqgsHHUdX7iXEv0qV/B9VEqpP/JgeLyU1m3k2VIEQtTt8IOe/uAUofHfOBetGmxXpKpMUH
d/2Ck4w4vkuLyHH18sMGl0VQGeOmLvFDQY4PhB9Lkb/DWoBcX0LV+5QNL6nUgbRmdTdaNxN7gzci
miiK+CuJpbX37NEI69Xvr3HMIlnZq30YVMWghdMBzhZkGmMUe4eF3Jk5JkNWqLmvpCFBgMIuNVui
eJUjkN8u78JuyRfM7rU6dKBBX6u9VX+3bp+/MDJZX6fuSASN/6Jx9j/wmNwX/puQZvdimKt4XRKW
i8uinnjO+LGN21z2JzHiDOhVQVKr7i9RmRL4JypG+EygZHNpF7O5rF3G1KsqYe5ZipjFNWkvZmXh
/k14elJh8U2vbTHxAgxa0G3/j+u4RFtv/yTRGh0r5T4YmjZc0Ka5u9h1AWHn7Xj574NmOjpm3O3P
SU7QXMLthaHMRWF4ygpka8wtx8t//+K/D62F3TFXzbw3h4bFe+YY8uLMhIP896GsIbw1dQJBPNbk
pdj+a264Dm4r1D2ECt20xtZvGDIMGDLcPm1G2OQ4dMbhv/+K9FonVtISN8qBJ5dUovPc0qMlJb/e
ocjFTcdGfkNbbvdQupLt//zv3ySm8yC6BF6Wr5O7UKx5OJVuEbkiY3DTEVapa3erkcOgNrL1Vg9E
ZzqQLLFcjOuNfGx1GzK3vCvXOoI7TJZfiZGLjXdyj+Vy59SLvJoq5igg+ZcTL7YQjOQPzVrn5hko
rYpCTKTPGczea9y1I8nO63hNnG0FhxgYnbC+Yf2em1EfrmDAmW6ngzZc//vQs15jWZz/IFq8w2I2
nVbZs67YPlTbJ8yoGaLWWXh6VH0/zUZgqYo93cpipxuWlEQ029xrQhOhkbMhzH0Y11oCuH4SOeth
0xwOBgf9jnCGJGgbJMrTGMcLT5s9Ie7jA2MgGkadCApDI6q2XOiutNFA057U5XQ1q2m6OoilwwVb
9c5QTXsQBqV+X7vy2m4fgAub3C1aAdS3/Mm1eTnK6htP8Ew+mPh0cuCDjV3c2JQ9eNa07iFxyZdE
CiaLa3w3MQIEnahhPYMkwFxRx5jVZdahwvzz5GIMfcry6kCShnv/358Y65rXxaMCJLY1n5wH2TvO
Q+fmzkMr4kBh/M+HG3hk/zgqdiMmRQNAlo69vOjyJ3YcR3amNsyg0jj0/WQ90/KJO5dIrtJAwjL5
PYw3MCdkyLFVsRlMB3k5J/BACdlzxY/v6GNQrG5zZyfXlGUcxyuKGnuD8PWj64GDnX+Y5FoR/Uwe
6toUyVa/cvXqb8rMnN1oLvKhqogaSvzhMOZye6nGt4xS+inTH7IHJswelzFbi6KZb0wZ6IQ2oao3
Ia8bvLp5TFqwrPo01j8U0q8oTG3Mh8/VgoQHUiq28jQlPc1mL7WK+sPw22MxV9HqieUdMIHcIwlG
L0Ndf05d7ei42CtallU/i/mZTTPT7MT3//+h7BSJNyqJSJweDpPSXuCYvzlgZw4uSbjSckXAyxrQ
Q5Gg2U0fVsuqFw4SFrm6Q92Q5fovLk8ZLun7OrD1ib2nGBXJHh5nQX2+xZGZlPd2hWGNYNkmXcxz
i+qAPKxroiqcBdxBuyll36znzjVWkjWLQSud95T+UctNEXRFSdZLTBJ8024xWBtjSHOcJ/C0ENss
dCNmd18gJODTvaiZkJ+4lssTOMY8wEPoYWc4zd4vA7xxU+HKx8JuAhMKd6ThitzFMX1Xhdc6GkX1
EXd1edREfGd3dL+pdqSwJ8cvtf+1U7ecM9kmMBnU0dLJ6lvH5JU0Xe3QeeOHZQM+T23rWW/VjaX4
N7PH5OJrSAqrKWLRNu1IRXBPc01HUGzfBwGyxREOzrovKKDWtUjDdRSgq3ifOAmH+qKZ4GLhWw3T
OB5UJnKCXrV9XRJVQ7QZpZ5qDKx8i/44AzvQZ/u785mpDFXTB3ENesjlDg8MN4O+1Ihr31roiNyH
ytio8v4ooRIZTryrYqqO3m6OZvsztaRcVOyTmrzAPWmTFOrCoHENHsTen6JqpCBM3O5kQkG72mLq
H5eSbg/0MyIJ65MN0HJMtXiCFlfEoaoSHBdeH8oean7ldVdsR0g2zTyCKkM+MZsQb0chyXhDpOVe
2342yITHwkxnrP31QRKYGPr11GHcQE1GxsZdxQR5d99ma/mgqJ/2vrK8w9Sn7UM+Huo0JtQB2Ipb
LX9jBOB7aEo8jUg6ZmzfVIos8K1k+iz1tTqaCtQW9vhD53CYyi10e5HmsW3VAZDAvypNn2p+Q8gt
9Ap+i30lE0gLnXToT2yScqd/zNwKX3yePFlN92C35tF1eO/kn3Cjtqjo4Y8CqRtqLf5nnWZsx8zV
22fljFRNU6HZTPMxt8xIifiWdlM0ASch1COp9xUUwZXLN20Kfz9LotjnhtV5PIF2Zwp3ikO3IFGl
Rj/FUiiDCgRIw5Bnt6Wr9nMfCXH+ypwLc4DT/jjGEx7PH/jETIUq46KgQs9d+1QI+e3O5qV213/g
Irwg7eiAhNcf2aAc+grvPZrkDBmP22PIyckFSf7x0t6x3SuClc1ljmzAMgQe9birDrgMmLYz10E/
4UaJ90X+DFM3L+gUWwTiY1m4xqH9n/AD2xBVOTKBiV4cBUJUCaT1rNIJu2NrXqfZBwHEX+OqGUHF
d4QvKlpN59KrHNJ3qQd2rz4KkCci/xgrlRziWL5q9iZERiVuZyz2DPPVA65WjfWt6LofHFkfzaZx
H0adboAoYs8uKPQL5y+SE5QoRztepyOx5Oyl2ik90Zvfxy7J3MQ47JpKu5tcJ8MTPv6MCDYYxYJm
NKfQjDmkmnb6k8fg/CyGJy2q1SMJDAlmlzoZA7ec7yuHJfHUL09ZIs7xGJNT3fW/dgPuu6xf4i5T
R8RcE34H2bxXBExU3ybHcWi58mfq3RB916Ys18f3Yqlx9hpD0PSE1juel+8ko8uWvgdKlhWWtvxo
2xKUvV6zroCggyTwjqREDB0SmruZaS+Zg9RFOEeMUcjzRDuwREwPg+7XoWCdMGkeO7sKaURfB2QX
s9MqRl5G6AN22zyYNtatYQ2cCklVbZrxY9w/d+hxWdckD7P6O4xd9tCMLxWkayHtF6EQy0/ePXSc
BZrZ8qY8XGkWlzC3HYpM22Vo7MY8S41sOLWnvbckHgMdCHykN5QUPl9GLXmW6l/T6S9ptuI4LjYU
y4rbI5dw2zyJC2sMVOlf+ir/J5oB+H1jqgCt4Knohuro28VHbpHObK31l0eO+zwJk2QS1NeJ3teR
B24fTrAMnZWKOJ9XKndT/HBSn7nEoQnlCNxMYqbRTt3N+fqa560REHFP5JrfkcFpzK/K+ipamJF5
07zapQKjC6vVtBpmHfVbV8GDGsRv8uxW8XTsFKL8CpwfOcxQ/6W3pRuhdy5No0Q+rWkhKoiDfAb1
6Nyxzd3UFjSlrPY4RCrUAb2bvnJMBtUK4l4Zr36fg8WItZrwtjllBJKMYVIwfSRGbk+2MulgLuIN
WtksJfiVhWf34oHDxVQkvniQth39g26YL2BtMG97FEg+LTPYsQMDyCTvDnGJda5Lej9wgXjOkvEu
8aT5FQrdBT7xG+OaR8tpNzET6GfkiEFB84nAbvrydTycvkTaxu4AlNeGZWOKouhlFQa/Ibl0RYxp
HxbvnkIU6MLOWmihcG51u0aid8L2BdAjs7lMswvNZjzq37AOW55itO0EZze4Oh0LeoXxpdwFyuW0
ELNgTI8z8UA4Nvg0zWo/9Gx6EAZZicvonXonIdbEw54EREOnEcGEjVnp2PDNNeN7WoIRh5Gx2ubC
EAxrvGcerAHSRs2XPxltfRfLg4l8fKQOf0Ev824QprI32oW6JzmD7vCDrlo+TJenFckYjNtVf9XJ
Fjg4MmNuktILJ8QtmFoPnMlTYhMxtRuN9yroyQKHPGDWBcse/tGJILovIdYXRnzE7hD+Dm2ZlzWB
0tEWIfqQJ6HbH9sekbf7Ef5/4tm/zjQ9jhV+qa5XJy1xIhNFEVYWZLwt0qg1JTaizurilrbLqR69
c6+F2tiyzsvLO3O2YOAWLD3K6UMQd88hhqRYDSLy4+ZlylnuxJ4Hyaunu6sR4CRepRh7XpupebZc
FnxeL1U0FOmXRzKJsdHOn2H95OeEcVQQFdDf83lhmLm2ziU2Y+hp7cLPQHQ3IksQqX5U57Hxs2hG
mNlgApYG3cm4UcrUcifrBopFW54s3LFEzMzI0I2eegX0exfqjocapsOeq2nLe+JhptcadXY7XofU
8vqo8z/9THFylBzt6LqhMJCdUwoLwaCpfaDIpgLMIWZ1lnnlecLP6PXDkVSSgz1KLjUcKzgq0asb
BZveYjgoQrdAU3QRGZQ7PP3XjlpvN2n+i6NUe6DDuEP/nexXA4GVp1iFrda+zzKcqlYCSqeBxrAw
AbDbBcJz9uwUyc1R2W81VzfOHuJopnUIlPBUZE6PYkCbUlP/j9UTUplbm9E6DohEh7QPXWX9F7kF
/jEzrqDGbnG9vuJTgePKRAxPBm7BGIfnBEEWJrR+QMGvhV1usRQcV5jJy7AcdJp6NvMQq506vpV5
j6+TMGe+lzZsJ607LxrFUVxEbVzjLDdMMsQERFCPSQ1tkhdhSpquq0cl2jcULQR+ndyRzMSiGuxT
q8XnsdkXKPHYnS1xYDk9GbbOI25+8ngTbz6u4xCpZbAP2lw/jtB6mMJRvC+zgz5vTC6ayYf//knY
BZrNZCBR2C7OE0l1WM8VP+1i/1O+UxOgvhqXii7UHR71sm7u2qXvb7ONrMW00yiXR19LQKN345sX
98hDjaI4eLrvvg/ORunn27gOInPfZ3KkB/udANWbVC38twbdIgFZ9rtklH7wZis/dmvtvI/oONmW
duY9dI8+1ONmRAzwaaiF7Wst1zvknVsHzh/BqTo8emAU607jN2ZB8nZb8c+npr/ZnrtRYF4QG89p
kb6J1BaXLF0+nLjCiZLKd1tLWxCqottPnDN77IJkfI+zHcYdLmVZVsbJTD3tzZ2GP/MQo7/ZRN1l
5tJNMvzXrciG9sExSLKDyzx+NSZWOCBGu0SD6U1RZDb4shmHBj5vHZQUCjK/STwUVFJ1WCkt2DD9
kCgMizhm+1KsjLB6mykJ4qvEAFycA/9DZsnqaIQoDNgJyvZSkA+yJQ4MKD5tu/EhIy85knJ/7ygI
5kiygsQYQciZ8TlBX7hz18bEuMRBocsKlt7W4zQKwJWAcTOZII7FRKIvI9ifRtUf0m+9S6J9zLH3
qYupuWANeFQ0nsG29UcZ157UCDmnJN5Vgs3a++ON96W+a1NF0chKce0UQuTiTJdx5zDGRVfLXtYp
ubqKagrl2N3Z7WYeWnNktrP+1wIRcBtXEY7MEjmLhtexuHA/QMSz85uZuXum7dbRaSWhyF1ySWyI
c2WbTIy4fTopfgmzTlBZXoD+KvFITSUx2phL3nJh3C/L6mF1UjKwdBBZrv9X6ig4V8WiIAN7yC8I
PuEoNXFLMAXOHdmGGerokBnfc1PN90Ijz16fHvLZoGVxma0AXM7KS2vz2NUlMYSQ7z7r3OaOqVcR
EetwGQYaFSd21ojH9FQaprrkHSWjjWxuVN6fRrGNXWTAnA5K/eq9aYoA+RSaNc1ZALPm3WYfiHhF
zrBWxI19Q7DKOUzZUeGwZxSQkPO1NtZIDoaHblR3P+qCJFnd1zh0KyOsbGfd9JuwDcAXAyRykYva
MipzmOKFm40RwCzwV5+qxTCFHzFnRHBc8xZwsZehLCRoxmiLz6K0ipM3D8/WWKWhW3rj2c9aCGPD
n5aQxlH9aHpnHaW4k7K4o1N9SBc2EMql0B6sfq/FTBUhZjBecEYjSDDt1TS+NAZYISMEOBTTfrfd
CoN5Z5TGg+2mEUB6tC0NFvVFq99pv0nk1vHorsW5rWx4GkYXEiZLJGOVHFVVP0sCuEI8IljrCR1a
SSbEFIVTqk8f2pohHNsCf9/FVmDW/RWb/o8S61PqWOda35BOa3dXZVQ/XmnTnOBTOMTDeoFGcmKO
aODuVaCbh5w9eL/9XfyFZmz+Wdv4ADYfIJaLuseGiQ4+C+oBmv+09FFC++ovkyegBPkE9KwpjcAv
n9D5bmsS87k3svo4IyGmlQcxaC75+zKyQmmk9s1kICfWGYn5NXWpoVBHBOMydYc6g4JRZ7hgqiQ/
IGy9cxqEiB10v2XbesaT/y/TzItZTyeF5ypyQlONADOIPg1lsv7R/HNT8c53nOZSV86yUzOPJMCH
ifwwwsGJrxRrbF/+x96Z7GaOpFf0VYxem2UGGQyShtsL/fOkX3NK2hCSUsl5HoLk0/uwqmFUG7Zh
b7zyptFVWamRjPiGe8/VXf1AkMrIChUJ8NS6SGwlb7vrcksU6mRnVcxI5jleFppt4RhHnKPtinfD
CbV5WnBQvYcsyIhZYQx1uw+U98seFsrxxAyBoT9j2NRa1dPZKRBx2WNobGI07XNkpVugDAQDTnjx
4gglelWKYzkAPHCwyWc9KjoveIvaKSaI/YCPkGJNchsgm0LM2b6UJtNfVfTPDkUj/gc2aZG52LB4
oxMPzBk+aypAoihHBVPEY66CS4vcIxXuxi5b8BuknYYcnnrpTkbH+iqrcK8KPeypkSinHHXr9JKN
eIBYsGb+IMPs0yLsQGVsG3sVTagLuHIcsV02G6uOLdamELzkieZbEF4+38Sx0R/4yb40KN2Qynsf
fW2zT7MsWhk8uQ+eBlyiiw8/kz8p+Z6jrHrq8zzCHkU8ik2QFaEOLq44A8i4TjddSysRAf1DKIVB
gIPQyYzuTPoDVDq8XqtUBTt/Rlui6w+ReFjHXNLrLQFP9vd/JLX2bZowkgcATFEOEJhiBsm6Ia+i
dM7c69uyZxeYxSJYq7F4UFciwvh6t6rmaMK0sqcwIQkuXEeIyG+zaP4p6ADZAM8fEXkccjtVwKNc
rOYbVChrU+NELyZsiXAr2aYbTBpgaK4xtcm6jreJzXQkcGnVQ4gHU60C0L2EU6rErGH5U7e2BiNQ
3NcrNKUMXLkrEAphQFeo+wJ0BKvIxJnog+Mn4DBeVz6vXAkafEdoRM6sd5XMbrRhXY8oiJO1QpTM
cNJctaHx2AOLP5VErK1Lg12/E3V7F2evGkgqkMqx1k7Y4brCfgSY2mU89K0d46uQHoEh6Ah3y2CJ
/DKcqSo6+APpSUaZDOxmkfOI2kIQxrPTI0DGk5PuvNt62TsWboVIFp407RT1j7TR/SdwgaOovVpF
sUNp9+FrUg9RWh6SuUB/B8ECfmFdrzLPZXM+5d9RYT5OLuU6HpiXkLyHle2MBhCxmGq3wdPawj66
pOnsIC7CKyaNQ34u7BkDUc0KrMbrNbsdaYJq/vAtbFxui7w4H4xr5lTHDhLgqvG4vKdktDFbz4Qq
LekUhsmrMSmYY2P80kqMPyisWxuAoj8wnesXgVEWOhvftx+tJVnISV6qHg1R4BJZK+B07cIEkJca
3Qeiuq2ehqcQ3JBJO38KH2WN7UJjt1u5AiifIkTPHhLb2XpuhSY5xd1LaPvj7JrzyrIIOxVQozXR
sGvXkj2JuuV35kq9N4ZPTknrFgkzbz4IdPjFuckPJPog6NHtuTzaUBNboR0EKgY7kCEhfXWIvU2h
WcUjEHjgMvzRWNhKSk98p6PfHRQ6DE39SMPebPsmvEDfC7FNe2fiUAleT3gx6rS5jMKJWXMTa2Kp
/pmEomURJcN9HFrfWhA9PROyERzKkeFxVbb+qWZZ5y/Hf2fQOyb1TxZ6m4HKZy0YdAGuzIBB2hh6
WIwnyBUAKtH9EuGLHJgDCdzuwQgM+A2N/26eLXjm9esIkJKFRYeA1m9pcdxPJRsCWA96dCiN0l+2
Z/aEqyoXuZtJjhMR27Ijw2MRcOl6ccFRhli2cxwwOa4Mgs9oItSIbbsu1nNob0ebR9gpOr3MjPmy
zXptOiGeE7ZTQ1wiQB6ZJs1h8uiGFmICgwM3YdlDNbYU0jESqspxpp2lI3wl5OX2OEY73g3fY2oZ
Al+6KYX/zeRJM7ym5t5PnZuvxta/C3Vwxz5T4k4f1sAaEIAbdNzsp9tDON4Jk0rf9wj5MbEUB4hV
uQIJzYmLcwJ3cDPALsNaYG2kXGZ7IS5N7jNTuclJKzRIMvdv8moo9omsjqntEAhu08gS8enUXDSt
n4zrUC/Tgs56cYDKbtN6ZPQGy2Yd5Uyrl+tLjoJMECz+u6HHLxt3vj5yROxzYaPaW15WKJ+KAyPe
u/2Qb4Y5vzIK3WMEexYjczQjam+bUM1nb0jWpWU+eIIToDLaOy/Qb+6PqCG3B6HaER7DF6/iIlKA
JDpUvOSMrNG/61cO37xNMVIHrx0j+VMMCHOF2O6X5frHcWxv6y4mGbbIboGlsaRykaXZFUuCydy4
gtRs+o/nClLHsR+tiKwbNtcjGo65FQ9O++URhXioJNdQJhiZxpYRbMPk6rumgZS7am/Qs/D7Zid9
n6fUTJ4Yz2WxKGyByCBdth6UTB1+ekBPgkrT0/n+yjWHam2tVeW+9hne4yhAwkKZEA7HMvS4GunM
7Yga3RPkNTXpx0jHjhOloeBhZJf1Bgp8TGErFUw/k9p8E2mPzsKzfnlME28IByPrVRdPvVUzYl6e
XUk8IgM4mKuxDmrKBoPz3WrvYNJ3ByvuGLILa5/J8C3nECbBo71znZ6wtS4CoogbaaXnjC3ZHH4H
0JG32nKAXYfPxYBzZUiqXyhM7FdLkozWwzN0LRRRBW5UuzV3WctOWtTjU5wiPGSMgo+N5HGgMPOl
kswZk4L3QAW3FYEZN6bu+3NRkNrAyJmyeryrG2meamfG737qrLi/t4VOri4mTvJZg8vU9VwvBo/c
IJv+WI3JmjSHm3pS7TnymFriUX6159d5GO2POlgDHrEJW7MC3ESc92CEGlbwD35mhdd8yfDGk0n3
0brHrmBOp6Mp2VMm8N1sisGu34hq5Y124nkLT4xWizRK4DYQk/i5QMoZh+niOiONk99M61ThrrLB
vUv4tmhp+N3ULH+CDKkqXgfb+NkUSGo6mZByasOHVpKQsjQiYR7aUHrnmmxUQPjuE1Zmt1V175hF
drGz8TsbpnnLkI31wbDXI78SJoLH2L+LQkvvrXo8C3OsDm58Z6jxJ0OL4ZEDONv0gUg2cuIhmJZt
U+GN/m1n/9Ct7Z60rH7S8YdrabUHo9RkVlalezcqEp+aNqKuLKz+UpRs+HOWJ5sO8uYtR52+MWuk
GpWjTnhNWrwx1ZYH/YnNqfnR9NUjbzW/jvgxKvH4gZKrMSniS7BHhlXNkuJriBAjbMTD5nPSdV1O
Y+fGR2WxU6pc66cCfhYp79Bllne0XbQ4Tjfri1fVchUSpXPqynMaRfa51jC24Xoe7Son78bbQlph
bxyTIB+RqQJiKTkM8YR0pNnKqfsKNAplWLAfFgI2IjC2tmvfg6Zj8N54TwOEbVBHAWCoG3JeOGTD
eROH/dUYhjdU71+Wmvnri3hHEnSa2kvvPdo/0pA63OLRlvrVj82K5sv7Em2+5dMxLyuYOEwNUGBP
Xju4qrliFuDDB8eczeXLHXkqnNu07Xr8pJysAf9mnffRM/rTvWz1dx/aRzCjHEo+ae2TwFc7aTDo
E7M2sknalWZtXOu7WuAINoTzEEPLp1z48Qu100uM8LtCVNjLGiWzDC6F1RHrVVLyy7so9Z/zqsYL
J+enwTIJEHT3iVIwsBhiF370c+xc2FHwfWIQ7Ca/CoBAmE6C6L0r6t3v5M3/Z5P+V2xSy5H/HZv0
9iOPP+OPP6NJf/8bf6BJLQcyqevYpiUsaVq25GNhNez++hchfnNt13WhjppEOUoTIOi/g0nVb76y
KZaFyUNqCgHPlISeLvrrXwzL48983/QVan3luc7/hksK4LQqswlU8+HnX//C8MAG/uYLaUkhhAmV
mz//+niImc7yFf5j6C9alsD6ZQ4cYQc3CUlk88IPFRkb22Pjk1rB4U8/nLs/PvY/FH1+h8a244Ms
mNO/+4z4HLhQHce2lJS2s3xFf/qM46SJZwjsX0U7piubBoWBEDumST5Nc/THo/o1/nP4Xf4nn8vy
/P/+s7n/4fubs7ItJhnVoAbsetxik079bcNciGWWUSI97hsqb6dOTbGpbHxVBz/sJFMMXc/plfm1
ucQtNb48jbPbJ+SmA2wgsA/Q/EH2hSLijQAb59j4ruOesS3hax+ytuTy5nfXnmwQCqQuEIoC0B6s
dFzK2KdtZ2XHXDIbpZ0+FuPkVvFlMOvomrhDzVdFw5c0cKXQrz012nDm+i2yJNOODbk9OWjYtht9
59wj8kMoHRIVb2c/7bBAZnYM6rKQb1KNHB03E2Z6lsiVN322hpYBQXSLjd0lYNICTBLXAx3E4snG
Y94ml4kNl70bGUAFjOIDb/oK8Xv8LJsFKpJgilEPqgrGSxINqMw7D83OY5LEUCeiIQT6MsfjMjk2
hQbuBsux3WTTVJxEOzbqCLoqWySWkQ4PcJNnBK4OKrAIs4qZJXvG33O9RqvIPJptF0Se3CZoExFJ
4bxOdW66uzqlbL7wbcT1WhctEWKEI+Dd6jubjPpC2fkri8n5jTghH5q+Cck62Younr7L2CP4S49A
Qn/YVl1STYRzPL+0ol3Cg8o8t3c1eBHHGwEwRLPdf7f9rPHpZWZDsGY6MrHlAhopO/dEGuTDtupi
tOvFHPfJj0m0fn0OcF6hbcppW3aZapANcCTMelOyHcU8lCWOa63nasq9lTmldbyzwfkHZ6MANUCP
SQJVBHBOoUbbJBjTln/XOH24mNZqv6F3UKzGc5jbIzmUyq1bll6ZZ5RBmW7GXAzmteOuJwTcKqdp
3aopBFNEIiT83BirKpPBURnL7Q4x7TxarTPeugL6+TG08PvuQ/ZcOJoY+UkyVQifTuO9AywnYrzR
58YjzzuyrZJv23uIqrxFecdsD4gPCuV0JwI90LKadW29lHVLr2yMvRyvBZvt8n0anYhSa8xlT8Qd
uAfXeEZLgf84DFMyNVndS9M4tb3E4rRvuryTn7NptvmmtRwn+9H1VgkRieWwfrR94eQHE7mpke8R
9OTMcaxZtNPW88K8xnLKBrXDIelgrl5NNYbF77qmbGYDJBrDwFc7KFgcC9vD9nBGze1QvyiatZA9
mFemb2Qn58UGAkyqzXUWWYVJJat9CJppzuv3IMlYBaioJUZ/we4FbX5PClV+qGgGZsIogVe0IseH
JqaW2bvLIiQ72E4t/Acgxkv6tV+71nxuVAlDzYrYSy7gM251V/n1htCC+oLens0m9qCetN1W1KQ7
1PyWvbemLyw2dtrJU6S+/BRuSq01yKneqaG0QvoMO2BAPk7FbddwRm0wvHQQDvky5pYWwe7VUUMZ
ak+5U+fBWcRuIo6D4xVEJQxD2r+NTg12RqWVdB/J64IqNvTToLada/b+2izH2d/nZE3Ik7Bqmxa8
b1xAvsSfjMcQXG725QXGvEi9pioYDiKwx2rdVZTAa9zdhnqyskZ4G4bHo4cSbK6LnSD72lv7LmlI
312ate01RmTmnlvVlpLxiV9URKM2shGYvO3Gx1NSONqBQuRUFf7AnWFNrQK56xE09Wloh58XgRYm
pJ88GZDBViChnqLYKNKd4TsII4I0nuTa8t242ZuxLj6rQNTGKva1YmZg4iqmM3IILrBQ2WIyzNDz
gRZo5IC4jQ5u51cduCIQC1HxbsawxTZtyGp8W4Y+yiOoDRbAECD+1ncqxjmj0cwJz6kMLRZAm9c/
hyW6sKNYWFXPlZF08r6e0I2cxyJLsx/c1ircFp0RBEhyhYieHXg2BH0QECKe4F+72TJ6DTneRtFI
UmLNeQntGt2uu/0/rPmWypI59tTgH+raf/2Xv1Wa64/u4+/+YVN0cTfd998NgHgILt2//ssfN/3y
X/5P//Afvn//KE9T9f3Xv3z9VyWdcCk7/unPH/9vf49ijr93+119ZH8u6H7/7/8o6DzvN8EgkVNH
CYd6buHJ/1HQeeZvFHJMNaWgmLMA2v+tnLPN3yRycI+KzVa4rpYq5W/VnKV+o8yjZXQsnPXCtrz/
TTVH8cZn+VN55aLyc6RNKcfyzpS+I8Xfl1etZFRJbFCzb6jfVqNd7QpUsKtxxjaIPZ97qDsb4MOq
RLB0Vfm1DBiqNENCIK3+TEXLa6Xz7n4McYqLDkAd4knaI4TYherPYaJwl83xtfAGZ9uH4y8Jv/Vo
2gfSDIMt89nAQhOT2HixTKwPc1LofTywJI4c9qL27H2h5EWHmRK4CSvW23Hi7is3BN82vM4tROUh
cr/ARgFqVuLah2wjcpPDTevGBm5jPnOsc5cWzrmwCk7TZNwC/rwmSfQdjeJHLhuHaGPCEp2DLX7O
RdphwoGA64DvBm93siKzX8W6Lbd44Tv/WgReCzoUK5CV4OWpoSTIpngfhukcM8GxNPnsmOQ3WItf
y6T+IYzxV4BKe0NWyJ1tuLuKCpBTpO0v0nB+smTqGDPSNBvoWn3+jB66xOoVZfkun5kli9Dcycac
1v7iWkYAzu8RvSmDnk0xdVwcfnifoGTbNoCxTLQw7JCBNXUi/nSr/krBkXICT4SE0SZSJzWglfo7
RgOCUeoRVu9wiqFbbua+uppTdUmnnPV16uZPrUqJNIT4QwCqOCYLCwL084vfOsR42gLQtEnu7xwi
dsIzE+W4cwZ2AHkZzAgvl0/bq4d2VuNRsS5ajX6KGDkGCxZBcJ/S6laLSzXDhi6H7DWJg9UweilA
buddWvS7CtKFnNHjgx3emi4+Sz4Uqq0OPgjLnrXVuPMqNGsTJV32RBjWgm82N0IMJLhkZHiAZE18
DEdkJ247Tjz0oXKTuyMzuBE+ozcb7w7KfSKRhzVKgOIMq+pZUhJQBIREpTY20cuuge7oOuuwPmIq
BjToxheMCvesrIlFRdczsnsYrKYGhtg317of792JbF4DPx2SxAS2gfRQxqbu68BQ9cbu4jvle1es
Lc2pt20sx0SSte3o3xBSCtDXBToDUroOYCXK8FfJNPRYZSAv+IZMpHwH3+e+iQqS6/3KYqbYXbGY
fkf4wY+94Z+9ptyElWye3AbwFeaRMxlez7qAhTvi7hqCnIAiwlcHidnMm9uzD2hw1c/RlaQ3fj79
CHPDh43YYjPfi+I1hORrxUF3S1+405ModgH8H9WDJiIl4TNWfrgDkyPgPH0UOYvOakjZLJusp+p8
yeVphpjJDWJWwLRYVe4MNL1bpLq/alKkRaDICSNbmypvIasqki1lyFQjKbmcjcQ6gfC/li5iDteu
KFoG3PNJ3flbmglcAqmAk1DuOvl7UiYzJkSsR6Rjy3sk2j2xU0bcRig3Agr8TkKaQlOOx6Ua0cIS
++tJWa8nFDSS3SXoM7YuXmg/y17w3Os7g6XOocpQjxSj+42offGIMHweGHePRoQKsonANmBg3uZZ
e+gaXu4qRU9nZvG1coULijsAq4uXU1Dystr9RE6zKMsQY7W6emEcBHzCZl9Mnzdz+685wi79ZJnf
ODZPje5eBQ/nIekOcVjXmB9y51CLljRj3o+E32GK5GM9dnaxNsgUMFMrZ7bLuqCFwu1HIrpMBpu+
3iJxtMxfVUyoHS66R0x0LGBjoGtalKeJchi08SqwjfQsEuOu6KxX3p4X0HfzvR71RkzD0xAwHiz7
4GXK3ecCHXNXJHtY/A6sS9CN/biziPM82oQsorHxwqs5Ni/KGdcYrgFsqPRk8eM/uxtdeQOgJVKW
u/ziL2LCdGH2Wj5qSgkBSy7DKaNf0BF89we626sV4WpuURvcFOULWRC8elFjodDveganvfksRfLO
0+faurmljDXv2zC/KVuwq1ZDm43vceXUlPtBDHC+GGA+hxM9GrrymDqyeqlojUFHg0RzcP8xBsDg
OeydSGc7Snc458u1Y0h2+3OUUH+nyXVMITs6+qOnoVuImbdunoabusuZnQaXWAl1kZG1iLpYD9MD
sJsgL50H8Kx1PCHYNnZMEZ4mnTxnrHPI9nLWKXcdD2OPGKLnDciA4YoKFkOEpN8NcJKJysa92UOO
xJywSKqMQzA35Slz/WwVsWGYqAz3RQc/ghr5pS2RVg3QSKqhvxNhZ4B+IvHE9g+SraPCr3nDV3YP
XGWXFD2XgXwYzfyqCct+GosTUfX9rQV4rvd2iBrTS+Afrah37n3ovTSNdbIOC3g9y//bWmH+WBYD
VOLMT/C4JWt3Rq8k35O5Y7CdvgdRx8uXG3tFsB1Hl7sdEsM7x4dhqgHONVGKI6AiMmyxsBWN3JnY
+S/NxHlA8nK7b9iCUre767JF6+m01lUmaEfSqE92k8Wend0Lx9fEI8dEN7WZwAYr3hgUtBIYnkjk
YVouIM3aoBO92JgKUL7wlYOx2zuIkjeoW0SBjOfMVTbgriS68bYtbCIUUjDwQkJs0YqmNGoXMmuF
02iBS9fYodk3sghqxjX2cGy0TWnuHL96VjNHdEEA2Y3pB+7FaqVPB5Y+2Anea1AfNMR1skONUt8o
TFHI42oyVPwHaLXqWJdLcEQQvpsc0HHQfocwifZZg1+1Mx1nzxDIvzFq5jTMArhmyROOI4IsfLwF
CUHK+wxHOsAAF5U44TedM0XL87lyO+Nn1eqLbAm7kWnzEpt2dPb9O2zIDwUDKpkh60BDYY7jKooZ
QUTaHc5ECxGgYOqLGT4MZVwRR8j+vGGpRIpg9cXgkAXfPHtnD3nCOs3YptIfotLmLWCg9T3Fhb+b
qveaTc6xq+Ilcpu0ytD2LwJOTq47Mr+LUa6qiUKHeHk64sTd0iOyiBT9Btgf8g1gVKLmdmtekE60
hzEZ77Mw56glYJgEuChcIbaDMoaQHSL2OqIZhEdvsFKJg51VOWQtm8BTpfTCzRT7mxrUami5W5SA
xNhZ1Vc54qEbfe+ELdFYccdQC2MBFkvidYrAxsLWNHUHGa2NjMGTRdAxuiWIN76gFBoaJC2tgSxp
keEZnMsOpywS0YjurHvhINtXo1feOrVN2VUJ1ErgVVAR0f7RZa8VNNibZEFfu2KtydfbVRlOHO2t
khjCExphfPjBcsdaPUaNiF9wbAJcDvxoFZdaHYrCQ3HgMO5R1qLSFeaGddCDGJprPCo0N2DT6ujo
d2Qwp1kXw9KMghMnEUrGkJISzF6T6iN9w0kPjd7mXfxNa8vvR1GUd8yaceCmahM24goSIjgNwqsO
XjLtw/GQUWpt/WCOsTip7y4x0WmpkxGFxq7JeyhZlXWPyQuluVI856oNPgtsmrh/kK9OfiMwt6dP
IWZFENfhWnh60WVviswksiH33rLOFnuCn0MEif5nwZtwqBsSHgVSVaxQyj0U0noxdcdqpZmICyRC
FgxLKDCb8BUWUX5mcRNh3WJm2fr+VpbCJOlwKXtQea1ZBs4rF/RahgiqQd64SlOew54pNXpVZntG
iW6/A48MY9u5JYsu3QycQjtULfeJZcqDQQCTLlKg//02E463obNPV7PtJ+dwzs7cqMG6cHmeLGno
VcyCBhdvtguj4kuwph3y9tdQVu+RXCWkyPw+1jyILn/LBpBhlt9TmRKcGYTT3pKh81gvSq4U8jR5
VX5+ReiXP6Lu2lTZmztQvvLt3RtukhHPMr8FadqQ0S0+YpmVyCYLdpPGjAskOaYRljZb77M5dLa5
H4S7hJ1QBPvQtNA/WXGzTWUHAXJEISK9Q7moZO1+ScccvK8kJvylk311GRgVrmppgR/+oHxytiyo
Ue2qILuPhwJTcDwhVwYSMWL8NIzrYIC5LYvphA4tWPUDU0jFr2uXZwFG5UVpV9jjry7K72VWZRjR
jPc4xX0ZZg9ERP7C/k08qY5x8kyUalGFBj27G6dqPcb4CoeJIqEi3ROqMAaHwV0cfwQnNE8oFS5u
4I+MFLmLM+VCCRjwoVfJw5BFr95sZz+QVb64MS4AcrsySLUVWlq6Us7VpImOhUlpihDkaMWo1/0Z
YjJ4PIVGY0/+IJRr+egy0SOdyFLYyRzUFCSFYBrOk33v7i2cFTc6V2pXSij05FFXMEAzBGttcoA8
RXE5Nt8kt0YrqAZHg/SV1kjmnRPSWnh0kj1zbVm0HU+ZfwjQMjI5k6feLMzjAKYutPNzU9yVjErR
0FjqkgEvWUuzzE8aQ6/ftuxR65fZx4PhueUvUpqDlU+CcjGheCkCBELh5Ca7eMpQRfTxgVmGf+jU
cZ4LEBTg5TkWE3qbsplunY6SPPbNQyunLfi1MwIjC7t+S3EFvW9t1U15N2KCs02sq/2UqX2SdehU
WvSPkftToqW5txYgV9xPBSzA0lxEpPyZpgruR/emA0CCcG/aZXWf4RW0WJsm8w/AhUNq0NPRNqPQ
4lmyhJf+QPAO6sT0FDU90rh2rOxV1UmMbK3j3mBu/zWylN8afYh4hsqsT5b4WR9yMjC2+JQE3Vbl
xOQC/8I+F7YgpPyGFnEOKJxib6FjMiCWBXgqUtVv5qLAgxmwwWDu+J662AeiES/WhLbjpqsmtZ28
Z7Slh4r0ZPB+XnjbKk3tDT1iMw1yG73U0Vz/5JDNGCG8Z3Anblz902D4vk5brgaF7O4imr4+BVi1
qSZxeOoJ6cyUBZgtqFK575aYCPMWh/e8CUFLrlynApULErh0GmATpsOAPzhNlbbvFbU/SYD8R6a3
SaXuNgIlHthaugZL5bvlli905Z69ssA7OldAJBaZ02Rm2xDB3yWU6hTacUbOhPWRJgFtSfLO3Nhg
RY66CD+INKt3eF8FnaU8pK5bvvh4mzBGQyIBvpwRLLQwKYSZ/SCj7Rlpho810HibT74TntV8lG35
jDTFQ23SvLGI2jpKfzCE7s4JLBxqTo9sl5bZEcU6pSaemKB9j3IUaEpxOAUMELdOGj1T1BwGGxVw
W+awCZHOlfNx0LgZW9imKxjU7Q1hkc6mKGBGIQI9jq2B0yassHbYzynwXXZM7o8m1sOhiOu7KNAb
T8SHZoGPc0izqujClooXDQ8br6vFwnBm4wIe+hK3TXzwcly8hkyLA/iexZgjDzP4ZQhuyW05o6jD
ukAb7WXJbQQYcyX75OzOhNfloKVM158vdhV+k7P2AhzcW8MUtdcp/CU3xShqukP6CIOHh5vUaWTZ
jLfzQL/HGLHqiVFJRSd3CFgP5EF8HT2cxbVffhK+uEZKsmM3U+9DeC8e4dJ4OEGJV/GSH4UYZx0A
IDwx/H/nLS/X2GR+2A6haqRYqBuEsBAv0omspJG63kqrcxJMYosabReD2sHdNSPM7ZHZz/n8jCS1
X4Vzv1ZDi1Oox0FDBUG4TImHhGgUkpAEvxHlTZsKJdRNMX1NyArvI1/c+1lxbmXgYeAT9r4Md4VO
P/Mos85FMN75jn9SqdrpJsBtRk4bWn+sEtPR7sX3rOGkNelQUl7mQJlMSChljsFMzcY2nt1TUcnD
kGrIWzSNnYPuusU8tkqwmQS5G+6tkFRIjXvqOSOIWLOp2I8T+D8jI21lTvQRya5z6HM4EQ6RMRhB
bhB2myep+qNWxV3vBx5NftpdLLWxisbcYea5dYf86vgzP1w54+1ndXKDEnc4+i3oinacMna3NSb/
bomtSvcwUf3zMBAJVKfOipHqPVJypJ7SUPvvadCAMANiN3Xhr6go530AJHQFw/XoUKWsqwoReWCX
TxBfC2KN8+wWys9mbPWJHZS+jXXPq91E9Zr6JpSUypN3NWq8BOBWTrrS9b3qrhWhmNsw/yqAktz1
7XhIwbgfdSQ5tvL7IkWLHGn1kXtRd6pMkC2jP9JdurSweSzC05zfWw7Sq5KZnWJGR3eD2oVlEpWD
g0mPDBd/5+M+vInJ9bBxsqwLtFArd0mgS9ydZ4zxpQP8qyyBb262NyQZvBhDKc/l6D4mg1ttJmbw
wGxQoDuAFld185zKhDEllykSy/NgcG1ULTlS42dnw2GrzZl8xLqv7s203cggejO07e4FmcaNEvo4
qZy/mpfx1act7LPybuiDvUhzltJR4R93oc7yq4evxE2T6NGJqWcAfVagXA5DZv6Q7ZiAC7gC97YY
BR5KS5U7GSIETrh6Ot4XpGuYsAjqrFEW3WWzu5/qxiChwkyOLG3Gm7qzjZu2WtweQxOgndSEjNCb
HjlJ7tBWQbUPMYSLBnICUanYyVoa2AjvUc+cvrcxhiaha606Nthsc7EgjgSjGBXWBzzO8YYpHTnH
OUOtWjxmaTXiXORF1Fm0iOHyS6Mp4mDyuw/5TH/aR9+YYYOTY6tXe5LOHvnJXR/43HiPVRR7X/5i
n0wG69B6GTUq1I3By/f52HQoiXEEkPL4HtRtt+rQKgfDnK3igLTmqMexDkC2XRuLG7HpCiT6if2Q
uu0Ob9J4TodNIk0w25Fjbt05fjAb6o1EkyiWtfUvO+2fgr6hhurwMc6kq6QTR2LegD+u/G1XBliQ
J3NA0SjWQ3U0o3o6VJ9853rnVYvcPUAAUXgTVd6QYVodfzBqh2kQMrYmqAM1RkYEqFxQMlG+MXi8
bvJufg08ZpHxBBIz5d1CkIE9vEcrGFmgxnC+5D2LDeaJLxGn2bGKVHVX+ASvECwACHWZQpV3Pox6
noOEebsd+DdShPFNUOh5UxlVt9ED4ubSBn1fRnN5IGNwxPeZb9MQzdyQGTjBQkGf4CR7t5H4L+v8
Pp3JhcXTEG8h7ulrZ4rhhLcE32P/VNkKateip1CwR3LV7hWhYpaMD0VfoEpBE2kjpd11+G/CWYLp
D/LPLqT0mMNlWxM42NEnfwf3gVQQm9sLzC7klCa6zZsWsmeXPY+WTm8l4EjZhHdO0adH1g6vVh6f
uVWMPfb95CxH/ztWOGbJFfXPtf+rKYDjxDVQLTQ3yXnsoTAVSpx//x/HK0kqKcRzPoa0YgMYMQc0
OFPNutq00oiQ5Hv4V5E1295biTL0QFTgxalLyjwXXID/b8ydOXfbzLql/0qH3QHOKsxA0gFJcCY1
T06wbFnCPBUKheHX90P79jnnBh3c5K5O9H2yLIsipqp37/3smWhrqrqjqrL71hc/cpu5CvTPcPH2
Y+isGTDXkSQis2kMa6+oX4lYO28hcTtHAuxU8OHbxfQN6CVhJS2Z4tCkWrZr1Kl2l1gnv0DyKmNr
o3r61kAhfpuiPi71PK4RcH9OsDFWc9r/dtt+gMgqw8PA0s8TqbraaYEhnVly5tk/dJA6W7pmOvZF
uJ0ScmtbRQVRJHCHbUTXd8dQAFOIRXhqlmRfJhQkO5n/NMn0oQ1z4HuBPoxeI56kH7832ayjQHZX
blPNHgTl1U+HT0uLx95Oq7sBlQzT1y+O61dAeBjnQQbcr1Mfrp3T0hH7AavBn39Gt2nKlAPPZrfH
CsLlWgckynK1HERW11vTG7/d3n5FiBT7lqmWkxGgwInus5b6lafM4d0k/hoYgCIHytnujlXar1vK
uDcBI9NN7PREKThWnIRyG1ihteHl0u/aJ/egquCO0zACgY8cspIZSeJbRKNnhFn5NtobaQIjBX5B
FKs72sV5bJJ873kSRFSynar0iSj8hSHntG+9dGcWjabtIH8SBjukGpUUzlYdnkTAMF/F/dbQw2dg
zHNkmC1LiNKtLinPlBnDzG6ADERfE26kmWV9VGrkJZ2012wn0/k+HfyLNLBV0PhgBhOZq5Ya5IYE
tQk5b4QhOrdBsTWJmgnjjlN8AJXpetsiU/TLzvbeaju9q8w6jZZ5sgGziaf+po6hBDSKwpMhSS4A
JogSdYx+FgHq217cnxC4dc5weFD3ud28ejwErpZvkF5KwS5x1w4p5+ICdc3vhoHY5BGwAgVq7Dt7
utaxTVghNxYGV2xnZ2LtMqESdtGPuK9WYrLOoQMcVlgM0ANa7wjbe0TEXP0YNtWPwYEZFOSw5/KF
hgni/uul9Z+LfnSQYcy9lnAnpiJ4SxXNk5BJwjOm919Ox2wrcDOm7e4o9olbUznV0ynG42wlSAKU
bKHZXCfDeuwXZI00I9w8C/jTJNx9YtUryCDYnMn3qGqHBQ9M30hECzHhEf6QEcWDLzfujCTUDAur
DNA7d8rrXyuQXMYwPvmc5ZvWSZjKyCcSY2pfTsMjPCR+EZsF9Pyduh1e/zB3V/B6NwNDj9Ukhvg6
loD6JusR5DyP6bHbZmatQRpOp2ru7k1p7jrOm8n87jepqR5gqf5QvfXYtJwxKgUnJxATcvgBUI/9
9eKOjD6W/tuqGDgpPzvEJr1CdkpFmmAN1VTyiutLIKYVMPXj5kxEFBJWKh9pbhTAgQ2rPpDmIrPk
LSfdpQ9Lrr8dw/g9QqsRvcm4vWwfjLx7JtGcrTwXEsxiuJeqfJEtWT5X+t/dmAKinpY9yfklEMW2
n3iSi+ASeOqUY/Yx2OCsGL++SX2jrwJkw11FjBnzZ/kRpB3hzEr/MEf/ZDdwcMNuOdt1f5DtTQOj
1Xmj5tscdVg3VvfZtuz54H/Ep9qbobKgSc3OmSpC+pQynhVEVfsWAV7NZ2anK88Iriy9LwTgcPUU
/bGKnX1fJMaWANS29/GHleZnpxkQgF+2VjpRZ0VfShBWr/YQPql0Jm09ZG+yVlyk/IMEytUcBsfe
QVwk5UPJ/RQCmK7IjXSrRFPx1NIOq5BFt/mgd3Zd/ojr6jfNUuR/1IHnLDDGDH+QmZFVCoE9AwcN
qfYx+l+mxq7FyeNjxivKqEzkGHlq2bsFwwlGmAwoPMxEKb47DDyqKrHK21+NDcLNkcXJZ50KOAZb
kJOMYOfUW1XPWCNS45G9Mx6HmfByptW6knjvy4VqoAl6lXntGy5ey7HvSwsnklkG8aop8vvMWB77
Yjknk/toW3G9aQAhMO98ZvCzdUI4CnG8wed+T/jmQZplsl0S65U431Xb9jMHh/UITe82p20k/OSc
juquysuDQZlyjnQXLd8qmPH/xd2Odf7GDuw3mHQYAZzugW5GVojkYWNyN05ChGS0OMPrxYX2/Ftg
e6Phkbnhq1LJmzEwCGJAZaIE3sC3NeCqdqG2niRkL1g8FTH7d4Y1SZlf6pgzJWOxsPNhIK6FtEqk
bu9DpPYeDmC6W0ZMn7lbsnQn2BY37Qs235/tmF5yaVP9agUaSheSahu79k94dZ+DHTcPQfxACLg6
C2g3fz9ULj7B3KIcx5mcQ1x0v0BGfND2Q5tdSeqdPE7J7R1HRA/IwmX1KYbCIDdML148JM6RJ113
FhaLcUSws86Vd1b40aA8ipu5WWyTfuZOa9hsq6jzI0RZ4XQq5rWsi7es6g50Ez8GYx5HMMnyCDAG
RrVw0tAuPGr1GsKnSkmkKMjYzFlpZ6kwjMHAhjWOOVVQAOLO6g2VvcdsMu8Yc1gM7o0Oy4AB5RGG
19iq6ShpO3VoFVVwDiACBj/yjILntsFrq9Ou23S+ietyGE+x/9FqebI6OFWpq/3TUF+qHj0790mo
g0zfw8c9celKnqZiJRqfQjZXh9tCsf2HN/cFiRHYA9cPLlAbfY0rMLlhXYw2AYchvXWPPHyqycnH
VLFtDP9HTwnzarHAKwH9zAhmhe06beVrzGE0l3m5ini6ywF6bBobYF03NpGaizsHWM7OJs1uZnmz
1TV+HZKhPvVsOvO+56y/xOn4VUp1b/NC/DF4c9r6wQ50vfHM4rc1DF+eDG8xFa5271Zs88b07Jy1
4NAq63Mopyebm/AqhlnelriERApgSHbsbgdZIKSLq01LE+M0uadS6DoX812SDf2GbL3C3pEIP7Ji
cbQmu9owLf+dcjtfgVWLcN4gLDaIYEOGyX7GfsZTTN1zzzrJUu2qTj63Sjx4Gp3Zsi17PbTeyRu9
NyBo74H/ErqktgTWH2JepnkhKEUBAZwUDds3r4IHimFkJJS5NYm+BsOj8g0sX6sTwfgbC925OMpU
qywwo770DRYTbCFgALB60jyglGcenBynk/dLegMgBDcO19IT4O2ALBoMbWT8Dlfv4Ep5MqrgyxPG
b9ouPpwQtcyywnpjcpryeIH3bfI0EM+pU7/ezqZ6DDSnUWavKDNn9ug8T1nLJj64mHMqkfKhTCQd
GIGxSu5Gf3gxwYQgtVAxgfwH8/TI9huXA+9LfZv/QHEpkp0yXNQ/eOJRnBH4crAwsyn0aXMynTvX
IBoli3OMpcxDt5NWUu7aUGzcov4Y3L3bpBSuoYbSwevxuyIB407d9L5PKVyDpJWC1GBYdunjKkoq
3p88K56RjX8qp2KXW+t7lIKNCOH5V2pYsQTwuvRkusgDeQqSNiu+vKnd+QPJ1U6jZPSPg1+ekrS0
VzGVRjH2O9wxA8JO81nE88nBK72uccKu40X8AlsJNilcDcadWc9UGoXlfkzOFI2fhWs88r4/ukt3
MoPmrm79bepYUdAPuwGDklu2l7Fpc6TA4Ag8wy8gmRW0SWCIanMQRhm62k3vXKjgqAdKrPzSOY3U
S6d+xqpzbna6ZyOtO8xro9ducZbQi4sLwmBEucbU/wxQL1yzWyJOAfs9uYW6odQCjRO9fxdMRbp1
6bxffB6Ugj2QX1qvXY3l3g4FMwhTIdZiFUpalt3FhP3fqdRaENY4KBcb1nhbFqSRnlNW23LKXwRw
MpjRKLnpGBLsdyjKGJyPOcNpNfSARMKlfrFbXV4d5tPHLKXBuE9vWtxyYYnwlPB3QJXgYXiOZZED
pEHJqwZuk/aC4MYPPPtZxrYrHy60nTwUrPcN4gDcj/og8gn8GUZX7G/Pn25GKXPGxUCmC/RD199o
04G+xw/9SGhAvWc+pCFVmfNejgUFTO0NkBJiwTPsN9xx8x3J8XuswsahHXr2iWbbHTB17pkAq3Ph
i5+JBKOWSggGNpC2DTHg5RrCDCJ7e8PhDEK8mNb8k2RD/+jVxe+WVVuU3G6Rc01r5ew/BabDQHAy
r7T9oUXb8c2jUx6q8duoqmFXOezMqtgr8GmDpps5AJVG0HKN7qUAi0VveFT7FkY+dpM2PqFVV8aX
rjW3QWLahFRzgByT5gBNxkNtjVTE0RtwlHXp4hJrHkGIU67eQqGplc/49GiZTn11IdduYA2Bo+nk
Uyu5LKQ/fMuxe6qolkO6MvNTmfa8xXEFqLUEw4cPa01f68E3U7CLfQcTkJlYW4gDLbq0P4m22KTB
bO5x0c0lfi66WeABWtwk2Ponx9b3Pjo1mu+zEnIryNEF0mD2Wy3GmZ7rz2SqnnOoUI8QyPYtp+OD
NT961URvnVnGd31jsK9ihn7KQ8tac/ky0bdN+yyK7n7CI4BEk1082NMBVlJyJhQdp63DhYMbg4HO
gzY8PBqSZgrdttihOoQFO80wbnEfpk2tXhcBscWY+POdzJqtg0pyzMV9XWB3ik24OxPCR3N2fGqj
6gJvUdo8szBJLpmekB94ooBddXjm6oExTPA8GXi3EjCDlQSJQb0r/qgErJzcpm15Ebj4/aFd1rLN
nA3rVCQtd9vaFBjP+s2Ty8lWtBrOHT3RZgDNgbWgAekNDwKtIAVFlxn64Zp3/Kn0bVg+Mft3COHs
IhViAzDvMPyOzeS1SluxbgPeinSS75ZN9W0yi0vQM3VQhn/koL/JxbyZhAoYvP1dUGZ6M+gFqvOG
EiJun2imO7s7p65t3zXeN4LOoVAgMCkoQUZ13kv0ikNmOftBmhjpil+QOWL89fhMAd1i2qp54iXy
FC9xu/YqWN15tYSnJXcBtZLLrMCrrKakr7e2xukUSwUK8r52uooI0/SWZTT5jc3t9eaUSZk3nwYc
b9x13IG3vks7V+wi7UJ7sxRAOUdU/qb02GJUBLYicrGsdIt9Ed7SHU0BpaikmJEsRHppw68ptBWt
RDxvhoCaAAyAYQWIM56byE8X3HBxUV35PaC6zCUbWJwbOBTVgjW2faAEYeLSpBUHusJ2lt6DYRrY
VZIYdGxQkhgKx6tlqQcu+hyOQvrshczYOveMkw4hqLy2CHcr5Bh+JQ8kNb4G1jce7oOFhpQBfTof
xs9BfgYoouXoI//rFzEsX3Ht7IVkIKCN5CtvRnRltl5QCNeYWSDFhr2/Ym00nRpvVXwNtfZ2Wcuq
IGdDb9HdFybFXVcsIYHy6Na+bFt+vKeE2gUckF4mPzhqC/BL+hOqJYKDAXk7HUemKPmCBMuqDB+T
5Yy4kj4mL26O+Q3tv3Q62c+ee8/S1WE5Max127/ILOamTRWKOeTOvUUMaiMBm28NsstPVc6zvSon
5gAd+3Bh9PqF3j4AVkR+VqbBBWfk9ZOWQxYV8ye59HLdacw4ciJMmLgM8KqAFb0xU7xIg+QYtOfC
6n+Xpn72fYe9dl+EGzSSyPShvzULyCxOoIi2ECRm/GCR9PptyWlXmretX6WirneoZCk8BJ+GXcUN
ooUWO0SjCEF7aC/fTvOgVzwGYJ0zfFjFC4PG1H/QODDnkeevdJ12qyfwz37TIafCYlTJLhAsflkL
EA8K5xMNdh8s1PfUydFpKuDNFF1zOxGNdUhdCNOQUl96fD88l4MWO3EHHqGhNmM1WuqOsQ2TdccN
V72LTEFPRzEvuJ6QuOfZ8Q4jzv5VXzMBH6kQHo6zrd6RO/yNrGYWYWBkyF5lhxlDU6EtzNrU9UDD
YCsf+N0z8PbsqGaPak5Bigv62l742QtzwK3AF4ng3N437BkJZl1F442RklwzMH7YK8FjXt18HZQj
ZdsGx6cgVbsCNQ7KoWC61Hvq3MXxHRHucqODV8CJlDX3DczjsNubY5qf8fr7IdMPUctup2wwfO6c
H9yC9rDeb89N9ZtpwK1C8QY+mo0dvoThaMZE0ss5vhpYBVHp1yoE7z9cHYvhM+apeycd7g2cNHto
3xvf8hcMZYVBXN8hxjnyyK5Ks45cXZ5zJzMulM9bK/aVyNWpPpKwFwQQYMbZzeNcAadLEp1ehtHt
T7fw6Hpuq/Gtykb68ZCHIirb+Z8wX01++60lhy6r3Zcl72g1CinkBjD0mGqHkD2YqjZlAdnoGHPS
U16g39Wxz3i1xzt7k1j94IyxIEa8nV9a7NZ9zg5VgA+hfHAPxObeztU57BWyCDTlBcOSEYqHUrYP
+SSesps/VoXuu7nQdMUksCmGH4Le2mzAkZ5IupHb0X8ZJnO7OMC4jYA4hz2+MxLJyZbFxqNbkVvs
YgZ6ncJz2IIPG7xNHPJoIMWF7CVnzk5s9wqTL5LRTdOm0k+GmKXMDYSMj7xtzr2tbrGQgQYL+R7i
qcAoa973YUoP2Q0ZIrBu7/yWNVFpsyadb6wbnSNjpypIHie7ftHM6zF25HdWWN5DIKE+W55UVs8R
1VxXXbJG1BKPqeGzrXNZIi+o9vBFLFoOAJSgm1IsRsO3h6G8QoVeMyF6NC3rpRynF55B/Y7Zq26K
4liwPWscFnj6QiZXYPvEQ4cdW+/19ENV4bLOFrhAg8IV4dIeDkqKmhP50GcxieLkag50EloNiQhG
uR959gOuC6vyuKeOtXSvZFTPFjXSCBfpLi48IEsQA9bMKNlccRsfmdUc2ybzDoHLal++oPrttba4
npAbjeaXWdiRJJsbOSOEj59DsA/qWh3HiqfHCLJO+LAiYE8PUZCN+SNkZiZiAVnAfgwiKVPg8bZ3
dP2S/tzBYs41sVywdHVYhKaxwimPpeeyyfNhAgkP32tX41Ue0s5l7cK8N2nZ58uiPomqdU830YYf
y9w7Lcc7lsFcq6o+OIaPWaPydobS/v4WOcI2zSRvZEecUbO4arz+Sp8SD+b5dxcyNaq7aY8OiOuH
+M46dKwv23zt4P5HKYSpa6hha+OztCkJXGc2JdJmO53cFPgpnXuOwQAwY9EFBNh9s3twxYb3W4k2
jQLQ3BvdNVs3xM/uO6DrRrEw8JfPFEEzKifNUjs34bNLHO5g8hiWsX2201cmRCrRz/3gP86uSi9V
6FLy4cObhxM74K7Ze/AkBII6ZJlqQzbrya5nnz2b/Sp1H28B0kSNlAUNvjXHxqbXy6nKO+3Tpa6n
+MfEnh5f/MwKlFe0pDZxWePU5fN9ksByGXJlbLHuZbDXDcqfFihoJGDubmrWvg94lxqREiAX41Ha
PTb06oSksSvoIWHy1jzRKUydAN+UOQdYFFDA8uTDpzVn5Y3yBe5It4VpiMgkojr1b8qiZW8cg7e2
0s2HZbbxZskw4ltIaCtnOHu0i5Q2b4AuxCOr9bcGRnSUsQMzBX02KZHVdMDuNEOAX/vJtAfdulHT
zQha+Ne669JoHKcPvEjsDGiHbuvk0rQCnzybwHQYGbNk3k8Qi8nOz+CjwJprTgnjOJ6Zc0bMis5r
f2hoqCFsglOz2FhZcWihDW0lHpqXfpi+ZafrXUepvEuAxmvdYN/hJ2BS0aacUzei5g3aVHWq3JcO
g2z7BgA3gyvDcfu+JbvWKqgl9CcPlMtgSW19LGDEkPeOqqk88/JulzB4ygLxs5PtcNDJp43V7Zh0
mBSkSdUHK5kvvCvffZITfdU2UERtJTsyze0ewAsVKwO3NFrgdMcNN62R60Putju/MIm94jmZ/Cp7
brt6PjYuxyLpngLiLjtPUyX+3HpVE1Ehlm8MetIizLD0G3DqjdnHUFZX/zar4r84nVocPLVxml1W
5h0P4Xbqia3Xyx22ynzL4kg+Dljkybgk13TH0o3F68g+u1x2jMY+gpB5PEInqL3RPPqS8oiBxS/W
QEhpYy2iEblGlM9maToRQSdQA7LGbOfhiaNvKd140+1wod5vArsNN60NsrRWcbaZEcAJM6v7QGSn
BcZjlcVTxDYRDyQYOTgHFIZRGD4e+yD4ACx66x/HJuO9d21r8PabzRbUr1jN2SGDhLFuk8XepPW5
JQpwxvMG7S4BSl4j/oKb5MRcChgDJCBWyTIzuZ/Tx9SS506QPnRcdVQddBhTsORfhFz34QI0Nx/O
aWKa+3JUz8boT4SYa3uF/fIjIFIZmQlRZ9POg5Nrq+eYWRIYalAVLBAZDKTuPlgAtJPQG9ftzaen
YxedvjjSwsB72KXu2pMZrM0Q3FifoasXvzIXNCq1CyfHzEhQ+G+DV658ciVEzJIPlDHN6Adao1FU
O3yyjPNHcndusycMPm/wuiqeuiVOxjzJYDQ08P6Y5mDKBxdvxF9pYbWb/8ZU8r+Hkv/35Wn7/CeX
/M+c8t9k8j8//f8jtnyDx/y/U8t4B5Lmf/zPzeP6f/17dvn2TX+jy7b5D1u4oSlQvh3f9mz7/0aX
TesflvAosoBUY5oWR/Wf4WX3H3bgiTC8sWK8wHMtvvQf4WXDtP/hkIP2wyC0ndDmi/+V9DKvwrf+
U3w54EdbpKfZELmWxepNiP8cXwYDiPHQIl9ZKcn4E3IVa1iuWYmtgLtixwh4WrKDobAdGZ19nDJg
2H3J1jkkyDLRQ8AYyPqELsL0x5PimPvQ6DpnrqH9dfXRnBvqVBg/rOO4mfZMtwGVKAyPteGzUA8h
Ud5mpwskutnxbw7Ggh2VDut+Axe+iKhDrlYWQ1MiGjHVEnjFMQ4spC7qARKgaI9/Psx9iaNjTu7a
kb0azcPsQcTMNJHEZ1cmP5OKgUpjLV80hcsIsbg7jrdv8Xxuet0g2ckZZbzHCANvY2i3fuN+Q3Yg
71IfuXbLxU2gaeGJqEzrPz5kNQ+TIfb39ApCZZ+HOuoVpOYsG/fu0iPlF2D3TXKFJGjHpYbWy8ic
zQWS+rShLIGQSDvKckXCxtniQsTsw5sTQvxu0wDYDZ/kWdsc//xfKgt2gTi9WRg0R+AsKXS9gL0k
foiDMTwpqWnEKrgBQ8U/+lP1IYgRR4WCqed4VJoV3r2VeCSrF+ywyU8yuyzjSd2uTQUvI/RhW+WZ
gyRMYtpmAQ3hOIGIFi87MKkdsbhH6N82NlRQmoV1yGyzu2cb20016blJnXQ7JzvDHagDVmSu8cXt
iQ37Z9uf7uvhO4RZvXJ9Wm12XmjddwVpZX4V4+YmJXAtYQ9mqozo76F/glXqce7VOyHJhyXxi3u0
TSn8a8iNME4P4E+NlRxFshPE5HY5qSVeX0FY1mS1U7u70KRofaQjjTzzfTZYX/FS4pv26G4pnvbS
185r643NGvILE/i+lPRoA/VH+rULy8HrPbo7XSXvdVvca9VWqEYTRjsjxgLaAax0knpazxvtOcQe
EledfKO52iaCMkHAdCdjwTKsSyK0sSePQTapHBochxRvPyCkiNBhtilS5oB9OD8XGAdgQM+/W+Ld
hGtJglleP72V/kMwT+qWwv3ZUldKo/keHxO6RI1DrFwOpI6ZgiQtnqb2XWr3E6EAe2/ZfVC+jvUg
GQ9jAxzvJpZqOqdWY1412xkvSGUzvXW7Ny9xJjzghNDnfmDQLg+SDQ5jQWaDc0lubYFFusGaWq7J
WmdMZJdl2gxG98pVAD648JatizuzG9EOentuIwZtC33p40L0h0gPybEeJWu4Up9osfu0zipkIOHL
gLFk6r6OXm/vR2Uf4/5WEV7ETURVyyqX1F3AyoNvCy9mVXc4x2rPfSpddWXnvQoaMKFC190WTBBN
Nu6PVmYPefKCEd7ZZMOw6i232NeEszEdWSSzXPELDMpvlfvLu9Obas1u/By3Ojn6IVHbsIQkjCvj
R+tnLIZBQ2LOJ5ve5xQzZaN0mGCnzWGY4wJKzSuS+ItVxPUJechejx7mVFL2VtZR9WPOl1ozVJ8d
jnuIIHPuSpNuL6/ZDqkDmpD9lUnK2rTBHtemPQPAl28CEAHTFzIpJeOQVqQAjQNupHJh7t0MB+6N
T1bQEt4v+e0699NvernJUqbdVDDsytw5W6MO9oNfvwS4Q1DocGDCNsFrk3YRN3P2RWl46WnnJf3k
HEKDXB8y7pdMum2/zHozYXEmGm8gDij3CXpzxDsTQlJnDVvZ00YGLMJnHewYYWG39tDmrelYJp25
h+t6zhm4kc/0vdMME8VtjugY1KjI1ops0X+LyQXKqQk626azFlNLMM3MYPv19gumQKb0odqPLhf3
yNbw5pkGgh+sty1KQ2RmAe9OIPxT2Ys7nEx6JfLcoxkejcL19mFVXaoh+AyoBdx0dUrHr06eF5vw
KcmQeBcnaFwpLWs6HX4Uyv6kYlNlmH25m785TSIZcdZPMEhIT9TOsDN8j8PJw4eQbBRYWl0CeJkl
h7chdf9uetklFDD2oSrt2N++eqK/p+JBHUb6ghb4Sqxy88cqqZ7rcjEj4HB0KVDk1yR4CERAr0fG
6H/V5M4bz5RuHyOR5GFN8Pk2noVsSapAU8s+cC/O4JOxIeO9qDdWmZHkMOMEVPjyq2Tb0XxiDf5h
Jx31ORr/xaLUYSjHpyxYmshpH0We4UcJoxgBZB1m8ZPMICaK1v70J6wctiXmtQft41jW/SOoqtic
iMg1GOSx2+OGD8wfTF7e/HDkZqG/4rhoN2OI2a6JCS9pNnXQuakpp4GGviWegJVt7IoQezrKBegx
pQ85RRbUzrVrRwlj03p3/OQgcvI62OZGsu2CkY3aiHei9Og2ySyWwthc2Ijs3dH/nGz9OZrGq1WY
9hY+xOb2UkB9vmJT7Q60inqJ3URphWgKVOlA3aWL55nlsQdvTZQ2tdEU0i+BvkX5fqPJYKvsiTQX
8l5keCMGIExAaIf5aI2Pc2f1pz/Aqrmvg03MA9QqSwaNR8sWAhO6+YmmR4Odj4SakW7a2ylohrz9
oGW2P3P0OcYhuGeTgsMWElVkUbaH/E7WnkH4Z1hWv3LFtJf0gYpOOkHaYoWCCss1imOZ1U+oHo1m
Ib1aEgnPBvNdx3TbJdgrYRofwHTLbQuad+mqX9qIE4x6EvIqI1WIsXpgTGqxton62zynctm5hWF7
NcHLrQO7eRtGCO1VivW0LJptCf7O1pO6xxKzWnp61opixIlNtdJKMIbfMLbrImANlNk15tVqTfih
df08q4J+Bjsot854s0gbzzkVx8iajWC00FLL7NXpxsaATynp0b7ZN9Kg57nRzxOxTv2d0/ooC21s
Z8t9wFU4R8S+6D6jWWVNV+qOgkWTcz1woj9n2e0eT2kNXoNNuVgO2E65ES1EuYwMNSvNBntQ/aml
otq5WJ7i2RDrhhlE0/AYznKEbDR1seoD/5uMJ52stHRi6zHJa/1p9WrMPdVi+ZqLLeCm4hvLsPXj
AG3PtZ+Zs9fHzrrrKms8uZJsX8ZNnb4RAxByYmFUIlKyllkIkpy6PJVhta2bS27Uz5zv9PeVEH3i
BcZxMm7zChJhg9F0ZEvNAGhWYLIWUTDkHfh99EwZEE2s/qbCm+Jl1N+CeyeQjhP1UoTBWzGyt52g
t5DuOVCKR5yyfAwtFC+TMR4oYATDrjFPeeP8wA5BwrMgNhCS2+V5i7iV5yo7BiGaBBdzZNv+wTMy
4tDHlCMGXtfKT175i/6mtAeX0sWDtY7H8B0YHucXqm/vMrdcZkLPpaQEkHhOvVZj/65y4iVIqQmN
SjhXdd6LKLSBQbCXORWMC+U4exvZzZh3YnfYmxMXiUEpAhttijYbAkPpp02EmhsFWpLZpdURVnMb
PBslzPE6RM4h+LkxjYfcFSnn3Qy/iHm27Q/bHisWXg3g0B3rqHp+nyqGVI0xgr06aGaaG/Ib6z6z
uk3uzjOg8CE+ep7A0kX+fxVDGiDhgA9YwTPBNVkzENtVtG7itbFH/WuZFtzD7JCYtxJlr+mLLFkN
2jkzz5Krm7Jf+kQmaM618nJ8zKh3MX1/bdD5m7QYhiif7gUtX+yWoO8wLCaJ7/2MgxLrQKq2RG3i
jZjp3oSoMOjh3RNYmAvXuXRONZxJ1u1SzwH03NX4n8z2ObU0535ROzShoTn6BZVvAXOWre/+8Mbh
pIyHonsxRwuDy0IpXm4x2hqDB1o6YGprt9yOsSTUUFCklE9nSObuHpMVEf2FuXdY9I89BVJerKbL
JMbPJbCBVjXDr0FZZNFCYb7E4qIVhfaTLjygNqpi4mK1WwMOSRT70qbKPjb3ne/SSyuNDEwv4XYr
pyzNB61Wjvh8vU4TYBzUYfKShqsjP6c4f+xg8g+ZSt/dUZt3mrwResBobSAGVoeM7QOL6FKsOgBz
K0fb1W6Wg79dkPRivGmfmtldnLcvhpkTTgrz95SDuCWn6+2bNiQGnRtvqandh0RVBxnsScKhyNUh
OwagBxhG4uwxqZTacY2zAwvWU4f92wH0smGPAR+7SD8AXEf5IFnVaMZgVXXya4P0hIExM4dIeOcb
aXoCL/jcZyNqjhx+JwS/7yA3Xij+/TLCkfb4cBcv3nLXZPorNczPEKT/OZS+iyp8M2F2ptrxKetS
pLeV1rdEsfhyHHDxnUu620Saw2JFybfDwq0a9Pwwl9excvMnqHrDojlEzXLlnq6PDgSGVTCR4BrD
inlU9tX5zUJsNPQjt/W8s2nduBYTxfFsPBt3/ecP/3ywb1+ex1Bjowky5wyN4/Yn//Zd/Tx6Z1DY
/lkvHV7mkWAVTkQ823/+8M+X//U9ykxIGYpnq8oxYP35G23gdiGwVoflQYlF/N+++e8Plh4x3Yle
kL9/888/NpkW35/5yKFdBlP/Xz/hzyv+8+nffwiNuaXVK/z7V8Sfn/vny39/6Z6utlXoD3b0r1f6
rxf+92Vas5wAZMDb+vNG/Pny3+/2bmVAxmjC+b69Lf96L/586hm5v+l6l6IDHIhPyvgAIR9H4Lre
7M5/j4dxvjp8nUw1j2/TCrKj+D9EncdSHEu7RZ8oI8pklpm2tzTQ0DRMKiRAZbO8f/p/9bmDOyGO
USCpqUqzv73XVtM5MofdaII6AbLvPfkpTaKJETEQIE8Zl5nx5hKXwc/YT5tK0GIQhzmIUj+6UCv9
0nV19sctVpkxv8+jbV0iUp9PLbcgYuHlCzgc+keg4oYhDrwBg9/Lf18CSRUhtI6LW1j+i90zWjWl
uf/v/4kO+iMHiYq1EPdi6st27TotgASHUdNQvioJw2Co//i+Ze57esywfBlfPZCPwYtKRNJEvQc5
ucjZC4f/+9cpRwRFV+ZOL9ptGYr6rac3YBdMB83NcUldqr6Fdiq2TI/dlcCOswLZHmxDAf4+x5ZG
5MKeX6GJlaxOL91AcB2XvIXrbAQh0aR7JuPTuhqYQqeUTVoE9C8cI46ybbxnO3ZqMqbS38VpY9xU
RUMtLZb9yQbGRAWfS7ywgLzQ47ppmw5nfKfNW5pCtUhnD/YeddV5EHw4Rr/NMzxWpetfPGFgCMY9
QeWYvZ1GPCK25BNxYQmxeAz0L3sO+X2rm88GM2vUluC5Kpv41uGf7Yxo/ofG/tJAx1tKKcXZFRkD
3cH65zOrnkH4rnvbFPvZce5crGApFSAoRjNcj1kuDl0yiAOC0D/DxyTeuGP13dLw55cY2vx+ZF5i
CB/w0USIkdoc5oBd+o3jqCj8+BMU1HqQWLwml5OOMSX1XgeJ2OIlNV+ckO3NKeWwz13XXKvAeMKx
1v86dOYA4f7yuNntStNEVSoBEktYIbqavJccb+2ubQSmCWnjLJtl/8Gnspog4n4Bn2G+7vNNszjq
b2OVbiPDr16CMP4uZ5+GhuhRkZLb63zMTyn1xRcNK2xvtQzEzdIqrqQBAlQ6p10WMv47aAYlcHIp
paZmgWPzEynhCP85YR/pWovJApsxu7Z9LD1UR92pDpIEcZxUyHvq1d0mt2J5MIb4J52Nbo0pBtoZ
uUauIv+dAEXmTqvBIOHhdpWzKpmZLQPcJwTC+DL7bn0in7uu22xeKWzHyxYq/clsnHHdmCOHClXm
IBHmimKTErllgtfHa7fN+3Q+WoU7Hf/7Jz/Bw9lp/M4Va30q+XtH0Ey1Qs0wXDt6MmGfPhldfwBq
j4zAh2Ooa0VfwplZkjODMgoe2EcjeAzGsfEA5zKalWLdqNpofGl9c3hhCAltqh1vI1C+dURD6GLq
OKlHZlKfWjv6SLNZwjPrMd5G5lNbRy7bfYs3dirp2W2aTZMSoNdTcaZ6M7yazqMZHJgBc53pu4Pq
eISRE73atST8Q6h3m8JyPuE8e67HBjEP4u1CzM09Ra9aYy9GmSJhvJvm3n62UL1X2cRpP5E+VXlx
D+HHcexn6AH+EogQx7kCY0875E/4ebhvJ6nOn/qZuRgogUMHbQKPj0cbWBuUJ669YsPU+cOaJVX2
pfsYDYJGoTexpMATJGcrzA9MVTnFAW10KIPOv2agu3jVC8GxIA+uXEX3dEco5q5YrcTI3U4Qt9zU
VjOdi4jmy4CC3ShPjnU1OhjQuBxmIaPnkOYrUU3VYZ7EdUjwTfc5vyDFBwtZK6P+xC/EwkOApYrc
07SBza/k/cWB2Y44/PdPsNP4OVd2t24x+cFL+eklkyAaH4tthcB27jRmMDYHsseaeACQJmdrcq81
0EF5/lKuobb53P3nv0CI9yffItrx6Q5DtmZ4mZyD1P5WEv82TafTM/nvJECGhJBdvabAl2FVYccT
4H1X6UCwguUAq4HFo5GPIyZMitPtRL9nzfTPK/76VWOeobGv1DhHDAnbH253w9MQqHwVkKVeJSOA
xU6afMmyaAdQ5yUq4VQkjy/adhxEp4BJKUquVTvuxsbMcMRHlh0nuiEO/PxITM7W0ZoprcspFNWk
X8+PfzBq4IoclGmGqZqTTTGgMoczT+MyZr765HKwWpsCJFA5K3VO7l1De0vpN/3GMrGlN/nOr5xv
r4WVFyZ66TNsi2NCaZDio+cAAjNqR4cLtO43QxJfapuPKn03cY6vXM3LHFkbQwQsyc25cPEwtFX/
LjK4fLXSb0YCaaB1EW4MVX3NiYHDCL3Ttb5nxYM19AaDZ5RH9Cm1SybiIVV/LkW/jzIQqcp/iY2F
LHB7xcy18bADBKuS+Ed76bsuUMwDvzuWXMF68ysjco410MKTVaj24qPac62INnapgD2ScrRmXEYe
A5Jm0rDe60e+5Jpb69yX/5SLVSC5eRGD8rQfn7N0fh7RkWdjZfdcbSE34wQpATnBw1hGTroK0uH+
+N1TGG4UGFYAZDRML+z0KXyxOH4iG/bcuDSXCpKna7dTLCQTNwK6wZV0UHvwHhoYb31uNChPbM8O
jvN6lsnSB+dvxnfHxnRX9YbGH1HvjdaxjmZPj6vCA2uC0Msmg1GKjZvLLMN9O48X1TdXBvdfXBOu
YW8e566jiZW5w0KMam9ZGONgx+0tzLOrvuFzEsz8H2dKLuQBoxx0/qzPX1yHWniU5afA7Y7FY9cN
yVoiC8gb2iIY2OrN6cwTanB3AoMErov4Z+zKX8r8UkbbuGYMn+tKyMBiUY0VaqXy3xDfmnWhrzrQ
FmQx61/cDIexFizOOTHAiq6+MbkpGerlm2M6/qWvKC42q23gjBO+lPxM2pJ7dAdVwUN9qhzvNCfu
Tkz2OctefEwCYzpQ82QJQjh6wIcyFh++gU1aBjMT8pBse1QMu4HB9hplhFWZWt9oxv5FdVg95XhC
siPU8vHUF9V06kCJcHL6crS7hHIRotaN9WuW1jtYgQwcUpVsBYyaVrX7R6MmeQ/K6WPBpczERxl7
OCozxnk2q1FT8fzaNie4FKfxaHxXbNEWy8+JOPqJP+2i6zz+VAMH80dXGQNJFKZCOUum+VvBpqzs
eXzL+23HH+dQheO6ztUtgWWFuIvSgN3uhfI6MY4fMiF6YKKuI9TIv1UrrxMXOcywOAuwTHI9Wymz
N5cpOIhF4SJq8l7l0DTo1W264Psxi1rr19IeNLG+8lQ6KWoNDNZFytB3wR19zsuTWbjZyiLqvkp6
43OW4dXwOvpVSyD5BHPzfcD3W6YhA9GYswPC2aFOPP8jUaSexsddU5AVn22df0TqAWc0zf6gPVLh
iS1g3JTRbuTXrdIRN1UGj35VyZBqzwIUkplW3yKNu2ceHSKmgfxlrEdMPxfZzkLSep0N+5+I2aVi
zA4xuZagL61jadFXiByO7MCZ8gjFI1lYTJ92TvXA6w8mllkr3PRuP5zDiks/zYDtMhtrzM2PEKHr
SAdOXhRsynSOt2qonIWqz15AKjkwsQIRF2BPL3W74bRArjc2jRVbhjfAK6K8zSXhkR8bbb4WU/YV
4uqcP7Ng+JEx7WR9jEk9rD+dAUW17iyBrZv4OcXZp/bRWWwpjOodP5OFik06MwFRMb2qAIeZ6dJ1
qIPssr79wBNomtXekX7w0mn7JnUSHnKn2g+aNHDizxs/JETkBz7vsc0suZkYnnrAIlbWVKGFPHIV
FCTWTK88niA6EPDZtPEF8FmypI9iXHpuBBv+IXGyajOKXJDzrFdUS9gLj+wy13B8m6a1hYPWbakN
TDa0jKs1x5eACfoqChpr6VS8VAmb2KJGeV8Fc/LTRsVrJjzrgt+VirNa/TOc5E+LcTQpGhPQBJ9k
VZZv0pvOZqT/NMq/W0KfqsRDAiwSRLAA9kvVgYvtk02d5a9uRWOjTLsRf0985aFgaKbS8mwl8XcR
WTeRXWbgBilwb3zRgbf2PCdaPszTi9iG1JnT8UF63T8HZv4TzPanjwgRGfYdQduC0M9ot3aHYgNS
iu/MZIpq8wG1bfT2lh6y08QDv6wMbLGc4kmbQ1neZx3wujjDMG0zEz0YItwPSmEHzctr0bevCdri
PHo5Dprsj65tzPVTuDas/khw/HkYPMoZfUKfhcEtwc/IBiuq63RjOhSbYFqkxtGHV016jMRFuE1N
/6UAaA1pmjrMoGWmIvOfuWDG1mJEqAc8rI5X6hWBTix+qbGcURv9Wt5EW/0dwD0sHJPRpNmIfUS1
JWMnjLsDPzOvld+RmhYqairimekhET1/GA7WDXIZ/lKO/PtxZM2mJpjGyMT3cFd0OAfJdnl5rEGD
xWLjEeOY2DW0Vaz1xGgBAhr3gEltuFTS8ejHf0gabdNu2tpWtO/cULDihHzeXvFpRkMN2WGGIj4F
mMCJmNGfkmxQEjlLRf8CGNjLiXMhEipDsdjz8wmYVv2OujjudEXfGgCCac3wNn0aML09EYJKn1jV
aEhtFFRYvAxAOR7/0fMtnvaMZOZ/v/C/L//9D4sOCbCohJI0kLfjMNH4QalhtRgTn5Nj4l+xwnQ7
sjfYfzNmNgzfDX/6Q+dOurbQhtuoSaGPZmolpv6vLaAgiobaNd088xOVR0FXkj/aK8AVDQ6D4ANf
fZ+OwOj8gU7fgIRhjKFBD38tgLXLUeNM8wuE/E7So2LAYw3Eo2Y26rJtP+ZcayMH1VazwwbBWpIO
w7ge8psO1Tc3kEeeOuJsFYd0uKqaPjJD0RvWFZckD8MtV0TKjoFRNPoLBy9++ph8KIxb0mOz0y9B
mU1PyJX9oXPsU1piIvQqqDFm/J5EwgZBy/VBTIJe9FFuk7jDtgdL9rU0CTQGPttkyYmokTYlRcjS
Wk/e71Dru66H+bX1JOR3qPdGY38OISf2ocQw2czmQQb2VWpeXR9G6KqZ3nLqMTZexxEaa3jVFc2F
tWnDEByOXeDT7O7/zQsLDEwpWeKADJrOT1o9xjsls2pm1kcVKFDsjsWBzia3lnfRMSn1t2YUxvX0
ubGa21B7/bIL8mk1lfEPExZYLPk7puT7aHBor+osOrQ2bTeNfSBvvPSS0XsmBPYFP3ddOqD04QWa
HVaKBpHfJAtXn+qiuEcMqWiXIdRGRrkS3qeV3N3AvliJ9U/bKKyBntfK4WUsUnkV17hxMNZHDbjj
HqvzUDTXgaAfoJFs03r2V5oA0me75Lhlt2sa7r8YQaDIqF9R5K8AHk5laf9oJi5MBkZy8n1CugIs
DwnmjTfGjESrBkMf8YgCJwj1xBtIcLAAp9sk7V08zL9UVcUL6eb5OvmJ7G4jE+PkApeECRtvKZRg
94FDklKDAgjkqzWNm+OWxbpU4AyaaNilInjNMvs34Z1bdUp+O2ZI5luS3nUCBu+yZvO2nnXjnBLF
xbWU+glw6R85z3+blkW2oikd0NawIbzcYoAYU2ADVrHJ63VBE/Bp2I7Z9EtCncnnaAZrXsBlOJEa
tdUPN0VaT+uy2WfzsLdojsIub23Kx7fkx3dB6LnHvcXs32JOpByZbTPuV0uTUprW+1dxW2DCgh7g
8LeZ8o5i1iScV47F8crobN4+Ajq7dPJR5bQ8xUGtXydOsaUiEsr5r9s2AAYDCdPXD5yPcsIiFFJE
sxMl1YMUO10yjVQ/JO67oyuqDVmurENskCbWXSlu8ZR8FtTP/k7UGXQPo1CkiYnHTTziOqj8izkY
3j62c1SJzogx0WhBVwTHDBVG1snocV2iyVDvUMw/Zeu+gNfKPzzhzmuLTXEdPRIUVZY2D+o/Bd2T
24GEwzXXAE8ZzPYNkGKwmWzH3ZtuBi88mvUS10L506/cSeof187IjWvMEERkYeYkNhi8Vhx7CcTX
itUfXXqwbKCenZmlHpWrgp9mrK/YqoqPxMwaclUzTI4pUif/AdgdJA6bsR+PTsAhNGTC60ST/eMO
nFYNlSXXMDskXvpQWrDgtNJ78VxG1MMAMnyqf5o++JGzo96iRiCVUEW7t8EMPlcDPyy7NMsfbp3S
GD8YSLyQTMAjnDbmbQpo60kNzT3GpEjDVk34jM9WbpQkp6gKRcPGWPSbyLOjVVps7U7/pUiLuRIr
6NPYinxXA5ZdQ6ed78Lkzt/h+r8wfXHWQA9c3BYjfmDioNzfKlHTdWGX3a6fI6hCjA++YHhxXk+T
O7BKd5fbyJvCgqBfJ3AFY7xwSah3ocusrx6zcTlG3EImyhVQ0TvM20lzqKt4Zxrpi2inXRB0uBkr
8WeGHBvPT5zojqRokoNF/2Qh22GLJ0isMZCfCdP2G+SgReXVzW6s9VONLxKSnPe4XRKtpjJ8QXGR
mACHt9RStj2YSjerni30trMESnkKH/FsK415XmPrLSUXP0GrOZqld/TDRh5Eil+yl+bW081bC2Ey
0bI5ZTqm2mywcSQW29EhoRtX5c6wbfIbIWax4G2clMBO3vsEPoloGb71XZimXjD2fuvmLuaAOTCP
tENxGpPmcT6dseFxijz5cyBhgPlfxFiyhzNqm2OFu1SNXOSNu+8NUn7O/GuG1mEeyz/zvO/N6gv4
1kGP2Ak6TDNZQ3YNuQmgKkqP30cbZUb8rX157W0cEApdf908tBzyV/aa3RL8G+fLhUlQZWmP9h0R
1cdX1g5UNONEhROfh+aKllTEzNl9idrce/7vi9dqZ9NUTM+7ojzKWlYvM2HvWWZEYPoBTymztFla
W2yG0yEYCFNWGh009NdZPFZPjv02ZNLY1Qp4aM8wWXSabSgHlDrNfzLLjI71NAZrV2PJzkf10YTO
g92Ej8ePz9BSsA0mNPMSvzdfzKD8pJ/vRocCp4wUX8zQyPk0gf6sifBLhpArWRK6ptntZ2o/ffgW
FOtAcn112q7iTC5uHdbzc5E922Mm9rSRNQswSJGlBIDh4d2YMw45aU4kpIrVuo7d6RJ5A4WFziM1
1bjww7F1ceWEyZmP6zS34ZuABlgOQPnRNzx3g3eAimBrFReYFiKigh3MttzErkE1pdg9xi5d/agD
j/WWXp/mQFOQobNndHbYrIRCqgIksoQfvxrEE0WbP/TnTtfJYQhmMOWFsU97PZEPiNS1/wb86sR5
mpG8qWaEHZtU5MRdv4zgmmOsIbA3jGs1DFdd0LrqseunopvI39r1XnnOzjP1OxawD9cEsBgltDLk
DNG6WzgAFA8dB5OwS8VSKyt6uCn1SSzAUnMuWNrwqBRcA7qJ4Tc9TPj2WekAt+fNBm3pEmXyrRv0
poeyAuPZYLQHPVLa3cF2mouVh+1Bl9uqfbhHgOp5Y7996zGFLGvAx4B3Vk7avAVUPSelF5y6GkBz
MWf+UvUhcZeJKxSzAoLD8iG+c8/ALcf0uN1aNKIwdx3WlJMB13JADEO88aPiR5AOO8EFAXoFGIvS
RbXX+biLAbkSm8tmbnQTcgnK0UFaGDQsW63MzM6W3rANWVQWWWdAZXOeh9TedHUN2zvCAYp2uqQy
xTo0bfobhZg68xF+Cm3N61yD4IuxfaygZgzn//9ijcSYtERCqQVrw6iCeUO7XXhxzG5Z6hwqijl/
k1Oq8CYO5VqmJN3n4drqiEj9WD6KJehGdP/RiIhwkGPFqMoKB4hBJ1PRGe1yaNzDFCRAMEoIlkOO
w1IOnxTWJcvB58jmpg6rvg6OeBbLtRUCIWTWxfWVzz5h0GeP/LZ5U3g7d+xX+JkZzhfxK4yQH+GZ
9brvNZHXIHkxEs3I0ID/STPCheD4Y6TEI0bmiFzzX8ek1LzJ01eY9e0CIiU4QoCvvnnWbOjM2HkP
AsyqBIyibVUOYjW1lbV2YJDt+qrBooCyWrfHYCK1N8agzQjgXhMkOdjvEzlamHoOkrtRtPbRCG6D
Z5hnZ7b4kfYc9qrXhxjQINxPM2QOlRXZUkXFveK0sxwN/CYwQj4jB8hLEDpgJPTKm/p8jVUzxCad
UdyUd0hJd1hx6qCZs8E47giz6PQMIXkfo2cQDmaa0rUTkhVGQJL16U5JDFYDdFJKAB+eK2xVAkhB
PA8ZWG7Cp5Ae/+Ia+6FtgdgrYijG/PqZY0y1Vh3sms67AWmyyM+mjBtwz4kHVruD15x1L0nvnSNf
cyhMgxupBziUU3VzjTy/xNEvBZfLyNCcqhvXP6On/S1VbF91E59kmRARNUMXMoBx8sMHji8S5SZq
fysdwfSHQYwnGZjOaBc40/DN1oX+ADWlFqX/qaAZYQrLCxaZ9FXB91hyb22wyZjUpbAJibFezxYH
TUWAlEwnSNOI4gpaoJZSwTvOkcnQoTQIbvsdptk9VYgnFfYcAVG8HpU4PMKItdqZgQKb0b4zSvrJ
IgDnNtIPppES2rqJ8NkUTFaaFzqc9hwOUuYq5nMWtscomqmg8CGTzTHxsQJGZ5KEsHmxr6CGVlhu
xbywR/Mep33FFIKL1oClvLTK96qGrFq71rgsbTCbWo8XyIP4T0JmMsBZ7MeZbzf23HBNWKnsKvRg
JXRihFjDxyxO8YKOJj4BbycSsmBJrfZ+CsudRtqFrFomLo8EV2IRwKhlvaXI8+rQlFGP0Su7gr0q
M/PLxw3oVt5NUfK46hPrZaA/iFuvXHEefk2rsYY7S4GATaHJdzmVx8aguGnk4oq9fdsHAMlC5Typ
mv0AoydDL8fHURK3W1T3P+xUOBmd6h/lBw/0jEsFvOahDeNXjnNbjF1Xrrl0CdjrzKvKJYoQk/L8
PIYOMoKdgGuLvCWcXL1tTN9evMOT+ItD4peD8HpWL2QRcD+h9C8ZtDhcQzlGZfOBzDCXH93Qq4bp
STI1xqlZBhtI8DRbBTCxanVzh7h/tXtQQA8NavzHcwrLzmImihFHMoGGg4jbcEHG7UYObKSQ5rEA
hCBg6qF5Ck391xzRQMeR1VLb1bHIsbdqiz+RZccvVS3/mQzgSY45HLcyNgXLuhQD56k4As06Vvld
wnFal7IoFw4JDkxqpB3BGXAs6NWw5KQKIsHZaEA8gHXImrXhMopLbzMHUE7kZD8LulNx0kvO+f0P
ATNnQcyoXU0z6YNB5E+hQ2408NyryimU60JIoK6eN3VMkNrwinpBZ7NYuLndIbfaO6+k2ssp2dri
/JbI/GFeSddJOYdQEOZ9bJLVaBL/zMEFCzfdrjJ8FUELppweYY4DQP7aTDf4Tr2PRlp0T8OzMwVA
CyDpPQ3ZBJ/1M9pVsg4eQxkrWddWYi4r3G7LjJ/QkvYtGGITNni2AEhLD8o33Vw8zrsgfUhvMd8x
jJwbMGgixVXoLIMcmkqscEBPNgYDt3UuIGqfjASDo+f0wUL5LvuLKyG5AB6FmOOVNcy84qBDmhYw
DrOFohsvbA8Ac0CfDMiCQx3Yawdgz8LsPLC6FFBs0+ypqVhjc4gw3OXCvRLGJyySb4LG40q45qZu
6l3/eDED30Dqr/SH27OmxYpobgezte3vlen2mzEZdt0bqMEHNg+c9TTd//vbxYpW1CpOcdC72b3M
m/PMPgsUFImqNcECtat85u9oG5QFDDP4DdQ/4u42yNTpm3IvDKj1oUB7OvkDmPltLq52Te+g3bAa
+nF7cBX12yiFBdFGCifqJD5TGtaf2wFqZT4DtRaYlOwEtuDAOFhiSkRxeg3r9JXVkh90WyNFtyQj
yR2ICs+ZpRkjNOSSllUGj0Ho+TuQLue3PvnigkG3sju+lM0jQBuY/uIZoj46FfWs7VzcRrvbxz1v
DEb5HbchShYM6C9ATl8xAPwxcJ/NTPmg/52HFk9Sqfoj4IDc8udVEZBjS5yYC48ljkU/bkcEgYVB
YuMiH2d+a14hDTBLL0H4xe9WlqyI/99H3ydhzW9VN9YFNzMZAGG6zDGs3Sjk0TdREys5P0+M0tbS
QGUCfwz5i9i+LzWDWMu+85817pfA2cRGveeK+R2tcpT9jYfFc+1rBj0NLpSl7cQowPBIYmAchohv
vZ34mzAsEUqICS0gJE0BJPXB/o4JEGDQlQum+KfMsfdDn04rQBwYIK7CJQiaxQFMc8HEYX70rOv6
Oom9PXVyJcLxKq1m2NBvF1JofJbJfG0KWoFx4uBDt8Uu1PaPlDOEHMb+0LtPSYEeatFTYjc5fKxI
XrTf3sj+Pbc17jCzAMHXC1gXcTQeHz9/OmvgcGMXk3l5scbuaeimO/nmp6QC25wF5aGLSarDFiMm
Zb9lXEuwn715wAxhOa5xZFobIBrb2YYYL1uMH9mmkr57pqWTcVJnHpVGLhoZTC59o8bAntJNxqV6
V2fGBajnDsGAkIXvfXMVXQIPexpLjxS1us3JdOupFyWShc1dkK5zoiOYQhaHwqLePEiOpL/MTYdO
CtsQnqZglQ9Yl5FOrFNi9PtGsVJEhvjFte5sW1opgvY7irxNM2Ker8Gct4ZeJZyeHvmkp+GZsQhE
XGvAZGSqtWRSbA7eLcDV3PW0sk68UHup56e0SF8NH9xRDxkaf2dgbMqd40c/IQ861xuIYb5xtSVd
KA5l5m7Y0BCSB7+A9tDDDZt32vH39ENwDZ28bNm2jEVKF++ZJ8N77PTbWMFDVTxZa883dg0iGzNw
gBDYWlgI0eucAUoFDUSx9eRnYtp5v1kHUOO/D0Bp+xIFlCxwx9lS5U0KpR/3bsj7EyU2RZcdLwDu
5ox6DXpFnjHwE8X0oz0aLtGWgl+fskcok5ByHVvPQ09Qx+sChpYNadG6OLl3HfZ3A97kYW5LPtqq
PGE4efIZYgHPI93GNri1ZSl3dDzNW0z+TcTHMvtkQKZ5ZuCs84PL8WBblrRU6fFg5hxJmDrH/E4+
LjdKTRj3cqm3tMmn2DKiT+VLUybj2sxS+ERgJQgZbPOHM8JVMBn6gfQ3+ELMATm0wO7eOKyr0Dc/
5ADxsBswkNutfsL90CxHM/2kCePPIAt/X6KtGpn/p8iGFzZbCJIP2cjkCUFN+Eg9BGBAC5+GLa+J
rAHSodwH5n1oASE29XjxDQEB2m3pttT+QZLVIHzGjcJqce1PCZ9eMiUmTwudBuncvCLWQBss57um
AGiXxmybD84xk0+xgI/6LUiqURfU/eNA8s2lDh1sPACT0pdw3KJar1M3YUslwLtugX3tuiQkONpO
7W4eTEYNJVQzS1BKKXEaVQlGSujHKTfGUyj+5aLz8XLithSullTdcHQrXXs/6zyho82jdQ5DuZi8
7jh0Fu3jsXmKKu9AQUCFXrEs2kKdndp4n3GMkNgQBkuwv6uScTflChes639TBgjV2J7+UWn37ef1
VxYPRJWt/lwYCSs8yhv4i3GdcKC2fMIviLeLysyDfT/+aX1J/WUsysWoSEqpBse0PV5jGfOrO57h
4KgLdvl2Rqpxk+E6zkRlMY0yYsIVQ6mVW4bvaioPU8hBO6w+YfbzfSqSld6Y7ydtPINrfBs7uQ05
5TBg7K4dPbFWBjCqMbs7Oy+XbwckkL4EvvfqgHRvmlysYkwJVIZUZgxgq/jjsvk3mr+EENl74k73
tqJYNBm/YfNaFBZFA686WZ9fzZkQhfDicS9fEovZghY6jqo6MDZ8wZm46wtKnwM+CTqbzg6yrZQ9
w9szFSKh4qfp94Dw3G0KkQtjY/JZ1sYHYc7Xlis0t+KN9MOfjocwjB+7M+KMuYaBwYGyDN5cxeYZ
BWrj1Lx7znfqdve0Cs7CKnYO7+gCgezYqISwjCFeotH/9nD4Y2bGKONAW67n+CeBfDILtquQyaUx
Xk3LLrmYMdJr0xKzxbIOipvsst/ZNdZ1Rk9CVc/PbsKgys02gSYhqvLxNBn0N9rRq2sMS6hUuxCp
hGYcp1glJimDljTzNLO+caEE/kxBbEGmS/XPCfc1GUD8we+0CfC5erbeka1eWwI+JGaQ/ew6GLd8
Z9/14hy4xgkjxc5zNT8yFMbHIuylf5tywgbjXpg1ggq0GDcSp494rMizZ1Ql8dbBZPx1g/J1KkG/
qXxeehhrCoX44LdfTGlOsqXyxDGvHVfY1EJlTlIalWR7r4OBo/LsPolIwUMyPPCT+ao2WdUZZEar
QJHfdvzmu4R9Fr7O+ui4xhmHy1JlO4TKexe0Ry1mxga8rS1nYtLFcLPL5mC3vB4IUlB+hVjMTsfA
IDTWypOMPsPofdScZmrMmoEqD/Jr8oyv4UZByIrFQa541g5KhT/hUOypzF05oXdWne8vm4LgjGy+
sMsQbuHIZwLl4OYMkGWuMRJBa3YD4wRH8jlhtFSF6oYD9wopYBe7BpVGVrXF8rTJbecdoMUlq1yu
GURIlOT72FNycWfcRhblTXNrAZjk0B/BrNf1F7Qz4kdo7bSItD/teAGB/NuDA9gYQOsoX5yWdTZ/
TCzRy8cBr7bS99GRx1Tk90jxvFPpU2bYYRzW8pyy0cXQFXva4g5ZFny7NaqoaI9C3Uey0q3S+4aQ
CAQXDywJduGHU0Z8G5oJYWMwysxgu1dOeWlh5rK5smsFGcFh/zz3YgsY0z/wdJl0/Xhhf2R4S2g7
IEwzWqshT26mod9Iz9DtYl9dOFhzRncR8FAkQbUKMu+b/bCKQ14T9hkWrd888+4FCUEED3s7Qlhu
UVYH1LKoHx6VxH8sn+bOoIr/AvLiUKB6zv7VQaJmp9RSUd5ZLxrpQ0CGNDam/g165Lay7HXZBSQd
Av8FGuI74PGPim5xjO4R6lgO2785Mi3Dbcpsnrg2ThkWpF1TNp9K1xzgOA1VJU1cY4lV0R8aLsqM
bI+VMT0L7K3kLG6VxaI7PDZ9PU+3iGXBnGJUr+A0dE21lF13xbhwiNIRgcLIzm1zG2O99zwoFdXo
XrgZn+Ha5MvCH69BZ94wCANPNfIbHCjC9fiWYetOTUnSyT+HNMCmBb13SVztMkf0K2Rv9vT5o6Xv
kvj7vSoFpar/I+m8lhtHsiD6RYgooGBf6Y1IGYpqjV4QUkuC91VwX78HvQ/bGzMT09MUycKtvJkn
Q4USNzx1WfU40JK8zq+ldBi7o/CvMAHPluFHm0EWoMXrZjTBmw+cxdbqnYLSG7xd6mF4WrTp6zAt
rcxTcS8t9ycdvn0ruo4+V00n+7bzMKAqk49MYBAuH7sl+vXGzZvnCX3WcIs7+ikEU2AWiF9tiwx2
BPAESGoF59WbHgjHjKZLXFaFF48PkqFI1BrZ+DSF3nM9VBLDym5ufZ7ZY3H33QGslw/aiLpDkgIc
dK6hd4YMnrHXvTgdomykhjPmAqwxlXybSZmRXM52fIj+vU1GXXIfF7xhgJzB1fLZSEb3jdD0jyN4
OFA+tNJB/1xW1W5QOd3H+W/coqK9dv78m+W9AVF8vKlfXHTmKY6Hm+zutH1CFlI8SpP2KQw+3YkH
uigSxG6f1HoN/o6Fie4LBx8udjUEZJrdAPes+gQdYPkS2WV8nUYPmvcMxI9z2FonGat4iAhLkRKH
On08qCGqyPJjhcgi7KdaECAE/dS2NWq/9P9Ykr7PZNz4Jm9+PxPpTCVHLVCQW2pFYLrz8k9Gc3FH
lA8//9oBOAfMzuMe1RxVwFqbn3lpo2DrZG+m+tsm9oOntgMoCXkkQXOzEKrtisT3jj1cgV5tXAx7
fBpTrFFWwvufjyg4Mnvp4vKUN4Q0Bso+uwJ/SxDIu6HyndQRAM0MawcXzoJ+dg6edTyHX4U5Ys2z
+OkG7Dtn78bHa5+JkRVFal8rW97yiG8dgFSE5PzVVTG2D7m0MzzAbwddPnBc05FWF+kXFSCvgee/
NQAQ1va9i/mKVPlIG48Kd3gZ2buR8y5iRh1zDsAsecZrhP0oHouDpfn66abY8WWlEn0EqjCDi5w8
Tk9Wd7m4a8arfeslL9AztwP2nsW2yA4dL6BV005l8UdMYekVsK2HlMKA3PReHGu+5TSnJ8G9rPBD
2p31riFs7NPePCW6eLK86kP5ogJRP19Cy2UtAm/PqToeg3O4xcR7Rdh/bpLkS9nAI/mzVz1vkGIA
Kpna1nGB31HVPBZawE2KW2M4qbPVR8ukSkdueCtZoV9Sh3faoIBuQgsI0X7V6PythTesxxSvK2qt
JJ298iU5QFxLUL3oMrrNLhvLaamkdVX1SO6O/YXCN21gvLfkseMgiyIuGMQOVnk4PcTd+OMYxoMu
jb+UAT1mnfzpiL27TXbGDJziUmSAbUiRG9g6IpgwMXCpvW0Fd3Yy1aaUyxUj7NSFF3lJtQgw1EaX
dVqpZzlwGAvArGuz5flauC2mrulJKrbXKTl49E3ewkKoq+0bLwHTkky9ChOB3glBFNoaKWbpZsRm
BoENd8N7NZugUwc6UkobA0/ROUcbIOomT1CjCyo6omAqzikcc14L68ZJJzthxp+d21VHy81uQG5/
J2uwdj3gf7h/3Br5V/DwZMbDUOffbvyB0rKIIuMPvgYqTd4jE3ivEje24bcBD/VU63zVNe3F6l/Z
fbB39yn6TgsBEj3CB5fifgnppSzHi5BUSbq8jbMt8A405h4/qeBiEr73eT6cHAQccyY4XaijBzdg
o/VSrDPJH3dGEnZddZzgas68r3kiHiR3bHp2dbYZ2VYJuru8vArJtHXensDlwe5CgROw/bUTsGRe
/ZEb0S9a4bLMHFA9625nKx+Lr+m+z0414tbZ2ZntXgfzF69HiW6JoybLaj71QtK0wSp21fs0GSoC
HQHu0zy7ey4eDzGYGwQamGKkejYRDnUzkW+159VYyNWaUSUEulx9zC8lXmfMXXz3phwKQZjrd1kZ
vL4MwPDAYE6zuMt/Gt0PaDsVcvhWsS4lw7Jy/yFncZItrALShA92gpspLg8ka+/ke2HSS3/nAo2C
iPraZLzpqPdylZF2XGXLgQW+n5sYttOV6hDq7NcBcJtdumyoqX1d7eM6eEzcQO/N5fBgyYaN3fpr
0rfsUthgTWpHoP/NUXm9L8vK5xUomqJSAuoGm7eoWp5D/tXKmXzonEQGKrdsA0AEts5aNEhFqW6e
pmZ40qhERWwG19yWL3ZjoZf1Ce6BsDjK7DlyvoSvqOueAn7wSLogpU/2mNqX8MFrXeN5kMmPU9bb
xueWnSzJnqw2NrEirMCSzGw8Zs/Csp4y1X0lGbGsCfch8SB8qbSCOalkb1WCREGHX/GqJLozIl+X
QsnDYHQGZkJIgDCEa8mYWBEi4+h+oDahf8ZNuU/ISd49Hd9rj2Izx8t+/ELdsE26KIUwGQsuhdw/
4pozNVgME9GcYm5Kv/zIAWgRRRzpPr0F7nsVcQkru+BTzHCrQO5sAlM+VYakinLaKeGgvKW00ytN
1CxLGx6KLdvWutiD5oGKgPeNCL1ldiXUc8IhIe7ozK73mBguymT7S+T4zTZZxyIcZ3nxxk4GLYEW
k5KdtUY+T91tY3jRUu5rH0qvOg98ip6sPtzLKniOyDsBIBLz2m7xdlVJ8WzE/lNje9hT/Z4luAwx
XYy7WHtvQ+40BzW+1Gpm4cEPC0LRA25O7iEEENdm7If8RB/Qxsz/OgKMCWr/vS953SGnkpd0xmON
phSBcVA1BBeqDtd1arBzaZuXIZv6ZebzNnO39B5P8AES+VAw6MAC5yEHL9DtbRPrQ8aO3kK0Bt38
hlzNF8D0ohPAvnYTIfom9esc+iaHiE3xZhbcrcb2r6lHgpRn9EqGIUWxcrhVyDgkeDO2TGhDGdVB
3C0xYAkiwbgb0ps9J5+5hgBpJBetmSrCUJ2cfkRrHrHQKB5AAlpn0h3qAXqy8zKgHboSoHpYjPnR
8PBVIh75cpEXKP9pQwUMDQnU8jHIDxBsDds41zNDZTCt+XSlqBXWQ+LoW++CN0AqBm7onDKjG7dU
n6+8iVp5zsXoSJwx3thkB3kipC9DT2gonwYuAi3+WZ9nzz7F5zo0+tY6sblz+ntDxuMpM4c/JUJj
wlZzbZX43mbU1oiRiT5LqO551am9173QyFZuQdbjFudevYL3gImaRPxKQDMbXJ4fpVuSZY06+n7b
5Bde6SF2pxGMJkheNXYEoVroVy7RBBe6itkWtA/E5YpeNHlyZgIAQT9wSCsQrktnVJoR4A4nMuFY
uwnd8ABqmgfPH/0DWLx2mxtsiTIyNHP/n2kEWxETfsoUTeWJWJ5A2l1Hjvc0xnLTscMhHaMADZUg
XehldagMSkd8xF0dNDtiyC9zZBfIyrHB1pcN/FAJ9GwaULkrXWg7JknERzOtuxAlI/mBnW/vYNj/
lxX9BXl3oPQWRwWCp4WBcjVm5hp6qY2D0WnOREp2MmQrPH6bUe0cej2+lwbOV7418CVD/0yBLMN9
6gZbKgV2baNovK1dPB4x7QQe/1/TK4X5SvcBRtOysA7eXE8YQSXOK8Ycumfbbftn9mtnPxS63bnU
cibJd2/0w9HRC9DWkTjkLOLDjZf+6cvoF1fKqzPCZOd3GLmBjA3JHhKi2Kl0Bc29MLutZgtpt07w
ooSSW1qTJy+hl7E6FovoWWXRdxfslxyCY9L7UEDOuEwMxtKar1XHqzZccdNKfk6leqeC0147KoLP
rPf/n+CpfdySveWusvSaC4dyGvnZtfg9sglxQCXDzcTQz/gVEuT+JBk+HHH0zavUnL6VItiO9BF2
C0CJo30F3SHdNCwpyeq/50bxjmtkskLz2A0cpf2SJKNzj5e48ZPF/ModoBj5PLfZvWdXcRgHYa6r
yX5JLaZrmwI4r+KqK5rkBASU5i2XObwkC2gU8qI9ALcZL+zgckTuCJtdHQpZNukECwlWGON4uHc9
z4Z5xfIfBi1Tlq3jNbLLLiGxH0Gh2XSo8SjPXIyM/tLaRNdGTYVqETl6M5h8oUdWcFvIlps4j2gM
G5YZmv5CrvcgeXX+Ni2G4baAbF7XNjkAs/jPm5/rGovDkM7c2uoOUo8668n7dPPp3efZsjJ/g4ip
FDzB1zTx0+u7ae9aUBOaiKOZujdvk4T+TzSmrzFOxE2ghp0fo8bHA0ogmd9KeD9RO1f7irsET2O+
WVQ5r7H6gdGgDm6KTXIHnb+q0P4AINpENoy+H3amjxnH9wF1+x0SMOFU/jDVyMQTFyH4iLg5jfGz
8JgJ6wKP29x7attic1/3Ho1/TvTX9do3t8C/lCyrKWN4NkiTrV1Q3u3Qsrnsy6POJAqQCDdZOKI2
0GhJew7fmOd6nsptvbSr69y7MLLu0ma6p3RwBwYJ5aGiUmRq+Xmf/B6JMyMdQHjSR22c5wwR99Nn
9qnraGc51kFFaHC6Dae1F0xvYz/ku1zP22ZmtRygLLPghFBonuMEsTNzcYF2LUwdVii0Rtf8a8SK
rxaV6/SP+ud80PNZ1B+ZbwDtaiTfpsI3HmifZY86EATpuy8nlA0zIvl36rM86H4jxURTA8/NwPEU
tP95OEiNAEM6DnZg6hGxp7rb2G5V3A3cjDhaIkLo2TTSKUw8ddtpvgZWStS/VRIQZY3Dwf9vHODY
uJqrFfuxdY8pDSBwX50yzsUeQ9jaTLv3UlocFEhMMbXDW9rp+FMPDjIcZ8Ki2WTucAdC054Gv/up
/STcycF9r2G10yEGJL5OgpVFo20XbTMJIc3qrUPNmrHGnsJUDXe4R6jb81yYQEUY2PCoxtZdtY8d
8iWRw6W/K+fDJPTeEqARRd18YHK60gwKMUCx4Vc256ZYArGDYHuG33XQIt+5Jh1xbiI3aVlmK9gc
98Qd3yUmjr09WQ9DdBDu+BUPCBhuWf5Jh/SrxZEixDw8KBhtgL8+U3eEBRp0p1Tx24aDvYsGmlJn
amlDrt7rFo5GbNj7wBZsLYnBmw6JO6KPYHY8NV6JGGeHyRQYFyJqcjz5yCivDhGh+VyBoejyPN9Q
Jhdj1x8fUbsocBT5lxA5EZV70F3NUHwafH0fSPntwfkXHCL+YnsRJ9WJr3+Nz36azeA/Ei5XWAYh
JKQ0KSOTZ0w2qMbCNSJ0rbRhnw9CE1bDU9qaN2Bmy76xPPYd4ExuczJD3Z8Li667e9QD8oLFSqfB
FH+IDgyTjnxjY1Ee7S07I+5F7WrOSCxkk/uGVfjEyinY2+wv1pIbQml8E8X/29l/dNqR3c7ml7rq
yLLYleK9ntel2QBKsvU5EbD+fZrzaOlZQCo9rpXK13tHuI9klBcgTAXkq7DfspYt+6KFt2djbl4k
27m9cJ41Q7XLx0S4CEcEQeq1n1fHeCzjUxVGF8FcAyeMd6oz5PPUx99tScS80cuWKgFDH2AC5Ozg
plhb4RcQvHTbBZpLFX49VuN88LX1xsYb9S95woJO5r8i+gKRaO1HPANzj5JNS04VXBr7MHnMJT1B
Gvw70Zf0+HnaBqVJA05Dz/ExJ+P05frFn7UR9b5jvgBEEf+Alog2lRGe84YCk1hxP/GXUptkWbhR
LP2ANKxOoVbFUmbxDkkAlqcV/yKIULwMeqgXDFUud6rCJizeaiEZhqHXZiHpn6R6SCPuo6QrWKZM
eNsJNB1GGrqstLk1SXqPI0xmo4taxXPP3nC9rsTz6Pnlo0hGKn/OdiIwlvjD25QjxiTOk5BmSmqC
ownxZ9MHeOlgyR4qq9KbOsI1HHj20ekJNfMJxMg8Fkx67RUYOdF4j5djjbhjGGKoPGzIAbkIp1L4
yPmQvVRGu4nHR4DOFWMXBCiUbTD0hyEHru7jc9tqV//GFRH6nMfu2vbojokszacPj/AmW2h2syw/
PHjoONgTsU8ssSdcxCU7JTAP4f+QNFFCM9XO7Bt2NGny0jc1NblchCr2BdziTiHqpPzyh8a+dnV7
tKPA3SHeRWQXllaZDFo/bV7cY/q/tjF+MZ2bH0blrunEOrnp5PCkoWe7MCuKuKglkfTR7dO6bLZy
Mt7ztHlsuNBv8j55SVKYvdgtN+byfgnMWSFbEG2O1aHv+tdedtBO5VDuo8Y8R1guT17kEhwo4yP6
tMdtpNXYfAAf2+sWTWE1kzbhnsydsoy+k8Gg4bVqN83EeiCaeSYVld7GYRDsXSOmqMh5VGku16W0
031B/dIqBk3HYiCjSibkQ4GFcOQxmf7KeqPocD858VRjM16w8iELZX4mZdy+jnaRvfQzggzmxesA
MpVATo5U7+c3GjXHvQPvps8OHssTXM5ZvB8HelXQqbjoBvGmN6V/sMEuHto2oRg0S94Repe6VGiM
KoD0Z2l73NR88VbVHFNTNfD+zb5PIINIiU1atujACjTuSGqnnMClUJ0EyWA1MaayIxk23YLPwzbt
bPOhmaGzzV9NBOjS3HPbTrbShn3gd/F3ZZF2EPlnbpvPdJjA7xQt/cTWd6KxLNbSd9dLLN1ULzM6
7q5ok/LBcLAOVYD+9FhcQvLgQLaooeJGhLGjgYJfbUXlEWJJrFML+XHTxjVeKHp6YKMx5Yrmwjzs
4Zzx4qP96LYUS2HNI8qDk2wdkARLeDavgroSbIRJUVNMHJnXPF2OwNS6StgV+8yh5qxXD56hdj3m
lz01CveStNPKGniB/F1yxB4YJ1C3XZZuctWpq8blNeUd1daVkW5BdeIlvlPVfbStkh8DfSVrU42Y
uDMzR4zFnN9/YtxTB6LdCUbaFMKEN9JLl003jTGb9Yfy17FyzK2wHeq9FHKWbVX4BYa3oKejEQed
5RVqX86LO7Vo3zG6kLRs8dKKAd/U4s1JuL0CgLyObHt3KVvjtWdk5qnW2cpHweK4YDJDxuZceE91
/ckNmppXJ/c2UYzAllZU9nTOW4kgFpZDSqort7b1VSFgHLGrtWWbXUw/el7mTt4G4T9axiXt5uYg
cRTQu0rfLQHAE6z2d49QEVoi9ssIiy0hYcbpMrOLdR9Fh9iuIMcQgZ/Db4xO8iE1Pyge74+9i8QR
1z8DRXSsMLvy0c6s73FGTSoRvyc2/pqecXp78YnI6bWvh2vdezEyfzLsCfM82yTI9jrGyNCJEZzX
yVbQzlttf4ddQ+8i3Xmzb3QEAglizJizQ8E+qGKA9FLM0vE0M7bWTxCy2PrhjFq3vj6KnuIurUP7
KIKyXgOKjTo+v1UCFlgiFedT92x53ojCFXyqBX/HbsNUmnqk1mg38cLbQvt6KIfK4qOfsqMe5r2l
vWa/ZGO4JTcdgXP1WINd3VCt2Guy8g0IRdZRYw4SJ1Ikr34i0lxp67OrufuWDU9gGN8Mx0o3umqc
NaoAz9LZnLa+c4+pzDsb5Pix2NObJ5LJP87xe0e1zsGsMh+NfXyG/h7sE7/5TzTtWxKX/j7JFamc
Qe5oejwUJim5mUmPPWL60AFPXzWS9zG3xmabaw84s44f29BoDlFSu/zDGfiqB9GixXVcFdZ0Nqd6
N2btr9fzqK1bD3Y0dCI2O1u7BbMAbQMavuiAFLBVI3+xEDrnb9SK8EgFW7nyp6bcoD8SLEroaMYL
oHO0dM+d+wenmLPdZAZIObXmidtbrNPSbKOC7JU+zEfpiYaKZ3gZQciTtqiVOGhQS6vC4sqfn2Hv
OBfg4qu+TO0jK9qwg4hAjC2idi+i3dcAEkpFKh4nEHfqBl0fG40YXuXcX3HrcQRWzdn3IF7glbM3
urhDMhbb2sDog3pRr7zCxMsex9029AN/RbGmdZnCZ9vD12dQ2rQZ1d++j41jqvPff/8Dq3WiJ+kv
1mZ9yWziR0PFF8cv5I5HM/5RN4QJ0wTlOszLz3hAFYB545rESvzIbe7OIs9VNMM3noKD08VcnBtB
ZrJgxu5kDiSouxRQxtHvwDKT03pnwoD+xThfxN5fL7XOtkS/x8L6hMsZ3SZvn4PO4W5YT8YON8G2
ieenpob975IRY1rBbCraD1j06lglzi/fN28tVDqsaca5QKr/aoySGJr1MmcFzIeEp3aMbYEkt9y4
k0Prwzj5W0YFH/2RsZjQBx5sHxNynfUPhksqjMQ184BZPFiSIw/3jrXGSaAM8VONVoTZovobLvp0
5bkJEoATXC2gm4wqCCkVbrW16+bsJQuQlpLbrS5tvKYzRuOskRMKtPT3rCKxigNRQKXjglHh1cw4
4rdpPj5ZRTwyhAUx4eDJWQd5RqRxABtaZ9WWMP4962B5LMvwyAs/CLfsoopU1oiPqPFAGIixIE4y
+iTFQ1B4LLwWX0e78WdaFEa7f06K+DFjpGFVfMi85E+C2R3DA/beIMimXXHsFcNjUV+tGOk3HHjN
GLPBnIfEFAIXpXurXDQDawAOluZsWkzdXVIz+FIoZHx9iRvXLh44nfZPQc8jpOz5zUWsq0Pnsb7W
5t7yIb0imwDcx30d9KynsqAauWGnz4MPPdyd+UIMjlOc/v1S2NHZY5G+l21DYKbXuzhyd7qiS2fW
bGCwKVJcwHHpOMHfTuU9kxBrIssIH9OJDqYAICOaPIvZQbxCf1glLXdgTlM/dvsd31EanmuA0sPY
/dLG/GvK/IJRKzzVvrxamdgTAO82wqnqdWqSsAdsV3CLnUhlIGNsyOqQfTNctZGtue/K/KhSpc+F
NvAUKUTKhpwurUto37DNk6Q8d51ZYUsTf0tS4YeCx89yT8E344grs29B58cSNfTSzRRHxY6UHV0l
On/2ChgTOqclzK3H76YjtylKdhkuc9HaiYZ415v5U8HihswjUJaKCxptagiQgNY9F4eFP2IFgYbE
8Wv8h99143pGssEL+lhJL9slEJ6evCLeDwx9i9eBBXZNmhL83AOOZrnKB+fZYa7n2lCt6P5gk4Pq
tYv+U+PMPaqN/rSyYsXjqH3mO8Nj0VAX2ESwzxZmtetX29Fz8dJEr6YvEcuqOt/53SCeQlS3dWWM
VIXboBgKmEuhT/tsCP+2tRryGBnPHM9qDoFX8QlFfcIUvG96449xyvkMvTqWcYJvs5ajeojiJn8o
l1pvn46xbZ26E/CetH9ga/AcwxYiBUSjh+UF/yl7OkzcrQWHsWWIetNSqVdhiNxY4WQTTxjXecxy
vPe6aRUlpsBtpv11alkVm+s+xK5Nrr53QVjTu3bkYF8QWWH/TGA2WQez94fVGw4NCek0W+DTHIId
9xwwo7DWONCWzx0hLgNOFeFG1nsexMjCpKIgZOO1wmNVkhkp/iqUOSPvb2BRizWZf5zDjXu0NC24
KVsB4jH41q05vTbWxnFxaaEQk10W26iGOCfcVpw6t9kFRlofB67XcWp5Tw7FmJocVSRr5zn2MEpi
b4pS+81MGuNLUDrlAajkt1gIJopYTN1NJkBV76jt4rcNfXKe2SMhhuSgXCpEFkCgZDN/lnNowlZv
uKE0+uxV9TeYGoOgLQnULLL+on45m6T1zA2rn+KshIvTqa6xBi1zmQDbzH+O5BvUtcts1p9O7bK+
CEbjs9XGRz0AWZg8FkyNL96iOd9ijaPCNBz+CoccgTEO14QpCi96sc29pH+J/L9J6eabImzjQ2Qp
suGYgaBFVNXz/ImxZsv3ioTIsjgbBEXnw2DhPiFtzH0Z7ded3YcA+qlBI/fN1XPz6isxsKzH70Z9
oMMXLnDY3vEcMWcmZuHjtI0CxhrqGqqHsYP816vpHMzDzrLD7piZZvxgNi/1KBpSHtVBFpjdahvq
GKp+d0HO0si+gnbBwMlpp/YICrlr+oImXJ0RZ74PSdnR3j5KFiCjDzHMNmobBZeu7FnEl6JnEDPA
G1muOyOHdQc/bfWpEGZ9EakdnIrJ2kaZzh+JdZXbhLVn6hSLn4d9V1glb6Un9XUeG1Qlvi3ceQJS
B8B40KGfNTLZvuKRsa+o+lqjcsL1LnpC66p+HTP93dVJdir7odsDwmcu6spfKABsvlgshdFgXjx0
XlgSbFLbgCm6kybWAOj77Ey4dKDb6V87fIyEmf4QJ4QO/2yTGE9l/ZK7lfcoegxxM6dKjc85qie+
El1wkDNx12Wpb2UTPAi4WIELyCHJHe8VP0mB9DJCIIr7GbOGuNY5MZzWcT8mO15CbWV/XyQJppxl
bV9yPSpdGN9GQOYY7EdSoK8yYD4OdZR94O29YU2JjqmCiuH75oJjcG0kPc0So0X6t3EkpHlen8Ec
IlqDrR0fm9b6bGO+EzAzh7VwFnslye9V2Is3ylXDo+6KhPyxSI88falbClA8ARoMXJLRrLKShBIB
h3ul3XIfmphAisoVJ9OaM5h6rJHQipiWo2oTSmg8Xmg/kdTI9zY65+KILPZt9eMnLkjKYaY3aiYV
mItjno/6RlcjzeyK+sKqVq+ZO7qr0HamDYRlPseSqrkUUDlVcJiLazTmnVF5YCZrWR9BYQabUrQj
nv3Eg+YY+vfITiCC0E2KzY5dqi9V9A7VaNe05iW2STu5BsCSJs6PZpygPA4YTdSQdHeVKxZR8EfR
afhLaQ7FlsVoso/qvrtTIUGonJBsDwp9lwI0vxO3ombP563995d0Y/rcVHOXzmv+Kck5sifhnbK8
5Mip68Bj3Vkzfxod4s4ycC7WpbceLYYtF9H1OTHTazdz6W5clZ3nubV2kWdNx9nkspz7tcZ+HsGm
EUPxSYx/P7c6+8VgR3DN2Qbkyj/ikZCe16h55w/L5MbUsZGTbG581XLIfAVO4pFAGLVTuEVTr/sU
nX9ILHlyQO+8UTePYDYSD/D5oWwMnPsvAIyvxTGG6nMbdIj5hT5uEZXJn1RN9VUzG3A7Eckf2e36
IushIgOiWIhO4dC1u+VqfVIDNymnwMWETTN+MJrO2rQ55sgyl/2pXn4hpuXT+4xVeprJXBlCY0Es
237v67ZCPy3YCOTufP33S5U2GE4KC+5JwFYCD/5PhlBIRcCt62z99O8XHaX9BvBVzhI4B0FpBAal
wlF9xPuzxVwVru3Eipmn4KMFs3qeg+a3Di2aJWhusHLhnJG5hA/xJIoUPqoaUpUDXwMCnnv0inIX
o+/TPJMcUwiIaPwyexBVdC10YZ9atzk0Mp9O/35BsbqFAy/GIlmEY77Kif0l05bTELJhxSSF+eWi
JZmk3HDfOFLZOeUUV/87JVVQRIegZAwx+84C4VhfIsBx+5K0+h6s5WtZm+MjwVZmH4cYD258Fndc
q4nu2c1et9FiaKjUKaU9s69neZCVA+20yI69H13Z6wzPBFnvnclGYsxY+evkETXxseGYPfVcLehs
vcxOe5thqj/WY35Ji3TYeQH6jgqM4DS6FkvqqHuxRDzdgXUSJmW2AZdWXcmEYG8K7flICaQoGREr
+om2ggLQJ4kbgaF9ZTkDIX3Zdmekz/qxk+7NNPqTS5NFtJJ4YZnkQJWMYn7I+TwxggXRkdzKn4Rr
+DodnHrLE8l/mVvYst1fAtzUxv77paFedcKnqF33yoIwfbW78cDdN2O/iM3PtsP4NHo8+jmCodfZ
Cf3H0Rs+vOHGl6zCavRiaLM+EDY0H4M8uBEZ1jxMFzIoAyzs15I5pnwVLswhI85/VU4MMyKYsuIx
LzaGCr74GCB1lRXtJApAVDPcbEGbR2rl1kmijDky0tcuYvCVg+XsjMAqHrKuwdfhaLY7c7+P29om
TJzYa+oODVB6wYHExQetceFhtNSL7jvnYAmTJu9seMnCRl6ieLpGdOetTbw5G7sYBmLn80SXRIr+
54LPyPCDtrS826Vj3mTV7l3wdCXM4FNRhq+iVOIMquHYTCRJNObyPXSUBwGLbQOx4tsIgsfJ4o2c
HNhUJW3WK8A0W1BRxdnoAVc2JET2WAQKAejPjtTFK02eG2S4DXOCoGyIZ8tkyzp2VMnxH/lKaaA+
m3Ebc2SG/TaAe7aNGgm+2Widy5jjq1C14MWDQ0nN+Oqz7ndwn5wTxSIKlelH+twVCas362pQ77q0
PntrMg4W2DEEFgiaGXljirTiWr7O4IqPXlwvuno2HExQwKsuJIUE3X2P+kBGgEAa9bz4peF74ZxP
WKnnvMyqdv/YE3FXDcq342l4ql3rrvBsI/+gB7gl24+q5kpepS5o6QrQIF1g3NnG/ByXY7seSUS+
gKQ6THROL+FE7K+GgY5IvTjULzbgvsLU0M6PKuRuTGDB3AY0ngCEYNRApaKHlFrhMOZ8DYr4lQBJ
wShiUGm6GagVWgdSHluCpnvPzTis7VxRk2Jc+0jI3RAFHyXkvG0LtCwlCfdKLdLFy0/VEBmXxB3g
2oxtfgg0t3X4W+zt1YFd9zlUiOcFRRmSE2VTKevo/XvXqQJZjHIk5nvQWl336iRNe8oq4nbdYlSP
E1jNSYUo5iv6XnVQSKhsqBghYyMpMpJu5RJ4js3/8G7fMiP2jm3gI0KOAyvFivm7pC93x7clayLj
yfWPheUba21hqOXukW+T2BmpCkTzTMpHQ45sraf8IQLbuYXL0RplxiY9c1dg1jeJPdsUsdGOzA/p
0hbVjW9TwUrWn8nbuKfEw46Rt1zj7d7wiH5zM9J6rs8aSI0Mzf1o5D5tRESJg0g/tjV2QUaSDxH2
JJSqyN2C4ny3nMDfZQXGZDq7AtE8dDGQLqeJgB6ZxymBNVxiH2v7sT80Q/082ZZ7kvDx7SbxWBkG
70qYcGRkw0i2KD5lmd9kUr703nyae2KgkyZj0JkbcI3tETJPfC4OJGi6rQSkiqE3eFqQRk+d5Xts
gjygqDIkUiopPFpqq4dJv0P7iAyPhKL7l9AS6azpS/SZdbAHteoHGVBRANBG1LgvrajHg81ji2j5
Gz0McByqiJ4np+EeBdSsjliwuq1xaEeLdsbC2U/mjMOnlqSZ/f9xdWa9jTLR1v5FSEBRUNx6wiZO
4sSd8QZlZJ5nfv15yKvvHOm7seyo292xoWrX3ms9S32kMzw7ZSCSCh4EB13UjcaeHLibBTdUMmB0
WE2OXjS47//5VGb3qFlqT7DHuKtjxrhafSnKaDnqcXsydCKQkhwktkVyPPoaimb9LbdeB/XDcIzC
w8BHnnPaxQxcGBHOe2N8HD7noMtuWbfRYrfha9tm050Tur+JRBVPrYFQUwM+Ldq5/DTrAF4D03/E
X3eyYDhZL+olCN0L+zbTc01bdqLn9m5055OQK3xj6bQfq8pnbM4SIUkpZX6qSqRC4QjpHLfMBsWA
YOO87Wvd52yF6YwT765LgyO28tURBVqzCAk5zoah3icgToQw9EOIKRyAXnSh+XxwOkW3tyfUFIrI
da3FgokFOB2pgk0z9seKincKWp9EB+yNqR5cVG5e4eZSEmvpQ5lD11NFb50ZCGqUQM13Eg/a3m7E
eyDNBy0hqoYlFplG+uTOBK4b/uh2rFdNOflann5MDeMrM7J+ahKqduPkp6t+2CQrzVOQcg4NOGi9
j59sqC8sacWHBAOzrRCB7anEt+jF3kQ640ZLAuUtGiaKqM1fqWqM3z49x9RE/wnXLdn+mhLqSMJq
5VWMPvdhBt0IUJOxW7AibUNGsJlrXOjmtLu8tAgVs+J32yGxp1L1YxIlq7GOaKoKNvRGb+TkdWix
xj6ubpIawIWF0CFKSggxbs28oBlAG0PkRzpVlYe0PZU1Z73IqI/dgglMm7iFljF9SuvVEN+9U+16
7VKg6G+g6nLuw98nD8Kqr9IsBwSqIX6IsD8mknZFb9af3YwqnxnTLul1vJIgwkGIjLeZbkxPlotn
rHppVEJQD0IdX/iQIz9YXSny5uW7zgpQMJznacUPl0BwOaPgGxauJJVsO2LB4Cs2fmzP7Bxd+q82
YPZlRDVEJJwMzW+V1bQbQ0xitpZBo5HjK+oicesigtfqLxDTBQsFKtiYDtCIb/FMmNbDUg0nOrUw
djqasY2h/ZjRvtV/c2s51hTEE27TrSXUxxrrCWmLUUXU1MyctIm7ZcU2GdPF1hm1YZ2MMA5WL9xR
a/FOzwpIcX4KOgk5XrbO3i28pYwzwlYtDoxGQ0u7K7dB3DzJ2KyI1MWvS5v6hDmB1qNDpmrWmTgz
B0qiRIuXfbUGZVYxkb2c7+jj8FlJzWSk4Np3YY6id2pGjo7zc4svju7M5EGd4LC82KccEsxYdgkU
VJNbyuCmTUgRG+3nRmr7tJ24oXi1gSbwI7oY/8kwn92h8vMAlUIu72AHdI+ujaUgFUAMiq733La9
GvGbUwMkaTr7IbeLb6OWT6FMn+PybugcOuL5vZ511a5wGi9eypPjIGCmnzYEBHsB0TlNmkXPHhyI
hGDrGme6rW/Y0iAngcB9oGfJbBth2c5K0EDrmf2c+kEJD4Pi4EE1ycdiB19Msy5Gb99OdIy5Udnp
FjFd2ij61AM8p9hjWvs5TLDLNsmTJuNH+G3PcZtB4n5bhvxXT7vXsGgfyMFBnApSJqLZTKhy+gCf
DvCYHK9VF50w3PomQiWFjYNOqnFuDOwjmn4xhU0rxd3lYwluVHC4ZxJPwsAd5QFFAlE6BAwdmxAL
zvhlLdFVtohItKHotkJg1LHi7ykFmWPoLMPZSByEAR8JVy7tGbKLN2F6o3doUmIDZ52tEetoMAQ1
CQTcOKXeXsIR1VAYM6xUIjubCQLWuDHCLX1kn7EhkggnPa3yVna/alOb/JNlRwdx5BjNtOB9FuV7
1Ql7HxQPwAKvKsy+NZC7iVpeUZ4wWC09bSYONMNXvQOmJ7qg9IzR3fJb3+DkteiVEOO9FItLckr2
EInu00ADZIfAAkdiEGL7vTRyDGbhCsoK43edxRCgIqJteeeOIUq+edPijXDh11uNjqCErSLfVSSF
HsioYDNgPq7a+tZeJWmw3ShmRbGnTt02Rk7/NtFuliw4y4A82np290vpNz3SY6xSaJ8KvntObWpV
TbaZ/tw683mY7NtCY70XwfeI7Ic07/tJYAlDgo2p2WHHYq5xIQv3Yo/LiQIavGKO1hkVJHSkV4Ft
oq61KwTFD21On4m/BLAbsWgsCg/yiFEBD2D8O8z6QV9NhCkshMCu/UymT0oYd2Tadfs5mgFb0PNH
XHPKXW56bvyHIlf5rrDTQ+ByoOCwxPfeUDKjsGQnx32TtcFHVyDhDRoBVtBe6J+kITAP1vFGR1iR
Ex4gdMpyYqkGZlDiMy7IrE0HGltaBaSLlv6dlAgLkO8rUEfhY967/9hrzc1TFDH6dwQa//CsOe3O
HJjqNon+yjXL1K1CAgPfe7AdkOwxhmiKFb+CcnGQWkZsJCa4gTg+WSOiLGPWJbYm0pIwH4c1ErNE
YLsV9BKHEa3XGOvPaQ8LyJa7ciaiHNAC3d5LIWK5kxnD0lxGz+NkfPbpwvC5afMtVtOLbayfNFJ7
BzEGs8SZogdQ7hocPMGCDkveKUFAfOtixdhGe7kIOISqafjf0GvRyWSncKdeJ1OFbRwpHpO1nY0s
AdL9QJqqpeElBVR2CcHGzCnkQkDeGTTU1tyTas0aNAWkjCK6pYpXMTHySM6RFa5P/x7asQFTsz78
38/+exZIsSn6MGKsuGa725wBfLv7pwkE1loEJE7i4vbtCjyfWh/GURv3eVn8kHIU3aggSdcyDEfy
AkmKNCkGE0YSJ4dpsjhimjrnlQw8W41KY9MpBBF23s7bshLzTcksVo6z3INse69bUnNFitc07snB
iMa1pWtz+Cdsoj3kQjf3GTX/drYcccvyTbtfE08Dqt43WFP2brDiwiv64a5QcGlH5UA9WZ+hS7W8
OUz2Jb6Buy4FbEsIXv41VYz77exJkYz9JjoqIzzi9zjHwEgX6SkSpfvOHFbeNBgPqmT5MJqJc0OU
x4dAKD72tCguWKGInLc7/fD3MlXWRzeXDew6GGJoLf7VbXCul3B6RWjT4OqyDHPDoE4jrE35XMG0
d+gscP4p9CMYFZpgAjMHRcLrYBrByzLEL4HIaHTmTDwc/rKIFFesudBXdVpfc8iKKcL+JoNtcTsh
3wTSYOyDprXWfC9UNrls7lYa2SbTEjC5IR+N6NqLQZrOIRLIr4t4uhlkisacrbAIE/O21Ah2E4tv
Ij7b4eSDZD73PIshSsymfkwcxdy9Lo6zio/EivxaK64YPxuGgoikVQS9W4lXmTQLd/aQF+5J93kU
RSc9rZsOgdUylkgW4lxkEvwjqC+F40sw15zt11o7XpSNlJR6MpybYcesaEtM4RfCtPEozBdae8tD
jZ3yWjepP7K5gFepnYPdNeEhBPEHN/5gq9TZ6BTpu9xwGjSaF4cymNYYn1CPmWcT07b12YbDk53Y
eBNCspBKiiZiqnDurym5Yd9gB2/RxlXQW26lMR21Rhm7cQEEVoQf1WKjJVvMrwHy5a6IKAmkVBWg
MR5oafJQwA0Ya4ZTacjR5O9nTmaiwic5je5H2luHuqzVvs0s+qruXZ0PyaYuFlKzTfpPbgjsf4Kh
tgNB+zxGZuiVfWQQF4LwhX73rm6rw0zQEMqbALIG7g5OLF8qqkyMKMp5RxLvzY1ZvA0sN6aw5F1c
kr4W5HegBDbSiVbbceCr2nX90qVjivyFdk4ALOIrZYS0Q4X3nDvdt5g5Fiec1Q6ViZcoZKCrU79c
DdWX/kQ4SRaNn9o8X8ywO3dDWOwjWMPnYrJAMzUjCIZQMbPUQmqzUYMNkZknSB9nwjAgXTWKMLmh
L2/+Xnb9CVMbxX5pP85CrjozrnhjxQLO43PPQccruym4y3Av/Pdgd+EHGhhtjy1wE89O9WhDsoQd
bFo7SUsEYBsck0OTT/klpINMCb3sS1ENhzbPHouE5IoN5xcGtbo778OO+10nCWTDNGeGD1vnNz2p
JkoUVHtD4Rttq6XUI7z+e8gmPd+nK0ff4A6JJd14keCmw4tV+sP68Pfs/x7+fgZWEDPzECDs1Esy
0KYxgRqloeyo4SD60OqUj5ccRHZChn0uIniTbeTUfmQmaJ2cVU9qoVvVUDmfEgIfZlfgba3WL/Tv
wc6GwIfXfpptS/MSLFGnnks9bGnxbVyGBufUrHXkz0wpKH/oPfc1g4nUB10qcYlh+0imiWUDsQUe
ZNn4nTFiNAjLxsdRiOkGdbFLQN3NAs+YTOtBFog3zDso3nCUZnPY5jgftxGmABTFzNnartDhJGuo
E2qU6jMjpRvojPV/D7CpTdTrnIaHyPrFnt/tU+msUtuFxviULr4Bz8cjCvwsrSlFTqi9zRO+v0Ui
zxm1bU06Kbaz95FNgCYpqlPGZMwTwjWduuNHTXEzL8Zv5hLPijItA/NOFmVCZSNWIHE28z9BxwvP
mYYJsrrbOYqANtsPeq2Nh7r7rYCI3bfSeB3Q72pJDxAoOizmi5E4IK4WPtcGodBWqPoaLznKGnIU
U9GdstQ4CBRMtAq2XWn6SY9wXlAgSOG3NQK0YsLM0BwIjqTH7/7MIyXPEpZPo4Bc0dAHZSgJdjaA
3V7c1DVfTV66tACO49AjmmoC5p5U9y7JQikD4TgB/00Nfp0q64JwxptRfTlTQfvcJAfcmk76KO/d
MP80g+hdtCTuzAHqiPLoJHxunUsWm2YLQKiTZwp6i1TATyB00M/REMmYWgT4VsI5ohV8k7sQS6sw
+CFi66xU56eYm3unh463oheX8IkpHGbjcdlbuo7QdPClmC/THwyjuk+Jk91EffIUJ9OvUYJfa/Cd
2pXU8JgFx0ZXX3oqEacGX4WB3UZvR9g0oXsMB+Sp1gUVtBciC3Js7IRWdU9G4dJkh8msfh2nOcAh
Do5Rx0eYVHcCgUM0UAj2lcPgggiOadYf6uAw2tFwhBfwPuoQk8z4ieuEEHoySFJH/oOzwq5Um5fC
IRWVfcxzg+ITRyvzBRjqUhhPFQpT0AEVojQqOJgK4cZCqRU5iZ9V0aPKG1a4KTjo35bORyfXj3n9
rOKkI+CaeYvN/zl06pdxvNNc+ehyJt2w+R+bPM5gF3gkC3FBG3wNgA05NpjvLbC32O6Sg+a4P9WU
PsZN8BAK58hiwD5Wc0mOI6fy0CzfQRK81rN4N9N36twblD601iW28AST2G6MKqTFwFdlJmiSZPoF
AwruC3KBonz4MGIujnoQuCSSX+YXzzbH1Hnkagc7/k+2WohVkbOAiNE3A66oe5tBbsiRvHugrrlD
++/XmXZNNCM82IlGx7Sqb9BJeKIwuNok3ypfEC5JeHncR/hDqu4+QTk0ZtpZculvDEPeplViMJen
yJwNa+FYiu+azhMnCPL2ODOUHUEp+b1dBlfN1dnC9J7GZaB7gagQPOeE0FG7OCE9jTjSAQjxAeWk
B/cdF6AUAAsCLJ30M/k2MAKv3afgbtRBW7oGzh2DfquIkCbXxEdjmQNoFmy0nn+f2cVKq8VyqwPy
us7/0iLutk/oHGCyuudBg9Y3AbxhgX8XZv+qtbVHPjfNm87dGOBuhlk9ohrYlbbE0K1Fn06lea1G
zqJpHEBdHOcWW0xtlibmVf6zBI4ezKbaCxNTYk4+gGNFFzetjwpDAP4RmMCKjEV8xWSgO4/upQYm
uSVjh2bN8mDny29YayfIcqgOkddJU4FLA42fDo+dbUUkwOhnHS6VaE2Cm4Nzs6iPGLzDbH5pOd4r
vf5kVesR8wcvdYK2aRpx4lfrSR+dhi9LBtABgztCBzeaRHpM5i4LwMAIOlm+nBIQkzgp9K+bMDDe
SMFS5rkAO84WBkJ0Je2ljOVzR/3YefU6BK9zyJ9lXB7tiDhdMzdIlWwNflfzCUgeUEEN/WXCBuwK
FOJ6Y5J+Mx+XAddE1NCB0ZKd6rE+h8OlpTCnhuYm1SxaxHa1qgqnaC9QMw8mf3tyaBwFzhWMLMeh
e1KMv8wQ8eAk6uSYpza/xGTdlNDIxKiPfmBN76rkapmo9gm0Uwd77sEAWcimu+E+X4E8LFioPX8X
+ucoKCLSINkBLVZi+o3dQebVeSrt3xyDHh+Itpkl7WurKN4VXiOvZPFzZ/WVNoYLRoaxY/eoCMnD
XAZSLsUaR8cSf7IT8Y+SUDIyLsHxHOTbJW4Jm60je9+m9td65RHp4EX02kANDe89NmZ0XQZbDwu2
nRqXMa3vY8XEtEBQbc6YkplndNYaXYmFelN4ND8+tT68FNkqg1Az2me+pLbUEEWSpgCk89PO+UAt
tLOzhELcLMP7IK8AL181QcmZsPBtYehRca/vKKzhgvaabnwTHlWPWyfpjG6rDJsjVsApZzokR6Ep
mGCrvJgjwX0GvMGtx5V/Yu8CjfhNMQHK7pXrdX3XUWqzPEZSfOSQXdigdZWlq9++ZhqwXDVsrQA9
C1YZeGIC5ktipQAfbBTL2X1xKyeXGYtJU6x2zzGHw4QA+llQ0ZlL7Yu+9tqgJODG8hmO7foOB56d
S7yfgJv3rXGpGNdsm8XEBm2UN3Q0VrTT2O7otVTDQ63eNS71ukOLr/7NeI00CTOWyMUVKlf6AfPg
zTDjjbAH3GDpo1OHjwLTRJz00Lvp7Wbus7PU6LwUShrZ3Ztuxx4PGJBK6WEAIlK4A6QV+zl2yTEN
xmtj6/sunF8Q9It9EOF9QZ5b9QT01VDk6KuSJlbS+ityIlFD8Zmo6FsaFn0xku8TENvaqrmjgjy7
pKLiZWeIpHlhal2B6NoBK5zrgF9JHAh/y7WnRathssiizyoBGyBSJnvS9GomV7ld4kgpT4VmnZsi
ByIFuHjT59O5sfOjG3JFzWS+riyIGfaI1+t3f8vKAllXCsdP4h9X0bApRuO5iQZyI80PlbWHrIbr
k4bu87ToD1CxkvQdeTs9N809JlPynaAHyCakRnLUSAYMfjLCdcfvKqDQq227paOD/X0xf8IZ+lOB
Hb4hlMHJThBjCgjjHMoAk2mjj8CgYZA3mZhGZ24d1wASkJaFX6fmpb3OyKVGyaG/nr4B91Pe1sXT
0rogayQAL9OFznFa6+EqZIbbjeLYutVTPMpPU6vrUy1CbCALrM0xVw+FTRtMwss2E+OtaMAJjNaA
M2pYYfzSPlWh/RNF2Yz5HKWzY0mdRps+MROvvVHH06UMtmdIYAnMFPo7CC53dqJgrxO06s+G8bNY
huu5xvBgT5N9qKyIqZkZkHU38z3ZAjRY1flLD/0EpcCnlqY3xG84fh4rIhiBj5APjdhcwB63WmQN
rjJuB6GdQivRTmSfXeKAU5Sth9Wev78xVwOve59JKCJt1LY0QSkFXANucW8PJ4cTaTokXldMsVep
JTlQ4K/IznuECa4/RkFxGIbpE9MvlHBZg65z5VPvNNG2k5EJjXPcGRTCnUb/MXEYyoN+jfYVJxKo
6DmSsimq8JGAoDuY4ZTvwyjYMaQYnpZAf2ugX+36Bi99nmjbeGYcjSYSvxLnGgSjYCRlPDrnLivo
EUiddkMamzcIn4sdxXy8bZv8TNheTLAp5/UaPI9WYV8Z7KHcUjDulLReaj2o6OlpCGTZrlR6JSA0
BT0QUidG2a1TAUyYQuqYEgBQWAzf44AqwrDB9CagrijJmNoMwKMnblM2skghNskihLBwNY2l2+Yo
lUG0P1pDes11dKjtog5xBfi0zrtnUf05/ZMPPnykrxUigSJvLplLRPgCVYrk120xl0SwHmNlpPHZ
VjQdpsLrMnlOosbxqgXRwnpuVvXwiy835XBG7p1or1BvV/uA+0ObL9qZRUHjY7Aq33CY2Pw9LP/7
7O/l//dH6iyEEdqwLcelwp/Bb1yeeub+ScuO3lcMpFNzAeCIhq7LHhsNSLhDwYAsH9SutR8iPkRp
Mn/o9Wk6ReipEsVhs4H4lXpx0VCY0n3pUtPwsExrF2DayWnFQM3OG6MzlxZWdyNT69BGNMXjqrwE
mr6PGDYS5cRCZbr2rcqmgmF+N+ymnmQQp/dGERF/HReIDvvxoVTCxAZrAUEkUdBhX+dSwcpCbggY
pz7GnVVhoy8pO2L5jFniKZzM26S2bi1zuFLXwyA3yC5CZVcUBjVDCDGjA0ChITzfSb2877X62nJF
NdDJrcblRI0r0G6DW5PW6DbQUA5j7te3UcH4CHdULcRRx4eMuzT9jp1Lz9Z6KDsHqLOQVxC9Xxht
/2UVMIDFHH8qfQhBrrlfQQk6pjuZsQl5fHoMh8Q4uWHLEH19aPqAHlAZvC3TAfsfB1NgXFuk7ffK
DE9YC31IyXdaDBik6ohJQAhSlyzCA0YF7HsJvJPo1jAKEJ1u4qOpvhui7jcbR8vT1hG2ex/OyC8n
FrJ9uSBUcbXxJlSz38PqQaD0iICK0aLqWOiBVeP3wR5pAhtiLBl3pDSG8T+9l4/UGYhRpuQ1I/wT
5s9lXhG4LTMlgjFSku37M6qI+1Fv+0uwYGgOyunNTZkMuMvkoVG/CVKd2VMJuEHUR1OZp7KFmbbQ
VG9kfTLW0JAV+2vpxXff2OcpnpmktfdplzxP/XI0a3kpgzuFcw8YQXkFdPBsh8bA/fOb9gkjMoGA
vM11xtcNM453aBpoIpah2oUJJcywzuzg4RoUs0FSfQKnPmBpoO2RQ2s2ZQNNqqw3kRvvlMvErZjM
K/N7nGghDToieItbUzoo3XBryXU/HVl8N3qQaD7N73JXuZ8qwuZSuD0QmmDgJx0YtqDEatPE+mOQ
WB/VHBQEvE7iBOwCRGaMrS1IPDt1V2QyCqVAdxtfkwZtnb+nMs6AxzY9VLDAdbzMkKd+baV2Wl34
f03Vv2d/P3OPY6hcWC34NErTmW5kJW9NVcWeDT6W+3VtNkXWdCc1+3tkUEoMMz2o/n8bUZNWg7ac
GxrM/+/nIWklXjCOHqmE2Xgj27n2jcTy+yYtPMeAWwTtt63tV9xc8GbMnamMJwprpLuImpBqgxBs
JHAbsC27JCkeZTW/isz4ZxIcwXrLSI6Y1RQTxObvvc1U4/xXEN8C0Y4dM46a/SSBbpdlLkkvjqs3
Rdg6iQiV5BvqCKcLFSrwGvQoh0qg26NNFo3LZGXNZ6YGnQ5lNGHAx820Zpi30D76aY/Anj3UIoV1
aegQF7zf1mBxbJHTz6V2IuI5Ok5Rau+YKZ3JQRr1ZLkIt3syGrs9rVn0G3tMyFTSamD13GHHCdTe
lForrBr3Jt5QTl8hufGo/lZJG8Z8jiZOoHlR7DB5GjioJ6gX6IsAYovC84K0LtYUXFwQoPUkqoOs
J1anqZyO9E1ugyBUDPlJBV9x6EhYjD0x3ZVfdF1HJogbx16nmNdSvPp/D7xh9d8za/1zLka3LbR7
IHrry7+H//tzfy/1drL58kuvQhnlU9mHm1oLMPAuBJnUzjXKLdzW/9umrUkX9tv14e9nfy//nqH+
BBU6T6e/V4IN4L8/Jv76vD1YrTg3kUglqzdnfagxkvnl+vD3ssC0TbQfMKPSHh14bhOwsQ5vU9lG
+MEa6F7DQsNiNsb/3sRat0d3fSddifIQ9u51DCsmXWObGz5za/2/Byc0nmJ40GubYq0TNkZhQ6Yg
vhx+CT57zEc69Kb5RRvbr2zRykOgONwuc3yYJ874JhlbDczCJSR4alyuiwGficELPR7s7jZgcwvq
DIGJQAxpfP6LJuERC4TmcBfbZu/X1EwGiy7xY8tLlZQP+Jd1UR+iSTn7aMkZPf0Cs+aHkXp1CeoL
bee2buMLn82zHnJUbqZ9nNW3S0r8kDbzFxyZn+NUXw629WPNeO3ksHylpaF2xhJeMnqgVu/GXj+R
Makq0+vGbEXT+X+/h9NVp6Hsjsytv7pquogASp9lSj8J5oOmYa4M5XciuMSFWEgLw3m9E7jp6T/O
bN7GsO2i16kjxoEuxweCR7p6DmVWjWeIMolxb4YozJFc2mR/HioCUR4Cxf1W37mz5oI7IHuhFw8C
FBy7g+g6MAep+mjylr0I8MZYNg+zSZ8U48LC1dsQRFF/FE37QCO/3SV8mZtoGTyoAn7QIKs3VPQq
nnE7nmgejCmYZD12mn3o/PaggO6AC6u9tpjmZonkdYLjemC2/Ex+SuprDc6a2M2+2L3RfT+AivxQ
k/5S9yAYe3N6L6NcYQ/r75qparF7m9FDlCce/p0v2PoAXJsa23pDDJ4S35ENIYOIot6r1YO2vJpO
A41sWYatKLObRl4p6YBMSw68lp47nqUcmr6pOBU6Z3GCpaMjUrRDDk/MAy6T7Um82TKPINUktThA
LnFzrsJfDEQ7wza5MMT4XqxxjHnzVLq4GjDfEoqZiGOulrek0W66EF98UVJoji1Cp9juMQpQIP4N
ssMAcmPEWBPt5JrNkpKWGa94ewtlmemu4/PuBrEJcd9LdHLn5cx0umdECZTTTUzsUSQqu8hoW1xT
MG4ok6x44KxUEX/lUINmCPcHlxgIJtlE/1ivXUS/qTPRJzUOXjlDC8Shu606hctwgjAxty+1pnFo
y/E7VLQWZzIrUUWt1TZcoREr4gbWAI1eA/l9Wlr5zrVKr2j7b1E384nNmYkDNDNXMuMV0NimIUFl
NbrFIYUfXI0HfHGMndzs0XJc6hTN/OxojhtVdGfL47KGsZdh/hYNuu659vxvqrWMUDlCzLP8OBB3
7QFTF5sKPAo12TzvXRp2oV4fmNlzk0HM2+VOAVy1DMjFhhWPkRN3U1TV+zEErtc5R9ZjWjFxEh/F
wM2Mgbc61oli9l8QtmUp2sQq5YQiHzSLG9A06ttiSORuiPAdKA5nGxSlMeASMiCs+GBOEqtLyBvZ
7ZOgn8HkgV6pQRl76ER8yBI7vFkS4lr7kk0QiBJemAzzaNb/1O4xS9cJHr8vBgjd18slvBd5CsHZ
uVQ1p7YpRpQdduZXLJqvgQw+IAFMkeL0oJuEREKX7rBxQn160K2RKxZC8hbp8kmRMAGFK9rr1ck2
FxqJBMoRUVtnLqeejp5DpEVkl45BfwziUrAFx6dyBQUTLWLi3WFWSKQCI6JcGKim5Loo2yY9tnv4
7vhh5e/IccBfQpAmkNTuI4sIp1lNt5bCSzWpyd0Pd2Tk0YWR7d5p+5dEGe9m1XJRzDQjGrq+xSh/
FUqc2HVfBgbC2zGlDzW64tHJvtVEKBUnooGDLC67qXmQsYswieaQcMDr9MXKFR05b0RL+BBkt2gw
mg0tKzL6AnxX0U3XAnKeetTdrMKEkLU6jGhdgOUbHXiZLy36DxJ/7AO18wNt28NomNfCLfBpi/C5
NEIG2sacMpPbRpaBcZJUrY0hKlYkU877CVmtbF8SmwgPR3uNXS3ba+P8LTOiv+dlPXV7djwnB3Mt
LwoACQZcWm10Q1wg05uBJhpFA4AzsdUc5xJU2YdIwLaSAH2FO+r1Rvk5COelbmxig0q6XTqmyf6f
ZTlIqlrr2c2r31HAEZrcdjdZLVA5urwb4kTh3GQ+MnxqLbN5HPT0Htjfo0T3gLzS1Rn05g7zqvKj
INrEmiTdWXA2TCg0cm3GrcxJtAF8hmiydZJDMtS7XKa/0SyfjKHA4zKgL9GqhQwMQ4ImGL0GRS0q
C0UYU38WunMFxJndWIn5MHTVvd1a9nE0unLvmOWlqIdXZC7kEDFBwQ/OYLgydgxI2cDB73hU9Pdu
YWiHQuHOb0aYoTkp2goRgzQZ02OaSQ/Uup7DxFEJ8SR74k253WYtYoYSOb7ew71qk46zzzsJDT7t
82AvDYZDaCVQn0piDauFRavquO+mafW+wZAcDBL7pGZ0u+x9jGcdPSWUy2Qcq02/chkXE0CnVoyX
aF4xwv3gA+YkxkcymSknh4vE54KrIg6urStu55Alf7ENZpthzQg/R1+U+BPJwwFNYbyzznDOsuG9
EIf8kFdFt68kx2cbSmJrLf0p7wyazsXOBJKzvg9581UH4AqG5BahbarGygOPG2+XEfZVzljTi0v6
K5xudXpHoBdDS/viLteOqXHXl8GzqRvxTuDP4KZGF6mTAJVNA4q5vdWRIpZnbrmvUQEBXPNSG7Tv
nL8XM7u6puLrKMxjQ9or24RzHPMJ5umEPSx0gDlaDlprwp5g7Vb6RYuDo2oxFXRpNu3Nvp85PTIJ
Y0DwmkSQJ600QViHCPymJM4CaRvdyqr9HijlbxoSvfSY46rKwEMFhf4vtEbOU8w4mDeU3W4ZspvO
XHERTnI3xW24yyumXVIrn1wSPE/F2EJwLeXzwtZIX10j9Ab+INzt+6CFgktfH2XJUuJEtnKcymax
s1L9EVjsdLVSiEjR0j0XqIEOkmF2xzsGGmVwUtU7ge4d0hShnFjtvCCpvxvRHZQ05o2h4NnAuWUK
OD3UJcb4lnRrejWuL1rmGCJNE8a+VMXObAomBwAWsAyQVwHMpQ/qn2Ys3gKZfs3pENLWK/8NgRue
x+xNV2A/SpRXNMzcaMuZYvD6YFUGQmXsy9TTGfYdaCji/55Utut04mw1Globa1ZkI0l1qox822sM
9rDFRFgkmvIiI/pNtfs9uc2CAIBNklifHSnbVOVwnxeGk4CxnN1cRv8WPXZv0rY7j/D8DmBOzWOO
znoZLW6oEOlckDlnh65nPspXG1HWAQn6ltPrcAIwnqOQg9+FjYYhTT35vRM19ySWj9QI9TyJM4wk
moKOyQxLwbF1VMiBDN8RZoFvzKvLvlmzuYuAjrFBg60zJEJxnXC8BFm4Kn+pte+zsHhQIxtagY4A
Myyf7sJ9s2+ECYqhZwc2TY5GzqfTlpXn9A1Gnja4Bjxu+pcsZzNHKxySomNMPoS7kMCZ8+Tm/0Pd
mWy5jWVZ9ld8aVzwRN/USo8BAYK9kUajtRMsWoe+7/H1taHwiJDkXlLlsAYZKV8mGUkQeO/de8/Z
5xmWhr8a62FPB+HOVMdjkxITD3524HExb0ax0Ggui+emUS235ly0pevDOpYATKgA7Zs5XftIzna9
qp891dcIISA3Ox8VrrTh78aaN20VGg5CYBlA6iARQaadSNLCiyGw5Kk6uPt5AU2Zt/QiyEtLRvge
j9Svfk4u/QVuhr9WSDJnzpUhk0gKlk6wQOWQYVMOfS4pOzYorHGd6OY7fIhoJyj0OXUZrUaC+oSR
kWbLyAaRXInzEZLTd63Dpu8mqGxarbiFod4XtL6UYhRs2WAmIrfaq0X4IVnY1UaoRTsbEiZuNP4W
vc1zAWXGkg8JGgaXA0CVt9GhqIoQPw6MDJXhratrA9NvvOkRkcEXQs3sTH2XLSV9UnMCa/SYt1HE
5kbAnNmlz7qgAodADdaKFQB34VSn5nOUNtadLMnYyaPq1BlVt03NKj/2JmMdGuZEcCWvBtGdi2mO
gUqZD9DygmwqWHG6CkfWiDxKy3WLAJFobCG504XB7kfwmkBy+FMG9tFIwud+9NsTOG0yAtYIRSDe
BJjDAkwyaScb22aYGwSNCEhDgJ4sjjVsl3CGjZ5NDFczejDhCsePicCuYJGFvZK1nYGwGQacIq6L
fR9b2BrqngkA4tRFqJIMSeRr5o6driLt6m9haIrEIwTYWQ1zXOdwDMtEhnI04H3ztXlKAyHAme1K
ehFjRFfzFNJUSz40GkIyrDntC1DDrYjxlIqx1ND7kXqEI7pmWmiySFdRhW5ft1SZYg0PnZTqeJFi
4kZyeubvcCpQ9UfydohmxOmXVwOjII+tcy6wPTBUiyKZWQQqnGa4lHaOkdWpmw/K+AKUdWSnU62R
a51irAYar3GbrJIUI6MB6roJLAG8OtKEpm/c3KtJS8hb2+LCQjQiltILDoUebYnPxewcqmRD9Hgq
u3hblRZATxinvD2EFnVC4oDedRarStKtmTGjhYiT9VAxytSogbOR1DMJB8AiiAVhbYDKtMz0xu+k
NQcucSWkoIZKMd12uMDMiZx6NbSpPqaNpgQ7QYCiRg0Ah9nz1iAI96Ri38I9fi30MiIfCdpdUxY7
JkmjrGubmtFkWni3qNRDVxJRmrQW35pXI4wekmqd0Rp2vVBgObSS+7oWW1sKdRqPcc+Wmc/kHAWH
E3ZAnJ5rsTPpFmrw4ySfTABQhJz/KlTA1u2AkcYJ2+5VsjLouLqqYNCJp3hlVcVDXjaWWxmdtpAZ
TFkoKQ35mKoh7dKwsuDD+29W1T/VjHE7uLOcXryHdsQ84OvipRNBO7TDMIMwh3ElwewQIpp48rx0
k835MEZnwqEYpNJ8oCGA9s5qjvT08Rk0Ehq1KbsdaKLsWuniT0FO4khPQ166B51SOeFM8xYkiRYm
Qepw4MwHX8VP2kzDkYN7bBcd/LoeGnEmjptaUNdhUT4E3vCuY1BIAgHgN+b2UaW92Q+Ai+L42vUS
mXIi2cWKWJLK5kFbTrBVhOgYCCTDzB6VxsaoNaS5CcMVAe2fr95OKbPsnLmUBXuEgQ7LAKCOl0H5
8EzQGaF/icLiyWq4ElksHuVpzu7kW+QMU9xpZspkEyX/YhD8D4K+jv1SGuVxQwCQ5aJVvq8yKV7T
Hg6gbphujvBhCflj6aWo4kQgv24Osx8zwQamw+RijX0ppfiWEbJjhIZmmwNPmJRqmCly81R1xF8R
sbEvRmaigzHCyGQh4MeDU4QCPkHUWkuSXlCuUg9BDGRJMGYkD5oiWWGennyOFQmOijHX7R2Cxs53
8xSxf28RglZmnLz5EGwX2ZIehmITOfYg9PTwhCgFicUAaej0dqsy2iJ3Ckq4Nu9MYRriVItOmFZJ
HRy8c1pGm6FMOfciI654XuKmB+EvpdaMSvYQpKorzrpFwFh38h3IgtUKOe9rBv5wmQt7I1exk/mj
RKAHgsrUulEisrTVUQudinEHK4JCRKomLAI59Zeo/Al18lkkxrh3RxpkvSZGOMWYeadV1a+ngDMf
9cfU8qDqEMqRF+9Q7x1aLYgdK2MGrSCUrmQSOwlXPQz5oQyF1vEz9g1dBwVQ1/Owf7xpheQdRh2g
AOTqqnBbyN0LSeiC27GfEpdUflXi1CGZAB3RabWflk5Q7GeRoc8a2psQ2PRYf4x1/9VqEE55pXFF
lwgnXGUEFweStaipX6name5Rj4XxRKgyi8PEeVromz1atVltjdU8mm9Wg/qpsAg4kJgfdwBR8nmu
Omq172addSDNtlkLQ4xjd3pGewf9B6QffQEfA2Tru7U3pDs/iA/IIgk5U8p22RXWEwcVfT14IRmW
8pPHxDniSOiWKmFMw8DeScDTiHJ5EKFAtxp34JgR4ybQmgs56wwZW65KBYT7+w0bN7ZWAcGYxQJE
reqhDmf/U4e3KUt8F3MZ6AMPfiAVCeTBFLbQ3M2PM/mkWhVaF9rpKxAyDvYWBlGMXhZ13/iLKvHP
WjpEx4iqMNBGOPzD9JTO/TG1Iz8hQ6M+0114zkmCXzeFflOO/QHOgGQLCBlC02B2rsz4Ag+dORwz
5t/CElMrJaDGkEnBZ0nMEXyvBLKBSGx6hdsdj1WMzTEdVwFm1TFdTi2hMfUc5JTLY0BYeUFYDK1N
oEcmpLbDgOJ+kbYtlCoA504NZbbQZ4ZKeUknYCtyk3xWWvWIs30T6XRLqigQbNjSy2QYRISQ42Ov
sH6ZqrKBHPQaAO20QsRv2FsTrYf2SSBjRFvuhrvuvm319xprlEMjctlrANITKaWtY8qSXfTsfBT6
vog2O9LgByr+QEWdmCHSBjhP1Lv36P/gV2rziMewHFVIk02qvAAfPuUcdly/8K5Plq4Bk8mCcj/g
SMtnAHgRhdsECRIKilu5NO/DeHgKOsSOuO60RVX0aBg0+oqRpp0lpaf1JMyjc3oBZU5ZG9MQsYXU
QPDUa/6q15A4ylGprciIufDgcbQlaKHwEJhEYXpUlJ0+xyVoQiuvBn9iCY0dJSE2eGAMBwvXROnQ
1qt8Sm5pmmL/QdrwVaGOno/DhwaiIpEETuOy7O+GcdBsvyeKQK77vZhq7YaOlDeUnTsGHDQN2e4g
XC9pLR6CmHKjZ2BohDSKKhq56yBtkIoKyjMn32mXFC91Mh83p6xbqvGtn9OJioZbEtpMbjcNrYZ4
xYj8jgn5MQ3ptlCvo1gaw8cWuODaN7o1cQu+7ZmTvqXhuGiUai0OUnJDrpsrmQPll1qcfJ8yvMcM
60CD1ZepnBZO2I2GI2nGjv+r157cDuupxGlpBWRkddl5nIH5aiAIoDjRmCA4WvkYXRaBwhJf+91r
knE+bIjwSn1sjoqqa7NqYGuqKPfgtzJAFp2wEgq304Z3GfpWGdCCIxVvBObB2X6qUdMSIRdtOmKB
cFw4lYoDPDF7i+eVLqCFYlrBvtwxM7L7z1Sg6m7BCys8H1RcllP3KbelwOis3tZQRLiPCQQwxeIh
YWrJhtTpy5mBwZIzCxuTEEbhq4b4+mLGICw09b7O6nStiNpnLOKO1/D4DxJGRHLwNsSRK75Pyyfw
HkgdZYaE4xyN2SZqK9mOBPBSkimNG/qPZCkNG12lzvUglyyNEcJ7DXhZMC19nYgWw2oalZGInkiv
0b4JCRq9nDkRpiXPxRRwHxjis5Uab4NoHqpSOUlTf9WTGKQ+tjiKQulDkjnUwTBgwqti+SlvBgNo
adFAUBMKHB8FT2gXgSks8QUCQd7WbFWuDmZiIbITZHFCfy0OvRWQoqdAVM9+DRNOHHy3YzSkteA5
JA/4EQ1jcynVWCy9I3GyjEBUBPG1WB380HhRQHTDYNGOZEC942vbE2p9KzILdouR6Z7Zy7uWu4Rx
ypQvxoQe6UhtqpZY/NWKqRVWaxKFN5DhwkVuccpBbGWoDIFzmRNcVvf0jzhMWkLlrcldAmbsXSuT
JCJjHD6QEZVLNGu22NUbWY5z0sjaYhEMGm8Qs+6q9Yvo6AfS65jykGr5dA0kppVe0mykkfGuRCsd
f/vYYXDhT1//J+Vcs0UKhIo+YxVDoy4mA0QYhJDGsBLEBOM0wyinMyx3pFdzSMMjPQVzZRa0yaSC
6TixYaOdlOWw8oTx2BWsmiSUGOuwEl8ltqWVmEOEqOvqiMg7IlVbVlyjrxgV+jQD9TY158Awde0X
OoLfjhUkyOHtsxfgyxqDI9rok0acMtoH2HilabrZhL9LG4Z8hSr1GuuisspRuMp4JoOWqzo2xoqB
91WykAlFZk8SgQ6MSSvHd6lNgdZkyns0JEdK0J2APnRhVNGwI8ai3PRK+ihUk7QVVbYX1Ef3iCct
m54w7M6gCm9irC9lAzJEG8bxLDznquI7gjjK6yHk6u1UuI9OkxJbHDbFIeT7cstySpellULMwWwV
pNlNlKwCBcilVVAaSrIqLDVL24hNeLaEltiN2RQFAoJqY8o/g4h3m+WDneldvKyyI17y8xCZnlPI
j1o+Qgj0ixvfQmahKTBMu1x+T5NKsgOTxHKFp05oLc0pG9aOSk6kRSyNK8INTQVzKoAbfC10bMvS
f5EN9Z0JImydlKN0IUSrMuC6WTMhQFJQ3smydJI1MjhTWSdlo3mD1jstR/xTfY+IQBbLMxkjAyU8
ks1xEF5BeIQMdyJYoaUc7QsNuRA8myWDTkLQElGwud4cPgjRY3wlMcLWw2APrg1ZN6D3KcKM3bUA
PzqdPjQ+SZAFor+Om/Cmao27uvBm7BBYEpPZT1jlbtZIz+ZQQs8FaIVpxVwwZEtXVh4QWOBz07Vj
SYswjdZ1GchHHMBhp+nHOegAMp2+VhROQnG6GU1vL2aZxl3H4yeKEfgTUz1qyJk55yGn2NB/An1p
THDqEZjaaOnOdcv8bv7KYPFPJG5TKiEVAP8YDTeYKaec5jSHyJoWmGoRDcdYsYkcrBiMqb9mtXqP
aSWt47F8ihh6TIhmULkmS62CC9KrzPeRPyzo7NNUFqg2hszcGLCj9RxhlNb3y64RpyPt+tlf0Rb3
CJNfqlDZhODxz6qqHMoqe0IrFdgezWDEswRxltTESw2hmzw8tVNjrvG6AR2MECjnA8dNn7BnWTgT
ZSWeRg4rlqYVLga6V0WOIQcC3NhCWFRttEX4HALpCDvls7sRlTpcMrnk0cG+AIZSRPEG4AXYERw1
LhpWDcT8PGilRgB1pa+0VEbKxmSeLevOVFRc75KjW1hOPSlBsDnF0UqrKsMFEIiCKcsZ2/elcZBn
3b/SqVDfOi/jHgo/elAEFAAqYXFZOBL9RDooTnT064pA346BcVNZ65xgBio3YdPoARmdR31WoXNZ
5Gb4KpcGk2OB9tCyZFv7KhtYOuyqXJpVe7EtBTAfxLpZw9sdHDh0pGxEIHZlBQyqWernDoBajTx5
TdAb2iIiUDDRU5GRrEC+GytsHlYsCErrDroSUPApNtqod0XHysAYpVrpCuFlvf4ih3XqTsBIHLmU
buhYWcvQ7RuMTgSYg/PSCyDKKIgh1+zbhlGqT6Sfg5nhGWE6Lza2ROnO7EzWa7NMiW8ZBoXm0Qos
Hrgs9re1kHkciJtx7fPtripGTPkwrZog81YE1q6D1kOJpE+lg/RhjY3jjn7qSAEGohwHAk6AnuqB
4caibxjP8szekrqZEjBAw6LXo2NlxrJdE4VM04F+GDmomuurCo6Bkn1QpTmPU+kFGypM+jR/CRBo
cnJye6br9CM+dT2E5Nfrd6LYfgwaJXI+oLYSzvQ6YbsVwQMcFs6smfE0wit0pnnMacQlR2XOIq5S
4MifGIuuRJIoCJreUX1lG6vX93MEAScbHT6auRRHS956mLUXSpHfcAYiUAUHmC226VUu8bZXBlGc
vdxvpax/lA/gMboV+GiGfDHSbdUAHm8NhwR32hLIhICbgUzTIiHQDjGOAgrYnlBncvyHtzRN2VnU
VG812mKqh047cHgGc2Js+wm3GsnSbqS9D+A3gGvgjxE9BC7Mme207rdGTdtb03SD/qSItBi3Ba4E
QfGjS5bIlxE7PPHx8UaIPR4hWXyLRwWh83poxkNEVIKdRbO80KJRlQIoU3R6JAU2ibaAg5aIwwdp
LaSbMDrwObrQbph6WBBiv0xaHktfkhcJFauQUaVPUiI4htAjJmAxkWI8qIrbqdFhSnjakZ+z0RTT
g0ROaNbHwLuVflvFLBWGrD6wvvl2UItLI/OAZWZ3JbNVWNYVouhKBYbJOj5ayVMP/9KJ/YMl6W+W
CB5QzUdH07ojBX9JKg6359QZTmrlD7JGfp4piEwEZJrtQQNDryJWUJVrx7dQ1LHwnavKQiwPFy6n
URCHREpht6A4M7Vj2/HpioamVdlUTGCzm97Df0NJA5wHYFQbkbKs50uRxg4KPpHAiiV4D6JoodA0
qDYqP0IwbCKgrEI2927W2uqc9BXhXSuFEER6+86B0RkbvOEjzXoH3v9a3s6fM0lkSDjJgwIzdGHN
+Pc0QK8cV48oKamt8/BNRrEk1fkbvgYXtoBPmkuwb2tPcybQLJU07euu0jYMnKeePDMCheWR4Hcc
Cpsc86yCWsQNSq4ILc874JXSMuzhj5h+fRwE5U0BSQzbJXmTEoALoZ49zVJVS1V5GmuNtj+ySlnt
0QtULUFnHm4KC9yk62s0CEKyjuGds+gEsag7TYfqR5CS1yxi+tJ7hsCCyliut6iQ4E9RaxkWPv0c
/duX3/7rH//9X2/D//Y/cjDZo59n9T/+m/9+y4uxCv2g+eE//3EI35C+5J/N13/277/2/T/6x3p5
Xv70Lxzu3MuPf2F+H//+hbzun+/LuTbX7/5jmTUsZbftRzWeP0DIN19fnE8w/83/1x/+9vH1t1zG
4uOPL295mzXzb/PDPPvy548273980STx6yX65xWaf/+fP7y5pvy7uyv5PL8trlUTfCQf6fiXf/px
rZs/vgi6/LthUpWhlJU13VQ068tv/ce/fmQaCAYMUxcl0VBl+ctvUPSb4I8vkvG7pWqGZZqGQutX
0Y0vv9V5++ePTGKk+JmmUQLr5pd/XYPvvsX/fKu/ZYSe57zb+o8v5pffin9+118/ombqTFFURRNV
U1ZES5p//nY9Q5LhL0v/i9OJkUwB5Z+4Sm+8TbbO97ETHL65MH++6LcvIonK372MKSmiqCn0ZHX9
+5eBbaF0DVMzRx/tIrgGPZUcOjwcVBw9nMA7MrLH6UgE1+jZNRhgpLfSqpOdgfxtkmtuu+c2XVCu
ak69k1/h8g7PBChgtcJn54Grs31KRWZAi9IASr8gS85jMv5unoT78IJSk5ONeTTSFZtjBfsL6fcd
D1B39ADt4GvbT1fSBJTPdF8BUF4Wz8UjUxGCnFHFTeX8h+Ba3oqnUp3/TBCM8QLeBe2LehfeIjPl
QEDevK/SBHIwSPOQorQx63Xz2ZK29pC8oMQGUkA9yNSPjRvXVGItg3EVPv7iUv/tF2pCc9E1vk5F
Vb+/0sRbZ/FUTVw5t10JN+oyRsxtm+QluMWqWIn8f9mJtiwc/iNwpV+8+vzb/3I7ffPq2vevnuQ9
aGRFgWYD8mgxp4otMJU4rOULBI82w98D3pBfvOivPvIPNxdD3awtgkZ2FCyj72Jup/2ie8Wo29S2
yoOx0BizLNL9uBkOwYDk7lDm25+/B50n9YcPziMsaZKBmonCWpa+/+CjTOIEei/2mhdOzfgd1E8D
+cOdvhouwk374u/EW32V3hKD8NG8x6vogcAzdaNtAXCK7zTwJyAPI+/UoEp1q5X1LB1iF0nSIVpK
S2PpPWev6km5BZi6Ve4RbLjWSXs3X5RTemcdtQ3y2QHb7cJ3qTTK3Pn5x5N+9fHmn3+zTKgA5fJh
/njhA1gJHhywQo/1EzOzD3Vdv2JG/cULiuZ8xb6/lb6/ovOS8s1LmnSJccD2JNC8qdf0Rrt07zOC
VbVVDuujI5p2VeFsX4DrUQ/+nXxgBbD804gHsTsXp/EQX7VnpBHeOYAlhCseWbRrJDZFQZl+Nt4W
rwOiTtpwlLEVfDbPQZIkMACyXCsH8IP4iOOB3dKFvW3eaKIjAUHkgudzvJSR2+MZ5WB+X/D7yKti
8H1JX42noNmEFW5dVyU5ObgRx2XBsE5lIEGSPIIZCjQ0litgmNUbmE7LfJeai6Xs08zB0ic4KbZH
7QzLedUY951b6Hsm8lq3TtU16o4O4Q1+Z2V+L+Z5BovRWCXi/YjOVAWLL9oIUr1wAbeeYLxDKu4Z
bU13+TV95VhIzOPQOk2wNU71Z98s+tvx1SOAHL2cDVuAILrByfbj67hlaEerhhwY2kMob9E7V/Va
PnsviMsIrAMHXt6gzVX7RXZsrA19WoRAgOrbfgMagb7ZEYWg1mwG+dx4G5b79MrAySd9YclBtHks
ToQCm2Q2pIdRuaVCHsVDEgvr3Lqxwr0ivxs9mZqJS8LkojfvcmUrI68gUR7sh84Yu3yrphOg8uRJ
7Ry6MaQD+nDgI5T364o3rMg7INzGJ1hSUMipbVzbV2S8YrmSTtJT/orlmz3EDA5+AsV12aUuvTw1
pve8HfrJUcO7NlnF02qQ7QSDPk3TdMUUxp8Ytzr8fopfyTgH9aETDop/EyuQbu+qktH6SUMQB/aJ
YIfWZjoQSe8lGj15qcGIpyirVtHk6M9QCeYQSeap3iq5gvzQcdOTbifPp/EVFlppNSKvRDQpgdtY
MGnjFEK+DNJ5u9KcPnSgg1TTOofrzyIybOHjtea+7Zcs/Zb27q266mLVB5OaJzkW+ZPS3RAK1j6H
t8gkKuZbexUhG34XQGQlA6llobj4DUbarpAGpRUODL5TnjEU445lMQ8+VtExHi4WvpLWkSFeYvo9
YLExaMu+WK9WyaGdx8bJMNE/o2kEueo/cnqX+HAatQFFMJpoxgX4l23tXibPiym7BzLKluiz2npm
0/SHc0M4TB0gLXEkCcklzwEGoJ2PAJnyFyP613eE8J3d1oA61oPzXM1N4lmuyP2NtQ2sNSA+29Rd
BS1Vd887UkCswvajwgaoghK4OZJzoYAsyom8IDJzLRL7Ky3Ez/EGFg1KRJkhvbC0PgCoAZmQuEQ0
RBsH2lqFbjSqXcxJeuQocJUwuIb0fCCxL1OeMHlRvVOXAvRvArvvsPOB33GmZjOWrpmvGu1YqGsR
7FyyjWeiIRimdKXR408dPXU7g2dqXnt2MjAN46kkktpnvI7Iuqen+oZNJ0m2bQsOh8IFbetDrdhp
tZmm9ZwB/+nvvbsMHy3FTrKsqp1EVYdLSVrQXaAhn+zayNH0rdkdyG9E5bborzEfJmECyTB4YeVr
7k8EqFr5WkUby7oj3VwTN9OZZz146Ey7Vx72BCEyclHrpxFJAzFy9ZpRAOW+kV/byYmPxbbexyeM
GansFHTn9V3VXiPu6wbm1QIk7kbe+msUhnJvw9eIrhHj+Wkj0C73dnV21o190n+ITKMIzRhXafba
9CdmD1XzJBJ/ky5NcY1NJQINnW50gvLiky7fQCoatoV0wDcf1LZVruT4JiInJKgfM+ES5QdJxvvp
MpvNH+LHESXuC9y1r5FBmK7seFgDbxeHzZwq+9jD4ILjE/Fzh7B1QXUF8y4zubUgn9qi+oijUjzi
UFIL9m7Hmnay5sjJKRJWoeLq7McGN1jHdM2WOJrifzbgLq6ZMEQxAKh7UqOOQ33me4LkGCunZJ2e
pk+OAN20mRPJe+UtFnexcmMFx151wpfm1VLpyS2UR58FPAdA7ordQS0W5p1FfFrHXM/N7rOX/Nm/
dgeMzfgTJg5bEYSvR748jmL0RRkJDImDo4mdU+Ogm7mJ6Ba0Gyano8nPEsmYwEANwOSTtT06Snvw
fcfwcbrDspIoDquv9ubfkHM/HnRmb2fDc+jU9B/kciVvCpMx3NwDAvgFD3N5iOHzseXhv6Kjs+BL
vDKf8DbWa1xyRLYJnoslWvtL7oIKrzetK7qD/KFykAnQTEd/adLjhiN6JiSQjySeqqXKgIf+8aI/
KgLE+YVhbORbdETFR/ERSa53S4MzRMUDzx01gGbHfNBkyYCSowRjv8lB+NZgKWzCg9o+idMNyjM6
V8gYjPgQmyuaudULF7VIlwYgU4YHuMgYu2Y2nDwRHTnAdctNH83H7LNjVaByn7dITrzCrn+smCZC
yCACz+ZZnm8EjmsT+xOCRT4bcmmb6FH2aRPjy+CgjQO3nNMLZ7s0bprKhhKqhzBFMBDQC3KzNyla
juw58tpUNrl1yVjptuYT7W7m6KhODIKGjSVhwqK26D4IEfVFx3iQuPFll0ZLIWMHWRhO8WZc+NvB
x3TKnw1ySdk0chc5dHXTX8rHQeCeW+IWKUOXgMHoBcFu8iHsEpoX2cLZjdtAmndCEx/dk8IJhjik
hz7ayDfFUy5tcXIXZDAbez7bOqZDyLW13KFwox7luJv4d1q7Fk0XNdqUn03JRlDT0t1acpFNwWb7
m0bm6bZMijgLjcX3/ZTSdEE3ztI9gGSYxb2YlpZgyBwBb1pyRUbenYa3qKOFiEmAW6W8RaIobOmf
0vg6y3ijedphmQTX0f+UxBPhXkaKWmJdJIfc30pM4rjZhX097BiGEDDq1Xcix81iI0WnvtgqkVOM
BAej4qOpQrSiG5ZLo19GLPXMX1BgQs75VN7qW2blMBEc1LxMTJiHlaRzFvYEKu4pPwq3+QWGN1lT
5ZHbL9xb2+5euzCDHjcc+R7pBz7NEYHx0j9WPKrgO6tVM6z9CYIzlIsrcV6FgF1pVxyQUQEIYujx
Rva5sQ9urW2UOv4xeQKREl/FHau/dfF24868wR9wAGkhPVgbyABnda3fU/iB9LqWuwaV1oFNng8X
xSeROKty0am7wnAhb2Cz1aJFekxpqh9YIY3n/Crf+E8Z7xqRUXuBOj6uC2HhXb17+pHaMwe/Xb2T
FOYljnKnpwsk8j+vCeS/1nnfVwQ/lLZSJE1WnFGETE5+9Q6W293FO/0kPWZucUwP5DQX831QbsBQ
npi3LPUVXnLXu8k+tFO/Dl9//n7mdtBfKxRZFiEfEjMiqT8URXHSepAuOW91brfpHv0PdQOBlf3e
znc/fyll/lV/KYZkDY+aKcuWpsxv5dtiKIx0MI+UuNZjGb+F5OxYtz5tXe2Rm5slU+bhBbWA6v6+
ffaJz8SJgKuD5RJ6uMnc0dXao9CQUbttsTzcmhDZHuLCsboL0BU6KT9/v/LfX5r/vN8fymGovDkK
bfo9wNxzDhaGo96jDbC6hSy7Fv3663DWXrKz+Sgx0YKgvsADKuzU9BdvRPprQ4J75psL98N3lAtj
xRSA74g3ElxorU5rgBar+LbZeaRRLEzXj9z6F1+XNHccfvZ1/VC7orIY0r6jdqW5RVUUBgfvAZZm
aiwnfxGe1FfMkuwvxMqAXHqGCPXzy//L2+WHJ2VEjOiVMm2Y9AoxjfOufi1Oymt3UZfm3sxdzbOD
V+1ACdF9IlLn1NFczTWJnywt6au6Q/0wqx2e2CleOVk/Spufv0H1bx9lzTIVS9MlhZ7JD/ez2AKw
FnmUs1N/ro4me/hrdDddsr32VN4ELgdQEEyucpGX6cpb1Qf/Xj0yAlp6RyCT69ExNsmqW0q3/gn9
uvIJaJXaCEn5UlhjB30UNomKsJL9WNyVv/h2rb+9pwzaPBhjYVh8/fk3D6MKq1bVmPOSmLiUvSV5
DYq2nP26KzZ+EuHn/JGHeCTdE3blsbm0nzyw5gFZB8yW8IrvJNXnUrvULtgeBWvFP0cIEDDQ4Miv
LwsTPZ2rso6yyFIFUdtapGgtID4fkjdaeU0B/NZW1aVMhcw2VCN8AYTDXGcuI70LCDvqy/kAg794
ER/yJzqVw/2EWxGxMvXpqaYH+gY8Cg+RMq0Lw/EuLAkiAhaCD4wjkrHgptgF55hmBSQ6Yr6Y+2B6
fRy3nKoQ7GrdbRu4P78rlL+9K0zFpG9pmJLxY5c4AbsmMdrGarlFq568QxAzMhrELmcOYlxREQSX
MnWG4tB7NhLgRGGXWafYY+IV3G1G/5wxs1fkwDo10SG95wiqGXbor4ZoY1Yb0WeGtzDENeUzLufi
/ufvX6KT/9fHnoa9jLlMpmk///ybG6MjBqa1PB4786Bv+0PwTFxhf6NexqN3FPfyDsbOGp3GdnTC
Oxobv3j1v70t//Pq6g/PFFzBPsAoSef3TRp2zamjV0UznH7BZ4ZUT0aRCr93ITaLP3fC/9Fs6JdT
n8cwDouP9/D6/8HoR+WbYzj2f5n82Mx/qvz7YdH8L/458JH03yVLliRrXt5MDGRsOf+c95i/q5ao
S+xHMiQoXVfZFf817lF+Fw1cCuDPdJxnEkOdf497ftc1NjCLnV80RIvt/38y79Eli8nRN3epoUiS
TJcarrFuWTozmR82JzHQk6EcZbfzzYNQlG5aasmyVsMYoQX1gZfhpEY0NqXtsg/bC9ljLsecZZLL
y1ilAPIC9VXyzVepzHew1x2vmTy783G4qEVa2kGcbLCyLFS5ipfJbLItFfWD/KFLm4cCM9JAXRCJ
Y+vIAimcQgYwKtVf0SV3IDCnbVODcujnAiMon0Q1RmGiW7Qj/btUpiGVYE2ZUpUzrJLA0pFaYohi
F9HiM2YCZCGGt0cosA4KdVP0xVnSNE4gaoqXQ/hohfxiddTfQ244ogj6xJsgOPg4dqdwfCni8plQ
FYLzYhHTF80Ata0Z9bD6wEWE0aOG63hKn0ovW4dR3jtRIdeLjp6wJ4bot5QB02OWrTHGFouixwBE
ZOTCaHTaqRxW1U3VxoPt4d60SZog04PJcmg8EYpA/V6oshtaxnLoUlRVKI8z8i8S6iRD0mJbLVHa
gO7x5PEKERAEDv2lLkayPA+aC8hOEfhmqfFhA/S5yzp09HXImZKmpI5MRmiSN3eTkZ7UuuP4nke+
XenxziBKgLHGiTH8R58V4FoSz63ulTK/ZKT/EKQM9/TVKkwfJHB0SULjLezHS2+CuKqaB0Edw5VV
IPjvDX/ViMQDDj15u1L+NPTqZmwjCHsTXScvIQZY9cFVReUqCORHA0HkUpqV4w1aBbdAGmPI3QXx
ariXRdGNpO5NHZXC+T8cncdy5DgWRb+IEbQguVV6J2WmbGnDkGnRAXSg//o5nMV0TE9PVauSSeCZ
e8+1cgQuisa5bxjuk0FMelh6U0gPbrid137LJGB0+994BiVsKBLMDOMLbxFDpT51znxSyDAxvtdY
+0X6r03//0SM787131Ml4pXROCUBuSYRWqSooMIvJv1nVJhRsagu1EhnrGBQO5ONaKCKHkgQnoBR
j2Pxniy5q3Lgj5+hlKyS/wNt2qPC1LtCT/wI4APJZRQgh6YTL+sRdT6IxHKE++pkJthFm5G9zRiu
C/A2xaRz22iF11nzMi4JROgvLqgyf7PaWgWJGviZcHZJGHOhugcVMltVfFVVcUAYc0K4UjQBo7jq
sGAJw7J5JVoCaQky7VY031XbnlRXLnjWfeU4dxdk7kN5hN4Ei4Oo53UiF5ceLth8em5zZChemkG/
1KYH5IGBFitVJ1/8CZCaqG/xzW57z8NoExlPNbhl5LSo5pxiXCMDdne66fhMUDqlk9Wits9uk1jW
Yg1eWwy5gJJyHAF+L7HoIbtvlPFdutmriMgWsFoEkl6Evg9UgYOOnJ3d1Z7ju56I0/WZ14fQGieP
za3jkoTk+49AYp5Hnz4Cyvyx9cj4jnAYrHhePPf87GdY1wdgd71h7ro8DcmSU0cXfsou0QPVFb10
2b8UQXvz4TPdPV/uM+WIbWsDfCD+lu9frhlvKPtg5yzmQCyNZTOsi/ylHOMdMYoQUWposmweEoI5
tm2PXSIk8ce3/6ucGZpRhoBuqIE44JfhAOXP6KYZGp+C5Q7fzh6BFSGGCEyU8x0M/wJdXq3Bv7RZ
Z941+etbZ8h/yGK42pVXrJXpBEd01mg0W/SCUaBR2r13FudU1Q6noMKg6Mb+BYbmqir7J8Oeuj+L
3DHBW3wMK/6JhyxYUUPJRl2gathk8ZhLfi/z4h4Z73oghBSbnB8j6SP+3E8mboG4sZ8tp0OKYxjt
V+sOR2nZ5RniCfB0Jn/5i1X73ker+dycGHu61SXlBpnDCf5WCILBvaEPbIjOAaKSj8eybk4x2RWn
MYsIcrb89ChCfTedZNqWpYWJ38Js6FR1eVB9vk8NvA/WgpAdTcs4+IULEi13u0updLGN5dTfCv08
LoS3sOQNDsLUO3gmokvlD8Ryz/LJiniL0grdqjW1zqec5Vve2xbMBxtGvmM+GtNPlP0keJf+OU39
6iUgtAeM0OsgQ+EnNG/2wmZvqvrblZKIqbwTTzJh/5ibcX6VWfjGninxFBDjROytIXhVvngzjepT
cJdthNkQAl8Fa4mzZ5u5rbrCauHD6yOip4MZOF3sWE+mVfwaRvc2aRGw7gSg7kwgMIBRZy6k9HFO
Nm29fHNgswENrT+gMa86a565jMknU/puBQgw0b6Pbug+6HKBoA3jpbGJLAgrJBY+euxdE+5kF76Q
nvVgaPeejxjF3SWQx2jEe51cYA3JjhO0C/Rbz2ihjf3//Bnvr4i2jgQ7aEgUYNoFVbNccpne6BGd
k28Pew/UCWgeTEQZ41hXxXdgbVuPlZiE9sAv+HMr6+6Fc8IQVfxNibpjKsPoosbXol8QROlfGwQ0
oykseXLDzwOvXKSjVauKA5YHh60BdD+V9s+B5Eys2YXottgDjnlyi3xrjcYPqVEzM3b1ikzytw0/
ibl8TWfatFGM5yARf3kcIPvcm81vPgb/GiP9wB/B1jJS9Z0Mk70AvWJGLOEUzMBDvapDAirQyXtq
Q6Acb9G57OAdEXt7t40CsATodnSzxndeAY801AxOJC5vQNixHJDTinmOaM+ZxWkj1mUB6pLi6C6d
9C5j+ZOw0CwjLLMRynd8NJdRxY/Cv/oBmtRcInVNMzxjd1SBR2Iyv1tQnZgi+qOhxLeP6FYawzO6
X05tMX6YuCzTjCgmvyckpwgvWi+z5vmIpvNjiCSZkPpHBD03K90qwbUChgaAxJoPHbkaTd/QgjuM
2FpwMtM+xn9IAVDrBxymnBbEZEp97DPC1sCXcUOEA2hTxDw6QfcXAcVtnKd+KoiR4yvoJO2pJvwC
APAX1AaUss3CVCaZygAXQ2hv9VObM3b+aJwXu/QRbxqwqhIczbJ0s1vi9dqInUzlDjgG+TupcctV
IduINptpFXvMCZ6Vf2dg6UljcaZnV6XfOH4+RVu9BmVXrqHHUq5a9yIXPyYhuLv6Bq7cYN3KvCAk
ycDjWt4GlT7KMXntHZ3tEIGuglC/QTRIGOaA+0+TYz5H/wXugJp90h/KYFe+8A5iFmsiqFhiBOxe
Wr9mzwstZpo9kN44nqkzvK+Su2ztOhFD24TpND8PRkOQ+HXEAlt6OyjQ+JgneE8ByDxy0Pfot1aF
MYyPRae3IHLIhKwcCqzyHWPkR1Nzt8eIobwGU1qfqFf2RL4Av2kF4ovcpoMpSpjNoN0fTA+3fhe/
i9F9GFTNXyyBmZI/k02GZeHO15GsPpbyhHB98GpubCWxk0cQ6gfIIVbr9eApaCIxw25VrJ5yQk9X
SRZ8DuLR6j9iJzpXITXswGe59bPiNTfCb3NZyqb+RGBkuQdixKYi5lTmYVjfbW38uDjVpVigIEqg
Gq6w2NSIDOKNVwxf5tAWq7lTXMTBi+XJdyMTX13WdLj4zW9YItfcbJh3YIvbirOeBGowAzSwuaTj
kqO6wlFxz7Fu7wps/w+pYVybLPLPwOJgL4r5X+dWS/7GsGr96QpkjQ0Ka4PAgeHWM1nSlflMTN4a
PTnbG79+EgaOwyHmSw1MuqiigdUHBn7XSQcm4DED94CS0a2wn/lwBGoVXHs0SVVYHJyEDRAIlPn/
sTdo4H9aPqNVODiosM3jmGPin4PlUK++KytTbAGc29BZH13Fw+vHlDvcOmPTmgO0xY6HVRbVShlT
eyM/sPzcOMsFP92jTDfGCnO0jcbfLCjioYTMgdpRu712nXkr2zmFAVh8ZhBmHybiKjDC0zaM6iCt
hKRY8BxwH0o28hRSgwmpUAAJnUsKjUB2rEOdYI27Wa5lY1Y7o6QOTluQY+HA+2OE/n95ZronZ3FS
OkQG48TjO5Qn5bb1zZ/ej9onY4bo2YzbQQYvMmrTgyM6TOoAcjNfdscGk5KMnaepgFQdQn8h9g5L
9qjEpiVKbZXFAzTQwScE0n9KPWfYpC1ufLOI8pOMMVf6CQualLNZ4dV1wE7wqaWk2bdPU0/NaUcT
kM4FU2PxQ0JUwpmn5H+zNs5JTqw7JK9sycLQO3vh3MTWR0RhuRDo0k2BY4XWh1+CiGeCzHmCCA1V
EstLFQO4barH8aVv4n43EMy3GjVCw2LkpJv7fitTT66y0aMpTfo1zCLyitiR2ZoJfWuWn7bBAVIM
TI+Mp7Ydjfekh2USdjcRBs9TM73NNg/IjxGUG09SwIztvP5U5x0Zg5E41+BPdGb7d69aTMMVqgji
MSOpP70xcNeTPpNcxgzQpNEqmAJAkII9WwbdPlbxFojZoYZEc8c9U9y7BQft0d9APAAnbYXWMRMj
Xv0J7UUcEztQ0xi0ZVVcF36tSD5TQ5UsffNmWxBC67TlE/gfUg4t4j9Cv/wo5u3cpikFcrXvuGwA
GNrhegRyVFQFMkE+crteN5niE29B49c+KHpTJ29OBUq88EAG+KZzMwMYWPypI0XXP5WEko5W0W2p
H55BjvMlKwqcmotFsYzgT824mp4jbE/HMJVnd4rOpRzUqw/KjbmCwbPO1Gsn9w0EjpW0hdiWDiz+
PGm6A/jYfJun5hlfhoZmbK8ag6iNbKAVs7R9CK3hpXVicL5e+szcKFwDJ5WrEtc3bvl5Qw326QGg
QdKa8u3soWDZXFtKJVeOa2TYJDLilN4ORiw2gbs4n8kqrdATDP09Tet7PSftBS3cfdLTm7VYTZyM
3w70yW0M1FsNKXBTwKMilxGNGFY73AgT8izMc++9gf7Mc0INFZEAwc7i2pjT5dad9k0iD3LUT5OX
xadqMYilIiFiNfYu4WTTnpbX0Klfq5bLSQUEls5g1YucGKl+jv6ROrey+uhNJhLfSyc3IrGuJWGd
exMLehFApYk8+VnZ5VPSCpbwwS4qjceWEdhez87i3ufOD6DlRmM/Pbk+qaiELXHaPDNKidBSoURR
FXxe6eNwoxbYGRx6bqhM7rh15PNBd4KwkSrn5eZ7I1AQ8bW8UqHrhxGaGd2h86ThWGbu9GE38hI1
+lIHHnQLzzlZUWSeYhT9I9BebM0s7mDfuMYCQ6yHdcoHJKS8htr1N76UIVTmmui8HqjN8tLUzc+I
/+8xy+Pf0PlPi2k9yIoVvq72eLe5xWL72BMy6OAlxqrPJHv8GLChbsrGq07t4rmp/L88i7t173UM
8BW35ghUKFfWtcP59FAfg5Z4wYG6cL1Ur4bFk3Xrt5LnUWXNLRbLDwsi7dQo6FXUbNruT9M0nJMe
eov0J9yOeY2m5d/gsnlejHU103HbGZ9MEo3EwKLHwC7BDKvf+kFDQQN8bYKq1Uz6y5exx71bfkoG
JbRTYYFzDQ5YjsiqHKgK8OCdrALBR2S6333F1H4mXLjOfrE53tslu7NIzGPe5lvdIBQrAZdwfxRf
NgEEZnLSXn7FTLzPbc7hiFbEwtO05U3ln4Po3xHdQhjjf/6IntALP5uB73yXA7Wz+4bgvuA8Z5Si
8Vy9aoMUevamzLtGygXz2vo0nbIj9i9ykKe0R+JCfBSfQ/pEVK7YOBW43tAl+pBhIZoTrkRM+BuM
SuPKEx3A2cA+2kO8a3B2HWwhUdqFKD0NHKBTvC/j3H+FHSwe2GIwfzHkuU9bdcm9FABh4Vi32X2d
Z5A5XDaoWupP6VLctE1DcIZTPpL38V9V29dUGt6Kgae36boftP7ZJrY57gi1N9EvxmtMUWtjLs1b
HJOiGdUYS01y7ojGbqlNat8m0QeOKEQZzE/hKWrS/lWmWbcHDMOhEjrOdmyMeTMPCGHHjOMntsqv
SiFZ4QFEa+7xEj6fdZBlCqNDY9Tr/XGVVd2Nu9M7+rYZPYqcpHmrnp+kj6jPNxISULpDYyvrMOrm
q+4QCxiWFwPJWVJwbRoyby4QAs3E5rjyOim1AWpQEvXE61uD9nugiKNciYu1hJ5UJxNBFMBIAfuz
9SmYbaoh/Rbe/DFCPt7iBDtVnYDx6ad/QRNenAziL85/DNLpRwjEYhMZRrW3STZUru/vZtDdDGMo
JAvpkcYe/Vf1brmx0OBzRfAudjn2KCAwcBHqzQQuAcgsPudc2SxEHdxWMdQXjqA7KXy05TE8jCmw
v5WlC0al6EUYE5ZRhQRxdPZjAeyCej1TEx11VhOzO5+UBAOizBGlWFV/luIqScrKbMMnd1c/lXOI
jq7VyBKZaTxE4LxIHe4fEvSlE6414jAE41c9NexsFOdfD/iumPgRYw8xbITWGUsmllo+SvxoxA0N
6aOI4A1a6SaecdqGWX3QQ/UUFNsF3vZQhNHac6rfxiz2FtOjDMmyYv+fFONHOZSHOsWdANECvRD0
4dqnqdkYNBHGkg9vRAfR2AcYrgiqMBpt0sp6DycwQrX8xXg6Hx2UrbEV8/RZNynTA9OHIHlII3KT
I+vZo44iy3LgjYai4XcIHaPSWkVD2m6NCEuIyvVtmjXoPHd0b5gkqV+6FTip7kkZNIQyom7n3zaf
QZVBPACGGE5nM8HurV0+qaS+TaQI7YKkvJipOjqTw6ArH0j58NC1jmXyqssIDb2Hka1zadcUWsyo
S/ahyyCCyLjPzEC3kzkAWhpNzuXYMoVheGMGI3l3I9nT6nnQOXAxM3sNCpyIBaFmN8BhJ844mJ5B
v0/j+ilXOfqdun0xCzz7Q8zfDZN4mzAbUQKJkhEAGl4/edYt3IhO/Tl1qw9ZfPat4oOH1Gk3WsW0
HbsyjcGADECIvavkF2V1KXbwP2nSOnh3yLxyStMDkYb9GppdCjRyq02KMRtNWaDrm5fQrsX53WCV
s6pN72SJ5kkk88rhpJ1rdw8yNUZmZxxg1HP1SpPvLRzZNY3/GqbfufXcfgfBEyXASTTFL6MpegTX
3065AsNWhimJOVAvanr8xAVQGIXEyUhVfKY1P7jpU28sxPUkHNuN5wh33Rv+J+xY8DxL/IgTwvT0
W3vcVI7FI1c9Cv4EVFuMHptP9tFlNrfuqv7ixfW/bkIRZ4TVd+EA2SLZ+bPyGEk0KcwgdyaCOwGZ
EPKiUP9HxyHjHOuY8Va20fyE9rzpjfoOM4o02KJl+4MpitU2TE7P+KU3QsA+91ur5w71qEe3SX/N
bCp/o8+dZx8cSipQXuPz5hAvu5fO1Wughb/ZoMDVTjOTPhIaS7XPegp5L0AkOODNRgclb24rLyKR
8gDlFgpRJAHC4gxHYYvneZzQGgsPQYAbsHwzjXd/sEYK/PqUefFvDFstxVfayeoEniJb62bJD3NV
v/OcqHlTvXw0Km2epMO3sB8ZGeB8fqg8X68LZ2JhrlnUp0VxIAjuRqoXos6ZIiLAwlQ1KOuMUr/z
1WGG3hDjkaUtbNgya7AY5P4mrrhWI0aMiCoqD+H7TJPTsDiiXKdpbfPxvz6KJ1SR5isRxbpTx6kK
MvC3eLbqkayLKRweLf914mjM/eEWFMRIOqO0AIRheCAXhBc4jHMk2cv0Yra3cVFPO8FSLzT9/tj0
5stg53KVNiQTR6FCjezE24SfjVIBmW0CILkuK/88Jc7aNPiOj3Hy2E7NowtC7+x56G7CBiZbDSbA
MweuelwdeVqgCB1ujKcrfg+gNV0RjCdbMnKMgIi6YLYeQt72Bz0tV1rLrLSvlx7J/G0sWNp9hexz
xIMBbwoJPxHR1Km/CoTWDvfbf3AkkBNC9IsWzmxZMuyJQdVqNwbinDYX2epu43corgGKaxdlsMh4
cYewOXRejbg+4wVvIzhbTmrtipHiENAfBoUOHGoQQBYgyUtpDrN8Hl+jidNhNHr/Ich0v6+nXtNs
y3mVv0k7ax9M3j8UWO67CNiPpNmAItV25O7PHpZ0cCNCfRniI+n2du4zDof7S0rz1WnIFGdaBGSo
ZvIyu59pxwzBSdASp1Ct/DlKVjCsUOr4/MeZ9UmE0z+/ZMOl3eQYcJqNpQtbnyPAtDbOAnzuGZ/v
GyDBHnkseZInewnkemNMwuKPToKdzzJ3hq2xdUiAfAC9hXKsoGk3vdTBPVJdgFPtEqH+jbgE5xlP
bltwFQYAuQDPpjiYk38k1BkUZrXc1kbPH4YppdnK/ubbTBuLiqlrLlFvSw/1o5GV72NUlWsiXDa9
FRCiFF5HAuf2YkpPkT8/JmBgUGph8JGUI0DoEdoVBg2NXS57ucAnUEn0KamlxhlLsFwXHdJ0sPfg
6p59pDh9kb470SgBqfOJeMQ8D263aTXFOWys4oSlfdeX+HAIQr4EflgzXUQR7ZspIH6XqUZgj+/E
gJcHwl2StS7dG/CDB5tgt4fZl8x42SQlMdjh0Ii2itgLqOCIh8bmr0z7zyRDSc0iCfVzbaWX2K9B
bNjbxCe3RauCM7WBK+QG429q5te2xaJvVA7jusg/xSNXpMzIN/CM50mFw7pftu4N3+Q93dCOYHYY
tECZIoNRt7cwrWl98TZCbAASTjEQGOURKEdw9h6ZUdykP+uHpDfOQpCa4AswdiVObVhAB9UleHd6
6xCH/ZlKSe/p9kZWYsZH77qPhMugKbXndDMZhNvNM5NJaJtQrQdap7FDXK7ECzl3z8lMH2VQvPMZ
I7lOACAW5SvDXElgKvOjmmzNoD+kpoM43EbeNOfqjVvG59+FDSXoGG6aY/GLdX3YJlF1YtFA4vEY
JKuqFuUhio8q90Keq7sNMPNuLOZZcxGbaI3sel8LIDvMFggL6wK1D5p+J9p/2WBhhoh66AAHf+gI
bEvFtAnArGR5e8rhUIF9ICIh1FAXSNm79npG11R1LAKs5FAPFuEzKb2ZUs0usqa3zEwn2Adgk8uy
rdZAsdM16/NjDeJrA+8KE0cHycsCsDnG+95eKu7u1HsZ8QYw4PZT2H304RYsXXnoUx/3IXUnpB9Y
FUn41jfyP6EKY2u5FZxxvziaTDOBR5ic3OUpb7iqmR1+ZN2zKmdvX001W1h04jyXJaGnOiSVYr/L
up8UNs9n3uXkrbsShkdOoGJ8KCsSN12EMjuTyRxPNok2vc2igbXXv6Gy1J5xKfwPA8lIMlwNb+DR
JQ1txWfk+s+Tm+xdLz2k/VNpUaUU6baqcJ5NzbHT9pFJ+toIjqSdIwvnt5/6ge8EpaKqrgLolNvQ
0IZboY7s1vxymGDYIMZAL1YNbD4Z+6wTx/iA9bCMFeYPuwi+S6c8QAa5s3eGw5UOJDS7H4ng2xJT
SXexuNSTx53S/ahh/i6p15hkuS9d3SAQjNXfqOS2c+3zMmXVnf/oVr91FKT0RsMxJIj2gVHPO9NN
yKuAmUvBoW3Lx8hHDmhN84ndC+87lYbsP3oTIFAvb8uD0Zw9zP6/qGpu6EYOHUE6y9oyVTOvtSIE
LAmvDOMJgvfwymVcWlDFmnq6QhzpoNJMR96IN8u6N0ui6RvKjJpFN0oxJ0m25njxkv4uiNVOW/9c
pMPdCQ7oPsBNl/pOsbdJkg4fFYJ9rq2/dGhJR2rt56j9LuNwlZhERL4wibDJu5nLlU7dx7w+gWZ6
xDT/sETxJDu2WvmqYAdKI5C8MJ+BioSKGlQnLree8YSMnrOY/1JXEy4k0tDorbpvGqGegMFww4Lg
WlT2QY/Zt6ecnI7bg+oRPZdTuwP7kR7IRSINMqICyZ+nmnPM8PA1hQM1T8IgwWiQ63dAU5c95Gfg
pMyl/WMDQ4mBPR1oIA7kQm0AyTLrhBNM1tWD4Xs/w+TdG8Bwm9YTHDe0nNum3Pepx4Hv2A82Ca2Y
n9R1ibebcxOpURt+JGp+Sz1jnxA3k5rWUWuG7BDcvbXlsEeblmiYPPe2dRp0G5tIN7MxD9SzPM1O
fvIbf5aT+4H2gsq6fXT89mpOzLi1Kx8ncnlMO/22khNBtE+9009rxIo03N3OjYc/ZmsvvHws3jp3
1RPW25ETbCjjOvIdM7Gjkwd+r6M/neCvA3pxqqfgKRHpnRitzwDoJNUgbwQyQ9IPE0qvIP9LXfPQ
yHsC5p7DX322SEdkn/yrA/nUxM6q78TWMhIYRCbcLgPYAKCfmC0dF01LMifX2KpgNslChP8VPUOL
T9aswMKUGZuvuPLOdoDZULsDdlcXETAW+uUTcf0lVvRLqxmpK7bZRmDGiHv70vVIEVpMRzRwl9qE
RW9IdZOc8GzlTG4C+1dQcyh+v1g4u6gGasKEAEafjFiv0o9RY21sJnkrswmbjRFykUBdIeKhm161
TF6skhF4YfssVx142g1369zi+GTqYWfh1XJkv2mn7tyWirgOHLgeEwk1G1fK8TXaQI8TBt9F13I0
jdE/UhNfiade9q4NR1X1B6b6wFlHdCxu0sEkPCKKrrmH0QcyKFvPmOuQ1Jm2NH7qS+mXGONAiqeV
z/aPd+nBrtsBgUbxVE5AjnWnz4FbfdpeS5LOHPxGcbszF06YrDixfWwsepndzZCsy/IvbMgTdPOD
VXfkJ45wWWbrbYJHxWxkWvzWbNS4i8gxrZco5OgxLNVLKQr9BLTukGhuuxljDckGVx4Jqw8YtJrh
IbP7ibmz6C9kmQLaqymS6+Yz4/fZtxOblLYI37h0BQOU57gDeVKUzrjpHguR2md6ebYiIb0/9rtW
z+Ml4haJo+ijANe7DQbzKxymxyyt03WU45c14GPtq9HYUw2CxRo7UjaG+NToYIKoCt7UsoBcJdlW
BZHYMUswsfoWT1WHPlBfVA2OgowFjttgHyyz9bH+Zbrar/Uw8bo26bc9xqy0ZbZRg75Kfl6Mfgzd
R6v98Jz03e8QR4EkRY30Nc/TeTTBRqdxGqx8PLexpAluuTsEUK+HcpQgISig2+k7jFLY+bb5EwOM
x8M6xdvIFy+qMeUq6dBnz+EnWNB6ReWsH156O/O3TXGo3fkAZIOcnPy5mNPkYNTVBbVOuSWZmZFv
ACabLjAkTUXFQm514cHDgOwcIxt5cEX75WjKnARe88Pye6Fda4jbW+kpwClV6x0zXTYTjBC7xQuZ
Mc4c03ThOpb0etPFY1C8Uu1sHyJ0bAx2ooCTwsjVLR7QhOkEeh3I8Z8qKX9z9jgZ/jtl9rxOpbdy
U/urhsdNm5O/pGZ573OxgUfevHjQ/FWXg1zDH6Xm8CvgvbaSDiCS9v6khAsq6nezNF9FHB1HKIaA
7Ct5Rk9AhWbEr2FWEs1tLBIi3n9iuSe2l873EMdX7rhXh1aGyzYhlQ3hRRDx1FPH77bw5dac7Ivo
KGZT4Zy6lqqi8a6A0XkbOSptQxOrA06V/Ai6KlSgeUmz2BrJrvcS9sIudPllumQkwybxottQ+quc
qyWOumZrQQGOFA+4U/DzKpVt0MIxQUFw5ZjGQ020ySpO8d2a5jcbxO90BisBsDuGypy8Eb1mHRox
QQZgoUAAVG1dtKUxMbff1qTn3RwM7cprMbuYc/bmM+NmXQ6uN3okyzhEQNu9ZuZCv7X61DjwakwN
/x+zqf9VE2Zmq8NxX5rc5rRIlYwQyHjmXRYJ9sfQ/i0KnzSwdrIxpRFRaBbJbwbY0BVjuAu6+L9K
DWAQVfdnpuLRmVN/64ZYFfyCNW9sIypFSIN2KDsRQsNjHtZJYAYXNsFQcU13idk0d8IxsMQyOGKy
DKw9Da6xHVBqLX8pid5ddXpCFCNeWuZDJROUrXQnbkDAieBU3WvDgnkFFhHWWC2OiYqBK2TvsxUg
PcwtwGN0wFlfLXAo+0ME2tqzEorbIL7MweRcrGo2t54P/sBrrCfV3P2alZQhVlhHq0HaK8Q90zoL
gx82K69WTBEWAMBNjOBSqCq8TM0cXkCp3XQKXddyMNZwp+6TYDSORmseCLYF/dUDggLFyeJYkgSg
UUq5Uv+RHnS1o1PMwMpvqteamfUKKq0omtceDpyvtdy77vT5/wjCZiHs1w687XH4tlsHMsNspChu
bawefnv27cc89j+IsrpGoK0Zzx8dJwZ51l7SwlkrZKFolUBiY65P8585ER98CufaFN+ICY8OfTfN
4XegK+o6u92K2UzW4WD8TYGoyaVxHoYRiSFMznCjLdmvbFzvSRWvbQHo2OUvieH9hab1a4AH5gIn
KG1qqn95ltNCBOK7whAcDvCR2zJ6Dbpo74QkYgsWHEHpY2GYc5jgZgt7unqPqXlI+0VWS/CnoXfw
6U8Jeod1UmYeCQ4b4RtvUSecy43gs5tGqR53AJeTINmil6OkqNzfWi5SCITa217olyaabxZo1geW
YdyzBlWJ7F/quP+djZJbJIpJ2LCZwHlwHWX23PlIhQRj5i47GAxH8Vd7fwTHX7yghKhY+LckDI9x
7T9awc7FrBSO8Esp5i3DJlSewOW4QfkaJT26huCxIV+qK3pg227qIyind3ciuGwYieyXnPLsIbMA
k3ThB2p6JI6HWeDJaZPpVHtsCN/qYn4lhpBSULM+razwXvn6TqzhsXNS8r+4wucAKpIT3eLW/jCX
NrWae2uVRfkqjdjAymg6RWHzDg3tMobtawSEGbE8LhY7w0ktutck6LpNgQdatBlA7bw+DsY3HMwd
YslyFaAAI5VdnFrZfKb9uHXZr04oqOOUwy+jyCSfjteHBsKoQSCN0bMn9EeUyr1PAaHK6ENG9qbB
hK5CdY5yOvIMj8KqQkyRVjO4Ax8qFHsb16ex7xDobVKvXdsTwjoHMbJv8ab70vqox1NPidU12Ue6
yLPLeRN3NzscCB022fHXrAVx9qpswFxdonSxb15sEAnhieOowNAO8cppgYzM+L42mEl9gur5ozH/
1OlPMLDoJOWQS4RCXrpGgRU8jFaqCP/crCIDNvxF+J9dzJ6AZ5K4e4NVSlVwxovpN5E2R2Ki9wDq
j86xSwkMMzSHiawUmzMQs2Y3vIp8Bsta9Z+mwWrcOTp29AHX6y9GUYNk4FQKTD02SyddCTDjfXPU
SVDtjalE7RQb/1L90nX2tQUdhh4dSxnfeyZHzF3NiUOG/o2yQ3nqu+WughDoQLYUYmMwJ3wIzOZK
sILFajc/9ZO8OH6Y7NAAP7YloRMcLGDGztFMDWfrOMXwRmtC+NGudyXwnFKyjyInLikS7yExSUkM
hRPuSG5hPgY1+wEi7SZFbH8sBK0z0tt9Bz0fuwkcivC9sbK/PPqcTIJKCuHicfDMPy/5s6XHLgkW
qpmhvYt8/Wkm6GaiCgQoz+ppDop1mkl9LX8zFlDnvnmsoUXvIm/6CE3c7OHofps2w/FSEDafu3ev
r+5hXb0XKnNPgyLSnG0LLwVbqxUD9HA7pDVmeZ/AEGZhdOPKDdeOzdQvihwyfWULB5f2ty8ZA3DJ
DJuJuKV1kBIvFUzEcttAPfy8m7cE7PXc6P41dTy8psR/6I5ByED44RjzNYutNtv50bupkAw4uiOI
mIRBNUcB2VgSAXMIFGUZy5gtPzqkFDuAZUkBS/Y8YagIaudDVxb+NuhI8Uj+x9WZ9UaKrFv0FyEx
RsBrznN6LpdfkF0uM88QAfz6u6iW7pXuw7GyTne57UwIvmHvtdsY1HbZX2LLqrZRAb7QaeMX8pO4
qps0AJYWjfthYmprV5grvVBu+6GeNtyVH37k7YUXMiilbY0KhP+JnZZX0kN+tenCS0/0j68guQwW
UNCaCtjtmQr72bzKZoBAWYP2cQyit7kwfQwMzYMuOoZmPQq0mLR3zBs90OG22RducioZ+yvai3XS
BZoDJT2aMKqfNDrAgB2/6xNCVxoxtvIJeu3Ch2E8FqdDdRejzS4y15u+MAaUZs0hjx6xPxSgUvpv
pVOyfAbrgwS3L53YkplHj4QFlkvP0MUx+i/U9Pe+ji4idz6zwRu3IxKgtYnKb0xMgZMeCIadvkeq
/S6E8+7LivAey0X32CI29x4mFWzoh4Z1CTrFtkucU/MvldVgc5BeAMp+J8QEfndMX62zN4/oP1K/
29fSA/cTYIXpmPCdnLZ8LlpMmF4zb4mk/837661MH6DTv38xFShJo3xPZDs2oRbweY2KP6RtJtyc
URbRXBI+5zSThTw/0aPbCnSGT5EGBMgmpMy0bkiRC9739qhbkD1G458LGRb7SEwfaQYx0jb9ExJN
sKNwnmt0ePB/QVbZ3bj3XhFJD8iHfoN3v0b12Oz0JTAyoC6yRhdXt1A0bHo4C1ztBhHDNu7cP0Gg
9o4g8zwMuSwaY+AnjINfpHFs+yxcBifiKnXf71vYeFPmvbpDHx08LJ9rnG8btLXRxRYGdbRBj5t4
AJPSJqCHRHmYgPjHkmx8WLVHPDGz+fXgNOdwTJ+ypE0uVQTWgmiIqnLeh0Aw4yNUwI6ufZi/jFnZ
7xh7E+RdkhgRlJzZXCDQe3Y2D6I2GiSxhiE+IX9TGOpLEy+LsnT6hQsNA4gXVtsaFKxlxdh6ElJ+
5gRXVp7H28pH3WUqj67aJfoE2WS9bXr1MIf5E9hQZvU5BrEmCIx1NyBr0AvxFrtJvXVQtolyji5V
qfhhmT+0fNMcEdkGdOWKhmu6oKpcayOZoR2HYKdaMkQkcnuN+AT9lZbrwUyf8FEPq9+iUsXFLdjh
Nwa/uuvZn65NwlzCUNvvrU1pk6EsJGslZn+spsjVqgYOAiRKTMFSQn7yXq4GGcFNgbkLM6WHPpx1
HJT9xiA88exMmOXlkG0R3f1Nu+hktzI7ivJ3jHvt5lnAfcv0Zrfa2wcF/SZFgHW0fqLKuqJo5/o1
tQUokZACJur8T8aEtPFgdwYef9oCXdSOy/6zzdKHvpQMAFFgVPWjP+QoV6r+CdD3dRD6xD1S7Zn5
98eSnX5/DSLAUsp4czrnLZnJdjUi0p9jhYt6LrdCQJwa56Tb0xcQsxq3D7jSoNUr/1wWBrgGlID5
E6ptsS52fmkABwEDhUoZpgpWqgQVokhfVNLxbITIX46vFTC8Hc+NX9PZk8W37HBgsykvN4EJ3xsK
YII/L9nA4I9R0NFXRiJB3hNCWvKgMoeh+yTEta3qS11ifuTopj8YuFi8EXKuRXYhogT8PUAnkIS5
DNpESAAqoB8hsBDEZkMatNM4a4IinZrDEXEEA27uWLT49zaU07EM8qdUDlseph/mAHpIKXZ5CSu3
dgivc6Ufikl9OZ54E+nw4TGlZ2k+YBjezsTJDy7z1VFivLTG+i4HaxtFcl7VRkicURl/Sbc5II6U
a8cUiJuV/+5kI0Vl+Wy5zYjnwn9uyhyXps42XZPxO5XxRx1UoAlz90nH+clQ1XcJ1q0lTBnJ1skw
yCoacm7dCQkaCY8rYfTg7/W4CQxGGhUDNuJeCDwgjqTt0i8VeYtq0Fw6qHqXRNS/Bs1Fr7vjRPYp
fUWZnpQe6k1ThGdDjNZRsNVfxa77kOLu5MEkXzKJQKhF70YK8Wosmf2boHN1WXmbMsVIwmAGwVc5
uijLPgVlKaaArNg0pDrFGQ8a2Rp/G8sTe1sKriqpdq6D/DhPjJtdh0wTUTmtI9Z029iqjnPkP6s0
pKjM+28xMkjzUoziBbJrrC7evpiKl84BMdc0r6w1FRQmtYa8D06LEc+6kRiEOO6KnVuL34aeE7bg
P5auf4A+zzv9PPie3JMkBFwAnJ6l0AIrK4byU6X3ft7z7GZ7ld4Tref9gtTW0OCzhszZPCaic6KK
yHqkLrm0L8jhyV1B8Kib9lMU/idBWeijw/TV5t4gSoi4wZrCuy8gwzgCLr3ultx5VBUcPmHAQ5Gm
MUtsDR4Bd1n41x2Km0xJGggGPsHOuGtkB4GT7rMgnG5MA/FuojnelkG2Q5B9xOeYsUFipx9MPnR6
NsdzEZIk5dVPQsqKrAPBmKByn6XCMGnM7pfLnb6b6uIGDZ/jcjY/JrTmG4Xww0MgSd/7UbLtV1MF
2sZaWsjRPSWD9ekzibpWqCQ1aUSsCo1NGDPxQf8SDImL7MocN3GTXxHGQbwbSOnJJpNuflEup/6w
NuwR8jY7Hj+03626f/Wtlkk46+9VNP/C8HSr1cRrEaPO7ngAzDWA9DaDT+um/r2wFBjcvqvBnqPb
gGoQ+csN0JX5nhi+DV0OAyfm6phCVn3vY2y0cJo5k7XEecmNR+mFhJrttYc43g1K6LPOaD8Y0fwn
zMh26Qin3mfJtHU7/eWibGPry8gh7iC91cbSuRfTJtam3pPz/pIYJlUMqc26iW9ZAhpTNYTSe5H9
ZD2mDecI0vGvMhy2Q68usURcjhoD0U18UT5dSKkjCvah36/jmHtomsdPt/LftRX6W2080u6S9FPp
BXLfk0Nru9suZ82XTzi7ZZSeNZubbaqCBvsRw/guK2/MA98nrUya2P5a+7i5Zoridd8vjtz2NKGI
xIjV0KKk5nOWXOZQsgGyjA4Rm2TigCiOnInor8iqy+i308qlJNnRbLCefazL/MH1O8wdwiHSqruR
SNYgBqDPkukxDkBqNNo8zyRB7HRlt+tiDKctWSIGNtX4GBKEQTRkkNEokSkxNNOdJMgqPYSRNNZN
AkWltufhhtb+6jVmfTTTliV/3Dq7arD/zmRCnSLFJiU0LbGZG3lgm77Fv2fumyJiEYm1G1fKu1N7
REqh8VlbZhhsyC+lIInGjWbmhfbHoTTA2tnjycC2RypGXyf7frBRF6e/lJl2JKiOvG9MaMPkXeiM
MF2eM0zNnnpM1sXI8BoktEIchBXfYdNHn+77R8vrfytgF+x6u1MRyM++k2/04gtbsfxpMEnguXbX
heu2aC3cazj0P6Js0vNAgnIpzGOFuYTJq+vurbbddCNXCRl516bGtELw8IMyZm/bGYZ1KBQmEmsY
7qUIHQbC9Mc8TYwNttkQZQyQuD5GrmE125Z3AJ3sLTXBZs6aO4c4QG9Vdf5Recx/eyT8G4aB+H4m
PsvZRLDYa8WdUqC4QChQKsLSksbidBA9043o5E7uJWVX14ZwAEuGbts4J4Dl3xdPj8fQ8uKjTL2/
Kq5RKCOuyg0kwTqe4zPNLc+TwpQra3beiFhkjy14qsxRxx08i0uXenqDQf45dMsfwSgZMWXxUju/
XU31NTams4tcVvtF06lTY1EZTkteTCBJerWAoICNJLoQT0XfBTtrRkE1Swkxr3HlHo0Zv+vMYsgM
ubOzwE8xsoX9is0LFKhp3JmRfhvcmJ/OzrNjlUtIOUWHEqD3HoQS006lwR8DV/jWsBBGTHHqoYbN
v+oWR5shKwZNobWL+6o5TxqZnOu75p60yFUo7GEbNamxwXeunuO4Pv0UquQZzr8lK6RGSLS+Grfe
+s2LLQcw9u6CAnWrj0xPP8jeGcDl+KwMetybmHp+B7/mwkty2DaW9zsa8u85xnxfltZHU6UbPyN+
hnybvw0MmwyA35HYh6ulrTvZUyUiz03VZyR2VfZuihJwYCcGXNa+ManCQjf+9J3mKzP8aKtbVOmk
mw3auY8RvhQEXt4WzXi0sr3FzeWIjzKXBy7yczU25clzp4NlJB1OS1ttMz1D4i+cbjv4CF567y2A
hbEVFVFZJEGQcJFme0QFNSLhkKw84zTGodjKeXj3U3YwGczYtEb98av3RiSGnoFvf+Zu6+Ql6FFE
WzPCRJEU3yLqnpgGo0fJ+Nw004/IrJFYXbIIEEIm7XNtZC+oXt8VcQ4r3Ub4+CsGhBXdCvE5Ng2L
WW86g4gKLMO82zTeECyE06h97LCg8aRzG23+m5qYUVPxaB9Jc17eqJ7Dhub71RvVuYwAe/CXshW0
LbmePXiodQzQCwPBSztANHI7im0c0ySh4OGwlixfmEMUeJg14e+TA7GgPmUJ8tesifHsgz9V0HxL
C01e4xQhh47alF74ROw2POE2fCllWVz0fJ77QKycaHhqLEDqvc281PKOpT32pxRFicws4yzt5LkE
8zvx5BqsQtEj+2e4A2vWRyfRkLUVDZAkUymuYXC0BprWiPDtLqrOjU+9CMeNxiErP8wo+O5SFK9F
rwakQGippoiMoNHFNhsWPkSDXVtH5WnG97TS2UdUI7TMeQpmbfoauMVZNghxpgGl7+yzjkVTQeFF
YFFrmZA4aEo2c1tcTVqfETWY1dbnMkPVFfvI4wPULW3BzNgnUR4l+V4TrVOleIYdAUZsbIt7I5tv
Et6czYi1iZMs20/SMw8yASDZxGFHihzXazLN5SmPHcrzeSImPmny88z2vUe7SEDHvIv0Vfm5ZvdZ
H1xr9JYcpWeb7OJwKJeVF5MJHRESg6W3s/lAi0G8laaibx9blByhwd4tt7Mt4mxcyrG1G3Rq7EKu
cNeYHgQmHKKcjtko3ihcsZV5bzJY+LvwRfhsJqaEPGIwych1YzUuwTD478XkHCLY2Qy7QaWVc7qP
TDCmJaZCmJnMXQPLw0sIaLAWb2mcP3qnIeTKKW3zkssTJwjm3voUMUt6jnowinWGGWMYm7u0QHOG
xYX3bNc2C7IxSZkDqi39MWJ7I45X1rKpiyb1Uar5YIbEHEWL4MjOXh1U0qjM9lqBVw+SmY157nBM
FeZ96AHV9l7wyp2bPLu9AKo/zPjPMCMRaFojiLZeyAtv1mEQf3UWSp7iNcowmph+sNERLlCVyyvZ
rV8B2d4QeKQcHwo3/0Idtcqt5icqYpQdYny26uCkO/g3aCYpw6E8VHjg12PGYVs4WKrDBEtSkqCO
Rg2ml9Qf33MOBRZGlOr6YCdyyWZm2sZbjyUcC4Bti7Urprc+TH680n2DQ3MhFN5n9z0TYB2K3exQ
GbqROht9tplibMRT/8k4Q9+7erYOJQW9yS/wEFN0QgEY0EZHoD4rZ9PLwDw4/qOwU6ZRmflDXPCh
ncmsM8KWcyHV700X1Aezbx+ZF/gIIJOrmMz8kDjBpvF7ujJzuvQhzM0QNHPZsjfv/NmgJ7X2+BVp
AXhurKwiD248LoONUYTjuircu0w5CSsG/uuxOtdm/BF1apeJsT0a8Qwr3Ep2beE4G9ci1qtF0dl1
dDsZZWuCFKNBxQIygwfBUAiW3yMnJ+dcj8lqDfWfsRx5Xxu7i+1z5X2VLvoXyA87Yr/DU9e42zj0
2lMSbcGl2PtpzO7LCLXwOm+fEb9zRralJ12nzCQ6cWYNA/ARQJ9G3RDVUfSMxRjZkGllv2OmRLVp
XYM0ZXiIsNJ1bca6un6oA/8ttxQFfXwcZ/3MEK8jM707ZcabNJzXJgeJa/8k9oiEh4K9zJtjsVi3
K0FomDyNiOGNzn7go/6csp55PDCVRkGvIQ4ckX8TgPpwh30ZpF+EcvPmI2eg5qDXCzoMipaG4lqP
yKgbmZ7R/fAPB5aQVqw+A4Z2vcEtkPANgtk2NqILiAsYc7ArowYdMhLb5zJ0R1OZHhub9KW076no
DXShmTt9i+yj6evnEU//E2ggh3E8pIjCEFywzJ7DZup2WhOs5Jnmu9fmD3lLK1hSve9MQwHMDYtk
4xJvtSKLzNji6kq2FmYTIuAvBQv8dREwWpL2GKKUQ47Sji9pzMZ99vbLzdePyUZm8FSwCCEkOMwB
BPHe3WVqOkXU+9zHk99rbK9sqCxAQLqbH7KJTrPTjE1wSOuVXQCra43hnA/RKwhmckrMCad5zJlX
+oqVgrmsrUwV77bP2hmRDXNj9E48IjonV8ucuOJlTUVput1HHSXvDiOXMrN2vXlYTodyjp8Gl08m
L9xfQUBFCLPmG9sn6IgUF07qQU4mLmhkh4Rj00AgHXUMWCm6+aQOVZixwrWm8OwVA6xasTWpeqj9
46fCAcJrcvlbWj9TxparpsAcCf7fEogem7hkCQwYK57+dGGyl77U69lebPFz9hINMQxo3b77ltxg
fL3Z8G/GPHtN6IVjBX4El+vM24qYFpAJHut9H7svcuQ/o3DSj26/G0IMNXWx50FsbKYCYi5Em0Os
Wf97DgD0OPmWqnpNXfHTjsbfdBmrjxTA58o0OQ6btLuQB9yuCgVfeKx81LkmotpsugYDfSwnGpof
oA1NadyRCXRb7b1hoDi2ERK2weRj8J1vGQa0ggJHPtPqaEElW9Dl3dh7i36XcoIBXL/PQbXn2l52
HKAHfdXVD6nVC5CMAQKtINlVrdU9OvW8t2o73UqPY7c1wktkdPfZiukhZzawA83+CvktI8x569nN
FrESE2MdVQeTzs+jZ1954uy6n7asf4+1j57VYHiTqX0TxL+KFGkTofdb1t9vShWImqkTxwBRtzyz
SvlII2tbxs5byqcwJi4NHuPINa0fd3jzlrI4ZAiBg7+gvtMRbbkePDwQVvyCbXdrDYo8rUiRW+qg
lRsnREdmbW2y5rEbzNNgmOFO+cwfHCPu7wGSzzi0OPGQDWlmgsRCsBggSGHqDYkMw4yvc4n9VEki
z6aI5tHqBn9vOQwWE6HTU5a33HgM6nuO19wpuXOyjqG7hNoNTip58NsEiQAViGIassbAFSCM8PKN
3/j+Q9U5NoMs/BqSrl3WYOB7r62AU5nrypWfDta2v8gXd3zEDbpXrv0pGz99WLV7O4Hm5gDzd1WK
EX/Zckj2P3tNWunJLvTTaBnYrKpuWlUD1tpQTZccaP004xGiQxSwjhL04xI7/5c9JU/u1DCeHkDd
9QwWOVh3TcdaMWXHG2T3pa5G1Pp3jBGACB6jVorFjKQ2KtGyxWSHLB+pYv+aRO6HZwAD9/JTobND
PCX44nrJssXBjMtDFpTdb5N1OPt5lhVufpx0iHjAwnQy0L9QJqDlb1hUMQAOn2ubqrwwouBY87l0
LsnWnDO7KSzVKROoK0IXQq25vMi1u1k2AoAKxtex9VOsjPSruH8fzWUhxId4kDPzKNL4Bqig49YO
SJd3asokkUTNqaPokyLZtxPl8S035VtpJNUZzFi5PvUDBW2Wkb1hps69L5OZBLgEd7P71Ujjjwgb
vl/lvcH1QqaeoirDLFVYwr9ZE9upIbp38ZSh+m1eAJFwpgl+zcAnfoIQOvKEp+mxQZiwyYRDvDuh
gduoilvUj+fWRpbcVgDhvIqdi+HJn9ql/fNr/PVz+Uso+9gmhGz6PlmEiUofopCVmi5wQ7qec6OR
hcWDFgxJKUJlFOfvtV/TQwZGwe5+LJG3IL3hGY8cihyKiT1ZWf3YklJ1cnzefuVfzTnn6scmD1+B
vIh6fBjcP2ZMYye1u2fjyu6IgKm8oiRT5F4UTQXUhF05Y0xPpXejZiDozhc3HJ+znq3KWKSX3nXz
bWU91DOm8SbgVDU9883wiU0fQTwno34NIrUdjfg2juIyO165YxWEFi199ieI3gYelq1okDcklcu0
feBhxkw9W9NDkF7ILqNlMFdmkNZfTQslCd4SEmd853MJk+PtSXGWBYTdjBolHPQBHkVFG3A2Q1Sp
QSaUeMu24WwZK1IvKZER5Ccz0ekMY1B2sGSbQ703zVGvrIgloTtOcKy9EN9Q6R483Cr72ZY3pWkL
ZGUlR+ys+tQ67qNvIPsaQucaIKF99lrX2zBSHTd10qLU08TmdP2y2pc1W2MRMuPN2NkbbnLvReed
G2SSiY1Ixw2hwDl50T3OTrVN5yjFSkVyhjVCwGTEwoxNll9dN7vwlmr/knJcPMaVBkcxGg9dO74r
HxOeZYBrGzgpURDY59AvrMs0x8jzQ8Qa8cxYG7QLEzcDeKPQimmPClkIJF25l1OL9Ba57u9QVsga
2qpD2BSJQywDwY4JWm/QNUcLdFGxkUP8oyOVYe1BxFm6wKqm2rrUSeq8TioHoIZBnqGWc5z7SV2m
pPRgbcMDyefu5lSj/9jUzlOsp+HNMseVLRr3l+OIk4hEcTXS4NNIcXxQy8GmbH3yi0WICE6nZLlW
Cn+vVfwkpj4YFcbYYRrY/WGqWc3uSIPdjUm6z5kdjlLmGxQY9qs3WW+6ya0ldnlJXwOG85xCHDgy
ZmZS2R8CR43byGC0LcI+vqYRKbRBFG89adS/45BPbHaiK7sH9+Aq9dDqIeNF/NuAFII4FpkzKd+X
sgn6TdZ1zVdF2U1xa/WheXehQjyOQkDn0B3QaMpxlg0ugbsN7gzoIwYfiVVRK0mDETRHxgLG58e0
GMmRTBeXD6W2OdCLsjyr2TnbU0bebx/6RHS6D7Vf+U+mG3a3JAXMXNoWi9WEGbtTdqc6RiqssdKc
nLz67JFbPZZoIXB4NncEsCRDUiRTH9KH+3ZzT3j+rJFQqQ3gNWxSzrxlhhodMeIFmx4BwdFT8msw
ZPQQAxTcmA3ZKB2KxAswoC3JjhYDIr4syt6pTc8SE9SaPj64Zf9+rTxgQd/hwd3CG7SvQjn+Nii0
BHOKVXBkHvCcdWpm37SIikGNudOzsPUfRNnoTJvkLWwH41YnFRhJEuylF/o3HWCEE3ZR3WyTp+hU
PfkCjlGvKDWS5IDpAmdR1R9KlxRSZwEDuQkhe05PsFI4uDfDLtHA9vUvq/We+4qyyTG6pzmKoe3Z
zDf9xMr3OdqnX3bnPI5TfzGatD2MuUFuSpvAJylvdjw6LEj5pGqN4YCka7kXPpYcL/zL5OFvP2XG
6+iasFBQym5Hgec+D5v5Ce3eE/Xa9OoCTgLfFFvRyfED71zMJqeDiUyiZ0V88mDjMhVigON2fnsv
5MwC10uSr6ht73EZbRw0GL/SCJdKNqXzm5dw+4Rxlz4nxDVvmZgE93IwvZ1y25svCn2WfklVKtv2
wwz6gwrm4e9ERpT0JJdlmd/6QqkXZLLeWhiGPrh0HV00BvdQa/kYMIAxpubx3x8GBx0ePOJ7FRQv
cZepZw589dw5mNPgbR012Bi/yoiF+N8vVkpdkhJDlCkN8ivO7hGKnAOutJFNEqAiW0VXj5/6GJvc
d/9uPs9Ndg5Z22dUwc7NCGAH/3evdGT1EowMlcEScHymVMqrNlmlFcn0YEfVeKnjee9i5Iw2PQsH
XPc5Ouhtjb0OwN3iIyi9+mIAqMtHWD48LIsABtv/e8kM+ZxWneDnrRkt+Kt+ZPsSmP7v2aAnTR1A
6QS5F/DP8uFpaGtY6M9KGTAtxXzMU5jtYijvkY+gtkAo6yeEXxqpfkg7sHzF4mmX85+AutRGWmnR
UKykJwjzYAFvFijkjZmJn+sfw5mFgVvGLwjob2QzAy/AdFn6jwYSa5gjPMRMBl8UH2S5mQl1m9L8
f6CMlkFMt+U361dp2fSHel4GUBl01MgNEYDKL40SkisT6ooTYaPqQQTGJJ+NJagH9gWctflhLuFH
eC6qdXQ08Y49M70BTtw8FS8sTTlAsmTRdX3G3pNNJ35OlPE6+JjZ37Bx7BRNnmn0v2RE0Q/UNqhv
ZgCxxS9Dl+7oR4dJ9KskVDurnC2XRnEIuxg5dL/MF9sweXXHRW+LbteWdnfmoQq2LioOzFO5T8CK
+INmcztM+39/w49wcy4mu/L078+5C/K38ogHAllEA+G2FXHOOiQpZ/ZOOB9QTUlANzEj9TmrEKH0
WHO8DPRi11ccoz4DTlfw3PCscfN//+Dfq/++/NO35+GHgAxxnAvoam5VEW0/P5rMH7xuokSNZXP6
98qaDI6OWnFt4rI9DQ1jHAOVRL7695LDiOnhB5b/5NYWEZBJNjzaS/y9IGCPyrk+KjX8bHzPpSWM
fac8UUmUJ5vlyT5t7L0e5XCYId7VS4560jYfo4G9P6Oymui0EJwcBmd4zgVV4siIkDcjW4dZfa6i
ghw1u9m3hjY2eYZJgtXuyvBYgWHbbwYsPPAvwx16qL2zABSyYxSp58wF0LP8PabT+2KBLqY1sWy2
Bn/LhmnskPpEJv1TnL9B+mLDgMBZ5m65a9QEJG2y1bogzgwfG1rSqj7ILmBGW6VMxYrvcoieleX/
dVE2ZCFiqrlig0VMcwK5K7uyQLKOXSo+WjE85l3LZJALuaTRZfwFkAUbpzHg26JT/Szz8YSXGxv8
c8gDETlvf3ZNhaB27n+Kcb7qdt2wyYZ9YmWbfnbw9NbTimsNzUjYP2Q++wajnxFNzW+TTZUXz+7O
HihZq+zJnlwKEuGiD3ovkRtrc2SF2wiKL9o7WRCRvnh2BKTHMuFc9vcZUemgCOK7xTRxrzMbTPJw
Q6k6jEsqld17OzOZd639i/GvXgGRvvqVhe7OfIud/i/G+7vOux32CASCsfUBVpajie2uJ9UDlM1n
awkHm6PqlObyD4zMo4xxB1jOBtkYrl32rqsZzb0DdLDyLs57C9dCddMWOcuwQunrwtRWvxtjfGK9
+e7FLc7etGR6je2CCj26lhIAtOUnFVNGvmtM9ImXID/y06M9PHgWdCwfGfmKVFyNUYNO8OT7+RN7
80faZ6ZVmffhCnw40c6Mh51c2Die2cKhmn/xrl9lAVELPmMSrM2nigcuypqh7t6lW+/pRagbDKDT
JbhdA1RrEjAAqNh3R/lDBk/bQjhdTLQQYVqf3+eMAbdO8fdpKAa+Y6g1RqcLBjjsX+kIiFH8RXbw
YJA4OiXFcXGbr1F3edZSTlTvQYQIaNqDaFMrd0Lf4pAdzmqnJO+aQ5gtGExnDjgT7ZJGzas9/eA2
BKGEIE/8sP4ahdPvc8GgskzP3QQ4OglaZ+Mlxj0ML2YehRtMHQV2eDWwZEUmaRps9hSdDKIpngdm
E/zoumZyk742mpl70gJtrtiHwfL+DjixKg0dtqN0rCpknHZkXnArjj7bdCge0lf70MRzY8zBiSc2
SxK7Y7n/rdje3unqv6a5Unuk/xWoLxz1nDp0mDZjg7q5lR4qXFEqHHaGBkjYt09Y1KHpTyMxizy0
V2k6MItKaloui9gyz3OunhHcBvwGbIqZ1jeE4YISJKmsEsM6Gga6CRQ2vj9gTvBJYGMYi6Z77TUV
S+Q2P4b+o5LWW5pgoI6ZAqx8pr9rHlYot93x0KpBbXSFbj+eH3yVH6apxQccxjtUmwbJREBl2Cfc
SV5/hV6Fu+t7nlF6xTUPQFhfb1H1p8n9X54axwNal27j5r6765YHlhHllyVTwwyupshe65yfLwSt
t4pHCIMCpkwu/b+hFcBR6HfNYJDA1aC28TyY+vh1Eh3sgwiSugwS5s1LQQUKi6lBufhZ73ynr9z3
P22ruLPMfxR6+Cas0ImppLN7PzXoFfUB7V3HQsr7pEjjOA+bo5dN7y4Hqj8Pm5nwHdZbqISz6Xc/
EQxvzlsIhAHeE65y4bCdsAyAE435u275jqJrnX3jnWs75vIcvT9151/VgmHy8MKUooWsG31MKmNy
0OvT6KBIaYuPpiGpZVoQEJM4KG29haq4L0egMeMhreynke2kJHNRoqdgUVi/F059wkX9IDSi1Y7S
R8/Gp5GdA0+8mAFJTB1ZgmhgB0kVZk0fcU5cEiiw56FAVpzhSGAiPcNglhb6o96/OglNkOj/Zr0g
Soj9QNTOaAPatH+wKpbfZakukVBXMeBiKLw/PT62rrVuJTpUs6gUT5NgV6diL5sM4LsTPeF/2c9D
8rqkFZiDA4LnWMCY0cmF9/zBK+oDd8Wl6bp3vbBmUvMylhHrTffPQNW3aNJKj20lVShpdERfgYLb
mElFuyqhiUxT9+z4xl9HU7AP9ls4/zaj8hj2Jah8c5v1GgJsD9EgFxhK2NOsaIoejBftKZt7lysG
6Qs+D+Tglar3XS3/2F7wMidcgJkPJq/jje6Cexo3J/bv38KZo/UcwQEwVP8YxCabi4WrWM7Wd+qy
3/HZhnCcONbJNYvsOCFNSOJ4Y6YZ8Y6p31IESVyfvhOhcRPFrUuNcV8xl9ramli+xLGb04j06b8v
0fLHeFJP7DGeMfAvw/6y35COzSJhwNDX+Gh9+hIy7r8CaVwKKWRAnNX/Xnp4zkb22rsMZYaMR7WJ
0h7wImwY9klBQu7r8iUJMZsrB+dT5CAtbJqzZknEfY0twbX4sUpzoH1AsHr69yW3kaP0fFas9SgN
sySkaOkAyE1+eMIpierJRTMFiHPNi+b074tpoxPLukAhNPJIoTNuGkcJt1K6bbPqve3+h7XzWJJb
ydL0q7TVHmUOhzvEonqRGToitWCSGxh5yQutNZ6+PwR7esggh1kzNtessiiSJAJwuJ/zn1/01tUi
pagqa4t19cEjN7ecR7lrRY0/YK3Vqu6BwPFcJpjdgqsoMZZpjYd2mXMFfvjcmYpuO6MVDKs3V8AZ
pLjDBFlbf80IZaky36ysffIsqgLSJoxHJjMJqZJAa/7Uheuw9yzM4OKFD4emSKLYejNI7K2aAHIv
PvrS2eBJ8AEpPNgiu5EzpncN0BUYZHiI25laxh4eSyy4KGaxgy1P7jA7kMiZBbrWi+yi4kG4SKNz
zvYYLb5nEMfVqNd5Bh2MxyEkuzDa26n3EQK6IePw5OcJKh02sACSzga2DGRc/Dao7mbl1StOHv4M
zudCkppK5vQ4A1crema22uM4uDe6ITlwUWE1mF9MQ0z14HbH2De+NYEkLOCrCbMYe/59qHrk+dch
kr3cw6e50NE2bNWNPUx/mZb5CqD7VVMdOd0ANaUiTZRK1DB2ddQhCq67pzm3aN2seDfKcAJhwnQY
V9xrxVpHd4bZGyBnOJJxaozt20RzxaNmJ+QQWqsUMWQ9RnukYN66lqhC+CwdupysDapdGOYvXsi8
MGtGxn/1Fl9l5lMji9I3gObYWVe9z6eZLHEqC/sWV39IIh1i2Fymfzdm/sEp6Lg4UvD59pqABcbm
QubLOFKK292Q3GDX9GxPj9rhiQiqgc7FnNhsKgZ0r2quGgQYChdDYfFXUdA7uTHS8g9/2Slko1HF
8Ked5lS62l31fbE34jA6IHHIwdIpBY1+pzsNkDMMUJFxkMK9mHn2qhvrp6E9xV6UvdTjuK1M6xXH
VmTtTAWjm0HnzHL5B1QSfOkm2kHMrDoMGaGlmlG26hHEcLRDGBvytQ7mTw6wE5R2yEMmvJyidJkH
IlsDh7q2KlgxLSHWZZRasBX6pyJVlJhMb+agtm+T3sC+j2pdY+o/oVaC2+MCKTGhhX0m1kbN+O2I
JnwhVcCdMYG+KgMdRhVhTF2I4FTG6lY3X82oe5wtAaU9bT93Nf2DUfGm98Jbm5Z+DJT1omP+OVC8
xKnQGLfq5GnnqUVNsm1zRINt+5UZ9LMNlWolJZcU1AbzIevLpAKgCfvWnyl+IF4HbsIARjFwUzgw
V58roKMrVOGfxoy+zE8fMO3d2nO+SjTfWHYYsgw6fZ2xRkSyLxleshI1lVo4QfBVZjDc9pPCzRop
TjpWoHNFsc1NGiNk94fZIM3YKTOa9UHsrUZtfN+bnicjNTeu4d8U0/CEMvwxzrASrOqvrUFgq9lT
EMw919zhuYi9EXKL7g3zDMgMnvzW9SEwosEc05Q8MaZbzdbMk9vcCoaDMRTPfhR+GAcnXse6vwc2
qHcam7VGV6g/DQszg5GgF+CZWxXe1W1CnSYrjssy/wSz+tPkMoWxNJdQVtgAdkuxvkBZRP2YK1dS
gMTz1CAhAd9suNFzV5JJkRF3nCXcH8u0UE5S5tYM82BEGNsiI6dD6nGAGW/cRm69smfULTCu1FFN
rrHpI2IJjJBD2ql22FCAwJYtJhJa99xmNyfYjXGw6kA1oCGI4jNeaG/9TKtemwP6WSu9YeMloCDK
qFgH3zpEMe0hTWNIAWJViKJii+5UafXRNZo9Vp7Qj3uG3a6QWBhiz7uKBTlJAGx3BnG2feOB19Gq
JhDCdTs+YE1M5oCMsBOKGLkNlfOtmPCygKL1ra27IxV7dX0OE/v/m6a2/VbcEkPWXIapEVn2V1FO
NSBv+583T5vny29YLuN/vqP5z/NvB9+K1ef2808/WaMzaqeH7ls9PX5jSNv+GIf27/7mf3w7/y3P
U/ntX//4q6DcWP62IPo5O80hoez/nLa2ifL0c/6VeLXz37X/+q9/LH/ge9iaZf5Tu2Scua6wHVva
nv5fYWum908tXGkJKYg6E3zX/4StOeKfwrMFjC7lOFhfC36LWWwb/usf2vunS6gGMK3jeI6rTfv/
JmzN5F//MWqNAEvbsTzXs03HdMFel8DDHwIB406aI2Et4TqrY7WvtHuv9IxPSIKfSKOnDy2UsFWt
1LUhqpfYsCD3T0W5QX3OuK6jhfTV0scZtrX/4Rbef48i/Q/0uPcMeNrmX/+QFyFwXJnDqSgsbZnQ
lhxxERbYQcsIIVCQFinig26H8cEKB8xW71XT1CvIx/o4WqRoWO1rp73ik2lHq9hvnb3Bh8BR0DhY
RrYZqvEmhaCyK1L/b6cXbGsWLXEHtHmN5bC3FV2DqK6py4206pOA4Q8tpx/v//xpLoIjuXrpOKZl
a5NnhyWge/Fp7NHo+lqAsLulcTDJNjn16A0yjbhbl/MHy0FYaTfh/dyYVEh1hfQN50zjKYt8/IGJ
HiEhyT/Wy5fcowDMDHdrlK1zZyqSW2yvfvRbv371EL2uDNwC72E3cbqDoobNX0Zc2i/DdAIUBkc1
xmoHVRBvAw9HKkYgNFUdo9IKrviah5XDB8Fvb0ym9L0ASIIFL1Ybi1ZalvK0awqhL4L9ojJQeW97
lMj+kO3CejqR3+dxJNX6WHg0J4PIiLqyaDYHpxmRpBgPjhtFt1ORle9keZpLwu//jsD9/kg8y+Hl
w93A0vIighb0KeqSgpzsUk3j/XlB6UDn915Wr+Mh9I8qz8YbxgUjeYL7OCw8gOJOft9L2cPYs36z
zq1f1zmllk3VzsFjK27Kz2+grxkJjUWFw6iDJALIyYSqFMKMi8J0I/pF1iqmPfrotT3iFAx3mPlm
/lw6031K5NcjfvDxo4EH66a3vubpDGiiPP8IGwSNKBD+Ni3XCQFzCLXh3/ua19Xu20+hbXxundHG
Q6YjQtxDITNhZ7FF/vGXG+XzMZnjR4I/8lWRiflF+fJeo17582shl2X/8zNgW1TL53Y1b6y42H6s
UijJeuTDN9CkWs8fDo7K96LPsqeaq8N5QievtTtsRIYDmO8Eeoc6/WkcRX/oMAVGDsBZ6Q+dx7QK
Xy8pyxZiTHOSgRvftoiGt3++ZHdZoz9fMjuzKSxTo1fD5ejieWVFFY/ZbDHydW2xCThq10Zfgh2J
0t4XRY+KB5GCYySvCsntdooZu6RH25mTk2VCqmVFLvGSsbgDSP0gp9ldNOPHdMqSk3ARwCSg5s9N
lr4Rb5Jt0PfIA3RLOM0mfbGD3e/OilHdwn9NI2KO8uk2m9OZIsTaWiaP0RoKtfVlQE4OuUduds/E
aR8Ubkp2osdqhhCXZL2/T6suxq75GzGN+th3nWYKS3GSIAu5S9nyKSrEtMmaReU3+O0W2PvKUwus
AE9zlZY2IfMNtGVTNw/t8u/MimAuyc04mlCjU0Mkm2J5tfrAMFZdYkHiCtTfxtIosslKW79ZNW4j
mHAzYEX4HOG1lnCfSCxU+oQB99WAG82RfgCpDha2ECY9jze1mMeTwvDind3J+nVD8DigUZ4vg1P+
/2JDqCrRMd4SwZoEzoBiEf+VpDV3PmwZdkNqQz0YBdFBoFdTezhfFnl+KzHN7V1Rt9E2LuZiiz5p
bfd19NjCsnypC3Q7zfipkympOrLCTsN15UMRUnaWuIiLHgRQ1EMIOD5Xf6P5XuLwQmmWx7rTn/68
dq1fT3sPhb1ps4BNW7vWxSlUiaKbmSuHayZ3HDjmzEDQhHl7L/svghYW5FPfehVsHZx++zUWDoRT
IiXCwHNHL5ZBznNbAC9mGcjP6VXaXnxZtnsCsdDIzTFO1Gk73oNkAnTWqCMTwaThfFq5kXzQmSC6
os/IOM2Suzkd3BUMq3mnQdu3Q1PhQUMu0rbP2uc/f3K1PLvLt5azx6PY4X+2RUH1Y51DeA2hZ3bM
Jpoi7B59dsEoxj2EYgJDBi+6D8lJufZHZIPiQM5o8TC19V0OxsHb3cA6D7PTLBjNNrPWR67XO/RK
gf7XeOpkAqtuWPRrS2l3XaOJ2MTwqJhwzECgkobZrzLvrsFn0s3kU+u2X1DjGjuXVguPYcVUvD0k
hWmsNTDbhlGzjeGDTcIKWmyO6Riv3+UlgNja4rpOch5yqHdWv/7lbLY5gSzLtXACcFgdF2dzErkl
6gPSdyrfc09+MVe09O7T+VQi13rZxfcxaMWqLO3qpcAvs6PvN6w99MzPIUDY9vwH3U5iMVmPIQ4z
gSKyA/jamJf00ayB5+w6chWM/asV1O5pORZOsgjdE0bgaN9J8tlEUcscxW8ggpZ1cqpj/21wKm9T
mYM+BkF87/vxo4/d2y6LtHsK5hqEArmMyRD1pUWv4GNRg32wxZzW/8ux2uZ4Hv/6qfnNteJmN0+I
TmTXl2s7crNTutS9f15s5u9upTKpLTyCgaksLo6IoGzjSncVLs4uZ/MocW8g33FL7kEGrKxqhlnS
XpO41uOp53i7Uoo3Gxj24FlZ9s7FnN/pn1Y+z5XmX2hpU+WI88X+UOHDKpuDrse6RaHWaMbKQnZu
gOZhcR52pn0aYg8VvMEozQJGxlY/qtYNbk5ZlT1huKJupaNfTKHwevScFYcfDiE2g4AxTkDyNeqW
1jGPRUFwBOKmnTZ6iPQ8SpSxDRk1RnxC41bsvZLnh6Bcv5N1/2sZx+dzgUJNhIlau+c3/4fPp/EW
52NDpzuX8xLn4lv8zejUDekce0aMppbWPjXjYYvC5BHuXrhx7Pjhz89c/nJ4LJfBxqq1zTHHS/Tz
BlN1PZE7s62RUQ1EbahXodHlE3kRPxnjU1jPwMBxZd4G8J6uY7aj9ZhDwi+LDhZGZx1MzxeryMvi
qxZ6+yke2EF7IvNw8lSESdrDXxrdwDvFjPzNSkWFQNHp2nLpUJbi9IebN7okuIEYY5sIB3Ypoxby
uypXk01svcww/OoTAGEz7uaXxjTEbTgbb2RkZDdj5HzzvI73KU6cU4iTFMg01LbGpkJobRyEiJvM
9limkOAb7BpAkw9/vuXmUhxerGxXeYr/hKlohi92rMBtygkXPJCwfHLRznjlPg/SPRE3ZKliP/dm
uVAo0zCqAU+nj+ak7fuiwp8hKZFqiQjVWhEX8WYi0oEhX1eTCY0B4vlo/POl/nqfJdWt5uxlR1Pq
l9IitLKxiKPFZtkT3kEsluwG0upN1CoGe9msj3nRumuHuJighgoHT6zf+Ik1nwwgv6SpQcMMM7wb
4vh+XlfACi+FzNdJxFEjaJDx544YDmf9+v/hwh3h2C69uIUa4mKBCBO1eWaWIUkLjsPOza1NAu++
xWjtLijQFVjG8FV6c3yNeM4LidowmR/EOcOGzFDbmcP+pZHuIwm+yEpnIKzQ3nZLG8XJ+ZTejDIP
7v58zeo3FboHbiJNjltPLgjJT4vaGIFhowrNgW4OMs4YQ/RvrUv+axhP6doNiuGU4ti6aILmp9LE
8KXZB1Pr4J7rOGt88J/ten6LVeQ/tqHzbZRS7IgAMm7wvKQu9b71LtGK7fJF+btiNEEivKfcxWR2
hvI6pFZ7EnlZQsyFdljljUGNG3dwrP1wC1y/nlzdrbKgqbdDMZ3CjIpe1vbJse32gPvP2q2r+PTn
m3I+c356WYBSpAW87XLCI1r1fr4pVenhOz3D+7KiHM968NC1YDC3otHZ6YE4iKx9TQpfH8PecTfM
1t+aJva2ycwUNw1vhnS4g9DH3KAmHk8NYw9lXzCkKcN7PPfWZwSITZDnajZ3WZh/q5dC6c8f4tcn
q8HLqIFsBwTBkudN+IftymuKqZl8yGCwLHEItwhXKLEKPgVg9ESj75JwclfnkyYfUWIbfihvPLBY
TEIf+qkloZBIKNvvHPTUhbOjCyCqQfho+qSOn2cz+RoIP9jOo5HhHtG0h4EFcKX63N022o6eOuFs
IfmwqQQUGHGNA5s0FGmTxhTeNB3qmEHqjyTbfc0lmNl3rqaT9+4qJ5p6J4uKuZP9d6U4Up3hnQpO
LY/wp0dsC5s1j8yO4oMj8aKZjoRMJxdt6sqqKgmfoTZQDVLm1FPyaNYDgh0D9yarlIzTYsVoc/ky
CPV5xB9ii2XatK9D+JSKVE5e50RtMieXGwT5+H803gff75PjPJlyX6XjtTWa6m5I5n59Pm4Dos5W
UT+DLsBjhqbEbLiiq7/KbaPehXFzZNp3K+HbbCdhejQGBW7+08EKi+YGMj7XRCH5qjwBOyg3bghp
hAfApc7FZDFR659pkrx710SlFBpR9M5G9ytAZ3PDPKzGPQcionkJ0JnQcURfTHqlzwTboQUlmwdV
n3ipdgMNiXAxRO/a5A2rXnjr3vhhbv1yGxBQtWsVphAQCVGFYiseejsHg7BnalfzhvmBvrKXX1cy
NGAbJ7Cds2aTh+D3o2r0KRptWOykbvPlJekqNOWOhRhmhMdV4+2yqecF+hgxhg8Mech57ygbI/su
TyL7PVDsl73TBqAkcMtWLnCM9i72zhRhjRMZTJcwU1s1k/cXXj3R2hk8Jo1djOVW54NP+bTtdJr5
E9Mr4kOm5uga9u2/gQKbv7kezwYbkmxe0tRqKbt+eOOHftQW5sYmuoIxKMkdgVsqMcRHk1ljf+1p
c6eUD19rQXDFSAkw+zhFWLHd7vyIyPugs8R7VdOvtZ5kC9KMem3PoXy8qO8xiJpMi0H5qk3aZeQb
tHcxgoVrKlT/ulu483Gh8UdaFjRTxFPClH+HBepCz6LMamSb7wMUf9vQIAogmfLwxkqYDaLaO1a5
O9zAxFSoMN55uNYvTbAtTWoLl3pPQwl2L657yobKsyNMndoYiyjbHZe8kGBxnOP9F400V40jGM21
XQGVBZMcGCt9QcmKh6rPzloMyMhC30gORWMeSj/XRyOuLLY/6zAzTL8pwiWojfI34M7rKWwPslQZ
bukcBbOTgJRxLK9ET+E7Dq25DT3n3u90gxw8DwFAncc/Hxi/LB/JWw1hzKMWYNACyPjz8ukjq4pA
yAVR4wNWE0FPRIKXmKsJsVhilAGJoPnXAWiAyyteXEO+nSHeChzkOnLhaPz5euRlycr1LC2CUgxb
PBtP4Z+vBwnoJEsySrADIjd84DswDmSg6t1JCG6b0ZE0AbqCUZNCbKZeJ4rN6sInCz1/jzLwWPTj
F6bk9q6OJ7mXy0aPYVW4z4i9HScwpqoUuI5EeHNa+ReOcbWyej0+Frbjb22B/QIt6Xj954/lLLvC
jyfP8rE40JSkzxKOqS5wpczHCRrFMAzQqTmMnT02V2JrFlX6Ooa8tIFMcHoh1BEaD0pUy+73xFOO
9wk2CkHbrf3O8D5PMeYu5wqEHDUTGyFZzcfUtu4NL6ejq4LkkBXJi1kg5ZeMF5jkEpoToLldlxqV
YGZPyA+NWuOhHOTGY491g8Dd4zrMohkj5M67K4xuU/pzcNM4nXuF3ilgb0UwJ7jtVwxCyJyM4fD1
Rlej3TD/PsNbC1/mlBs9ibWDIAoRV5aYZEHHLLy7SnnunRPqg/ST7CB7XDddyQQJ0la3cUe8n7VT
LgERwxFB1kczR7Fzlj6B8IBYjF9hIxV8uPxjBBq7JiuAk4VQaGjyPpeV2RlEREj4PpFuGwkHAn6D
Lg9/fnrnJu/Hp2eZJp9QSrAXqBZwAi8WpeQuT1NQw9kKVufyOA+74OjWpzPY5eGZ4jTS/qqYlRO0
2rAk+wLFr6iuESniKqD0R3xfQWys1liXVvz6zgVevjXLBboSQEUoJqVKXtSuRi6ZgtUhORcTvpCi
GnxCHJiFlLOBJWUXDFcYEz5XLjyz2K+SO3J7ZlSkvvFcEZvtsOd+Kqbo09SgJXdUcJPgLPpO8fWb
ZpRCQDMXcATzVI6qn28i3m7SzUZyCW1UVOtepO1jb4R/t70Cty7tfB8n5fQpwFIFAS9yk8Unc3LK
j3ZLAmXQwP+fB4g4bgDID+sV3mAPxeffakYvhy7cRmnSy2FRhE205SygwA9nas4uo9ow9FZ8Gzxh
fKSuiznXxESQmWTOhryt2uyxDLxib7nDkVQeC4fsxDt5Sh/bssJ0fIYhtbLJ5toiMLe2DFiJsqvN
XZloqvAxvnlnBfxa2mJvYlOOaEUXTYLCz5csOWxVYyWkkvDW3MsZe3wnJxymjdQ+6vNXexnVzdOq
4GYTrAD214mdV4k3vDwx+us9LGXx+IQOwr6SYcQgMbcz28zd//lCqQO4kh9fJgGQIs2lTfF4+Tll
f75SgygIGjpbQH1d2GMot+IQd48WbwHkEYqMmWT+hCn9G5Xz/BikOKosiLlN9wDBOoxuR79eOzye
G0NLFLgVNDyK7+kO1W1OM3IegeBif2V7abHTubBeYuC9VZ+DcpR2igHyLFfNmJcfSuZU+9amP0mm
OX09j1opqKM8Rp2VuF9y4t73vYMHEJNHRYdPMBaT3/lKJUO1DzA9eh5L/j4fx5FgDpNbyD/I3N0U
ARpgEMVDMCTMadwAv0ZcsElXYnzVe9kSkm5jCgaOzh4SNp9gTzv7jn4RHbdw1ihrInAtjocktxp5
5bXtviR7bO+GEQrJuKG4BFVojfFjWeK/NUnlYgZFVKGtMrHN86rYTsP8oUqqJVpiGk6ta9/PhbPP
aQfRgERbWSU3lpWmtwZjq83Yucm+wkk+wRtKpUO7mUoHjXUboJ8zx51ZAVqVi5MXUgRxg/rmBu4R
Bu8VgevoAhmwOr6z6fj185mQpx2KZ6T0o+oEhvDGneGq26qn0XMDHBkaCgolyw+yNl/rpaCzKhtC
znLj6qaFUHH+IZHW8TpUc30KsG8FnbCY2ZvOFg5rt7ed/mPdGtmtUSfezsubYZ/X85fmvJ9QYSBE
99PmLsZs4WookfTopE9OUnnejkAEH6seBzgicPQqZawikk/5NNdbLwkkAH5a7+SIqeKMByxpZFO0
taphkzd+fgwmK18yRfX6PJ6xTA8q+SIg7Or5FZrG3XmkZw9htYm8ubnrCMFwwxG5CXjB6iyZHCPy
AKbmC0aexQcIEcQuRCTG4J9pTkdo0c+dnsVdBKRYNCFe5ZE0j9i3EWw3ShKdOxylzXp8ddu6vpEV
FvIUeAdJINStnFO9DwzElPGQfbOHYnxs4zY54hZET+4/KmaJhxLpWt0QfbzILFPPtq80vKtrHCnc
o90h0jdH+TK0jNwiqxsgRcgPIQXAl8a3PogAp4vCm73T+Udt3/49qEUX/+dt4nykXu4SjFqommxP
Ldvxz7uEJmnN5UgyVxb8V9575R8Xp9z91BPkA38N6jIvsMRh/Hj+zYkADJEM7kdP17tJWOlHUz9+
71ThzoG6Z9o7TGW9Oh88OGj/Jbopw0h/aHYllgrXIiHx97x2gxelcLLDUl4dx4QI6tSZ8FEQY7TL
JyfZeDhW7YEf85NrOeNVpqc0XC08nU0sMuuxahbj2HhUX+ZsejWmQD/DfSl3Ljp/Cj/32msn8ZE0
52sM7uVrkBVXtsMpEtTY31Lz44OMAmrVKn+TIjw6pV09rUtnfg8N+ZXZZDPNMsHil8HAr2hIIYxY
GWJkDlRb32W/Wb3pOuq71DbdU5kgai8iAwKxbbwVDbCPBxi+pQvCZ83wDih9jI014Uf352f/m0mB
REPqeSZ9NhOuSwKBihLLqQdHQWyeVpqp8zVxJ19mdEPHMi1xS8G/6THLybz24fdddVDWFw7xdZh3
5YfUHp6IQdNHgYT0jpiDHUHq0W5OamODJTbj+lE8G6r9/OeLPmOmFwtWwcPiRoKO0Phe1IjIZkI8
ylK18pHKnyknhI/sUEa+RmHLXujiyVjO5aF1FToyw/5blWJEDgBdktvuQzKVSYTbT1VFt+9c2mV1
yInLU1bcTuznFozz53ep7X3G2ib0gvMZaqVveaOGo0vqI3G4enh7RIOCLZ5rWw9Z4kv2KM8ifRmi
EZQL44qRW7ERbmLeRn7jHspUFhCu1Tv4629voCflMoujMrCci/mQKoQTtpC6odOQ0ohGNoJ8ij9a
j1TvmEc4uJ0fOcNQB3NqjI8ieTN71SriV74E7UjiVgifratHtHadW6//fBd/wYeXohAuDt77FjsS
cP/PdxGpZhZ0KDcoJHy58bC43BbViLsDvkI9BnJjhQswNa6xtqzG3WkkHpYv0M4v1YvBotCBybKd
83hjTP60KlPisOJCfkjy0T5KAramZL6PsZ3epY0sbrDxh4ldEyz45w/yy40+fxDYjAz5TQ2p6KK6
bS1OnbpKvdWZoJG4HqZUcfTZmsXr+a4LrMuH3qrvZJpLoukyMN+weglj4k8dez3HlfEaOsYiOIbS
8eeLk7+pDqF1SuXwCgkWw8W+jz9KNXUjem6Jj/zpbEYQRuNnmbjdrvXGdVaV3w8jRAXelXbxLi1r
TNtTnbZPGacv5kwThs4D7A38/T9hpoWQzJoPqlLj/ccATecJPLtdFah8nz0shKVZlY+CSfw7n+RX
YA7MAeLaghTaC2L683ohm4RRWk1OYL9wP3HZWhde2e/5xTfEokv4CBTGpjHblbvg34XDMEF4zi2O
ipzU5IYZLpGeUVldyc6Mdww9sS6t9EmnuHihGLZcIpabfHoIS7d/bwu+bCdg+UCCMdl/mWkheL5o
J+ocuKhJERmEUw5U4QaKq2Ts+X3Oykm1q8r4cKY+mFOEP24FHz1sX7ISil5XM84u8uChnMRwR9ez
KqqwPGXY+abu4G49qx53Bg4QflV+5O0wYU0FPMcFmElTcTJZatu6JGzl36AT/uZ0gcOxvMQ0dwAy
ZwTqh+YuZkxY2wwUVzNHSYHT0m7q4lOcaw/pSrykJDU4TcaLNXUExJQP2VbOsDgmUY6nrqX7TGPh
XjcSPVGRYalAEmMUY+SXz/Lk+U3GdGoOP76zmpbV8vPxsjBPaJsczZdfYOd+lJ1oS6Kw51lE63kh
8Bee3VwHI5aZQVnP+3gRH2APiRd7sB3spjxxGj0OLtGN07Ron7G8wwoPc0Eb0XyPzRkqApw6b86A
atSk7Ts75m9ZHlpZAm8vqPjO5Y4unJjsX1znVlWG6VZfA5NMGbtIXRN4MVu9c0sut7y2+jYFF3Od
XZslHrlgyN9xxsne2ffOx9zFLWTHY/AptWODQ1xgcMTA51098ODPfd6ZSGuQ+cwoPzVPjP8YUA7X
TWGMz3QgsI0Y9XkEgd320PrOhaFvp09+7olT3ROghgvysKG0ks9QhdcuFKk3RwQHEdrYORga/vLC
nnZjWJahWQe3St0oEqGv+yT0Nv2CgYdNwMnvLSp97QRHXIL3YdxOtya+6e88C+c36wdyC0tIUgkg
Obw4vYjrcUu30f9NAmGC3kM1igizSPzRg9BdZaBBQbgpQkzxAis1vwRWEK5qLKK2QpcvtKsd6qwu
Nq/OvUBbYyFpumG+4laHh8xIIwTd5KBKTOCKKe5PboXd2ncancY34tzWb5IM68B0br9A95K7zBxx
WrWGGyV7oMWwb64U+/9qGKaP4LHHAitbsrGngra1/BjLobkz40aghyT4xYrs6rZJjbszYFnApbiq
U4LIzIrM1zLQ0OLx4MYSp15xbAsM5kp1K6bxS9arO/gS+uhjCONvprCiGFIJ3kg5hlWjV0XXTPvF
Seat+0oM3lVoWidtDtkB3ZS/PnPE0dNc55hSvYM0/sLC42zmUOYA1A7/2ZdqA5vUd4JPFk3ZcmgE
fr8lX9Y+lkFC3LdVPDRV3dyFA5Z+IQHkrmk8e0trlCkcY70s8/bIMr8mOJq4YxcdzzMJc/TnlbO4
+hACtMbaMLzJZ0edxhC+z4xusw/qYANIgOTdXXiulKToqqx9YwIXBoGxdmo8Bn0q9k0asLazyn5q
oAxdTUgE0c1hACyr6GHAk2sbBKG6obr0oOvwtqsxemfCvRCGLrbC5R5JWhbUD7QJ7OE/H6wFnnBJ
LRZG26Tsje0zOumGKdpXZw+opgPlwEqsOFUY83z/khf2k6gLl4Y8581u4wN1ld6efxYsv3T+0RDE
X3B0jA9zUt0izuyfetGUR+XP/QGagmDpPUR2casYEh1117X3XVN+cNpoOpx/6cySN3r7U28Z3Qrp
gXhxkhGva9gG9+fNIFTpuMVW0GCZSYZyGEGizRrP/XNHMbA83Nog0JXGp96ef7rYdV2LflHKCRDz
wBaPQDnJupNtf2wTMP+4wsGisSDlooRlUaXXxRSK06DG4JqDPb6NvKjCb2IJFWKqs3NLazwWwycA
k9KHaNXdunlgP8+AlmblmvjwLHNEi/BNuLfldERHjuEQlOb/vlDXd4+Byj4ZnmrwRGEm5s1keRqE
p+1zcpgkm93V92eByRsq6HAaDiWuAmgRrRs/FvpQJebWiJLFMWqKV02TMehOME3UmWHd94jA1zQz
7bNVzBsvTZNnKLnTzh7a6IXmetiVY90+hiYOvOgCH+bAKHA4mt4CCCrPWDmPmyENzd1gFg2Sbydg
/3K+oi+cPiFBdP/70hJsT9bkk86kaBA5kyhUHcqBsyOCatskpnikQ/lioHdYI6iElJQ9txC94AGa
NYS51iJVI4k+aN0+VUamn7xKv8JNXytAi1fZlf5KlkvWdhsGqwBJywuxn1dDE2L4ocybpPHFIx5D
0Mr6pmN6/BQpET4Z8zw+Zs7KUe2xx0Dn0NZVcVPFQXSCY+1sjFYhR0WIwozh0ZlbYIdk0JsgIgKZ
pDlGPBUZWASw3fiwea9jLEE3zJJCfDMo3IXpIwp3RkF0khE+LIYe4TghpuEUdCF8sgsQ1NVsxjHx
YKLbPVRlsaptnBREH+C31JerNB2wV3IaxeQpyj+0OCn2kXl13ppbgsO25y1nYdisoUeYx/OXajC2
55ejm3q5NYUZrmNv3NZ1kN2EzkvbKnFyeshedSgToFimvZUaHjRH+D5Pep+IAtDE0bKP0VRFG8ca
Xt28/Dh4hBaSDveQ5vntmduYkOzCccRQtTLrI4kvxTWBqAHS0e4FRHgkPj42T01H76JCShJlDuNJ
oI9iP16TQOi+lj6i1wFcZHM+/89/q3t+IQIPXLa1+mifSAkAbecG2agU7r1detu4HZONadLHG1hY
jy2OVTI3d5AQsAF2hvJgjbNzH9YGCCCcxXWAth+YyoEd6GMtEoRZ/BUke2eP8xtmkVhcmGtXN8VD
aBf27r+IOo/lxpElin4RImALwJYkQG9Fud4gWi0J3hb8179DzuItRjGtNpJIAFWVefOcCU4a50hg
dwbwxEWuxeOe8UF7GYIp9rE4Ai0wASVT8vVDLdJPygMQj41NPw2CsxTjpDEsD3iNllnaR1PpqnX/
uOEjqMenUFITxGhwQPJMOpg5Ho+S0T+IIeMxn4/PFhfJRnF8bloqqkL/lXhVZnKNwLWh1cW/udDg
B+IU38a6Sp0uLIr5lHOdn8qwmXY54WTPZVrBUwGTF5qFGbGKYaE1PXueDnTK43FAYe1D8OClnp2P
niIKMFJB2DORIft7NqT0iWaiY1N8hnlgno3J+GMPssJ7zrO6gB6qxkjgwtytPqfhOIHdP0UU1I51
f9DTujzB7HhoPU8IQmnVT811HIBHPPczz6ozRmvYmgb0jWftnb5ZuJM53udRtVTeW8bO5eiMi7od
YKSl68rt5+/AIaczxqN5UyLMHXEVe9LKJVHsymTmhHDLGDj1pqKg6UOruxNiYNM1B/vnh0xm2AXb
tFmbTtwDH00nL2+BNmXulK+xSLCmkp1j3x+J8V4y67uki0+GK/2TRYX6Q2T/x7QhT9LO6inTP3qS
LdtOA/XH8+kxZkF5BFyeLv+rhqo87tZztx6M2biQsATS9Lj/KrsHflIRQf6vITez3iNWIONC3e1l
UGk7lHm8eT5cZC6MhW0z7tWImlYeU/Y8GDijItMzVoqihJtCZz6NWY9HtNYf4jnaEjIMR5tkfpFl
29HI5XsHkw7KbyKb+Mt5IL8bWVwY6QsulkEfAHz0tKer2j6sHGSoFIX582Fad4StxKMNori94pdz
iBRQCUEelhACq9dn+6eM1d4f65gG2LNV3pvF+pncatpGIEBAiJYxYt2JvPaMEIxJpvG1n/XwOVOc
zRzry0GUKSjslnm3x8uCVtx/Np3JVzW+rhj350uUGeYv+kINylGSHecZEK8hlP3z+olF0HOKH5pz
JXQvdu7jTO0Huc7NCCfrpTWVJXzR531mDI+BGrcLt5yZN0kZBYehThm6f/SApBP4MfrMudS/mg7l
ZKpjr350P2VYEIy2NSgNeqRuTMhhC6FVXKFQh2FogIfEJ3bIMrlUmKDcNWG8G+2efIDg+gCzy5ag
2ultai+CcOKJnAEJBT3M1gTPxILzPb1+iATbAd+0Ym6ZH2vrY9XciQcsK6rUFmW3SpwjgWgh+p4h
fjj9PRr/RV+P8h3/IjdD4yv1asX8GTGSR4+HysWPuBrFJ88oMikLh5ZcBRysK0aV/UGjr2IVX4o5
/umd3FzZdfjN4hid1Ulh1CMTd6H3JSEQtHGKrh3CbGIhgm27NKzwS9bJZ+rMf1N6rUMR+lUNnTrg
2RLqE0U2bReh7EArNeuaX6dAMyFxzBdYaqdmVAevD/C5simGN1QE1XZwA3udV6zh+DASD+e5soNX
NHT2aWbuinV+O7Z0L+Hsf5gyO9VxkK6bCbEtdOm1JUNmBuME9ARsXk5/D4J8Sqi6D2ZaYKSFM2s+
s6e+wNoHexRO70UwGWsU7NPD1BfiqKng9cVyehu16GCho3ArmnV8P4lgHigvDhNpjrQCzqunyGyo
6Q/rdkzUt1HPXxWpvbVZ79umgLEH9bfCfa67ytqKp5HALssg7zp8OBao0wgL1M9msU8YjJ3i6MID
WcIIYjiJ8vqYPuyZU7s0KaE3lrhEuepVstfuJIGPjrR/LdEfBuxYfO5XrRkxbECxJs220psrc9Kv
udTn1RTHQODHq6vj2BEW9a2q7YkKTt/1DPnJcgeAlQ1xehv+juLmJ4OS31xNwJsKTB+1ek9bLOfM
LoNzxZ5xNgYDuEGGwjRorWIpqLWzHfVjhdoqhxyflttLUgb3MrFfnxcKeXA6wxIfLlzPYMXzC4Uq
gVdcOAF4iTrbROFaK5OL4gB+LUq/KQPUYb8ulhx3tK9N+GV1wZ5Tps9aeg5i/awj2KRX6M2gNhxw
yMGAp9rUITsSZyOORC6JoYUZK+uZt91MNBXYgmUDCQMCOBS8LIb+zaQAneOo11bQlr/SeP6iJQxh
orsNUHdtPWF0uaGThDyrC7otrUztOKBV28tx2iRQmkNJCNRacK78sFoXHl45hZ5VO+KqtJ2yrjUm
F/tEa5YaOOJ1r2sP2HkTvytYEmAfusvONbxENRhvPLvibJa/BRx6p/gSKRKmTqFmFP0Z64wzhm4e
XX1c2V3lsXMkGtxvzPpnAtOpTlfmTCzFPDTudEmGnkrsb0tP06Vala0NsLuzzkhXkaU3YbDQ42FY
w2Um+smS13VYMAO8Ible2VsL5vs818cuSJTNpDvvjMtZHjKeVeRm0zazWibaHyepbNwzeTcvu7n8
dhlWcwgZGf1b+CoDsuinkEpqTnaQNnlgq8s2Y6yvj7y8iwHI84BgX87tuTDdjzbN3bdQm3xXycfX
nNT2PqwB4at5PnzqAXmFIZyY8GBJV+q+vRiRvCdV2n6mvc1YiGJDAstkvisaQouMDh/oOaUwOOBQ
Vjh8fA6z11EyiJ7DidVz+82yC74P5GuVue6YKA4QDfUWN2sIE42p3eajVouVxYHcAFzUAGHqR+EN
Lk9ISiuDXy9z5WUCk2hYCYzj1ZC8U9SVmI511yP9lfhJOJw7JvMkCsZJj4o7G892G2CmWAV1s2Ky
GJUCLyIrRLEeY2WbkIrZBhLl8RTaCfePs0MEjqj84e0Er7Sw2s3YzNe2aVlgJrrjCi9eIdw38Lgn
N3IMr7ey72mwziR8iO3TvWuH0bfsDfjcVTgVG4oZPhTxhVmDccFz0NRsiNpvWiG+Bbl+oOZj9wME
AsxqtvQd465Vn+qQ/4mSV80V2S2uGRMjgdarzOPb9hn+63cvqDDW3eYrwf4IKvFvEGAMDvJknc+N
eY21aS0zob666iBXoyY8zf2b5hARnAmkOaRV+sccRPFKwna1GNTa9ZW6V4xwXtdq8lOjze3gdpfW
vUjr4NhF2JALTktkVXvEGBjDmhcuGIEOFP4lQbpJ+CO19W3Rlj3X8ZjsQqcoPDMuDpkghpjoZnNt
A0xF3czFFnJYjAQc/9Z51ai7axWPG2h9kWAYGVnQtu1j52CVXB0We1pSLnO/REY9rEXTLO0MM+48
6SkxC5j2CXZ4zEmww0McREapXI2yOTDcGu07z0oOdt0/DoEMpT5D+bekd9gXFPekEwi2jrS3ZjNa
Zi3P6DKi3eqgLCp9LoFVyzWo8IyrQuIDM2CuhIJm4C5TbeeAibCdcYW51gcnrLCHHuxFrWVQ70se
2pMzN15pdAnJiqL34yjnrWFZz+GsM/bGRGjB/per1iM2mIw4PmZ5wyn06trZFdQCoYuumfxMM+TG
JeBPb1pP95Tsl5Jwzh+NvqzHK/sIXzs6jjsoMo+fHCPcEXnJMuVsg/N+eivGHo9QEP5IoZP7GNNq
FbZh5zPadQwtHtcsQLcm8nQlfVd/++FXc64xz/Zw/MJ7sFSnZNlZGpEJ9uiw5DSXf/eoEkC/TylP
18hZ1vlb3v0rFVxzrAbcnhbCXE7QC0PWhKFT9oDECwrMOy04QVwGOsy5HmibgRMpagVimQDk95h2
HhGW9M0uLYzu1EeCY6ZC9s96skijA2p/sv8OUAZzQU0gQdyLoHFQj3NwTFyxNx6DDqU8Dw0lIaPY
9KLMDkViXK0xYhq3Cv2ezoCmrB/flgOVO5ooe71jfyDEWUPejymtXdkKrAv6f3scncyJMLbro82j
8cBRpjBUOE3j+C2a9AvCFAeLdgQHxhbSkSnBbbnQbSA8nHgMeUqYDKClaSJ4g+29cEN0TWyQBN6A
yGVm+jpN/bJFpNn0ry093uQtKb6T/MOITKiV+OE8JJfdJVGit3rGjjUxQ7Wbq6F/Rxp/LNDUd20w
nmqR6C9pBRCBe15t2X2x5qc78pNHJxEdx82KjTPwoPc6ai+mcpB6ti/mkXxr+KeR1DVbN3oFcxty
vF+kYrBXZZzvRUqnKCrMhJMPdeVonjfg5PbhI0yvQjWdAOTnre0THFwMiMRBRoCFo0epTugadik7
lNwbhlXFWznilcjZBQpjH7MM8X3QQqqnRQ2vILzWj1Qbm/tI2kTBEbPperjCteTuCiJjrl5UnuGo
zStB9ZIjW2d/K5DzuCt/8cLdORVyMtbf+8pcmDkhVA6dSxZOaN3ptCNYXCaEhmFrm3wH/Y8d+yL3
AhStxKONi8i3rrK1tZcWRqWhvajZb6iw9WeSgK0L1YhHSG9f4IlDoG2n3oDwczwlzccQXHqDsgor
lz5vQn2tBDvwHFP3apT3MEcP8UaXJFP8CRM88M5wpbFuhOomi/KFwgms6LGhyH9GT/ce80TQ/NiC
pDErj3aenI+JomJh/WVqlojyaK2dFAH7drD3XfgR7vGLdoSoiIGINcugfAsASjgr7kC7eacwYWLz
wCRWkiJ+GXjkZgvBy+1qynkW0cpWWw8FExxHQ2HjhBNF6/wuD9N7Co3T71ghvRDKM3x656OyxmMR
V6an2bnwyiwEA84gU5evUxvFGncwJhadR43Gw1Fek0bT1pNwqBa6MCeTXH8z2/m7UFNOzxbD4nOY
A+iW9IGU8idrH69flseckdJtGyFwZq9DQn0yh/P4gK/jyHUzxSNhjvYFCMrouBdJKUqIw8gN1S/c
QsEezGqAuLNvMOVULYiWxvRRJsWHnCHG3dhb1toYI/M8j5JIaEplsutemsAk088M89ElC77uoX1v
Ix44y24IyltgwhIykZwuRyhzUJNwJ0/V0ei0LYo/H07FXpAtbZk+KrrAmzpiiGXvzfYDSf0xioz5
dorS1H0MT+s7f46ZBAZzGwCCtpt7ZRr4at7JyEPnBI7JUzbjtNMgyDCwGR4DuH3KVPhd2Xn6w9ZK
Xo57e5Mi+CqTwK+jbM9mJePxIpMrPIVxgUZE3bRwCUjMXcpxkyVERMZDwgTGTSWMOfNMkGu7AzdH
/SChT0Q2mrP3vNa5X1qLqQPzlee6kzBawLwRA9IMHNSHRqXGBwbJs4xY+mqXcWCvOL6PmaPtyAEl
ixRFydwXvoDsGyS1x3u/UOf02IBdLIwZjAg0g5rSw+h4KAKgBzqsX+Gm03tmzPM1I18rXCu7obeO
sT1uBv0FDek66kz04PB3H8fYJFp1rNqP15l+hFem+srCIoLEZEEc89A93hO3WgFYWDLqSS043Bcj
hEziWjn96nipQ9GTxSvAaUu/aWiRQQgtVDfzegPhFI/5Nsg58BdrvRlWgcEpYWSGFUirnrRgLghh
JyDtkPWGzgHZw4rZ6FWBjlTSIR+LKzVbT4+rAxj0MuIU2EI8rtf04HasVF44JEvoKRSsURUe4/xP
PL2UOn33CB1PAUK7U6lIvORQKHLJtpKMNa2mjqGHfljSLAWDYi6dAWimwRhT19Gl0JgVzX09ig9s
GigeMvmoUWuAef9HJKzRHI4AxHCXyrVTqCtreGPvzkpkrqskPeTdeeyyELZp0VzzxwdZ2O9tsKeh
r2OaLvZRQ6G2KzqYgkq7qgC9atpfSh1u0fPkiRWifsMmxCZ9VNxE45Q2LRmUA/Y8BDvVSvcye6jo
J3C85IKR/xb8Hk395dNEmbgL0VTUuJFzFyEXob115bAp+nYlLGWlz6qXozVF9kMnaAZxX0SUcAdM
FhzrRttZzWzEosBeGraBgE1ZReGnEd9ToEhNZC6ZkFmg41xYRQ6/QLILxULQEeyA9JVO2NWE4dVI
A7r2HEWfsrhZbuxxcge6O65ycX/QkRK1pIZMXE3PYG9YKMi/eCjF4sJ1YG9FaEb+ME4e1G1npSrW
oTAaODDRnHpT3hwjvsnjY6nP2T77nab/UwY+o3DjMCiZmh4TV4qHN8pdTCJvT3XZwaWo4I4/fpV1
s0aXoXfkicCata6ppC0mIj18uQEnu0DWxulL7T9Tg+ZpolUPZGKnb5F6bMnvN8c8ZVR/QNnEKYzl
Y7QNXJVh+EN36oJinA1sNu0DRq1A1I45c+8lVocJ/LHX9fZLXKYn7vp1BZ8/Bn7VdOjIi1MPfrRo
op1D7ayT8aGkRDky9EjHh4pzn96RrNDAHl25ymudk5SNhsYiDHqWtXwVA10YXTb7sTanE+6dDxvL
4b1370zBI9hUX5p3C88F3oR9M5snO2z3gfI9uJFvGPmawbs13dy9gvBXjf4ZMac9eDlz6XgGQ60F
YgAD0kgxaIwQiRM5mwPVfp43L00ivALCd8O+jBoVHZzzVH+HSUT0/6aEBMFJRajDlQkftu48Usdg
xynGG7kCgv5KLYazwRboJRRuWA0VtXAmB/6q6ZozK9vRXq7cblx386wvunBDrDk+yyB4qztQMAaH
Gc8dJQhsOHpAzbJdbVYfjp3IrdkjFLBzgCW6tNhLO9M17sqvHEsdsZAQSiyYU5QtdXlOzDz0HBOd
wPNzVWmSDSNBsbTGYgvyytwh34pPFT2ykPbpfmw7jAWhLS/uNFds7s3mIku6sw8KK0tb9k5GKWQO
1a1usu66DYMWbAW+nRqHelBJzXMj/p4ipdjUSfMnomFwBk6vvOnlJRtt8coXzfeyyi6lw90mehmf
XXtGvVTJPUNA5pFrmNjLfCqcuVqRXi0uXcm4XTbVq9DUs1dnwhiipK8hpYY93Gf5ODiHXp+3sS+x
b6Mb1HyUcurHWDqvYbSJI7ENI/2zp2R/DExZUtZhoDYYsnpd6nvHigAG63CPs7wsfC0kOOa4gHQi
l/g7bVyxL5zsd3AQylS6Pe6f/wchRlt3qnIRFy2GttSw9pu1jkSjr1F3CwxbOvyuzvYyK7WonFom
5ctzpybV0aT8XdHa2xd2hQyuByQqjxbVsnrNxIFa+Jzq6hQEaFKwBY8tDnqPD0x1rAOtg/6fGOzV
0qw4RGpXHCjBciAXhj+VQ+NpmACYnBF4yFrZXlVbuaA8197J8nbbTtlU9M1undI8xGAixsY9o4mP
cvhBnRuDEkv+RsBuaGz2xloU1MjDnGFvmIZybYpDVIFxVFpQYvRZOPeOab603Y7sh2TjVVCpmnkn
KoehAunV1dBu1BFdpG9RU40iYDy1Pn/Y3SlTWn7i5j5wTj2OqbVFez2fq7ooD3OKZbjUxiPTAA+h
83ul5VcBI3ohItKN0uA4WjsRXXupIuGLQXZPHRNGFdB/8DR/W677hRkn1KoSI92x1JSg+GgImbGT
vs9ZfSFEM/WfQ9v+RNWcnqIkRMRbhdMx6yKVGX8lPZABot6FTAPpCcGwwTqGmr2H+fw3pjzErrFs
fYax053Q628GmYJdqGQFip2Rgt+U0vpK/KbT8R0WBnY78hCAIyNfxpnwgJH+Dgku0n7K9qUiHHan
aN7KQaNKFAc5FgX+7/8fjNhueHQknS/YycSBXZ8pJfZWs6Ko4ltaUpwYF44NcFO2e+U+SJacCYJV
Z49fupoy+ZGauW/2hcad2nF8mM1srYhGeQ91Tu5Ku7Ead944uAsEFbpzpHHukRpZy5GRGaBvmwHI
9FvmbDggyrsWqG/UinSv6fEsmYifT32nr7HVR94cmMnFnvX2VNm8/nQJLlPzFUYODz4G+zbhFNzK
DEaXbSEW1FFs7p7/J7SENOeMPPUZGKmFkazyscpWijlkMG/RGQ2Gu5GIHV7xmsjlFtqkT5JjbQHK
Il1oIhiMdLEgc77spj9lth0S4J1vlYI0usaZjC6QN1JSMhIs9slIfrqt/Zk7w5dZ0l3LMTZYs+1o
y9IYflT0AkxnbP7wPJz8o1aHw9bOou3sttXVTj9oYCyNwLjbWuH6RlOLI7XJGc4qc0B6exB9z9ig
EKiYTBdbjNq1fpoZ9YGUUYhZ3Z1J4jvVWrjFnihKvyOI+WOjJV2yvDBdUCs8TXg9nVJxadCj4XTS
9E1rpLmfCvtkV3F+zZmV4mfmcC1owr9TQSbhXb25lBT2DzYQI0cLZxAELG6oo/N73nTlgtqqu840
JMuaFF9m4tBPynJOG+W8jW1/7q14P+aO4TOZiIMZwUuoP0p8r4Om/Qk3GnJtiqkqlkbeUsqPYttP
1fxWl6E/5ACFY+2aY1I5wezVoTHQZ0MQ0bzFWnVjevqqo8Bbja2cNxlDi8vaIIYzVhxCMjlQ9yaq
RmHGnl7cQdNPj31nHOY73sNLEsTZJ4/WdRf0VCEfBraojDhVTBuHnYTfZ3BEqMWpWXUqEbGfMqoe
Xu+quNEo0FIIfHySr47ztcfCKa1N1WT/pj46ZTT79Aa18/MvPz9IlYSELHq2QiaxkfbQ/yua/K2A
xE2XNUPS48Ej+jBLnMW2Ir08uec8+gOkRGZHtAClWOz3NhSy2cm8zihsr+qUYEFWkrBDX79PofM6
ZjAoLSSBPqt4S1zQLVc6sSYGUfFyBwsjimjceRQoVdSRSvNwhZ2ivB5AboU/E3p5GbKOV8GLzm6w
1LN109Xhuhfnga4af5VjfatHuzEJf5S62RhwInQIfA930XLOnunpat3R+9enhWWR3pwVin8YzTQq
dnND5snQ6F5SvIs0FTyXaQwrs3IRNHSUjyybFp97rLp58PGbO4wV/SMVds4bTX012HBUEqRBUDZX
XI/0wggLNOq6Upi9FBU2OntMwQCN/0zxOE+pVKFrsohORsgI/qWZxLzBheJx7l8GDzJ8iH+gbZjt
4hhepuUV/Iy15PSEcoI6b+aSRqjsBEsGYbtk8AHPBpXyppaSDlfeS7aKZb5MXRrxZkWRJCGIutJM
Khxlrr0ZSV4tE2wFk2H7Q0/LKMtPuWtfqiLW7yw5NGW7gK5k3BwExO5tn5Q8bGTxQZ9MozdOu490
F4PEiNctZmx4ne1NSm7yXPXd58gp3MiM37zIzStiSww6RrdqRsZ0ba+ecsVvlNB8a+qGZjRdE4W3
cab3zhGn1FVP4y0ItY9gUlmS/pn0B4Tx0blyw+CBJw1zoU8VOduLnd5hV62i7AiOX6W4ETKqatMI
T6RN1ZyGuAKyULeinUXzArPZT1vyvqiZ8hbrIt+3ahKe0mtQU36EyE8Sof3T5V/xOAPH4P4UQbRP
ziJmPs/RAnHhQXB2MTq8hjh1k8GB3FVgzEjp/OzMxC7Xbq1gA3WFDwtspuKIT26QOJ5S4B/bnOjq
gvh6+A720OVRNVvbuuHwXFrksZqqKraDkih3GmYXStZ2/1PI+ZMSz5KKI38x8ifamyZFHayjy8Tg
vlAveX0rBPNq1dfEWKKSG36Y8N7r/Abm7f4N2SaalH82L0aUWqRtb5PlQqt4ngTnwiRy8UeGFPFj
Rg8CQIpkaMEWdVB/Op7g3G+sAgvdJO93i6qM2ozCxrhS4ke7kScVxOsCz3utbEtLenp6ATS76rgO
uwz4GoURbiSRvWscKjFo183J1ZAElH+lY2x6RyyLGUYACZ3M3BpZkS3iXrUvTTK6x3xtmyw6bhSm
fxuuKSccb/EY5UdCXwRAyocIVBjR3zBwtr1w3FcAoN12TjW2Qa29ystI+aM5SF1M8hIROjokRHQX
zIXCaSSCkZr36jKlohOmNDovQfrurIf+ptRrJ9wFLnoGiwtdnOkc9NNbk9l3MwmMVZO3BkcU9Tfl
+ZoYmbmoh1VjhZ8E/IDQ/4IRIszQLeuEgrH2xQWrTN8zneoyXgw5HTpqvX0Mv5RFM28CBLCVudLd
UVvSOmu3xAJIJ4atvW7zUVnOopY3JbhnhSyuOkXfo9JWdFWTxI/3BPUnbqjAzzv1pVXj1x6tJCUy
Jqb7uZdf5myulMag24Bfr7qEpBAWsPaSbSc0Bs7glVMyisfPfnJ+IsLHl6qtgzMygGzx/HwcMRw6
0Lv26+xFGepj/2iEgpsGvKYOny2ZGQR4HUGCxy+5+XekRru71gsDxBRG8efnJ0GKpJM88LXKPUxp
OF3yoIfs6dCSCFwwbkpqXNNovD6YoX3sMjgPAfdqDUxPd0rS/6HFIZdJN1EHbk4NZsxwxCoTv3FO
XjSsb5Tm8YOtWjov5Yjqz2Y+SmR+Cm6KtA/YBcuAHAgcQgUpDGF16YT3SbBDCz/c6c2ZXu0kWM4O
D2D+azROgVw+8AZCbjNBjsI01RVvCZaCg2UfNRrFVV8stYEeTfJO+GCpOrlXuwN7fQ4H1eBZJTvD
kkAh8Sz30NCRU2gXaxxB+pbSBOPPxXCZpbsam9FHwOgjLce4aFvfjxkTE/V52lJprCYmOCjA0CQL
KQop+CkmyNnhr2GMEHT+PCrw6Em8kCCqRjt6IKVHIQnUL4qjeRn/TAK9ca4sy0dZpqM5keEqj9XV
bD2Mpst65u5Q0IgwtG1/EdRa1VO4K4J+ZfOH9g1bjCZmTf3gKZloJ3r7C6m8WdS9HLZbkmH1kBe0
odvQNS+MjPOdBwvZ6pStf3GTL5L6oy3/dq5Ck6pdAo/TZEIO8yETORNQ8iczX86sMgEuB522Q2UQ
jNWdRSz+WwJz211o3E4yQGs8E0BFScG5nbQrV1yCQNdmlUTCOlG1ozHHiXQlDSAmw50ES0H/PpUd
FXgC6dpVgSXbtp9UdmlZ466uttwIyxSooTGiracQa9bxarRuMLwWnfluCXhcW8XmOsWP6YbkSsIX
W9zDtF8MuHa0+oVXclHzb2lVAywJHRkD+aHDVc9TUw3glZh/yJvzFnaM81VQUzwMXI/G6ZTu8CPz
o+200lgKAghDDXJcvZmG/wBE9fyQaeLSGZWYeJjKT3+DVoBoGKALU0mBDmq73xE/uoIbLXvcTzTq
hr/C/GOE/7LGGwGKja9dS5tVOTnZ1iDhKZ/bhF+bszX/jhSw6w0iqc2FxPxCVH9Rf1pO5mskjtiM
LhQVVhwb6sb5SsCVjABc0uq7weZIJAPLC75m7QdiCZkZZzWiWMSCpswYQ3kDolzh1YR5jZQRqONC
RpiH6XYX7lcgPhynWkKfoCBvMPruzYb0ER0t03ggSfbTaL/pSAvDQmqTYQStdE+l7sMmZ50E5rIE
rM3pu09ochrK0uYr8E1CT1vgzVhhYWA0vWCjEa1c5zYJHOewcURJQrdm/gQlNPZG0ld+WiTRpnDA
V1qokwu1la+6Rp6kY+IaK2LgfAbVG11agzD8DX4oyey65zCk/+izu51pu9yZMhgQhHWrsR625ODH
V33WDS+nyrDWQJm9B6P2J+AyvMSd2dwdw/I6K/kCpxhelDrod81Ic7ET3bExzU0/J8qWh/Gpjdz0
pqapSbtW7tV6TG9JnatXF+2cO9UQQgFw0OknuBlxNqNeYNvrAUzijTBhfCOwuNXDkFxfVtRebc7R
rZp19aSo0VpjJPb2/NCzAxMtPYwwlepRyLjC9qYwzauN7l1rZpYqFuUfNsDsMUXwlQ0wHbj32IWq
Y7fRKPxsrFF3LpGjV7x17fAlQ/5EL4AbDJumLDWEysbv3CK/sLsmpllmMS0A4eWoAkrBA8VWCLbB
ax2PoBim4LsVyXnouFDp0mfrcFDF8f8fKjUgZhz5AObr/z79/Mz//4D54MMwPTku//8brO2kXSiM
UxE2zOPw+DCP2SYcqnn3/FQiO7Q4z/8di5i6rp5+PP9YxzQuNf1/wdCUNDJD9WjY1oCZNHA+xqku
NvGgz8fnb9RzrR5RdXzVUVAvYdjmRN/gEZDk/SjTUV3j+sGFbEXKR9XFd1kZ/2IssHvNotblOgFF
J20g2tSI5FMRWKFKO7WXFv0bQC199TljzuE209WYh3Yr690U9b98C59Wrdjvxbkff/Iq+An7qGIg
NDY32VmZ5vmiFfLXtGX72fbzmrADCHJoQJ86q//QNDezM7/KqQq8cRpqf3QUXt6JOrteX3MjuA2I
ND3qaXKXKBQpoGxU51RQ9hSKti4E5cs00My/UsgdM3XKoo+oOM+JCyoRyt+aSODwobvDyirKnSxJ
VyR9ReOlkmdS5fa6Vmb6OJ1+U920/puophepETvEURrHVGFCSU+1SxEGE71m16KU2m6gHf6Msutv
EPyNpWT+dBPKZD6QiJgPUUhFfSHHPtwAVNCHm5IDB1MdcgCFbi1CxJk7dK9UzgwXz13PtMgaRuxG
U4xl01Up/eF6nRUN5yv+ZDLbHiM80WZ8qPgeo6K72VIMTNZek8N7N1eZZRzNrlc2WhWY67ZC6/j8
wMgUFQ2dSbOByO6zHPT8oCDWu+AoOFArZZQqsCTP3Ca1NkGLTkR/lI2Y6Wqxw6YFqmdgguT/qSw9
/7KVUQWBxnOY3Yxn9fPfyjK+UG9rFY0f/lwZzcQ+i0RZN4WCADc0bZ9omMNTIx5BkdJtSI92LfML
qWIutrLT2fYqexMz+tXWTKJsHG/ttr+UzEmsZN5qHr0d3MwVmQXN+R6bhyiwD7SlGSXbqe1/C0Fj
vGltaDvxNU3szGdyuPXiEZirozwW+7n4DR+/en4qbG9uu6ZmaNx0+MF3kVQ/Ja3kgxxyIo95PW4Y
jEF/ihNvk8WRcW+yEuhrmzC58vilSMnYNjYt3ucvY67L8+Rq+6qyGByqkH9EVFRfnMaPGoc1fmgg
hv6PrfNqbpuJtuwv6irk8MqcqWTJ8gvKckCO3UAD+PWzQM+t79bUvLAkWZIpEujuc87eawMusVya
/6RflZ+T2eIMr8PkZAbq7ErZ3TOSYDAF6puoUClO1JvKL1EeppBcy8knEncWGFNWxUDzeuolOrPR
36HPFNSrhn+1B0sxWnQgblZZup0s7bwk5hCsofKxAYc1YolAD99l5tAY6vv5p1cjMq4qzYYU/8kC
ss6jiYZTXdhX34FWxFEKN1TnqeEYDNZNLp89/hVLHsKIoefKCzWBsSn89c3/+rnHh48f5sImB1cT
dLj81v8eHr9L+LY4IWTe/X9/dDDDchvLpln/9x8/vrGzpnsTF8m+VvE+8J0fNXm/MVShxN9qIenM
MIyCr0miES8eg3vd3heJ132Wzq1j7To9Pqv9ftG3WOLADMI8Z27zHCeh9+RUl9Sf3ec6MouD29AW
AFpkv3h9wGi+nbJDr9yXCsDwjyEEadmykq06m3CxuZ7L58HUC3noz1zgyk3aUCHj4vYnIOI3laQ8
mQUdJXdWctU2OfCz8Id0xHTq+6s3Eho2E0TMSB+FBgs9Gty2+NU5HOpdw9r71nzrF0SdqWi8NaYU
uzDvO0Ji6FpYlrMxl6YGTU4NsdlB+BQrVKS5vbaN6JeX5YsqQLUXSTbeKpybYdstQZm9oPviTm28
cWn17IJ+9FZebH9HSyl2SeJf0Oj+gggW7bGIBLjn1DcrgisBkDBeh5wM7ajfIMKyjoGp1DlNuuZg
de01yrvuni4xJMZMVnPdkbMwdbT4x9G9j07dXGurO0TIwvZxgyosjSVidQvVTlN/VyzROz/Ej+83
+5nJ6SdR5yi9icU8wi+Nmm644DRwLo6s8jWyKlQlzshmk8pb3JUhZ4nsKau5m/sBeX5TxxBi3Ljj
sOOW14jEq7qOUkSLiyJBq2yTSMUJzkfbygYmkP4kI+sNyLw0oK6TisNvF/yyR/Qhrkfzm7H2CSFV
WDDuMKWPBj4Nz8WMaLQaBaqO+mvyREtTUuhtpGV9qAqf6HaKjKpoEaXGry3KiBW71F+rst8Q+la7
auQ8j0xsVeH/SEo4DD68+Qw6z6F1W/MkO36hFQ2XpDeKm4sroVW8WQCWOB7b6T41Z3mUQBmGgiC9
3s4g+2EjYZsxpous2BkzEYGOXj71xog2wPKR8hUH/v8+x6prbPSrVWbzJjFmd2s4wzcdIkfipCV3
ckarI4bsZ6usec0qTXIzaMRNZpFFXCIVHItGXJsJu2SntXO3emcb+pL2Ie68cfKq55ES+2ZKBkfN
8xAm492mPQVMQpwN0hNWHNqsIcVtBqQ6K94q2SfIgrBaZUmur2Y+f43KGPb1wLhw9DqcgRyiVwTs
FEj5xl0h3PzJEN3PhmH+0TH/IoluL3kTqquFg7APoBUT895fShoXR5RpWGWrN8txeWFGRl6ywHag
+5yitu7vc2jvHVkakPyN7+2yX/p2coOxsoLU9iNq2L9Gge5AD059rqiJQb7ToUjvhZO8GkNYHHQa
M5utCCD12pVJ0MWd6B/h8/d0DAZ4uhTWjotnxdOvBElaXly/NJEF/KrHuoZK8VAsMERySGuMbNwe
uRE9xQ6cv0TAZVYEma5bKZcYRX+6ZB47/oqRyCEdpLiFc3oYpI3YOFLvKafR1RSiOvDY4lYx1TSU
nGUn6M7BSA3RFe6hdAc6Srott8iXBeWqVp08f7Yw19at4D7Omirf5hH00c6kOeuNmJ5G7CgdXXRf
+X+9qDRIaV7VTN/NvP/DDL1kUjTHKfmTMd51YhUVRgbnd6mz4sT0ZJfkQOdJFTrXPUKuoCDydypk
So5s3a4V1VAQ9bjgIuBESK0QkdBLTftLNXkvUUu8a84BcalTazRlRNAP+HJG8uXXwFfM3YzyuG9N
az8O8EhQWoXbyszRG1GVxDRnDJPglnDBfrStS908k2KuSpLpqviIwOda+LCbC5gCaJSJb0ol4Oo2
7D8Grbe4+Mlb819LIK5jxLKO8/Gofo7DZFzlZL9w4q0+CjQ0q7qU7e3xaWV+9+tgWKBKRHcoe1tA
zi7HUD0n6eRecw+R1my/DbV233Xn0XlJa7EPK+vElI1uHM7MTUqol4VTci3D+BMBEd7qYPpuZyG9
V9P0N9bAO24kemf534JmdldJV1wBa3JDWyPwmc7BWEIvQyGSazQXs5GF5GPOxqWMwb8qqCrLDJcW
fSq9dZDk7CNl+VS6tVyHY/BeaQpsBq3OVtMqKJNkrWinAeYNji614MZSI21EOHgYenBeJt5bHvsl
TQf9NcXVN7dvyFSpfg5Zxzid5uwKDeG6SDuJbJtcJiOPuXaS6LddAkd0lml0EbwSlCU3/nzs3X7a
kOKMTL+L6KgAuPCr25gG/Xkcwuc4lLteELqqzEvVuNZ6Bmu5qkCOTJVnYoQd7560vafK9rdBhsEq
c+iCDJrGy6hMwm8v5WhK4lCMm4kLqaZb6gP9XJM2dYzL5K5Ts9jrLnk1vfkrTUzEsGHQbdAtZZk1
HbifDyqV4xEd24vZ/QYeXgDypU0BDwzvs0ONrhew7phYgJPwP9atuZJTHxDvxugCSudMj280t5KO
xd3sgg9M8sGJHWU8STF/E2GMDBfTcY+lfnbDAS8rNI62xINpVGinO3CZes6PlvjhlBOxsPQ6jPrT
q0L/nGTTm9XRNJgc+kVpS+ZB3fR/Hauan2yS+goCf8y806e8VM3O6ZgRAAqNDkNPKKvpz9w7oX21
ptR/FhkLqojOddkueMrIf8qzNnhq2vEvyI7omC6fPb4+YwYukUt0Q3vxw6xAms3CXCiakSr7vw/N
8pGHu23AU0KnOKs1i6oBzOZBtMmSGE3k8vD42uMjD3rw0TILBtFjeZKZ4a8nbU7rMpRvIjX77WgV
P8OmCJ5tyhMAgsVdCRQVtpyOEP36TTA0wzk3oaFT+NFW1+YBFCViTw+IHne2QaZvnhjF2SoRjzJY
4cMygsfjMvxEKr+4QlLAEhDyBnyrtCISzUTXBVNyrXsHD5TFi1yx/J68OH6pRkBU5dDX586nUyY1
0QaJFPJaK1NeHx9B/2BvVVyKga2+YzzIPlj3D8Br8Fpn9HOQDdQb3brZu8ld43A/2Qx//5Q8fw4B
0deA70aN5znwp3OZESc3gVysyAcYi0Eit12+juF4/vcdRqi7k5FRUSw7DCr7/O4R4W0ixKIjW9z/
+3Idtk+FG8jT//N16F8ubT0IF4+fnka/ADXkIo/prQ9nEW1m3Qeux2XMSXfs8WUPw/I+IjlqV0Sm
tzYFQWZUfMbp8RCKBJdGZBh0YHlPaRQ8Hh9fzmWFJaDN6SnOUXL776Gc84zeHXtSGYaVAcVnqo0V
wqX82M369fGNkVvy1smKcNDOvMx9x6q7vPAB5OFz2YrN40uPh8wl7R2yIB6cmmFX4AXy0LDRJnTO
sxEF8AidsxHNvq7g07tIQVCeOt/KrBGX3mM/rkjm+u7pPFpP9hyfJ/pU39UXLt3xaocMK+PpLYqE
fOf0KXemiL6sfNBnhDD1uorN6SNw/JExUOiB5OXT2WNcgDPWv0UAR941dqGpmpAha/s6BQhS/30X
Zjm0Vcx4mv4psIifAVM2I6YHrW02GLFsPeECaoFAEWOHvqZW60EQdVRNUbHP5tj8hgOVgzmHaocK
IeZcdc8zznchmu5PiY5kPXolfqOB3IvEi3ePr8/0efZhCOM6xz/2adZqmzOwefPrDwO31SVIu//9
QJ72FhSEi54jI8jy8a/mZPzPtxBRV2xK22IYT7FEqcwPP35NV1d3R2FxUKgje+X4tDzy4MmOXCzZ
fq03OefLS1mRVp4vUvGoSvaTX07PenmI6P+hpM93g+fOqNiV+xxqfCO+J589l3k+WRZHbVQvYbC4
i+ahX9VqrLdFG9Irp922cfNJ8m46w69YfqRtH/3MyvE+6OLeA0N8ngkpebYKGW3LD+l19XmqIwMK
q4mMNDCaZxoh9ItdFBvZiNEAGLp/ezxQxHR7crp5KfqJN3h5+O9fa1TNxpxpbOT/8wP/PuqTYZNE
LGL//QPY/OEWFhsfPPkLy0DyMqvixRW+vvTLZ3Q7uidVSNr2fPb4rsxg11bIomi5DB9OjmypGPpX
NxprOjaYKzwTRnrYEy0mZJNvMhyMG5SJ7TEJ+91DQPR4oPUl8YWO41o0vnFkrr3W/g7wmLoT9vUt
aOvs6qacnvxs6FFYwEiYQ/fCX11uR9NSe6/g/Bp0i8yfLoQYBphug1UcPAcJd9uBLcvQDkHDajeD
z+RnDgMub525DNUrvdPdXK6URtlUpBkj7HB4nw1r0TCCnfc3ic7VxSq4dRGT+tchexrFHwpLY49K
o1iHuf4qlP2jo9+wE1DUIE1ZoA/DyjuHSE7cjGtATdSjRDeFVR6ctMQK2S4B66PCEAwd4RrD8Czi
Ijg5OXdZY1TPGQczVJgc2BmontCuPysBUqL2Ru6QblyGYT0WbIeNLrdayFpLdKOjuBxKTTcjoH5e
QRZIT7h6P+0EbAsF/T4g0xMzG33VRv1hyp8fnPSe5wO2DUr0LVy+epPw5q4DQ8LZpil3icOPWHvG
IeE84S0lCf2Tn8RdxhAs7HgDK9nionG3lh2ZL0PCuKJv89+pjIe3gJFR5iUdZn4Mc8akrIuDN+xc
YYmykmA61NNX62fHyAi7Uza8trZdnz0LC5gyfY7PRb7uM7kLjBKxlAz2gyRUpm4CWmthZpzMrHz1
qYm3vOH6QP2mTfd9IZhTGQ+lXgd1/XdMJKP82WSI0qoPg1I3DcJFiW24azWMJDA1xCFkduWcoFyu
SdsKzjAPaW5UYCP06BRnM0Zh0BNbywa0TB8QsZx89n09tidfusF+6lk1Y52ofdXRJRvKFxaHdh/X
7O7C7N1vtSOPfdx+AaGpV0UDljLi9Ms8SXBYs/JfyvZmCnts8J5G2JZnrzmA8ZOlUxRgrJAI6zCh
TROOBjnHuyhjoYDFW6wGP9xBnOC7RsSoJQt6zWxirx1SWeuCqWGQHqYCGZayo/PkecOB1K2OY9T4
He1GzizcNnaNqfEf5tOBvlezAt6JMLqd6g3HQWrvzYgOys/20Ovda204gCuwgGR0NCb0jjvyPRDr
GNK/E84KHcU3s60BM23rc4Bbow9ybzLBH9NDydninOueHJu0mAo7+84FjIVLlqeJ08W5TZppFNq8
lSJIYRfp6jRzMjcgKG6bZUfLfLpxVUUUtur7LYrEds1zaQ+2Li6UeMV6GAyxI4dmN6ZQvSRnE7pE
uQ0TK5HsSK5VVehSo2fShF2QDe23uZ9wUlmzw8uKYnZStD79a+lVxpOc8q+u0PW6l+hDKuSq3Gv7
fCyITS3wnFEJHRJihK6e58VbmmNQ50IWDT+nNnN9RhsCN5poXMLb8lDvq55zjY1+UGRwQ2hkoR9U
RbAWnZpukol45s+CBQFyN+XXYdYRQtlEonakC/5EMGa17ixV7/skoH6fzNfGY7JMeRHRfsyWEGhE
+Dl5VKNjgwUyxNX18vESDpQCqcZ9jPLySZA5hsLXLFe9ycqD1Ad2EBNntBvPYy1/OW34WauZLI1v
pYk43sUBsvJgRDjhW9Lg/svzMLhmlfqoK+gwfpKW19iPf+rU+u7IvN5bGCeuM4urSY304uvFqyRR
rFUdyYCqKMIz3ZLymBnFpXUlmC8j3rMzriRn4E/ijH7gNvpGCZteneWh5qxNfE6wNl16abYF0mWm
adE1k4spCkMTvJydVSbqSF5ZuXXzE2wYBvtVjD1D8xvBvh8gvQPMN+Ly7kAeMBTRe2Hsk2ej7Y0z
+b/d1viTZWHMbC9du2H+Idy2fgo0bI8kIaxq/hgDFEfKgoNEB/8ljA9YMJsTJ0kq+wB2qY/4+iBb
2mCyFjXq1vmJaewvE0YQTSHjkk7gHiYD70kzx0/JRHRT70meeS/pR0RSHJPya/QvKjHbW+xJ/MUw
hUL9OZgtElMY+zGRIGFXZeS+Isfu6gz7w4dvTQpZdbwoyhBT1bHE6Rghlw1ta5fMpXkoVfDDnSfv
1EyHyqxHqsVlnE9L13GJJsoWklDdvuVBjkweRahEFqaN8zwgmukXfQmw53ULx4X3E6+CIeg5SK5X
A6bMwcjrTesx84uZe606RxIPqJsr6fQjpYuy1yrEFlwlncayTOt5YV6kBUf2qGNQCfX4hKM/PDU2
B2FD7EeaqbeI4bfDHX9r8FCZ1WVsI+s4uQhCqjjJNkI71tkbfiWl3VxbQ5L7IXW+cdjMNtiXrFWQ
+NeEOIWTIvTtQAp1gjy+3ZID4WwCo/qIvA7p8zR99lrSkUnwvQ6AeHBINej2wbz5fY4SoUh/o2ca
dg5HbzaIvGESP5Vbg+qUJlU2LniChGgjtW9IQUX4mPxVlqXQ/3Y1jhNcwYmAp5cHcpVO6d8yzoJd
E48/qAzkcel5a3PJCPF6xlOFeK4LsLi9wvE0DOGwjoE6baSZPivX+OFg8EM81rwV2MMvWld7dCq/
UmP8CS9jL2qEvmASrU2Hnx2F9bGYfL1PhqGh6KZbQZQhfI36KAt6oibq822VmO5ezkStCauCllqh
62tG/qYQzSpjR/FTiMQ+iNRzPxrDf23cDC9LLQBnAAk9OoY374dltq1QNu3KOIjupu1jb5ZkKajJ
nA5Sze9Nlz+ZSIOH2FHbUees80otCGaixxtUHXSgGffT1N2ohnS5IdukCWGoGJieWyVfPa318UCF
DbBBgzAuTFBhPu83O8IeaFS+RdpgGMOvtkD+H9PFpnh6Ww8yds5+IWH2mVu4d/7NFcHvoJydVaOA
KbatFuvcCN6jFg1A2giyItA0a5osL0MF8LZOPvNJD7cRNzTtuXmNq8Q8c7oLdujRNh7RHTR5ujcD
MxBslQnX4vRkllm383WJdxubZDB+hFXWbsrcZPwEOsRn/LPqrPmnjuNpFcmPOUMW5+U5lIua121w
f0w4lHYELXZrR1t4/XMLoI+2t3PSv8yM6Riwef16kstAVtv2yg3bvxkmo5XpNX+ammXAUMiLu5+2
zeQcubvcWQCTaetxGWaOuog6G1a21yCSSxP/aHc7adpEx3nJjeniF5LEeas4Cdp5n1yiLDhaI4kO
XRlg5RIcBB8PTuwXT2Fs/Gks4o+6joZt07zDkv0Da0OsnTobd4G09hb5bKwfdMR7S6AqrdND5LIs
22XKMCMbsDO476mW/DEcwFAX17s5/pN6qr+OtuAQavAM3Zz3FEnrvkCra5WDOBdMVKAekcs+s3gX
vx0d7evG5BiVVD+dwfrJKSTdZhjUGY1V+jzUzGb69NPV83DvqDBg+MY7RzjyHPbphWw3E3EcJ6oh
1gdR1Dc9EQqcd+7wRouTSXE87Xx3AoYKEePdKFx0x7L/a2V9vimda9W1w1UI1PbUCwQcCjx9c3rF
tD5vUFFlWBQI/0YqsjGLMkCN4v7K2B7oj8HwCXjt7Ja2jzl6h9lqoNFkFQwxdYxDUIxIQaeNERMZ
Klrkn6LGd1h1vCIxJTku200kMfGErfnShYm1ZSB/0G0cEakCc8HOxDXy2d6BoDHHWqIN0i8iL2cG
8hwSfZcGMFBNbFKSMoElfuUH7St7ARxFYtEYmNevZuSQdp+RdJ7XzPW55WtqKTSqlKIGE9UAyFwF
1kbWJmZPGZnMDocDBSPDg5J+rMW603kcaqWerLXhhR+NNahdLeYCwpd9THqMFQh/4MEnX1FKlqen
2iVuUGNWU5N60VZIEO407MOSkGyUqf21DUs040DDfLKmT48Hxpo/PKtw9zrjSl3oEyzfxmteIw1P
ZharHExcLYIWcypIXabkOa4D+vv5WFrrzoW9h9kD3+zsulA2QvIv/SbYuzZevd5/iYfYeH2A0f4F
ruQuk1snrnYEjLp7T5vo7ya63k6S//YIStn7oT7WMRPfYlE119oxT8SWv0yFDe93ISVbBBhvhlbb
OwdVeW5764GkDVCjXnotK6w/02BCjkDp3Yc623jZKO5+wQ6ZN3bxHre/RpJCXuNAQiWKgNcBV4TL
ZHN2xzbgrarS9japEQbPcUEjZFj+S5M6d698ZH2WlneLlLJiSPbOAvn3KoY0o5uU964A5gp05M4O
VtJWrJIn0Os/oPXdSfJxT5rafBGdPQiXvjLqjY155e5F9R/VhQObr3xt46LiXpDy9fFdbjKPO/RF
0bnC9NuFgnIyz+H+jw3nLpHdH9i3KRC3B6XQs62TyTwC2aboro8X/RE9E1oSAd8CTgzbWkBYCsen
KqFZveRgBD2xjmEKxyVqomfWWM2sJ95WhY2CyRfnLs9TyAUMfNqGma7XtDclY+9K83nJYcJJtiRo
PrJsaNWsHQEjonWjet1aTbsGrYb6pEcQvpxAPdypLn/dmpWT8njJZuqIBtSydc6iSe+xdueTpPLs
G2IVhZ1lV6pV4juwSmQOTGnSKf1i247COOjGt46eGeE1SaV7LtjQLrbjXpxOMI4idmFVp9G7WTfz
ZUattCfo9aODmn1KXY/2X+4Me1q94z9GpQ7JbcReSCeOXffy+ChKcH90XlM+j8rfxpY/vPHtj4so
IiAP1xynuMdDz0JR1dmqhVJEkkjwkleECIZ0H1bzQDFLYnDGBZxIppJ+s4kEAlkl5MrkzPJsYjZi
UOMZr5hBsJuZSblpSorPkk78eVbmyTdQnc64To9zFwJ9wjYVsJpi2XlpQ9t4d+bpOOKKVAsrPBU8
tZgJwYQVYfXIwYNUOO0MhQqktNA9K4S7CLCTCeLvEmAlsh6iY74AtvzJ3I0O1vo2jEuMrOwq6Vjm
99hASh1nv/7xPC37XxTTI48pzUMTKeykjgYaItKSsZE4TraJ40CwvXPsDob0E0f2XdgC2Rr34HX5
bOyzGEE0s90pmwCMImdsx859lVPwFsKdvknOibg43XODeYghc7Ppe1olmGNHCsQJ9ZPA3OGUUGIM
ogyfUPFvuBKQb5QioJfKj7t2ln41KUnVjbszI5Qypcj8f+94kiYhhVCw7Qz2iTDLq1vcRMbXGBcs
IQj11rNOwEk44d+mxhfMkTw6C4IX08lkQlpIRJ6tCe9xSuJhNy+Y8Cquyw0gteAQYBZ558RDm3Qk
2WVVNXaFvjWb9sKo5n3a6LdeGqcpr3jeNsrNURvxLmN2e6UY6A6p0R6V7Mkd09EfUGrrKFzlM/nR
URITcqTz4IqIatpaxsg5mBDF538JqYOi9xpUE9kQPBj2ROoQqWSwymEbFUZ648zK4XqKX9hJoLdG
s82GGRbHf89fxMW74by0jEY4WyLQCuP04MJ/3SQKkywaAd5FqTiXJVlxGMlZI4LHfEJvXexgK3Tb
Sk8sI51AUdepg1fN0bMG1lTiQXbn0PzJusFQYLan/Ry4f3pli2809YEALa8XVOaCpjHXsGW9hmnt
P+eDe0iK+GiR/rbCTNYi78bPHibO1k4LhEbM7G/M9Z+WHfyoYtBYRH/cbWFhPo+Ey/G1+dOGDu5y
LuOnx8vt14M8PG53vMIMHZdWjstO3jAf2kYWY2ekET79/hIvHerRJgi+zeFrNPXJxtSBJMsBKJKd
oTpc0fEif0kKf/9vb4sQsNRrXNlPVNfJAQXvjEPV8bc5Ida73MVJ0zDYorb22oPgnw/IjgGXwLJa
9w2q5nx292GBL3Jliuw3ludyB4hlM1KKz8hpu6Cgl9DLeV+iKn4rgRwfpyVZGUQuuC7D2AyYm9Dk
l0/GwgOtzI602EIHm385J49FGhuWfdJBsyNr1LqR2kl6QYePbfQtd223LnGabXSwOyU2IpXDZsYW
fQ+l+Yf/Hdoqr4NBkwfgQjTG3maeavMNsAPd5M4envO6PsXa/PBomD6LHlFIbeqfo04g/9NZUP7H
P0iys5yt5rQKr1oRwYQhN8QDjDzBorOzA27sP3UKEXsmSjSVgsFk6IlvENabjfacA5vMV464+mOe
6GNj3SDpDyEVGNZl9e4sBJwEL36rmZSohZU+42ZlpM7RGfczKfW2W3OSa9P6kmfz9CsQYtVPVoY8
+SsGg3avejR+/Rj7l0iOqKv7hRMWyUvukyDj2DGKTHhQcG6hXaFxbAP+o+ybVQcMvvpxMnYp7pFD
nTBsjimr7V6Oz4+1E18QU4YsAy1oC4w8M+NYgAtP1bIlW2mmNlXqbh8pi2MKECqp3N2/a83qcV2X
jvODOAkf06EN7aZU+FAUM9DZnTCIiVAfxsr60ac628K8IHOo7E946jhkxDi5jNl2TomN/qOZbPx4
gs5Slqa/eaHtD8MxKc9a92xC1Gno+RyF5fYHw6gw0+cOWHuSEhPMiZUVWc9VRVSotLr6eThUBiF4
grHElixWlAa9s7JnRY/BdiuMiIY4RAOVcq0F0pZll25coFZScl+MjjFstA0exB+6NSKG8eYF7VkO
+2K01J2Mg2zdpmkAupqTUolf5vFqPZZCGqLGV+FY2SZcVobILLEgeG5/IjTzj+Nn5bZZuBT0VQb0
rbP1K7aBterNg13M285VZ4UJat4xuanAgjw24J99vGw5rrKtbx+caWzugUH13cf2tsqkefAfK1VH
EmLLxHrXWnhzgoUpOzQ+HGQ3Jj8gCA9GV5HR0X9Nivxgokw+H/+rabnh3jELmvB05N4R/fZXq7W2
RcRd25hmdyTzkvy/KfgVK+fN7oP+xRu4DdIoYcaL2JnT+CjveFMXaEZ3s4bpaDWVt3dGN/+aJCLH
tMrxp+rG3MZ90TxNFYKj1OjdWz9EnwKm5tcIlxgtg6H3JhfDSndjuQN47/+7eUZKJowBeEmzNl4n
tS5e8mYJZEGlVbmye5YDE0Cz9F4CcwKquXSGSQnZNEEVX3r0vTdo5F/CCPtjA6CMJvdgfPUNZBPS
eAmlmcdL7oQuHTSO3vbApq05LG4sf7HmJMH49HhpGFGiwCJfuFsm8YQ994ccI+s5zjkKZbEjDqWV
1dgZOHCFlAJn4dbXpIWeOkp5r8BfAwHjyZKmtdgarpgZNj1cx7Wb2e2xNEGedhkc+2JJB55x9+K7
gJZZ+PyKvETh4pCec4wtSBlDVeCOXZb71vR/Aor0X5XLomBVyTKvBMHuSZOFBVrMqa0TD4NE66DC
a0LG2bB7p7BygKwgHSMaweOs682rIGjTiypx61lm+e5Ocvz5WAEYXjXnEcfvtm+5MyanGTbGgABa
WSz/MhuDTYERB4+fV9yaMhk4UrN2FbpDPm4TXgVIiTXZQrFHsOE4oK3wEClgUC9wH1dVeUlVOsPY
mFCyxvqpWUx8Fe60jRk0/IpQQG3SbbUNcvxISd2N1+yvYjH18k+/m/pbmFb+usrd8gBuH4M02+oq
xDr84rjtNUQQYI+1eXPQf60rfD07nqJ5oG+9mlq9TXzK2scr3iVOjbUf7/sj+BQthrebK4NT6ay9
K71NDHsGmsOA/sy26brmWHfTb7o28bo2h24/j7+hA6NlHEgbcEH8dIEIt5GP7orpfItRqsLKH0t2
i4i4R9Sd38mhMfbjmA54OkldMmB0ITTggtIvcxuFLwams109WOPTv1erGsh0fxQDdttjlQESgFBo
cLgOcsCxZ5/FF5b4gdb/yJkA2knjVAcYCvE5DxyOQsvea7DQbiRH9+1jP8Y/xS/BWWkceuSs3HrU
li6ybPUzMWjSJstx3HAVJlcpEI42HhbLkez4iUtTFe5r2rroriaX526io17WPIDfnXFLVTRcuxZN
eQgL4BFJMDuU1jOpr4cIqMgKzA+TF4oFx6rvdMjCTRdiKhV8x9Y2dQJeeqF0GdElbvzkXit9cJR4
BvOaMf0a4JOkiF9wDdFWBXDbiNJ5zcgpw3TUkQuXlP36UXAOSXYPkl5eYtki00OQdXwUqbW0Ea/G
6aue7o9rvQpw7WrdwP3JxjtdUv/8KFGBUiMF84jIIvrnzp1mbmgSdyRYAObXvmBDXJxijzBPpqHO
VijMCSFemnutk40a/Teb2+jFGVL3ihngpTPM/jjY5oVebbPuEdydZghw6BeFPPdu/N7G1bZxJyze
Ve9cAsv9rP2RK2I5Qtlk9WHMNs/QGrqzJAdL4jiLHbqRIEaofIwE3ukwnioZPLnAVAjFnYw1dj7e
rUFcQC+mV9h+NBIQ/6OXczG7WHhI0850bojhB1SiuTgS3uJMvXtJirbd/OsQMATzwaDdMmW+p1MJ
FHEo5K1ivnvtIk+dxk8uxpotLRT3ZHYwU9jzuzWgXUfBAWLX6xGbtbHCRvoUdxj2A1wJcWFthgDG
Agqv6KxRqKImL5Z3NhMUy/zF5Do8qVoHW2wzDkIsvZ3AdrhdIZ4Ky+FtCbxwnY6u/Hgs7bNS72NZ
HucsN+8jQr91aeIqbWaiGV3XfmnIVNp6EceemRbOyYjFr6A2PubUSL7cgJFv1QPqQV3zhjagVchv
PFjYd6Ntv1FYjRenHNp9RLgDVD/aRFMGxMU0Bn20pLOaJC7sqYTY+e+AK+r0U3CPflRtMK/SXHr/
h7Ez7Y1bSbP0X2nc7+xmMLgOugqY3LXvkuUvhG35BrfgGgwuv36ezFs9PVUDDAYFXNhlWbKUzIh3
Oec5d8xAQYcu7WfnVtP92o8REuUM+bx8i6xVd2bR2SNGxWjvVczGxjVSj92Nvr1cH1MMKeevw78M
1/Qoz6u52AzV3eVXw4jL1OLIPKWZ9R+dvvkYXS//NqAhjebpofSRbyY4F/sGYD7/aIevG++WZg6Y
/MGvn+j2D3zEIaBgPGtt8xv8hSdmQ81phLNzM2dOdkP3Q8ADKhcrrua1z5/pBYr3cqVr7dz3SIen
HOybjEOzbjymq4okqO1Sivl2ChbkDbOa0a+Z1yEWkFqm7gVDCnsEvKbQLNT0zggGi3M/XRUpwJnL
c+IpbOxm3oVdWROmUAECt6m/KUv169JK+Xn/M68/L18J7ZJ4qX2OxGl8yYrVSzji5uIOnfWR4ZLY
5YLFe+mwcKgVZDD/nDDO2Gy+uwwQ2OwC4eBh22his29Jxv6zE6zilGeK+yVvL20PjUcsIPBFM6xH
zr8Xi3RpX5WOPYh5tc9/HcxZuPUkzuLLw+XAJ61Q7E8dDn70vVJdCUP1gKhJv2Kd9ilwJ7rRJVm9
LSWJuqvHN3ZrGzWl9LaV+J4Z0OfB3H6F57dhiYjpSDIBEbhQ8l5gYGzmtk9vqbCAcFmu7Ky7mgNc
eboLPiqVOu9LTGGR8WqiPSiTh4hSFH6cp36txbtHDM/XajhCXFPWz/FS0pYSDX66HI7uFKcf5Ee/
h81cPbVZ6DwBHHsammn4VnSs2bGAqYPAavEtj2eEZI6bg5Oa6BsRkZ3vcHTJdwUgrOXSoJ3/0wA4
WdBsXF3aQNcjv6iq5XTnZAsop6R7j/GCXK6ZtYB37ftj72zKhhiCv+I+Yt/96ADG6SI1+6TK0Y8t
VXMIBpZCNJD7S+hFZfrgupmHF09d/A+uwOOF4c623c1//6fVJBa4LLpuUII+oErxmFNk5S3JZeJY
hjWH8wJwFojoLk5ZXF4uxn5xvHuq8f6kZeJtNbu838R3ASxbenDjA8HHKoOdGLNWv3UbP2exnPXH
IuElwwczXXvuub8aUNU2Sc5GnxkX7ZPfbKO1QBXBZDq6gQ2WHKUx1zbLHUiURJzW1BD71a1ZW7WY
E3K3LY+1zwyiaSj+0/NYtZiChvHU+FiR8Hm0CZ8tREW38cLWPDLeah7cfuSfN6v8e71CJnMsOkSG
zJw30jwXfX9H4OD6AKwbMG+FbzxHJXXNNtN/5d5Jd4lEcjwmAXMVSoZL6xOu5qTOkeehuwynEJoJ
AxGsIo0K59MwYfloK2tuxjXOdmc7J6baGfJ0TV4CuriffeOMWxsyJuVZK9/G6jq5xBdh5QTaU0RQ
hFofsw3kWWWd9aptpvavG96pkcKacMAp6onfl4dpCCHAFZb3X+Da/qm2xa+KFnUnGcJxIMiPMs3g
GvGj5WbdFdLNvi3ApjK5fOM8O2VBX2xV6QYvUq2vFRiCa8Z3/Qsa0vT68vDpEKxV1xJz7wUedHW0
esJJgmNfILNCKTx67ldYVieYEBga57vzqPCvjQSeWTiPjcquht4Xu9RSCeflau5lMTzFsimvhLIR
d3ys7vwY/A2g2yQAm2bJSNyGmCwAb8hho4tB3/kpkh7IN3f51Kiry8vQOwi+g1ncskFjLx1LqgMy
qUErDNtc+OnRnXS6vUS0tTkFGiOEV/hQ0REHRLYNTYDbi84xIorx5OILIRxVPw8re6q8cZ9UWIdf
btjfjxJUimEAt6Pu3DLm8B4pQ6OrpqHILehz1Vw6ry1L+k09I66AnXpXtvFjJy0jxpwR2GWWCuMw
qx/9Yc72S22/gFidMZqGGKYMRxQyqgm5NdFsurJPU0PXDvyvRGbmem9plRYHvknSSM6fI3a3k0z3
Q2rlGz3IV6mZIiOBX8Ft0Ji75IEfl2RUt5d+7q/JQve9IdHtuffJCjrb2B3t3VyGrpIC+Dz8jKbg
7PWp/2SwOaJCl8ndMpEfcHnILlXR5XR0fAXezEO7dfn/yqhj4lKFT2sXfcznSb5PAO5VXGKXBAF8
oBl4Zxkd80OU0T1jOPAYPZTwy2+9PCZ6RrvumYn4WcIj/BhpSnFTLtdI924w4NaPIdExj4LL/vL1
1hgkL0mu3S6t3ekxdIMcaRKBBoDNSYodSeEJiyV/zuv2MfQyTIU64dUazqpcd9i5YW72arHNEfXF
tCE04htSedxMC/f85R0ddMFdJ8kOc1YyPsfwK031E+brkUufIXAb3rSRlR/NWj9jAYZ1O0WWHQk4
sKI06NiLursKluJnaRp9JeDJ3JsUjRO3xxW+U9C2LtMP4gV3KjB/ukzknmPchpuhlIKEGiZRl5fw
8rUCS2RBSndxm0Wuvb38yg9x1f018QzRc2OXGR6I/USf5TH+7WrxClslvWso7TiXWDlcPiJAgldW
cDNiReefk/+G6AqnaG7Wo2PRowMtz+8Vb9wjCQAops4HWliVP1Z0WJc4qZX4hW4oye5DIvwtQrd0
zvSgh/Tq4XT5J2sWQKcpvHb9fD389fZUZw5+D3+11bbcXo53FE3trVxUd/NX6igSTP82b373URZ/
uniIDy1CeY9IGdBC5WEqvOLa6vmFRPh3n5Ly0sbU1bLeWwdleX9QY0cP6s7yNrPNShvDr7XHvrT8
qMAy3yEK+jlJNKd/lSlt0sLbTPLpsXZ5v4Sm/lZ6SNnDnL7RKWATXspXTL0JJUFkD6Z6kQ7hFN0Z
43V5x9W0w/jiGdMv/ZNlIXCz+MuvHNP2Izam6FFXa341+ALucTn/aN3qDtQKewVBnAaPqmDCyX8C
nOT3zTjT9yYbz4be2xq7j3/d9n7s3UpYMpZm936o/f4p5EnZejFRGpehuV+hHZ+4KHMd3xB33DC5
ge1Bdnn4cMk0/o9f8/9Qv+HTVItq6uHv/8nvfzUtXA7YeP/y27+f9s/7/zz/jf/9Ef/88X8//m7u
f+jfw//zg+5eDq//+gH/9En5sv/4Z+1+mB//9Jt9beBSPo2/++X59zBW5vIP4Bs4f+T/7x/+2+/L
Z3ld2t9/++NXM1Ll89lU3tR//OOPrr7+9kfgknb+H//n5//HH56/w7/98T9r86P/ZfJfP/6vv/T7
x2D+9oeIiSyefp9/6Vx+XTe9yfhN6P57ILABg2n22HLKgHTfoRkvf5a4f/zXV/ynl+S/X6J/q0f9
CLnCDH/7w/PFP8ethoLdvvBDKpEkEUBv/X+JiyfxpsZHl43nxCV2gWVpRLvtmpolwvQSR2dVa8yy
uO1K3HERCU9obwoGggVcVUHYhjjS3CCyPr9dl5o3YOenPViYhMkqeT+DRpVbkLrXy0lg4+1mCN95
oDO/31l3FBbEISHuOBDTnHYLbGCcTzdVInWLZbCLg/mEZ2kh82dxyir0mKemnZ8fuWDm8acfi7Vr
dyCDSFRHjBjDZt3kaCkAbwdln5kI6NogfMRhJkhYAMKaWtr9mJfj8CTCMIhArfciw7k5aSQOExGD
GQvuM+feMu/VwZB++lFIY7WdEjF5nx6mb/qLziwTdgzd6pkwiDxT5Uk1VgHADdem6sFNUOwQqCdr
uaC/HUjYWCQpBO4ya/KNZ2KjAZjAqwY6JXEyo9We3PUg5z4qDzqaCrJUENikOPhJ40PgKRErLPlh
aps4LdBvRIzWj4FYWZwhgC2cArSEsJA2ZqlXGRxhcBQugRBBBToZ8aPndjdO1rbqPZqHsrgvBgW4
kGuvDcZXR3IgfUkH3y+ySt2bljyBIhAoEbHp1UKw345stTwlfV5I+4MRiVHvZDlTtydOZa29bwaE
EhQeTa6WD3SpOix3AWDD9sUTQ6pQNUXzGJwgKEArAQPFOAyztmrrHyNWRa8AIx+es0vBYJTCJ84F
ITWGKK4mhZs5jJZHx2P7z0mlFQ/NduJSim6LtJjMVehPsfjgItL4MYLKNfnJzxBQCTaU6RL4AEk4
OImlrLvorQpnxkXNYMY2ZP3Zi24Pc41t6VZGazrvJqyvinwnuax8niJcCgp5u6St1rerWVLdEKPV
Isn8cBrWH7uxdNaFqWtuxNmI6I/eT3+o0gqncpur7wWryOQ17QqCwzc+wyv3AV+Na7FXyCgCClU0
cfuAT6opn32daPuQCl6t5zjAhf1Dkb3ooH1ClZL+skE8pf1hNbZduJCx5DFv2/QZma1sYLEGLI9z
t7B/Yg2z5iSZBGZNSEjySoayZEBhTlljrhepY/+Gqa9T8LNflno+zUlT6u5qcpqEZaSDeRy8Xh44
ydWQ9cX0S62o9IZfLe7tuYVcXpKJV2UBYtadBpOFa18D40FAP05IqGiwhzYGheY5eX43G691E4aV
fTPR/gnMIyTG0990N7hZeK8cqjodi6dJsE2Xu0pCEznn2A5G9FiTw0q+Jyg5BqpuXS1MQPDzTxle
AkF7f9TBoutx01ZlAJsrj03aI9VOHIbY1AetqrHTILJCnBc5PkpzlptABkLKwwU0LadRtMdOWANB
QImVrNivG7e5R4WIee5MDCDpQDO/Tv4MB12pRx+YX3NYakzkzpYAJEU0Yw9eCYsscb0RaQZ6GHmY
w9z1lzeHS38MNqGvJA+Zrz37YXoUZXD9pgAce+lgn3gjtVkvh1DO07gvRs5Fb4tNFJMbOJXRxACq
MNYj5o1LVDuF4axukU97ifeFqxxtMNacjHU4luSIaC4yw8J2ln8q447MLVTVoRoxxmuozOFaB+OR
lVDQIXz1MtA3MBIKZtjX1itynN08yv6XWYD8fGLuGmsEMnLCpoVLZK7WR0zXcKRI5lnCyG49+LT9
dZn6eVKwMQV/Y+CpDdI9SW9x1BPbfb97QP7o4RwIKk/VX+0cKCzZUU6M6rYL25H4npSJQv/MuzHF
I19n9DVEwE1klX8sSVZFRNx2ur0qhpVOdTNHInCZ1OVu/uQV2onYwKU17b6qI6d/Qj8EDRoPkQ0R
P7RxS926Ll1JX4s4460YC4bsBGhks/wK0f0BIWjizqt/FCJKs+7Akcm+lPwu8pQqbhtE8xBVo7eu
x6p6CFy1JAfu7IapQkg07gRxJ+/7PNnPA7fGiSuM8TBESdgXRw7VNP6+RtLX+Sbp4Uz/MJ7UKSip
qYmLerfo/BzjWq6ZdYlMHrkaD4npPPFrWGMiJxi/FDiLl5ztN3g0By7OhpzoXp5mB1B+eaM5oMs7
zEtGfnSsYQXKQ/CyEhuA73dgQlH9TyTOyKid55sslWK5kbkNlvcBOOn8q3HzhRs3XnQH4WGx+bbt
8OUAn864ScDczdF0tTYhVuAdc70SzXfD2sDdAGfnzsJXrYJvecgw8taSw+w/FUXjJy888zMtczi0
AdKQXHJ9YnNxszSxm9l2dupABI5lduM0TVDjqeJ/L3x2tbyBLCgHXNeUHSU53BM0Jo6x0LCQ2OaE
PgXoWr2498+Gn4UMCxHz1gU4ZQAX4S+x3oqqledeXq0jYeP7aBiW4U2puQihm/pBFaHhGkSo3rgW
vf4+BIwh8KUGyzkLOK3XgDgFPw298NiRIxVcI7wh9QEn4VQ9ra3bwkWvKI3orUewo17aePN77Xj8
q7nqGaGzXFqXOpB7E2gnx0WFNgQVnPWxvUQHeE2yTNh6nicVtalGHlYNnZXsin4Ayf2Ve+lo3hk6
GeRPKWOJ+SywK4ufjipo5JGuaLg2h7r0DN5RRK2a96bH+A0zFNNkGT2vZS/5UUx5UJWMlNshg5E2
OggJSbMzmKerhPtgp1lZe5+Cx5rn3e+HfrwxousDwpdQUoT7qONu/5rz1fGf8iTDlbuZcDoFV6Kz
CXGcIT5adusu3v6bESahz/wncEiJjAIS4AxSZOi5GiGA/5YwauyO05yAbcI9u7Bv5mUhPYdjevjs
2qBTj3blGk3YiMI8RxmAWKu7w5ig+7s2a+LhxpTRn9PQA9RORVskAND9gJ9KPYjlloXhMp3Yq3uY
kVjce3cIFp1l76ZsHW7yCCcUq8VU6oaMmnEZxoNufU+0T6kd6vPzwEvc3ifML4iOMjC92I9Lt5bI
qw0qOnwfsA0D8yzdnKtzgxLJHz61UGAxe9qxwe7jTIC1BkCX1EC2ZaZT8eXZWRNDqDMKT2gzNdob
XHdd56pwq3VQoLkI3Vyi64KZkNhf4exFze+WiVsHjbUomfvdMH5ez2G+pZNjxNK+rXJxpwOHzuxY
J7Ov7qosCyg14tYt0PKWg9+t3VEISI3eqUeX7HQP/hgv4MkLZRooHkU7O8s7edG2/pFMXhnFu5F5
dzRtJwa1IWPiIS0Q+YxididCZSZOZ/CsKaIQMlXVOjc9l2kTdfI3CYV+MV5PoOvX23l1IveVdRbh
I1jwC294dr3BG6ZntGZqhC0Sa1TXJydLhfuezWs3wj+g1AAz3pWTFIRSIklsiFFuvBx7QNRoZz0U
q+vOXy2LD4MyVbZzZV4IshcKb9OCKZBMV4FhfX003ZCH/lWM0Spon5PO77sVIDbTg/7UailcYE1F
d44Xq7Q7xCeN8sAFTgIr/SRhUWU7O8i8tNvRC84xiQOl4AKo0DZ9+Z6tiDa/C2zf0FBNFmMvYuIU
utMGlb8/LftUm15EkKHybn5rilp77nXnBEozDGeWLCXeVRqbDJlqZhkwo/0LWIqvbbNgk+XZR3sH
olbw2kabiRk4dagfa2kwAsSTGzu3LDN9TfzrwABDn2eytdUbnSAYWA6aPHsyPtcUl5y6GvuedUmP
whapIt8/r87OLEsOc92awIG+LrVft8cqpWRjvoi73zU31GrVoG51SpiNeTAVEHRIwIIXHz7MquaO
75xM2lKhnAxSZzqlflOF3wGLOyT/5elocbd4bsVgErgwGL9vncrygPUgnAMqQwbpkX0yy9ieCaiw
AUz1kPO+DZddWnkVbhQMbwxZ94SrIG3fzWSYhPraCs6Tg0ryPETVUtTJ9BRGCPz2caco8zeZ74vI
2ZcOJUK3STje5/IYRH6Yfm9DsRJ/NKdZW7sHIaeI/YTMRpWsL0k/tlQI5KAmVXlqhlELVhmCcgOn
kCoc72dnqlD9cjAbhz9Kdp1EB1CXDKRbYUqBq1n4s80edRxkwWlmvZi80REXXA9FChr/npelGT77
uEnkdZeQBIi1Gnuz4bAGjxU0N8Dtnem6CVzd3OcTSDT52wnYt1LDlsySD77pnAo/0Pmfe195HS/x
TWs9XpbnfvZFQx8cVgWLbTVYcMV3WYQvYhdiP+1ylKZdTioemkx/ae6gTkXOny0zp2UfOFPv7vxw
9WBaIHaaVuLFLEKvJ80pBPzW57EGhD0qrpFw21Y+7MntYAMyFOdphm/s0x2tD6Sq2PEDln7Jj30c
BiDPSCFTIrWINZE1rNbALm1ySB0S7a8brwU61OqgH+9W08zZ7eBhSYOayuPAAL0m3JBcT8CBlNOr
I6XNd1OUt91XEyQzkngqKLze/jS4BrsJp1z6uyzikeoiQWaPrm/ismjusfA4wSePp1uQP5kCMmSF
nBIVjcFs7kBqo691RxyFxsQwmZeu6a8jji+LT0uZ0YBSSmsSeHtssA3BR5przz3lxeSvxVaqWLQ/
EY6HmGwdM0AMcN2JyBRJ+K4FFHQOEGAL3othvu0neDE50nypdPBQuHKqu1dG3yYQeJk0kg9UcjlD
TsYTaRPW+1GIIHKvddPXBCB6BWLZYNOPhO8C4bXNgixkVyUZfM7NEljSBs5AiXEpNq2LVjk/DgtJ
fMneWUcwd5iPWDysG5M7aASZM3jKhdhcNwxhkCM1wfKVCGTn5VvdunAHSEJSxSi9B8C0XVrc5SKS
jG7owQZ56/AQkOqQZ8gFQAQTLirmoztbxkF5lTTO1wp5mONr9JoKOzqU0/W1cdIlpMv3JjZDGxzc
BFhsZ7TYyT2KDSclHkd3/nQzjYRNfDq9WN+D2nf03oEThL+s7lNvPHaWsdWDN0YZHmE1xIlCJicS
95O4onz4DEgsPfeaTo6XjxlPWeIoD1CzTLeAdwqkJMB2zNVAxdO/ewzl2+QRG4Iyn7HpFqO3nZoD
MpCdimq2PLSVM49XcnTaAA0wurIF8h4CNJ/xUhs09HtsYmlaJ1oYd96VWbjW8hrFBesWO0Regasu
D0fvVI9e6l/NXVN114jqAuySZjWdKY9MD6Kuuq4G0HfdY7iAA3kpfJS6bx2W4wySzhil3WcwNrO/
cIQLQQpewCE53MelnnE1xpK3H5x4A2OOM3UGNAtuA0Pza+kX7ejvZr/tyXEaeo44+OYFhlIqzXhi
427BFCHydFe/0J+VZq4B4alHa4BTNU3ORaMCcqij09oKeFREWbFX+pnRriN4s41wI7GTwokJrJA9
t0txFSTKr9O9heXRQG0oWrEa5Nd1inc88avYWfeIK5aQQOrIkDMyxIzFUYR04CBglTSZMR9hWSC6
gTZQZO2nm7URh1Cztn3wc4ojKp1NQpbvQo1e9omnb/GaFo76PoqkqQuoUmVX4S4EFbXq91Fw76wn
6P6lJDyZS+B8yCHYlizK03lKsmMYuq3Y4RPhvCkIopo8HlI/fUiT3K3EsVOBHd5zpSXIkqaquE/O
0A7tXzM8HZd73wm94IcDWh/bBgcwVkDPBvp7zFsEn9jKN67ROU4Voe+j9glaLIFt9iR2x/U4vyQS
5/bnUHlWkzzLZLa/ISmrsuPesRg178ImDpvm4MWRgP0v8ohaMWuIVCaLs2I0903O+qwWkZgnm2cc
jmn1e0j1MnzGs0zKV8QVXo7hvCnAz8ehLdbXws2JmWV2WfTua6xNQGiObLuo+6A+yRCAMoPT/RXB
WD6SEctIyx/2C3Ux6haG1Dy4BxXwacWRg0jMfQ0PrJt0/dq1tnIwyDmuV8hjh26SW3kNRNj4r51n
M2BobgGn48cStBzChwKVRPLBvVNXGag4I8ubzg2KOIci5oj8z6iYhXqqWDCCxwsksJUA5RX7MwRu
Psz+PBLej2V24Z4lXa4KIkjGOgcljpt0kBZ1W9/zySz+x4Uw5yVrfQvXFTPadz/2GVbtBZ2jvK0t
H0/kccRA9ch8VbRICKSN4/FYYwPANxgVyRkfka4dhh8L6rDLD+4wG7vsz89Zct+5hPpcY1FiqEIa
RjUhZMOzF+m3cSAaC+8n/o8UuSd7uvnBhFGqX5vYXWE7NpSuuGs9tzX302jymqWwY+M0OfCjq8Pt
GFvCRY+TojCJWOJkS7ON+zU567MKHD5AnDSrg/gape1IpDaNHSGCqmyr27SKzVjtJUtPUAieEdiF
XngU6vTnZC2mDty/4zlxbT5TxtWB5mqAGbYqd/Fp7jxJCkFVKR+GSdWYluSWGT/UMcm0gquZ1SNI
Iu7ovMrg9coYGWXjqxW6fdkxDMLUiwTo2E7oxq6Qkdfrt2YYCJtHHl4vy11S1CH9BGutMnhwKurV
qzhhPyx3OeoMkW6QEydkmzGhJfkDVR/qpv08I+SC0BfJqL4mGoKZ/GZ02UV9AWbHLrFdsxBy54k2
pCp4jzeWAAv4AqpKZ6qFOtDhgcnkhKklX+koLHJoPXb6GIdS4HMq2B7M/abupr62x2BOENewa0SE
km5BEdRrcdXHthPrY8DPu6l3MQgXKT7zDoJyExBqk8Rue0oilbp0/ktrDCEn5HBBD+5kEaBBMKFb
tvje17DXV6rysZo85lECW/Y5Sha0DTc8ZhTpV9UsvXnd8S6YEnsT+gh7LUUHFQZIJ5b9QMpYykN2
ssXF0c25pvnZRlFpdjC4+rXZNnN8nsUCPSVCZbtYcqW9fTeTsFIefFeINvzGcdBC4tqYsqFhZkqu
bbJep9PqOeboltj3mVuhxImqWy+oDSJTl8oL3t40NQHjViYj3ZTforLuouyumDD1cJza2YTdfepN
rkm/oQ5bhvw1l3GLUad1u5RMtLqITcBqgWWMjvduxkD3z8qGGnFalipRfbnIATGCjHmMMHXT24GU
hG1onYLPUSql8geB/w5qU6mrKFjY1HrpemP7dtDqqGwfDne+N1WII5PUzkRbefl5kHG9BOaM/10l
pdNmoZ3lBlSwORQ9fuQjutk4PDusDXgxhF0QoqMrYb+yss/1YD7KBgcb1W9ngqs5qitQKxEuHmTR
yukW3su0piAHbsGoM0HbIkaYeWeoiVUM8mbVD3R7aZbGs78ZA504RIaawHuWSZoS9NeYTDno2qsC
Tofna9XFd2tBnmV5kyKqJALKyfWM0ayt61b/cuZqCD+UTamkD0XYNSGBYMjRCaUy00Q0y7CEwmBX
DIdw6rAlMQaATCgWeAAsCOqgvoJkMmCIpZPrAj6CQ0IM9xJxOnaz0Mih/AgYUjbtUa/uWbddZ8oP
513QiKR8htkqpWEm1tvg9+pUcTPvxLLOVPJA8wm4vtaFM6yv80iBKo8ZjpnhFmFnQ4+6jjj6NtOC
bTE+WWkJG8U1FCz5i1eAav3RRLqvMI2PNSSDvW+dOjyTzLMhXX4ZmIqy/OaOOpu86yFTshV36Yyc
BlCkqUkiWDZwuz23/N67AI6bR88JjZ3uPLVQ+zyiwRNeiZuGEoh5+Wx6RnqIzDLoEMxSUsRITTcE
FhZOVkBW3E9BjdjituJh7dPHfEr6YfztiI6B+cGGDJHTfTD70LvpwKrwcaV8bu9AnJWBem48j/6V
IM4sL944DsV4S5fAoGw7zrXTtJyeGOBA3PYMmvw3VsBN1Wylj+LW7CdEEQRWzx1U3X7PNTy78Uaz
V0yJVQY7gO6gmsZM9W+zko6oCY7N/USijkQYEd4yNywQU8twcOS9gakSV7ui9UeCWHNCKNdvQ637
/E2xGmCjoAi2gmlVc+e42fVkhtbznwFtRS1s+7hv5EAEbIAM3d6ABmZi3lrGS9eiC/kW78YozJuX
FbJvrpmJD1Ke4sIakNGrp8L8UY7dOcBecGZ68pR5ZXVWq9aMY+cyBPi3JfOy6qYXMgQ675PtQ1/9
XAD7EiLDZD3v36ZJ1oTxNknh5+TERwkmGgV7Q+XWszszov/3n5l8RVX9nadwmQnKMUx0CK3KMs+S
G1yxM4k7LrR0aWdALaUfjhh8EKMPqwFWohROR0bGvaA49S2nYb9uFditZjmZ0DfR9JqZzD1DamKm
4Kw8ElHN3J7cVsvUJvvJaIXhjiBG7DvsWkG3sP7yW162/sFtfZcOdaxDd76Cg6BzRW1xdkACf2jY
hh0EQ+88eRRKiLRy91kAs6H6jMsR9ZfYSDOGBfkafsBNAXegkUuE2D9KUwGRZZNlaLeXY74Cr4i3
iS4laF5vmsvKO+i+5Ez7nXOljUSsOaNviu4WiRCRQnHE32yOWbM4XXlI+NIOAfRukCUZXg8ebhE+
4gGjLUWl1DomOrGl98L0DTvROhGbPfmtfUQKN1XnMYWVDVO9mnQpHCvIod2Y6SHx0tLFUriidpTb
TCP0Y2LvSGY5ccRCZHxefC+JUI6BICjAWIVdMte8l6tQFERqxHqKf/VulUTLa+asNpP3kI4h3JIZ
VXK6x6fIEiBZHCrjuBq/nS4COLF6wh6vd67rZYrISC7U6Pe0xMUAEw2SvGTJErEr8+7Hkpsl3eCl
WecfaaFSZghgp6jQpnGaAEGw2xxQ4hiwQHCLqbnCTaeBKbn3yGcWVAVhnuerPAXIuHkzRlx1vdwR
IVxysaTISuUVPqE+63gyHblC6xLwsxTvQrcgXplclYjeP6tF6/6g8s5VfkXALmpVhDi+UA38nrlt
y+ts6hq/OzB/qNv1lxI89azaMFfk6NpW5HCb0MXbMbHIDmucy5Sjc1tOL0Gk/KDlVI6d5YEahyEm
2Dpjq+s2gQBiD5hIfYSSTSZKMOudrbtm+p7hA5b1p9dnK6SMPljOfmolaNA4YvI69Oz64REDEreE
XbDaD8lq1yJ3DTtHf4GYQQUeC3uUKgsKtQ/7IGyc79IiFJjf8tgNgIEU44DDoeMYgxO1XOUue6t0
Z6aWy2XXW1W773xbrL92k2WxkjwsOFJ8zkQ3LXQ1/+q8pB4jvNoey08PwXA/Mdnd08ag72aYbqGh
0/Ak7dr33lcVsS0q33wpc4QSaMFbdVMHJpkgavke0J98kXEcQIqwCRvhRlrXW147QUghFLU6CmPB
7D4gOmVdKAxJ7U5gUtg73kOuJ5/7qAI4ehr8FHnBuDjuCGBr1k0ZvXMgF6XaRlXIUGmrXZFMgBc8
xe7pyNaJ/cjVEKJ1RMQelvAC2QiaJdpJNXgNJHz0OCUDn3JKbkcZeRVyuTmlS+VKLGpJ7BzH7nJt
uJ7Y6/oLGw+gDR0Qzw0cqSj+QDy0Ah3QmSDmFjUowQU7sVo9vLjAXtv8vZjdgojWVDJ6YEfH9uGO
pb0LqqKhmKIJpJpM5pPjjXGrdgNMQ3Q2sx/bbD7QexQWp06jIqC9RY3CZxPw/vSwOVcYVFzUi2WK
C28MmliCBguR0/3IFzsnmKpp/jum/YnK2m0qSfE6yRXdAkbUAZJd1w17VmsryQozg974f3F2Xrtx
K9u6fqFNoEhWIG+7W2pltZJl+YawJZs5Zz79+Tj3ubBbhgRvYF1M2FhmM1TVGP/4w10RMK3FwW6p
GUFcEt9q0K2OGG/hR0hikQqGB7AGTs1s2wdtZA13LvIzr78BjrYb9yTFWzSszuioATDO2qDl69pW
PocnPZU2Qt0OWJsp3NP7rCXS3pVkpzzmcSNQ/ywZL6q88DNXokksAr1gIDeCcQ3ejdWWVXhTz14j
iJ+Z5xAW1A67X/DPbzAgskRcMXF1OcAJYegFFd4SMPBw7lQ6pN6VnQsz3C4xYMX8jeHFSmOIXGFD
Cm5oakT4Emdu7HnYpMxL+kDwdEh0rYRGZPU7Q0VpE1CYYpz9lEBCqjOoickyOXtCX1Kyb0jIbb9j
YJy4P/qsqee3ujFNdq4nwhizS6uzGktu4sl2Q3mKIEOyK0Ui9tMChrao4wdB5UwzXOF8n35hxqvb
K+ZuVnvOqgzbbxFj5PQL7m8TwqVs4UVjuChkioFFWMhq39nBRD2v8N9DTVNxXLQnFWYb1U20NLaV
bkTp+slXqI5xRxJqaKrkiumRhhyW1boPziSGjPMViJVoLoY6A6HbwMvu3ZeU71NaJ6YfcVFgRD6N
0tobL5+YnCRT3U/bwuH45B/FUBCBVJck/c+BrKb6J76z8JP2qXTMrOGWBHl2Ggn6CTopaNPJkxUz
r503MaA1pbUsBrrmZK4c0e9Cv5fJZdyYJSaMaIg8BhwykQ8I6qa5wQgOgx/nJF1gi9zTRscosaJp
aAZ4bW0bqqeMZHP3foqzBW86dOjera+khZ15GVp+9V3qYq3V+zhaPXjLOZcNkpslXwWKkZnCgz/E
AT0eUwGCJ5n+4IhB9nfuqw4zr0GEJ4wdLNfb59Y6AlxsolW+LjFQ0iuQMugkiurGwo1e9HEvL1Om
YH5/EiZxk18QPdn4pwWJ3vNV5BWNf0ctIXOsnkMbssM2lpVnk5kQSZGcV0w7ol8EUSB63bZyqaKf
kRUs8b5kHldgY9vimjHg6G5m9VBOQ4LkaxkWkh4ZIIKIMh5IhQNINkS42ygvtNYWganfHlNeP6Q1
ZXBKYqHs4yowZIPEOXqntO160G0DBw6CuJcWiPPKYXn0BsJC9y1lz9SdQxZsZ5gsHr4iW2aaTK+3
mEBqH9KxW4f3U7m4TneRSyzQhj3/CiAgeEzbQV8u5vjEYjJDpboWO/0GnU/W4RzgLO5WzHbH6wAx
6VZa9QBJ5jWMGHWbnfJg2v8Ys2WscAjWFt/VmEVleicCK9DTtl2L2Eu6NEy/IAmPIeSgvmK/+lma
YBy+ZQ5F9Y5ujC/4VLoISDH6GBonB+R26oirKQZt69Q+V5AANRzcp86NYYpY7NkdIVPLRMoCRp1N
jMHWMKAe3sgpSIhxBP0C/AAmtmp5Gw+NyJtdTLIDnBIklyWy7EbWHe6NXXphL2WM67hJE6XrK+Bz
Sxx8hPgY0NfC0RSYQL94paZYPjy1XlAEq8zWbcGJmN76RI3GltfiGZ0GtBZbXbsgcRvbmULCEhhe
gIF2FE7ldpgpHBAGR5aPnyM2tRznm86eU6IYwDHUcFsMol4PEq+JPYxj8NSPzxVYtzudMrgpMPVk
v2Ztwnsiz4m5Z8NYHI89tbj07zOWqLcRJ1lLBzIo82MsCw5zvMemZjgAidbiLVh4UOTFQGRAlVFq
iAbOCfvJ6J/WDNyTgSKZ1uFpSjB9vghCKKvfxogE9CtMitL2xG6cgHDeLGdSvZp9d1iB+07pQ3Ny
wYCIdkYzLa0bGYGUkbAJaFhcYxkYUYGmuQvGddrX/Tw92xrUx6A1q10czws/K5n2zy2oYdMtRn63
AAm6O6edw3iimyFY4qxZxsR/mrql6M6xfKZpQ91LPsU59RBSgl2VphkWoaWrnO7RcRg1nVhW1tXe
psbPw9wDecOuQGafJgjLkkw5y/XEARo8BpiT1E9hmzXNOUEiABkkX5eYinTroQ+7dtDKCk9dgd6E
tAyMNYbghA/S7kAjR4FOoJixJj8patR8zzhxqeghqqMS+07HCllGM5t1cuJDWoVs7GcYI5xBJ/Co
tqMKhpAKtd08mCgReH24IgNoPkcqV8nnaeUpnBQkzmXnVK1I/Hv0ctlqf1SmIjxjz8T9a1MtOClc
N3FpMXKp3RyYF/pAWP+w3ZVlgsTBuGtqF5KG02J2ehFtsKPOKuLX2XT5TmGoVojx8loPZIFO66AM
rYozO/M1dKOQIGUoSNkt3X7WXHqR29bPLQkH0Q37W4EuYkxn6yaM5yK9cfJWO88Fm7L7PWCgsxyS
1DPdpQwgRV9nWE+5P7LKjOJs0Hj3PhJyRdgs/bGSz2NfjPoHa7jkpmbMEsgICCGymk2Q1F6dboXG
U4DCdJwG/YtGVHOEOw5ARO8iRfzGV8MGgj2qWyAPYT3k48nK/x3RiijioRg7a+M/spVEqb/DdXgm
WmlggphALCir+NFqRerfLZyMCTo2F3/Jk8U1iUGk5GTN+HMauz594ehP+4cghwp9Ftd0YKigBrsn
oFWNbaaGbRIto1gPDItAWJIYy/LcgfFWv8YLCjHwJh07uYIZiAk3zOwlT5U+dcvJag6QOnyv2Go5
jTbDD0jRuJ/PluVMNxkgKBQIMtEKBHdKUkeh2Iw6+7arlXOyVJnzrNGklE+6imkMIWTh8BJDl3UU
Y6TK9XKguYGJQL4rGLd9RQA5IzsrM8S6P4GQi+VVRwbTyXGemW5PRY7ZZ0ynqndFXjXoMlalUUkM
zF50VffAeHhyvjbWPHW3/agPYsw8XMtN3+QF0tsg/LU2OeNp2sEdwJFwJeVuoQjXI6lx66R3j+2b
9PahrQoy0dK0UTCk/JqseZUzxH6ry8UjpiLIoLjSFunBFHKjG/yPz31BlpNiFebKuWg6V7UP2P1a
1O0g3LibEsvdE6tNw6RvNRTz5SWGQDKD0Qg9heU2GstlYu4tLbRhbcr3mlHJwhvGIZl6hcwPMJr8
GXXI8KVCK4V9j6+j6zp0PIg14dCJ5abNeuDane3YVgtkiulx9Njg/dqEu4Q1TWwWhvHBdKjr3GAO
IQbaanUJBTogShJveT+/l8U0Qp4dZAfsvcOJCmhmNxbQPPETRGE5vpYt49Kt05rkAAU2pkQuKPqw
dH9jQeDVU9kJ3snEzYHOrHSrUOizsQmVXPZJGgf5mzdHlngyaC2Wr4sxq2VgRmCD6zOvTW14wmU/
1Ocg83350soJTtkOMB9e2qkL3NYemPZOWn/pKSF9cd9Cv+3LK4iJdlOdVgTjZe1pSr4NQluOqNL9
MiCls5uTwMVz7qcZY/pROOIxsxUqHBCVlWxQJsgUxlg0IRRGJ9f2WRd29DQXtuNlurqT2QIMt7Vh
eqAEsgshbiG8+wsnYKEGcRhKKDSXCfVrvJzxscOH2kDExFwX88uiRBoYdHXZZrfQYrXzy5J4a/Lp
x2kML5ZUApNE19lM0V5sK+juQ3IbaL/pGsK1M784+E2SYGpBOtkY4RCirBQSM6yFCp8Rgdhjg5DA
zXD4rycXwAwj1fBKsFwQTheQyDAmYPRFy8ZwQHz38Pdp45dQLyrA/Uazzqz7uZdQ0zAQq5CWk6ob
tU8DcgfP/0KEwaBh/mcMpvDmEmMD5b9xKGR3vZcG/R2BsHnSw9oeGWfu4tnqguUcDlMdt9hGz136
E38hkU2ntR1X3Uk+227AQ4ILLsFFCvo69zDXaux2nRQWqU++6m3cjiNiFyucY6bOGjaiayJ94S01
9KudtGY/f6sYIra7vJkmUW9QyzTma2ziYnkwUirgOWxAxqH+HpdBxoBOeaglF/QpoVXdjCAO2Q0+
tS4Rx1KRgrpNhCD1IkLy8wJZIaiuCEHyp5/tyMF+buemDAmtYc4ZXRnMootXVI/QUTeDIgrmgMC/
YSlkfRnUZHj3YVhYSLrxvOdSxJiIN05P8lWorOGxI8UfS7LFdyILyzm7TZasz5muLEOD1f9eINGD
XTuUVi7yB6QaSZSfJhnmSl/bkClRuSEqkj+8mjFjGJ+kp2We7oTnIxJINWHJ5U4jVkjrqw4AK+le
C5oom6AEDAMJ+pvmuHTJ62u0wOs0qZQbXbEhBWwrkHLIcgdRaRL8hYqOSeOrSCw9YC2IFPzNjStm
xuSTs89C/wSqulvKuhcFe+wEgWzLcWKx1QJ6p2O77+AUZy9ZNUSZ2sCwHIvqqnaA1lwYKNQR3xAP
W7K+SRrXbZP9GGU+ZIfWT0IQbCb02Ww9TfaUPnlJlEX3+H0Y99kaO3oxSvdkHLDXkBFIfn2XMJpH
sgLnhfH7Gjth44abu3XekS/GdJ8tTVZah7+Ie9HIDnAjGmV4xThrte4QUJfda5llhNFdRvY4OJjD
TtrAVyb1ZrkDwgp6/9TxM+uH8GsV//AAFIMrLy/s9S56zak5SJ4o5hlNjItjC5iHyCSiD2w3U+Q4
HS2B7q3pm1KVq3a5LUfN/tqT6Yinvrbn6rLzMBecN7L1y+FyKiBspTsqbg6ULekJQjtnIzP9/lnG
AEWw45ZBlOFGdshhcZUb8UM8ayP8PznOQ5CvW4VlsLmesS6yH217ius1VJbAD3LmOVkxwtfMxLYk
EfUjEhmfWUaKPaKMsXZeJWf5VtXTdJOES6ZOqrzqUwbWtdXZL/momu66bPh4T6JocKYn9okStpuD
6sp6GpF5WsiZ4FOtsp94ii/W2GQiFWYLMOd2jpx+xGYbOYL+Nkk5O4x6lQ32c2X10ILHnZgrO4bl
04CjYu/uT1VfY5pU+fFPvA0qNtWompFybzS9d3k+eMKdiFXTPc6u0mATTcmo+N3zqUXmAuwhPgGv
I2AWc4mT2kz0w5IJjqovOnvAR+Ua4m8UU/Np6UMl70qPxQys5S/5foZ4Kbs9/v+ceNuMYIcpZX6p
wVnHXWsHpCVvAmo27lUjskoeMYXzwgtnXbfitpY1oOFFH+Z5mBJrCE/Xib76bTcvxemCu6eGPoZZ
88Rw3SMztFqorezFS77GMi4d/3IWKAXbS8gMHgwcCicvGs/i3Fobwb6fHJJmQslgIzgp5bRARrMW
tYifYKRJmu5n0CL7h0jbvCII0QJy/yLIhbG6ne9Dq6WQozKazhaw1/4Bo4ghOxkiYv4w14bth0sy
keThYxNNMe5b8RKnEHE5d0yEZSgJXDiei6xVy24Y2gnit1HaIg7EniqF0fdM8h8k/Rqf23OPCsCc
iEy6nAMe1qbhiP92U1L5OeS9jo9xYHoaH1ln8hFnsyQyq1Ouyc9jGi8bE1RdVvIyHEtGOFuFiTAr
IMqR6spNXuQmIfY+jWMmuEUwZ5wusxOAPYP+N/ktwq26woCHYOd6HV7FJeyzsqgvgSpLM5NGUrr2
j7SFNHuqLX+On9PWUvC8a8ips8G6MsAHpKv7oiS/mNHzr5xEIDk/MPCCHXvuSKwuxm0UJiEQsCih
cVMjWiqbx5O+ySLcL5rGdfCpLAbHIHqJLdVn94EhacF6m+x6TBPc0DNPcN5X8H/JAcpB2yAeFbaa
xn3j6YyQlnW4Hr4REJNNF+DRZimeY8LxymWPwzQwDx5iTYCRDTmIHiDzhJ/WMl13o/H7izDskWxQ
jNaLLu8sYBfnopfCiO+kSYbCvQIKLtwrf4TNgPGPg15k24QECJ7JssyqfYCLqfPE+x+ZcTuqsZpv
fgbXNMbCGFCBGMCglRGa09FtDWOMMncFtqR92YpzGMF2YTbC8hf3ZPIWRAN+SsbWPsYzcoFYTf4X
xulVmnvLpd+h/8CDn7Jn6w19w+CS5GQIQ6dVr1OqUBx1tJ7OYdvqckSSM0pe9JSjpURBZDNBzV5X
AxBMYw3tto9+kJ7GemkwQ8bybSFFjOYKN0doIjYG+/UDXpZtw6GK1LMAuUoWEmpL402KwawHq8Qf
Llomu7Y6ndtULP4Z+IaHjRi+011xyYCgDNRWLchLTrH86+HPSwpj1huahQjxE8ofMn1E3yXzS+P4
Xfk1zn3H9zf2zErE6KQLZVbeRjBNzBWNr3E5n2AcEuyc1mBWPxMt3Z4UgxYVI8NSbA7gUOVKTcTf
FJkNv3HDmCQpzT62Mps104jWBPigEkHS7RU50MEeF/uZvEuUVFGHnmUkh7K7UtRyqkdtyd5LYZB2
LO+cwULoX3q1ZVO+6waewFnSZqQv4uJZdFP3WnZ9U0yPUWOcpj0RU2nN8odbOAXqCnYQnBZvsBFw
iRmvygFBzk2wULQ5qOI8TLrGkTVlQ11nWIH1fDRi8Lm1uzFfphvieQpn/IUjIjXzdcywr+NT6qrY
sma8/EdK/VO9smgormXQMnPCOVf2O8ISwiG0DlTkbtO3qPloRd0vdutAe7gJMsSZySUyoIK0dfRB
bYWMyPGCCPs01NjkGfHhLe7d6vvPb3LywOma8wqVMsaZORC1RSZd0/QuoslG1Uu+oVXTecUW51Vw
RTkJYaodoEMCETyFi/C8seDfTBvdTyu1IkihtkEgT3BVw+9xcpmsu6kz0CYi0wXAR4HrOpEJFboC
UqemlLASGNa/kpFJ0uItZ3SilltR+rU4wervBga76bat6gv5zR+ECs1luUBxWEOMMLtHG9PQQ17G
zpSHw85WI4PGxPJkap10rnCs4hR2qtdUepuAeOJJQrwxh8VauxHH0hZs9v1Q1fsUQmsiiN8RtoXv
wDbRrNsfdu8Gg01QNWmaeGTrhDniTydO6+5n0zRRnMUPv8nz/79Y/g9xPPL76n9tDVY5v7YVzgeu
6zlC4w2tPbX+/et3DEBCpPT2/wy9pMBgJyMwoMGddfwSt/bEtNIDaYxfcincaB37LWhPdgvHRrbc
lGseXnBOghPSTHLcigUbyGoc2ni5d1FG2PEVsw4fP5GWgWgcnUHC6/IfcayQ7u8KspQtC4tICXuN
b7eNEQB/IaIYXurJxzeHNcEf96aNQ0MifYeQJsEvlX/eG61vUo25aH6iwtL+A+O6GjCT8b0ST9pH
/L5pI+p9b/PxZdd/9vdHqo3LRNp1mJdRNXjekdvAVMhQ4ZeT/lxiNInXKDFtVOOFyWSVfnKpY2MD
bQB/fBclgYP8TZijOxwnC/J2EmY/M4wkm+d0hPaLw3xEXjx2i33wyQP92+Ucji7ek+06Sq4P/LeP
hTdGZpLSQEizHMe7oGuYqJZp2Z6nRVgEn9ycOX6OBGohCaDE9bRConD0HHv81oMxapo3pZVHSlKU
U54RA0YYb5CczHXTOYDhLT3a9y5s6Oy2H79H+3htaF94zMhtXyqP/7S9P2934sy3kiXO3oCTlPna
0o9kpFaYprawow4TY287Epmyrw6TDYCBGsct/Pccg5HlbkrxPbGePv5J7x+J43j8/6EyKvQixy+A
Mo9YqtYMbybqBQwF04Zwp6/ywZaJBQ+0IIIIT9ohD61TUcCu//rx9d992j6Pw0hX2rwUR4rjVxIh
iibaqXubqza1HxZO9vFtNgz27E8e/l/u1ID6+o7336tXR88+TVoqqSrJ3nAZLzwkpwG2PIypVsB2
3NF1pd9W+QEwQyMR7Zx+fJ/vdg5euXD50hldG23ro/sc6XEogGf9GipQ3z1lQYi8VORk5Nxycqfm
Kismubx+fNX39yzZAgWsIBRGmg35z+9t5TfZKp7918IN0O3vccXV/v2qD/ZAOyMs2AixwCwS6zIx
4UTx7wsO7QjbpBRYpNj6eL+cIPwsBdLDt6qd/YnM27iPDYKA2EY/MTEKMmIfLqrJgYppwprdx7f/
/uOS2jE2eIrm6BfHt29aD6WUN8VvhKB2hBLAMItO4wGt2iff1rttzFecUNLHdJcCj9Phz+c8S9e0
vUj1q8XywY+ciBF52sQTQ8MCRlC9//i+/nY5qbW0Xfhz62H75+WcIkViFS/uKwGp00RTTbOB21pM
KCE2KQKPsH/eOJVmyzKKU93zoF/8eUE1BqE/2WX1ClMu1s+UQzK5AAGw/BpDCCK1kPRHceVeZIY8
nfji49t9v3aUt54RjouuDLTyaO2EevThZ4j5NR3lkJ4wTpL+z750CODYMO4Zy0sgrWZuP/l6/vKU
2ZEU9y21y8s9umnsqkr+Wo2vPp1EeT0v0OF/osSOScLFla395Bt6f5faZl/goGekgqnj0V3S+GeT
ndf26+wRCGETHyxVeR5SYeuvae4Qlogwa2mrT17t+7vUNgcivG12CrwZju4SPhkIt9sur4bUwfBU
URtAiVZR5zB78bD3+td3yeanjAutxeOy9rpkfzvwW8uGwTAt3Ss9m6gf42FJJR7ujhvTwiENGfC5
8UYfisYnF36/FWooTAKpF6UpdcDREg2AcaJladCML/g8t6cNwr5678W4PRBxyRwGYXJGWZy+TYI/
+2TFvt+JtOKfsA3L1bbl8dVDAmr8IG7TtwRteH6QIs1BwoOEhvLw8QP+S42hkTrZHKnGCI9z9c8n
POBUuci2Dl49v8DmZm/VcdTcxo3tYy7kF6HEsTeE1Y3MN0/KyDzXZhEd/VmjBEnq8FKg7H78m46f
vUEstO4ba91F7Xz8jTmM7fLUcuWPOq5EemPgxUN3INd2DpIdzvdN3W2g7LdeQnhiIRf1jyvZKJcd
xNP8z3Zt8+6jS9rJ7UDof8x+CpqxgfRVzz+sYknHQ4tpcvG/Jm5/eLj93gO9eweGfRkrRERFWIWx
rI4+Nvi0isjYsvreWRZduILrlI+xzHat8axvgrnhL2iv+PGkKPEvQ3hBJJl0ZBB9cuPru/6tcXAM
nzxHv4OkBoKw8o9WWz8PeRYNen4Ocmsg/0SYO5Txzreo1/YVJB7nuiaT97KiV/768Ss/2lbWK0OW
gGRNFLtQmJX8+RWGdT21PuSs53xZ3SbsUl+lGkbFzsPtofxkbR9tnVyMUawn2VMEzx3z5z8vhin8
Yvdz0LzgzBxWqNscE6Iab9DdVt4GMGqpTm0osfmPj2/yaFXzaDGY48Ei+BC+oj3787pIPPmS/Tl9
GUs77nZj7Q3TL1x2xPL28YWOP6j/CnTqCiplgyjOXT3zft82m6JJJlqk8IVeEDbNxixow56I15Pm
i5PX+Hf2Eg/J5M4JMZXqNp3HGXkKraYzVz2OYnZ1//Evwjzvzy9LO3SkTHbZz6inj5c09hQcY22d
fYWob2bA9mbAxi1urSi7l35OMsK5RKa/yB1Usdl7SDs0u1BQvaUL7z7+Ke8+Nc0wCX4ZBgX0Vqjj
/nw2MhHeoKYSWolbQknQ+KM9u6SjvGKnVN18fK3jLw1DfMxphTCQmBUH8NHmGuHhZeoiS58nG87N
tl5ZQ7hjtc3WY4YCRXYgAP7k42u67tGz5qKsIno8PjbNcjpaS84o2EAcmT/DISIer0FMjCG36+F/
MW35xgmc3eWzJ8RlSPsOsLs0BU4G2FhIRpShtdjrL8W7nYhda/KiF39sI0YcMOZq6wVPwkARWz3g
OPIY9w7srlMot5Yhg2LMJrXjjGSPuzZ4961ZyrgZMuzumXni0kWB7XffkVEzPoT0Azt02eaU/Thq
zY0rsCMeYdWH0TeI2A6xfkPcKyRtDULxugbB18GYfbIZOMerkhLRp5DBSt5nSarjrQfxUAAtvna/
EMZr2eKAeKAlOkGD9jfuYYxzAZ8R/k3tXpi+KxEN11XY9N2lcYruBYDM47E6dZ0Mq455gp51UaWA
oNWVY8343D4YeKBRA3G6Z7q9N3R98wWczLwptrzGZSTuuFvJ97Zx9PgsZOu0eDG79dzTXvf4xYWf
3PK77YG9D1ouLl44S7jvgY0gFcTILaN6Yog0GW9f+R3mpRvQtdgFTOyhkJyxlFPYX9mEuNW9S1o0
ida+7ssMEvwSwY0Nzj7+bt+tFUpmQlENqAIpld5xzeOzItqp9vVTAwORlOSiI1znAvb/kDo7Kvau
hLLB6O7fugXKKx4AR64tgJOoOo5Wi+0xR3IwdLgXpUPiA5RUzqcNbiAW8oi+mLrociCy0B0uP77d
o22IHUjYDmAKJR5NknN8u7IxamndvsKcAM0NmhLoK7DrCBstYeKd/h8uxn1yf1zYPW4WsshWWATE
1QMzbvhRDF9gkFVZJMcLNx8Gufv3y0E91BoXVeCT48tFCTbfWRcVD40TBU+xK53XpWrdxwgG5mcf
89Fnw+2s+DEHHUUsfMfjtgunUt3XyRLcu1M/EvLiBcTlsanjPtlEt3Qx6Hf+9e6ArKE2MyGizneP
MbCefcKJbXJxcmuOYDNJjFAoXoh3zv9Lyvv4an+7PxxSeWsueul3HVAyAruvHML7bkF6sLH4UQen
XYPW5tIZT6PWLz6pHv52RY9TSyFIU7h/HLV4eGgRjNVY1r2LmeTXQiGVOl9Vq9G+l2vrrjGo+qQC
fr8YWPMaNRDAyF8AgxybFDxIJ3nfo4WYN/1YNl/KcHLu7NTITxb8UXexfjAsV2p8R2kB+3i9/d9a
yrlgTKM6x9xz+GSnZTq0j4b/JAktHPW5x8T8RAM+fXIq/+2qBliLpQ68ZY4rst5rnSmze33fRB4T
nahA4Mjo2LvF3zW/xnSXzFN3ruQ/P1hFo6ZclxaWmvd4uuLAKcCmpFzuW5S8FwwdDcnQxgYoYAIX
fdK3vf9wuBhMAJyOV3xLHVVWcV0FaO8jcZ/LWt4FRVk+6NUJOLKhJM7opj/pXf9yPapK4AFERRS6
x21TVlXzQCz1fN+PjX8e0ZaeOLgtfo+KlcoJfds7/Xgtvv9M1/KdClVyBjCBOCrnRFJrf+gW9z7q
Rg/uGNXJr5A8XkxsTKw+m6385faMYpsxlPMeuQpHV8PGKzIyKt17vKeX8zpr2mdY2/4Zxnb2CSYQ
yfnHd/f+E6Ve9LSDdYLmDZqjdU8ipPZI7XHvBZ6QL2NdzzuCeYOrxBv1LSxwMkDzvPxkNR5VX6xG
xZ4G2rECEMo/vqjCFqRYBqPuDX6x9qlnA69tbOpD88nHuT6t33rb/y5E8wG8C+hKr330ccIIzJDL
jOrejWtCSK2o31dTmdxYyo9uRFjluHt68UWAuvSTz/TvV/aU57CJM5E7eq62RbLPao5y77Z2jr1S
Xg1fw8CNLttcWN/sdHDIqjYolRuZf7LrvLs0JHO6aoSu68Ts3QohzU3NLYYQd7JL++6xcilXTzAk
K5zozBi/ZEy05L4kPj4karc5SbMBR4lPfsS7V8w2q/gBbD8rKnxc6cBbbcRcLPNd5xsiz9wM5eHC
mD+14XV8/Al7R32ma4PYqPU102tqhnZHb3mcFWNAP2/usCxbQ3kG6NXlWdorVGAnYiQ3AOPiclR7
tLlF+b2qGmZAyN8rjG83KDIXiLciRau8YWyLD8feEzMiqauQzIsYKQP+GTg1tgtpx894HQsSQPJi
9gP7atajQ+Y5ySXwRS5DwhcwsGrmhMh2fFZhTWKCEXo9ZnJ2tbgY6jZ6gUbjUGlC5cXAGpvpPMuH
gJQeRsMTPspwLSXpbW2HgeaAwciAYbRnpeqiN7ObXOsOO98a9wrUO99iH8OFCyeoa3NSz35EShTm
6CaPtiNCueIq7dQqBxhD+gt8nZsomS74NfC9yRQnOnIjMTmIH8NMez4rQzqZ7PdeVmJXv59tN8fH
xGmFhfLWt+YX7ecIBz1EiocSBog3Qi11uvitn5rVf08Eka/esOyopxtN4CmJ9aIkKIP0U6C1HneI
isTJp76wAw9nIFkULfykWsdnVhvZ4dlgYIT6RHsiDZ62QSBcTKD6JCmunXnQLT3ggPiBsMh5cEz1
Wnf4fhMpw6tuKqL0GBdlbziz1/mLlWvSrLcZrvJJvyugKobthldp5RdNVbXDq9+S2doiUR7aSJ2L
NkEy9cA7zoJ49/G3+e7wMLRcFMTr2If+/Bho9VMUVE47qkOFmwaSxA43Amwb2i9Iq9qzf7yW/q+x
8FhuNmfy8dGR+fUEgBoUd4iBkJoElbHO4XyNmB85iFSu/vlqPlMlmme2cWq4ow2O3ACUskZmd3zM
ljyNUxerB2Jh8+CcHN7PTox3x6IBlHUBktiXHNCV9e9/q9/GuNZ5bsLhdir7yH7JVmeZ3cQfeD99
TAXzhyZrTPf88S2+vyj7KFQAykZcRN7VUbkPg1jJ2jogd56urRTiTg8z9QkVZIxAJkjJIPz4iu8/
FwP+jdMRvBEPYPRoJ4NtFpbwtMI7X9L6xjcL0d04UsR66IeR4EPNbPJfr7hO1GnBGXtQBBwXxho+
JwNXhdUKGoAHp2rEkxOG1lVFKs2Pjy/1rtSgv4cZQ1kKwM+hePTFlE1QCywn9CEfYnPIOMd3WuRY
9KG/wzC2Kt58DNM/AePeP1GG6uR7KFAVBmfH59AIeSQ37aAOAxp/740xNMZW+JQvaC6mNKyq/t9X
vALnXT3P+LfANP78Up1pJB9RpeKQ9mHxaOumZYqegRKjAUU0k73+60Nd5/agKApYm/n50UMdrNSI
sKyRXBQ1CX2wqU6LZslPylhnh5n81guFU/UnH837N7lC6DgYgTmuHf/RakwnYEOs7pzDjCEYLG9j
3ibMdZ8SMxLrTn4aO50zpZ+0Ne/qGhAiA7zA8qdJhZHy55NNUgMD0h/cQxga9aMfCxRS3Sy3bAPj
DD+vHIkDKfvlexU41vXHj/kv18a6zKGYY0wPD+borfoyGrVKF/tQFq7/4OAQUmzGQCVPoCEwimsT
nNk5ASR+2heffFDrmv+jhmWgTasD6coT7H7HleSgE/B8XCIPaNniR1uEPtEgDnq5T8qody/Vc7Wj
IJr7vFzGMkdfEuoo1MzaWg6YOkU/xs4PSalzAOztVbmySYY1ZgvL0oePn+y7BbpelkmQ4NSiezxG
y72WMg0PbHGQ8Oy/EMpUUWoFsn9y+9D59vG13r1Fb8U/WZMcID4d+dEXZHKnytAizYfM1/EvL0Qt
gKB4IC+jD4OrCCPMZ7i+/hou55x9fOl3ZwkGovA+gOfZ+dZ+8s+Pl95rUEFuDwSggTOhgCyG8wiC
19PkrRJdAsKa/cdX/MuDhQmxshAN9ON3EwEMtHoXU97hgLwOQZSj66zfIAps36b1MPn4Yn95ssBw
nM0OC4Qt/ujjCZoih4+t+wPFr3lZplj+bJrB/gF9NacAJezrF6BOeh7ATf9XTJW7A5gDs+Lj5QEf
LU3SIjBrKCh7cMl10Cks5DhP+8V3+xG1TGY+HZgeP1jmeHxBDBIVuCpr8+iQbgvyuJe0lQeVcIST
Etca2PBTOhQnEtZ39o/vEbRRU4XQ0HF6IX05ulw+CMzpFiUOPQ4/iDci/TK504xXDCaSH7/F44+U
S8G6YHRIEUJLdVxl6ThwCcCZ50PBEO1uQRDsb8O5RxWgsjE8YPXX+J/sOrZ9tL1xiKB1crkzYB3A
sqM1SdhruxC60x6WYCZ3/ASeW0REnmnr/8fZefXGbbRt+BcRYC+n5BbtrizJtmzZPiFsx2bvnb/+
u0bfiUUultAbIAmCBJnlcPjMU+4ya398GwlJxUUkJkUzptQqeca2D3sMFA76KZDan5YZd3rodRqy
uVtd5sWLpm+OkqfoxDAjojWyvMoDM8YWp1Oys6SlBmpxpgITiSxjcDxqUtRWb+/+MtCzE5QJ6OJw
mTMtdhYHOQajD9g7zp4gLUSahz5yqlFhToa9v72QsnwweoMy8FUDoAkjkNX4I8hBrcdSLXyrfPWg
o/C9d6baZNZWSM8RvMMICbpHK5Oaj75RyZ9bWUJilOLdPMgWmoNanvQHuKLysykH2UZzSF3EEip4
TQaOoBmirieVWp6Irp1NLWyrC0bE3aNPExDNHAA7GMOgnZ3HLTYn+KO1R1Op412vjcD/IzSbGH0j
Z4uEs2enffAFVerpJEdIf1epcy67XIYu4xcQxmbq49yxXSQEnhBw7mjkjT+wSMddKIM5IpEAvKRS
Eu9h+JWH23t/7elUYGpgDZlGr1v7w2xifebgnQ4TD81YZ4DECTVOlw6qVaPnjzgodGs7tkMwvYZz
CBVnl5pWDaNclfddjyM4QuVSjSP9pB2L2FIf0Yf2I9e2evtQW1Ajm0aoIENbcRETxRlmJEkrJYZM
paGgsMc9f4hGvT5OyMPDcSmDjfP1mlT/k7KIN0gtwZxLpjEsnvXtZSelgBMaWOYXI2rqYD8EE4At
ZPp2JFbhrhEUOvBEOKKl0BHcTEddw9GE7rZsRHuzwM8NDVrtmGhBdKiYVIFqQ1nPk9H1RW8VBbUc
7dwjclghxPXJgp0MUwKFjHaPbtOfFtMGqG7GvPF9LhIkEFM0SB2ZBFBjcrxqBBucG/h/TUrDANT3
rLT4lwRF+hIi/Y9EWP8rBLEdbsTH5aeKyo3OqkB0CMjaKm+AnFzpKGAFZwcAdAtdagQYxEQIInuA
dWonO8lGRbFeEQCWDG5BYHL4ABf3jYZSTWi3pn9Cz5AIhJU2v89z4sxEgruCOK0/3f4k1gtSSTBb
YwZE7FvlDmaLvLKp69m5QFL3o2E35ieEBeQf8FnyjW73IsS+RnS6krIDHkdM1xbPJs2WWTlzWZ7n
EEUgl2mh8kdVqmQjJVHEAf/3A+DmoDECDAf4rUX7YBHKc6Stkj6Os3NEquUj5cwkVFJ3doUk6zMk
nhBTinnobW1X5Vyzf6dAm/onysmxyZAUL2jzx34/dAliPS0inrc3fHHNi12gL4v5CpkhxeOyK27Q
Y5yA6Ydnvy0YvBWlL9htjWACw3Gd5HDaCAjXFgRliJQ773cNPZimoS1ndOjPaCWNzu/GqOxs1xRp
nDzR2OhN5Apma+tzvfKuDdF71xUSaghNi3cAUQGt1qCPziiTJuNZVZu2vUchZ9h42VcejnuKJh9/
khOusgSjKkA3dyg9cVMltBb04lI0loHqv5Y9MEbZCq+rOARUXYE9CLBMMFWW9+Nk5Ro5WozdQaz4
ZCJJ/APmX/uC3LJ96KL2c4kO0e72kbm2JhMpMiFxcFa5SdpDH8SeJjonNQgdxBFkb+RzLl0dpWw0
j2LZs2oje7696pVXCGQPCAw1IrPp5SvssSTQS/wuzw56My1XSKWkbopO28Y6116hmIEJAgLQ6mWT
yMLL3aBUSM44bgTPZlPZ0Z2BPg8G8gpKm57TNP3X2492JegRZeEbKERbwu2iYEoSgI9mFSZnU+3N
CrWdvv/LFV3+SFMHutHtxZbYH2p6TCRI9iwAaaL0FRvwT/u0RgM80mbSIEJtVyONb/WZ9FLoJrr5
bp2hnLqfSrMYD/loRyM9fgfTeHdCOywpd2bT691Gkrd6fAcoDGBTMQkUJ3nxcTaNY8DDjzQ046L8
efJlvOkIeMkT7dh5i9WzOkbguWVdYczp0OpcfaHxqA9kI/N8rlWUiLy8m9rzFDL+27irVx8J65BT
02W0ESddNftlqVP0Ejm5s4rv5t7M+2EPkl1FkqiZvAGVlucOydvD7Xd7ZSehR72CuGXe8vIg4UlQ
YbcYG2cLMR7lEAR4D3qxbSIMG/u4MW4845W9FDwAeptAYaAcipvvn5OkNQWua3Wkn9tEUT9itIOS
HgrjWbaxzrXHEj138h9GdowZ3q4TOaj4zeDZzo6Zy6WnRejCwtPtBt8zxtHZCADXViN0U/hCiqEP
tVhNlts2bmJMqJSW/M8dRrn84yOK9gTdIdwYnKx3EBAYFb0CCoyPYNmEAjlQO1iY2Gd4+E16rhPU
IZhsJeF70yoAx0BrGMDSNV1DXkysQHlgxTynRlA8ahb8bhetlvLQRl29kTOuAihr8bbYQkLaGvuV
FBbugqlqnbUms2M3MJQfo1mZnwpwWt9Amsq724f+2h4CHICNSLeMme8invkYRfdZ4VtnFJdSxLgK
1Lj3RM7A/B8WIpUTO0jgBK7w9hgGzaxIJP4m6s5lHuxZIJN2IQotx3c/EK1BSnLT4G5fkaf8EPlp
TqF2TrSaS0GbpkxyA1WJirvbC61POtcb0vACBs/UZwnXQf97bAsTWGvaG9KfIp8Q3rCHUEc9qUX/
6N2LgX0gUtC2Nwn1i0sOpW30EcB1nJUYWcdUnRK4+alGd65B1eN/WYy+C5Me0rEVxAurlxTvA0M/
N2YZUkGHCIUetdyH9I9YUZJsbOSVI0izUX7lTAJvX25kmHR2ZVY1gbAZ48+F3TqdO6Ef9O4mFNGd
F8ZEkAHEGpjHhCrGESvVzsOsDZarDDiZ7ZBNRgtszn00C2+/siuPRa7MAJI+NOPWZeWCCm8mrMKS
y9w7mBjFuR0+YBYQVRvrXDmHAohHDgBlkNx5kQDoWY6uDcbzF5SYhJQQUOuPsj7LvzUznrb28Ep4
4kxotAZomYA1XiwWoLyLO8aQXEjpsAtJBj3+MNgjAsgR6HW8lnp8b9+/jzT1RfJKVrmaO9oJymeW
VMSXfC5Q7Wis2eh/qHkZzxvMhmvPBunSoNMCQ3s1GUcPYTJodUUo4M8qYtU56Vr1YAuF6wyoBDrh
+zR01HajhrySUtIDJnFjS4Fw28sQrA9hNGEKVFzCCfFAi9F/AmLEpUMyoVo/84keMScbpB2YjRh/
01TKf+Y5dfkjymnjxvhhfWoFk4jWq0L2TrN8EaYBPI0jKtLppVQG5Tkt7flri1jo3/e+U1YhtKjU
zwyPlpOGOUKn0ERq5dLkSfa7xAve8qaqKX/dXmb9aQAYMUW7nwHy+s4p66ovINolF0Zwie5h0WPj
ikCBgGy19s7pCZWBxryPXj9gA5k9VN9ecFk2ZXR9df9cWEgBemjN2z/Ddopir0sFxvm9j8a+cWPr
17lmzTBgEZnk9lkaI/uEZZTyt2kZ9Lkt7g/mxmLrQ0FU5rlYkSp5nfbTYR4xbZnOSCnKlefPNa6e
CPX0G1/g+n2JJidjcL4GSpllSowg2mjnqTac86osnuNYlb8SQPFV0lvt83v3z4C6JjgcDmFzNSyV
wDMhnFj0ZxqnM5TmvqtQJ0jm5Es4xLig3F7tygaaJAoETkGXWRX9UpkxfJolVpuqGaiV45QvZSt3
0+72Otc2UKfGJ4iIsmI5UPMZrBhYQA3nyMqVXymmDV+nqhz+U0m9/txe6tojGRpwCSgepCZLDEGO
Djo0QGBwehXlj5YOlNiVm8DfKgXXUZlMDnQUpEPRA19mPo5c0Lhru/Fs6U14iuoyucOsznpE1Ed7
qpHdP/wPz0UHg9aQuG+WHQx8PLUc8Z7xnE+Y0Hm1D9QVg8cg3GigqiJle9PZZBBG1QecDQQGI+1F
SpfA0cNhZ27OCBpK2Nf54PDSb3VbOyG6kzbi0x9kENolUvpdSyhD86oJxIjCCMpHCyqIvDd8pO0+
10aNuLhZY9X0t54To/0PV1JyGzdGsdH80yplm4bnLqFN+NXBK7BWjogI0rR878YJgDzzPTABlEPL
jdPQ+8Nx2CzONi4kNYK6XRZgIIA86sbOXTnktugH0/bQqDKX071RUroJL83m3DTc0Ocwz0292VG+
WxFK8ihiZ1uAjitnUNBABRMRvYlVUev4iN+FTFbPZhgiaRHOxzLS0dSw5sLxGqRGtqL7ekFSOrrr
KB4wp161Iup2CuxZD+ezUhQZMFdE4s+ZxjzxGIwl7GWjLaWNwnO9qwwwKWLpbDE+hWfx9vqSyajk
1K/ls4Y3FrLITlbl+7rR0ZtFwz5NNyLVOnyIMobGuQHDCQGkxXLMLiwQBbF8LmaKG1duM+ULuEOt
3ciOr+wk8xBUaAQSEM7yYh11xj0qLqfyLNvBbO+kCaejPdYwWXUemRL/NNC42qLiXdlKUWEAbhKN
MgLX263EbaoPMB7Kz6PP3461NubNrh7wQr33u3rU97c/vPVyNHdIouCdk71Siy6WMzmbSifP517O
ASeP/jQeFQcBaRctKPX53YuRh3N3Qk0DY7BMVqOobkFvDvK5Hlr8CRI1wlgHq8QM9zO9QX72fctx
vZB2iNkZ1Q2wn8Xr0xS5R9q915BKzJ3uoGN3gE9uUPbnMSK13FhteVjEZfb/PXJY/OtWGUqtJKWl
o5/AM1XFMW16VJFdpw6D6pNa5igZuaMihdVGzr1eVgVyT7sCUC4kw+WQV6eJJeDf6inwg7bdW2bd
zXekrQH3eIzc3ZcYsdNmY9iy/AAJLzTo+PQQ6RKaYItTg9cT7nlTP52w8axx3oZejvPFLAEJuP0K
ryzEHcduAjgUg9DF1wASz6CC0voTcpRRcEfDvMnbHfU++gQbX8KVjRTUV0e8PFZbPlOHir+FhHZ3
gqSizz98ox0hDoxSOdQv+JsE+rFEbap4uf2AKxAImkvwGB0oEwROBkliB/7p5GK1IyG1jL+Fj0Gk
Vt0FpRUFf0AG9UEFUH2sZW2Hk0He/gL3MtY/MZDC49mtwlKbX5BHaps7lCir6MdohFmZfQBSpNSw
wKC0YgipBfLh9g9eBgzxewWYns66rTJpW3xUHEHyDoyITgV2PResG/GMn/v0U0an+NO7l0KTgp4L
6yBtuUxy+NwI7MXgn6SpyU5YJcjmER8wB3eRdHKMjRRk/f4ZRlOn0OWhhl0NpbsOR9R2AHXTwEdo
dlHb6i953WFXhaNYnh2KNlbzjQtmOaoQMAbSN75ekLScgcXLx5QGczujt04ZnhutOzsqVtZ9kt2Z
dt6d6zks93SNo40up8OR+jd5FKvS8yEdeY2QS7B5GlgKJpuZdSpME/9fl+5tlhyhestphEMTZgUA
YhpJKh/RqLfnL1OMW87nNoBPsJGNrSAqrwMxYi0TYoRfVnOMOCGtyIdxOGEBMFpPIXyVFGJtWg44
IGU9CaOHCWSVfQ4QE2/MHaytrD/hpJzHJs5SlTK+0JoLtYPacsX91uI+ml2cF2j6HCRpxoixS6hf
fiJVLEvPI9Cp2sT5YZzkxzxAaealx3lGfyxjHyFUZLUdPbuvnF79Xgf4aXxSGEIWGxjm1e5zyqhP
QYpzB67JBUk9NvJI/YhFHDKYrecjfdr9x+SsnncNlzXW652hVDCmsqY4MBNNtYe8ifsg2Dh869iK
Yhb7TiPAQa1k+SWDXlQCW8uCs6HiNvHKt5+OGMbM6kbIuLKQENkRzD/awisAX9ZB+TVLOTijjIJ7
eGmUhnSxWi6t3XsDBmRNRMfRxRQ2OcshXDhLuY7HpnPCcZWJqtM26sfRKLPE1aVK3ojc60DIeaVt
Qz+TOmLVzRyaZJzJyuRTDVvkE/YoRXi2KEXlwwSXw9/Yw/VqSKewimBpc02tml6K6hsZwNtT3CKD
+CmN/Fb6ZlrIAz6NvtROWwTYK+uJ3ImqDBVMAURdXEvSSMmCb8cJ+lxsokcN9D79o7fdZCDJXrc+
NeXtl6esgyEZLzUZWkwQ31dDnhlXkqRVnPIUNTLmHi6fpzMc2gIc4scAM+hQd33E2SHwJV3ado07
q3Ib/0AnWiiQG/aEYQlu1R1DUKyRbEwilFEPm5NPxzYxj+S5tGIxo0zTn2rF/+ndiRj5EA1gxvug
d1e3VZ73U9YnVXpqWomFIFjO9R7NYiW9KykMK5frK9c2Trx4DW9DuegXwqlHEAHoxLJn0za61RvY
6J66An+TbKfp0+x8xmjXAEWp+sP0odbMyXqRjSnPnrGOTqJh4yesTwpHkhKCn0Bqsfq6y6wdZWRp
ulPqz8iO2wkaZm4UyrhNB5M+WhuX15UnZrIJJFh0vW1e3duDyVxTkarGGk/4NieHvpQxglIH5w4P
AONBaaM7OU3uLaLYO+fFDmMS2PUAfojflISLjktYtq2hR353KoIaP3Q1zVJlPzG8GDa+A/EAb14p
Vx59RSQnxBePUtLbB+xiu55GCSNKBwGjp3zSK2SsqSym/2EdOkgsw7mhY7D4woE2YfWIt8FJwnOx
9+DOxgwIMLm4u/1dr/IqsV0C0QMEj21bMhQHiCVp3HfjCYsJ86g1jf17agLza4UXyce6aJqNuLze
PzaQCQFNMRFIlgm1Js/ga1ulPkHzUr8pqTV3Xq9sNwdW555zICjtYiWQH8uZdJ/Kjo+jZ32Km1or
XcgqylNcJVaz60eIGO/9ysSpM2AI0stkAr58WwM3dTJUYX3C0hI7ldEwUuuMrks37yBSbyYpq1gs
khRoJOhZ0VHn5b09hEjW+H4DJvqEHH4A5QGFFNdm0Gm4apMXH7PEFxanHejm9z8nEx1BfCI1Qkx7
cSrRR7UBJPrZyR6HqsMzr7PDA6gG9QtN63RrzKpoq4+NIb8A2JKHgy5YvkQ9nUIJlGh6yuQmlCu3
hIOfVoeJnLQ3Tjnu3s5zCKIh/2ENKHW1XpEFVpIy0WsKs98ljVlYGBTCfSnhsDemX58ixx+CjaC3
/oaQ3GbARw4rxg7LwRpSIvgJyVp2QgEsp2uIH3N4R8VUq3/hSIHJq1XdLzcS1SuLspbJeROKUIhh
vD0Dakhentik22zREHg6kuqfGbuMEe5XBc4TZp71zUZQurImtb5QQXwVb1t29oa+xE/AsPE6xV1U
NndWn1iwHSR8fRDhT02dO9Wo9W7eIsBc+Zq5vvma4VA76PgsHpZJQTIhI1udJK0Kf9iMw+/jtM0+
YmppvfcmQfYKABx6k7SfaSuqb/e159C3+pjVpwEuMJ4v9pAq2JZRmmTFe/s0ikpriBzVYNqyvrTg
4qAAZxZwwfFq+NWWsYMxvTxtMELXL40zwmkTCALRBV48EH4x1gAZwTnhNJ980qrOeRRgw4NamNol
6bXN+eU6xLMYREUBkOACW57MOvQ7vypV+ySrc/rT7LCo98YZKMNGhbQ+FBq/kwjBKkTd5VRCL4a6
1yfdOWlZGf7ILG26N/A/C49OhNfO/vY9eeWhhM684LIxAF4rY2plZDj4IZ5KqYovVqWHPwA3phu3
4/qRAIDD6uH0gcBY3cZ9GFcxXUTzhCVIYgjlCb9npAiQC4+Kuu3fHc6pMHkW0cGhybzMmgJVL0dl
bqxTjuS1fm/Bmg3znWT4bX+XF9Fo5BsBZFVdizeGAzIaSPyVMvvtx4WVS0i1GZt3YC4iD21B81M/
tN2PAfN2VyigHutGhBLHKL61SjBufHCr7RXL8yfpFIC4ldINynwhDNPZvEtS2z9UjZJmruw09s4p
tOzz7QNzbS0BNsH9gbJppfRWm1gaJWVr3Sm40yJf21OZwXsv9rNURBvPJcLfm6SUd0guAC6EnhF4
xsW2zmHQtyoUoLtAxZ2nyipDPtCVLOW7YCg77D4DqQ9dyeB+OhhJp8wbd9GV9RF94v4TsCFqe/Hx
/NMlTSezhvNaq3dlOE5f6UfBLT+xzzKlz6SQEe0D2+irLxqN/rrF/iWd043+4Gq7idlkCaCJkDDV
V/1hK8EVh+p1vFNLJfEPtYHj/XlKDPTDXL3s/eHL7de7iqqv2BO2msGTaBWJf//PI1u80M40gv4Y
m8H85OtJcNcFer6jp9vRFbT6jV7cKuUDhsg1D+yMrjo47cUNmOQtzj5D1B2NPvSPHVkBuV5Z7gPI
Gx7MYQVDv3Lc335I5cpT8lI5WKS0aKUsD1Zk48UU+2Z7TA3lpzUrg4ZHd/MpAQx5xrlGOUStbX2I
FPOrrLTFJ5Q4+pPScsMkeZPru96UqyOT3D9arNTfrCSYDrd/4OrgoVcBSAqlSAFyXYGNACZUyaRG
zXH0cwuJupCwkrhBnHel6kld1mv1bhgUuXsxUsmcd9YkD/rW0bv2I6DM60j6AwNZzTsDqeI35lJ9
nEf8vsdJv+9U0FyqNvp7rdVsTx8r62uR6drG61mdeZ4engkaP3B3BF7j7Rl0cCrLnSxtjpmEBcYY
6/0hUoffwTwXGxnuldP3+mxEMnrvqzkkPi5gb42mPhZgTjCXV+cjHrfWs4JltHZX2qNt7RmTVNbd
7fe7On9iW0F2QsxHk3hVbQeRCgYKS5nTnAaKniKvSh/pCVfWyR4Yv6CEXrrBwJvZElpfbS0LO+gD
QoADBLNC2/Q25oNOGccnPMBQZVIapEiJI6Z2V4WyvJFyvha9b+I39GnGGjynmCyv8BV2a6eVFGAG
7Chp4LVhBhkO1ZfjoIT/VRC43chp5D1Gx6Wbz/F9aji/nTr/jqtodumVXnInyLIbV/WSnocwmuBp
0FARLgPIky1Olz4MfYUDRvyEO5Q5/kSqsGnBoA2gvAIXZBq+wbip40Z2oiXScJNGXYhQzWTJcXPB
1QGVdg9/B9/4HA5m/eX2wVj/OtI+vnw074DjUeUvrhyMOzokrUL50fQnCVpHr3gYWvGXcDa++04R
914z2Bn+tfoA/rculPLc6FP2SAO6/NY1CD1sdBhXP4lUlJOGlAmJypVEu60gH3M32veDr1ROvesr
nCDsXSjshqKd0416Cbmgq6fwrqx6P/Uf8MUIEtNV/LpsHn1V7VOb3pwWDfJBHunryhsBYxnPBZVC
qM6yczQOeKuLWiBEaholYS354Psq9sRfS0UBHXcntZLk7CwMhKJ+L8k1igJu1vaRE3tT0uZ/VH10
tK+Yok3DQxiEU/vXR+9UO6SAtPA2LzAc0iOPDqTVPDCyQBNg4zAusm9+N2wagVenl0ooWEI9GqUq
9ZnWxj0yc6FyNJS6Mo4oJKUbx2rx2bOOIwj1wlxCcD6XQE8SlxaXNKm5LzM7Td2myzuvLKXgp2WF
7cbLWFwbr2tZRDeDCaNQsF2c4GwgeiNz3yINZAzlfTnZGXbXZocKxAebccX4YBmjH4fepFWp/G3u
baxvN+L6lec1gd7xuKA/USZdfOOZUkYoZGTVPd5B4YNjF7hx4jVZi9LD6raEJler8e4coHEOHE/S
/+XpQ5MAc6Im7O/NoPP92KtxLHROpi51hYkGYFb5G3npekFkQciWwJsKNa1lhWjldtfkuJHd10Ov
/lZnXHL3oaZk32ur9tX37iVIAYuAh58dFDd8FN7exsbshFZpOtU9/cg+cDvaML/g1EU/EwjiWyiy
9ZNRV5DQykz56e4vr/7YUP25rDXlQpNa+1TEs/wFY9b2Ezof6tfbofbKUgIvCQ0RRN+6f6CWdRQ2
eqdd+j7yn53StgFN+kH6YM6DslE0vX5g/9yEUOkRRRBEVjEpXHOWQOkXU9y088WfFMzrXKxlYl1x
a8eIuu9NHsrqF+oao/0Q2WZVvfQlLieDmwDSSDDlirPWvuDsiPGuVxBKxi+DlSlpjfBMO1Smi3NI
rr8UbGit3fVm15T5AVIW02kvCYqhMHa5hTcyBlfd3Cun2Ja07J2QLp4QMNCrdAyTu7XJgt82oaUP
sn7RSS0iz0ha0LWBUuN824CiaTci5/rtUdkLarfQq2Z3F184pK1kNsd+vtiJ0ZXIdDr9NxrFeLck
VRBsETqurUa5KyZOUHZXmin2qKBhKffTRclahYshqLrfKPOgxkGFX2+1IxfdBHFYoDK95iaMf0A7
vf3iTCvMHZH1XrpZTn4mBnZw2hz9rJq2dOOg6D5kgxpdtMTED11OtnoZi9z0dXU08oUPEt2EVdKm
x07VYXY/clRr3XcZ/EIZrmTrs4Y7tOwGgKM2IszqFgRkTj4MWE40DPn03z7v2CMX10MpvVSxOn0b
ZwPVKPhVW/CxKy8RFbdXtShxWJdHBo9KREOCqb0UZmt+4Zaqv2uxRgOhjoGGb5zP1ytm8cWzlZQU
5CNM8ZbdQsYGjl1GaXuR1VSG3V30xbhHc8VvTjKYKSzkdS03jorl64xX1DZrD1mdWW3m5VKEueTu
vdGOTJfLwkGhC/n8ZQZg9obpU9bLl9ypkt6rHbzosITOczeMy3SjvFnvtI5DGd8KIQ/LsuULLRLL
xtd6ni6oiAj3DMUGL9sOafapQEiv29jq9WqA2ND/hU7PHyvp08EI6Tjj5XrpSyVFNCM1J8zd2647
qH5MZ+j2Ri5Kxtc4Z4HPZQZHHF/Nvq3BUKcqjIhzBspJGX7cmhcWtrM3AyTIfYLux7ku1P9ur3rl
GXGHFIAZZqdi8P72Exm4f5MmkpXL6CTaH/D+QeGaXWl98ruRkvH9iwEJRAjQokhcYdKgAfpE3kCG
MSfJX/FvNzKPaV1zhpeabFmeXnkyMcDHCAt5AqAYi/QiKNHqyEoU8uc+1jmNWgWBzXAapItqaUtv
cB1p+PwZK5F1MwlZ5dsz7huVmozmvULT2fBGM5Sbh34yA3OjrfX/0eTN9/9KamGYSSdDZIfip/zT
SCuCGQcAp1DuISmX2i8h6GJ8kvXMNmYKozSgugUilln4yYZ9qf2xI92W9jx5Pv3I58HWQ7ezx1kJ
3dg26m4PyIwRs6uFEyhib0R41/rBkCIavjIya/QXam3bdv0wSDVkpRGFak9miQZ65I5zOA4smnRT
8iuONcvETr2n4fktqzGYODtGHTffafCY2NqnWc3k5ohz9Nylrh30fW17raIHU+GWpWVNeNH3A9g4
t25g9EouPTarOxmJzaF026gnNXUrO5zqZF/FSWVOe7IsufXvEi1NIxSFlAaPv53d+RBUvGmE+IEb
+SzrZeeW6pBKFOFTFY+fmbdlcupK/tRUw53a1FEdujiRj+FDClQnRLucA6LLuyl7rWcqP9Dij1EZ
tPp/McZHY+ginQSt5MOQ0rfFxZdTbahuTOcBCzAJAegw2g1AczrY1mSJfuo5A2Zo2a4IjXj6SeOC
jhNCjWo2Tl5oWExnT7VkV8NzZGZqlXkQZPvC3lVzh+fTqWnsyfdPHCpmKTtg55mR74cuR2f6AGo1
Cj/qAULj+Tkb1SD+ZFaj7Nxnit311kNaYe6qeRoI50H1VAOrdQzbKxyVn7W2KXD8LpUCXz6fcXH3
ZdScevoeyQ0QdM+KW/ybaKVUMl7hyCEjbYk7CUdMOSRkCpn8JUd2TEcFe4zQ29nHdjLPXzObAmn0
zDC1lGE/62OQR4fJlKT0b5v70yDv7HpoyvtZnq1C9XxjUruDlWDf+cfPYzlHLpgteaocZ0SsvExM
plN3utUW/jMeVJm+Q51sMn6KxlDyhM9pztzHcSTkqb1Cs0Jb5lx0CAbs1FZBusJvQ+xO3NwJzaLg
zAcSZsf7wAo0vXYdi15kcAgjnCitHaOdNBo8GyavqX17Z+gT4BeSH1OoB6no8b39anNJjqcorev7
1u4dWj9VZDzRJEPmpi6Nrd73EoVNL05Az8TcjR6/A1P47WpWaMmUBVH80MnRGCb3ZT6hxpTKcVvu
MVlGHGMPX7KzBjeKSJtOQUMhNl1QiR4wE5mQTe4fqwEpCXVfm+0oqe4ca2XYeaYxJmbmRUUSFVsz
62V+SAeBBgJauIwHwAcsO/bAwDMLJF518aFw+3dlEUXJ3ZzLWnpJ5UQ5UpMXxcalu4rbcJtRjuZr
Bs1Jh2GRIQ5qUKZM0ep7E6+wyAuSOqAB1UT1VvK7XghIG+1n8lAypVVjdpitjMbcHD3gPqoPXmlM
gXo0ugA2/O2DttxF0YZlWii6EyiCrJCVaif5KJ450odeTSocgaW29AfLs8QkL/UCo57qH2qYCAu1
2wsvSXyv/FFm5gI+xzRlVTkpAic4yU7/AeqSkn5j3qOlH8s+08id8irThh/E96Y13C6sLCNFmcfO
bHVX9THibGf+Y75Gt4qdySi9vNBz61BpUeK3bpelknbAOToaOk9JUfNFvDNrzfgXEO/GnvfSNEay
9uKkZhNV79xPWqaCS4TWj2ilrZBKaZ1HDE3K8JKVivzHUhvnW1jLw2MZZbHsqhluwBtj+tXXy5JC
DZquo3ARW9UThg/c09Z8/2zQVlefx7AJfxqpzgVm+yEqhGFit7Ob+oqMcGEK2/SMcrz92GAvK9+F
kzJ+N3KzNo6pWWsTsjM0b90h0+O/t1/4qh8HDUmoOgjooqkCAH8bZLgWkXIt5vpDaodh+pcbv1br
XasWZXRf0s1WfSy0MIokxs+RGn9IG6eSNtKh10j2JhtioENDjswLgB+F3iJ/hWMOcixpjAe0G/Ms
+T1ZM94bl95oSucRWUNHk/ZdVbV9eqauzoZTn8h4O3gq6pdFvyuGMQ0CtwyqzHgskEqJ63vAGJGc
3KWIOMzx3xgvwb7dzUnEiM7Nik6aPw1FW5c98bSoa+sIZ0+xntqh9sf+qQycYJyOTicFaefVCf/8
Mg4mzZRvloF+2xbNZ1k1AAsA0gHynuhx5fmNXo8arSrrYx5hWVbPRvtQS5H8IAzYTwnOkPuOnvpG
XW2KV/vvrotVKRigOpPNr5lv/ZSEZZOV1XHWa3ok9Viey2ya+VIVc28mc/o4hyFJw+znzXm2w/iJ
tsN0oTKu3WlAT7liBPpZbYM/LffYWc8AZIVa3jyrTpgfAz2yvlbk2nuU06qXFJWck9rL0X9Bo8dH
q40yz0nD7pcKOqJwizEYP8VDVZzmQG6/GCQohwaw17HDNuVJUdL8b8oggSylHYeP4L2dD+iDOvdp
xCjw4MtJ/XWcMSs0CyP4jsEit9vg27pHo8DYF8ytLTfDLfgkd1r/lFa+tPdTq/WwMzL2Msyt3Is4
V3sfpN1/Rt/EH7XZbx/8qRsvqW99ZtI//mdprbUBYXhb3ohJE3gXChxePlO31W0pJ8NYFk7dPORF
Jo2Tq/bVEI2eXJVm9Nwoyaj+vv25v12Q6T0BnrNGx1YUqCvMghObZWObTfChLEfUXd1S0Wrtp9TC
A37JbMYbW+OhZXzBZwl9emg0oPYE30LcdP8UOl2a5/I4NtMHv4m76JthVX5sf88kawzrz5KaJfqh
Mii8rI+VHtOhiNwmKjiTFkRyC7kotc/18YPUJ44fnpGabprBw7xobKId5DJg9Pi00ZWuOi9lhGMV
96h7G3XyZEnTEKMbe3v73j7N6/sS1mkC1o505ApKY9otQ+Darh58SVORlULBU3mOtG4ifw4lq2nN
g4Nls/Y04udTtHcB1cf86/ZvWOYG8NwcYEuoBPMrgGWJJOWfHY3SHLmAOasvRZQP1netsvRTm9Ii
ukevuir3Of3iT7eXXOY9YkmatlTH8MGYpS0uiT7pZoAYEbLL6EpqjUfp1pm5Z3eYSjzdXmr9dGRx
dBXoYyDQucJeoMYB1SnSqktWySFpPN3aE2IZVr2vy0I9Z4iEbE0V1k8HUhrisGhnXEl5ppyLourp
xTmBX2cudtpq5XVtVf93+9GWwF6hIARqASo66DMUypazklGRyzBq5eaCFkAm3zUw3YYz/EjGbRPs
2Bd9gOvpOlE6PNHwQ4RWKeQAbUtCs7RD27PrD1XNgxzwLPY3ftzyChJ5O/1rfp4QsFmlKwHeEamd
ye2lKtTK2aPnYT+OPW0CfTS64m4uh4gYKQ+hvfFJLSMSDQVOFSeMprYA+S0CBPVtUmMYNV7m0FJw
DXHogMyF0h97vaDTe/sV/B9z59EcN7am6b/SUXtUw5uJvncBk4bepGi0QYgSBe8P7K+fB6nq6WKy
ghzNajY3ropJAgmc853PvOa0dw4KDtFkTJCxQ2Iue9ooiwsSREZUaEyHTlvd6mjGS5MrTIbmCpqs
ddfkrhrR7HA8ML5G3vjccqL3nqYBcv7dThorfQVwMhvkft7TbG19zpAmwtCysWEB6i46p0OKFVhm
q+PkUkXTLvnkAZw+7bV/vuqogLakPoTi+TZ45CM4xNwgUy+bVjDE7pfEsVtXtxPbKbxwthEd9z9+
5v9wyVXpBJ4Y2/k9MHbUGmAcNbrekTH3ZuzhbQx53MtS2hMDMWSC2fxJ8n36mkmmkMFZI9axCXta
EC6zKHG3dbJzTRtksRlUex5dM2NA4WEoEM2ebHdGcTGPZar4qdpNpqdaUvJ74j9rIcxhy3gZmBKn
4GnUxL6ERn0+hygLNFF6M4DXjW/w9JOFg+8a33r85Gufxk4SOqImaAc2MIOhd5MhCDlJZBXNVoXO
uLXq8stSL9YlRP9ws5Sxvvv4xZ7gKlYdU0CliA4BAAFY+g6HZs+QnhZAeVujHR86TMVe8YChMZmX
TuKqBK+XJFfQGKtG8yKd2tp2MS9IHkMctE13ot23d3KQ4K4zK8W2Vosl8U2hFdrm4/t8uxq4zXXM
wI1SshN43xd/WT4lYaKqW8kCt7UZMTv8kklOe1GQhCS+YmXa3VLE+fUc2zozvNj85AbevpeVuc1r
WQdmrAKa9KfljRlPVUefb9lBqZdmN1OqULuWW3meALHpC+7Crmy2SfKZ++HbmL5eF6AzHDx2Hqn+
u83eRdCQwy5Ud5bVS49yoTlXEDZoo+lhU/n0Gfd901XBbz3tFTipA3FlZE5RR565nrZ/S09UIVoT
UShrp8WWuXPiqn3Frbi91OyO2VbaVLMr1yar0mLe5M5ypn7mx/zua68mGSS5DAtBzzGRfXsHhjTO
U5vUzs5KUi2YwP8PHhyOEHuDHIEP08oOtlmmn2W6b+MceiwIiACDWuW3kE1jnPb2siJdolwvNWmf
DL1iEVawvFGlptkOWB7u0eeyHxSkkBQ3ruf4VsScpzH9uCd7UdXbaajLFzjIPe07qzrDZdG+//i9
nC5Cbg+ZBGC0UEEBZ5+ilcHRV9MwGNGZunT2nelU5lPaSKnEoMhBVVFuRuf3pvA8kZXlsQIZwVAA
pDhtlxq9OaPopmdnrW4wiCgH0blZLrqXsSi6zzpXJ24xf12NYERDg/bsO9ERqVCQKjC07KxOZHNi
kQ8Nugl9vdxJsTPt0iGjaxU6UxaEThPlrtL24bWUaUrjxWZZfrb5TqLO2vwBe0C2AfaNdO90njwM
iiaVos+uTHg7w8EYHHNHCJzFbsRXKgeRM9KRyEpgjS5Te24IgJ11+Piln24FluEqXwX2BjlSMo2T
414H7DBETjLtYqHlaroJgVg/4DGqMUCzMIRrzmv0bkSCtSbH6Se5xrrT/6e/QLHENan6aCQCQgIk
r77dEB3dr2qow2mXZW3XeUXGYAYT0zj+ZOedXGddXisOgrSO7I6e2knEyay+6nHSXi4qfcb6TJuY
TWZ2yWzs44f57jpUCAilI8eCiDeaxicb3CwQWlygnV30DM7sK7ucEMB0WfgIQ/ofX+okltAKoE5f
nxmpA73Y00tZi1oZsWqOF4tA18Qdc737YYShMbkMtX5TUBsraQImY0huE7DYe5whZGkJeltXXdva
bJn3WoH8hO3ZXRFX+5nVmn9Gqz9ZlrQ6tKO8CB1HZrrvcv4IRkqiWXN8swyVgTcgyItFeE2EiMtT
D7yk1QInQylhccd6ibLPdAROQiGXJ6nmyiswb1VKOGk3TjmzkRT1uJuimnDoy8mXd0APFHEIDb3F
qEGC7IlX0Mfv9KR3wFVR7SIP4L2yiN71DhyR1JbIZPVmFgpuVi5opKhqN04yRBrSdljvSiFuIKZR
VbvVpjW+nm14oJ+t4vfPHiYrfCsDcDMr8zQukZ6E6oohvxF5pa7eb3ZkB4PVNgOo16VjEJrrWRKo
kTP024+fwMkGWp+A5QBdAlVH6+JdSKSHXSQZWKGbSKrkwWcWEBEH++4zOv4/fEVaFSsCckXNvqtl
a1q1HcNr54YTuTrwEQiN+WSKwaWZVAdtqDuwao3E+i3O4aqvCEyBULvKzpH/nAaiFl2vRatG+2aA
oyC7mVPW5x02e/FWrzTEAWqpVj6JSSeB4tcl6ZjT1OJ7sp3exlgR91OsZI59s/SSorlREmfK3hLm
uBnDyvxsqPHuwVLN0LhYKeYrEuu0wOCH1SCNXXHLrLtsr9osN6RqEy2TKPFUzoekuZXbQmvGbdZk
De60H6+fdzuIMnJFuKxmcP8Akxx5+s2ImuGNFmndVkJZJfYKDU3hJWO27odRafQb0egB1Mnw5f/h
2sx8USZgG79j1ped0UuofXBtRZn2ulLqPxzk78gG5Ser1K2HnIR+Ky/Z/Ama94QmwbvFkoiW2DoB
XiFa78rIpjdqyiT9Li+i9szoExtwz6hZ9MYMzbMqzdjArYv3okmxI0kd86xYlvhqrmxahKkMzVFq
wUZYUTt9sp9Pl8PxzuAhgeVmcMFdvl18Zoo8UFdXxl2kh/NGzoyXXI7kSwEn7xqbJsnNGSklnyyC
0+DNRSk3aQ3KdE3kdxIRqVoP+IBoxl1qNfGXaMQknHGt2Cf4evtzqDmf0FT0ty6Eay5PO45ZP3ks
xdS7Kirvxgl+aJR+URPRYRAsBk7T60IynPmaoqAPvxuNVCa7FHMW06+SWqBIkLJMJS9JJz0PQpQl
lKBpJ3zqxpCOgO+0Ux9tTac1ui2j1RYNCkOWMsl0S2Us5U2Sh/bipsWkzIEuD4w/SA77WAhX7WJ6
hnjCKZGHDKpZ7bC3j+W9Mebog0H/l8VZnSYQgUcgavP9EobWcIGNX3nW22CMNzZ8Gs0tnGooE9eM
wiG5mOImTtOgBxkCmT+OkyroC9PJe79W0qR//XgjnUAfQcogXc1RwMFyRHWe6ot1UWs1UVuj7Dwm
xrcWaoZrK/1BkIz2envWN9ItCyvyzWa4Q6z2t8qg9eprNrqWaswacbs6OfvLweBpo9cWuRjBp7OP
mt3SuKB4EunQGaUFj04yxnr/8Zd+G6aZ5dN5WNucQOY4dpm6vd0pg9JpiWNq/ZMSxbafpan1YwlT
bR9HVfnZAX96LWTUSKpouK3dL7CIJ7syrZ2pkhrF+LGoYzg/VClpuAZQym7NJ22ZHfGZwtXbSoeB
OltknWKt9B8o1aeF79jAaAir2frhRLOzhT8WBuBRKt2dRl28JlZluXVYi2dRLVpQTZ345OG+jQh4
lK3RESTtipZhk562VwDSFgVGAclr2EHi3gvbyOpND4Sj+z71KKodQqmwhseP3+jpRRGnWZFAxppD
sZhPQax5mYS2Iob4pcRaNvGzsREEvUarjW3ap1Xp9bNU/J6W/RFyDeGThBX1i3+Qx1lqC0HI1Fhe
AeUWXCKt226TMU8vg4+/3ekr5dRZ4aSrHgT4I7KMt+s1T3FbFEmkvjYZehPLAiLkVlXgcXsAP5vp
GwHXwgge4abiWkanTr+aqHfHp4/v4nQlgwlgzMXYCQwMX/q0erWAQOc0uOKfWp+G/bVTNlm5USUr
1W5aRaOG/s3LkdSsfAEHZDvgpdN2hUmlYWGvmkVuIjf4FUg98lU7GfDVXixT9xkI9N2347lSS6Kf
Trubt3nyjCVNmYfGXGAXYpig43E1x2l5PWrjiNxCqXXL5je/HunwcfR7hPe8qynprFpt1klt5Fqz
netnoNdi42BIZowAee/0v8cMWnkzK9YG1ZyVJfBeFEsgTDwv5Eexa8opzkkFIBL7QjDVjTwnsurP
vt/b6uJ4PWBgNNsp0lm/p2uWEZ6ZjqEcwlt1rKE8NzO1cB5mYnP7/PGTVN9diiwAMSAoheSDBL71
53/rcaLgkFpYyktkVXEmS0AmIrCsZD7xHGVPU8EBZFwmrLR0ulqcPrGYFwsrPQMLi29s0DZm388b
SMWpaC8aPOacMYinPOZZIeFUaw/geAtduCMTIivyDUP0jenWJkaMQctItOzdpR7GacL5dVZyDQ+I
cElNn15v1Gwrx5rkrx9/5bepNw93rZmZZlDBWfRZTqX+OtyGRKz1fOPEUUo536K+KVtMBGGrSEWA
MRHq4b1hzOYVmMROXOdTqgKR/PguToMud8H4maYuXVYC1GlvedSlVaOprBNXD6NJE66UdGYCMrij
718HelM7meLhUVot9Se57skDWDNN+kwQinC/IQ88jUXM3DscXBcZkLGWzOV3fbGt/N5mgGc8J7aY
xZVaDHbueEpKJvlV1+tZ+yX28J/fp/8VvVY3v1pn3b//i39/r+q5TRCrOPnnvx/RPa1ffyTf/mv9
tf/zsbe/9O9dcBecfuDN5/mzf13W/ya+vflHUIpEzLf9azvfvXaIFh7/Nje4fvL/9of/8Xr8K4e5
fv3XH9+rvhTrX4uSqvzjrx/tf/zrj7WU+c+///m/fnb1reDXkK3CLqA7/YXXb5341x+6/qeBZw+x
k1KAyDq+Hv+r9icUS2edqDJ7YAzBuVZWrYj/9YekKH8ecbskgExEAAjxW13V//qZ+udaXJkkMHRo
jsqS/31bb17L/7ym/yj74gaAhej+9QdRgP3/t84nAGE6vuBDgEowkdPMk/gwFPJSmZKpuSBUEm8A
y+UV6aPI27MOKZR6ca4UtdTctjfRuFNTmhFLdq7I4TPyejfzqHcIkNtoSZrZi4E+fy7nKYHBOSx2
k2JfHG0Y7HS+Mn/vsVZwJSx+wMgXmptn2XUE6i1exvMB0qkfdlrnRjH/k88PiYYbOoFi8GAR3DYL
JBXZfjH1OPWoMTu3RL/DszJuTK2yl0zugY3rfLqe5MfIVC8Y4yTIS0DZQ/7yPnSMS6FnfjybHUcl
/3VSrf36m0NCThKrAa1xUDHrj4V0XjmAL8uVNl3wJycQmJ5oEugH2bRRU3qclmRKHpsKDyYtUOvi
zEktEBDqNGBZWLwI+g2d1VxP4IgAXpebaZqv1NBEpNe6Wj+w5I1wEWK5Ii0TwfG7TCYiN/qSXXaT
UnjHLwSdBVrc/LzY/N0JeRYvMTo4Bbb1Y/0jx79e5APcb9Uv0wgZcVjtnjSI2c/IBrxUry+roruZ
ovzFtBoNTKyZM9GT3bCQDlZheljoyTxtO/GgxrzgKPzDMdN7OEEvnTlDz++EDXKpF0GvxC/pIM0b
JbP2nT1eG2IKANq/AAtZhTJb229pljEzzXdgMrGyk+o7KlTKxxrlB+bI3FwsPJpdtt/jwwwLtvUA
WGkugMinelQmt2udA94AgxfXlrcMfeVrIS9FioaAnm/mZulinEPAmi+llN9D4lgEdTGeWZgqeuam
F9q4wYpCmjQt0Ne13HX5y/ESzRhdj618SNdlggTrhS3HAq0If72k1CcbFRDhYLOURzgd0EtM9MOt
bWEKBwWk9GXm4TSdn9YF5xVen2l4kMD6bOgKR67SxG65rpNOpnRhZVw1tfFYzB1zCh4sLJmrWEpe
8B44rpsrB/kTcISKX0f80q/fXFj4o+TNXY3x7vrAeqe+hKRPKR0Ptl+2k+MNXXYY9CsEi3LKel0K
pL4GHpoNL6YAIjj24yU15Jket2zlYV2OaeUaqXjKydsCuHJ+Pc3gnOU5KHuxOf7h4+PWW+1nPl7G
zXLh1DzYrGAXHO8rC1nr3Vxeyyg8r3crVWxlnN8n11E2x4+ElfD0NukCEXbMjabPxnJvT1GgyPR/
EVmmOcoAX2Y49DZ7scy6CZeoMdwBQ23Wrbmn6cR7kuzD8fp/C9p/Rce/R8O3pcRfV0PbizksYkmM
aN5ejdyeGKTkhqvM7NyRfROd55lqeaIeN3Jlg+2zDuui+fiyb7Pr95ddf/63FA31ia5TU1glg23t
eeYvCbwUGEjEuY8vdILq+utKwJdUaAEq066TLzgWZdYkokSFUiMSDRBcjISNHR7mykq8CpHWIF/Y
/Q7bYNT1qyIaPE3PDmXk7D+5lbdJyq9bIVFjAgqUFGch7e2XHmvUkRUdHhjjvP1gAt5KmzNnIGyv
96PEvO60KS8UJfqZZ4Cou30a6Y/r3RVhsmtT36xZ5E43PRRy+9nQR1kbD29PRZKnv93dyYOaslSK
Jpl1V2SN7pbSdQY6wT0eZU1q7HsOuGg9xdJ63urqVH36ov7pBuD2MXpCzw6dl5PHg4NIreFgbrhQ
FfZd22kuM2HOrW7mpFy3abpGF17mj6Rd3HBwLjrH/tFJIyErJdTMNui3pdR+aqV9wISLJew8p8i4
ulZ6b5jqQRH2IQlrui1zHRL/Ey+Hyc/xwEEySc/dkmDVki0XULPONU7Kcj0m1lMe1RNv7OvrMV6u
pKKnkU8B6HYjd1c0/a40q/MsMa9KK9fcBPoCcvJBHyu86Gi8OR4pigPVTF632HrUKKkd8+vPVc1n
54QguuAv6HaR5Ua9fq2jU+U7TuitUXRcn8H6f/rsm9Dbr8n6VdP1sGOGdKXEMz1D5VuNDeh6dLT1
a66Yd0Xeb4ckCl1rPayyaTgsRn6d6+ahmV7VUKvdHPMCFwPHYC6qTTaKPWlxkBbSVcr2kBn8gGR6
mA0i6/HoWWDsb+aFf2bHR2acQ57+HlfmVaizJo6XWRfxMaOCG4gscNVgORFG/ppzWOvCjddHPxr2
wXQ2vc4xDE90h/3U4Vd6Ywycoerj2KJJl/B9j2fJMbbDjgMV062/HbkSqaP367c4Q8zm/vi5j3cq
oKz3m4FNSiBmJEZZY57EJxuF/WUCGEiGQ8LVD0Xkdlp0u9j8q85QN0u1xqsjbqmW7b1ppy/WaN3G
YfVEI5mznkeRLMva8tpaMwtmfQhl19/oZXI/a+ayGxKSS9iarOp1719HnfzUGaE3OFkwhv3ghpYj
BaYlBfOcvED7ITYInrSQiyudX2XO/OtX18RzLMD9S/UONtfGSJSrKONArRLecKnvzCK13DXoDUX+
IhYYLmqRnIcDG0o0rC3DmL468hTMTeSvH8nXp73eVG/Vjat39Q2CS/uJ4+eYMVIdr+f8uvQ7FmE0
2LdFmT8VA0u5HcmDqly+y6vunBCYeMfFPU9mALjuaZw2WqyQ7fB2YeiRrUbNV6kyNq0CaLltD8e1
btSvo24uroFo5ijbd8ecZGVOuwgz5ir7ZIb9iZSGc5hl4yCvr2TNQVqg8lCWfKPdVCq63uvlHQ4v
y0j5pkPtN1Z/gQQUp5zWl9vjZlS16GWNFmNF2maK25E7cZHXuMpmXq00fq81DHmOWx7FZDbMaH/t
mtk7/oP2AG2TYTqUbXx2/C82PSLW5ha3e/jsUutmlvqyRh0lI9NaM8rMiX5MpUoLS/qmLU/AOu/L
kg3HZ0DEl1tDEp45d/uygDyrj45bOSopk7kufJIxt6i5ZgshxUPZ5bocB1fPpcU7ZjGOmlqeMT0J
g4h43KaVKs+uRfZVK9JNJCId54j0RV8DRbbGtgxgqZeB2C4g1vBS+RcsU92NxbVoxUw1obNJ+XS0
lgkYiDue3Q5BJCuvpibxZjiu6848HHd2ok0X+Ly8ini8KJBgc6lBX0TPqwKW/tC22n1rxS95xao0
MW1rKii4axAqxgerqb6NSHn5x+cwhV45Z5fHhHZICalhq3iSmQq0eaxNyLpY+bJ/cQd+q3z/p8L8
TR2/fa3W6rc7rd7ffOjyfnM4/cD/h+U9kJy/RcW1ffCmvr8bv5U/vv29vD/+wq/6XpP/pI5fXYDB
pqB2uCapv2p81f6TExz0No5dYAg4Bf5W4/9JS4BmFdMdfgy+g5/9d42v/rkKvgOCA3BCa5L+7h+/
UePj8H2aYa43h8GtxVgHOAe38jbZMkREC10HP5K1uduoTJSaML6ynBfBAeONyVIGHeYDqwfndjDG
0SegXHLo3tu9dpEa+NZ07ay7TfUYOnXrtbD/4enGm2kgW0CNpNwIu72Je63F57Vod3BGO9fo1QtE
hKj6kvS5k+ZgaIudPWXsNwc9HwhUK6dQdJTGY4BL87klDcwnF2mD3fqPzCzRC7IjthpSFBfkGBtL
Gs/1GqaUQuOKbT7mzzp5gRqeUTNdYPQ4+DEDJE8ItA9LzVOoUIOSJjwKb5ZvyM2+Z7q4Gbv4MFlO
7E5Drm7A1nwxHHEvanGvtNp5DSm+6s1xR8HxipgRNj6ceVoYlEr3fVTg9jtYe7iCOJqKqPPg/y0e
GajpWVF4XsldoOjtHVaFu1gbhmBxpJfOGu71EAHIrnAcL59R526MW3sQbmHkawFeRVdaYgl/gm/q
pxHNgblLoLJiv+HHY5X5ckXYKcRtNqd7mnWv9hDXrqlDj285rPJFis8iEN5+kTQ43nbJ/ZBMzTln
QRiaracUWrxtoW67a4c7rNJuq4NqCRDk7H0UhvAM2eoJKtPlBOI1Lzw5dp4ZjY3onSDtFMICiauM
PqG+bNJSlgJngQEgGmxolwkVhbhPvWxqxJbkkQIW/UcjK76RuxRBp1V7YLTnVoE+S2+nWAAb6pcM
5qBdN+a+mtBvFEVMnSvN3tgWvohmbLSNtt1LpRYH0cvY5vJ5pJKfol+6n5e424gi21AKzpd5LlxT
kq3tZNqjL+vtdmzt7L7ncPHnna5G+U2eTA8w59oLbdzOSnqf283GQMC4XvQvRiulhN26vgmLhMBK
k6GfNHtj9q3f9ZHk09itttDFfIk5qz8vcuj3EyvfWpdIvDUpsbcYez6WDsxTlhcolEu5CW/bHug0
R3F+gfYECRyiQ4HdI9ygYIcM583cDqWz6RLMdum870BVdVu62U8h7NZL5q++mb1aWrF4ef8Ukkxs
5RqSCX313kuxcKMmyH5aWmTv0jjZ5NiHefTl4lInddYR0zWUnwpEbxdbsR8YxD7F9vKkl7lPY2wJ
hk56AHKGCD2HEe3H67ryOkvL/UHLr7tJl/xQ/mIvhelPWXRQZ3X2lwG1wzHcdWUeo8Ycw6bK6i1N
rUDPW/i+8nibpTFifEOxVXqOTEWfr5rGirzConoZ4iww8m+OGYh4QCBgKN1o8epMz7ZmnayHd1me
dS1ihVFreIXUzW6BcZdZz6XXkJT4cpxVLmarZ8ZUfW3DQvMNKhO/c6RzqZBQHh2ma8UpqGBk+7VR
IYAWiXqOP+hBtUTnm0Nd7Cc8sJrhlQnzz16V1MDiEjQ19SfIzg/DgEKIMKOXoi3vFQugPSf+T20x
Zh8M44VK7EqN7MmIU9UdZDvet91aA0bNvTJQSy/Vl0lKv5ZRvROR7M2lWrtK4vht292H4rnW0sUt
x+KygCvvaZMFbyc2LxmMCCN/wJ+sCJaeOKd3Se3FTo8yWlFt5WjUEcUE7ADa0dc7/UaTqqe0zSte
cvHFGlBc0sItMEhYvzj/+Jb1o6lG6aJSS0oDyQqSScG9VJ68MEP7s2ytcxGKcps49iMKLT06lrOy
xxbJi9T4ZnTGC9iPpCHhQGNfVmnQgtgAcJJ6SmVfyHmQJXTppvaRwk9c1/q3EdnoC1BtPd5Botmk
bTZBCp5lr7WS4qwg3XuIU1ZMlD+kSftViuza1bNikxEc6b6pEb3Z5tLO1H3bAvEv+zum149xSN1v
VK4mOarXRWS4mHmprq6NF873PCUYxrGi0g9FDCS+KuqI5avK6f6rMgmFTI561JLOwkbaDjQhyHXD
wFyml1QzvncNwj/tWG2tqdx2UrhJpCX2uwxj8kk1w2DRFFQBm8UzFkUEDGg8m46QlxfNvlalDEqZ
vgbCeyHlyHxE461Ia+PSjOfv+gwhSZ/qTTIs9/NoLV5hZE6goifDfH2rWvKNHDd3XW+Gm7GAatz9
mGVrukEUpLmExo0oC24hQaOF5TnGDrs0cdTHOWz1jTSyeHP09nYAfxZPVM180S5aStA2hk3fVIGO
P9em1lbJ1yXayUbZXY+hsS/iEBUExxZ0sIzHcFQBVvcFZYkpUBFIrqywHj3NILWGNtYEfBBpy7wD
G6S19FrSst6kNvAd4P1uZatXSWU9962lbMmoTb8vjLs4tJ8nmxC7GMNW0vB/q81hP+tLxUZvzy05
LlA/mR4RmMmpvVpClZL5kong+uKcl3qXbbSifeyrcsE3tZTPFyObPMU6w8JCChjXe51UvvbxxIhB
CQs3N6zbMUvu9cqwNvp0W/cKl5SdfFvH17mUUlQ75ZPVTRJxU5T+kqMyhz8kotJ9u9PnfF/ZFKuq
WR2WfLlbhiulTjMXGSHZDzXjXGr5qbHJLRoq1gznu4JytZGVfnLHuD5rFSfeFOXFklxHlXafMhWo
m/oKMcKaxodbhPl9RB4Vc8hxzspPFGavSZ1vbT2/TuzyBvgS3fcZtRg56jajCtQkohmQDQd1wpNE
NAjIyBF7V3Q/yNbI61u89tSwxM55bG9DhOww7jIfo76Pvamdbgpj/J7k0jOyCJ1vSE7vg3nhzKCY
dDNOIwfpaVcaOMGmRQ6mhLiaJgRRg0WPKWlyRZd5dBVjuWj6AlpPZ78mZFkVdXtmfBknaVM0zuwB
FW720WS0Qd4i/B+zyuWoN4KCjZqFgQR2/glMy03Y6bZbhell1YWpH1nNi15tqkm3NtUy3DXwC7we
BaYhLu6yxRZuwyzaINNwx1a6iZv5rq5nyW3XRmRZ9N/RW0JydEExplNAPbVz+jJV1cs47C2t/jGS
1bmOvGDXSeaV5wulri190ZrqOxlu2Pbn+UKtyGj8Z1vUGycC26aJb+Mgwd9XK50DaSR9ydKDEWZw
9Cs8QrVdNhffuAvFQ47lS1qehYpxyBtCZZoxIFMlez/39JFkWduR1b84s3lddNq5k1XPll5CmSjv
E8k8B2RjPDRt+TgoDRMA3fyuFlLid5VdMTPo42AY01fJXi5Iodq9mYwojljIjmRrk0IfEZPKC8Ov
qiYQipTc5JbmKmUi7vTlMEEECWS992c5ec6Qvj9D6OdMztI66BqZVkWf3I02/YislJ8HdT4bUEX4
osxx4ZsIh5wziD5TymUzaMvrqE2X43wvoVdhdfnV3JKHxYOUBlPUml7ZjE9DH32pyGZNdbhTOy30
JI1TvkhaVxmsYttA/A1wCyhNJztzKpXL5yawAA1VjmHIvsWtZfmYopPZ12LZjNbkz0J3fDHWZyKJ
y81g5T8hvCC3Aw6Al82JFza2VwzNJpljiwFgt54B/iJsxwPMbARrqN/YYuzBboECkVEBdW3p2mh5
RjEGBzxk11IKY+voKTmFGcMGRqRA78rUCxEqvzYTCp6yQnUeHdbWc6x8ONPmRnFlPRO+LTlsgAZh
P7Qb8UQZBYKj2ryJuvBn2tX7SjMljGblhySbw9uprDGvckM9Fo8lA8JdimSuaaXNRldH1VdqZHBg
UBY0O+ranyy13tehdB6OhfDh4aM9g/vsxTBVz+1oAJRcDK8u+x/p8ixNVP3517ZQ7sK4PLcZibnQ
Fx23r9xZGWS/tKsJErDUbWRYubRiptwjuI0k0peKWphoB3bJdm7pLiKXaq4Ir/lyyuLxqlZhC+jJ
QvZjMfYpzCHaGD1NhVkrz1VNyXadRpt0GZCujdok9CuV5pQz1Op5LA0bCOgVoJDxcpa1nyDt0ju7
lPJdghi7C1j9tXNKdQ/AradR1nxf0MrY1zorOs5ixYcynK93JpgPSlup0fQ9Mi81VQpW8iJHHFyC
6/qIbbkWZF0hoKPJDPR657Hqz6hoGq9z6AYXCHB78LmKvaQgLiZDVg00ObzTpOk5TIyJLquV+zlt
5AumgKri0H3piHQg0OkZVReOwiSvuBlGJwkwAPwOiyCBvSHIS/u5d2UEtXmOPBKMAwgMxmTuGXCa
YeEnlYq+hvKi5nXrG2kRo5owPToEMku+tSLBidvbmYfxwkMT0vYOQThTIyhlOR0gVLiOhpzIwPsA
M4tzaVFs2pHTT/Sg4sxidDmsLqha54s6TIi58vd0YlQz0Q1POcv0uco87F/mVNFdwHd9UDN/3wDH
xl/SGdyYgzs0y+siM1IIpAwAYDPt4Ku3d0OP4AkafZ4mvnLSqOf9mkigMzddoHalwXX167IcvVBM
5xp/qq3lm8FOyyCNq3FnRsXtau1MNpkwKZ2qR25WxTRLogudjYaHDG+Q5bfhrF0Oo72bp/BiYjm6
VtgXrpq2AUY1lw62sXdyQx1TOgEKis71va5HhRdP6UMsRvqyrZdMqsCUYlg8XeRXbSgnrlFro7sI
KqhynjwWT7AYOseZNZE/1lfI8eRuOsWqO1Z3Sk0Z0obirGvUaIOg+y52tCQoWARBmFHropQ4WLov
l+FlKCXXbdpsYZMp7rxkX8ahjr0K4WHXLn6GGep1sXnXao3b5b260dLUzwaLaaxUjL5iSbuysApX
L4bzSVZCthm8xHilwvfYNy72YeHEc+VR/d/snceSpEqbpq+IMbTYBhBapc6sDVYSBxwNjrj6eaJ6
Zvr8bd09NvvZhFWdU1UZQYC7f6/0Nga1ZpEt05PT94SilV7MKMtYQ7lNaMFdVco070onOBKX1ikx
1u8k1vwmfc9lqcPwRp7Sr+BhPTFxZKO0qO4rpxMNBBo3nnp1zKvHChOVfvu9z+YXa/UhSAVdtBWb
ymC2t76gUpI1ZA6H4mSuMNY2BUIxfZ52aLGxSFXMsdGm38aiPbGz3iYVlofGqgnopQUwXOd0W1vf
3Sy9+UbCxmtYw04ziquq5beCY5nXt2tE4crWcNiqPXhmiVNsp8Ptd0USoUr7+Rd++/8A5X+lPzIf
Dp3/WoD0OlYZQeX/glA+/sa/IZToiVCR46lEEIbjlK6Y/41Qev+DdJaHshOpN0Z8sIz/g1Ba/D+b
jJGHu+/R3fkQKP0vgBLEE0r+kXPMpvvQmf2/4ZMPMvXfyVYPjRr9HRahEp5D55OnP1wN/+C/O0fz
RdaWFQUpfbWbbB8Cx3A/RfYIyFs0woadm0uB89H3u+d6KcawzBz/LDTznTIZ69A3Sx394+r9J0oA
41/518d74gOjJSB9Aprc/cuJ/eM9mX2Gfm6EG/Sr4c2g2v6imSKPHTK9dnXLKuY3zAWpP89PPB3m
bnRxxP337+FfGXLeAqosZLdoEchURI3wHy7LCuqR6IPHriSyIrIgTRC226dC1MFOda0I+6L3HhvY
r//+5z7clP/hGyEvktEW3S3fCwE3zkOW8Y9PXzv9QtoHnKZnPmWLVkRjqq+RO/l8UDrWQsMtyPu0
lmeS2m4JhMjN3g3JuIbTOhm8OSM4Npo5oD8cviFz3bqznlz0YZRbn0TwqOe67erRueWzxUHdLw/q
IX/wRhGNalwPk483VvemJ2DkfW0JLQa81E7ZWjzN+ZBFpjH8WgvFzsL4M2akg475SmzxopPspZZw
FKkZTarWdt2SvempbewVoW1RL1sFd7pPc7knVtb4AEondZVl9yjl20KxzguhtsC99leWmcnNMvth
65Jxc8mS+bA2IE8z+teTMVYftEgBMekGEoB8epokM6rt7ZrEK7bmCEQemMsLqSXDZtZY0N3ZC4Wv
ESafii8vBXd2nWSrYaiJ2np8darSje36XVnZU2kl5mnx6AdN3SrC/xkcKvWYwx4wF/j+CxUQflwg
xd05Q67Qey92ZNTl9Kx186kkqiim53FLxr6/MasEoM+sOPRLpwiXKU1DEBu58Ure5WzshD+F5aAD
1tb5Bqw+IkWjO2AaBLvTdXUzZ/fPX9y379bv6IbqLTPzfsQg2BnPuetqR8XJHeRH25UmZ9yu8u/o
1zQ5BNsUYT64cP/l5/UlJa3xMGPOCpUzDIDYfrwEZ9JcnVvgtPqdDam9lMo4OkV1sCmP2QOriZBo
wuzJpp7M8KZdOT9NDSXVThmgbjLv0pjmq6UT2vmoskrzDiwdjPpVlWtxbab1ra/69RWLVxHNefvD
TIAmA7s9EjRa8wWhTayLOmxIWdklbfFEYu5j80qnfeEzMlQNsA+tpK0jVr4KWR0WOUTCd09OY25H
ZwA0U+CuTLshddH7zByrS22taA/0KnzAOR3TZggQCNq8LEY8ExHX9BxyaofZs138L0X5KKhpMJxb
ZezbJOtD2yzEUdj6qcwk0CqJXI1Q9Vs/d8Abk1QRPtEbOHO70Z1tagPaj3OOZNGAbM7GjLlWVWgw
iuqjaSkHJA9Pbit/HjeVLE4NLGqUUbZKXQNBB7K4DcFq3DgVSSt/6ogywhASeu2BQF95VSueo3Wq
nKhcbf1OUuqXXEYaH3SOuLVE/lgwCVpZ974Aiu5X+7dR1/bN1ZqNyvPx8GjQ2cBQ5tFSte3Wp7UB
GPsd7RocxcARHA/kU5Zr5RVp9LrJrFfCVhgGFlrLazyS8zz6qKZBFRuZ7yuraY7Qb79q+0ta3bgh
WGoO68Y5jViUN7zhrams4SAGE+wrPQfSe2hPxxsJWVnY8ZSEwWBpm7XQI6az7CCS3ypohqO/+HfW
VASIRpLHdq5doY7Jnx60NiyMR6Qzznl2VknGZPVH09zkpMtMxkpUKyOmrr/Y/fJurelPKzftu40T
PjOcKXQW7YM4bgbp6inwmD/ndXSeimD9PpIMsFMBkSLd6LlUnzxQT+2S9lqxq9XI81XBE81lcNXM
RNvOTp7fifd/d7vupVQcd5cATcrogHUaS7DujMF9aby1Pa8PCtprr5PFx6mDfrj6rBvwUbFl8/mF
dhQW307TyvKozGa6OnUfkT0YxFI679UC4rrw7TwHGYdGzZ55nrVI04mhtOF9tkM2l/dJlCVmZU9t
gwY7azsK7TpYvwbXHK7CUQ9SKTu4ifumqemjV1TMOdlyrMZJxbCoHBub4U9h297VKG/10rsnyy84
8Xfdbs5RySvwwjGNZa8YRMbOC3VLM3bNkM9bdw36o6aPdZgY5RIO0mhPremUcPy/17rI3qb+J2ny
+qXpuZ3AVqrPOXC+zC5Pzn5hRzlOpIN05duYrP5WFt5uKWoVD9z7p1mA79IKzMPJDrWxVDPGrWt0
m7q2drYoHXQGVX/KU9/YW8XYo6NEgCa/eZ2ehAX1jpuyND6J6zIAuHICnEizOTu+CEnxqWILXHdT
ofvZV7aDISA33ytW8p1L+bpTmfZFHXJrcS9mA9vp29MxqFJq2aFan0ZinDdM71a0ruR+qISHTsdM
4Nrkc/udeTAR32zMtqvvVV2pDZGCj7JMAHRXriT8qWGOykRslc9+2QkXeqhNZpTcWnuydMW/WGjt
NjH9L5mB8et6UW6shu1PCz7XtNxiiTOu2nhM8qTZukNtbB6y01UDHQxsKbadhc2pAiRvTu7i6Ac0
bVPMphfkzT0T/nhbrKvtUSvIe+oijaCw98aw3hyWpBu+O29ryBVAMSdcKJffEhbE3Wy7/tbW1m/+
0rUX/Ig+j0A2RGPb6ReiP14WsyGTp9b/tFWuvWWdDc886CG9U8/EDDf38vEilP5rRgO0cRbHhEUV
za5p1esYaF/L6AUXjfNt5LXidzrYbaRkX75MRv9j7aZ166wq24GNG9sUF1LYKfMg/b4Kwaqyw1A+
sP9m67VSxeacREOrZ7uksD5Sy9/R611fy9Wpr7g1yaFFP180lI/4ueH+IIscdrZJfqeT+74W/Z96
Cow9QvLl9PdlWXsAf9UfG+FmR3dsL8Yyrkcb4/Cm7/0DOCd44uTeemWMsZvZb7KdxYuRJ+BtVhWW
UkD5LhNAwuTXb4XTHqzGBDZe0/7WtV1/c8xZXvTV3OVXkie7bddpetwOfnVNUaOj6GGOlcG247xC
XWVgRrbZueeG5YRYWv3MTfBD8O2si5eeOjzlLdFgKHwA/UxF4l9SEQar1B5fK0hmk1anom9mkJeC
eJtGV8fGDtKQLSmhKnK/rN8M0pdOdOjSA0DA3WFI/V8UMklUVFp/tAq+Pnaxee9Lr997nXwPbA49
3/2WQ5ypa2S6w0UkWg/D1PaXojRBxnsOkJ0WlNdRDQcyjjgFaG4ELwzs5dZs6GaxTOC345OsrOmC
na9iN08X7tk0hFpDH504io8q65NHnSdwc3utiAOOxqETW8Mt3WNjaAH+9Ul99qKn1JyH+VS6+UjK
ppfGpusWoZeP6o3aDh18o2nOXgEQ4FntBwjt8jlS67fFkZjucux0/Ihy2rnpcSFt6zdad5j4Xhhv
RkJfaJ3XtJW2683vHH1D1EHxiwV7Iwx9/l5XgBq4O3OeUGtEsQtJ2zbzjeSc6s0WbvlMskSUBFRd
kIuZxFSw1hcpmvoyjubFg3Pfk8s1bsum+1PgGzjZRnO3JDo9g1l/o4ZhDVEz/swqVRAFBG2RCC64
EpDtQxJEFnE2fMbxu1OjLZCp9rIQJPFkqy5aUPdGgd2Lm2svp8RZqg+gpKMkm/NiJvVhrofsqLuZ
y/HbtnYQiJ+BdIYjxYpTf5JzC0klnezDf0AqSWW8EZIy8Y50MMpxPdXc0ZFtAPv3iZ4/EcwByMBI
SCHkTqPrIcwDI3sqMnMDhuk8ueulr+cnDap4r7SiZ57wAeF0+8fgLmiuUQhsk6lI36qy+4mCpfk1
LzNMEEiWQT/AnMzRuDboK3jMzqYzbInt8PdkiJSn1q5P8yeVKdrFpo7vBdwKKZl8djQPILT1XfCo
3jsim2ANtggA0BZrN8xwY+h7dQiSZt3rLXj0mtp9WCSjfWVgiHg4gYk8t49Ko24uTPB3S1XJye/o
2JRlgPgAdrdayDSerbNTc75EscapUBq4esHzYmSaBR8BralyKzY3HPoHsYLcEXiv/H3J2QhnXGJu
NQ/SuoOX2Wmj/JHAcB71TEcwsUANJ2DqGTd01KVDFRojiDPvpYchacdnsciXvhq3jmgpXhDFunlU
1R5NJ2nDYZ1kFLSBFjVNOZ6Z+4m6GKuvnKeIjYjoxnzqKa8wC/PWNHKlW6u8Cfi9t7WPvEGIS6KA
/g1fgtuNwMiVmf6c9EIcVsPv+JfFb0st7jNNHru65wSYL2659QtqfptMWcdmyZ+LRguOLWa4bbZ6
V90fmlcKvTS9vZK5KS6lLN7hGqp4nVf7TOwjt7eVbnUNzczkaPt2UtWLsKzL7NsfvtKs8zjozSlp
ZR73pV3sy1Enj8bIrjRq4FUt2jdtqrWTMr08GmYzvxOVGXU1MipteEcNbEeoe9OYkPlgNwfNV61m
fdeTFYIUaaCekeKYrRJLcfcl86KTTzEyQzeG4srurT73IYG2Mhry8lJYjX81VTluRF9POz/Py7Ob
ZTXGppALQDfhUTkLhuuy44EyxibOR8854Fp5KUV/FICeR21Y9hPxC7d2NdNzWa2f3eLIq2mUPw29
rfat560RmX9d5M+Wd1tkVcRLoreha4qfZl+VPzSNzi5SslhYS5ssudx/SrvhPHl2ee4C641TXxtV
PecZDuMoq8wNqIdx7svWjFsfaQD49PHv5lQKneOJJdPjin7US015R9i5PNWmFjuF+0t6In8q2wV7
fk85RKeNSzyuvrFrhQwt1tZ0I0FhBiSWcVsm6HQS04mcyXF2VTdgIJLDj5zdDkWAX47q1aRQIs6z
bD7PDmor6j+f5JB6YZr/btemj8mZA8wcivwUDFdFINXBBYHamVmzxCUTRWT0hXU38kYcUt/6ytZ6
OlZ+yVPNBLjpWqO5BAUi+a5PlpgaGiPUtYkLg2RBX8TwMtnrL4X09yyxo2yEPeaXwKs/cf8nT33i
bEkVKXcDLYWnsTKcfVOU4VhnBk2UrXZMrfFLEhaA1s5zQEUujdPmRPYY34Z0eradniA34X9VBC+f
a8WyOWIHjQw752ZdpH5x+/E3NSnZzq3b/ZKj+7MmhyMErrHzsFanUUBsTY+3Uvbzk9GqrZZyjOum
kaafYoVv1HUjDB6kTQ39/UEf0JNVAYBzW020udXVqbOHACxHd757Nh6p3jwY7DuvZZ95u0Ersh1l
YZS8Uq3qfbJ36T9NTRgQFBTI2JXvnB7BjeSttntJ4NZ1KJRzUJPX4lNYvmrfa977HJIrl5NxklBp
UV0h57DujQj8vZFq66sLCIXWVhMYEcRu7YHZ9X7MT0L1Nn/Pcc/2oNxznf9xG3dvI4G5NiB+mOaw
9vFdt38BrO1kOHqYcXSJ9X6Q8ZoE2gYHadRAUxB5pT030lxDV1uyo58m83ao0gQCXBGPLiaImCI7
CT7llvum2WQlugfNbYJTy4S+FU5xMUvTvbr2oEck87HZZ2rHbEXK3griYw6leRX18JXo1ngjKRZs
dOwu/cCDhJWz/LQ6dFK90bdwkDM92oFY770HeO9XcLmmu2iXjtaeLd6xNkZn6h/WDFypdDwQN9M7
u5PKDkHfpOEk0/pWIT2+QRhvFGHnnF1HNDSDe3H8RrvkKPWa3F7O1NdsauGu90wz7dBsDbmT7bQe
G2erIxCLtQmVnKnZ776ruHnmpL6v87e0y58VapkTlu23hQH7knuDd0HZhXei1fePCpzTUHoHVT4e
fd9dzqqiDqxcp/ZFpcWNsgEJmuFmH24FrLTU9Pb2QkqIBtAhcpnvZS79fdE4y2u3VmEQbLJe5r+Z
LteNrZe3LjHcUNCm/KGPDUQ2zd+SFB4BzBTNfnLxOHZthSzal043p8jyjTUU3ojvUE7ex5jx470E
9bjsDP28Jso/jKZMt0VqLaEbGG+98aB7jAIyu/E1uKzC2gq47XhE0Aet9Hir42xuO6cp42Iuv5WG
5j7X4rN0reTcaPK9pLI3ttznQa+Dc0oyie4tkbV04iP16jdrrZ0wnwqkaNzNx2m26nZTJC7idmEf
YD/JDm3igaqT57HP8YEmdbp3zR5jZpN+TEH3RIRPcyCapzotcxAj+Q+nqs/e9WH6o5rlughHRt6F
1I7s3j1e5qz+qazE2BETL86PvJ2ySC6ZcANOcMV4mg3Cwlqe0XLWprA1m09rHEDQcsfZozXTyRV4
5ORfmvU36o9NrdXr0eExx02zLBuK0e653gYnlYcVp4bLmpQxHDhgAE1Ce7jFFZ1jYO4ppa9uFLNs
qEqwDmtfGsfS7D9ahZKgmHnPqqjrd3qVdk2FPdYCSj6xks3PtePeaUPPrhxFvxn4fE6YTp9NaaXP
5CHfagaFW+fNb/Y4DndzlYRaU023mav6xVmdnzbaJo5OWXD21iFnJagFBd9ntuDlOHb6czF6/h5U
9Q8H9uDZ8+Yb6mnj1ZWiRZBXF0+qI7Lao/FSsxVOYX89ke1JD4gfGWoFeqNB6mysdn8twZHJXwIB
JxFc7PPe02kWgO0mW759sUzO5U2AriOVxwKq9qopqoDt5Z6Dx29I+sKq6gz6fbJp7lKYRYzF1CKb
aNnYyXSqUeDxEACA3FUeSLe99PVpaBqabaaGGs7E7i56MOQxKUrZyR9176kfqxI4zIWKdSz7jDPr
pagy981rB7mDOz1BBs9sKKX9Wi1LsDU8BYy85JE/rcaJaQXRn+GduorGBH1sHQ5wOSfowdbPWe/3
MeMAQkMHg9qkyzdjaNUhK8W7XNBk+vbsRoKRbtMQysHwMu4YfS+Vkx/syU94unRQwWqqtmSk7pSh
EWBFcqnjumoTFD3Kpn681KuXsIo5h6CYks1iFgjB2o6gZ5G2m7ZAPK6PycHuFZqpbuTI572lIgBG
zzoaLYrka2LiidMOxUWRbYayr87JaseqWnsY2+aZXMIxwpr4zfexEE2SBTlLpoNoy6vS9DMq6Laz
bnW15Bs6R+bY04+TDNIY2EXfoFncrauOaM+eRZgCI5yyTPxW8ePVTJWFuJFrIc/4QmU4NvXPNV3O
Qb9LU1ltvKI5Sz+40bgTUXr6UyKsuGgl2h9q6+TGmWxtg6X/WCXiuXHzr5x2nO2YPqsk4DzOYQii
f9i3a8VIEnA8KH8lcuK8k+9rkflHV+YhspwUYWkFEJrJU+ecqD1fw8XwKE9cMw6mbQYt5rxjY1cb
aRbeBnGgEzoT80dKFOdhquqjq0/2t8a1qM4V/Z5If/w/U7nLbEBGLR9vI/pD1JT3qZ4OsmjmPcoh
sseXt7VrlkgZU7cdFkjyOmniTHCBNfPmQT7sZm6vEDppNLm6+I8BN1WasakZh2DWuqgtgnKfTZz0
IEZuQBr6xqv7kiG6f2IRqKJeaVHqfzkjggYgKv5cPi3YJwdvw9pWbIPpKIm22DQq07aGnXxorXlm
Of+lGfUclm23GWxq8XKZX4mTiqTG0Z115Fq2U3JaEpp09R60d6mmg9HixdfPXfd9DKaG6JVgiG1P
M7bS5fljO+HqsOUbxbjNmGO3vuqbvTD794oQk4Pjg6/39UXP6T3mrpxOqHIbTewKFlq0czoiJhML
VCYlWDrgad0DrTsN9g4B2G52xhrLYYCL84w/LTSEaEyDLpqPUhUvD0HOtukGdBPreG103PscVoka
dskNwVgGOVLxXS/JraTzfiRp7Vn0C8qAlTo97TK7ZfOaUgc1OC+jWJ9li8hTqeon8BZm/9b9Gpo0
8muUKMECvpwPAGrrpnYwNzzkMXaQA+aW3puy2B7LCr4IWoF/exlo3pJGxQWcvi0j+SkkUdN5RL/e
4in7LLrf7pB3x7zlEdRQnUW5UmQJMMCeA/1biTPyVJT6bYbZy9BJ3FoxUU9FX5Fl6ltjzb5MtdpH
gu6uVCvZ+7lGIOwJfU/oN+pfy0+3ikr3Mm+bqNZFtJpTRejbkpPiQDQnpkLRZf4pbVGuyFZ2Mdc8
ueNoZSNSiq+ghgwgaXojDRMSACgeT8NLHogylo26uPOI+skt6wghRf2YCpJ4Rlu1EsVwMLghTuTv
RwTqrvtaWz7F+ADcjHk7qiTb6R16VVBxPwwAbZuuOw1IJXdQPqR3yDl2Zp2DHXl4LFnaeshG+0++
9NPeqmX6poB+9ZXdwViMHYHeepo5JwcFHfht+6WVtXVcisTfiMnxoka08rg26T1oNuirYtspn3Vr
7a5Ga5lPRdWGjtXsk6IabmoIzprd6bgfWHQbtnMxm2Zo5b4e9kpcRuq+t1ORnJU56hGwWsw4EAWm
RKvH2Z44a5tHsqjjajXU1jVQ8LXd6zJ4wdPj2G/UnnHS/OJttJxXR0L3s525m8Eyi1hvu7veLOPB
n5AP6en61K+iOmcoGUNqSzduv1yDxkwuS+9leGN3GJ3GbZ8/TxnBHy5qwX5OISDSqLFSPTJmHso5
sJpDN9c/mzQ92y66OsK20ue2fQpaDBw01r8MRflZ2sMLm7u+Qd0G3anLEAmcFVJT+bXkKICk5HyV
2jR2PL51IgUqw933zeSH0q5XyNwsWnHWb1ZWx9B9zLQ5gv3sD08fUirNwcGJ55v49QB+trzni0w3
AzvOFgrVQ36kM9D32bOba6ACk3utu45zO6j7Bo9XHpW1ANcdU7Ig6iGNM2dw4tmdMg4s4tN2hjEm
vHfe5UbBnN+298WAimjEEOuTpJWnLRB+c6PO0oQCyTqqKhkp0MiyIQYae//k6q+B654H6vDgHJjj
dFt78sXIVca4rXdBh4pXdEz/1dEkRBxOnTZSI1AxC/q0Fe3wk6CJKdK8MH/3JmO5EwT4a5JQCLma
tpSgP04HigUOX3OQHLylavZTg9s04arZ/eqwuJRm5OvaQXwkif0+pdZ6TJf2a/V88wVtVpSYbf4d
OhxkD2sbAqtQq0biqEp5YQMnZcUYvvG9zzxN6XDpUyc053I+M5OxoCdDdqVJFRubmZvxrHwk3sF8
1QQyPj0o1oNXoYuY2PMQLa7tBe4VHvKHj2pvXw8k0aSNc6uK0mbQNA9egUtI6dbdHQfjSEHND0sC
dlJas3FZ9vCOrT8wKseYCMeY2MP3RzIMd2YNN6PLHxOZXKciKY6kbT7YWRObx+NFRy0R1u7UhANW
nr0Gn1MzEyOjm9ut0ZJkjkNInhGYUF6LTCXK5uYlNRsgj9Jcn1wrpCOK/EG1Ql/bCAQ8Wz8IPzgs
Ce5StwuAZ4u0OItRvxJ799QWiXciTN08zsXwiz1axq1i1ML5+GZa0ohGpD4kCrDmkGqOuUoRdmLm
+dNMeUJEV1m6m5xqW+frFEsv/5VKItB8E5CnkOu9wuuDRxArlpnTVOU3kbYeg7F9KR/Z/1UinfO4
ND/LmnNOqXX52aewwJjfc80Jk9S5+Eamx8pHJUihNZkCNQRLJ+0tEoUXr7anM8VmrybUIaFnxKEZ
1K0ErDNo5NMpKqgpJabWOtLXp4H22skrkdd7Myu/t/SUPHmNPt9axPFwe0n7XoksNntSxcbFqe5j
0OdHo6jdMM2Su9vV+lvnjZ+DKOQvT843WXPKKQeBxoI+jWODEgHBNL/6+zLllX0kZAbisZlKvEkz
UopsDIaTqwzMlItbXGTbi107BNp1cWsvtkACmCcDIHEAEvgI+o5rVxyaukyOKkN2knSVOIzlsL7x
J5j96uX293dTJt5QYR9S4NDTRI3SGz/uw6s685rWdrota3MIRTnhUkIXhWm+1opYDUa5hzdYUEum
6l3m4qLP7vyjTlx70xdLe/cCDSkP/iECW/wQVkr9qB8vGYoYco1mk/R+W91NQpE3uunaB0rkoIHM
CrP/5L3NTSr2iCCMnasK8ZIs86nps+o4qc5DVPv4pcAhV0DrliSAM1qtSKcirZVmuFaaiWOOkl7g
xcS8mE5tXbxRHTV0JMfZykg+tqd71Uvv0ARdEy3BmHyMTFHhMEvrSNslZzwIX9QJ7lGl0CzwaM6t
1Z2ftZTpZ96s6L36rtwO1pJ+srxAs48GiNEQlKFd58lxcb75oyc+h2m2T4nP/vj3t5mHedBZsvbg
6p37TC7Gif7Io911+YtFJvFdc+cPa9DyTzuo9R2ICkk+7px/ao+fkWls/sxPe22A5/QArhBQl7gE
jeRY+xjYac+Qn+QtpJGk85Qs5cjSq5r/YoaTV05vs1cN16HzmHnQEn1iMfXjHi171DyM516+zGjx
/SdCEbvPokjuuW+IZ/Tu8skY8ndGdfOY00a6mbknTtiCjeaRnYBGo1beJ7Z0yolMdoyUmcYV3VXN
nkloKssZRLhzJ46oic12WCOaZJy7IH67pXv51I6+A4FC6KoYAmcjUjJUinm+Bo6821PZ71CL4YLs
YR9op+b62hZ8Yd2GKsO9qjcacle9uwePFzr5FIf5tWTTgl9TwA3Z1M4wCsaM7HWBdn+oYXsYz0qn
vdqfrIKkheA2G7N+EiWOz0DXzotVUOto6jdldjO2k2bUDghmPjSz02+d63pkGA5iJ8zsvGQapz9F
W3cjwJkzs6ju//bSez4x+Juu6xDrowEiv8oEiLWObe6be2hVSIsyuIk2yEhU8c6WzY7iPY+aq59U
IlSIHKDa2hPYgGVjq+j19Yvyl+3IYIEUuQJ+r2n5Mjr25LTr1Rb3mHH7+2J6wrxp5H+QNzk+vI4I
gCnfrZj9dl26TNc2gB+kHB0tDXxjEVj1Werou3wGJqyT5XWiVGAvqpbK84ccS+26BOEBrbjrVp8t
8ybXhWHcYMZd6jvmoeeBnMzb35d1dN+mXC85zucYrz+4DvLq5AkdDcNa32RjUNJKx+EG9frkFT9Z
pYfb9EpV6J81h9jxaYk+uuv6bAHqYfRz9G2H/dQkxfHaNJAjWp0aO6oCs/9bBtFfZem/KE/tR0o5
OktC+BxSEx/heP/QOboe5q3aD1jqCuu1bmr083mHuAu0KORDqqM7tH9kospLPXjWETbZYwUyA744
3Tj2blq/abUdhEntlbHdouDoBHo4ah+X8ZYWZVRRrnghQW6+jYW89onIt5Ww7utCbsZKf+G76Blt
bZl/I/uqPfb2r6If7L30Z7FtNbfaEPxQbDy/sfauX/a3ItWGqNf1O4e8Mp7YJHZGrWH7mIZ27yr8
93nHOuUpw3lfKDUJ29pbD8Z7N0laRa2xOXIEonCGdvNINPq3pMp2o6C2lDWR7bpTJ/qO5ntm1/vS
WPfUT2n7JP1mcAcGY/MLLWe+c0R6slc3f84xQe2XCkxreWeu9zAz2896ruWb/8nemS03jmTZ9os8
DfPwSoIzJZGagy8wKSKEeXCMDnz9XVCl3ZuZfbvK+r3rISwyI0NFYnA/fs7ea4NCmw/ewyAxuXCw
mbdYL/Ito45oNbfzz5ae6FPJuAohKYJ6RgR3bTxEdwawt1Wq+RcY/VhGuooh5iT21jjkp0gM3gal
Bdd2TuOrhEmEYygcMKNN9fPYZP1x5ukHPl5E/yErYcEt/k2gbDDdX/CIZNBaTDcNlNB/fUxyDCzV
ZMcoMhPnoe616t4V3jmVehXIEu2QVp67ATWpaN5ML5yuScEK2iwH8gRZhRvj3mey33AcIqBaL/Gg
TYW4CT1Mjnk7MVAzYxKEW8q4rI5bDiNFuq4Hx+ZIY6aBIP3i7BUzlpa235Z51J+jpHd2WkrMciax
ZxY5TXkwFIQt0tV2TJxJGV5ZyYlxePbyIdynE0JQI/TTk1sZ8QHo1I5ggi81C/RzSewemXV9etrk
nl2ij3ZNpgMgax2yn80q2ZMes2VkjfY4oo0/XUdzpl0UGpjvO0QSZeHtyQy7K/QLGYXyR8Mt5Phe
5XuxNF1MvTrk0L3WnV6NV63KflR6fU3otWIFqYO5HcKdpaVHLaL0y3LT24QIIVZlaoenutSupRdm
W06aJp3xvuT8VHs/kqy/Ju2ipepp23mLEco5yQlbhxvVHC6figYW4Lcu+n89B/+d5wD28F+U4/8F
inKFktL81XHw/d//y3Fg6384xjfBGQk5r9P4zTy1tT9c4s5wGpDjTKKlgeT9T+ap4fwBKtyGw8x7
ZvwNeWpYfywWBTwCjmMRcOAb/yMayvKy/mXNp9O40J75n8UboREG8feX2ahl2nOiBKPW45RPSrox
sEAa/yPTGlqvXXTUB/FuXYyOEsztZw2brgXfGOeuLsKcgx354ugGc1W+ftODvLK//OU6/v/cB38n
buG5sDXbWdKGNNKIGUb8g9eSzRaEk8xi8j6J52nad2b8lcb3vrLtdRV6h3S27hM3Yh/SaUORwAMJ
8j84IP7hPvj+CIBnWPN0HL6u8Q/oF27IQSUlLUYJj0oTznOqe880zBd4QfjcjEqjYmIe9u+/uWH9
8+7AA8RWQgQnUUvQk/9xdxgxpt5ch1Uw5fierXDrp8W2p9fdKE78o9hmwoLyYm3CRAWQ0TmNKQaT
r3h616ih13Ml8IbZa6fJ3qZIbsC47oFa3Dw/vUtcjJepE/+nu0Uy7n/91GTamBrgDIC9gL3//kzN
pVKd1YUlJmR6V17dnbPZj26dKUnx1CznYs15tNf9tIQO0WbQ8CW07XDQg8lBGcULgVk3tX8PBIDn
lGF4VBtnvs8GnwaRcWQ/WSgXmzlnvN5SjHj2OU3Ge8FIOJ1KiKrzY5FUFzFVO7KC7h0f22Bi32oN
yyoWUKtVlLOoY1SzNSjacUTrkbmHq4Os4aUbpu2svLUZMq+qNrGbbmt/NfTWVtVi3w0Rc7j+wKmK
nhHU1zwmyKU66yN9K7LTHZnuQ4G+ChmSZfWHuQmPaabtYRcG0xc2mm3pRA+1Md3r6lil7g5A/y6r
kZKMSJbKeKf3cisHhgJPURs/Kp9RSwhyMMI1wuQIpfXWz8drMocr23sgcBmMAZ5wj65sjPVbl7j5
9fngM6I3MbZT0T2zCQFE6DaUQkARkoVwY1Zi1T5pjXpKOqzitXNwu/BGGXJoyVPvrWQrwNySEbfz
aDS7BkYK0mj6UX8Cd7zuDDQpubyfpHcfYc0WSf1ce2RkygmAmLOvDJB4aQvVZspD+pqS0iQ6Mpnz
OGssg4RmTYbiXYi/ORb5JgVS1g3Zmur3INGtJ7pPLY9O3/6RQxUYmvCeSfqW6m7DAHTnuOajrcE1
y41VpXWgVifmG3Yw0OX0dSwaxq5px62/o2A9pKjL9GR6KfRhY/XJm5TmjnP4Syzru25M0AG5FxhJ
XWCNrBwRj8LKThKObu1LbqFRMNzuJ7Sdndc0t7jqs+3kSyPANBn443wdCxObQZKADqYreHSEVy4I
pycSAQv8fi1nM88It61ubzMallQG24Yv6OQN7gVHf9E6/z6vp5eWnxU3+c8eXJLbRg8WQq4sV9fG
I+d9ucqjVry5DNsgPAdmAp1gtpM71+FaWc6dsG9awpuiMa9W1l058YOzH2OBIDGaL3mYMlXxZnzm
M2MS2fzOWzsYq3Lbtq9eOp1snDBON+6d7kto2S6OvJ3dFKdRT+HV9KizvH1NHw4mNPdu6AXTDxvL
TNlV59Bxn+kmfUQ2Bgwxe/ba1EgxnzD2V1mz8vr5HNUmaTn9sW/DrUf8Um+PV9FieM2iXeRrATMu
/OBnO0/2Bg0bQmZXusguLc1tE5NENu89BM/dovOS6ghUee8wLY+NeNObJAPTTFjNpg8iRh0Wwamd
FgEFFsHbYjuP6tBOvHp5f42U/dir6Rh2OeiR8SQ7i4Jx3vMR1h5FtCfgCpxxCDRVcjZG0I3C2FuI
TmDSBHFnsTCNSEMGoq79rWR0WMxOUMr+2ufTQeTqxGh5v9zfIpJrVPeHJHnTAf7xnB1dwp0I871P
6+nUdByiLDwHU/UW5SjXleM+gKEJUjdb185r5/2yKtIACK5oiyLw7B5Af7Fd7tGEqxbmzCqnM4wB
GKtJXdwTQsTEonOywEvVNVTqIKz83Ind5KKXrOydNdLIgZQy+CaLxyWsVJAyhq55bbvplRLbrLqD
0Vv70Q8fWXQhU+RfecKt7E3rF7Jpeh/xBG2avgKHVhAlPH2R7b0xJ38yO/OqdVAb9QqQ9Rhlv2et
5z4ycYsiOQZ49MUawRZj6wSGYMY8Qav4vyqRjHjqGJfpIS2SvVvb73ERB5lHNFbvO+26tsXHEIVP
YdleGMoNgWnT/LYj2uMTG4Gtyi9XzzK0beadqNECWz8dY9oqK93rCel7swkJMQJD0mkQjJyFu7HL
ovwJnfJGRzFBPhNqgnZbWhEHkHznLgkPCfCxQmRviWa81DSpNbfdDFqPCK58bUUuVpw87hFvMsFl
qKlTyWfqlI14b9Bfw0Xo32NtAZZHey8db9KlZ8l6II1wJ8qU2oXMlcOEZ2ME97EhypUZR+Jqay2x
3LUbm7cGPomMnlMTTOYSrPSuFcVRGyYNI6hOBC5Xj/mCi8io22cOUqfI99YIru3196snTO1N5A03
0cM2IQzoKgx/cuvcFfrz4CZfYZHfoBcgNUBv3Mk1JolXt61v5uxvk7F8KovsXTKYdgZ8M9Azlk0v
Rfjk8KOiDJdUFBs/Ititq8rR4ZqBOJgix1stPwNxprbqRHWb5uLmDbAaso8pio95oVEhFXyHdHAg
3VlM1Ew7eQAscXVxdQAUt/dCKy6O5T97yM+AUG4qRD6APEtQQJ3Dxxkv6MkGGX+5UlJY41oh7WWF
YR12VadwYEysbXYWVA5D88L60VTZKdHzCmNTAuzA7Bl51+WtdE0C47nGRXXfVlBSqq+s3IxVyzmT
K8XEmPc1xNymOq6ty2OdF3pCvKO3Sn2Uq9DpvszUsdffl2Vo+P4K3dRgqJ2o0F9WnCmHxNghwY02
ThptIhxkgW7zLZNSvVBiPOTt3Kz7RLwacqGUFeEbb8+nVOABGbCgGSglnJuMozNnubafHp0h/el2
eM4nwFOpPeCmtAtGNeXPckAwqiZGZAvwrFsgsDbH8JXuYYYnKosanqcyhKDmpQaTmYT7yeQ0WUWc
rGEV5MDr4NROvAIM4rdxi1umG8uLy6ydmdDaQdmDbIWVXjjVDemGWFk+GhzD+6UnAk0Hf9yjp18Y
K1/L9atqDgiOP7+UXvkDWoXNO2KuGZrvQlftWyd7zA2CphLmKkVY3MqwuGvIrF/FbnGJXfXex3Fg
K2Nv+uod2aARtJbzy6qHS91CxZMVZoT4WbO4gdQlW5fpHaLh6E6EX1LBYdEkGrLCf0p4dyLMGYDb
i5s/cUU8BY5fiWvjWF/0qcEjuJK7IF9MI9zz4q2JSoAp2OTIHzOKILAiE8aNwcsZxOdnawBXkLPY
OVD4htzdWUU5Bi6PF+wamk6U1UE+ONtUlcdBoDcyU/b6uLDANEzjpz3LdVp31rpQkBFNDWsA5ofN
7Hn3OQm/VGaYmDCFHS12F9tMPsYaHh9hc1tp8QmQKGhYRx7dcfzQrZesyr6+388FwjsbBHKP8KUt
ngChCCKKHHNfDPxTuRyEvi8D/SaObMvTPIzYQaLyMZ7LcxxzYYA9g7/UzUOtuifNQnyiZ4yIqovF
5J6UnJOyp5yOcLg8SiszVgON7XRiTOo9d+Mv0mbKQDYQakRjPw0uZuQGXW1HOx4x5aDpvFzpqSDE
lmgDfc9byYqiY3GofSiISUVnu8d1JaONhklmLQXlvQMZRLdvVsr25ZCng2qDTskw1F4QIVFuKp7r
qAMUoXvmo99aFYsSPGNhRF9dyBbUWStvIA65qYpLuMDczDp11hwK6IatmeEaGwO7MFMVmL4em5zT
5F+t533i32QF59mYl9cHzs7AevsB9x01KwU64Cf60cuLZo6wacvWw54cXfQhfwEXbq/nZmpWwOEu
yawyClcXWWyun7hCT/qEeSoksm9XaTM/n8vsLwtx0Ze0xeV6QQy7A3/SpRUjYUZ2gJ3p0WMcmKbm
U45IiUzdhuujYPboqFn10XsGslOsiza7IT/DCJ868G40oFqgOiJOqPirOKd0m4EZveHYOcWyMjbW
tDz8CdPjTrsHnFivYCCjXmVMarbsJ8hcCE5h0qUJPqx7EQQFrRo23jQWPytL3Q2DdxzFEazCXg/D
31qdfOEP/Ip0EMQOByBVmhQiDk5OV1f4MuW1qiP0Qfr0PE81mBDLoK7wH5acYMwaTB9T56KosjKn
uGg6W0gW8ZcTerxc8ZtYBOG8xZ1ynyu8liXW7O/Tg2aoj6G29qSfwTdp2K40y3ppm/5+9BHm8/0n
j40GMN1FFOwrZn3R0k9MLgzTw+e85l/jxUEuKg8aaq/cdZ4xn4B+m8qb5SD207PD2PgAY1jbCp+b
47jDrwYe6HpmmUl1XotigvdaocsrOBFsijz5asGVDwD6NOjIWO6x5Nn7RSbNWUCeRc6ntHlUCEG5
8eIzVGPisJh6nouwg1aVvH4/HzRAuXAs6/SR9rUR3xTjGVRI6dfyclK+3aQMH5aXNTTZUN3mpY7a
+zr10PBjyUXy8v23TT95Ao7UOultuUudn59JLr9ZA0eVBkhQoxNy9Vkm/VaP/3WBo47P1XrPy+oA
NvA5Qxq4rPxROjDF8rB/aDgd1WdS1fiVK1b/rObqV3Dx05jLFdPnXi4ORP4Hv4iv31fYNqgP9KE4
lBq62Klle84+DBY4dInJDW3EFq30Pgzzl+/l9vvvuDVqvpQhwvKsh255VkigM66vCQPq+/1hFp17
rA1wRZ/7kA1ZH6pLrlUXGiCoOpcFrOV5yqBjKj7ncl9E6qkV+nSIsMygnM94IfFz1r3JvryJlP+q
lLeSPoHJ9LJHFgeEqH7gi9HpKvPXsBSnkk5DUtaIffuPAnpmUzGp8AzSBhi9c1E5Vksbwebw4ZuR
E+TQDuDKBHHqv9XZ/BYjt/r+Bt9fJfd3SLn3yDiPbkYXbXnyUAeS4OBbv1K0czwWA4+wnN9tw/5M
ZjaKZfn4XilEVN56m26XaR3ndOZK/dLy6SapLy29e69m88KU6+BX2HBN6h4glP96IUabtWZ5Myvc
Km28YZEBlh5mZ7vjM4Ak2XvlcM45spfNmSnlHrTiBulbjA2t9bo16y3fyzrGqujX1YBDAVhnqmmH
XFgry3WYZ3UngDz9ChApioO5vhsTuFjARtHQb3yn/11O87MZwz7tnevs64hEeCJbKIK8bU1FIVnL
S+pHX+wPF52yCPHuhv7CxrON7bJFR2F2i+z8vNSKhidQYrXmylnQupxblgp3SKYvlFNQE0/L+/9d
GOFu+XJQagNZfq2GCGN9t81t/23q9HnFY31VEBWJWFCb2lFQ33wcqmPDvMdEdrPUNjFrZdGw+ixb
31ilNyQYXza+KDuT147HyC6iL9ooJPrkZy3NvhjPPCSHZbFPDVgMs8+dy28I+ViAm+V2uLwDE33h
VX7f9/2xMowPLDpoigaOJk37M8xmGbiozOOEiMpWvRcwm6QuP0ablSvvcWezRyMMmj+8ub3mLYgL
Y9ygTIXOtzGG9rasqRW3f+bjmI12CW2elGXNAMn7LDTxu+YSL+/G8tZijDI2UcvfVvR1eAJC1T4g
1Xj0mjfCmUGvFec+WeIYeJ78/lQUyXVZXMqZSZyiRPn+yUlaXpZVr2mW+8Aml9l7mjeWeDfc8paJ
Oy2r90oMO+UJrGY8334IBjhqgNeTp67iHtRnXW804g3siAV5uYNzX56/i1H0wz9zKIhLhbJc/5jH
pKqGfVXYN1XrPtvyRKwvHWpoxJupbj7tkGcdX4G3uk9T57cwKRHjaPv9vsNxYWCD5tBVnFRLGd+W
u5XBBZ6kESMzgjGn2hajjo/OLR4Cp+A8SZrzWQfgvCzAy/VQoIftxr1nawpwemymKn4Z4/ir1vJb
v/RK5pG8rb6/fnem55EVzBmdE5yql+UCfT8gy26iorcQl2cg8QKsHSV/DUzmg97jGiiMFGKaMnrz
7Pkgq1HJzSEbSjUGjNlgs/kMvmKNp0rz66dY169WxNOl1Ix4lz8LxiL+4LxNbAxaFFKv5n1eqg3D
KLwqM0AdiYEFqCl5ACov4doUeF6Up06gZqbdEDuHkjbiSvTOa1MMBFZlfI4aTmLc8hntERG8joOv
yM6DoMzsW1aLQmEcBl3crnt9fs1MdsEuLrMHJBcNcDadQ6PXAuQDALzs9nlpdayhY4yut7p1Gcqa
iVYg6U9+sjcFGrMuzj9qhIBrwptrBLUdPUTFzmT0zprIHHlMe+0q7Q4ZhyHWFjygDSz1IPmRSkce
uy7FmSdB/alxbFZGjxFJ2mgokD3wxLvDyyTlix2p5mecuozTyOcq1Tu54DGrk6E/t34h1hmCHTFk
V4kMZutRH4AwtivkpEV80pIWmMYIoLXHvIHcztnFJeRSlVp3GMIwTTpno8mju+9/I/F0aaOtB4OL
1WVVLjj3fz850P8xpGVgQYUASt9kWEEEtrMQnf4yyw+F54LI8qtg6czmQ76tUU1bAHe12Nph5ahZ
6dnbEaZjBPTDrWv9wCyzE6OBw0nbf3+a/50V/nezQsNkUvNv+GRVVP11VPj9n/8JJ/uDpHJnyS4n
5Zp7yEToX9NCof3BjA5VtqbBnXTBjdnM8v6cF4I005foVJ9RHlM8chT+L52MSSI5y9i9XY0HgkGa
8z+bF1r/mMaRm2AylfKxHEJRI8H5H6Owlmk4I/kv1qkyiR/B9cSPMyvCCDB4DfsVQITARNZHLBVN
5JcHfxlC6YZrBr0ulywAOmZA0MEiCCzZfk77lTXaeig7mS/expU5DuaD2THwl14GmlrPMI/M5ls8
ufYukcho24LjdwRn56BrPV0X3d1RRcljkTf5ccyQlJlw3I20lltfn7eNhW6+afoAp21yTGd8vAOs
fBX7LRLNdlPycZgEgXwuK5yVE9L5qrU5PaWPwqolwScIMMMECmB46Rtwqv2YLQ7/9OZ4iM29Clm4
ajQ4yQ2W4zr09wiYDl7tfhWvUKO7dXKnCDtZNZ1p0yfKTKpNiBqW/WoAoEAJme9mRGqSREU0HTSD
rQJ4bEbqGYHudZEMHOrpBQyQnKu9Qw75msa9vZmj8RESgolUkyoFJAiJqr+EJ083W2SfqVk5+1La
iK9j9x08KAgUVW7KCohm5yGuGd1XNL1aeIpJigqA7HxoqXdXketSkW82FPNlnOS+j78oYQPc1Fvl
a0+97ryiKX2fynKPOeHkaZD1zak+TiVT1yoOgyzuQ3ry3qstRjBGRXZFqpw25cssihdK0Ytr+IEk
FHLdJsW4njJzpAca/vSRgfjzuzPND7Hy931GsWkkqkXCUWEC2SDP4yliI0kW2KvquYDZ+JhmCL2R
8D6E/nwxwEQzqqBnYYA1qvHFKhkeCgR2HCxDaF5YFBHgli/k+l5JW9x4SfqVK8ZdBcEMSpUf8znm
wEUl6jXrzLd3kGPAfPY/Y6xhuRu+gTh48UWKmsczf8WTdjcUXrttK/xGteH/KFwcf7B8D3EhfnbF
RFKTh9E1lQ8JXPopDRlEMrP2CqR9mY5NwnTQs9u/6K6t3QIWEUwrtQrLr8pMm1U4M4FvZPLVdMCn
K+clHe3X3oqtYKSsgWU5OR+aklQNtDSYhDwS5gWVpWjHdTovZAhJ71VMT/4gduM8PGp4r1Zh23/G
xsUCL7tqlyIyYuJIkyB7rFzkhW9o57iIU3X0G6QjxihbJtwY4ZyxCDTPeaVNzvG66Z9zxZ2Pku6q
RVT/jQMqVqgltC/d6s10WUS3Liy7c27jdtRrGA7ldGkh6MYmmagM1dxNU+tnqfoU5TUHrc4HIluT
B9U63bKcpAHKexgptXcGr/ZkJs5r6mQMgtBE2pKXLNM9YAvYPzcRCOOjS9P7mCy/+3//WIWq2aEY
PmnVUB6n5RddL/78nW2fifKejx1Ndl4r/QD5HLiFQyMA/dXRWH6pq8jayWjeA8K3j4mH0dklGmk1
VzVHpOUXGflUAwWc7rC+l9V9rskftSRXg5yJlwwRUModYVzWi4Aa26V9TmLKyeoxibahAvti5Ds7
AXceWwqirxwtWm3uMjwZkxMqTFwUYNJWBiM73HcWAiUD8y0kDmvXF/RzG6NPQXPvGyBDp1YV2en7
dygS0j9/1yxEF+SVsqy0YNbb9zEDF2J2w7kwCzShHFruNRcbWZXWIf3yVd/DFl8lehifUt/hOOhV
0ZpGJG9sbuzjpK6O378o5XyOQzduEmhGx6jDPeUXXhrUKfdN6TNyBCg1tI+igGGXuRd5Ogeioplo
eEl9TNwspb1cEflkuTX2CiKkGVC6yQYavsKLjNu4dLCiOdPRrKxtbjDilTA8CJgh8wpTxEbWC08H
uo5GC3Djc+DgGIfFtYR7YERZkCvITI3AaeeO5RsDmR/10J0G4QHIICqmI9ZkW+fPLQ8RMajTpwjj
cAP/+W3MSgZUXTiypwSGMeABGGV6NF4SdFaBg5JzDcRuB8Cz3RfaYuqPltgA7JPHTtQwiKoabJA2
bonxutqqSU9W7jyk+CZ2XGVIfi2ubKMsTnqEyiFs6MSiPBmPfWqeEX52O1vDR1e57pvUkeVqutvS
IQZxQvwpcymipkEHzgQ0aNDNGxTVkTToR2TyMep8CZKad7npnE9uGCIRDmiOSzFOiE0OpMlvNo3h
Xiem8ipXT1Zp9M+p8yAdTAM1aQJFCmDLbvJ4BymFZNmPWJkL/UzWryjkewwJXN6GSGI5q/bcw6Vz
Im/aMjcd91WGDrq1G2sjq6nYYq6BosYsbzVDJlgNtfwcASbPGpN9uwJDIGFurLTSnjdhEUK2mvlK
mvfZTZKlQ/RMLgQDxDpxQWfU+XRv+yUJ5d3dBH1q00f582hMGEbQkMPlvZgWOpgSI9o6AtKrZsVc
uyQxQQgxbyJhx7giKlhFy/zTaeVtrlmfEWJaq15EJ8jEauO0w45e5KoSJc6/+SVN4g49wsTQtcxM
iPZ0l/2uD5wY021Tu+IRCNFG9VIHHZPxyHogqeHGrT0jzYK5R3lv+jVCFl3bdC5zHSL+1F3BlHzZ
yYagszxIfr7LVlLluyLOHSoYp1wPSECZ4OPDHtD+repCO0oGjPBP9fYCnCzdjZ3d7RLDR+Q3/up8
d2I/w5qdV+k7nvv6ZNgGJu8S4PPQVueuC6EcSHWCsc2HWA55Bpka9338K7VIoCz6+btZzNo8W/LU
thY8AyGe5rmvr3Bnpketze6GRY6vpaO71/GZbrgl4V2rJQUHtPilU/xk5U3FcWy9/i0hXFBPJws9
S4d1xNNzAC7LnjTMxipzMMX7YNIG6FBDNdYMutM9vKS7soANlVn9tKUN6C2KlQcaZ5CeTTA/aP8R
3SN6gnFg3jtJ3a6H1lafGlC3WY4A9ey+3Q6h29IbgUreC7TsMs6siwvmKsP5G3fFl6Ulw1MWMdMc
uYuPNTPCFbnuOCjrYt500k/vSyIDVoM5HjPigesJ02eG7m0jBDlQXSJH+l1gM/2KpuuYdOfEdF+K
ogHEb+TZGenIS1WHRETaVz2fid1OPSaWrpatCTXh8GURcsBnzNYM+cQKjC7yFM002Vvo0sRdhQfw
0S80dWxocza4nZyairNA17xdog5M5pR7laMfjmvyCs0Y56Zg+srhfoT8yY+MbRj7FcDyuWneujT+
ETpp+4iHVWdMmB2khBCrdbmx6Uv5gXdfv1MlNLay1rbtkH8VWcTj0WfilBZGuU3Qq3RraFWIr3Xi
XTHEd4fEMn+iSbAN0V2lMA8qUUzzFmz+yAdwhGtt6kQCeYUCEtSTwZRSI/xsOFpsaitp9gq2pu+z
5DGn1Jfh4Wwhqs9xX2n21RrEpvaKbo2LjugB0QNAA1Ozdiwc4Rk5POBVZhfMEnfGyBu0ZpaleHMM
CuYMi31oPcNz2UZeJB8GZrTLRdaOqYLkBnrB4e1P121Nkho5Vju7t9998Hv3nt2dUgcdSKrqRwan
25watvbN8c7O0LRrRdZtEs+l2usiY18U0esk7UuU9/EKK22MJhsCAP3xmIKwfE5rT79YZoY1/GVg
yk/5WR5mmnLg5eLq3pQThq50WXc6MxgIyFqXzUgiGpMsbXD0NabzgQCa+hP/lnb//Ytw0rOPaPMw
A0+gJaErUDkiYkcKIfk39k9XA07W5TK+bwwpV6MprY1BkIxqJkaPkUY2igSF4TbFo8GcfdMZ6kcq
4IK2LHdtlrIAlg4sJe4l6MVh22Ut84c8FzhbdB27FRJv7Ohbwys+oeRW675WDIfQAhglKAO96dbZ
xCwgy6puVytt8XRSFqI1NFdag7Ncx/fskfpE52gs8NgWW3p+v2KTBr0nnHcVOTAHFAtD0Ztr34Nz
pNH5hA5o5R0CeZPlpEcllLX5Y9UAWhh5v4jPwqcv+xHsTPZqacS+CZ/gd4Tg+7Yf6ZO2atPqCSwi
LznOIQcCHCRw5bQpDzB+BJCk6XCV/D0NNmkg0YH5Y2MdAVlZxzpZLDzUiHZCKlTprhtPWcze3dfC
gwBK3at7T0AG4m07Y2GIhiWgwFuKFwBIyVTn24ZXY61iOLopQj1yZCgAErrajeOdTDfc5t3PAYvM
fRiWj21hEH1LX9oHQZOLJQesfjQGm8pm9HSWJBsSP6SJIt+neYJ7kPJTFHTiIl8Frtv/zuT4ZtXm
e+Lk/ppuwkup9Hc9HY9NjnEmZGhjRSGSJxvvWVPht80MnbFpqZ6aniN7JzT2/pL0nq23DKC76kWz
kS1UqoE0nrkW2klyx5fQJcwNbjCJ8h2QHrOG1Pg9A80IdKE+qWP6oOxwP7IZb2jVylVtM7eJ1UFv
UoFxjjMz0DU2t8LbRhiAyN0irHVOceYOCtILZ6WkSW6MPeVjA7p/bQ/1QzbxIydIHQSpaBy1vJGe
uzrHXsh0pWpferv+NA0wPumdnffzyu+XI3Umug39fLWbRi5jUrrvWuy/iiZSQdXdzaVN2sTyYpLV
AH70vfSRGE8IL8ZErCucbYEYn82uXmt6F/HM4M2bUvkJVOMpB2NQEPzkiOLBRri2tmqkcHnb7vIp
vVet+dCIdueH8aYRXygUmWh1LFhhIT6aGExs4wLDGY0X/AzMutge4vgjtZt9ISXe6z6A8gQlDFdf
QQRTQP7qmQpzIXLT363oyWPVf1PpfC4iMq1NoSlkD/ODG3Nqi/z4rVnywORMmTXP9d4q9Js51nt9
FN0q9eydlwkqDLmfp+a9iNztOLgVrNnmNhfkq83NNYmajdEg8EZ1YfUM2pNYnJEiPqEXoiQZzYBe
raIb4VFb2pRIU9I8xLD1aEovXxlTVlGYe73nOa3HEDmK9mhXZG8wC2QGUr+EPDDBSAyjUUU//aiH
6ADOvczza2TmUyCa2jjS6p0JOaOjT+k1FURCUotioSaurFgrJw/XHcGNGkXJOlo2p1DwKs/J2YTJ
vEEiAr1ubmmv08hu7g2LrTaaZ/jjZH0B3vAc46FjBs5pOoKKoRIPJ3plBmKCf9e21dbU2l+D03Di
YZEPVZWDrFDetohLEDRyF8+IA+PxsWjMUxzLT5KZVo5GgzUlVnw7EqaxuKi3RLc8eT0AR7PY27pC
uLH3C3uD9lQwGtLzpZwMA8vO6CLLdlNZGTurE9XHKpZwHQgYLfNkWFGI3Ak92WoSZzuKFAb9OHCJ
PAmmYeSJ1IiaoOrI2LW8+NOdcOj1dHiGai5Jlpyc/eBGF628iti6TwkMC8wCJxQHALFprKjd2ONL
GjqAlOdkU9tNikhMX3LOR5B889mK8wNL7jaawydRak9a7Vy6cfqVEXnjlJE8kGl9oCuHXdeI30Q/
vxu61Gk1c/QLyV8R6pnSSt9oMRFd+Nleo543s/SmJ8y/WzP5ZRbarYpZS5wKOfTkNQ8dj7WaWFyq
9rdlI2owc+d9yn4QcU3DsPzRGeGLyIt0w2QXpa79hJwOG8M4XJLa/ekC/q2L+pSONSZ9vLObyDiH
OcW2KrRPawYFTdJqENU834bMom2Z5dv/w9557EiOrFn6XWZvDaMmF7Nxp2sPrWNDhMikMAqjFk/f
H6vRDfQFuoHZD1AoJO6tqox0J81+cc53Wpkk9zjjkTOYLwUnywHE5nkBRL6+Gk2KsVZ10TPEj2Mc
R6/+0txbNXsYFQRp2JtcdnEUfWOTezDBrRxS6gxvcY6jadzHaRUOov+sYmsMF8e6D9TwqXL16ZGn
sgFrf3YBPnIeLDUsGZgk99OE/zhv7KeRAoIpCw1/ER+KBXU6mIFqO3bx/WIKY0uC83fiyHcMuz8O
tNKmXuQ+61HXtKJKd+OozrHvPNUwMu22OqKPazddZX0TB3+fs8roOyTlc7r8WuikyXIN9lliZC9V
A1dTeSB8+jhmKa+itZN8VoF4IRKqwY2pk43R85qY/XlEOrlhXXOWfGz7rAEIxdh0GwwSSVrHeb0k
rJs8PrixyRRSCEPtjAHqWD9A35qPiM3fuhXCTQrZNvM4ajpNmYBYwqVy3TinUrVkdVt3dmVOoTAZ
ofhFdiE6jt0Rm7LZPxRmgze+USBdjafFtbma0hc9D8DIoiwFcBP9RqPmJSv7I9Fdzsb3iBt0co1/
LZHIXmDaR+o9rY1tPvURab4ImKkuDiB91H7Cx8h8Yblahh2WczoB92A5Be2YkS7pYC4XJmAVk85T
/+2DhW057ye6qJx2SSKA4XnEzP3lecnIcZDdzzMp73F8W0+ExE3FeS3bN07s9ZtZuIjB+wS5lB17
x8aWe5s5B8iO5gqPvN72w9QfiiG4bXByU6ufYYcWp17GT24cVo28yAlWEI7u16VkNpWn9u1gQkVu
DMJpVG8/6vpV43VwDNZiQp1oFJdD1N40pj1frST+MuFx7ksE9IUTRMiPRRKmo8vPDyay7Gu1BVLX
hXXANxOzbgqJ5vvqgjm+r1z9ocbkPMzW71pMgzJpr7K4iZOZ9rsZDsxUM+kvCIRySGKphboxfxUm
I1Y+w+iIqvGJ9/OJ/vkzJUB9M8yQ4ATq7nYyoLIyt1X5k0Xm7aZqx0dX5OkhG7MTMPor6icamz6o
LnGyfk1UZ7CkdZiZK2wrfWsBNRk1TictMVG49zSUl3rJwGmDwfLqqNlA9fvm81VbY5mmTdExth+9
K5cDfDmASFtCe6OcPn8UPiQmAzWDTQCcN6JViFx3qwN5F2Qwx9tzNrQXBoXEA7C0+A7K4j0r6nfb
5+20arTvVtOPW+37pNjyqJglUWGJKnbYUvBHVxVp7wI0FfjYHUJqBOBF8TVV3ket1cmzRcPbsRiv
g142g4sRUFIsFZM3bgUHOfp1g7wEzbgcAtuXv8azu4v6HXikI4jZZUX0haNeyxgZWlk6Vz+1nE30
4EbBQ+zrD8T2J8g30GFBpJpwzDb+Y6Oo5AhcRUDT1meg9cO+RRxmC2rvCXBFEmdfbB1hWbGs7uGc
MupDBYJu/RSLhssfxR1D9LhjM4sobM5enRECRtcON5rX7EpzxHNBbzzLUDoTmFJbxNvG0u8ze6hr
B0wzFiRiOtErg/7T7KTPekWgEtkEtp/6e+OJBHGymt7X+3rpJ2RDBqgVTPQI5sEbFIASJtt+AAIC
ggAcfZTOxWFxLcT0D92ANJiHfCcaeAWjZAKUg5J0WMiBMkqx5weWHSrGRAuNC+HQcbwJ3DVsdBgu
TWw72wTDVRyvOplaHOn8vSLlt1jjHw0mRxtlEOXhjrg7/cQDkp2+NbJ/HkvsO2J4W5yYmy4xHzJ1
8DvusA4dzXZpjXvDQmWbj+2AHmz8SxDGYRgIw4DC621HPO+H2oZxa6ADn93hF/nTC0JdqvSifuxM
BHsGjz540NCYp/iQAhBCFZSEU2zkN7ysWUu2+dgaWHmstfhIUy6iiFlhIbiCtUUzOzZf/5AkFGSD
TvTvojDEkQyMDBQvURpjpYkmBRM64kKxrfpblNBkhHQQh+G3jeB3e5b1o1IYctk8kMPtM8zBpLEo
Dke4G7tSOgCiZkWqnL/QWWUkCBsdkWHLl+XxnYG2vfEYLnuCDs5yGVQ4EcQG4J1nNQXVWY0x7LsI
/T7CABenUQqNn24IqZbeangKeEbu2xGUwViASWyallux2HZz9OUxte0lQ3CzaptDkUk39JYBZbUq
uO9LgKxgBfGmcdTnSf9CNtOPJq4ZNuj6v3p6O5S8HABSVw4wMiUfZIbmJOMS+czixcLv1hN//CdW
RwL4SCqIqwfgyJesq62tSM1XBulfOrGGDRDEx9rhUXVjSfAnFrFt51XXBiif3Q/Gjm4dji90yHUA
spiMMHoFkXIu5A2mYyp9LJhzFwZ1e2Xu3G2LikZ7aQLgzP2YEe7Z/y1ILNhzYHyNqkVo7bENE+RB
bnxXzcQIagfpG9zazGYCrxIyGLVt86LXe+DJvKQtuYBkGXanJZZA8eO23flMvj1nWE6FR7M5Nnj8
0ZbAvRLRmUB7drmVmK547iIygZHLe+OuTgoD0feQHIKBr53h2VPTwcMyxulxULzKedl/W1inFB1J
HrU+7PiSRy3j1VxzcXdlRyZRAPsUZIAK9rpXX9gT8Cgs1afVAsb0DHmYSZneTh4MmY6jqXWD7lAY
0FnIdzyamBND8uu35VzTS7UmRRmTVN/zo+PijVeyPf9Ys/HJjIwO0uF65IenQwbSsc9rOirAzDT9
zvQOJ+acSP05B/KetVI4Jbg68IkGF+Q013zrzZjNbZ1/w224QWfChV0A5jTVy1LRtyR6PFSL/UjP
9ji1CIWIljTr9nGJOAGJnY0IEEcKVSkWZtohrEYm7bvVqMeccnhPuDnxTbN8Tqb+Yhdwp53OH5hL
Mqdis7KZFYdnfC/6YlVktWebS2SXWhNQSC63FdTqZDH8ZtN9C6aKgFdWTQWHIiOccROXTQnVPHoq
eOk9DKdlBjqysfib52k086hTq/hhHCf2RxwClFvVXi9cgCLNDq6dE5NTJn8LEfpQZHfL3+RFepzp
mIlYhwvG5wgcdmnJqScL8lHdTh2gDQCLoOO0cKH4MCPYC5g8S/ZAfsnA5DKIiMmx64A9h+RjmbGh
LECkuct5mbzswr180ksFeKc/NVhZ7u3SPadJT7aOAMJJ5PxXBVOOaFCShpnvb0e+8m3XT8FW6Ebv
imUdM9fkjqruj5faEz8SM4Kpoc/E7LlVbIZgfVksRwvB6zl7Z9315b3PdmFDqFJRfjPZulHt+GfK
Inl07b68FDGnTeK4NZonBrpR5fNltu58sczOfWDqFg7E8eys0iHgfLKTnWvBYDeX+dR3w/Nkh9pt
5y1KH1z/g/pRdfrcyPaVurzZM47kcaqp6nRLRRowMNkMbZcQO0MPPrSU3EVQ0LyRKRFaZnHDVBa3
ZDufoK78emBKePIBCjnBHzMwCLCfkRKWMOVmVz8VkVaX/68D0n/+7//5+R91QGQB/i86oJfl+49K
2+6r/G9qoPVf+g81kGeh6zFNaGUGpA2fHcl/yoEc599IISTWFToA/zcV0H+JgWzn31zpsCxdhV//
ElXowRWwLTMg4tAhduT/TQzkgir4F6u3i93Wcx3DxKbOb+X/ixjIzSu7wLldHJJmZEws2Jf4/j1m
AaBchGxshoHYhBRi85aVuHUoDRw/s427NxFyPtmkc1Gvxdt4gESXa+pCv25XdiEA1gwv+AYrYnyL
01eU9P7wQ/yHyQ3EBjP+W94k5U6o6ZxLlp0mMZv72KjfEof3dmESBB97vQ99lOKl7atDV0IaRGfL
NsoK5yzDJdPn0PBA4jkFEiU/S+7zknp/FOzmytR6wHXNP8OyynDR4ljcK+xAWFcFUTEfyJMABgq+
2VfOtZmAUwMP7LoPDCZrvk0akCJGSGnJGnHbBQTjlNZCEDGRJryRMbqXYL6Qe0rB2v3A2c0f41qp
w2i5gq1Rom9wyn76nUHJlnQ9PvcwHlGO2lM7Hc1xOKeZtC+kLAb7KvHfyiAbLrTacpHyHEWYKzHh
OAWmtoDmstLyUTitywSAbnWIv0tLWi+6TuhZXHQaklzabZNayaFVyt8Uvll/Amx5YGV4ydCkQWxN
o1dvgC1cMm5yyuTPYnh3Dn7LH6Ob3z0eXmw5BvZIqofJZtuwJounhYxQB+OmMxY/O7ASTw7ERtFB
BdU7Np0R5QW9al+O1bvZBGxxjai66Mry6Rbpaa3mwXUaNpBAK0Gl2msyb7Uh8YN5jHONCjO78Qez
3RkBOe8uMUhX7GGPgcijTc7hRYgUQBhCai7jJ7hh0mgaVLrdsKAwKYS/Tb1VVQ8lG1Zlch/VdfE8
iiq/9J0Y8Sfg9XVrfU/VmBJy639WBuLlYhnYJM1mvWvpn+EvZ5qfKMAeoRqKGTHM+lGzi2ZHIdBN
4FgN6VGefAvroJ6+TZmfMnz9t1WWUrOjftW+PMYN84VhWu5h1KG1YDkBKDxEpJE99T1/XKJzSMuT
44Oz+P12VCDkTUACDvicrV2MxiMUuDCdHQP4T8XYSKuWvSIz3hZSFI6V/oIO1GGAkzb7mOZT6OUx
w9v42FbDualikvOczEem4f6OzjKjv/Hth6hkUiMZEkVFKw+wChtSgSN3xyd7jMbmo5HCQPTFXp9t
mKkhaZtMiveQ8nCbrQ0VKfJonWeEI34Caw8OV6Cd27hjBj4nHtC0RjuvVCws8ePPpSyrn3meb1L1
U46Tteum5HuYguHQxdFLlnV7bCjDsc+iE/eeFyolf2c33TfGmu+nUsypQOmsuTTeTFfsSMVsCGup
Uoq6XO1dVm5HQfVaW9YpmIvlMuIv2OgYUrBTyNeqm5+BLUHDmJ3nFI/dbe8WGDtKXeBtz++Wakgu
aJGIFwej2Qd6P6JGCk2GUWxibezD7n7WlnkOBhv6d4SHQr0wNcHOHmeXeSAsjoije/tgVrW/M0ic
3wFNfbHdOji1adNu96pjUmvGb+XoihCc5nKWkXPCMseq0+8/h6rDDD/SIHjmjzTLCSkWD4brX6c6
dt6XqF3C9KXKk+pVtu5zFEHh7kfnMFYx00eyGXEGJl9W3y57uPwuTtmcvfJg1Meonr9sb7XZ2+kJ
7OYdJwhj4IpWXTrxh1Um1U1U1Tds7jjiadBtHROoYEnYhzlvuyxldzCtZmZZRKVU9/uidZEB+YAk
EX1d2FEDQl4qfZZ2hpqe1TmLony5sD8ymSYQT0rECbg9QJm9Ez1l1a89AdlFILmJDPbO0hQ3UMuo
YbbIQj9no3jIYu9P4zpiCxPtTTjBTAorpzIrJBc70IVaqwmnNCdexgchWsKmSxL2LOQ/6228pNS/
wn6yWnlnjyb+3UVAEzFegzyotnZAQuGY43FLTPQ5RMjtMvWwxFTaad9EL3il3BmBVgvqa2HRsQka
gf03FZ9xWmRH+tBHXfk2ki3kawsgPF5XpncTEZN1CuBjcjweQj0d2qCGOqrzHoKcQFmX0XZXJmsD
Ylvdp0BcbLdliFwSv+5lHDtZvpUkuKyJ8ZgInh2Snzxgt9eBj0f7pb0bLegZScZRLaK7uKM7slhQ
7VqPVVBfM08N8vZXKpZPgnsEcvPy2Xb6vkv8TzSam3wi45Thmb6MWO5u2RKeusK9jzrLeI4tDqsg
wW/c6vLHVGp45z7r99Tk+kCO3/I0LsF1IHCGJEb30E8kdkQxhgxjdqYdUsinpDlOvlztMpT3PbSg
MYiTMNMMcOd8lUnW7nu9JpdrGjWkA5g+kDxMmOHx+GyypWBvZg28cY21IVZvm3Yu+qIIHrzbV3jB
4bg3O7vFv5VkLUU7SgCIOowUx5YtFLpKevLgVPVBsPM0ROXUsjX3sQstWxPaB8SRQiM/t1pxpxY7
IwLWXBo4onsTWaqNKhM5G8qTaDHLAx6r+x5JmlI5jLc2f1ZpDmwhKhDXsbREtJk9JS8+xuecS+5R
JVUoUz73Jga2uWBAHAfh7Se/DsfMrrkvs7+zaoyL7KRBZjwSi5p3HzWHopW6dJH5OyWxse6boSrj
/QxmHyqwKH64OwBrMssKc6O/OpldoqWoNy4mbMAFLBZ7fle2su6BsKYOaLlILvQgh6hzVnacey1d
B9sKSjQG7tMhHT38WJGPKTzK/waJxw3lzQ+JY6bHQvFA4SMZwoDlwrUqpyvG14GgYuPsNfwYWYGX
o/bjXZZb6qwLZD5pXZ5TzvPKkdWxoYcpB1rXtkcHMWvS36W5XAdbE4b12bidcQOC9EDgVYWNxHqA
IDjtpjaHPZsSptG/ab7o/QBOc+sRLCsF4+DRbfVuyUjADdgxoTk1piQEGVOcGuRKpywq+r3Zcxcp
bx0bSJIoKh+8esDs8oza9r1IfAA8kyPOhrDbS8FuJ9Ro2Lo0Blc5mV+tRTTtFDFMq1DCmWlvQ6Ot
wupvnuc+aitz2CfzgqxK43Lv++fEab7zrLlN+8FDDFCy0IremlFHx7J/surJCBdd/ZWjZWIZ7y8l
+R9ga+NgB7IfNoRFnB+CmJndN5lfwt5aFudWXbHUhFqB6Sax07B24/GkVP1D7N8VvDxLS4P6JxH9
VdWk/hmsHMmRtHpWToFNikeWYJS1YZUyWtj1sB+3cY+vzBO48MBQmjm1EKk36Q5iN2c2htnUu2+Z
4ZHBxAEWEV8GFp4k3IBgJqaY/PfHOcJAnSLeLI1mAz4svbdYD+S5dTJlZ777uEiZjHkfVDYYuUe1
XkDKYMdIk7lIeL5i4rqwxmLld82HifcR8DG+7qKKuBNz67n4GhbM0Bx0zdaHP5mUgDAXVZfEb8UH
04edt3q+ZstfEMv46o7ANGePkAtepbuOfMgdxoqXVaHtDfE2MeoXqH+suOgMQs9vs43A3bvBE30Z
UJGIngW6byEXh4xwOxnfKAObLRcEJ8PIieGNTB1SMIBBy1A4yUqDQ0u8Y8bq41G89lMRTioKx5J9
VCNNUgGRL5sbbam7um6gUGgNH8lCkAOrZLEYgjBSRG3RovTvnGQ61mw8D71y3ofWSLZlhvynrHIQ
SjMmXbJbxrOkGpLIPEN4CukuXfUftjdvawlnecxcfZPhn7MXf7iVygzJFX70xMA4qmHBZQ3do2Bf
s5oAXH1cWnIIzJmSw/PEdlJrHhbHu0BMijtuWXNnSYxsbKIF08kGUJ0ZD0ZCKOPImLP1k/No+fOt
DYP46uh8i3NZP7jBcDezGw2GZgDIlLQ3gcvdA+Sj3A0pKemVnaAW0ZwTeDWLI1d191yTi+J3Q4/S
sKvItJiJ01BzuyukYx368pdQC+f2n791I7rycrqQK0XCXfWTDs10k0nsfE45PldZ8IB/v77zVNPc
/fOrxiCQB1eEvZkt2LlFU93F1S96l+oWfjMGsyl+JSeLxoEpr+AD2mgqkc0yB86+B0Oy5VXJj35H
eExFXPhhMs0/vZdnaC1oCCPbuvD6W5cF1eYmIxh8Z7TFS5049b6ydX1GkDzsOYE+giEndaEp7wiR
qw+0wnDKNNlsK6fURlOwI2I6Mwls8yPgr0yErMU4twz7Apm7O+Kx7qbUPWZECjqTVV8MS5zAofqI
JMAq4aXYFF6gD8pHnxLl0cNcuSujFh8frzJ+BdPAfB09VDr4zVVkAzxeZZ4ggy+ZQL9ZM/ATLovv
XIgDtCK0Hmn1kPiYxURdf0Q2evseHWXVLwmwGToO0vHS0Fm8d79zjTs5b2b8SmHWe83OU3pb9AD2
3XYtj5vhXRVRDyaqldt6IIRcdDGle8bu1G8OHiHnu7r+mt1IhES+/2Y9fJ8yJhg36mEMD2JFzpNh
Myn2TjUUoASzeFKSQ6taYwJ9TwKlUMD4Jw/9B2y2CfBLM0YnxxHDKaKwooaAmqCk8Rgxk49nCBbt
urANCOuo16ghIDligpRggECxGxgRMscObSn7b5Gb8cGV5jkHn7LBwg8WpJyPpDK0LC/hF8Rde6Hm
c0NUYev2jhfenpUAMEz5GXmLONTbIsWy6sYghlOrZEvgGkiAI8axJVhyu9zVPUthf0ifJA6uLQnO
e3gwYLyKNL0rNHgWzJTwtmPnUjCZNDxn2tijpIWZUOa77p6ogWwn7OyBu+U5k/14C/h9vEW5jyB9
Jos4MN4IZqnXxx92WQ1i/LadAcb1yjJvW2rLPYbjsLbRvGEhJhHAVg7n17ud1i8Rk/M37E6hYE++
9XvrsYTDGPpL/9ikAVNcmwixPlLErQX+s19SqdXr4mpuWKfagfyKc8ykBvW/NnSzJ/GXLCTQX2k2
Hjo00LeGA+w3Qai3CVKUbdIz5pslcdFyyM5nZqI7cgdMsr6RZ/vla4fpduPPrtiDaeZhYO7ezc2b
77+BT9nwkCUfhftetbaxq8r+udAGJxN6hXEiGRz3FqOa4cHDmfQM4nLjuGzO47a8E/6h70d+rBpj
F2arF0F1f+z6vLlCnbx4U/GKzPyYZaNgwsMxMIuPNn+qPCvesWkl06GHFhh0XnzuUPbtbDCEexV0
j7L2p4fylFY4K9inEupmkEkg7zuLMVfr5jUydEldOQBAtECBxbH764ACQljgG2ETrU+VVzNAtxf9
8j4OWp3dCot+laMjkdfCJZ8qkLhkc0H4FaSmPmCpZhj1D8zQmblU8tUwOdkBf+GPw2YAp66FUwUF
iZZzmN6SX+GEahEAPoiIYNGfR6N/Qnid40PCWhA33t84TmCexOLAkGbvmSuixWFHndesw23zY8zE
xAiNEKDZpLBz2jbdLxCbWC9+N+lqJ0c/FBrdGqGig6st9dWsi7sYLAveAsoR7pAwIgAe98/Ssydk
tSADL3r0udOhApIIPGmm1VVyCtzII60X6BtG/YOo+12RzfOJUQg7HGKftkVgNE++g6/MbclwdKb6
garQ28/LGFDVi++UgdS5recH0qdvvdYa7jPb3zowD6DcsaxhOnC3JMMT5CnhdemRGQ7LQRF1B3uy
T70HUqexirt+AnKMo6wBt2nS1vABX93FehJqae+UY0P2HvACciweAMAccQjeqslfDYYLdy1Dg+1i
tZc+hdez4vT97hZ06Xsfu+ISS3+PxMY/Z5Xhn//5VUQSkTHbZejVQIaWpvzOxZ9m/VqW0mCnXUbf
qvNwcGXY7qZpfvWibtnXk0cmcZXvF6YNnHnuj8vma6s69rnxHG2SykJ92ogDvFMiUuP21fSmzbii
jlqjl2GueHnchghHwUU+tPPzAIMqAQ0Ve4NJhPpyZyRLfC6z2N0uQX5QMau8cYSNOObjjXdG0tO/
5wQ2CeyQTEpA/0EwsLGC8LQvOJ9RkVymMcG94zj7QRLj5CUFkd70GclCjQqY290008tiF92GmcSM
wc5u96MjGxoyPGquXWo6g/FNkRyz9yCxuJ0zhGPdkjBPnc/ZCR3SmO+ErJIQpL0+SCg9JKc4FzUM
LwUeox2nKWHQqP7WTk+fmHAimXsDywGJY+53XmDeBpKJVUe5CgVlw7287Id4mnZH6T0jcvxuBzQJ
uevUF0kuo908LUDOtirlFsN18Qxr/cJmtbvWvUlVN/4W7tLsEfOTBo1aUwsLhsVSzFcTj+tE0qLR
GETcIoJ/wPY6XhdXv6+uNSqMAfgkMptxWv6alkipGhL/GDAnVeLDbO34YAUCdb/vnhC/E0FvemlI
iBnrfhHfAT1Ex8S2UbGbpp4j16NCmWeX34nwniqTNqJHW7Rf8qygGnJuZJsBFnRoWfmjH2IlyLYq
LlM3f8a4/HdTApbQmpjmVyhVrlGNzIuzs5ztgCTPhWzACFtQ7Yz9uRTj0fahhrCw23lZqzeeO0wP
vUzVQc+K0ydlVAgwsLgNsoXh5xD/dW3f2GYu/uAxwHDEAUThWds8qgQo4C6J20PtWFeGK8xDsv7P
0Dlt6M7EBBDjhn8RzRtqHf8jUsNyUbI8Zn3p3KRu+hPIiIz03nzVyk9JrvRO/LP6Jv0qAfRU3mC9
JUGkLlicWOjFP3qhSaCAT/ZjUaCnSIYT5E697zMNB1HDl0sFWUmqzYxNuWY6iJbBEW47NOl+fEwX
Kuo06H9JsPoDnoDjUxAmW9HkgZzgh/X9XY4BVrTtcNck0V9tViMqNUZRsfZorVYBk1UfsYCs4Zfo
RiQpcK3NHHK9gwmNPjnDjUPzBUpeTBtXN3f4N8a90zBGTmznr+lYP5pak16yv6FmGEntBcSVVgkv
TDa84gvUCcBazyAeJZ1Du5nob4xsIR0OFxIWhR3B486BUvYwzh4/c8sLVro2xgzBWGdQN5VpyduC
RBsv8r6D4AX70qarzb2No3sLg9QOK7JAYjdvCatq3tIO2ZwlCxYRF+kyPY7J6Dk5uDjT7Jtz/2sh
PmzTOj0DWlxlRovvZxjZ1oJfiTKL5zDAroXQ6Jo4D9JP30tGv7adUkRazccF2u+4w1ATujyQV2W2
J4QTWDsp8PM8LdYZLIwPRfTAzOQJycIM7BA3uEWc1BZ0V/tszdW4zzz7Japh7eXk7EBxdbfOaAg2
qTCCGkFclT8+L2PyYuv9nDO/b9jw7uPJPfqkVxI1B37NBQ7kZZ/zpL8WTSuXjQWalIpcyrTlqfSm
B9IjplNXo120yDNr7YZxQNylYSxfJq2Go5ElF7OGu+q5jw7L8NuYhj6V2LJdszCZ2Y6fPRFeppiw
QeWziT8CUioHEbdNwOMTBGzm0+VPhtHWCcbfNtfVXi5H9ExviJTJyhJJthtgucKsZKKCYntXZ7I8
1BGlAoa8jdEUBsJygh7y2RehGXTfKUdFs8w3xLA5Fm+H0Fyi0wTTKbGBn7Lhw9gYUwu2CtVAxjyv
o7I0Tf0XgPZy8AKQxPj5ToUxJwcjwjCSggzZudgLKCb/lim3SMtkZhOUyFKSAEtMSYdDgk93QYv0
iSLoXA8myyhmvJgXGjylKKEz8qAmP3lxnMKGIVxf57EjIEq+RbJ6avnejpCM8l4+FWuyLfJq9OTE
WLKNl3iRQ8/FYmwmsB5lsybhcI2TCU3w6EqFFNaIWL44+UENb0V77VF2awREnJ8M7dTIuMEmM5xo
QrtKe6TN7D2Pft6m0Lb8LozjjyoAX74kjB0aGX2UaHgxF7zzioVW8FBVmHkztH5JM+19mhfyuuXW
7nPyKiW6ysnam2sPNSg/2XRQ/2bg8FRMn0FejqRpUtFN7DZbnb2xkQEt1q2qCfb+ApvgNuscY2vz
ZdOE/xYDPw4GDqDNEW/ekJ2UPafbqRJPaFLf/NnCeY8vsvdOqdlfaIbVFePnOQvyL+Jb2cP5IyYs
hjywBCGV4sq/c+bQs9unhCWEKRagvCwDB3yVLMPmTTtYBtU7ROg4DRBgIYCCdmpn/KrFwUTOLNWv
Cq5gLWq8pphL+yS/L/+hCozWXnrJfEqD+HVuzYmwURSE0iEuOyiP2iXduxaUGGmrgSna9HUDDYot
G675ptwhyKC/afoXw8eWP0UOuYLdNF8RCTZB+ycXmpFX8igl9wpJQdbWMq3qMBElo+fUvKZxEQ6y
ujNyQvyaxqDobDOS3VJ1FkZchaJHxRL4xk29bnztDK1ZEkxHfvcSBT7f7CIV1fBQnkw3f+9rbEFG
0qW72M5valGrI0ts99Iu7svgJ+tJ1JsMEbNvW529wv/0Av9vmTsNDl8yTEuu5ao0iRfEjlHJk72w
TR9K99m15jv0Xsk+7m3iBL1hJyMLvciK2stgWqyyUZeryfozQpvdwEGKD8J1f1ApQee06tuOuUbS
JM1qTr3FRc0t6LAWZqSYOSR+Lvwce6PgC0szjCFuMTwTTBvqAi92mUJhj+P1+WmEvk7SvJeEBV2G
98FEPqQqbSCvgp2Fubw4BqwEWUu9dD0uE8fnqYFo9uzY3bsj6SYmU84QV/E/5gUbXBQszxwcD5y6
J9VNC/Yf8hSj2Pxi7JsdCjl/ynyo9l0kXtlbpVx9rE3LhqW1d3Q1EYNzHRibIsE7r/AxRiSR3Dmu
/vB0/eZPkJEzBEascMV5aFsYYmnDjDhBnVq45rns78zAPhJAxe0fLA0TT82sgkxfBqHZLjYYQ9fV
b9CN0dZvxhEPfXLCrYKQCMYfz/yyJYejNeHrwRkbShuxHwUNEteQpUD/6HsM39OtUULLy91cgRgB
nJ17JkYz+JETp8mob4MW44/byAOW3+w2MVd3frraW0ccZr1fXaryQ8D2vumo1bRTGTcniRhjZ9jO
DKpMvaEeqc4LE7NTUfjfpcPqyvOLZu+ayRGG+s7zegdEcPQNTQC6phVkW/7KJdWqH4QJrJCt1SVP
Hdp2sGHSZ92N8LPD5GsVF0Z05j17hUA0xjFemhvfG6adZftsKkv4uhipnOBG1+ZLQ3BB11jLwa6C
/RiHMloNgsMqSUse86F5cdc1fwtjFLEovQfDLzsGyo/fgm9oaUI9iXdGJRUj1BMNbH7sg+ZeAHKn
5EgestZ2NoKKXe76AsLVXDHsTjx6fj6hKuu2IyGQuy6rJVnbDJ86FdxZXv3WU17id7+ZE58ssRpi
c8BpZGSdugZs4IL1gvRmo3xkr3Ekx9rfmRXj2kAGxyIpugflMWGM50WHObLNIV7BvJhPwzqPEcOq
7hR5Fk5cnwCjIX0m5O/HYsKNM6lmwX5Tl83TTBwbexnC0BHYlKGy5qN8lW5N9ACfGTFMA4RVNvaD
adt3EUQByIr7fqCtsv+drPNablvbsugXoQoZG6/MmVSiLb2gbMlGztgI++t7gLrd59TtB7NEi6Qo
igRWmHPMZqLWbfgkmC4iRqvyD6YowNAUJrnu12AYEnJj+HgAS110OuN6qbvvCZnnhzBp0IEhOw8w
1K6HsJP0hZBuwtyigAkBUXTIUSOr5iMPC2jZBSreuU3hL+XQ+ztP1tgiIbcmtfcBM8cGZKMA/s27
YaEBu46JFGR+8Jc3JBOB/gtCSU5tzgIoD5VOKoP2PCRIeiw7PCnaSdjE8XEWtyBaeIUeS1XSkAYQ
zlTq3LmAoSwLjF/wq4BIk8NI/50uUIs6m5oZOLSFjlLbMJkUABYqNeSPIEA6GKF3XHJDGV+T0d2k
k/PmSsXm0UIUVwf1uJViDlR2vCOpzyWz5ZrdRXBBOkCjVbfveeetO1HGq7zFy9n4wy2sjLMfsIvI
iX5fgbKm0TDr2X81nT1OGAmn5kPv4IfI4IWz4S4hz3aw/5v01tY5YAlREuxQsWoZGIkdg5ZMYDtA
UoNd2CYxoQYQYdwiCtyj57xG1R+zb353kUr5tGNIkNUpb0kPkzi8F3GP1av1eBNk8FuCKS+oTWE0
s84jgTu8RlmxG3Sno2jA6Zy6/X1KnW0KU3EFS0PDCEYCHqyOYkIQAjebroe3dqmbJy3VJLKnlp4x
17de2m/boXobE9JGGaf62O+DD2Vyaw2S4FKvn11rDI41Nq1F+odCEPsV85iF6a77shQkSQSoTcTB
SMU7wp3yUGn9ubbrFBAGS7QaXjEYNI4FZk6/o7UEV0w7Mh6BZ2ZoJovpnZHouYhH0ryR4UFE7m9W
Ntj72ndXiZ8eGQRaWB1UwKuNIFuwBnU19+o0+s0nTWFht5m5IbkOXrrvHioDiXCK0XIskh/GmG/i
2tkihKLtATNfB/Z59D0KXGcf+UMMM98vNnVZPI1OeQOmYSxCqcPRgBjIZgxHdabciRcooiPQ46NV
tMcohDMe9SbjjenYT6214u3yJ0UnpZUJyrDm7ifaLxEj1cHIQ7Y9yOHF5Mq/dQtLeZTqteixTdcD
o72S9xcDYvT/VRUuNa//cEMHO231O+9oNpXLdMcZ2ELpeg0K2/rRMyI4kfDAniDiDJ4vkJDFuMAN
pGWhdyjtbt7IA9lSstlPhnrH+4Wv2UV8hfgdOCX+XXcevI9ng/m1vQxnsVblIalHB0gUfQhhKGjr
IymNYMi1GDOedzPi8JcW9IfQ6bE4S5uYl4HJKPHDMGWQ6xVTUC+KQbwBKFgql0jxrp95Ai3Y0AjO
U1cxZnaD1F8Feb9zNJeSH/XIcmbz2O46TTgteMyKTARiu9DllaxTmO+13LcTdZnCWx6KcS5OtYJU
d/Oj8wHiDASjFlcbYsMJakm6m/rxHo1Tfkyk/qONvXfQn2ptvkd5DGWqMP7w9no1bXnS9Bh5TM3+
TlC3kJT4Dr+ZWt4ab8iqYDCWbBU7X668cPxrDOkvvfPfnJE/gzJY6oFLZj1QwvodsaLmugVSr4xx
dJm3NJmMdTs4+cLBFkHlmV8mkX81/d9Q5PhdxywiKqS8mDUsWM9YgijLdo68xyXjHxxNJq0Of7yI
Ve4qzM2XkBzsezPnDAxxHp8rpTjRtcSqS+IKRtxVtP5q7c7Do7LG+5OZ8bk0mmjrpIww9aI3Ka7S
WxfLWxR0bLpM+0O4Jm9rmKzFbKwfsJv7WEFYH2vlsm1EvmmRzI1B0B5EZNIRw7J182TV6fhj4wHX
P2uOrRVW665xMKRBqVn1AQF3RSq39tpoG/fFsk1uUbI00C+OgGtbzYwWhk1HTgw7ow7FpgA+xuge
JE4hf/q0S7NeMIpdF/loGvFZrlg6CenfOvGRBIyv8iqA0U9DssAKqV/abvDx/zccV/OhhoTE4Ctr
CF5A8XHzrHaPd3xT5N456JLx4pi7sCr+6pkG8iGc3uie5Fr0gsONFm+ojA+iDmjRKEFzC7VIhVbg
ijzoiP+x2oxNxioJMMj8hW70ZBKb/oTsCd8sQ0v2yLQDR8EmgTiEYFHjKV/wobUOrL1vAxwVBC2T
fZxSoCDOsKhS9I41Oi7SGgz6Q0MtwcA8dTtlMSCInKnbBe9s35JdjGZHFABE5i0L2aifopkBWUN2
zxuyqjybnoSl1LiedMogO/jrawG2iDo5VmGHGQAH5hYGt4TrPugMqI0vy4QR12T0WUPcLk1ITwEq
HqZzxjFQ09+xOWq1UkcNeZOuK2JiSDM0TZ8J1WhYdOTJ2ZIwSxBWQe4ogk8FoCWyViafAiRAZxNk
HySAZgTIBCNvOQisVHS1xiIOB/PCPhcRKHuBqMe4Zek9rTH4CWWgw6uGC4Usyoa46HbZ0LhbOp4v
MlreJBiNykAehRn0PYhiPIIC424/Hznj5rcEXtpxhufMHl9DL9LYUG1oS8qFBXHqEIVT9ZJNG62L
fDZvkc4wjkFHB7EsM5jBgI/98DTEGF5isRosZU9oS45jvatR1+B0QNgzfsZVt+s4ji60puu3fhye
m877cnUESyUQi53zorxOkuOOT8XydyQnztGy9aXvx35pewWzlzgmo0dPr4mRtwwgsk/4K4g7OBNJ
rYm36eD528Gz6pUuHxEQaNemFJZ3mNIB5G23BYmByKbDvK4k76leTsSt9+GXwFVJsbNJ3VmsSoA2
gDGc5Sg19QqF0FjVwQa9BiP/aKeVxMJXiD1lZWzjrJmOgeV/NoAY1619iN1mgBrKzKQrQYvKHmQO
JpKrEvjRxzx4mWp73Hhs8u3kDHsgYzZm4vHSZ1FzLo9B5fPX5z9inyVuD1DZ9KyZHcQErNdHA6Tk
KHfA+aqpqpZSVHe/6PF0rBzJMjPpKHJ0D59NkzQHQw/fVZyXjBq9Fllv0h78wF62aT4vnIYvknlw
32G9/eiVtYpaPdtOsdbQZTFbmEIUoTA1IBaEQfh71K0jj7AWTupcpr7c+ontLj0McaCw77XMoUsk
3o/WnzyUkJiI0jcrx/ZmORHhBJwj9HxNaY4YQGj8TNbMsZa9hhF2tWygTDQqdHvU1ut0KN+Fj9a9
VfhfW//uhFVItTPxMU0mGBsp7D58AAdXkGZU9bbFsleWHDf0rT9F8pQXJWZeBG6k1lY6vQNjoayj
GHHklzZChxJ8XPd2i6YI3Im28JOXwi3lvoutd4SGZ9W46QGAwaotr1WA8tbpg5+9gTp6nNEOdW/t
XUfR8dgn2J3tApcnPOp0qPmbqVuipPPchhz1GYujLURxzvTd3Hl+uBxbbNUJZHumddPBzgLitLX2
h1H8qZQzrAedgXTlVsc8FXKt6pCeOfjrDc7NfM0spvVe8+eBHqgkFXZZN28EK0xbgmKWXWfox4nP
wFqi3koCIz1CMnwKHA+fl4K3UAiBANwwPmtNtGt4TJjUneLV1rNqm0sA2l181sNOYwNasO1tnXvP
yZiHLD+YuRYvkaRdjUT7ZsLx5Z1QkpwWFf5TNSQH8CX1UhE7t/A69U44ANLoTFH5YxLM8Enu+kr7
jbLmV6EUjuIQOs74J4mBdICD2iThvFlXebTzwVSjPPupuWRG2Iz3YkSgaWhd+jB9icqYja809YMf
VuJNBKw3RN9sWcMltKDOJqmr577lfYPjbFo3Si7ranoJwdxpul1vDbyTnCNIgdBT2lgZ/BKZcYaD
U5NvA6yiIbc3BcQlUGe9pmqMFhzLGOMONzNgwWCO8ay27c5pb7wMDpKQUfp0jGmw1QWW73y0fqZj
1uLIrV5dEBjA9zCMWQpIYiN3VZ/U+JSRS/aJoq0qoo0rJpyabdrSi3jTG0yK0Mj/OFXsHpTW/bY1
9McDRni2jsAuVOtufd346GAJqLrLCDf3r9R/2SljRsOKFf10qvPwtrgFfuc8ifkicHvAg4pthUJp
LeJgLSxqqonpkulE+mZQzmuYqBaEEWFkxUC0c4LKYsoZoGIS+SEtbTdzmBYO5tXI82ZUeBdsA0fD
q0t+iYy2weBhE1XeZcT0D+Yka+4kDtlb17TiNboMpGmp4S1t8FQLoy7rrdLKP6nIzygMENFCEaK2
9Be1VtwslwRWI3ZWzN1wyEqypVrU/D5L1oVWY5gVdkAdZue7svWIVCGYEURPf/c5Rq/w+kwnIHk4
5fOO39HMf5mRRAVOnQG4DKp8z/mn8DjbEE8NxEgLgiXT8WQx6qixKNqKHWEjvxMWlcdshrS57ZMW
NphNnXjcDWMTng0H/6JEeCFAECCyiV6ka5B+g4OhRImCcd86O4jXUj5ZRpEDg+zz+NhEA4ADWUG5
hAhTdoW+7wtEWiwBUJqDl/LHO7IynWaR3La5uCBhxX63iARxe95RJLvl+1RDohtSzzQx1P60ZMhd
IHjGWvScy9JcoHLM8PYAcFVcUxExbQhfVsZ8BiPJgmxFjwmkJCGTgcixSo1lqyNHMjPva8AMR/b2
W46AaQtTpwqjD2m1zlYDsZQp/zf5djHyGB1piSCrMTScv21r3HX/j4AxYRpuuc5RcyxsICzs9PNf
ANvOUaDp+9B0bybBfxg8ndeyZgefznPMKfKTrSIrbcVg5ypjHWRZpK8x0QdbagbOvTbOyxatZ+KC
fspjz93mPaplLHdlTrKQZVYHDQnPKtSSs17xSzomx7dMgXxsivg1FgA9x54zbsPCbACcVtcQJ1vW
8dy6XA9Rkl44BDZWbANAimdGOyTiPP0w9Nig5OowaU50V21E+F4lMVbas9RZMA0CjGMdhGsbyx7K
jCl/optEiWRQ4nukO/fxG07NrzihV7Gt8i+YkPbguBD3Afps9Op9qATBIM2QrnOYlvs+pmOa46uK
dqPZZvSWwgYiSAcxNqknL1lu78BhZEuNtaoQHi1hCGA1karg/uhYwgIpWp2uGffVT26pHAq0VWf6
7g+Ukm+ZMglciBBa1RRlOMEMOHuofwEv7nL2aEhNuo/Z7pBl1Xjjr8pGp3lG+/cJeS3asaCKrkhQ
GXbGOKIE8M3a2+Xe9A4Oz4WWar9UhV/cms55hwIDBIl9siDa4xZ6yjhm6F1QpxElKgN8ADoUBMt3
Mhhq06vWW6D9cIIsR52htex+KBiduJ4FIF6F5SHt3gPNN9mbMSLPNDTnqWyfATXP5i8i0xFpHQgh
pU4IhzuoRvPYuKJeT5310yzZjBpqDvuIJMw8pTb08LeCJo8NQdaToZSfPAallpOaV91JfzSB5BOR
dDBWXPBY7Iu2o+swQicI0CN+CqedkHOuJLdOno0Uo0zmIhKxJYwvky1tF2v1zulKuZLVyu26bpMr
NLFJwuTJcNjvWIhA2cb9sJKw3AIOAICHcsJkzY2M+xkdS3O22vaTtbW+II9ibVWntvUJA3ERcJsJ
ViMWOe9OKvpVzHgRL6v+MtbNuZVYmdKsYn0Yow+FDjqDA52KI4L7VVOnL91sgP9cYBQBgYkO/1Y6
pxTtABPzP+kQ7YUe7FNGolqEtdCbMeCADA2JtsQuS+dM3sMLiowVaCljHixmGytPp00Xw0l1Zg4l
nCEERR01c22rXaKjsjRqfGXauuuKTTBZt1gw98pRNaSQPJHCHaSHHbEVIVJJVR3T0fuBI4yNtQ4k
D/UJb3I/etVKwrO8EXcBIOYXJ7P01RTwHIEzonWWUboDhRwtEf/WB18Nt2YQ4iz8aOVbe63P+qeh
D+3XcbZsQVOBFuQeHEIOXhBg5HsDptxiQKsE2nWiAwxMwt4691fkTQFedXaV/EOgz2eUJmqVOdl0
DkGLkvohoBHU8GCaKftSvc1bCpU7jWfwW8JnvuhOf/M0297D1L1MmOx27OZ6XhuyhYciiVf0zaw4
5DyJVA61i546MD+Kv6PBWdf0tDdEnuKa2Czirag/uTie4bZm+Ur5HpiN0t8zyHAX0nPaN7cn1oWV
ztqPh5m3WqBjlpWHnBDgi20nDKCMeoCsg8sjt6gaazWs8pFxOKMP43lPpGYQO3/igikWWU8MT2+D
L1/jJmS+bqc/u9LUL0P8FbfU4h9sEqiiKXQdPyqviJbbHAxkhMkN1NexiEC/ANP+IUawhlNpbsnC
oJTMt7UB8QQhqdZE+zbtLj6Mw6AM37reP2bHVLNi9nD85csyX9B7Xau2CZG8EGwbE8TH/GCFwv5n
YeJlzdQ201heECfHRG9g3hD9JbLvucEZBFs4ZxXJtLaKFG4rGu+TFxDQwg7DCAEAue7v1Jz+lqK/
s9ZZYzT5VTak+zJntFhjM9aF6+XNknvoARXpn7V25GX6ze483fY2Eyu9EZj1PEr9sfiKZdAcwUj+
9cAX0PXm5KXmh8pyMPuYJz4gvwDbeysrTcIlOSDAJMHxasO+R9ogSqbVleyf41IHtjukpFk146JO
Wv2pqi4BqLN1S07YWXsrnL4+Bzlgntb1nlAkAkhyMNCoEXlMYtbGzu/UESfxgMwJwm0DLnhnYKnF
W2keGKqahyiIUQ1yejQPKlK7iQp6q1pSPuO8Nyg3rf/9av6/x1XBq7ApCnEvlY9d1ok4qnTIgjhQ
5JuSWM9FlYEGLVnwjk43bbE4obIcrWqm0qN46sDyLtRo/9BVY2zy0XWPMuu8Y+Ul3hF2ortLi3Zn
MYgfEnFoOvzGbY2+zglAu6Idh8wtSI06MjKyN2ERvInKD46GkWtobwmXJoRtbQbgvB8XgI7S768e
V4UyXmONniAsQXHGZs4KllKKzEbepnHccUh5fEnYC8qFDI8E4WjT3iXuJiq1atMNvIxjpOw1lRyD
amk2x7Q5OcZwHCzifPxBUAxCVAvtJMZ0IDHkdHZ5qrw67haN5tWb2GKQ7Ue6ffAnuoOg4LM1XxQh
GzXsARVtY7l3Ii9nSA/ZB3dWhZItvqERznat5tanOvAORTgxLFT5qsK/iP27SyYOInBuDegp7qZB
WXfkqNULBR5Bplsjd539IFEkEEnkIjKxdkWM/JiQZoR9cDGpFANfg5IxaEdrfjUfr+vjqz7AOhwZ
A0a5+S/1uIBqfVY19goHOTGLIIj7VMPrMNAN/o/Al9Ezwx3+p+U4SJ8M7vajIi1gM8l9UkTBscpF
R7EBqh289L4uPgU+COyDlHyI7JlsJ/pBx6ZwAFLipmoDZ/PJDIS3d+WnnSApYyrwaaP/3Yp6OJud
QaAWJSS4wvHJbxnI0TKAgB4t7CNquNoB5ztfJk9+LLWDBIATKFSPeMPs5VAOSxvizzrteWsmzBD1
MmRNxyZzqKNtCVN2KbuC6ELiAscRtPhkGochoNT3swlWfdUMa8Hb8cn3wE6mZkBufMqoAUdTu0Ng
XgdBjFVSWhvI82s77bqdXqTDwWxDe+UOYDBtADoH5DwEKleze0IA7l6aIS1JJnERtEYARE+z/nqa
18JY6u9ZRKNYGmZ9GEq93IPJgHwmfda+9flBXo9E/x8G++OqSU6oTra5U2n1wZov8vnOjRkNS8es
6KBU0B0qYGMHqgFQ2Ucks/fYhpJsgdVeewa4OUxCfby0cUsvAfGtBsVef2o7xBVp6qOAcw1eeiop
M+Zw7unSeOpanFFu619Kv3n1kEQcvdChZ/CpeXp2p6I6VU1vvzYj3ELUh94h885hII8iC9BdtkbN
mtuBJa2AWRdEZe5LPxEvAZqxOifoIqymDZPije+GY43NKbpXk/1K0dztCBuyXoBNIsMq6y/dZuRd
oRTnsMcQKpKudVNFskGU+EOFajz7pc3JfEzlxrcwclDDeWgPbTxmJI7O4ZFxskLRwDvFEs0OdqsG
Wev+MBgLu8aS6I5EY0IoYDpQJhftEtGvv3ci7HcKdQ0jsHDcMBJMdmTYb/S4GO4AtswNHIALE/1x
hXC3fnZS9VwEEipebpP7NqvPQ8qQbWya4ds0qp9dYIzrJqnjg5a0zNMbhtw884J1UYAwxOHAX5GY
fG0Du2MNzdHf9s4sYsEz5SUnJ9RSeDchtINDwVXA6p2UDdxmSMCVkXAcda5O2mnvaIadbaYLc5M+
dcxD9npKJA0rPGBFEVyopMzXHJ4QfTKdEaN2nUtJ5TWsV9DBPadEcxjws9ykXldd9WmYdsApGqmB
3hT2oVXqVniy3Rpl+TvqCrV1jbjeBCO0wjh0GDlHSbi3Ms17chrE1CHPYNnxnrH84BJbXx4eN170
7NQWXr9t4qkEB9RAmq1B8oTod3XIU+HSiVREAcskrrLL9InwgeAYJi1CYxmsYt4Syyj0t5NJdO0y
r6NpZxXM7n0n8XZKH7WFiAVjbpyCqC43QTnVK7RumEynten+Zm5mPnmmlYO3059LJZGEij45OIFu
nUVoblyv/+RR1zhHCaKX5i8HNb9nVNXRo/bggx1JhipnjdifQ8zy9PuiJn3zUEXjX4HjHCpacbLY
FMFtlNPC6ijOm6pkP2yTssZJsQ+GSxZb/abPB/vwfSEisjZMFpcxCt+Nl/yc2K3vLbRIi3AoTIrg
j4AlxVLP8bdX5q5LbONAGyUop4cu2/FWPxQGdm9WEECyXZRsHbZJCszIWZhhGSO/N6MjI8/o2Arv
k5M/75Kg0ln9cVw2Hc6naNw5WdMOwM/unb/f524zYkBb9aO5bKgajm4E9fXxlf1/X0Vh8BS5atj6
efrOgtDeJK6F22q+6PRf2gDgv4mYY5T6pOHm1DyWxCsjjCzCTrnfIgUBkFX4hZyhqZa+1W2Ed7Vc
8mQbgjlgGkbT6fHV2AbY/nk3LvWBTT7qNfauRNWd8ikjTGfSkXNjsWZ6nhvBOjd6rBMmy5wgHH+V
ioKsilKsC5Xrfl/05mgSZm/s4mJyUIEQfGcniIH6fhArI5pFAiPck85oz0nOaA8RZ7HppuE/d7fn
B8r7OuTMn51Lep6jgxggYCZD51KLHTtYdmaROP1z0QR9eZrqfTEV0ZmkNTSKXrINLPnU1ZQA1YyK
Y1UTnP656DInONkjUBiDfaVr/px0mO3x5J9Gl+4zc6bffqXQwxZwS2Bwcszt0FSTLCBhmWUwMhSq
LDV94i9a+Far8YqaZ8acwS4bA3GK5ocKserWxSgOfd8HhImHNOIxXH/ruQpUeE45PKLeI+dnZOMl
5t+QzWl8flwNdqnNwCSKxp9uZhN5b7rlNmY4j4yHBZ9PDAJRf/kJ1y5BvXj57vR11Uq3auOGiVWD
Bo5wWbc7efDLutwVSKcuRt6V6z7N3JcgJwhGZ5ioedn0rjp1920n+WBWfbTZadUESMBkQx8BHT35
zbSSsKTSjN/0EcZH3WjW2q2BVxHqoxOaFRtHmzHmEPQRvJTA3yY5pUYEiguwd9OcKmRkQNNZE80y
QGTov/KkRHLqL0tlyK+k7tbII73PQuMjXWuVfh3r9qffAM3O6jh5MlrGzrz33+Kg3HAaJy9UTfxJ
B85pziw3gwG3a8wxvYpOMDJzqh2Kq/xoiefK8z5iSRIzApWk1d6FTC+1pjl/VcUhJOn1T20+WLfO
OL3mI3rkcAQzq8hu6OtSMEtM9X3ahsg6m3ZaIQ2A5UB9+KrVGfjJLJdfFpUqEEAG4VHZnuuw/wDU
4rFxqdCS6LTkbSnya2VIVJ34NHonRwasLG/pmUiXNd+6l6iS7vy4lJMUnZUXe/Y9tZjc97yOa8DO
zl1HZ8jWvhC7x3eRYzDSDpzw/LivHpRwUsvoGbK58ZYnt8eNgKzEN8tSr/X8+EaQ4RfSbSwf8wMa
eTih+rK69fdtNVMBbPf03eMBXQvylyMN6/S4r7LNY4kC4SlOeKOZ4/bxv2Dp2hvbqefHI7igKXA0
JZCo5+fvQU7blmQofT//WOk2BwOWzo/vIoRlhsN0nMB3nptHxqtNWjn24Ka7s5F63CgZbOvmCOP2
n+dAK0xx431/M+yjcAdmPv5+/gmUpRXRo/nu8dupXqDmQUx3ejzS4EVX1y8jDKzzT3s8P7+On5JS
XB7Xyk7lJ2TxtHDzLexRz3fJYLDKnW/reHWyrsmj2D6uUod4IC59cXz8LMdzbrVnmt8vOmiOTAzt
PRJh9+QlOZouHgHUQX+aenQ6j6uji8n68ZI8rrIcL9e+asmImn+6abOMj0WPbXC+b9CwLavK9vvx
tQK3Th3eqzyxnojC/r6NOU72abIwAz8eIc8Tg3hOpNSylAggvNY6GaREryoENzRp6VfcIFJkH10/
6wmvkhrl/XHN0r0TsS904UJyg6i/gsv1NmXHGEZkoKzdOrxBefWvuh9abxBe9mH0lXaxd31823Kj
p7xp7O9rQCifYqaeVyvSzTc20c9Wpqbv77X8WoMS8vua17cvUFna71vmynuBy1x9f68exleMEvn3
tWTK3giDTr6fgAaCytHH8Pt7btXe42HyL26OLoo4tmoThTMi0hqvmBHCVR1U5CvNV22m8SBeuq1e
jn80iJG3JPWf0OIfMqtCa6L8nepM7WJoMVv6qNd3jRN2V7auxLc0s7VMn4MYDPDrY9jUV4nj/+iG
2l63Z44Kh6FlUzftVemlgAOj7U3jzijAuMaBJAtqLrzcmd2RuBeyIjiUuEG8i2pM0aDSTmXuv2kh
a3mhpzB3CY1yF5WTVAcC6p7tsi9hZtrzYVrsMRuNV/bx9t4qvLszSfuSFUTmqjz5/bj2uEgGN9k4
NWphIrTGo12OVBY+vZLNqj6sSv2ghc4B14V+CVtPv1hJH5/z4poPiDwsTK60vmsfqBUNgY9zZ+CX
j01kKFXlMcV0nXlJE4ul8bDax459MZB/DgQvk4KY4VEP3WLbs3xVOHhZRXDWjfyOUSADnEUj7Xgb
Jql9UdHkbi18oYvH1UY51sUWV7ZGwzlKAQ+lQM8XBQYlChzsFADYiBlJbffSpAY5WqAGhqD2d1rk
fljzU3Fj6VweXz0uHF6inGnonqCTiflZCYmpx8FFfPXq8To1bh8cIgpHff4dHv8Vdux8W70hvynm
2aUNcqwW+C2zHAUG1I7tpS78DAc1FvYFISbQ6CYcLb7pRpt4ApvUy5jAl0Qfln3TDtfUI6Oq1RN0
7OFzy7TnLOZn+XgvPL5KBaM1h6H86nHVDIdP9lbmbjRi78I+/FQOutwpilrfDpHpYjK/moGOrxXE
fOKk5X7oCMCtElxpPuQP38bMjgiXws0MLuMYjSRBqG2XmWBRi8qhmgFwMFaNOE1U+saTRuzK3vK8
d62vITaRz8V6tEEO+riYzRcUFulGxzdFNSO37F8hofVVjiRV/HF9SBRS0uwmEcaszEfvPTQRpOnU
WJH9sKvwS0wdJFbTKEn26UfnTG9LK30qqGC3hFCBytBhz1D10c8IHxJcBqkIjk3YaAuasZesq3/1
uX2JpiTb+Pkd+sQily60F+lvg5CMnjw8MBXJFnCnjp56wrIB1TKxLyHzFjZy40UB+ydwLRMc5IP8
oINePeiRmDiF/N91mF3F4Z+roS1Hxaa58NNFlYzjv29qzvf//s/HQ7WwBtFDzg+FNgwDXA9H+X/v
9l+P+7jD4wE451JW/de3//1jv7+2i4zH+udm//4JJu+Q5vjvn/bPwz++MpDnNMd//xaPH/343uPi
+7f47+fz75/8/Tr9c4/Hr/n9Ix//+a9f/vvn/L/X4fvR/vvG34+ogxOZegMxkAbyCgrEHnxZuIXC
8CSZZh//dTH6pJiV85r6z9DE0HGJ+fFV/sUoWh6gm6ZYqzC7VbVxpBoKaF7FHTqid5jMq+t61RFQ
OPFm1Za+BrMSuYM7r8w3nQqrYz9flKNVHvOKYHaDHCO3mlvMTPsbz41YmwfeBk71j8DL7aOXDvbR
xxZo9JIybbKyA4Irdg0fQ8RZoiIoADaGeaKv9ZdtjS1yCCWexHnnjn76CLUIEWrmnwR486NK0+jo
VxXbBz9BBKsbybr0NaIGHIPg+vmisIIaUwMxdRkqCOIpLFY91EArd2439SLCzlLgCqlEfE/HFuIE
Svyz3iAdQXOyMVuidqfWzuBps5lXyXaaZIINkGfNIOBQV6yKi6lBp6gFnCvrI6TqH7iMkReP6bjX
hMawx/idOZp3GDiuX1Uy7vDXtpuUlAPQ3sWy5SQVJz0yeat7beNkb44l+qx8wooco1XMup+tben7
qTojAbB2GBjX0GhfsFimCBePDipQkmeL7B6l14ZR6dJW4lOomBllQzqWJFN8F9HMnf0Y9VQyP1sx
paSKm/a9cNAqFFLfmqb5bHuimCdwb3Ve5FtHY+mr+fWSBPFqDQcYV3vtnUQIUpBkh+voRNuacdVJ
mu4d81h7MKX/1bFeozqYdzopy++ajMoGYoKtWWJZWud+7ueFhjSt7k/s4kXClGQoSMRgPP1FVJO1
Nk0Jxwt2GgaR7JoAmCKfBGU+UzD8bGw12PjJJWIC9Pm9fLVVSbYxg/KZKHJuJJoz3/nUB9JTPJyl
ggbo0HECr+fzZGaSoTtW3fmYRFZ0a3ukFJ7hl3tSYxdD7T8NrpG+tB7y7gH7TEBntOoR5eDqs/YZ
JsTAb9d66Oi7tiV6rW0JmQqzP1Njt2uoe+j9IHRTlVq3kOAbNtCM1QJtC2ryJQzJs0rhtr3h4sbI
qi1B7xhHdDlzTFT3bs//NeQVAO/2YucriqMyVv0doKaPNrZ2tzrzUWuAuoOVoz8bwXAssia8mdgl
vSGSW5PKSYj0hsBm3BYl97A1GrkGSngSOc/ZDB7CgfpRNAlLLuT2u1gPN/98wol5YD6qEtI4k/Gg
YcQN7SuzbPnqkRy6ZaeE1Yu9j1XNJMbU2dsFlM1Mok93J/6wFWPbwJUcms3/YezMmttWsi39V06c
50ZdjAmg49aNaJIAJ1GkZlsvCNmSMSTmITH8+v7gW91dpx4q+sURsmRZIpGZO/de61tFtl2y1ONo
1wyWGgJREpHJfRLLEccGPvOJlU/e2YB/kaEhEwMrKwj67Lxp05UEzsaMRbR5NvfelH4R4ch1PlrW
7j7+vVlW/k4a6Zks6ztBXlHa4Y3O/Dg9dXn3VA84XQSvGKJ6HRUmqIJV8r3Feb91tYHJTyu/lW2N
ucBntu31EMYtgKm9bT+mwuv2kZC3pHGJAevjDnwbHUV0hs4szT3xR2qgk5dF/bG0J+JoUauPbiuw
Ajvo6e3+aCROepVr1xpncuSJF72hEu4xhdOgE3fMg3AD9jjKx5ag6roihtFhxE836Lltq+Vc1gOG
MMK2t7mVhJbKeTAr/Uu12XvWG2+gt/K8IskCZsjWgEan47zf99pDNPq3tkPLu3rhFEb1DQXHj77k
f2pBDh1HWB7e2jtweLEWY0a2b3BRTAR9dXknkxyWrF49Ix5EBmzGP/w4okgT888mtaGSNcYjqIDm
bursSxrXvKYiw1aHM2yfi+oXFpz2vkuX9r50O7lvy5qttDdtFMX8T/C7Qx7vVVyWCVAx4kyHnITx
eITAYETXJGu+SQudvOsINpW6PfSFDfbQdcCV0E4MlCde/S59kgIzvW2adA59+7F0kx7OlUkXckKM
mHWYNxBKzgVokrj0nTtAZuaAg59txdp6SWtg7SPLrCN5t7VdWFX18sOsP5cKq3FfHwhj7relJEOq
w3mHKdu9+DWNtWbuXRJ51UnHUBBkLAZkZxhHJlcbw2kAds+8/U4ClESf4EIoNMw+aI32RhJgcmAs
EECd3DLadPd+P5lni7hrjqP30ssPJnB3VFGuee54rOksxwkdXW0XO9GLn4NRmQeishM/LPNaO5ML
yeYrNa7CeUokqVNehH1Twp04aO3zBBfZsxAoMBpWU9JcvCP96fJxEQuOrkQFXgX6j74V0z97Ye7k
oJ+IzOMkCNTIYPNweZ8+9QGlsB+5Gq/b27C07S6NU8r0lNa0a+b9TmXsgsgDx4c268j/g1W4ZPoV
wO/eTAp1g7VQoEVYktDr/KNs4/m4CE6d1iKBd5BuhhrkoATVeNQiztAgQPOmjk+VGEgOpWW38SJX
HDvLurgKh70cO6IZLP0OqGt2EGxzdmOYh5HgkTu3AslUtYc8rm7xVNfHwhmukFmY6hMnMgoB5j2K
vol2mMBS6h++HNGOTGNK6MhyL5OuO9QkCEBcCQhjhwo82SS6JdwS7Zo+20S8aWTjNPGLH4gWq21a
ZtZ2KH7iSeb8Gjo+gxwuJnWkSjtmeumjistnT07V3lPW81RCW42ls2tcQMJ1kxPC2L2X/Vid6fIn
lAL9Nmmy9lfsUmxZun4sJhSLuo0cJ63c+jZz3TsSvd0xaTcYlGpWjlS0QKpWe/KepcuDBSeg/OqT
lfZpTxNdoul9cF1kWw1d2MzuM4o3N4aJWgGxmwY02jlvQDnUIshS/WhKiBq6NF6xLLyDyIv3ecIq
GsZTa0XZ3i0rYncQYQVQLodtq4mtn4oXFN75OV7onsdL0m5bf2CxD7TEelOgcXaIj/OWB1Qxq01k
wUSfYR/MpBnS9GlAnXDPAT8E99R2dsSmpmHu9ZfMWvWxWmNvwDCeLBeIVUzCXKA7F9yu0TRrAfHS
Pq5uEORWLNZZX/yIPvSbrpfxQ6+qD73CHiGtlwaTAE1VEtM9hD6Eo8TbIUUwaCMv2DYjPltLVPW+
ZtIxAeF7rofspWfGvEZUSZTxuDkxzz4ZTpfSNgXXUzj5GBS8Ao3KyzBfqw4iFLUSAFyNF3cvqVhk
uqDUmDNCZ2rngKCH7rjCLJpVlhvai/qIR6sLJ0h9uKj9IrBwDDpZuo/m+iFtYH64dnPrBdGuczkh
9aUX2Ckm/BMtQ1VARV+05dCTc4Fc6nNuZ+1gFmK/QGIAs+mRRYaRlxc5YzZYHGj30eEimsoe9OEk
6rjew4N5YGQmSCnMvy9rzSusVzREj4tJDOmoXMixxEYxkRD3QnbvyjWI3l058IKp4Ix5YIEX/jTd
9fM0B6nhPetG1e4jTTkQ0bsjtn3j4GArguFOIYH18Yt8pgZLdnsvZ2t4UqT+AZ4PJd7V7x0cdAM6
qzkr3A8jBs9qFVvOvjTCuu3yO+fZc4hWdYU0NxiXG6Jn7wlSGveTXWk7m4Z5mgtrRzxNiSoOGe8q
VLUVRiGt117M0UfwjqpkDXSPRvZwpzMB7KXF1rdrjUB7996Mi5+RWtDRCe85b8rPfrG/slW35DqJ
xviaEyEtkqDqmevKwhzJwcBZi6prNxpDvNM8VMK0a+7HekL+C1s4N0vvOI26tmOp9x3HBYNP02KE
DoNtwpMVeEMrz/rcny19ulZdzZgwX2sCLT04jXOKsvlpvUOH5Cw2u7nDr1c0MLJNx6DCrqttWV5R
gK0YZkK7wY/eJUhlZnvEJwluifpnkYFWVHOgW1Ai54i1AsOScEMdvQ74YSa7RrfOBsvVVzfvUQ0U
QU3iy16WdPVKwOymoSO1+jbalRskefFk+AxVdIqiu8oklQUw6ZRwgLiYKrZN6Y0Xy1a3ZpX0Jy1e
X3uwj0O9HAyQIkFiJN55FCNJY5g66TeKc60ziQZ/+ZT2THNNVNW6px61Ig6bPI8CFNnTisqHCiiK
E3X7RfUDatlkwLummm4rnLhinIkLa/AD4ryaF3ZlQK7ATWwbXYculhshaaQtYdFByHTxMwqAtl79
9DYG4LRFQO6WP5ueJhIGfPyeY3PlKOpa60PExNf1/exwu8N007tLiKLsey/11UHwFSGXPNQxmVRj
Vm/42VGjjhyBw2DfRWPypqSjXYiLYKpYED2m6rmFN0U0nMnOpgQzdCty74lAfq/nLA2cCP45o72V
rrSYFzcC+qFeGn9C06QgDAxiPHJgf00NV405KtWW7ir23ZX25suiPjbSSEJ/KkieQhvuLCbBLJzf
Yr0pNRgM2i6OUM6O+lbXMRYvwvoxGm6+8Rci2DSzD1nB/Sa1e57QHu2ZqxhG1sYHJlQf4JiPZrrz
z2OPcwYKdf5YAv7Iaz07pUQYY17y1EOPXKmLovEJoQrPICcPl8Tosc/2E3lI8DqwThX85rQadBhH
ZkgLqwV6w19V8XBDYIe1rH1S7lQdmVqKAAuQ9S44L7rCc260tR+9aCju7S66NjgwY21On0tkAkTw
JNExAiaHytiErIlNwXul36UHiqBYxPfTckel9JbpsB1I5HmRXSlCG8eelXnlUSCGONcyLDx3ptth
IsCNZL43y+KKoq8/JVPxoFp6Goar6lNpwfF0vEdTKbgmkRzuRvopm9S1rADilnvC4lIcmEaSwWmT
dNyVXO5LYo52DbTHM6HjnQP+KMa0U0WYtWJLu+9bLccdPARKxfPBXLywN6aD5U7NcbRg+4Bic4hT
yL5N0TRxfVFMPchUgnl6MjIL7gEVWZKeZBrRgkjbS+56TQjlg4GaxBqNtEJVNaidFB1wxuV3kggG
zShCeEQx2DC7dduQ0f3ayZ+Qc7ol9mEXWg/fb6HwYb0B7MtACVDolBpXdQKvEAwkB914sYssCifg
d5vurHnLu6YbNTkA7otU1Q9ilgZeJaSZHjxKEsvarfD6x8pd3pwSh6fDD4qb6L4q9C8JKU6DxLbT
0hjD+Az6SV+aK41M/F2j9YzOaQ03paO45JIhZQqvmJb5zk44Myj0ogBWIhAeuK1c6uwLi8PfVbMN
9gHUQpTJXW1Y4DXR7vrs+BsEe0CpSlwXTcNZSEYVKJlQynrcRmbXH5sZ+TQqKzoenYn6A9Xb2UyW
kCXRXwzYyoR80TQqS2qUBWKguUD+ZWIf+0sTpG1/0cDS7zQn/Wp6WQegryqMHhhgytqErxRDp4Zv
F1aa81F4zaFyyGvKzNam+aL8fRGh9DQm2M1dJL5lBTUjepzdvIgMp0NmnTuFqIF+aaA37Lhu/x13
8I30jP65b1asihNlVD4pR8poPJZeuZ9lcV+UXrfmWS6borOgx3riugwm0GXEUrJT+HLQxsr4fXKA
MiNNLTGw7VB7GBuqxftexzqfV+vMvCDvwlAaM8wRa9pIHKPoJvqQefSFNqM6sCgeijR6gbhrBdGy
PFe1oxAxwlS3LISD+qqqd5sKAnVloZYXcmcN+RntebeNNeOjNdvjQug6QRtkS0REcWq9jM+c6Gt0
HUm63Pqh/rAER4PYrumYttkDlpI03CIymnfe0EUPCNVZmQSKVUvR7EqF5SVK0JcQ+3iCNqefOYQP
aRRHgbtUx2wQxW5uowfNsj6aAcDBgtAbHwKc0OSLq0t01qEobbOTzBYDAfJwHNpBC02E0rHmqBDw
aYdUfrmORIFuupYcaLfUCG12XWiynf4eo9sOl6z77hM0FyM3KhdrQao/5kek2MaOEhbgAQKKvYqr
Fyog1Phz984BWN96k1UPqePikFsTdoywDloMn9xy6DK2nKk2B++tQ7S7aeEo7jqiUElqvvMhQAeD
IpEgtSuKele85rK+WJnI7mvedV1MxlnHagIXu99DjSDl0x6ZCEBe7AGgbhMB3K11MT6WzHZ27mCf
+gX8levLCFnwiryIzDARKAdUouXs1tYNt7UWJtNCXD1KhljYYbRCsmwTIl83c9OY9Qiy15SaN0wm
jETRCNkrToz4eDJHBFGkGzOyo51yaLpI0zaDCBkQnDLU76oSSAI8F1B9e41s7j7VEEPGI9jcsyFa
jS62sqpuXmTKmMlw6vlU6Dgd0AUHfkatXcwg2TJloqtw0YXTOEXS/hpTMb5SYx2UN/0AwkJJLOxD
ptZ57tB4Z2ZTy5tbkDogi/EZdbRzay2Ik55a3hhWkTSTo6j4/VV1XSSkIdbpiUSY+U03kJtCxXys
DS1/yg398PsfTSZyN5+R9vb3V3VvS04WyNiIhvN3GV8rFye6z153MtcPFQKjzQDU8LJo8fRqac5d
b1v9XcFonio1e50YSPuxfIsXT7s3df1Tp433VrvofZKcfeT3Jxk9ZkEfWfLw+7OiQM/XNf1w6dEz
v1hzvRl8zrdRo1U4KP8lSkdGn572BJbFf+Ewz2P9CN+mepxjMTIi49FeyISSYnkpeuUdI7yYXFBJ
x4mxWwZtB08WFwZoHyhewH5xQ9iIJJEg6D/80WVTyTJoY717TeXyMket+ZoZiCa7rClpflFnUDzJ
rRdLeFs555al2JdSXREfVNR92DlAzL2SwFavZunlHjzI2ZT1TzvCqM8J9k67zwBfOp40JiSvuo4t
QGs3gMk/0hzxpjOMwORpZWdJYj0WuvbBCe9vkgbckjaI+0447A10eymWGnNfc36Fjns3qE7f0a48
x6Jpg6my9TfL58pTlS5bQgsc8ncNpCS1B3h2slqkCr2+q5+gMp+IvNKPosCGas1+cig90GWdbLS3
KbuvjOEVDaZ26+AaPi4d53nkf+nUl8yZqQh5LBrc3Jh4He4cb7PzTllWBWU5uofYI1FbpZW/pxGJ
3qxD9jtw+1wmrlYU36R175wJKZ9bq31MWvShtJIjogP0SmsbuNbYGHv/3l+dqyK66X7D3CGNGB3A
JEwaQLsqoT1rjtG1xLT0zYoSWBQ+jUZhQZvqexN/4+BSuIBDbTsgYFU9Jps2M6dTK1b0ryGh2lbY
0aZ03qsxQY6rlB/a1AJvUTnsDXOMD6QRdmEyShwaejYFGiKOt84zvqX02TOcLodxtsVzhwYvbEG+
BVJrpx0+NsRgDspYwn83JtL+Pban+XlwYItHYvHIfUkwFpduSnjX5B9ZpvUWFgfz9eGuSQV67x3i
6Y/cVtEV3i2jBjbGIwlGr/AbiPrgPg/TSiwPg6c+apfpTNm0ZwSf+h3KJ50WGbfEVi32vgAIiXMB
yRUST3VosB9kdlxcOtYzjzA8JEMdLBJcHQ7zn4s0nE2pUKRZOd1ObUL0pGvzGAqaIi9pX/wSteF+
1i0lol/676YH2d31WPmlgEsjawArY+KB8lHL9xG1mJZrxg8kC6HXctr246o4Smzv2Uyvc2rtRnye
r52t9bdMt9l8exi9ZHsBBSjSa9lkLzGJbi/tMvXXFvXJ5MxfFCDxhUSq/jnftstw1kqtucx+T8vC
qs9OMRl38DSasjauPhQ3jGLN7fcfSpJ6gUE2RmhRvYlCL8+jSTdnrLEgZWZFTM/qX4JUvJtsy75g
wofW1UdlaAuXkDtZeJDBfdhSQocaPd1I1S63hqcoydLoUvX9jxJu8lR/w8zzjqQI5r2Tl8epOxlA
1rcdx/0uJsHXTir36KT7eaBXl6xt6Smybq0zMObLnDcV00qdWuuqtwNXoX4cwgHV0DgwSHc6rkGS
DgO1bHpjJpgTE2c/q4RI14qb70n5Nj7hOoidzoNTG9QUNNuyro7NNF7ohKIQmglympFSmGzFCqsD
NRftkJpmVs8eMZF5eucn3AAbnsoDgnZ+V7V4QP6hvEXL6NCtAZHl++ZnnVEKOB50FRmZV0w/A2iq
EQDjOOintfA0Et+h91JOF21ShPNVDwoIOjEUznS0jLA76Eg59mIEulsX3CV8WpMkZlmBjZxbjC+j
GvN9Dg6BBjnCEy9/sEtBOUdx4vg9i4r+TOEjSCqMbiel+8thynCxDV5R10b9gaWL7Z44Wrw6Bhd5
9MCeqyP7bp2LyZR6ixMXiXnTbhXXxL6goNF1+SNu4kPVLt2twS+YRByAU4YPOQMZZ3G78B4qr+o+
yRDlBpP70c7v5vIYp2Sw+pQK9VSswx4swRGimcCf/R9pqxhZ6xxqWqHse2RTr2PGJO4epJn3wvTa
WqrvGAKth6V2CPv2t95c1tCAekYHyGNCS/Tcbxawuj7Rw2AqL+6gzItQp6TGAqJSl8Ts7It2BSzq
GqHxWDlHZBNb2xl5KKonvREQWR3XB6tm5TdjGgKtgwQNDSsmZqriPi78/ZISZBDBPj2NeV0c6R2X
d8VUGHvpqOLeiVji+Vywntw4ZOJImSZ4b+xIbKxBU9u24Iak+zV3oo5cBeG6Z2EvWHR6NClRabf3
aFiRkLsNOB6k7i6ymU3RR/3FltqxkGa8den1bfxiIMFezZ+06KFSK5KwUK7/Wta8Jth1UdCUq6I8
w88ITTUUpEttGoR33P6yN+p4+Ms4MzeFhATDJZeDSjLNr+dda9AR5u5wYaGbey0C/9CZ3cFfI0wa
sKZrNEyYeWCa/MUEuc2hszgqYHr3alR+AbiBRldWO8mO6iU9pFQ6xZKDVq60T+ixdY2hkbDXld+V
XpueaNxYTgNNzHEOIrA2NMma6traqyIbiTZwBKg0HiEO2zzzvSDJ1KaiL34q6HHnPOJcwxSwnE43
rzb9TEbbDjqojnA84EiyF6E+A6cGaH3FBsckidMD6HdApEjPIISU+cytf3FlxkfrFLgAdS4NaIZu
fdEeZbkIFDUEHpGqjIl3k0KlDeCmBG0vHz2/HskoCC0dhKKEPrcmOR+zpgCUaElIK3K6JuvcAre5
ecBS8h1cqeI9B8JsF9g70M5r+3/KSL3hRYqr8o9yKG4VKJ/u73+Cq/zzj/q///74+fc/XcsDOmqj
QTZMx3YMU3h8/ufHY1rG65f/j1qY0i+Mkh0cFihUkPUVRTS9A7dx4U18jHzTudW6lOzzVyZ43AOz
miW40ogHoPJi0F7h0mcnCF2venqym4p9uTSuPTDcDWItOgqac4ja6UcecSlnaLXrsu7BjbILGMmc
fQmXqYrITPO17r2l79r0v3g3PvoKrGruFC/uMF6LiXLeGMpr6bHEigwwW6Q/Ru04hZlGQGk0fEc9
P8Bo08pTqdvPuVPq5zxu36zemmFbdmfbomVrNFd6yA1vD51eF6zA1iliiKkoaS/SedIMLoEpra5d
Gzvf9eJVxZ2B14Ayxyrnm19m9PJaxwoMkxaMWduPggHZmDPO98cC1FpRfmu04YSyjEQDbBQBvpDH
uSoDl/KiyWadcoEuQZ7fioV89shZuPeviPIOuolL6gwUGOdeliU91glon8SjyTxEP0BX3VZj+mpF
SxWk2M2QeFRkqpckh2cDa6GmbHBEcXBW+0SsJe8Rmj1CFbufIKiuuetOAH1aPVTWGEQOMdhlw3km
ZusBEfvRjjuq/gLZTO34O6vwb+Ys3hSKxzC34mNiSYe5iSFDivinUtpHW+9h8xLN7jKtAWQKLG51
x+J+oWPlgLAWovlFC0dhkSl3fencO9XEDMYe79opJ4GVQAhZOPI4rUcRCPcNc5R4++8fb1v/16fb
Qztp2MJ3DN3Uucz89elGFBgZpZew2Xn4LJm38VO08yP8rf0UdfVxkI57bNj1ctx++5aYSygrQ9i6
ybYu2u8YZh+V7p81DXuzXqt7V4/vBqRIDPGMfuuOEcQXYDOULMXGZoi6NWhxYj0EyWfHqKCZBuOH
o4c1L3l6L5+n2DB2tXLEblit1kKzcXp6Lsc0aFJqoAxBTvSjwaES/vtXwrD+9ZVwfcswDJTihqPb
hmX+9ZXoknV3jEraeg0Re5PLjKS374Az5Ts6KF4ImGneDso72CMmfpppIQXT2oMH7tF66u73j/Mf
P6f/GX9V/9h4uv/6Tz7+WdEAT+Ok/5cP/+sQPAb/uf6L//sVf/36/9p/VfcfxVf3b7/o8hQ+/+sX
/OWb8t/+48faffQff/mAfHs6ew/DF2/5V4ev+PcPwC+wfuX/7yf/+Pr9XZ7nf5te7bDv/sc/f/t/
/LP1F/z7n1u+R/uR//G/frXpz4/yj8eveviRpz//Ocp6/Q7/nWRtun+zBSMYzxdYaTHO+X/+MX51
/bq9/83m9k+h6Hg2LQaHd5nhbZ/wKeNvuo66gqeAkB/+FH/+0VXD+inzbyZrw9B13fEd3Tdd98//
85P+5Z38f+/sPx8pru7967OG/MHkR9ANRxg6fGsyuP/5TCHnVwmryfeANA4ZAJK+UulN+ktPu8cd
A1Oio8KS5Bbp+NpCsn0YkuKMWl+9mjSpmK2ABiZlCGRHBOm408xX1+bMluRR0Sx2GDdPb/kUf7ZS
ekee3s3izN/ETNaw7wAYb6w8fiWDFv4WcmSE48uPym+me84Q2AELnltr+QQsjYzQqqtXbNvYVkwf
9cz6IbBE5FhYS46/P9QT4ldzOU7bSsh6ZwzuQ4OwgIFE+2K2r9M4ksQ71vLtfdLpp/SOvPZ6MR8V
N0sC5bJPfj8fW6U4TrWf32TKj9a28xZp1LCBuLv35JJuJSmgL70gIGDpXOYBcKACEjSh4pGuGcuM
STleTjBByW7opmyvobfCjj71urt3DQItjCh0crGcAIOn599/aAJeE8I++uoSbtdUc4hWgG1qHdaX
3xOvhN6OXRcO6DEiV40KgcgTAScom5bX0kWkkgXSWbArgLYwVAscAZNPZEDsUkk27hbkVBGTHdg/
mXfXYnTd1q3LHDpaBR1ei524omFJ5NwGH/hxThWjQhT1W+SB29y1ssA2156PjWJISwkqJswabPlk
VDuc0Fy+YgK06yIyt30+qt1COiT6bRDmEE7Xw28IsKKOJFUg5NILSnZgDPZutHL7HJFQVcCOpvVq
v/cKz5md+uNR7/vvjSU/HO44kUrtHxVaHhc0HzF/nG/tAKBt+NViX98pUz61bU3cl4MRYoZyGS4W
Kn196h+L1hvOoGMCyCOU10XWrE2xnZaUpJd4Ig8GjU4UtkOClMoCM6k5H6sqYoZqDmCTVlb+nIw7
mTgIcNCgdMpvGTLpwO3WN2PQBKlCExeAlv563cX3UcZoUGcwHHX+9UKRA4trS28JwpHx5NgW6pAB
Ib1FDyOA8mdsDQbvG1yb1XZMcLS7D20HmYAlMGke8gMTItPIY1KNR+ZUr+QKRpt0jn56qvsGzpml
ZG7s2habFFjXYwbhYQ2UzXzndW6Sx6UnjWjK7tTcH+cBsmsmXTJ41JJz7SQLmvmMdqzN1yTTjpnq
qh3wAqrLH2TT7OEta8Ara4Eod0UC1xjsSk1d6Zzcqnk8VUwtglaPrzbBOmgllDgKob2Kwp+Pkq4O
qETYZD4T9yi2ntsYZXvj3LIcvZfI7E+mwFubJywtTZBOMuPXoK8XwkTviAI1EOEZ5G4KK/rZdHDu
qUVrkrHGnZW34mEoaHJ1WvFOnX0tzPq5qwpQJmN9JoorPXQFEV+x70FbW5oqaCpO8orYPr5pM7h3
k06WI511l+jA/BfYiHOBNxoRsAesSIIPU+CZQrRLMFeM6M5zk2eiQ7lGwfj3XgEOaMgrE4nMpoWc
k+C+ZITAS3hJ9rgN6euO+K3quaHfUosXb0n2VuOxjSo/D3+n246rIbeql2nniXXoCUsgYX6b2Tye
YKTuOg2lP0Gx5V7A6pKsWSQfAH+c8ZvleZ/jaO9LqzpqRq22Zue+GwVIcAR/MGj84cmfGfYto4HL
cFwIZUGvQfdkP+ojrtDaDVQjbxn7/V3Kz61BmwpFZtzpVX9GcncuraUI3Tb9zuY4GcHCLHHXox0g
zVJ9M2P3XlVTCAmsZqqdVWdrJCdQq7jumzGlUuZj0+nXMVWlH3NRMqiIalye4OgYaW6zJgHEUC4b
uBy/2DOcXeGTGxFneUCgSVjO0GuF3bgn3Y7DvkMY0EySv+ZiiUt0kS8TyigMj+6BmlZu8zR9I5Tw
QOA3NwQIH2GpQDol6KRRocSBNqJz1cHZUhmZgdUDNzG8eg9cuh2H7uzN3jOVJRMws703mcMHJlPJ
DZLad1XNxtbr5zzsdZD0Y6ce0bK7oUuzaAFsNdmg09oMlaMsBkXoTcfMrzXuBnnqrYGxmGQ03i3u
a6LsR8xRDWFt4xOopK985FE3x3Y7ZHl603sj3zXA9NiwEX+O8QvIPWOPAv4XU5/3pUJl0eclaDjb
R6lWD2GECKDMl29MJHDTpwxvtZNeRv6uPCqbFZMM+Nlnd2ArK3H6Zgmg1RS9QOPXN6vs80ty4Wqd
bXtverPV2h9vErhphHVWzTPX3Y10std6YCOlOwFdgKv4QD4ydXc5J+WGSkbfkEz82nDxZSRMSM8a
5poTDEoPGccKzfJwIo/DWwRqw5Qm4ELuNk7CE8EK8OznV0jvT3Kyb5odPdNv4i8N5hIp5wvHbncd
oVBnE0wEGGjL0W9B4vl0mIGLaHfpWgMDSD9GlWmg6VteSpf8A2Z4zK8HVsjkXkrAW8jkbXUkxng4
+wZuqZYzeCDvexntBK42ulWZiIespoWVLmssscNtYJ1p5Zhx83NpRlxxNPa7utcPURRBiJV0LWxX
b45LKa+DL597vcKDpcxbVLOGF8PPNqJY4BKJBTV9DjtrJJolJZYnB+y182dCfLshLTc5wQRHf/mc
/HnE24eWSeiduVdDGzjJZtRPk4jYWNcALpcDhF0D5Gb/a7Ka0O60+dyRisPjam7FYDvbJGWH7pDp
HbwmuyYYqMjMthpywqty27vwb/Iqv9PShTqtKsmSUMZhMe0Q96s40IP19rrev9Ku/D46nb8v2+UB
QxZJVIkaDqX6ZqSzd/QjTSKMJTI5lb06+87LiJY4YOvEa6gNiHeZFe6qcXr1TTs+zS+y9aZbYmC3
m78kt1sk7hOtFQPWxIidnwbTQ8NRsJNDf5243T7WDknEFhOLfT8u/BQZVuuxMsO2Gu5SrcBP3mrt
zuwhJRGfQqSBQU6VjzDGZaeeuwc7iWj4gmmv3La84wMdONnWFIVz1E1g6lozHsfEUFtG9YSqsRji
GXoqjv4tQGJAdvRyYzACWP3Gq5UhrO27NWHIbY+Yoz9jDIi7fDwxf51OfYKLzJ/JY86cB5LggR4I
NJOtnO99X39mJs/w1qnisFb4KXm6BgcSqGd/ehQa13ghitVA2LZuBFHWrXHiHwOCPBKHki9k/8wv
xYUa8uA2HmaNrGZUR7t2U4+1y1YLNg5gzDcUJLQ/rbHfZKK6lonbHKL63qJquGrU6DSm0wcrNeSF
Ar5WunfMb8poTRj/OoCyeDgXlvuqwX2u8o7KjmdtR4AkXsW4+4g/cB2MB1elZPrB4qD4lZvS6VFY
5KmLo3LEFe90w31i1EaoKPit3hl3I47oEIyZRdlBgRZz8A/M0MGuo0E7AyZ5JdMTt1GRbtmxFO1L
zQjcCX+OWWYGIEX9SUO2Eype0kBUAPmWpeoP2eewUOcnhch3SUF3W7YwjmOyBvb0L495Wr64wDri
XAaC/vvWbMXFYcZ9TyLYTvZstakzcdb3oTESRERfGKBTnL20bhuzlaows+68hBwE2GYZyALrvm5i
+zZq9016SaOk24G/0A/ELUFxhtEfzcTf1CmhViTGE1j1EKHvYK+jntD1SwVTBfGL4rnxCVbGw1/u
at066UuShBncHfIYmuce3Qapnk9FWUbbuXGLS+zhK62d40DmyJ3VVUk4OY9SpewQ5N/NTK2Cpvjq
V6Nmm+nOFtrCw5J/lAzl926XfJqciCsPNQ2SIwgCeUwc40edEmDJoMwJZI5rx7enHTvwFLjERSBR
unfK2drWAj0hrySGGdAfCUKVvb54CFFGIyyXxGUlSMRlDiqQeu5QXKSEBViNkewZ+n9rWnDPlhqa
A+57IGUrrK+0eyBgjM1RPyYQYjK4eJGShzZkRDnt/zdH57EcuZFF0S9CBLzZlrd0RbKL3CCaTRIe
iUTCJb5eB9qMJjQjNVkFZD5z77lOCH7QIo1rgOkHBL996Bm9r8jpLl6qtH2dRsKayJTi/J52bqrR
3pAYdGJhQxLer0UQ6tpHQkrLhp4nUR4p0gMi0Yr2ZK9y5JsJLBwjJQM2jqJ9SfdhkNy+lj4cHTJr
NpmszcMYZd9z1a/0yPxEKlAPZe66a9k7DM4CmwS5s57q9Ogn/snAQX8yGqaL/EhYw5RYSOqvqMPE
IYrrdWba+dYs4mdlNvUGVRC1XvbSkHm58Yz2kezce9bUjP0x5OwBLEKatMSLGjUC51x7h2ayTjF5
5kUGDtgxpi+RDzho03qNNBsbHUqNJuNDcZIIQFjTYjGSwIdK5yuibSJlpM4Ex8y6lw1W6Tx7Mblv
t7AdQZ1ifinc4dBJUPhAoH5Sm3QTNFt7PymTrXbqzxz/1wqllbkxLMISnAAeJccRVQ2pboeOiI4A
sO92KAH1yWgk4o08Ib5fFuxIYh7ZCmAhLGCA2Wb4xqmwIvY3Ww8VwQiknWN2kEBzJq+kAkMG6Vc9
S43ZJwB0aA8iCkB2JOaqtuFszly0fUTiWUMXrKAmrWaUBwQePiFocldkF7w7GYFp1Xlmb0yzFNaP
jjCf9aEK0SWMPg8FiZozn1b+ZuXyNgbm38CtJmTaOgFxRV2eJXKTWZm4+HxfKcoFvOeYCLwmRUte
0SDhevZCTFlKUlgNxW+RN3TF43BnvF5d0gsiLFnhZ4GoOnPK0rCGnJbY8Yx1bcTnnjCxzRykP23m
K2aZEuJoR2XCTbVysoRMLWC1IleU1hMi5FDlXwFJEzCEnARGmXcg/QDmJ2ioVUCw4loNWKJJP15y
rImiwVJGtOST5boUaSaxfdzAyP0rpg8wH0g0xUFIrzE5ukZoWPPg9FBCZZ0ifRjSb0Aoz1lF7Mhc
CoXWMLkmPOSnoBSQaMkxN0d+Vo/tbGc5T7iQbancfTzLF7IkRHvOWzXuMLe8o4zVEIFMAGg8AqYI
+71hEFNjohFfB6V/gZ/Aa4lp9ozW+uLO5C+4hGQQbKA3ClZWlytsOe4fTDD/zNr4tiHsmxUAktoB
7AQ9LNc+2T00B74/wbFmKEf9YnHIpMkWgjg01az4RABv70ba7ZU7vRmCz9OA9r/Bu4TBlQ5QHDF7
kjPRWrew6p8mAOxbphmgzX3+tqM+vSJgh7qkGfiMajijeZmXmjYv5kO80NoV+phxKrD+BOGmz0Ok
vRGuNJKIMXuZf0NF7PjbDOCS8K+vooFt2dnzY5HkjIAYa3D/4E0yCmI/R9kdfOexwhnPrsWUqK+R
/yRBN2HT4qFiJM5cA2nLNNPOVx253ANGhwR/5eCEP2Ma54feITVY9pjCiqo7GWI+VggghMQOW0fj
ZRDDesirLzk3f0AQAP3wp68hOTjavqBMbfZ+bd7D2Xgbaolc30eCIGvjc2QQwrOAKCxP7GNtotNO
O5dcMIZVkQPLR3jZw9zITwuaDkfAsG+ILzoYCwTBK/GW9UrszVJsIhhObDypoROFZCQigUCMBSr/
kES30CHEGxp2qdJt790FhPCE+PC1APB3tUf/DnM13g2h+sEj1J5yFuCzNTxpP/sWXLQL4YLU2LBK
tpEyOeztHh2Juve1InAKBuCUDeLUd2TA2wNMQYvqmHetR9f6EZZoSAAiOGC7jFXbV/NmtknFIsax
wVsJoxNg3DreYkKp3pg4ceMTJKGJB4ojUmV9hWAhaj8Gw2KTv3yNLUdT72H8aSqLPPSYCnIe1Fc9
jIRNFchsK6AHjgSim4dGuJ2bzxSuzbk0orOl2uyA7A/MHHdSY1IjhAt4QYlx4FqIsYpo52zzQU/B
dNe2YQJJnreLFmDnR/q9a/nHJqTW6wqOdNmlOxOB/hT/zU06catFbBtmOXEZhguz6xIMoOabbukt
2ulQEyTkaPOtJsY41ENw7bD/WMTXY+p59oKDKoduG/qMt2btxxvIiAe2TvVRjdw5GOSSlK0qIQTo
YIminjzkpiUxPX3+L7Di31qzqaiho20t/hOOO4lukXq2dHsqhyLGlBtxDGQrnNOAxlIGZcU8Io6t
/O1c2IsEF6VrJRHivUBaBRto19Z2LM5YRwlTBPWNm6bbNrWBk7edxZ7x6A9UlGzE6RHS6S4xtbiP
K3uTOOVr5hg/kGoDGlkA+yiz4+2o9F579EVihjVisFjjpzET5mJ6Nu99Gf+FK4o/S91A+lPDN/xJ
fDCBVX2IBgQeaWYB01n4obIv38Nx+lW9S1Sl4s/udNFj2kRmWsQL3L9JN3Xi9RvdQ1UYxoHBqYMQ
BPfPrkg5EXVC468kB0C7Gz0K2lCW6VZb9NBIBNxNXx0qWvm1UcH2xAxQbqKpB6GHXMIUQ3dgcMKc
L/GueVG/tfVobmram0PoM4AesOBA1R640Bdnjv+CAoBxdR6JwzBXbxXjSRuBL4slQsjcDZP35XHG
NzYurjb2cEfZwfCt7jReFHiCoRQ8dZF4bEFnPj6nGXagVVaFpb9ZchLpkYfj0fpXyHxYM5du0Yfr
W6lbElNacNKd83cwvRYiuUU0Vtb+OlFvbhsPezihSVYFLTlobHedWcMdeejf2DdvtSKlLJisB62o
3dvJvFoJehARqVNYHEZOhTKD2VjhxwoyccjR1JsoS53Wi14YwWzYlCsAMIhJBviQ1CJKAJrMs2Ti
riAiL039175OfpsASZtN4AQ5Awv8G0QxYg58Htm3RwQxZUy74wny9vJPktjtloFuTr4BKP24R2ea
kQMS006heXgeG7J/ATuFm6TeWhA/NxLJ+VaEUH1yKqjMcxhmz3F4Bt+0qQykg/TCdzPBnlZG07fN
9ccvTYqnPNs91pix4Bwz6Pp8iN3YxdOIZ43DbrhiNP5IfeXuABD8ZA2Kg2QksaMMS2jpzRWypti7
WJUZtMstccfwKRIXyq/yX0w/b1kYavKZwvzIVCLY8EpsAtddLuSBMTRKEDd4qmhD1/z8v9wHxGyn
3Ao4+Lak8H2YISnhE9NyoflAwomyP1EXwDDk2tcCjYhZzcdh+pNPSc5uwPRQ21BWcTWsh7RwTq1g
kpQK8Uj2ALGcYI05zZFBE1YN4d3HruoituKcVEX5OwwTvqFmMPauohUNie52caMTrYDBpVYtw0R3
ILHKg9DmuC9TN8NIsppoaZqNl8EO9lXZqm0Gr2odeMW+SOc/mZGZT1b45oyC/lX2t4w3JmgDQGct
WPtCEzUqRqPASFS+wPKkRih4oacsTI6GqYqjPfP0Qx+lmvBJDhCsmn0GHl5/ayz70lpI3BnvrAOt
n/I+BdxHGBue1DVuFwZ6WdUfrI5wLaKyrZyY0Dj4iKqpPHqOg25UjRuGhkTMnPz5UJAq4DX0hnGJ
ex8j8caA9zr0RrUNDAAiaQvWt/zrzeVNLcu6WhE8kJsBwyssq5gQm2JbF0v+0njLRTFuJgOxDBqB
fRVmgKc6qoEEX6KhU3utrVfX89aog9sNpor0pEbMtG6R/FHKYOUUC4wDRQQRI+jGLbbN0ibiR8+Z
cwFjvNMqXXuxE2yGQjN2bOVL5DK3dgGArVNlb0VJ5+sS+Zo6xqOUZC0ELD8yN0zeitg/DDq0PnRy
BdYSr6VGB5rljLP4V1wSRZ4Qb82rml5cn5Fv5Ebv0tQ4vkHKOfDB8ZADB8jCJxy4sEcpCoySVF2X
95t0FSz5CHJcKd2nuQcMwg7p0Bh8SGbub5Gd8rtxnOzQ2D5GtxBVJuMgB4HAKnaN9zRgu97P6YNK
2r3VN9khKCpaBhPTUqC4gMpjG7ELmep907bbMpd0j3Bx0KQtLh80t9zLuyTou3NMWd0Ow4YkA34f
Ff3FvKaZhoX3cUbFq/Mlcdbfgx78ElP55DmEe0bGYO6sgbBXCLh7cANzzTzJbIebGxQ/gqXvxu/T
NwIYizfmGPU+SfmwRv9zagCl+jMEy5BXfS1S7IoLKpaTgOB3XkF+SAeECZyl2HOZNDmkqJXxvkFP
sZr6cp8WNmCGTn3NFbg4U+K/7pYM02QxD2OqSYt81YQJ3X3dbAcn+/Fb33iOLs6UAyYQxcmxKIws
TD6FP1HuiX928azj6siSmR2YtK1tAVyyTK3ooYvCf/jqnoBdPc0yaA8ekrKYzcRqGvJ6u4AYrHK8
xHb4YNQsh0EukV4j1tJuRgIc2T9GjDz35uS9WxppeMkp0NWfQEv/2Y7tsZEA2J+UpJRVxuM545zn
yDZs6lVMyaX7qtR5nLGKwEZn/ky49gIUQRACF4etbMC0KlWvGl0dK79wR5os8jXxRsOAfDhbG4lz
mYsRFZpUJ6d1f6R3NiumZrZDiImWjNgyg5UAFBf0vsswnoVgmv1GZX+fSlMSiIrPGgpocNYvfSg/
Nexq7op+bcWZ3DcdjL/CuXjDwmIzaK/VYCPbgciadtWbJVirZDYWcUbtHeuXsUCySxI7ZFsTaJqu
+KNHRLLjAuRiYuqwPt0Vln8HTLtIXckp8UZAiw1aucJIfumiPumv2HtwV6PeWpNCcoi4if8HJR/m
sXjg5FxX8Mk3dsgC2HOtSy2Nm49lzEnz/qjj4N1s/R8GnNhpx9Lc9NbRc0GRIRldzWG3xBqmHxoU
5741mX7PXrTubCoC4qvgY8ygRbEG5zOQ3vQ3I0FwRe+LNtlB0WsNr7Dqrhp10oqom5fS6Nh6kQuJ
v933zXsz3EZ3/pnGcEnT/UwS8U1qCBgyyvbAoYOYAQqt/N6xdwTR/JKjeKOZE0dVF3/5bbOdZaBn
W770NCI400ZW39Djg4bpMUijDyCciqF7G+IjbymKeDnf0L2yejLZrFPlDCvLHM/d1O9mYQk0XMMT
m/SX2uweKHTjVSFttXM7dqNWqQkxaSn2Y76xgF3JDCuQMe/wvOvT7DrIAFE+IZdZZGPJJ6R0nbMd
3eB5fS+zmQ6M3eyM6juVto09w7zJyWITEZU8f+oYFv4PtePjUBv/AO9crLn/qWJ9IaCIJ6Ib7ywl
H2uG5JlhPrFS26A7Hihb5KP0qHOGmnFO1Bi3mRvIbFcg319tgxaLVCDSjNVGmAEekcn7Vw2Y7SLn
wMH7aJh8ja3OoivDvAQ3DqP48LSU1vwVAx5JTHxab12HQhEiJW2KN61ESxFNJbdqWCkz//kih5fh
uv2AB4jWQah7BQwQn5F1nQLz2qhA7CrVfuYoKgnwOg2YbPd4yu8BOtRVJt8bbDNoEG6FFbwMeYnm
gJYiy7NPox+KrdWYOD3mj5BugkFS5a4G29kChnghdX3eF+bbQuCRw3AuZ6gvVWmRN4LwvZPVzur5
ColrPwgdcX5Er57pIfnEY0oQc2GyRGdRXJjxziUZueUxXzlvzO+IzQrCd1Abr5ZXfqUJTSFhEiRj
q33qXijTO1oqAmfd+pWtQLEtEh4N17klwn5Q5PcuQry9Ub+mvHFoEGYsTMyHkjn+IoSnXE4sEi7q
bS6LV5urOe4g4kTOW1vF9AbLStqzKJ/G8uQRXJEDA1z3NAFWjl40dkksGmjDE8qKDLGraHcLdFNp
8jHQvkFk2roLWHLyx2+KZZTPIYmRt/9LeC+XR0uBZxGVzcZwJsWx35Wp2oupQc7fWMe6o8JyiFzr
Z5IgaRWxAlKJEB560tL/U1dEgRdZt0NCv5tM/8klcbdR5TFFr7SyjOU63GKaPxJtgW97RW6XzYAE
1JDZ7ZFuPCD8ObcRcSAL4NdatpXMQplRdkPlLSdgvm7D5mCE/hWG3hcSTzawigese8IgjD+E7CJX
QXjRN8VNdyIvR1rzLS8pAtpw/r0lrUc0pMx+oYY9zDn452h4jnG1uWZP4Hrg/6ABea9Yda8obbYM
d/gt25ztl81/60eEgwVlXcn+YgaNSym6Srvx7CvFvNIoXgLPeJYMGtqA101KD4SYzfrZZNojPRyI
LTtXwmFZiDnHKQ6emU49Jf1Iz5gM565OHiJMcYcK3iaxQX8aZFbkXTFM61yThiQyf+co/Q5bKOxs
KjOXJK7Y24U5+59RrUOj2JalJPRQcgTbXvE9soojA+IhG78r2/9xffE2aAyoMn+18vY0+xRtdpnf
CF25FyV7J0miY+zcZIEosqnJyWZuwxj0O8CPsUqfMBAQGJDIR/jTT2nCt98soYlDc/c0c/PkXtXL
o8U7uikyeYCoRN4rAU1KRlfEaQfHJ9Cws/nHxK4x63c2FAwWevikmXmbNaV7N8prxklGm0R5zdaf
KqBW9TUruCEC2Z6cHtxFD/zCE9cJaNCGNuYpFuP7iHtt///XRPjH+5K9zSjgqSwu8w4Xs0niJ6ex
lhJN21Rv3Ap+eNuoD+I4D6G1RgTAYMjZ1GK+JJ5CPPErPciOGVZ9whjkn9gs3uI4ehY9z4ZGhBC0
1X4sondrUofWjaoFMsTO3R7/OFmzCUdS5r0BXJ7DuSuzr4obE2CR8bcrNV0EU64RCzMihUA6+7Hm
SM4d785o+EcDO28yGlGTSqgM/2UOL5HBts6wxKc/sBpeviGuD9OsXoc6fy+nDRY+Khx/0Iyah/Py
FpHA48soOhlecrCK6NrH5VsW2AevgjfU+M2jw7u6KcRA6CePTJEb/+AecG7X/Lz1unVDvKjVMeq6
Y1B/mPNwDlt1Anjz7eqGrkUcK2BG8LsUe0fGA05aYIPkuDDqu/bdcx1XDKf0fRogzg8TiK0WWhgJ
Cae+yNROJMFPE/JDjN9tydST8S95du1nYgJQ6niIdGffJ5+Sx59r9i75o+sSRYYWh7OEC9Yw8R8k
0Zvs451hyT06RML0tDgELSdUywshrV3m50/wkC5ORxorZnPcJym5BPx7CDzs1tpQO9tF/s48PGrY
kEo/umJYwdEujpTX/0QKct1gH2FPciNeIcN8ijszl5PdDpRUZCxxP765oTvz+VlEcIO7A2dAammH
Ui9hnGIIdbINjCQTmDSzx4G5HGuVHs5yaJmQHCoUI75pX53hDFLiRey8SP2LPPS/Pn0cghLO2oBk
K5ROf0mxSkgWjh5UjK2JrL373BGsgMX92kG7Rhd1EzYAE6e9YHL8rL3iRaXmxWI1nJWUdkOqXuLM
+Akin0syYHTXt7xli/4696CowH+rAliHGpFSWHw1QCMx5cJqrze5KTBHLCh9tFFdeHTcaNkJ8TEZ
HHS4mrfkwS/nFpBfxSgjJ0SC4gVlKNbl+Ep9UdZkB2K6Q7mWlUjwrHkrasofI6FKN8v+4DNX0Jbx
DEll79bTJaoYBsZGtRtIxdXSelKlQU0ZmDj8yh8EuO8D+4fFnhyifjdtJjKmN9/QekJnWRpO/USs
2zciQ8VdVuKXcVBV1ck3yQkvQKUnljj9WRq01mAjDkQQXPOgv+sm+gfMFd8n2D5bARlJ3mTD5WDG
9DjoDT0sGCBjE1SmsuKW8zX7fO9FtOYfBB4fyhbTqka7T6yB4QJ/sFgUymsi9IenrPdAeVe3Z87b
k8FeuP0hHp3n0ZMnlDNn4Kh7ziN/beb9YxWP207GP1Ewk5Mb69UgyVz9pyQm9oF6LzZKKgJ0SwA+
7oEv/iKfvRAJSiYEJmGgEuy1v+zUwGwoHkczQF9iotvo7xYLZPKGzTWyvNuocBSMvbsfLPE6VeYT
MLuji7YOJSNM78T9kK2GMcJtQWDAW6bKlxGi58qazqVDUqcj9I2lfsk1vJBUbAMEzzp1KWHGcL5F
Vf0QiZFVSobMrImiHIvLV7Zoij2KMyRXfBLDsMqhURa9QAsgudGNfrqmKSaWye0+tbd8H9Yvzw/L
I/TH0oAHLQeSQhLjMHsAr+qWfDIN5juZtHdFd4geMUUWFZ08oaxL4jr7wCmH81jN1wHONpYiXDeu
mbvHzM42MTXjWSR4ASoDhK8R/9Lnq4vNcpmQlSeHQBQLCtTj3PBt6gXNbi80+S4Hzc8zuWx+ynmb
B7nPQkIjVdtnAmQ4m0BDxf3JMKt/rep/45G3Lu7Mf2VOnx0wyAECTfXZ65qZ53xvFOMj4l5feotI
1Uwv/XIO3MLqjOxokJi1dhyci24VscHqHPjc1LttOz0OHY9wZN2Xa6FGZQMQwCbI2vpQHtlthmf/
YWGyVgFKRQY1MA4pWBjBB5tSzo/JaD5DRAr3dD5kdKoE3rIu/qWlSdrwZP9BBJHsciwpO5VPH3lv
xe9BgGE+dK5se1ZN4D/WBWHBucB75vfqYAX48pN67OkVjV1i3ssq4HOM2njLLbwnOaXYsNWitmtO
gHes1WxM0XUMaP1RkG/7ZSoYla+RSenpUYuOwAkXceUtV0waTL+cTj4bQcZN0V7CTdhmvetuyUA3
mNIHf02ItS4+v4R8SQzQV0hQCLlxuu1lAHeer3pbzJ54MFE4Fant7bTYW7oMH9RDa3UTtAAeQMHZ
X4GRWkrqcJen3c5hOLNJYrB3iesVrAiCTTEN9W6gc18ZxmPqDM4m6hObG27CWdoKDh1vbvaPbRp/
xOzNERR+lQnbK8MZn0qWSdsiesstji4Eo3fMzlwLiNOHhrBH1gYKPz8LhAbWhO1HMF8t2r6k+mvZ
gcdE3P+ebQQKEt8xBUSxNpGWoP8uP9lEvowiEPuW8mxt2QmfKxekypdUSTJAQ2gvadpfGt8Z9pR5
K9gojPoKoDV5UD+aiXmZsz5iXNxh4bsxbQpRr9Fu9KTCWfkEHjsrvvnrXqTg1gzmSz62yUxVBLCz
PdnEIr2O/gPmzGmT2AivnBhSKqjWepuywwsQ+6y1eDar0WDsYbj7zAp2TQSrJ8mg35ZsmpALvqC4
OUai+CxaNnIsIU+50fN0qPlOOONBNAVnShFtAyhbq5pxMnEx4QhVw/tnq9LFie9tK3Q6+OcsQItd
tJOh1E9igJhpYdYvPQb1Aq0H6tHvrFAnSYmW2BDNrLB9q4VbrtMUpjxx8CuEbXrqAD1PBJV1swnw
0Hi2iFFMLbs+tN1DwOm6tTUv2Yvdf4QoszlaQ7EZ2GrFZfSVNr44YUv/2yUgZNm7MJIe6hV6VmCv
Un3YPu6wqa3OI8LyimO0RN2HXpTHSxPK4YRElTNQxev1h9SlEo0jXfqMNrI0eac1erhEmx8Oc38K
O8NbCwvCTlN5F6MOOSdQz6WeZnvi2Yg5XQRx2BJ/GOQQtt6JY7TEhLaiM3bwSi4671l1quBnnql7
JEgyjoQnP/VZjrHtWjs1n0zcJqs+r7+6MuthFQx/PUy5sDX9VxQz0VqbaJE0KxdHDt8IACDR94St
BvzNiD+0Q9opk4Q06R64WjJEV9rGLxJ7oDOeFEtDv0jrC1u6NSxefuFw26c0fRmpkmuJBJEeYQDc
Jud74S0DQ5SIcUZ6aD3uYC9QBpP9ieRJzmypkJnbUP80XS/sQIzNZsrZURrx2tWPQYrko41nEyhI
7+0dTf+cwM1tI/lQsU99bICihT1iCgw+hCdH7qOdZXQTFJCorn9HxzgOcDfZSy0bm8J63jp2+uCk
DNgTRQxEXdpoNDTADw9ZCDSMdVcPe+xi16SY28NALNamks2p05jW46c5Ag5c5EwcjKX9Y7/FLAcu
VIZSxPXeKsgE0BgmsZPOLUIeTxxu+E1Gq/k0zqiDDH8y1yhS+6NvAadqG1h33jPKRQgrVS0XB8AD
C1s+38xBqlhlr1PIlQQ9BywAcNCRTGzc+M9+O4cMjaHnUk2+jQYpvhh905MxXWJfYpzQGw2yc2qo
J9y2odpp937FRqvyi2NdJd6qb8IXAfFjRw7Vux8hTy2ppKowfVkQUGvN71hajjohS3Y5RHie3hQq
ipahrZ/bH7pM3uaYSHJ+twxewaiJmzD99VRkv3qKqFbR3gJu5a6xLroZ7oFFimhshR9RSZ1HxvYl
KaIP0Qafbd48amFgKGdMyPjlcZDZsY8ZzrlAisCk+WfpdozecEjlJpSbnMlZQ/hPYsc/cyK/25qB
QVaj27Y7nxmN058T8iawfcYBci2DtikTwIMHO9qNs0dDhOrfkTUdVFe+YQzwN24erPHNI1ArrLMn
LQat/eDtstSB28jwjmC0kG8I4iKxc9xCxh8bhUZvsJoO5qXjekODQlJwx4JMwk9xRXQ3o4nUrSRc
hXOPaM9C/V0wFHOMRnCuCXUxtXtv6dECLimtqax0ajE6xxYETWo3DGEDUo6wF4cbSRhmcOzcEWFd
x8RM5fzMI/r9mRd0FaGVOFsze8OKlVFZm95mFqR3KhsIOt84EeJUf0Po/QhNg00KYr7U4U+Bmsfd
PCSIifNh6y1AKdfYxZJfAiMCEq2527kBxpbE97AMNCAF0Ff0Km1OJDQ1Kxa20wQJJPMugY8Sqal/
vI6KZwCRsfVki3i08INtHaApwlhvb80xueEbOTAjfh764ZUrh3l5CtnKabGi4l1oanpxLzO/cIc5
G13hfHVm0sxATGyJBGHQNvo/o7hFprrnKoHoU6rv1BI2XT3CAxJP2T0XbM2hAqAdRb0E6ahe3Mlm
CIe36bhEDSlfcv450C7bWKBoZ3X3GY93f5EbD+zRkqB+C0OcS4744xqs60Osr4Wvz37s/biJ8FYJ
ZN+tHd2DjnmGgMOTmitIOOx8qwWxUSU0suY2GAju9EVPNrB6ZFVwdsMzNhKUQmW0AW4AE6OkcWal
wWT6J4R8vRM50xZ30kuYwMX2EC4PPH6uxLXS5OEHaXpPrjWw5He5Vlq2AkoskVtpjW6pYA45K3nC
Hb9LkF6u+4SZQgXpp7bHa+Erb0sfP62SnyTLvgu7/Wz8I3F1v2qp3xyj/AxzhMlG/yU5gbU9ImYH
idjh73ZL06d2aXB6II+c6bBI/WvfyxnFWMy50Lv5JsqQeNilOQPbTr89EKV1SfhHiqrMaIwfV4fe
FgrbRto44Nihx3X11QvGuIXLE9GPz/TBiKLf4wGxL5NL20FuIrMZ0VHxnNPIrrDjv00T9Y3JEY95
+GhF9Bke4cFhxTaob52JH4vBRCbmu5e7Bx0h13eL+Ecy7FxVM1AWxx/3BFY9pkXovky4tryTMTD1
mNzyM0I4l3kKf4HigaW0A3/GeWJC9HbJT99Qb7KadOSe6fpdsMjZYhz+9MO7M+GXDwMHUVa2BGxi
Uljpkg+JkKFjEqu9azEtQLCEXRGcbXLNOKFXqYpfMhgIgVV/GrSaYZh/x0T7ksWHuE/6HkPeP2oU
2DhBggMHWnb9dPANdv5Uw5shruizw1W1knb+4kKWyZL6O5bjplw8KGqabqhe+fSF+uRFIgI2IyFR
u4+TSn7bLv9qZ8DSVXKfNdm9kDqDLLi7beZuXE2Eq+BB1R7kgkReusJpb05A4CNwfKpZKPqQ8jGi
BNcqiRjEyv4B1fwWrsbLkI3Y2CfipFmJbdEq21BXeS15qzaW671DIOQdjWvk2AaCZJ1OW6dk/uGz
JAw5ytbFQEyr6joCLRFmjVDf6F/Un7rP9oOHiVBiGFTzYZS4LglBRn+J76JV0E9pm2uCXkiYs+Jz
h00V25SP2VyyWPDVMU4Zq07Lk+BzOEyz2jjJfM9TNEyKkqqpqnoHmh77SOxew7TalO34iLcJ5ZKf
1esqOw029x+X1ofrEGTdK/MYuAY8P9d/YQz7RbbNweb7SP9/Fdz4o2lZiLXlN0KYl76wNymZgsBi
OW95zXuVMVE04vIAScxaWaR5JEX9j/ie4EKFzDfgBmtBAEDEoLLJSpKKWibMZtfvedRvlmLuFIdW
u5rZjjLcDiPtbMPmLUtFvct69mKZ7TH60066AZi8dxNsnKJhvqbcZu/2FawaWpV1VTNmavPHeflK
fYGalOsEzbxmJrPW7lyuq6Dxz45UBG2bw1E2efNc1oBSBRiOMPcQmbt7u6D1FtjnHirEW1GYZHvP
5n6BoXpAF7ESE9hKY5nUoVJ8BTFnnJwmuCrahRRCxL5L9XNghCdngTQXc0+J3WbYCXlYCDiPCa7s
cQcO+svEJ1NhRNqEDWtuDwwX1vzuDzp2KkbsrDuZMCpuIuCJ8gQDDi9V3pxxOAQoc5X7WCPwI7YF
3B9BCGyQLog9+N9LTp0mWhwHFXtTFij81j43HnCczRgkTAFc2mJjiSCxO7pl1v5EHzA8lZ2zTkfr
Z/JFsGBjQRUwbh5UzJMCh29lRD7U59T9qTPQy0YWFohl/AxPkH0z0ACExRIulxYPHO57tgnPUcGR
r5vK2QbQwa8F0Ytsxjsy2zvaAFFLtqVl9pW6Funezr90Sk/DwBtALO9zWscp5CRShwk+SM0u37lG
+uNXiG3grLtUH/EVD9q33aDDTs32liXJg9VG+c0M9a+TOdW6RZ+8yQcs01Oc8SFG41Zzhq2kQX9h
uiwxFSzLpsJhhF1tdr0HjTppkt744OXMNmnzjQO77LPCFkAwoiAmOOYFE9Ox9riomfg+1wWJiH7h
U1pnIWPSGY7sGE4bn+8dsqGR7ToBxIM4MzmMzi4q+hgZMKvsunV2WYeJtbEeAiXcRy8550Fm7hDK
/MlnkqEn10dO0+hDY88t1EbWr0ewW/03p1lX3xyFqmiMireemWdSyBPz40Ys6ah5bbOESaytV0Jv
p844Mmgn5r2yd7Nmiujo8Th4+mgjCa0KhBlxkiMWK5fNEBfOGvPkq1uFaBci0p9tgRLIno/91CGz
bKu1VPqtVIwvMMskjxhx+tVnnYV/m1H3BBdzf1v2Z+IxnnUsTlTPc+gCUl5fR03gpHxGknjjfWsD
bPNYR3HCQoH/X7l8pHyZV4P44g2hVZQ8kfkS9dGf0g7Q7sUpiyeivBgtFuvZbH9FMRkPJVnhInPy
3RyYN2gk7PeMoEB49SXhBj1F1VH1/3F0HsutI1kQ/SJEFAqusKX3pChHaYOQ9CR47/H1fdCLmZie
mdctkUDVNZknA6KNPbUds75bwj0OVnqxboxyeAJw++Ybs1cvxEnBRyIqtvejr6drrRkS8Jsh2077
aRzxVSOKrCLtMyV1ht4/tNdmEH47RoOAOsRRIkXWALZZtRInpYOmaptzJRrKO3dkc1HLkaIdVqHE
0dR/O/0ktrpg6q9hQWR9dQhT91SJL4+clCPKduixleZtjCbmiAls5sgd5kKJB9ZVGZIyjtVl5voC
SQodnw7OJ0ULstVMVFaxmW35PZqla5XYYElF7cpGQrjX6y1cZR1jbis3NDbmRnT6EWD/tAXgRgNo
342K4s5Dv+N1xVPbywPpad+sNF30VvCGTXSfQ5+6xILJZz7smBWIgcK9IAk8zb3j6NjnNtQ3ld+d
gr67ST+Ptm1rfPB2vgnPgMdSTfPwhVqVCG+8rryPceAmq2pQ+1IVYue04600QSZ1rWVtA2OfgUsl
ezaVbwgHLypWrNIDMzrrf+j11kXpELtUluhcu3IRjfW+l9F7MUDG8X08uIOTvLq93mwSjE6TzK6D
a6KILiiC5sUG26sck7fDtIalb98JCidFrnDdSrBdOfPq1GE1IPCzrfmuKGktEgE1sS8ZqMCdHld9
ot4qJnnbLufeJl3x3KBLqEy2DAoYgJ73ILREiEXbEXLVd5T0JiouQICbKe3tXd439xpDBt9ijjND
BmIt9G2upyicCNhboG5CdhVWRKxM0afToRO1de/OcB23ouDQqRMKPPzM4NidXSNG66il4s2P1Kbu
+HAHFhqT9iik+GgMJDpVtfn/j1n22Qe0dTcKntp6PXY5E+MYPUYjy5vJ5HlXVR9tJ7VDzpzBbMqd
tJyY8Pi22Md1fU5weNet3ezTdnyFOzQ/x7paKkkx02XpHxNLHg4m5y6GdRRQFFmJeOaQ2XfloYkT
72ZMv4J0aadqtEOvE61kxiCXCn6OKqVxFtA+qngYNlIe/Cn7TpB5LIuWn1WvB3Iq65WolLdB3tDC
KGNUg1CB6yazuIXSnRQpso0xZF3akUDjjfbdr8bX4oVu1HplecrbQOhLFHJ0q949tQiwT///p7Ab
aFATYjzm/16o1OgWhrBdomj4N254bnDqNH8M0B6iqvnAIdw0oflGFQRrwAIG3vYt1rlEfnAZP+GX
L+5ReYjLLruECB7nTrZ9ioLqnZe9Rfobpgew4erRodOrVPzQBic+jo2HZs8pzaURjwovjHVHfgQ6
dHqWOCl3laucu8z6p5bG7MOxUSRmljfsEIPJXSsdDtNEO6OQv0V6Xb4Ebk7qdxN4KK/YHwd+O+Ae
r7/LYvzXdeZLMUj9KUTcdAv1/KuyadXDcIRXrliruwRiOuASaVGGeFdHZNCydyd3phpOSPrBJY6E
IFoeKV/Z1mDre43SivclggAJ/ZmZGp12I2Pg/DUQLFdfN9TMh9aLj7rE8JdDKGSzW6zAOkQUKSNU
77E+YRl64CF1F2w1xdUOvJqJ7z0e/eLU+T1qy/FfgUYcvxkvbawOLdrNk8Kqy9Vc9hADGrUZYlK8
9KBn0Isjg3mmQbwKayJiq5rO30cyqmlIic9oYKsoix0BIr+TSid9ZbpltWJFtWHW4B/1tnyVbkn/
0piPVhu4aOkul+iVgG5qOiHuoxluRrciVIbCisaG9YZfhd/urKt0DLTBg03lgRUNxb/jPrPkh7RZ
q5nIJW5jnUxnhp6HxuEOT1CE0ixj92ldOPSaq1YqcR/UMMm2ilmXi6RUCDWy6FJKmIl1zoyoHBmY
j3RsgeGfTE8oHhbrbtR2vQ5KuMyebc9asWiTMctjgc+OlKDJcmHqGycz1kMNtXVshE8cWhnsPaFB
WBm4OrlrVswVO4HlXy9tUjOqF51v4dA36o4SloZQjhtcEqcwK88D0rfWdVeAD0HjpzZ/lIHSVKUu
IJNwSZdFzJjX4XqNrH3lM9IbKDG3pYtcDyRKUjngz4MUnWa7McOBTUgV3VQqQa1A6YwN7M+SGdSi
01iMRgyksjmsBXPhnET3mSPVYkEQ32jEfDZmHOBAjGZzWoKpchIrGXB72WPS7HLoJX551ojD2LtR
cWPPTqJGPH7E1P6EZaLVDHCSyILcOJaWPZ5/yQJchD9VwiGO3uGtW9ujO23dGhMOSJ5gGQ/IoYGQ
PakhZsBk6avWnmJCN+1bLWxJcEkWwd54dBjIG8XFqdd3aG72Lsq0rxwusxRDANIk/wNoKHLMtVTf
chsUAwH0819VYNSMDuNw5Z+L2Md+lIEUYmu7T/1uIyJ24XDFxcJMtCeG3qOe74ba/NHw188f1F01
HKhpX16YJJkLBxqi4dXcaEHGAkIW9xbKIfQZY98JaPoERFFX1FvHbdHpSapppBm9lf/Nz5vdwo1v
MQqYKsy2Zt4wQpY90QRdudGRlcoye4GsnUIGBPFr90fP1c5Za027r0Dxu08i3gzpLBfErL6G0aeR
0vaWz6tNLHv5yok1LLg9rtgWeQXMl0zRe3aNu6pTGAlNws6/ccUjrtg+5p8lCIvV2NnjysyNGyp7
qAME7y30PH8d0gThpYbqwnd3mLNI7CnN985Qzx1OAjxAZ6OlvZbl+Id8Blaf82saFhiqLq+Wond+
8g5ZRZyIBYLzH1PxMKEdwiNLVIV2T131T5iq33ILnQ0juGSmru28FgYqp/omN7+jOfzQbkWxCvLm
XzvYvG1BLHgqV9Im64h8Hd66AC83B/fK6dpvaH32ti38S9LkcqfL6MtxolVmCvcZBXjuX22sfruC
MeHKKp2PIbl4mfzR4nHbIglf9obxlAp3JebPI8LdjHc/i9cVQZ4D8ZStE5n4MEuDnEBF2PKY7Ewd
H8lQGme+MfyD02wXq/tdoMgVCFPyP1PjIngDtlUybgKHD9ekix6ZXCI9nf4pK6QQSWj3fTihdKDS
Gv+ipumg0Tk/Y/3wdZ6G+d1H68sgwC7eiMX6YsTyjCbx6MH9pLrWb6N840j4cplsLduROqqM/sVT
8P4/id/0z1gpQYMidFGY1eb/cai8R+dG+8615UaLLAKcqmkvnJRvwWN3XNeL+Vsa50D7rEsPLmDA
gkXAilTKFV66BkIjKi3J0D30rDe/x9xoEkIMHxq7INMnq1eXuOMudrvhE0ou4BFrxNPopGsSCkDJ
Ij1IwQiVv7Gor1qJ3Z+RFh7sPHFxxoSbomxuPYKP2sc9qU349HWU/owEntq2uwcjI5wicHaEGOBA
dhQeOpy8tecgSbPMn7AgENBJ3DNOg6OVXLhMGOP6XbeGDLacbfytUSES+6eM7rU0AuzaDiOD2D1E
jnaomhYutA4e16cwjp2SzDFvP39mMfa7tV2ep7kgpVy+TUaPOcWp1kZnQaDFb+ej90eYKFeeSFFk
Z+QZ9EAYIISiBW3uONquOaNNthvpv1JaOS9IcsKX8q/XFO1rT93kdMlrjWrLcpIC1437XZbFtXH0
dUBROIc44Nw1kab6X6aSw3as8XcJ7bcx/Cfaxe/M71477+iZt8Ivb3A+h3lZwFaLl4KaLoIgUqXf
/oTKtetOYva+1uhhXb05ydjzFoi2391a1cuCn1fiv1wQKfZWTTaRqon6SvuQKif+9DAdA839rCoY
aFDAd0NLoT08dagIsxZFfW4QkOm5ARzZkl1qKC6DcnDB99+oLtK7KLgwNPlB2mN2LTyUfPo0/ato
yufDF0dx6hyFaacL9hDUOUWNQ2Ei/AKBuJeFLlZDJ9r7+cc4MXSw4YUZLonsY7ePxvip4YPlKz1U
JPxu27p9RNq8wpnuo0ucQd8SJwT859aO0SUZx7c5s4+jRL94hb0MWjc4OWO7T7LkyTdQ+TJdZA1D
Hz54Px5xAjg3Kp718j44prE3RznBXPkrsHahlx38nVmPT0YumSJH/SNozXEbTvHW6U3Q0SB76rK7
1a78lDL+jhy4IwQCHVWAeGLy/8xYsUwDTksOY5wc1I855tdu1C4p5u8idHcK/tlS5vUfkaSftOFu
bH/aYYmtCiJlCZNnVG94ol+UXi7dynnVKaT9QJKnUlEqpt6ewxEAWpsf9Ci6RnH70oOaZ3I+tVs3
etiD/1tNCRnc+aFse3MVCq3Ygu8BFgf+nGkADdsQYJZL2Lt5SfZRG+6vRFti2SFqe8N6Z/RyYm83
rUzpEpcQftRmScw9DqCwxwBXJpc2nf2+1KCLsGov5WwXUXm/TSfnqocaYzkm+eLem/G/tmbKGyYn
UZ75u2HfIUFwZhcQnFoPr6Wd/SUdrwxnM3MJb+8b1Tv/sniVa3ADYXvP0eMugiKQoEW9XaMztLFM
0IJSs9XStuyGACAdQIifYQvSv5u0JONAy+ce1OsoaNBIsFVsc5ligW6rhVuxNo9fpiz9HFoeWpRS
L1WmPzvgoXMGPQZCYADs3d3yjW4VsS8Rg/oKRpgiUTqcRjOAGjFvniFkr7Nxjukzs7+pwgLUOwXj
b8TqC0iKSPOMkZG6p37bvMGuzHJ9FgEuHTN+z73X3uvfob/fBzd7xbl1SZP6sw1RZCKKouIBD5yQ
Vq/F1iNlyMLyRBb4KeGkkfRXhwwQwqHZTHrymqbNprNrmBukCIccYUbEKs0EpqaGx4RYdVem4Z8/
H+w8u0XAal2W5QdZ0mw05TStK8a8uPW3A6swZsb4RirtUyuxAGYjFvBQFA8+LSplvrkQ1Vub4YMu
jGEHy/4jGJdjP0Hpd1NjNY++0CZQeZZdSMHrV94WZdRIGSiAvyiM1YPWrXJ07FrZzAH08boFRGbJ
khmov8qzijwIptuGGg9AnduNjZ1yjJnpkzXrHhDE/E72StZ5TekUvWjmvOnKUXPQDpA7WG/m2Idq
SA/VuE8DEztmOqyMCNEHqQiYJ+lvACwzd58MBnboXsjigtJvsoU2dLL27DI82dGpryHc6TEDb4Og
IX4/j9WFfqtQsfPzFH+O7rIwco1m4UzyWhLa5guN218hh2HfwTWgl7/BpsAz2llBsvYUI5OIAAGs
vzxPxH3FGXazqp3IC3SLzYDqtAimtwnOiqaeK4uobtdxfwYMN2lLTUdyMDxB7Q3AwZFV1630NiJn
N+Qi7144XneQem8fPIsMiSBoxoOB6iNt2qUs+HSGSgXbuFGf0EKtBevxXeA13y4ITNr55LnWfJJi
HXUyAv3hZu1w6fH6WHZXbPIJhM2IxH6U6DgF1GxBRxClNAm6PTNMuCASrMYrNTvWQPWvBTewm6GU
EacsaXhIlXXmW2OzGvTXqcRV13Usioi4/3GZMAI+opxEh0di+HNChnTgY1NTlfXimjmZt8wSeKYQ
WmC9z0hwDgc8jni/n3v8JaBZxjuEhJgmoWICHYWniGConaGal5BkVpJHjAVntDnLpjiyHHINbW9Y
svyl2ncHfx3n+dGOiDR1mS4jpoM1of/emY2/ZH3+b8yquTOzz7ZvsrMEcWhNRr2uPe55A0KmHzIT
NVvjS4j4zlkMFIn8JgQWMdCaONDfWcUf+ogcJcPHzDs6b6Y/7OL52NICJuR8SS5B2kmN08oay4cy
iB+Yahu0WiOBlGThr3LNT2GKnd5eov61noRcmlDWIne8i2A8WFNlLPoKS5wlr20Kuc3u6WSI61Gc
7PfYjIttO6Pkfi2nf2bWZ+5F1G30aQDlrfsO3jeiilR6Vnbwa0zTIS0ZBWDo2ww53UkTivepJqcL
x7fTV9dpQJSnZ+GFhfof3wAFWB9VWCwviRYBpbU/NMZgvDxr5g0jgG1k9jJsL0iZKZPcYJ3K6sVp
NX/VI+Fb6i4kH2T1cH0OkY6DLbTik2sVJ5OzAJ2qoHfqblUc3g38wHQ5L8Kx9jWREWvgXAvpMktE
pL4DufTr+8PLpBeQN+xNYI8HCjKs6A69f+7ssL6QeYBFd+vb45+D6AKyTf/hFToqJsHd2Y+8PKW7
4j19+BEH1zB9RTZy+chHNanB/47b4NiqNl05Lf1QW8lvZiW8Fh2VtNN/91rw1qzB6XIW9RH7cZJ+
KuNfW7j3OU7U0Pjt8ga4IsuDf8j2DAlAheCTFcSskpVwh9iqOjodG1Wp3vi8/k1xvR847dlonEDp
vuYtvTDd9Vgj6AM4BBCVTrB25M0kQcNJ239Qb19E0L1F1chvawI3j3K+fXBuQbdrY35ct4ovbCHy
+hIBTM/MgIdg9r8Jdp4iU+9jptZ810/BVAq0WN2LG1SYqXULD4yNO7cw7QurpOdaVyATYaG3wn1H
uqgzx0+h0MbrMgF25kXHoInPFqAXMrmn3WhjYnNiQgXIDZYNbANSb6J93P0aTtVv9HI4DDLANMQR
+3/sGqUXN2XgnOaqthlhawwjwbXdPMGzrW0GGH5Na4+FPfr22YsBZ5iyHW6Ai6f7J8T2D8hatyhi
/+oWpscnj+yZOQGajUXTDlcHIbgl3B/DDM54GjkWguQv0ZEAez9DeYP4esddhIqzodwp+vg9kjyt
Uf+XV3CXWKrv2rH5m/T0lNsMri22RzqOljk57bWzCPXTCDLDr4BdKjH5++jGiKLZzJjV6gWUE+St
LZ3j5OHsSUT8O/b1tgx9Ot/xK2CZyc4CNZ9r74gZ1Bcqzw8B8OTQI0Ki+t8aM30EU5XAUhif/CI7
Qr2g5EitF6wKo1GxA0rQqpkNRjqWRrZW/rPkk0SdfLId9TlW5n2MOc3gfGEXYJvn+lCsq52WFz85
RTVUN1IRs+82oc0yw/cpkEce0aXR9wQwe+ymxcg/bpYo4F00UFaKARuyydEgfgPxITILImstn3Uq
chqWwFy0AZPMjHER/TR5WTutKg/WiENdZMT6Il4ayl3A8HOZ5MU+y3heMn+4kbL+boZfIz0YpsF9
xu1RpvGpZAUb8LMabH43VtFces62sUQrlN59qncAHCGvJk49hdgExsmJkw9tdz57b+vxbkt+HgB4
bY3TvZHEQMVetRxZ4aFg62P0jf9/AW3Lm6YauZ5ER+dEY6XJgsM1BZDQee8jQcrLXmc1XhHVvlTB
q+smcpcmd2kkDKutFcMlDeA1bT8i6CYFhIcrGHBrzYIWxTFdQuaQhxxrT8IPYfgw2ydjvAK60GJ6
zQwKBegDfCz31nNfONDs7cDVhWYqXU598WtbzZ/3v2QMpYRGxBBGc/gpoH7RwAXaDu3QRwwakanY
Puno0JHMzk4MJOtU3vnwzHGHcDEzf0aNqWOPn77iU+8Dt1jZpge0CA6HE5bhVo+Sl6HGqenOQA+m
Zaz4+k9Tm8goH6pfvHQMLeV0oC7wivEkQVUz44Oq5mKaLGV8jTogFODAnQLZhQc4ox0FtbgTV8+2
Bp3TG8QLygsAR0aLVZpIvjItehBasEjswPmR2ozoncx3zUIK6PmOse6IJmX0No5HYjEWnivI+DPy
HPEQN6DmR99GG8ZH2VR3PVdM0hpgoWNqiUNr1tUMyUd8GUOMTcH+raAA0VrLp0mMu86JdaBU/OR8
lo1RPMySXUphasDAyxSWwYRbNQ9eHdPBxzVvZtQIqgKEhE00cyI/I8f1uFb7pREBvKAyhCFaYKrC
RGr4IFNYldPwKFifLv5Hdzo1wiRJwjvrlf/edubZ7ZEA10N48toM1S59V9UZrw1pnCvmrde0t0DT
wC3X/I+OCCaRZq9pgN7LsuAvIksmZjUPX4Vg/D9YkNYcCYAe/3AXtOip1J6BVLhEygqL3NawXgVc
JOpXmWonuYB6NzC3gPXirT08kz52rIitkizXJqtnOMpdUE+n0qPGKQT0vL5/RYx8Q0zzNgG2XMaN
9u4GlNZUiZgAreo08q1k6LdJIdt5frjWnfbNYShVN9q+mlz9IshEIiaPbxrZhg4/8DQ4LA7G2niO
SaHm5c9eW718KkC4dBXBvB3vqKG0F3vAaN77KHx4eNn6xfIUkK9ViXO7gsN95ZZNgbb2GV8m0WhH
qfOGF9w97qT9htZwKsICcPz0SLXojv+SWFnWyHRYe4zrRDovw8IMVp1RfQon/DSG5ExJsXDco13B
EurAmaUVEcyYhxPDvFUZ8gkT72GhQy21PPdbVVcGgcxmLSQ6YVTW26gCmYOOW78gb7nDdtmHOh0Q
G886tz7wICEdwAoAAfy1QrGAjzz8y5l3cbfMpR5q3FL/GRUXWcQDo+alfxcbWGS/Q08cJ5KYGGDd
TbAmiQzcddJrL6B6/mXauBoa6AJ9xetZ1t/FVA+rSXGjePlLXZFWOOjai5pXryUiXQUerHPryyQw
TMSSY76RNbVU1L1KI7/aZcMM2TSRL4+kIMvfiKHWofHemzovtzAOOCTCdAfn1l4PdrCL/QBZYeG9
4eX/rcD5ySlgMbEewVDsNKm9JPkBWTJAlljMfFTC+kxXntsZIm0V32XqcI9ozdOoyf00sg8Ngr0f
6+cZcKulV6ctHzJPA6iy3NnsVmx47MA2DDYAmQUOHemrPoTXSJ/1CzhIutY+dyK4e4T1YELR2fIE
d1rNEQ6Lxs1ErrQoGgxMLpijznXXaWjtYXNYCx1NRjX08W5wNmlnfxRdl289FeyTvLyiuYKk4mhH
cKKAsrFBQDJWq/kfbaJJLWpuvbrzL1SDVzIsjk3jftUNIUemOSwCBJ2BncLcyBFM6ytq1ouG0cwp
8qPWaQgug+EZb/lNJsE1MQ65jpsvE9Fvz2/nhBUiuwaHYuE842k+a9W3Wc3uSI3IVoCPVyN0Xkvv
zMYFFug0YXDxvhLE50NGwHgix4OrIWcrOyabYQFpp3V+7XYqlogPgSWQRY3yVEp1lWxkdeU3m7GY
LtZgM+BBx9wEJHy1DO6Y3ub2Jg21t6oDCNbFjCC4ko3IebDIImHBLb77sPwcBbM2cq9RChrRH/i5
10aBkQt8HF4yAj2OudgPMViiQ6dEDtCyChceL1EYDNGbgNFVEW5UzYyOCg8KpSWO5VDsGRaVG/7R
e2GhjrX6kpOmu/qjqnYMLxtmNam16ZNhryEzXohmZvv7F7u3ulXqBq8GCVeGLeCFZjRy5A1jjo4h
rnXs2K2YkFBCjBwBcyjKqClDeOv/e9NDeKS9Hb/WXvEb4RlGf92/U6VCB3LCd8sWb6M+vCHTeMR+
tiKbAHyFUdmE0yDzlZE41mVyyAZv1YyKkdrM+kJLQnvVoBWNjf/DexALWBGW6Og7YoSFc6i6hpKt
5gA0KyhYVRQ9sUrF9GTzDq5cBwDEpLRfNSJag0Nqj+GfKig1GH8spe2XR66FYx6ZGJ+1r4R926JF
0KWiZuuGE9YqA/2Jjg/ZtSlXO272EJbTCx73dWkpaj+mu3EVHH3p7IHZpNOYLftM3vw8NlYSOoAo
ok/PzPZpyf2F7bm3Bn4hPfbXgy/WA/kbksHdIgvllYx0XBmZ1rJJ9H9ApD8BxkSoQrKWfNMUY7wq
D4fFGH4nZfEP+xAfyNj/c+P+ODX5VpsNIq0V/OvTdAcoRC0dQO/Jn4o1a69SZW3JLGnpiom/wNu+
IPB9aSD54ZYkIMKDh8vsyHoUjKfXVg/gvR8Osd52GzgUzrZm1Rn7LPLrvt2Rw3nHvBXPHQeq4sFe
kyzP8nwi7wEWwbihMSJHkZs2a9cqqNM1B1wfMiapC9NdWkW/69LePKSEqPluFu4SU93KMEae2dJN
1Naiq/7vDtC7uJFWsYCyEVEXFmi8/trEFrGbbFiH5lECg4X4yrzNyJmAZIIdHORMDmKAtGwKdrkF
5F5B5YGlcG4g+nEhY++J4XLD1QMr9o7azT3NHqW619X2JJlX4+Mi1qGw9KuDdMwL4+qCSinNhNqC
ujxTj4DuHY59ZPxWVn8DGvMmW/elgzgcSJzkQci4wNXSFQbycNlUA0YMBzXKDOwB/LvB+DItJAEu
OKmQNfxv0fzxovJTQwTWJiiuAyyt0Iz2IhGSIIdw3Yd4LwH/DsuuZIPJGMKz6xn46E2HZi7qhnb6
chnRrGTpHNBBv2gOFkzVIE3voh3+HJeq+qBAmR9HW0Q7RN2HcELz2CkP4LPl3Dwsc89BxSljxMUv
wdTdZiJv0+oxPynVHKWN8VJnAzl/gL7KGYR8tHG5Klos7m4/m8hVexKz11kp5gWEV0s7I0qFhHA9
LJ58L16Y7qtT4S+udez9sRMzMuMt57FqISAjvLi5cXGb+UWLSJUkTjs2U7XW/AMbdTLzvsA+a4PL
ehO5nm0cmzmUA4VJ0ft781iAVUexQ2u9j5FhFvkvmomfxAzBcqtvZLHOKi8kdXMIZspQal8kI5uc
LLqhPthJA76IDSsI1WmyIYYHygCcxbje0QeJY5fIIwUuPctUnr0pOndl/6jG6VQ5+lUfCnBgdUFS
hZPdLJsJR46PoCtipCXJlV4ck4tiYRXifIKFUuppsh3YS7emR6AFgS+zNsXb0T4jKF8QABosWzMe
r6ANtW0zTkzte7lGLGvvUkJ+I6m2Pusk10qvkhMmV9zQYkB1ish3N9K9pnWerAcr2lqxevPYLZEI
8uFw3LOJQ+vkwQRvKlTnyihfdZnfip7gJMjg50Tvg1NOUgZ/2D8OorwaU7Qv+YDCRgOaGxK8pMNb
di0+/MoGwwJg6D1KUdjx/JTzsLxcOXMShJ3Trrtj/ObGyVOkaLpYKBvLklgoGIj3URj1edSyuxnd
qRtXup0E3FeksFgYdTSc2psGe9MKdG2aa9dKIpzTsw4ar07ZbnIxjXX0OTUd/v582OW5lWBIDBhf
6f4zv/XEkrt9GVyxNyjLWJ+z60xhWsZSVajHxhPSTKKMbKKg/IkmdoCktDG0Hu00iSSGTF7BFs3M
M/+5b6P0tWc2TKF9IkLWPSDLap99IbV1V4Db4Kqy14WBbFBLo2eoEi24RC7R1GctxvYMjNF07Cbw
66z1N6zI8azpmv/WZrNxugZzEQaM2UmDQmoQzRiYHqGnN0lqiiYmfMCCisD2lz+6sdr0gcANvUkM
xoQp/3WqipuZE3paVlq2G606+KRTg4tx4zWB38DgoEQ+uupc+kjXEfqBt5V5YYNqXhbx1oMBdLet
Ib1jkNvnobae/QW7JoMKOL80tduIjaNbzS2MSLrlu9LY0iRG+SBSBhlRyRw5Lh1Kx2ptZ9ZpNIpm
GRT81kVvbyMU/06y0XScb2XQv5Wm/dyo+qkxArBMkfYeXaIWHpqcG5ggTj+9mJe+B1uOnQFDakQT
40uUQgqWklLtJh0IwdBrG984IRYoxq1229xhrVzSgvanpjrczZV85obHwV+qgvEHOkVJRZ7Dxrey
dqWJhz6gAaBbqLd9O2Anm31HTBVPZgoYBZk/VRG3ryaI7/QAIQ1MaJGT4NBV4UrmWLHo0+96iD4U
si6TUd8/4thKjqjYkClbjIPMxr3O/+py9r20HXCizZoqCqphUdOsD9kAvcY3rjBdbyEG40PG/Gkx
73sQxYaEN1kvzLCGjTedWsdrrrUjfpCPYstkgnHQqWWZI2KnjoTJjBjMSdxHcOlDNryKIxm5SbEl
5Rp9bUn9LahWDYfdVqO6rTlhWHF00KAhJOxeANUf4HKxPUj2YqqvYTb7kHXOsBBzUNZMIUe0eIrK
4TWdVEoXA/Yu+w5kHG09xADbuEv5EGowOqHjnUp25/4sa519OG1hPDQRbbO/QHFcmqz4C+S/Jq4V
HAdPiVDJNrXSb84MUuCwuroZbkRT/A5Cg2VCpzdUIR8pXtwKw+mMaNoz1FkUqbrRoMMsAuqPjo/y
t3VLaiKLuBEjI/HZohFXSQiRClF8yWzD8/JrqTMn4h2G6TE+IzEKeXjjo5+Q9DRyPBaqv9UhhDGZ
sTm2mTF27JnLiLEjJeItdQoLzSPIQy0d7mWKQW+C2qoRlcYl6ZVLeYaXlW0iwWy+CvIb+r5vJKHU
W5H9JazkvVcvY5tazK4wYJhZ/6Xx0o+LqXBQ36e2Qi6FaYDIWBbsgM59/VszYTIpqxaIlNF0ZaEz
HiYBeb10vml9X/2uTTdMrFHzMZ0JwkfHgDpSn1HG1CDx0+uoB5vRR8MvGovvHsHyqmUvjoEIAYc7
gUobHmH9pNtU5SZyAr/c0hDh14zNz74FdGYNoPT998mC1EGhiPXVZvcIpXkvlP0FuELugZS2AYS2
Eu6RNBmzALI9jiJ8DG3+7keFsa8QMaXIDFOtHy4mLxY3UbCrVclp2j+0ivotUMa2L71oGRCvwCAD
MwynvgGO5ooNgdBUxCzlxYm972GyPpu2Xg8sPRe6z//LducVRtSew2LYpYHngraoH47ZW+to8n6D
4IAvmuchBCjsuPWb9CmXDWoodHuvTlEfkpLXJyiT3ejbFE2Z0LbFk7ACbZvG9k+r34XPz8MbxH4p
AaA8pZ8GbLDIGGf8yE+4MfUYnjfeiZpYxE3uEp4V1/xk2hDNNqj+XKOHBbPBXzFrSCGz2EsdjT1S
bvCsWLlWDGHwQHvFD44o1NCccwNq3IXILWMVAV5xMRTJoEG2DyWrHbNrWVhXKdmhBtbVL1vW4m7/
zFIV4k4E/xfe3oGjnOwR1QM5b5Amtcr/C21kEIw8Fn7f8BgluFX9kpKtjstFOaOiVJCzj1LdbYjr
n87DJGO2D9OmIegjRqXuGbvv7BcfbopfV+biYaaSxBDtP/bOZDmOJMuyv1JS67YQU1UbS7p6AZ/h
gGMGCG5MAJCweZ7t6/uoMzuTZGZFSK27NowgAZ/MTaf37j13fHAifwsH7x194nAZhchdxPyecHJg
jjOXQ6Ld5o5Hf4odp98G16btXquAVLQikFsew4yYfXDYQwAPpUhFE61ad+3BZqqKGFIkL3rhcFbJ
cN8GOTrGpOrENhiM9zKWGqBS0Dl1ASf2TM2pzajt12CdFxuPq19eVgCP2RIAz5gpFM6bxqCNkZb3
kTwEGDWN+EsbOa+t9wHNKuH44UbO5+hMV5yG8Wqr6Kn1v543r5mmTqFANSfjg8lmKx1503TFvhVw
IM0kvc/i4aFe0Homo4TfkhcHPu5q4OxOYNKVTxqvhlXocqXxPR+ig51PT8VigJyhCld0zicjM9qp
Sty7xicWZBjGifiWw3RH2XRvYNbHo2Oj9pTO1pEj9RjwXVhY2RIb/tZoUHhauhmDasvJoO7EJG2j
bQRxgVurfabom9PWfSJEaDHUS1jC2EEgjC+2kvclhVxY9Y+G2Ckza/QmEgdmlNeXixquySygLEl0
Oyc+SA32dNOH9+zUrQ1nqwXVeLiai5JNSoaVPkZS2S3hBoZciF/7TlIxAeZZdLupdbw17vvnRRTf
XLgkN7m3xOTn6kiPvkRmY1EVSt0s2sql8ta22RztmWL8YlRfM9d5hqT01Iwo8aFTwMDepYn/nJDg
c4v4hEDytHduVJald3VVv5sLZlw8bNXJpR84jMyoVpSINVbIpzAt01c/+QjmD8tS5onz9lUySIGB
j5PG3KmvUdUweQZFtyqWjLRl+DLMydBPfSpidKY0uc3HhtM+oMIc7opcIzVSq792Csvfj6agEtNh
IY6MDMw6sTZUwssDWmosOiV2+UVFswZy3VvCjWmWQ2QyZs85snofk+mySc16u6RGc0oq665J0fi5
HrKyPio3EsLDCu6srZcDju/4tz5VhKs3ZVt/1VrjZW0Y3ZupepdNSiMZoLO1KcxJEfbphpshJ/Ko
J/FxXUY2vUQ6EjsDV98mbfLrLGNRt2ktepgcESGSsjcT+Szn/rMsh5tU+uA1Q/farRoA5eBLyfBe
zS++1/YkA8XjZe9k1iYzlXcpKptUowBb0Jh+NNKApZn0JoVzHt2Wt+74yg7ivUaUuReDXrcIWi4G
SLkondDc0AKlKDLU08jMtrQXGfcfoGL7u0ln0w4sziSI20MlkZNGl1gA0IZPITP341gy5DR5UaQp
vfBcYkNK2/VIZ6yVXLY4Vw6AgGzv0O27J+rpLi4HHgUXZ/R3qjPIU41yXCuYMruBv/VMpU4CX3Ck
pbYmpmL0ERnmYJc9yvmji9/QkQM6g5sGJdPFZJu4un2cDpWlNtTbDkAOoFzfykASF1kAd7JFeBOz
Xl7Mk7EvrOSpzo33DP8HbXu863EH1L3Bg76F9bWfHGA6hUF/ehbdoWwlXp0e0nMjrJ2tCuyHM19m
HCRbEQY3+KiSAy9r4Yn3/YqEF0IN5gA2bp9tJaGXG9xxnCxbSBVkKz1MCtc9LbDexcsdadlGAZwY
Hlqp1H2rcPkC5CuhANh59R4vyJ7CxeL8Uz2NJIlYAZWuxtvYREaGxpFzxQGl91uaQx3x83v6bOnI
IHKjfFzHtVjNc/ptHtxr5KzuWgUPPWyFdeg2VzngrAvZz94mr+KDS3YCqQ5AVV03OxQ1RHPWZbnt
J8D4ZoyiwixOMjBctLy4JSMPSiDKwyphkcrKINplefaS2gZhZKsorThdEW+ykhM+lxl6C3oFZOfV
mlC4T0f7poT9Ok8z2M6FnV8mAcFY7gvY8/c2zj00P/ErcQhpyQRKdNCa9Bd1lfmhYPtlvAWE+Boz
pKTRGr45HeUpw0vWmSXbO5gud6SVU7+l1cxMACkuBc/AcWlNjMGHMM1tKgukV3J4LCf4GFFrbtG9
wB3OJrJfzeXFBbhUKhrSYrGhW/UKfkpiXoyjhYFOMOdO4/EcVf230OxfEqD/ntT9/3WWt7AJvP6v
w7yv34g07b7/nN19fsSP8G7L/kOZbFl8k8OTRXeGiO4f4d38xBQwxTwQPp7lIsn8e3g3rd0/HCFN
CJ+Wa0vhu7wDOh86vdsQimRvUyHjcQXh3pb734rvVsSKV2U2h2Vx+Paf/+7BLXdcXAW+wy7HNoXg
Xfwc3k3EBMiJyAH4SVKiXb/YRToh/XdZxdJ9NyCEqlBVDWP2nMAORR+/ov7AYTcHOyxfkYDnFzRA
LkbDuewRGipGWkhCiuq2cph3CCsuI+KKLkSNErl48oUFoTjNP+HB3AlpX1ltcoy96q50td+MhPS/
fxF/u1N/ziZX3j99OM8RXENAP5aPKEz//OPtPi7Cloj0/wVFQnisnd5FL2hgm7esDWvLJIErTu6C
gpltAZu21hDqgs3/2Hxl8nqIjPqRqIZLq0meYHui/w7WeZTtLPjkRCh2wa2YJFgLerIcdhv7wZdH
1xDEVkPWKbYKSS57pBtVtbfYwy9nPCo1+n23/NT9kD//hES///bt8QFdRDm+7QoLBemvH5D6Thgu
oP/p4zUbxIK30ewSKNBfz8on0c3aVVl5OxHPdfHnr+uY/+KFbU/5nmlxc3uW9esLT74bhUtK3FPp
9hu7nb7UxbzLTVxg0bU96061Ok7OdDInpAFxBPzDZllPkb1+k4PAYRxuyqm7TPovmQr38ZztOPwc
RtV/Sbv6ix3Gd+hsQTFhuzKDfQUiJ1GI9NjDVuqxnv0TyjFfK9ZE1b1KWCp0AqZL5B0vYkiObZLs
ZEu4QJ6tmtYCcOEeJzlu3KsFcr15Kit1rwTY+jKMtgTQvck4f2ny/AZw307gi0HKweQ9nnyKtWb8
+ucXT/7Li6d8JSSXTpiO+PXiBYMlqpagWhRQz6XOg+iKI+yY40j9Rw3PC3tCKkOrsqRxwmWIC/No
5uF1bkS7yLPpwzeXMgPu3J9YU9Zp/fDn789y9bf366TgOZ6wBLMWkwLTwq9v0PRyg4ja0QdVUJ/s
zr1DJLXqIhfddX8tRXnsrPfetO7I7sUGWXywh/jqw30Kx+EGBJwqq8fcjJ5sc2vbCyu+u14iAW5F
vneh1rrF4L7stanCbeNYX9NW7ADzeplF/CgdenQ+iUkqo4c8iF4/4sSjNcWbrMPm4kSPeNZzZYAp
SVZ5E64rf3mMnOEtSaOnQeRHy163FN0v8rFFt+FDafYpk2TLo1MmB1KPkZYZr15P/kL57kMRaoSL
FHe4Hkn5Ng3wUkl1wiJ22TrxQ8rVDjpjZ1+ZoQsntrryreLOpC6dh68G5DO7lac0qG4DXgNBjfPN
bpwV4r71hOGiTeytIAOtC9ByjP2hLoeDT0sPkXRv2jeeWe6oNNHhHw4OzqvEQaYPWt1J4P/PeHcL
U0uJd1V7PY79Tdw6aLgBbHyhYXJsqfqVWNUGQb2ya6/RwKKrAeDoOWsQsysvKK/KGBGQ4e+60Nrg
ItxuE44kIQUzJwMQIehNoJCdEBbn2C/qMj968XyTUFn1suUy7EucvuLwHUnVtUqaU2xBrYlIYulw
B3R1fw3z403WwZuPtru47tz4zojk1STzl155x0SS2A3ALUKmNwmSq0ZxVdbeMZuMjQrS3VCMaNWb
y2AcQYe3e4NKHJyKpxo1j59dTQNS3Chd50m9H8MQ+KXafs/78jYx7e3SufSwl+fECT+L3t2j6bUq
e3shKKXJobwFN/SQTDp0sHpwnXRDhXrnIl+8QIV4R3cN4TPFPSMBLu4cIoaQ65P7KvzHzrFeGvEU
cqjKbXOHbVAXg745Pb3SWWzpEaEayq+WmtMvOqdHeptoRiecTWhmlvSb4db09YPNIqnp6VkXgY27
uIehfekRiVpBf22DRWpldQuz7IoTzAm6QlpiPf5SbYTgHjFyHK3QVexj4iP2STo0ED0zklvzhQpj
09Tlg4OCqQHTkDunJICjteRXwniq8GaLznuEdfTeASKqF2/rNoTJFRiBWtyqXN4tuux9UEK0MKY1
oPqLaDGfu9nal3VO6dCkXOQwEOuHVGWbsI/epVXf5YjmcFDROqG4FZCzqXINSnrH7YvhGA9qGryF
gfdYOf21Qr5iz+Ku4YwNhLk9hVG+7R2Qgx7rBLFmqyqLiA0qHxpPnYDbgIJPn4a3EWHcRQGKq6jd
zeRzAsVKzrb5ZBI5svifTl1/z2X5UBfjM3EL7HBDTShiXfVozJnGY2Wk9+PRSY33CQkb1Y67acqu
+owiW+Se7KZ+wED+3Hx3HFhVFc3Mi/EYeifL717IMLpLwUjGESUBVArDguQmK2ryBaNvUcnuhjzw
p8RugIjmA/LSCtur9xiq+BOPJKFmPvv+wN2bVnmbteOmicVxiCGiRtmVU9qnHDdkir25KB9UD/gH
OOlzOgePuS93JJXsALUdDKuntmTN9D71VoIu4CpZ0JIN0qRhT1kgaov3gCb4mm1LvFCwDRyOLFHm
HV3wUhfAq+jSFIDlAhIKXZ96pWvtcPbUFyZAzTXsb8rqD03baJV8zknXupOme4JE+gnKYGtWDlJG
xH6VjY1twB4oD0aHp3BBcJmkxJhmxqWcmGE8zy9XMSW05FmhOu69cV8WGI1LOrzqfgFKnbjLNkJh
i9FohR3xIbNeWje5mpbmeqqMI8l9a9NFWY6De4i7Z0vkezscDlLEL6Wx3Aw9HXMLXXVKuSqatP46
+LTiet259V3jC6qmeI6uJ+JvMQJuJK27i/zNiTO2q8aNmMtHV/kb2BZHA3M02gp7PXrxqVHpZlnQ
LA1ya9rJPh5xvNdY2KL4zoyH1ZS9Vm20nzrGmDR1R2ylzOQ+tof9ouq1Y2d3ciB7ESHcIHrAN+IK
tsF1FXv7IUjhOe8gru4c3Kd9tcBynlBuOrdBT6WAdeDPV2jh/qsFWvMrHQkpU3m/bWxzmhuUcwGx
ZAl0lvbZG6mcDTeYuiEAL1Dj6WhwDOzRX5iDouu/Gbs7y0SQT0pFhAOJ8ww77f85FJY9dO/5HnZg
Wfx8xLP5Rv5+FFm/dW//9h1tbDef3vLv//nvq7fq+789f2++/XIs1I/5cSo0JAc8Zhrbt3zT5398
fvTjWGhIToy2jwPAchzblq5icwZTXp/9hPuHZLfom8L0pS39f5wKhfWHZ3K+4Z/1oVKY9r//n//9
Mf1H+L382znpxxH+H3//+dwkxa87VJtdH1w/kwOriYnZEZ7++U8Hp8IyuiohJVv7gRDjcwg0smU7
9i3ZDBv4HfvewYqTyf6LZ5N/mKVa8lsfiqmkkCaIuzKMOxkg6vQGc1gVToc7nDNl103QF8A/DZ76
6mo/o+ym4LJU3W5MQQxN6bPlM2Y7s1S6JowExHBOJsDZmZVUuAW6JRqWKm49RBkNoWM2jP2OnY75
Bjd62RozVKe2SL5hXqL0s/ViB+BHbQ84NUKqdC4IuIawHa21ZmrbWxV4n6YiKd0rEfi7r3GA60mZ
mFZqf9546J4FqgIWe+dytApy3ofgca6Db4bdWiRa0UPxEKRR8moOjS07ajIkUsAgodUAsW+lCu9R
Aa28wFyqQXNlEb+XY/tUegu5zbNCnAsm0Jj2Rs/jKqc4NFgCAO89VqZ3mAzvMZodNmpddS0Joirz
ivrrzB+V3huIN7PKdkUFk10v/IlpvA0zv4k9KPFr1MsSHbA/w76AMLUi9vjd5XLiZ2O2k0yu3EzQ
8lmblxR659J3G8senrJesc+GK93ywSts9bR8KZ/TZCTjh8vbe+5hbFiuhcU3AO9gozpJxET3Vb/C
+YX1r/Cead8PROKIDR5E3g0X/vyyInUPReU+k8GzaWcAzEn0TpkixgxtH86v2te88fO70zus86ue
ym91qIAf8HvTGC3buOO9hDMXuR8Q4bj0ukz9VVlT+O62zkG/Gf3sIuJ9uPpSDzb/F9TedWEbT65w
H+04fa+qVp+9rnwtuupNOtX5KrHj99GyThZu1YKi6cUygfXn5sw4deatRwBKED5FLUbXDvHdRI44
ghFEUYhNIpPvviTJFwEh+7BM8iYRmqR5jXm3sp5z39/pK6E8n4gTAg4ahaioADfMwI9XocXX3Qjo
Ba63n8n7BRGAFdx7HEXfrn+ak/5FeUTY/zTMPc9l1hC2oJDEMP/tnGdnE63iWH2G1YdT2/j8Ai6g
KWPA0nyD9ofvURP3uDksfc9IQPJTPq9tNdzN4MN/DEG6Wws2Ku5Rr8XIwhM4NGbZT+07rr6XuSe8
EAChO55hLl2yxxhCeZKv7Sp/TS3u5fM/lFw2kUWvvtFDWnVO57cSB/xYjyHBFi1zxrvz7ZjhK7/w
E+8J6xgGa26VMOLrLfHJ4GtlK6WVB3yF51nEIl9QmlqdzN13/ni+S24yoy2cXAzHsCrPQ6XtvPX5
e8lwZI2oN/2gvc3o2JqEdV7UUfx+3tg76Tvnva8DJN/tYNt7nEh7/QbL0T55NMmqxkYVxkUwnLFD
i+YczrexfuZKv9MkdDhuqT2Reu/nf9Aj8vyApeDunGNCL8+j5fy5EJOzgWbNRmUS/RgaZJueVBZs
CgdnlR5nqbAP9UyWPAenzuA59JDRb+l8u9eDQfvPAb6DzMhVB3TbyczhiVGknyVb4nf9JBQB34ak
Y56wvxspFgrn1Js/ok0wm9NGVwHqkJrhrkcybt2H2A5ujOSrVRMNmehvUd+kMbf8+fdxC/2Yu/2K
BwnU71ZsXUVu8Fjm8a2LQsq3nRPOqr+6p3XV9KfSBSsXtBh2vLpyKi1HWb/d0mGtZB7P1afMZHMI
PTIyRte9aEauvX53y4czVeEK0tMWP9abo3eIeqpd9LvXSEBsd2vgLLDDYtYggnMfHTd6Bx71uOii
qJ5HTO6gQc7dj2ntEDnG28QNE6bhZW4mq7Tngp3vURRRzEeNdWyB+UAOOEHe5l5S/mM+aAD/NKxI
J7thfHBOHoMrI4/gJAb8TpXfz7F3yhMFcKX2EY/izipieo5Nz78ETEHn6xzoZUPfXH81M/x+FX1B
RY66orRtWznOb/vLYSKTi2b6R6Tn1wKtpBpYtG1GuL5Q5xv0PL+jCfVXDO3rWof7gYAg1HTE/5PY
xu1/9y1xsBAcqn3FlAVvR2+Jf9qSdGQAE6AdfgaQamhaoc4i7RZHBn8jXYpdAEZyjE/lVqrw3Uj4
5/MfVpPfGjZH8U7fAlgK/b8owf62F9d3HPtwSbneZTsuaH7+9saWcGy1L6BBh1lI+7To4Z8lnJcH
7zwQw4JvdImZ+jBT+6txYu08vzc98hAvn7ww/eYWal8xy/zFVfN/re+f3x3bQc/3lEcOA+/013dn
hCjP8qr6DrAEDdB4yZEQVl7N6u94yXtn8JUCXbuOI2ebOWrEB8f+Ss/i9dRitSMwndQqBgyT9nmw
BDXZPnr30cdMQKKK9m7d3DFJEecENARnAtAJzz71GQ+nmbBXIJ1dh9u0i73DeTNVUGtgLkH6MF+B
Xb/1q9HGSckuxiRfcS1641M09a7u+7caPnAW05hghFQusrvGYYIcLP5wg/uu57+WxTYzyJJ90tjb
poFuZCbeKaDzpsd7W2FQisiiqygVWJZzoMvAt2MA1FLt4cfGlK4aWu/4qOeBhn72ypmdw/lOyY2r
JkOTPiz6e9MbTk8m72mEes6oWK3P7PZ6yOgnsiS1TBR6obCJpyQjBJg4S8n5Co8JsDO41uoic+d4
jTsHZQb7kzJg1dFztT1P3UZN7gk+24vyEtjTIc+YEJWGPhX2VDbwc37RcPpv5K1qGgq+Qb0TjAwy
OYL+4fxcLXIRmRbf6hlzPNDn8+KJn1tdFNXLmKSPsZ6q9UuHY8C0zramNciCOI/obPzAboa8Su+x
KD69o9x7zJDuB116SvW+Rn86vQAlegLqsLkNqGNlbjyfP9t5uxmhVj2/wHlbqqfKyqDkN7Tj1g/7
e6OyL72AeXZoiNeuQJN3KAnOLy/0eb/rEAqnnXmskprtst7vBkZxif/1rfKKddSIbD0YejOSK2yX
xNlKh4Li2G0DD3vsACBwPRfTqQoXDgI9yKbaQKKeDtiYBSUWfU8MSfmiFiBbAfKiVeos3abK2w57
crvx2SifN2KzeA+H8mGMlb2ZI3mb6Q2K3tKxyidwCUDfpjzarzjf/MWYNX/t6jBmacXR88Ps6nnS
4q+/jlkaEHMULe0HEunHVIS4iwt8cQzOSXG/jKX16IfFR+8HMKyVj6Y6AbfuyK9jpcqjZxlPuT61
ESAoN0Vsr3xrGfe26+5K6W7PZ5NG73ZcorrAaONlZTG9mNIx3qVi3HQ+qt2EWQNxjkTc7DzHRXuZ
W7jnYzfEijtQQ7EzqkbxZ+dCHyrNLifYCjWJ2cK4qXo2wjnrQGyUbJjpnDMtlNSYUA6VV4apCDMc
b3xCxEBORvZe2sM2Yn7WinKkhe2qKRveCVDzJfaRLScx1t6K/I0GxEqewp5RRKpQX8dFNa6glnan
OTW3iOe5CB79AlX1zV5kVNnhR3662gVStE/KJVUOI+xHntEs6qL0c4wKIGryaBC8KEt771fJx9JR
rDs/C9LPTwzQaDvHh9F99QIo/GSXr4eiAX+pOn+jfEK0mkQ+T/xq4Q/RRtXjzpqGexgS+UoCmeja
GnRWZd4GI/UsIlvNfUb+DqTP4dpB+fgXN44uDfy6+fGF1D0bxwY4K5T6bSnysgjos9m/x85ypTHP
F5b+1I0HTW/xp+rVTmvIpXNy7dXDjD4oukf0vGzpLcWYgVmsBoWn1nw1YoKQs8llSioO5Tx564IF
5mCJXd58AHZgq1xMAM2apEMWtqpszv+hBbIMea/E22Ovemfw1iSQoiGsh8u6KL8jtLnNLTEArLha
LGdjDvhy2Cv55FH6RzILnlpHvoQ2g5RvmfSHuHiFslFh+V5VKXyVMvXo5iXJ3eCR0LbkKMDGoi+P
mWEMq9IMT9XI3ajh5j6cDzkH9DgyY9VGQG1c1id0uZE4LBuU9PZm+vSBdO/YGfBZRNrC27klShWW
VgKmPFbhtd1C5m9TMuJc5ODu4GabWSfqhCMdrnDOnwxMhDgzyRHXd935voj4KJS/+5vIZJnPHqI+
+9R3BxbTd9O8b0HU6twCY8UxCuHs1BDdWgbb8w2EzDRxprU9m4Bwl08MBZiwyua5wvC08kMJB2wo
OHjWPodm75pVOcMHEX16TmWshnJYT+w5LvIanwWTG83sKCfRV57quekB3DPCLN+/JZ7DI3M9flV2
xI3YcIa1zAndOpc9nAPnYpLh9fQ9MMhvzfTX0LkorP78Pj03h//RXtTzGwwT25TSty2HWtdv8xvP
6M+i7j7Oyz0n38UxH6kGU5f3pph1v3vtnPJLbpav5Ww2G2J0iH5qiEoFCIAkGp8/k8Vz604faTbv
mt5RQFNgODMrGX6PCS0HHdDdT3Hub2ZZvHQK7fT5ywVMsAqM+DMji2a/6N0GBxoiGyUFpUU/O5ze
FWpUVmWuSiFIrJ0ls6we0Im+HHaDeCvMlqf2L3Zq3j9t1HwpUIEgFsFTZJnqt41a4zgk3k/+exBD
uya/e59FA4cJ0tQ2QzEDGzAw1FxYoqdWlXGbRX66i43e2rQunBKBJ/egqoEcxmz4ccUap/WOcx5v
DcVE71oSn72OiLOXBH/EVHBYjXBcUnSiej+3t6gemSG7CDjm0r56w3AKSOhgz0rDrER+qq/bHEIX
SC15Gn0fSb+0gOd7AqdfqIshiKHWCCl5lghKM+qLjShP5zHq1kSmxVX10BhNuuqrhstNueMiq58D
ghw4ZPOouuTeLn0y26J1ltb21k0qKm5GC5owY6z6mEJaA35F1b4Ek8X973Xm9YQMcp1X5FiNIBVW
1CPjXe4gMJP45qwE5R7B1Oe7OO+HeHf+ToueFUt3XCYA/+RioFnNQwsUImNm1HfNn9/wgsLs7/Oy
h8qGddQ2FQItPW//dHZxCmgSYzJ9CF1S8ybOnILJZVaIUkK5i5vqU5/hbDbkUlL01KdOXYABUff2
F+/E/ee9hZIet5jkhCcoMv9W2Y1tmzVhBne4UPn09MzVLNCyTRWszks7Dfqcv8afPfu61fmKkNmc
VUOH+8rkSwp43FgBUUhbCwoLsH5Zijsc70gluS0HrFErhQlqJfQf5ydgdqKaa8RrNelJW+9SQGS9
pFWEGwh69FjtS8u/T5dpWIuwv0oh6O28pX6YndjlRu9ZZXoW0BqXLC2yFByx+iD6nSy2zs1WwHpu
pAA0BpYAp09nXsBaZ9HIRvvKx5/dh8AdIosUlKiv8UWMgCdgajUBWRapHtQTslaqLikLhip2s8M6
Y5MXRo4IjKgifvTGpQHpiNN6RvCHwci9TkiYXsf+VZcjACTjldkcxeeeGu9b5EjALNNMULOLhlJf
j2kgNjH3KTXM8e35F/2kFif8OW8yc8HCUZVctzO2W7sO6S3F+A0SK/8xoiKslRfleBzVW+wR7pdE
Sq5qE/2VZTCOalCi5AOguRpLn80/JJJqUDcGVEOyxPBjnX9r0JtFkRYPzTzvEzLlOEMh4+jZXHl9
SWbbcFWZrT7+8SnPC1pPwuK+DqcXYaMvqmYeP1gtYEDLJvlWj5QKG3LYXJPccnl+xKQvXGZU5H4E
QGgBHgrrRTkIgxZjgB/HlUqgXG1jQU4uq2JaN0gjY/POSOZvY9Yb6/M8e34uvXIaLns4VK4mvSwm
3Zo52JdlhQyyvyWMHhtYegI0wCVItDY1+bD7hrZpTds0gjEK2qK5ph5PRmTCwEcv+z4qi40Z5Gng
m9Gnroyz1Ld352EgAm0znsSrY3BzJ0kJIWTke0WWUiKtIqjkz4fiubj66yqo0NawEjrUqZSpuzk/
TwpRTqvDEebb9CXv6CEAuZNwkeJ8VRjgs1rU/rjfLHeTG/GDDMzbqCTEtvXZjHEHvcsUD2huxnSn
p17bsiiQoHViB8NduSSIfGvgJODurJfzkK4zlk0EsEz4Jl8sXe2raOlfRw/koeVjlVpYZHFugRUA
dZhn0yqzgw8azRBBLR+oOfDj8woAtwgqiU+bPMrci0CvLXr3fF5sz1/deTFtrOSy7McPes/8vAGk
q9cbfRPF5yvr+7Q+bE5sKWKK9flZBohcC9YsJT668yEj4sNk0E5WpsGxQFCTOkaXeOuwYsACOd+C
Vui89zWo/bphtiJC/aJoSf06b97NumcbWm2N2PrCYnGdhvzK+Tv8n7bnf9X29P607bl7e/+1S6p/
/UfHkwYlGz6FCtNWtrBBO/2/hqf3h+M7UBttKbXYzNXj5G/9TvkHHEkHcaMpLOlJfuEfMlj1h+9b
QugTMjpEehfyv9PxVCzEv6zRnkkLDzWqYrtiwW5gJ/brcJyXhHjiOt+IGY86zNv14iCyl2o4kQBB
ljxMhUc5+SMaUEpkRKPd2LjEAXCQEehVJGyWUKYwbLm49SnNGLNJjgMVhD5yD+Cu1nOEtaqywazI
+RULpDi2lh1ta0ViRNBXkOsCTHKygRZuth94Cb64ScsB10cOb4zGXcU0W3IK+5K5E9VMEEZbXwbT
tobKvC7c2oVaAU5dqPEbcSEwNROf0YL4tJ+b6VplLBXS0o5ww7gM+vE6TtnnZP609asKfV4DGqap
icYF1nKTs1vchhFGnqEzn2CwNStIE8XRWKCZ1ujgVuh11ErV0Ima2qKgZpWfFQiV0DVPs+kZJ7L3
mhXMP+eQRsMNdOKDVL28miyHhN9lKXdjm2PsxgJgtQ+J0jlyZlrs00CBMUYsb4h83mPfTF+qqHoc
WTYJcqRYEFrPkHjjsEoP4yAnGpVku0bIYiKAGLy1bo+UDqplku56lanrCnHznQXfeVU5UUrMtHX0
q/A+awr12OGYZQp1pq3dKR4nx/vZokxVVSQ95FlHp9P8MvnkF+b427049Z68BRC7wtBee1Sau7BL
H4XN5yejJ7yqUB3dd/ljGxrgrUyQh/gJ/LqF09EnGbLY8C2dow83tc2jVQUnPySNwiMmGJiZla3H
PnuJvNK8UmwbvMGGEZsCXKom0sglhOAop+kZu8nWGRIfvzNMdnJaNq2ddVtcKjgW/HqBt9LMH2Xe
mu9dewgd7sKIPsNmoimxmY06vRQUOCxZvcQWvEn6vNSxhEm4FgwVvzn0qfUGoXq11K37TIywt1VY
2S/6IXnm9sT0juB704d9xbYirPZWUfq72ZvM7TwU8Q7C9Jp2ow6DzcXWhJbJRSAgM83ZrJAeszb7
/rtVYThPR/uGVLDLwhXRbqGbctEJEhe9JEz2cHJHO8ZkCnZzOw0N0UuBtqxbcm2LvtnUiuztgMz5
LgPC0Yvhkdyn8EGAk6A8q0EZ6pjU5RZ9K2rSTN00Jrax1P7qo7HzqVwm7eTt3HLYAIiJbgp6ctiH
pLlJrOrYqDh6aCwneiAOslt19sCq7IKmjpqwfKR64+/FdOU19O9bYOanOSLAA97hY58P+uhpOXv0
ePFj2liXlvCW4xhgg8ubaNck5gemHO8WJ755u1A77f2jXb44DpT8FtoVnAN4hcVAn78YC50Ie5GD
amkz2DxOkcbrzifkD8/Wepm/lVX8zZmNDroFUlWElvQmjMtswcA32O5l2pIAR4LSQbTFHVGjKP2y
8YbGUbVqFdQ/y74r/bY/GLW9L2za+0ncLhd14qLJok2Aj0V2zH6wd80u2BB+npOZNKx7SRr8lJqk
o0D/3VRdd93CaF/DnVlP0eJf11FaUjPw2m07sEjPaTjAVEl4eyFoNq3R66mtzCGa797yNmHEbt02
kUiOonoKzAEEqUHoX1sF34mv/6SXVNzGmftK0VXukxSTMCbf4KJgNG6gR3yBXqiOWSOuOLRfUiL8
7oIQZndHic/pxl0l+4i2yngnvDw/zlAdSj8y1/2QPfsV0QBlWxEGS2UhicvHdIREbUhKpL4FkQKT
KFRoekZDO6/p3m1lbrNlXnIY2l2F4NwGB9611xaz4J1nV2+M2WyTQFbnciCDI4igve58PI9heQRX
heU6DsBuTwLiFoln1EQPtRN8L+D7eW6BxaqRzW6e6pfZa0My5MpvBTnIBAiwVLSddTlHSJRLOPV7
gl02pRXbdzMKPc4kdE828ThycEvTlidtqJ7l/5eo81iOXFeC6Bcxgt5s21upWxrZDWNGo6F3IEgC
/Pp3qLt4mw5JY9SGBApVmSff6BHmn+UPkCAWG8squMIdCfOE+O3MusQ2plslEzrFfYmukPQ1oNHZ
yLO/zLI+2iNHnXkAbpk3l7AW5UmRA3dKEnnIe5E+VrLHtR22e4Mlt1jNnledfh5SDl9hkHEYCVCh
dgWqyrDrxYlYSkzc8fLlz/fZYGHlk5ythOEjAU/lh672eeb9E2K8A1lKCTaBJzUl0VdiZ7vBsj4l
BoKhTvUtNeGfm8KM1rIjrCKX2cl3iZ+UMvuFDczeEOtABwFf+nE+00MAxKxHgssZCK3YN2GxJMiX
hcULYsU8+z3tNgrsU0EbmOx2vzmEQA43Y2j8NSeuSNaPYBfW0LBhGX45aJxw0ZOWzkT3O7U7pgce
x75aPs9x5X0MSfasekKDY9glF9kQqIYP9d9YYLYDTXqgZRmexgLpME7ddCu99LtF+7jDeaw3IZOm
DfPG+Dj28P/nRA13Twjn0DfOa+JjNx+K/OjT2NyMCnemw3SDVsh89mufWPhCu5c6Co7x0tdIC3i0
DXB/VBlwMgHArkonRszEYK9IePf6zvoXDv6xRtJ9KUeO1rOx8hxhHhPDQZiC6N6Zg3lVCTCOiFD/
6UH017YfPxpAO7PnWHtv5qw0lN24rc7WQpEqMQ+ykLkXPZJeHY/62SYB3LUzY1NLzEBRaPubwqim
Z7QU93EsrWeXs8jQQnElb1CB0J/zw2h1+xb/wCUll44YbehWgducSJZfG8jB9/4wIC2orG5XNQqv
5VRjKsw/AtUioTat7KAnQXaGrv0NN062B3ZTUZdBWiDaZdqicWCLCbFcGM0k9naIYCVri0PtD/Ft
XNKqzNB8QEpgAeju1N4wSa4tA0DuHMxms1T8mY53CKTVFp6HP+XGxiqJMlrwLSJHPwuPc94ME4jO
GIICzVzsMrAQr7EUFnjklqjjfHRZuOUlMqfXoFPNMXahOiWh3hKFy9kz0f7ZUsNz0QdPoWez93WL
wD/S08muwDJ6gVox6v47DbRuK6TD2LD1Xg3V0j1kHNaH1i1RgIWnYI2/xV2VPZLQpE3IAXWJgjXF
PumoQuJAVKSIE9hu2s3az38F9khuoBz4D7W0CfXmIQKdrVJ5Ilzm3rbD0YPKWMe5uml//hVoMJjN
TOCUyFTI4Fg+VFB9lh2MVlFVPtBpi+5hfjBm5zMq4CZpz7qT5ILeZMpQXvWEn3F8BwmSnLOYbcFJ
yImlfCMmJ7zC1sv3BDfvjNmXn/kk7K3KsPHKImJbcO1rhf9jK8Ym38UTV7pPb80lyIXU7cHc9oCd
drzjJ1/U0wesk36jltyeTtb1ltX2FJu0G6dtbdTxbgqc8t4ZUFuy0rzkJvHMPeus27gHp5zcr6L5
xyknezBj+Gq+nq9mp19qMWY3kDu4i3Lcvz2pLbZIjnHWYL2P4QbhaZ+OHqspGqSFnFd1N1h+5M7M
5LOx6JrB6ABeOttFRsCEwU4TVjEdsGh4beeme+lDrGWzzK5WYXcnBgc6OmekyqycohH3UJhfFlRc
jDuLLoJ3DrwZnjMJBx8uHpAgY2GvciNOzvxGosTfTBmbvBvd3fLE1oR6vNRo5QuN2Cm3KMAbY3o2
weieMqIM/IqJthdNxTlLg30sLbUNQ4vwqbL8gsw2EyFxjOhZcz8Fwy009B8BQiXwMbtGnZVzvqdv
H3vho/BpugaE/VE+kauArAnTD0SXvQAeCdGteKm7RW9HdrHt4YOxw5pkjSkkkbhCGGVE8lrkBt3E
aCR1yZUIsCAabqUeUsKv2vLsp273iu2H7PHGcq+mM0rYPwkt5HA9Skj88ArYfwPkCLIfXn0j+rJz
50rS7POoeAPJzHC2CKFo0q6s3tDvpijnvcWbsLdCZb0TTMo4PHZYCrHvtH72MIODREtREBYzw9xo
4czkJfRrJ9LXIWmPwAqDY5PEf0j0+qjpASL7rS5l13OyoSaPGs5QcY1SoOeWZ9rICk0Zpg+Ds6NH
TxiFCVCEGGlieB083BMwMvJ/Uyr6EdtA4712PomCoXK+sjGFDQ3Y1TM7kCSF+UAAX2gxw5R+9yGN
iGizWnR3xucfQrTlh1O38xYp8LyOQnB9Ucjwm1wTAhHTO+6CkjPT6Gy8geyYpHL28yxe7dYzHgTQ
j5JaZ+yH4ljOdnfuCFqO6tg/KIO1MOzmmtg2RjIGpjzHQlKJGkBtSVZZwCIXp/GZSqci3xsA+qLa
fBNWRm6BCBfn8speSmAVshiBVfmImx0NhOKaVumr23BYVnzQmzlxyHUNoekr4P+J9gSd/3p+KKfg
sS38N9sP54fRMdWRjPBoXXb60oyzceiinugX+GKzt6Jx+huk1LjJfKgAI1PsJG1eLSnMLZbU8KEv
nDe3ZH6S1w4uO24TgiwGRCrDoyUqeTIG4Batq36Ps3lGJztAISNA1GPrMHzVX/Nmno+91leoSO12
Vgy6jCTeFnDpFAEBpxFFXE7Ir+ozMud5a6zRHy5hwiE9J9OUdAugRmHsx3RL52ALCt9czXky7AdY
QF7cfhgAle+9c7btCqclt8skdXJlCtRvgjnTrI7hjCEcLv1DpHp5tnR6VGNHeM3yI0Kiode0ZQLA
pRBna3mAQYQuOuqvNXmkc0yzvDJWbsKYhySjAjsgg6gpnCkbxFjuaC4mrDHVn9CR9pnzh30XSTVs
vERvalBaa1cZ7bVM2KSywBr3U2Rx38UQeTUKmnCoMoQXpM7Zg7LukNRlTeyi20wEZzr1iUjwq+0p
h8SS58qp7Ivb6Tfljb/MgKm6AQ70oGlE3s2ItKcJm1BFTKdr1fpFavWZSFS5xWwuuuy4PMA/fTAN
yuA0BY9BTCuxikpD9KBfftJFeG9iSHheTFOiIZsM38zJeYgCLo4yxJMfzNX4ZHouQgg2vdIJyTPq
O3zSfbEtWRdWouec64nG3csmJwakSHYFEnGEcIFc2d++sMyDmQe/IuKoTj8P1hjf2qm6O9ndGwGP
0CNBRD9SeE6ADOouvbf2FrshTRUZZo8mnPht31AvWAJRYKFc8rjyVF1QSkDIaIBL2mMf7MF5suhm
84vNhbxLU7zaxUCklXvzFhWikWOBGSpfra22I9ci8FCxL90iTLm2no01ejkLhqwjEMFiJZrd8ret
KGx9ET2NSf8PbAc085QKtSQa/JA2c4PRb6ar3Op1mBsnpHBihUrh24+K36EY2w30o/LSJjirrOiF
N2Heke9K9mVu+HdPea9EP1tHl8uATy7R7ZnUmnYD3q9Zmzorj3ETb2NdWQfd2uMusPTFdO567sZF
F1OscV09eVNMKAAk3irxGdFyp1Wt+WKNGdFF1tJQh++Rxe55jqdvnnuN3dQ/ioLuW1y1x97pMDho
hu+gQoDZJhdGtXilrCdjxPDUjeGXHKOPypuWqQznJ9dfUPKghpyF+xalSX3wspZ8jDF5tMtzGDqo
X8BQYJwIYRlxhBFR+ttwo1fQcxwDxwzaq/EY6uaBwmxP3NyMIL+OtmFZPeoUyqi1NrCONz9hQwF1
/uyw3mTzO88Zj5ZUz241utt5Kr9Iuvkzk8rWUQ4CGn4PwkruZ/JEyCpdDS6foy1yYsqEj/LCn8D1
AfVPGMAex4lR6yyCx8Jhi6BfWRz4tHe9YxTkOwU1jHB/35UrwBRvZK+NHF9pg1iKj853ogH0zhvT
pTKrOEmM/Xl5VsKH496mHm6w8QGfw2ESFr4tMGAksua4EXGlC6VOmZgQOMTFP6afNUDEkVhyqFLo
R0ZrRM1dIyIB7jdmmkw9TJepFOz7MLCzyr+2EH13hRBry+4eDAq3NYTMyCvqbQq9XKAJ73sjXHt+
fOsNz7t3UPGjrDEutfkvkPofuyrhP7gcllkB6y3Bq6M/v8hmvg3Iv7bGYnIYOdyxx2FZJGdeEGRt
TiGKoxnqes8YGiTbtWpVdoBs9elGXJzUxU1iWW9BA2XXfMqiYD4OmcQuYaX5ec7G3VgR+u0Ek/U4
CvW7L59N/ZKF3RZ53rx2YTidVVDh/+7uTWW81IEUt0RiHSgzdOVjrs75kBuXLPOIBZHPaVUC0rON
u+Pi7cpJHZqBuTQR3tDA5DjP8Xv0R/KgVKHXJSScHFlu7foQ2Cu0MF02nkUwxFvQX0jn6+FRAFEZ
XBN7MlXxtiQUHDHPYx0CQBbgDoB/7uu0/EuqIsvbwKo2K9z5rhEDPzD8td8y/GNemxFmmXl4RKHe
KDJz12B7LO95bpIlAJd3tFdHpYAguQAE1vRp/5HThDmRgD0PO403EjsLj/YpFNZ5RpRDF6DE82i+
JUoz2KVLZE39ez5333FQv8wNPXrmrZ8wepV298pxUAjnQHGIG3GlCID++LST6nigrbx4U3N3Z8tI
nkpr+KBhsMo6Z1+gAj9WUZKiSLM+4sQ6d4WxR3cKnFsOuDkKMIBCUNh25SZnM8wZP5LkVuEy1rie
g0ez5tflfNozIQpK+tg2gAtYUCIW72Uq570yWSCG0TA2iKWgldHYadBQkX0BBMiACtaTvbM1Iybz
9uBiFflsvitJtyZK+veQDZshAbxiZKJxwl+cofXMZvQhY6AcVtW/o4dH5BEV5IbYh9pChx5qGrHt
FP7r+7bb+gUBAWX0MHbD96wNDqaGmSHach6j2X4xiGM4Sv0HeQrXj6jIfaqidxo5p6pKNsIcx2Og
eeFe6p+KhCRowmVRskfl46Th7bWcq1aG+Sed3I+hQiEjww9bLzb0KP9UlfsVFylLVs2/azXYxBsy
3WzrGZQPMh6QxjNFJm/OFMC/Z9pKvmmg6xnTKyK04SGM4lcuDpuVOb7Hwvwg2IWbs/IWArG5EqQ2
FE2595rohB7IpPGmX0HLYYws4jMM9R1yONJBiK/uIkiCc/skM/eweDtSQ8ERMNeNv2DXh+CaecPN
y0JqL4BEjV3/xmZ5rB3sLazZ/0i/ggod+VQfssAhQBJhk/3OhvkojPyld5t3Bl/XNuTPyDBdwulo
VXJjfxIgPq+A+uLKbOhuW9XStcLvVFF1B0H2GA/soGmck01Ukz7V/iaX8E77HJ/3QLD6HiFBshq9
eesDcaaKjD89hLF04Z6NRtHaHS/0YCSVDs3UNnlxS/WdMDthMsz2TxPpmEt502l4dwQ/qBymDfGE
J9/lzbEscIE5gp2ulxysXPc3gXYnUhicqCs2RlG/N6743XEJbCmWG+KnrdOQ1G+R8r61hvkmK3Uj
a4M88DBeOyRceqr85+bliealeJiTa+J3NwTdWGlcnv0k+DWd6UEHTKRLW6w8DV/2VB2mIj/4uXEl
HhL7EKJrBYIL+BWibiJRbGCz1BNF8YkUkYAme6drTopctzcHC/28uLfmmL5FyRMiRWjsaT6MAWIg
i6xC1MCXOtOvUJQueQn2v5KvaUD4ih1z9odR5etn03DuLvGv82Ix7JX+Z5XfFqk8K8eqTn5pZfuW
Mtsu5JvZdjusK3ykxpIZCuQ0zfWOlFa9ai1xngaucTeZWHEEWXIuHbhMudcqJIgeSGE7ywcaHHoD
SI+hTejuORVYK6Ob0AtWxzIN6KCVgNtksPK7+iW02d86uzxFk4B078DCRjwPVogEpcnzN51XHXK7
fAldgFXFe9Ei3aXnemRm+qU1uG+0FFxIsQ+Yyno1VOqu6olGKh0jHZHZMowj1SeRSFBwybXqgAxk
tuKJLxwSIbw/dU9nAoChkSzkK8an6zRrTgU62xV669PkpE8kb6zToYDzN5nPPml5q7HR25I6Jocc
R1GGg+7VbwX+6OLFd+lT2Z14Ds3+XTpwk4kQXZVg7hNc41HPqki89clPhj9OW5xlPP6JSvJSoJE1
+GZX/RjM277uoYj77s40Owq2UD6wvs4klibWcPEh2vltc9F5cNfEuABg/Ru8ZRKhurCIFcY0Ohfs
qmkTbDpmCaj0z1xyZ0RCJwoPEzFyFWz9ZvhLM+lilZBr48Oo9K2SX3M7YYVhBFtn5Z+Gu9wPgnvc
lJ+ddL/H2rpkA3UiqPagdXJoxewq+CmOfoRfqKZm9BhWuK4+VLBWQRNxbPGKFz3Um9CMf9W2urgB
e3hFylptavjdLDmuCL/C0v4NAXOJYiGIg4quS7tnQJ07C58XUaLpuk6ao+zbvbUgbJVBaLah5bs5
hF8JE8KwvI3+ZK/mkfPB1F6q1s43ITdf78nnoYk2QVWfjAg5q6kjkpuLmzOgirIFoz6kM7ieCiRK
4/gKN/C7qsdnAL8vGtQidKXQ6ze51JfFFiEhBzP7hUjX+ts4S061wybs6cc+sl6bcnp2nPiXbfWn
KSs2JKi8SLvCDde+4+c/cGJusMWGp+UvEwr7HZNm4wTA8fMA71lcXgyyBK22PVR29pi2yR86LOQ1
Idz0pvK7TfismZUTcxXhR6nn8JBVHoYGb++gign7ah+4B5na6Cq3ZkqFYnAFMkzmaEj6YmCQe6Q8
AVYhgO8KVdiJKLedwTjqiI6RsoK9ldB4ymWMrnlCtKPK+VbMvzKnuIHrXQS1/PIZLAFdgvxR+2yS
GbVx5zLjNPeWG34ZFhGJ9HCg2Xr6lVSBnBwI+vNHz3VeEj94G1v3iLwdd3Xx0pB+tXat5lg5JRuw
atezqZjX1Z8VplguX85NZPauOfne8k4/kxyxcTk39WhvGbgiEg3dA/sv6Tk5V6qEwMu47uY0VUOD
70EyoDCD/pZN3pcw+nqrautqjd2mANcInI7gPxj1atrF7gf8g3IVKDDjZBy9wpCg7Iiugw+rYSlO
phZ1nxt1YM7bI8oBBEyt0Ww9u5Frzdly6XH4Yc2IkQifEDgLp5j81xwX5GFWB4M0AXiZgGn8d2aK
7/XYv1M8y33WxEctuGrjdp/Oxh3bEDaEnne+s5Id3dOt0xKSXmQsBkzG3pNPZ4aBiXv9wJEJ4j/3
V+wv4oPyn5kOf5qaCdEcgmT+mGr/Ih1NsI9fwV22whOWViho3ivnsmPqoYfgXHtpQd/QPLgmjXet
ra/cWlgew1o2w5kskLPOa4h8zbFgMTR981FnuEbrxTCVmatG5qe21s/50HQ09L+D+akgtsbpx50H
GV8H0TahxVwnKFWDacGEymYVOOgxbSv9ayhxyjvjsWXBNnvxSXuNxSJNXnqalu3Y7ofWcskMRo2n
6fXSGbFXyUtcTbeQcSwpMhS+gxyezUiQiBPrbbwUz0l9jMuPKTdf3Sn7E1jZv1n3z03AtMHK+LB6
xqNBS7orcp41YRk1XHOSdyt0hL31FREGCgXhQnQDaY7U4cN0wZZ/0G53m6bsUqvvMT4Wg3dTOcVJ
lbwUbbePneQpZA5IY5PO/BjTW/pRhNLoEdbD0IOVqbwvnYTvUzpc27oewQhhA2rc/ubSaN17Mcbr
cHavli+/7cw5C9O/joFV4Trl9+MEof3BnOnCx/BcVlh+83L6tMvmwtRuQ59iVSj/jVncr6Q8q9n4
TWsXGcQ0b+tU3ga63M3YvtfLIuP4i5Ky+OxK80mk9L2S+dWei0fGOKBf/cOME5dtOdigxPjUDhMd
OZ3msWB62MQfQWRzOibbBFUOznv/qpT3JSd0jNl0htDr7DvRBWwvH1SJzSZwknLVtpQrRmhEa6se
iFoRu54GbVJjZNIZ/bWZYCwHhYIzvlOqd8eQlzTG3m+3w1boTocBssJqdlgPs+Ri7DNf/G21dR+8
An5u+Jtsr9/hnNKeBfbcsCzmpK2EUYZfL6HIpeG8NylGfI81q5MM/QcDBLTd7xDxQzfxAQTH/0pc
HoZHuU6SJXB/nb2MJtDnpX+QX8wl5qXpLU5WY0BfyGnVASU0Xo4/tMZeGaqB1ZkntamHv8USX801
HBD+VObuuMcPZ9CbIclA4+OjrX9IM3VzB70eq5ZMZBc2gk8/MRpG0KzBcjTC2MSQhlImvNuiPFoj
m5bG1EGOzHM/8vxMZ3pA/LBNh6Eg5hpaC1T4ceXZKXlaMTlMFTYDWv8POLgdIicCavPS4MxaZyx1
iELLEj67LqnOW8FpwZjsfVCzLjYe3YbAabuHmUVJeRkpEuWSoFEjF5ubcQ9b9M9UaPVo/1V233Mg
Fu56TsNTrCMQthZN0LbZ00P7XcltRVMamhbuxd4GTjotTmRoMcvdPVRLPHtwFZPnHPSYv6gW7UoX
/aNzVqymCmGNZUyAwE1/ac3+yCZCGBNlAqvQukRF9NgNaLXoBMBIrfNz5Ru0f+BsRHH7x4tp5Hgd
0nh/uGGDIYRVL9tai8OANsB6UbEyCDTg6frYWfJH6sJxVTFYZBUhnPHdt7x9ttDYQJT5qJSEhPEg
5C11/O8mV0hMpFr1JsIdB2+Oos5WMBXoJLHlXuypPteaM5Jt0NwAt5pk+Q3A8K6zCkJMyCWFpmwY
DKi9BkGnM4FnbikUbR2tPqwncspp7K7JhgEe6V4nb3orieii38DZDN0JwOcdN3qM3meu6Sgwprub
fv4UMdx3KylWbxHIKWgLLbiC4aYIoy45Q40JJZRlMncKMzTWfcRZ3owviZ+x1edoSn6Kmrhr37tw
fKoL+TE3VHNqYOGfer3tbb0Wr45yLrU1P5u03VXIGJSm1sZ2NvDT6xV14bEe3S8DKjAxeGiPm+7Z
D8abaVikdw/mhz1pshUIsFYlI7tyfswc+R1XzmvUoHDh1doRjo3efrOyeVeSGbsbFYk8mitneFAF
Enm7qdy9z+1uBgQY5NY+gDi7i7TxqyaWO6y8zwwPO/EKiyyFg0bu8reMN2O0X53lgA/5+onO8drq
nR06kmj3s/4Z6PNKmGdjLG8yqfwNBYrmvEVwnjsV5DsX4Qoz0+Cqq+d1/1zKUMrj/kyziA9gls/o
WYJ5PGnaG8lYLWqCBtPJsG7GLCC/N/5NaApnBq+/F9r5BJ5lHfucmU9OwHFN+3aVL/WOQyU0h963
6OKnwvkKKI/WIaXiqozqAyGBKC/tf5B8x7UYsdkyW2RzJotg7SA6oHn12oFMWnd2E2DPbU+mPe2z
dv4oF4p+BYjLQHFgilSuDWN4DvEZwLiRTrcfYAbvso5j2JSEnNjRyiGETxGLrxwQnJvl39UMPlY2
GklBWsGUFCTXhRnFBsebJaOBduK2sSWFQxt/paL7bDyg1fRcN40/Dwee4L5jUd8LgF5R7XnnKLNY
u1x/XK9N8OEnmfYTwPJw6E8/3xtWfvHonmHPyXB29e9UxO4JBQW2rsZOJxAtrHhZoM5lZZsbKvEA
Y6+WK2FMly5iL3BFMZ/KQs4ni8RQxJCnik4wdVuMTGb5MYkd7nHM3kVGZVH5zCgiMYNM7ilI2PRT
JBwdZwYzZEmCDohSJcVBi6zst5FEwVYGVUQAbFsPJ2KJEFH6zruOhF5bE6Rjy/bOdY51GjzD/ecV
/TzkmDq3Y5F/W21lHnoLE8Xykv//0EBg+O9bJIJ0hhvQtWlN3lWReOZp5Hh7TJcXp2PW+uXh5ytH
sCpNTe8eYKZ7o9ue4jztTnYwtqf/f1uyM6Z93h6of4nahSbYpnmxtn1FnVBQRGNxJACAXaI1h9eA
qAiP4NFt0TOLjOXEoYcjM7zbiubhDAQp69VXjNluZdH+BgR4j2eKdaaRRAftB93vbEGsYu4w0P95
+P+3rkkilxUQ5VcOdNymTNJ3HjBLM1PjRjx1cqkcEtl+Thwstj8/y72COubnD36+nB/UHLDmLX8f
hWxz+vnp/7/NAo/bZ5LPutG/o746y6Kc9qkVCeZCXHH/fRX6SxSMEDFGiIgOpvWXYxAyLpU0TDCX
B3d5EanGXjBKhTOFWvsUoontUdE5lQtdvArXbtu0O526315Fl6ixikdPRdQ+tmpOYnnwyZ052elD
3fdbwPKPJgy2VGVcLOGpCzL6wXgAsCR0xKE3BwW3JC7Nr9lnwNEo9S4NYoQ5GHEyR0/bpBDMA4xK
qWTtyBCPrRIrfU1G8VSk5BoQFfwnnsVFJGLLoehU9f0lKIJvaxzECZTStpyK6SGegl3yHTUUX9KG
G5F5NMSSjE/fA8pYtT7ji5ofdyqn5V/tK85YBGSQIeAK5HOuTHbaTf+YNEjWkfDkpptwsJcAKVuJ
BiTMz2NkOr8YmY5rWE+BsYPWQHXV0zUitXw72HF/QSoxEztswWIN0+4gaTCG7XQM8ZvS4xr6RwaX
qyTwIAUxJpOW8WiHbvvRRMZOcM7bKDQrqyacuj1t2+JmT8NJEchniD48hgzlcG2jeDBwGcYRUfQD
g571YPhkehnsJJAjjIOYmcL3VUk7JeQjQDDoR42PGke/DY6oLr1HrRVkGSwGx103qWvSqH6Pywx4
TcZUvCuGYVsBfXlIDACSKle7idPk1pZ2cO1a8xeiWipX5z4triLEZOVyQNbH8Iv7QjviMrplv66I
BtsKlmoO4/UfmoMMJWcmuGkjWkKWPHJpDedY1Il1MWz3GChVcQ6W044cuEtSBMiUZrP/C9yfvk/f
VEsge7dNevNDOJp5QDt8WCZJ1bOjHoNG0s6kvGAPCe4QkEi+zJe+ghtMv3yDOkkJ79S2lklLxOXn
Ru/9HYWigdwy/+4S5CIB8X3cEPtOyVcntCVj2BIoez0fPGdInxFiDlvHW7uDIqLAQH/deEfDzsNn
h6ypIFb+Ghlqewhm0W00Y8NjAyZ1bfgMXAqjXiVVn91xgHMotxEdaJEnDzj59klE+TOa7sUbhuOE
BvKGYNVeT6MxHIMC2Z3ySe/WPt2QJCNzsIwuNco0BuH0pCw/XQCU9lfZm8GtmGhNEkByJq+KmSFK
KhrmiX2Hb0g0WVDsRaIh+MKcOPsMXvGoaXE3hXvs+6B+VLbZ0SenBkqH4jQwivtVR1WzHZ2SxqXB
qpLqtHnIskGurNRMdzExf2cy3xjt837XeX4bivT955rQM+4Fi8PsgSDEew2TYpWrpvplVcVrEksP
oTsMb/pCROUZ2RfJst1HtsQ1gd16JFjFOfktEU28SHCruU3GYoKwYUesrE8KqOSTtLNPY3L/MLDL
17ULKrYfVMnnUR5YOBArT06z+bnAxiYixYwXmuIOYMAqUEAj3GRDcM4cwPzTj6W88xPrcTAMej4m
MruWYX0jhLchRaG+egNSDQN1JZEFyBfy5tWQw65PMPwRIZDt7cWMPTBKvdRLJk+vk6eClBzWkGw8
2F4crjUu2V3Z59Uer5iL2Dd3XmRfAqVVgz7gmbF+/TxZsji4lIYtydrYKpa7K7bZTjqOak2ThEeJ
5OcYNWH/N/RzquogbK5j47k0UEwfekvFzoLzECW1cZ1q9yWsfB+jBN/lFURTOHwPTQ/NWc55sPUy
GvFtHIWXoA+ilW+XxaVX462LnHOQ8ZPEIn85jXrif5dfOTkDeqHO7peCR+2CjGM7CQf2digGBhGy
PVqeiMjQUT2iCs4LdCfJ/F0ewM4M//0nM/14+MFzjGUnP4527m0In64ovK3uYsUEIQGe/YXJJDnq
GDxfF1B3MuJ+nZq82YXGdZzdBJe04mqYsBMU2YQOkXysk+7KYsv8D4Zf1D7ZY/Zbs7gph6CHQTVE
1AXrfHDQNExh/9Sm76rNsgty9n5duGt7sWMncYdsUAnEEaFzcSZtXnDg7NJAOpfGozLWoKCuc0zH
pJ7w0jrLzdjP9AfZUk4qDTlU9WW5E1WEDb02bw3GDFv6rGSs1ElhuA9eIbaiX0x/fbTD09SDjRKv
fRcTaTX56TYcky/GjWSpz/m4pozP9zNd4KOzcCEy8A2byYJ38N8iFiXuNUUy8FbcA9vWOwYbw9oj
eHHv1ijwMkEfUunvtJF668OBm+fs0A/mwkB1vnIbXHilJcP9UrQbWp3W2ZVWuylFzopgKcUbPHLo
UOnu50dp0Uc3YpxenbS6xllExk9Gme45jQOfLIK90Jf5xi66BpaQPg4lz5gX9i3F+AgXq78nCV3G
nxdfe+PRstlSx3Z+QnyXPTim3JQNQpPc7F6Gqf03oOu3BYS4WGH0JsYY+4BlcV8X3g6Yvb0aR5mi
xOA45MJIWAcBnuGCeGJi2sGERJ63GkvP/TA9Z+UOcf9gITBbTY0izm9yvsg1gO3dVdGjPY70eD20
nouMCp/XJisfkyaUX30Ej0c7wJXTvqr2SsvvFAEhAjwCm9quG/Z2O1CHpLQh2+WOHjAf+JIRYiqb
9NaVPVqmOPH3LrmyV6WdZ4VLIikL/e70OiOq0oT4C8cmDdzk1UixQyXFdCtn/1eQEe5QT6W8hF0T
HX7ef19FAJpcTjcq8894Yf3Vz9Yb5lW5G10VHFyJWnGIvGdTdvNjbTXhxU74R2ALs50uPP+QOUsh
hHj57sgiP0Euw3XjzNs0Zx9D9PkQlkXw1QfGX8K2zKB4/x9757GcN7J12SfCHwkgE2b6eU9PmQlC
oiR47/H0vQBVd5eouqW4Pe4aKMSQSgTxAZknz9l7bb8DUl00JEkRWJ9vhokI7g45k+4Zw6HXrHIX
TfMZGM2wpjMH0nXdOvLc0IcdEPf3iiOr8HhCWB6784iGc9Wq8WhZffyAggahzMx0aBBQ0/INTnLi
zWkSO9jYidvdBOXahQU8PoWl82X5Ch6BvQsdP7v2dnNqzSLclvpkb7At2fdRLWp2OqKYesv/kklh
fBn5TR+nP3/jaylEhkQTVC7TDlF785HGQbMjhhIKibSzbVZ6nJC6nBjr//M7TSYXHutuX5Z+f9Ds
3Lh6Ysx2gZOaW0AxOv0kr9onkUapZtvDNYzw9/YlKVrgE9uDZcpwFyO7OwzDs4EC4eSVDGBCMzD3
flp9yKz8i80xtWqU/mx1JR60+UDZ16JCFYyLYRqNlOen+AE4u0y8xypVkga46k5Dn0MJt9NXSG/t
amLQ1UKDBGkeoDdnlqchzKzyUR69zNeAvTFZHUthbGnptLcJxNhBbzAkZGIIvDUS+mGLRPl7HzMN
06JWILTjd77oPuSK3sU0FM0eaKp10fxmn5UEpmekgf3cQyLeNl7fZlwjbaI17jTxnvRfVMX5LkNV
dPMIcV5X/RB+1YLiQs529qrL1t6WjHhCQQ59lXTjZ9O+iKLpPxGg6e1rAvTWkxt/djjgvzKbeCR5
0Ppsca6xW/tDFfflKz0tZ4t3/gs80HQXwry7G5IC2cCg0jctRJgmbUrtSHupiIenYZl2NwN/hGXF
EOtVKbYIoazPfU9/3U9f87S55gILoIyK4uIYjn8fYxllluXoj/5I2Lo5jdu2bfS3UUvYTcio8lE1
fgSCvcMYJR6YDnzGKUPYXDXqT4u9WfPRXo8UzWd//oNwcFGziZkP4sVkNCvByRb1x6pzRHbgAp9I
iqUyYv/FHObdyZpWmKchJRnDwuZYo5vEhbrZhi5+tB9z/Yulb8mZ1p875LZuq5Ld8q7QYm0ozsKd
pZEd1pkhQTE5FUanOR/CeKgfVG1+QmAYfM7WGqHQH5s5DRVEKzkrefKxGqSNj03ah1ymxZ1nhFdE
xp+t2iA2weTRqRL3U+APnyaj/jpVOcHegN4P2QSDCFaxRtAtUwO6GcVWiT57IiCxxqoA6YP3xd9r
PbsHWD1MCqV2AbhBczrO+mebeRU96cw5Jon47HCU2JcG8vohb8NN7dVIl7zIpA3jl7tqIGrOCKoP
6JLMjZZ66PDYw2At4kdgd33ynfAaynra/9zC2D3Olrq2gGd/FG3+hZagsaH5OR5apbu0EivratHo
2ZfIiXnEsq0+1PYnRggPsd0PfGg9cfR+bB31nk9OJb12+v8O9QLC9tt/cqjb2Mf/M5h7W4VN9R1o
yk9a9xyBNP8Pf2U1mf8zY3BxmrsKYKKc44R+QrlN63/4yraFgeecHKE5Eep/M7kdYpwMy3LwqVvA
HGbg6F9RTaQ4QfJWluAvOLoNgPG/sajPDvm/QWTAwYGP0S3b0KVpQLB/T00CeWkKLegoRFAJ0SPz
jQtDulVgu7ASbdN+gMyR0q5HFpF135KMGnFs/EWUV+44AWy0oadVSlrAmiIxPPFcrtkg9y27J/I9
FxziWL8Qx5Nt0ZMXGzPN71VW/4GFY/zKwll+jDlv6ifzgjryHYCmEkydsCxwvPDi8Y51gwEseY5G
fpS1l27pBzB9rbP+bJDAQVCHfovKgr4osm1aU7yoaLRWvfsiVZ8f29J3VoS2g+stv/Uxly5pqDPF
jaASG5i+/vaw3P+Ec/wdjP4O5PPz4rmVYAlsxa/qHWDNbZzBNSxNrRAj6jfmpHIXIXHDK8q8PT5H
ki5hZjJkG+FL72Rff+HmhvsutQ6RcLOfUWy/cNv/fjnm/O3+L0JkuRzABUI6jJZ5zN4zowJTo9Uf
0I7FiY88LisOfeeNp0zT3+yoOWLRGY7m0O5LtErMLO2HJFIHPbX4paw1VC9rGiP10zgK4Ha2dutV
l24ajX4BsiT3wN2lczC23bYL+QHRu/oIKzMcc34qtgTSTS0H+JHYJxphl05p7rkhqv0P9/xXou/P
H5I3zyLwjJGjLd/RwhrCvCIzjoh+SqcSO3X3uQAJxCxQ+zGJnjN10gLzcSe8SbmJ5Kt5VAOtv2Lo
jEcxBpuqxlfH7lATJl3+gdql/0qN+Hlxrit5GhSJScJ4B8q1qwpp9ADbm4jdaCM0hWiZW7U8EDHT
m1WMQRar5tFwo7u2C5s/PZH/8Ai4QkKLNBFewXcFkfF3ikyZo2MxyDSG1mhdAg71G7MAdsCGv7UK
2rE5XkeUgrD2IHrhmZo/3G5WNyHv+UlD+Y+Po/4rfnC5Ga7S+ayUmkGE1jvMFbROSi1SQzEhWogz
UyTZGVayFsTYhaat5TT5MUrx0iEchRJYFPjGOIUvr/zgmFjvxuBP9+f35YaYPOmYMxHagoT77ukp
Kn5gs4Qm0NgTqbe2Qytfv83M5lSQd+IXpiL3yDsDPqDI1ppmgyM5IMjWP1SZ/sfgjuX7/frK2roD
akRX+DW5pHcPjJMXvpH3KRJ5uyGQjKSBSpYtjaShv1V3+Lx3ObD1Gyjgat14FWFahluck9IsdrzO
3mqYF7nKpE3UOTxoWtdDPU5idOnzNMsjKYjGhdwxb/pcAjHklIkHONeO5ggTkGnVCbgbAUjxxGEe
PevRMPCuKsHobDhFXeQ8DCPnfJuCDU+1IsecuY4ejApxurUqZZ9yvURjeiYK6WYUH+DlEm3X0YQ3
5Vln7pfT8HxZHr1yivQD1nJgjQbx1yQhnj2dSNsk/0LtuG0wsmdpBOp1XvLhxuFTo1uy9vLeXrm2
RoJgCTPMpZ2yLKJjUN2E+oEZUp3RJbh7RU1ljm8Q3dQZwwxzmKIA64APN6eiAg7hb9F+pkdkFB+W
hkeZV9sQ08hjNaTWSlNtObcjslUcOW+Wxy1dXltTToj9nLXlBvD+4k5bj/Rv11UzofMsCkS0PcnU
vdxZnc1+1RDc29aMZRkSn+GelwfXKD7buWvuGuVp6yTLNllqvf5hVfyn59o1FOEv7IOOu2wNf0PK
hVOdw3fK/tqJ+qq+aJ5BFG9i5cwrCemAeLANevsEUHLve2l1X8dFuh4H66Ezi7s/XM3va7QNOYO1
mVxWsgjVu1WI9KGuVZ2vVhbH9LXZO498BD9Q9VSrYeKQ45ILtbd535YGJyADuJwZxLln0s0lUZVF
y4S5Tyxn94cL+319tg1gurxohkkjZaEu/u02ufQKujFhMlzT3DxGHkxhsyetYta5W577WffGx8y1
0q0Im50ipfr47xfwK25vXhJtvE7SIZ/RpYRcCoq/fX/CgrufBUM011Web5wVE51d7EdPTDjjvdIj
gvw6NIfLE/rv3/wfyhX2BXYmQxLxMvM2f90cgtQn8h5sBdJFVC14gMIVtpgfcnQxNGTAWVEeX+Fw
oPizU5smlP1qoWOLuq85hPw/VCvA2n8rV6hbdYfnlXwnw7TfV095PRDppf1VroSmFe4JvgH2W3lf
myAZdkbg4jvDoUs4Qxbe5enXCXLJ8lZ2EnwSWIZTPW/n6FpuNIiIvJp9P0tB7Pf1JTdctCy529xq
Xx3jWJsOBHXDoxwQZPSeRmdgrtTaLvPOuolMtpWFe4lzT50T2/NQT7AphlrgbgvNpMHJwGLbjhig
7XEi18/Wik/IAkAJ9PFryKKXRV567wK7ObWpO4IZQDAN6m3rzNC6LggcyMYmQ1bd7rcj1dQF0+IG
1+pz6lbGpy6L97YQ03lZiK02+rFQkXNkjRtpARq0auSLBPGNpzaisslN/xTbat+gVbnWvos6KA8Z
s4cWnRns4kXwsFxxXCsKotInU4+9eECz8skP0ArhszUopR68jlwttu9dh/dlaIcWnaQZ7JbyefIs
5OWOYSDMn14Hull4fw+mwXaxUA7xMYpLCFZ72cw141S5JPT56S7FunVD8wgsl+Asq0QjrT9TewZb
T06oSFV4Gjv0ZpadxVtoysl+WfbDyhW3IZE6wYL4ZF4Ib8MvRNfHJLECmQj/6ELnY+apUIJrT7rI
iB9j7BXlTfOS823y1NsaJm3lIYBLVVbmPjoaj35EalBP7Fje1vrNa5JXCFbFxhrkbTJZreN0umLk
C3Za5mrEt+X9RnfbAckTCAeAeu1OGzJGASWzGKTSnyuU6Ibw2xNtI+bKBT2jus2qrSQNl42aILIq
ql+mLGqvef9tqcdzKGhk038vDBCIvZfgquo8hApOdClC3T0VLcozE8EGk9D2VdgVne6MsqM09Nsf
FoLfq0RbCrImSSaWpmXZ8/r9t2UoGbxeK2tUZrhfxVq18GJ8jfdIpRAqdYZTM+k2spiq9BBXOBhQ
JcYRGR6Zp/Q/rcmciN+dWmxpAm0j/pSDrLTfbRZua7ReMEGVYtC2sbIgu2sdePU+6JaNnqfI+Jf3
bt5T88KyUUa1XyoDvcj/w01xXLwzgoO7/dthTrS90+LZUj9PT5UB8yZw6eMCLIhUusLtgW+hIM2Y
49vDcksmTEgWJPb//ogzb53Up2zo89H+XVFYTs1QlQOW9Ha+8YWbIw50JxCM86ZBU+BozuBYb8B4
3aXOdPA9dey1YDzNNjPmn9UN7sK+zEYSELLNf32bHJoe9KsIsWYrVe+eHZkqoAKTZCWZS08SVMP9
8gH5MWklgUNgQK8VVFIVb6BRMOnlcxOIpxhSTn94dOYn49fima6MUFJBxpfYaN89OWaA8n7MuJSF
SU4epbv3oZ5iFSPhoM3ZRZeP6Q834Pdti24QwanCUkyt2FF/fXkY1zUYARqyHMoxPhDNmYAjQWMB
odXcSeVgDLe/RczjcbeIN8OgdUiwBDt66d2ihAz6vJf3f7im+ab/eidcbgSdJcHJBpbEuw+lVENU
4KI0V0b/eTBTdQplux2Z9fDadpsqZPyYh0a49yNrWte1vy/6b147Mp4hFHXjl33DPgvmYl5W//3S
/qEp4UpqeYNYYbimvzV4hnIWnKcSKfWArAac+mMNhkwnmrchEW/T22WyDccWLNzgXmlC+UwleGQk
PsJGTOXGxDEBtzT6archojkP0Ks+yAvpJCCyJKZFm1kKeSp9sYP1qu2z5Mlp3PCj7cPCgQMVUImn
gNnxFYyal67smdnhYKT995/zH4orfk6X/3QWM4sU918fC6RFLcdFx2SRKj7oif3NTokKoUmhzqJA
4VZ4PlrNNtXXterNNQPz16rsgn3tDWKd0Av/9+v5x/tOVUUncm4T0qj89XoYmreyM3vue+dcOgRZ
h2U1yTtw01PoaXuc/a8Th7AJf8Z2KqajcHEy5CF7rx5MBsHLDRIJBx/vXEv5A/l4FXS+fspNrNDF
MfcccY6N5jxiGjc9OnM2CARbaIfcjz+imf6KUhqS3PwmtJ6iDaey/A9L5e/1NJ1Diz7H0mwx3x80
LL2pcX+i069BjZ2xXj3LrNoz3yy2MXqr5SyYMus+jkI9//sNnhfhd6+cIhVJdyz6vXSC333eOTQI
L0KaQpoNLT2wkNl2OUYs39OOQ7kRVohUjMp1/+/fWX//rU0apjxgrmnbjjBphf360XptxqkrsCTK
zobOweCtey8VQCrD757HNr4ct0XMwcaejxJMcHMYvTA1IiVx2tEbHAMQZPCo3G0tyi9OZzNMLSb7
DxdqvK8zaEIZmO6YhLoWi6b17hnUEXvWHh5QlkpY4aFp1/vKHqnp+0HtpxEoSlPrYpWNlGzLZY3w
XuowCc5efVcY5b7ubXTUyXDn0X24I+/2qbDHZl86Itx2ur+PNzTC/lQeGfZvfTxTVy6neGGxzrPV
vW8T1YjLHKeCwhMAU2GgdI01lLgV3EmqlE7bmaCqoRKj6HuNWy27mJHaE0MY7gQGzIqt2pgcHRhM
Fu10MWpr9odxM4joOcfouJrcSsyz1yeJPVS2FgwkAT98rtHjeCRjj8lv5dX2yZv2nXQ0RqDTnXK0
+Oyqb97A590EwfeyYi9xgdKl0fjSdjN9XTFIp0hLqImhcBIeyfGgHoaXWV9FWE7ww+8HTJn1ozIw
UEX9J5o7GB58EjEylYOyA1GY+sAa6+5YdyUhxWZ+SYz6w9iY8jK0tgVYEfk+iLzwwxSxlo01Poy2
bz75rBhSP1VUlJs8L5xdp+LhacS8DLVjvFiT7J+6rtBpPkQaoS7ysaZHelCNySSzuYP0WVzGJHBX
TkVlnFv1fiyhBxAVgjG48O8iGQxvBeSdincLDa4t76G6++uksh99Gx3t0l+MkclNZn7TE7Xxe4zx
I8ExdelWZ0KL36DSF2tMk/HGnns1RZxV68ws3SNmRvjTTQG2DxHPfVa+dG6hzktdk6ucf8b2n352
g2Js03stJzFAb9rvmj2+Lm+9EYEO0+jsYoYdrsv/SCdgoP0lXgDiYyggyWyfw+TdT4Z1F9jiW16a
OJd5ylZRlf5oou4ltMpx1c/jHPoH8aEpvYtUILoJZg/3SQAWDP0PC6p20UYtPgTz4TWNezyVWbub
PMEK2MqQ4GqCZQznomy8b8osko/zZfZozbZpjspPWC1F2vylDMmnj5BYL2VcXXsNdmfV7RufypbI
J3Xy+45RgfmEl695QY4q0aQx1PQVdgl/YMTqhESzN31z5T2uE9l9SApievIi3nXV5N18aQynbnor
vKBirl+VyL4QQ3iBeHJzFCwdc+3lJMlU3Vgr1ziY9ZA9LCvYcsMtQyQrqXvWdoy6PU7/4by0RorG
vKkRT2MWsefGQ9XA/aCBGQtmVFbGqbMAO4rKazgjBFlpQQMAdQISo5svk/3AKi0O4IcdZPg8RD0M
BqAy6Y7D1rSSnj6c9WHalVFAF2H+pdTJe3JiMUu5KVGqunV2OfZDjqlNsAv9QL+MYelvnIIkyLrX
0IoRthLNGtqGnvxl8OkZmnS/KdTsbeyizi31bCA4B5gYQCezPQ7GV+HOKCNXV68+kzq/GNZT34bf
A4KmfX9cyWGm02fhzAuL33Cv3OEcdm/Q2D5Z6JXXyeg9uC4NjlDcD6ZvYnU766GJrmkm3mfVaG31
ybxbqtFwLCEy0yFbtU0G92L+G5HpfAoTE6HF3A8bBU8RmVovhqAbxxgDhIVhjUdfIZNEblbd8pLn
myZ+bZTjGl3AN5+gUzKYqLxyK6d/ZmTnyU33qtggZdLnQCF4s1ott4Ubl6vQkXduXIOS9bCNAYKH
TrIybW4ZCVXujqiAj1nO3tpM5ZfEAwwT4/5aXvPJHgm65E7zz7wpRyDVmQg302yL0HS/vYgke8sq
BH5IfPOfP42lBQ6mUtrTUwOnRjTxtBe0gvfLU9OOgEOyHugRovGNDiAIJL665n4XHGp0BQm88D3b
z6fUwzQ1IqQAyYHvzGqTvSfJ9SaPMwzJB+9k/rpIN4u8/GEEQLKWtWCQyXpSub0FUnPRImIlHIrS
5Y9cjAr7yIVm0/MybGLQyrZXlUezCrFeaj04cR1nVK3lwTpNp3iXY+XBlwYyzwbc2VTIqsa9PxTZ
1Q+Ca6/r/tbwDIT4XHekT95xCJvpENxZdiXvci1M1iZSuIo54c2GBMOGmp6tAXCbpa3jOrAvzijP
hht295q6A5UdX3IxTEQq1YiS0fWTxcocaf4qykR9H8iwRVYObQx+/xNuCYHhbQPAs98Phse7ZDl7
rP48T8x5GQk89Qb+bNmlLYeQpN/5FrldGXkDBCCN01b3wdH4mJfW1neiLuMLGGoWDRXmR4csi6ZS
6c4IywmuI8BeCSl7D1A42YdtPq3DltNBGcf5vWTeqpHbtO9y5dGLISwiFUN9kU77mb4NyctF+NSH
eA5klErQxt7WESWjcNXkiOzRnKdj4p5D53VS8EQilZyCmIpriuKa3AQwsnjZm3bYGoPEUDXHd0xl
gD59BjonaQ65Et8HQGNEe9Lrx6uZfewmksy0kaXVxxy7msr0Pq+97Lysc/PkAS4gB4U8aI9jREz9
MI3ttm7wQ5pdvIY8qq1009lFRX7oSjIWlsMtLjkCNqJ+A8TFYRKECkobi+liApXGX8i+obx76YJL
7YDdzu85JMMCnV4iWXCXYrUM86vowv7kpHxMCIGuVQUzLstRvEbZ9CAmvPnSMGnHNfGT77X60Tc8
Yl94t3A01E+mhlkx5JSBPuDrZL5007A1o6J9nlxJe9V3s2NrF8XaN8Hf4K+XG6ti/9RGzkeKtvPQ
FPqOAxSgM1t9X9Z+vwrjtY6/CI0NZq2IGI4vIO/laZr3iTyEktjp8Y/lDaq9YOONdMn4FLgq5Ofz
pJPsgVUvpq+QCbutgn33xGH+7NbiTdRa8QzFj8gLXaX3bb9byoGq1HVeOBGcwPGy/WnqrLyIa3WC
bTWPdUIqV8ji9Z3OBjxo6XbpgCyj/+U6epvD1JDSBPWvTl7nKBnq+JgL/YNXNwyp5tZzB+hXJZKI
riTXeGtTZzevloXaclpQNKsxkXW+yVpfRyXHRYwMOLCX7qreaXzKJQS+whpR9wr3EBYaWZZzag8i
smBLZwa/xDerEvYDmhbwMmP1ddINxK2e226jgXZ6atXZzpvCCyPF+KBH2JeXh8DncMb4U1d4XOce
PPfooIrGg1Pe3jd4WRBSS3rBw6jdDBPX1PRYcZz+OVVGQs/+khDk0tZDhOauczdN3x+WTvxSTIwx
8k0yQFEdU4uwVzDYQ2y+/IUpMo6WRy0WR/lM/J3BNvMn6BfR69Cir1u+CtouOFOG3iqcdgeT4/9c
ou5p8Q+AuBr9ttRhtGQYH8lpZyYZ+BVtU1jNBoS4Oi972pIc13TTEXcuvl/k13w82REGABZQOcLA
MqODQzdk+WjrqD7iFbU2kgd/MzmNdlL1AOxfT7a1BU/c5cyzSQP5BX7YHoBDfYvr+NnNakzuWegz
aDDJIhNjeoo07Za3THPBfh7Zy6dNoJDkTfKvPvp8K714OEaSQQum3A1cIX0tA0d7xYO7sfPyGwpI
fdMMA34hU08QW0yvYx6UZx9U/JzVFYRs2kvXvqP4J3lRfZT6QOpxl4FxcTn1tdWMJnDk5wh+cD11
AhTSgH6VPl5sKMCoU4MxfR5Gu3P2mRkiLlJBTWYrFtWl6uLEOK2I6CQ4soXzaACPawrMiiEpo/dd
PHGU5MC5/Iu606TnzPaPXH9z9cZYow2Yx3vDijkZBVG9SlOzmi1FkHTmQD8nEskxOk49ZY/IxuEI
KY0caR9ifRN5m0F7dY0wuMnAPPdB115DM7ofXBr4lY53vI6vUUE4jN15F8zAvG7zGHnoJS5JujEb
0QfJenkUywnCuqENFNkRWeuOBucri691Hx8GN85ugWlD2q/KfVcYc0BuPlcMHqjq8DOBbOnJjgC0
dwzGoqEZV3ZpgN8a8o4y08UlrkoX1Jb/oS+jJ9ov6ijDwf6rzNNaFL4wv3mU7MsiwAlaHQvEVN+J
F48DHNyYCmg6YmCqG5zacUKpCOm+9DyM7kU173Vlcszq7rEruvzWSUhfpSfmI9JjWg7BU1NExS11
1d4TBCKxJdyWo/fkDT1pBIyxKx06Wy9hX2edTSL20GM+9i7LHsShQmwAcOz7srRgFzEi1aC3bZYp
baFP1VkjJ2/MOqgcjrPzSugGtifqPbp5RkAwkH6+uF2DoV56TUkBajCZ8cod3G3m3p2lNsRPBEzx
mx0DEpIqjOd8oEuUo9TcaHbd3ZNRcvbV8MZL0v3MGNN6FRyZQy2PSjzIE2foZlUwUzwsKwMjVDqb
Y4XVgtbaOhgJbOn0fB3Vxn3XMNqca88ib3EMezLfDRbdDmQPXwelume/cK8+4ZVBEmX30xwdMn81
1D5etDJmf9eMLWkzUALm04XumMXMxLXOyopPpTL0cxcS0EDALkIRHdszi/GaTLQWIyEtDyeAFhP0
6NLTJvM2TaSlWBp67TXt+RGMqNq0ZRrv4lbcU54np97W1AmM1tXT4vwWx+atc+0CCMCm00s44qq6
y5OSvxf6RxImumcDT9e6E2+j+AwpqdwtC+qytRfUpDhxIIHM2jSHDKlwcmnt1Q/LkLXL2wdIDFt/
dOz9sjD4Kgf1bmgxLnDO2jW94muYuMflQB5Z9ceewKk81rvt8teXPcmvqL/SPqm2pkcaG9bPDqPG
8Li0Pems/LUg1VN612vjG4erjGKQtd3hNMWrsy84MVs1Uw4taWPMoslluW+Urfuu1dRu+Va8XSBs
uzqGbhRpu9wJi1VNopSRWBcRWe65B7RwSJ3gLWbl2/R14DAbLjDU1qa1XU66OabBfWC2n2qhHmnO
6bflLpih8b0VFDQOQzK8j5iprJTDheBNYIxpfMqb8iOtxfCo2QOQpBpL36SDNCbGC1UM5GE3tU5h
Die0BVhyzQKGzpn/6HNsJZ0Mp6tPnTlZlnlfxSzVZAQd6YeZ61ByRJzXw2tdJlQNE6D5WiF8AM6z
3IFxliuGBs3D+EVW9ctoo0xSeaAlM9b0s3IwbngUxJWRAWbOS3/PEZ2uZ65rO8SgHaNPrFR23Klt
pGvYz6PxPqKpsQqHNjwUMY5mXfbjOWxY70UXMRntFcHZwN6jsbqbZBCes07/MlVjfJeAB1sJZ/wC
P1vnFOVbN8jR64aEIYjurE19F0ZEVFT1s1d8wdJKYDQa2AuyFIYK5A+d8AysZGgbZ51Sapeo8jG3
2/LgFEm3K/u638pM28OenOhJtPYnwOMrIg6qrUWe4740AhBPpDw7lohOjYdGIlbTR8gv7dHRfOeg
CT4JYVLaGnOoOee3T2Vhtw/+gFlJGR/CWckUTHbI4lqtsVNEkKBwEy+lDqVkkwI+72qYwPPBN9fM
/hLVDq1IIh0oiOdSzyILTZTyCwVYfuTDmE5t3960IU3XNBHrZ0oy4TbwguvGfwD3me6mbOaEiro4
uBKap02f4iRc+vCVecIWqjbNOLv8/SvPeIwLPdWvlo00Cf3iMzT+4jnSCpDq5fAoCfa+F6BTc9+P
LtBdRXbO7U7QAQvHlxipRlWNeJ/i4BGv5dcOjTsjaXADcfmMr6q5kYQL82RILjB6+iIyt1T6WKID
DywAEvYkAN7MB28JElGiINTXvgHipLcZwDoh6YX6+CPSwzt4l/1qMpBAtcaH2L6QYVhdcxNSgFWh
GPMz76jwkm6KzKdrK5uNqXfj3vV9LMTpG+8VTlaEXUz/t72rBbw3Ia3P0LWYnUPBllXEKWWiHB+N
8KL3X3FzG3gPh5yz25js27H/rvgp+Vjcm5jSNyPMcJBJc8CIh1OLGw7FJsuDc1ZoPpk/tdoXgsya
EBNzX3ovKdwCowpQ/tsvWDzpXoDAW1cQe1dE4tirpGIhxWTbOv4hgjJWK13eT1blUA6Y4rnJggdL
r0mQPAbU/qzUbEwrrN5bKWmAJJCZdgHZ61vD8O6jikmy4qyzL1qyowLLHbZReDSqDqB8VHHazS3A
3o3JzDAgBNqS9D5phBDO2+EF9NvqWNZmcBZHp567m6Wwmamm+QVl0secT2xtx6WDZZFTZpSXHx2v
FLQiwmc3aqadMXQun1Ry7eW6lH51BFNACItpML7xSF2FUy0h5/mOuR0K+S0S2vPoa/YpcjPnFMy/
LF/2hkMYgAZKFH/QczRVxtmcUvGILmYrHGIll6/wPsaHuDmEYe1doVGfR+eqHG4qnBhjY3IA5UjT
zTAnTvY2bBwrxWZRaQWLZoPCAv6uIp5nhcI83TCCl8QIkgAVhex3uLzauH5Oo5lCUZwds4evM7Dl
NiX/u4q/Gv4ns6ofKnZJfz4qYo4jzjZhCCytdt338PMT0+y2+NpbWp0TMAOixroKO6llvFKbfdME
TNKk2mFPtHdqjquH2rZ2G4rJ0OrTnZiinawBtGKneenDtl07SeJgrh/Ojpr8bUaTaa3HdMxV9Gj3
FWwYxbizdcV8GnzsyBHeF7Yk7EQWt8RMyczMsvhOYF0LvWwvW5/cCDz/g9cYjzrULVA5kCmifOS4
0EuBdWwILi1PYay6ZiN8896tm2KbxmhLxqY8JhZDuHa4mXGonUWVPYP5aFaRhVd0TtLsonBrIj0u
Yy/cNZX41kX+hwJfp8lCEycTcU11tI7MKV+bOoFPsh0A4vVwTkcCpmWEztOC5xh3gqABY1PabbxD
RVwdJeFTrI7COU9O9OKKtLiG1H0YCTeElxDCUzdQIwXsRegU9GbSr0mE8mn60pNKt4olMmmyZ9EI
kTkA2B54uZTh1bH2veitlTuD7+2kpPCdngbPv5+8OtjRC9yn5Yl8k/GK/vuVxCgPfb9DLARLYOln
+raWjGw052PIzwiYzaH0KGwGY7G7GsLxuSnBTWLZewI//+baibXrTbzgrpN/NzSCEhD178LRMYDs
uTPG/zWqi3qT1PmrIf1vXoTdwNcZcqAzHO+Q/2v7IIOdJxxnX028yGCZhvmKzsMAPgugDn9VmXe9
5TA29eCHZsHBZ1Z8zQP9zQm+IimNL+NEVEUc3DNOtQ+FTqyA59Ij8EV7AlsSVWdr6s+TOVV3jl9+
ajG2HVUueZIGbwXT905C8qLBWHQHNSUbR8cFjsr3q+u13rWsug/as6wwDPaxjv2vZV4awxAm1pOP
ivFdfueK+kock9g7Y7kjp4kxkvtlGJGF5/l3pXoNNy4db0EjbNVVt4omLQF1jYncSq0F+9uqK0cc
zClIguk4Jqr5LDw0hlVQPicpR8gygq9pkpERtgXPQpFNxz5D7I2DeK3BjuqsYMYqqlteeDb5EU35
YMmBniuRCHj0snbbudq4iTLdvG9DZZ1F098F81ehX5r3kgrl3ChKQs66ffWpNwihpe5dy8yrOauz
vRtw0tinWuS9trcRaanvHHcfuFDwOqHN4Xcxc72og3k38mdeW/bsuTDjRen9qDU2uDk61g3aF1rU
x4ZEwiNIf8DDnSFfK0GgtWdhGyeDQHsoyup/cXamy21za3a+lVT+4wTYmDaqOl0VzhRFihIla/iD
ki0Z8zzj6vOA/rpjU46UzqlTrk8SJQwE9/C+az1rzcdav2KyvbW7Kt50iQ8AJi78+7aqqgU6JGCJ
77nBpo8UVuuojbF9lKIr9zCF1udvRSoib1tMyEeHWMOeMX8hlXIJSTnYGeMO/f5RSXrt2HMjiebK
xUpLgoXiY1LPLbTNcCU8FhAGALDcs065t4IzqZDWhUnPQKU4y7y4YtRMmhPkgxjjm3Q2UTdBfREY
LTFSNGS86tXaBloaiIXCjnFvZD481H54CYc4WufuY4W1fklIEnoYZeBhVb9Zo3iFIa/tw5K7kpaQ
n+IECCoSkWyr51VwaNRa3WS58cA83V7ZWreIa2u8HpuqIzBo5O2i9vndKyxgXDEIs6QSmz7DiS7F
uCtW0qgFTBn+iRUAP2gOIXQF5cqsbFIzgqLa29jd107WPqlWR6cqAjAFsvT83yHy32UylETbIu28
dhr81cY41kuLZfLOIhoKxIJD8GVO5SAW/a5DvOnFHSEXbHEWdcFzFHUTRdzaOmXD+G+F9oy0z2qv
T4du2xT7PcUnSBQWVdtiK0ia3RrXRovMWdKPo80VW9uWGpzTSnlKboKRFWagk2bnGBEByuAh9T4Q
myC+SxV1ERFghDGrVZIHBV9LGkL6SBqxcKxiW3flnXbjCwvaREq1gM44e7j0dijlY1uCGnY9/6kA
NbYowoSA9cgCasAFNxS1HdaZpKDMQj+6tx1Fgef1MoSuR2lKzkUnwmWzixxPBVIDImtsohuyL9AO
eFT+BSkGRiK7VUtBeaGO+qEwUI8QhcCWb4y6XZ2kyqzrGY2GxJ8oyibpHqyhU2tapSfizkryZ4dy
OzUoWjdOFS57od9AfA6Y/otrUOH2emhQBUYCgZA68Omhekigz7Phx9qqVhB7popEVlJzdmAwWIjj
iZo5XY8Gp1fe3GJ8JmFkYaEgWqbNJCJFqJqSq7NyJLxs6olQnRIqf62hvzS6713R9Tg5ansMdb3Z
uI1+bSdADfGvEb7ZNq9h7w8zc2Qeg+R6w/51Say3Dc8YjWRhyu8U2h4MNadyBIAceLu+pTkpFirN
9ZPax0ec+P28qMDdhPa3gJR5p72jGOkiHXDvsS4ryzYr2FYZ9YvNhgNwYf1mRDVZ2fUPNbbgi9A2
BEtL1gHQt146L2rt3mEra+eeoq7KOlwiyl/YjZlM0yGzj0vWXtQBeoxzVK1aRJ+wnOcV04SSEg+l
UsCysOqvTLg8fVrjF+Q/nIC1ITDmfsaKHnooITCKCLYjLgpDMUhl0GS5bNgVA55utzVJEuRvoSp7
NMrutaKQMs+c4Y7cE/Z4QlvFDinckKdqPwN47T3XOMQWELAesiC4R8J3F5PJmqXRU5IDRWKb+x7p
8ZvNutiybnUlDfFEO8pDZue7EZrrN2zflFNIbezFLIicgGyNlIKdBNPehFc6p4Nr+I5K5ZORxs+V
FVFjMaKbAM0zeTbhTnOmtMaEXMrab4GuK99VLRSk/tjXIaTPATUWohXaMNw3KJnP0PgffTO+c1jE
IeQAEQuLBaAqNqw1pEcwek4BpUbYV+QEggqn7T4rycOkMjq8ESwTjBFpmxFxYM4psds3qKdvRRIX
c6NmHPcSdJIhoQsDIkeWNAx/3nhbiKG7Qx5MGpY5uXxGnCTz1NaRkXdDvUXI0N2x79GOfq6Scy/5
qQepct3XLBvIjejuzi/xQ/EDLWeLW4dvuVkTHWC97c5//fwtRPMtJmSZLUnm5o8EMA4TXTH25586
WcJES8ziryOYICMWWeNA0D8fsQGNZydVfvz1151I34JJ7YCTc3bn76X9tJIm0W1z/h5xg95dJRdh
4FvbHv4U6d58sGGph4umOQrKSH1fvRV651Ml6zckaMp5z4KdgfhHw+cuAYSQyfzNW5BcRW1FRu/O
mM+gML+QNwHVX3N2RgoSCuVK3T0JW/2OCHJdhIhu4r57HgPvNu2ccQGGlhY177rrUlsD1/9Y1Mo1
/JWGsxHo4YlkgYc3oJ8l5qnMfsK2e0x8E7hfHUE2G+Mb20d+I3S5ye3KJyC1f5GmRaIEoqvOgWU9
wQnkQVKHHOQYHGzHPtq92R9S4RCVwKpVE9CV+xonf33nhqInWXQgFSQhi6H5Vh0KldkbZNubkRwt
JXPYOrn9vNXdb6ELPC003B26Gs2iVuHaESuxFu2A6fMkUU+gN6zTSmw0qu5Gm1GL8jaW0r+MYdms
g5M+oEhRMAbWULtYL8EaQ4FdwAqlmVztCtmXsyYnYaZ9LOxI0A2yjiaN3MXQ4hNNSXSIhb3yM1Sb
lm8xxoQx3NFR/Rlb3twNybEEvF2hjiBwCPNWpkPhV8frOCDAogaT7hNU5xGJS261Q0PeBSwlQz46
st3S8kjWjUn+qTkJEVWU1zqLRFLAxLtK2Om6RP4GlTY5FRFwqDEENjtir0K+Ab0M+ujM0IM9a/xN
ZzjHLsiSTVZm64g3goZD/ewT8kIDrdkTQXKsjM6YlYBXSRIRV6lIoEvKOXRppuMqZ6zVa0qiBLVQ
pYivdOkMt6YebU2g+DOPZU1UN68uG4K86imMaAUdBo3EiDFgpiUldRhJgYqMAA+YOuIaUfBYEPIw
TWtss9rsO2K4kHwEO1zmNkKrQSrrvPCYa/Wa++gpL23rfQ+VQln6dTh5gtiOqwB68qwmawV44owU
+zsmoSUEC4mOKACBo5vulQeAOAqhSWGUZhDj3UZxfuVlSb/syiJaOukNE7s8xbVOwq/N4g93zJye
GUga5malhVLIMwnRnMae2agwPMjwrOP+3rLGEea33rLiJ0FbTUm/7qpy3mOLaM3bXsme3ByfRX3N
shfmdUykdCTrB5VY9wUlvLZIfqhKC5g/IOYvReZXOwQcEIRSlaSsQ7qZty4FB2yQpJ278rYjyXFF
gXWBaQW14nivUDIMc4tlSuMAoABJLRIq+n5DCm4KnYtUbIGGhzw6zRTLOFDWTjpc6cAzgLDCaeUm
FxGzStT4NJ16nlzmDHzbmB7DXhA511PyintjKfzeRnIBTLsJvRuIxcVt6/fPbku6SVPU+46gnxV9
QHQrHaGZhjMuk6CWFJ5o342TesO3qbIBUt1izdnlqsLIkUfmPC3s+nsONCN6Gl2dCNjG+enAeiqg
qIM8MZhm+WGp+DMylCns9d4bOVNlbm6pUiP+M+2KDczUPQ/cb+QxObwXytaBJLUQZXeAFBOzDQWQ
qBIlFMQIflUdVkeiqvUM3TrtEwUDHMqSMIyOwRC/EqkCpVd6YubyvAy2wnYcEKwB0srVN4aulwSj
J/hCgvipKOgRYx5ERpDeovdm65ww5wqzf2jLZoOt5qfQR0o+CbuGsqM6gaxCkwswXM9REXzTdOUd
p5YwPZ8zKt5rRATRreGF7p1K7g3PKPwc2b5qoY3uwy6JyLTBbTSd6c5bUW5y/PjsPe25VGI+Emqd
XKcGxeyIUALoPSZxKiPlbtiCfbUbTFq1ZgLxhRAFMl8WI6tQcC9X9HmXXTSGL3ZcvWNNww4dOgyJ
cbmDsqodTI9YPJX8h/NXLcfcYtBlHcua0Q2I9m1GQc57v2aIRdBJzWQZKNF72LQH2dT1tgOERR/I
GmCGJfdZBuPFU7N03bFUHEwI9FnnbEUsg0XZqCzZ4mxpl3RiqHZ6m2YaH8kb2oVBAKxFHGqi7LLR
1IjEFDrNLfPO0ttXHKlkW4v+toYJXlXB0fYQrwknhcoTfUumYGy2qRqWL8pRFX5aNlrMRhr5dyEb
xxmfMKpIgU9ZOel25PJZszJDUAyq+i6NsXqFTANDXD8ExCiBqOmO+MXGZUnyU8LWkIKGN3MIQp6Z
7PVB0Y/PrkQpW+SvHQuVFJwPPURyJ3LFfVaQ/YDrjQgDJZ/3Z0jnsGOUm6uW96j7CmW8gvphdypp
IfShQ0EA89sq0od7FsnLJlCxVuVltbBaoW0UjRkGDTup17VCyzqJ+52BnxuA80JWvnuSnuWean2a
NkaASKao3ZM32ON6MjIvICS6J2R30TFU5VqlejmriKhc99MjlKpxu9MbGdNuFNb1oDmPmu5Vp/M/
QD3eClfxrgVJgnD8ex08Off0/ENhV9WpJD+RFrB1PL/Cr5R2qbbkl51f4SllezSkuzh/NU5/1iKy
lq5LqmzO34sD8ht5vTc7/7Xz92qzY1fRRvtfvwXdZ22ZqG7PX57/EdqDp6rx3T8vwLsFjXBqsFrJ
ojLSbOep1mtNoeTeQR6BKqOUa7cc7XvFK57EUCY/phcQ0Fbca5WWbDwEBF+/QDPgdv3nX3AS55VQ
pOJeKATb/O0QKHgMdcz/9oJ6tH6dw/kk//IX/nzB/znJJiW6ue7DYs7wkt/4Vv+Y9bJgc+UTX40u
CemoKL/JqpVbvA4ajQJ+ynuDZMEyomU75uW3Np9krTJ0V+efSsdLFnyQfTB8JotV2RG2McZbH4yr
P2uagzEF0c0sSXXEgvSTaelKsHtW7Fq8gztdZiNKcGjeW6u06NBRapqFYzTR8nt34w1J86Z14YMZ
WsVrpJv08zJIYRY5RoQD+dpDY5om/VHpn3LkOYvEUNRjYZD1inSsPvQmj6bVYjrTVdKnm7htH2pf
83ZtQxkiVuz2QUN1ep1iTJudf+qgmN4zJWJvnV5MVTY/FLrxPPEjH0p3bG/MUr09f6XaoX7sg2AH
p4r+QanW2zgz+gNwgv4Q2TR+0E7gDDSsGFbC9M3zPzmu2SQBmMrm4BtDqp/6z6adO9vEQoddRGXx
bPVTU6PLyiM1ZuNIb//t/H0uVlnguxu32fQy8aiihHxWWRdu6wJCphI7+a9f1qB+HvuMRWiT2OGC
eDoklM4dV90tG1XrDnndJxvpupQXnEk4l4qHqB12AqVJlfcLZawRHldpy+GCpyQe49NYkABK4Mpe
TtsQmHNwVIN4GbcMjoPZJbvwvRJqQPqv396nWbQSJkCIPIbfhkBmScIxImg0vQ5ZiWk2DGx6UMrC
nBRWkXPnkDyhgAPy22SPntBZNbhdvJz4YvCyLQRQHoi2Mn8ePfeXw/N//AHfqP793/j6R5YPJQLj
+uLLf98s75b/Nv3Gf77iz9f/+/o9O7wm79WnL9qfVveXL/jjj3LYf05r8Vq//vHFEk1MPdw27+Vw
917R5jqfgPeeTa/8f/3hP2ym++FTzhPV9t9MNNPf/+f3piv8n//99Nq8Bf/tf5Wv34PX32lP51/7
hXsyzX9Z/A8noWlK9hUGbsJ/cE/Gv4wzyARPiLA00Ab/iXvSxb/w0ALbwfWlEjY1MaL+A/dk/Ut1
8Gs7lglg9exr/Y/LP/7yEf16w7gd/3z9B9uHy/ndbiTwGZr6ZEw9+2nUS1DIiDwCkRQrSGhVL5aL
24lwc2s3aPW41UbD2tgVwunOHO0DdS1/D5w8B20q6oMsxbgNR+XN6xSqvzV1vdwUO9Jd17ZPPs3g
GcGR+uhq5GF9VQULfV/1qnUf1P616pAGDQKQXCxyCOCgqfswblS6NO33yOyNVdST/t1wtGXs+jey
MLsvvI3iwh98vnLAFpZjINFji3NhIsrKMc6KNAfi3lHEGhryqYluzo94MvC15x4qcKSH2zSIGISg
SLohZgFbQ0+IFaNcCVCNFcqyfMhCQoM8+v9dW15jM5DzwnOGY0CW0cwcyi+Mjxcmrem0gV9oPGEa
hSphTDbS3z3WkVeMUeBl9F9R/6JwvUK4v+2bcViQdaptLSMcGU5lMPvtwf7LkzKZXn/zpXFcfN02
6EATChkaqAmB8dtxkRhlbmzgmx8HlPydC/8rok6LkbXZh90GzcYXHrwL7+n5gLqpqhIrOZ+EywNG
mp+1tu9zoXmYbVtlIYpbX2vYFRuImz+/uDO/6M+rQ+XoaJqK5MqxbHW6679dnUk+h1mFMp0Hbu9f
sQnK9mk13LoaS3iirlh3pVQUqL+qD4ahLCciil631jUgzacm1NQbWgGbStEVj5wJTK9JHnzxvH58
34HB6gwf+NlBbVwioHRJoYRAsJTyXx5uLaWwwGGTO9C2/RzBI/p9rzjgnQy/gq5ceCF5H6Rq0EOx
MGcjf710jbe52jhIgOjzs8Uz+kenS9P7Wm+Se9sI5mifjKMmn71cMU6AtR5dW5I+N1JMro0svisG
0S0AVkar85dNy3pSt7V7OFn/5bdQ2qrFoAmDCUfwJRYKZhVNNJC384rQvZmDnoYsxuSdZQqNBIcg
EY0cwtumw06VrCn6p7dkk7LtqLSIVHKMIUnmanf1e25mJHPTrf38/M4UlD8eMaTsrAoFVyfN6aH+
8xGLEM0KUxupqOrNTnRKuxZ4mraZTYoAq2mCWvl0YWOr4yUX8I6GxLt31eQhVYZwZXVadTCmfzKD
9Rgmm2RuOzXQpLQhfB6T9UxFdrfGx6BfmYq/bFEYFNow/LALwpW9JIITF7Eaqbym2FU4hD6/ukub
srB5RBxH2DwkJnQe7eLqMkvNHfIQqURU5r3ZnzrFq94it1t4qDe9SN16kVa9N2KGUCZ6CczkG/Zq
BU1Ydf35mZx98hf32bRUgwcVY/pH8p/IgeMHYIkIL2fecJyrsVadq7BT7xk2SUlscMkgSby2FLO+
RpjyYlTxjSFK63pEBOj6Rr52I51NnEOjCH/uU1ejj5dxezAmxQYd860YdH/hp9V4RZxSe+zdFCWq
R7MNVYWa6MUG+yc64Ai3mLBwM5YEtW9jQ3xx089D4OWlMn1p+HYnApC8mAuGSg2FrhCaBTeuXoCR
FlvUehsS3MYdmEPlpFTde+0UBk3RYZUFMHFItGrZcpBKIXtCkFTdt7elSG7gUGN1cA9GQRReHxp3
2Fe/Ol/rwrc7PSQWU60utGnBwfrlz49A4OoYjSRWkrQfbzMnD8mEae80dv/EbeXuoUVhuChYhm+G
vr6nn+IigxWTe2rEVTU+9YNrPWcNeGDK4P1cD7TXUg/8k+aaSFRdBBaBb2+qQc+x02E7SrTCRI1g
5PsKUBTWFMu9sb3yhkKivWNdae+qkCDBpI78x0xnRR63vIO9TQ+7juS4CztMfzL14F0Q0rYCvNPd
e8a0nDdkTvyn486xztWTbTbchsEwIn52iXxI/HJN7/Rbm7XxdVO1aNRKVNh+bt7Cwn+jYjfVXzp1
mUbONuXST7IbZpnanbxUWltVD754UrQPyzxTnRaSpjMN4kwfF7N3hQ3XJCqeeLs0MbbJ6C4M9SVg
0ZKh9v3eEj0616adiddq6ZxVEYuiQb9Rc7mk9/8eJ4p5h3xR337+Wb0cNQCRmBpkycnqjmr3A19i
oGiu9obmk6yLvr1nyzsHPzpukFaRPRt25VpoKbbPwdyM40ALm6p6N763RFrNgqb9/vnpXEyx09mw
nmLJIdjKsuq+GMNyJG6+aLJgnuSaJPjXnnHLVMrf4MLVLU4D0jqt/Bc6948d1e8r8A+ecGEJ22ZW
MAWlap0VyJ8fClPiS8+RLaKT0Dyye9p+aXmVvzx7JLFIUEAR4cYvk5ZYD2/nTC/4/Lq1i6Uwuw9O
YToBYToMTZdrCyvxeFLdnJbnK4XufTTk6j0ADX2m1Q4hiTlAYcs3F63t3dui3fjtgMz383O4eEA5
BfCJ9kQPMg3W5JfzB93NsguHHBChAkJEZ+R0yMWNCUX6Yp1wsZyZDmQKuBUm/2dBZVx8Evwh0HKB
cY++F/nbUfStUd15OlgTyZwQGdVhWVP90Nt/ts7/1/f5LxdoWZoFuZ+jO4YzjY2/rTDRng0qY5lC
2TQPARtyhbESwfyf/uuLe/mXa5ywCJK3dFpGaxfHil3LDJGow8DXUcxmBdHZJuIAvIWPatI+GcRh
7IsqNDZeTJwdK0t5yERrEA/pDi+NoMKj+/F3X+TJFk1df0uJSTrXVh6Ue6OiQmK4nr0pMtwIUdY6
14qRrKnzOPMcV/BtFE8MdWT0maGuPJkNu44l4OAlJJGXmzot5NIrOx04vicPBHxgO1I2dm2q5I8S
j9tVer9wfT16KQGY5JlH2k6dU0iPemQjSXOMWGfMe9J+bgudoViIkaSnTBnB3hXxE5qsfiZ9s10J
Gf2QrKQOhNCNB0rw4xe4q4sdEU+SwXwGpVlTDZUt/sWTlNatzNEHoWGaDBDoGm5tpFxgUb4lVJ6W
jooF/4s3lmfkt/n+fETQ0Tw+vKd01i7e12CM/Z5YS8bqon2wm+6hTZoH7KUPnx/m4+NjgMuaVnPk
HgAiubiwMAiNPPWBgtYaujxgHPfeRBBIpYdJy10auACUKjsYAdl/nx/5wwjMLZU2FAIaRzZ39vIC
G9WWbYSiMFcwnToKUUABbn9pInAJHLK6OpQ7A8lZnx/24zxEHUDAN2J+dARb1ovjjoMVR6XQuOJB
GOQy5x4hwWAkIiXHxFz3yIVsgNZJxEic+gXxBaWDi6jP4csFubbs/er4xSn95VYwJzIJAaBijrxc
K0HtA4qqn5kAaXJVoC0pSlleqQr5lKMl7waif7cxyQp736frONhmuxi9ooWylxGb6WJy8cirIWcB
0VbtX0XJMM6kINvn8xMV0yLz4qG0+SAAhwZ/y1x+8bQkou9koRCY3OJd2uEeKmee7Pp3LEnloKsH
LeiMRV6T2u5HajXLzKTfMPwV8zF0f0xmAQepPPD81G12dpvRSbJFhsXDZpem4MUaPZpEgdbwUsvZ
x2rjfbEK+fg55jbDLdZUIFdcysUqmk5s3jh2ocyKcnjQxnZ7ZhKgHH/g1xKktl+MGx9nAstkutdM
g90DZbyLh00LiWMHnKQgQO7Pn2LJJ/n/51MMwUhY51qBBGx98b7UeYafzGzwpGNFxO/YPA4Dy6Yu
L1OwjsuGpLQFvfpop9r0Rz9/KP5yiRQNgM3x/HKhlw9vB7DK0zXKaswyV9NAlajB1deX+PGd45kz
wPtpVMJQulzcyRgDVVUXhkJWpqdf1SXUNCoSmXtMdCPdhX799l+9LJudO9stnnJW0/Lilpq+MoUZ
OTgcJiKekqO1N8yO8sKXQ/C01PzzQ8UALOkcsa2WH49U28kQQOh0MRmk6Skt21/LQcUebnwfKPDn
1/WXo8mpmgg4jkHXvFyCJh1GQ7dC8y3MoTs2U0AYJTa/xwgS0+P64uEQ+seLm+6i0FnvMrIZ09Pz
21KILWIQwDdx8bjAC+g7BlZXmIQDTL6z1ChvSytDKZ2CRunQNx76IEYaqR4sHFbXlcioGpD8ZhOS
rrd2/qPt9Gva9ZvM8fy9nqeLPh6AOZBhcpfVVjX7/F59nBw5Y2r5sPpYpprn/ITfTt4dIArbA94T
UcfFEskJ+h8ETUT59KDO/CDBSdGjBtf1OzQqXy7V/3bvYF6xU6FaaX4YPPRiJDXMZbBq0VAQa63+
OC/aUguPfuh0a5TP7kotxUmNVDgWPpCLzohQhdSo2WlXfvFefnhyqAlrdNaoZ6niY9EtSkJn6CzQ
pnrWHLgZ6MSpcy0de2f7bfjFLvbDlMjmxIA5R/WTZxRK4p/PjTJGZWtwNGgd45FiQs2U820C4+jR
qbNYquTYNL9YGly2CXQKKyDUHUnThSURa4M/D9qgmVesEt3TUJnGc4bse8FVh9dORos4wf69CEcq
MLJJ/B+iIuQsxJfmS+epqMv8umizitjI+8GiFyJG71YmRN1gmMl739onfQE0j17xV+XsDxs6Thp7
C0Pw+VG93OT0jV5JkmYwOfkoEqXR3eIwrze6Pkn26sIHUJsDYg4bkxVPMuv1U6TByvn8k/JhEuAk
sGPqkqUqVIzLCQjoPjFgnc6S3k38PYmct/BtilnvyPCLNYj+l0NxMOI+eAhV/cPC2GVPj9M7g9fY
QDlpfuJTIjIIebugB4NGXAGSpgd3ddS9tz7W4IQCzlVoQ37A8rSv6rahzBO54NVq9CtJUW+IikyP
uSZ2AFSsI0MLWvykoRiQJbOodYYXTclJU6yGDG1ffmNFQj34OdzdkhKV4acoi+ooPfkjxSr2adrV
GKJq/PwG/yUJQTIPCcmOgPaFeYmTG+qxzI0AL9tQ1dCVMBHSeWgXPXvfG6Iht32OksyL0mHhahQk
2eD6x1TqpN/G0a0YgiMiuf3n5yT+AoiU6rRtICzCZIi//MBUQGhSxWeAbFD9bFPUoK60XmRjjOtS
EtRJMe9A+dtbdYElSc0FcZWvWMM2R9GYt4bu3Jheo24C4g9BC/jZHePtU5BW0SFGT9qG7mML5mXR
91l30lWtXphwj26opIlZbDnfo2EQt1RTfDThs8AM201SkbSgqN0mH2L3Keg88Z2nttuAfQa6XJ+M
wmnuekV5rUf8DBVMBFodYJPgMW9yDzhKCTlhlkzJskVPWJls6XAwOeeLAJzbDVL9t7TQ1F1MOHDe
Ds6VgvIUNIxhkoSe6eugZftb5emDrexjAtW2oIewOdHfomZfPaN5jA9qhC8DA9E+9+t94tvKsQ9V
oBZ0nRa4TpOl4CMk3GJGCUVe63mL7l2qN4TElm+LrsDE5VjjlUO21Q5A9/pMeVFM9VvbKU8N5r/b
tiiC27H3ftrxdRtmUyS306yiJCtRnFjRTVZ1CF5D2a/qGOSeqYdyq5r5Y5cAx0l6cuU7o/WukLPF
cxiCA/aHsrzWtObBjymtK8zyGyVDllEN0fDgVzaUmEbc1mn9XpBie8oRb1+JHMe4oSNkbzC9EReN
1zV0IhtnhobdlGrFUegYZcY0e0s8CGBZgQRUpQB1qHL4SUW1EzbyXiIojT28VRBSkACXeiz2KRak
+yR9ssoReExo6+QXJ0eZ2uYK9JW9Qg/p4leyDiNCwT0lB+D4Qs4rDXtrPVnsQxndh6TObbAMvzd1
iCmBkFY/oojR0+GbNWmIe9uzlmLUzZuuwSXnYTV/8QbYWvWwa9XyqPhk54akuK7zmNzCymcvpLYo
foTetwsST/mQQvpaY9r6oRSBf49TnycVGvkuL8icHsa8vSG0Yut6QTOHWIEba9TlPG2kdqPb4bPu
DP0KjFe4K+Nh0Sqqt5NNVHxLywe/YN4Ji8Day3LwVxpO3w0RHez5NBc93RhHN1FcvZhJii2P1ATL
9LPbuiIZLK1vqqmdl6fqT+Cyzl5G46Nh7ewG5klaa9Xe1/oTiRf4EprM3urEpbWqPZyQvFbLuCGD
zxIuKBYZrWK/fAFsH18leYGUp8C7hKcMeZqGVfeYlLGcFbFAXy1J8dNNLTqq8AAXVad8Vef7sDJx
JF0GKsu0TNkhXE6BFQvXHgcxAm6NjFRS32aFX2g4fkjp5jS+moI+lhA43rQvsNl1AbC+LGC63Zir
GGZBgOjU+JxGpcqF6a8lCHrjRCqJgZ5TzGG5uIe+7uc+ttlrxwy+AbeC8K+kr5+Pwx+2RpwOa1QE
ImB6aX1Ot+e3Zaq0Xe4ugynmXpztQxxnO7WKgQGSWltEkuyVSH36/JCXyzMGWwqOmmAEmopHlw3O
rITXYbsmHKk8SaCT4fYJRatfsfQw1q5YNrnol2PQP3x+2Ms3msOyKqRtT9cRWcSlgiWUSjCaNYcd
k4zpTzLgT+txSdX8Lm3vPj/Yh2o9R3NUsLM0IICMfSjLEDcumsoHW9GmTbZztDPjZkSN1xBVS35t
MRsBtuAmYRU86ZXnioZP+vOTuHxvp3PQLar1kxiDgtlFwcIoo8YddBxk52kfpay/1KGcIPJTSMRl
JdASdfFF0eJDj+B8UB5usP4mz5N58UCBUawz0bOkbBWKq26YXDdZ2C1l1oIxHcQcxM0KD7lO8dVL
vqdBfpVWWXz6/Mov+1j6dBa0dnl0KTh93Bf3Q+blpmy4dGsMwaeS1MbvCBQ3JW3zMlqDbS7hUrSw
LFOZYlTvgr3vAiZlxj91aQfQtIGBl0nX+mJj+Ndz4+0gO48HkYLwRXUgCAJXDpnxz569zGVzJDB2
WZTNfSblXgUquTO05K1KtOwB9J2EUzrST/JzRXlUQCrOFEXpbj+/Y5fb1emGTYoIg7hBQW/lcs+k
lBpGjxJgopT+Ho8L5EhThe5RQCSLbCAlQd8vWGLedE6jf7E7nB7E36sY08FZk1OdQds+NSD/HISi
MG+CLGsUVPa0nrOE3ZmXOcYXN96wzlqtPw8kVARzXCrbDcRRF5+IqpRG6GewHptUZ+gJ86vMdu6A
l76KaOuq6rseFf4SdFu4d/T0HS8h9jBPPFMf+1H76atTNQf2lhaIEGz1vvukm+24qVQVh4Xr7UXi
EVHR6odSgUQ8/vRiOO/U4IsVSd8UW9l7LuKgU1e5T2qH8NKJgIWbCfRRt7VN9cFRxDtbaJavru8s
IkfLNmnvkloq1mQe5MsgMbo5MU60OfjQL+OxOGhs3/a8rQSyeG+xLapNlbyHAiqIHoBHo4X5Q4vq
cK2N0NsMV878NN27dfcTB2Z7VdjGkxu4zcZo8p1qDc/4pLxrEHdrhOHUZ1He6ZaX4rcqgEFI79pK
xl2GbbtFB7Wrffe5zBAW+fjrGFetQ2OWa5k85aqBKDN/Ms3M2ZK4jZxCwQhDo/bAaLmMK1BBuYSp
ha/R6igoqXqImSdwN6MmoUuOZD43lGTqNgTJinJuk/dyWfMMHQwnXKuhva3bTuK4Dsm0s4oTXon7
ILDU+cbpBFI9RbsN8uE+bSB1jPJa6+1smUWGvh6k/G4V2ABL/c0aJZBEpzqIKn9A9Q/7Z3AgvB7M
IEeiQY9xJH2lVMN+nWlmOK96Soij2pNb39oa+CGH8v/oz80G7TTA7TWRw8skoXcXd6SG7/3uG8bN
ZOazk0X1Z/moGFkbWznWHAPZgdPUwSzRozXR5dnMhyw3s4uSTEPqeaT1sHDUwCXXlXuKc1a7IIwB
OAYID3RjWJh5YqFxddejAh0jmcyLY25i2q3jcF03ySvQxKepEr9KU28dB16yrIT9kGgd3qmwV5zr
wvd+srFICSjIntt2wJKtt9lS94pnJ3MfDSNN1ihVMVxjMRlKyz80I1Do7lm4RnVd+eOi1EBSjhh1
kRLc2vI1HcZ2w0ICclGEf47YaU0FXqBPoq7QX0x653lBTPiidWQ1s0w2FZVHyTKFshHbHqbfrJmZ
bTvOAaL0myBNMRKP3TzvwDzk6U0UBtAAEEks6kB7VEMaPHCI9qK1Y6KNwJKl6O0UPTwkg7YZMz9d
YOOMJjAFXnq9vxJmk0/gj9NgqeupUDBz7FkFPBZGNxfKx/A+ZqPYUc8MMvWkRO1t+b8ZO68lR5Vt
XT8REXhzW7Ilr7JddUNUz+6JNwmJffr9gXq1evU+sePcEII0JEiCzDF+UyRnu2MSX/C3jaThLPxQ
8VeGeUTYacXFRNzkSRHJe/QGie8FtnGJhRk9kSDZYLaYlK9lAFqk0tK1ZYWvoHPIy0W9svhudrpA
1cDPFygJWVtfKqckVuXatZSfupO8KlU8Xkz+yYh0h09D3l+csv7p53b3nAbmZzdp1rJy/Rbk8OBl
90PRB2zoYp3Bj1jLxWhNea0kUQLRZpn2AsMKB9GErmDW3YASgNSmlfIn0ncOUKWwXya+Piyb8KMV
eKPZRVwuSKFiWt9s6spGHwsyyyK1wuwCiT1chYr3Uw/x21YMv7o6Q/NNDOU/IaoPW9RO2oeq1bIj
5uBZgu4GcuzqNlVM8eK0CB1irPNAihfxFUediD6l+2ChQrfTmjOO12jEN1hzdyiowwLDzXKkO7ND
QQVT8uARCwkVuT/lW1Wm9qIvDf8xCcdJ447Zaxy+xVYYL/XaTJatTfqkLZ41ibZcY2fkknIUMdt0
Ukr09QdrMAFhsphZq/6+4LGyrhxWmJg0PcDxeanrZhPocbcgKrLoiTbwHkYvrFXfcXjBrrlvrMNo
J9ZBprLjQeG1uyEzt55Ty+9dUJ6KNN3quHV853V+CGvXf7N4bC2z2H23MmXrMzVD8s0nBtH5y2Kw
nV0yiJcoheDX9jAFosrA/4yQ9kcCdfjB70xQS6noDkaAIVAN27gNR5g4odoii21YiwGPRr5kOMWp
nKbVboevewiQykJUZGdMG2GWYof/fLTu1QG5U9Mpn6qSVbgRBS/zJkBomjyQg8li4p0qZCdQqfb0
f1PUXPDJ9gg5hMF+3svABJxHAluAJqvkERGVEt9foztmbUBQmT3TUhdwopRRWVe6g4ASjGWEmlAe
F2XwjgIMattqk25dJw7fvRwXswZzhWM86sF7kY+omAXl80g+4zkAhKln7Y+6xljWkHp30KbN/Kmz
6w41Cy9CHMfu8WjLEVq8lwQw8g9znfnYrWI6xuOGHMPbH8fudea+MZinRymr01DIfvtXN3Plv44V
o3wAu5nucstbFiN6p0wy5H7eQAOVe60tEKAf5+29aP6UO/mlGVGwjnWMlR/yLosJJ8kKSaEcRqna
Yr25RL7ZPMybW7lrtP9mjfTX87Hud6mWdmTGA1VskiJBlb7M/wlVHmNJZMlrgebPjrdFvta0HIJZ
ZD/Gmpn/o8SIASdYrVwzsD67jjf02g08/d0Qwy6b+vDDuiWs7ptXB5Wux87Hmcy20+4dvd793Ifb
YuAFL8m/Dl5pYhX16bqjib6E1lk7tCPhnYyGs3P6NP/m1Py37Th4EwNvFwSw0BydjoeRoa+GQg22
866BpI2RB+bVrnr7KgIAFFMt0CHRdowyFuvZmH/D/QbktX/MhOif4tEVxzoUT50wwmeVbMdzgsDF
gxN70WMoqvAZSMtwzHPnUkH7LBa+H0WLIU697Vw5tkrrmLQN0Daazp2AEU3wAmkN5iftNTcanBX+
deK++AlzEW3PsMqfbTwwN6HiBDttQouWDTThyq7Kz7GFG6QF5c8hC14J8GTvdo9jQ5BI99Dj7npo
M81cIScTvFlR+H3uNhycJersw5clshF9eweybI8xdR/r7qZwzOQpcmrnoTOK/Iet7+buY4HO0aR+
+Wy1tbcWeit3BVKIJ97/RKD7VP0wvRoNWYbNI/Zag5J5hz7p8y5vqyP2d8OeWV+4DqNCvgLWuV2h
B/EbaZry++ihsF8NqXbBNsjdwu/P8Qyp+MEIEaKQ5tUvDXYlij9x8Evmin6V569xE3XgMmwQpbGa
v8Kv1tCzRe5pLkXCK15DNQ3W7lQ5gzewMQ2fYPS06+Sm+giKBw27qW2v1ea+r/iqPdXOXjuDt70f
DR9zoYQ+cwm0bDe3JNDSPvNKeJj35k3lvg5D7z/Ptcem2WKLEV/nnnA2fctspT3NZaKNmdn4cDrm
dnGXFijFKf7tAiJHq5d1PIQQ66dBiMZchb1RrefKkCirTcBS7tcFVG762KSeBk+LynZMFE/1DXCe
0+UhmtYfy7j6gRyfCT7XaFao4jP1DWWQH3w0PG8bMijZAQymQFumgl9yr2MloZMs5+q3o0pxjauy
3s9N7j3MNZhyZgc31jnBrVgpFKwWk68/Orx9nBv+0avIAN0p5GmWcwkya5z1f3U3jbLt7dWIytPj
XHq/jnn3j8bI41fbPOf7m1rdS+8DnQvmzf1a8rSxFw5R82n6zFt1uk23wdxr30s6bTw1hVpsaxme
olgXj0EeGEenFMaxE7YzPLRIGPKIj5HGL53Q32HVXmqyOtbo2VZ4P/TDBnn54KF2RDcs761VP8JM
os7y1R8lc3GjGxtPVNru1oVwDPtR18qDg1nNsPSmU8/10IHXljWcikXcNdNs//fI5jrKGMCRrHgd
DIhibVocrQ46CJ7broI80GoUFooGqsB42EQe1qqraznlxZlQnwFwM0kfBEJJIxEGfxT5IQWdfJ2r
xYFxzZskPLQkwsKFEPaTW2AxdNut/eBFKJ6+nxvMXaIZ+ZpDM9/fuvRV/c0JibPPvc2bIA+/yV7N
fvVhdO3HiIP2rcZtWIn9GWi2u7udxYur70FTGrtbl1WGvF1RDb92Rd/8ZP4lf1UmTYkkRyKYu/6+
TK9EPUI65Dh+DWqSGhiJMT/eR9VJLGtUor+Ptzp9yGoWIp36OA9prkhUAJlVO+oebwPDGWCi/mfV
rzbEs+oHq3GzP/pVLJL3ggXJ7dh8o2wxsvIh/r29952mLSGE0TW3t75bo2XSm7fqljQvGcYGcWfW
BqybbuOzMpJGgdbBEpq/u9ggo5gPSnbr8/YNSkGy1G2jX32ygkZQAWD85n7dBmvRhd3F9uZ2Htuq
koU7YjFyH1vj6NnCNGSP1vH0K+hSZvwZgq0blCD43UD4qxaRVZV/9NsHCbKWep1ubuNLdCISWDiF
G9Z9v35cJEZ5Xw2JxyJ+6tdWMKNyZWn92q/DHhPtvtWYEk73oPZYZntF1yPTPZ23UTOgmhL9yftY
AxVhsAwk5frX2FwjXg5WjtXrdF5dg0wiUaSVbo0Rj4EGp4kah9gbocQapaya61hZ8qSxyp/32kFW
m6EF2d4kkX9Et2Jj2xUKC55veEeUpP7cZc2/8SKnuiZ9Vl8Hi2woSrqoz6ltOFl2eMepxq1995/S
226ChtDRytTN3DSb2s+HAr6Je5fzoYhDqot3Reml2tJW2+rqEao9sizdKNPZ5/p55kQ42ThIF9KX
v6s6i1CEoZtrVhvuUVr6rd9e6etrLFr3OPU7n31uPx/yI/OPs/9uOLeZa7WB4xynWvdD2dT974a3
452JegNpWASNso2m8eZxo6q81lbrnjQZL++HvMrHWTf+8pyILEPXXcnpdNciUMZTr8gVLlcIO6f5
63zZGmbipzKQawWyJyKqbroRlSrpl1s9XaHFw+0hG7P8cR6tO7j2EY3oP65Jawb7WAjvP9+KKG41
fn1J066KCeHcfL6WNvMtMqco4MzfajfVmHbnO+cH1b++2aTHVjB/Ra/0k6S1jthi5W40EdrXRi2+
QHoaaZF8+H0QPcbhiExd5jofuGuhq6UbpyKOzpLn6MGFUr8Ye9vY+q70VpkPpd4s1SveFum+98YO
mhHkQCuRykevj9WCebxygMWSPg9u8YSXOjEnbLCOaYOY/zAk8Q6tiOg9NLyFgR/Cp45A4LoHhbqZ
dxVrY9ULnaDYNywnske1RlgeiTD/A4jYAchC8dK5TnKIIxRLMa3G7cwhAWu1OZZLPbT30Cnas9Mz
sZ/H1ATkICOUQo65myTPBCaejLCx1lGMjrjsQxTtos56w6YiXaq6OV7aIEPeAqE3ROPRlxrUsj+k
cKcacFt8nPdZU/76ZOjpu7TlsLkfmj9FlZjW7VOLuZlRW7BuUNBEVnDqi2x1f/ijzXwwSRNxACB2
P37rZt6/t5h3hcAGwuxVFhTzqe5t5vPdzmLmXr6JU/3z3vjv2ve+daUk2Nmmu/slzs2EFzPg+6Vk
Ts4TMkAt8I/b8tfp59oI89SPieNu721/Xfx0++5Dmotx6HsuR8Xd/DHAe5VbO2ectJjN3rndofmc
t+pzF3+MYRzcfdft/jjy+7v7e9Blb1YwK01/Nde+n/Pe5+0ceakBexn6H//rcn5/l3MPOUZxKDS8
VW10SdHx/tAqnVmgKuQlizP0PoZheLRF2p+QwmGGapvOW5kr32UztP9ygfj5mT/DKE4eVJbIr1HR
5SvWqOoxj2qxK30ivD2CnqCuNFhaiON84rK2r0XU/WuH8SbOfPPL6Ka/nWfKJ9MFrAPFAKcUszQP
IxqnqwbbxZe8Z14dNMgmSlJ97XTyMAzf3LANv3mEsZexMjTnTAvcbQ5edUsYoD3PBXMVFj2vv0Y8
sTzN+oeVh3AsLH94GaPBXA1RYB7mE3cJGtRW3zVP87DmAUo7JPDLOeMh3gtpt58KCU9k/qS8zpcI
d1rs5su2x8mnPmmN14ykxIMD8uinhirtELX/TvfNnW7gkKvGMuq77gT/ZHxEJDLdFqYmL/PNr72k
+Ch6RMzmu2QidCmS6B8lJDmR6U77XBko7Uci9/Z1gEeCQ6Ji3Tp599xUkKUrMUZoA0bLecTT90rO
gKwD70WoHanYVVDnbpuh7IvJV9p4JJAZP6pDhVlRnp+wrgseRw8syYiU9ALQVv+GbGS5bNp664aa
ds4qxPKSimdsnoy8RH0fdquDVZ/iYzKDncJeakWySyyU67znXvOqr7RAYggpsBcsaGlresFR65Bq
N1reonlrDls5dPXk2KTsbB7YO15YnwDnge8obnhqNSU6xMjpCFGhBzm0+cfoiI8Ie8mfssIeplPT
DaDFFN8dA6ssTa/RKk+6p8gsd6oNfmiMMW+PHbM/WjqisX3l4XRSqwbked84irEwj1EvVrwTo2Xg
xeo2axLtLavNXY+1YNjSD/+D5Bl8U7pEonoDJXt8ygUpjRi63HFXJP6LjpsuAISoIwjLcrRJqzfV
qjxuDg6j3mBv3QiOO6YdES+U5LUN4uC1khM/eCify17+gyOPtfQVr8ZyQq150RrlqgkKvJ6H4lmi
4nyGKIQxkKE0G3Qqq0m2iZwQ0dcPu03z97wX2hIGUXcSMaL/lo6yBANTNm0t7UufZOqibtrg04WA
qjW+eClyo15rndPujGlDMElbVq61N+GgHg1kj46DjUOoZRznI+DAfuROZjOz5ZDa5T+1COlAs8hQ
59etYutxX48VM5+1gdrcNW0v0sswFqiZSeLNGC4cP++/kZSKYufDDvrqn1GI1wFrqVe9RxO9FCV/
8Dw+NmUfH8Ug9Uctgn6UuiM0BCdK3lWdaUDnE8bVy0PWVMoBrZnuWNhlz3zgxc2JxploSLwn8MEx
A8W0SWE69FTmKGpCb0AkyHsXmYr3il9a2yIuvPcqia5lp6jXMIeDbgKftfwCrwMjjh97MR5JE4No
0KP4QchOQVyVQOgxBfAucwVxanXo/iF0jE1MpMXvIWLGbZE432sNI00f85MVYVew+I5ubu0ajaHA
yrQzTwll2Qgfc7JWDS/Ap2yvHYOFCnHq2jX5g6P7W4kw3HcROwuRCBhhFi51ri2Ni9v35ra0Bknw
FFlgbDq2uhn+EEOenHIPa6tRSxA7VM1kE+RIZsy3qMTlHveAAHnu6WZJhYlH1frpPm3JyxclT1/i
+es0l+MTXMiFGFLvA5a48mALkmXjiJkVFFy+wwZYSZlk1yBDxmdsMRALk6gigmbimVuJ7gFHqh0K
gvFgVAfi3qseTMc6BtX/GCqT/WgynqqizBahX8kLpD0X5TR0yixpr42sTN+ZT43LbjB3LGudJ2cI
3xMWvZ9oULoLYuDlAYPsP44TCf2WysJ/VEvUFDAkapEiqvJdrhZQ5kSBrp5UsnWH6/VDjdbCUnVS
uUP1PN/5zoQWD6qL3dg4mRr9QVeD4WANqbFvhledv+/ZEwRUy9xzdvjWRmd47KtKN5YKRrSalWUf
one8zViU+dqYdmU5XtuREOWYD8VWM+p6i213uh3dwL8qhKmLUX1X+qF6mTfp8GKPTAndIXP2CCUa
r+AleOwmRNkEvkKyX/ctCvZCddqtJJe6hLBaHMexx1WhH3dOVxoHkk1u8zAWLhIo/kNkdP47P51g
MwTGG4QXXjh5lh0AOBBvw0JlgayWuU6bwLwYDRBczc5Rqi4wVa30bl/2Srevw+QjKOxvJRmgxjbB
VpKze9JVN36KiVvyc75kk13OWJbhTtgZPjt4UD2Rt2E2YMOUbcfKecr18ln3x/HctYR+BuUjITEA
pcJwg5IcnCIRFLYWox2XazyntTWT9nFTe8G4TkpVPaGLqp46Y/xuADBcmObonL26QtoVrcVHmeff
rLqsrzz3yW++i+nelRMwVNWQzJeZrt92FV17bEkYBxPvPi89nn1WdalCF0wjSZeLkahnIIRlLldy
CMMXstLlNTPGpRVo/hNvjmc54iDVRY76pPgvyGnJc4iGOHKCiGEb4sxYzUeFx9Zew2VvbSGU/9A1
4HQEfn14IAU7QrOnNMydj6jkB19W4lBiaQKC9RiTqgX5iGdVH0cvbSMm4mb1MVjvQ2yZn3AAtRVE
G4mfV1kDoTZ4CJVutgPaaawk2SUcNZp+HfOUXwlbQWV/2vRxDhkseotCvITtDucfgfrGIHT9ggc3
U7psU7s4viPA0z4BXXyZ1RQNTbarjrDD47zL5MPMsN5E1kS5jIa2biyZfxsKlmhGYCWPYsM1YrqX
+u6K0LSFCnhBhCHI9SPsGnxvCqREG4uki5lp5V6TxrB0SXR+pWS8G9E6K8f1AwwMQY4porR2fapH
S8urIzwPfftAmIJAlEaYMferim/Vt5cSDNLO8uQku6/i8FcM6xqRh2NtlPGT1deAllGvPLsRD2ut
QWs0GsrPvARbkyCPCT2ufeFmwoUNswyzBSvZ5FIxDz7pNSjnikAMydAerbpO17yQSbQE0ReAbv/F
scsNeg7KngB7eHLJn5LxdcuHysuVa1xiZTeKIVritmc/9F1PDsipilNhnORgmfsZvho0zb7yaq7d
nR5vCKq9Ero+BV6j7f0yJVKkJ0Dl8yQjB9etVSMZNo2rZ592AVnNyxdKlgfrMcQL0yw6kKBSrrvv
ojdD3FDM6qQ6ZfjV86dmVhds6y4cD1GubmtUx/HCRuhJry31VKZ7RdZymzvM8p3MB9urWovKEQiF
xBpkbFPP14AIxC7ByGobW/JJqaGeF0JrT36qFS8RsVJiV05/zmwTF59CUXe8R/OHokiSbeSGiGHo
fbtX9BrmW0EiVyFjL0rzlOAZh+0wYP7AQxQkRhmkji1v0wlelbwGSx5YriRDpvjLBvefh1TWNjRi
np1rUX0C2BzfkqYc10Qw9S8zc76nUXJGFnd4jq2vDqm3J8dnpuCGVb3SzKB4QqJcXyOpqT1YoN+3
rZkTvlPSXY0MSecmw97qNDTqfbvbx4SC14UXfbmY8B2zOPFQ6fMeNGPMl53SKrtSabAjwtMSX5/A
tEhGDfaiAW2Cy4RTn+uqrJZ1Ezoow/VyBTEzJhxgtJs2ANtiY4XC69ZTf7iTXbKd2xdfJ2pjTtIn
KoJXq1Qq3mXwHuN67J+THIAYfmnBQ1cOxiKoq2ZZwZY5h230VdSG+dhKdDJMr8XZKnfcRVtVkxN5
8KMYQuvgA7x7CCqzOYqirRZZ1I/43KN/DhjJ3HahIS9+oliLJAxwb6oHJlfT0ymNFcxVhOHbCyah
3nIIyVmNml09+1l6Uro8IKySTuhVUmeayvJA8fXzwCTw2U+xf1Iz98XujTWxhmapdySwB2Yqj2iI
JSstHr2PwcuvuQ5XHdXk4QhmQzyY1WS3pLnBBcbmuWw1/WyOqou4vLeBcjD+tHNiOI4zHFrV5+uo
x3Ql10FR9cfeh+9lFP6I3+QF7ipaz+m2BWL8TepkmEdQnOtKMVHsTgZ9OTDwQe2/x14hL1ItuiMq
RSe+eWbjiKt9kgC6gmYdvkKzAeVdHhM1iI+Qa81ro6NMO0YuWK8q1fdK9WHw6P3AstbDjggJeLEQ
XTGg96wnn8TiGHwlThC2/ZXuvfmdV363IozeVacZ1qmNmSCgfx10Mu/ppPXrJaTqFtnulgRVoyFi
ZUbGDs++8MkiqHcE8vjZNp54YzYCPzrygosiQ1YZGgYXVg9qQeRuthc7INfGqxdpFTELEhwaPA0n
MZ+AwUl3mbB2e6ga4xGrxtRYIUhiA0AwJ8nMZgctttn1OHDePuXIXTElUaeu0b1aFrlod+NUrGC2
vbvvJiR6Nrz5116VdDufOcofm/uxqgCKldoNJhux7HYdGVd0eWytIw9hA1yR1dru/Y4FSKbiAuvb
O/Q+FIxheuUydFhTRKnlnGOt1XjJXczQn2xl1K3Swa8ebXnKAfgHhabtNUBUS7UsLi6MQAIUvbpC
hrJZanWHK2PbgEeJ0mERBgPVUJ07eOpBVLq5Sc1wV8FxwwKvDB6FiuFMXV9ADrbHtGWN5iKFuYlR
30XRZiL0xor9hlQcbCRDXyT5GB/NEvRaLAuEHgSAKJzo5D4Qjr0wEJn88C1w9ql/Cp3B/8ScVmmN
6KBLp0eceRxWqdlfrbyPt8J1mwN0OBdrp+njvIkj0a4tcmNT8jQ9lFN6umwO8NyYaZQp3ujzfgq4
JC0NeytgdFKAMeY6NNqfVVSxW+DssVI6YkiaZ9Vw42J5qKfNvDtvQNiXS0XFakbrvY3uqQ3QnKwG
jcMmqDs+hTU+ulkQN7iwlyPwumlOhWAdxmVAbhJ7aOTtoJ8J6KJykkrW+mPkJcOjkYB+NEok3B7i
rreOTtatLdwvLgVopdJijS2FauwRdDD28yeJQfy6iON/5z3s98xfx6dqf9f9fUxnCiQe5uIEuy7f
bcqtn2vQd/5qwkv1/+imChl8rHUl7nNT4//f08/Dn7v2JPwvBKQRPf3vy/o91Pulzg2wqf/PyE1h
e8s0wE34Xmfu5o+rm/f/X33fhlBhaqobaA/8n5f5xzndFBnBrtNTqJz5OTJt47upxN2DZqbiahUB
67EM7WsrGdJPzVdIElbGd/wwsOWOx/gEUqtjzV4p+GDSVA9/gFVXPvFFK1YhaMg9y0v10iXEqeYK
IZ6wSSC9t8Z00CzRQ3OruF7y4nvl51yBeSpmUwqarsWg1tzFblz3UijvhNq3cw2NuMDC5I13HgNH
Ye4LuHzMnOS7gx+d70I1i2CM5rZmHLCh9k8laM/b6IIwA+g7Imnr4pTial248/EGecqxWLgNT2Ty
ZdSL5NXMTDy1bWRdrax0X7Woucwnd2ukWsKo6q8SpfWdOWQGL3zb+RiZeM73Rm/6cYG7rjglRS2O
ocIMcW4aJy88fMov/LkTPGXbZt/EhABrJcXKc7p5WoKwv0rInvUVyzhCo9uRdPZzlEff5woGIutZ
NMhnjUjUo+l4xnpktv/uJPzcpu8lqwJwcI6jnCfhoX3eCaDPrDG/fNZGU4VgAKGZKpV/sJLKOKHn
huj2dG4EEZY9yNcPEfICG7HL3Dn8pfC/tJnvTk0bL3xWyrx+hakXbMNCdTbSkuNrX/nXuW8CmoSq
o9K66nFR75S+cFYJ7k8fPq7uc40O4XVWuS1iwya4cDTAsiVvemS8o+Fbi5hujqTbN+zd7LVXVNo2
5PX1OsjkBFbQ+8IygRwrEdNT2lYhUBXU6IM09L4UR98Zkd2+5S7wt9ouyk3XJ/E38P2ruYIo4Qyb
/FoOkc29CYvMADc2uF+Jlb8xr4pfrIY4hYc68DrsRu3Tlue5HJh2uApUrGbqOo6fMl+SFZ8bRn6C
n5HnXo2QH7naZawFpgK9fE31pvl0IjNZW26Lan5fiRcsv17ncg+YKex1aZ9zvKIOUiNShhqV99W0
qJgFvvNe2Ha9qTI9BLSraG+4xz3OFVy771FxK9wjPBTnpEbIFc/3hS/mnPpj80pEzto6IT6Uoqqz
j4w559zSC2SzbPo2Oliidw+uqzyXmXvKyyp7xtspfUYyHSUiD8WteRdmtr+Xevlj3rttMLV8iMXY
Ysg5tUrCaBd4KDyqemvhz5z719xndlVOpZFSV9skiuWiqYxfp3AVIFRKyWRvqkGMHuC/bsjl3Pt8
zPSfmqKKnuY2JurOqyYx8WGYBohetXVton/uQ7bybZoCDK400e95XMj3ouL50Ofpcweg4AlKEPH5
TL6Xcoj2cU70ft7NYrRjNGGDV5xKfWzX8e/kplYkv9+b/MlNZPamOKF9rm3lY+65bUDKkk0el3Mb
wC24Qsi8e5zbJFJ7zRTRXGoLaSCW09PTS75Dbi6POaYzIPg4EYSNbGMJM1jzyJDvqWZMXr8qM/Tp
vMKyNkFcFM/CH9qnhgj03MiGQbAPMhM3rqmRI/1xNWoons+NcIMHdCrB6c2llXlmIlK+daZmnIU/
fs6V+oYIOhKj6nLeDdHOXcoiHG5j9+38VcJVv1iVrF7RrnyYa+l2kfOiZqURfUWdPpL3/s8GPqt6
xN1tPFqRU668jOuYS+eCe73505Dzf286w1neC1KtB8Yx7zcD0OUUU5DNHwdvH4VCPK5M9cd7w0mH
gfBXhHo5q6dgGlEyeA3hzWlIdVtE+6wZVkmmwa65NwuzOttqZfJxH/mtJ2Kh1greHNO5v5pYjYmg
cDzIWzewJbUHXK6InGhoJQakErJpiZrr/trXivqD0DCKXmO5xK5SPdjeEB4J4dhMvk3/VPFG4ieQ
L1j9qp+oLQU0qvyt1jfDu1nES+KmzmuvBzujKDEMLbERUpsE9ygrkOd543eVPHdmHm6qBlT+XwVJ
gjOXUlvK3wWFC1smZkyLuQWBd3meuzLrQgHwVBASnM4xH5s/acizrvzcZJr+3wUYLosVikPoBv13
gRfH8DTiOIOx/V9dYStqLEPXb5b37ucqeYWdfd3h/PFXwRj66dIC5rL6qyBuS29RlLL6u0CphLaA
eqCt5p7vG6J2PHsmA5n7sfmT2kPwEL4r/i7QJLgfrRKsHafrmDfzMCDcouCpadz7qeB+E/0Uno4s
bXkruLcYVLyLQxwb/i4AgEa4pAZ/dK88f6onAraBJ+jfBV3V/XDsCF/E/765CagJsjHN7XiUQ5MK
rBBAHA+AK1jedOUpfXrtIojZqS3ja+dr+YqfcXj14rFYeSzgLnmhlyu/llgrSYUsGEuZC1G9atUV
mXXx2kCuPJaWlxx32lXqCu2CF0K7QgV/vKSsC1adZnWXgJgoZwvbC9BNljRCqS+dPozUc8UlyA2V
s3XlBSSsRn84YHVaYKxggiWXbiTb2wVKxNkSi9ICrQS9tDHkdfwzfpIOvSTeGba7u+qkaZ9Jc3jT
2axzTriIawsMeOGKQj1FPQdtGqKe4w/noIYs4cV+B8Wuj9dYPjbnDm/uNf8iefZwkKcUb/Q8I0WA
Z0d57rq6WHdxnp/TQJbrLs1TzqZCN1P6+JzXTrVOxRCeYbvWa88clFMqRLPu7MI7UaVdEzZ2Tl2K
53UaaNapi51+7QVgVYIsHikN9VMgK3XtexHhbXPETc+3+snPW193XtrxiTy80XkRsRliNsTT35BJ
AAYU9mR8c0xrRa6e/NH5msscQNKH1OWRPUxVkaUJ8dB0+8VcqjVevCW8hx/N1BRhM7wKG6zM59Le
9bylQmxsA59d24VpNWLQhFsz0dN2r+JL8spaGQJUnaEbP+2SKBIPSYfz17zLUnWitHnp0WuE85qL
9F9LHa3jXIg10Ber0vo0l8WOfJNlHJ7nMkMpn8awVLdaESWYOzv5uixB5IMbsnmShzUqibZnYeGA
/tlD0djROtVIev1ZwcgrLHGNdg8q5z/V8f/kI4pbuMi7p7mfeRMMuN6zKiDF2YtWX8z1bie7bSEd
/ENWwN3M1Yv53Lx2YVMpIuPrKJtjhJDFAr+y7AsTkacSIc6XIgr7XZmq8SqZjosRC4vEjr/VExCK
i4JX52XOh9Y8haGafuma6awwkG0fFYTQX+0AWcWpnW2MMaylOoeG4NtXFRVh2Go0GMrMhPVrVOcU
RsJpRDAmwSR22Zmqt7ecrrlgJqlBDdPL70E8XkvXLl4LJ2m3lgQ+pubh8O6FzIXnCq2GU+QwDqcC
riWutKW16Ku8/J4PqMTlLfmezujRqvaIjqO7/9Kpxbe5ZVEFmMGVTXcN8hRVgUTwPHFT/6vGWXXq
ukQtY9mlXkfmhxdeWUXglUNZHsl7ieP8KSGsfzAAaf334dvu72OhYE1n5wnMu+lYoOj0MX2Kfn+q
6xG8TuERjuB4qlVYe/xVz+JaiEIrm/vx23l+j6YWerPGxqtiBvI/7J3XcuvYdrVfxdX36xg5VLl9
QYCZFCUq6wa1pa2NHBfy0/sD+/yu7mP7/H4A37AUSRAEVphzjG8swUl//Pp2GLeH5Q+DhoByE//T
n375n09w+5kKzYVk3SVE5b87lnLWp6MFEOWPP77KQrlMdlk+KMtDps601y2yror0myZtvKlNg8ZW
3VInyuRe6ugFQicDesSuxAcKuaauRUFQacOr3okWVO/ELk+QwHj7WQUizU/AO9KfU55BpYwD27AA
i5ganonw/mmyh7inuajtunnJeLIJjtfMei+AXm5z9BQIjOJerIJ08CtMlD4cKdwBQboZ4+KLOCDn
oMwReYexpu/LYX5oUAQomXpCV0I5iIRii9VgOeCQLW5RxIrfslv5IJLHTxu4nLNeDsRO18dBwO2P
0n56CFvph7M23uP3AtxsWldS5DS6XpEDk0MgbKvpLmZdvo/juiUhnSBnNwRpkBDUsQ1El2z1oC7X
lpalhEpV2cZRxPg49GK6A6V5Fh0F9XYivlLVH+Isfx87I7oI161eunZEEVzE19t3cbQVv6KpMe6l
Oo0PszNl92r9nUAnPDdZ9DRMpthnQoaXotVSPw1d9T3sx0M+LrIzK2z2mkBjatSh9O0QjbnC21tT
BFhFijPe3x5aKhx3uFrvotEs3+3SfEFEsKpYoxNpY14kq0mUtrZzEIoyrOmATTuSC4031Zo3ADRf
6hGFI1XwOGAVGaQaptOYBK56sNbMtYeILuIRS0lZYtrpnXWFHWU1iCpYlSpQWGqSxi51mBoi1gJs
2hsy9QL8ZFmNZ67V3yOoQb5hUkCt6qWFjVwCvxtdnsoBHmViCf1CI3/WCfd8trsn17DSuySy28NY
UB0q8/SOuXXrpCK6q1wzuSqiei71JDvV8aUeHyO7j99wERuGLg8juZaHtgx/gU0B771UEtVhBvc8
GPVJcTZFmFRvuZYo+6S/0C4Mz1nE+yKdJn5J2U0dnZkANqiSeEsdBYtlo4utOea1X6RSPuTUP3dN
F1T4//Gtdd1Eml+HglYyJwdDrJyk1AcfyeD4GtLvgxRBUnMYfht59q26swqUXFgeMdSgCLNTPhEw
HtEk3/d1YHo1MrE1Hgh7fYNP5dQbMOpcm6UJnVO9z40yfKjbdh0HZX9dfpJ13HqK2b0nFOXPgtLV
Kp46sTFT82OoVOWUVZWBl2slIuQlVV6B2wxZsduVybNEwmEUJO5SxdV40WkuK/FUfjrhYJHdrqJV
deSLK9LyTraIiGQZ4EBu8twfNEo3BO7267EPr6pt5wcSDOXWsMLoRF/L2QdF222he67k0v1uBofR
w2qSgxhm5xggXvKCFho3q4xu10QaSWJxPYL9oewxYcb9oWT1y+yMPS52VwcwUwx3WuRuVAY4Tcxk
j2f2ux2LOxknfbxS5mCX9OrBps/5xPVfegUwIxq1YbaL9W44FUqR7cLlK8xLGb3fIduLMD+IkP6I
h3Z5OImhuphK2u4JvyWZOtDt3diwmc+krPG7J8N9CR8J3wGhor0RJxe6M6AxkEQgguIVjZl1opIO
86EMQtdj0w/ClfZUgE1g2yKAY4WgpdR/0ol8cPR8EVtDo5PVUV/cfjF0/9OoUUiyncw5GDBLVnWf
y10yOl9lX5xa1slnXWlIfV64RUX7PkT1Xi1rgHntR0F283oy3f7yxzq5u3RMxvdh3ap+TnSJ7zaz
vk5bV+5DpWo3mYzfsWgP1746VeTbviMEVHeayQrXRBfxgdNr8RNa7BVthzKbpl2JobE8BBHtlhX2
q0p34FpH9lsusdSzVmnZ9+fKekrtCdx8aT4FGYpzVSqvqjKJ40CG8UrLiVvQB/FiNVykfWo0HlrL
VzFV5osda++mjfhTcRctidB9E13Pttcj87FexPuBm5DWjkGLVupdJ4y7cci1k0uSbjz1kh7wpJ0n
dN9WpH0AwUo3eRd0+2AglJrTkO+UIYXyWxXRzlaVGIdCr5+azOQhT65wV6JzA2DxMZdkIMv+SW3K
PYx73aPzgzF5Ni63BzcncbzV3ONoxUsatgbVfo7re8EGwrfxx+1tm/2nU/4SZfKz62OiEQLtE1Rc
8GDdJXTKDdGaj7eHuM1fybs4aWR54INEBdY2cv6o1fypVbp4TbK7vQcR3K51Yoa3qhvqz3ruPBR8
tdenujg4Sp9cDeLoV5Hu6O9xr3yxFXA+myG9Gx09QLav/wojI9+AJDX8JSjnOor8p2KhVZeLmiUb
ip+yiaZtPjRP1GwV1FbRWcGSvWdhnB3GpSbJxKzuwTPionPls9FE5sasuDeiFD2QrpjaS2DpZ7gX
4lPYkPrasItREqHuXIVVqiKBUeN7kBStSHSUYnL2a0dq+DmJcLilCkqUIDKp3bcqGc314nJ1GjqO
o9DoAwzm+BmPP5tObfd2l9R7PNE7PXLTV0OrsGsAulgj/Ny0ixKjj9xkjVYIGkSnHbS0yc4H05Jy
rdEiRYjFVKqk4V1TpMmJYWOvpqqDBDewV7dbaQiNZzkNWPkWGwdVRFhu7A4qKS55FzkHK006P5yC
+jE1k13WBNqDk4zSj0wWtiyV72NckIdJWpIWH/oghKzpuVdGr2O/geXlTsBIfyt1AurLrEivfRwD
nWvDtU25bdfhwvJdc/DGlMTd2SzvXM1d3zikDjXgJ7UYkLalwX2E9LXrmnjdZdkhpj6dTnr4bqqb
mN7SG/l49iHUoXDNJVXSoFf6Iytvc5UVpn6tyzHbhvUoD04bDjuQ3+2qoOa40uI4f1H7NjioSpV4
Q0J481wMXzCB2PS7vzq1p7CY1VvJYa7Nbgj3cB1o2jnSea2aOz1Oy3Ok6Wt6dwM6vLpYjaE7bwZb
e4Q+FB7x5ydbJwQakMYqVUZjIqfvlrHeI0B24o56bV9ZuyzR1DUFnszXhXB3hOJA60Yeh1DL9tFD
F/cydw5t3FHlln20E5oAJCKTbD8sO7xIUZ4cpI7rBbP42HcH03YPBhmkD63VVS+6hl/KoZDBYDQJ
Yb3nhn0ll7tIow8bdaHXwKXYjFO1SHo1PMBkYiVVg6TMKRD0yGEgGzZPz27xo4mK+jnRe7LGFbhs
t4fIkOpPU+yIpl9xekzy4UNRbObl5mWiG8lERAJzu5dv3/YlmZJg5o6olZcQ+sanvWQ+RpV9mF34
Qq2o4lUp4ozSIB4S0Y35a0+1th8a81vasZ/hRPJFLysW0AowyMnGHT78+Qu0PkiNxi25BBJfFQ/Z
IMikpaiPYc2Zl1nZ3N++KuCHmiHlh8SOHvVF80rnVvgoKFHQ1OqTNZD/ambuhbDqK5dZt24Dt3ko
oEDOWoePNgnsE1sEY9+JPPGp4cqd25X1ngSfnwih46tt0IAzNM3kY2njK7tf507mQN3a3LfdhS0S
t9mmVYWCX4zihZ3zWestsriKvnuMEI3s2HoXifz0o0/W8aK8EJLz2japSvQzvuCqUQ5J3HRf07GZ
jGEfEMHrzb2uHlPAGNuwCR6NReA7QEg+ot4nLbgjgzuYV0VpmY/xJMaLYU77aiITLZQIIso+1M7A
oBoiiIS9p6nSxm7wIwm1cK0z6wL7a1SCzwt1ZYfd8CmD5JIRHrgFSyi8DITVpa2fLAz+myqs5KZT
DATxg1n4U6w8Rbf0DXYrjg9KdaE0WsERJ4/wh9BW3umHUdByyxe9q7PtkIpzq83pusCX9J4QB8zO
dfoK60FbzeFUP2jBkjw8msnWLYEEjJGdvgRdNx5sYrO9nIlX06Bmtgyy+WCbb9pAQa9jPD/RXNPO
49ij8kGBPSMPeenbCQRghUkpJ4nHV3O926cW0jdg4zafMbyhqG+fOzn8YFE9XAC72T51AGdLQ2ut
tSK9gopxH9MgopoRFvkXNUD97vYAP7Y7ATVHqMZkAByp2krsNYiFMrGblRZpWGjg8kalsgZcOKCz
5memPnx0rKIp6gUQwTL7RfSG2CRdm+5ocNaBRFO7PATCBo3bK+Y6csfukSR17PBUOyh4Loss9WwP
yWtrNJQxJrVd25VBuF8UkE1UGvqR5QgxyLpTH90sCffCdtjNjIREr5LepH/t1m38lpQNq7R6bD2p
a9Mm0dwWdEdM9o9DVOjyMIjiTZLQs9bipoH/WE2voViGCqM6G+6YXsw00DdaG9pnp2UyY/Ezn4yK
pPAOOhBKQGf0hyKIntlVvpWtVqyDvDC9oamrF0nYoe8y6a6qVnufZRBfAmOOL1YXjrthan7Ei1a6
SCJ5qvTKJVQV1U1YJsvlh4wnl2LYTcWMN20s78h2THYiQWQS9vAs60i1/Hrg7p3kg24+dhP2Fs2t
zQdm+swfu9jYYaYh64QiqNEX97SApgdLkoPiWMjKUsu+B0vjZ10rroWqroXMynPCEK4q0Z7VJVI5
Jp214Yza0RSwXfCfeDepslJlYm/EnFTHZM2YWORWL0k9E0nb+6ZBDhqpQXRsFR2akZ4z29tzeuqa
Yt923FAzAs5NuiCtgnDcEDeJ2U2fULwPP3Slsh+bvM9XuT7gCWYKe8fSEKGjekeT9RWmOBFVA7dH
gXfsXEBV9YXJ/VaqCAHMamzWpas/c0LHVV6XRC0RrZ0Tni0wfV4Wa9UBNc9zPeozB0qgY26btKwJ
J7pzJ8xvmAXcu3ksJfP3gl9tK9KmUthN9ImnewQI+3KJ/uq0HBX4ooqmQebJCNtMZYTqJ/sqZrCy
e8cc8jNsUUsTjMuS1mAPkSfNtVaUYE9p724shgEaDKBagSdiZbBsOOYY/mJVohoIxzM5JsEVyvdm
ckfxczh20XRvMoS9ALeGi5aka70P6ycRDcG9Xs6PtC+SdU9t+C6ZtmMZdeBH4+GBpHfzXcxTRXIl
mt9UKZpNQbT7CcSx5Y8JjXL3iSgL96KYYbbKApoGzD5eoKohpLRiNXWMOoPW176GquAgWV0x9mTT
Ve/psSoiB/UcaEgb7dl8qisWJeHsMsiLSV+NiTn6qMn0bad05b0daF9jNkxviRbvnTTrUZol0xs5
03dQKiMwkhY7jps6czZQhoPThNxDU7Ov4+84atO3VJDrjCtUAXroll5pNhJWXI+Bj4IRLqjCvDJp
hPf4hrZGwYZjVLv3KOixZ/XvCM3ZIZXi0wBS4LtBUG5MDb9LbH4QUmnvVUcxV51qKI8NxRrAM+MC
mWsaIIZ18SFK3E/EjrRbSKo/G6OJX/WBGnXXvRKULO+0BDF/IqPu1VFHZ1uUwHfKXKQeCmdr1wqH
jBBcG9uO17wW0QPDAG1nV24VtZwvsjaeJAuVko/5gzLMcSht3w7K+ihM6khqTFVwGJXXG9S7iWAp
zLr8CkarPIq4tPxMFeFxnDVlZYgw2Ui6/5chbcHJ9vUyrDpfC6Lfrir3Wzr2as6+snqMFghz9Jj3
DM1uM2HkCJWj1j3adgnUduohcy/DLBtrCkp19z5USnsf6vGvWbP8fHyJbOqDuR21D5mJxb+bcd+2
LWgiNeu2dZZStaQTtq6ClPqfkzvXfMorv+lROJVdWmwAS9CrETWOibm/mG6i7qwpHdl6u89WV9NL
6MxtqozaoZrnV7yz2LQByBxDvX4RzApe7qCkKJ1JXBLpGAfpqLMHP9pPU6LDQ0GseimNlzTOEW8k
Zc025cUBo/MpWu3cN859WNW39Wh8GA1119ljeLw96HaDfMmtToXZGHe6Fn+PQ92AHB8Xkc1Ij6Yy
jmVkVfe3B5Vqra6J6s4OkCzZobOBmhecG6HU2yDCpGBVhrgPUPpsafx0IP58rY2697bNPLcBiSRe
bGWyHt14Tp+K+KCn8482jHTmbp1adB3f53VUrrGVyPvUHt7CTo83reg6D3HTfGGtdaybxvZznE8z
4qD7KdLH+yH4HM2uw8bCNKTq6IrYCYMkLjnLQ11tbvWWuGjo9i19P5EwdOKciT01BG5A2Hl+jrpA
wq5K5mNsWZccpAa2k5yOctbtb6tjLo9z2urtsdBbOIz4pdhElZSyZfxljZa1Kxco34SxSO+qz5wK
st+0tcqoJCovhW7TzPFW4IVgCWdua5KZMeoM5qnQKUdadl5s7MQaTsawqUxWGY2iAcmZknXWZIFH
rda+ulGKboJ2ElJ26lfKRIByRsQhgVc5W6JCOYqk2A0W3ipTP4MQUgHT2ckRZhr7udF5VwTvOB2t
zYwof8PmOj1pFMIHjZsQw0KwDnnHDx0tUC/ezHrjcM+35tPQWK+j5oIXyJhJ8hmbfkjGJ4SG99Di
SDI2AXurBbnFinqDmzLY9WZzh0+8eMwmUH1aj3eEnPFPFuc4M9z6nMY1FyyhkvR45KMkfP4HLQgw
MQgUoL/E37gvAqwySgQHbNEMdYH7BA0MlxjLkFrR8s+4bS4wWqtfETJjrQnCBzTYiZ+n1VprRPuj
oJzssRVL7mVgE+dVO/da/Ti7IyYRaRvX2qahg8+vFmawK9Xsh5PjERNI6q7hY7dgvWUQdacatuQe
Aa+xwZKP5E2ULB47A/wKQjeiKF6GAp/W1HeLBk8pVm4KAlw26c8s0j9jPdZPUQyK3pbM23YT1DvH
imbfcWW6cVWaHaz+QQPpVHuM4rlfBES2I9U9Sy749oF2KIap/iJ596cOg+m9sGt7hf209LIgaLZJ
I+NzMKd487BE9EZkr3NoKDCvutXSUPYMxXJpmw7uyYwk0hHk99IVnhI1GibEZtwA3dJID9VH5IvA
7IgeMe+jXjTbmKrOih1Aa5j4CRynR9RdNwQUt3FDQQXQtdYJPi/2AU4XykND1WjV1TCKVsFRlrF7
KGUbHm8PJryQLT276Fz1BX3PdnKPU1y5R3X5SnYzmrhGLTYM59qqGl+Jla8PPRo9Jk09fMpKNMtK
TrQmOvrxCvkan4fRsJ5JO2fnlOl0hFds+Jqas24W6GGMxMhOrTN+hRL3TOAauGZpyM8tF0iG8p7m
j9vKNRloM/4gC75PbFxQzEQYNtI1Fo5j545o93P1Xo5usrcmFOuI0aK71BQZ1R37qNXuRJvRKn1H
H+1N1zJqNSwEPNEwaGpapx8MVq+14K4vJOyC0DZ0OpTyQ+vyYyL18NFMELB1dibWUxvR8g/UaYMI
3ISojc+UFSxoT4Iaqeio8TopOs90WAEyyrTXlL3UPuqDZ+TfXJlVYeMlVH7Og02kGG1VU4EBMisN
6Ki8plmRlOOWt/StN/apGlqm2lD9li2QwCQrxp0iPTpQXDexpoLdwXGl2O9pWIgjzKt9H2KoGGtu
axpH/brPw+VeXLajER9eB1DQaYyNJaNvQ2mhmJUTagRcQv+f4If/iuEmO1On125olmlDu/wr63dS
JrgSZgGZeRmLBplTuI4MINgu6IWp/YMs/K9/iVP8I8j+i2zahhiI9h++/ffd+rr+t+U//vMv/v3f
/vLd9ru8+5F/y3/6R+fHzdM//sFfnpSX/fth+T/aH3/5Bg5r3E4P3XczXb9ll7W3Awi/y+Uv/7e/
/Jfv27M8TdX37799lV3RLs8WxmXx299/tf/5+29Llu6//vnp//675Q3+/pufxJ/LBPaP//H9Q7a/
/2bofzNYMlpIcMGzO+DIfvuXgeuH36h/s2FI6TaBKkXZtNHvv6na3+xblJtpEQkFzJ0Xljz38ivl
b65CBg6ZHkv4Ebzl3/7fEd3/QWP+4yPiBPz9+z8Hn/4XirlKfhIYdYOEMMMk/fOvF4yaN+y5hQ7y
WFh35qyUfjjyRUlz0Y5o4JTm7k+n5L95Qe0fU3H05RVtYj8dDUI/IRF/fUVdt6wEojpLD2pba/oZ
GGC6BGdUl/wqdHz3wkVqbkO9YfwlaG+JjqlrpA/sLIaSfrdWat60TCAUU1a6Om0pobArmshRVsNf
IiEx9Z8f8nJEf+Faq7ZCijU0fejWLtkCfz1iRxF1nZL/uiKd6E7PDax6dDI4gn/+Mu4tcuvPL2To
ukpTns9VY4fBS/71hcAFIt1uUL2kxRiiVouHtbXtAvHcMlh7CqITLBeDSe0roXNzyiVyy8HuKJkk
5aETGDG1KfFaPfspLNOflr6q64IwncVI2ENYsN6cwCy6SnkhwDBalcie4aSyNcIn1w4NkLNaeu64
EXlOyEnd1fuie8BtBPu0p/VV6azjDeEsoeeuB/5wxVQPiEGUpT8l71rUJl6hzxutRANHwsywIj5t
5RZaezCGot6yrh9XZZYm57AW6Soq422Nz2CdRzjaqb99UQFR14C5j0VEPKu06o8pD5YYaNznRhrJ
TRIowtOb8jVudGtVUTZAXxXvrApHSeRo+oqM8wSWygFR035GD+I1pEqtiRUhggP7xpewcr8O0oec
cX3r9tOHpZZk3ZRhfmnoTJW6l0XBcE/fAlxBj+8ucYlEDYl0JLwmZ6tLsxlLlruWkZuvEgNgdKFB
lmHRAZ1sDh60PkNOUHy04C6pM2mEEjhy8KMEfkiUf7pJeF/IBn4reIUYFEAO2txP8giQa/2FxJuU
+ZguAEk4fpmzhklrQEOOkgfnYiDIRGSVP0pbW5dOCzaNSG5/AE+xCszqjg6+X9YiW3XL2paE9/sY
xtKaJO6XMDB/uGr2UynixENxh7yvOLhY/3adAQxi4V5EwKr3Vmyf0dJdHS3ZClbl71EtSMSZdXBB
mHLZnkO7Eq3DxVjsAgoPpqjEgyyEfaFlhWSRhMn3TADcB5GWQ3jTxFsIeLRXwfNShLaOlhvNnrn8
GSWkdAGisbzPeuV5gR4zCYXvMaEzu5beGEfOv0MN/VCsOHxQTN28T4vu8/bjrCPcAxbkCK2WJwMi
4TfK3LFEzCE/pCm2OIUMZ7xs3i1xUWXT2dT1zymGf+/OqG9ZPu6YRe9KFAIr12GMqefxqTXrVx07
si5uRJklLMO6mH1urI2Zkldtlk8Ip16gf+Qi3Db0bVYaRV7Gp7RGxe8w24fg/JdhLeL0am7yK0xp
KJT5YwOgY2XJzk/qggWlneiroKchPZfKi7aMapzBTVOEp1zn9gtE/MsZzTt1JDyMBCYa19R+GRp6
TwXBkPBybo3awMzDX2Yb5l6f6r6jpoQnNS1PH80pVwu08FGmv0BE1avJ4Y1a6CPwplI/1UGzAG1u
lRYjjiqXDQI48sKyvLjpzd1k1Y6vjBs2oWBrS8ktbtZYHZez1VbGo5lSTbsNxoGDF7VoN1HHOdQK
tJKmM1CGI/F+aU3YIIOXgwTMqq3U3H65nes0hmef6sqqGiAKj/Gv5f26eK4jbhkz5pSFbYRbx37Q
y57XZri9vfRQcibSbJB+n6hbYF0qHVj3IuhDeBMil1jGGTVGzllnIqJYnpXVfk7gGod0+3nSflat
+L4d7R8/qLrFZyImVAV0WNCNON2vurBxutL+VXm/RsPHPCrTi5EGL4ba3VHFqwE4mLcJUlajtuO6
Xt3OWzOeOO29j4SXA42Ul8xWL4bVP1ejsncix/BvH0ZZP4dV8MG7+QyhH/rYi22avUUGJ1zs2YWk
O4a+LwK2MCJEbEL1iV1xzcVbIRBbWUrluUNDdJbBderkCBmNYESsZYgfDD9cyxbzYLF8WJlRVWhb
uSZw8PKLqD06E+JfZ7nkdQt6exdtyOP9gH/xIxWl4wtR4PwFVwb0KMcM1HAGBjYttsjvlQynTBDx
ophhz1EcEc8Ulg+DMjh+uS0HSzumCVSWoG+3hFDDOONuGQsLrsFt/sw4I6YzviKXeRgoyeUVz575
MkrAotRB5tnWtcsjC4q7Onh9Dvt8FKewii+zbNbM26e+caFuZKfSVs1dKgfbV2dEiUGuv9+CZ2in
sRkm1cwS6sEtMAyHmbuNYiht8Dc88tl4O2P2C5Vp6LlkxAWDumvnjMVIFhIQFdP6qGqCe0ERMAhU
m7HhLNxOcVRpPxHe7Y1m2Mg+77eL4NUjGPQdWTOEN1kDkubSjRqKeQSZz/mg+YGJ+XtkbyG4zEJc
517wbAQlVnTpfEYTpuGsjE8hOCOWXGgPal3U8ICrzUxR/TaQYE7m7nT6t1IEDF7R9fYst5eDp3uN
rfZqLCMAbPw7Q+VSmCSiGUgghRUbIH34/EHLoSgiiywywxXbb9gwxhhvu7T7LNJnJJ+bNJocfwZK
viUvcKtWciYBLPF6MH9kiyNbaaLvpKoyL1fzSzmx7Q3D4mCk3ZejxswybXS9/bRDR2CUCrKS2U5W
euaEG8V+I0zD8bXJK1HU+EbEZx5Wo28lQr0Nk2WooBA0pwe6JO7WNRl/hmzYDFV/HCnN+KMyhH7a
Dh9Jo7zDXg49LePMi6Tf5ZS/vBoT+iYvFHNnJJPhVSEKxoRPtMjd7J5KzFcaRri5TUtZK8qHlYKd
poG6RzVSHpSkAwhWqPoG3lZNTaYYN2Wr1luaAI3fSDzTrEYmCj+Y6UtNO7WhBmys0JyVgMJJlxbG
bBcqmHGJuCvQj2wDe3ohpoc7i5HQB2oz4/R2LpXM3FP3MQTlq6IoNM2UeKvl4Ro7zOKjNzqfcYLB
ciIOrbNx9Ms5uWAB9HsnMg45e0er5Kqo+y0LLM2DQAIriQUUmRX1Aes8c4Dsr5beNqcBJWtiZ+Tr
wW9GV0iVHoY2sqxl4LKX+4xyztfoGvfLQIw7Dy33MgzOlZp48XNQuz8CkP0QfUzIYFkzrKgtMrrD
nPRuQ7yqpivZDy4iznZbNla87nFSMNDz9rVIPHW9pjKrinhdVVI7EIexx9bijapWn3NFIljssKDl
GRf2MmNAn35TZ+T4dqe5fj2+GzrzJMeOqIDDEuq0Elpobm7T8qRJjwoZsROdRg5onO1EqqEWJfrP
zmJ1W9PbfHQCqL1TkP+wZ2N4NGTsbHQV7nXIYhQ7Sxc19N8oCYs+Ur0pzmLWlOhGMn20TrHeGqdc
k68M4qe2r00qmP2+COWmpQR81iOtXI1gghBNl2d3bpF1l1srvA59G3phE/0agzrzm3F8Rm5lbq12
2CMdKb0BFf9kPuWWoq40pgT44xUtO8szq+Bnp0l6S/XP1tHSYxZNFzaNxJjM21trtMFVmqRTypoy
3FkKo7TeWTyozbFDe0BLgoiNtsDV3UVPTptOTAWsYQk5TDbUjVXPsrrRo93upsAcEkvfKjhATvUT
dRRKb33o2/RCNljfJU4Dxz428bnFXrlWQtzqTfUuCJPeajYzg40tk95utkY4gkm242rGAuLn5Qgh
k4FrT0THZLd0TMtpugZKuiNnzRvyRK6I1FvXWZkddLNtfUAhG3eM+qdWU8hH+Z7NIT/S60MaFWdr
AceDTaLCdgjNp0K8iV9kmIApfb7xTnH6K23FUmRcbEP8zQD4e37WAtkhwbcB6VtVvtOKZsAXqg5k
ZJHXrjqelZmVV8R9tFG0aKbs02+LgWnBJKekaMqDJZfxBukxkRN2dEe1yIaypNjwdpSVg4XlPKcW
mAL3o2vVYU9ObrF3Ok48bBktTLZdI5MVGDbOkzazO4jG4TqA693ODXFTaNdVQlQy2KouC5/eHouD
OiUR77ge/R6r6Z5wCZMYUYj5OdeoJDL13Y2NV6eLfxGmYoPFuGPXpPpohAh5N9hS2V1ur/VytD1V
B8Mfdu2vPo6uBUgFC+spIG39ewiL7l6NhkeR2LsqIrlDBdl7nBZCVS1JDMsrMlSEntq7EJPwQdhv
7rKs1/QwWtFJcR4Z8I6pbWC8UmZkrHOyn+Fp3DE8b+OZ5KYotYgECciM7uA9Bu4xqOlsqFpbreua
HYRrVsaqUKedkefjKQ4lvUyD6Bk29uck1aenpP5KAtiBhGs89DTRzi4I+wg0/TBmK8atjUsH7N5A
IrqJ857dFrQdrqMt2YItAsH0JZwHsa3zzLfylHVDbUg4JaXpx6ErdiZFhlUdt3ulFtGBFvALzSWE
G3ld3NPX9rLCPilasDDL08Tv1eRdBCKHJOGOnhM45RrRxcWowBNm7UhvTHSXfnnQS8c9WCO+nYWt
g8FGY68UWMeMNlwwS3sBsPYHXNUsqxA21RqYDWdQGg9ViuXR+PLo06Vo/LPpoMK4w7RPihFot6Oa
CfYBod0vOVX9wRym8tij3l/Y7L1XKJVKcK6igNEgPDgLVPbe5lteh+fGVAntJvWlRxWEVITRcngh
eSj1VIfCypzWFPNHvzD6UxQFG+5yZ0dg8pVC9bSf7Vm9ZKMb39Xyl2ykc5ASYeTgq2kdgEEez3JG
iI+YPme3gNK37Zl33OL5Vg35v9ri/1Rb1GyKtf9zcfHxxyfhk39UKZdS5O3P/6gsCus/qDuz3bqR
NFs/EROcIkjeknvWPFiSdUNYspPzTAaHpz8f7ew+luy2kIW+OAcNFNBVlUXtvUlGxPrX+pb1F3kh
hAzTdmkk19fayx/S4vf/CNOSdPC9uohuOprSf2mMzl9S6JZLzA4VzrAk2uB/aYz8R/wPCt0gKqkL
W3r/RmO034qMgg4eQUDcNHTTQkXz7FUS/KkGs2fCYBexZ26cwbfa8WVxMZJa6ja0YQJw4vHUE0Hp
KCiN7OSK7ABSoilvHM6ltNzs8968wk91aWkj8TAWk+TFLh/bSBxcrDw8SbeexLcotIXEJHZ1IzrP
KYsyXMLfNZl0XXI4yNpdZsttaj7pmrcv5v4oU3InVnbQp/bFC+WlHrsUxh6TjD2kRRWxJMre2qP7
Q0z8372vH5Msqb99Tb6818TfKOv/v4jm3A7/8329jea6//nGXm/DH/e1Jf+ieYKNsY51HvHVRZz+
cVub9l9yLYNHupaWMFFl//uutoy/pGMbDjqtY9DKafEP/XNXm8Zf3H0o5y7/nHAwLP6bu/qdKmxK
CHKCjD6JKIeb23tXNNm5riyaTgsB96TlVc8UkULt2D1WUzwU/67C8fu1JP42V/CEWzxPbx8goJK4
CkMtDfSivFNVmQTaiEnup+/9N8r8Ohv6SX3+fhGOzOv3KrErWu9mR9gJh9lcqPKKsWVsO4C75HBa
tfkPrmKafBKP0nRrfen9/C6Iw6gwaBlZW/xwsFd5VLDqKjf5QLN/P2b48Wl+us67wYbOWTcec5UF
VsQ5kFrKlB9qhARouRAGGvMr7rxnDd+BPwNPpnYg4wxtf3IplsyNOD8fVXkG07oO7BIom24MLHRC
0/dVkZ/TcfCQFvLHivdmmPbzKGb9i375/m1dt0zH4eb8Xnr701uSQts6s/PV4+TkL3obHTxlPLqr
wNJX3WU3ti9xET3/u1/D0SntkcIypU0xKQ/O21+joURMF6WTBgVo4ZuSDvYdAmp5/PNV3tcymw4T
pnWFoiiXUQqlbG8v00NoK3ub4kUPW8lF5THK6bK0OYTGxO4+N14L9hWsDk2ykzPtQ85MLfuSmsSy
4Knt1Zh0H9wf77/s73+R4PViG5ZOWufdE+VqqpkYHmPsiPRzunuxcWZJjLzbbqeyOHkNyqflTIc/
fxHv3xnrVcX6jPEDM/6x3r0zioZ1zCHe7sMHfOJQxUgpZoItC6vf/flK69//8820XsnjGeMh4zqW
a779xmd7cuLczhjiD1XJ7FrTnhGow41BTn2fjBQh/evrCUsy19MN/MK//MJiXArktIR6kaY/LKKJ
fTDDTuC0KSWgpB0++Hjvi5DXO8p1Xa64lhEzuXx3R61/BB6QnJJvxurdqHdHZbaA1sbhiUxkEyyG
SUlhMn0j1gdiAeiNb2CY++Auel9E/f3P8FwWgXUpMG3v3Z8x0habmEnNmctaxxpVDoOzSDB+Fu1k
AIg2oHwOFm7IUHlBB8DoFEIA+ODL+M29zGpHxhK7A5P/9y9uyjjGdJGYtLyZCdVQUE5bhfa2x4RU
T+j9JYZDM1k+uOpv7jBuLrne0PwfI9K3d5jT6ZqyUp3eGzETziH4hDFonL8ANZGnumTb9cGX/a5E
me+a58aUJuEkj+u9f2QJqEkmPNzSoxHuSoLUfqKsOyj/DxxWntySY71pdmSKwjL+4NJvN7BwFS0p
JHILyS5Mn8b3xeanV7NtQHRqzNVgX6TXxggqqIsTC+C+ttfn3NjHdRN98ED99pK8Iwx2MXRHy3d7
5hhKYoMxFeMlvPStFRnZBczO8dxRUw9fvUpOsRF7H3xO45cXlO0xRnNIKjJM89z360GGdzZqlhGM
VDwd2A1cNFY+3M5a94oYg+iqkm9hk26bWNEZUGvTQZvaPIiyyDcL9SyS7lp5vTz/87vlN3+UYVhI
K/zuLIzv/yicsUUOXxEt2sUAVaNB+PRwof5huvtgoyXFby5mG0KYDo8Sbxdn/V1++qllq6ak0dbg
Fd3F+oR1Bgl3gVfZ6mGQ2rpyrsCYU0RpOw7pVpNgwbIVwsEd7XoxM1+alaYyQDa2RIeWQI/oZolZ
xnGqecVyS1/gC78sNQJDs51T3X2NvMTyB2J2h7YwnAtJjHVDBBiBp52Gre2R7AV0kp1Z7qBjtba+
FtoMXFifnouufBim6c6ql02f2Z9rDe2z/Dtc7gvqc0m6b2e7vMgZh2SGwh0Bp7U2b4Q4n8tD673I
rqGNW5Eip40jBDOoRqpcMkZy7T5cy3M1heN32EZmuE9c/q1PFQq+KDL6ZpstYZezji6IelB3kpC/
QRiOtXsPcjUQBm4hZ2vmRwTDIMuKU2kZN3hL71xSR5S2X2QaM0gT1puMtzSc7lLC2YghfRXE8XgG
9fCycuND6DwM5XI+i+p8xIRej8mlnB2ENgONMBKMuTRNbAevqIMqSe/5+jnyVT47WZ9SBXy206aQ
wBeBd1APdxnpB9XHILTve/kK92M3luknDRnmWHXTKxkTmlan6KZyp73OukV8/SAWXPBRS64R4D4Z
uP6RV8VxBqZrS1p/1GeLcWWZJFvXIR1gkdyNMEhOTAulvU+n6ICaGzg0HUg9PIUS+1+7ErnxlBE9
Trx6b7plvrO94ma0+u0sbWIplKs642vYCuwejFDAfGMffVHWBbknvyleB+vAptZfC1dCkiQTrdZ4
G8604YDqa6YgbSjDtrFU5J57ZmXpfqRVhHHCYKT3boT6lGO3B7XIFndLC/Mj3Jx901F6bcqdm++p
BxHp2SAxHBYKpOMNMnY4mLeDTINlkY8j/WOyPQurO80VBrPRfD81D1Zb+E7mXcCzDlLQ3XocXccR
BCI8aduGyRqjBLwN2kS3S4Izc8HeUBMO73fWMNBpMp/qEX8hviNXZbe6zsw7vV/m+7bG2aFnCN2v
RWTem+FwKtvpOW9wmoZCh30OujYEaGU3m9xb9UaJ46Tc6GrEazgyPn8E20XPMs9Yru3CsHlMFWN0
cayiJ5v29wqvJlIhsLsQs7Lrt+5tQ7QySDPmKRKNkKQfEHhIwXJn5kDP7aQPLKW2wu3U9cyhYNt2
dbmHGcicvCTOz2R/58oEKIdxaXgjAgbisdnhqsy+KjcPACXsRgxtjr4yRdtpvxA3n534kCvu98UO
7Cg8uXHO/J74CLD+KypbrooOjhy4gJvFbHeaWd1YK8M1TBkJGF74ukTTPkc+Z9N8cm0PwP0lEctP
DbmPqPSoeiWqLCZQSa6O4UDsyGX5HL3X8McXu55C4NBnmTsdEw2jQPQiXYz6ljoCWz7QHhsJ+yox
0Urs0+CxGgGADAfe+XQ7+N1038zDNpw/hSO7dvuckl3iEH7iMXW3tl50WKAdjnsdJEy1U+ZJqo3S
7U2S7GV1IIKUaHc293NKaN5hZIZ7HBOK2sbGV+AC6Jxk1V225i7PThcYjRegNPsk/Lv6gI+iQveM
LsfyjCwMgyRWiL4+g6W0tPgIljXnzg0U703dppxv2snlRY7GF2Mu7jKzvxzX7weLUcO0HA8nbPTm
ZpnHi6bPjtPgnbOjqIMWlrgYmUtpltx1xMYCXuhPvM2ZXshbG4Ns57waQmGjkBRek8Z59HqovjPu
rAmD1UoBPnO8p7KNNqFx09kXEp1D7bNxp6uvat431D4TiFaMAdxrO/3UeLcynJg25NvZ4+BqPVne
OW3wWv615sWumFt78Oh0frnZZz7mT8bzjLpOio9BwuhryWc9ehIO/cgxC1VJsBuEvhu4LlDpcWe3
O16lsAr6XVljp+Hvi2/Hgpz/5dq2VBL3WYlBUMLZNH/rWTa8krSDeWFHCu+xvus0HtkQf4EDsqXO
P8edPHcbE+YWm22tU/dWXxGwi0cPIxNGLSubajIOA6Pq8JM22J/j6honFP043gXshGNix3u3+Zwn
NOVOyZbJzQXVowwjh72ypW9jOYiBqTpq8Q1BSQHxduIr/RCDwW7bK1TPW5yDvmVex/0lLC88FJLq
nsSPzU+Qk/1Ygw+V9Vf95Byj1nlsFLgSgACKYiLLA8tVdxNIjSa6U3h8qFQgZmncYrOjswV5crka
wjtZjddQx/eWALKRQ3+wmD3iqGJwPYhoG2PMsiAJdbk6zFhNaEbYuWARVsiX9g2837meejt8zxud
ogGGqZcFy2rt6L4pXsocbIvm+YWWUtZ35oGj9V5MNdFQUe+njmeH0UKuN5u+o6cnUVeaRlA95JUx
9voxB8sr5/k0qJG66JTFzHi2ouyM7kQqeJcLx8D8jVsc0s+nSpDF85K9V4Apx7CHX6aTPiAGBrxL
+SLyheEXoXK+sumbTOfXOj6zwyMBc7vXGe/UW0bxsU8GITBqSuRY8gJryc4YjmyXhhJ6c8i2rBvn
phC3sf3gNnfaYvjRktOzlG1AJJwnTnSbW4A6O15FIdUY/pyYlBqP+yHWj8zqZanIlZzF87hyKTex
13xZeAWNziMD9sdcL6lkAQ+j9G0EAH8UT5XIA1L1Af4ywy90stPdkl3gt3ACPKhfypHJos7GQrBg
sysgEd52rxz3c5wgJLFwtvm80OkCGmK0kg3t8xaNFe3CRgUHals8pBgou3Rnhfkc6/6snFAvDulK
uVYf7cDXY9ObgzuHSANNxkAq4TAn12PXT/tPQg9dE1uMavq4MI5gU7/JTD+vyuqCfF3j1w0D9SUF
kpclzGrCof1gB/yb/a+LRRmVUUoGB867E+1KcO692GRem+VNsFbIXRGxLHYlo8nTn/f1v5wg+aiu
YXPGoZPLtd6rmjNIfR3iCJdKSN/MObemlWrp+ZK0+kYkKtv/J9dzGHgwJiF0817ssulS02M0gzbj
1vE0OrDj/MSgtVl5Cx848X85v60fzrQd4eHHtzhWvf0dC3bfQJr5cGlvgZGhRtEoedq05xwOSUmU
9D/4bCg9DicXjqn6+8uZWmPKlMNx2XvlEcdD6puVx1l57q4ErbkfXO5XRW/9eDY/n8FnNPX3t6nB
m5N0NCdiCcut84a7MiqOSZun244KeWBFk87Ev00PFL3x6o/V3ZJZlLFnSDO51MoPVOXf3bUcDw1s
0+xMODO//bZDjhIN7O4syNUjEnmXgP4ZtA/Ooev98f7R/Pki5tuLYBylTMhGvbNyU9Q+M2iCIpNM
P3gsfpFzkAZdJgqr85+Bnfn+BIpvUBBWQGxw6Atb5ITrSCwsTzHcoV7cptX4QiHC/MFP+psb9s1l
3z34xKEtw50FGDncV7ep0qrbJUqmRysbK1YyD2zxBMHyA2n4Nx+WVwAViByjbZvZ4NvvVBWVHVoV
/XRu02bVtueYBbluwuiwt1sdd1jBtx4hnQ1pG8xGbvfb/+DB+enOefe+7WykHU5+mu84nsCP1G6q
ftwqk6q31kw//fliv/u0zIUkiTLeC+iWbz8tzu7aiBjPBg5zo8xEUIDIYyp2sxrmOfZm2cufL/jb
58Kj7ZK8iaO74t1rwYGSXXYTq1mtaQV1I1bUecfB8vIvOWtP/0GC4TdX83gXGEzkVp1uHb39vHYB
tMqcys2yIOK3I+gW7SZ6eAKrEl///LF+s3KQx2BmTaSeO+f9IgW9sOQVt87DxjI+a1yKlg7eWGWv
3cxoaRtD3rn791cUvF4Eo0gHbejdF4nFf4YoYPHstzS0UF44NHR21Dm79rB0Prgnf/c9Op5DtPz7
eOYXQRdhiWGgF/pW0juHEG0GaKOr33RTYV79+XP95qn3XJYnVFzWfPl+TqCn41w7gtuf7/kzXikU
plLo9HJoyh/c5sYAw/TnK/7ut3OZvLiOQGb7ZVKwGLRXRcDr/LLRtoPkvDh6amOUCWb5XH5wo6wP
1LtXtodozJiR0JH7PUb18x1J2KpWccZMrTb19iw3yKXQiSZu/9VHsvihbIJYHCEZJ5lYKt7e912m
vIokAnDFPudQJKPez6Py3Io5QPVg6/58NQZGbz8VCSrCpEyf+RaJS+nvI1TKqpOBx3Dxu9IiWQHk
JASmEzZs3LEVGsXfodJyiO/a5Iw3yLnCxdQODk9l5HPaymTXShgXH+9h6YTBjlapsGR/O+XKbCh2
pG9AhGes/IkBjLmWMeO63qLpse1tQ9+3UhYP5UA6Oc6ozgjsRIWPHY1AGLmVl5d7TlSc5yfNtj9B
O4heXMLX1CX10xLRGuJGZiBCRwDp9Dg6bNkMRcMdLsrY3Dr2AFCWThwuE090qG4LDE/oTjNocuya
DSb/hQYpusCLUR1rCl9fNHtszWs5ln3e+k04leYxXhJhfDWaDGpjPka5GwDP4+9Nccw7KBihMdxN
Hc0Xr+ZYDxxFxpQTFudERZHqoxoq2g6zogCW7moacJg5zub6kCa1Ac96Tvry3IW7u+zJXhV17ZdW
IZdvYQ9T+qJ2yrFDFVssCzyqnbbJATRXNQWj1qQgYnX8AcE0Wzi4dHNsvhgFgOxrWyZeuis6EwQW
AGqpbXKxIIbosdSgSsDlCEn3HgjP+pYg8koF0LiFCclHWLYsmYUXeFF87UrwV5fdnM0ROmwJjWid
vZlMKyoL7oyrwn43GVQUcqDrEAnDJCWaqgT8mC0SOz5ozWwd+rFyhYWzcOjZtBtDLUEyhwkwGSOm
KcjXafFtn22aNcoTcNbkhMLMmRCfGl1eoSOnK1mLDjJPKO1vk4yi3UqUPXedqXtdhkmPfGUyefcX
pbxxp1rstZpj1ZdpRkmCDv7N1w3ogdgR6GpaIQa6TtjGl+xJOD2zJASC9wZ4gxEz6hxP0CFqt0aw
6LGjlnWlzhQPh9j08zT8reYw/bJ4ZYVaCwAmR1Qgo71fdKSTYNYq+4Ywcv81TCQBnVCzLhL4BjDZ
MDTT4EHuLFf2gpqIpgPUpyh4J+tJtck6wzkYkbksQWfjJSUeN4EMsBWqmOJkH3QujkVUpwjAWwiC
pJgi0RFp08B/mebs5WdxoU9+PFbpi+u4TxSfMwqfaAjmewxP4KXQkm3aj7vY3bEhGug6M2p6ygy5
tfQBKksaDRQqGaObHAm0T9i2QeX6Htb3h7GjOLDT6xfU/OlVQIBDtiqZ2dQFlbKL6Vpodw7iGcMu
40ZMyr6oZnf6LEBaHDS88IdpJSOkq/+hLk3mB00ZvXSq7M5GCgNJpyOnAh6mkjbMKIlF+Mq0czpD
eoRto6njTQdr/+Am/fgEQdU5GVGu6cHkhS0C2TjgQgWkyDOmGmRzkKVZ70/YWdGFKKslZ91DbYcH
v4/jWRwaiZG59UJSHaYzc0tTfFV7Jc+RReG9E4CfpvMsc5KXZYpjsEh1cxNNK4m17ZXxybLy/OjU
ZncrOb67UO5S6xRDOCdyp+GooCB1eowrYu/4cMmqU/cdX7MBTfdFSZENw+5uY9t5ez2biY7Stywv
ipTpSZ9t90oHmKhvNJkCAaw791lrKcgwwFvsHHjCGahsz3qOeoX+3TVVSmRhzHT8opbeWYGMQIEt
XVRseovq1Xqc52e4Ugh9jslm3+zb8gx6kXWFab688rDdUkBmWT3l0kR9kjYrKcEWza2WRO5FXZmo
2ToyEjJ7XrXfysyMofbWM++GxNAsvx6InWxVm/ZUzSpLMSbOpluMs+3WpuP9LrHt8C5deD1TNNQE
oJsBuBRzO/kz882HoTV1X874ko008rZ94ZlPgDLKA4N4EAVNLW+zOWZgkZdobD412bzfAFXrRILI
oC0tjexlqLjzNPEUiQRd1ksSB8YSgzhnA+6MT9amKSz3odII0QmNHcRlk0BIg+QUDzYCdk5wOIZL
rvOMN7ZxtMrI7Q8JxIXLzB3s5to0mrT8YkYlWMYJEqp+VzMaYNARV6zEKQFZcYkpPtSPREtFe2WA
YgqPOBipw3VnS0A5iaYZH4PmVv2TlkHhG3yg85r3bAqF0d2PZm+cgmLhxOvHZSGHXcM6Nm66Xowr
TaQoSzrtZwfx0xkXqNa+sJ1cPVgokXnN+mWV8AsKKBu8KBMCMTsWrfq1N+cpC6oRI862FXMJ6N3S
I4z2onYuJpcmdFATOrWgvoUOsAZEo+kKrjHTgNQx4WxlvR2xF6CC6DMdhmm4zZp+mfe9sqfum2f2
+SVUwzw99dwXgHYB+fsUzcRoi4MxX02TWVV7ZYC0C3rMlfswa6L7eBy8jRfry7ETnPg3KhrnvzVj
cAz01EUFXiUY92VGNOHZlGG8m5e+DeI5gcgcGUYD9cOZ2gw1J58MpiDCjLB3ZrF2Mt22W+02WrZt
s4F5y2g0ZrSfiDltcgLxO4iBrASTcGpydIL4W/t3yodgwhWTKyOtwno9NHpz6kfdpp+0KC6mxqka
npOBFFmWL1cpy+PkM52poJ61Ld5uKZJnWjoK3wzJwbhJVfuj8rhbdfpI2c9nSAjVsgwL9GWoLzJL
mBMZbGzMKDKCSnY5wxp4c7VM1OPYEQEK7dm8yWOS2EY10Z/ZJ3YA6D3328SCpJVkC3UMhdGyPwM6
AFw/0jdZCYTEFeBIxiGvNpChy1c9q9Ib6sO7S9HpwHIVcTZUzJt0LKtdmLCU87KKiZn2T7abeaRb
23m71Lo8tar4MvG7BBml6P6iZ+QfZzs60yxiq/h/lNzzqq92paSvhv8laxPlvXsrulC/hX5hMzal
PziIpKsZpP3MVMAgos3XW2sxptqE4zMv5i5nUuN1q7G2LRI/Sybu4YIEflnPvYeCXP/dws/xE6eY
N5bkPc/77xUSa320looAVlfAj1MZIYcilS/Kk7QGduuZt5kZBXeeFxgc7+M92qT5mMATrDepA6bX
5/vnxeZEoftS4Gra98m8vMR268Eyrhm8YYx2QAhn8jwzk+6hKnpnby0NDwrWKAZHhgexLB7tkIiG
DTkraEpPIzlTmdjQFh7adjNzfFidfkr7MrtQsZ/z0kgyaHgL4+uhCmv9zNatAM8aowGSRJl3Rjqf
4umY0l75IGv4k7c8mlTxyNGO9Ic2clR9ahv2SxdDanXeqUznKXkNEysku19HhFx2pTUu1q1wrUEc
QpcFstg1LeLy6uHpddCQMRFbqodFGZ/6IeuZbAG6YQo7OKUnv7pJQ0FWH6mIEZU2NzPUX7b2yoXH
EjklDRqcLJij9jVNQPtkhaNBAaiHib7PxFEkg62SHefOdCqnupWR7sCuQdJu2uWJDEKbCPmgD5G0
XWNXdYnZFO7uzyeZd0dBCysPTl0DjBNOXfmL4zHm1xDgizTfa8v9zM4cToUJhK6gH8HuN3++2Luj
4D8XEzpys2mu+Il3hzSytW0/RrgpnWSpgxByATmdpAn7/Z8v9O70/uNCHM+xRDk6EsX6h/yk4JMM
Cduq4/QuZtc6H4ypg7JPUCYfiVb/+VLv9CQuxfcnHFxRHkd4Z8WT/HypBdZmCuUxC1TE2Z4pesLw
Tw5D/1TDkSSQ3HAXTqba2mMPiunPF//117M58aJEIAALvtd3F3cyDb2kXjfmw7zvGlgMc83usg69
A0QC9/Dnq/3683E1wcFTYrwGT//u5+OgV9BbhGGzXOru1lWT48vY6z84W7/XtddvFEu5jl1VAnaw
sIi/+UYt3jtkhzicMAimeBbwBx6M4Sr0RnJnM2XiSn1yrCUYrEaDH1exzZZa4c9Vet/3+o+f9383
K/A/8XXWq/w3k+f/DXyOKa2ffvQVz/OGn/P8BSLZl5+zAN//gX/CABZEHCHx76MwQgrwULL+CQN8
t/Vzf3NnSP1NGEBz/+JZx8nGM08r9o9kzD9pAKwSf313TXoEDJzV62X9qzgAGG/ujf8rNrmGufr0
hK7ju+VFxaP59t7JF8ebZ4NDdD+6tt/mRYBO2dBGzfOJJLmLovim7RZ11A1ePYNoLUanhFMoZTeP
Ujtv06balLPRrrmT21DGw6YpGm0nsRNU5b6v63oDrAcUsxr/1iKwIaIlemVTXE51i7uX0vhbZJRw
2FUO2zlbHYMM1hZ9Yt8gQ5qAq4KMjAbSwsgoffCa50xr7Y3r1oqx6fDNJeq80GBw8UBH5rTRqoET
o9vec8PvKCSxzlRjfhEVgpG9mObRxf26nYoezIYubmjMcoW4sntM9ma+LuyYu5kW01AydP15i3h/
SifUnTZkz7/QFmWLISayI8Bk506/pwpH3c1GCn41jr9lxhDuNJudqyuDVEkLHC2GJzOvk8DtDTaJ
zlqNZM/GNmxG+3KurAXOKe4GqypedNuNKVSKr3VLJvDZ5mQ/KSQBs0m/xnpB/Leol0vkzk+lHrW3
jpnu6tQstnQ6cXLnny3yPqEbZqQqAP35srNAEdfpbeRiMtVnjrb4uA9uhvhDZ6x7nQxzFfQhRqPq
i9QLXIMWKg27vmdqW0FxmK91RhAzrtzoshf0eZWhcRpRMXZLH71Gc+peDLp4gqdPblXv0bEEH9gt
b/slcjmXapel3nf0T7jOwd27LRdHpl1juFRSeVpubgbnrmcH7Ze6joXLZWNWNUlFwB9fFIxgzS+8
ggXWtXdQg8WGbOMQ0OnYXkQWFTquqFZagGuCAYaTIGHqDAmoZxp/juCwdzUg7a1TO8OpqmQUtNjo
rgrYMBeFR/P5wlGKWm/HvEL62i9Zrl+R/3yN+rrZ25ieA6tn6zp6Ybmls/tI5TTekkR+k1N6LI1y
+ELRHUJdHPfn9GNjyZrs9hgTr/XNhkb3Ro73Bn6iWH3jAL8yhiEvLN7eSBp2jqCt72HxYApw5SEM
u+vao7O8g0sHqbRsj8ZkJmztoLnhBvPS9gHEU3Hf9fJiKeLkamji8t7hGEgSNSHnfqgdRc7XYcsm
SphAlbYVlMdso8j9nDbjcqgb71OWmh1+nOorg5B5S31CecQqagfZ4iY3fTI2+yxMtFNjeM15VDZ0
CzZS3A7jkgY1Z94n/DCH2HygskbcfP8XDiIgGy12gOzesc/fsGVMb7p4Tm/maCRkC5j9+/9XWBrj
sCI7USXTXjfrf+H7v+/E2qHPhvbix3/Bs+Mv5kSR2/f/UO9RT411vqZ6tt3YkErfSAv7qnZsDl7s
Fs+aIc6f1t7QJH42I7K9KQUzforeHdQOHBWzP0/oLdmB2MFnZkd3kuA1vZseykrM6bJzaGhxiuC5
iQpCzzPFTfmY7RN4w5u8dYG0jGzxgCYH5tIMG322KEWJLpWjih0aMuU1uXNl1UZM3l9AktFImJbl
a+J0r6kXgyRx9BmLWmWjedPCmVrtZtSze8pRv+AKbw65eHCU029M2YAwt8oDsmB1SJb0cw4AfRP+
DWaGimgL0ZzlvfILgyogdt5BNg4bYfSX1HVA2h5LiE+lee6iPR6Ksj+BGe99HXDn9qVUHdhBgDPH
0Zs3xgSH0a4H7zjr+je3jJdtqyx9U6Q9rfBnHJmdgGNWtxmNK4VSUIsk3YYLyea4+JKZi+nnNuVl
HJnLPH6gxQTvmSu+pWlfbmGkHEZTd3kGcYHJdria2/qaY3OPy6q/Mad6CCiUHQIznoeA4wjoTE8e
IIHrHOmnABLDU2iZD1GFPR9DkkOePdtFGX6btNM+F3P2LYuqZJO6sgmEGK4bWlOxvlb8mYYGbrEq
N5QS0rHlBuVgwtMIm8/kguxLM6wDVYJINe3Y3oEYQe+jtyeoBUsFbi55tSTjlY5B30XDeabuIfan
UjwsZWWdZdpILc3cHMbMuJlT/Gh2jypV8Uzy5tqqEm8pCE4wYVmMO9BLtjmcFpARJPpZ/MCAD1gw
6zbogWZctkaPpRndAS/8KirGNvF5Xq+aB69o4xnndazZgCPiESbHeK+0+MGKsR4uMbF5p8L+OE0s
jKvHFWVZBNI1DnjqmsVcT/JY6qKNkUxntGsFeR6PDyCxI1UTQl/E4jMEmPehIBTdQBy2mQlWkbve
6enKLY3bzQTNK4174zTQMLCVXmEGkz1HOOTCRyMS52xVBsjYUKuWrguo6ugwjut72D7RybsOQwlp
reZJQmqPgll0YoPEy5l6hj2QxlZ8TYXmisPc2qgOrI+R41cmBaOVoE0jE+ZD4Wh9gBH5qGWGveI1
jq6V2GTKFYQzMzzSm3yOzDTsQYtuF2ewjkxvWAV2i8ZIwMtltRcA830OxfjxQO4656NNftdQ0I1b
+terWyM1TpWDHatPVHWKQ++ZwqCzmfjgJkqGeqPEjI7C+2rnKOM88TKXrL/J9ogzUxDnqtqO+ueZ
MvhjxJgLkzAQN5g4NnAfNkKNcV8sYbtVqmGdn120PvChPbXIdlNwubFaAn0t+gQmgrLESAKHcV1A
GIjPFs+7bGtBm4E15DtKIalFaR3zk5yrr3pc3Q0tar3XysPgAUbR1Wz4Fc0Pi43o3pOr2E8gcaGk
httOLKEPyK6QUbadKtNbC1mAXhgiP0NeCOhDSh+yuuOUT/iJegSqRZfmJCvO70SDvmmo+dddrl/b
IAjc8Ub0xvBkpeKRgVjTUFBA78eG9o5sI3vZwt6b0lPLsPEQSn3adDkqXg/hiHcvM6VibXR06pu4
toCB6y9EA9SpwBoWgQo4UBGttSI5k9RUJNzMpaIJWala7u24oaC4sK+BTIGOItM8jiB1+9w75aWN
DjZRglHWy8MQ0lDN9ikmjBisJrSuiCK+5YgbC6U2KAov+Wx1A2/yfTahrbOoMA5UI+/fq6loaQDF
1KlQSpJo3DQCB18z0nM555uKVp6j0eQvONgwtOSz2mmtuqeNiJ1PdUTzOtJgt5yG5X7IuktqD60r
Xsc8XP1jL53mAPMuRvDYlIVz1rVkGVT6RTA/2CxmmjDDMpcg8yy5UrkHZEiGmmGiNvESWSdgIRj9
4KsA50i2ThjO5/DM6osRqiJkN+6Aplz2RXos5mGB6NF942i4tZr+mCztasBs6D+ssRVRX7VOv2hy
iuoDkCf7vlLrMqxXe6dzg8JjxtFl4y2bkvI+btxgwLbiiyil3q1LL9LK7q5L1knGkaDK2i7i0kuh
35KeGKJqY4Ty/xB2XruRK9uW/SIC9OY1adLK29ILUVKV6E0wgvbr70gdXOzujYPul4SkUknKTDJi
xVpzjjklgN6XlAmiAcThwK9OkCuv9x4hjsmEMg+BtXYzcyztVxNiw/Wha7WGekD92vBubP5cPv08
aCYC2GFYhsjIaB4LlsI7eX0wfMGyjSFir9vywaY4O+k0jJAPsxSzMxbISinZ//ORoO6/q7yrjJTD
htt6R5S5TiwHHwWUftPrRhsR+G0pYBxo9hLnCh/TyTdJCHWUD27hqwsz57t5deWDV8gWWJByd0CW
TpTyDesme5Qh/ccxC7w79Pb+HQCd6Y6EgqZy/VMKN2qyi/ZmkiS/bgYIPack3VhsDmplJf2bur37
+QQKIYYI30aVapUYRTy8viiqRwYKR+Z8j1UTGV7OkYAr4dHtrQQ/3c7O7AOVpn1kCEi6uZa1nGDK
z4Uwm1dKw/sg5yW3SIwIEV2Sy+AH2SsE8JjwNKJVRi8/OpmmP7UVptWu3k5+7940mRXcjt7msRmn
AXMUaI/i1W/W9nY2Cu+2sKFsVlc8JnDrEv8rNhWTpWvvNcVyk41UwByU8letmstLK4AS/XxqDZwL
2m1wk1zTLpt3xHC53WuO+fdqeoeBua63pW7pTAOR4LJjBEHenGElxa3jyefe52DXfS9d8DLKwMiv
zCFA/872wAb9jO6pLmVNqGEAPjFFwk8BMOEG8vz7IMCuwxaHerzkpkU1//OwLvO8J12SXjylgLZR
1Q0UasbCxSULJ8F7pRh96P4lp7XDfcPmuej6dFuiZTnXvPcL3Flxrd9RgY7P7aDdVRN5W56H1quF
tgnmtRc72TTOvr/CnYg1tJ58XwUPxNAgtO9u863kpXDt+WEwSOyo2epyyx53Mt8+sRG28dI3f41t
Th+Eo5a97ZjI0kHhcFDJSCMIrMfWodz3iuE11RysSMLJH2bRqSNtRGYDlWTkNVION5uTP/ZNa91P
3TNn7z9LcXFnC2BS2xzqnErAmogj12fZPTaOe5nSfiWXJOuAqgjrhvPS5eezNrf5bVxvEA6Hn5cX
/plYE8VVUoTbCIimr1iksBSdNDefH3I3GMJr/k2Md4ZyAClnWdnZaXXFgfu+2wVBne8dvz8DTbz0
Eulllr+PAbVc6XCdbVvZnS39IHzCSXNIq6ChzTwG6h/LrKqwvjBC6Dva39IRv0bHrC5G0ZBIIZCu
G/lxLulcspXshJE6xFzDtSpS0qshHEWpPu6NikSUddGQzfdumC6ef8EdOIaQnsKWI2GYLTnBFnmm
x86U3bhNWSco4AgcpBrqxIAwAgPOskFS99VH4DdnVdovddNqp2Xr6L4JF047DY4oN+tzW8yQ1lPn
RXYT9jfjXARLcZiL6Xe6mtCiCjvbN7yHu8XOZo5Yn97ssP4Z4xdNmzOwpWIHnjMec5IyG0wtPOnt
PYMXti8zP2SgGg8Z0ww5uMtjVTD7d5Ap5NNL07gRqIr3YSCMfqi/c7KRLkwD0RuYGWnSAE2PZiZf
n3lvmOu25W8bW0YM2m8S/W4jmyrIBCgCzBwjHK2oDwA4GTU+moWZHXuwx9DbrM69PDosxKRLPW2m
0mNWZNJXcXbBnptjMTRqV2YpGzqwurkb3su7Zc52Vrq1v/VKrDuPULzOSPXYnFDW6CU+Ru71m2KB
zxUAtgXoeQsadyQNiIqfYCxtR4zpUSjGquzwQ5J68aLIxx4CkOu6QeL55t65i2L0Z2XUn1J82NZM
UiDDV7Yg1zkMwsIXAD8MTguZqfmzBVqoWvKCk8XGOcbovyDSH9YesJzuZ88p6QUufnGuZcwPWd71
55WZoVHSJxJXs40h2sQHsKbX/Rp1ElRd7qFkBk0YNqZ/j3luJjlb4B8o8DxtyPfDq0Q0m/g/KBaq
WHrTLQOxP9MseQUt+WtS23cTLI/yhISD3i3KzHCyZrgxPcfM1ERQMjcH0eD5k0QG3m9jSkxd+uLU
1TuzRo/Qm7WIM2MmEk4fTqbn/wrs0T5mbJV79CGv/tC/bB4rmm25H0wE551uEbs+bMwICVJz9BYM
ShVQknEKsqkVGI+Vln+pNO47YzRuVo0LrRIYR4Wd36MBIJa0cgDzmoisCBjtlG0mWzq9ONlVPuPM
h8nX/6BjqvbYRZNl6p6sMYein/PAKwzPOzsYsieUK1+sfRVk78QUUw7kFlixzsiv3bmoosI9ZKYT
u/OLW2X60RlWn1Cb5lBQujHcXuskYxO3iYDUPAfIreHCJhXjjZqyPwRvo4bZpjSqpgrTVfYL4bKW
jNZ+7WvIm1Z2Lmv1IVa/OhWkfI5QS6T5aVEy6hR0O5Hr7/WY3S2dzujdH681JmAtTpdIfRrjKSPV
LMgdDerwK2p0lTgU1txtB80ljpAYR06sdnD6z0ONGtOjlUX12d7QnCUMqDNhVVb0GXKgyTu6yjQC
qRCPeUcSz1qVtyDG8CxqRHW6y++18/nD23QJXSW4/hU+q83+nIb5bcC2OQTlfAeBpQ89OasoUPlE
vBq2UreEYBbUv3qqLYpJjpzo2D6nsvxNfV5t/ZFyR4Zqc78UgSr0xoZb0yn+DF3O2H+bEmRkz50P
+ILsmQ2w30WfxcPoWOsxb90dyQgwp6cGi6MZEa0O+3dW3wKN9MDmfmuTK9hqB9vbiHmtLD9Oy/q5
zuIN933Up+6pvoqMa3vSAbKmlOWZbl0DZj9RW96O5vgX1fDvRYI3XXVm6mlaNjtCVYrQKnKdJbx5
H4hli9DWgOm0q+elQlOxXV9W7YJJRu1LtlRaJs5QAU71tBfTCxDH1CpaLC89kIz1AOf1MegR9bSC
OX7ZNYQjpEfycwTBtK5xw/z0UY4DPjKDcT/qhxdFfG5szOkzStzPviiOpG6wTubzS2aToJOR6Riv
Jo1S2qAvuvWrLe1v3uzHlYBNNjIkupsFh9PFDOvoy03etMRcpld9HHfhovOH5kD33HYmXFGnDtOC
yPabJpI9Ju1MU/Q4qfn6Oj+N1licmNof67Hgti7xLqRlvq/aS2AtKxvXiDfPgJy8Sov28IL7LytH
gNMkKSTGQkMANUSCOK0k6wnidKulF99s82TsZ6R2BuNiWVc3+qq2cy2weGmzJ/b1WhGhPZBmQau/
q2fryI5ohY6OfonqoZAjLQcV/C765YXjHTGa6YB2qSpiCG0zx7aTv2E917xBkMJh39Zd2+7GXkM+
ozhlWw72W+E0USuWT1kZqHuGQe4zL65MORywTpAeEbw6n0Phk85kpzn5Kxfgn/j8kYDElU/YqWHT
D9b7M2F66qEgtd71jPXG/RbX3MqeY0CGPiYm+fvQo2w6kwt6M9JtDxtN0r+d5yR13I91utYCzB68
unfv5mVOiEqxYkfYHN7wWYQ1mMpICfesI07Aya19W5LduU1AySCwsOuRviDNH8PqogHf/JtmRusw
Ek1WmXeT5jBJIAezqu4WZbeccoHK4AhVO44bfWSQcA0UP92rrC/vNIHmsl1mBDzmh9t21Yl2onZC
X+hp65kwpyZRS/BddakOd7ID3LegXGvES0Bjb+fU4Jon1k22rIfUo7FFXT/7w0PVtb+bxvsS9Fzi
mayWxgSc4OjPGxaehOv0JtV96zBzr+4mxAQnbfOPg2Mv1E5cv4tlfUgrTQhP/IUctgPqV3Z7g1ik
opMIGTStjPzF+lOsZHghRo864udi75yNTEmm3P3qlEWkjRzuSodWm7F1+bETMGV9c69ZY0dmUP1W
tTO48N56aN3tozTO5sro2s2/1sr7XbZSv0Fo9IuxHPYBH5N3381/pMe9ighP3wgvzzkR4b05dG0w
UESwhBg6SN4ZRGmu01v0KRkpHa2Sg3Ywob/goPfj+I4GjaNwGXz043qvPBM3akHbrg5eU4eml76R
hYRIbQ7cBwExdGqvNwHkVKZ9XrLh3Q9LtLNhT6MCiJP5YkjrwVZ1Eyu//uNxLV1s91yoUQvdxYib
cXxEu5nfFIF1Czkm31M2Hr2uk7uicJgK+e8ZUhq2P3D1iwltwnQ4SPefrYWrtnc6srh7/aERE0cj
MyFNh9i/FGxC4zy5er3ct6v9i7hcAppa/8UYS3CvotD3hG6GWOkqmp02wyInpxHbRxuB3DEDPXM3
F1UONpcG5DgMt8cicLhSZ9hI6/podrI62aRAl1uH416h3azcz/rK4Cy8JXQ0rK7G8FaOro1mV17h
GMVzDyMl7NCrLZt4m+rODkd9eetLer00qeBka6/wmN4m6XUXXOBQ96mKmznP8E+Wt8q2WQXdKg9n
VyUDupqkXdl3+uGoZ1V+QCD2hGTlXGz29GDKZCjSZ100waEvKVzJprSS1owCkepnIn0o+Tz7QZpl
Fg/u+iRno76f5p1X4sKbr+BdbO5kNZssQqqEeE2e3V4u7rEshzksHeMzN6ggshZc8GAea0l46YZO
7oBH6WCSu+hzDsw3RYc64ASrB/JlMeXd1M+f9sgFPyrOb52eFYzFQGkScoyHtba9vTa6b3T+n42s
KW4D5d/QeaGBv+XUeh6Rgl6n7+j64vYmIpw0xJdGmY9p6W53/TyeHAvEKwJg8Mj95oCMn4ANAXf1
dGEeg6K1I2E+9LLpqOZs5pOjnBj9CQKYXfk+APW/2YRx9CRuYYKAdwulTMt0JqkXOpmLfCK28bXO
KpdBACJZwxHPGVo/thei7CD1nlbtFboTcGveJUaKVZgi76Z3KIOD9NqDUgAO9GlWSTXLOS68i5C1
/UAEB6EiwxgHmrT3jKEKwBYTNmpH8PIX+kefV7ccrOcw4Ctx16S08yrtbLvbOxuHr1XayUpZR12z
f3Wr+eRUrNE20ShRj8zO9Pq3vN1wrE9InLNG0GMhKiT1vWe/zJmawlVfHDuhRT6DG+u/UxsFKATh
OoIZ4aFOV3esA6C7RZKjzDgO3DMFdGAoozNZWzkK51QxN5kaGt8BTBajdp4Mf3Zfp0V+pJO8QJbr
3lqnISfzF62sPHF4WZM+hbi0mvVFpBoZgfNJqBbcNi84t50mQ4K8V5y1dbtBjdDkI0cAzHa23T2k
cKbbgn53K9grdM2Be94WD8sGWF6wgXVBqHdW/lQ36asxKnc/X7n1PerQFtTczhm1Ozd3COeoXKh6
LOhxxghmGpxXtsEWFb91KgK7TIJslGwo/bepAm8P5uW+pCVLd0gZSFDQnENmPme9S9OHcfImixER
XXunN9ahQYRptSI7u1t+GCpUUwJmIs0q3Hq4aQKi7ELn4HAp34pudUO7W9PI3soXvxVxppnirVGc
1Idcu9Hb3rzJbHUnSQY7TyvZ8r0x7F2bFZW32gylWACdX0M/EKzHhdgQzNcv28BRXcvh6NO4cmJD
VQxrBvuhARzRBY+Exwgag+K7tt8BhCq68ffzpt+BkaFlYq1xVdAo1rcEHWynA5/ohuprKLT9NGLa
3+bYSTfgxWDxK19FuVcAXMR6SqRLOe0cpz+Zm/NdVOZNjTOAmgBKg7Fuh2zs3HugJif+ZkutXsJG
9gmsH1jLBCEGe7+K6067hYPkhpMmz+5AXTtDmU7QX9d7AXY8LIhZr9Vz3ml5mG7N0cKSD/FivM/W
5l0jy6uDt7xvRWSRx/jmuI+M75NcsuAr2yNNIqA0wEhwI0rvF3M9EWP7J4jL0piQLuKvGH0o6OVV
FEp5DGNhtxTa36VonXjVmGG3I7AcIt78hE7IfMbQOvE27wN38ZMtY245vq4beodNFfsuk69BR4eI
WW9z7tYmWb3xvbLm56Kr4W10XHiLThyD9anXHURob06ya09ic8shyfzpETk/o2fUlxQxJ+n1OJfR
JRxwYuxs6dr35gjdvksRBs+9jIi012Ovq4qw8I6MNstd03Jv0ibcmRXc9UJrT579m/jSQ+DatIUl
z6W0nD+BXx6tcV6YG29nNn28jxlUchJgqrPcrCC0gxZYue7do7plNiRuOT0zkhuhxxj8HTi5+j8r
pP/Q7T/UYLIHAF6JfLPfNwG96GkChDaLo5DmM1GqVWx2a3fIXW6cmXTAY+7a7h3XQbLl+TcMI57u
tImoH9yawq4cH6r+ReM+bfxjOrnoFLr1N8+Kr3PTpUBrmsPUinVvGdpeIfLADPmtNMKNKivUrQ3s
mkcXvizre78P2oMEJEhKhPUwbX0QkV3PUh+s2qlftbOZ0ofXMDUTsUlI9NbbEUDlC3mFRoRYPVI6
+JzZKuUxW5Yv4jaXyHLtcs9PWg+CqKBIn4/o+N8ykQfxVpsiKWwWULVdHMcLrWEk4EEH/69bwy+v
0alkqikUNWClUrhkqkP3Rt97NNcrpwZaSGs6vxfgaaSYNju5OhZJM+azZpTk/l0IwRrC0rwiY1rQ
Kpp99AtaXMVu6VztlKbIHIM6gNqY3eWFt+1XlEQ7KVc2IboDtWpu2q14rvDjnKiKUUo3m3sBicXP
FPcThqjHZei7Y5M3Q1g3ghCAdikSKyjM/WLjMqN35lHJbH5MPQZ+afstpc0Wr69PJQEvsOF7QqLw
AMZji/yKYCFysX15zWxG8zA4FqNbW8RLRVepAi/jotAUbXsrLPPS0UnaqTNS+VsZ9Plhq7aoaHgl
IHiApaKNu8uD+l4jnyxySISCLyHoyRUeeFEFul6hkYjtAVcEPYEyMfW+iqSDgdqkyhtr5vNskgsx
n3vHWbhHy6lA52A84oCqInqdsTKHIfFEsVIvpYlyvPSkdeYXXHmCsa3Ewg/+gKWns1sHhQg/UEen
f2jXKdIWAkW88orZEvLPYtUP9Bmqg7mZ92WQbTt6tHRp6gGJOJWpLPXbXph/nUmBt5diP3WmGzaI
xHda01MezOXBo6d/wNDQcxx1wPLUxtMqeC2a6ZnvbmNnLrlLbVrNQKSCSPfqY+rJ101v7gfcR8DX
80OgjL1mTsNOlk7JyAoEZW2frWK9swvGY039tCobnjtMLVv4+0EOofBmrk3MbT3mj91IcmQ+bhgA
jD4IM/EwoxkKkGe9mH37aHe+jAdJRvusYbwpptcUGQ1E9WgeO4MsO/BghjQ/5lZPardBE9uWRWyW
wWGt3dumEiIaTM2IbO84gIBj6qwZO94wJ7LV+s5Os/MdcZtiDX/Q1hmSD9XoRp5aXCo6C+3inmFC
GdFkGgEDP9nsyf6kdZxXTwhSwIQRuh4WzXrKN2t5ajlPTYBjNr8r7teW4GDUd0T5pNiVPSLG2f2v
dwMpFzmwsh137XYyW0mWO7mctmfgMhlVc99V50CZAT98GO+3rX4FzmsgTdH9M8YgVj/CoGjpFwzD
CMstepaEsuGGXIph+JzX6gYxfPdqb6m7z1vL3ZOtAeqobX7TukdrUj7+PLRZnnigiBPfIrq78Yn7
nJfei3hu3iW1lXf5+ejnIRO1EXslo9Z//cO/Pv35Ztv6snzan//895+P/vWtfeNfzYZsqf/6h399
M5oodRo2Gf/zbZnzv3/cP1/7+V/T1UdCV42Q0//77//Xz0ynSu0NNf7+b99mzdb/+dSrYji1Lp2h
//a9/3xN09IU7yDHoH++9vNb//Wrfz69LOvMivj//Bu7gIPp1SD4/3l9BqMbj7NWnf75Rf+8Pv98
rTXlA+DtQ6uUQ6h76VyGglgjICJ8vqaYHdIrZOv6WVVZBLVdPzIXBqfk7g0i5NyvRyjS3LiycYl6
vpW/KLcYIqWMDF8Yn66cpEwboYo2CuQyUxdEvV83F0RYhMha6XdaPK5IZdFOte8mU+WDNxpVMs0v
nlzq+9GYm30OzOVs9dN2mpHE2Fvl43lt83dNH5LB2arPoXPI4Okc4yb3a+tWpT3BeStCKnIGXzxF
5MZCHX1L4HX7VKYIPx2Tu3BpxNFbN3mmc4KRh94aoin3NecMFRHcyn08zP01l5LhaSfP9vLkBkX2
p2QYorcQCT2zuutsOnl0/g6E3xx7c/ggA50nU0V+us5hYXxqNMXPXtZhk+4cQDM9eS66VRw3s3Bf
D46iH0RP6ICHdCU2yb92durxla4t+k6x+4ntUm5HkmJhPi5eYe6yhhFY1V53RaH2baP+UPtYx1JQ
EyC9CZce6cWSa+94Gb82Qyf2bsHeg/6pDMmY4MhVtkfmM2hQS0brTaFhScMmsy4EN87TpyYwypdx
Y2vmftgQI1+L4MEuogBxP0Jfh+aQXsXoPtMTY4I1HLCGROZAXqJHcKHlHm1r+6smM4hTXX8vOAIu
3NQkBEnOiJjlVIvLDdq/Bb8ryfWHfCP0E5OMGaNSQofzTHiFLnJECRvtDdql6PK+yo5rBPymlQyj
EesLe7CXOuNBUKjHAnEBezpFyTS758WGeVsy+kGKtmH0IjlKlrS45SzfLXfkxRuYH6wrvs3BydDz
jlAcmHvHwRy89ynrcCZr9BJECtSkU5vlOXNbDleAI7XiCGsARp6K/RQK2UTX9URZlkJsYeSIxd2v
D7myD5ppfKD60M9+N0b0jtA7bR65xNqDKBdGPq57VOy3ScWkRp/dt7VR3Y2nIbAsnGmORoXbFFtO
NK4es4eR5KVVB+6DYXSEzrftyoDaip2OTSZUdTYnRrq9F7W5n3s17DW7fp6QBXFQPKAHr3eIgP6u
/VW/USBry3tNQtXylytBtYvBFcznYL6rrpmQlmE+tw1n1kkq2hOBnQAam2e7JDcnMw7U4rugnVQs
xBXVJ9FAYpH79uxa58JFqNV2OoFoi76jyCWXtNrQWilKxr796kmqO+Z69rj1PJ+OOJ9qM+07Koi6
ZWcFwNamPK1UM+xYFo0Ruba5Rwu9huPSUbcyk40Lw3oQ1aQlNM0QDE7fSq5LSJmHgkKQSBXofX3C
r6x4xzAS1U44toVOYnSDsEV7tuZUhVlv1kmhc0rL2vbZ6A3kXJ1xK0uLY8SwiRiFTRkZGn2wspqD
ZJXcAVkHGVI26r4ftVuu7Tapc3FQs2SCbhGAtDEF94P+tnbw6w8uRY+RAXgdR5FygY0X/RogySzK
g4cQt1b5CRM9mrR5oFu2MGTn6OrSFhTZ9q6VtEsI30Va7g6PvUYbRs85O1rw3+bMNMO9MCh/JgRV
u2UtP8dx+PKamkaRxd3drbKMVVlsrDf0vgLG9Ouq5KX13j1kGbuCOdAB7ymD8A59/lRsX/iFyBs7
ppnn3Yx1EAsXwe3ke0XoNkqe0+rRXQinGenVRLT63LDK7gMmqVjp7e0w2fafSalfisYAIBZMM81i
stIs0RgMzn5VxbGewGK49dLFTnGjI48+oj591ZbxrVrY6YcRlLKhvc7W9MVh8aue3AXlU7WrCXIA
2UZDdEaC7hPleY2Jt8rWT9xl9OPOvaP8ZkAIfJwDdBtVTjUdbdfgYFRjs7QmjSyyuIN9Qu3vervR
pGP2c5V18zruUlcjWbKTf69/yui2b/awfRht1l4FDbRNDcbKA/25SjwW1VychhqXJb+ZePbe+hIF
xh+/SJ/SmU7fQDr5VhaR1T/mZMTGJkyLVrs2TXv6narW+b3Ox+h8LvXfTJ8/NR0dvVGzPCJLKsil
KqyG/jCJjRygueY9hTZU6HastUUWp6AolCjFIbOMt7XWG3ReSh5IJHOiqR9ooZXoqHNFm9stn6cg
f5xcF/GqYJnEtcoEWt5PxvK6Vg0NJt1mAlvcMHrJ3yuB4MayCKua1I3TSZspUgzEwQn1fBn3vbsG
5KLWT1aXIREyzDecgIRDIrJS1pc3Dx9Sg+fagFdwsyUlSgutJdPh575l2uJVM6LY0f9ivkZ/yXEP
07U3VbpJ36A/QOYAXG7wzrlvwRO0xj4Gu8prETjLeWiCLM7a8jiw6B2GeoyFtF50g+bXxh4XkTcQ
witx+MyhxNDltzkAx2T2XV/s7rRAtdwCjwEAoi+4a+pSZcI4GMuJJvCyk5NBh2zy98Lvl91ocCY0
eS19/Ps7O+hioZwnH2MFE5e+Og4bJy1xbUyW3V9OF5y8ByRj/pRHsHpu6lzmsbK4SZdUi6Q21bQU
y3KvvPbFAKl9qEqbbGGxJ82RzNQRSR5CVLqOyGn9fkwW2+P1HY+tzam9L5BGkF0RVl0fD/CP9tuq
mrDqh7eGOzzSLc7h+jYfMhpGKreD+5JUQCbuKaeQpbosnMw4q204kBjJ4ZHg/SWGdXLtO+SNHOmr
tD37Rf6iFa9qTSuWu5x1eYajT0DtBuMULXLdV9pN5zEKQSX24de5tXcDjXlaT/s5m+yLBY02lBh0
37NU+9M5+qeozfRM+S53g0mGT440HCsKmNfspRuKB6t2Pq5rPAwAkXg40Q9Is8DwqtvGdZ6Yqkzh
YPmIJSUT72Kgw5EyYFsqiAWBbJmmafapg71zsAfvVZsZBPSTSSigMC9QIcxQjLcZKngIgqSQMVgL
yaddd4o9xiZ/DFhpqJxq72BzpeYYAwai6rVN7SUiLrYYzvbQgJZJZRYt9UKbc6L/RZkNQmJUR9HO
t1VKQByplwsH1rfa4oC/QKSeygYfwTZelxb+CAgoB/waR/b3dQfY5VfTgOcRk/O16f27n/VIcrKV
2MljkzEo6QaBkXs8dA6i9jk3fnNJoKbzHgxXLm9UL8x/A5SFdbb+KZnQ0bYLiElD6d7bVhENQolY
wcxcOBjGDgHOO1Nrnmh8x1oJEtNj3LcfdEaRrStul6oYzyU/IKQNvaC7Gq2c9pOW9ruJNjttEt6P
rqc722Tvejejs65MeNMLXYW6jwlbGGJvhOOKHYcGoofs5Vg/5a7kktlqZnGj+dec7HuENh42/jqG
lEX0oWH9UrT4tc0FeOPIgL6ul+29Gt9oJUtcPnttCm4RAmpZU9+LLngoXIJON8s8TQ0llqvoPgd1
c1pkSmjoVSezak0aCqIrz0rU18zjHCv6+G16y702bN4FHGN38JSCruyMd1vrAMOppzNvjHb09f3q
ZMM9rUYk8GbserkdF8Nj2Va8BUZ9xQ4VDNRqLdoAB+zwEtmQqjJS6Ij6pk0DE5NSO6ym370ETGRk
7qtZufeYSiE9zjaRr10at2X1i6HFcpq0IZFMFQ8pu0GjpmPegMwWHQuHPajuVMFtS7KhurPQ/54K
4OWnn4/MniQhn+H19cuW5t5myrcSL9MIvbSNUl177XQDZT6dLIafAZWbU/ucJcYup1/LxDeGazkf
2EliZXf0Jq4wEm82vUPe0l8zTHH6eTB7TZyqzclOFBaUsc0JQoc1mt+gXPqkFX20Zhh6OaFNkeNB
JJ9gUZ9sahtiC9chbs3tr1YPbuxuwQdhvDrNr/WhLJAP1+Rp7vwVgc/1v/SV3v/noaxbIDku02qF
bvdkON6Loc9r4oyAzrvMA7prFZKUuoHJIIBNjCXbqscVsvM8S++4MtS1TcM55PriBGm3HDYNCwoH
kpUY54Jgc45I+PtZSB3ycU+9h4688M2vdVmh6gOsUDWtFSAVxXXGeBoq8iPHeSiOymjoz/rMsZXv
FFGa6iylFZrMslNMTr2gQgLFZIbACaqHYJtY8D0NJRttIZQ6n8tMIzxYRxel8UwA68x5LseFH6em
g+YhZR0DrmBFlg0vqZcuzSOH7D4Th901faZ0OQLXaNiJv/wqG4a1ynC/dEAM4CYwnViBEWfT9BQY
EzpPd5U0BFlgEVIdzWVhKkHp7Y8HbKKKIdNRGttFZ+NvAtbErC4vpSWzQwGg3smHL9PKH+lIfSFA
1Ch0h7c2J89UL3TqVFJ52MReSWeNyBZ5b47KgiAwNpKKpLUTfKSw1sc/ruBAZGt/wKNAS3LRTRZg
tDc/8Gjql5B0FJv86GNvAswu8XShZ5z8XcXUPcYDWGCU2pxENQ5lK/17PbhZRSHOASSvEB8T/qrU
ukvxuIc6V0oocXAyJw5g8PnRXNmP8wouyV4W+DxaA+6eJnq3su0UCifgyA09boDKZjeSmyd3freK
8Dpl1FWJNGisn/PM/pLmxc696ud5Th4ui22wb4uO2hkvOrvtWIO5916NfqO0oB5spfmKxL8jbHE+
dTPgIlNZB+bAr6kBMUTzTfJ1s+IGLVJmQ9LykRpWSAjbPGNJmRBqOTpzcsGz6wcrHjrUjCymM5n1
NR7YHHm+4dWJ441/RwTGkTGX+1KTfbwFfRpnTcYxcRrOGvER4arWm+lQr1YZe6b+lZEBiYegq46A
qIjWMp8zdCjPBo1aMKVgGPUb13Ehj0jmGq2cT0Qlt2HR8zSBqr4rw293Vv+Hc6tMZhkk5VJ7CO7g
oujgMCJ354trhbfUj2rmcpwKm1ffYKMctR0Cl+DarShCztva/zB3ZruNM9mWfpVC3bOaQQYn4FRd
SNQsz2P6hrDTNucxOD99f1RWnfzr726cbjTQ6Is0JNmWlRLJ2LH3Wt/aVC5BSgb5IWGtDhgBeJcm
1wI/hXPTPltO+zLCqUdGYqFXkkxROvqQHjLQfhl3yqq81hIOSzF5xhGlUSXsfpM3bcuz2+eEjeoh
zE7wuh1mLg6o0EqhFqLm2rppzYEkaLfMijzlhm0PomebgiZ67vUmP5fafVbCLsnS5Kzc5gu10YMD
hof+7jcDMoXQgN1lVd42RvaGDp45U2y9VZJEoxCAMO0X+5UJHR5FnSlI2+eWD+oLCaqd3BgeZPbc
XRpAbo4UBfANYQEcSY1HJgI9Ft4kLAd5O61nq0ThG+51orX9uAuABClj30UFTPCReBlR3UQeXqfE
bad9CP2NvZYLOSc1fQvfRmGQAlqz60mWOPaKaS8Hvm8GXHREWf7AfK6QibbOQRvPfUGfeJG6sn7w
no4ta3iyndIF5F8LJqAU9lxw8+1ovzkm49uwZN4ubTbBplt9KmGuJ5uCyk6hWqVLXEJpFxUBXsxM
skwF2AipRFWxRrjH9KBGz1fI+84Q+anzKHVJ4OLqOGqDn0Zqb7nNeBuB2UFVxGB96k8umrxVaybH
SKP0K3OcU2Y7Yu4rbVqI7BJuOkgP24oGyKFCRtU13l6bo8NsatUOgA7SaaKaEeLHhDuPMtuOFkWo
McRfIWzOnewl0Lxubug61c6VKlDQVy4Df7tpnK07k4+hCciBpBo7K6cRPiwoljXjQTDh8BoX2c88
2TsK9nF0xbHlzRwTydAEv1eKuJ+aq9S3qZpuohQMn1qkws1tNnjfVHQ3ncmlIih6uQ5Zj4/SSPtt
J9RHwOh6Syb6k9aV+q1naPdRe6qo0dZaYqN7NZvSN0bh7oUxvi6O67jrMU+ySGsh74sHwmrdNMWr
Jc2rJOzRNsfmQRvUW826/URfJ/KHVp9vbLjsmB0znympjwbRPVha9ewWI+a5GgjtMI8PENXHo65l
G1jE4wavz62blq9BMO/L8cVupH6ApkRpwa5npj5lzfFQ5KNM0UtW0KbYB3zy19aILZdLJVmwxGUM
c/mdtpj85z67p3UxcBqx98MVShxvezAloQWyv4WAfpNWyDK0vK9oc0TWBr7SOctpImKfKrPY3iPI
2mPQxFqa3rR1hLIvT/b9RAo61n1EqyX+AgKw8l1bo4ILEbl7I9dxItx/WHFTbkmW2bg8cUtv76A6
5wFr/3UH/nGvuzojb31CWS2HdR+zDvEL6BEhqjhxdDaG+WFK5A5JlOkn+suAGnndUcmsk7rZ1NYl
hsJIzkOXUKpUFV3dUfsIbBSUms0sno7NPS1LXlWdnyLe843s659dZe27DhWoaYhbw8SDDICOrFGk
TivKsWRnKbrcHnLiLjU+Ia+9IU2ABjSQ9VJOmFcJu1bjDsMylaQtEWlRt/mtFYQ+bYZzN4I3aMb5
09PoaEfeiCWyD6trGzpjbbxMiRv4NigD071O4jrdpAVwyjgxP5ePrIsdrrEQsmjDdXjG2/gelPHB
MKS2CSoW99hEaZRmCM2R1aLtfW7QUDf1nG+ScJi3SVtddblRrC0Hhvtuggi+DcVk7NmwhD6svRFV
W8Mhus4Qrk5RE19nLkdSBbYc+4V8ElIRaq1mcRzN/KUsUsAWTUInI5UpNqjklI7ZTVian0aX8/+o
p0+Y/+yZ3IFTHsAl9oHhfW6dHekE7rZD9imRUacZ4m7Mme+tLstdOdMns6CxbRHxpSvboVWs6kUt
EqFCnW3agc7G69nPRZU9bjEVSYYSeKHd0APAN3DQ0bc3t4awoAkhrhSlNuOI9podKVEfQz84KDo1
BCDadJPX9bhLeUfXBgpvNtBcr3uPOKUivplVkBOY44HXxgCKibNB0LZLu3onsrFa1agstyQjFv5s
IkKr+6OxFPyXL4E1/evuRAMTyfWBRgfBPOX8PucjroFIfPCxJzdtLNQOWtewmuauWpkGuifqR3b8
tAihbG16u/sqBKefHJ13SwuurTAN9iWn1RqNH3oLFhWXLQWSm23FBXFLngyeuF3YtzkjC6KfQo0O
qd1Y+zkLL5aakiyVjkJuME5eN6AlsCMEKYl229rDWTjFJy3mGyc1kY8P8q3RG6KN3GE15EXlB1MA
l+BdGTT49ECVa9l1jPnRw7ittin7aUnyM8jo0V56ID6oIbRio9vNeQqZYut5xMV47I42UpzZSrRN
z2K5nt3wUCJ08jN8SRzbV3BvfacyTT+yoJkxC/4aJYNQHB/10lx512pxC2HkKhrlT9FMP2Jvfhqt
MNjKJDsnLt6tuK+wnRqcdb1cVqkANbEm7D0tL3ArLALgGAOS0lz7XHfoNAy6Q3M7HYoIPGZvYQiP
UQuWOvgULUjWrD7Ps0MFJhjeu+kB/EyMOihWmEDqO6lb3y16yn02GE+qULSnjfSx896LNItBgSDU
SWm6M7m34cci1aYR/hxlTrhOW2v2OamOjnF0Hbwy/QjkBZ/vObfV1ohGbSt/OhIpZt1pJWLaRy2g
3ZS7A+W8dJdpgc+QnflYoSUHXVHp21FLguVgTtsmQmNNP2o1WCMdCq3aGgX66KI7eJIdEuSkY6IZ
1gLJQ8FfeXcjMvcNyDLmKrTXow7loZub3g7UCXs1zNzzjPloKO6DiPGzXjNywsY6ovV01PLllPTQ
4oolU8DqYhtHdpz5EdeLtSarWxI102PYeFuaZdl1pOq9tUhbo8Y+2gbGgLLv9obdaHunCF/aFgdr
x3xsa/fDSyW7z4SoEJMrPB4zl7X2LioNlLnpXagvHviMC3pevU0GuqVGM3/EMNqOqh8sMKcTIe5Z
sRZoJimTiqukN+Aa0yseppGl8qIKu1fa0B0wXZxDLZyoVhUaAdmGJxb1BdZX5FR2MBKbyXaOI8Yk
oZLuWM3ZXSoKtSPW5DS5IYFcmZ6s6Fb5QsdFWUP3rW14lRJnUZzfgJJkUDHWxAPqE5ve4NFMams3
9BVn8wQWOCyw3mSa46ybcqh2SQmqkDMIIeYQH1LLuie2DmtVxYa8G9Eix/2wbA/HV9bjp4T0otxA
8DiHxwFlDvVvjIvTrM7YQqzNOTSc9zLq4i0po7eF+WZpeXaoHY/jnV1YXZLAAsDpqSlo0HiZG/sS
ZdMa4gyXWgqQ5QzHGAiDxTUwmwtMGSOWJD8iHof+B4KLzv5M3Owp9WSJLixY5dZg3qlwHRDOsIqN
Ae5M+KGjaRqSBWVeDy/5yHlRutmGGaC2NocKtk41HMy2ekEb9Z1Dvj40wYMIhmDdjmRpBUrzg4o9
tGeaQFuJk74KopXuGHdolbEVSYy/+khTTe8qk0JtyjfxRuWANrFCIu4sSFCg/mKGHu8Gg1wBVVfb
PrYr+EBcGcCkahtzoks6YaMkFu+QEGhBR87cW2HLyk34VFfZ1wafH6NEr8SVTSVk9WjNCq/mz45M
+qwpPqYFXiW4v6SDhezI2hAliRxXo20hmp9TKJOGCcOBJkxWGHjUucbkCaLBQi787UWq5VJu6kUW
bq3x57R4RIdgmYEzk4zLlMFohXJGC6NPR0K5wBvl45NtCMHTap9LTrHO6SsLqEp1E26Dpnkbc6sm
gI9+o4ZXu0unp34yXkFHH3MntFkTvdfWrDt4AHV2kjK7aoMxP8H0wVuBSFFMjDhb7FOEbc0/MMzt
szJt92XvXWFoCbclp8saFpWvWwTqeWwzNVHtKDGI70I6Q6mJwyAp+rOlHIvgjB1AaYO6k9oq81B3
gefMInymvW0wBRrmCT6X905PkuMdz3c9ui8IQG2wHIwGI5OY53OLjtkfYttvYw6hiZVLC1SNzJTW
jcWlszb6N0Bd98lkLBzz60CwTaAPdZ3qezsgCSEquGzghGZokVyJ1L5SBuGLUhALVjCG6Cy8Qa0R
XQFrMk4qgoDbFzuHi2pACytHxruHcJv50moTznPqU40JutZzo40astWikMuxwMXJsai1aNPlrNMZ
TtByGdN1HTAoHN1GbIoUm/0gzgRFoBIy7A/VNM3OdNZ1RKJeJx5wyGMsmYOjEuxi0hhFlubF57zO
Nl4aNb7hRoe4c++nruXcjaPbCRMhV1WgnhCzqR1gfWQWC282Ywuj27HsxVgIg+qZnZu5dlVSbBzv
emJuSegy3wL1LrbEjHD4gcbKNJO2CO2uQXwZmO64qK3wH0O3gmIK4svzkXbguEj6ccPkDWEAwGC/
pLvPsA4q9DJdnPoG6D5wHK90b/UcTovCp4u2HhelQN0di/iuUOot9TLAW7aJFyY46U6nb4OpW2TR
Fap3T5GtxMawDBBNoGbe0yx/qgTMebA702EAKZHfeEXwadGqpI2AED+Jioe2omnVVXO9TorpxuVg
2wD0fLXnh2AUiqH515xEb9lysAa6qOiQ0LvIU6bDobxrXKeEY7NgFKQ/GJFzmEgkWtl4lWxFu8iJ
AvYO6EEiPcElDkvJr6fo3TKATjTmvKBTd9EMiWvq3DPMoM+kqp9bTe6zQp8OPQVc3Yc7JKNYBeDc
3kQyY3btPqdLlFxoCIH0YvFJt2njB6F4Sp2BHHugWUH5OMVZfZJzcadagefA1IEstDdLTi4bhQbl
x0Tnsu7vmR4/B87Qg3Ce2GGDu0gbCSQnN/F+sHdYTqnHPG8E9rjwhRJqvFIYP0cLVtGY/DQawgnz
gitOMOXmDSjqbbAzWVWoCnVva4nm2UztdOfpNUV9NbFkJF3/wRai9qEqTQj9AU4JtOlcZHOTSXeq
J4rxb7lXc+yrwJHrvG3A64t0WCG+2eENYbzjZQzCUOXC75m2/Zg1e41AtN4zAA3rWrinORkjXwju
2qJdz4Zt0fA8iLauTkGwLL114kd2++Fo7l0SxGeF4msvYgXsj1EjbZPTYNvzIZHx2punm0EM93aS
HeccPG3S6fpOxvoeOvK12wJwTzVtb1ARss+zyUbFmTg1eAzrRmX7UKtW5dz2e6jO3irtuECnEn83
l4AIab7XnBCTHhNqYywk1q6nQCTRjj9lJFdh6wR0IUwyoTpgToqtJe4QGaCDHNnTsrCYcM0QQtoN
ps5Zn9fsp7V1QTzEls3tOqqNClvJF7l3lNAqxhYny2/PiHtEP5xhvREeIovOZ16z7AKVZmSP02Rt
fDCbfAx0bbFFMGB0pAuajRdmzMFB1QHZ4BiWGZbGew/SVYlufeW1vsth++tZ9HSAil8JOqM51T3Z
JPM6sqFvNzrve3hTQBU5sPNE7Y7tFbs+bzOwsdzxaOhJwcnK+Am5tVXnryKoBb4UG+t1LA99Pz/E
FW342g4+PIlnqas7xGUoWlVE1K9sYQHJnhF/IdwWhIaL8A6u8iKdh/OQURN4MG0wk5CtUYTo0PXO
PgHLWiS1Pxgc6HuH5Lb9L9hsfkWXFb2bPtw0nnvTJfB5xNTeDM5Q3hoTqYI6fSywZ6SH+81cgS0J
TOoW1umNCcMx0KZqE803ACnWtWIahfHzxWXiyj3FdbtFwe5pu7GyLAyP0TVNSPpdNdS8qqJ+A13A
qI/irhgCaA6x3Belxdzmk/9HsiaMgQPKC8ileA/rq4E2HUWrzO4kvZCiKPodnFPa6xqO9FZU+KhK
dORmXeFxmomM9ZhGkI7sF/M4npPUu9VQjRRp9zFNwY+EfEGEqJrmQ9+/y+Hv14zv8bUqTr4s2A4Q
dI5J3D7ZWfPIiK8Cwk1HhqUvWMNgfpkYJFU0VCIo/PT0BVVsDWXaSD/ZQnEM1DEyJpSTqyZESzEC
RcaXyiKfFWjMJwnNgkq4Ghj76Ht9sWUaaGj2Y8osu9HKXduSmFmYMJAYWu96xaI26Ehc8GfO6ynM
zA2cCna4bYbCyxwYkdQAy9Z6b+xjN8YxruprDNX0B2P2k411ymfdOrl5dlOHjb4cC+0pzbs9EbbJ
0QD7wwuzcopRSQYFnT/QpPJAigtqHdBTQqEQarmy6sRg+FLHnzgDqxOdI4+WR/2aRP1bFSeME+gf
cjzROol09LdWi29O0r1erP9pZC3/AQryxkxpi6jg1HBEqSi4NTxIGJ73VcDbhuGh/2TTdir0+awc
8ZVLKsqwIXvWs/m1cMnqHdVN5kW1H0p7XA0ZeQVAEKH51c96TisKaN7AtbV9I4LlsxS3XCwR1XV+
6v7EDnuacSBaqiz2FQJ9ONO0qYOdKgxEEBo5n8IzUr+WE2ISCJ3rbEYfUx+Gmr1+15uvyM6+RVCw
RZxo9Jo5XUfFkCMNNo3X4i6rMmxrCmky4poZVwVMfMUcuR7xDjASqZHfrFsQQNuUMBbqcDRRCENX
VZe/OW6aHAJrRlOIvQFo+VCdStqhE0d8hAqIt48Uu9oTLCrMA0S2ME3D68ps1dFLIdHz+a2iZspW
tQqaddwQUWazHHjDY6QGZHhFNm7rrP+BbpHZp7iJR63emTCSsBcSZJ2bKDeJneS6YdK8GqOtbdAK
m8WT1r7FDtwFfUY5UNj4qcd52mjG+NHnzsYuifAhbBzf+jeJbf1K0q9nQLGKSkk7OiJ029VOKXqr
dR665pVhLbuqQp6NktVLZqymFsmpKIzuiYHBS6d4A/WS4Q9tSnKt8odhEofa23om26Haao5jWDbU
h8M/b6nl1u+7v3/k98/96Ucu3/jf+Lk//drlb1we08oACeP/9dNcnuDXc/0v/9Tv/8TvP7dY1hlB
/9fvxf/0Ff/pT/1+GqvwZTa5B+yO9CA1IgCOhI8xYI5dsziGGdNKhFRS1FtwQtt5+b5OdNZRFtnS
VV/uGwNypdPl0b6lZ0RsDj9AL36C6Lf8wK+f/fOjWOjQ1i4/GoXYYlmh/nX/11NZfda8/n6QTATc
GF12uIzWBwuJwOVWE2r8ycvNP98n9Cicf43iL6JS2rzcv9zUEDT987cu9yd7GRL8+Qku96tllP/7
+S8/frlrJO6/nv7X0/3+1q+n+33/8vOXu79f+O/Hfj95Mevdxg2HD+HG1RE4XKMzS7bLY5I7VrEP
K24Ku0ZUfHm0hZX5z/t/+NblUWbJSbbKBnUcCf3d2VpbnhDM/0C2/BrGGsbcwemPAV2jFuZiNM18
DMuXVqZADZdbnuUegYkwMXdT9hZejyWevFBEhuAl7AHjcyXPWuC+lwN1VdpN49XINrGBBpdU32iW
WAYZGHCJxSk8FbTTy4DBdI+uQLPVJ/kjdLgXPnGdd+0yJSr8EDP7psiKT5IvHlAnntAYAdFrmLUz
GiFimvAUGFN4TTFyfWB00ld1ux5C18AtlN2FUF75c2g+TIMRHryzuOowKrFr94s03EgHdEGscP5l
wTWOYoH4f+VG5KHWNZH2tnGTF84bJAc/a4rypsmyN/7grTf201ZrzRRtCkKuKNkCbNGfaA1B/klg
dZG8vLTl9UlREdZpsQw1iUKYESlPgXEToeceCZ/dNmN4j5jLZOAW/0jETMZjMbTYO1XvVwS5z8FT
IVOb0diAImSK8fkqfLPSutJn5IbjTG6PCpiDl2rU16aYvghOEes0xXxkmzRCklB7HDJn1+eq/REQ
SKPLnLo1HJynaClri/XQUAi3ZkwJPn4qAlZOyB2jfS3mTd0FhwmLEV7g/BuJcbnqugGDN1Vk0BGE
PeEAQkQt1kMQ0PYIQIqoeQAtdYWGGtMAG6wj9KoRziDG5bpDNF9NeHqtkjkzAvfiR+5pS9KHiZxO
oMV2RgxRTTessiA1Vp6rlVsbAQWqFG3DrOUHNN/8R1Q/WU0gHhhV8C/D9JzCfmDguaKV9ZF2BmJp
KzaJTEZ3Km6k+TGNUbAhlJ6NW0MGo3RI4jY/hLaQyApR+7pB+k1RS8cP8jJ8C1TPwY0F3NYsFt0c
zaypy9c2x/YbOPEVbegnF5JXRTLcCkjj1dQbEBrUAtsnvikWJ2FVr7FsCO9VK5ot063ROkhiqpkE
lqZID5GW//DQmTkVLkMjCvJzGGUFaO1dEjEERqFDA2FgZz3Y9JOhnj2kQowbjwBW3y0Y14/eonrK
7y2pfc+9O/gasI81xUQA59K4m7LgNnZ2qkHAwP7roxA0qUFREzkD6DmHaXerx5K3lD5mrw+I03Ew
tnTnqfzy8RbRAFinZyfOYCsqyo1kVBpGmgXS2G4RGTZEcIm6+x6L5pxpxZ1nRpmfJv2TbEhljRPf
oyrXM1VuZca4OJcHvWxQOiHAW9AaizJIKmay+T4Nm/cCZ+y6FGO2a5mLrJnKM8MP2r2bQ8KRksFN
K054rotVasaP6CXo2Js0wgOVflQCvniOtmshd6S19aoZiw8pNgS9gBLDQSnuOabNddczArT2egsi
bJb2UW8qROoEUCTaiBG4EP7Yc6IpMAIWvwn9ssB8jLrLfYpdd5daV4XwKOlEj/ykj78GZj/wzdmH
z7mHmATXYj2ytWuZeQmR85pHhwlxn+vXbC3ma2zo+QkT2V4tfPwwAbU2OtI2fBmBpk1xvc6Xu4qP
9noynfkckPXTljPmILK4UfgtNy9fGtrOABH+8PDll1quiWUq+nMmFt3xr8eWX9LmZo8kPzjWeVPO
OyE70Jr1cLj8hM1mTlHen6cKu5ABnyEYtVfgPuhfjO6kdBPjfgoNVnTnfs7vXMjPe2WYV6GSBzo2
XCnDSPfh8c5B4aGDA1aZjVBgMf5BJolxBV6nvXsyC+xIc0mLko4hE2YvBXhhGPw1+5BXzeDjwnlD
s3OH/DreaYtG0owa85TlIFjNGlGEwGrbuRk+Fe/Y0+zeVAThGIPM1iWbYYpqaDyRh7YreqgmnQ/W
cGi/cvysTOp0FJa2w3E1jlTGQ3hMw/gNbBlhnyODbxvmfQimj80seiZOcBBOJoqrENGW2OoCpYlB
K1lzIERMzBfYXvANsHSrtLF3NBDGTSDELfEJI4ATeVejx/XhO6B9BOfMWXOobfvL0ua9bpdoToi+
ZKTRvNZGju7Obvc8aYeMzkJ+6LFXecb/bfhhSuZXY751vfPI69mGpvVF3uuD5xRXVi+HTReDMZrm
13zK9nXCCxSSUKwqu7Fm472NrSV9p4SHQ6jT5M1XEIPMY989ujUUNhuqkT316K2GajOV7ZOucgQQ
yI6jQWyERNQrg5PZzBoW+Cuvo7dhNQbtAA16aUxTkHq/VTn+qci7duj0LyNKzEDm/VD3aqNL8IJu
x5soo+wuYOq3huId+k5nGzjCyVgIpnFXtPQAOhLtDrlLgyTugTWjEWbn4Zmg9tJv+zibCHhKU6tx
R6HvJB6SrRNpEVoU3Nch+pzRzs+99dg47ocXUKZmVnRw6I5MEsG/bvJSiJ5ALRyeRdcdOHO+hxK6
TTekP3VDbBcoYKurn6XdhZDzu+ckb+5koZ8J73tHGgq3qkIlpwfumY3Rmi0zEkRSL9d5n9Dfa/pD
H5Z3bZj2m9oznpFOlb4d5K+TzSFiUCpumulRZORDOuoKNv5jSV3Q2VdTEL2hYDg2uABXkSNx8vTA
SBFgvrV5fhrjLOawFcHJbsbrtrU9EiuclyHO2DVayqVGWrpSZDvE7XszFE/mFB8c0/ou8uSdoaW5
y9rmNCk+3ETYJ9sB+tq82hkNek2HGAORNp+7Z2CD/bGfWf0LXX222p4YO6oxj1J4aCHB9xEKh7iG
4WIUJaLynZPCU+zdtyl9yOikrMy+PswFlObBrQ4k9sUEV6Epqkfnyh05pgXtis1Me8QPikKuZZV8
jTWoLSFDaLwRpjRsN2jQkpDDlE0yACBqr076c4xNK6hfuFwRm9oTvoaCbh1E7hNRicO26+SDJsVZ
i+7R04IrgQPCdAzpepUcGIkgl4vckS0/HayJNLRW5vXi7bjuIIJs+05eyUxiwrOOgDiR+7tTs1sc
W4R6IuG3D+mgzT5ZU6Vflt9Y51cdbNxt1d3pUzqQ+EFVAZezlx32eYUjqB7Q3Zp97OeDc8/OAT6d
uFLhFGE9Lzb8J6EjQGNY2677TULXVRHwsRdxYuyjMvTJdINd7p2rkr57mQT0qnOGP6MdMLttwlsN
/mCRQa0VWoi1WltKJAtRUaNDdVLWcJzmn/Nsrmf0n2A/wEV2URmvPAEfJIorX1UUldTajBo3CQkQ
K63o7nWDrI6JlaXHz+AiYYwawbshDa61tvRz70VqwZcVBCFnZ/VMVhoj4676NtPmKp8XVDLF51xh
I8xHetLKuSe/gdGLKXYeLoKNrb5DSEI6cxemEX3vJ6O4QsgIP8SpdhHTf6p7wpwdmF8t+wgzjs+y
LeNN6RQ/VR9ueMvTDc6S68mquk0zrGDVHdMxR0JN75+ABEVAi4Fv1yJadK2EW2+SpjyTSLXrvMt0
7BzZlNOhjGFeulwFZHg1Kh1ZRfsuWe5hSLY7xsvU/oCSwJ/Wx95kFgsdcsdFA/igokFfRMWNZiJ3
roIRqn1+x+pdIR6svxjBsrfFjlYg4rAp36i5Y39Q9Xff4bTxrAUMSlXQAYFaA5IAQR4g9FaY5eGS
IQkqx8dZ0D43yuplILGVkLNnFcofXE69dd9wyQnTk0AuR9c1cDmFShvVmDkz73/mv39dJaB7CIX8
dHHbLASdbYFDTltA6lqpfXeZW900ZrTPdXk798ZPh0HFeox+xobxNvcokxgnc4FoSB1rCWpsMuST
zASPom6cXW5V2q5w1H05a+8gHBkyLrwCLq8s4SC2eWfz2L4LK0hnM/FlHmaOTdyhj4zt1I8lKvci
+GqGMd2aS76t3grB0PC9GvD7as5I6y4g41cVHnuk4szHkP2Kcft/E1P1x5Sqf1w9bB//49+Cq/7x
73f//8ixskl++m//+A9eevhV/g8xVmzY3il64/fsL7suLr7+LdFq+dVfgVZC/M00LXTZum0YluVa
fOdXoJX1NxsAn/Bcy5DSsXSPrDOQyG30978SgsWjlufZ0BiEp3vkk/1nntXfpKObJGSZls4T65b9
f5JnJdw/57vxJERZCd0yDVwojHL/+pc/hsvVTth5TolUWbpnUMspuA6Xs9Ys7lVvSWTFJCYizi4X
pXGP7TM9J0wHfsDZPvZ6+9DlurPvwyjZBV51hLMHsT9iBoz3pkQVouvsiJjceofOwylYpXJg71rH
O9Wy0YSCWKZ2cgZw622Y/a87Nln4sCAv95k84uykNIJbsxkRB2W6m2+Fm1j3iGE803NvNYM+e2Yw
xR0GsXXygnAsqfsJSVEnWYkdutB0lwXgTHvbuXHNwLwf8wCTvWGOWxKJxKZhG8qFY0av7Qgbf5xW
NPDZIrTP+iYSTB+1yix2Mb3ZsI1onggBlZS8nx3yvI3ISutUNShAjNx7mk0QsexHjqFFRUUXfyZR
EsFNHR+YIqks/9KGgrW/c+77EfBwjdcE0R5Srah70fROX/OyaJ3nZnlwmnBYoQsVMF1o/i+BBbtM
lHfz7DxXQAR2VUWSwpTFpDsKCAgaDYUVjtgCX2D75Azdi2EP4OH5nZPBiCWCzba3qizcS2fJFZDb
tu+CE6G9YFvmx8uz0TC2u4xR7tIvb2bLIvDDoC2SB4TlpDVDR5dyPwnDZ4Sd1cuYsAHmkD8luYp3
1T2fo7ppBA0pM/3uB/NakivyZA9cbhNbJ5VseZ80pnBo4QdEleHKZl3bk56FdkveN8TVvsrmbkb0
s/U6rdvI7JwFrgnIxru1x8o89YYyCaJOcEmCGK/y+bGw1JMxd+O2jx5yoqDvGo+hQeTum856w3Ql
QURlCjUBdRazTbl32bswVJHuLp4Y/XrVYJ0KW2HZz+TZTQRIpxLiVW73iFyLARi+U78lJtymPBq+
2tyDxD9V+8rOUMm4RGjFgvXfARvKYLM8eO6z0TTG7R+uK7e/ouX+UnSwXeKiVX//q1gS5X49fPj8
+18d+iH452A5wawSOPP1P0VNzjZHXWe6qEp5ueyTCEfV3ee4T9w7pfizWuoe+7rSF9Zr+8T+DrYB
2+r/KvDSIcbvT6/DEY40HF6MIRx7ucj98VIBhTErBTCkoMJma5UfFAF0GMb2fgiS5yhk0NF2+CxF
bVJdLCRUeqO4b70CtDfL2ji+9im7PC3Tf05z/JFYJXP3gL2IdBktOvF9lATHjLmbKo2jncX059TG
zq9rlv2jtjRnveVLqzOqG8b8RuZuwAIsv0IbFxvugbWRS6JUSufZvWzAzezYtdjUM1nl9DEZcaAb
bo7t8iW7NPwDMpIcxn0DucEY0e0+I9DY47t1ro6XWyrNhp2r2ESACNNF/xA5zN1CfKdHM3ML4Bjc
+n13mJ3kON5cHiWpPsR2+p8/2s+9zqlavVWXb1x+3TTWMESYxA8xqqeso5nixNsydxN6vZj2ML81
x8ut33cNs91GQeztsFDPqIl1646CjDsRO4ZIjT/H2iDmR7TabsroNLcDaJxEYSHMAmkhlU13pd49
m20bb0XazT55AbgoXTSbbENgJ7qPQMr5NMOm2qfVsPeSiN1iL6ujcPrq+PtuNl7LVEc37TBTXHS9
x2n5crnlkQI2aGN0yEJLP8bFwJeS+FLPdV0cIaZicBG2x8ut318A629QpEGUT5Ovoq+HDcxwdbx8
KT3vLkmNjB6BczIGRoZ2h1WfjvlrgL5361UFIidnyWcJI49Amr5/L7RJgQBkjzxfZhDp0nuf6hpn
pkI4H8A+AfGTIDok4Rkr3ytJJfKQp+18xEmAnCJ2mBcWSADQM1wehoI9H8l/L5YW8VkajK5JZncA
lDq675XpdAq1RU8dDYc6qKIlOyBe5rrqNc65WNhJ+t002fnyP6qWt8FqvIHx3fLfRHSt9fxNkVKe
cgVWmXtC82DvIIyJXbBMc7xl5OMyCE1Xq6HvvjPb+u/sndl220q2ZX+ocAcQ6F/FvhVJkZKlFwzZ
R0bfBvqvrwk483SZde4P1AsGAVI2SIKIiL3Xmou1Iguu3kRuLisSugAiPOmmFZxr8V74HuG0XO82
qlIartPDuevlViXu+oHygCUH4rUDmzyj6ZFGC5wrygj8ZtfWfGuDItSdIj4idVKRRtPlPG86ibV1
fpSYrPtTw6IeNf0k/niCCGoK46wBl9TN8bUpxivgHD4qHKHoNjAVjXn+5KNYp+7dRNvUwBXVTISS
du6RzM2ned8w+w0ic3vt9oxTvmHumZ0k5CchH7KFPNhIabs8JMrJCx/zX0BupOVmYNfZygTqjMZ/
JOBPDPoXui4ACC4jmOsW5x5rM8s/Z6zeOpfYTTKLMDOm3YuVuA+R1cohqW+Uwj/HmDKXg9qaaOu7
k0/GY1a7IMuCtcZvG1yQxBNG+aiB/QPkb7IDYj3x+4KMveHT9IWPUwzoXlR/D5DlrERMDmAJovAp
ZjqwRcRaY7iSRGgUdII6ZgNaiI/VhJO/0XzgwV3NMX/A22Ew2kHKRAECK8jpzzSdXjxBTQiJ/c5X
kY6nlB1Sg7qROYXllZEkCHp80DfauPb4I3OpJsowXvgxLZiQQGY7BckfOGJhN9lzGqUeBfNx1yHd
WxUvbcUN1bGSBv46/l3d586u6Bqw8Vh5R0GMYgthvF44S7OnDDb4PTMjq1mF/VgsmRkwUDLTSWC9
X62DE3MXQv5l7gNk8KMmjTNyiKVvD3LfTDTNeT4im6jYKH4CLK9t8GpBKVlnCMuWlO+NFev5sWJC
4VsLUToIAp0JxJCYRPIBl0kAoqthdWTmNwTaSYyDgXMFbrgekI9VfQhyF59GWwzbqlKtJxOM9HsH
jqOPWhCXRnnVDCY1jDM/OgHCHv21sgwGoz+4406YCTGjo/JQZIb5gHjI+XR5a9pBlvaa2Pd3J4xc
zgSD8ChyymT+I2OCQNRAI+khZAPKM0rsVZnVB8evo51fbykSOmsCqqhTN1RLbC3hBmYANqQ2DH2a
Bn/rFuZBYQ6mhBX9XDd692ionfw0/sDjRdE2CEcQoLSc9bS1vmU4R+VWD7PgLBtEFFR7rA3+Glox
2PKXQd72G6n2FLKTmGqc+yJCFyBOTzGdSICEpbru7vmxKLnUVjWtsqWoceo7mhK+WSRPky9eefnB
8JhoolIdSQzM7IVldeGm1CwIqpU4zJ/VfEhFNbqSbf2TyEqLYvhtQK22DaNjIrH7FDHz195Z+Gmu
HyKfSNxOKZt9lQRXMyB2zKUSY3bwoTNTs7duj1aqZezXuD4JzHvT4Bb2+hvO9XrrN2/ADOw9aWw/
vIH1CsWumc7VxUzjJEl/oX71cD3p+Fv2/XTQMVKxL4h8Ac6JfdGsuO7Iw53nfaGCaqhUhdiVCl+Z
VTkIstyOUvIH7LMs6MHuojPdgh35YRovnFlwqckUoHfBx16hT43KZ8cvHwUyzqcwspBwEbnZ9xbO
Q+y2Vf8GBAjkrU94rWweAbFXTFMhRhjQ4MlRjbbDwBJAttZJNQjOGI2T2RfldmD9+GQrBqN3ntfH
kdgJWxLN5vmYNTrFVtbb0if1sHFV/W5Hh7yOrJWfWPGqQFfqVGa9HDv8nsh3vzeR6pOTOWY7tJUk
RNXZJVQBspX95JqkpAC5/2cOr55CcbgOzBLuJT+hhZPTZFZ+c7ktx13cndUaM0/bVHsrtr8SKY+y
rPcopFb/PCEWf52IIpYSOAYxPgiTe7tj23+L7451UKFF+Zs0FXkySUPu0TAZ4SmQiLLa9hIWMBIT
IzyHXoEZ3c5/qjnUjCb47KhidmBCnmpkMQszVL9FIa66WM+hqjFHQOJO+DJt4yVwreN81v+/fpKT
jVENty8/zLM/x3prFhWN/3cB5YRHjSTwsvn6jz/6VTox1P9xdNt0XGGBPLBUjdLFr9KJrv4PCxBd
cw1nqpPw7O+lE0VTpwIJxUJLpZzhOoLV0r9rJ8L6H4cAcZvMd4te3FSM+Xd951/rMCpPv+o9/21d
Rhb5n9ZDjiaAhrIgskxXkAhn2NPzPz5vITwmVnH/h0qoL2XG4E5VGl0+snRBkOezERVfKaT9jRbg
YmvbQNBqVAOwMVhuYqu6gquFRNFgGMHpYS6B8iw7FfBUp0TnP32i/+UUxV+XjvMpUq2cqkss2DSN
YtFfTrFECWjkggw6iqGgNKXprhHlEhClByMIGdgNb0bBkk5R0ZLx47b2dpL/yKnCH/sYVbvr4SpI
EgN+ba1NiDwkg6UdDqvRwssYtda4H7vx438562kh+ceC99dZ44RTVdNVTfs/zpq2Vew7nQNRq8ee
qCdQ+2Bn5R8SyQfi3Px7aulomuu9NEEgSIHYINItVkFairSxtrUryzf8ll25LlkvIMUPXhTf7M7a
UAEUGMwX+Pq4iryVmnV0RyTqEVvkP4WFXbUNAmNr6C2VeyJTnv75rf39nekmJT/N1Qyy8Hhjf/8+
VD7OPqTyTqJQq+5UBb/kYGjntCP8lrUx8EHYvEwHcJqq5v+ygNf+dttk2c7Vr5p8vqZQTa6Jv14M
dN6SKKwK8sOkfqAIAvjfFA/DgrkU0F1cKyHjaijFCLdopeOXJd5BuUW4cNSSnvQ/fxJiukn/+Uvm
bCCOObrj8AsSiN7+djY+0y+zNQcgIkW/lt34SbhvdOI+oK+TWiLoAF98TE2MbK4f4sbKTGqHlbSO
zO7ukTU4b6blfg9Rwo+CcBRvMK6hKOq1MtBMtAcEs5Acsa9L/E//fO7afzl3fvOmzq3HgCjn/O3c
cVgkhTelmylhQKAjXlOWkBuACdqT38ljjhOYAD6cK4EANUMQUbZtbZ8ev8YV/M/nYv7HuVAltjgN
OKuaY7t/HwxpB3qxTGz7qSUh46kLDePYxS46H9wzDYhqPg/00VDq86caOGVFgQeXewxMQg3Jo5nM
z3Tp6/w0b/hhbcnxUbYd4vUD0rym7cLDvFNXCeF6VpitUGwjP/MUFDJq8egjKb5JCCiaAvt1no2n
bteAENCqvZIkIw7oFGNIKBJKKp6y5/T0J3y4sNfK+CUfum5v1613birQtLWrL4LWryBg5LjzFAKh
sIa3qFUJdnIJflnhj0TnHMZIeiw3ig7//HlaxlR4/8uV6QiXerilqoaqO7BS/lZvA2BX96ZJOE2c
RV/mtA6uS6rGiWUv43pizkK4q2I9Y4RL9+4QfG9FXx9orWtoOaeHvmbysEQIcBCWVR/mR39/xh8w
7LgJlcT5aWkkJ5VGzpYbbXeUvvKvTUnGDEmX037qYZ7hkwLcNr0mn59pfn/l/Jr5GXPMe1b9IAdy
qe//+Afn43972bzb6SFYAZuElcayz6NaATpJJd5hRo0nWfqb2ErHfWrWL4THWKfcad7d2ioOviAJ
qYjdl0yc0APqxJQe4eYhIROkg3mRfu87dN+9LRFQ+Rmhu5TCkY+I/Ri65AzWrMcLchEQ8o0bexD6
NQuFuVXCljy3ttZeomlT3rXOH9eJMmQEoAWCGKupu4pAflEzm/uB7gnBHPjE3NeOXtC/YvHHWyAd
++Hp0Rtg+Pi3KBguYR2bB7QL707ruwctstCy5Kaz06UttkwlqC6Tigbrv2moD3cB6fJogtMOoKnv
G/WmjKvkHgcKg3rQ5r8NbbwtEzLoizR5xQcm1AmYFkjihJw11QV979sKOJmxIu1trNadh36iSTJS
sdr0IQI/OaX9clB7gwRUtb2nbTss9LSRDzRC/FMoIC4Sjqg+aP6xlVhLOzODYlEnDV0Nm6Ac+4dL
DG86oSrUSLFevTwc1qrREPWADzRRRHYsIc/sjE45654/nihnd1CjaGsGCZhP2swjPX4tWaqxFGuj
c+TNkf6jwCIwwQnaRZYbykeq26/hQPggyWySCTbo2sICTeyVvCHov8WC9yDPtaO1565BRhFmo/kZ
Wdp5JNbzYRKVtXWzdFwruqO9CwSk8wuMrjbJwzbqg2Hl9pWgD0d1v4MrNl/tZgBq3ahkrjmNCcHP
7depQoTFvBvIimxlyl1wl3hW9CoNG6crzvOuV5NeFobjCz5LgIi+YE1I0olGnAKZvMwEGOS5Hed2
jfMJ9jv27OSAOu3PzzLmkQsyvXjesDQ4qFDyQhs8uotl4jaMib6lzhYtSl31bqaeezfCcV/sBvbp
fMhzS2eHTXV4mnfnvwrT8TduE/phPgTHBdh7io1u3uULSdbgs0jVy+DpqHlM0UpqyiWZNjR+3bUm
+E3nYamgKvT9q2U6FLgD77f5FfPxUBYo3oZyNe/Nx+d/w6r0pwqb6/Mfx9sge+t0SJVgnzXEIXZ4
jUQaXRO9hUsiVKjLwRD9OobGx1mInuiJ+SWMahGyHphWowFkK1DpVy0EOYcbsoFxw877aTMpPyT6
rqFUiTJwWHYOMHdvipMS1EJ+KWDPKr7Nx/KGFa+lGYAVp5fMT4Q1/C9cJM8Czvkqpx22koPQtkSD
1jCHCQmu2rB6wSZXMiq+zEcyb7JXorhhvOBYbEh3J1LYsvOz87Eh/ZkTIXSbd3rb/7J0AOhFRUKf
30aXviJHwk208dMo8x+pl1i0JYS7p24fcPPVkf/Ueg13PHrPdOm84oGOVlyR9ckRQ3RoZD2uVZe0
MEVRmqfJSPmlVwSXqMbXGEB0rbzavFt4ttal0ny6EmZ60Wj2tXZonahha38GAnVfObTulZz3ksEk
BeVQ+/angL1Lol7wAbVNToEw6a7C4nPPs/766y8JQcKzp0fPkJjDU+fhGyZEL73FFYIeH0srCChD
jFuM7GKVxBR+kB9R0apclA3CfS6mTe736YqKEbKMnPswZHRlnyamWLelo2zdyhvvAtsiqhkaCDQo
C/sSFLqKQco3ANqM4Qs33J1VlBb4jIjrCNAIkHTBBaU64mGlQ3+tKXf+sTfVeFpZomGp8em7xih2
nlW7SyIwyvdqUL9qvxkvGqarMxSmYZM6GVk/TjrqR26xDDkCs5cj1TMGH/3oTpuQAsKWlLh32Kri
4ZPkpSdj9EJjUSxINEwBG11Rv8hrOWb6s+3g3aWzdnXHt7gz00s29S2qbDjpKb0BfgwmnsJCO4te
V5Cj02xpdU89z5t+ejQwLm1IXG2ePjwQxtd5MyIvvtaTECzSihMNyn8drwHih+rwrnUAsODCQ1yi
DEbd3mQrHXOS+4wBxC0nfWRtdgniuHue98YaHEnetAp0Ep5s6sjFP22KfTOY/JR0E0YKhD43cnD4
0d69F367AZkSvEvS5ld5aXRHv4NMf+jCF01XHATqbPTfH1mmUWwAqz7m42pYMFD+/qQb9Puwx8Y5
W/vp7SQHwpTH/ElUkuE+lpLSuLYD/entVbVuzyylWpKIeeQBqTkKJLqKz6E/js9P6loQbVyzeEkn
rZC7zs2xfuk6WxK00bswXm1Iuv5rGTo/dRuO45Ov6v4pyszwECTJymRu+JL1NhJCM0o2adkHLw1Z
dIFTFp9Ki4cW8y6qJZYzLUiAXh5UUzsy+Sg+DRfkdOq8g8uRLHkIWcH0H7y4DiJZMG8sdksN/2Hu
EAQetXl4HAs7PMbdeAYZyvKZOcCTje7yNG9krhcrUqzih6sM5SUeMO4O+Ly3ESE6i9YeR8LnRqKz
7cI5zo9Ukor3fWajOd+Kum64eB3/ZAYhb3J+aKfxyPQ7oemqkrhuZ/l+fn8aFmqpEgClm7G3tstW
f4+bZoWdNHllehMfYF2ly/m4xlQGe2A+XmK9Es+8hMjzVI4HFLnmUzNo4cWFmyejttm7SVE5T5Zl
Jfsi044wnWDtkAnFJEPaJ70W1JsVt1pVIoUVA+poT6kYz/HUq6rMFalW2luDbHmRuHYxhZloYogf
etphj1PFxveK7qdTapvMYWIAafG1yqBqR8i29vMPtWyZ+Wj8sNxxFdB35xPWqyPLnm8gh+urmxMf
U6WWf+ra0jg3mICxvxqboKBvMX8uiByCF8crthCt0+f5yqhj7TdiKQAtoM9BY6zgwS7zKllBitRR
tvo3GtveZd5k6T10PUiWxXgvY/5HLvfVvKfUYrwnQ7ZW63St5AF4GMuzUSaM9iV3859FCgLCp3Sx
DUhuxEtkDgQj86gPOx7hUAT9xPzI9osbkco2+jBVEkPIbmblzdnq6FNqg2cs9LZz9gSrOnsZdPSX
mtLYZFHlXeaNayd4AY2En4SI4PULOLypXtrXJtbJJjSzZm20dYlS8iP2A+0Y/r6JSF5CSqJ6qwG5
8MIWLKqtsQJSgmK2WQ4ReUvzDyu0RLQJcvOnZsZgywEIQxkuLXXteHlJJk7+nDtDuwGU2G6jwVhr
nYXONFXiI9nazSkBKoSRgLGhC5qUqbmbr8Peuio4AAidUm2MxpTB3YJr3mZevggDpT034QD9r5LP
kPvEk8ji7EMT6aur1NVXQASsb2HTjAsdTJkbTOG7EXGOBUUfSmifkebEHxmc0mU9puMhRlhHxRx0
56B2ILmb/KMZkD82ruLtCACkC9mlq/k46utkXSgoUeJWBu+Beunqmz92yhfRq5eotbWPMGqwUo1F
fc86P1w5ZGacQVgk2z6AfBSMDpmDamKtAyE+21I6TDdHyIrScw8JDT5E1461tZyuPWWizeEWVuVV
p6e3jEQgHmp9RI9DmlGjBfdeY5Ebdr2gd9BJwHxEGBdK2hyHGPqgxE59ZW2ExI8s6rdk8jmTCvHq
i967IxE8AM91fEwr15bm1zROhMtsiKyvToqb6QXpZ9pWICjbwHvNDTgSAOD6Urde4xEmnk9X9Uct
xUpTkTGBcgyWBGQOv9ma8TNMVEjVlWstJJ/aKdJrKmciuVaqqAE1D8pWs8vkOm/qSrBErkVJIzfU
0HQlDTV1XBhkGbgwDCqqPW5mVGcPW++Z6kK3G93x5kx786E/NikNhlXciWVc8kMgswwP3LSpvDY5
9OW4G6s624UVGRZVbbTvPf0MNy7D75XiYGbWhDwWXVlcVBMzs0t4RW+OwJnqsDvPw1BkSZDfdfGK
ESCY4JlyM9+FQkmeSi5CuUHyrTN7YLecdv20JDMj8PtzWDrroK8o8PY1gTa5/dPqgxt6BAI20b6i
v+W+ohBsG3cgGeNs6F8MOty/Hs3H0AR2L/Mj8gBBNViK3Fo6+aRapKVn2svjNtWQXZWQSY6Gopvr
om/ti9tISHE04V7jnKYZXILwu9moh7CDEw0tHdNDO399zRks0wt0o/qtjJKt04oKPbFyKWrCCp8c
yoBlnTOjHMS+Hvp1A4b7iyHkXjLavPVlU63ItumPpjF2R8up5CoVY/hm6PadOhQqnKrv11Gl3mj+
64+y8fsN09gOcwzXcaMZ3yUZ2T8K23w3RN3dCa8CiJNm5ob5QvGAkPmYX2AU1HJMMdJiLqS/My3a
YJpVx4fSQoGiOABbIl2vGfQs+Qgtuc9LMXwQ8E1IHxWCX8eTijTv6XhcFH9+/e/HA/c//h2f+9UG
sCuw04nx2zlo88ib9R6lQmWWZq+2YLnqPQpdmttBekzSpmdlKpRNXgv6+9PuSANgU5NthzGC3d7T
urWLLOnXbu151sodLIhEFoqcLunGOzNZl2SOZlzoajRSTnDB1Oni9dcejO87MLN5Z355LtqXPBPN
uZn+WPYopWI7KXbzKyZc6DqOkDcrPYS/KjBveVGbt9A/JSw/r8yQzFuvtOlm7AcFDfS/X5Dm9tnn
LZ7ml2NuQRMTcmuYd9PpnyiEAWK5BDpjTIDJEGLIi53r494qUaDPu/MG3PABb7111tqoeclyu123
1HWX85MyDoINtkQHCv1Aa7otzyEF3Qske/tS5QrqTlLsdhrz6V/HXIsZoskVjvTZaSiexE29nV/Y
ZedUi6pTMdbVaWAIb5dGY+ob7rKf8xPzJjS6S6s4AFosXz8ZtJcNn6Ue/oj8Zk6xSmrfGSuTJPWD
PW1iWLQHDRwN1DlugUanbQGE+5iZiHav8WJt4aOq75ROlVRV3lkpZltYnuVaDVPl3U+0tdJ63sNn
gCQvc1jOF6HmkAQHCeJbiT5y26t2up6Pg43703Ev0dI1dViiSP7yergQ731KqAELSayRwL7WBFi0
q1pN2S1Sc2MaNGn71G8egzY623Fs3MX8bMTb2ZdglRfz34oWRx5Mv28aJ0pMS1x+R1fHra78NB36
DdzMdCwKvXfVLXQG8wuaRvkgq1y8mMHY7kygf2ul8vAHGwTkpYH56WBIOSdSl681TDxTT8KbX4rk
2fDk3guMN/IjCv5YDQ7B4EEpaZT000uZzHlGvKgL195qUZfdDTshbkaeBiGdXZwRINShH16rPYE/
fQ2QNQvzijs415rOyD+1ckiAQCWzqwPf2pU5qmGpRQUkQ6ta1RmYmmn51tGCN7WsYDaRXJ3BsX4E
afg5KIyPzaulptk16AB86lHwTM9YXrMhrc5u32+61yBt4/cqr0Dkxz6AbQyc71pMfq/aRe1zE1J6
JWTbfqKs4K5aSHTHSunRQLtS3ThaKi6VSiK8VzkVKLT4TTcoqVIGfeqFof4kj+LTIMUWU7+8t1UT
wGbIy72Li+Ebt8G1FTvZPWlq/2LK9Pt8WPWAaAdpgaWkJ4Egakp/b2oB17EOxw83kPk9KMQLH1j5
CFzGWW3oPymKJS+OgM1mRWH2Q8nGK6N9TaRWTTBq2FfkovFtlk0hd6YXVy+FG23RkuVrv9caDLmd
+Too0bjKaX6u4FatJMuhj4gCSuvl7XdES2QqRzAh8fayHmmGREGWhc8T2Ud9aMnQXpRmmG3agpZh
n2IFNpSx3WKtDck11I+6Fb9B+dLfcH1QtPM68zILq1nuEryjOa9pAA7J28/fpq7DfBdZhMVzKqJO
jY5FU8bxQbi0/xRaZafEQIAQj+MxiNDpMFWQeGjRmJplYZxFNHRrm4ns0kIGtGUCdHRj2HBPlDdI
JkeRpp+hqIhDoOF5rDDrB4160iLUSTLse3iWuI11TO5br+9OauXvrLJmutz6y95ym/0ok13skD0b
JItRmcj/bvMRSNJD8xplJLTSc9OFKMumk6k1Es3chLqFGwM2pn3wzu8lWAVdeCnDaiWt0cQ4Rgy1
l1kmrGJErsS/47NHH7UlftN87vQGaH1LP6S2DkQIvWjhKI5tlXJ3aAg3BiflbSolYEKJIo41nL7z
bQzuoZnHaDzD5NjV+msXNi7m4Dq6iwEpmK1fsdkf+oacdrTg4bBoavw2IRwB5Oq0rKauT9VH9o47
5DIJipwgHDaeKY9VBxc96oriZuJXQZrHWsaU1bWqe3U//bdPOgP4DmNLs0R+0j3MpnikBMZ6aWme
ZsW42Qo+PJUAjXl3erIEFnQaSQTyqP2FsS6fG80dnpjafmfyx126yJxlEdnIF1npTsOqiNfsTrPh
1oeq07n6fmy6Z5I++Vupgr3JGvzCZYdZUEZrOUTm80hRZ4FMxt9iEF9Vto/BofIjJq3mRU2G18Em
MhDVt9zkDnchJRuGbe5g9I69xl5LRiC6aIx7uqx3tto+TD3ODgZty7ILxlWm5u5axqoFbHZ8bWax
fYV9wnJYcsYNoke4pIiO/I4SnFregygtzyVVHhPpOmL4XntCHgnG3obUWjIYtPyCIH6F9W348rhr
3nwt8o6qh+Il71qDb85rv0coAo0us3fqYG3DgIjklPb2XMI2VVxrdgXVLwa01xGNfOzG4OQPPWsm
sIO7CjLUErKia+EC5NZqX8qiuRNpaCK4rptVarr8mAlAJRi4PDhlGpyEKxC6Dre0gSYk6RdVmdOd
+sHd2EaXvDJScM5ELflbzT87wh/OTnsL0hxGKfmkrDiCot8NtvVqgmQ45VbRn5R65OfJXXk1xpSh
AX/4K7q44cEbrqgGuUTbos3PRVPdR6iAaEtV++hDed7kGPWWZRV/BZ1tn6Y6H1UiQX+9wKGom+G9
GCubmsJPSzOHjang4VAy7h50lMUmhiDIZDPVjqweEhBF3YLWMZhWs6BsOrX1cGdvlElW6Obab8hU
ieMxleE8JSMmjW9cwDIvMJiKQ6mg2ZUaUMK+kc8oe8cnFnSwlEb1DUTdUXZuevfpi2xFjKGX8Drr
WNnaJ0phuYHoo+xiRdh8Tj21lxAUAwpNyHiFjuY5k/o3auvDQfUhgBkZoQIZIoMVekCcclnzilGc
MqLNr581HDcEO7sUVKH2qLxdNJ3A6O3cc9B0AZuwzRh01OTzwKiD5RDbGGjdiwHKgRuP7N5wTBtP
fAjP+DT0FTxnBRiW3Z/G8UfeWEzsIEjvIqWwz73dfU2yORTXJv1CpRAHf5yI/UP9CDs32Ai3qPZB
AjHTH2W1dHV+tp6jEZRcuN6h1/SJleWRHEFI48FOjQ+vJJwwjFXW4oP/htKoOAu/XuA80S9cZXQg
yfV1FARzSW3764SMBJl44mXkkx67NqS/CKw8SE8QxUlrU8uM0A1a1AM+VRzTkL+dkCme3dE6oozc
bfMOdgUTSqhTWguSWWZY9Ktk33YoH0hXLjaFCT6sR5Sip8AII13q6y4CUJCGWbwPGGAJDi/vkiQ+
jYYZ2QXDJC8Pir1F/b7OkYPbVXhpW48QUb1ZGhXpEuBcziEGgyfXKxCyVwRSQrG6JXX2pSgqcUxp
GSwczb4bCQULEnPfmVaQTNBRV6wCD9NyjPkH1mQexKfAwSLsldaIjHKCSRmBAhvBxjRuUlBCES/4
jPg0gulNWFbsH/Hx3BUnL7flWH3MQ25VWdHKJ6WB0SPfZa4mNmRiSEaPoV63dlKepNJn1Pk+rO+e
04/XjLZw4pOi3gDz86Rd3kZVnK9t2lX3FqHQUzeVhl0FILuhu8GHOtEvrJ7rr0sVMPbADY9KFi2d
lq8fnl50K9PMW7m+9UOOAuqaaux7W9uodGqWOXFeXBW1cQBeUT9RQVMPQ6W+lk0P/R3f/K5oCmOT
4sjcjJHrvoAipigsxylmAvKg1NRuqbOo3qRMmaBG8vVJrWcO7cmPVEFFqrk6pRvbewCR83eaZ386
CFFvsXTelamDYcokoBpBKWoAC5GG4bqmSbwRXlIfxaiTzqjayoZFEeTfitmfVyXVmgXGougmWK1o
nYciV0goRqWl1TzgMDDl8A1MGjT0kIuY+cgWu49yjmBizhV2InTKpxo7xKV1vhewb6Z02XwDweFH
nGifiNR+MiDqdxXyNLxYGxvv4C9o/Vnn0OUUaJuQ8ZVQV+xcG24aEZW4ubnBEUhOz6m6hEPkbxxj
WFUYfcFQ6PFCxCnm7575tVrDVPOY8DX89aq0R22BOAu8igHbNazM4mpZ5oPO0obYpC3o4xApD7Br
8pyYoxff0PL2k9L6OegD/1g6HR5wIeGVNIe+gpNH1TTYl7AEZF1YjwzjQyFI4Cszr0E37gAPQaeB
QttMJXL5Mj+HVVeTv55jYa/i+j4qCUI70vugRhaPMkcXXjXtbb7WGqUr1n46OMteE8pKax1xC0Qs
bjUJP8bowjjP5cNLPHkJDG0lnZIiTfydVYrcDfy0zvhpOticYfhOJMvRqeMLgZKYwEvD23lxHb2G
UDr6igQVLDEXxsrw1qONWdOVgRMM3j1iSIeQ67rf0lF2KLv1+jyEUbyhud9CxFC1dZl23Ha55QSx
vDWlHrx4co3jPzgPkvDNWjn1pFUcglooL1gGlZVo036KgVtoHtocphdcV7ZD4YteIReEswqKONz6
phWf6zEriGSnBlDRL0Q/cWtAcV8l6ayWrYBe0Ito2RQiX/lR5n1Sk0hL3/zo8jMzlPGJS1Y+MCr4
p7JiSQH2tzrZnvhe9xurjbQ1GJZFS8LDYezMu4d6cCtN563prJVaq+6esmlKnpeBvIHgBq7KhPTR
FAG1nShHtVUlbUk1uIkWRJ9Law2u0GCMPna2WLu2HWKm1gC03EF4RKUbc6Mk08DnRvjMCkI7qHGw
84ihlXH1VJR5fbMJNKoN6CdmZ1Gm03v3DQ3CJ1mG4jQ4BtpLncQDaaAKcJIeZxoFgCTu+YdLeRSE
UK2qgHjmQNEIWipca2lWhs8A6yT3IbSA2JjM39FbxxyCTeXdNJZcO6roBV94k3/XhZYfrcRE1an2
R24uD2fyXlLh+WiA+yz7/NA1VM56wifWHm0LWPjQqepi7ygiXAVxsMmM5ouOsbIwHRyxI8P/OnCT
Axo4FzL/BOxk2of5FQpuXD6PGGJ724PBpvc3RtcIUTygiwiINLjCfgXZRi7jhHyCzmpJyKKHn7X0
s82024xKQ7WwseVnaYFPd8vyh0HZRpJAKgJ579TqKykTd224vrMPUsLtPVqvKPHQudUyem+JDaS0
la8UiFNXR2OJagL5kr7f7xsUH4sybK9YAOLDyO1qqUSsm6AuRmabvasJTUyL+wc+nPQliVgJtm6N
Q3CyWQjnKyNrGVR3dNGZ2KdlhMPNypwFicFUaHDQkrm3qHrY135wK0G53VRpVMxrCXNVOa9FnyUX
MnuHvQT7D/ZSXweA8eHRYGPShjsVm/iUCCtEkRu/WgMNR12DZxBOKt6+DwjnyVh3ocLQdpXiIqGX
Y/soagDHZa6cPP8WKIAaYtbhy9GPl3kbjRu/gbtg97eMsOMNfgSFcYpCQT0yT5F6Dilr4FCiIziv
iLLts3bRJfB4/y9R59UcKbJu0V9EROLhtaC8k5e6X4iR1MK7xCTw6+9C90bch1Nn1D3TLVUB+Zm9
18ZCNG1cKFIkNH2Z1T9hYLj2Zb9gyil+7Dx+zZqGNA1FcscwpfUOC6sWIEt2PjnfEpOMtql0q52k
ON7ikdyPyzSAi+PfzNdoYNdUAHUhwoXkFBU7ILofWMv3nJwu+ADBnkwrH7Mlrv/CugWFPbUJXQx9
gD6Skgj4wsZV6t7wUnm7mrsorDtwYwOAT6ac+6yRI6vBCo505IZjzK1v2vqHBWXPByej2f1wFulb
p7nxfTYWTkJPu3pKT/bDVOgbtK9XTWXWJenJEVVFnR4yYL51DeMqqrgnreSwOOpWr25MNIR79kkx
fAe17UvQNSAQJanmJQnfNaMB5VvMrNumv9pqRQH5VXYyG7VTELxJUqv4ptInvYvfO11/r30H0Wu9
ELXRv2njmpDT6++jGOuQU2N+bogkoQAGcsSCkgelpa6uwdSX3twJXWf4RmVbh2mXZCgei71DON6x
S736rLXR09D73k7L+kNDmfix5FaASytVDmh6R7RByhMdnkj+DrGn27PDkgFek7/ENymvzPg5fDgk
kw+MlPd6SXzoFRlr0XFsCRhjHkO6M/MdXW1jz46JtKtQZWqvZkWd5Up1mDFrk6RSkeFtR2D8yLmd
CIDVq+UNQccQeIvzQuLqsnOK7k/ELJtha/NXl5JHG43AhJUY6TMMCt0lMqyLIZaSuc2lTzmJ0fYV
jjeqBEUTV1DUCaIdyvRvPTnFpXEgr7g9elu2zTQuhFhs55XWOgrtW287ii/HxohhsOJeYdKVi4S2
QtlzIvRIYjLfcJy0O7/TmZgtE4o51lEjw3Jw+fbz7GgHwo8nkIx4Mik9zrSUPXQca5fMbvPUN0Qd
+i0B04JI9egHsfML/sOLidJ4R7P77C+6cbi4hc8J3qmXkuMk9cZ7OifGicJ3s5RmeZnNmPOFUV49
UPDnvXbvqvxMOPv4rFooJlXWQJ5XqGT9ZGapFF+US8qfK+y77YGQJlHqxRXtoXd2LMm3hRJ+6MzG
4yj/ayPrz6gLI+zUcKKDJeajN1axJHkkPBxRX/Joms+NiL49rGdYcH9i/zPS4w6iooc/qwZ1A29I
uisAu2jNQGpI3zu2kuHkxR/w3plPcvdg/IoDrxXE7AhCEIbEgRcTi/jY1WOQjj0GIZP0jBxLmsRa
vhG4lA5FqnXPDW3vxcT2VVKeYFg4eiDtwOTWny3sr8X3CYNLrPxJOUW8MvvZfjXR3safV1ryhbHi
qzNINPR+uhvMDtTyAHl5if/QRrUb4RBhEFMTQaRCfu9A2M7nfAx9EvVIrCLQoVdvU2TCtEG0HRL5
+B91BJRez4kCMlxOmpAGO2BOzPEnjyFZW7H5mCmy9zz+pznarSwW49TxJLkvsQmXSkbTJTrShTHX
GIdzy2p7W0019OS9lvH5W7UL8BhMUa09epxWt3IY3NPSoFobBPuyYqz8XZIQBV3JrAsJNkMh1oMO
kJ1nBTgn2tB2JgQ35UMxd0VgV8SdmDfZ/+gpHk7dWwbGRPto+NN15GnkuZ9cuArzIBuTd1pXwQMP
xCLaBoCWyyHt2o43R73WtVxOQ7tcDCbzkWQCRJayDTR0RUrS/gWO1YKD6kRoENRGD8F7NqBn1ZkV
BGUHeVuq5ogf9gSlZuM6Agr68DFbNFFT475UDm8IYgPW0mRJdBbrK25/asmJWYffxsdxzcHRY+ut
GggyxYjORHnonrQ5vQGpIJRVRSg1x3sHf47PNy4DJ4KVmh2qxXwnvLZiksawdNjiceNaRdmPlG71
nyP5JEaMhcKYZ2E3V++RvAJFIkfJxY5XlWW6Be1eHbsMn6y2QNby6+Uq7ay5kA/zNCr9PuoKn6FN
b5iOpEpEsAvnNpxNBBQELzF64SD0qO+Y7BDiBArTxFZ/q8ir8Sr3sSwsda8RuE+1V4NR68HI5UDZ
be2/cSHThHvzgEuEJo+BgI0/OXSX9EFfLJBxpXPxlgSr5j5S5JMNqqaXP2Y8Ec40bm5gGzzheRzc
MsSpgQFoDWkiI17rviyjf3bG6EXo9hEwFT+b3gEoE+jZlc3nBb0P2st8YjxYWO50JkLhPCaMIAdj
/lmqheKhGvl85aeOuS1x0cdHfl9hE+f5lrxiaK83mV6MaxvwI9TM050kQp7apHriH+3IjwjS/t7m
sOUQ4u8TRz/aKLX30C+gtE4sFKf6ztMV4XXBCCBKm3tdPbsTpH9X6OIIwsVryBfouFUgZ/UfUboQ
VYTIyKtgHyUp1wDoS8KaV9eoZ2+sFqp1NPUo79Z47EFKG6si3WA6P+CCIWOH3T9+UT+UOelUbbmL
UpD18WAeXBdOpTlP1ruwK43mzzhlWR/RZjfxlgVAxfw9305+0h9QMD/kCXGLHe5pPP0lMJCyA/k1
OgR1iLVL8XPqmgWjAXLlTTkxKxwXdqxk6ALp4q9N/avshQ43hvCpzN3y/9e+TXGoc8ezuO3PDs0D
NMAHjYHUadFA2th1dOSMbAIv9XDashzihmbf45V32vj6LS7gRCEFSSIKiinxxuOAoA+S5meKudqB
CaMG9+yT2VCSKGUn0PPLVDuUCDvDJGfquBTzq9ZejDWgELQfy75kxgqNWj8FJThj7ajEPY6hPymB
RCn1yytDCLD2nU/mSq82ZWz/SGU/+qQWhEP+n2UBQmCKeYw7HU9V9yzE+CRJc2CCQevXQF3UKBE3
y/CjJ8ZjYhoI5hrxI7Mq3o+tDaw6ObBI28axE3I8fNdxcWHEeS1b/zLm/omxO7KvpXwpDfkJlDeh
ovIulHcEURHip5yBQ1iWoVI2eJ+WiwTEbZvHEA0kgtiFJPYZd5nS3TMEClDgyCCAzqcvKKlPBDFm
vyzUZvjEWvLDp7ufBjBrTJtIEuMp2+ZWREmdCpA7XH0l2uwNSDs7Irckdm3CtJzlT2NLHK1ecdvX
pSL4IXI/raFtt1F0otLzMuCl2H2H7I17/iMvoEs6kbpX/T+7iI5F7/d7fMmY+Yf0L8tFto+Gv/d9
fEm/RILUHLfWpM3UrPD5/vfXfn9j0LUdNg0Zzl7yx2zHMOIkOzWkzLvLY4b46tiYmIu1ocOL2pb2
SRt866TlCiRmJAfgZykrP5WgwfA3kkScy+BNmF+ANxg6V0yWAFqLinkMWpAfvjXg4gNRSmUdnWSS
eZs0bvAY+gZsZZbrONzBNSQIb2QvSVdr7H/6RA7XJmEpwWk7Q2DhSSL9c9+TkUnfzgkDJ61jUt6X
/HGuD3tDH2pIgc1EroNlQAPIR6qkrN1KltSM8BvE7LZS18E1sTCb+O1MTY/DReDksDArPBrrC/JH
oG+qWn00sOeMgUpiInPtYc1YQ/TzmaVFd4tr5iMGwbG4g+hBM9E/js3Z5Eh/EjrZhpM9u1vD7Npn
P+a/pdb7XYjtLWixoTYIZsaZ9Z5I8SwBvtFOZP41p9FxSH0383l4/n2JW6SIInb+yI4F8DK047OH
bhOdHwYVfXbwHKDG2AFt1e6lu+aGDgVbgFmizhL2piekF2hD9L6scHF2FiTrCfDCEBNfahb1fJbW
pyeb+Ahs6Aq7Stx/XzxrPcptf8BxH737XoIO35nGU+VZH2LKSrxR6gELXR4C+yXRt4hwGbjlebxO
TuvdINIRgzH5GD8KQZdVxs85au0Tsu/mgXgjhID5kzbO7BAtFjrKGLSweYRLW25LLFlMDJkU5L6j
05Ez+7WAcdrLLA/jbP8HI8u8jxCeDThRUizzrvXru4vIjaYzf5ewl269XYjdgBR4Izy515WxPDtr
QHTuxGsyZ/fhLl6374vvhP3hobTq5zlN01sejctVgK0VbJBHY7grANABfyra5zFGWyrgY5KFyZsT
8HMtR5+B1dlHtcGgr5gCGeW3SK4ZDmO+MrdAO0ZWd0nL6m3SDAuqBLVw7Lnx3mJodo+/MNEpQsiA
V/okN1eDxh1jekTBeMVrOv00E+kjyF9uC3kSt2nABT4dR1U1L1Vevzao5K6xQf6J7TzVhU7+CYHC
sZ0ejJWKI82shAbfaX9yZ35HpgUC0JLWqYogv1AylseI0Pa5K3WIizO9KSUc85JmYDj4TuI3WrVc
88IxbX5mgePKQhh4m0sS01ynAjn1p9AzgIWFsTzZDPfCTiM3BJ7/Wl8zWesIgXgoNLY77F3R9Kyq
rhwJIyiuzj4paWsnobGfmGv2cYRgzCejOlYoZdnT3UiUs27JVAZe73U7R3J51OnA3Yp67nGumeo7
2Jy/onbYR5Nrf9gmJTR8Xx4vOQcrfaS+G2b4zU2X1f9l66YwdR503EZb2GX1DhW3E1S6GPb2Gh6u
ExG3z/vZokp3tXOZshDn+Cwex5HUj0z7WggMJDmsyY9lvTwh6n4XeKK+PdvdqE8IKu1ft5leFdJF
NhphoqfG387vfPCuhvvsVeTOMV5Mb0xOkmPmGojgtHhn9tZyjaRtbv2swccU+dijII2/4Dt5tWDU
aFnETDKN/2HTbJ6GmTfKLE1C+4Qg4Ac2/txJ92I25hebgxDwZP7k103D4rAYkMSjKkXgDrsqSRgi
1uqtU+JL9Xr5Yw03c8j978ZtCFtx4czHpEOBBre17VQ51UVPW+eshI0Eox49Vvo8WqchLb8t5JUD
o4YcbUvvfxTswN6rrCaSLsnQES03qiWmUBPhmkvhy4PNWpm/wWNvDw3u6jB83GblCHo8if9qVWf/
49MEax7Zp7YDjltp7XNPhsheUiyf7VQnJIViPsFOHQod0pBwiaiYVtzQ78v/f0lPVMGoWZB1peIT
n0+8myJsEjbzlE1ZTPpLDIB9zEbtScdq+RIN5Wc94Ej4/UovM3hbamIZnkUvxB4aL8zblp1Bhvb2
98towGdATe+w3+J3K2JZcpw8MDeiKxpq4La95uwdFCaCc+3+/y9cszD9dApUjc3T769P5vJ//0Yd
9y3A2hcv9XdtO+FGaz79Zj12k4xfAQ8SrHGHBI53fzQLCu28+Oa2AEF8Ib6lulTrPzUSC61Z2MDC
llqF+sgAo5mEycM9M/2zCd58M9sTitX1y36II8xtCb/NgtA/I5fi3Jmqw+/vyvV309V6Mo44biw7
Ix6uGoh+ywAKkJJnPi7uuq2Nh6+pH/yTN/t/KSGTMz7AAKUGYvbJtg7kpS9rI7szfflsoWAZWUmS
cCl+Iqc6+2L5Kri/N6Xfb8dWyQursrVDZLNfhEuZLJvcxm9WT4r+PTrpNMd6hwwDEQmJlgRP+rOC
Djym0F7NzZLPb54nETnHNVJErwYaPIyBq2XoC83809S0m1XV4oQMHadqgCoj2k7WfOL5roI+cxMI
IQwg1sS+uFgHXUX6qmtibVx4agOBgOFfnFe/hC7aD89gxsYos64eESDkocoJ4/SB4ZSTCwsnflUx
hK02IXN4uXYZf3BmkvRTLpypSz+fPB3p+JQw/Y0q/2L7Z7amuG7N9kWqdDl6JUu4omq/a3J/NmL2
5CHrqXXsGPq79mROxrHnCLXZcgcNazzsCOm3vRAf0Iz6XUQ9e3NHMOyu6UqbntBjQsPzkVsQFK/w
rZDpK/2P7K5KmWUoeKwQgBdIpx3/+GO6hZs9BDie522Xa1xYVn1lsJ0/sqq+I83YeXp7nCf7OLr1
HyPGj2m2yFRYUOVBYeG+jf2QVVsdmHWTBoZhTHtkm5ArK5MZKNagBtj6kXvkqcQboIYG9R0/PlJh
k5jS4uKUScg1/2arHulaYxH7uGKPKS3JToaZPR8aPWbaxRIAKYZ/N1rxJCfOWhFBaYoQlB1RIG3R
kzssnslCxAjBeSwRjU49oMzRu/oKGZvHgd6DNtxa0rE37Gxy3NWhaqIz2Ls8HBaaeG7nhfBgYmig
MbwqaQHwHYoilB7i64SFgdZbX4sxA4cE68Pc2WaWikhX97kZRETQw+DlFzXIQ03oLnDJ6HlirRjp
tHqahY4vn4sTODzSZAkfYKjNMIJoDsNZL6a8eCPieW85NF+zgCxRTTuQnA8Zu25zFKfenm9VXd/o
+gkQo5POyKFbqM3SHDx8/d9Mv5rq6beVRndTq5k9ZJDNgb1yjJCcrQvrY2ouzLfdbS9hzU9NhNSe
z0Ry621lSsgCWPS8YRFOKvk+0UfA/wND0TQx1DZKTdCA3O54kdgwDTgQ2S+LWvvswB0OUUtw7Wwc
UbPQIbM60apiiwoJgmh70M0e8z8RjcGkM+UB6IqoN0yRIZYLWV/zQgmkjGTPBP446hWddRd3W309
KoAw4HGYurPtEBNF00oupwm3k8tvW4yM8ry1VkGIsceYFzodkEFH5tuCcjLHhdnmprOj11tgeF2q
Rv9IhfmoYhysDY6SzZTPR71B8jYUuREy/jCU+5hLIsYBhGfwUtufyvWZL3YXJ52fTYtRkJlrr5kq
/rJzSo8Dsurf2tnK43I7pxXTteRf3TC5BOP1no8p9dsS8WFm98ms1WkEtBquRooN0vLHEnvwLu8c
JOTrS4d8JDQbWPz+5CRQufzXTlWso1JJx2FgMKiyXW/zs2YZAPwkf6xcDYOm+21gSJwqNiZNPcJH
L032N4vKQsVGpBQGhnSibRKNSL+5bVFklTQTui53jo8lzYsTelUjVlvLGfdyzdH1kINYgkEr1Wm/
dZaGAUiuvuCcjyeMtGv0D5lS7XCe0+W9jfpPFq6hZ/pEykcYDLjNi4LxB8oc41PT2t3KtOx1sF9L
BSU9jryCGXbxXRl2d/b65aITvhZy6rDnkg+aYm1TueRO2G52IOPcCaxXOpEh9AS5QOX82GPYETVj
HyaG/ZbVBRl2xg2r3SHmHceK2IH5K/6JcSYgtkaJMMYfzJhfpA9uhrci+1+wXTZ6pBGua3y8cAlr
KiCGfEtbYfpGiAq+39AgsYRLSF2JW10cvImeR3kgQ4V8LwXZJtRSFItM3YDUo3lFIlKQcCrdF5T5
4YjDLCBzeZNOOk/0SVqBGxE3M6H6q9PRDmekEVxHQWl6FCcxYhcgteZU9NuEqz8UycI6A8cZnHG8
wc0Ggn57NCbeE4Ps+IEtIVOaei7I9Swjd+MYYwBgbrv4I/GpvfGG35Ltg/3VpGiTSNw1t+P8ZCEQ
BZ4gg2GI6oAOjWXW9IT25zwUCPE6N9pNvfvFXcbpKFqGth3CePVcTFTzC7cAT2eeETrE8RpRADv3
GkMb37zsWfJGyPAItuV25LM0m5HUGMRhzhpZaGSbvqC+JwuKIJxFBDIz+q2VSirbIWYwxbFHHdhu
DE97j3qFnKOiIM5V9bSglIZO2au93kFMt8h05YhuflK+5ROLfUYQ5fNARqVVusSX4lOq9fkk/IFk
mX7BaZITOe4m1dEaKbZQVIggTQmQLhCLRpykuEvDuF3sY2Yv3b4lAcf13GFPLBR6n3Cp9H9yQEBl
VKEdsfjtkk4jQ8m+4IReE09s8geBP7CbaI5eIvEYOoBOxVF3KOE4LhcgbXwsS0gG6dWZ+DnTJpu5
nVsSSIy/Cj0ftlEiDjwR73XQz5pTPlUUuweQCCEPSz5XJ+pDtH6oPTaDEhcCs9XBUx6ovkV1u+KL
U/wpjnP6L3QvIZT3nRP7z6boiltXqI/U64qTK0G7j+al99TJJE92Y9jVq8zHp3wmXzB1u9cBXmOm
2+y3W5vDpSJD1RzqE+fptpyMCxFA6bUbgUC23WNSAhEUQ+XtFrJSCfSgCXASFY7EWhIovfyteEup
xXnYjDr6cq9AlQIRsLWrlOBpNnT8je/MOjt68KiEShMz26CJoiKokYttymFhbEhX21nPs8stVNv6
3yjqd4ZjNZwftwl5Z1ig5cQLuI/IWNsXd11vQexZ9Ne6N37Ha34FqQeB8OZQzJAbPe2hbDK19+Bh
bGm7HkSEGjA2TzVpAftIGw9qmaITw0jGfwYWrsLE6lAxBn823f2sqBIt9FXgBrdZrR0rx2L3aMk1
vWiyGKHLnUwL8Jt69dyk5n9mb1POWEZ2yGFCMAaWqOZ2hvTGA0FIX+iqt0tPOm23VtKus7e7KDs2
hECIRf20AluNqRp6tQa3qfmWAYzdYADZsSMmcKZ3/aCzW45bUzEl9rsd2tgvxTSEeshlPjvnD+jN
TG5qZt4xb80uGjFsZWRfZqQ4Lk33X2UWz4Jokx0/bFAb0yMF+Lcxau2Bw5oYNBfE74RcoEn/K+vu
muF33FguUPS2srGxl+XT7Jlg1JeaCQJpYOucL9sq74OF45+6+28aWi/E4Ang2z33oNkzcJCUW42F
1Blaayz7BxfKZ1jkn2y3d5rhobVPrD9uh5VSLrixiWKpNlZcPFU5XreyMvWD56D0m0duO1vDrE/X
hvLuOU2z+oguYNuCQwETTlTOagldlfZIwwifku3yRo79j5iOlPIftNioAAYRNl2+MBnmI2+Wjp9l
JNPe8UnkGrSrNBRLMzhrCBM4xmwKtVPGFBM30tFcIrowh7smM17Zz1ubxI7/MycU4MnUsdHpKIfx
OR+NbmfTBp70dO0SYkQ0/t9SbxBO+P6L6zD+XZMnGF0+6WSPLfxoBNRkVAn8+BqyfmdOmmd8dpII
XaLqHGyrYraY0hWLtzewN2xrb9socbVGMNgFKSFNv128iNmStTr+dJqpPpVcBIIosP6xkGV3sGyq
OyaiCBjGxUTAhCA0f58VxlzwFZwsmdDCsXW5AASluyUOwxw5D5CaBSN6qAEm34j2ULWOc+rqiFxi
eBN8/rODfp+qqko58bIlp0ounE1JeldSlHA8hxHHWKM/jIK/Wl+1vlj7ToVlISJt2bOLJ+Zwzdlu
TGI1PFxbM9esabHp9VNOQWbuNY8AIsrVgzGxFpldjwIW7yC56uJua8S6K4QCtWn7IF7t3ZRpKG/i
/L74Tk4labeB1oHJ0aO9lg8EPDW2G7I2M4McvO5m5HPKFu07JdMK+RpJ3xaD6cDmCbx3kwyNXmde
qvxRx4t4qDXzYU5Jti2KnWva3xS0lMWMn7eCpJ1ey1mqmoL1p090NMrFH23W611UV3lIrkrYKsVF
BGvVWyVSqW79LbT4XU41Wuq8YQJmOoeeznSnK//LEO2NzBnEG0Ob7RaIkazF4mLnzcsdrRb4CW0o
r7Y/ISYqiMg2DdT3aswXyMciEHL5yb3Y3fqWeXShp3aCcZbvMcVwS7DljjUGOUZuzxi8A4H2mLgW
HJCaezYVE3g/cortA7/I3i7G+ZgBeNFFCm1hWOTGXKgYI9P8a/vKuvuQhjxG9uzPKKp1kT1bjqm2
DBeeWLmeOf+bfSXIyMaYMwMLkfkLpM5rrRH1lpLBdhA2z4o2q25LI0GAD5cMieVn3KBrW3pg+mqI
TxOcEc8t2IoNXbN3xHIc87Y4k3ajAzaJ8cKTm5K0YeT4gUulHxhTgUrDdl5Q8JTBVERbrSJb3ZTa
waqYkRS4uOxKAV2oOrQSzHlRuJTeThX8KU3qfLJCvHujorHLLBelmEcRlnhb1TXEACrOJz83KlQ+
q6iIjbfgGeTmnv0aaU98AzJcoGax8mnCvv8X68AetNaP9mPVPo7z+J6M4urH0Xww+7OOEWJXWiPH
gMOuR/fTmnGxw+Olqf6m5dhfVTm0OLBSPwDuQHlaTeaRT6lveuRwmr/sqqIl7nwdMbnY/qukpyFG
yhcDM37ONf+p07KfBVn8qNFGW7j7gmbQdovnzwgrHS/UPdxHec2YsyzNkwXmZ9OarhM0bIU3Fgyw
usV5uhzQELN4LyiN5MhwOqHd6t4JEljpCxfQb1dl68jqNAp8Asp0Zp2GaYig8oFQAQvWaDowiA3p
dZ5nFa5TgawEjuA2xWfXt+UeDvnb3AIbTrh0U+n226Iqng36fhbLzdXzJsaosAoJStck8jdiFkxr
fMkxewcWKqQgE2zTa823iBMcDyUzF+B984MliMZpZ8oMRyN33jS6kwdMONAH+gkpDZSDc3zS+yJl
howIOTGpdHl/c4JCG45KNO4snIzcOkK1JxATi6e0tHO/mj5/v1p8bSIfzL4g466fXOJRt425qDBD
o9wyGd8BikZT+ZV5zz1V4MPg98kTm5DsyHFGQzyTyhvncX+EiZc8Go1AUmDVb7JgZy/0iVi2Tgtz
VyeDoEOC5EzltKfFix71CRO1ZlIF9aTMNjp9bjdYu8pZbmbbq0fftnH1JNXNIBZP1Kn/KDEUPvcl
ChfhRNZ+Tsp2k01pBqeEp41HMCdqEv8eGaJ/SfV+eGHijWsfypG+iDMF2HjzzBTRVLYIFBvSA2yC
KX+cXQuzB7K6vHNDh8Va2E27Ze7w67cUNTLu+tvvi4DesGMFN7L3uVbu6D2UCnKRaum1UBWCCIjz
4piUYR+bL7m9POL+1HbMdHU+Es15VV9FXJbXhaA6vkG5TXx4Wgzc0cVlKBIxU7fgem5JBrpJJuKf
r/T5oVqOehVdXIvcKJm2fJqTH78tFv2IBLlz+f2yHrF0jSXSO9rTcu85GUDFHmmOAJFBJHfZcZVZ
zk34VXWz/Neh1g6VHfmQCYleZNPp34SyruA0ZnyuA3K4WTzb/ZIckTxT59KpWb6K3zTK/Q2BGR2k
GdR1Q6fdiUDX3pQTfzIFLe/V0DKPSQvrWAtIcQkz3szAk5qCVcDXhACBTpQcOD9qj4k5ItADpjra
yc1gN7/PgbTz2BrN2+Td3Dr1rr9f9CI3obJlgLlike4yzyqvg0S5Vk3eic+XPILhPvuVdx+y2b3D
aXyi9suDJosKtLDjKZ4oBxmuVGuR1j26Q3l31MwQUs+6x84okIBQ8rPv6ncZeUIhkY/9BIQrba+k
6DTMPR1r6+IW8yTlgz0tV4c6914WLjExKU6L339C9ofvxS4qzFZFUZ48E3oFRpU9St714pLJPV1f
mpmZJ/IFoDg26saRgOTn35eKEXm5tH8UbqyT77Xx0++LYiWvRf5VKt7yCoALQcTt/IB5d9fURAGg
6efwx+jccgJP0q1CFkHO8mSuF0CyAPhwe550HPLdQ6En2Da9aDcU1Pj+4Aad2Vcv/mSNT2VGlu/E
iBajvuo6+aBbpfWy6NWBQHTtgMGc+Vznl8/9SF/Dwc8+RB51Yigip/tn1CU0VPeQE229d0tGyzFZ
jjFm2KvZEv9QSvzKzYiKU0km05ZpnIYoHQkTxh1STcMu8zFSDgAOWC7EzJojWEaZ/jdPJzbtQPJj
vATcntsGF+Chsvp3jXobYaZ573OQeiBnWm2GjVMfe/6XocWP5MhKhJCCuk25Fdrik3SK8UjuQIjJ
ZAt3ZmWYo/hLCOOpv9nBobez760zqoOQ+T6bRv11yvdGB0aw9NM/VerqwTKwl5NlDMeN53Y8dICS
ys8+yptr2Sxv7gTaNMdwxmCOxFAlo+PaJRqrkKYAqW8mCNeGEf1xOTL5nFNPP9jxEdNDehbjSXGo
HoqqRvvrjCcnEtQTaGldt3k0y/oVRZi+wTvkhl7iMxQfp3CEnsuf0GSnOTVk0Mc9uGFyeteTf4Mj
1cjsdwtP7YerHk1fO+AFeohojR6i1Phnc5uyAW1PKVrVndU437KkaJhHCpqyp2jz9Z5w7hlWFANV
l8L4ZLiMmLHFd9sq/6c1DTaKmtHPkJJ80gzseLUOPh+Kef7x94UKV+6ionpzK+Exb5vKEE8P6RHo
4H5fsvW/l6xhGPnO5zFvaqxnIBD6c9KZ351OaG+NfbbJPB9dLV3Pull0OwwIDklTyG7lhUWiIWS/
TyTJ2o3jzUHtdPG2iI0vFXn07AI3ShvxPICQe2IoBnrOQD5pRJQDamS6BSaiD0aErKOJE1i6nXUe
lvmlLYZo55O+VxZn4EMK6u88P1ZN+c/L1LLLJ/0jg82M4XwI08H5rs3pr6xxHfTVp6cisl6MOzJF
CmHclljiiaUk4TJocpqeKDq74DfdSP0Qb8eMStq7dj4uejOzbylvqMh/JsVQQ5bJiMvVoG3VCHN2
VzZujVplT4AYIjHT4U52MupizD1pnU+ELrQC/+cA9MSd0HuYxpHJ5BsG+AynCyITt9xTK4Z1P357
sDECzfHY5+m7pWMkb9WdxmJ51WzFn3S0XMoDqi+a8lOkaG8TZrM9IVg96V2R77i7vosxHLhmfRIr
3a6mRepXuVpnE0CaqLzdZ7pOr1iK8VpLe97qqtM3VORWmDfujAgS+ENiB11pjkFRTi8SRwVHsPEl
UKBcfDLVN4nW+du6r/7GLZCEqbehKKSEXyP4QfWt40XFL4viq81gmK1LeqsOiinOnnXH+IKSewKD
dNArK0xaKN5S+JfaJ2RmxLkUCv8RmdwTvYI0aUHRRbI5TblEPe4OxjEmP854Y83wEJOxtjFE8VIy
ghk60mNLOFGBE5c/XCkPTVM/GAvHhxiQxVpMaSf/rZBqHTWsGU477F/ZtuxYSvhKnkFC/bOx360a
ji+cic9OTMJJ5s3WMSkk7U9rM4Nzk3tku0kAeABnYZcrSJrTAmERwR+yHZ85nHqiQeZDISkl4i4L
WhKG+0X+ywa/2GarTur3JVKKhOjULgKn9REf7r2yME5a0QvEofUzJifnZGH82EZG91CRJC8FAFqH
znU/lebBaxkhoIG9lWPH1c7QfZMp2R2WP+7kV/tcV3jQ2EzrzVfzP+ydx3LkzLpd30Vj4QRsJjDQ
pLxjFYtFP0HQAgnv3dPfBf6SzpUi7kBzTRjNbjabXQUkPrP32k40HDCbsATQ9RNNG0Igp98E7uCf
8dUNi2Zsj5Ah5QZPKFq9VqKju9l+U6/LwfmKpPMrAzrJJeyFI3Pd6FIJ3dwQaxmyLKt5U4eXzEhO
NSOCTRZY7R3DhuccCdQWZHe4nqpgeopt28GTzsiTmvdNl6WxCyNW1hy7nYOVxu/YECfNU+cidySY
qKXQae8600Y9FtjuApltGba7egpI4xUV81CtJsfc5vt4XFSmyOyjZbMqYBKPBmNeKJHCiybX3jsE
uTiJeRNsvBejVaHhzO0dcnx3iYqIi4qMlzrfRSEZ5EnODisG/r2e4W+xJrpT6BjIuKqlHRIBTQRn
vRxQ8CKxC66Tx/YPV/NB5vWXBdJrkWVtN/fhPOdJ4GtnR5eWNc6iKmp33ZpI4U2DPbujCNXxMlrd
JuzGPfKmXWPZN+Uz6NJdQU8gnz0TVb1JTskiKhFKK+9BB0gZexShSWt0j1BEhw1o112fm5+5MD4l
SLG+gNCFqWHVVnQEdslgt4r81yjFdzTqWKWSNl+Hg3HROkHcmQyu8Ig/rHHCROqUWKEFzbI+PKcY
wo9D2h0YqqOtY4OQuO1r0JEF0BuieXVksfNit97FvXQ3SW7hzKQ2YAGe7rS4XDcuQsaOQv5QlPqq
6Zo52q95zPH7X/3EWTFk1vYa0jDGXzzHRZ6qHc8/ArB1iUtUNw55FjobFz80uHepH12nH7cUZTfF
fh5hMHL9XiY2sM+QMlzJB68tpmULpBgFNVoB46ltg48Icf51cAZ/VcTaVigskv4wyn0+vSC6VCsn
Y9ei+6bCmZWc5zzMG9LWVRuM1ipSzUE6pcZqDf2czM1fbA9LsGHpAopFt0pYUg929NnHol/RrT8z
Eoz3DVuXZaclD3gwKKJJ9etraAY2jilaQc1akTRG0FeSfoQY+KCQITkxiP8Ncxoeowy//UK1kAdQ
g3SDYrlboQ0aRfIE6JDdC1Y8slLaM+OgAAUy1FZPQPvuinuGO9YuiIbvNA1pWSq92eg1WAILQJmU
c6Ywz166bZb5gdBuFcFtcJLO3iR+xOS9j0QbB6iYF7ll9qznJ3PRY7WKnic0Ps3Y3/c0SWnhAKov
5lhqR38xoZ5sLRgYFns7ZrCYh2uDVJ2qZgme199mGr3jIDRPDt+xieivbNd6KPWGaBqyjxd57Wz9
nGEhHkz0+2mKzhsFuEOJZPgXnoT7uo7fBg2YDBJxNBKO+xZW43OiijsnN+4LM/F3ac4JW0xiTZd+
p2P9XoRm82Wjhl5P5b015O3aslMaw8jxd9kwsrwYF2Yx2WsXog1rf3UzdZZTSeyS01OwlLCDJduv
dGPOfM46EwcX6y9HUuTx/pxFaHhrTUrMvdSx48DVAN9sU3cKzb9CowxJdjYrmUyUjbcYxxw02frT
JjfXw1e10InA24LsxQnTLnvhijVOqp4zkCGZVfpb2yWxLbZWk+WG9Lc+UYVc6vrI93E712HlGWCu
oo+erRYisINNpLXwLNxTIlSzSXwsV1xsnwlKralxv3wgOqtcyy5TjvxiQu2JpWpt2owKiJYmoSez
ADZzJrKIs8tLGIqLia1tjQf7UQzWwEi3ylZGsubdxGtUOsW6tSQhnQzsZMd2OyKn8pgyWCgm4x4s
TLuTBc90dGwlNl3zFX+5edegclh6xZfngfeKZhIVrsfSN24m2tfuu5uKb2dOR4ptbH+F/MiZtPil
Xi2I6kD14NxUYFknLZ/Oo93x07AYA7gNVPPcym+rTLOtX4lvR9nXcLh2zjySjQugFa3Je1Y+CBV+
JDGBYlF301WGDyXrvsBlzOg1Nqsp2s9MnTQRi70zcQihM3AazduXnQn8qkBaQBBBjNd58vD7JUy4
E3goTm+tQ6UtVUAmSgiXahmXfrWUpAmYlnaq0OlFJj1SFJpMexY9PslQsXTNQ5tukzGDV847ypgq
z4A1uvDxj9vjpo6IfkWmtfGrBuZMPCXrjlMYwyJzhSwTAyWj13Ct1ke8MKwbwaMiu1olRf7two65
NxWOVqCCM2IGzzN+A1aa4R0m1PghgGLLxjCVU7ObGvlmB15ythC24yseL37cWevMnD4iL5iWMA7f
hg+3hhOrz/SfEPiPC5ES7xsW4KRJXqGml2gTv40m3rn+TNMeDRK1VbH1+gMZo+YmTNqzWZOIQB3m
ob3D3MP+nsSMg+PGh9qni5gcTo482glRvRpTD3RSK+6KJsbJD32ilvmNsg7mDRRUIWd5/yB/uhFA
0egHYDs+ywFZQp2b913aleux6i/WYOjISzFx6hOjbzlpy7IZmpXZu/HKiNnoZ0YEpKcb010b0NGP
sOoXlu/iviw0nlYBnzUthxzoW5lCrNCd2FoPQUnBNg99QusVyu6+EskRIsyprdGPijFBWFkGJHZO
9wqK0JsL9SyW6VOO8h8oicvRGhlIsCjPWxKs0vynsolpz42bFfWcMoyrNRzbiT6lm8QjDb0TNkh+
W54jHJYwV8i0MyZOSgNKWQe4KB2MpcPiL0w74xD6rFd0lCBTZGkLeEAULW36XbTmfFTZHbtHTAJN
OPg8cm0PlTHGxaFuLowgiMpS+Y6k2pKY5OLMduO3BTqJ9gAlBIzuZ1bbMQCydiNbNlAc2kDF519h
+S22zKdvejq0i7HofwaoUSu3x4mrlTzETRfW5/Bc26TYNR1ZzXGIl6vsrVWcwgfyuX6DQIabPL8v
A9xzkPTu2pYQOS/KPqK+fysrbh2yx3xgI1QLOOCLNSX3JinDazN14qni5rMHc1vA/woa9dGgl2Ut
DPSKcR9n1rpkpritu7jekUDIYrFgC1zYR4wNBfcMGZYJgNV9oWXuOlBvSjeIMWdauumof7N+XNXA
5+/hyCDJj/NVplkgsrwn/eQlfroKHKhommrzS2t6c5EgDoiB+l0Ysvwt0hhJDkKtNMpW2cBwzHEY
C5fCO2P2yXdtQ6KSiwsM7xIm8zTddyy7krrnP+NcUSAnhGfyIkHucqT/UGCH4k7Ot/pk7qDT24uC
t5PlHFI+H+Mg+xdHEAUM/lexpE+zjUwRo2CD0xexaSjqOqrtdMptqAYZ7Zme/WLm5gUYdZyyGb1b
7+hcsveaim9TVP3gIdiozvyygv4wQyXqGsN83Ed3QzPUgGSH6D6ufHrGIr7EI30ssZNcu3rwGIze
ATIA8uhjN+0Hq4+3XEfjwqrVphAdSdMehk8QLI8irh6gI0asf1YjsuFtTrPo2eaLJDOJUfyAprPR
KN4scqmnEZeGCFS5tQRO+MYTpxEaksUhf7JlCdghnr56FV5cAbMidOWjphXoV3Rjduh88nj5tLri
PFbjOipwlnYueymg8QcxRWeRSwuOcrGNkuIIt9d6q+1fRvgohwphLR2NKSHFiMUU2cYQ5McXWejq
xau09BizH+pwpi5kMGaHyoGeWrbVgcCvALQWbH7kzO2mtNXzyBvlps1HY+XlZow0ybbLu8en3DI3
FEdShast7p9u2+nFw5jyVyNk3yQyOOx6vOmENN7ibMf8/dtkLPsDgjWXoXDBWVinPk+ZBPuAQhwW
VEtfFjd4y84pjMuDaUKCVWwjnRAZvip0JieMH5Km3HlBRl/IoynxuXm4glCWJXZEaWLHi8KHzpF2
/kuZ8CYPQF4VmbjThPdWxo/DaNAmYrBe1iMvymTzcMlwzyVamq8833hniXtV3K2Pwocsl6fafRtW
54Ksv0s2EfjTFRzWk+7iaq1DScSdkPckqy8n39kkU+kvpEbwRZ2Z33ACuHwdmT0npPAs9dT6aeLc
YQ4TY6ub58t+S2nFeWCV9F1tlwKOdvL8lI06eiHsBYSDcLEm47AthmTvuuzrWoZOOEhZOGGKfx9H
7LkEMWarpCrODRyiFajvQ1bp9lZhn0r6oFlDFli3aEZXxuwU16zq6CZXE9380uioIGp7IsgiwM03
BCplY6gZN6GANIIfNBLqOR2fQq/VL4mHik7Vno6eJXvtWWnGFQLqkkZAc4lJ1KFZxb3/Vub0gG2K
Vg9tz9rNrHyL3WNAZMcNJVyjeEGC/dlFaAZ6V2AMaEgByZX1qKcCmYWvHUUt7JvD0HVlBTht/NlZ
3VpomatWj/Zdh50zr3N9jwznx6qBpZGZw32Gtmwr3N7eurV6cqhuARDZ9Y4w1uRkDP6cUOLm6Lej
nySUw6E0h5844mr0ZaruRNjoGGimtd+CeDFMv9qkVW5vHPDMLEDAgXt2ET2AZeSuMkieMMCB2jr5
82W71xkwwLrpaHZSY1akVzW1BZpUexqz99Kyf3tfWMdUOAOYrPiJTUe767Wi2tk0oKwSusMQoS1E
IpmRqwx/tCefdYEdKXp3J/kRWz9Z/4EH5ylT0fDGaIWpHW837G/iZTIdZnyQYJhIjsCMOY3gGxM5
YZzbKFtAtOUmI1R9k5LzsW00s9ibrf7UdPlXRBt3U1X2kraaYLLG2UdEN1AhjhhqqJOZWPklkJRv
w9Rqp4YNGs9g6jUhXPUUld8oezrmC7m+VkMq1mYCtJ3fycFTo8+Io71u20QLZMZVL4vkrlb4Aatq
VA8uWu6yRkEXqL3ncVJJGHnE3MCjAb71ojWzbNPhYEDjdAtigyHob1wyoB1EVO4mu3jxYZkumrZO
mQ7B4dC9sLz4OfQNl47m4kMPWc/6aXbDbEGbLNrVJnKDxEFACwt2WJVIHo6uu40HLqzMEOEZtnS7
74ssQB8JjoSruGMWtfE/TWt6DhVUdseZMy89z2f2WFVLSxVqG7f1RkKZbZgGMuGFtmQGagJ+H1Am
XDwyuzf0vRj9Y3yfTEMCzGUJQ0h7wJcXNwueSgU5KvVwnR+P1y4av8KhtA+wHrQDe9yvPHML1nxp
uPGs6k5A3Dl6cKQwDRhnxNvWNQyLB2iL2irryBBgQKixjurKXeuZ7yU11nEEucet894T3bO1Ore9
IuIxDtOUfeMe3OEqdtk/dA+G17dcBZ+WcL9kZE8bbMYBIk9rX8mY2AN/rqpqcdQq1uSWEzIEHi3j
HpzUyEDrPg4wX+qGra9aeDO1g1lyvrpR+oTjY5XFxtFJhhWhrJjBK7nBXIDsNNN9xtdHviNTGGjw
zNvY7x+Mth0PcMVY/HeqXZv52K3hxVACumG7meT45gI3PWpOui503OdM306yicJzjCy7aPPxqNvA
NPvIPIwthlcfJfKy6QeXCbXF+rQKXisdoXgHzfcsfVnv4A1NKIiL1yhhl1c3A1yHCKUwmQZ4iExn
NbknirZu2SnxFCmV4pShxp+Z5o3m2ocq+woJtCcrgw+GjM2DN2FkBW4UKdoGwi0G9ki0yrVNE64Z
eNzCHBVJ1clLU4900SlsS07S9Ba2VrsPxGWKqKdip/DOXT4SPSeNtxRE/gbkprsFQxGs3floJjZX
Z3L4xieNTji2n+b2Ub7BthWHwkMmn0/e3mvGbdv5970PFwFYNhKyBP1rzSINyhnyIOFwqgTBExJk
f9PjZpC16R5T3UaZFjFEoBzKTtp0iHN7FjjRhQ/BY+07BKoB1T+RI7FsQYZchKBlVODyCpnrr1PN
lHI045UK7bu4whicUn2e6yJ9YTJBEEdcoP4tfullDw2kJ5QvlgFqSWcLYhP5IMtNLn375IShg4Ry
3szK6jjolYuVxRWLwqI+jur8yUuDudJkzeF6zt7qL05k27BPNqFdllud0E87ZNAmTQN0leXCYGJm
Gw/EqhDNCy8xWrskqjB+Sh/t1sJVmpFUC9ap2Wu8AuXMZw1m6GtsR0RSjRcyw4IN4NI141gQA9B2
l6lj76HhAu8YeXnYDC3iuEt3Hugq8IP+0UjKaMnwLgOIEEGL08Re+MYmtZA1Mlb9NIR1U5pdbasW
nzb+Tjw0zFlG39iLQVICpsWDltPpenpGqITqg5NJgkfZ8OzO8T2umAdVLQN3LZy2TWFTNqXYgWpI
AyEaeWqEct1Z/g9GkZ3WVtNmQBpW8COserqnRUclhGYuL+QrlsYToq5Z/sBAMQvyXeBLfoqkn33M
RJ2dtAKZPxhEgTAne1ZKV9s+zufpD72Di2tvGeTes14CNtJnXcCwH8DQ7I1gA11ZHYxQLPPSlzuC
7jYOZFxwkDSGgi7SjMNTluiv4+jUS5Tnv/3gnSPCNA5C+Y/wfvhvBe4l0vO3yDPnJB8sCjGK9vXg
viaEQiGmXRoh+KY87rctgOmoQbZoQD9F6RqsRaTDUHALyPOYBMEMQ8zILdY5kcP/pjIljSyK4FMY
vtRWYNL9x+3OEePd1HKXk/wIMaSttsGQ3OooJSg9DeRqwAsUwwe58tyaF0HDZsTCgFNHrJEqtgdb
939Ng3ij1jnhWfM3QcTLDTB3I5vwnVTq54IVYug15SVu6bJyvzL3hhHKTW/3AnNoS74qQ2z08xAR
9aZSLFuYpYWkKLFWX/gtCI2x4IZ23OYjQCLBjIjsOALy7ipo8RI0lYd39zorBVdS24+xq7ZC03Vi
SXJc/uxLFrl8jBGHLLKq+RkIgYeGYq3MiYKz7+NbOvOI4/lDXcKFgBlB9VsY5XaGUAJbKfe1Ex4Y
KRon9P1gcAtqQqQRpyqQ8qzRtnEZoXAPD7joILsYFyMw4z1LhgLfjaB4YPB5gSpA1FCSaEuzY/HQ
4M5n8FbLg26Uxc5UPqsiTpv4q9A5Mmkw1nHK+9kOrCswpV1j40GxOGFyz7N/EGN3ajSK5SxtOOF5
gbAeoVWEIYd6Ley7vZ7CpI0zhfE3VvgxfNUekkonFV1EckstsOerfBL6hp7Upcnf6l50hMcyriYq
X1ZWDW72rkMBzdA4tIofLQdsB516PIDIh1w+f2A+H6+Rr7PZHuyPQNMPvt6/uj0vijOy7Al4ijVR
cbDyHFG7Uo+DMzLU9amLgeTg5JkZOX3gMtyEM+SCx3eLH7OFFkgXwdN1wuuQOYN+DXSGLaMZPLvN
sC5r2zg4Ik63Nk4Znntxshl05IQSpRt50NY+6Ex3h1RwRSczoyIYF+oBJqu2niNJxylD9Ird3mjI
iLMG30MvPrbd4Z9ftoGFfCuLGA5y020KsCvYEq+pxyS/sqBxRSFaWT32hkM1tpTCA4wmlnDNAehg
tYLkPzFM9N2DU+rG+r8HI357DNqwQuv47LaThv69j/edlg6viFKZb9fiMUfne2bZ0yxaBPSvTekz
HyZMavf3aVdONFT5WbMa3AtaZu20zDxX3TjtAjcRIBSUBsz8f32IHK0CSSOyNZyz//wHf19iMmFc
jZg1ph5sPBvqozDa7jLOYH04e7zjWNt2f3/o0cL/E377/3PM/6scc0mO8n8dY47ZQOUI8P9ziPn8
N34+6uZ//Ddb/gsVryE9sHeuLoRNQPf/zDA3/+UxpDd1qXum6TpzunmGIzAkOtz+FwoUZl82Rh7L
YJ/7vyPMrX/ZumkbHjHOjimkZdn/LwnmjqnPAeD/TmGWli09SaYbrAyhC1fa+v+ZwjxUTtfDBMX3
DXp5Y7lPZRXeEztYLitWkQh5CrVJgnJrIlwhnYVaxa2G+7KrXmMAGYtI9C0jgOY1zx155rxFRJwF
T47zjXc2/jIaF7lcrv2WlN4xj1b+Hfu3FR1+JPsA9NjF4sUIsG9SiJDAcBlAhNcgsQZE/YyCTSNt
UNPiKIefRFAIAy82QrHxqIZSgz9evPx91hRWd/YitQ9aMtXbzPts3QiPMYO7MO2dPTxfVhmsJ7o2
JD91nM5ycN7IEHGfsHGvROUYx6x3f0Si3KeuzxPwHByJ9vwp5t3uZCVGvZj/zt9f9tpYHPUcLejf
V1RxyCwEaPAG+8ux/A36sl1lAEz2RPvJw2A26E5CZTC+yrz7EC6mDo23d1u4wZxwvYVWVce65htm
c6FbkMjIU+y3pvEw5KXxIFX20in/N8P7u3XzoL/pNhlKWo0Bu4FUpTpGPh6H5aHLm1+T7wtSqsQZ
U1e3JCOmF/WU+k01lPIo5tqbKAlViSYEnwjoBxJBiViZfz/NfggiCB7++SImfSszUwaL8fwgyW07
o7DeOJ3Vb/UOPWpFzGBhsuWIvenHmhCDToFn70y6fzRo2hJ3BJhJgqPP6CZBafvvXoQjCxa6uiSu
OeMWGeMIRXNvsOGOZKSvLZdtFTBuGVrDgS2N2nbwcAvDwYBThStYT3TNKBuXcdesTS19yOGd7kwd
U4FbaF/pIMJDr0Pk6uGQ5emiUwDhRnKxOJCraarXUZTpsEgHsaQGX2WeB1K8x6NDTush6PUvjnmA
/QYM3rKeqYuw1iZFt+SSENkn+4DFiYOQNLWD9zaXd0mcZsuMqlXCkYmebXwwR6z78CLNAHGD6UGB
DcvNNNmX1AfNg2nhLqN9g1VqXgfV9ljL1IMzP0Q9S6G31D6iGHR8YWTfwRjuGeGxIqdiI4fC1igm
O+zIPdbZNKbeoYzwm/tYNQi7goJoYa9EMRmFL4jXX7nTjbXVjmuridZK80izx+ILkqcC8zMvBV1C
Ohf9jOiSKA5NwLYLW6BkM2jTirFaN7JFFdhHOL977ZeAI1Hi0/Qn8xLRUDNw1A95/StsRSqhqB/z
ebHu9LchQP6GkEDq+GrSVMdrDL1DuB65L/Le7LobYr+VRxWwQGLLSCCh55O3yINjJrJfYkDSjSEq
eF8jXtoZ0jI1ZAzy7kuLXTtE/aw6DK6GR7ZAVjLgdS1LoPeF5e4dFT/mjGYWlUfTANAXLEVJtnL9
Hqf5GztqmnTXdB/nv5khnhZZssMfvgPFEvMAz3tv7ZjmT1DmK6wpCFycFerwZ2wvjv/F1mxnYOds
ELsgHwHcXGlcBEyredJD0u68m6dWkOodtO4TJmxqkMwF7lVkAA+dVH+q9fK1YeePE1N/FghV0zJy
6SOiBPIkQ+uWFQ9wrnfGCkBlKzhhlUNGMXYvaRR4a3r/PvTkPk0qtckc9htji+hfdpSn+snwQkyd
MJ2LKPJXEos/xZ/nrVlsAwOMmrWmB3ddOSKeU91rL5EPGVN8qbrgoUWg23v9/ZjIu2aIvlmub1xt
2Y8dYjAVb4vK/Skn+2YyzB9jDBJZuQVF8Rnod6Jpt6zaVoiQ56ASheK/d7/SUj1UmXpq5HjDMnUc
B/+rw5DRQWNKhymbr731VPAvNwz1lTPc92G1TYLPepg+cU7ed6IE3sMxrjQL7xQhXBrr8yL5NdPx
ua+R20Ik32J4JNy+L1HXB0etju/QlB1pAxg59JCkO/ZHmPqyAJJAqov30PktJucxst32Ng79uzL2
+RznJvEIbLM6w78atksEUdOGxHP/YjLxH/oblxpeGxboFturZYB4Zqm5iJjcZGo2nju+Fy0aJkaX
w4/bPw29tkJM0716Q7JmFvSe1W2+BJkHi8WHnts5+IsByoYNeFdUjGrJ6H+pHM7YyKcYZD66LOyG
VVI/cjf3OC5XjbCyY2JXCE/L14mdJhJOBjmgYhdT2Ga7jGDiyGdSvxiBULDdJGqPnJ3hJIkTpKuX
pH1baON0Zwtx5ZUcjBplabl2GjqEnkkONzDo6KibdmNuorDKUggwkXuojRoLj50QgCDKV5ab4Kp5
RrHHbF+skFesa9RLUFDsW6EyH8hin0cv9bBW5VejQvcBIKtW85u6X6Kx0WdWK2Dk3sbDFuvqNogB
0PgXRgMN0MiZHXu5KuXYEE3hFgcz0VHdMqxfN3FJowfn0W/Ba0Ab3Ad5ukccjBdW4Bihx6+XVVJo
67bBGhcBRF2xSh0gJuXZDkYs8ZWo5iE4ZOfCr2BNkraCiILoHvTJFT9ZB+y2RR7AFpZcLCc09jaV
hITC46V9cyzYTxYuOIySWfKiMb2nHr0iHYhcWLjYQJnWxRJxRK1NcCZFdQzjBDd+xjmHrWmyXmMX
zIqYv57kwkVXmxP/VIRGOc5bzt5qC84IR/j0q5TPMGWyDkSY6qtRlTleNic6aI0rdmC1q5XADO3Y
Un8d7DpliK2TsV0C/7Cs6gXJPCRYSJR75n/1EWokJLd8+nYhA55ZentPfta+mEgtzoVV1wwzKGvM
Tj5aLjYK256KpxwQH5vUQZz+PnX9/pqS8EE2IqkxQn2hbXOvYgSXDRW72Nkmc28L10ChT8WVOUS6
98LZZ4vqVDFKO/87b5zB7o/4SywH5H7Pv94Gnryk2hhsm544ptyz0BL//abQR2wnTmdvUWC6l8JG
eWT6Z9Ou2oszGidaPe4ISBmIA1H8XXrTYRui1ae/z2jiwyOms5M3lGe0qyyuG2OTRGkmuGtlAPaN
D3+/+vtQZGPA18cMe2UXrbxUQ2aqzPDYhhofoiY8/n3q1C537mgb1yqdtM0/XzL/6d/X/fvTTENT
sPy//97fn1fzt/33V/7zHf/9+d+vjEZaS1ZPxX/6Fn/f7J8fJ4m5GCg4g1Z3L3EyDevG9aOrgm8D
jTxrHgDWFKsa8MuNVQeM2tSMnqhD8yXj3P45cYnKsGFnvHbKaigKWNp0ng4OM6qijzwP34vYND+z
jn45CZpvllMEDLXR70DcY4LoBr0mnNuM6oA9UHzqJGAHMA2UsU7OLxhot9heIZLoOUKo3PjFj7/v
Zel/K8+4KFPLvjrWOkEX6x/KLH+V71FMxTyaFT7G115LSekzo+CFRw9R8vxXn6hmJ/ytffJYDCh6
gE+Ih2KU5iplan91O5ctIXT6e4wYwSaNFPHntsAf6wb+XYZEYmt7iTzhoyh3oiqcY1eQnI6KyTnY
HfdWXTlin4xkYoMW9Xeoe8iWk73aEW3NYoj/BJNhLz9zdfSbyGCF49YBvM5YYDmozXg9Rp139R0O
HN0EaN+3APxDUY2PrUXIKtWp9tSjFFwg52lRS07jQjW+96oivNskz3bvAbt2NTjqkyf2Y+INFtWG
fSe53H8YZu08/PAADgw6FcY+qFGazyhLQfJ5DN7nl19oL2WNqR+di7ZMSOIBXzQIlo32+JPE2R2d
pvuVT8mj69UZpg7jM8OX8E7Rl6BvydVbVMzB43k3vrDOYJU71NFzFZfNspi3n7E7sR3XrfLGxAl4
pR6FD3FAfEbTGvZ9VrvWOoAhdRl1KkxyduuzZvfplg1Hfjc6SbDrmi49JWYtd+zSkqMUjb2PI4T3
XtSbhwk3zT7yDJMQsozOREky3N1x3DodFQlZbw45PY12NgQI35C43ftp8Op12GfNVctBoVqpNB9y
QUSnQzDzI7e/sfTQOD+VA0e/pg3yOeSMQkjTVq/CpjO0euW+4RZGEM8g/IPAdh7YnG5RVt1PInBY
PhGaFInuty6NtRMk6KqZOi1kEsKmSZz1P6+7modAQN3AN8DYNHtk7tJPNnpbw2zTPHwDzvDdhgW1
fuF+4qN981i6fxCYytqz6ow37iJsqbVKXl1wXBBaHOM57HiyaqAXn6w24yTA1HNzNGpSPFnDQ6lI
fjbaLL/Cvu7WDDaDe3yGyaYsO47wlsgGJBPmHVeMubUskvHSZk5ljZzhyLa1QYIPncPAaguRgkU1
NSZub+VbRMx55alHFrsdkqq5i4Y22rLypu8LKpSpDRkuPWBMjnXfu1daGKy7dEofyLltVgEMVIT2
lWRxP7qPKIPwcQZl+ayjVGMW60DyJfcdekZWvLFDBEYzZfK9qeqPoiFXsCKplpVc9J1WzYnKSvyw
yN8OzLbpebpxmbkxKKVGPQCqZGSQf1iTM4LQAKPBqWiCoKaJC5Xt/84TB4mW9McM9bMT+P1XLLWn
oG/lx2DIb5T9xTsX9SEwU0rnGzO2jeiHdNP3KnrIOkjxk1aGK3Dv3q7vU7oUWOb3CH1IzRPM7Cex
oPy1Mte9mkzYrjzkKJYY1qz/Pu300jy4Vf1JYBvCRsiXlelrsGt1JiP4D5BlR269jwZTXCU71juv
4o2I7beGFgPslLlOseJy6RnNoiAmxU+t6eRqe6fTzUvR5dkWykS+bJzSv5LutSWhCAFhPLw6Ng7k
KRLGDkBtCzHorq9M51LHn7rmI/DSWncfSYONYFmqazh6y2mc5NaOepC76FXX0vVSsmWC7j72f+hG
l/mA5b1DFnKFFe0x7cd90dFpcUg2J5lHx6DI4eGG/o8PByJ29eyq2EEi+FUXdkH5dQzhJqKKMhBi
+mfiw23Fj84GRqw1qBYLqK/hqrLjH8cDeKEq/9QOpEKLJDvVTazd/30gso7jsjf7XeO245Hn1TO+
O/J1s7FZITzlAghsZA9E3qisoQYzjOLBIHLAsMsPJaZ6LzUmtouuGk4DFFn+dftIToNxDeYPbtVD
rtet81hEAiB+9YXaZhcXqXcXTT2Hjxjuhk5cZNmW4ONkcnXGCWiB65/D3tTPeu3jBqz6DZKCGl0f
eh1FhjfvHQQohgdkIHgCb0hfXmMJVVTsO94FvNQEJxlYpK8wbcSKsDMM/fOnDPOLS0k5KifcqT0o
hNXf14az+ygbWyx8c9XlVfXWbXuOeanX19LtQoTmY7EZukIdkJLOY5KCrPBAG/DzNf1WWoD1qJWv
8ELF0vt7SeYU7YNuD9+jqZlnRF+rClvWSqvnm6DR+/9g7Lx2G9fabPtEBEguxltROVlytm+IKleZ
cTFzMTx9D7pwzo8GGui+MbZtbZdsUYtfmHPMXV05uFhYYwZDWo+7vO+zuy6S5hBX4A+MPM/vGo02
M0bvYphRts8mul+1H3M9vhdAvRsnxOVo1bz0RLPFRCKSo0dIy+hZ958PDu7pNdvEeIsY0VCxuOHC
LO6GMPF+aEwwfj7NWfqd3FG8uNA7N/PyF7N752Ekn/fsUW1s9ZB8DX0AMzbgu3IG6PYmGSwBj0hx
4Ij0XjSMy7tq/KypXSEN/L+3r+mA/tAcM8BN7u4iy1Q337fCy8BefIyYUEHJjNeGlnl3KDiEHHlo
0va8hcMdnri3vmwuQJHgmnJbQo1WlNVOIn5Js1zdaQLU3YiUdzDdAWqszo6NFjVoOCMhKFBUWxdg
lShh+/KWQnBfoQl3rmWh9rlyfiEdad4XPX/JZoww9+xaxk7EZule5vWSd4VrTyYYUkXnnHNOppXr
DBcbp+7W4Y51aEdmWYqy5r1lggbJIUQqUrnk5/SSYaaY47Pm4a/KB5fA7gzTLAQ0dB7vmkxQbJG2
yqY5KV/boa0Dg+CCFyH942C5cpWQj/HEHwYBqw2fdlwyUVV0wh60pV5hXJI1vwYzUbtO8nos09lj
FzXhGgPXYq+GWXDzyl48hRmRQDF0qn2sOIwmU51DT3vilsrWaFLDYbTN6Bj3AGm86k/aVPODa2ly
zU0uMS3tbYndNdFcB2MX0iOpG0FwrAObhQIq8A7TIVBLmulxzmpuBqzG6pxsoZhMUsRiI1ryqr3G
4bAb+RsvlwfNjBHHa7B/QEkyw8RVn2+cJP1VLBuxqde+M9fXEapAe4PJGyTQAjfxrJPq1VbsBIn+
BpdNfVzNbgteq7AuzvLh578KNMUbPaPDRlrkrybPbzalDfCJS/VXBRkZi+cM5dSQO920073sM+O1
c5HWebmcTimr+QvkrJygABaf02ABWa78DusfY1HfaO+l9P60tQVZZCKmNDJeJEtzC8/3ipr2L0lX
zNgFcS/QUdTOHAZM69mT0L98vLaPWVgtweHZNxS1cw0rYqWPPLefL8cTGkXCGNqAnbT1qC2PB+L3
hpFL7hBPU4kOrC212C04pu9RSpzF6C3Q/lkeRwpOzzrLtB92TtFF1+jYY/IhAatNHqOk00FZ1tpb
MgqajSTfqbGo981YfJKE+Ccjg4b9Wo/+kC9DL4ElMitRXTmkopWV+OEhI/ieXCqne/z50DnToSnx
FxHtrda6mJsHbUntGiKr38qwhKpD7OGeND/zkYncrqokqHMr+Yw7LI9aU3UPTo4BCrQKeWTk68Yq
fIjq5kAcm9ipNto7lsh3ZYPfenLgOLSc35BuMCNg5+dCvPdFtdZnZNrcVqFVIwGInGlvYjxziFRq
fPI+uAwPoKqMNSpJyF2Zm94QsizOMSk/ND3BEYy3C1nol2yy6HnQqVTxXMOQhuh0bGlawIFgmklx
IDTDbDMcU1DW26re5UQuHOyGOVIJfW/lhVAksJ9MZ7gZeQfysafbUXXobZiODashsbsTZxTxeJ3V
PyhQLz2CEq7V4iNLkeFWYfEtoCMfwzbuyGclTTpKbJYSDAvpLfjzh+LSE0IWZpq977W6OJbxTc/C
JBi15E8c2r+6CXrWUga1cXZTvS0uFaY4hqrVGmj1dZQtsr0CJ0rldRi5eGnJJgeBxNB/5bMGv+R1
hixdEsk0wRZiuJmuw8olz8P9TX05I2gEJ5pC/bY9+5S2aXQI0+iWyN9JSk6pgfFi3dSsnPqJWavC
bStU/trNSwkF4aUkEn2BTKFe8G3cIR5YGeh6C2iK03WCJyky8GIkdxJaY5calzYurpHhK1oUH9D4
Q2353kOsqU9ZsA7De3jntVqT4RN+iYrJj9YJj5YBiXmW2wdlVh414sHgAl/VFcXwmEMzqudymzaC
7rwp3zBSEwKXxe2WZlJjPhzKlVeVn25MbIpX6rxkbIw49b4KcgMDcmPMjRHFO4vUQdAdDqRDVAqr
smN1R3Rnd6yX/YIFNgOpQLdrxmkrYlAvM0luWom9U0Mh42AOJt7ID5LQ8RiIdbtZSdCGjNNJQ7qD
8wZdpiX1qmq2fQd9Y3Sqc1nn7SbUtmCB5N5FrLgaEUvUnU2eg6u1Oy2BhxH6sx3MdhweI9dex3H6
J5wAv0hBrCpHxFAiOC9aF0dUeR5MwnYiIm6MJWijYgQcoFx9IYESweVGlygvB794QZQckFwuVgSe
ga/oehRX+XhB7YGEpcIm137TXnjHpv2WsHquOgCoB/D10wFe/CNYWo+E5HBbWupcGXTuWb03MWes
rQj+QTO8jkPOULGPHwbNAyCLZpi52aXJvXcfzyntMHsUFAVH152M0witMEANxJh1mMpTCb4/UqLc
2yOnFhoZAl2SVMbc9c1VCyABOXuYHSpEi5OGYNEnbi9gWNMfSfTojzaH+qxX6qjNrXuWpbPOIOye
vLo1d8y1CjaR45VXmrsxljX2/nyQ3XiwK2iEZjc9ZE5CKIIiy5vFUHFKM/kBamG5cBKWS6F3tuAZ
e7SYtynqvIMU0VvmFskRK+PB6UmkSqI8OvR9b69Fif/P0VVzdxIJGd6C1q/JV5MA7H3DHT4rqnA9
4RXlHUMYj19VN4QxW4wQjBYYHQdwPTvLv1SOdtcEppyCmDs9nZ/dUF4chfp8ciZnWzpqPEOH2XOx
WnBuHbGrppnrwdBH7L1leJImeNTc3CKVcdZON1wN/AUCQy039pxxrSeOBO4RkNaEzPYS/8mc0T8i
eWR3V30MrlUfZ4MJhBRuvkVBI1bJqCG6wWd38iNTY5Lo7Uc5PZUEQtyyfDFzMr3B5refs/QR2+G3
bUoeFptuUDDLICqBNbXJ9m6FxcFYl+G102f3Afbtd6WcN+rR9IPp8YftyYQtkGbz9rbmA5q4kfoV
5fPcO8WxirmSZmzvB1odTKaoUblXtf4u9bzhUasFIDoob5TxFB26UdCUc1hxY7HDsDiYCGMPdRr9
KpCtevS0zHrQDCuKAC4l90JkL/FtuiT5mF3fmsVLeXTMau0SSYsqfgd1et7NnRFva0W+N2/3lJgA
EFTmNDc3Nt7RKpJ+9dHjHlobXewfDF8nw+SNDr/+8PsU8pdtaxho+RQv1R/LcK1bzPn573/++XpB
KObacSsShOIi/sg+zbL3XwvZf9SVf47dbrz+fEAcOl7DLh2veh4569xVzNGW7/58Q2eBcKhkR+VE
HrjhpuLGLF+9OI1+b8NZsZLmM+q+j6zFeqVypV5SNq7EZ7nZ5efT0kGew0USn6XmqhfGmgycYyM6
/XwXtCR6L9WJzcSYehXNJYQkKyRC0tL0W427a+2nXvzELwxikNrnxS18j72Q073nwoZ+nDr1L3NI
ieph59mM4R6mHbFphqxXLqot+oISVjtagFUVW6T3deZfhEnLunerOVP77RJJZPO2ZZDXXxPsqvHK
m3N6a3bP5WB7rCVVjCg9Yh0xevUr8okfQSz5ZcDaXlNMJhsx6waKDL6rI0wJ/Jb+wzbM5lUKlqYp
Y7Hzz3fRor0Vjawe+jGtA1VMwwalJ0DD1sDLhxPzOdYdImEd+RXF9bvWzO4zazpvB6/1//AAmz71
OXY0HPHN//gThuWfCKX/nweYlnSf//McOMz+PYf//hP+1wf8PEkCGor//BYdRPpTmzqSKY6Hm3ts
nLUpovYp1vX8URgvP5/8fHBtCKv6yKzn51NbV9mlt4d/jxBu2z5hVaAOSFpx+nmElpOL7oZMX/Tl
J/77v7yQGNlG0ZzwJUMx1klaTS2vTYP8wndubQ4qbflpP48gqasks3MU+59HNKEWnT3h/fn55s+H
2fDfispkK9NzaTYI5SEbIKBGA8IQqHcRBOu8dgkFlmd24ZM3l/maVMR5R35V+CTmcTr2As8ONXL4
5BPnSVLA2nZn1ueRN5ywDnaBkBbtdV5CiDd6Y09uSbvu877Z+G7Ppmx4djXIX/hM1AYywXPtd09G
xG0z1n7rKnwd5Axrhulqb/3NpD1ty6krD+69U94HgScl7YbsyP9j+WfJX5rXXiC7fnSRi9KzjWyg
2nhH8U/gJbep+f1pw1b8Nrk6xi+/fiFdHQIVio3JbB/bEhQE8lZu+pEcTkUSr+16qDYZmjwm5WG+
9+B2BB38yylkEtdrhkG2AtCFNnsVPqF+XoTQomuTW094VAN7NZEhUddC/aqV/ciiRpxYF8NzyfVD
wl0mS1hY8kUV51g++zHae40HsTEvN3BkGEKTW8LdcvAPsy0P2IRXsc64rippjApLPmuzM23GXse9
23fdgXfyNdWyv7rVjxtlkGFcjjs1U6TSmQCO4IwAuRwHbjOLQ1kNxrVj4H3McxdTKZ+50qtPRMES
xsTCRHTV30jDkqNEsslDUzsCVdaLJQp5ZckO97GN8XxoeZ213/FSGTaoG9jWcAktCCcXJcsZihfU
oNlZYo6QxDS8srqOJMslWzF2G8zYqbu4HNSvuJT63ZAZ+tA0fJyze1+Ss1v/pZBGyZJv8Qh963P2
GuLdrZIN6HhFbtxhkFEcMJMOqerGb4rDvRwVdiiddEqQSSTV3WE+YMGvmVcUDMVNhAuoMydsxpMp
9vQ0Prje2SXfA9lI50UmYRDQiNIp/5Wl2Q1NLtFmCDNWPQRUHZJL28DCA6eVgjkFgR/OLfRDfDbg
H66VY1BnOf6BYSa4GeG+6hnbWQJ6WnTcAK01mz+9CabK/+Jtg8lWi1e21mMiMGHZdDUG7pD7V+9/
U6CEm+YD9MGKtUn/e15207mbFktc3inBf8mtj7YGHjY6uLpaF0nnnWw0woA43KBzIEeOvjS2qOwu
Gvux1RCPH/ow1neVkkfqxuxp4VrAiWTXIvHGxwKBdOaTOwU4fovaoMF9G0PFS5mJazIGfDF8uCXV
Q1hMR7LlMBczpI6ixS3BqKheMMo0jBuWJyEuXwJDYgfSa7NkdGGwpJR5xr2zqWKxHtMMw5DnsG2R
Q4A4iyUTmQV6oZdrJDqMPSxQMnX9wMp41/oV4g4j/aqaYPZ9nXDL5gVZi4t2AjuTfZTemJ67Sb53
aWbfDSpp1FsJveAAVT9wlK5WEyT9oM/H51Jn3u70+i4n5d30QC1EA1OMOtUfiRWDvURalWsgCKsG
ncaDsfwTlpRhxsYI1oM3lvSOYWEgFG64YNAS3y3qB4GU5ig0mA1YcwHiKGPj+ekjxj3Ox7DCSYxH
xG34pZIuNYNMqzVSzfxfvfI+CwH/hRNtsYIb2q52CWQY3XQjsPiskaP9nhZegFto2a6wF/wt24s2
dat9rWjRxk6eCXLnqYIi0g0of3XLeEazscg7zMz6+pQ3o7bCjnFIFySXmtJjZxILpyxyAJhEhRvc
HxKfo0s/laOcN5dg5IkZA3WzXkY3HKSXpHUQJYj6IzMnbPFpsQNnKvcjEYaNBphNJBcXozKrd3pe
t+TiLwQ4oYz8wLaXT23YE6clh4Q9h/nXktw24tEESsX7TdnEsduxJ3edpw7NEJGfowuCon0meVmD
k3o5H/v8tyTRYt3r8zksUbOAUaMi7WqxAr+cwkKWTgQ1Rf9mwIZYLHZ4SNmz/TDdbaljT1ZYxfC5
euu8dW4UcOYOg9ObImsLIvbKR9xgJNdkhg4LG1DbxjowEmTagTXxakMerKZ+52rjZxjtbQXZhCOW
wApBuJJqrEUMx6s/KAblmpvBs3fEcE6nMxmCJwx+1XYQ4WvscrTUeeYHDDRyz/rj2OG3flY9dzo5
s4sdt3LGU1PGj2SAYHc0DYIkSREzfWjyoz1ePd+9MZ9Irj5jXv/KzAYb+0CMDUmOutIJBY+YSLvt
cj0Ib88RwfmbEyy6JJSRSLrOtfqtzZtvEY0BydPTNkmijTSgqDTC71dNp51hyb5pYQc1BFsFNnxu
koM/r8myustx+Egc3BJzTjCFq/+myHwHtG8XBQ4O/1SzadubkfoMYSHEXvY3LDAvxYxhqj9FiHla
Vr/D/GuS2Al8ZXsBDr99I4YYWkv7R+TNRvU3aSQp+iJ9QvMxLrR5yyaNgbB7U2NkLgesZL7aY/5J
giJsl6BYYyAzYPLMgx+56lFDsXXjbCPIO4slnl7T2hoSWeu/z/Vs/qywntGj8WBzNpioet75348a
TbPcNGajNj/f/fnnphodR5RlrC35H/DLK1IMsbIvT+XnS/5gaeguu2j3718wdORvxB/efh7iVuic
UYnqOLiXZ9u6MsQKwWzp56eLxJjuJpZJx/cuE2wcZsjYHyMEJZMH1aJJnT8wVP9Uof+U5NkNAvfK
nzDGT39ab5hZ3LnxKtJ4e0bCPfpsqTGikHlS6pa/cxN/wGtnsr6LoJh3bvEYFdlbWCQfkQO7ZtRJ
+CW7AfPBZ+q4C+jTXMNa/t3DvgpmbOIoognFGrr0lMZwXxinPnROBpwp/2CH/55E4yM9BljmAxuQ
FCZAAews8xPw6jB7wEvhxlnpbGpeK7c6WWB0XywNaR/+o7sntnpX/hHopAvoRetSl+9VifIk7R4r
nCF+5r30E2HsIoo+xrbaqyY/xpYTRLNvbKu0eaz86bGD0BDYzfCra99KqBsjT6cR6qBm2161xqKX
0pCi6ti/I5Ec/GHAfFSEFMzDuAoTy6fL6oOp6CR2qT4gbDzd+jo7Qgeg9Arf7t5leRAb2Qf4KUwe
Pn83gXfTDzH+eL2N9tRlX9gmyLzmbZkQiO1VHhx9/9NszTco3g1hseGmxXfEwL/+svrm7EXNHy2i
27eL5nMO8zqwCo/p8BA+9zx45zN8Jm52wGv66uR4U/UxaOf01s6u9eSygVi3vUl/n+AOH0Eu9IV6
qWzvt2ZTJvJ/uRvdqTYx4NSHLspIbfFRY/jNr6QYwh26QzKLiDLNhOj3MPVupo3zvGDp2hTGZ5rD
0yHahj7Xq4BOtbAXLQdSZN9NgSsSha48XWs14aej9iccRopcXRccrh5c9UXIVWoem3mNt6Ads6x1
4f+jIVRcHUQYZSY6RmZrvo/pSBP12V2WUbltPIDFSDfLdDSOUEK6kiEBt2UGOXDDxgosop1spiXh
C/kQIDAJ12+cs+FkO5IyhQ1D0FrGdXYAgEWTMWyFXi0wyxEpLZZ1uDQPXMyAFPyIlMiTYCy4STiD
ErnMeodPD1b5Cmjjc2+QXO2ZGGFEHKCE576crx3C32EcAlySeviWNgBREs1+c8zizkRIZ9cT5zg7
7JN9sbvq0W5xnksYR6iH7gwrT7PIXrCktxWayUoGmTDy3TxiKG39/Nyb7S/sCfVNG4ZtL+ziQtrh
SrpZewvVVD1SwaS2k9w8vqo5aXPDQVieqXvPjHa3SgBscO1CPiHyAConul0++dhLLes7pZ+6uwyE
9Cx/KIgdBbtzY63S77Wh/Os5EKgmyBDLXTp79jjlyVbUSe4OV/WTWaTzKZqxNNBo+A44JTdCXSgg
J62Ngg1dBIK8gHa49ifvScVBrCN9jkgtsRLZbnJak4PV3LNu1LbjVNgMPv3XoXK/0ir9SkuzPNke
1o92MIj6ZG16AJk13ixD+YHvlGqr0tgPMta6W0l0B27w4VC22XtJ7NCmijRICIwik0ndtXFEr2zn
z6w9sqvtafUzC2luIg55F2MCq0RBnSBa8WJk+UvaEEaazPVatpcQB+29E0V4T72xODUi/KXRwu0A
XRlrwisWASiVso/KcdWmSJpyxxB7EIZPPbns2y60A84gscysJ9KiDGddKfLS2aeiyo3wU2XYN0sM
AbsS8RMtQVheZfar6TF7Q9pJ95UdmjeDZFQbNjmrj6LfV4P8zJhJtz4inC5PR4bxabJ1IZfQZcjm
mnFAlIpzprF0bT8UefucEI8YJtx3nKmAtUHhGSA6Ixc3qZw9lPNT0uoWwqXEWg/2K/tTBgNp9lH9
f/hshddoa/RAnxkbBU0+lmsbUN1ajqCc+bfWKeKxw+DT0Xa1Ee3lpIja9ulEU8G+jUSLgNi0KciY
TKNHnpKghnVqN6UZjCMpQ2WS0YbZNTe28hEWKfDRBjlOL696kp/MAnU9nWOiWBp4I7cO4ZQvc86A
UnHPWJluTzvreFxOwJfHIsvZ0AD0I4VqU/swO9yYh6J1+qYMpgOx0dENitlv7N/nJTm9wDy4KIGp
S0GiOfV4kWYjD04D8qGqisfaQOJsRjQ3g+kf+6YuL8MMkw/gBgG55MeyO3Ja1DoT0UuN1aCc9S9z
kmZBLXwvEGo+maMg2io0OEPsbNeb4CeZPMbcHeKrjqFFOsO5b5q3RLr2Bs/HW5eIC8jMY+4brBBz
MlAIUWwgjI4Pfuu+1JxA60Jq/vuIXQkyb4QIpAUpLTFcm3Xsv+mjfhpqXQetGJr70UYfNkrKORo2
rtukNHeZA6Nm9JlkR/pbxHh5VYdWDNG1/FwWF9Bcu+gBygws16y6eiHqK7Ad3gYMAuqnHOe38tvn
GpxHWH0otCtvJZQGNpmosbRmcNdZlA5INz0KjEYjjWsmig72lxmkPoErnVv+CRXvn8KyHwC0eRvr
GShhiUBGsk5too1VON02m9T4HhLVIJNmfqWZdc5EvQp2WbIV7ksL5mBn+dTkyZDcElGAdRM9Z39J
O04vCGsN8Ug5Pk0aoCtMYtrGy6ZLmHOszDZuswbI6drJIi1A7UgnngOFZJ30CgHSfCC5jCWoIV+N
oUNT5Dq/I9ad3QBNBNdm9qqSxeMxl++J4TPyG+sLaals9T1dR2LuIqlVCH/QFloaaz4igbaGr+Qm
ql2d/hIan49jB0748MWI4hZmxvhIpUw0ahGme+zsf2WK9t+u4QticH6oTThRnBqE4UYvqSL6rhUh
v1W0XMQFyNkid+OdFOGDEvo33I527Yi5hQWT/XFiPO5xNb21Ee+go4ephy4T6KDh9m8uGQrbVrrO
0Rw96HwFK6qs0LRjOafPRjEm1GXGWZcpQyAr3EEL1Y4ia2J6TYu0ZSNnwz1w8OO+1mAexkCdivlO
Ho/+WuAG3/atTe6RpIPpum/y/9bCto1NMeLN6RmfX0LLf7G2FiPHt5nC8tD2Lr4VmRIBWe0bbViQ
1U0wCmbiWjXFr8gQGUGG9m8eSN2PXEuOQBvi0LI2IIa2mcvmGf7XsRnCC8M15jGEVu2A1rIHptl6
4BwLH3zqv6MLyaVz5YPOLCQwgD9v8Y1hDAhDe20OunwEf7WLAawfAQgeqDJeYkVG31zEACILIwj9
5rczzrAbGBfZ14mIjzn2yPrMABSGTfMIQZxCXdNOUpurC/nVOMKT6cXuiZQ04zKkVuVtGUvLRSqv
3XhB/3YmL3EJB4pReLWu+xQRE/rLlV0SDwX2e+16rUchWZ7n2nVxsb/Fmh3dwzLZlXQh5FZYtuBC
l3AITf6htdBUtZ0E4rIZFq7tNtrN6Hk75zMCQYzTSQFIMGaGC6mqPKfhvRsXYIkM53UBToFb6LeU
xRd5Ac1LY43f02A6F6GLEGvyiVAB690v2d1oebnuGmXd0rh+mabycR49F/4xc46xsvaZRTSaN+Pv
H+ruuSardwVU33lWhfHkyfFftyLtuSKfesL/nUfpW9zkV89pY+SsN23B3LfjFF8ghvPr5SWh7zI5
irr8QHxuL2D+a2OS2Qr/r/ugiA0yqe5tb8+3XDBuYsHkbCJSiIK2j4lKpIgHvjxcvSp5tdBBPwgY
UK+m9FatHuOBJ2jnSa+S77z3bIL0im/UG4DPC/ZXDAtOBClcMZo774EzTefE6Yg28NVOTL59oq9b
YxiSd91kXUVm8So2PLbgS13ai+4mourbcqpLIyfK08qrD4o1k28hhKmsgoI0Ht5bo76UMxLoLmTd
ang2gP22rAACssCp0gqRFb4HryY7EyICL+tk78h4jh7zmcknXrpki1nogXQPB8Hg+KhbOQukxMyK
W9dBy/S6piSWgPT00QFaqsSIsn0w/JVdRUeRaIQEEZgjGsgX3FHSHfJY2kQz/YMZv9ukmnfzl+ZE
6U5MBuco1gPI/FOiq36tdByY0agfgSE/GgoifacT+iqMi+oZV5u2e8zJQbqiS+u3Ogb9lWxg3rY1
dBvRav0pNZkeG8TilR89f74dLy19c6uSYzsUb5Y7oLsGXqLmvl4L0uhRn6lrQpTIzqgN8tCXwnj2
JFAznXvgBE597Qo05Bwf3ppxJOKcqLlakdGdo5A7e9bBxMW9+zTbQp0JNTAfyY4LQhu+T16SN6Jg
9SfxMK8tXC+rXHOSXffYCpmfrS6szpgaqrPrzxEePmqkovDk6d+HaKRL0Bx4mMucrd7UdY6to8yL
f99HgtlCac/fwgqp5MACMDA9cz65RjefRIoFCWo18WIUA+jrXOtEv+uS2+NqR1UzF7SQmoOe9mB4
FhZgBEw8/BSnWStTRmfVAlCREYGq0bgA+is6rSNJuBAMvJoGhhkoVTTC6pOl5dXGnbiqRgV7t2kY
o/EmsI9T6pjr2Ud0N/QwD1DYquPPjxFkYaynZnRBE441u113N0/YByPeI2NDKjGCSfQttuXzzk7b
R1gde/T5H52ItU0xT2h84Yf29cUeVfExzTja6gsFtTzVcfyRFuKZGy2RrL6B2AGtYtByRwP6LyG1
fXmJOe2mqniGPPKJ53LXJv60MhL9S4S1FZQpL0RzMmNuy0aZfI6hdi2m7C4V3HYL8CwjZV5hfXQ2
I4SuqLeg407fXK0dVTcRvwROOfKV9mXf1zxDt/yKHH4Ro/N/TXV/B1lDwyeGaUWC5DGEgo82dngl
kBfZT5idB0hnU0kYIYm6V0I5in2JMSJLmnth9wdtoQtSkQckHn6lLvAVEYcbdEktQ7kYsw0mi66c
N4hPGl6O+JE5AeG2fsn4St5NnrTdPCIMeK7Ec5V4uGvjDk92Yt+H1PuNofheEO+3GNIB5xQd7r4a
1omH7HxSO6qeLyKWkf/5rGJmJ2/WcnGJukscXm08heQzOAa8pUnTH6yp+F3ZCV5pydjIHNinkcfZ
4gIom+Y6ioTU1aYkfUonfcIXD22Jclcht8tI8kkazIiOjkRIpZaxJ3fpnqvoiGXWpf/xrqlz73MA
oVnLzEoAMCzqlDe5Z+CC6T7xWnASmcBWE1RKRBoSP0NcPdsjc9F/9Ol2iMZ9hY1yoyFcstBwrZie
EGvdvJqkrio32w7otldp6zwuyqIAxX+2Q2p78sIFsWkMUKKUF9TW8IrgdGf45itAWaLR/QdwlDVh
LclLwV4BddoDTLPntu6TNWX9pZmqu96z0COV4zERPLGCVA+CdfunCAQ2PE9oSiQJEaLJn6LIY7FB
EP2uURt7CCpSCxmKZXx5s7mrI+2Ob3rruu2BbJYXz/XtTeupFkOxc0O2lBxjKB8gekjsKBjMVyVI
/uncplp3YS5u7EbjVzrPz5qu9mXpfkUWpVbWZzvbrq21I92vUk+HlWPFBxGa9VqX1DmUh/ssH37l
KYUe5zAFmHcldwndCzRLW6Bn5xpdpRYiYcvicNaSp9ym3FD9pjatgxWBiKFRSyjqZzZebKvKYjgk
8JZZ4OilL9lljKeMyTSGEvU0UQJRYXAQhlAQA0juryFuOaKrrGBCCdf0zPtne3xM3O7JwQjtmflL
oxWXfLAfofk6y11uwSiS3pXHtKA21dfYWA95xRvDXOIEe7UoQs1XLfcPiY70m2NjW7be+2Bn+tqS
8BiEqfdrxD5PSLSJanfe6gGelh/jP+hPvc590G/DbdxprxrQTtuBewWS5eBMTJAbeUuBQWqW7m1T
t31haRmgs3/Ni7gI0o4c8cknPHQkmAMPTfPbYJ6njQjYfZpTtinoI8WXlvaEMdRw+Jx0eAUVAVub
1e6qjZvspELnWuXtNsQwrPXXPotgTOs45hvNlayM56dUkVGUdNUmgYRka3SbmoGes+8HRDsdtpRm
4V8uqdqY4CmnKli33sLC1f6ayPhbsk6XvzEl18DyE0HdoIUbXNQ04G56VTrYQR8LXzgCsmjTbUze
/Tz3yQnJdpA59K7uSKPMsLwMKgBsKU4kG4U37uLu2fbOvRhODaliK6VdlaK6TuygIIAZJ71zber0
qZ3Yb3suR1pk3BwP+ZFONHpUgn5fVrZxPf1mBjI8ZLIWW7YCxsa08n0yafJCQtHON9037veHgdGs
z5Z5pde8wsYLptaPMsoOoigzYuUJhMhdjsSw3Zdk1Sp0rpaFilDT3K8OaC/pzHcyLmJW+eCD0vqb
AD5StYudHWrwsIAL5RGxA7P/XOvGg9/YcEDAitvqNmjaa9+gWEehsV6Pzvw+NTojNep63ir5H+7w
KOQZZJln4Fl7UXQHOA42jD8Nvx26S9e7RAjDuEQvuJ5Zw0w4dEJPXELShPuFxlOmL1Gc/w6t9oSC
+LX3vWOZXbhknKCbMe1D/fcDNs5AFpOa1SxcajvvyRodD31HqLmFXckx8PFHuPaSEruEN2LS1/Dy
D3hYUYYYJtd6UvCqOdmjIDB15q+MqAxQ3WFsWhxGirpvaQFqRhpJeKFV+vQr2nE1dw86xMpkQrKh
PO8ym1MQm9knsIzfUmveO4gNlSPewVHgrBLnRjUX/IvMSPv8QdeQv9mVSRasx8QSidBqxEXld/qL
QsNUVP4F69q1Lf6LvTPZblxJu+ur+AGMWoEemJJgT4oU1WuCpUxJgb5v4+m9cWvZ/18DDzz3oLQy
b0kpkQICX3POPqQ8ymwtk2RP9NS5mUpC8liqRMO+MLW9k+o332g/8+4Tl9u+i5oXm4yv2HB+htp+
nX0Y7WnJ0cxhf3ddBLijyUw/9OY3m00XErUlRjSz+DkmXX5rc/Gb6tqrTRiUKIwXfdaS3RASukXA
dYHxu3yqbXptz7qgff/0su6UZmxT7P7YQRRgYn/V+48QAY6K+IXKSGPwUxwNK2ajZMDLS/r0wZwJ
tHOxA4uCbb5T1tfamW65+lvKBOxHrb/WMFLXsGVY6olzByuemFa2JE38TB7nLYURE5gWP9ScGvnW
pBJP/HI9WPmLZAC/npvQDzT0o9O4yCC5QucxYiEVBlnnX5bbWCb6mYSkU5LNW0l8JxfON4ytw9wv
qt2am0EmdsCIO7Cp0kVkvUlU9pBitl3LkIjnysWMdIYeBl4OEaq3DiQIfrUWSzkj+Up8JACjEx35
OvQUMPPFChDe3RFuoJCBhCXXqUrk3ZVBxRCFsM4/zMUhGvvu7xBfco31cJOSFdnnZMw0hrtqsDmR
9zUcLF/f9zyBIafgRaj8tgzG8hbNJiu67j4r+xUR8PcAWi52LN5EbXqcuOSmtj50BiAhWdw5zwj6
sCMEcdL9kO64w5FD+KRrFcGsa49OND0BWfzRiUsvxgINScT4OmHZNqb9pW7MwBLqzrJZtNzWUYQL
xuiih77Pf/0BJ37TEPQE6xlZ5lkTxTqeAMPK2fjMXPOr5aUxsK12CCRX7WyHNx4na60aAO/3O4VY
nLXCsMLLxDZ8gO87pdReKQgFHnIYEtTac2sy2ko8/nP46A/lASlMEUgNnYyCZbMj3MOmPLLWCG2Y
9+BjyXou72xx/vh7d+zQUM0oGKW+m3sVgPbOtr4q0PojeHV/PJ5CUOsgZJYc1nTP1vYFR3Vx0ZZy
1E+/S7IWFiU5PI/bzAg2sdmbxj5IaPAeS4zudmEqawRH+BwXBjKthkcu+DY28x46m3ZEE8jA7ay6
4ZO8mXaplfR2Yumiowxq+na13A+97f2aSygv+kVCvmrW8kmJUAR90cY2w+k8pClEYEfuYH6T6TD5
7+mVVFhvhT31u9OqzxIxMRftPosyAA6W9j4rhC7OxP1v629TnD6g3fiWPlw6w8BFWnCjzBg9yVCt
mMvOTCzNrzx0R3z7Yq8aYAOWUaMUYz+1ziux8SbPDOT32FkMKO3yYE4Zj4Gbl7a/SgMN43IS2a0f
jHg/wEoz4jYxzYPkqZMYbkSO3U1g/spnYC0dzudg0srnaWDbbnhUEGMyU/FxnXl9choM77PLKmAY
fhBG7k8Y6U+GL3+ZJrIpLa6xn/+WTfTShPIBkx3WQgbpNaK03WwpuZaV4kpNVmMu7KPA+S1aqY4l
xwlQOwxw9lyMj5ZhqMC1Sh2KdJoGGhk5myrMWIWhMLFGsaniKvAG3zmU9Uh65ZDTsNcx9NoS13bd
XIeBN6Dn6mMuAusUN1o7XDWYXavBV+8d0lG6oYzhISGzxfweEo6BfQdkpf/e6+lRtYKgwjaxd2b1
m4T2lbFecwhpQhiMbcdIvGQ9S+z01TPce8QUlCeZuvXTfBpj2KuF/2VBMunldAI0XCIEdK92jRnI
iNE+lfJlboxlRXbOo/OsMQxldnSeORiydrpFqrpW3RhglHvrJUl/Jdri0WAr/tvoyWufmvYmS5md
Wotlxv/lMb01Y06G2oTXlySwFFHAfbFT/wN0hAtTE2Ct+1U1AKhFlXRga30hoID1BTLDtAv3IYv8
xvI2QCv1U1ZxioQV01uUdYz8NafZlnAOReHNq3ACa+BaWjC5uCFLI/c3DV6twFbG2khJ4PHiyTvI
IsSpzXTJjJNz7zg/kcXU0NM3Q3lnclf/ljaeZzWTSKprmFcEr53oFS93L5SqKLBcsJQWTIu8+NaF
ATsD/whjr3kgn9SJmLdIA8xoTEbcLGEJG4SMoRKnN476NhgigDp5+zQOI1s/G1CD1etPul8E8FHV
P0kBbv9eJBSByQhcQsURnuX6iJLyNavPA6DotEthSQk2kmg702CIOd+hhqyWIAHwcSHZrljcm2R4
smE2mywA18xA/OpUlHMRpGitwU8ewXw6Gd1d6U831IvVLmMAyAAxI+W9PtIWdvTRcIwWaDwttLHK
i+hV4HuGWzih2TIudW2/mA2nskeHtE4IOc7T8l067CZGJmlsR+1zpzsHOpmKVtq6j2Or+N5UmVkW
/vUNkCJ+6j4SEdG3JKUsI2niFEeldrrFtBYDzpfZE8uTmlc9NtPFTfToglWuHdA3kiQksiL6rVGB
+AWTOyA7Oci26HZkAfwxySdSlfdXR89n+hi/etETdz2jWWwx9u+LIoa4pplPJDcQPQrTRMiRjG8E
ezhsnHE3uiYUJna7DadcpMCtSvR1emJBPGj8C1XqlrnEp4mlxKnVqcucs+7ayzFP8TQJCKhIlJVb
fDdddXD0KOjyMnoYKvtGd3XR/GFb9R0xmrIGu63OstEDHcysx+Idrr2210KiuqbIRRr6HtrpNbIo
H83XInbeVayrHaEt7a72aOGsP8pZxHNRgoKWdNSke/Kl+VIw3wXlrD5dIzsYMK6pQOL2I7Upc00/
65BIOfHGa4t0xxuKDEs0H5JQ5F3upCFmXT7XlfIwT4nx7LWpA9BXW5Z3pvNeVyu90Hh+C3beodLs
IJf1RxYf4xGmNC/jPRtq66GKADXPff9JBj1L+7E3j47J1wI6jE62FJ8J0niQV0ZzHKe6WYvS8s8e
ypADF+k9artt1PDCut6IH73S+fY9WEuFta3zl6LQ7pE0C8o2ovGy0F3W5SsQJMfJ7N6UV4E6qcXe
khY0vbTCG0yQN8wAzs3JYO9bNfapdklEk9YilBgIljVifxu1lRnYTbpvklvhGQRIakhGQ88JBHLU
2SgfnLgZF8AQBxZSWXsadxp85U2WyzXxmOFJ2gRkAzyGNb0x2mYmqIl2uCrNJyUctLyFWxPO47nb
Xjh3x8/uTRKdxqzbo6sotlZi/UH+1AZRojEKGTnGkZkxB9XcR7NlWG4tl1B59aqwxfqPP0gj3NvK
ibjCOXQfHJLdalQEkKBatnZxS+WXfmIkhfAL98wbrGej5eAxpIDE3g3vqboXUYNgzRZL7BSglEcR
8wlsLYnT0PwNlfKF7AxnT+5d4IQTJdX0h2F5HkSTuDrykreMJwZKg4wi3RWkVJuMG/U2KTd+P9Cj
mgO5j40WtKTRN5l6apwSmEhCYcjhl+s80wf3oLoCeV7y0unFX7t2Dn5CL5ILf9ykKiAInYVJcQVh
f3ep5E5ReA8HN98bldwbeXM1M+d1GlBaxJPu4sDjSCLgUOv4N1hUD0EtGS2K8WgP3MXNaAVTq3GA
q3ZefGls9aGydV7TBjgoX2JJIq9tInVwSHFYyY9wqsJtU2SffjY6oBTkmhwUxjWC5FoB2ZBpTL/e
5+SQuzlLfTkg2ZmQ17ZEnqyVAZq3SM1Dm/bID9jSbBrLPHiCWSqx8Y8JZlkM8fhPonrk+kjNlw4E
4yrVyxTuQ/KAqs046rl4R4LubGI2pvO673BANnGOh8jJ33O78Mmo6pgcF3WQkZG7Mk3ytRUnI/xg
pz7msAe4c5Ix4Igyj3OnFRRHFesNCNjAX2ay4aEfP41+i28HcatmfCZTcwGtAxC9q1/60Yx+HVd+
0RWl7yywybKZHvHUn8Ik+jtX1Sc4kwJBCi5C0WXZ3tGZQBTI1KYYhcaAPtuBLoRVVvuxI5zXOFDv
SPEzjkubdFlSiWa0K+/kSUDxhhPxIqC5YkH8EdQBj4zMoUsQ2Dxm863J/XfV9L8MXDGkam57REBD
A8emag46VEzskQl4Ihbv+M8HhzbOz07Z9A5trD4RyVFbOerHRVzBMjCtNliNXKaEzb8zNEF+UQPq
ZnuctZ4PteyO//z1vz4AjP1usGxs/us/ieXT/vlclsD7tjUEzoPCRgA72qd//oQiNt1HBk1LTozt
Gh5ztGF/+JexryIVuGsJ4mQXdZR1p44QlNSxGJs3fjfJ9p+/xQqQDdAUSs0JSEFiPPozDhmTHdPW
q6mReyL/Lj3xmloyhHtGsUxKYusWg3hew01h5xoP35FxGruJe93xj2YGCMLtHzO7vU+kgGEMhWfO
Uns/WP07ulxIMD9UiOG+M8J0G1sObzgYvSojeJUD+UsrX3CbmjSyFLb478I31jAI3urS30XMjoMm
QRhHR2K7tn+YqIs4QIYjURv0azEZSNIk3q+RpoVy9SLywX0BdrpJ0D58ArLnTzjMD0Xv9W8C7wjP
GgQHiAayhhBu3dm0OUzRZigYornVg5b42lPLwOY8L2rhkOytz4RHMlPmcb55heGQP4TPQ7OxWPnN
HH2GZpiuXWR4jgPBAGv3puIfO1gMZRmaugffnfaaQCJcy+wHph/0x7R+NVwN0FLLdL22MHClIRO+
UjffrTqaD0YxfJc2PuBGskzM4P4Tgzpt3F4QVUFqUhBK4TyMFmPXPh6NzzBDhScT2d9s7oKHdGyR
7GtgPeBj1LtpaZpTx8semUYOl3zmKfnPl2lm9O0WJhKruSLGzZnJvBhL/d//Z+dU70NU4o/xSWsb
YvicTmVUD5nq4QZ8MT9CiJmBTgUKtXMjvA4tcXUGYQVkOmViGxFB7JsQJDgeuq0V9fWWMKWnrDqn
PmsDHPEWuNjhmpCI++aMFiVpmlqrInTwJobkDZO4cLVz4iSKfgySBa8ZN7DiOuAcq44puSF5xExT
TJpwY/+4xKj33BLITZi9uOcBpcnJieHIWCM9p+h6skMhSbVlBCxRbDKqBqRTyxgVc2HI1tNNquH0
z5/+64NR9i/4PQi7qGx3hSz9LGz7GIlmk4zmqfaYH1e8p2ez0a5NknWBQI+BYdA12XhGzaaYkR5a
3k8eyiboFKFbDmsZZS3LHAPav8g5JWIX1CvNBqHiGYbgMabsNnFs4LtoxIZbZpoCZmY7OI3VdUzK
pzkavlODg17vGQcrUhjMyUIPCT4+ZCch6WA4nCmtOxQro352FJm07PGBVxUDonKh7zleOagWVGE9
9M88OGGigk2JpQyRs9ZHzxhmfquOeLO1vdzWETI2DyHnkVKsCTKPKOuWR+TR9CW8BpgKxTr3wkuZ
s8jq8/gufELU4plmqfzmKRWk8dTvzdrXn8Z2so6z7RLGKBvSVoV1EH1WH6T2xmJjZ/vGLUqdhtIV
cJ+kIUdsTY4Qyw+r9//WOZMdxWqECwpcpgD3ohYrB941ggKGwE4+hel/a5Xytn1x9Pro4mmGe9Rn
DE9E+f40YXNt437nSPxwAxWy1+srIPH5Vk2xfcCQiTqsGDajHz0nhTtdnFHNL6pk2pKQQ+CMTzKe
sl3TMxDOGKcV2VzsUX+JXR5Pn3GowhPjFtLBUiRZ82gfczLMSPFD4kEa2alo2V0aTnXS45jgOBjX
eb9J63nThCRJR/ZHGYmPMUM4l6DxK8n624ZFAqp/+QDxxoLS0XvrVueho8g0CZMDg0wZWKw5jias
g5XQVLod3Pqmag5mrcfHheqmWAOyHlaFSlmG5ti2zHjeRjZ549hJ/7oVFx2jOeARl38A6f+fIF/C
p2vm+4+My+I/ePBQ1//vBPlt80MAz/9gdv9V/CdGni/7N0Zes/V/OSZuKdczMZNbCP3/N0des61/
2ZZhC1eHrmAK8sz+D0je/hekVMOFFi8s3eYahz7fIvyGMW/8Szdc4fm+6xqOZQnL/H8ByevWf2Dk
bWS0fG/PZCfsIIbgf/+JkQ9xmpH1zZhrsrvxTCLhx5SVJEV4003CXC+JoUuBvUVjhO3I1G45u1ju
FmPdl5xAOQ327r+9hbd/E+z/R9HntxKsVwsz3/ag5P83tD0/kws7nxdm2CxIPWOh6Fd/v+7w55fP
/5+JsF3XySbGhVpzsrLsF+BBGhSoHXZGJ7c0NE5UFDszIfW1JHF+R05gtBEDet/+gexP4BPSatd5
iKQQJZZB+iPAXx4Ohp+9p/oxH1Sx00Bs7Cczf03j+cORc7R3eALpuT0EVgsRwWnL70J2RIXUCy94
xCJr5eaDJxP4Hh4biqQfr45pBX70NfoSMLnDc8Dl8bjSy4nkX+zokqlJ0r5TBLzMZjjgwxrOndBp
Hcgk2ZWRvpXtFpvQzEEszjHS1WOkjO2sqTBoHXZo3mxhOTdXWkl2q4i8Z/xUGiPz8WGkIKFGqfx1
1B6ZK6KOt2CEqJC0ORCBRR7+wN/l9LiP1h5EsAdCwDhxJNiX2aSkx7GyjfX81I6afm1rWA2Iu7Ge
NaxRrOFmpdE9s+W8j4dco0Gq71SGBRAQFa9zc8SEQam+ARtHK1MBJhISU1NGuLpyWV2CA1onOeIl
ZQJ+mov5MRvjtzJ18w0Ys1te5Wc3w2OpZSxq0kXIrYj7pWVCREOoTMPO3Z3zrSM9BCUNOZrj9MrQ
rFwTe4Wcsu/TgKksNm6wz/oYbRO7v0XZOLBwLdItCc8tfkmNg3p+gDDZbuZ5/hsX4Ve6MvmOe402
1Yqw7CMehTGaPqJkQs2o+Q2GhvRPSdCJTR259Uz6V9NK73NpvRZTqW5j1YDLNmER+elMfi/WC5c0
3Q2euc3geG1ALBaXmWTFbSqSlUHtl2WNeG5eYSDFW0Go8MqpYGOjxXlixZ2sI6bCKzSJiGlNKCRs
D8rcKI62mkXgf6C6qXZO5HxLPBb+RLCy3boTMv5xW2cYK5AsYwEx63tTz4FBrtBmdAgkqkZ+A7EY
eUbE3o/R+oeQlMcVhkNcPcvE0nYwO5Zd+2R5/oIlwaBpSB0NqbsdoMSPo/vq2eXfyUlxldlzf4DD
5L27vfkjZyaGluuU65wW0Uy/4rhXyM27P3nKtLPvmqd8iD5Lfzwz3aCpHNQFXxIGUjyxfPeiutd9
9GzBx1rZQ/euL9KT0r1a5Bduhm5AZTKS/r4YU0E/OkZeHQYzPWthfRt7lIfkjH12jnhWXvNjqV5c
GROdRnube4h/Br131krMZ31qCJ9BFzqEap+KEueRwmhaI8QHJcDiwBBdoIkcz0iL6mLgdEMaeBpD
RKAi3ocECdK14gqGlsrvuMArYarsZzatP92ALGSYkcUmvrPVcPtrlbjbxfTTYgdZgbddYovNuya+
EFjustL87Q11mYUyt1Q+EUtBfuEO90JdhSv6DSzWmIN2TYrLhBJOkOn1PPr4OoHTXFrKOx8MAiN5
+1yL0+B3x4EdLOLDfdS1b7W/DsOSeqeZZSBqW6x1C1iLqAGf1i0vwNWt52qqX/05/W4r5tNYY9ej
CU9DoUcfcJWYmCdWvcN21Czm3Yi+D5xp0EbENmlm/gP1nL23GJHwLcl9acSey7l4jSMelducoRKZ
29gljk3oF4uUqHPe5J+zw89kyHc3xIxDwBTzB07PxQ21xPocOcrYgQxFwGC925SmAteN4D3s0BUa
LOi2np0QKL4o/JM0PNodSpto9rq3fhh/4S3tEsDlga7kTyx08n1nxs5m9jQM04Wpf8VinNwyQsbJ
a3KTfW/NF6nSW5y1Z8/Ql0ZlH1vlwU6w7WmsGhbrGsASm0h1gEjDxBvIAIfciqlvr7keKtpwWMWa
RuBl6u5JWllNeAHwjZHjbpfVPtZqQisMLz5MXvLZtcSit7OGPTXqNnpO1H0sx/gABUlflou59mzK
8hP7D4M/u3mS+N5jAWGEKrSZ6h7CjxW0M4zfmsCOqvefK9dag2O65b34tcZnrbHOiNXumCzQDfcF
7tNsYGESpvOmLn7xN4DiYRKAQMM+u1Z4CCl8Vo2S7YqLv1r1ZD4pQGGv4cBEuUrRFEExrK7x7J2s
IjmQJVKkMZzdHKSGkR+a1IXmXzGyJ6EY35MfQM9Nz65OHOk89fPB1yOsdYtZL6XrXJSXaWztqLhv
cUkYXxJjMe8Bthuqf5aG1m+ELQ8p8GW36/oH4CTIF8s0qAwpzzrTi7dwzlfYpT9orqtHZJ3FNAiQ
PyLbVTaP9hanPlR7LHh5cUBfDuzSxrERsxPy4xco/zCDjfzHGnsKasUOxLffCbdlNoFHDb6YOjoi
A44wde9Mi5w90qv3Et9P6YXD28wBYE1zuoOQxlCXpa5J/s25wE8fmcbOYHtKKxebx3gBEghB7rAB
pNjzQnbyAkN0ZWBwBKU4b9EBnO1sfrL9PUJ7RHiKOHVEN1ozVZu5Kjd2Om6QEzyTIU3OPQnbcQNh
LivpK/sGOaJhFs3GaJJDnvcx0m7YD4WLwm5WxCunjKg0/zJOGhEt8O9jE/9/YozPAxUHoSSwje28
9feec6piqJ4yjB6qjvWeow3xSddh0ibIngeKMEIK+5WzeI+GWFy73n0ESYIFZzCfeTe5EL0UemUT
7/I8/HarjteH+h1d9AZhbTCA+aBBQ/tiZcrblxOHF3IUAz3F/Eoxx9aYQSNDJ29n5y9eRdQKoRNz
GkShIddqKodTmUxnVQieBXpzRITbHJtM+2izITvz9RAhk9zl08trFunGqskx1Bp2HT9g5l4k3taW
O57tl0O0fDWZzs6B+pHMcLoSAVrbdtmBGfOEwd2bqm2uz+hjlw0dzKKTjomIjGAQ5K0XdBI5mrTv
+VS+W37x2FqR2Ln2xfLG8qLZ2ZfXxByAprZKcvTXIzLwxqkPqMe2SeZpJ93iESWq8qnVaOwcFm22
5kHwGEKoZwPNr1PFoEdrOL5Jr+Ubnu/yMR7VWXB5Hoyp+2rsYT4R+EHoIEEfG+W587lysn1Djbqx
MHEffSYBMahcZAnGFGgOuohelmSOjll0TJ2kvdqDrjBeDJjllr+6Gk2ksYg06kwzDz7O9iDrUclj
tzgzNJ0fhGe9GwahfTxFN2EzE6uQOeGNsJjzAY1qeSqwl1F222wMmLlfCmnEeyUXp4iHbkDl6QFV
SoySA2PswP7I5mImiYogCUATByGbJYmbVJ/ROpGGtCDcDKSIiX7KSRh6KsBiYUN8sfHDX1hzYX9x
yUyfhmd71pDSR0fHaqst/mvgdCEWJQiJtymvvGCa5a90IByLIfHBxBl73XPQlip4KrNdG2s6l2Mp
RLtBB7HRTVscWNUUa4MZwjpqEsQLBDFDkxN7SZYtS4WoOER5tUMbzGYoX5y5c+HvlvhBwY6wx5xS
trnaJha6YIIMzvi+KdE8j7HgdUpEt6pV9Kup4TRHwJj5Da3L5V+xa4KMmx6SU9GjgSAj4xQp3Aez
9TzGrrh3vviD4THdSoQ/6zhhVEZIgOKG6cYPgDRB34TWyuBSJ82IaaWWq5ehEvVLqpEEa7HpmLIC
BMFYfoUV75VyEdbWYmU0Ln5Mp0fnkefGIZfaiaRAUnlmmDi0hTRFyW9sTCpg8C0YhBds1HIWNFye
vL1aVW0LFYCRUVTKbbTjIVrRLMQr5C3GY5282kDLsH0hd6XuBdQkkMqkPpJKWSDfT3QKOuEVTwfe
jnYlXUbTihDcnSYpahQqMOzIOGp89wmOZfyeiL9gJw5VP+KfnQq8PljVV4WvjkjYjWeQoWS5xAyY
87QtTq01bAl2nNZ2PqasEiYG4/Hwl8Qo/YEUrYptBjIOUyEEgD63Yajn7oiTaLaFzrYvd6GwALze
CIPx+TxSF+oaV7jUsw/8Sv6u0DG4teS8UxxWxaZohgzR6aiBFxTq5H3UI6P7Wk3DmSCGS10yFnZZ
sYJ00l+LkdxE10OykNUzDpdR+04M7zcsMxyyOrNvtYCnJ5IKoMQSDZJ0g/jDOvvWTMlfveiqbUIC
wh5nImQcryAZZtKt64BIdMqM8d6kJfTy6IlrR9+xaNuIKpT4GLCcEVB/7PThC/qcOmQ16xoRCvvU
z0O1z4R7Tgf7Aqa8OXaU8cwqHXs7VOlfntrtYWimz6h2omcxrpVf/cFj5BzUHF9oW72bYmwL19Pf
cDbUBB4DQTDMJjy6vZUGvuAGm0R1CXUwqx3F0K7MXXejqYi6qvZhxpX2q9LCv7hsZafAKGd9RRyW
9zeLwf/ANSiCthq2HeE6Dt77EycW9NCBubjR+0St2PNTyOxuP0U62VZsCfXMEMducq6pj+ZyiOlD
KEB3euy4D71m/abu3WR3SYEVv+Z9AmwxxEbZT0A2Q+eSK96V1PTh+kiwt4W5mY0bUoUSfX3xt5lz
Y9NIjX0h6IeNBo+R/cH0Xdd04HnJLALAb7GxnWI/Vjl4pFk3nxzihtLQzbdx0poX7qoViZdMl3Pj
naFkHICkqMQsH1CLO3vYVezOMW03q2SCaOnlcCZMTfZALkrSBcguxHP7xh6FwXt9WOx6gdsjbUj1
7ml2qp1dUsHHLgPauqdgKOPhBjXBJk/XyvcME+DWm59prE8Hojw+Oz3R9nn9PPeYi8mif0O+h3rO
rB95HnCoxRgOYTRzRZjovcHGwaYxl2lsx4DccJpoP7UxrxpmUh1uHNdlpUn7AEjSeCKkGXokXGqD
zHjRxMVGL2x2zp7j7AYfPRd6nClLsZ6jBoTfmO+dAud33Ns9cgedqqUozC0bqw/NKP+m0IMuoiIk
gyqxnhQhwbMZIGzH5SYyFhUY+je1U5xHprSbEfJuGfckcgDdsv3sOAgAQ5FeE3iRtz9dT6EX6+kp
ahU5ez3Ee9/F6Qw2Lw1Z0SvYUTAWs2mdxXl2qohgLid0UVAbqQo6E32ODA/TLKgBBMaIVraIBQaD
s1h4t8II33i9d6SALzZBLEjDcYJM/gW/+QsL6heFqcfMPf/Qzz3jteiSWMgxh8m4hwlrU1xh3Dbe
kW/LXAFTJuzqbhsi6V+Zon3hcVrsB3KCOVmpbJFLIbgiwcyEykQFu7ErXmrbNX8gArlbAz3aSg7M
pqKIHWgtVbSZpGKZM+vspAnKWVmN/9oKuqnUBsg1dj7cuEGQZ+T7H4XbZGuHBSfDDUEHJJmcUI+z
e4yDZFkdmpF8zxlmg57Ugz6utzwiwmPXyEfHzH5iiS9ep4ckGAyvV1ziEm4If0c5mF8beGQvjphQ
THPAjdHGUf2xdCnhE1Xnu75j4l+F4y/PoDZwcTC6zWijWioeiAMgaozZ1WRpCTtO9qQTz4+1bIxP
jlDa2NRG9SOhq1JyU1GjbhGogjz/JUnMF71sjXM1spBcfFQU5sWhZSzgaP5z2htPsVLj2pjCxxxJ
bj7feouHg0ijkkEVSrvc+nEJT16FwMh61daLdIOitj+bxA6se0aP8ZDax1ZoBrIC6eBopHrQqv3k
OP6mrG0USqL4RKFObs0EfaajEIlN79lXPSjeAaEhRv11go280o+Oq1lbt5DvLeC7GBnd1cwRcGQN
lCyAR/RcLM8beyNa40fK3t4nXReESzhCJhXAjUVL2MpqU7f6YdK0x3I0QZuDEqdv0XdkWuzDRVyL
TuJQWNZ1bOGCl0kNwNSsxVVLh1/Opr2bD9mljI1dl4zZy0gAYc3FRT/KtLWJx61GYgBK59wFZIiO
OqpNZKLyGd0DCbwe+32rtVHMiPG1F/pNgQGEtJ98ew4m7hYDa2NplMOSernT7a3sWzzGasPKdtpz
7b/FsNV4HBDi5S5dbOM+zpazUQTBrQu5dEvWFIJcTMJ1E7l3Hev/ro6ohwihd0G5ElLHdjbfDdXw
k8NpbxypBZ5r7eZGjRsKA5BYVDGOH9enSi853ZFEoISZAt1geiMAGu3N+FFvZn6hqIUF6usdheHa
xCq6YDePoS6iCxvXjQU8JzArsvrgmh7KJMYblLeEXjXvuW+9Eo5zC/u2uyYoyUzE10h9odeUJr0S
+mKS+BZJavglAT1sc+FpyEQYXXvW+NcuPUS/xaULrXltCHTVjv4wZUSD9qZCzK9du649pQrFupi4
3ftx1DEWCnsjW249p2z+JOzT7db7aHFRY4rZZHLY25SGIyrdnN3b2h9eRpshYFdML/zYWyu3nmdv
uic9kDoQlb+dFLeiY5WEC/cdC1kHpawKgXI8emTpbCazbmANWkFj51SI/lUIwAOGmV7jEfFWN7Co
5MnlkGxo6cILioSnNtDhEkdrJjZNXZ3V4iQu8NYFIuRBU4CwLYxiDjJHA9Ye+x9Nf4EicpwN+yll
eefXyQ4I1M3t0a9CWGZXmQLyAc1Sh+UCNxNIDcRydz8hjHjFVG8o7VrmjD0y763qOWOxKTGhPbUw
tM9aMV7YEh9yXAEc5tp3y12i481qS48XW2WbjGSfGKLUKGkweI5+iWbv2qRuAiNdmaH3OGvhEwzz
Vw5lGu4ZGlyc3nvB76XQ1XkWKbIKlywKZdyx4auSLl820Y80/Jc08z+NtjuMrXcVzXhnR3MHOQYT
Md1bim9Vepcie6oil9wlWNzovNmczuG3Yxg7pmtEndU4+e1wyafpaEVtu2SlYDy0BIVv4pyZHjRl
RrVoaPSUoY9IJpNUNfaX9pJ1ILgjABQK5NRkBsXV61C5L82sE7OKrHsVyrI5mbPzqZMAqunlH3b6
4DOL4Tx25rQG5/XI8sc+SXiDl//F3pn1xm2tWfS/9DsDDodTA/1S86zSLPmFsGSL8zycQ/76XnS6
cW2lb4y8NwIIdmJHJVaR5xv2XtsxkztHaSsyNF8DWzTHVvdRQARXZw4hqxF35QwT0Y9ReEv6Ltxz
Z6vH6pYbjrGPI+rSGKG/7b6qEiAaClw0sCFYBVRQz4MwnQMcru8cje66G8pb3NnmqSuhGgacxM5H
Hfvf+w53d+Ew6C0tZ116/ZaAUmAyoctWIB42jVYezQy9WW5F484JALcwTT8ydSbzDmaBP36JvaRF
VV58IdN05/Xme6UP8Uoxu4ycnGEPh/sYf2hd/cVnp7WgYL/QA+H3MfB39+xS0uZZ7kwt22daTzxl
wZrAtJttWrcIkrtgO0GPuLGuBMeTzZkjz61wb3T0xls6yFncgkkgeUraPNjwJj+EEjWTprWgpg0g
DZETnyYNHn96DpTl72DbM85wkbsgwafNQ72UdYO7k6QjTlnbH6yueBL4speWcq4pEZW6YV97I6KO
CdytDPRbq+pxiEZyWwzFnce9vm50yZHpbTuS6QhVwkIfG3Ie9i7LlNWHJhq0Un7hMRrVL2QYhSuD
8CYe+cQhexhXf+wC/3/f/O/2zSZ73n+/b158z0IK2Z8X1PNf+HPT7BAwbnmggEzPx/rAzvTPuHKT
JTPCJ1bQpscbDGDnX1tm4w9bR1nrs2xGxOx6/9oyC/8PgZ7Hdy0aLeHo/j+KK2eR/dNCFyqZ7zJh
Fb5NXLpjuea8hP5poauLhMMrR+saZBiL8si9pK29lk32EFglWXLi3s6IA22Vvf/p+vwfy2SLn+Cv
39kxWCJ7Oitl+9N3junuMXIjzY8lGyUxpQ+JljygN9wa00dl6XvIxkxoSY5hxRdI61kfxq+9mMgo
QtDjH7jvwyhgiTJg15dX15I3x/bq9eHZay89cEFRS8LLt3ABYnB1BEgRNMRkqnj9+x/EwDf+6Ucx
TF+YnmBfb9u81Tbv488XsR/DwNHZOkBaRu8JQpChOD1Y70zPydAYGw71t6FoBa6gwV+TRbpvnULb
tqX1CmrnTRJSLBTrXUjy5nLpAmrfoXV7SYaIpsZVH0MHQY9oD4P/bwqBRaNLngIa28rbRZZvLqvA
/coIOV21RBgLKwOP63wPfVT4rSKLtpfwChu/RX6IkclTxCqpDj3lqMsvWEetRZSsHS/8KouZuM5K
gRGWeZpx7nNQyYtd3OIxfxdzIF/U4Kfo0R+HJoryVPCC2RMES9Eg4SfYYtD8j1HPtSWoiWMfyCt8
+OPUi+Qptpr0RtDp9+2b+jGBzgzU4C3wIQZmIZ30vQdSbCmb8kLp9sHttq+BfJA2TBpyWvvP/tC8
1v2c3OrFV3knLES5LSUKdthpMXk1xT7x3y01MtvQZSdmukmlH3XTNzEgGPYqzWV2k2A6WHhsBTqE
J4RchPPHPthNXc37B7jxgGZcXixVkAcTMl7vGCNXmLl8kts38IAXoUjFtp+YAmZsUFdaRO9jNns7
pT1z6vjUt6G280GvXkIT6KgWB6CRchKTbYs5acUuv07YBqVmvy3MKSDXYdpoUZViEINdVybZC5lk
7HZRYEB1HCny6wkCwptdd1BarfDer3HUuAlNsOuZ1zSSSzx7LashCu+cUA12ciQVRBd2LWgp9GcZ
V3QTvuOv2Azex31XQeLFroa6GUDFxlIyORk5HAcWt/hhIv9oNS6mWqR9y0RVGnQt8tF0xoieE7hr
yC8bXTDoLo06WeoVHj6QzNNDoUhqy9lG+Fl5ysLwLU291zHUvgSsPnV0U2sAGe4SATP0iY9KIqOz
tZgVBYUGSRe3omkPtlttYVjtdC0l+ccCU+6TuIuEOsMRhf0Xf+NGWNGlBd6Sw7IksGHVA2IHv1nf
VzmWg8gEftG440fdhWvSmkE86Jj73ZssKF8U3gvgOnsH2P+PAQphhkt7mN3aKPxXhjqOWtUs2Fcg
A4CsuEvaJiKpyDmPJDYs3LEM153Rx7OyEMPQdBo0jYF/ERubhla9s8ZhFwb6hsp9uNJkO+RJe7Zx
8Jr+NaWGoQlQDJ7Ik48N9G8SfafdCrEUwLwYlpyE4YPicvUX1C0rhDTGUpctCtfBPDZpeq5NvM3S
Kl9Kw71RcEWRBrH8JN0UfQiGwEWq7PeCrhiTS2iudLd4zdC+C+c4dawJoXQTN2Lc+3lD6k+nz2pP
4JMldWakZoYx2CQGPCVK06afJ80Q+rIMr/4kt6XT3JcOG6m0rNdJ71MSos22yt5j184kjigOSnnu
jlSVzYI5I/QKjHDusRyck2XhrzV8PrA6amPMPeOxLZkDItKEKlTcRzmDyiL4mGDMLpQwvmWVyhjE
18yZIpsKLm7CVT00Wyu0sg3INg1+Axp5JDNMrHPyhUXBPLtaVLnJUxHeNC4EynBSg+6B4iw1C4MT
IF5srJq8BvRZrj6yBsqtfTOMa6to13wyGLQFprdm+bXUPUEuhoczGbborAp5GCtSw+ESrYgleksN
g4ASBoXPBjgZ9Q173ZdKcxFH59SSSd6ppWj7Gxr+N7T9r0FjWLd6CJYLv0mLmZI2ThzYxz1TB2KB
TXAQR9qtHQ9vmkc/4jje1yjhtk6CR/am9Tp3PRaTWmduqgZGoVOBjXDaTTcUN1rhnGPJkLRz1K0+
z2HyF4azrAx8yOWhWW6smktVVZJ3pWTdl2k0e/2UvsgJAybWftjvxm06ls/wX0x6IM/Y+sWexJ0G
kTmTO7ZCjwZoT97PBdykp9zyeG/H8ivWdE6OqqkXA7CfnO9zQsNBQEDuMW6YZSiG91j1TIzm7DxA
Uc7XxDCeenYhiyDx8UAp2uvATrbVVMNNtGYQtd1tIL3eFZW7yjLkOSql+mi6cccEZTdk1WsDv7qt
Su3UkMWNapP1Ns7kQn90oRzQYN2wnttPYYxWPkAG54v8ribZPJuC117LrJ3dV/Y2jb1Vj6B1k3ra
h4z9l4SnBrld0z3urmDPYgMSQ9BOzNxYarS0aGVrTRvFfehNQXmog2pG5IJcq/tX33Bfe4YESy9C
ha3lAkoBzOcudeqFqGFyWyYIDByb+E2+lDkKNF9Ft2ZaeTij49PIdGQNkx3drzw0+Rk0qc4WY4Ze
1vGz0qP5SQBoC+HQJglhxeNGh7uS3ekSzLneIObwGrWINOstZpyblOGxcXscMpzF3gNH5TKskChk
wx7VNgI6czYfJzNZTVS4dGd4jiSmkdnPgtTha8I7KGrPuRVtly+cXpA125JmlaUjhjqBxG5sE27O
djxAUxQLBkd8NFz011Z5BXI0B12QvWIBuyAZJbjzXO2NjJt45YzKA1HgvrTKvS9wgq+grR1JpsNN
8ES9xs9SjcSwR3xcGPCZkkTCqW5XuTdcAom3rS5hWnR4cNO8fIwcHiTd+J6abCOzhvOes+3S10xk
UUCjO5GpR88NcMKmx3a/GsmpHPTuXIftl5DhV0MU+jIFTDmh/V365oScIDHfiZNOD1xzWEwg41ur
JyE9T04aSQtmQFBHJCCS4ib8AA++QBOCLkXT0nAt4ePvPNCkC+bYQJySqDsP4ZZ5QD/KS+31zX2s
zMdAR0WEi4rCxSQcSzLcQv0k1Bam4Y1jV9S40XhOLDLR8VsvrNZlbhc+mJZ/rzVYB2RUPaHIyhY8
ywBXdU9u7+FbhBEoXfeoVURVAZnFmUEL3eGmVME6NEFls7iE+DzLJdLii62YsvdYq5dSgsgibY19
1YD2CwqQI4GHknodLBPtq9fn3JauYNjOmjjNFq1gy5TEPO49md7ZtlxXUG23g0kUGC/G9CA4tmqt
bP1psM2b3lfPDTSSXU0m3BXCEaXMBCIy4cCidLFMEoLZRI9VyDau6betwzmmW/dx6U1HGBnDdoza
x9bS1aFVLUrvIQbrG6U7PfD26BhGVfWbQLI7R3TU+KvI48mCgiHcDH36omTq3Dc13TuFj42LZFMx
ob0XBmOHGJvkmSfJPbtcHsgG8pC+knu705wNxTZ8eL3fNFPHuWAQmCPMatdXKjk7eRmuxmCKjqb/
jbAw3AewbdD+R8NMZugPjNEtdpnILXAFIvyiahQ7vZUYxjyEroh53dlDpyxkRFZnfjNjmT+OwQdQ
hHZblICaSITNdlSogzaF57GGwTEpiEOdw7yoCZmiqXYv8cyvkNnVxgPH9d6EhcwKDt834ZM4O+zp
oReW9uw6WNBc0b6ADvJw9/gtINe+2XHJAhDl4NNY+R6jJKCVsjF64xOrFFzATMuemO+/Foj7Sax8
7qLEJxcA1azBd0Nq9ub3rKDGoH7HP+uDLJmadSiD8NXKq+9pPXRXCP/1UUuds5aat5x300vdIvua
dPjYFYxrQtmtpRc6TEQ7kywqXW2VEtkRvxz3lR6165RpbxEoyRjbOOq94VH3leNK6PVXXVojHR7p
yyj4qIEseW8o91yZJeAPGwBc2BNgiJV6QYK9Qz9GsjmKr5KjCe09WNMpnpf9gWPuwhirZ99OZ7uX
h8Qwv5SeuYnhAS1qPXSxQ3p4NWjBdzUQFda70l+LIFtoeFYJrDHfR4nkqcIQxBDGe0FIhya47nrq
+eQGB/GRJi/TsF12yYsd2NgScCCaVkuZquv5SrD4Of/44oxCbqRdWHOKCoQ83bkOaCO3HWE7YOE2
oh3Ls6NeRdeOazcc6Zrjna+jmhoh4uRO58EAx3Fmp3iNR+NFp3HYpAFmElCaD01Vm5tGgAz1R3+r
gQur+sQjFVLkt6PhhETkKfJo+T5lk3LMJZwFElTUwkuQkaRlQ9KrHjyqMnQQ3DaPbYEUdtDelYpA
sGunsMimIyk371rGsROCPUfzwdoIAs3EU74hcLwcbuJ8/Kb5trFoap+abor9wyAb/8CC5AV7S7Gp
JOJqBxudquKbnBZg9hhvFEq2BMg8oC3QHdw8VYHnxEwkb2Hf+8QmlduqDgACNhGPNAZuZeBDbovg
exFNxXIS6j6kg2XVxvoWGMNrH0Qf5UiVXMr4O31cx2OcUqFsMNtkZOZVOroZLADgvFoyE+s8g6Sn
am1pieqCTqFajV0wbPoO1n6tTf0x9dxhizO62kc9t36I1wvHdHVM40J70VVU49ceCKKxrGbfwRxY
DjGAvxh2PXo/Gjbh9N0xQfq3xmviLGtzaNY5yUpzg1ldegOuCk9jh7cULWhLgQQFMB3gNQ90Jk0n
KaVGrLQMhi+YZp9b37qa3JMLA13iEMZA5HIqe51Qm9waaWC75qL53oNVAwl1wzfC2oTnJgtG2OtB
+M/GGL8Llq+70hBQG92nPsEVX7/XVc2BrY36nmOQW7jA9RR0V43d6c7L8yM9ccGCMqQyrxFDQPnM
O3x/9bDPUKGvxmIg7R25TYCnu8i695Q33uwjKr7hwRKte0OJxzqRReSoMfo2yffISDIB2wtIq/ja
wZFeDjYiTOEZ5n067KWOyluL/YWEa23bE2GB0YvddXPJZpz8utzJDo1Y3sOvrN1vlmmU88Z3zrVK
60Vj2CObIp1YSQRNOCmXWjTol3RwLEIZ9Ywkg9HaOq3/YNhpeLRjFP1Gh9agSABVlUQlcv7gCGI1
nWeJvhBQT9s4rvZBUfSv+ZZk6c0woK8xOLKcOrqmSt6DPMVfxZkdNe4BTJB+LkOfC5WvLKtnKwLA
hir7xRsyJiI1WHoaPFwC6JonPgy4J/Jkq2XBS0EcznnCFlECr7hUwNmYzbj+zjDaw+RqWH1jIJ3I
opIy+x5GdHjI6tdGU1tLPBcmsdpJvO1GwRWqml3vUkpSQDc7ryvoCoubtFYcD+RVUzqcAzK+YMHd
1waBt+QAf0ARezBUSjM633O23wBELtvhFO9ZsCDedKB3xsqvDnWdQEVrkOp2NjHrZAh1Bny63hjC
xyizJGZnE7h5VAJkChtnq4LOvBsqYxch2TnWjrapZSXuEssZ9nauGbQZCaV/1j8gqQgfKtVt+TNN
LfsrbBh8wrWA/YLKdjF1U3v88YdKenpypshGDSwSEqKhyiFwtdvBMLVLCTo0NGTLhi/vN8h8V67r
+dc0JKcNGYC3rjr3wW18/9iTvaOTV3xF7ODvW4HhO2yeehQT1z+/BOKpq8poyW5UNxE+eZZATJda
x0JK72YywfwoM0MVNRjb0gcPFlvwCtGzf5epePBng73h2+028Oq7JCbTRK9T/NWeekALzThpXJu2
4a5rPz5TvlhrTytfKoub386J0h3LtrlhR3Mak55FmqLxFvVyas1XR3ZnOwIr5Dvs2SeDYxwWBn7K
vV0eGYiYiwTl7lJzVzWL4sukZrFPCF2kvnaN81H20aOtWrlpHMiQGIcoB61rP9XTFjbwHVKvpELi
ErjiW1qhSs7rLYH2ZyQH7KJHScCmpjDStuOuQOm9agRFDEQ+vfzqkj3Capx5i6vv7BEB4YiqFO8D
aiUoLnSJJbIh/EgbryXyLIy5Qrk0NmAbra3wJQA4pwLMGmkrnO/bLGf6J7I4OMbgfjly8K96KR4B
CUd2XXSo5wSsUNvWd36PRiAf0kOe0b6KinCwNhhfqxI+RZQ3QJRNsEL6+MZ/qZaxbLO1W4N2GRXy
ppJbBPYgwg7KhL6QZBzkD2YMC1QVtrlw67RfShaWa4cg64Vm2DZROuwHWRwyQfUKapOqidKNbzZ3
NpZybGbzTFWsET86+2as31tK38bEJdsofZdpKBicUtZroLd2G8Dca+jcXC3Kj8ilN3hTmEzY5rei
+lrwbS+uUyFRKjw5r22xRrNVXTHzuEKaPjDg1DfBGloKI8IuA7Mn23J9NFRXrmDtIdqCFdtzGws+
PI2ha5vZ17OwDB0HFz79LHV4+JNPlxVMufQ4gcoMZK7qb3wLLX6mC75XHwMeGs+gVSBaSHjNhNyt
WtS3jp1bT57yPzx/eCNDRnNek5l7wgD5i1SGtZAVNAeSPvMVeX3YlOxFVID2a+aLjLCY4S7BIXE1
9LclA7iuK8WhypG11iB7zmivdtgpxAaQH1BGclpWGeP3RVnRK2QJHD2rYKdL0ldccWY4TopEjDA8
onNLPlxY7Yl5KwO01xFn0URDUfm5tXK0hFSVuj6hmKKmBwqvyscxivKDO3GhmcOv8CfDbkdeYdga
y7qA5TrCf0d5pEwnXbJth27bTaI/gddYJwmOm6om9jkeEKBmwSlmRbJ00UlMGKe75Ckv6f1UWzco
DeQ2R31tewxkQtQPYXzb6yhP3HJY0HcefMcbjujNOqXepCRgxklAIZUtvWOajzsLIq0uxReH2VgW
2TzAwpTYXSijFLa4lC02s/i/GKzweitEzTQl4QOqmlir3iLFU8FP1I0bypA4uRA+GmwmQUIY0lfr
CZc15Yi/wJD2mJKLstZT90JyNQFsxPLm9qkkpSTy221iRsW2aZ3nKvdXk2gpKS1g/1l2wp4Sl1DU
mPTCKoa2lzZrjD7ghcr4JcsMd8/umhvbyldjGx2dfixXBg+dpL5xu+y+jltxAP58K2bTfZmri9bo
y7Cz3426vyRJcW279KCh0GzRtsZhTgkrZi7BdK6iUTuXxTezs8etZxMjTrbxodHxCGQaNi5SCjSK
TUJG3QhF/VTyBDGzOSXGhkUY+umSitHtMLTkXCrZtuEmDvp3ds1bfNA8BXwfi0EKysoVMQciYM0J
b59rpWBGNTSVzOvQ6vLZKlkbL1OVzGPXEHV8zSZgyKCh6iG8Yy3XoK428bGcpcc9N0bnXcimeI8B
US61QGKm5GHd2E6FOxoDAd7UaVWiSlm6Ob7KHMk1tCeKQd1NDDyZhIjAS7B93P9WkDtLRr2bIegH
+KFnp6YFJJWPcjeGoVbwp7mt7UU1lNPOUZ04+RSCSRafqyLi6V6SBi8Rm3HQPftlqdG8NHjxI1JQ
cBClaBLsbc2GHO0Zbw8qapucrAauazhdoJzs0kkvTqSfsEuP+rvGmsALcjI1AoAEjaxutTwFCvEB
F2yrxWm85bPPsCnkaPBIz8EO6e2NiQY1l/A3jQQEEwmsEIxROIi+IC1+vHfdcd0HNY+7NoakCLCB
BR+Pxnyy1roody7jgMKH1lTyWV767jCcUaU8F3Z1oIjk7SuzJbtbwp7rHZDaaZlKdJLI6BiRGFim
9CLhcd7fjFWDhENFy1BMr3jjPrByPjUNexxHJmvAVqQhAdBGLohK2h6efWk8wQJds/OxtzLGLE9r
VnTd85iySCQpOlxWE9uaUD0wQto5vbs3WHIszUA0y1wgtMoGc+lHKDxtaMm9je3B+uZFBrjyEd0A
0rtrMjcXZdvPQVBPxpSPB6VNax8fbTHbYGy06F1Em4zvEOW8pR1CrflioPGDKEC2o0JmS8VDjSkG
0isJZT97y3BD5yTx0oE6G0V5mfLuZaqMcd/r+j6YbHTRhf4axFZ16vkXMGJX3kjPXQVavajN7kpC
WbSIJbk1wkzemg4hjAG1fiUYEY/m+QdVxUokpgUf0qXb2nyWmG86EAOWZa3hX9OXEf+jQ0xaGPga
Tg8C5RPq8ip1na3tyjfHBaaqhIL8BhassMOe8iJ61FIjWiMMtgzwd5Xh34hC7CxyN4hjDC+I7Fi3
lCZz2lTsDFd/SHFJLQWDcKw8C85CIj48dROic0Ec1jdHLMBYFktuMEtyoWPmdosevARnKvMh7lvW
W+5iMnCwEmVzGEvPQ5jXzsdLxjB2HVXJ06CmSzVFwH3S8EWrK//GLWBMkAxIBZYk5x5k/ZqRNZWP
bq6BeD7AELnDXj0tY3KECOm9iwdqfURSJGlPD6ZqwCenBfuJwQGxa6AjBvHIjO8RH89snjOTFefp
R+G41zGghYMQyYWisyd3Et9F4HTbFLkYtQjqOoSpS72esOFacJNpNxTJ3PsJvUnflid0/9oS7BVF
VUamyJiTrTHnGhOQWK8F3O7DSHWRhNwwUafkqmmsN7OuH6UxzxaKuF9OjuIDlTvIkKqV8mE3j4m1
Y7FwRZS9TENYSTJRDIEBuhL4Npg72y/3Qxcf9bAl1gGoax6G8aqqT1UuGyTzjOOw+MUTsdtNA/6h
6+yVrphjNp27I7zvnoHWrGq0gRrDnIH9oKEFJ4rm6HbAwFobBaKrrr4sHv2UsHAtsNQ6yEdEWh5Z
VCmUxWSXq/GOVR7Kaa+/HUoWcV38aHvOm15SazjKaCm2EeLZjiKNIIA4MguI0d/nkDvrOa1X01A2
DHgVFqiI7vgcv8Ve+NH3F7/kJ0iiCf88Hmr03IrURtJ5i7okbyMT59HMSgRi6PZyu/nmZg1WKUQN
fWfxxnrEkVC4et3VJNZ8PRXyWZ+A8DXg7Th75EIRxiEBc/ryaajtgOm1e9tnXHw3ar6VSJsyclq9
jNlLOjov9cgDrXGJq7PHnCQCDzgzRlkuHBt+3NVP2TRE+2KOzFVNCQguNDcBq3ZQKvWB0TyTEs52
TLpdtgXPywIsYp8N1Qo0Egq50E3dDU6jS2ZoN/7LJjXZ+GT4odcqZnPqptz3dFTjsvbbbNW17ZOX
99/1hBeU9ogN9E59abTxPmcAtRz9PngW0zy6gd9Xa96dgINwUbo4OIplK70iaKPGSDcNPAhEvMXL
LTYpKq7BYJc2qie9lNZyiputraIQVQEG0kZ7HFqAiKKyh7XeuA0Bm9VdpzoYOMbXej61f6hJ/l9X
9W91VfrfCquuUZzFVRUX39tfxFXz3/pTXWWYzh8O1A00cqbgIHbN/9VXGYbzh4+qSXcEyCp6ZwAf
BS3cjOrQ/5h1VeieDOHiJdKBa7R/UjzEH8LSfcvHUmm5LgKtf6SvMuGL/CxzYgcgbId/0HL9wGfw
Gn7WBiEth0da1+oUsKU6hnesLol3CGuPejHovsExZwZVqQUtPStF4PYUQ174Tl6Yuat9mwhlNyDu
2DTzSw2W6hI2rbmflLXOpHdwtUl/JQAp3/iiy9a+0ZCl3kU0q4ChYGn7m7/XOlm/MkmYfFhcYeGa
ls5XRGjzT/uTXCy1Aj3AvylPxFMQWBergBxqBuKDTM1vMRoDMVXhyRNhuATOY5wSCiYL8s0ZAKW/
i63c3iZJ2933ufxoGJ4jb5XZju6FsUnAwiMVfniGLXGbjb3JkFw6L4X+pTTM6lk1unucIPqCQgx4
NM3qHkrVmy6yuqtLCUiYZ3pwG/O3+q6/vIPzp0rAgvEtT3fFLGT76WcOE4JJG8hDpy6sCIHNtB30
5OCBOo8pbd6+ltqEQDxT4dksp+rUqejgVqazrc2UtGvf+zoO9bc2sLNzpHuzREEdJ37qM8Mo88+n
x7v6z/B7ef0rocWclWZ//uv9t//6D94fYbqoKfhU8+GGU/OJGWNPYyozFoQnzbnjiDAffYQRk88j
2/dJjZNSK2sgTswvyZDRjOTaMh54sEXKhMyW8Ql+pURzMeedu9l0QwsldvlUzZHO/PbHF6/N/b2m
8TkteoRoRc+ufJyM+CyTyEKs9fGbj9yvyJk/fyQHdSLXn6uPHv3Xyz9CeUijtitPxLSkNAYsT6fU
TygatWxHM8O0qkqs/lQhnYnBQ2VeZJ9/fCHK939+9eO3pvkcsoSSs82/Lq6Fwdy1E+zViGdJsC7B
Mz6IgL4nVJm2doeyua+hhV0dSaEZQmSVhRZTyEp4elVdRreRNi/VrRLuNFAceJG7v//RZ8Xo53eT
OGubO802+eJ8kkhCfmsos4KG6fW3NAZejx+2fjUnZ5XlZXahcUTQGFSkx/n+mWmleRNVpMgi0k5X
LkrHdSm6km5Db7Cuhmx3RlImEIGMO/RmoFvyeMKKFGa/ed0WT9xPr9sy5zeOKZFn2Z749Lr5s5Nj
OvjDMxKqEP+b7U0yUWwgHChpzxgHT2FDH2wAUS2kLS4EMG5wnmu3Sic3jXSRRjjRvSd6gjpMXJQO
s/H7JHEATts2xVPrshSvi/I0ElCA27w09l2eUVqQYFgeBRzdQ0ELwnbGfRwYBsLPhAJYmySSzCGm
3m8ei4Cd/vID2xCfCKjm8eA780Hz8yMi5yJGk6cVJ6K09tNE2BKqgehrNaqNpunqYoVaBfLPX1Ap
zRSadMdSKQCS0MiN347596zU76A8LrxxspYyN/qtpSXRg8Vg/4DkExGb8WJM3d1oFcUmKyx5NoBW
LYI6rM6Uzo+uy6a88iDY6vjmd0qbM0ww7J1wmqEGG6NnIA5HMNHGyQ7JqAiHUl6nHJ/GrOF/5ulM
EhLjOHewnNXff4qNT+pYD8m9sHXD8vlQzI+mT2dG3xLyE0kjOgJLAezRqyenFvWpJUCQJF1+m3ta
speJnHMSG/RdRtGv/cCFGcDfInY3gx/LHNnt2uxsVmZ2HtA94guZf4l4f/33r/fzie0bpmmiyeYC
6lQQhq7/+mZWcWvRYETpAWu2sUpUEh//9UUkaAXipiNa3IlVtG3BSpx+fKmjbFPk7qPuePIu7Ue1
E8juGaIkbHZ9OAblgG13KSLmBKFXwyZ2g0NEMb/SWVu7IaGxZmtuopH59N//RMan+3H+iSzqIN8H
S8avPuuT6ybM0MD4KV5GbTxXIRSlNmyGvSmYnSpS2i5pJr42JBfSDWLXZNyDn3n+4smx/c31tef3
+6czan41NgUb2nbdtVlZfPo8eJBXjGxSKXBCTtB+GItnDeJAGmnRVxHDHu5LwzjQljU3ReAz5Fei
vI1Fh+ckSKrbcP5VrHnJGWyPIoDYTNH0ciBAY9BfSy+D0FCO3zVfO0e59F8MxSonjup+r4+1sw7q
3L/58WUA+rlJwHstodjHm3YeNUJuYqTh1qAK41FuDBcxcu1/ADGLrnX8SPCyvPaBPt3qmrRvatJ9
hiHUb1HK6bdOm6wDPsXbcJQDSzE2rLXo3ZMzh6bgAcfaq0ZDAhkB5hkPfg6fgP4nY6p6+udvuKML
z9Sphh3LMT99hIu+t3GEEQCFLJugyYqW0iEI+RkJ1iKFc+WHqtwCnkGnp3RYQoTQoxWUOOSa4PE3
r2X+Xp/ebscwGAHa3FYm66Rfb6eoAyUcu1WCNibpb61kumPJM34JSS9dpl3i3YEIKpZdqKVwpNl5
dKhvD//0NdimA0wfngndgqPbn16D4yhVGDi5D7zReID1QzWR6Bs1hX4MFePuae6pI+m568lowaUS
4fnPX8GMzrM8l2egD9Dt16vAuEsOVGzaHo8ahvZInZVCKYBhkmAMRIHe3WjPNCB2A8izHn7z3T+d
T75h8+g1DZOxriccvv763b2o0duEm3+PJ0Kd0s6/RTu0rS19HVpVhkRK1ST5JC51U0VaUgRmuSTo
C652dO8oOu3fvJ6/fCbm1yMMz7X5hePp9q+vh3Qgc8SmoO1bzFGL0s4PwujHm7ypGZVIX9wNQKui
OLAOFsfLkcDB+Hcv4VOlPF8Sf+7/bBop2sPPT3kfukepUssh+CrtVyNDmpMRYTUuu8g5Ef6AXdt2
7xMigt6jMLiGgMW0vjmZ+Y2TByzJ6tq/jSqNxQY0qZVk6bf5zUX6VP39eIUGz2vT9gyC2qxPb1pI
ie3n9eDsHcKG9xlKtUUwiITIWHlrol1ej4XL0A/kwlabAezaoKujhpbkN5dqNij9egdT2/A0sTyh
g6E0Plc3KgBrAVUtPnQFbxmjcrMkhUrWZXwTliezr8QKParcZK1X32tIP24qmxSF2nmonYxZkzXp
W65XvISt0G/j2ljVbibu2tzEiM/vqr4FEdxWatsX46wy5iQ4tpLB1t9fUWtuFX55FHHvGToNv+Xr
HD9i/u8/dXJp3Wlj3dr1MYeSNFQDYQG2a17ZOpvXKUY9wXYPklbmUGOKJM+vCMOZG6KW+/Hn7AwZ
uXAV6xbKV/JTR4I0xi78SunJET/1353MeRymd7tlcwkX0sOKZANCguaIF773b+ICEo6fdt4h6sAJ
g7tPNggho0dfhckOSShzuPm3SVyah5YWfPHjt+wa//5K8Pz99VL8N2Vnttwo0m3hJyKCZOZW1mAN
lmRLHm+IsquaeYZkePrzQfX5u8v1n3Kc6AhCgNxlyZBk7r3Wtxz4pdPcRrM11aUwon+asep+3BCZ
mCHb6sFVhXWv0Zgkeimyobc1sT08moCjqes2w6vs+m++Fap7vK41lWYnenCcQN4QGjVsiiqPH+Zj
WprufC1R7lImqLvYdKO1o46GhWYD4Vau58Ztq3nihJQRCfTYmIvK699JqYqfKVXIZSDAlmfm5E6Z
1l4Jlz9Vd8gn8y4lG8JyNYd8q6QK1poCcgdyt3jwSDAEuxTdz6weIeBim4KGPlccAVKtLq665tSH
sLCiRc+wdwURR+BgAzfmzq0nlAYciqdaq+GFCwsIYBHl1no0Qf/SvK7uhR2auyo0XxEN5HsmRPl+
fqWEKureJrjTdNltcG/TjRmE2EZtOLzUVD2xb1iPJWyTu76rcKA0ICuFSQ4IqLDyjjYS+sJwVFd1
q1LnjAqBWNduSMFOHFJspo2tQCCwmVss9Q4K6eijOe/1xdAaIWUhu0UE4UY71qbVERmVild7UFaA
I9CL1Zl5Q1cTy0SMc3zeKPE+7BwdPj9HZIt2m3DJ7Bb4T89SIBzOEkzNVEG4klbpbeuBXCl4UPKL
yYmm/Xbpobjk2oXspWNf/LyqbXtcI5qtCGbVXrPSK5JkOi9ADdYNbwXWWZpwtoF0x023qj0a16jy
Dp2fD28D7CyMBS2UaT+LDm6X6KuCTIE9M/SkRptmoanfz0fmzTDxof9848xT5X8NIdw3uiNMh/hV
biDztyGEr781/VKm+wjNJUW4aExvRIFeGp5ffa7HKLht9eJbw7WyBSmqP3JNrC2/Dla5DV696Qpc
aFb+7Kajy8wQXZcn7zMuaVghxrAf7BotnCnRm0BgXRnAq/0uE68YzV5cObHfRiiJ5Pt+A1Vxo3WO
FYHy4mITpR9uiN7A0aIhs+si1LpcqvJAsp+1Z1BMwOl71bWV/FMFFe8fGAxsjzspLAkb6vOIxHat
SQ4gHIcnW/VJ1hy8l15VAkRVxKMQ1am8EESNwLVoCfyiuE5alX4RuaH8ZFn/n1Us8fnZrAkXwLJJ
E5WHoCM+j9PuqDZ2Wo/6LpIWaBYMi3S6E/uu4u4vge9cJub80OskDenlbgBD46GouegWPefAg/qA
AfzNTkeEZn4NYCFOlM2fr4PPi1p3/hURKcMQFKwSP8+w8xSGLoJ6fWcgg99hZBV7IradG4v8sKWY
xvougiqrKdD7+QvuzUqqNzmNxudIpwLAWtbA8BMpmzA8JaLOzr4aZGd30NJzD6nhiyffxKv+95OP
yxaXr3CoCagsaA3nU0Um0fx+gDRp7+y0XeZt1SwNwyz26CuTqyRRzA2IHlLSFNS7DX6DcnY8H0ef
rp5amT9KmDN7Vepir/UE7ApJGt5IDi6C2pJIqL6z75WOTaqG73FgrvRA1R57HCorTyDXJaMyWwdZ
DiXAJEkq0DD/0aUdrkKmRIoxswJxyC4Fb2ULMkXZaqVTHWrnux6pLc76rkL2CErd6XTrpWiaa6wa
1n2I2ezMdfBd5jdx1vOAnUpiPEzY0JoxLJa286FAmIB/W+TCJK5AwJneNm8a07/586XhfJplwP9W
NR2UncXi1hLG5wWPYiRW5BOGs6edRb5S6p+MPi8fsxa1X9qQ0QB6P35z6rfGJ4ovEETS1t1UjutC
9QFu5Q9QLPo3zcogs4JDmgaRUgdDkJQxJhuz+XvXCUt2p69ZNljFKrgXRVu6L0aOWodGZ3Dn4014
TMNwNR+P6na49XqnJ6HMcV7cpvvRZE5xbtRGu1c18ViYrfMiArvEWOYU/KEK7G65bIOdlurZwUrK
/BCXcAUGkmYocHGsSpCJKbryilrUvFQNxqVY1PdKrhiXmrSQZWOOxkY3dfMSJHGPvuCmiahwmW0r
Hp0CWakIkuilc8iZouyivpE68uoDvvnA64tGJ43/ciBWUSpjAZCAHQuQCCcIk24TciPJxFMuBiUy
RByltvF7mzzlpn7ifPrxpzcwtGpfVLmQf3++xajd0evBsI9IjjX3pzaBESujjVMi2o/ANO8MWdIH
6YI3BFDiQbcb61YkNRLkCjvkfzaeMDPKRBAz475SzgbW3NWnV3Fq/vtYkeFMGRyEK1Fsp9fMhznj
Vndh2UxuBTKSizFqN0VoD6eeaToKbUN91KMg2ml5959j9bWpt1mkqG+29EwGBJDQoWziYznGIDlD
xf+wnJvKs4aPFMDfjU6VY62q40dt1BEgJBzei8h2gscmBr2qDvVfpjKcTFyBr1XtICWrTIWE4bZZ
a00RHTIUAD83QutAyZhRSnZSb++M/5yd30dUMNFvelZuY2BvRKC6zrYps+ylD9yVBPZ7NcBZnTwN
Ckp6VNEXkANRPwhdqQk/fyJaUvQ4q7QbR/grT6F6vqQ8XxPW5A4b8sadW422EfZVZmhdgMyzG53m
KGl2AULGnZQOqnOTiry6L0ehrW2EgQdavHLHsiu6DUeHxZ+P/1DTFPuaeY6KsMmS34yuPjTcBWAh
gx0TBH0pG8AiLc8kwvWczj/oZER5QSV2SZf5h3kzH2e5nu7dCCyOUNQ1YEP/QdVke6MBdntF63hB
9Ya6C12erNTgFcUmIvxwOI16TR572Zbbzhjd/d+705lw8jH4JRGRyo64C3unGw0uJSZYyzw3+mNg
N39vehEOR0C2j5oZlFs5yBTJwfQWooKTAxU6yJK8N50O/fOjGPFccu2RrNmdcNeqQonT0nhi9DY6
r3h49kSMuIM6AuBfu/iLTuSZVN3hTkDou7XUHIsGPZeXikDqBfBJ813CHUX7R6ZWgnhBCRh9evxI
sfpcO2D1hs4fzjl92kVN5sBdAYL4oeUb7cgVQp1FFEGgOB4g8gBvV2MZk4OgvjGUxrzM7030faGO
qNZ8lCaNp2vBGpSjtnN6AGfJEamt/thAbbva5nFekfpOpF1r+fOMb7Jg4AxBlvrj/56ppp1ffkZa
vgeorUYDU0Ic0GHS/dyMwM8IqbAu86F/Tg6aMcCRm96n+tlmSHiMLEwZHhKicu5HMYrb2JpgxwHF
kDxBFe2rifw+mubCGSvlm5Lx1IVymOzqWKgPiVZpBx6UV2nRhGiTPlpIR+c+JHr3DsWMd+xsvvli
RLEH8WCfYQ9/imVjbPIMIm8qZP9EwXM/v0FMKNe2coMTDWoTy6O5FYTUsvIDN78q27VOttjBmToI
tYYTJWjt4N3tmydumvTqDvbVbABX+KG7FN4QfRta6LgafvcdQ0x0TcvxYT5eN4iYqFn3X8zRtf8y
Elv0Yih4Wea0uv1UOMEQY7Vl3URcVvpLVNjvEqbk96rFPYh26y1xp8A/2A/aZIvwKm0X0Zg9Sp8G
aeTbcIQLFT5hpX/3gJktcrWsr11X4b6lqn/rQTw8susu4UgMqIMd0pNs7Je4bcS+ggKzn4/NmzoY
xi+mctZ/+XQkllE8nxJLwMp8qu0OgJvUzsszAEm2h13QN87zpghIdqydNFy1ovr7WBeQskloSLCY
3zKf6ApFnpmCzkcwZVMSr4i7GQIb9gumgZ2ndAfB+nOK9EZr2oywMjxRvYHdwq4Qdc5xfu/8lkTH
wt0PNiPYYHV3uGDHRWCowWXQ8+CSQndwgL2eE93xL1mGSL9EC7wMTCITINaaAbGWbbj3h/zk+xYu
STfaRobFrakGWAKw6ayU1Gw3diO9Y+x78VZLxKsSxO1RjzcJzYrtILkn4K8FF491+MG3jIeEGNsj
hH7j6JNVQmpSi7mW2nOjGcabF4OAcHqRPoa53i3T6KvVi/6pXMb8j3LLXNicOoLa52IzUyQwTXEc
7QVBtCRI3kOktO9awo4uElX5Os5Uuaxd5ap6ZXNInbG5D9JwW41Bca3Sq8yZx3pxFBw75qYikJi6
yqC5OHUPyRtONf4vByvxtIsFx1/rjDtLpbftta9W5A4Dt02axLzMm77yXpzuUliwOcQ0ldSHuDl4
5fj651nvvOD5ZWHsqs407+GjC6ERg8P06F+1tWEM9VYdhpLUYp+QaROn7AIGbkxVzCYejEpSoF6M
UHXWsdWbG/QtwAMwFx3mTVzp6iGeFCOW1a6Ji4uWwZAEr4V8hUU/vGFt/vjzLzy3mT79wmhzmKZP
aT2abny6j8B6qkRBa+m+0JGnDKCDWYJNDmwYinYcDN+JvwKVadx7ubxPKqe9QpJe9l6F3XDS5cyb
tO4Pnf1lpdL8VCCfriF+OcKFJs3Q1Dr59duE0xTVQepXe5M5i6kqtx3a8Av2Sh1OawQM0Sb/cz6m
Zas+ivML/XVEG8mQnqa85VAzjXejwNbbhFK508d2vJPD6LHy4YSVviOrc7cNgBucNiVJEx3ukEWh
Df4Gl2WAhtL0jU3pMEoa6H73/bTA1YSSbcNWWZkWwSHNCWOe/wo3QFk0oknuIk0Gj7lvrDUgyrtS
ZESNpxPFm0H1Lu8Te28F4bBCuySfmzI+96EqCSrvLi6M8ac//3V/r1kL13E1w9KIceJv/FkIM45k
WsiipYxF9AD8bBotgz36uzEDwgOeUtnn6CWJEVVeZUE+eJekF5QBGRYkEjYw3e/TIfCOhGN7x6gg
AhPQjAMp65Cx0iYZlQ5WgR4xoth2406mOaBI8cHKEd//+ZN8Wk3SLVVxddEznZ5oSAs+XQn9mCB7
yCtz25bEYCOBhSIVWTBeqVT/5VEhrjzX+qK68bn+Mv2bNj17neYDuqfP93LYTL6ZvDW3blbUm7hK
txDz1kEqlgn+jk1Qjen2//8pHT4m7TF6wgRy/Xq9t46GukNiLqrrx6AAWUeJiiV9iSQ3wgh9teAb
DXrzxbP09+92/gcth48IBm3WsfxrzHJzeCOj6ae7QCXuNR9t8ngtXe7bwPsrq4ds5ZRWu/G0KPmi
HThXsP41+PCEQF5om4JevD7Haf36efW8MFImfv7ehfQEAxKcmTNMITuB+lYaOe7jXLyLlLpiaqi0
7AWBdd5wCaqhuTUTq1zOC/8RvgMZiD8GhAOnglQzizQU68nUiwAyJ8ekbFaGa53tCBzQPE+Lg28E
ptRvSSX8tU35YptrQLGzSo2B69ZTFIndbVEhVvdmnvuHdoAkjlaSfmXpmTvFwkhT6pV/sVL8WnSb
tI/ewCNPk+QH4xWA+0E8ke4Qrsaoqvb/36tEE/QvVa5OkBfm5yZq6Zi1yozc38k4A8xaRcCoaE7h
96eJbZNrsnRHcKBZ6MVf/MHEpwF5FoVQOFOn5jGyps8dVAtnUg6zhA5y3y9VnSxuMBDeqnFi6yCH
JN22qQc2Te/KJ8uF5mwZ6Vc3pf3b5Woj4kB4qVFyhAH021BQuCwHnLbeU6u1xgG1fit8ZZWUDm2j
SlT3PoXme7MiUGNIdETf+MDu5xP/HJvfkvnecK6ScoHr+x5sgPEMfiDdFkH/EktnYDFFsc8qK5TT
6RMYqnwTd3RHiDM+REVNG0dod3Yoxxbqml9OUSJyE7ljfdLlCB9zrA9GUtSnedOpXn3iqvh5XC/w
VreNAewksB4aaMzokh5svbEeIsd21n6K8YlnlPUQqhnJUUOqrxsILbdOWPW3XR7hHS1G5ahXGk4m
DdJoaBrjXah3OQ29cHhzWmjY8wkhsWm3RIFQ7la1h5ImyZB0w4ur9BotmDheR647vBglDIDSC8+N
DHBk+cjnGRqb41BAWhCA9G/Q1zZHPUia43xi3u1LhxOx2gOWEC0g1Wztcf8dZAHGdn7l9RZk2NZP
r0Q5h0BLyZaRdNOWnpBHOTZSWZhZZZ+L5tmtpA+dJt/Pmq+sb5V17xCs4qi6f/VoD5HN0ZwEEec3
Ruc+q5MopY1tbZ3SuCffF8lKMAT5cT4xv3KdQF/rSK4CooSXnW+Zm3GUEzaKwF7LLZp1Pa38HQsr
H0Yy9P3TWT0xutuoxSAy7+YDBlktwHGpCh/bpaGOMNAdj1ZnlR18UcY7WYANc7SCGUYYvGqJau5s
o4/4otiw2IyP+Jg2WRcCyp0OaSyhj+q0scfM3cWec47hRH/HzjixEdNvZgi7yxLlqtftM9MaenAC
u/WCscc7wUwJ3bw599Zwifsk2s8brSN7Wknc4rWPVWICzYKVi5lWD765TbOyZ9pbEkg3FUqp1YuF
rwfsTmXUHFLGz7PzzHg+a7Q1d3VBdkwuQ3EkPdKEhR/mT75G66Muhu5HYZ5o+jp/NUX5mNdW96JU
mks9NJRnlAbOpq4ERtts6O+idmgwSVEsCkdw6KIKnY8A38P843XCxB6LyUUqAphrLr19NW0ko9dm
6KnnEX1HyAbkqr0TuAk4DyYqRdt9+DlWXwhlP1+Q2vvh+p04wZtC3JJFw72UxrVz+ulaL/yNypRv
jXOJXWgcfXUXqbXyWpU1xlupk1chIRaphflGlaXDxiUDwM3NM2Db8L3QMAelVQUtPFKDA02njsmU
CN4NE/GsbnPXSggrac/yd1otzivDefNzoWjc+3yeu4HA7Ru+WXM1gXju2sS5MKJi5pn25k02Sqtb
KqV36XrfYIbJ+taoSPxSq4/esVsiGEO7oYHLS5KxWirRUPurIdlVEMTusfwbq1yt4C9H+Z0gvGRp
k1j2Mlj9dqzH+lIztz0j0ny2ggSEcWrguB4Gak7xQLKtX74hZ8CdpxreRRmQv9RK3B/btCFEUWut
VVvZFzCfVFsxuxzmTUjHFwd9RVicZ0SnZojik5w2hY+kGJXoYT5OHAeC1X7McLZRRyvCYFHUADdK
xf029pi0tdSuEA2EZC4ovn4i8E8j64cUcGTY2UqqTk588gj+QkiiApv0CbccYWaql6zn4xXVrtbT
3sqcEqIR691tRbjSc67Ln+eVkSBwrTIrMFSxfdcp9J0rFGKvcQm7phmc7kB3xmGYoj6X+ZArfGGv
m2asNtzn9cW2SeGdLsy+7qFFdTmqidH4+2KdT2C+JYz3j8fmn2Uy5WF2KC3IJJjNaO4XHr8ARP8i
rTC1KVa0NJBQXtMIwhiS7+FZxS2wANsu34ygfy1FNHxo1AtDBAPM55mXa/zUvUgTlwgMzPnzLkUJ
+558c1h4xWNfpMWp9ZTL3Ejxk8C66wQc5nKsqnVntua1CXFJ2yb5i/NuqPsgyZqKJ1k6wqyPMYvv
jPklrUfwoBrBD1oonFPTYG2S6fjSxKWAVeqLpe5Xwwt9AIOvGGamhS+J0D/tnALvO9c1q7nIw3o/
784neJzHZ5vcq+kN/7y1wZG4sNuQaIkGhmiFyOKAetnceSWXBwAg/9xZBkzsyi2fpERfQh/V/ABH
uQxwkuAdVL3VmHfVB9yqYkEYNviHWsnXuTvqV7+21johGgwUvnEtaxhsXllBSJtOapnC9Lvs/Nt5
1yE34kbT8c7RXL7zJ82Y7Y0d6TY1t7QyNCC30Yn2PKsWPCAYcCLqwAyNVBHzVzz8rCDbaZTRkfYa
Tu8cqnQMd0rvlbcRSNUTc/8T+eZ6cOiM6r3pfYcAoja56bCf3xdxYt73oR6vQLhnSCc51mUjwFEy
dVadA8SNJlb8OL9CmpvcV3nD+C3yF0TgZIqmyVNc8TcvSgYyeJDFC3KNdoWPpaIaneUvKAuOgz/K
B73tlHNbWEA8+OnCCpqNOiYA7JWkuPqJ2p2gg1v3jhrtTSmwv/ueckhMBXrQtFuMIOqGEKjWvDux
KVd1X0UbBwz3k0qe3U0+6OpuPmtFyXuRIB7LFOzVvVU8k4VnPYyZURz6kjgG5Lr9W5zWz3Fsmw/I
YcpD2ZMsEqOj35dRSSwIkYEnhWlZ3djmXTOJ6udD/zmeuOVbTgocD/DhHPlpt8JZOJyD6VU0Hcv9
ulv5/EM/X/3zPr8vsjuKa+UduY7vaR4pz0ot+k2XSWWVT7ulHhMQX4X9XYcVEHimMhKRTcE59al/
BmHqXkFBbI2wtV9ZMQZoun2mFqljv+rvtWkAsgI1fetLA+qF1RHQZYAPpU2qdzAPykvpi2GjpwQl
0GpiMi0R5vUa9o/KBl84Y3ryzlSPuod5cN7thv6YMTjt5kMkHD04MkuWcuju3KydckaQ8sybtBru
SgEIzHMDJEFqpyDIj3oKb0PXrG0C2FdN56ZXS4/0Qy3k9/lkNR2ip6AkVBoZ+gkgY4aIFN+VR0Xp
JmqARZzmtDsfM6xBHg3kwlBO383aKu4qwgDFYn6HEnNT4G3dGilhEfOmqsipXPel9ve+4wgoUT4B
j9RvsHa7UE3QsB4SShfneYPVAStPGl/bZph6PvixIrPhq+zra9+3kAlDTdz2gf5h6LxTgRz0vbUE
vWay2wejIX/E0oM7w0j9uxDX7RI7gDwSXvWjL4MI83cYHNGGmGdvaMBKTuocXkQ3DjTVo4IP+EwK
FowWxxve5p/wJ26ihxsBxFtY3c0bB5Tsz1cuQJfNqKYXS+qwCC3+nmFzF8Yt/TzLiE+NjJJT3DsY
uwbCrqY9rt70GJG2l6HoXllUuu9Ul9VfpuK7N0DDudkExkhwOHSZN1FqMvMAu406GHQLOt9qcA4C
orPDSj15rrZBkG/tegwPNPTYzLv/7Zgi2u9EPxr7xnOrexB/yPdI59zynEcf9s9+EptrLoXwqpmQ
/fxS8fC8BybzzGpZBbn1QvAUokJjyFfzbsyYuGiQsyzBO73O9h1tqKu9avjncFYoTLqE+XjatkSb
lhk42emYZ6XGBkd76D5YomgO+WKS0L6p/p1hhzFu9QJWLhPE4jZSQIM0ceLDizGMbYLT7lBmY3mW
dgkxV4kfAHxPAAHn3gc5diW1kERBqyCJqhbhNS9rZWNEJArOZ0lxWoM+S1aRxyDKXYqXgRS5U0RG
0coBhvlQVNBaXAVENeNZDs87Tp+rXCP7yBzd106u/1wCAI9PaeSX0omNJ1IzKNlM1VtEzb+WTloH
vicSFMrrIeBKoIH9pVE1UpxBqH+v9Key77wfRul9F+kYP9miLFddSV/dy5VvfeGGxzCFc8tSrMKl
nEXHMBxxCc8nplduAK5B1VFHwcgDAKeNO8I6FkppeLvKKrD3542GrSfpP2q/LfejG5f79j+vfOzq
AF9rfV0EefIIov5mLDr5DB/FOjAegvLRXPncr4WkWQ/cSn9UZdbvEYsC7aHyEwhmq2mUdjsd4vsq
y1XnZew8kpCMADf6lnU+rnTL6O6gHBYntyRnFk3UE9I/+YyTLdsamiKXIhmoso6sprpUqaf29qNo
xXbWl80bhYTLGp/zPih6/TSAtVv0JH1cEjvSeTwORJHGhn3TKK/ESlfXeSPE+ORprXlH+Fp15QOA
e2OusxGV/CB5cQp0Md98H/UKy7efL0ZeBHWkfxvTl9rR6ClV6UfkFB+x4kfXqk6rW6XhfyFzyiel
rhNk4iemecv1r+zCiI8aC/AXil+3rP+cxVyZIsCsureIIWM2qT6kGslotdKlyDkFcZTRmNyCzB4h
AeN7zNNMPhGeQlKhGhFmlNbJrWK7PdywDikLxXKw89a4N3pjLW3op51EFyynbk2COv2Uq9nW1w1g
huiraZwg6q0YXhaktfbPTZNkGyp84XrelcxqcGoF2cHR4/CoiOTYyFjZYR86FInOoiMWwCqcyKym
JjQ6adgyErHV2QiT4RyC9mVm7NQPrAvrh0Pj1ju00Om3MvQgXudheCn6MFtjr20O+IqUnQBGvClJ
11kUQ9PuQMJY65Ty3pbijv2FKk///cajPotfx7SnBpdhf6rRRkXcdNlgJ3uosftYDsO6MRLjyMpi
wFkIgh+bhb4NC8U7lnlmb/1EXsaOvLY8zl7FmBt73eJZQ9ElXSle4T/XtfWUZRQ64Ob6W2vA+zAq
CPqc2DQuY9U2zNAcUpZoAFFZY3rldP2ySaW8zhsIKjvapFN0e9Zeey9YdQ1uskAE3U6wtF+WKtV9
VIyoq4k0/PM4NAuk/zUMoaiz0ftMTZqpFIk19ddhSDN7OzeN3NxpUyg2c/PiyYRSttDGkfvD6Yon
1TFPhCu2567K04dYkuHQw+daAhClNjZt8lwkKx511aaRrUdqlAhXpd7iBFMkFeGSBcONp+r9VmGw
v51lB6T4lYtBC4JD1arICBnF5tkA61D/Hs8RAXgTWYKgb//e9b7yf3+qQE4fWggiTDB3ahrN9U8f
2qgDXcQGMkInltUt9lG5NLSu5OqHDBEUAtSxkZHDBUr2iwLsdHF9+rqFTqikYzDzcelP/Pp1x/Hg
WnpVWLsC1wMPKK96GGSzzkrcvNZof9GO4DP9l3+PFrvQkUlQIPmsjzdpvnmEdLg7+HzWFiSesRMt
PM/F/DLHiLGbNyBKmkVQ1xVp6OWUGy/EDqZAfIlbgg+MSP3mK46GslwBU50M8YHqA+NrMCnSDd0/
FIzyq0D2ytWuoReHeW3+qJ2VWvnBD+HXkqzJ3LgQXziuk7LMwR0J1rT+i0O07atwYxaUVdStzJR6
symktXLRbi9CtUrOjAbVPnFtgM6ZWb3Bc7lphwxl15iSY64M7hHKHXl5na4uTTskYCIjCpE35JVQ
borBsG4bWsdG49G9rkGqmUUn3jMTpE08JG9uEN2qldBfB4rval+3T67tfSvymqBou31uKpC8Ri3X
qJCb8DY0rUfqRXIV9LComjyy9rZdgasa/TO/Wf+UDUxbpiKVmnuAuCy1wlMfU7PiWUN7wXQZU1nt
6EaYL0uqjcC/EFqFMd5mc7IpeaxPT2afNPfAl8AkpC6c+zR070toqWc7FDbohOHeCV3tmot0uGKO
m7q6N6Pwz4kyRKf5lIyJbmLi5H91RU3Tkk8XsAEvAWe+o+k6bqxfL+DWMkgtpn6G0wluE3ES90MF
daivMnCF2auXe8DQTNGcw6J6jS0i7mcZQ12lr38euT77W6eb2MD/wn8QM/CkfbqJPVKFdeE57q5y
0qXteTZkGDN6qUzvNSQea6VmwJZnh+QEa0mIU9g0ClPJqHS8mxx5/LLwYSv5JKG1GD1PYcLTCZx0
+x5l2o4a7K2AJdmaXFGwCm70xA1fw7giwDgq1C+aItbvIxIKGKS2qosSW6WV/+vXWpAWB2KBnkhM
T8he1DhEbs3O8fbzJjb958YmRT4f4SemahocjZAk9fmYGDv92NiRh7BJbR5TxpSFAD1XPY566kGK
j/onUD1bvWOuPORu/5RgOwn1x2p8iBqkzLOOUO/AedTWOJ4I5souGiHOkZpHPPzbD1huxpGHYnkI
8Yi1ugfJUWoy2SEvsBaswdxlFCbqN7weC8ufbujKeZ1kKeuOrsvPqYAfEcbuikzh/mfpiVPErEP9
Yd4Je4e4n8BH4j6dmzceT4VRQwmkmj6ik9jA8WqQvTndI/NGNEzXO4toMt/ZkvcZfOUtmobiX690
fH1YPvF3TDqQz22qSPEGVSpWsSd9GiD+YKbFyhELbE/1mUiGvzftRHaiAM3i1mXeRkdGKud42lBw
Cla1ePzzZf+5g8dl7zgGQYdTTBMWsM+mAhnHPg4IovNYUWu3ICdBDJdRet8SVUqES+2ck0iPVlnt
NdvAjiwKJ0omv3iMAY/57cvh9tOFjubEcg3jkxAfI1ZQUVQo94TKQTcIKu1Hk46BsVYtMiM8MuXW
ULmuged7p2IoemKT4hvCHZNrIqPsyvwPbTcq2S++nE+PO6TL9NRsvheDp93vYpgwNfPapRC49yIA
1k1vmzfV1ANWIomcmyhWJp0t9qRhWpZMCvTeZblCJtrNpI5prcDZORXYPWlI7VFT4i9uc36FX7+3
SVutaiSz6pPnZtJ2/HqfW6kVoyBsJY0cHbiJ7u3nTWD/76t/jvUaMLv8R+kM2XZePM9La6MvCfZ2
rG/l5A6Yj88bP2V15xZOurGjbFsOoXhvbLrxlvotCrKAhbvX7xlK67PG6mZRtb1495FKlhTCn7w2
hfeoo9Z0C8w1QaK9RGnYLYMoJUdwmoNRFUc+3SS0q6fKDTGlzMtyzVw1lFCWQP6rtQTnuPbB2S9r
u7COodobtwjUmq3lSY/pslat3DKQVxFm6iJ2iP6uTHcjjQ6ueucThduQFs1V5T5U9aVSVOd7O1Bj
lhh/riHWlRVT2HabFNY3degJgjLq/Ir5LT57pnLrj1Q3x8TMr1OGgeH55mk+VIX8T8H42LfzyRSD
7CbUIWnMZ+lRohPGczefjCWZ6TRTxx1F9+Tkksp+SpdxM6an+UBgEDM8v+qpeQW2J/dFC4O6cIQk
WIg+Nmnt0QbqSgpcGTRLF4jmEIQsV2P170PzycD0vqmjqd/Z08AKQntKeg1eHd+gIdjBQhFmdJz3
KEhAFLGJgPq56+pHakv4tRLV36QkM6CPkLjwe/ujSQN1S+8XFk7gROeqTMROlfX1n0MEiUVnEkwB
VdcG662k89fUA4nwaonzINvMeLVs9x04QPzBouCA0Vv/S+vamwg/DheXfuP5A705FUcXtpTxB3kc
2ArL8B2VV8gw6Oovg1QR8Ke5ePQi6r+aaM0HxpALhY7oJmo7BMt+Y9xHXcpflnvu3dObJ6Zf1DYc
DTGuGRy9aePmMjjmPQ+7JOn3aq3mZLP6S4X+HzxB6j3wkYeL3i4bPYhoBFDy6UzoP5K55v7nMdup
165HTZ9sgZXs/WLn5LI/krPUkMkT2y9mmB8Vu+t/EG604/mkvcbEzJDY0kNjMntjW4Zy2CAtLR9o
KlFIkDUhAnnyYgWg6PquJuh72rUTIMi006+2CVDN9zwaB9PxJLTEGnGvszZtkbx4iQK0hNHaydSX
DtjSQm9i5ermEcxiglfuvYbRmubIcIxaR7CWCsovxsdPs4x59LFNbFOk+zEO/Q9l57XkNrJt2y9C
BLx5pbdFU14viJJagrcJJMzX3wGoz+1W6UQrzgsCIPduFUEwzVpzjvl51BZlbklHs7ujxbP8CN+v
31DyQ6WaOey1ZE/zqgO3x1X1BzfRXM7612w6/dMAzFhVAVFBW/l5tdZLixAxLx6OaeV7D0Izv1NG
N1CDgvfVuh9x4Pf7vq3qgxV53YWc9rUamfFNbWX3pyXsb4Z0WBI8uoah4xuelFO/jsG6l0T4Tc38
oG2MoKs/vFCeMjJsrm0beguSAfNLmMQJm09BbTb0+WH/yVz12+2A30DpQXf1aY3hoNr69W8gWkY1
rCFJD2bvWid8Z/5W1WJxi+pxnHK+3pEzaduRCIu7KVXtaCNQSlvpHa1B6PkfHovPszmqIBSvbIbZ
FiP78z5rsW1+CXXpKGwlTIGbhLCwtZycqsymqwx8abPrG0u5zRw3InhKMFOhFP6mhaj74ATyD/oo
c/oG/v2w8PewxGEWVzFsQY3+tEvu5ODESZxmh3gKYfHqjppaQ6kwjJLxydfxGtUifJ8EvFtrhC+t
m+reDo1iX0O/ejKDjmKKFkWn+ZJetss2MNB286UwNYoLNSI8wyxgTBvpe9+7x5Dq3WPXUhZTVMj3
Q5pm76jhLTxDYXfMPUITKD4W6yofguMAT/Q4n0Whzza4prEXK2740OJOCKWdsSkeGMkaGS11cN1b
2fZUp3vac0IrDSJ5ZHccXKKf/nv983n5M903VhcWeA7NUFkn/vpU0dKIaQdb+cE1pL/MkXdOlah6
61cF8V3Tk/bf/95nD/T04FggHSZMFoOK97m84JSm4pkRv9o0wJ9EdGh1G7i3C8YCjfJovzLiIf9S
nyw1Bo09Zll4ESnRUVDsH6AJblVLtiu1wKqJRAHWbUKKphv0/ZlpZHicWiMJCdUd64A//OX/2yNv
gfViLEKUyqP26QdYmlLELgGCh7Tsvs2Pk1riyUca/BpTISX8xDS4edYBVGr5XJCevtYKzTvNE7iH
8VQQsveH5eFnmsF8O1kgYgxnv8HG9tPq0AsBfaCKLQ9aNw5LeP4Igqj702kxt7mowIa5zCa+MPxb
aQXGEWPXXQ+78TW1dDj0TD9/eKC0zzMGSGgAExoIKX6LDBHT+/+SllqJ0kYMTOa+cUvjKOk3P9Rq
tfJlKk7zVSOAbxdtaR4Cqr5FMQ5QIecznRq0DriAnO2kPiXDmG80UhXZSKOpG9v8T1+p8du4jqTR
Y4JxHXAokyn/09/aUYVHQqDvlT5+E1Mn2dXSozkY+9YkTU6F6/fzkJQulW+lrmDnCA6aUC8GVvkD
sv7+2hGXZcdei+pCOseEvJRj1asLwzYeYS8gEAJvnG3ZW2+GPB0Iax2yM9Xu7DyfKVJJMQhZGIp5
PYe6/oev5PePyW/OZqDm01L3QEv968fUfRcrY1iVhzFBOOLLZ9Qd0RcVCdK27u0AhRyXTgwhKSlg
96aNBZtdWFDK3S8pmzSdMK/IPLJtO5qSVUsUjmzHbetjqHB/FTCPL7EkpHBSg+pUfclC2oje7p+j
yHqt1cbnhy3ug06NujJCotoS4l3+e1z5bfznqZswibA9PM00P3+TiCeHLNGkuffher+ETt0f2RO7
y9gp861J9tGZx+lPfqvfn3V1duk7AJYocc0A1n8/61EpWEsrLX6CFPCVNxLiSzw9uWoz5mg6ELki
lrIUcmXHvnqqZfKOf6x+1Ea1fpSB/VdzrBcWJZyTMx1AFP5p7fLbneGWzN8+u0eE5p+hE5ZpxUZO
JM3ewQu7DXv3LKbeWxA32prtUrcVTZbtxiK8DrEqHzsrurWTbcfrdQYTGEJbBrflgKeVJhxn3SDj
+39/eb8/oPyNzEMOdZPZtfDJQSxbeMilIfx9MyjVPnV8ba11cf1oZDDmG11bATTq7TUl0GXd47cm
+y9cGSQZGWJ0VyzOHOLg+WQK4R/nUWDWy9np7PpAA5kHYvGIK26ZEuVJ09i8Bybhs6GrvJhGTf4t
GRVnLWpe86z293nb0KnObcCmeabe/vtzAt3hl/bLMoUPSh9BZ5XiMTR+hieAPqNbSa9yX3tmt+1D
29u0SI82+PXchefyuRU9osNHWZZlFKmcES7m5agayrNfefbCVNyrZkjtqcpMgkHd/Ifme4eRIuMX
u5bD0vU791r5kOuBsI1bzTeNo+Hk6sFMfhjzxXQIe6jz0hDBWfFpy+t6/0Lmr7z6SXjLs2C8FZV2
Lzp92AYMv+cAf/7CKq3x2hM3sGmUKtnCcjVedTv5EMY+FpW/yTwzWwJsQaQ6HXzXqrah1CiM1Jnn
IdPQq63flgHew0xeHejA10KPKiDk7Qc/53TXCtzPetqIS6P2yUr3QNzlGZ0FMnsIz8hG0LuFRMaH
/g9vbBtvBpp1O0UoFz9VlZvJRv2WJOXVm+SPFrKNHalLBfs4N933MCqZf2NgI0QQXLJUKNeyDL9D
edDew9qWpDP4wwHITvoaIcHK2YO/56Grbtus/SttGvBYhqydRdQmygMMQ+LcKjK/3aij/a7Tz1a9
5FwVY9OsWkW7I/jsdnrdp+f5DbXqRpKMNDfegQRm0RAPa8i6zZTO8j9nQdj//dp05oimvuYl0cz5
vqfi8r3VCRh1TLt4zOo83kaxXh4aUC0P0GqqVSLo8GKpAmtel8o+mEzkpvTqt7oF0+K2VnbSlTx5
K59yW9ZvsUsBVlHJlwvrWl+TWAHN2Gm+4dYG5VQi8XGk+BrQ2iMZzAlvbj6+hgVISjuOwq2BQuZV
oXVvhJ31NR+I/snIYr+ahaeTBNSGR98J5WPDvkRN6hqYD/wfWGjusqJIvJNqiHrRqr0LUnJvOTol
ZECcqTdLbY1HUgA3aYBRCq9gtNeQmaL/9usLGXNEVafwyMzOv2ZadJK65/+seDv/v+wd4/3Yjz5q
ghWyXfk4ew/NFhVBLUtt20+vuU1vnyy93kVkcruUZaHRcBgR4f3r8M9reWknG61QikVCwZuScnIz
8ELgUESJXwa2fvl56ZX9IVT68CzWeirkPgG/ePMiBx3NYGdAO+3vMHzFyioscQGhj2lgOss152Z6
RBTqgfzojN5mVl0OcVZ97e2KLGDLV6kneyp7A2jTGYmOeq3Rr5J+9V7DpJGBRh2IdhhySQ0qkIHe
1quL8EyHGCq17mlPZV2V7HgUAkpLKTeOGbZ7RdNIOTOUL7LOE9yzevugq1FxdJqI8DZBU0tkznPt
NfE5zAPSIMxWffSGvwzHJmxKEmUiIW08JhiMt54cxCbvk2EbpmhLCWDCLgOvIvbJg26ntnXNSmth
IANftN0UCxSTfVYRKH1xCzg8NJwXxDw2R0N0z9qYuJtukoO53deESeti1M1wHSZOE+ZqtTPKa+YM
ITG+3CiczJTccgIbRB+cANbEF2M6pAODVz25JIgoXVl91O6ivr/8A3NRJ6LLP5dV2eiLMfQ0UG9+
9yDpUj/oOPnVgvqP28dEnE+vF3n1w6+xZ2SjtkpiS+7i0lJfWgcmV+PgzrdxzeXt2K/ytCDiO0SM
lkxkb4MkczKHXcS7QlGWleYqVzhRCmoIi9qmimF2oiqI1Ncf69nl+j9XCHEMUL6k7Nm9PA94Equ1
VRF64kzdvtKM7Z0r1WKD/CrGPsVP7JiXSnBsOpSd6hfDiN/dStRP88Gvzzmc9EfLVaqnQbNWdk1v
dSl11h098qaDhwOMGGDOKMZykFJdo2Qh8tNU7xrTxcGIMrGI6VMfzICuAVyX+FxlqrmMQyE/Wgzy
MtbN52GCvggXvHGIbngvGpJEJtwzAb2ypdWmO2I3BK2zDJiJL13bObtBV0ciWt3qqgYGgDmZmrSV
q2BrlfDC8xTybC+i8hFZ2HBOneQ+X7W9feMmQH7yteHR9kf2rp7xGvFtbESFbCf0yHzvNe0dUaq5
yPreO4B5s1fZqFpHIkEhwVWES9tiBpufFB7wda/TiSG9KTsnCkkZY59SN7WNH+zsinOMRugcYgJa
yQlk3nQM2KyQ22JhWogvOjW5Z9nQfiUS46tX6uKLEvn0e3O7wZM/BRsStflCVb9aGrFmPOUaDtwR
2sVjiQxglVjWwsvVbhPIbnjwWw6jkShIjCOxEITgsD2iAILupd528gAIlc6YU+SoDfX8MSWdbheP
CN3d4Dx7PaxAvcHJQsYzdcpMcgnPuNieEtMqbmqXK8/kECyTxy7PxAcrf2WdaX2/b2B/oPERJ5Vo
14ttf5dR651L8B/A06I2u6SKeKh7zzj4pf/SOTI+zNqkHvffxigyfVlNXRTDlAdcWjeCDoJdU0E8
gE3V31XvPR09726z4tk5xGxsjbj1XyglYj5to03oC2uTs35e4VtpSEpX9LvijjqVrVsWlNrNnV6x
zFTblg2pOBVxj1VsPpPdtK31Evcq67h7XaMwDLPoL6UlydmjVjn/iY1om4M+uHeMEVtFGPZ7jTdk
U2RpstMzXbkERnTPpGG9JGpkTXCL+CTNJD6UVpcfyAFfD42mvPDrU/YqWd+4M4yzlvEFiGhFcceg
HsTaGuVmsJv7oD56qUDL84Pdtg2oGw5RiQdelEAvQm0zIrw7ot0BoDMdSBZJthbw80WgYUtMrb67
SyanvYxDZ1P6kbUyRjBlKtn011pd2VY1XIbpgiAFsJgNNXA7yLVllDc2ebxTNdKlJbMkD6ooa+2O
nAOuQSvkX5nYmVXdfvdUkj7wo6VPmqYMG7r55jKXtbth0w7HvAsruIP403B5yCXrVweLvdqvUvSd
N6UK7LUsSECL+rTclqU3nqiRVUuHpRaVwVHSdO7kecSgSaZYCRzBqCByBAQ4ONJ8ROD53KRu/9br
N0YUcZYWQyUNF22jOG2+ifTQenFSj2qa5aw1tldfbY+E2LaM+S9Dy17rLUoxUV5c0qa/NF3JPXO0
H52RNXc/ysJl5qj+B5MPI1FUnDElOCviy4oFXyOAl5Th1WCdqpT1G8Rq4yLyWt5cBBsiDIu7QVEd
LLT/zSYT9GE+iAqshOGlzSYc2NfnuRwPyPPx84RdtsZSF7z4Pl4AVUTtRYiJ0mj24UmZDhhN/z5o
Xnqt47K8JYR8LWzfBCMkx+HBckqFcEXPY+sNAYfdhX6LUYOeZGqg/o8FFFLqilvJVvpRSVCPj3oj
+BlOHDiyVffCIykHoq1dkpMbjjZxx9MlQDbnrIXk6kGwsxil1OcAzhWshdZ6ysM6Wo6W06yTuDb2
XXlj/GgfSlkLyut6uvQMnpmCMM0vContED+c6sFoxuLm9ep3RFvJF29S72fgdDW3bKBlqN0brjdM
IRHjxVGPp3y6kS1Hb1U9ylANio8JvX7WG1ZN93UsWOHFMah3LRIU0tAb/hXfB1NNvgOnBK5hZfbd
Iaph5SM3W4hR9ivFIreHEtF4rExNLOw6Np5UTKTXQkFdOb05H2yDFhB+trs7/Q9wzF2rnkguI06Y
6GnbYsX/WisTBGqaeaerUo0lZCrCp2g9MrVNGnCsNG/Ub+QfKhdzC+XTnpBdOZA6mxKUY38uwTpK
aXqlUTl7bkewQ19x8nzGKiDpwWMfpHuE/8NrlbXeoYcDh1m7UnFren5OE4BhoCSfi7Wwc3aMPiFG
rnaKPTctXThZjpC+CA8KgCKUHuJVQiGYjCwZ8lPDWMWeqWzmyy7V00PatGRiTe9aognuaUAOmun1
yxhN+8a1/BzMloLay7TQF5HwVzzMh3/eKassODlRTPklyTbgIuzdf++ff++BMJvROWQHDcXVRUrw
ayErkhjlDUtx9x4IaXLxzAcKce+GiKbYReBAFN2I/BLK2R6mVBbJ7iyw6j8pGX5zRKuWCaUCKbZD
a4pklF//ikwZJ2p2Ye0jXb2yKgkmj82GuIajhGmyC6irLcxSXvNEfmRKXv+Bi/CbImCusLr0XCj4
Qsr43BiD+qAngKXMfWnk9lNbdVi1ii5kT+5/mdcLhrCxKlkOnG80FGEQRdt6dI2bl/bWSo81gtTb
1LhFVZ4c6rq3yqWdRPZRSAXvKrjwnweFLo0eueWBWFrtD8X03+oglOv4BOAWEDwYyNl/vYXOqP5d
JJ7bDpDKEAiXoXYxlXY4kUMg/vAjo4/zufIyKedthx4ZOg9UMJ8enUCIofZgTO0r8AbXJiLUpPCc
SwDf9jaopKjpPllCKBMQTIvb3FnDmug+uG3JLcu6cGlCL54vnQLGEzG+KLRtetiF+0P30lXVA6Lu
RuuVzYmOeYXKRa8PynurWhfy0nBMMJqYbCG/w0ai4h1DO9bIZQ+ccKvmPXQwMVSXwY/q0zAY4yoX
5fA1uSRWHu4cGdaHUlK6Cs36G+qiO/b7rUh8mGE005bCqnz8pom2p2g3eaUYTZibtH1QlhbwEcfb
6lbg40dho1b1hdhX+livRFY9Crf096bWhSSoOOFlPiP/CIKW5WVrMLnxuda1Dz6Zs/xn/+2ydt5n
sXxEqWO/aHptbLVYU8kxM3UoRdm2JrP2uWZCO/okRoCm43XCa8hrrzX/ErsG1Q1m8AXrVfHi0ToV
cLbXGe3cTYdO8tlEWbGxiXhZpzian5OIUPaWJepqfpfNoAQHQz4am1fSBTRXHPshjQ6q4tVkljbg
tSMv/HlZqDbfnSkI7NHkExtR4KTAKY46YoKnlD3I/7VxPZk06CpABKIJQtzpp/HBae0mwrbkUBUO
i42ixk+E5jRg7ingzZB1v+w1ikgQ0ExW/lmbHWfNKNrQy38PmL/PLaibIDcYrotKEMr+p6e+SuF1
V+AF9kEn2s0nsUQN2BKVY9SQtRpbiEnZNoWWvkO7qH3lAwZLT2M91DRxcmI01lesC+Fhg33p2Fwk
I3nYlt5iHrDSallMdYiw5tvwart6cHI/u1dj9lK7aC0huaTHShmsFX288uDgvXuJWsj7Xg32KpIU
NtvYZX3MoR5s5+eZZGm4q4vGuMYp82DvOunKjGkiWC3I6f++U79VyblRHnsTZhdPn4bWXwckvB8J
gkQzOPz9nYmcqGw0hmjNPYwR7XpssuHj//xv2uQi6PQrVFRVn4vB9J3cURNxdJAUGa9ANtoFVON6
4VntvQpyndgYehn//W+Cz/k8EFJl59+atGQEQrjqp47v2BWNRhWhOeqixo5lghsz4a0s/ilLSYU4
s0Qzu0NRPciCJVOndGIX9Hm/gqxpvURDCaEGb0wIKtyrIOmKEtAaSgR2gq/ptEeeD8m0UUY03+81
bzx+el3V625ROlp+xMO9YTvqXDSrhfuXRESNY6ZbVE5TbkHDFw8Ss/Ya6y8LxxRyBOympiyMs1l5
20r47dkbwo2j5+3VkH1zNYJmk5rSfdSU4EOlInBVcFDeCVTYtmOhPpaNTB9TRV1Kg0itoijajTIa
wdmp0+FkNzhcmIWWwsRlo47Ef3rg7w8EaV3nisF88Hw0251hfbjwjIlnEd5b7tvFVjELHbNYTqhI
Zyt3p3Ew7vQ4cvQMLY/d2QGl2jr6ippjBax/D97gBX+UxXhp+be0ASBS6CoGEl27A2BS79UPy9R8
nothb2OAurUwJE9OBUq1S8XesAuyBVogBayZMoSmXfSl6Ule15RNEap4LSfQRtrpICWiwygafUv2
nH0CoGqfxiJaiSrslsOgnP42bLIfX+QHQ1UqjHpW/J5Eyanm83xvDPPSo5X/g27D/qxu1JwpLgsh
ANMycHRnev9f3WIRQDkdMBgdjdh+n4vCIwa+Q0cGqkVykEsdwLYU7XEkaO2xHFmEVk1fHOfXmlqL
dm2dmUviRbTHjm5A19n6qZNesOod3L6zlvsnVm4KvyH8ZSuyRj3pMLyXoYrR3+74VzSttf9KApQb
MeHORmj3l5an6TR0DsGdDNJPhO9lJ8+DIiazaGn3rUqzJHb3foKh3GarBLupefeZElbUY0xMcuoX
OeUiGB3YCMDiG4VaFKouQTm8r7CtuoN4gZ6l70ViW0sqoPpaSzMCrEe7PEW5kzWLajqtKnpUlHJt
fPtcdkpS/mHo+1/CIRwP9QB2D2hh03Tx63cwisJ2Ci9tj3NRuouzlQFC5jwPCG6nBgcwZmSNjewF
So3gBNdqklPJ7pJpCz6N0w5nHz8BMURWesgNUmQ60MaIbuSKDHHmXknhaoJ1alDv7pHa7XuzRO4t
uxDRROpsEVHJdVNRrwP69T3M1UfMAeUHOY/k98bGwFIBlrMJ8S8KHKJ8zXpUL0odWH/aX0Dc+jQ6
6jyD1uRU4EYweX/eYZikr5pQO/G8pGq5NQNJ3cwvxbuvsYdyCuCTrat6L44VEtfK6zlI291Qy3BT
KA72hZxEgZpGSeVQUoJKX0Mc7bSV0ozVBz/gtWrLgU5jku66lFbKyM7+vYdqOr2v46JbhxRv94o0
1Ccz0a7Qa+uPWpH9Umly9SSp0ipZTWqsUz/YyKI3MPsAtgChfpjfiHqDZCaDqYUs7ChYze+Qo/lX
12r6gS/vYjulfm6r3r9b0q3YQhQ2rYlSuc+vyUoH4oBFRyk9/07Jrzko3sADSP82Z+vpwlkpV2qf
Wsd+SpTwKCOt3Lg0AHdw2fmKSlGyaFfzZR6A96kaJ0cK4Yl93FdyA2IUmI1lVmu979LbfGgEsYMe
fr/VfGl5TnobjbqitKIWSzc3800Q0A4cTCW+Gxm9A9m6d7cT+kOZsSHH/KZ91RP1ahW6djOMfM3Q
Gd9cb6x2Q6bri/ny52sZItcurj6UkhAyq+q6hWYSmlfRaNhB2y4ukQ3sMA7YWQkN2zpzkLI2o0RZ
o9wtHrQ+kjSDajS80yVB4Q/ULZzngKnRVMrv5HkKqMUE2tU6EQLLiKjBg29abxWlxZe8aut1Uddf
fLUdjsa06h7BMywhmqvg4gdz0doVs4iXFMf50PYmwjqpfNFrc1xWhWtetLF2911lJtuqd/SH3GyP
P5vWUZwNZ6XzawKHOcvbFFUpdc5XrV3mnUlcoEu5LYml9g4nJFt6LVvTHu7JdubQFHbZn+26jNgq
lIAzJvCooljUvKYzG2Ak1qKFq7btZuzyL72u0tXtGu9lnM76Ivj7bH4tsIj861Nt4UM76by8eTYE
FRXVSXXUtfiaijjyNjiOk1tNyNDkLJ8IN5DYEIhtnTR239mpBKZB2SWVuE+aexUJRLYecgojGLJv
na0u2pZ4ddmg+ps3bXZfhkfb199nAb/Xpt9ouFJfHhJrbRTdcKZniyqHIuBzyyjq11U3fV9vnZ1+
g5ZNJVclloOc+vjNlYlJJCHwp5CEy6VCeMltnn8nHDvJ0d4lDAKeyrrJth2UE+q42RcW/dEyTsri
MRSeRd66jc2/SlQa5IOxa1PTx9yLpwV0dAE2KinOw0g8AcrBOFvmflKeO/Y5K4VSxn2Yz8xS8BwF
0SF1Mv+BZbnkyae6YI+CKBA1GE7udJa0CUJroz+VAPV2SkXy2tQR5Xv0j5qO0Lowy3RTsyE8hnD1
wS4wjaqKfWgFKPKyK5wDEeDcEdPJtoVGCHsRjc8MGVjG6WQuyE6t3/SRmxNmTrMTlpT7MUodKCiT
AN/F5TY3FwhutB5SwnBYmP1tyvHE0C2shmyj0EGI7WRatTWaKiXSRRnBSnRPfp5XD5T0gsUARX5b
gz4kcYpm1tHWoDf3OfodcsUOyKe8gxa7gGmiwglp5HvhJm00fOneYAKJsRSSZ2L8PawdNN2sfsKB
Z9gv/KiJoOKee7dVHqy8WGF+4HaTYL9ubWJ4oqx/ccjbZp0zrmU5oc3TlKZQ3vXXyOVZNm3N2ANG
GK6+N5BhU4fbuSOpud9sL1hbAa2NYCzla+hn33ylby+Ya8hnzSuXCn6k36xu6FalWbjreLpsc0O7
Ob0ZQA+JoDKNtnZqLDSiOT3YDpjpOkm1S4yk9p50kIDUKEVrm5BfE1mwHnhQNk7f/wTdgVkAbJLr
5iajg7R0rKCjhOAK8m42Sa4DVknFyi6H4aF08+FhPmsMl7OA2JAgJGgwzKsntOXVRuttTBftWD3V
xhic+jCeost5V8BNXNlovTeVrFdzU7ID93+fruaGZdrgAS6zHmZxjwCYsln1VdGrPXT44hVpUb2l
BPOi0Q7Q/ErbDQ67OSOETRbq1T3q1WvIfT+EpmEd2jGwD4oii3yhYyhZd4NVL1XV71axoRdb39Ub
CtJSrLG26ARhDiPNwozS1nTp6ApdprZ/NqRFrdyeiBx+UJPUpWYSbe70ogLh74SLBe2rsi0QwZ6Q
CynbONP/PptfIymqZaFGym3eRNVLbiR49JtKHudLabg/CrJWHzK1PQKmoh2SQwRZ4BdNUaliavAN
PX02yvZserp/ma8qy/lBFSU/R0LaKzw/3iqk0NMvCkdfefSxj6Usq3PAcuDM6OO3q4q6/VKPwpaF
ZbmWUXSrR7BfFEWcg6qziUlcx2cM1p+bLNe/dor5nFAMn0/MVDy5SX83GcGvgqFo5eg+USNt9IFN
J7xGqaRpNJ319XiNCGdMpG7tsMBnl2Ju9ZUxVrWQusvGFXF+QdGgL2ltmOCedNiL9pC+WXhYV4Pa
W/swIR1oPrR832tU1LC2KSHiJfZSJ/gpf56F0MidzcZ0AmwovTzkOluOiUMjJtQM+/Cj3ZjhOjSg
YTsJbhM1zcq9TgXrzS+GRR1a6Zca7skmddB0qOWYP2AffAv6Tl/atdPu56ezdAmjbVDcUDawHuGA
LIvQGN5iFLp7nJ3uIk+KH7TMm51ZpMFz42nhJtdJPLZ63zsFXfrm6SoTX1L5D4FKrLfdgb2ZL2Nd
c7Zu3yebpiWExdFfvVi2Rx97AsAoIV86OOpVpL93IlR/pNVakz3jm6Y5d9+nvT0mPptGoSbuIvZF
c87ZQNBV5qwyerkAVVJtcOs252IAdB66qc3MaRJH4+zqZHgp4nq4omKpntBwrUtHGq95oxbHWgWF
4htXWNT+0aNQvjVH4xpkH7bvta/sHi3Umfmw6iazMeA/1ihjYW/TwjxD69BOvou+AmKMt6HqgZFY
D17ZRvsHEol/wPChxWpZ6pnIejyb85pgOkAE3Ra0q849PCHklp79GPS4qAMLClUytfXR/Vdb2Yr4
4Do1iwiBwZlpXMeabIM+IoUjpZ95YQ3b3N3YNg+W60cLbYq2YFZhpor4xmSKaswYz6WdWevUdnBG
B/m3oU7zD7I/wEK7uLqNRlX3NCHWAGYZAqeD1nhYNcxsU2jIxg03w0ymeFtH1+qdERTdYyZY0zak
oX1ziQpBCIAwcniIpkMoctLtikFbDh0wzbAtvQfTGz58NfhL8ydbLd/1IejN5qFkCgyVOFk27E9u
WmouxyqJUhQ+wQ2F8XEwNHGdD5YdNFfHRVGnC1GB9uWN+TW3K8IdJvdxMb+mxtXoLezUWSEZTDej
abmL0enzeyompo+Fzmz08ruYDuRM+5OtAbWWPioJLP8hRrADE2f+f9R1SR8zKpa2Y7kwm8upIFcz
0zviQx+LHvK4059SuI0nTbcoMRTFtpkwIE1KOa8qE2/fWk4LAarNDpqQRMh5xxnUwHrUO7ix3myR
9tDZQztip76/M5Jm7eH2HlYFrZlOMYgdYDPxonQFYTBy/PCrkpaUJ4xT5UFHk3qdLlp/MFj6efoa
9OaOb54ldzHE69LM+wUofu1YSWFUC7Uyn4Ub1HvVZ61du1G0yynVXfRAH45jxZ7RkcoB9l/8gUgt
X1WJ7cNmt4p7Hcd/mVZGuF4HEBwEW3OUrh9vppb8cxUV39NIpN+JhF/xkGanFALptl/0Y1x+sSr2
qQHo1o2cLvnINKD77C3QZLgvEbWCAuN1nLOboINdEJkIH8cOhz+Dj4soxUkK/xVJckpSYLzLQTsf
7ZikO2rCla1VysYoS//E3ss/+f1464Oh3P0ExGt0X6LBfIlotzIS5cfOrvx7E7bplv9Ksu4C37xb
gw3bNSzR57I+ucZVs8LoqN/TLN8YE6Kj8Av74mfDo2OUxUuf5t1B9X6Eevc3kaMscWo6gh9WPL1W
db26Kmk+rUs9Dw9xlPiLLuvqpzpXnGvodCBQLG0RVb08BWoynnJlJCxSMeTOZwzYUL9LFq011BdF
gVZA/ES/yP3K3SspvJQ5I2E+NIZ8U0tFntzCGlajXcm9UqRX5lP3mXq0ue0Ui5+FbKtlbA/8cRP8
0jWKlhRtaePIMdjlDjW9yljB/jcHTVtxli4Kz6qPM+RGtuRhZQl1i6lsrddJunXMMV6WiZIdo5Ct
cu43+QfA2g2QSuukJmoIw9kkYyrL0CelrkdzyMCnblqHIW7wp8+npcsqZcyscksVnJhINUG8L9nr
tmnykjljdYTW5f28bH1a3Raun+X8bojmimUuRTayGlGtld0JCSCyI9MdXlJLfYNuXH5XbPQOypB+
AN3/bjbDKUDx9uR4yPNTJ62AOQzW0iSAdSEq/SlIwv4JMmHTwaCbD2baYMEcvYvZjv61TAsfh3mB
bZNWQG2kYj3+P8LOa0luZFuyXwQzaAReU+uqLF18gbEooAI6IL/+LoB9D3uOjc28oBGBTJJdWQlE
7O2+vPaSc+f07b41U8UrYmjuRKm9RVMGE1+AleLOvnZcuz7bxegSCwl67s8hQK9lqfyMH4e0+wqN
XaOpcw+A+FwMRXtehn8Oed6wJY1/BAQcrZt28A6wsrpnuFrVWYpJrhraNuw+EBiRdKRuy1XU/MMu
HUNnU/doQOlZfZRE+K09eG9fRWcdSIkd351IwvE1I/ug1X73wP4yWsEu9W5jQe9uOfNC3Tm0xXDK
XMoyYtj7mhOfUiOO+Ljs8Or3ZnEiI5qHl5NugA72F9LdvklNEXGX9cZT5Q4/TSW686KByyyZXqEo
3a28e5ny4SGXw2sSlD6G54qnmHAk+owi/RwayAdWzYJ/VIVE7OBkMMqVCdCZSO2I/IpHIaejE6e/
ikE335SnTRtLuuNBiNZ6891GX+WCnIzlKoztvW8eAFK5eLbdbD/WTuytiLRxHlLpbe1J+ZfEjoe9
0bjWqo304VFPu1WJePrWZdrwuExZpokwh49y16aUUYoQhLMdFckhzd1hs8gfpp5AVm/Qhs00duOD
ikEhzxtJOeN4/xwQOZ3Yuq/ycDX5QfWLTsJbbJbTs20iHTNbc9j6HXFradKXZ1AIJ5Ep87ueFdZq
CKYC16tWUyHro1s2qvyI4zE80l4JV2i5iqPQ2oyNmpWcLC89LCOr8N2ep07ME84o/Q13VqtfCepG
V+Xepa7fcgcIt9YodmpOgTm6l9ugdf3PxEmiLfsmeemCpLlVpfmMPe8GkaS/sWYa/pwtQ7s6Esvp
XZtZ6EkuNSLNsHqAelscCgIt16RIaHf2Gto9J8p+Y5Mivvs7V7T9T1w22mmZav0cRbp3VJrcD3ga
Lst2H0VjstGsqd3audBP/MSwH88yHkfHxUYT2NqUWd/saZlNRyOTNlmA1j3XPZ6vZTUeEE7GL5qZ
oCrUgy+FXtgOGr6HuU4wb575mz7urI0r4mukwvxepf3wZnszn6DAIz3dzRlU7GAUI011pp5FBN+g
88lZ6WT2xgCuDB2Hok1RUhaTmtV8eE6DhMKQ6kOvyn6lQ5rfN5VPt569yk2pIb5VqtK2qEyh8M1z
fy9Es70xJ/XmVNbmeXDZ8OQif4P+IDbhUDr35UzDxy8xs641X2WvQ68ZewrGOkI6hgZSS+JhUNLG
UR6cc3go5CMg8ZjIozv2WotFfJza01j1T+ZQDPuRJMbbclj+58ImRhxIsaBLf5bFkG00vO3OqpvJ
7KqsQxYYTLpAb+Aidvp+bH/JtIJo6DlOigjgOx0i74EPR97Ttk3vZSCo40TvjSgICYv0bdW2w8U0
ovHiyJw14qg5K8wY/lpLLNfbQeawLtTeKcla6Mc1voO7ETLNk6/MCHyT0X5PCQeWLutdYkJ2RRP/
jPoxvSbzYTmz9SK9Ksc74ivR7nUNLG/QzO7Gpnx4gR+ysy4LKHuhvoSY5bKRdq9PEOejw7Lm0eiD
mFaK2kq8Cc+5WX9Nmi9BMofHLLOmXYWC+xyjYd2bYeQe7LT9qVki2bvErh09NYbPpg4mxBja/lVH
R42xZK4hlx9t2UgAgcjItUy0n2Ha/zYK+iJt6GePdVZcIkNa1342g4zzQTrlVyaiTWuxaRGKFkJR
hfJC7jRbrjL0XqKIspSnhdqvDWjG4BcBFUiOAuW8aKyKtrXfQ6rooKc0XoqBoM7hmNuyPynIYP8a
tnCS+GNm150FT4qnin0iV9U+aTbIPwdcPoTf/ENY+a6tPBQAmV88IFch5rHfBKP3wzeC9pAV9Xjz
dKSUrSAhI+69iQxhDnmJYDixWL6Bbg62Q6Gj2qbL0Q9J8+DoHZpXN+fWV1ryDWkyOVmlrT0mtUyO
3tBX1CMYRpZpH3KTPpAxZ0r3LYHNdgoyqpgzpYO0Eler6o+TVhA0CGHt7E2esXJ1I3o1rb68ZU76
vlwMbFPcg6naqjoluquveaBkCnA0iNafbuqtG5A5r3Wd/kyq/LKAoJugNB5trbg4oo4Qbct4n4Ef
gZph9J+2F8FGNyueJVIa97BK17Qz8hcH9eaWpZug8pQ6JzrLzXp0Hf85hlONEosSSK3Kikx25R80
33/taze5KQw4t3o+LMNJuu6K0jRefiK14TVoe+IRQkT1JXdSl98dL0OZmFiO3AjHlJQsdlmTql+4
DMF+FlA9bBvQF2C7llVarp+NzoAaA1oyqdOV2bnma9c7H+Pgk+8XGfbBmSQbnj7PX0QhvqLY22NO
ouotg7FbT1pFxTRuFKtD1X+aI7TwONfjmwDntUravrkXwXOM/C1euR0hOIaI75rhfShl6xc6UgZB
zAg8lN1t03izfPZitnu4k4HOXLQgdQoRrnIsS+2UrsZzbmv8Fx/3Mv7f//7reuE2z27bYDMy4/A9
e8N8Y94cPrp9u1B4E+Nn3fTmxcIMfxuE9uG1iIpaty1fjaIJsU0k1ZHslE3lFzRI6uBmTiSe6lES
7keLILcGnNVaRfRwomGEZIznID2n7riLivJgjHn8ZJjco+vpHeOQeKFHMr2Y9PaXWdO6Y6GNSEpp
G/doh6ScQHvUtzSoy4843Qo3Fx9OSsyQIB8eKzt3/iKbt4QUEQZIO5TzUFPmIP+ZVQlc0SSJA2x9
rbFqrDZ7saZpONcN+a8RLWqyA7qjGVvDbMfycMMTg5A26XOQ1smzOeBrpkrTk9RN7KGX1+SBTKa6
LAcAPe2fswSrxoamDDVhX/POsbibqZl9VUH7ZPgdsU1xRduYHIOdWbn5R0y0iS/S/ItKE9Ukx7Wu
iqXGNIT9FvKc9QIEyNunbVZtFmpa7AAkHCx+KMvVOprkvVdAg2baWkPwzipRFQ/OzA1ZMviZOER9
d+hzQ7tUzZ6+dX9N4AxMjg+auXfOy4GkJipXFd3CQBU7uqlfXlBURFFF6SY2LELO2mGfJLo4VMqq
n+haE/WR+86P1m12E8Ewn9S6422CZXan9wmNPDO+JtypXtmKb2NLW9tdRpWRzU5XiOBug1nlt1bL
DgMBOlT/mast9bP2EUcFWe7x0gYq71DWwd5qdk2NdZ/2d/FOi4CUWwWHbxlS5bHWcWwiR1ZDfjei
5DjUviBaexKX0iv/OQurQ5Bl7cm09R+L8CGUrnOIof6vB0+fiLGR5iVCtYaMxL3G0nEv5uDZmwaj
Msrwzr0sc8uZ35rauuYbvKapaJ8AaNpkaHLIZ1LhctZCBtwhA/nU2rAmorRgU1c5tCASVW4qRD/H
rLe6TW2K4sEwYuvAxi4/IguZoONa7kbL3fTNzWSCuc2sqQ+8OHXo/y6H9MXlV3GlbGImCZSxNnWs
eXyeKjg1msEqy02yF7QUCM54+h6KJIJt5wz6ve+A3xha+uiDcLznhp4+hiRXBrPltLBKCndhX22i
2PXQoljTDQ9T9mjRC14tmXB/L2RxZZB8+qCn0XswkaMtR5zqK69CgYIygiw52TcrkYfq1cgiuKWO
oNE4D2lw4pQJXSLC5uEQD/ZhSCjcJd3UvE6FFp5SAZcm9q3dmJLqHeWJz9/D2SAKyreE7S1TyyEW
KjqXfv3496XLfIYHcmMgyCA6mXf6IibAJ3LjvYMDZ49dWW2btizfzaJ11qaPp9FxzPI96b172Ov1
NlfIxvsmlveIzLWbyuSmLyEnrmEZpPfiSc5P08oDbcSqXaIPMNN257BI2MI+wA5b1BMWMw5JF04P
9Fwc0hcJbg6eEZdNOyJetW/ig5K7+S0vK7EzeoUJRPeLDwW0FEE0Sg2s7XvL6uKt3pIIIyaR7edi
VD0nQzhkyZ7mMtESkxoZlXseazESB6s3e2/s3L0r+b2JcxpoJKHE63wqrBcBBn1jytRYAzo1N/0c
MSfDjrCxWLZPUvIyM7RXWhB5h4V9EM4RQ6otjbUYesB3YIuGoEH3WdjNvpk8+znEMMcyuGmvmV9b
W6/qWLQUDnXoBiHS7v8tIvP/Wy2n2yAeUJGR+cxXyVoy6P6l2unY5tXSjxxyaCIbAwp1vgoot1bA
Iza8JgMbKvP3bkO6MqtrA9ZAh61E81vtD2ugyOhc6f1nNZXjwdfyZFfqdXQk+48FEjvvCxXDlgUZ
Z6kcySu1I8XGiTm97uCwLFeyuRSU9DphdklinWmDvEhPU48YXujHd6xlwvLdtceE/S8o9UiYcuMA
1Tw3ma4hb3JJzI2UeG+gS+Vl0N0dAUlMSfe0TAdoKY5GKeuNRxLdOehH3JXwkne17g7UzuLgFsWt
tvaxxn8PB5KEBiSvgTS++ChRlxYYrcF8aUgs/zPWUNoBK7U+m75tb4D52pttE7mUWAjwUoQl+78X
ROmhEWvzfOu75RPYOfk7rZH7qyKKV4ljU8Ss69+Q8e9m72+sfKB544/fklB+0Mw2n+aiJhqvgN/4
eR4F5Yf8z3wbEhG1ZPnNr++cwPr/iNQN3/9vaRdkPdOn/I/E0XB8y/0vSWUVqUiWeGPObvbOc914
COzMeHCj6j2dIg3jh6c//J1vjW9pXAznUo+oTTS0JGYnlYxi+8/BiYd0NehQyPIq08bVcmV5oYpH
ik+heoosNLexHbobUr5Y32Uio0EjrqVVe19xMO9kW7qioKuGk8Iuuc2GZPjEJcZD1eUVkoCi3oZk
JFgcrWrHgvrVNzbNvNF5GTtL7n1FwGffCB7enfhVeK3x4o3rStOzl2oe6Kb/oifaMWAL9vetPF3l
Hp2bR9tUc+bqh3WqZEeFeB6CBkkfqqR4XP4afNTdZvItsPg81PNiCH61mvUNo5X9ljplRC9Me8di
RTOI7KGVbqTilNQVYRs+yTFyrhXDEtAvS0PHhNDLFjk/WhQPBd536bGVI7LhzwkzwgSWb+phe+wl
rZbRke+pF1jkroKZs80ptHgYK5rtvZcdiNuKyGufr2N9LY79/77am19NbGawC6KqAwvWlPuq063j
7GB6ZMPQr/XO1DYUM+u1wKd8K9zhDKDAfEpDflWjqCE/xWuq3TJcLlTxD7fuq/syQ2lN24+ApNfL
UHHDfOr87jsUBGQmg+Gzp5M8vBEp/XOY/D0AiQBY4f8xz/L3nR3lePw7j6KVTmLhvAvZ5VBJS43Q
qZBvXBj/DLwuJdgPvYrdmyTrGrl8KI2EPJXwV9zm0SMWIvtJDwv4a/H4QW/Y2mcsCXbjnLfWeuO/
XpXFZNUheXuyJrN7NooQXUVZDacgof1LBLN5m0pzp/U15rJx+pZPtv3b8OunbvRfUy23jyzuKBP3
iISk7hLVgdbhErG827tWGMtLg43bYlm3ipIp+9G0DQZwU3tj12/tJgPRXUxH/ml5hVv467Dw3glA
C58mLEJPXqPxM9Rad5c2Om2sQStfwbknF1a7za4Ih/BATBUeydD7HZZEY+MBXE7+M7OcLK8JjPpX
Mh0or0TNdji1HVUINVcg5TQ16zz1qVMRF4rMNqIfENZ4zpFkf2N37XJjH9OXuuvLre7ER22Ky71C
wPWK4xQCpRbX57/DAsQEbDj6XVEXtNsxZ3+h67I7YywPnn20tzvVsN5DbBc8hxQ1ENB015xi1tmh
mALw0/Q3rpfFF8NzhiNrAXqNFiAcqJkvqZUZT1GN7daI3JegSNUhE2S9aGP4kTkEgi0OU8Jk5E13
1cnqne4x0fyrjiJ3xaB8klFaPgEy6jfgeTNY5QyXC003XCNUk1djCPMH3eh2Fj+Ul9ZhF5RRDTwv
w2AYFbWu3N0P3SB3eis6WhZdBv1x4odK6AoOsfisSic7NXAiAAUG7kVJ1Ap1V/W7Jo+veZMTGaam
7/R017riVzLIZLVPU2zDy59XZSk3RZ7laxcT1RNy2WyfgpbAOGGX10AU9AiCvH9Nco9ujtvYv5p2
M7ZJ85sP6mfqyOw2mEG6FiK/g3FqCFwm4dgaSZKb8rymaIgquSt8StAsBF/kgHZsnreKoD2CMRxW
jZEeVV2NqGkQqOUDPbxNq03mGtEM4GAMBdNKaLVzHbzmbIS0ohBiO9dlajnLy/emRzEa92juzLSz
PkgeiWm+td53TZdPsRqzXw5m0loE8BqC6tqmbXFgS8BafIyT8zCQa7ScEaORkIbAQYUEEVppDg+W
Nlks8iuWw+bewMt6pHuycsIL/TkE4bOy2rEj8Yg66hsLgI5kv5a3jZa9SWgaraPKK3/o7XrZnpG8
3K6B/QRH8FzE3mshiS3dWMZnswqzt6zptnlo2599qWH0tVS/J7HQ/kSsuRr1oH5PyhlJ6RHe7vuz
OijwnYcqi75iLd0nfY9RKfdxQdqFd1Wk0V+rRh4pGmVXwjGKdW/l7UfVqV9On3g/3K7aezphT3w+
B2UZKHy1QruIYIi/OtvCYKn57pveQz/P2ih7ciOTMDgfvcs4uerAyoY8b9keFwlPWhinGobHfakw
iXT8M+oMlOUxS9HLop2DU8nDgVLzdhnGSf2rVFmwQdHo3ou6e0khTX6MpjvsEpDU+yU5xmvSK6j6
7Fl0Q/ww5TT+fbgpVRkPP4v6fUwN+bvogNtmpvPGYgawtGFr19HKipNW6bS2ROshMhSSDaJyzkmi
4miVFVG9H3HEPoQS7yBF3+ex6HFDxYB9AdjHx2UORZSAfOn9iqeE7joOs0+S4cbL8lrZah0RHimV
sPmtyxuiFAMZkbOPrt2F+7JOAeO466RRATf1ZNxnFgVGJHU/W5T2aDDm747ua89WqYuNniXeQx7o
6d4fyFtuTH42eCpOIq+j62RT3g7kjNQd2tl3XlLyt+s/nOIktO6tGgE0pCLhq+McNCRxN/Dy1b5E
RLtdjO95bhCalXjRcRk289sDZ2i56/0EEOLCP/x0ph+TbK1v1AHrndeq6eAnDfeDScuRtjhXWDfq
l/KqC6Sd/DMtagg+iBnWsavGdRTU8/KbgxcoBA4irY/UF9tHJPjPI6k0+z6i3uREfnou4kz+OTML
xFlT4bQoYjLrVhg9jAjqIF+O+oAiSJMqu1r0EE9/9rZ8+s4BGsGxQCqDnSj9Mp0A/m5DYopRHJCq
z0rX0r4X9DS/iZI9dM925aXBBbstpx8+vaN943fVk6ootuJXMb3qaZnoaPAfTVXYq3yeWy5owYSj
LJrEfhmmXV4/mT25gtTUHz1/R09ZfLjiYg3K/BgouR89JPrbsqvtT4oJT4aRRs/J1LbXsiVDykTt
+GjzPEXtiHiL8IABhGZcvg9j/Iiot7z7Bf3bgP60rPjBZzY/AVefXNBhziWbkTILV0YTaX80uvel
DLkcUI7s0O9g4nfukufRPWkKuR18lW//zgUlvx8CVSkcI5uEzSxDHIPioq4r/5V25I/C8tpffdKv
eda27GSsYj1ZQ3yPWgBKCuH3VhBrcPbbsjgH1L6AA/Dd9ElZO1u0YW+2LvaE7+h821JBQkedQMlQ
MYtzGVSntnexb0d6fBzCJLgpqocb4ALuWybsnzgRu9/WR4Ye6XeYOd8jAh/eA26Z6IOi6sFODOcg
ZMPXsPFD0ihA+QxhigOopSG+gH4W5I89rks3jJ+XgT6rVTK3wtk/JdspzUElz4cqavWHQdstM+Xk
6be50Q25eNjnY2TR14Bi4GN3B0AYy2dMYxr3DCf5DkL7TEkGafUodGjbY/iziuTvEvs+6DfDPVCW
x67ooGqqenPYL8Oiap1t4aNoDsAQvOJgEbuBKJ1tR5bga8nP4hCrDMXGfFUMpthbfccNAO/wMcl8
eawj27yyIYSHIrPwmYpcsebhm32S+/fuxPjrc1m6m4IFJbfzouJJLnqW9GQITz6sigTJ6qKaVnbD
DrsT5VMLTbg3cpOSbOxfLDjN6Og7W1y6+YDRXNvwvS43SzNeIOWZv3Ms32gHXKEOvPqVmV4FIq1V
4PXOm26mwaGKTLUBYoizyo/9cxHiu8fPBXYHcQ10bEsnYAJJ998LWaiKB1eboGfOFyTQwP9+x98L
omv7h8S0/nlHE0AN0ytaqgUtGhLUgG6wPejXEgD4w9DZlFBcNNhnBC3HoUzDB8cyA0wEQOxq27Mu
ZkQy8RQHPDfGYTp0rqtvZMxqB03awahEfQk8CCjL2XJIepKcugdiwca9yD06iQEhSet6wrhr5SyK
Wjk8IvTxNsRyxdvMDIvLchgJAfrnLHXZBqQTtK4WwkiDy6YO3x2fB4Vn46gPWvMhrePx5Bt8Z0rH
IDMpJSbSMYNb4DqQLeL4asxrUpo601q5UHbEvGDtEyfapVPnbZchgvXq2E11u15ebASGTnxCVe+9
Bjd468IHYAlfOadF8a95JLBY/WT3G0dQQesJolkRAgMMYz4UWn9BXdKh7PD/mcrC1r9mqCjVYMhV
NKV0En30unljO1vTSsQZPFfPljOqOS4ThT3ZR5sOuRso99Hw2piW+khyWbcCXGYebGJbzhgxMWA5
42+NHDvbkNWHP29sKnt0Hwq7Gg6UpIsjiE1jX/bthZ5rcGlU+s+B4jHRlT1uvf/MC9V6CBvG8hh8
jkYR/IpHE46WbxgY6iY+8Hm3jPoUhsmE1H3ZQZcENZ2dydD2XS20K4E0Yamjl7OVc/2vM5zMrE11
OnCaZ3bIl5HGQaH555Alln9OY4ucGIk+eh1paO+0wjDWCfmlxGU09cagsvM+KftH4HvF7yjfuiaJ
T3hI1NtMw/iodE+soSHqj6LKzT0SK3WqkBMTyHwdpiC6aYGeb7HQqfVQeOXMiSri23IltjV5RH79
7PmNd8wa43VZn1Uz+KnxJyobfmi9/h0uVz2gbhufROT93+Hy4r/vXa4uC7//ei+MnoAlvXfO5mpJ
6pfTi1WM6hCavlgvQx352bUo869lVIEveVb0mUSa8O/2IA1NCEBFUJebFrXfJ5SSfOVUuv4AU7S6
s6j9tswnZHVvgyHr+GL7zaegdEicBg3t+FDhzscJMl4xWkYPikSiTW2QbmahvbuhmF5jvQt8aEii
g3gJYMeRic+DZegeXVn3a/5NI3JkoFF1JxGCtFZxm/B2rQv0et+DqERb77b0R7JT6vXBRQy0K5Oo
lt+KtkTjK6/NlPl4BQztWjltRyK8163JK3PO0qnzGs2c4ZyXwzRPuqF7yKUCFeqVA2yTgiL+NKR7
6fMbUkHpObWI9VeVk/4YjBT+Rxhm+zir8JqEkDsBp5nakTuPdc/S0LjDeEM/8W77JDWgAKSjMg/J
VHS3KStHVmBCrUWaRRc3tTDGmkBk2lRcx6Sk2eDk/acnENv1iHUuQQQtzq4HtXErn36RMR1d5QRH
Y+gQ0WNXNOnce816scdI3Dgr5JtAPKdu5bu63KB6cy8E2PEdAJi9LVTbv7IV+S3LX1HYc2vy+vjY
zPv7wCBIXMnKWivlvRmYF9awl7Tj0tNlf6rW1I7eE09q1zLrknOY+C+j61qPaSTEzjaD/FCUCUt/
ItUjRAEr2AT1tR0IngvRhuCCGJ5UHI9Y2gjbjnEg7ErHyYEu+BrFDnrWCSapIGiQp7Ca/b+daWSM
/rmqdTYValm8Lf8CxNhfLebjkxNl9qOEkM82tM33xmxczjwNdY1b9RujAnIg8sFbgWGl3l35Eu7b
zPzOWVjstZBNzYIAJ95zlYggv1JreSBOrThFjuHdlkPpVajaagOJ7FQoVCobsC4MAkx/csKdsYFM
31zbRDYopUv9oE0HdyCTuZcBK/B5PaPjSbwoD7m4P1hi13aefLLgl8kenYmTBz6kHd3VrqaVX+wR
o0pvbjOyoXZLnERDc2reTT45WUwfJe/FJ3ty9GadhPQXuP15sEbFLlvPtssQ8lF/Ttycwv4yLicT
5CppfQd2fdnJxU6+CucsBjAk7tOgvQVsYWG1jqiy8yigzoIdQItxOtHayR8pj7L0Kwz2FYaTPS5z
Ba3Bo8+uXBnXoS8+2YD7X4bW/iort39msasdjBlbWQIuehsr5+L0tvhibzzAc7cqFsuAG51MxySW
6DcvoH2SfIF3am/LQec58+csq3XFjQYJbaQ5sFV0yKhFfS/wb22Xs6ms/zlb5orQ++ydqN4tZsiy
plJFj9E5pnkzvRgrm93lKa7JCe6T7lGRW/C4nI11eSkI6r78nccTAcqxVew2eATpSR8e+watB/2f
6FpOTUHh9BgO72VVBnu/jI2XyXTVvmzLabMM2yG3zpqAYb0UrVU7Jvfe4ZkdI0LlAdUektYzrssh
06TYgrODbdJL888c6H6DWgb0Sqsf9cvkSuOCmEy/JBgbSJoUP60mvfcaEKl81E7p/FBNilBvV8ns
LFiEzFnQTJgBeU0rY3NlBaZ9JzQOx31m3Nwi7J9Dm98+rc/LFyvDF9dbYX2zQiGesQuQ+IiSYQT4
ux89Ui/AHJYxwrop7a9U1P3HSQa2tsrnchGk2jZAZO0F8Y4tlXtoCv4kN8irbZ6G6VlkVv4vvQa0
a0Mr7sGs3cipAGycGk1UD6GTXjH0gAmvzQ4qF2AWTxGAWvjBPWi0u2gCSsRR/DaJqd6mQzAeoLWM
j2GntoNw7euimwqn76F/r5WwvjVhLNgZiuCIDqJ4QtoI0dXHzq/Z9z8HA1TinIVGB/d/5zrJPqq2
ColevnL+vC7xYUhaLFN2y1xsedOelVqN3BO7DTJT+t+VXiixXbrgPlG5G7sOWvgsmHmTUik8A5E8
GrUt99rgTdBf29cwMPsfWiy/aVbmvUiSvfaxqI2DIc1kgzBCrgez6zd960F78Yfwle+nvkP7qraL
hSYosxzQY/Ti8yy5Eq/dP0CeLQsewjdEGi7OoUI7e43evrAqviDh0z4JqxsBLRL3HOIOOWrz597p
rbm1GxAcSw4e/olTqQBCVhIZG22jNzna8Qn6jf3QFZP9kDSj2OQuX1NK3NFmnBqxo7/DHpQbzbYi
v+yhHDCXhNLS942tIc5xE7aVYEwHnaKZM/LSUtU/+rRBx+Ql4YMlAF0NPTGerGjYAdv6nyEtR/dC
CPmHrAh4WFOs+wjj9B2GvL0NB9+/uoXWwIt0UqyvuVHtgp7JBtXeviTenIVJ7uzjvJ13h6WFRQ3y
cG7rB3bc4VYjTvuet1W4jft6uKNJOAbWUP/JpCik/e6VXXJbIimCNsZDS79+55IY9C5TaAG4ibln
pmglQ1f8skvjWeg530XalbuUvmNts1PXXaLaaiX3hVfIdy9GSdVoic1tgeFUNMU+dXVv2wEEY+9N
wdsNV00jPAtb1Fi/x/JFD9P4C2qivalKYzqrvMzuBNU2K8xY0dfUJd/JsZzbeyh2Kxsice4jZK3s
2P2ACrasMCJd9w+qm8Aca/b4UsTWvQlsiBt1+rTcrmxBFV213XCpA78D/Fcq3El7N6ms72WPjjuP
/PbcJ/b0KDtM2orU068Q1ZxHEeEtb4pp33pRdjBdAEKI6gf8LO6BwHsCSsYq3UZplSJiozcJhemx
9tmiFvyPxoTddFsv6Q9g5/qLKYirg2ViuFm1V075h/75FwG6nC2HaVgFsPAPid3V9HKE8vgOdt4D
gvp6ncHe2SWm68FyYm45BEikgR2iypnnJ/9SJk9E09V3j1KSQWXoLUkduoyZUqtlGNs0Kj3tZGsO
nZOpLwvqy227CXvKaHxppmI1dJTVRDSFB69xX0RnOG9OOmCHRT19LMsCnqWPoKNK1dXujeDYCrc5
F6UB4BHtBAxnPVN7JN/DHTn/KijhCS4HrbJtSgt40lA1s/mkLLIxRvkwjoXxoiWG8cKNZdTG+Lki
qxS7von3MeSOusW0brMOcvRjH1HjmHppPE5CN9d6EjqfiTVch5E/q5cPXdOJAxZtnqbzIR/pbQIq
27CuFTc6qg7sIa3fqNjO023gOTeRDDZO/zZ6nrRh7+pZdego+K3KYEzo+FjOrtOlesIHinOc0qLf
RC0FHzKseaidPD+P1hpCsw88+vamtobiuAxLT2PNNOmHcRDp2o5BqpdIG6i0oS2U0GDWeC6Mfw0b
PzKPixZ1efFydRliTcOkelYVZP3NMIBX8/V+jYw7OgW545wziCZr1RUfoa1Hzzog3FY2mDDnEYJI
gdMQrneOpof8i1KsNS3856pVx2LHBqvaLC/unDQ9hJWfrFsi1R/VlDePjh4g5GEjtxWE6PoIgIhD
0TVxWq4myHp9zGRYex1Jqft/GDuz5raRNGv/lY66xwyAxDox1RcAd4nULsu6QUhesCb2/dd/D2BP
u+zuKH8RFSgCpGguYCLzfc95TmrklJjcENVdMDf3hl1LDzNSd1p3XREkmERHf1oceVNaNPegQMo9
LjjDjxPrrgZoc0ExEt1wWX3BTZChWwyU6yKrObNiDR2sMWNsJfvLX+9tCsATTY3tH6kLlRYQSJuq
GMYzNajmVDryUIGQPq8bxxxMniTtziFemnjm88YVgQ93vRVzjPIVx5Z7pxagSNqW6dMwpJ/CjIEx
6slor2WV3LaVFuyjxJGnoTQyBG2TQZ8/sB7w99NRTacEq9HQbahzutFG4TVeMcbaV0GlM7RzkYNr
QQ6POU/jq+i3/eI8pOWd7PJpyOCsxYB/gUgdIZ47xymHk6ouCmV92R2W3fWscBlhmaNgB1+Uf7Ux
fEH9NBEFB3thPWQb47ybJkzznQjtyxAO9lbEfYkFUauYZy8Hm2WzeGrARFzAYViXetLh1I7iMGuw
axUMMaDp6ftRx2mY5Gbm7SJ8vx7p/EB8yJsnu+lYBFhvnUpejb2AhUIrRBpRGG/dkIhDrdkbO3T7
/TgzX4Osz9Sq05rqyornx5zG+m1LpcHBcHYiHt7kXIvj195k3EhF7N66UW1eZNVrLHa4IywLBdBY
+pn4R040rBHUeFMfwkd0EIv2sCag4pBxlm76UasuccunWZSR/sHRu6dxqdo4Mz9d9OfvEXNJPxQy
vY/wI+4VnvYEIubNJBDwajDMhi8LCL8706pbNx32kGuadfAtR7nr0b4ep8RRcK445WeUo3PbV68C
TGw+EBQBLBr4xcDU/IpOjMU6GF84eoPQi2QZ3dlS9oxHMFOKYMxeseDontZVxqWoYoy3zoAaMA3l
a9cWkx/MyucBJi/e/La61ykKnyXNRZcK7QJUzZtdh4UFAzj3Nl1U3VOkhq9i6OKEq9O966IES3v9
9kPsKBbtY1Ql7k51R2qXjhvfOLZ9WOkL6wbaigpNqNV8OolAbROVU6VQ+t2PW7lFMQzGG+4kTZtw
uixKdyucLlrVfymzrthTIp+vmzLgIjOaS79TaRd8W4o7AEZZ209igU8YD33bFgecbpoPj9h4gP3d
3yv1SylwRw5z+bGd1fJKpx19PcVZtivj6bMt0/E2okk9sBz8OJaDus+gn++0sbE/9qHc8ltvniHZ
m6ckd9uNWI4PjfWWks98dMuw+yCWAPFYx6QYrhu1Gh/BXWijLxOpnWvI8ycyhzF+LtUMqaXSU1zF
udGNFHTYWH4JZ2SH7jozXZw2PmWR5oZFNVRHOgsHbXDFqQStuoPFAkY1ZSVlZUa8mHzRtNPZuqy7
gaPkm1xPyiVqoPR7rZYX2yR4sR8Xmv9CF7SgSfc2vKq8bSYTdUP1CVtuelz1fKuUL52MkATU+dGN
NeOpNpNkX/cjnig0Nfc1OGQvBML3CcfCMaq0+sUgP3o7hqQp57ob3fZ2lJK6kY2fLGacRh6mb3wT
Go3g38XxmQsX7q+YWuRcQiUJULeIakH39wuyc6jTOA6GeLwqsqzbZvk4kl3WJTrlOcS9qqtBw5Tj
hTrd8JdNHUpj5ySFjyeanrINwdXHdyk32qKmkDG5cBWO3MULW9xQzUR0OVTyU2GYnkZq1St01YjF
qBpz4SWfFcAFVjpHG58JhmUKFGXt7WioYLOaYDibYq6OIfqe3Qi38sMw5NdiltEnii0LOKWbaGO1
+Yk6d8zJqI8vgyn36yMw5jmow4L6Fj9AdrVUeLZUdaPXLCOyWhXhp1QZqIoB5gC1PcvfJAf/qqfU
uMiYLsl14NAEbdQFl/oXPWUUj4Fhmj1SLogwV5RCwgPK0v4Kg3NwHgOFqoIx/oY++GsssMs/6gBN
sIUpmLPBP/z5H0WU1ogohQITutWA5jnLobATj6e05sNcaPR063AzqzWi02VlXOWG/huS7op5/es5
tbwEW+COBgFnC9xQv7yE0dKkWY/qqQprvAhZ+QCzadoQKaDveMnFQznquGra7lB1hnVkRkdScCY0
PJQ0A8FYx7dTUVl+n87Kx57WnFtgH1LD+YRErnnAUhxeoSGSVAksP54i+E12zTUzS+ij8yvaawXQ
Ahdl9DEqhfoMnJs6VcgKbKY6A6MVoju4jQas6qQ+S7Kr4JFlybm8KKjLdgiNnJt2QOynIsD2o2gU
+MQccdZK0gWXkiw/DUwTGZLhv1fgLh/MTx8cviBIZXx3RL+55q8fXIRCMGgDnG/4S80d1+7k3Kv4
ASyNZokLTVdDq9OPVvqbBKN/x+hqqqvroKpNoWqCJvfP31ijqJQ46rQ9zWG4j9f5/BA+ttCdvKbt
3B3lO5XClUdpy7YLfaOx+PvQy/o3CmRtOTl//gDgq5IgqOM8cXk5v3AD7Qx1mi4q96SraePlJowC
0+iJuXUt94Nr4kxlUaTu5uXrHkTwTN5Tf5hMYjRiiO83s0p/QnMN5km5OV7+/stZIXG/vDhIGNj3
TIP6jfvrz1kZoWFhAodlGrtbUSkfNEeTlxym0xP1CioDpUiv1t0UZNWmZhIxtTdVSWHEaKs9ppbp
RTXCizFYwx3+hngz9qK8kao2Irok6iJgIXxnkAPkEwqlvjsOEMeGRajTOg9WRJiNOajGLlEsZidL
iwf8rnKa4ujp79+ovoxLP79RoRvGAhI1XJX///L7Fam09BbcK0jAnDW3q5qk2KFsohxZTh/C2D32
BAO8TwXqPRWj9G07JTkziRZ2RtTOryWV+mkK3QP8LmfnkAB2CAoq8r3R60/rrsiox6H/HzYEQY8H
PpFdD632M4AFbPiuFdz+/VsStvZv70k3TGvJp1yudcBbfj7D4ypKgijHm7QwTVPZ4KhR1XZPLXJ6
qZlB9HZcwPJVh1t9IlZgOZwbtPbXRxWGMb0w07sd5g53ghmCLSwYSfQ0Y5Iybcu2S5+ySEueTMy+
o2Zl94wq6VNkhA+DEikXvrMM9xfYmrBRmvO6GYX13neJ2A+p4EtOQLSMTFW4G19I4HNSFxunnNtv
j/7xd0wh2nPGumMPvD/yImOr4h5l3VuN3zoiwDng2Bh656+9kbVLwsUZQ59INN5xdVpNbdmiOtEt
8zLTSrpeLwZ2wZQJtyE53nwZ1AJvx1FkH8oe+1SHbnpIxpLYkgmn7pItiEscArakGzQ4mUQqpd6v
toB07hBrs2zypRElVzQepDdnbXDI6GDcYvirbwsq14dwTX9yu/o2DDP3UtqqGp+lTNP9YC0ZCcGc
XefU1h/kEC4qGLBKTBncB9fp7QsTsPN657qpaV6wKowv657SyGablJhMNB3jc1UvfWWhFs9hyGXF
ApxwbHHXPetxbIAVSa0rGu7ls9SSLzWw8EvoTp+4tltnvU2OrLbqtwVSAMciL667vBvu0ijYtqq5
L/XhmXVDyHQZ5sC6oRznAo0R4+YHViGMe4KeUv3ZIi77uB7PjNY6a8l95Dbavck8YitZzIG4iTSU
x2wABR2x6syXdQ/nEH57+Npel8ZwpVIjve/79gVcrP3IZ+LszWiUh7xM5JWtZ1YDr8M6m22+rGGU
8gzlxpvc0bgMy6YZ1Ox6rOv8WunK4bpUZ1jenHVvTo+gA6XsI1OX8qQ4PcCy5biIkK8nGdrAobYR
dPE5YPpJfMXq45fEmNwNSKDgENnshswbMUNM99FMCiwpSw9GKxJfApnwyJEZn3Q08hDF8mut6IBw
LQsV+mTWHu8JP6ll8eLqmQ7pdoKOlQOHCKslYVt3lMe4xGVexxn1zGV3bp14D75G8cm630VWdJkW
G5EHl4t81PxrYQZ4MozyBYK87vOJD3djU5m7eUSPII3a5AOrU+irTM8mCptDIYJrffHujkg0byiJ
brs+/0hfKD2NZJmdxsrZRARwXXOZ5jdDve7UNearmMR9Uprqs5Ln8TWoQMOrOqk997YyHCp7FJ6s
J0RDzCHWjRXnxnlyJnEekXvsxD6mL6V4Wo0sOKibcyRN+1axBYuOoGLtI8ttNcXae5NNtGWdyoTF
qgfXNTgfuuDk+tIEwCawSPg1NSvOhc2cepX1r8fWDbIz5rw0gLe1qB6xXkfPdRvfhgjT3sq+Gr1K
KawnoYLrdKs4ucswTu+6kH+Glwzls0AD17kd0JRaQ14StIZPXEJ/xqt6Uvo4ve9MPbkvGpMoCQ0P
Ew6APU035TnGGu6B4KQ/WWZfB5k0MAlketEp53AtZBOkfbi1pmD2m2gk7GE9uD6G867eY8iWnu0a
5Q4mlHrAvmV7uZoPj1Fq7fSo6MS5s+nNl828tUQLgA7WY3UdZGwgYkJSmLPTxE8VO3+LXSm1To1Z
ZtQDgjTYLs02L+GaQ/yVuQQ2V+P3TbTsrscIjMVFMTnpZshJObRK5TXuac6ilO3xv8zzpcr5/tY7
1Ln9ihLLvsOLj75mzlyY+yMkDTzLAg5DBkU4D3dJGTTe2u3Ue0XsO33QuUDQC+1Y5OwTogK8cQrp
ahfB0U5s+zrQTJy9DOtLRBAdfxloLHcjY9qurInWNt5Toek3WTc6Xm3H4z3wSrlHcNSdxiJFO5u5
3t9fVf/DtNHQKfuCoAceB139l4sqUYM0WXSE5a2IHPihRn1t41AWsxJB/udron5XEhyg77Oh3MWN
Fnpo8utrUVDr/fvXssZj/DxpYcHBtFHF62ipjvoLAL2TSL/xBuknszR6oGkAhcma6c5RVmRPUxhs
M8OhVwEP94DXhR5Fj1JprFxig6SeYB5kyf9q5PdFkBPeFYLjTOGTX60bUYUVOguEWvWSJtyukcJ2
+kCgTstM6huS03bmyVNYRh5Y65a+DFIV5x8aLq0yOTFnlHOwSGZ1RL8GheNDLeJop+CQ2+euiE+F
Wmnxb74g/T98KhAsWU7YqgGFijTpn6c94KM00WtdeKXpnUQJAgYSJ19/6glXeEEx5XZyfmHO5jC0
dRGogcR9gV9pe0zR23PiVNFTmnT0uzhO5Gp5SDJEjzMRYS9lI99VvDFeFwflLmBAoMBfqLAhqlPQ
l1HiF6UeneRoIMxqYuMuVHgIDpZ4PzWxRmDx8hg0rdqmCnSxbZMy2YV6Tsm8T7KbJO2yG5xFJ95C
c7UeWjdgPbIbfMh0ZFKuFxmn4C7Oyu48u0O1G+aZoWum/U0Ht3iyrRpxXSvtj0UtX6ygCj7bc77V
gVrGnlBvmxBBsmPMS1zSMSrS6NpddHnrhuRR65xpkS8SprtbEdXugQjKyHMWNV+wbPBmIIgw5Ks1
zhWY47QeT/iLsS11Eop4Y5pHJyQzbMGeqhEhYAr22W+31mM/dtd7US7+9XET2ce7DoCY9yMqsUi1
4GClAzFXS3Liii4F/217HaaPXYhYZ/DWHId1o8DMOnUFXqKUJuBmPUaj/y5i3Lo2GmBhVaS2XtwV
5cO6sWVy1+Q49Na9ZaDaGLnpnqJOs64Nvf6+oZoI+KCcjI+5fZWkVvfu2kq3yUe4RrojbkB6tUez
rdJry55TSpvu91tEi/X7yAMcDTGhWmKZTNsgue5fu0mtXBoEWsdVhiClPjDGJYBWFn0CFA1lG6gU
dc1QCe4inEKnxg4SZs0zQSnLJha6Ak5TGzetyL8fGzCpQTlrqsP6Z+sdZhpez4A4z5AblU0wqhCC
l4QY+iaQjjkxFhV9B6noSESKLh+NIE99fILqx9SoPso6NO70LDOYhdZ4iZeQjDkJer9GzHrtjs0A
0mKLpsrZayJ/WN+Luugq1ltliXDcK7XW3Ud9jLIuvhckorLUju/hkn67Yf7bkb95zL/uSrW29xJ+
A/sq6UguZMkDZSSMFE9IumRrEF0a5XszKD4rQz/uVatT7+zaUu9cQ89ZIQDgyVN7in1K1bed1jXX
BH+od04qlvdpM7EEqdrsJSghvlrtsUAaRaeQXlpEgmfUER5S9eaZ0SMBOyh35gLaRMXn/qZUItYc
jZ8HfHAYlNVU1zXMfy+WMOPPa0TrnJz2lHS3bhWS5ecWr07Ts7yOUSA3CkWEdgGgkIgI5D8feoBn
dobSwP1WRlZKrqSJAe1/fVhg5+iFGfMIrKmY3g2DL8v2oC0saxYW4lptleVqCl7Tzer01kzUfKOZ
avKByfdXsxNLAi2wNlk29rkwaJT0KqiHRDXqPU7CnpMyGffkXEY3Rb7UIkN9vnfiWfjamMzPtDg6
L2ZQ8Fqt7gyfq1mx1WIdSfMCphG6exPD19jGYDS8MC/EqaY2dVpv/dj8cmzdFUVlbwl7aPwQ8+Mx
wiu5U4ze+jDp4XG1yeYRQsFJxPWta7jNFXi+fBs5qfM69JnnzMoXNK7GSVCuJYmVjZIPwitFW+9X
9fB6bFUVJxFrESVqr9dDRh6pRwzfrJ7RzVUg60l0yw7r3jfUeteTO2Ymzl/vMOInjO/OtUTr5fdZ
bN3mNbDFppLDSTPrkLzvGTRjI5QHdUQowNJpes/yYtf0aox62Jz9aLl81LFIPQFu+UC8GvSW9QKi
YxcmHqQutkNjVLvKKoPNrEfVdWQQUG0oQf1mz+2xcOvmuZBVSFZyXZ/VtuvgiE4Z7IV0einTIPGp
wELZbIzwg8zf18PwobpTArt8E0coKGOWrDsRATSM6QcfY7A691UDEdDEvrZFXDrdQ25V9mAZ+WbU
AuViY3NRayvmMY7by00ytWITGXPNq2MjgTF8u4X4x6WJoflNfZwiQNgtOdaPdmSSJVDRo153Aerl
57YpPn/bQ2R8R/V8G5hOCzMZtdY4TDnUsr7f0w4vKs8p0unK1AsMB+tNpz1y1VZO2TIV+nZkecS3
W+kbSezBuW4R7DsBbDOUuf2FGpyxGbtQPDd9+FnM5fDVrPHESu1LmrXHdQji64YGvt78tslbY2dG
RvHQRFXoWZVu35EpyaIvBssI1t6+IwPTuiPJV9mGzYhKKisJWl42a9PFlcjBG4Gr/8exmFrxwrQi
dZIL2bERvfHklMrBmgplWbNutLB+zYQTPkRLd75zdIAuQM9PKU9Gr13fhDhQN5rhRGehlhOcF8Pa
xehLmFgqMXXGQQV7i8mk6aV6gfWNKhagnDG6ZCGta3A68s+xOugnLW/sl0u3TLpoVaqUWbVsQ7HZ
faEnQYfHsXyTQXerkYVyalNnNtEUcJNmeXCqw+pL5Ib0+60ouWOq/XnqTPVjbOlEJbqOua2pVXij
npHOB6r6daUaN3PyMrpQT9bjyTxMrzq0466KiY9JS42Juix2WSLsYxmk3b1A8OMxSzDfXdV65AqS
POngQQ8p9lzPKKV65RjxhiZcf+8sGwOVwi61Ya6PCVLcsptoEurKxxJlH+cHj2CtbpzhN8IAZU/v
Q31HpSuF+dabV9ieXruuVDKE2Tq9fDPB00JMi/TjxvJlESa3JI/196E5uUcDfaS37tb0LpQozvcD
cv9H3Ep0FtLmDdINmdGhCC/90P6uofIr8AA4rq1zqWFyLQi0UH/JUcknFocFWCSAyWp2zvIe4WNJ
znUwTbdl6LIgRToSNqh8xsE5qdSO8PgZxk0nw8oHAan9pr3iLquqny58uqUuax3gDNCeQdT/PKc3
NA3xWyrqUxahAa4XLqZIDYtfXtgyHKDshd/z/dh6B/M252S6w9X62KkxkRysd2TgOZYMl30FbI4G
eNDunHRGIbP8sBB2aCcyZZ+jKpvv4zneEvkxQ6BGBKwwVl6LDlcYbcPHv+DyJnsfERNDAT50gb6Y
4q4EvXM3RtpbEVjIRZa9qFXeDIZx+j3ELXN2qR8dUN/kQ4dMNFwiYlq0knEqGZMzEZA68rjaEsre
7B/H5HH1N/QFlaEu6uCAuKDhaB668PdyDZUJfgp6GBTVFeJxnWHWYMSysRsKQynJ3QviCP5axBLk
wxS3qFNbysZnGe07AkbDSkgGUqfd67WLqbQM0/lgWmZP+hkc3LaJPjE5M2BNtLxPNVToegdOCTrM
mu6CVIBY1cLyra1pgqbU6W/NINTOvW50QNfy6jdRS+LXBq5mMxSx7nV0w6btZi5NyL80GaUD/LWc
temqX0zpFgLTW9sgTBDRnQFS71DTKj3Eg9tskmxMdonR2ncUH+27sQuq5VelHcUUXjsK+tXVFRbN
SuNrKbh9XXHVI664fJ/KudzKpMxIDQxM9AdQKSYSjHKqVRjj/3VLMarvx37c4jGe0qv6b5qr2n94
44YAVUyIEm1rW/9lwZ/UvTNFvdpfJdKwfKZjC8/ahGdcRfkj7PWbVjHMhe/dTnsqA8ahRHD2bdHB
PAShfC9Mz5g69dvv878/jf8Tfiluv/0Sm3/+L/ufCuK4YW60v+z+8/ywe/zf5S/+9YifH//Pw/Z+
+7cP2H8pLm/yS/Prg356Uv7Z7y9r89a+/bQDQwkP/F33pZ7use9n7foCeAPLI/9/7/zHl/VZHqfy
y59/fCo6uEw8GwTU/I/vdx0///mHQ//ov//69N/vW17/n388Rl/+sX+T7zHj7ren+7+/+fLWtH/+
oWjiv2x6no5LzxoiobGc4cOXb3dZ/+VQWVpiYU3dJSOWoZB6cBv9+Qd/RR/HtOgX25rDEoBRsCm6
73ep9N11jumOofHkf/zfq/vp2/vxbf4j7+RtESPX+PMPFhM/jbfLqzL5z6J4JnSaSM4v4y0ec+ru
fXYXJ6R30dV4kbP0goEwdmB4J7fFNusAaK4MQunTU+RgPelNb05V9DPZp7Fk/p5Um3BinEkyAtBG
Mo0LWT6hrcTVqIxv1TTj0Hf8XjF7T4vKV0mN2SPdhVmBkwXeXL+MgXXVDq6JWt+9TyAR7zNJsEEx
y0NQNfXJVdT6hMC0Pv3YjfqBpPUAqFtIC+PbQ749LlPMQ0mNyuGSu6ed82iL6KYuYmXX4oyVnhno
VBFckDJQeZrT+ufrxtKJzXbTMgO5PCQHnawEqbaN9LpixgzD8tcz1G46rRs48NMpGmtIB+57QpUG
3y/sIK6J9m1uRsoO5W596sgi8Csr/oQiz+tyZ6sqL7meQZSpwE/LmGq/Z85BcUpDiM5tLIeDnik+
sTsIHUmnJjeGMKVc6bRTT7NuPKw3102KQlnNEzRuLnRPrtCxD1Ms3zqdO17aEpNm9rknjexgqR1U
TA0hYavuolQ8WDb/llLPLwmqoosS9QdHbcyrUPUyvfEmXfVolfWbqQwtsgsnWmvE61qNW577on4W
2BTucIUdVLOYD43IDzYwMSxeBNMtL0IsxZiuUd4i0RCV3d2ZkMQ80hqLg6EgzojUYN8sQbQFuRyT
nQlYdBF0cLO5J4TbFy4Vyq6X+7kmhLy15mTnWNlLJbTy6FiTcwMS0NyjsLoRbnWH+8jaw4oafSFp
M/Yh0qweyjPaBv0hnYOX3i3rA9IDUH3I5u3O+pBGprF3Eu0Yk/PkU5LJNyn9Jy/EAuHrgjA9kqyf
3GzUT/aEFytOIn+RgmynJPvaoJs7l/oG8ifW60K+Qhimjx0SION28HRl/6zwOgK7IchmsM5guMid
Nnpso+0UbMqKaWhRIS0fGybfDiE9qA63VlQ/In2BO91BX6sq49GpCvLMhEUmo+7i7NGjT1FcNptW
UUiQYUBBDqwEXqc/ufb4Pmgj8v8l9L5plwh49X0KOvBxjaS+9MkisBPcTGaCohJyGzem4jumKjd3
CUlSz5qbn7mm+0Dz0qMdQPlzcuWtBQO463DzePDtKTw5DjzI6CmXiMVrzby3EhK88y5s0D6xagwt
d9sTPYIQrFcwseS07yvgwbptPxFpTbiMYU9eV5I6oSOYq5ExeCgSkYiWFg6PWd80tUQyUOsxK0dQ
9rglUJ8Woecu4keN50yK9Nqxm5lUYn4zsoR3O/CcGr8Dv00o0ZSJ6ieVs4e6rBxSq0TF7upfa5dm
W9cQR4mw6KJO3c7AU7ftk4YJEXztnZK3N3kLAMWUQ4E7HAA5J+54mIPPGEzsDY7tD0ljbMWo428b
rWyXKhR9Y3qATphw9mlYDyJ0G6R/Cy8aw72QeO2sTH2vKC3VOcZJQ6oHGc2HSE/qU9hchiQiiEvT
r2YHAX4GH5jUL9guPTY6rhR+MwabIIgTKDvaAkRzjo5JtUej9Q/kVXc20KD5tLoyvi4i0goIHm0k
bmk3YjwJ9ex1UvPcjwoFMTOxXrumMYhjckFAlJr7bKqd3Km5G+3zkXhbbPvYCAqZb+y6vjjmXPhI
L0hfSuzLnO7cW/oRlxraEzPvu7R/UqMpO3fa9JhTwXi2et0fVBYuBrDrSYnKLSvQC67eT9g2Ft+0
k3skMCnHuVUOiROrW1p6TzXpXw79Ri9NxS6IaSFoAGMcChLbbtRpCJb26OsLjx1tcnAkX/CaROjx
1qpAdswFJPa+E7faFE1YUagJmBLGiFWcXTC35DhEBPRWBtym2rpHukZJvj+BO+i9KAckqqOE2Dhg
oLdxSfI0RG7HG0Vc0dZkIaTb0RPSoGSjdXPkz5oWnsjgOEjnerDJszErUFLpqNy2VngXDU16mHUX
90IPBMCyEBBMw/XcK+VdYXX72i17zyKMdG+V8sswXlmFI7ZWwOdfsn718kSdNkqnVyCGQijoPV9H
sKD26Y3HtId1QHiD/oXLXL8X93PgxreK5u6Licah6Fg82KL2acMEp8KwRqxDuXPQhdLjrgS0b0uB
d8205yOBYoe0dHpQZJzJ3UTUqiwC1N/ZHO50xPBX2ewMTG6F8EMqjZRWFq/TfOptI91YkxRbFYfO
XlSmCU5hipDNZD4NRvSmfOJYaPEa4y4riFTyh0S5CZl4HHWBryFLu0c0zUAAJbUsUwtcLj0tVhMb
BU3hNrzUM5FWmGjdtPcNxTmAJHSugxIeivp1qGqasJBNPMWhIAAxYz+ICjFrke5ix3knVRf/bAkh
x7nvdNM59gaBCMgQ4z2SIgMd+VGYFfKDhJOKaCs+gbxpt5pWESNJBjRd6fljRZzrPmxS42xbyUMD
f3mnjsXgIajEOEeAVoJDzg/n4akfUfoRa/RsD2QSqLlaeaYSPkGJOXShZp0dDRJsPDT3mtln2xht
9LlRWMqSCAnmh+Idp1uT228QaOXB1h5Nfnm1bXTPYRwqN1mkPpSjg1i4Nu4iWkueZU9fTQpGOyuW
kReXFhDToDGOoZ3tGjk8Qo0IgH1yfa1jaAi5ee4dqT41tj4wOuIX0eUUbPlNyn4pNRn0lSjNRJjH
t2rZoIFIpucUEtA2YeoAyX3bqS0+CjWL7/Q87vaZw4ioN6Qzqkp41mVC+BUog475AP300G/EQGqt
kpUYWWDmg86EdziaVxUBRFcxa5WtocUV1fYg3k6UGrxWr+XBkM6hpCXVWQKTU/VuWhHdb9d8Qz1p
n3QRXLVKLvdOT7vdmbu9USvVaVymU/2yGenxZR5lUPKTC+XJLYKWIB7IkpCbMV6R7Fn6dAnIPekc
84QFkpY5tgZPEMVwQiJTnJLWcY+O2EC2pF2Xj1/6KSf5MYM+0TqaD2IE6S6tdL8lEIFMOX/9x62p
76gW53g+xPCkOLbclNIOUhhUUKPXTQyh/QQf5ZpeQrBLl72sRGxd5zmrsYL6mW409zLFKRTbrZMu
rcP81C4b3Em+UTq8E+yQvk3bv9YIl/SspnMOsUYZDa/BiZr1TZugTLNoplGfurAAvJEalaV1k5ru
x7Cr3qm8F6B45SNxGBVa6zLlDPJIgBdHltOtX9bUkDVaIl1Xnapep2/aloJorRrtRZT7FN+ekRnM
u7yK35VCkJyaAQfDzIhlWzy4VFxh5RTlTi7hapZj4V13PkfheN1zEd0AI6Hob9BuWPao9fndMLQb
IjK/DpwtPif6c5UYaNyTCoZo+QE3TegZsMo3gd3R15n4qxgxjG6+IgxwGROrd8pY3FWMrxVAOG9Q
B2djRDXiE7JbN7Fe0/IEnmKjPlemSPpVx4UJzgBWvsDadPzgPUexLiRtSb+jZuqDYCwANgxI8jIc
a62anNWaZCM5MPYzq9p2qeTSUhTuPjCVPWFKmD7b+QjngExuPTw1eZhcQUwmj1KimGMkX/mRMHur
LtiYvWJA5WKSrgnla9bmzU3WJ09q3zIVnbGfMp/eD+7ewuZ/qyfh2WT5sZ1cZjRNBZHla0vZeKPP
C2yzIELEXArYGsgrMMeAiubwkmsGbWIpwSuo5RbmE0Tx9JROle47PTlyU5niLcv1e6cji5dhj99M
EPgattDWzfxo4HmSUmzxVryvf5CqVUEi7HhWiVXwtvOgMcYr8de+UF51V74JTEi+aRHohvqHdZHu
a/VYbMj1GLexxomwTbk+bJO5fyj05GvSMvhqbgtvAWGXVhAUgt2Ny4e7BzTf7iqbULY4nqnu1oq7
TeKuZVlIDoQxWJslAtNPWsmMqnSUXXqyh4LFzwTRK2/LnWFlj7XQjG1Ni9IPJf9ATd0vLTsK4vQE
OASoX2tKUozHSxXjW5uFxsA1mgd67w4KgOYaa27luctHZepMwcLs5IpkgrjElzdfT03K2BsRZeM2
vjW1OgWucUSJRrArv5WA1Beppxdmt1SJB/Iz469dwXMtb515I7qcmMwQmVdeWys+fgHD78LeoZC/
RMpIFbhaPiId4ewdsH5ssUDXzVsxst6axXKwWB+nY1Ya3lsS67R5WkISsDTPadNsAr06z5qebq3U
3s0VMcyWs2/RCm3bofhsRU5NF7AxD3REvQmhQGIMNcs5fjaY+t9qF4WnELRCaql8+X/Mncly48qW
Zb8Izxw9MCUJsJMoUr00gUlxQ46+7xxfXwvKtHqZZlWDylFNaLqKuBEKEoCfZu+1m1a8Wg3PSLiu
3Fukm/WMXBXJ8zu3xryA4n0nx6kDrO59sSXkTV598taC2bVMfzCU/Pz+5mhxbkBvYL6gnutTd5cH
VeHaBxBeG6ni/IxdX6w7PvyK+CIYN5rUZto3YYnmJl0/PB6LR+XbGM4c3nF74DICikSE5XOzkOhX
SYWN483IU/fopwTJg4s7deOrJbojAsXqfzDt+h8Ps/7bgOz/NDP7/3DapbssCP7v464LjNj2v066
fn//f4y6dPtfq2wcR4TQoWybPpOk/5h0iX/pjsPh4qO3RqRsOx5DsP+cdBnmv3BxiFWY7+AP4P/+
96RL/xfCtNUqYBhMQbFd/L9MulhP/vdRl8u4zCIeHW2kv646TMv/78Pkxa50yVaFq49UW42zHMW7
OtK2vVlLzGSiLfKrY3yU+EI5Hd36QtR9vK1nWJxFhXihxKNjA64hC/qhOPjdQkWu1VtridoLa1Yj
nVd1QXKKJ0cFfZXcKPD9ialWMoidSFLsutFy0D1jOTemW6NHKLSNI5AjICyZUGMODUnNJMb2cZC0
pv/H8boAThSqbiIF8eT+uFUtb5Mz0qL6rK/KlmizrHvRM44A0exjsEAs27X2muIpJ+zHXZ36BRBj
bIibVKtA1FYchJOdtodsmh+g7b8zLp6PlaAMp29e90wvsXTLM2ujeOsk9hQU3hvqE/0UtbxkE666
JLUPwEfQe+vaJVoEKZvxFJIo1JwJVFuChsznaqheq2pmK5HFU5C41CyGYO2YSEoh28nJH6Zl6lXm
hbi2FYCUzWxr2l9yNdKNqPLs2hftdShWovQSfVQ6eKKmSk+SakIyHg8Gt96aOnSYUThPdUP8T+yj
YbP6gabDVcN9G83GhuSjZzzm5t+ZuPYVbPLAObma/AvOrPqfbGaljBy8u6q5CLo2yokf/8j1SQOo
YQCkGOh8psJ7R1CXhalM3K1v68AVyUeYvWIIXSwl8Wi1KJqnZ9Mt+wMM3CFIIIrVHt0Nn5XFKHCI
P5Y8flhVzEsJqkSQyLdD59zsUFx/W0RtbLTO+MeLmmRbpy665vqvWEzmFKMVuHlOnaDoetkhUuqn
WH6Z2Q7P2pg+cxI6oVdMcVBBWtgV+mp8J5f0kpIbbsSsrHicvym2DDs19qSYlkoFpe6M26GdXcS4
L5nFqiDVLLEjnsM/uaDgCG5xDoMNjpk0wjBfK8/INasQTdPjZKUaAzaPsprbGg+v7m26uu2PNfim
bYKBeisWaz5p7jif6nGWgDxJ9ylNiRVzMlBrjcFk6YfRRUGbTacpUzGCKH3rlBowkLS0QlVemvxL
iAn0cZrhbM4GZnTe+I8AW9iM2t8OCfEF/hzELTxaD/HaVTdud5oN6LEpoBy9N+5596WryGxhRhyj
c3otDSib7RzvkiGxvk3GYLMdxT+Ys56ZX9G/13CNe3oQOC9EtlexHp/KZf4rhZAHo/aHAwHiO3vp
WzRraRWIMb/UtkclV4hwxo26EV2bkSYWvSuIkAeZQjAuZLKRreyAtg2HLBNJSLAzeMw2Cd0Ynq0d
p8/UNrvMbmFhR8NMTeb397i6yjAl4ngjoFyxeLVPc97kF8Rkh2wD2xjZ20wWXeM8wlvGzo/+35D8
6YiEDqC14wtZRfFlYXq/6VPqOlfP9rBs4r2u2KePXKNGuxw80+3JOETrY+zsckgCExQp5YzbnvEo
NH5hnRHr0Le77rCLuaeW3Azw+OJ865eN7dOYoTamGHKbs/FZETZ116Y28TqIe7n6uMPNtFQB/m3J
MsDD8x4jRXaaGZK2LREcTH/SuIb4Li0aZ0O+5uYfyvEoJALs6soFKK9r3WmJqvfDTLoorOmPTCMy
2IDUAn+54q+CpldQjLg1HhcmqtTKvn7x9SH7gBWc7lieKxLgr4SFnoqYpFXfMWAASopRZt2GF5om
zk6oKycA/NXG2Ive/9OZ/W0uuFL7GLJGO7ITWf8JBOYZQSPIm2FxrcF3sJpADXNgd/10JZNEPDGV
3f+mHBJ1nELo8u9h7Fr3SytC4vMQnEhmmlrseE8KduBT7K/3bedfieFzr2QZB6jw7K2taHp8nJ1L
M4MXQY9/bZPXJLvpmlVdJ7+vb7e6L4sbpC3JaQerorhv2vL0m/gWiwa1PwS/vSdZ1VhtT84jL6wN
gb0pM9pwMjgbpIzF1Msde18znEWMUFzG7ol5rKSOPzJnAfRcuNUDaXsBQpTmpRwEXoRovqtccrBl
TzSM5xHI5Uwg7hafLBb7ueTpOqnaRK32xcOrvUjI62KYd4xMjAD18rSRWfukZT1nX5LbR00j1cEY
PrFJ01z00Q7a0yZtAAM4JV2hFrk7ZcGeWuKnlnv/UBPLsI3A+W19c+2jncx77WiMuH3nGTeB2z+b
st/MbvyROZ9DV5dHd9L6TWxkInRhEiJsp7NVCwnPELf8u9x1uwODRZ3SvGXen1UmawsakUgV3RkH
dkcfO5DaOAEGb/F6gXRgHpGlFYoRt9zCapaQUsfs1imnC/xG6yCGwLEos0uexQbAOjC/kDcfG5Xb
O8p6MzSTARZynjxhrPcCLvhPh+iYm2jn91Ee2XMPxzb1l12X+T+VYJo1Eb6wqTTtHwsJL7OtGYgE
KGYCvuyM4LbhithFf+4NFTha89iki3VLEse8NvojM5d707DODSisZ9tfPcb81Kopp31rhGzz0ufe
4bCwY935NoYxkGCxfzjYTlWbCBKF+el9vGXR6E7blFjKraPx3iGOZuqjIcvBvLFz4xVypvQBQXF7
gjPs7KEItKeFTdZumkkDT8qL2Vna0VL1GnRsbCbLKXes/vd4D+otzwSX58S6X0SVnCWGSaBxQeCb
y1q+xt8FtsDa+Xr+jwOUjikfcnQ7fc/o3yhIkBKi4uYJ17b9To8Z0ybxQ74wjmq7jGdD1/l89vOp
R+5LDklg4u/QVbVFrvRhpRzDc/4xTbUIMtv5Cxx/OC/DrdMieWco2YXz1GOpGewGohxDQz/p2kNu
GcfIwJniVIy/i+RoVYV+MP3saZwz71r3p8o2ykMDFS7Iil0Rl0+l3/6dIr0Gwmi8SnNkn+ZBZcZ6
v3P8C8LHlMc0rrfF5H5RI1rx2XiZRD1feL/aB2yqPJNVFZiR7d8suNqcEo86iqFdXiAnc5t567eH
NKEW6nFYsW9JQh/yvl+Z285Ziew/dI1ZAIndIq/hPq/nky6b/SDrfalL2tXG+ax77aHz2VOypLBC
g8o4qKDh2F3ubFU6jmcz07gh4gLnGWdEnpV4wRLmc+XVt/1nGCzFnabvLMUMyHK5Rig9HjtdezHh
3dEVNvdTTvNLtFMoLYXrF8N769ScB+Z1BPMx+860N/wcO0gy2+zH9O9q8nm7BYyptP7o6n3uFv/0
mLxXFHIHVga9dlIRI5T1urOt0ozrA9aLtqAh1IUetHV3oMq+oLdcsUETBa75VGpHKUbyv1m5jp3Y
tEZ+MueU0q2QxNVWjCWYIVghOaWwKabqIY7Ga5dCaB8Yp8qq2UaS8Vy/WOdJZ2dEpZrsswmMd6Ld
z1YbhxFRWuTRcvesO5DGifeaknvpJt4+gawIrsZXD3PKxBv95okneLFJkb4PgzedkF0C3pK94CNp
G8T8zPllIdqQDUBM8CHTW7ktKZh2owJlUi9DBKs0jIckfUmHHMtVDc2BMICqJkd1hsxYd84rgGR2
ky0kkJWzxh31NXuWuREJvGGfWTYPweJR+2Aj9jlYojwyR3/tC0FdxQyaTFKj2bmGuqWWT/ETOzdB
5kvYUbnshhkXU4Lve0eb90FexR0SzuxBpujr8gomRuXFIMZA2qIDKPdzwRrH6ZfzIrLHXmeqHysS
SFywNGR16npQpjOoUHv9/PX2zEJnfeiOLs2E+86y8poJZoWW4bAX7nBYaIQfgl5ZXRfUNepRSt40
tdS3VKsDUrdYwrjzqwkOYAO9J/R63bjEuj7AKosSmoF926qvX+G6Y5KfgVlsk8zrBTVb29hhmJ57
8zv7CwJFsiR0ii7Z4vEMG3298tqWzZXLIh7NKQqBkYmEO/RgRoe63SUTf0K18iAK8vaKdr6DH4rA
QpKyRwQd5LcG6rzVG69ijaVi4H6AvsbtOlCeEk1r2PWLB7YyLKZcO8VIsjeZVve7eP38iOTimZtO
jAmtg8rdxz5b3jNohmhzLfMQlcvekdmRDcKtEy6zvbjet84EIPkknBoSo3KRFo0vMabRkzfpJoE2
1Y/l1GdRIjrSmPrAJOC9qN/qkhDSJE2WsMYUtJFuQX5pHl87xwyAL4CLshv0Hqmnth1h1Vs50PoR
pEotXZQ/k9FdJ2UWhxb5tMd0tuc5GQwN5LtoffskvN3BZNksIFAFS+d091lic07Uko1y/TmLHCwd
Lj4HjEzj2Tc2K8PW7RmutVLd5aYDH20QOb6Rs9MzORSdAynPb/qAaxoaHENxQs6IB5FgVMhYtVgi
2sdeKRzObfSPPqB4XTEEltONBybTfI5pfuBZVj7beiF3Ds+Xp8EEfexhHeDc1+WOVcGdk5K/pEnk
C5XZ3QttfizzsIlNjzOyZXAmo5inVXnsJ4pcS2gjVOiMdAphIOduRXTIEsLTavOvRgLsU272Ty4N
R+1bqKaVuDQV6S2oFWNpuXtAbGSLpvWLMOu3tLX1VzjiiNwavNA8nam0UuOsTWsWz87toh+r4B2D
I7ddIgKW3H7N4cLYYLhZGOFWRcsB/tXw2WkXDwMBwkfgqFPvOyBuh72faUx2B0vfW+5wtJJpz0Ey
XllxjkevY2TR2Z23Td0UvVy0PEgZP2slmQZehh68NlUe+EThzaYLgd9K3CcHWJguWG9ytCCLHaPk
3ClTADCyOJ7z6qgnawxIiyuUPkpfmlvtj91uEsvFaoR1dHAgznY6bMTU2bueCf+ZsNQ2cKy02BSq
I2Q9K8ftSOW7dKO1R/zwSOuxawoHlDb4t40haVt5HAN2S+prxupsYzB4DcaVuSbNXGyzXoxsQ0Pd
0L/T339Cig4q58Sixl4ORJo82ppIdmJkiQyn4CpG761jmXr2ozi6FMTAJAWmYsBplN3mShSeMmM3
s2vMnahg+9/S6q2SJ7ujvrJRePq5CwHInM9NW+3hvCwHy4beUkQRkl9/EWHrFW/5En+1VROHnYjQ
HKNLTe1lXyFlpFi1LBoa8HmjhOQpl+qcVMvMVTrYLNsuopH9SSdtIGQ7C0LgZRTGtShkDHJ8/Ekn
kWxsW7uaon3+bcZ/X7LFZRg16fR1S323JJq9t53yyj5iYDvipRgakj0WUxZp+k4lzQ9/duF2Kvj9
235f4vWeMFNTkq/Rb6v1fxJDbO8KcqdYzZTQ9lEinUyFR9pAbQQEP86CxkQNpGLES51An8JuwNq2
5nwAAcDMoMDG6MQPs/GmaOHWtf17PLF1Arxyt6a1Qla6xe2joPsIzcZ7oET07mOTMz9W3njuALsE
iEXGkPztkce1O0QvBXKkHWG/4Tig4Bg6XIQEsJQb/KeYD3x+7KTStn1k3nSvvORCLfs85kGeOl58
mEkggJntv3W19kUCw4+JkmkDgv3acvdviy5nl5q+xhlc4BmsmC7JwV4Xso3CTxflBY/JEkr0Cuv9
faGx9bZwG/FYrTEbX/jOjksrl5eGc2haT1dhsAVfLPfMX/Bjp1N9LSpkBks1/mlXLhEBQCJIWzzZ
g4Jm4mvymLrDD/Hx7De4BjdU/XkAiSwEhs8GdiMiYogyeu0pau/ASWotlYs+x+0+0SrrDhfb66gE
y2REc2nrvxDP9eQny3s5PEde/Fh01lsq/c/B7c2NW3K9tqXOkTgRpxsUNHUYVJGhNg88G1FWpRU/
Y5/YgeGwE0Ir82hoZ9QjX143NRujBvGHpGMMZzkcmMydxpxQsYF/DRz0W7c27xCvrTWesPG+Lc28
d9r5UnrJVwv5sBhJoYmm5TR7mF9tdelT7WDS6iIxMF9Lgs0wOKqtNWEVZsdD/sfPICFXtJF2tXVF
+pZ/KfBqdw04aWf8IiFSFs6dio1z7UKFAHkGe7vhOT5LpjkL14aOTHK4ja3+UkUudQO7nQ3unQ3d
Nkmk+qEuve9Rtj+Zn1xiAnyXNVjQPguGVMQyoUOeHhL4AchSko8MrvqsU7UTxxtvkJ8FRaeOolpe
xsQMlJvwp3BKItXp/bU8aZ1ARgmSqOXNgSvWjuVaPw6HKF7C3Gk/NC5YKGU6vieP5I1V8uGIT85t
KJIGPpRGaw51TkQ2BLw/rt++3Zsl08WBqaecoksG3cVLBuZJ346Y8fqWOU0K4+WiOXqW/aLLOWTm
7G+KrDtNktGEmM4dTHyed+NDsRjoyIoobPMvGSsLP87EiK62T+MIxx5q1cacCbUe8gJhUtkHrlF8
VXrzrJbmG6r3duRephPqCCkw7VrbFmVAoAz21BR1AeaETTK61MWYwXOaImA7PJpq5JtpEYPu1oyw
mZiSk4yxVzaLWIrKRyPiyu+bk1WZ3+NIvpXPpDhD41j01pdKQIeX8MkVvbROmin5gkBv42dFPL09
RWy/hxXZCLqd59LWGBJSRpZvjO7lJh19zAdzOICJm3LgOPFwqiDSE6OsiO5lDKpMfwq6SMPLqV8H
23lW7QsN72Mpy51jEjdm1sjpGYnA31ujBuDk2SZPiyUb2sBlVrPU5YKuSTw4g/NpjOZR1uanpDlf
MLYY4MnTdH4g2O/ezphvgFBi9v0Az09AvtNAW7KWTP1zrcxz5Hf0Obp9hyvrvpmSeMsDc8bUu3yb
an6LOxRvBDmRXI5bRS84i9PlmFXDW5X3e9ANHg/Pb4Yr27lI2NeKHp/VjHywUnw6RpxcRs+FQVOq
s44hPFHRnTSIW6+rRt8bDXMXLPKbNGtPPFhZT7egKyInZZ4G2MozrhWrvzq3Csas4tw1Dm4TaBY6
3WbkiNDyn6KW/cDSsaDuokYFbjs9NHH2Bqz1zteyo+dVF49TgHQXzTyXIrtAG3jQqXu6riZKGo2k
vUgQ9FXgaYTa95FHfuIcxjTO1cJcYAF4mlmfJVUGMwXHOMtW4ZHsDp2WmJvJWP6ZzOwGWAPzhZ/+
MYfArKwewM24pwNBfGlXHOt3zIrC0e1/MgYmaIL7I8CWQ9nhIEWmCY6G0ijfEKO4U7PziZo6qDWm
oUr/nBdScCkCpsBMFwreLBDk9cWDdp809Q8s0ptsrWsaV8de+jhINCqGdcRL8Bpuu20+GR9N7T1z
L6Dq5eOzohkRXYnZG1MgEg7toGg+dtSKj4MavqhwjJ1noh2sGdUwU0K9qqPmYrebfug9smvKgyh/
Thp1lUUcb1MfnYVGL4B4EyHKh89nDyDvPm6M/RAw+7rJwSXvTDefKgbUhsVosar3STW+ZXn9mGnR
aRLeiZQHDLmTFdiTS0fdPhjmvC5+2fz3/gRtCuJ66zw4PuuDPMIp2LC34zGijRs8t4QKIuQWJG53
wkZVLsytkTEsnObiGc74nRn7NpkV0R1E3093hAvQdPFCj85Tn+MzMQCbZBGKk/pGAih9Uf84ZOPR
RbLH09DaWlQpWu5eO2FBMgAprid/SIBeHcT+dkyMUEXu3dSPFHw+554l3yuPTrPneq0T1oWEk030
/B6XbFMiZCIDtLKubZ38ENU2cotGun9vadVFE0u+B2x8n/FkTarL0NcephbJJKG8M4hkyUeNfzzz
Zp36lEdyX7pUF+A9GF8RGokiwGn+os0eD+vR1RDks4mZ9pSS42kUGKC8xn22XYfptL53qhl7X+ne
rc9qcinussR/cdKIijb/ISvipzatl4rUIXhI017vxGnMpse0K2H1oKZJyVfqcyxAseABnIsCF3D/
jFn0Sv17m7iYx4XdvnnL4TxuXCUIydGv9lSh6+sWKjtuPGy+z+BzNnEv/qB9xT8v9CpAHHfXE5a7
S2pSRIo3WzgfMA5xUarlMC8CnMwYTgVzoRLFnBsP+MAL+Ue141933Ofz0zw3Rx9o865NxaNOOq4i
CHKjBnZrlXohEanctFYMC5EiJPfIDZzT6sxk12UDadwNRRf6XstbqZ5n83HoEPctGZTKlgrO65o3
PFgtBnG8vC3tcj2UBBBQGrtG9gTc6VLGJE1GYqJMgbReV5+AUZMwsbPqlKy6fm1BROGiBdlEuf+A
G23n3zmT8dDVS7bvqUArf3lrtfZrGaCfKa39RJ38J19Ktnv2JyJNlkL9Nu6yIw54qoSmuKVDVm0L
mzHK6H3632rWvTCiPd64xc2Yu/6UR+4BKr97+X0pK+x6vZWeJ8f1t5rLDFnXctZtdZbv5zIngTVK
kI5LxhWIZazzQCosCJhY9y+/L5FpHiq2/NjGvGsy6ioYkIhvWzezNs8T4PTQgae2W4YSsVU/RMjt
nA6DvLbVe3SYPis3YqsUQeXJD/MM9z4abJ7UOWtK6RF2/ZwrUOjNmhUifbyYhSVbYtZggBd4jtk9
DCZVNCHK7M9KUiK61sKIIpqgrt33fizeyNkkrgfJjFaMWii95FuNnnFOa8qDQqtKBHLpuFGOCp3K
1O+qTNxVqiawnFEdGcLjtPVyxoCqpL6hKkmIDFV+qIhA3QCtYZkOch4/3FxuYo5F8Bw6+UgE8UzG
QMybxyBD5c02M6pvT2T1oUzqg2Eg949Z2KVLySg3QZ+l2Esbkn4SwavtgcxssNmEdcXypWuidfOp
PXrtXxkvf1OADIcEnif+MubCLC9Q9+Unm+5zoxITWR8pBBCB6KY94qpasPGnBrvqAY61Bl6dsRLK
NMZCNSdT2j1GFXWLZJ4Qyb+j1wwbBVGohL2/cafyTWlTQG6Cvc+PHJ8/xGz1e6BK6+ieOXGaAHKj
BLYNdLlG32kM78hSNboMxDCjQdIjVx413R4rN6SGSYa24kETBUIrBEvc7bTv0u73ue3+KdLoj1/Q
H5ZgyZ77qYd4khObnUwfbQ2xPdIxDSdscM+Raf3JYAyng33UF+pbzy9IusaCTcY4zGjv0aegB/D+
5Waau/WMyA38lOyUPC0onbkY7w2GFH2tBf0Qh4OTJldRX7JGvSTTsBXV1O2NrB8PQDnPILi1sjae
63RlAmRlqCapvwE1shhXGvN+9tDWj6rbz4rjj7sZUGR2V9CMncrGEYEJo6m0Pq2x/psQChRYZnOg
3Nw5uto3pAg9pDNVjEcwwZftc5YkhT7uyVkiu9N9Bwha7fwKPRpsDgYwmB0Lo30iWMDYjh1vHmz3
c6qpTyQN41JhTjeqPBzTsT7ak76B3SkecxmR6M3ew7NERng1WT2d6Jor7pL4PHHVeBqXdS60gVyH
2Q4bugFZ3tw4/tAyJAe2mjX2rp0PScSsIRuCp/Szvd23//TEAW16LcufO6Zh3GLzwT0MBhw/zznD
9mGRUhJPxCDIwNe7BRhzzxUOBtKFNV6OgnpFx4/gRGTmERN5m6FAMguO3kiE2WbsEYBKoOY3tWdu
ZX0rx+U+ZiJ9cbk6drPhPBEZTikYaecsX9RmImDwkbkc86H1q26Mux0ihgeJQfxYaMa9BiGfPdIM
AajWbuw8aMQn+YdoAuT6FTlQSSedwDWj8qrqFsnfzFllCgSLcoRCt2haiKlqPCbxci69DB0/YU2k
l206Mia4gyrBHIq6tMQbG85FMRxUo/nEYnvsPWOzZ7LElI/qeT6Nqs/OWkl8r+Up+x5a13OnaQ37
mMW8Vkaj73wU+09p1+CnVuyrpYiTQw+ZwVCoQkrVfle92dzcbEScxEA7jv/RMdlXacVZJtbLONbz
dENXFVX2i0f4Lh2kFRgUnX8Se6w3vTlmL35/agyXVY3RlI9MYvKAT6O8krlYMhqq78ibpi/wqPH9
Rhh3qRr1gzMb2bmpMzbjIjGORU/VwJLrs/dUs2uVk9w3ihRf15nMi+YMSaiP3nC1QPIEMPjIIq3U
sBkjQoE6t3yOpm7cJpNSISM/bDc54DRfT+UHClDKFIjM7Onta0NPdKKd3zdm0/9AwjiUfer8daKR
n2I2zwy8nhYdT6xpvsZ6M4PW9xfkii5jpqgwrs3IUDoelu9lBtAwJ4Q9ZVQ9s08wZybHYquQQ+y8
yIr21BHxjoW8eFxEKYNpQHebEV1qmlV/8kxZngnxgM+rAz61sQHatmL+i76mB85/pOkOhjaajq09
r48CdEoAkygRq+U0TfNy0ufqp7Zbn3lgvZx/XxwM3F2xhmAVz33FWd+MtYUioS7paap4WmsTpsbC
4kJPTXHWje3si3hfi/KCpD0/M9X5ry///l7j2F+invLw93f0ZEPuAV3c+2gaWJTngBaAvGVMpGDX
MXzyZDad66KfzuX6slIrjwVpnD00F6xN+rTzYrM6u1pfnXV0G/VmKagoSwd0IYPuhOs2MBWrAaeW
pHKg8Z9tm5iCzP6jtUhFjMY9/L55ZekHkqwlBP+8lctsd1tW1mI7ZdK2Dpptd4ck6veJWc1nglvn
cyIL/eSLp8UsfBpVyz/9fkUx6Z+QTLN9EeILM2tx/v2Efr/6/bNTdtqK3/TvX4vWj5CAcwZ4wgLG
JcrkjFcmPg/LlJwFvRXD89GmwR5Y/uIK9Jf4L0bKJmSYzxjB0OPz71dtVS74ClqECv0zQikJVBHp
Mqce1P0/hJyzhoO8Tz1GZjmyJ5eAWqpsb7CHvaE7L5HQz3k8R4GVmS/C9bHlsACkqzdR5JUppssm
oxWStZfe/b4U62Axnd1tb/DctBPI/gqcOOOV6uywSvdsxOpkJGxsOIphuTb+YtKDiHytu8oMO/BK
QGAMgaML4Irbyp76lvLX8aoRWoku97qT/CSudO6Gmpr19yvQ2ZtxNBhIxx1GD6m9E6NOnVh661DK
xQ/psANiYxizyEuSnSlciKR8kJulTzEYzKvCBIFc7i1calg4em7+BLnSFN3rhStRLGv5LtfkHzAM
F7sf033lkkGJ7nKb5vhtohGuTg4nzrNgS2WIMlnDaM6j26+MlYalSueM5zhuCXHLQKwoe/lWsEYY
erT5vTXJsBw6eWIAMdz1bKpxiUZvi9ecCnrCQCbeD9hG89hJ8hR7nchfh58prnO2XaLdWzrsTJdz
+KMEDpzpmXweCSK5n2MmVsNEhq9WVSW/QLRAMptMt60ErmbRvCsIYVNqv7p2V9277oqtaEs045NH
UmKTxUExgTkDY+BuWbBO770c6e+05jkdHecy1AbSR8Ma3ys/XYIlKbKDW22q9Xd2nQwXeyRaU1Kw
CQAlf9MhfvMdffjoc8SepjegYajmByvOl8MiATAyndyjASGSdWQp7DJTWuWwd6aBZw0FJgPKpfpq
U4chlGrPzJ0N9GnzR8JynFBx2Z1a1DiBn7is8EfjzYJDXYzGN346Rl4T4YfexNhWRPbJcwoaW6Os
NzmV9B0BmNnBS60MWxuZckUGHb/Lu34LR2/4Yy3vkDpeYw/3VFqwFgZZZzp5x1PLpnCwMjJVBmZo
Xpuitxqz3ailFGO9NyIP2JdSfnddnDH0KLlbJhodEknNY3lNSLgho5THf+INHHt9AcSU6OB2EPMj
KKmc8WLmvs4cnzp1uRJVoBbxI4dkvJqpphMN4CCJB+os5ZR85g+6603fJLIwI8lyybp2ia/9jAMt
b3X/huipBubvnltH6U/LOO+cadVc4B4KF5D+TtqyX/LAkvWsrL36oNVtd2MxgODNrKctbLkJE2bv
hQnO1Ht8oPYWSGn/nfvJzk6X6mMiAiLkDtCPiJMqqj/yzEmT/Ot66fDtzKQ4S4JSA9X6a0o1n55S
ONoGw6gJ4vSmPYloaj8VKmTOOW0XJiU3EsyPHCHVSypkcobrihenGUj8GPQXcktvsD2Igxm0veUU
XHBd+TXFb4SI9Wh+lpWj6OsciOt/m27G3Mr+ff39LmdFQ6cr3y0r+ow6DiAiPabT70vRJPe59Is9
dDaDWb6HfPh/f/X7vaEdV2SQtx36+eU3dkybGQlwGW9x20b34/ry+/3fr0arFDT+RFMlCXbN3Grk
/vcX/FQv7y3gRspM72g+t9mC25pjqdv+YgEjkLUMnblO4zms9Ip5bR4HivgYTA6ejyndJyt1yIkH
bywCcdnLGkLbsShEdAWlRlCHzcUFLVlxyaceYnvyOI5pv//9dr7+ml2BLSJZGB1eP9O30rf9fj9x
Xf6f9Xdk61cged+Wcbhmdo2Ru+6Sy+/LUiQosIS3ZqVWlHQpfXMz7OCEcXW0b1XpjxcbA9plGqr/
/MqDKrzDzjtsvfg9a+KbcMVEjWSPh84zLqPoGONQModxzC3RG9o+q+ecEyyX+yVptCfcpfmZejtY
epxg7Q/rE4zp+nBVVrZHNEGcTWFfGIaq7YTfELL+eKPWIkZHqP1QQCbUzcnE3IyYqB8NVA+w4va2
Xo+g36nZ0yz9X+yd13LkTHdlnwh/JICEuy1vWCSLnrxBdNPAe5NIPL0W+EmakSJmInSvGwa7m00W
C0BmnnP2Xju9hZG9mkN539MUlGMb7NKAibSlpXrqTcEM3RYk+ATTY23c15X5ETKVJjEFqw6zZFTF
j+hu/a1KK7l18+ngqnm6DQ11ppv5EVkdOfG4yzlAQXXOFbZJB8eXbdQhGss0OlZx6N+VVkNpm94b
rftQuLgeS2WEm1YgYp1aJk5mTjhbntnTrgXu8wSVozibbsB8im7v3jNUuYl8wDyrOBpH4DEoclbw
pGoCXcMfyoX2GM08PkH85apangglTbYwHETN9uvrkVni4NEMZ5Y4DMU6Aj0zWIZ8JXlOb9wunW8T
QnuOshWSOh3aQZCis20mWg5lpm8TLJZo0gkL6k3zKmJcToVp3cwOz29vGn+Ccrrlew/XQdj0RQrr
ytnD32boyNAV0sQ3GXeNveFv/LZpX+D4oAGLmo2DVHlnY1ReTyvhpPVPAzR5hbLUf866rNwqb0GQ
Ey7HKINpoFTX3Miax7RPPhLyFtcB4CBkB4W5N8K13+rxe2xoKGXOlJGkLDV2+iTDBdEQfJTbp7Fr
yutY49SsONef2i61Nx0tn7UbBs6p0k7zFqBOzWrZvxRO0x+ISHjOZrE3nfpcx+hAEE6028popkfH
PtbDpLZBaw44e23rmrf9cISOiUWeKdA+jjuyuId37cecWbVdbQll3MmR0aSdV2JfdTTvu6m+sRZU
s2kzw9TBcFS9h0nP7bttwXxxXRTgGQbDnbaR4V07R9UnRwEDauaBKaSTPk6+ne6LAZiuiceBhhHg
C7+pJVP3UC5KbXnLGEzf5q8iI+JcWfEZxUNNfNm2FTVlfv3YqUFflNWKW0Vc2yG05o/fP6VZbSM/
EX8IK5hBq/EFoyN89GzEUvz+HeoJi4goMAr11B8g3aGSW/eDSSTxhDZGIzgehxe5iKx1xhrOUCxg
hOvX9i1YNG/NceDdyctk5fntuAkH4Al+oZn98IJkYn/ZccUMWgfYVIpDZaaSpXwY8bJgFgX5gO64
bC95MfW3nIH6W3fyeh5ManfXOXZhDW7JKvVdEnLMpXgCZWuT0FaBhuOOHqLjNLlvJudSl+433hQi
lwwkPlUimlvPrpvbwi9wPcfBc9YqDPOMAqLKfeq6cY8IucBz3PCiuvK+Ate+HI7cvbCr9tab656q
iV4otpOzXaiz1UCK0IHxnowTiVzMjIfMfQ2U3BgpPenYdNKb0MFAmCv0VzMdxaFyXHwjc0qxnHk8
NktOSJqG2zFHezih31zJos1vnXDZCh2CYFHzLBHmOP91tw3nsXl9byd47flA7mEawRoNewXInmaB
NTXtbspZcF3D4ckbwPpOvaI/KEA8maHiAJiJV79+KhLoChg93Da7S0vxjV1zeiWVNz/YBulVvmfs
dK3GV9dHCIoUWJ4orhuUsbMCeqdPuvTmB3zU9gM3DbYZZ7oZBN6GWA3FqS4Z1HYJw566Y/WbexcU
SsVKL0MMPrah7ft58F4c7nRjLstnQkP1XT9UX3i5pheeQb652LtQGXEtZf5rDV0D1AQwQZpNFftF
J892DDao718DOiIXQe453RgRPyl33gk7LnYzAp+9EbXpm5HS8fYR35jTRMI2StVH0ST7Ac/JlpxU
h6Yzzc0+QXSVqtQkyKvw1opop/WQFPOpHeL8jdb7GnIXM18l/XPF4ABcHnp+x/Tzt0zhE/JnZgXw
dkkorFsf9ad4T6XdLvRN51FNFrp9LLxu1DzHDfvdEMdQAWFt4AairE+64mxH9blLQKO3Mk3BEpxj
LeRLa+5/r03hdLhJ+eGFBPpS2xVIHRdNUhYOasNhryDrahSbKWGYWsAJTyHFLHN5c99N7XhtmvpR
T07ypB0aTr4/HOAeGBuj49KEbTHcoBb4IWMbSepytYIkLB5sz72JAuC9CdvBTTd27iGus5fCIqXX
BTv8FunSX43LzF77KJ+bJH8dracZq9BbbCkoMsN4Hhry/aI2sF9dj62ct//IiQH5e6cVNKhmgTKE
z10EeM6O0y+8fkvtW8ZvjFXMLeVOuJ9nzz7JHrpBmohHR1fFppu0u/VNt6QsWoWOfJ592+Clpz4a
5bDcBlX24ja5AaxBxG9LxbAe8ard/H7n2DpZhY9yETTFJggYsXAt0e56br+1gEAcIG7Vu6Hs2r1v
8bhFCKiK9oUk3vxqd8I95AXKw2BwL2bPU20y5ThaLCh44axdbQzxNh2H6m3IZoe0iW49GegLzNlO
6PWH70QcqHvL+YxwC981Mn0zmS5fyLpGh9LV3mtMYOGqNlgHDEV2tbZ181Zn9b1opI/Wtt+NM5Ns
uzM+VG2bbzWU0I3tEK/W0V4jLSN/cxiedl5/RtClr1REAyljqiBnw/+IukOJI+M6W8N3XkWYrDKM
TI4ZfIIzek9y3z0kWfIzGereY9DwMFTLix2tPxJ85IW+SADCKlE7b4Bstxx636idnvOWZ7BHje0l
0Xg1aQi22pveAodrMg/5U1jgXEbviXPJsu+6tJEPnjNe2lL2595Koabxqtvxz8C+vdUxt0Lni6do
FgNR4hO5ySw6ernt/aqp76e5/3TrWr+hRoZZq7aObIN9kpTGW9JPezlnBG4gttsXMtDsfB3FUWp3
bzFZLNgNlUF3MFx5zezw5jF97+bqqQoo/OByZvigBwL9lpefOs63n0HGoLE8HYXHKp7g6L/NuGmt
xriO3mjdEQ8vL0pmM2IFFgDlZt2upRDeSM6wR3ZRcyediswNFoxu0K+JHwdnml/Dupslq4CKnm1N
Vh5psOMNwhVSB0JDcBpFzusq47WNSrVWMSLMWXDfG0ydmcrUNx2ZzCu9vDosP8ZdFVv+DZO2e8yO
DyTNmG8R6v09JxT0yNITxIQXzyz2KFuokQ9zqqvF6flipNH01lbE3qdtfE9DPUakqq03YGOP0BDC
6+8WUoRsAvFYfZkFZkVGcfiiUFKBZmBULEf0zPSzmf2UNvdSmxwEyZMbDgrRXvc9Kjk2UcqiHA8N
V82ZGcML34C9KzBCpg1PzzTJDR2z5tnpC5cM+ZiSiNb2G/A6OqfKY0e35uSYWzLfZnG+8ZJEv5iw
ZM5j2+Sbsrd3Lr2Vx6n8li1liBnHH53jIelYfplVGYHah3Qhbqk+26NTUSDhgfh9OZmY2I81xKLY
uSH83Xm2u7+sYrQ15FtleCkREsa8KZExcmR717FY0wC+pJmMrkXa3gOQaM5T6r/PwWNe4/d0Egqi
muYFjnkM8qlw7ryyLO5ds3/sFzDA3EtkB232QoMG0sdI3zwajbvJQafKFXWvwTyCuwvqJyOJ8hd6
ChurIqfZjptFTViGN3oXZBoxgIN7wipzUGsz85spjQ+jP8fHOfTv9RBNJ1G0n8kQwWbB1jp1xncP
inzrZOx0EyqFyjUhpLyAEaSKKsSE7gHAtR9Gi/gNsKyZN2+hET7SE2t/ECYySkLR6adF+Djjvlll
oCme84Brol0Vw3Cz9LG1eTjnut40GdEeHbgP2D4CY0Zr3AN7G9dTHu/7RAZPrTc++iCnfvzsg7wv
HqC5Dx6HPH9M7KTaZYB9DwBm0Dm5OZoCM2duljPeZXDNpC7xERGN8zobVY2tP272+VDXV+pX0ivx
SF59P1joq/eD8MGLz/RlGq/86xmwgkhmRE2XdMnRBkK3dRmVXqrYDw6AFYhnlXKf9bN3p6LRXTdN
e2o8nT5ZXvtgSRsZiJM/cgZGKDdUnxUPEHx88+IzmrwmZIVuIDTouwFhBfOfESOYF53o7GcX5VBq
dr3hbjTBmrspTVOEFGP2gXPxHq+FTX80Z+WpUM+1Zsfh/soKML2btoEw0J2iR9kaLmBxf7jUigs1
GGh86aG7rAORvPg1FLnI7qEHS8m1DNg8mtDHZEh266omsoChBSI+qmjDr/DWzPUXnfbx22nFt+U3
xWvj98UG88LzvMDCdZ+Ee3R1xamXRXEpFhesh1XikdmBjXSuIz82KAXTLZwDvcWcm/89R0Txrsah
ucsnI/5DwjCCMUBZ7EdSkFZYAQQzuh7JuRfsoTmap8bhWBkTRLhuikruWp1P7E4JkhubTQFO/h/b
gRSirCk/FCxLYmXSVNq2Fq6uf/5cNirbj/BWFmRseBEVkR30gfdL9NZFaM+dVzyxoAOjzNrCmE1u
CYK4bzYpIXzHciQdfJLJF095cPn9wH0UXhTW2q2Pw51ydWYivpBum1gbF+hzOHDActCVSACLJbgl
vN675FLhWdVW6nF0S49qSuWpYxHmy1rO9UZV3EpTihvsb6umAVPNmolvtwf2j62a1/3PX6bmU0bf
9sa0ZIrzwGf4SpRGHLBdbWIFdq3OWVliI+7Ww0y20e/vw5Q/uR2KPLmMwzMABZyBJKdtoVKFyHTo
MpkdcT+lHyPEQkeQ35pFSknjogQdWyA3UcauhUYShVA0Vbe/n+WKN2aI+h/J0HZboLdHnGVkt/98
++WzsMPlFAbiggrF3EHbwqEc00AZRfXvH0iuRWfasgH3wnpHekaK5Ix5u6mL546rthuSuDnNKMkg
3jnexoBneKDaQmrRlQioaocjfJue0qpHctKbd9VszjtFVXQqF6rR7wc8nxr/o4YmOfW0TrDZmSlH
KOpAysgEHTltLJvZoIFImbbM6feDqewX6TfGFq48eGqNrYH7Br+tD0iutsN1VRvR2UrDve204V4O
fnOY8nGbQlQXW3807qO8YjIYu+rkOuUapFxxnG7tJsKsAlJg5fjpFwT/FB/KoVgs7onR4HMnr+n4
K5b3/R0Zz7eThA4UmsWwyRuXkRE9OwaUdh5whG1eGRXrkzO63Q5x7FPnNruSgTpDZuwvnd+rDcdm
G1qT81z005fj64GEdlySJJkhceFiq8ZYa67daarrr9yluYgaHSyos0dutLVqHNZY36xDSvOYpak5
BV30EkYxIUttA3avEfbKxOeYxXFzNEvSRJyaMAwCz9oT75S3qbkqVjntIqPpwX/KY8GbEVohbh0L
4loZFYAPOlQywizK0+9nlcadg+5xufIMmWWcBevBnUAl+vMuUukV5WVz8gHW7kbfv3aqxaGO4h0v
u3vgfgeYOhZHlO39gn6QBCPRMI0Wlh6Z8Aj/1gyAMYoul79LjHoFJGDetBK5VJnQ0TIYLrKi69MU
JzWWoAkQF1VpTgbGzvLm59/rpDpv141huO+97L6UKRAEpsJ7j8O/bYuUllnyh0hLZlBX7RnpqZ+2
tTdQcUsTUaQdnaM+VCewBwbiJMzEaVSEBxaPxajoocHoXZP2ldMlT+QA2GvPU+2h6zlSOYZpHZj2
SdIOWcW5f1Nc0I5LNTzLS4DGbRbpScFR2qqA+FkvZ6CZrnzNBdG4GXiQcv9B08XYZj7xWWmjT2BW
KNxCFHp1OZwAwvan388aw2SgO4b71Ov7LWbtb7r05UY2mprKXzWRR2XBd8bClxsrQhXt9e//A9DR
gDEtzM1EmBmWBU755jhgiobtTirLsfUmBA81jgz0t8DrsYrb87H0hn+u7xShX0uT/jk3reZkOdNb
Ja1812agw4oAwpA/PKmwfswyBteyVmLjRD3962LKtl65JQT72ShcijLRvrhThypfVTvuEtxgNgN2
KwzjNYuhWFE39mtQFvl+sI0rzVkiCDMbfb7FxIx54EI3bOsr4rRzNhG/lCXQK/KckMAsqihRgmKT
u2iheLg5vFDyNQGqfZFnG6vrgBSULiCPxniy0/ERN7cAJ2nfpcmBQwwWHc0xK2fr5T5xlrw07xIZ
0Z01aDaWOIzWdgu8wbFAKuWYitYUEdlKKbs/GAa7oeDIypLnnYXIwbQM0Z2T15cSD8eJ23ubBjys
1aZs0WeF+YWQAbaKCKMiXs5ThDWJOoawTFkhSCKwIh9JDlkUEjY1KfUXrMrKmc5tS3Fmm2udf0g1
7YnutKB9yAc2L3MVgy9YD4MokaTEkuuPSVkVgO9cM1gpISfG0ok8T8V5GM2eoF35jBz4dkhUtsVK
s2S6DVtUKeO68HL1YMQohefCpjcsvIPtBZ8mVJosG5tvNasnHYzDxpMNjLEc4USXIIpqwGWsHNCt
W2WjaQqF1R+WH+FQ52NXdyMSbuto3aRoTbhO7636M6E4YLtDA+BF+UOGAAoPw8WiqNt3zjMIuk2Y
NfvQ9j7TCHqJ21coMgYr3dO7axHWcBH7+T0diAEaxEzV+p/0vd/PZp9taiaDcEUjCgm/XV7zTu6N
yVGHkNmydNs/IGirLaoGrNwVTJm1TdNz3QMXPGGKIwaPnIRlF9a73iseERfxfDlXhswaMJiskfmw
J/Z5AGHTZkVLnbBYU55O69GuFMKcldPbxolDcXzoWVLrjj+Vy4fG9I9p1DZ7v70LCO84C59fzksJ
H4VaOHIjDRxCO+LUu+BYDAkIs6Tg4mm87Jks0VmjR9Xo5fBpe3tmWRFNbetz0kpt+6iJF9G2YFgC
RbAavPGM1Nx1dE3Mm3LXvmu169/vhzYYyJeC5KHSxXQHWndL7dMDAc3h3RM6hRGf+6YIWtRZPYt/
oolTmTv5FVQDoay59Wxq/dkPNLDoHr/PHHt3zC6vQ2ObsJXRaXkTy1qBG+/3O1mIGVEjNmSA5N6T
TmMMhjGYxDwoEMQHfbRTGa1dgoGvoYt800v75yCdsDhjx6BUm4hCDNSfrqMHkDo9vMp6dg9dpo6e
j1HYGdEez5pzwIqCNzy7mKRUCko4Co1PFVb0DFr91Jco5TKcH6sqiJ9pczGVWT5EpQh3aeY9CbCv
xMfMUPXEk18k3SmuPkN0vTuEPTguFyd2Yml9/v3QMEngYnAIJRDHSt1kh6n6QxWhtetK573qx2cG
XuWe5IINC6s4lik+vyLop7MJaPCk0LMkPvIaZPFnr0K8nQID8ESMepsGwlETvUDm8nQu6wlRp+5O
VocVSWZgNHCtxStlGzddid809CI43Cs95tiJ4+g+z06GMb34MHlc0fgHQ0Bnyf2aiJLJKFdWw1G7
JXkBUWCwYeslm5k75DRRd5DyyxqSdK+oktEGMS+FhjkxYxjFHQSK5ljpBHVXzCynVMWWOxcZ50B9
DE7W3wUuLlJR3VmqmLi2HC3pj/0UVkZzppO0HyqK29rsfGI2p/w8ezreuIFxmWeVPwXWU+Yh5yLA
wkEPYrd3NVGRYXRN08Z8m0fqobSW8Ysf+RlHVpapUYzlKkCDhzXeQcoB9WKDuglGJamv3WzuZ/RW
sVsomJoYOd3e/3CHNjubscu7lWFGZci7zkt8yUmDX6DOPwVv6E5P0yOEBrhDoX91c/VlGWwjLfkK
hRdnN2VV/9HKCk7RNL5/wv1I10NUz6CgLBNzQMmPS8Yl0/M854AjzSL7ojRl2zVpcYIaxwdr3tOT
eS8gqx6i6NtveobFBrT6tsjWDgsetzy3ARExyUb5sb8y3JbuuTk1d9DLQZW679IFSTMnwjkoT8CS
Hmk056H1RA5ickx6mCkkFd7N+Y8NPeSAPvRrxrZ+o02O4jW6XUiTP4bU1X7UUCRNw9FrlgGWcfRq
AWFagoBD6n90mUwqMoi4IeRRJADViWaWgWqaFk+dXNiA6TcgYdlmRjqes9pCoMN2RgTORxnlrKp6
RFjsVij+xeAhrMJMvaRZHMLAUru6uVfyBaLlfFuXKMYmV+4KrrxyvHQjR2bmbYS6OMfqkOo/DMX+
ygTPd1fl/jGPEVEW/lfYe8EO9wcCGTdv1HYsMZGyuuEswGBUYCjYRpSrdHAWd5ubEXMpsE0YNcgN
SLvjdqop1cbklCc4rbVemKtjcYmKAbdCDDN50M6jDUWY0p1r28cVhjA7CG8RoEDMz60n1xv7J1Wg
TagzWlNm3O8R7aC/IL2qzyGjR21xn43iM++r4VAuy3ZEZPdq6L8DGilQTvP24KQb2AJrJ/MC7GIF
20pof5VxMDBLNl8oEC5DOme3FC5r4eM8j4L2GRBAt/jxq1Xehdajp5KN0Y7uxsE5stViOoUThwlM
hdGuc9qvxpHVnm7HxphSe1VNvY0IVOyjps85DVuEkRXlZ5RYYuViwlzP6ehsMl8AwS6rC1aC7ALE
i3YNL45QTXvrl8h0nDkA9hH7GjZD/p3IMD8bkf0pw7mE1tLdYN2lB2MH286Yz8PB6eQ3Lfl0ZQ30
5RkRVTMN+izCLN4lbO0+bzEYNzqqBdmyZAxWQLWeJgVz36pMzDN6JCkNXQyEJgdLCCwLOePaTeTd
GH1P00SwcdLwo3EC9Gba7nsWNOITHniYaBrJYoepFnit7je6sOIVhCgyzWv/qhLjM9cVT3CKWVyG
QbiO0+7WaBNn3Xfms+67kSvl1mguBLJ+Dq+xUT324/gjx+GExInQpAWdO0KoaCJzM3LQbWPYoYG2
m6tRhBcrNiXnc6hgcDPWtOXC3ZzbfzVBpOCD5SpLXEkdq/fZlIyrsJH2Zs7hc8TgoDbR4ibpmZnt
hIqvtoE1WJa3pdWfR6ajq9EevK0TtFcNAHpFRlG28qOYeXgUlesgrC4y7VFp87CvvVCAZAPZgIXE
uXZ40A+96/x40th0RYLGUQXxugvxSo7vdWl7GyQ2e4zS/n5g6AJ+aMPrBMxRYj4Boq72ulDfpJaH
FxjOz1FjG4eoLN/6KrutdQ+0wcZWNWIWTLktN4MX0uP37BWDcntdmBWTfjlvKA0RsLSg/sHfT63Z
rO2qrLDAqnmXULa1vfuTOfImHRNU3+7PiKnwLjHhasR2dhjm+lb1rjj4HWfFWb9zKAGV117RG2Hm
thELlAZpeSmjxQ3rEnxljn2dVCi/qK2LwiBbqkBhqeMONw6jta1f00ic6JGu5sk1N9giKqtmj8SC
mYGkGhyjuPRRsmENJsPbm0hjd+eOZxhLRIa5Gevwa5J0f+q6d7j5ODYVM1SEtiyeIHVAVowQtip1
LEQ5o4VDVBYH+PbLiDMKAGLutjedQgQM0gfGyC3WEw/mYYHlbAKNb7upva58mIQ1rBr/DDr2Zcmc
Kmg+QUvGf52JttkwQ7vzKRt8Tx1HWrXQq5k8jcpYptXXIvA/snj+8CyBSHSuLKQqS8LqnHKnbFRU
U4bLAfBM4wKeaR5JPRI7WsTVOiS8XDX93dxMFZ4IJAENTy9svZGw8pFjlhGQgWvBejgxg18WpAgt
Po4lMstdML5mdWoNjxECzqlNblUaCY+T74s+dvb/p3mEqesthtCC44NjckgZj81AiRORCt+Qnymk
K+wYUgx0Cqz5ih3P2Ig4uitncLMt1jo6MGBOvDhA/jobI6fA5rGo5g1xxfW5b31Im6EAE2cN7C9D
8u0NPhI4vL9Swo0m+/PkF/m3adcHu8Isk+OM2niYtzM9dFu77VB2+v4PqqbwFhUFCzgw4I/aNtjw
Th34hpcgj94GJ//j9t5Rjc6SoHVlMeVB+yumBhiuXFVFDaO3lnjhlgUBSC7YpJgcO3pNHIaCpn6I
dj00f1UH7wGa55eaZQbPb79yBiUf8D18UryFK/4tPtedMOlusv8PmJLuCj//Y7rVk901cHDG0cf9
3sabah52YmywQQSGeacr+cTI8W/dBm9BAQMUvyJVXRgH+Xnqw3SfDcbDrHqcNzHFsnYiolB68Fsp
uY5a18ff7BojYM4raP9u3DTKDrydCHLcmvM0kBpPqjtzRpGLWfvi1W20J2LL6PEa12bxbmbp/VSU
NFDEkYZARzJziBgrt+N9YznFmx8hZuWYn9m4aBLh4gsL7uPK+GHWfQgyGawA43O2GtL7YFiq556I
57LiCyMTS1diBSa58sfZn8Hf4D52FG+0hy0GGgMSHxxVSxEUYH1ohzOOm34P54GNqd3regboxC3V
TwHSLWU/95wR+jRUK18AQTGT7BURxvQADZFWi4LzEMXhIQ86ix2ipb/RGc1GTAtnB88H6aw0TiMH
0Y0KzGMXgL9i3FVQxeXNhpJq2+U2u4wI80M5YiAZOXsLyo61U5FkWtntIaiH3TBw/JkxVjdZcUKU
TjTwXW+pmumImHZ1Npr4eNGV2fn0zjlZrgq0aGsEG9cpYnYfF+meWDxYjwqT0nInZx1On6Rmn283
Hvp2ClmQKDS1eJ2sn3kWyC3dvsNom0iImpmb99wYD0WusmNkDteII/mKFI2DRhyONc77sMLPxqUA
Gz0gXDYm/rgnxXlaFkcTc9LEfGkL8vHOzOavSdTTpsEiF4uZx7yofjpYcma+wDLQtEcawZ6T0Bdi
ZBXilCmp7yASVva8s2Lv3mzraTX748lGHF71wY/tMsh1romWDw79j40/gneby7+C1AnXu2nj7z5B
8lsgYdm35AAee796GCKPX7vsXPQIWXn45UoEwA1MgbDKqI+gFjZDPI5rUlHqI1qArzrCBse1vEVz
56D0i9InP2/RJY/kwxPfE9/a6Ku7KLBeBVrtnU7QVg9Z4NwT2ODhSeTxNlRXnsMBP8BcPdjakX9n
4SMtx31/l9c6O6NZC8CFqHpr2SaHxByTTqvCQ5hweJtztGAlPzKwy+auZPZoDkIcqijYINyTO4bK
UG7sBwGjqOqrR2TjTCPb/IrV+2air2dzhUeJeahK6ZgiVK7W3OYOgDKIbI8OFkEyv8iNaR+tkIZX
oX3kt4t9a5FVpx39FMRkrlyayOoZmyp6TsP6I7ZJbz3LYGKdHPFMjvhhGJtvoxg5vMwfdlVJpLdL
qySS6HWyeeCAPOEdx7VNK7h5mV2ySEik4rHArkDZRm86zJJVv7zAEVv8zisu+Zzcp87o8cvMNOkA
pO6qqWW8IOf3aO6mm0AQyxyFJn2+fHCPBOhciFTX69pNNAfO2Lyp+2adF7I5RLo7CzO88WpqCs+F
+DKSZ7FNkhkqYh2TDV2ntLk07QbIgHQ+El8efIzPq8hQyAAkrY4IjlMfXabMfO/qBmoU40/fe0Yv
S21X451M/kZmi6/GQwGTJ+1f7T8qs/jwcueHLirHXEefEpPjTu5kH6GJxVBau8wy2c/tRXGzFLsq
nPMN9/teJiJYVd3fuB5OhfHYcMSkYz3pg9t5H2jzz1GQ91y5iAdOs8ahmkfXDcg1rpeAXoJEj4m0
3q26uJMtDnpcdVsaFWpVNJQxuZ8++3F8A7nt6HvTQ+HVp4/BMAWSVzVx67Kgdkt8RNB0amklKKQW
D3YUMCecm12GtH0V2YTncjrchhlms1ASUhu3wW3XOy5+IaS/dPziraMLDDHsGZF1drnp1kFdg4yO
IB6SksUTXZNKr/bkxzHsdrxrpr6qgNMK6joaIFUbnadSE1Tlii92w5TuWtBugUC1e5HX1noBeG0K
uN83gyn+zq5LarHdGnv6vbCu0BWx3NjRJsnwI6jSuBEecTdi4A1hABvsa+3vI5OKywvQj4oshU0V
TGfPTukGyHJHcna26QeIPalWzNPvCrv7ADEJ+Yyj4bnlsVp1qnvsmMq0yAW3VUxQkdWNu3bEStNh
KYX4hmgl6eFilOfEubHCa+h0b7NDpotXFsFZRu/0QpnmcmyuiiA6e3336RPzhba4Pk66GXbrULCX
F57oX8MR2BnUs6qfltoboK/ZgHXwMmR1rB1zCXZUBMJ6sGL5okRPkU0TVFrtc646dSxVcmgqddcO
8s0vmupgVqazbubwkJqmJEqjKNc4yzypp00KGyePIN5lLbpQOoFFEXZHRABYO5y0OjjtKAlWMI5K
MzXrS32J++nEBGzVVN5RZMARW1LyElrY5GBq0sNb+tiihzEaYlqCq8Ajax0xKNLnpowQfe1cydqa
pLOHDgzwLRuZeajwycIavEu94cLx601Nn+3Iplvn+byPCGcLmFKRU67XSDBcdNjyPKMwQMZYH1y8
426K8yhyLFzxSQlKsOlvJ4KYOT9kPbUEWEXMVwlihjmbn+S4J4Mp2iHH+8v9RY5gmv00dGRB2Yb3
ueHik8OhyntIsJhyPoa+qO8g4iYrMpL/N5vg/5/EaQrCif/f2QRkzJff/yWG8/c//BNOYHj/cqUp
3ABRiSCPRtiEA/yTTmAQXIA1gn+QnsUWKC0SP/8jh9P6l+u5i2dZCtN3HEn+bPdPDqf3L2bSjiSk
GMi5i6nwfxJOIEkC/W85nNgKAuk4HioLX9rCXIKa/6+kW3TAvgXhaJsKG0C5hdxPEtdmd3W2bgQd
rTmZocS29EMy477SWJnGEulNF3LCzUf7ajBmQV2ZcZ9CJgDX9RAVfrjzVfOHfkq3LmkykgPgU7L/
RLiVVvVkPZpx9VZBECVXp3ggLkyu/FatGxub64QdnhaTbxhP1fin9jmXqqY7Mjm3CM1i8Ekc5xa9
2knWIr7BuJ4MFVV5xLlR3Ji5JBlnEOe0KQ1YHC1dNB/syRSn1c6SYbX3NI3t0ejWVkLUna6fC41i
k3nrv5F0XkuSIlkQ/SLMICAQr6lFiSwtXrAuhVZBAAFfvydnH6ZtbHe6RGYS4rr78XuO01CqfbXv
/ZZccDVMaxkBRNJ58uSH2FYU1emT1K9lrh7c0nIv+GAcxquQ+JFF3SV5yuboflEF1WoyfsV+dUm7
Zwp0/oi1nzpcxPuKOd0GrB5kAlc8lRyY3SQ7Bu305QeI6nQJV7eAGzZ9y3SzHvtPTzmf8MhQ7NV2
AQK1cXGsEZTdhdaUcgZmBDfE8a41ClNoxI2+zPUZRMDr3OUtcKa4vDgTZgcvKg6kPVh2w+IE+Pcf
6F9iaYB5AvVS9fG4VvIHQv21jf2onHjZL6l1qcND4lbqFvX4lgTWPbpawGwiRkLPw5PUA0eDbvYD
Bod9uApHve2S8odQHpDoCiNClebwYSzv1gSFfEgxB6apdHFiyPkM7eXZEelPQkfhOY+z9t0Zjx51
ChhsqNCbSu6jYz4gqIfYoAXYlX1oSgfLZ+pgSAg/F9v37iBF0rATjtTtXHsMTVFuSEfFdItuTNm8
jqyFXuBT5zUTB7DZlPFiknKEDplTCbeybOdmyvoj2ql4grOEe6nEKNoCdCNFzW5cO+9RxlCsScFg
9xyPIahOKbctW1/Ibb0UIEyPEAWQuD1wdxECF6WkuNHNOuAXVO4VUmFzuAN9ss36kIHB1J1aQ4NA
3YT2Hi/AumBgkDgzqGOfj1KPfZCrn0ifdSFfiels3VHekbId150OgWTBsbwJdboXoVMf0cxKbMao
XIx3Kei5Tunb1h82feCMGw8E5L4uzE9na57wS0KNx8437XIQNH6s+XDAKRA4kdvoVGXTJZvpLvLF
N6erBubydzZVFf89PhRrkHurj0nkEzcedIyBha9icgeuAWNLANE8+4y0jiIKhxX9EiG0peaDNpNr
OxwcpGlxpotjR9ialuVofH5ESPlnuibkTpJ3wCIAnzJnDurpcdPbWG1BS95Jz7TrcoAJCm/z6BRU
IBZtvI5E95RWUbdtmFVKHosM3SldMFAVQbzJalrIedSe86s84vVDu56ssxDiWUQUDw2QfVU23wZR
+zRC2eOlI5mbj9Y26BlRINAPYU7HlBvro5NCl7KrapN4MHODkBITuyRvB+oGb2H13aLQ7MDSSFob
ChQs6lCwQfJzDFP57l+xR7zpH1pA0vBTUoF5Yn8EPZaivrQZVKS3gkchK69PD8y2lfCDp6mlVH24
a1v3haqTR1WecN1oTjncixjSb5o2ugkGlxlSRBEjKuFLAHnCHi3OwCjcEa1Yx2nBVo2O6cMp++41
0DK8XcnJ8uXJYUiP9sSJF0svFgxUxzJof/xkulRtBJxafRa0kLZe21EOjF6NKGHgz5H/tKq+2Q1B
uGzcPvjFukReAFFmKxPAv4X4l4WILA47w5p1+oLrfFqzatANkKXM110mso5kbkr5jFS8/7XPzMQJ
MCvgZYybIVxn9UifEwekqsKuUpwZQDt3WJaf9dj/Ct28suBQZgtd8qEdNAkRbpxRZ37mkFBmyZzy
S9QdIUyXH7ZocyhcQH09DLQT+MKk6Y8+0xzOo2sz8Hmd3SvnzHuONAd5B7xituCdcuIdJWVOxe0S
MeoWvesuj3DOOuQfBBqkix3Fa+KTTVpxZRAyKzi/3cBrOUzZXSeTT4UBpTZXvJYLNMWPAM3Z8z1l
hdR8uYBbukuVdy+2HUDdCneDnd3n4dBjHIou5UBseYLQZLmbLqtY40DFuRlT2PihC1pmQ9fa+DnC
akp+fGd3l3mu4O/FRPLYfa//kuv4I+qCag3qvRdAUwB+wCHuXhJMmMHQv1gTE/tYtEcl8ocWyPRK
elAFnAQBpQfCOeTNwlq5XFAcXINd1DU/2MF+kavoD0vsA3ASoIF+cfA09baBK36pTCbE1t5OtSb7
6fWXQUzWeoijt6JJXFqXs8c4uLbO8aaWYsZsV9BoH7V6Hxb6yfCsawyT6OFHzOD/zNjs3ZF3j+HA
OnaW1xb9ed3OsAHGi5Ni46rLZl1bXn4wwn72CJlXAy7FMUi30yzINdT5Nq9KuAzFkm2DKfiX2QwG
YB0ekOEu12kPJC19hzwDM0+zjHTdJbeXa7IXL7rrGZSS+KBd5sm4i7hmM0QEGDtG0PhF0QOpa3yK
767OwCwOVoQUXpurUO4U3XsOMWzpWvHSuPXn1IjhRoTjkSANvBP03HVSMvMnNtOz9tuPLXH/XdV6
14WcitD4Jo/+WYv8a7gx4SMGd9b45TvuWF6AoPxyPB+xaHDXpQ5++7D/LpOK2IbF2GoY4clHDrzB
PbhRSHGlwCDvhfeUI6CRSWhIoQNDAAZYgzTZOPCS07B6zZS+6Tr+XyXrt5zD6EYZ9nHbcOAIxH1m
aqzlffMUk806BG74WnAZiQpIlYszyB38EepcW3VsTMDyprsH7ZcwJkv7ENnhS79E/4Ik248RAMeF
KOMDpel7DyGQ2U1g7UMgVs5820MQXtWQqrCL0TtlIm42CSJDMXS0N19vrAC82/RG1oDh658wjDn3
lPYf+UZWHsOSOmr+QvII/4Vnur5jh8WfWzJpDv3vLv4s2UNwmFLWGHpjRyXDwHKpvBv9BY50rUV3
g8Ev3scwDLwcYrRfv8eytpjmhzVnpIqDDZS4cKnKPU7T9VRn+7oLgPZ60cVrr0zGYHH5jrMNoM07
1Thwtz3TxkMQnvKMkiE8vB137gS2++x1O13be+SaT52G+YVSnR0oi4y3auYhzIZPz7mNmtbDc+Dt
01jU52SRkA/9bB9YRKw6vhFGNEbK5Qgvh/5KsfIN/7trx48Dwyhy6eDES5dCz9ZtqLprPtzO17gU
REHjD5XLSUNmUlAZsAi6qzz1hyz9G80VP7++hNKFhYtSgrJCO0lHyKp2ETy1R+DTqhlLhDNvR77V
AlvBIsn4hv2vJRg3i/FhVIViOpFEJy9K7hRAh9DL+CDjF0AT5p2rjPOQ/FK/hAWYlOEKWURyGGlP
/lW/jK6ifeROvwN0jXXoWTfKY6JtX6M+1Ah+pgPoMd261dryimjVp4TCGbzfQ53nXMShbfCKR3tQ
wMNzcg7TvINT9DsWVK2Ct7yrg97fqYBsAO2+0IZjArqeQQ+JiO/7UmNss7q/osh/RBUM69LFVpjL
WwlEbp1CYsDZFJ5iXcuDV3vkQZObuXwdIRjnCJV9HuPe7rAPwrPcj00CAGi22Qomzd9rf5HLqOzo
AahQIoiPAvhWIfULlMKbJZq+jOM/BL31lFQYCb6pXL8fvI/WYJBE+6aIgBta2PGC2fFvJdG9akXv
bGQDJlLiL3CYVcVy58YLxw/R70pAbntm358h4egbNyA8VDfpu2yogeqVpq7J6jmfSL4b7rafosJ2
MTc1JD98zEsi2K+bKj5pZ3qYrYGXYfRuShOdsxAGR2MNHNIDJCcZ3ufVcCHSvdxz1kJFz5jfewI3
bmK9yB6doCtYa/2frum2y3Urdkaaa7gS//NIu2d9/62iaZ92BvKr1geD53XNQz35LWoQ8IlipAea
AnhmimmOixC8Mfe+bsoBjgCGuVL3l3VnFfzG9veQBjdLOd/MZMoaUqv8qtEBw0tJhoUvq+b7SdNC
SzACar++5jbZO1ptYbOQd2YkIpesNHnqxXruQ16pqwVpU054Q2P5kS05R6lqelROfaeD9gOZPfFa
4H/XHDbWDDFdYg6Trfy7sr8wBlFKVib/uOH9y+NnJxrR1Gj3njgMx7U48/GEku6fpAoZ9Qv/U8dk
jBep112A+VfG9fPk5W+D21CxEFyidnI3FGYcm0jxOqkCTzdyDdavfmukR3beBlNehqs5KI8g4dF+
ZzLZxGc2CFR/8Ceujt0DBx6xgSr/TI0gzGz/1dT6bK4Vb0Qudh4uJsLsv0a+zs2XmXlgC+PfERPf
yXR5mXP7dfLwlruSMxf4PwIzc/FuqgGFZ0zund7FK687TDVMIQPFYZUjJs2hxLzbL668UObL5dzE
zFtjTl6Bz1iVpq7O/dUFgbkicNAmr9k6xcEl6w+J/w307thcV/bUelWjmx6mZviJnWcjuY8mNBOI
ItxEaTTvaxSsVnKdtrXLBWM4S53SReOSL0X6//88z2qO+Ah4o+FhBlaHkF08Z7V4s4At9QOjZJuq
mnpM/pEzMnDkH5TTPNV6uje9ehENDDHPq94HD/5L4I2v9ihI0ifHMRo/7LQqvznq/OuWbEdpGygL
PuK7eiFpGbikikm9vVqY9u5MkDxNFJ+dU0PHUO+R64pN8CcmlxL14hgvCb7ZmKYg/vHgdpXRcU7j
b7cbs3XusvJgkF4nAMCiyLpnmHnmqRF3RXn12PcE7htT8j3ggiVm8nYUIvKgkedE7xVrpGSsgW0A
L2h22KLyDohmB5BBTEisCT0ApOjGbUz6EFBYuYeHYW6I1pwykChrXQqgg2GywDJZNrK8ek8U+8aQ
R9SpBDG3V6nJzLaje6KLj7J73tHezfydU2N7oXJbFuzWxjKfWcAsNMAZZkdmC44fkCuH6M3IDaLO
9ANJaWjOUus1TjmHCN1WtEApbGv5m+ouPtYeFjg36KNVxwea6Tk32IwPDo2UHif9o1dmGySqz4b5
G7stAgPDe90PD2GtH7GIS3ZdiCmx+0LuC0d6iZ9W2NHt2HXfftRSYtK47haUgVn5cA3ofdLNVubj
W+0jQXjtLezza+N2eUzDYYeJtFgHzhTtnd5Zl10HYEfwgDWCQmo/Cx6x1MLMdEceMWp01qY94rKk
WtqP7hOrPgzEIABKADyMZPFTqP/QAFxsiqnlUD2GD0k17/veuVfCwgs4P7EfQCqYi73rwPBTIm6O
hZsdXCEjjhsckqAuNgpWtW9/RIabJCGKcuAxkgFujgAYLoEhUMXSp5YlW9ZV0pdb4eEuH1X1MXA6
Ptb1g0216R3degzCpiLmulXcR7M/Ihwquac3azt/hEnT3Y9i6/ns8EMbfwYeR1Q7hPZRyxT+Kp4B
UzvDe+HDr6WUBlL2txiOZTDZ65nlrGIHXjMrfTbDAsMQnZlim7jaJQObJch8D8zRxngTnpiMtq66
s+Q2zdGLlw4DCbXymwYW56Sy5t0IeFWbllqLC8IEt3+tOBvF11HYwGUZxmqV4hUpUQHokxS7Js6s
XdcRZMm66YuqrY1nTfOW4tEWWN/fUPUg5nje18q2Hrt6PJjBLPjtnI2gcY+dHM8WUJKBPbdGd3mJ
5/o543OzFgstwUVvf3ZResADtSGwsQtK8b2k8281NKxyyFNp0Rwst35z1G3ft5d5vSydYi7GeLSY
SdvFf6BVva0e09d648LH35Am8zDTUUaFZ3YX8PuSoItvCji59WLlu8bzHoLRJUCfba15DFdtHLwH
GCWXsaQ5OUzMxlG8/J1+GX1cuRGexm0Xbixh3Ws1FuSInHBFrXrFxGJ8UgVzUmegJZOx50Ya+2yr
qVtJ8NJliFwxCfwwjm6eZwxde4+QxgpDxrjRgfOUdYJT1lz/xkJ/9QoMrGpTXBfJ2ocq3c/4WGof
V5q2efqZM65VwlXNYCm2EX1MC8+yAY5Ben6687rsEMrxWiMuJni2PK9BmNvYwuJmG2jznDrNHyUo
e1NQZB3X+a9wuRfQMggUeJM5nGZ88DybpWaelHv3lYnc+xgsel17txgsG25HKJ5jEp1tf8EFJ0d7
71bLgavFF5HGS15UCMgbGqSiAxpWgES9htgtA6X2pT+c/AJvmpkIXjpxRl6BWrndgGTUYvKQi3dh
IE0iWtSP0h6ORQUYOndjGPbMHAcPAo1iy6FbzuTTnZEgnfFVplZ2gIVmnzGuflhCcyDoPZLLdfLg
yaeoB9ld2BqSHbZAhw+0G9IVPpj3sBwep5wKk5GEhp9m3wt0+R0WqclqkjVFCcs8YbSrPkaACSj5
0O6kPneR5kH3GAUvtXNReONFoX5EHT2O4J4xh5X4tEp6NDLO+kqRs5BFe66wViieoQ2FgvMuJzKP
qnmhpFtsfdfDN9kz0Ir7TU5TzUYJeojw2Xku9Q8xEWY8sM10XjTrZQOtua4mtP+Sc8PioSzGfX+K
BMLdmA5weGC0HFDvfgr942aSHHSOHdMmi7XS5jGPdXoDsfG4+ONVS6csKZ2CP7hyWH1Di6edwcM6
ZXzOiYcGh0oWeE/J9Fxrf51YvvsKSk/q0NrptNZu6KeNj6uM2WhOmp1QKoYyAnph20S4pFNiNIXs
XeITU3jHwjTvsh5Zbih6j8ssf7gy0HDRTLwWXeHPG7YTsdMhFR+MSS8agZUDNraDolSgQK9FCpbF
dCR2xXribJf4uNyZ/pBWG62jULhYZMGu7ebebrwC+IYhi2+6nBHFoi+m83cdNnKOWMVtXAz4cseL
nKNL5D/LKVg3hE/gwXB9VIt+KcfsNhmc01zgRolNbO8X4e61FcPzhcrtbdPIpcXDWrbFEAii1e6t
DEOUWyvcG5L169Hvnwcw8E3NfDPyOKsNjnOARWLtTfaFEWJZjQETbluED9byw554mq0AtJokwDgI
i5eZQ4OV3Y+lzHbu1SygyXOpsHsUmCqdpP2seFiYhd1j9hs5HYQM3/v6rUlevInrivLmM47Utard
nQ3wYT3yZFOd91U5BD3baiNqwtQJx6KtxCNjTeKYmPavt+iwHwKXBjfWoiZKIh5IN0PwCaoNtwMO
e2KYb/JqZ4iKEntS+OYH72bS80ccPwGhxl7QAMWGuU4pSgMDi1k1vtMZ5u+11SN4wwVNdFW/dQnA
UDMle0l/CXlE6PcAtGh4hYzKRmJoJuhKbA+Ogx+7ADGxK2ZCKz6q+T2c0hVtm6gslDtsJr++1UtO
lslg7ueG7GE3f/Rs9eBnr+Vi8VoP2tqVkF9XiU5YI7oFPcow0Wvj+zSzbiL5MGrRHsrQhpseb9wR
PqudYWfLm3+B2z3HgyCzqahIzhPsOB7taEuJR9lwMhsNtC39O0xnRTL5phvrrcFBvHPC4g3g351z
raJjPF/YWfBC0J4z0XgEOWpwifTXEFd965b6EgUzq2jw5vas9o9wOKg2E/UDJHVmaNR+b/FBrfXi
sFsS8QLNdWes4g3cLWQodnG3IHAnOjJ11WJjpnfuSFkMgTyQ/X6KXCYeM9n8vtV3LrSPTW3iSxr2
j4XKCyaw+hcjCdJZOw3bvlp2DVF6PgfPTLz25BvvnZBqSyKG2mIymNgeRN9skhy69b9Ww3TBRGbw
3mPdZbleyvXcB8chYVA2YmwZW855njroDCOcHqJ3IYNbb87vOlQ9Z3ZvpDhlno3iwOZlWh6FBJGo
bPSDVXPUyhVuTWpI4hF8tv9kudMfROTvZnCzW+3Iz6bj2mfkTLpN9yTbCJPhVrdGcNCTRTgD2eFO
o8juwGS++s5rraEvY5WjXt7/MAFrSs/lYzuSkY9ZBHpuxMQSgjMYZGvt4gppQj85wcz8tXsvB9eA
W1smw/3Muh9Rq0cZlXoENlQvOcuQt0Dr5cRRtvbCu5QBw12gYddzCbShuTXUCaCQonWY9Cmh4AEK
YuesTc5nKI1vcJaT2swrrpblp6CTzqujO1vPf17CjC8y+hEqyTpw5a+hwfPKlMoYsQ7Uka1psiUC
GkKQCm0bbxZwaLCuNvpppggvhLjYJXAIVCTeF1nnJ/eK7bcw9O3YnWCPrrxu+lmCaRvFWKJz+Lsr
0WjG16gKLo/9ZuzqZuNq4DjWleZWxLdEs2d4ZuENxRssDeRYKM3+iFuLBEKc2nuIo7/SZU47htkT
xbvzcVQ1EDrCXGboaDexrKemNbvOoadlwrvTzdxrYKH/m+oRWsAtvVNfcKTooBUl4Poe32Jh3E96
RZ8t+vkOsIY5qjzVLWBuNiVgJGn0g5P55GT+NxWFUD0TFXLecLeADz9rK+/3HTksh1FyWg045VN3
jwKDFwcOtOszzBgx+ObAJPGInlOdNWv3rq5hpdChvnHQHXrdX0obBY25qm1np5CZjNbpCzFOZvQI
5Anp3FVbA4KidkSaVxUwZKLpfTNVEMV8knH4hTeoNJ4qCH5SLaJK+6udSDp7WfIMnZc3SZYkyfWb
eLYogNnGIzAMa74hvI+fpV70fuSjvpCKlX73SDT3ZarQ3aSYTkEePDIDh7HeFe4KhxZVf7H7xbLe
Tea3pHajtAV7/XnELBrM4SXHKbsqqDO1bC+BPvaOc4p+gpkoZDxBrveq1RDMrKHpWoD/2/YKeq8a
fpamgZGKHBTQVgZnmR/M3nQj0pVORy6TabAHYnzNa/iXup/zrZTyHsWeQx0jqQBXVHoxli9Q2kYm
T8X45bOOU+V0dQFzFm2ju8SWcLjJuuycKflcfPV0ncLraWrvujG/qwHvWzG0gSAHHep5LaPQdJc3
nBn9ks1Bx+z/qm2vBFYutn/ZJPjGDm+MNMwX/eioUkU+xQSSWi4EsVgzLrbaRyo+FK3A1pPyQWbM
AXL2kKIC+X53LKv5HNr0pnCfDoeY3atHhZ9wKgq6inpFdC3LBcGOiIxS2BDGta81M3ytKqRLL4wu
Re51q4l0he5+hm5c09L6rLPywmEHrB/F2EQfaSNQ6hR7ITTZK/JuTD48sup207xtVV5yxQJi30qn
2Flx8eKS0N0N4NI5Z2LYC8fXRURcndUf8HSKHMP20cFoXzqSpsYh+uJCcKBu+6OKfHoEbe4YQf1N
hod2HdNEK04p33Y+dgfVpfSvN+ErtadcLIX9A3E/IOXinJDc7paaA6s9WO7a1AlIvjDjIs3xbVa+
uIEl8OF3zVkPnmFNtQnKX68PeWiZlbGx5vryCx95wXQivWEkZfOe8Jxa3HCMu+04LTXB3GMfh8Jr
N11JJKPecd1JRrAnvmsRH1tCYjXyYZ6b4sCS8jJOKTc3Xfy0CwS+uFTqHOCyZxCOAYBxpwc3xFf6
0bLs7zj30m1b8LnIUsw8YztgiYDWlja/VyezKX1S8ZRFmZYLUCnG44weI3nRNoGTPvCI15tscoCy
8xiSXGQ/hR/JsHQ3IC2tRD+vpWoZnuDzMZwvUus3h3K2zeqPpkbe8y1OH9ayQPFtAJZ5ehck4GJ9
4lF+x9m7iIhb0ntJQeGwoxDtzcvKGzmVtwjIXwVu0m1CtmtsWX5pccTHHsi7HqTKATD3phfczIlI
W8Jrt4G33GFNOrN08WWF+mJ03a/mvHrxbfUTe+NLiJ2J+I3Idr2cweITG7kSyUzCTX35s0lz7aDS
neDS0kfqv3U2RsaiCY8TONWtsm/DRaqtyMgMdk6SUS4KYqFsbupXJ6/Ah9sUETN5wQg8UkK4VLGi
wsPrDxEM9V40EraSg1ucNScWUb8xDRecAIL/a6Z7tHa/+CTN8J541vIt/VNO1+JDMOSG9un0iIi+
rwLj7IKAT9nkmPTkZRVnw4H9pKJSp1dnLd1iQyoCC4aTIT0U/XKoEBZJ1iryYwmjeOI0CSW1XOol
pQ9N1uPvb1uSgoJfPdE93lWzw5L6FdHfSFljTqMDRUVSge1w6ZtDdWXPMBgfBq/Fvi0oFiaruFTV
r+YgRQKsctboOC44HyKdS5A//9eIN4fTFgTqK2BISD9R81MX00vYMfIBYT2t2euC4K4X9G0XDcer
WXP/KD0vPCiw0hkVfjY0h6K+Kh207Ubc6vFv4vK/RBNabJvJF6cw/xqizIjRq7ZkphWG45MjU9o2
xT7BhETeIia/0mH1T24d2OsrzQqW6ugmdJms2QNlvRAp+HxQ/z7SUpTU1TYkur/KkqzakjmmTCDZ
ejXc2TIkh1sG8sQm/K7jKLizNP5TknF0mNPfZ6yIcUy6WFSt2Ob03x/wDqo9k4T7pfXzHe4J6r4p
Il9TQ+tjhGCwxYDwXMSfsvir594/Fy41sB4VwJxxEU1tervjcHiYp+aTYCln4RR0vByudMqpup0D
6NF0/KxmiISroGV81zaNvlGT/mE0Wh+uEIIqXB5IW7KeV4QXagVI1pm1wELS/gxMA6Gm4c2luzg7
2hCE15M7PZK6tCVy5uxxze3zd4xTR08NOMuWSyL9p4CU2KEaMBz5FS71oJyTUx2z38cyP9ukWqVK
aLhhAtKysEGuYTIfCHUfjzhSmxerxEpvhtTb5ilmLmqCz7lHjaVJmGXywW4WrLFZSghDJOnBE92H
tF31XIuruyR9b3JaHHHMh6dAu/K6Ll3cLvyjGDNco3nDeM+I4lB0Pk7FyxwuL21uJztHZD/GwImp
pP2cYv7axhaUJDu3x6d29lpWO4KThstsm6A7Yc/+GmVj3dpB8kFOk+ff7S7ajW5LjE3rWUwMu5P8
ruceBdmHp35BPlT+jWHOBiayj/CQdJcmCeMj08YHtXDlZayjhJL3c9zvnQGAcxDrGzkSyEgyKzpM
ifuzlCPb1lzSxddHr1afnwI2Za5gZXIoFt2/sKQeSja6cFnn8KCIaC+nPkngGQ3FXjgWU1O7v1Ej
GeHR3CR+7xzFqKttHQ84w4jzLAUzJIbTqqXyWme0JaS8Wzuics9e4mEQckDVO+A/BO/6RDXFru9x
luvK4ZYWMNiUKZWpqjcodhx7GA31Tf0TM2Zqw/aFmx0MUit/nfCk4dDKMODQ++EMGKWXcFNM1N3a
THM4h408ESMETtaQaqI0s647RS6C1NtMMbu9xC92aV9MQLdpHyg6Qrr2X1N570DftrVpHkoAvvuZ
5B6WELiekC5WyzC/Zr7BezDGpLx7feMJ5BUrtN8b8pn38eI/LXOz7carjuCxx9LLYcMriimDnO8M
3WRXzz3bPXDlLE+ZFNiuTxD83XgQjtHZn9spP5uRswHXH470am0vjtmwQnxMsni2g/A7tdWLBZqv
zijRLEX2MuPF25eV4rAiGNL0VnJqIHLlEaVWc/cYd0SJp+A8de2mbKGluR3GrojWvq1cOJ31Vw2B
diVyR5zw2V5bHvmId29twpIcaIUkWoNNyRCDgtXC5A4/K9uM7Y2ndm6fB/ljoYmtR00Ob64MEbFB
0MdieTSB5MEB5BvfZErxPbk7a2ZGn8T944wBbU3W/VLXwXtCyycBEr5oAptOAwtcpVEMaoEhM0iI
fdsFYje0rEJzTda6NlcbkTl0iXwZugamEHe5K8OcVRVzWFwbJkbox4oKXtSoeMsUdePP3Z24btAM
oZhCpNnezTHguaSswDEqale4Ty7s9mvIaMM580lPcmp+9yhLpCbEIVMd6zUK63L+74+698CLgS5p
zoTpm67qTyZgzQK9wr/+9we9PP6h88b01vbv3aLKT2BxX8HjEuNIkBaDwuEwCz9k7brqdrLGH+WS
vCgXjaSXk4Lw2r9UJ9NOJMkHu30GDo70h/HS7yhSHr0olMpWjvWYmqOvfe9QAU1duZZPTLBKim3u
qZ2cOKdWZSXuJzbSbdWLcAXX+aBBK26kY7haOO+ZbzM1W9J453IKFDgSSSEUbykGFxv22ia34/cl
fMrtcD6NoCvIDGwJ114ZNbSGFPInHrqPYdYQ/kkqCwePEuatNyOHt1jSUWoqH+uGKr+V7RKQxJhN
sD4/BLZ8MizehwRL2BDnjLEULqkaL9BmxlKz9qrsBaltAw/C2cQL8QmTeh9Jb/+NV03KEiFLDaaj
Ktct/rhH/IvvviZ35el/8ZXhr3kemKgSGoepc+MS/V9NeCYmy1lFCViVOHlD9uKuPdlfY47VUgDY
DISHJzz94bWcE9rxfG8+4ghrvY4paU+bjFbmdTTmHqw95TVoNEgkye/UR7txcUgzezP2W5SFFXt+
sEmJEm7yJrjRkLC47eClXaYGfkaKwCub8zDgfMaxvh55lQd07o0xyftA+ouNzJzdCPGANyIER7Km
kI+l1pLMEyN2Er7ROc2B7rU+lAOqXAo8mauJ0JvdCpto4b098bzljcXkn/AjBFD3ZEhu1S3T6Aog
Ky1b7l+NJUks/VOlrsfoAQNjANF8l3oTRvASoH3jYO1zqJfpx/DYy8/RkuNdM/5k3VDdLUEUnzMX
UmYzYJuIyBx1OzekY2G2wwOMDPom6UxZlyBWzv6IXmZzH9yiBtMKE2NoiZf+DYo6FeT0y9xaSbsr
l2g5JkEIoG7IaKKFUL7ibcE24bdPruZMalyrgCBB/VOohgNwAosij+t9N+COTC5pPXORU60X3ZUo
g6tEhJ+NYtcrIYDhbmu+KvqgaQp88jDtYLzxGX7N1raibCPLfdpRqjd3qr44cLwRtb+NZYrXaxqO
w5TcIYyR5Z+YGSh8kKS2T6YMPwRMM0l9ahJhorWC4Z4V+ZCq+FlVMBu6HANzs3y7lbdtsJ3RqR1/
zuX42Q/DqTf+dmEWodw0IaofAe2ahpOnWYeVw8PCzOIeGfsHaMFT0v10LGkboGp1y/knfxFL9ZYa
oodGto+VUg9OxiE4tar70ecvJ2b4E1JiTRzUfdk4f/RCMJ7klM/AXNyroG2O8Plxx2LuQ1/5wQ9f
HNy5fqqVRRx+8LaoLeraJXagjEdtB1KbarYvEt7YjKoiLTs+xVOw6/0x3dhA51Z10Z/N4syXzpy9
KHsoBzi//IZiU9DSqFLzSaGM3NpInJIw7N6tGTxO5Gn3IlXt1UxyslWYnjgePC6qnm+Aamjg6zup
AvZwYgVRTfKrALHBvTUhuzXvdYSQWHBL/h9lZ7YcN5Zl2V8py3dk42JGW1U+YPCJdNI5U3qBiSKJ
eZ7x9b2gjKqUXCqy08pCWQopCHfg4g7n7L322EALt8SbVOW3iPfyrVaaMDlHe6K+ZhEkFKIqj/Bg
ZAEAHuJTj0AQ701CGx8LuYyOS2uhS1Bl5MCLIR8EJsf1PU1u86jayeEy7miDjDRpZKxRhnGEHrip
lyulVnDYdzoMYjPftEs/AscCDdoNtR9LTCGqyKWLYel29hxfKWjhtnLPm6N0R1o15iGnf7RoIf0j
Qxhes1ibKuTsEXTgdAnsXlfjufDT2Ao3c9gVZFC1B51C/4uFICcdeh17aEksYVXo+3w2QXg05kMl
XRl2NN7TgFRu8rL3UpzPbpjQZJzaUr1VkrLxhEjE5sdvSb8ilVm6JNFxzYQ0s8dYifuLaGR0JZgL
DxowV9bHDFi3PHAPKtQ9OkxaX+mgpo1xoD9SxYqwO9aBH+UmicW5p+rUYpeAx1YXuUAhhGQztB5V
PQ6PGBBRng0sDvZMZBayniypNoPC69YV1UlBvbmXcQwfEIhTa44IoSdz9ZoDPwTCmiaWSFAIhXrR
3dAAzgAXSMUdcHiKiHYdsiYl1Ftn9VvF/IoO8r1IJePULeEpBxWCHGwub2GyLFlw2fdVxD5YKLDV
iDgBgHOnrwzEEBr3fRiUrP8aeHE1C+4nKi1tQPsmZI+2WSY72YYyieOZOuo3o9WhO7a7x2bRtmRT
X6hDg7dyIOoD3yjO2l5+q8O5vEMBwVqO85VoHD31zLI9pegcr2oJ4lpUkiggAgrwjboq6AF5zzJZ
nzj38tWO093qZLMOqr4t8nh4GNibN7J9YYfBMTey4RgWXYmpCTuCPA0nuagL1NzTKx7whnxv5K/D
oBh7upc3dj/OqCix1QIqNXFwQoRQqzr0k3Z8jej3XoRZuKkUaFYkRxPFR1c40XKPGtWVyTuw6yfy
p9t+YV8Xq5NPZo2xk/hv6GaAoHZ7G88CMl9tLzRb3ctdy8ZHXzaCA7mfL7bpxXruxHP2YJdx5Y+B
QSMXGMNFrymvBJeGeAW0t0LPg62yUP+qUfaQYqy0N033TA3KOAxGse+WNtkzRGQP2D7tS5MdqKlC
/wxr1G5A4zmhEYm8awJI0FE3YqnH2IRcvOs2mEhsL4GbcJTBkAZNeUeV06zV4lrurHjfA4zBeRHW
8EjXpk9kwlgvZHREGRmEHYNtn8SvSVPcE9Y1pvSJk6i6i9c+mWzgvEhIa1AHmcIJ+uTnsFdgmuKm
CoFFsk3DxUrXpjzWgZJdKjF7PBVc0iSZxUNV4oCAr+DR122IC22pn9cRB8tlYTawJ+1qbEPTA5wL
SHdqv7HIyZuwHqgDIXrzYlV6tfhByNPUtSoPnzpC1GqYmHYrW9npAuFc0eti302qV6wvzlhiNwps
ev1FY0mnpJPRMMWt4UCIYmqPxvlOsaKbDuPG1xp6wdp231RyX22UdeOBjiB3I9gH1PgKjDl1+1jG
5XSds524Vgv7eUYyWFbG9ATExTxQNGUYKVBWwhFevzwuCL9SipUs2yiMlP4qMYESlxodoFIn0Ei0
2pWIp8mX+vTYl2Hgs1O9n2ldbcOQpZfrF/7MWHcRO0mHsFFVt0btw5QcUxHQInsjiM1wRiNJ7ygb
LbuYmombBNarrpjdfZ6A1SMu5PvIwohCzH7sc6pzNJmQD4/BU54opziU7Vf5Ap3eKVHH4FYKS5qu
+GplFdgqLpubUI+2nCo1mICW2Gpx/RhBonkZRukGVELrifXIaIVqfOisdGAlYsuLwvQ2qmi2cBxJ
94lYtQR0/SCmmIdsmOBMBOyg80gsR0mvr436uq87g9AFjqdTW9/XCJoR+KnxdaqYr3U/1CtBkMjL
JGtPpO0BRZXUbThr3WExpwZ7H7tkpeLFLIKLOmotPMMWmdtci6OaCRHOqFbTPHu5ZFm1WXJVc+gF
6J4U7cJMCBqPnd2y45DH8QsNQBOLaV/P0OBzFqwGUiV7ZSpaGJJPMGePXUz0kCGZxD8RqLDtFI6b
nTXNz70kPc8GHTBOpMkpJ1+8SaPHKIqusEiTKRcn6kM64sWkSlssuu0ntEs2YBCz+9E+AQNXLphi
0AXbmJrrsQt8E5/SpupH82iOI2yQAsEpFkPy8UK+cKYbl3ifv6iotYB9WtqlOlEB6vvuFI6pDZcW
NDCUcvVCyRsOBtFGoEW+NMGeHQ18GYugGjpBQN/0mhocCnCABzRkkh62zP1NssWlTVBopXLSK7ZS
IV+qefkQVgMtiT5FEEsWitfJSUwG514Nsva61Snw0t+CzWKAWkiad5WUrD5Y0jdKfUc9ZJuiNIJ6
fmVw6s8zVDFI2OQyfBoClhQl9yUV+FMzsrZTgsFYHsaPUtSUx158SXAW6vY8uzR1r6TWvMN5SeaB
nAHXIk24xZCElVF/iMPke7nynGwNeZlNedcYeTVlrBYEQT8ES6k9zEWKnFXSvmrlxKCIytCzOljE
2owKdQnNGy2Eh7QMqo+DTuxzVXzVAlTyVYn4aoFQiVL1K6ql2ZUbtM9h0L1Y3ZI6Smygj9KsYzIT
3UOBm3YSgbheGRCfMkrM1stCcIsKqqfUNYewuMbttKzz8mnc9HrwTWrKccuxIr8MqB8h4CAsmwnE
mUu5vFG04YJe3mXUZzPnWgj6lk4xe5jJVbKC4GLRyDW3IPME5k1hhHeBSjwS6O5kH82Kb+VEdg5H
zabix9mSILvU3FLZdMd5sdn3mLfhmBheVn6Rg+ariZ3US+aGVrN6FDMN6WCy91pPL0sPZPpvERln
C2p7g34EOGaae25F4XjQ2VhpWWC7GFtvwP7iWsDM1Wk1oQGFgmhefc7G+F2S65ckEa9DXgJKWtVt
BXxuu2++SLExetFqkjYJP9+nsmDHTXMCWNVduHSQg7FXqAHGtBXV4QDS2cMyRdpiTbwxw8Yw2U9C
qE179XEa5mdNs58TEpFIF6duWdV7OLWkaTD8AMQ1kKIBCWPBOWK97ldZpVVVnCOe+9l4mKUY0H7L
JiGJdNtTUuM5XSrAgb3umJOFLGnprqxaduNAQVtdXxoIUZDj6RRX55euggxZYTzo2vvSIOdOpT9X
VZeFbh3jIDraKud5VeFYiSTY3KjSkLignVzw0pgjJ3OHtkhBFm9dlTnylaDrvLSHRDxZ3+14Vr0u
Tr8iS3mhiIztw7KuCTG8y2rl1EzqzdArG9rapzgJLpXCohBcttdqi5i15+doKqp5q9KewrAm9tvc
dzlmH3nwxzpnz8fSPkEFwY9HMoVi6i7nmp2tNwB352FTVibjfgwv2qn9qiDxTcEMrj8ebNglDvlB
oYoVUhtK5lQ4mlB3guau02MtUOzM0/XERuFG9mjC1IhZ25cS1Q3nvR3KzBYzh+JBJFemJuFymgFl
KgQyqxmOiUUUt8TBvKJi6MBvLTDz0AtW6S3dx9M4NvwE6UsmsIYjg1qa8JbgT07xE9YMgm/M7rXo
4ValPboaYpKbDtIkYlIH3TFGX2lQL5rQD+iZzDRLjvTEWo0khgSBsaca6V1XLvnVj18WIZP6EeC+
EaU36tJ91ajW1Y9fIK+yBcOQy7kLU1E/+kQOvAZM7k4s8ntw9otHKt54MSYEVje24P4WZemZQ46x
K7FoXUjAgjOO8Aj6UDe3y0a3kUVim94OtnEitgKmHaECMZhLs4/mHTmTiHINUOHkITceWjhxao3p
mgBy/QJDijixdE27gK0MmX/Kt4b+Both5U9mrLlBKrb2HNTbUqLLHUj1cgzp2vAKQ2YaoYVKNVna
yxoYYFS0jERD4fXHb5EtFQcigIBFo0aZRnrwjNf6MCHLstJGQ2o02Z46QXHX11/sRuXWtIyXShGk
Uc2h4kiiZ4kB6LPJx/DGMrp7s4RsmbfqU9tBkuvXX6IxA4kJIZ83+Psy98OhrdThoLVvOhvRfa3h
wFUryvT0Qgx8iabdEata2zs6xvNBjW0sI2uHlsSHgyHX7WHehoW4Q8wY+3EAe1peuN1CcxQChBme
UunjYE0ZYbPhgSGL90bS70L6Yq6qpBSnS+mCvknqBa2Q9mmbHuoi/U5Hqz4ai6ndzla2u5vH7gq7
dHUPRymitFClNGPNeP3aGhUeTAEAvfYqcSAej3TgEFW9FnWPpZpGA9JegqMaOQDls9wTMW9ukjbd
lHLWIlsHJ2+Ffb2dNExcIWqFSQadhAPPq/Eau0mlO3pBrVeXFdoR5lpNmowLrMJHbflO4OYKigCd
FYtaXE5wz6PI76TmsQDTWoOMPsprciT8mU2hKcodejJRP7IhiPZ9MfPIEOupLOVXUonENqrzY0ub
Se+0Zz769QoV1NfsrGyTIyXYEBvPnB+HhIhjL7TGA3jmu5K5PdJUy7dJeGht3L+aaIik0S02PvJy
iJrk3aKptFPDN32kiWuF47e6YhLTcLbjfyxfDTPdmyhg6obFQgrTdyIdC6frEYet+wfzZEI4yCsk
jlOGOrVlCwo+UvLiLnwf+/iItxy1SbkxpEiwhJFYKC3zsYvCAwf1BhIaEZgjxZG+wepBbP3zNJmC
jIXEAsSfVy5dk2Cyjh3+fIelHMjOqKW+hRyexBiPhO16A9OBpON2eI8X5aae+pYlHcVnJQqwPZSy
pxpwhhxaO6UwOC4E88ao2ntUxjei0ISPMbI3kUsj2KFdmnwJFrQnlQwXqenk5zyDAzykVFNpOEsJ
uPhyGq+K9mQWucFOuvvSmBJnmGrGZqLhtJqo7aPpyy7GJn2uOYG7ko2zKMv5RSdVCG0/h/TasLQj
ifEXadRWPk7qG6W22d/OgeSRg+5ZsmliJ7e9GKSBS39LN0ZxqxbDAePqNkGJ4E0xsAtVCb6J8Bre
Xe8HRnKL0ZZop9npqoslpP5hGoGy7cay8DUkw7Az4ZaF+a1FKNW26sqHojQrB0I3kvl8vm8HOJ5d
EPYY37sCYoFd+XmHpClKEK7O80oRHuMtLKRn0YQeBXESgFuZsgeipkG07P3nhdCtck8uADJShagk
6rT0BSeWOGlxwXty1AaeuzVrZdoZMwIu+I+Tn1Z658EKvgoYXZpVXzZdAGJBMY8jyDhPDIrshu2T
RMaeyx+zbFYA2krEa+DrakcVIK+ikJydBbG1ZbRfGsK0U5njgJyr6WWHUhtw42WzhD7+MlcJauT4
+YuO7CYhQ6EKYLKodYOZjXgVNzdfmrkBewWplMq3+WCOIRJe+CUGOxqlB3XexBO9VLpaeozxf25Q
nEq5BUa4LpCoIKgW0lvhGxRjNrGW3LLsIFymrfKVczeBDjaY8SasHrooI5NTeY7j5kVvu8chYcUl
nAzVzjxGW3pfhlPq37RwwaXWLCdgKw+05a5lfP5lNz4oY39pi25LAPB2KpKXCkDZkBvCV1WN81Zy
ldTcFJyQOOURteC5QGEXvWsFBGE9PujqytOo9fdgiC5IEqBIMDxjoosHaQ0DQGvVVNiycaE7tTRc
6/DCt5KegvWKOzrxjeSr6KnJR9GcCdiwQ5nn0sTVdzJZKqVMMS+B4cPU4XUctbUlUea3jCCw+tEV
yH0GpAEhTQmKwM177W7so1sjwEoy9BwmAw7O5NuXldsgxnfDZX4iZb2mXZ2SsjSDBzrIiUTtP9YB
g1PZDeT4CFRS3irl9BybZLpYXezIc/qiYzKbsYP3mCacOCWnricC4etAFKeWkr/WrXXhpTA34apX
M8MZS0BUDFtDH+4o8140CZH1VpD/SNRFSZwBj0ESFwkcbDKBFoQmjU8cv2yq8qMK0SG4KAxMRnZr
HceV8TZMxuANEnUhJF1IrXvhN6F+TNeozFGGUKLZZrAd8tBVFIwu0lTohHLN7xXCWSJjaEjmM07+
4BE1BJb/LKJbK43XmUn8QRc0T3NP4Y6EXBOcOzOXjDJbQibpqaPxfRyo3pXteKV2MaYOAcQ1Mo7Q
IsCU6sU1w+iotOiulPaEq/tEa8Qxx6beCdFdGDm61Gkk4LNXE/i3wbxHbrdve4azmdNws7txP1H0
TObZryHQOQFvjpNZ2etcx4A36bHqynLdd8jKqYaxsyb0dzGAm4Gypd/VT68l7I+MbS4VRpW9gQ6T
pR7NPUBabDfz4oNYvw7M6VJbKDNgfqOC2VNeDuzya9kkN4mqWZR1+DP4LF9DK7vRJTYC9ZI4y5gv
e8UsH8uJeCn60HTelemtMm6FMb6ayAno/7EVAH3mjEBUaAYcxgG8ZokE4mBF2ZMpkmNEoxuJNZJn
kw0bOOr2GODLVRT+IvHYh4G3YgPzNHNTQyVgDgeNmyfPxF74JEogclMxW8726IccQqlUvWvEpB1J
JPdKfqah2nThUPdGaGoGIlLdZGbPgfnMbUvldgghL+mVeqJmchrxc73psfieDO1+QdiGM19k1OBX
u0ZRHpZlebZQt6ltCMlgDl6t/C7HEYwDBVlpJiNTaOHUvMmUmWr2W8S6wjDWK5HTx64OZaoUdKTi
C60LdVebDeHUMoevXBHg+1Q6j52l38I85JwNUyHU+mviop2lNl8iQwDE00j5mXr2LlbB0+4J0mlb
ZGepou91qHSNijPClJXKa1v5KFHEdO02gdQACIneDLoPTlowrwklzHtaWeGcHGdlMpzUqq8Ck9No
lqdvRRI+LiZq4rBurqOxpTiZboLFos5jVrmblt/jARrybJSPKOCfgkyFhaWWz5TKCwRxq5yuu+zm
6aXLU/roxUJXGhO8QZlx09jSSbGHaouupNrFTXOtLaW6SyI5u1Dr/g61G8sLcVu8rztpjQ6SBXW0
oVxrbYbBCMeOjf3vMhgk4BVy6JlSeYNcl6I7RpopPChpKu2bpnzEMAo9IO2oX8df1WXYhov9RUhM
dDkxecNq/ewmzhXRcBNgpNZl8V3E8mWDlK6hpd+WN1U+7ZNJgoVkCqC7Ougt+Jim41eEpNGQpa4V
UrUoayVxZaxLWB6vBzJYPdR7F0Q7ldCkZHo8JUfzaZOnlNnZtIPB0U4UnxX63obq629FjLXBmJfb
YdkW1BO5mR1Lo1n6CR0Nn9yxNWNhg0R2pwfDJpqSBxiAX9ouxVKDHV/irQtiudqaERuSCd50ZN7r
hMQDpd8Ha2UBnib2r8nwety2voK00VSXp1gnFNCQ0Fxpy2NbWlcDmG1aNFT++9Nc0DnUa5V9RDnu
ZIlOJNEnx/WfdsCPCEgNjEw9slonUGKGLGUy1yJCsFoUFKJtvxRmc2cAtIkIGlukdVtBWpJTsvS6
eSFeOHFeAPkpKAuWC5RxPEkBXpbOUK7sFMesrYD/Er1Eu5u1RhGnXj8uafI4J3yhLqyQFE8TWxme
ZZhXwc4K0q201TT27UDU1Wq5FKh4Eb6Mp0q24eR2xoU5GrtmnHkMbHr2lXqcK6LAxdi08D3UtynK
yNvkeFqkNflgA0/IWKDUqOUOjkdwaJqTyI3ETSFneX1pXxhxfgJgcdnmyHNMOfEparOQCxxypVrb
D1EMDhrg10Zm6+AakFlZl566jsGsVx2vRZo9wXl7mYhnTThK7gl8HE8ZSlJZkHCc2uKlNsCdwcou
gORfsklZrTfzo0LBwutZLKAp9cupjOeETDyQ9qA8hih7L4L8umnN2JfLiW2EPO9mjWzUXiHKqTFZ
akeLgRACbw+I+PQWSSS70u6LDV0tJghKI+BzH+KAh90tplvbpITpfb7DZLtNA7bFK8VPNS3KVMLr
MxHupPnJ6HAvRpFGalH/SCwYHqmkvccQc1os5XurjtuQdPh85EXJGuutSdCF9vNzUevHeUHM0/X6
rU5R123b4BZpHzykZa1KIGPj5L75sXNLEuWRNYJgAIkipwm+np73k4AsSAdrRPODJDw3SWWMgX/o
s97taPs+WsCHgAHYafJNQaG0L7+YwRrWEBBchEfJy+d2A+CjpWPdP1Of6Q8EQLBlUBZEdhNYC12h
8LWAxyKXhBotYXtG2n1PM0Pz56za6tZ0UVmncRnn7bQWo2HyXdcT+S4B+28K03SaEMfQADzlenOZ
xuZdt8B+r8et1u1kobyqkHKcH0zK//N9+r/hW3kqkViWRfuP/+T338tqbmKYYGe//cfOv/X/c/0v
/udv/Pr3/7F9K6++5W/th3/peLe5P/8Lv/xQLvvXx/K+dd9++Y1fdLRsb/q3Zr59a/us+/EB+ALr
3/z//cP/ePvxU+4/pnZq0DT/d2inG8XZ29/++kn71//62/rX/0J2GsbfKd6hcNV1RH22Iux/ITtl
++8aNE5oRSrATEWFpvkXslMS5t81MJ+WrFqGiq1Q5T/7i9kp6cbfdYV/ZULLRrBCFfLfoXYC/6z+
+YDXT2rIgovIfDZLpSELB/QM2VkrJn3LjnLuiCMeNntqXcYENQZ+yPnsp7vy16j5j6LPmRSKrv2v
vwlQpx9ea8WH/oQH1S0RWvpURweqm4IKPcSYSKqJT4oII2lK9HtE0qg0kVXgwOlzaePg/OfQ/WXk
/vwZfiWU/v51Iaj+/BE6k5azoZdI6MKBM6RSyISnj2x8P7nOn2+rSUadZpiQUs9uKyyMAJNmMe1R
q11Kdr4dLB0aE6UTJoQirA4f31oG2G931lBM2xZC0Zgdxa9fawkGHNBIlfb6kPk1SRQgctiurxbw
x4+vJM7voEK4JNYfk1EpdNlUlF8vpeDsyOUosw7a8lUCHicHT5ZiEGwzUdHS/Dh8z/pvVsRgijDp
qBSVI8sdON18/DnOPgafQbFYUxgCQOEor589yAjjiqnF5B3IhDcl8kuj3X98AWW9Zz+9Gb9dYb3n
P43Whb5cNJtWt4XM5djO19ZBb+4G3uB8/84G15sd9gDOA+QLN3M/vrZYb+L5tVVVQNfAuCXzBX+9
drToWhnFXFsfjQDoiXmKF4uIzrXHRA/yIa6HU1dW19ncXgoUPk4SEA/Y28XFxx9kvYu/fw6iuWXb
ZpthnH2OZKqMLOu4ywrFZFXQbOd48KJ07fPH11mnwd8uRAC2rgghsCIZ69Tx083GjhzFY9MQX1Fk
RJDMitdk+YuWqjVhO/NO6Yx2W6jL5agQmjC3u6ERfpUYfjVinCPmbYfm+DImbKetgQIFwtyjWv9k
6J+908y1JpOyzD6c56Lxmv36GY0ijuCEqsl+1i+aFVk7unNAGu3K8/E+vh9n7/NflzJZHBTZFMI8
mz5su6p0jigxJ8X3gBa1Ib/X8msz7D6+zPlLxDfSZeY7/sGDYZx/I1tW2Jb0Eq2tWtcppYr8zii6
5pPJ6fwq66v687M9m5wqBZlREvBsJ+U9hthQl/onk8G6VH44fM7GadP1XSmtw+dxvsq82r1tXZiq
Pop2Z9rlruNcru9q4RIIy/8mDsUxJ/GfZVd3KFHxr97Dzce39vwJrl+a2Z/V1dI1VVHP5ifSqvJA
jHm3zWgZFdRhsc6a6K7a4ZNR+eMhnb+jP19p/SQ/vTpopxuYXlyp9QePQMHLwss8yUfTtZl2tg+W
wWtdzpKu5F4ubug+odR3wctu4Pa74w4w4qbYBq65p4HkGf7Ht+FPE4gBaVZHjsT+xzx7r5WwDHty
Wbut2t5P85VFFm2o2J88fuX8KooiFEgwuI5ZDIzf1qQp1qYllaZ8B/3LRX7otU7kTs4bZWb3e+Zc
fnn69vp+SJz3xH2IP3tVz580F1dlKltsLnRTts7n6nKWbVinIt/1brgr3NJHD34pu0hR3XY3OqZH
69vRfMl/0VwaIe6ygQLkpNuvxCH5YEI8w/sSOMItHELBNsS8uIHzMDqwQr3CJZLGTXzLod/nhr5v
OG/3UDocUHvuN2ODooq/Y37yjdTzle/8G53NPkoQGiRXK/nOdp4T97H3ueZXxaXP7krOS+g8TW7m
XBmO4XzrnavF7XxUKCyDd+Enn+T8tT7/IOuf/zS0cyPAeoS/BDzdTZPcL8bTx6NTiM8e3tlr2jc4
ZIXEFaDOXwDpvNQNZUdzZ1tbOMPznPy0JJUwqUlunFcnyN3fkY/T9EgKungUc+pUwNagfjQgoknE
9FYuNm41TLKWdKFWUNSVWMbToxhYA5X2NtCbC2oWaDvlh1rgp1qxuvE8wBzCczRi/A+b/ih1xmPV
AZjU433Wl9d1SV9c6bb5WqJAIExKj40MG4iFgVmKmjM4plFWZjQyhDZkiTgqs6BwNwMQEZvE7slo
ji5bAwdYsFSOOocqjfUuR7wdbNe5Q6xBMJLdfuUoU5z0LCYac1gWQl+tJ8UmEGnSywdz7h/7MruI
BnsD/vkRcxK+nZhItERte3ZiiGDrcgUx5/pJw1DZ6uXJJCUDLzLGHcV0tMY6BpZKvlN1LwfzKeyG
yyCiXqgr0tc4bF6tFlCorIMwILWbwmdXApyrm5fSso6isr7IMo783iJVBZRyRQ0JuU9vl/hF1Mdg
nnZlJV5y1JZIiiIPg83J0ov7ljDZNewLyMKWeWRrIhn7eCBp5/uX85F6NglLtPiYARlHladtiUbx
4Eo5g0c53ul9a/simJjYDnv4fJgPZh8SKnBdrPXMxRn/DP5D5Xx/QirkjBv1oG/NrXTsfBzd/Bsa
f7xd+icvlzjfz/zzM2uqbaz7O2Gdf+aSFmo6mPlu2KTfykfpLjqJC45/l/0m3Sub5VDvpT31x0/2
lMqf3znTQoaCdpCD8a9vdbyKEWwBhm+dqwmRcmT3ZXFOC/eqdu6xwfJ1CexyHh4a9/n1AIHys/Xi
j5/AtDT2V5ppEo7x6yfIJEmqu5xvHmbkoONkVgftIgv1R6H3jVP29HttGUcCPWov7OXLQcvf4268
z4VyRUyVF9WEPyiwVuN8B2YkckxT97Gk7MI2xf+eX1AgxzQ8XAug/64ogk9W1fN5cd23UWwXhjAN
ndPY+U5UMJpLgelbhIv8bUhzWVuNdGAJPh7W5yNkvY6FMUvBKq0Kdr+/3qe8TscytRTsGrRjw+2Y
hjMKhSw+0fYnoKeQmxIdSMnt+vi6599vHZlCkB6+JpNYpGX+el2JxrPQRJHvkjAjST1Hknz38RXs
P72wBJ5w2mA/b5CB8uslDHuy2JiMFB59YBTsjxJ2SRPL8HfOd4v/XXHRIHvAAN2W8Tn65gaOgdO6
SAt2nXNZOXSCnacr0nM4CAr3aXC+tB7dMz923yKXEAEn9lH8eQQTOfLm2+Dwbnf+vnQ1/ju0Aey9
dA9FpYsM2HmcWegNVvcvsad7bEh56/11wqj28DG8dc9qesAS3MB3sQd/8pT/uAj+dC/0s01aVlkG
3jfuhck59yV2rm8x0PICXn0bnffeef/41iuf3Hr97DxgDUZfGSG7tdF9wWrOzEgWM6/+xMYNGQo7
HZCN3KX1NmAwZ/fEXIC0nt9W7mdzgVjH0s/b5x9j7V8DQT+bC1okbiLU+fIX67aRXGZ33WDhYucz
qK77Ojp3D9InU+8fd1hCMXRKKEhdAYL+OvqiXMmMXFD2pnR8DaJiN/vsBTcaeyxkKq7mLa7lPKUM
y8mdNwg42RPCPXJBIDIAwo3tfTalUDX8033410c6Ww1aVY5Es1biH03n+Cw5jIHtt8J5+OTpn08p
6+1WmLqIB5KpbvyoEf60pYM/irUPE8kuQm8swguwvW6vfy/rLxxjPplGfivh/LgYFTF254qp/XP3
99PFpFqm46s1PFtIks5L6T7jfuf/u5+c7yTLbXbvVwhDGFUfj/C1OvvbmOJI8j/XPZufiyXMG8Pk
uqpTOl9n98hxgHXO5v9q/s017xg4YufeZLZxn/DOuBDwOQA8iUPjfAtc+J/MCwcy9j75ZH84KLHq
/uuDnU2snar29ijzwVJxiOVnvbuEGfrxl//zJYD4GTxdRbPOVnf2nBOQqoqdEMZH0h8RAaIDvvnk
In86oii8PP99lbMXyFCr1lomVghAeD+mD2iV67nPRe3nXMONZD5PXZv7WvlP69uzzsNYS3ixU+/m
EY41z4JGn3t3Eu4NVBeXYc/Pcq4GH6MMr9mng/Gs+o0OkJH/00c+e8GK2BAoNfnIEhuu0V821R6D
gL+uO6UL68FvPWi+G9WXONV9+nr/aUlV6E/aGidUVvWzq7ezoLOO+WoHxt2vNvmB2sjOdie/uoLf
60E22n78iM6r/ZoCO0uzqOhRBadgpp+/BCwqZtRY6R5Hip/X7Q5Egleb4xc4T5s2kZ1QG/ZUm9xQ
MZ4/vvZvY1CnGkDMEq0NRSO66Wx05GVEzaslLnec2/EesUFH77SmXEh6/OB/fK31xv2yfug2dTI0
fSrFaI0Sx69TuTWJMRoxah6mRq/xf8F7tZqYdFq4Xo4OYO+Tatpv22dV5YJUlOgprVVZ+exJZik9
ySoL+l3pd5vSV3zJMXme4qI8DhfDTnJPl2Bp/bWyo0CCRWfvEZdyEX3yOc7XzR8fw1TpQ7FR+71E
HZYZHL3R7AlQNcRTraUQTzTQGiA8jAzCoh6FT2aTIF1vjSbKPpnaz++6ZvyzomRahmWzkp5t3zot
SubYiuVdXdUgqhu1kb+lGZRKJ8+t/DVMzPru4+d8PqY06vD0BDi1rENasc6uCEK6I+QW1Y89BtW+
r+34TV+GaKOHlnT98aXOb+3Zpez1z39atsJEHcxEDMG2m8O6d5LJCtfE+7lu90Bzk3tKC8TJjlIY
vg8QF/pPRvRv35TtMLME+ifL1uk9nO3PmhhnYBx2tOmk+aZsYm0XV5Plj9YS7z7+or89RRRxlrX2
HqkRri3NX79oLllzk8XlAPzC8MPUOs0hEoq2ISJXUqJPzp3nM6C2NlIpdlt8N1vXfmxLf7qrUdsS
Lj7F0QFtyOzVPVyFAATx1cdf6beb9+tV1LO9tNmsceRSYGwRn8S7XCQlnEM9il4T4rr+3Wv96Nuq
CAXZtnETzx5UNqmaJkEFgP01oFhARQeROKHI/G9+pR+XwbaoGmRLkhXx61NCaJtCLs/oe8DB9GUL
kkqVABpRIN/sP77U+sB/nkzphzMa/nWps80DQJA2RASSHYgQH48x/EIB97yhzQieCBQ70T67sDa+
fHzV30aGzreiPM0ErguDasivX9AMelmqIiU9VFgN8Fj1mQ+KS/rku60TxK/fjY69oai2Lmj5swX+
9SphkwydFKrSXhYVelvMzpHq/D/SzmxHbmPp1k9EIDmTtzV0F6u7JbUGW9YNIckW53nm05+P2mdv
V2URRUi/YQMGBCgqk5GRkRGx1ppKEGbvgmqKXtypgE24jnrkZIapi4OXMrfTeSMDvNlh6XBLz522
hWdgtnNxmqDwQRRRiGk3aDND4HEXPWdBGcMOF0Luc3+Lb47Fz0oCpSZBTUHQ0bpePLBXM04VtM/g
93rumvALFL8Qoze/2m9YKhZ8RVOI5dq/6Wip6iiEO5XxGT4u/x2YcPHa2WAwIxpqG0u6eTFJtgxp
K2etJNOlLAQxRoZ+Ro1ICRP6I3g2Gk2Z8bdgoqiHO/UIk72a7cxYj1+hbuUBkrk9DNWK+HZ/k2/9
mMUj/cocgM5IiS1tcspkURDA638yXeucxCacE8rGoldM0I+kWqgymkJWJ5koEQ9IdGOIoGJRxhE0
aj/GD0EMe+/jL6/FVg2Q2GRWFqVhyVDcafAewJcGcyHyggt1WRE93zex4pM233Bp5ZKdEkOvfZJc
3Og0K/U90c3oqDEFw2XrZFlvHEw3Pt43dnPVkbDYjsOUj+3qti1vXNDB86MCH/KCFFx8qlogKWvI
Y9CqgTtkUoaND3WzuOsESW681XUV9DMqhKeyB9i/56cxbVczwP8ZHuzqx/3FrRpTucwJnoJDp1/v
ZApbEwKz4SI1w5yyOR9jpX3bd/2GT9yMRfzM+uiyMf60FG/lC8+GJGcWdpGeK10fv+gaffdmnGyv
KOr2CDXFfDas1tzNQT+CTEtQWnM66G0zJQbEwKjmw/1l3xyGZY+XoSkHNItx88KpLSMuldpnuDwb
PNjvvK7eujRWd/bChJQKxuYQtKSejJS6FlwGma0tjRELyrbI3vDQ5URd3U/Sapb76yI/igrEnevB
nL1JBd8NUADQdlz80w9v86n81ZTipy3Xtg2DKWuexde2qjFT6qZGm6geixaJskbbwf9pH5ntTDeC
4voO/mtKitJxWfgwttaa5xbhwwCqPPO7d4B7NnZv1YxhWYbFIB2lLekImEbuVHETJGfwbc5zkwCb
cicNPHRvhRvpyuqH4snFs5PQRVJ7vXlBr0PYGXWdBx80ALAvmYVEMrxKEMO2/O99H1+LWw4tdYvR
Rep2lvSloOKwkBNEH7pOnksY1DNn3CE8BjHmxgbepEeLS9AnWbIDXpVyNHaGLpnVzE3ILcO/rCD0
XMRUYKZ6n9mMvXZ6Cp9Upn1X7Mj7jRXSB+Lt7mikntJ2dkNupYadKl7m0xCA9jrO3X0jkCffl4Ni
ant9pmr5532ja+6C9LrrkG86izr79Td0sgZQSJW7J31oPcrhbyiZHRRYF++bWdtU3nC8wHlcMYoo
rc1XmqrLfTZVSWKgqBEoMPtNPijaISyFAbLQHtzm7Yw2dgECVbTlR6j8nGTj064sVqcSyCOFL+yS
PVwvdgS1RZQkLynhX81Rh4emYxfGOqXfZg43LolVY7zydGrrtnDlxg4ylJoz12Hs9SpqAcxm+4G/
r6ds435dif2MmvzPjNwzCSwXRHJnzac07juwCWWnVvt0sKFvv/8JVwwZIP4MCj68wHQ5cVAYQYQ/
MhFeDECpUuZHpx43vOT2jDskdToPH6wYXB/X3ycVwFaMOau8hYApcCF8jRDNBDzdpxuWbkPXtaXl
zy/umN5mjNFW1PmUK7pj7qrSKB9d0aaw5lrlC8Pw0Xe9tKKtYVF1OU7Xdxt2NapVVOkcqp+SByJd
VQwDVL8eTJ/xdIQIrQcSDBqzg4TdRfL83VBP+hcfisz3jQs+4wGYB3BrWFeFOu7y1g3Vja24/a4O
eYxu8kxhUMyRv6uNdHqhgkH3LAFG3Bcvo2V+uu86a7t9aUJKHvoC3SAdIgpPac5ieD/BN0edxXe/
dW24cRyWv0reYDzUIG6TDlEnuP6wbdC7XaZDxAIY8NDOTwkosij0qvxTK2pErjdqObdxjc0zBOmD
YRLZ5MJRHFaNopACnWYIdj4GmRsjWjZ27ypNcdGECJTkXVQ15mPgFtansC1Bwt3f2q0fIG3toGX2
hECjfwKYpP7lU/b/rs6m/qFKCpHtrbxSaf0oQfWQmCjL7vIpnH45+WQLlkIdkY6JVLloode+lcSz
a59c3Xjo6phpovzL/UXehtJrE4sLX5zWucg0StuTQhse6VFDPKLhcoZJ5f19M2vh53Ily8+4MIOq
RA3F9eCeOl9J3vol0GWG8x0k0uviByLD4ca3Wz0WBDuIyl1Hd+VXRGg5k1ooeGcWAbljePKHbUMd
FStPpeV86HR342zcFgq44ik5kltQQru97NtcQ67EqZNzjlTbo+Ka/inQYcCu3ML06sGhT9bC2FJq
f2ldxUzmDI9bn1M4QEV3eiw623q8v+NrsYd2hY36HpmWJqTsI4eMxm/SDvYPM3ubtNMXM24/3jex
FhAuTWjXH5U+lxZ0uWp6iFe+SS3ksewJ+io3CGhaQAry1UlDB1GeKtwoiq4apoyoqyYFPTLKa8Ol
nbi2OpI/aoN2KAPk4LuPif6SVQbqBQgNup/vL3TNmygmU9sTKoBf+e2r1KZiCxC2Hi8dFGg5ljtS
SP0JjPN8dNpSwB8xWL9xMnk6Cea2yOsokVwvskLOTMdX4MXQHukzH2CQ7cz6cH9la14CesXkxuRl
f1OwNApjBhSXaB4C1Y+lVsCXNZ7um1iLMNSpAIjQkAO7Ih19oy7sqp9CKq9j2KCNkxTWvkVc4DT0
PnWf+8ZW14PwletQt6JxJHm9mFyEDBLSUA3GiVpPXqv5l6tWnHQiMomUCUZGk69B39KdNjcUImah
HPMk9ABob1x9a/7GuBJvFZUaJ+f3+tMbnY9ioG5N6D4ex/otTG3dQe8SfT9k/V+h5Va/8YmWQirF
vqXPJwPE7NrhwZzbM8lh9xo7FmTGEaMM6vRy/+vcQEAM9u7S0PL5Lq4BQpHjoAW0MCW2QQDnNXKR
MEK5ac6xio3gz8z1TRcGVpHCtGhl+XRugcJO+7oXLbO6ArUaCCc18Y8TolqG1qCS+Ye2hlte5C6q
zyhYwn6fOuhjalO7haVYu8UYluMfh1FPCqTSz3dqYcVhmnrDnO0nBcau/JwqKCVTF7q/U2uHxjLc
pWEGAOrm/W8Kx8/hD3NO0Ah8aZvhDy3M/8xq9a/7ZtYWxKNYw8doet5cEkU4hH0TlcG5qXkg7Lo5
MyAuMRMtOrWtjWp0HfHi28hqfk4+yYnkpRdIEWGM5jmqWuF4YdY2JnKkyDDsZyJqA+vi3CjnzvLH
YQ8haUJo58U67trELNTHAWTho2qV8EG4mdIzOD9OEfSrDHj/4Wgi2srfV8+hIwBo8bClWSr9UPj9
9Im4lpzRpQ4O1Sxg36tD+ygquJ3SOfxaws70GxGMyiefnbyFGpMU9uGp6/MORNY5RsbvYbCUBC3K
Jnq9/+HX/OvSynLDXhxEWLvhyC2M0BupTVhWcDKMgN1MNq6XdTP/OzByVQBywmomCVC8Ji6Mx6lB
NBESs+hDqo3Rllcth+/Gqy4Op9SVRe+p1YqwCc5uMqVH0aTTQwgr5iFDNfRo94YBEQNkTemIpI9e
BPPZLWrxR+YMW73UrUMlpUWFxXvQH/rwjErJ/GQg5XPy+045JSnwvmm0jcf733LVnmmpBt4C34cc
vYOynWJ68CmslP6LE2cfSogXHV1AdTb/+kyGY1PLYjyFcpPKJXjtN8LJjKGgA4KQ8LgHukvlznye
0ObqbVFt5PBrzsMUjMN1ywGkanhty8irYlQYQfGisW6Cr9XcWxD4l2HyrKVtsnEgFoeXvYe5KTDc
wqK/KD8YAKBEiV5qs9cKax+g2ZCb+s7S0XtCZaVDf8zo/rn/2dael+4C/Sa1WwDiy59fHEGT3g3i
i5GgoWJAT/+qNlD1Fs+Bpu2g8CNxj1FNuW9yzVMY+CAvIuNj8HrZ8QuTee1CO6jHuVe28XvHNXa6
Uz4XLSThsbuRUqyFzktTy0+5MAU+OSn13h28PtQefO01jbt3PcqR85S8gdtuI2iufr2LhUmuksJq
g65zm54DwxpObWoxSJsm9VLK1iLE3E3kEGq/mE6jNX67v6drGSe9WI2JO0ZPmBy6Xqid0fPTiThU
6o2XvIBzp+w3njsrJphys1yLJqlAbUJenY/SsTMnoxfa3UMILWNbbT3lVjzDEYbDY0qHuuim0mBM
vunn6RB4cf2xsdBJ8YOdW//RB/7GjXAzMkgKyLQ/M0cEKocMV3J7I0S1SxWm7xmzj4pqqDOYiPzI
a9Hkr0qiWfumh+jMCRLtUfhq/NTMfvHrx4CV0kYngi3vdWk/Lfa40Iea9lczTTGML4lpHBtNUWqe
6zM9uN4e6q3pzLUdpgJCMZBSFq8GKXIOWarAIa4jVzeGh4nZgX1U528YsPsWVcnG3N6qLdpU/Evg
vKknV1aTuBXzZZ6uGMzbo8YFU3V8rGz3HPrl5/sHYCVM01Oh+QDA2OJNLi0MSWmtc5U8OCND0J6G
0BfP0+RmD2o9BRtBet0UXGv0hgVMY0sKcBFUWvhba5/0EeB3DoZueigRKkvGrbHWNTM6QFPyYd7e
Ny9WqMR8ZYaL0FMRTjf6t3Yb7fstXOKaEeY4VLBRGgOesj+Yii+yukSeRm9tJAs6mI3ragRDZsOO
+utfCCPUSqAgwZa0bYh6KF0u2sjLU9SyBuWg6j16BVsthtUVLVQjmCIzkOd/QtvwDQbCQ8/pk08N
dGCTHQeQvOUbIWTVDmshfFB9Yjb02gsa6DUUdKlnNLVH2K6+WgJVK/fjb+zZv0ZcKZuMSiWM2LTe
m8GHlRA7qylyXGrp3TezdlItkjNelGDIyXOu16I5cWBNphl4lv/GTsyDcKEGq5WdJubjfUtru0bm
SfGe8iTFC2nXZoYUx9RGE3RAW/WUIL94CFEWOfF23RogWl0UFSvCHeM91BOuF5XNfgmNM8oTAjLp
YMdIh6U89jVCirtq6pEKaao4LB5/eX0ACheSHaYN2FHJyQuEV0ezYvpM96NXvQInYELFJZKNvGZl
G6/MaNdrsyy7S2yUSE8h5JQxW+fYn2okue4vxuBvkbLRKyvSDk5i7IbKgKPdgpeQPPC5stT/434t
P+EiliaOgpYN6iZerjc2bJ7wZE4wgNVNvsvUoq5+IwaBFvmfT0jmoF+22kRRGg/9DvB1Kjz4fZ18
Dcd0C9C48oWWbvvCykDB8ebZECthq7vTiBgOXnZUqyF6J0TTvBnySXy8/5nWTYFD0KgHQbMh+ZxV
w3KbWRNCNcVLjYJAXf09Jb8+dUJ4oNX8XyOSx2mZkjWj62dePlvnIHe+FX30qPX2rzv2lRnJ5cag
KBTdr/yTXomntsCUm72C/twoba549nJFLOPMNiVnOeA1BIykC7ji8nZUT6pZaw82zO/H+x9myeCk
87NsGnUtQcUekNK1c1cu3N0irgNPR1oHYvApV21GNpOMmDcA4XCaNvg88w4RG6dqNb3l0QrkGV4X
hsYWl7k4VpXWiyDTovTcpCJ5gOp83rVD+5kqOyjkkgGb2tanpzL084e41r+p4Gc2Rh7XdpgBjGWe
ku4BN/H1LxCdPqptU2Vn6u4tvNCoK5h7lBOSjYfP2h4zLsSECxOBJhXEazuFw0gLWJDC05poX401
k9svxnIVI+2YtBtPoFVj9JwZ4AZxZMnNkNQfk4Rur+sJvXQ+mMiRJftYiyL41Pv2ozr4g4eSxlYl
Z2UrlwEsgVIJA6rEruslDnFcoqCMbkgwTkzuAFZF1PW+py7XruSpmGBGFQ6ZhWFEOnZOMQZpnE/R
2VVC0z4FbSDs56zr45eqVJpPEJKgFRNCm79TLQX5q7GFmPT+T1ibnMBlUcYg5aXwKOeH9eyKwRm4
bdAkPqKh++THxaszhh8YYPjDmsJDU5nqTg9aHb2XCg3EId44Niuf1+X5CUcRiTBVLGmjfWtG6JHZ
05NYVOXSRcxPFWDW8sTLGuW1UzKx8QZc/bQXFpcc5uKctqkTtk7f82lNGLhqSOaH4NcjKgVcKPeg
EVGZ61kWfWGC0udQ6CGLirPwbWhM3zo/guZ6Eye55kGU76Ggg6yNB9i1mSRKEHsmjJxjWI0tvbJe
w2oI9pEI+o32zepXurC07OnFggJLj1WLYTOvzJRX9J8ercn1nGycaMn4yq5U0w3PXP1IFwYltyhc
KxvTxqcoZ4VUapVwH02wtdx3/9VVWYvvLxOJHMHrVRWonmgxtyy8Igi4Nv38oUUqUvjmd4NXRVP4
Gyd+JTte8iCEycxlwF4OZZOJrEFgNgUzuECUHFS5ouE1VzowdMHGVeCsuQZX0TJCAjZVvozGKVx4
/GzN0yuo1mA0TSq4ajrD+DsHof1WjFbUHhHpa8azPggl2Vjp8nkuYhtVYlLx5V3D/NPCjyUdADhW
GcTSzMTr2vS1FHOwa5rwB9IxG8v8CbiSDRkqnUsAqWRh8pUX2UE3qzp1gQk6weglRGsu2ltNYH3y
XTEvsiO+1XuimZLm7DZGgZiAik4VFS61+tuKddPYW6MaIr0xwke6o8vUfSlsPf7Q6gFTk0lrRVDS
w1sjDkJLBrELo9ChNxeEc3zIQqTCDrmeOOZJV5yZiUQIId/0zJwt752ufZ3hrs4PlTWXwcEPpvTH
fQeWrpCf22xRtINIg/I/3/nagZ2+Mdu5dDJGT2DZQf8LtqEW+vnHCW2Es1DLdt+6dnqoWeORHsm4
8Zklh76xLwWgLDTi0Kkqy+vHJnlqFAQfynqEyMJKEgSBi+Zwf71rbsUql0IGnUtXrjPwYEX4Pctc
r3Xmh4QKSgw0rnXTjReLzIL5c13kGguQSwAmlK9mf8qsyJzdyaMB+UCndGHtPQ4qZM0R6gs6eohT
9SyGHoLf8IDi8HtuqritHsP03f0FS2HwPz+EPE1zlwGjm4kDErqqZK5h9ijxnMUYntpS2wiCq3vK
X26Z1FQgbZCOatpNOdIFKP6pibFzmQ31tRCq4nDj062uBDIW8iSu+5sGhNkE8whKJfccu3zWSutD
WW3SNK0EHQIOpYClU3UzyzAyp0ftF4ECSqvq+7EK2ugA6KfbKhKuef0y1kIxmzz7phNmtEwgporq
omHjHLUqOfFGDHbQLns2nFQbn0cK5P/xgAtjy75e3Lz9UInaRk7xPBtGekigHdqVhpodpyhM9lGR
l09ZqUESBurM/nTf+bZML55zYbpQKi1EE2P0NP1z06iPYZl9VSktD/nw1i3N94wubeRNqzv7s4C4
kGPeEmPOBvqVtVt7CMO+QdnL33W5Yz0kYQAfz9xvub50///c24Vs2XCZwb7tw/VoVka2nrue2mrN
I+pIZrBvEw3engaliCSGcWmGU//469u6dAJoHFE9By92va2zgvSEnc3x2ci79mSkcbMD+KMf0sQy
EE6zspfImqdDxAjC433La0f90rLkSzzAex1ygdhTUrjU4uzYT+1jWG3x+q3fSv8uUPKbOm/nDnVu
45QnoEFVBQWiyvjYogCgQgPf2zDo9fpby6Hu/X9b3+JeFw6b6UZmFa2IPDAI07E1JmNX6nSoI+jv
Hn7HFFNg5I48guWaKl0CvxlRxvWU8gXtM6QljD2S9xsLWjsPFDKA1S7T18yhXC9o0nxFTZgRPIV2
iLTLN6E+gdCBWGcrX1s76peGtGtDTmChTxeH9mlQRi/wux/Qj+0Kg1cnyt5HY7D3TAt9+40tdAwm
iyGdpmgnZd9hrTRG2QdAHzLtqOr+Y5eb8FI5mvd/siPX8xUFhI9m1ZTq9G+Z/4+w30fq1ujO2skC
qaGBM4KvjXn/6/0bKsQuDKFEXtkPSEf8mLt2l4zff30htGrJBdgtk8LgtREErDRFHRvhdU1yBBT5
4Lrv2lLd8Ow1V7iwIkNLSZodoYi689zmsRq/auX7lhde2H918pe224RZL90UOYFf2OcgoqNsBqTn
elGqki7QAt6wnVMW+9IsEZtbFOniQVUfSbP0gx6p3UExzNJr9KbcqX4tPtzf2LV7gFcSqR7Acgb8
pIichL6qZObknkzjW2380HtxTGbgU1N4HJSNKuiap5Cc8FShDnrbYdSUuSwqex49BrH2Qxh4szF6
hlX+hhmX1x9zpARiRnaut9Upia5d6Nue7qJziU6zku4S4Uxg2LUk27i25bG+nxfppTUpfOhNZtVO
rEZeUqVIJCEFNQwHtS30BytgYG/M6+GQD5PQjkOrjF/nxoB00K5CHliZPo97R09jVMxrCAkPjeim
bxTHBm3/y18ZCfmFU4qiG/1daUuqgbeZaQU1epXPVmcf2/F9xsOv6D53lNjv21oJ3JAGEbQhV4SJ
Uj6qgy2Uhia/dVIR1fZHL0KqPOvtA9KDG6ta8aeF8YlCok1ouIk8ZagXSQNSBKyMukc/6MWwu3ep
3myYWUnfL83IQdQAUTFFftyfet8OKN4LdKELv92wsr4Y9gsgBQ0Cefq5mlGeNMbOYu4L4e2eIRD0
x6rkGBvQ797/QlumpFyoibM0NQfFPrVROh/cHJFZSyR7oaSffsMQLDjMzTF0gkbI9UmcsrlsWisW
pzly3ecyNhH2ggBEoEpnb/WU5Snr5SCSVf5rTDqIkV36sTUajkfvI/5auBnspWNi5d/qqh2eh2Iy
PzMAac27FLXrbyRMffTa0rP5YAYxEQJQiXgdUNz+WpaRC41c2J/KukUHbULD/ITArfnBnar0/S9v
EeNHVDGWm22Zub3eIm0uI0dtGLaNxyJ9TtPZZtR3GB59futGCrwW6i9NLQf3IkWsB6YXrHI2vckO
4idYOsKXIqzQ1+6s6CFRxF9ut0nWsHajLnNivOKY674hRQy7Qa/71DBPrTEiF//eb88o+CGu9cbU
kgcr2WJJWVnjUnNmyImSJuFHulLz2oiZtPV9igXiaGMpy7WHjOqE8aqUxu7+t1sNDOAU6AVpVBHk
XpASOaORhX16Vszcf2e1Y/hkqtMfv2EE3QhmqAyiqryiInbbbjL70auRL4jz4cGcxEY8WPlIhGsY
gpbX4NKBv3YMVJDjrorM2ssSNDodpP0YQ+uEeORE6HH34M6/CIz7eVYvLS6/6MIVy9ghL53qyotQ
HUSqy3jf5D16f+4QHZtWsTcWKNNr3NiT3KJAbqmOtSk8I9zXOTu64/HHDGquLxRtjM/AG5yvaZlA
PYYufPNjzlWEIbnGErSJW2FYDwNYno1C29o1ebEFhjRqY01tOiRI23hzmKcKuqbJ7O5i3dWKRwZ/
0xAdNdKV431n+pnOSSnncjPD1PQTlCInAm2qZUCsOv/UF/lTa5Qo5SXHZCoeqkZ7SUL1pU5tQCXO
GwvUkmjnhzg0n2zuvvu/Y93j/v0ZUqwukp7fUNQTocg3kHhRH33XP1qKsm+RmOx6q9lNQ7BxktZ3
/F+j+rXTwRPZVOGiyVua8c7pkSgXLZrCr2Wxce2tGgLZzsda5FTkqWqFqBcHSpecaeulAW2ipkmg
0h/ST/VY2R+HVp9+kVf6Pw5+YVLaUNgOzLCPzMFL7faolgswutjI65ab6MZ1AOUwRs0TjNm96+2b
6QsXds2ZzXXEiPUXO3vysy3ygQ0j8gtspiIVRGTwJwR395M7glN/JOBtBO7VD/TvUmwpLwl9q3RG
GNFQhDYQuguOrl2+pqiCinH4et/T1+4I+qBMpTL6Qfot7VqaT66fDnN3UhXnuc6ME2DRjXt9w4RM
zJfFeTnpITO2w5y7X21qd9+hv083QsfazXqxkJ/EzxchO22cdCiTtvAYs0VFOUZa/a0wFAqUM9OO
G0vaMia588jMoB4veuxQgISHdhr006xH72t/8YXBgnIVwcLe+Q23uFyiFCCcaBRJZyb2qXI17cGM
6n9c3YfUrNe0gyGKrYfSmq9fmpPS8HlAht4EK3zS3O5QWqWXzroXRsWvP4fp//3PA2W9HjOBEDIx
Yv/kIsj5fTSWNCIIQ+tQ9aU1He67+1pgvzS2nLwLL2kcdYrR8dZPdj57Yf+50d1dEbwpTQRVg9ex
34hJ664P27aGmIl5Q5YK3eVsZciJeEaV/53B3MgD6uP9Fa2a4P33k1CNufnlK16sqDBDUdKzRjcC
cqDUEq8idT7dN7EWjhiKBvbKs4/muGRiNA2lQAMlOfd0cf7Qqz59H6jRJ/gB1H1lRNaGm68ergtz
0jeqeEX1COGmnqlUxskqRHgsTCU4aQF8s6nVdUcGf+aNbt7WGpcfdbGNjoiUJhxi5zQ6bx37SZm/
+fGXOfhxfyfXP9a/OynllW2jT2bkj7MXDRYKo/VhzLZcbn333AVkwKDdDVObRcJK0j/E5waEwUvS
h8AM8orLKjent1NWQCYKHebj/XUtt4R899KnQYOJMh18L5KHRK4d+v7QdDSHeNIk9U4Lf8x0+91a
3zXmDwV6vybYaluurvTCqOQnPcpno2KgKU1lAqU+pIvbz2kEuG7yoSE31c/317j67S7MSR5SBIVa
FCqEcHoRHopWP2dm9/6+iWWb7m2j5B5GauQsqgo8B+2/B1SXu+cq86eXwijrjamhLVPSvV/2mpp1
QKS8MkHIB11n9Y2RJsqzHdjjhqmVowUoX7cYguCBTcnz+miVutJBmglq2gSwB4ngzjVQLg8eAnXa
CLcri6KeR7uQUXP+u8EmGkpFokGPsij+Tm1lrzHVXuQby1nxgysj0kdKm0FvePLmZ7XuM/2AfD1d
NIYe8m7jVbj8RZI30LPgzQuofSFokxwO9aa50hUUU900fAjs6dGBRHLnu/1DH7goEybmiz6EW8W3
teVdWpWW1zZxGSACs7xC0NdS3Nd03JJzXF0YY8C2xjAw8yLSwpK0q+cxCHTPbtWdaX8RNQoBvHns
+YuRvFXtrTrs6pIu7ElLyrgfQ7WzAm+s0w9xUENFYj/cP7krAdAgfWakizbJws1+7eMCmGrdidL2
7CY+CLvJ9pHatHtAddUhHYs3iDAiixjkTwnjCcf7ttfOFxBZHnLcz5AMS0e5Gkk4BYPbnu187ZFB
Q6TbDT+kzo/7ZtZ2EUKC/0CJKMPIX21MYtCjEC/V0XQ00v4cwVt234QsCbM8E2GrQxEL6C0kG3JB
Nh+H2s3GODnboenHhyEbuk996xufdRTQvhvKHMHgytBF8wkOWUt9mEQk/hxFUyDTY0VJQ5+XEfCj
NTnRlzapp7+g5Y2CfT9lNpOQWh/lO8CHiKrd/90/7zf5qDoLVSNPagSb5LkBQTddCa2uYKQPFE8N
aJ9xNNG+TEW/F92z7fylIazWl3+JBNWF+M1M2TbLv2o6oDzU6crqUAz/JFHPvTkdyzzYK/F3h6d5
XlLymTdumVV/ufixy4e+SHWSOdSMTgsCr1HexfbbwviTCtuu2SLLWPzhdk8o2AF2pHYn5wTp1E1h
P48+ozgZGouulr4MUSiOIhirfRfPCA1lo7tRtVq7AeD6ZVxq6VTcTIc5hTUoCx20R+Fjb8wA6+bi
sU4e73/v1R0EJE6lgSvths/GqtLBhG7IOVnxn2nzlwZJV6C/V7YIldYXg/DtUjBGplwKKk0whi0U
gabna2Xyd5U1c7kf/R7Si8zx4y0A3+r5Bvv7X2uSW+hjXarzFM6elicHl6dQ1w6//tSDo+dfE8uC
LzzPKlTRWlkaeF1aPZt5+yLQRoSoc0PFYfXzUNQHYssXQmD32kytBYLJHa07NWaZZQ+aAtdhpzjF
ZyYE0unYwKqRbUSAtSsN4OP/TC4/6WJlSNqZiFPm8bmdpjk8lmXRvwIVm/pTa43JU+DogXMMgJKW
+7bMtvLGLetSaLZ6oAGD7lNVI7QFsNr7ISkdg7PGH1OoHPxhON0/ADKg5j+BGug7QC5GfG9GBhd0
MZepHtAefwri70y+7MlEzDJ+glB/N/Qf2v4tgXsjI9o0K21zVgZKWep54OVd3D2C+NN2M1O2jzmQ
XU+UTv8I2z1aN5Da7fJIMABqzc0G6GXlnCywEC5ayuMrrLVQMEZEBgZQo/lLBd/Z0TLy+uH+Bq/k
E1yAoIVAuSxbLB39QLfoBxZ1ep7guT9qft4dbCHao9/m/j9O2oQHHaabs6YH02Osq79IRPPz88Kl
jCQ4EHIaSJJ5tYNvI4qZRhvAfLTRR8VydnWQbByatfh2aUWKOMJJ1dDSmLOog29qgWjUBMPGlkrz
uhGox0DCo38mZ9GxmjZx1TNiRCHhnzyovNDR/pqz8a/7H2zttlsA4/81I+WYgxul0yAK30sHgaaw
mn0fW+2bH5rOoY1de6f16S/CUf//R/rXpJT3WW5jo4zOYYBPYN/P2ltz2KIGW928ZVAFwqsls5FM
GC34m4TQ5oV6rj70nTm99IXd7R1/mDYK0asb+K8peYqBqkiojfngetAW9B+UuWj2QVt8qnJHoPqZ
2mc9arfYaVeXh3AUOTNQuZvamWIECCZZI5lQNaN703uNET9UQbwRLVeWBv6BVj2vOOap5DmqSNP9
MQeh7Dn1PO3KsSVVsA9qHb6a+XgGbHi874sr9x/2eAiznRBdyw8CmDqKsAwG1asgQdmb3AQf1CyL
n6nljkxdFsOvJ5SX9mRG5mYWZhWDqeHx8zmbuj1TkZ6tuv3bKinzj7+xNp46i6Ia14+caddllnAM
i/AMWv0fI2gQjoS71MvNkXyvCreA5Ss3K+itf81JIcpK88Jwh95gPQRC6/3Y1se++RFm6gMFJqf8
8/7qVu8WxgKo8jBqAY32dRrRDFaQFhb4t8YJ3xclAgCVONw3sboiy6GyQMFuwVZdm6jtKWmVvIBm
xa6a3dzTjjON1wSZlNwxz0pRfu0hVdi4uFc9EnoZcnIw2TfzXZNoMuHOlOoaPdv36rvUHfdF4x5q
oW9YWlsejNrqMjIIW5vs++BsUZorm8EzKwQHjcLrsnRXuX9bvnbKIdKNinHjFltbmwoLHVNRCxhV
fhdPhWsqTpXHHlM7+uzvGv2N6GOEOPKNY70WRqAIp7np/oRRS11BLRqaAj78BP3I4imkD9TuVHzp
MBdUTPrImb5NtWl4991lzSOZuFCpqqlLuiO5SxqmDSAewrKlZMUpdZvpFLV6sYEVW91DFKl5TC3z
pnK+YSuDqYLzmz2qQu1TnytIwk9pvFP7uUh3RZJuyWCs7uWFQelcF5bO5YlQi9eUfyTtpwXE2A0f
3GKh29vi+FjdwgVEvMzNLVxR1yeOimTnttg7VYP/bMfOQ5JvucaGiZ9588XzA0Th6FrD6J6moHyd
+vp5hjfyviMsH1p6zhOQ/rcKmWWzngV4aLepPNuuvgu//Z6D3N8lQ/3HfTurB/jCjna9W1rhF/Nk
+oGnFUr+pGexk6DXE6rvw3Loq2ORMQdzVOvRehJO4G9VP5dvcbtKgyI16A9krCR3X/TW0CS2k3Ni
Vvlz507TIQ0mc98kxR92pFfnTIODSwkFmqe1mp/ur33tfYMOGs1QxrVstOEl805YGpOF95/1oAzP
tllGwy5qR/3dZCY8XPVOPRaBH58sH9mwooLWWaUo9+s1lKsfsRzWC2dKClRhhIjNU8ydF/EACAna
wbBhZfXI06UCqQWQD+jLtZW5agFdZqVyqpjy/LODR+BNMcbdBxQDhrOpkUbc39vVE39hTzrxdhcg
QGADe510AKC+C5OuGH+kuo4QdgBJSK5t9AlWDwxjhWiigQElg75eYKE4om+54k/xkH+0+toz2uoJ
cs+NfVxd14UZaV0jzb2+CyIiWdxEu0TzmcyqWq+y0Vxtksdk0j/d38jVI3JhUPLRsVI4EKCzPBGV
n7oW1lcnVD/pdpvsDL1/JxzjTTI7T/bkbxheDXIXhiW/9IEZ+0ZtB2e7F/+PsytblhNXtl9EBAgx
vUJN1B68vT37hbDdNiAhxCgBX38XPueerqKIIux+6OgIdzhLKJVKZa5cq/rWu5Ji/iAhG1fR6rZB
PHd+Fdi4aBfROjeMhNU9KojKciNZP3YGWJ7l1jjUqvf/a2X52nHMsvIBNA5iVXVShBPoLiBg5BZd
vy+Jw7wQQ+DNFnXn6ge8MLpIIEaIMaHyNSYnzAVz8OnJMgnLoMq2cKcbnzBYhHB78mgpRYsqzZhL
NODSADMb1NsTQ48bp3rd1DxRisQLlfvFbpEWsVQFLIlr0x3OoO4kz01eQ+mZjlsA7tWDhsTrv6aW
r5ygNWb9PWHFiZVlUdJw/0wK4r7pdRb8I8wWjXUx+BvFplU/ATAdzVNwrIAh7DqIBJNgjR46PAhG
/q3op1PuFfuKl4fO9TeqpqvnGu9gkGPMTaTluL4ypinxMT8bm96zcE2gY8R3q67+4W763NluFrrp
8LXJ7I0V2rM33Fy5UFNGso7GCbRwrpdoypqPAHbn4OYZZB5Bo8Z/RaXbCMKmT+06yqgM0ohzs/ho
eYYHDe021R8SUAW4H906cAAtgEzPDytF/eCQ4XkoToEpBwx5kRbiQwpwayhacOX8IzzplJGiTueG
kyFwymTV5wEwtBn+x8R1ygqChw7vQj8v1CMel521nyyne25BRRG85Z5dOKhS2UUf8kbm2cb1v+bM
UI1BjoXBRUzRz39+cfGCjUg4Tkk8ENuYxdMorORo4yH4nA7eVqdtbbMxso7CLeDos3jgtalW+qnu
shybXTWRDrpjk6GtHFhgVKxZiG4buBVH/uTpdGO719I70NmgSwoJbQxALRy6A2qtEo1I4jYR0yPT
RD5mRS33RY4OXTmlZeTaqYomxRv1N7HiwtEWYUkILSAJY6IMU07ROEiIZtOoqtv9/ftxbYXWhZnF
CntaIENTSXruE0wzFR6Z3jsZLhGeCH1IOBp8oydYqGyxBW5bDxb/nqRFKtCWkxgHYfngtK6dR39K
zZ0DqHzMrN47WEikj/dXunafQJkO8/YoUKNSPEfMC3+1wdrl9ikEvwhzhhPLR3Gm6CKF962sfU9o
wwH3jxLSymwYVSCbbcC8rBgoZ4wx9tv+ndO0XagL9oDMct8T2mwYXT2KF0YXvpJPrWVIIN9jmWXv
e1tFKEG+Nw19uL+29S/479oWvtJgegECRoLHgztPYQfvMqPd2KStlSycYiwLR+nCA1FdU3C+a+1p
fAXyJ3WhKzCWW99t5ZKEAgN0JQOQj+HGWriEUxS52wkrjVMDjyb3BUwSoHVLI7TGUfDa2KQVf4ex
mbQOTyWka4t4yYOeFW4For+hGWwZ1oXIAOMEmt19BGFAX+1SoeSf4wSvbM6/6cLnuZtB7aMn4Anq
6K7GU1DUYVo7YZp8ve8aK/t2ZWjxJaEzP2WOXXqnvoQlP1c08rquiBKjMza8cOWEXZma//xiTbZl
y5JaFo9nLOdQqkNTNe+9pnpKWvEEqYtDktYf769uy+Qib6Pm1JouOPLRRKt02DnmR5kMZ+LpT4yy
SCr52Abp/r7NlcN2ucxlAsfTxupNyN6fXcZp7Ouh/QBR+i1+sZWbFXAtCMdiaBqPv5t3Le/Nxp4a
aFPnvfzExpa997VDXypnwgQJmcw3oPhk0egXUOGzTfl6f5GrbnNhfnHceWrUrgm4fQyxiqeppAfd
mh9bN9iIKqtH78LM4uiR0h5yJZV74gYxnjPU9ULoobhvmoIgY6uIu7u/rCUb3tzsuvqsi3NXOqob
2ip3T6BVOaRJvXcYe0nH9jS09WtqdF/dejhYRgO6peEk5FaoWf2sICIBnBT/3GAYJ6dMJwf7ClEt
tiNe8lC1Y2jh1ru/zNXPemFmsXs0pR2bGtDlenZqnVwwRT3lhoTOt2JYaQaA0H17W8tabKNDm8kC
jqqI+ZjuJGtCV6MB1m1UQtamukCBBToePGNAc7wsa6W+4TZwmeSUBcfhXT2lEUtB/4rIOf7TDR8+
CJBg108zpXP9N1H0wvLCbQSkzAPFux46AOzJGvwIWJADYs5GVrv6HXEBuahuzHpzi2Dt4tZL+4T2
sSMqEBMUY/s4zO3zAcj8jSyWrobOC1uLaC08NNXKVGTnsqR6iAwFYd59hdHMJnSyDmktBPbyV12Z
6mUwafcKGh2Wh3i6CMjqNo3x2YBc/a+0H+v3naMktHy8bgC3v1WoA3OL+ksNWqOflenLuMSU6luh
PVeEtCyKKoLEa6+ijnaGAo9ZkpCo6JNU/kNoaXq7Fo0ytbO7vh+izsqVFzKRl2ddVO0/tZ6mz6CY
/WBJq/kJ5UGj3eHIW/1B547XRHblYmTdSCrwwIpmoF4EjJM7hXVJhyAcATj5yDkU7MY284oQ0ojd
Q4lxGL0RZ+aNWjxGQYAFDCIoIMAytnwET7pziayKKR7qWNFHa2JhSWykMO8zvYVmmQ/zPVuLHLMP
UEkbCE3jRBNn5wsjjRxvaDfqWashxYWABPXs+d+LI54QXfAimCfWODibqryFcGbzQfH0g1LBxkFf
cU00X1E4hxrGTIq2eFXyscnZhKGrUwne0nfOKJxdj2FnEQGyl3xgpjRifKAW2BWMCdyPZCsbd2V6
8THB0GoU3Vib8UgfukfRvDD3a1K+GfJf9+2sXO/giURfHQ1aC/MOi8QlFxUtDY/zuABCBhRYpYF4
mbEDJlLkO1847c5MwZ3hNslHcyTt+/vWV1zm0vpylA4jwpWo266OZWK+dFl3GPxqi9hodRP/XeFy
kM41e47RXpnFXUf3oLQJPSDJ5kNXDGWYJMaB8T+HBeKoAyKKhAmKQsuu90TAfYV6joob6qahlQ3H
uiAAMPONKL3WXpm7mHgs4LGKjuYiTIN/fCR+Dq3cCjhdEWUiK94DzK/tCKmFT0LXKxq6kwmpnYi0
GLMOCWp+3cFs6rzfcNj1K8NDCQbX4txruk66a07dYfJLdQr8VoWiGH/IvOnBJEw2GgSrAQC81/9v
aHEF1mBSFXx+O+fBs0V4OIlmZ7ufmFdu3EzrORoIt0CngLOIOtb1kpJOIIFxDR3LFgf+WAx1+ZVa
qnqDhz1524E3YjhpjJ04+zqxCFiTUYSEJhj4ZV5LUNjkf373A0mO6gQQN8CSL49qMHn1rBDnnzLX
fpMO9kn31qdaiA2vWtlImAEQ2MOaZ4HL61V7jEHfElLD50w23cGWUKop01G/Tf0+2zgo6w48k21j
DA/jBsv2ZKt83hWek8fTiGZo2EFNZpfnojtyQrIdxN3LCKSmX8x2qHZgFeGRpfutKuVapEV9EiSf
DgYOEOav19s2gzmNqa1iOsJd/ac6KSO/1WEg303Blk+tBSMCClkQWFgArCxLojY0Apo0p6CCacGx
X7CBvpWqMn4Jnhlq50HJ4lM62oD1Q02l2GIlWjOOOE8wTQuaT6BJrleqiEYywB1+Hg3Dd3baUZkX
mqSw6dEevPyBkxpyE+CBqz4ZoGdgGxFi9UMDMQbCHmCBboZHgbsD/YtJqjjVoCfyBv+UG1OMAno1
j+x/qzAX/ue3Cwo3mKBHJEbPcrGzIk2FLpo5VciH9NhT091B/cTfSLHWzgsWhEVZHr1FwyW9BxXo
FAgu1pj1Y2U7IoPiWZDtamJ57+6vaCX2/S6mU1C7oHGzrFAyQ9FC2zlH2pGgMpRFxCJhzSDswzaC
36ol+OdvATcgCe1rX4EwiEw1mM1PFFS+uxrsIVEHMhTpUWSQbfZ6f11rrgGEAsiqXaAywTJ+bS1p
W7wSoXIRM/7o5m5kOE8D+xao5FCTccMN13IOSCaY0N8D/AeDfNe2iHItQVgp46nwrC/5QIPYAC7u
+BcrwrgqiOYBEru5DkfP1GJyWhqzTrSRrTAuxTAO9IYJCQIOJr5jirqP79tcDae4e/5ndHE1atGC
CbSlXqz6Xr3VLP9ukUG/pMSXdQhxSEyFe6oiBwZ+vCaEagU7VqVZfLr/M1Y/MNoheDiimn5zbRKr
Lhu7aou4MUDN3CsvfQO5Xb2Rm69ZwWgSwBYg0UOndJFvjFBN4ODdLeKa+vpAKxBAF9y2Npxl7RiA
Gt7+PYtm3gyJCeCCp76d0nMVOPmzLMB9vSvRfngHIr/8a0rcaks9cS2cAHc3Q0E98Kkv+/WTcgLe
pphXVNSKnG7YmTUNPXMLCb124i7MLBv2Q4r6nQEQ4KkwAT9yjIPjsTc2yfcgNilDO/gbyCQYvTwT
uDsoJ92o3PaBLTQQjhziyVXjhvbA1WuqBJ7K3MDtHCLf8+qNVGaFhwjpMQTH4YQA5dyMHbQTmPgw
VtXFbLJ3fpYcMBa/h27jTgcQIreqt5hJPXhZujdNuutb86koyu/3T8OtB1lg54Pcp4U5XvzXwk8H
U4OVNFF13IPLzOHNW1KA/N3362c6TBup8a3vIDWcpyah/TcPWyzCKAkqoXjZiXiggMJ6XgQQkHT+
OA2FkVlODpUvZIdLiII5KeV5uipiz2mOE30CwGnv6h/3v9ptqmIBYeTPfTjQ3qJifx2kvUT0TVFr
dXBasE3YY+pGDKxNtVFG5iSejNQ7uUZ+um905fNdGZ1DzkXfgPiCgSgJb+GszvZoPILMrN1N+cYm
3QYuLA26ywBAANR7IzLDBr8m4BYrY923cZ9bD0Y5bk2irDgd5lyQ68159S1q2OvAwO4UEK+T8sVO
v3Z0Ct3ya+BttcdWnkhYzDz1PM/RgjJt4XGAZmZIwMb07Awo34WOO2TQ5kG0tkIf02FF6ExlM5yU
MMjntprax7Qs2j4kLBDVoZRuuqXxsrqHIEB04P2AMC8fSaruK1JNmOrFnMynoAFxQpB8quzh/X1X
Wd1EvEDRLEYifYurTGrVoi/SxKXI7H2dB/XOZcVWO9Va20cXOTE0LyFHeSu67GZBk0KiO876wcmi
QDfiC8SCnH9onuEUFD1/9IuueLFz33lPG2qXezGKbkCK1lfI1jBDDMDXVLJT3+Z62mFqsAP8K6DM
2riOb3hZKSROoT8zg7nh1zdwGxBKa1oMSE3V4BivhYZoXa/QxZQ5sPE6xahn13Z2FICCVTrtUWH+
OzIGOz1xd2j3w4AEqaKZEVqFBML9/m4to8l/fpvnIWEGDuWmjpdPHAMORY+QlZZHuzQ/o1H96o7N
c86MOEvY0a4rurtvc+mIv23aANLDLLQdliQzKeVkogrgBYO8tC7W6kCvSm0YWV0YphBwyoE5Bc7p
OmKNjZZdXzVBPHGdpuBZN72feVUkYHzMaTEdxnRKvjhTn3yxzBpiGX+zxH+tz957ES8ZHlO0sXI3
HrOUv1o+SHsQyY2I5XJLmuAmtf3P5/zX1iLQoFMBiRd0dc4TC9w3pLL6yKiz5m1ijVPEVKAizaAt
HJmlCvZ+av+UKNdsuNHyNC5/w7wbF+ulIF4APWRAYosl/dwL+FzJLmxMPw5YugU6XEaY/xjD9DKi
zDz4tHis59yihtHlQ9xDTr6l4Pme2BYv26qNGWiIwI2Kz7LUY2E6v2l0JmPFjBdMPR0q2964U1c9
9MLE4pt5TZE5riQU3T5xyJnzFUwIzxaYfMDVd3BH49GxJr5xKtaXhYiDIhsBEdzi01nT5KNUB8hr
48kdBNsem7T+/Beuj9AfgAQGr9YlryOmH5NBpMAxQlbtORinVwgR+CHVdCODXabpv73AwwvEQfYI
+ahFCRKT32XdUZKfeUHaL6V0hgiMvMNOWLo+j07JwilIs7851zNDugWSG7BKL76frJU0Mm7SUzsB
qZEkH+t6OHndFv55fW3/miHXx0mkIzoLqrZP7fAmN3TI7QdZfVW0ivpgqwmwGo1BbIAZMQC7gmVm
PI4JaMtoxs5NbyRHr6QVejq5Orfc/dMJo99bdmFq4fHQQwQ1MgXpUQbJ6LTyn8y02t/3vlUH91Gq
xBsbDETLDUrLWnJMurHYN6w3Ki1OPGk2fGBtc+bBNvCW2HhRLLN8p7M5RV95il3zCzDqIXAYuwpc
mnW5H7dGmtfiKqCTGCrAUwmQlkVsR9OgIEEygC3dp6FBnEh1gHS9oNC1sag1L0DRDUk3igYgEF6c
JpvZo10TjLZZfvOpdDEja8yiJPVGi3Jtey7MLN/WDQAPHqPgogL25wA2/HOttyAIq58M4Wcm4Z65
NBYXf44qltemc6/Var1DbaoBjSbqt/UOxYnpZ44c6G++3YXFxWWfJsL3VYNeKOjSxrCTZNiz3k2i
Vvyx4Ml8gggFpTS6ZwRyJPZ1YKgIK9BjmnFwEPok+Q+HtlGXsI1DdEPOszQzb+PFdV57rVFNPbiy
Xdns2r4+ERPlD7MMyQACLK/dOcEbIY0HqpuHYsofQAmzr9PXvpY78PqGafaFgByJkw/3D/eqk6I7
gMlI0B+CqPz6Z5G8TnjqJsYpUUmxS42JhJ3J3F1C+N8kNHMj4r+mluyvvkin0pNdGVt2IaOx8R9Z
6YUNl1+A8D3eX9bqoUBZAsbmg74su6paBy6Uznnc5uJhqJpdL/90avD3hgI3CY6U+eJahkXREgN4
f9uKWWCfGfSGgMw+3F/FWjoDKSUbKqog5AH9/fXmdDTpdWmBQ1RgBcPo2pEWKNHNXH3JK9opGcDn
W+Ss84Zf4ip+L+vC5uKeHDlXdu+4xRn9e0zJmVMPUVqnjpKR9AdggZKdJ9kZwzAgb6v51rlfjTSQ
gIHM9bzkZZ214qMeS2aaMaBU3zNj+FmOZXAStnD3TPpmfP/7rnoJgHFQygL5DIQdr79vrYwg66kG
GAg4v2/c9hRwsGXtbhFzr15vc8tvZlZG/XgRP422g3i8C/kmPT05UCqBXHJIAr7r3GdLqQ3X3zK2
CJ1CFQEvOg6qjv4ocB2UffEBgF5ohXd7Y9qaGF/7hCAGAeE4VA5Qul58QiUkJkqnQcTuOEKOui1P
yq02aoBbNuY/vwidoG8BZwyT+bkyBPjdp4HRHejJoGJ53x3WnO9yLYtt0llt+jVAeLFNkrdBkvxo
an0GvPcslbdVwJiP7vKYweccH+SzkAheMjGo2mkZwNYJqo3l+DYDpcCMEml3EnXlJ2IU5QPIDNCu
ZZMIx6CArudkjDvHG7vd/UWvflwMBwCQg4kSQI+uP26WgtCpqE0S59I6SMmey2DaQH2vhTEwFwD5
CeQPoIyLO2aaZFKZVY6R3C47dAINeBfC7PtxwDO2dH0Zek42PPQ2dzbWtnYUkK64uNdcZHrLeqFM
WW8OFIPxojbO6WgeUtGhNpmLULrBnk3k0/1vueZAABeAw5BiahWdh+tviSLyOBFORdwGmTx7Lt4A
4YDdP2umDHoKmpLpDZ9d2b6ZkRmgBvSDgWxYbF+ZOIXCMIxxghvJ0/ypI44RoPf3F7aSJcCKh+Ig
0jr0YRc7yOqGZTn2KzaAkySiCkf3F9/kglixAlr9fz/fvNaLc266pdtSpAmxi5wAGuiPjq3PJSdF
9MerubKzOOfQkbV9k2NuxG8fta4iFM/Dkm2No68638VqFnE4G0RXFQSg56CyI2bvJ/cJBVVI7n4n
+d/kIr8JSbAudA+XiQIIIXu/9+oeVDzJU+ZXb33D+Hb/o60d4ksTi7wgHxoUo5pujMXUYtAPTygM
nMnuUBuG9ZiV6mvv6nLXJIBC3ze84uHzqsCj9Z+1LQ5V5+okNWSfnVPDsj/is/LhkPatkW/Ag7bs
LLwvtwn6u2KGHXuOBis9NQ8Zbenh/mpumoRzfkWRMOIeQX8OPadrJ6fZpLyOQrrZgAroUdlj8xPv
KTQm62EYA4izZOrIawhjRaSbCR+Vn/DgxbYzq4kyQ3s0nCYwdm5kQps/a7G9pQS1aGGXEFxW3DfR
ToFEUWhp6bmh1xUodfZIj0ApMrD2g+/nhhuOue13IQTSmBO2fu9jDtvR/UZFag4sy2sSdA5InMCN
fYu/nfzcrDKIhZwxBNLusW772WFGuh/M0nw7VJBQYS2epKZOMUk0KRC93d+u1YgOzD2QLQiyNy1d
lgC2KVuexsXADvnYRrr4RnOcYmvaCEqr4QIPTdTWXahvLiuwktogrKvA6GC4Y+gIzLhkH4ZK7dvM
DFW7Ma28FmnBEoKLY8610fC+dkI9WVNud74fG1rZJ9vTJg9FouiHjqKitHFF3bTtZpe/sLZ8+AVd
1TaByfJzQVOoLyIVOCUGyw8WAfCtZtWwd7OiP/V2jsHk8nvmOX1Eys3+1toBBwnLDOX8TcW/CPt1
kgW8nBw82JqJ6ghvDTFFGWYHv9/3mdWPe2FnEfhH9JiLXBjTKUiT6pdS2vuslF9/tpvB2ujurjYq
oP08g0YB4UAeeb2RBc/z1sc7NAb+/XNWf5km71FM6mjb3UtvfGgD9D3zNAyMrXoGWbsPwK2I6RAb
4tc3sOMhncATDNFDjBQhPuxtl/cBtJuJ+N5Z1ZCHwipbvUP3UDmvts0lPwGl4VcPjcvt91TX4+eg
kfRrYMBBDwDED8auGoyiCI2+4tZxELRKI1BWDm8rMBa/S6shyJCyjUF/YglaQGcUXgkm0UnptAdN
B/oF8m42JGRZyp/6xlN/ygs3ezHIZVBTQNxGdrfItKyhSWqCUj8oENMHyyqho+D+8OzprS6cjZLe
WtS7NDV/+4tEiKVVazR9xXBW6t1g6WNrdl8yE4OZtHgz+e6jkUJUhKVD/Oeee2l34U12kTvgjAZ6
JDe6DvID7Zsg423Yu5i4vm9pLa5eWCILfSzhVWURQCHrDFIKqFL7mCbknvkjSRV0+SDKcbxvbu3o
g+/uN7wQuIHlCJWRVQ1koTBhPWQZRnAMxaoqVCbjn+7bWTv6l3YWR59XgMOB4ZGeHF+frFrtva45
yklsLGf1610sZ+GKCQK7zDAXedJpZtUR5aidAw0BsPj7LBtYdgSYnG3V6Fe+4eUb4HcounBK/MVE
g6SdxrlQDpD2bly0/OP977diA0Hs331aOH7nZBkxm7wAG5zfYKiKvW/9zTrkqhEoAqBmB7J5DMVf
ny6vAjOtNrPkNGYyhTYP5m6K46hEbe/vr2behmXygjQPC0J5GXiVxTZ1qKTZvSq8Uxl8cNIvdnLQ
yQ8lj1m+1f5fcwgPNxtuWUwPARBxvaQE04Hak2g1kJ4d0/ajUGWc2i+Oent/RWt20BZEG2BunoBX
4NpO3aBF7GRgIrQ1e8rr8ROVZG/aw7mftni01mIgxsjAjoDiJzAii11KK8pdS3MzxsP3PYjMToXu
P9RifAYV4n5KrMgqdGSI9nR/hSvOAeFuZEW/pWdvml25orTPMUEdm1SVoWLd3smqD/dtrHxFnKQ5
+0fJ3TeXxWm7ngqQaLveCbOFz0nHXxWgSsJXe8BGNpazEpCuTM3LvTi0Bd4flpdUwamhfbHLCoxX
oMzkRJKpLZ2IFW/HVjjAXAIIhU7ewtvzllMyOTi7BmQb9qAqr45gxgdbWGYYO7SIyC9qVluqp2vb
BQ4Way7uoMO2PMvKnnjr2zn6RCRx91PWJI8DL53D/Q2bw87iIKPxDhJf1K6Q8dy4PR1yQLzd9Ews
1b+bWJc+tF5u9jtpdgELHRR3xzCpJnDkFFtjBWvOgqQDJJLgUTVRWLrewRJixCqf9Zzy4hyAUsOr
XlrvY5VuEa6tfskLO/PvuPAUPKt1NpYQekcx91TQ/Ied8Y064KoJNEzQkAF8D1/02gSkiGnmgUEr
Zj54l1k7qoeqQz64kVvcDExjhyjOFqASgYci3BKnxKpM05oTfh6Sqjm0vMp2pB/ZkRouxmYb3wnB
U+aHY+c1h6wOeMgk2N8JAcxGDpMLFqNsq0y+lqgjSZ9FutGPQhVtGaFVZokOtZJY5p4fgo9KHED0
BVxA4U2nTJkY6m4KjHh7jRFx17AiV7jFxqtv7YRSRFQgaRFSyfI+skd0UJU5ZOemUXYeZkzKny0B
s+y+dNEHDJPJ5g9DAF7BjR1ZNTxjOwC5xhldlqcwrzJA8oQZJxcMN13kkjwvoxyMtlPUuEOTRhmw
xGOopypVG0fXunE6zCGjwTsT7AA4cxOWhpnqmWW+E4MbAANeNqqMnwPm21Wosy7/NBo9rmVNeLmr
e9vRYe/RLtm3uGs/Zg2EMg6Ba5QsYk5QPhrDNg3LTYSefx9qQXitAGDhLL8NQ0OikHUP4c3ETXcB
9Kt2YKX8ZjLI+tyPYmuWwIePvYcX+jc0wkRz3uS6YWcJtNp7VHTHWENj5GiWHvnTa2ce/p4VuzHl
htL7suE1TFzSriTGiWLS1qDTx07nh0T27+6v6CYuwwxYdVHbn0VvsMPXAUWYCe0UKbI4ILNa0JuM
PAb1m3ZA/Sr9CKK5/X1zax8QRXB03tEzBFnB/OcXITKpa+lZBnTa6qo/MJK/a4xxrtJt9IZuIv7v
VQGABW0UjNEvh6E4D5pe8lrEkwrAtFaGTYnbpXgU+uf99awaAswXw0l4zt4wpgmVpcIpBNie3R+G
m+8a8aDkr87PNs7g2hHEjACagxY6CDci10GGkAI+NAy2K7ZrpA2Nni295TUTDuDns/SR69yMqvlB
Bz006HtiwM/dF17zefLJjz//WpjZRKsfU4W4YBa3V1ZzqDhjTCEmgVFHCg90AqY7ymKEBxpSxuyN
gvRN1IQfAJeMoQRMd8Pm4sqg/TAUhElELk/tEhc53JhilCMLW9P5EvjZ7i/W54K1DaOxGARaNgID
NdXKGyB9mEAMdedT2e/qSuWPAFMTKGeQrUnYtcProjWHVxiUn9B9vz5N/gzel0PlQx3BMJ6rotLf
QCybfnWqgHZhTql4bYpeWEepg00G63XjoEwEXeBMhb/4tsDxcuKi4Agi/KA7aVH9Kqo8j4TKIRzd
9GWkx0BHfaa3ek9rm4oHLsSuMHg4zwVer3qyVJ4X6NnFtAKYV3/MZu1gJ1TWyUk2jvfNCwr+Ax6O
GbGHV9TNUyYoBzSUhwlqTrICNpAP+oF6rPw1FIUdNqNTvZ2yttojPbc+gt0v28g21qILkOh4X/tg
/LlRsJLImWUX1OBSavsIOxA6tY4K9Qr+lQ3Pnb/ZVXqOhc6d5ZkM2YU3Lb4p06lhKnCyxoP17Hd6
p6c2LMetJGYtxOAhillqjMP6N6/5oFNFU4+Y79UWlOWlOA0O3SjnrppABxQJGmRBUKW+dg4Qo5mV
YcsxzgfJQI6Wd0BkNW18/6D7c8fs5nvhMYOmGg7eDXKp7RztC1/6MYRh2ycQgrb2rtJWZYMHthAf
hqw38rCzScf2qpvMLqzdqXunqrp59cF2CSIcm/T+ucFEjY25YC84MEx4T492VydvkND5U6gtoz9j
qtyFdguGVo2DNL0X16iPNK37H3XviQ/JWCWPEC/sk886sAZwj3RasUewqDbql8kM6NFJjhQ9kgPJ
vhiJ66LjKEcMHvCaFXlUN70tzjmV/DEBasiPppbrL4HRuB8aYNCbsIVooQbJcTruuWzLJEI6VwZh
55fltyCduq+0IOodGvnumXGS8SPJDWBPaQrh+EaQV4NDa67LR/eF8t7+CNq/8QWLQRV2qqFbDgpu
YDZUI9u9yGvzU4ImubPPhXRJ1CQFtOfqVqonliqHRKqwmieW2/1w7Fq7yQ+07kb/LTLX2oascQeU
msNL4exl6Zj6RKmqfhitS57R6OReqO35R/lSmsiSx9Z5zE1WPxqgJdrwwJVDiwQdGD3UkGzgeRYZ
lZEXEx3zBsPyJg1BsUnpO4c+FGqLcGblyIKKBchYlOFQ9l8WrNxOt6QZQJKkwAkTpvb4Im1wZ2HG
776vr9rx8d7CvDc4cpeXWq8kqCc7DeYxcFKGky92Zo8Hn+i2WFhWji5YWDDZAOwHSMuXMUhhqtBL
XMPHEaJtv3eh9YgIEdSpv7Gi1R0CkgahfdacX95cPh+UzlIChWIypaegTLI9ZrbIqeicCsz+ydYD
auXC+t0nhFOgLnozaQVxGtfRhsriwvfLKANrTl8Ej0Mx7HuZHqt0i5F9bcfwSgH3H9j/kPosbmY5
SQBy1YRwoNJzIbsHCUQgxA7rLeWRlRQAVSNM5M/9M3jgHCUvsvmhH1rR9H5xzoMSry9iQ2Gxz+1P
YJ9NIt9sZlZKa9hRqEhubOGt5VmYDFzY6PYiH70p6dQjJSn8Pja9JFK9ejRG8kAT46nzQehSyYNB
t2R3b/v7kFZFVxmiHSBnxwmft/litRUbsyLzDAjXsOq5mvjR7MDrnPuPesx+mNVwdOz+wQskQB3d
wXerJ9/UG/fO7c56mI2GzgtSaHuup13/BDGBQKgwRjNGnplH2u3GN13S59ABqvL9/WN/exphCkkz
MKr4zkijF6b8HiCmEfBxoCeqI80SMFZCr2QjQb89irAyY8axIow1LT0IbxEr54kNN+3svg+BcSt2
mLaFwKSlul3rCPHlD5c1J8q4j6ASPothLb+gNXBzsJuanx2rGV8nQ7sPDR2T3X0rt/uEBzW4KlCu
Af3PDZEJLz1FeqpAGYzpusw5+dqKBrVVjbj9eLCCU45i+29iw4VD2h3vOSQQ+xjss7uxHiLaKPcc
WDVkGDhND/fXdHvk5iIBrjUE55mFcmHNo6SoR+GKWCokJ/XL2IvHxDoxehx1/VR5W2TS8993nWKh
Do50FJ15qIGg5nbtgGCmkyqf5BTrxHoYtP02AZgnHLWFCbHiPSOp8cfFHRjEqcJK5rHY5fm2874j
XRVkZ8WDdu9PoIizmWM9NLgANw7X6tpm/hTUrObMe3G4MgUszDiUoIUZvrajDFPg0v3kB8fL1GLj
xsatGkO1BR0ZwA9vZLz70ujc2mjsmKrCwGbZGNIP+BSC693+imeceAAfT7OxwrXwAS3i/xmdveki
WLYV8rLGIDx28vpYTfpsF+OnP3XImZwCtSTANlG9Wra3Ok9C/AMjpBDqAZVX/tGfnhSEjWxGwd7e
RKNu/8JBqBkAWI8LB/Jvi+iLYrfWjQmRo8EDZaIMTYjwJEW38eXWtgtgVLRVZ+YnVHuvvxwJytau
Mp+dSwNkllneVV8A105CIAXFPmgV2QVB9/P+p/zN27c8bL9V5sDhAK6rZRzWATFnHVNoivoMxd1M
9+XecKB2DRavtkoOVSkqtqNpzrrd4HbZd9I7ib/ry7puwr7gNdIZ6bzWxth9N4Xd7SdiAahrdmZS
RyT4P86+rDlSHO36FymCfbkFcnWW93LZfUOUu7qFQAIhJLZf/x1qvpixyQxn1HvTMRHdYyUgPXqW
swiI8lb1AKkBOuXlaxu0/m3kDfVfzO0xksyNKZMJEnEq8djslqkhEqKNTjdSg1AT0l+AcFF80pF7
8evXj74ctbMnX3qgmMUikK6TwaJTY85c4EBy46RhEWcTIOSosHZfL7N8tbNlIMu8ZA4h8KWrrzpX
Ea2MU4kjyaf5XtRkfLTCppiSuUT9k9WjGihkhhw6gtJQjhIEB/BurmzgKz9iLUDtWEUZwuwA+vyD
flHd/JAvQyThPqoGWqyq2gScPBWO+ffrZ7+0o9HEgKwXJFUQFJZP8CEWqFGD80YFO46LdZZCGnUT
aw2lDljWZ7MlIXPQhfb+60XPL0dcHeibYICFLPHMdnUkaNGFEDQ8WBNKyqLaVFaVck8m9Xjl017Y
QWgAOECO+7iozrqaJXKWmBtSHOZu/Fkzb4tU/xGyg1dyirO3CN4X6jyku4sl7lmnnteF54V5PR98
TQ6qjo/KYPhn25syLA/VYF85FxeXgw8kpD+gTHPGyYZ3MvB3Qx3sXZEXz1YVQoskVkNwO0YqeJ6G
UG5Lt9XX9JvO7g3ACx1IN2L48TvzXO0V2+6twclZfhh0WyCbb7oC4HKoNqRfb48Ljwe1lQDVJsqX
83lab6Y+yFEnHeGj3m3RaZuf2tqdTu4IswBXRuq1rMBIv3IAzzYlNoiDEhdNIzQVkX5+PgmoLXQl
SmYfIN70aHdOIgtIXs8ENsdPXz/f2aZEfYDnguqmjQ4pnvHzSjVvLOaMItjTdqp2Pq3+FgWGYzlT
fyrggukKGoZIdGEsCGXtdV6oGq1V5/bDHsDqfDcDOga/y9AhSdDU45VNeb470AeFQMAyPkAhve55
kJiVNamB8I3Geo9bLO2s8ErP9cKLWwR4UHgAYg5v49Unan2TW+HU5Xuh3KRtiiTCiLVzrszxz4fZ
kHzCYApHGcwv5+zCLcTIuPFmhmLS24fMpELwH8AN7GjODqwXL1S2hxa+d6VjXckHz59wwV8sPeXf
agHrBtUgIpCd5dgchkZuJXzooFlwMP41XbTzb4VllrQMWEF/mSh93oGjiSzMxuDQrqGp20LoDQz4
KyHx0pMgKGIEcZE/2swAUk1myFFmxS/QPkDtY9+R6RpE+NIyziLsscw5MLhcPYkLXI7v9gE7hJN7
N2KumLDQTmvI0Xx9Zn8nkJ+SBNwjGPcuHs2Lo8h6oTwooPNb42t0vNDxJiY4Bpswho984na9DfJj
MAwMzCE0v5PAxMODV7LC2YdzhXAsR2XTrQvnqDrTPdQTrgSvsw+K0hmqqyjI8AvBlFqdjJzXuZHI
1OC2w/eNDassuxqvMf7PFkHbCp7RuOsw9vaRMXzeNUyFMZW1nx8CV8tthXbKRktaPn/9pi+tgosa
xwANpHNWWzlVEMv3LYNtD405UOviGxmDnPv1Ku7FZdAbQ9IHjSVvnVsS2rs0t+R08zKl4zZM8ocF
M5K6WZE2KUkfd7vdaZO8JZtbDk2S5M3epFYyJP/emOTX1z/lXO0J7xUEUyBWoE4FCMdqD+fGartS
d9HeY8jZMRf33F8NXIbaBBGA5lvu11a5iaZJpmNg8VSZIVLffKUYLIsDdPV2nI/dU94y9m/bePzN
TD79U0N5/ED8SmgIgCkCqsq65Pc8iCPBJ5kcdJcPP3ugHXhmR2QS2ddvI8Im+nDO8CXQwVs+PdTj
gPUMlmv6Q0IKT1877zTrDnPAHsLuuYQitS3ypKQ0meHNVbErO2EVQZYFcRnjVC6H+tyoamJ2W1EM
gw5uLljqxm1w6GHbnMRlPW2+frY1VeQ/ay3XI1rogJmuX2LZubYMIwzZXFxcds/fOYqZwm8ebD3d
jp78NQ/uSc36rnPrIXFJ8X7lByzA89XbBeIG1pWQmVtwQ8vL+PB2feXkEAfxo71pA+97yACbSEHz
h46YTyX7GSOIPGpasgcEAvk9pDE5zvgc6dc/Y5Xg/X4NGL8s1zi0M+J1EzwQuhMDnMSPEwDruxCs
h30/a54Yv+o3bQGK5Awn66/XXPbN+smXeTwWhNLpmWAyFERIWfqCH8xgbXtep2qoE/AK4VwYXwnG
l3YUYDvoMUKocvGi//ySXTbCggJkj6Oup+hYjNLb9y2xM6e2iitUigtLoT8LUy1EZeQs65GqKnxg
7Wq8MCdGA04VHjQ++kU2/ZpGyjpILd/s00qrInkaiWsUEh7ID/qsS+Cb6Jq3eagADtG0t6ZdXE2Q
ceA1G/IN1LWcPuWit+LtbAnppBFxerov2tB9d9Hjfa8nZ3hvVauvmTRf2FvLcAW1AzQh0TlYBVOU
DE3OPVIePWXeMc1dJJ0De8MptbOWk+4AofnxCqTpQsxCpr3IxvmopJGifv7gIkYVHQKXu+cu5MXK
b/Af0c7zaP9d2iRh6lr/7tIjflzO+bycI73eCMGsPe9Vfh9HDWQP5kG4OUyHgJ2JCGOntrbl89cn
aNWh+L0DQIkCVh2K9ucXcxjLGHTOTh/6mNMUJKKlFwPjkymaddKopt9EJbx9FYxk7wvuXfNoXl3Y
Z8svH+FD6EJ+gy/ba2s/gFhvg7WDxsFRCiryK3OPC2cKQWKR0Mf3BD1r9TVnP5/DyhLOwZ+mNoOf
Md8Ggg3pEMfz/utXenmphWkA4BUqm9WhUqowFZR7wkPhm8LZGLzAOnOC0q0TL5/8awoQF/bporAJ
YA4mrNCWXC3HVW3ggCoh0whZgtcGCcSNYL2+UV0TZKOMm7+cDtjcyIcn0NcPenllIOd/szJR2X/+
eFDKH0Bu5fxIam59q6N5vod9jv0KHzv60Ni++EeYLqiTUTBx+D8sjaoUG2hxRVgnes4MJx20N5G1
wrUubadmyMKWljc1sZ2TiuFB1Kmpg7S2Ja5BtS9sWYx5AdSGYjGYEOtqrsPwDPgRmP/OxXA3ek1K
pbpSrF6IBQtdD83L5fHO+t6UQNiwj+1+j7ql+56jGZCGYx5uodDmvk5dXP0sGB+uRIJL2xa7EswV
nA8g6lZfszWDD0kuCy4w43ikHWS77VJkPL4qiXvp6bACugku8s4z9Q5s5nmeJ8GPBQR5/MQbgyJI
c+35IilGOg5J72hy13WD84cTriXaoPv0v5VX0WZE4w7uwUocoqUvPsPMhyQt2/U4mc3499c79EJg
/bTW6ljGPKjQbo0YkJBwB3CD22hWD5NrvyC+b4VDxiRU5mkIi93X6158u5gg/77YgV9frTvWxcDm
YCCHIFJ8yySbb1lE3GNQt8U2mJXIQqrDK9H1Qh4Gvvt/F127FHkTsa1qLjh6+j+H/ERda0emdzap
P+sV/ecDxr8VdJeKYt36apgFVK625aFvEcTFdADV5KUfefb1O7z0OJBLXVCIEGNHDb4KbGT2jDcV
/cFEMK1xKpa1Y1cn1ja2avvKWpfCyYe11kTzaMrj0fSlOLbe3GU5NJv3YNKPVzodl0L1YjCN3iQQ
PwjYn5+ooVHhlB1GdyMwIhG7I4SnrbtDo+MmiN6Dnl65Gi6+wf+t97sb9+Feb2hBx0jCA1ZEZaq9
92C2oUb772yuJGmXghYaoYuOKfC/Z7GEFl3AjMXzg3HCuUPb0EbBr2pZnhwJQM7m631xYTW4CyE0
4lK/gDTTPKipZSJ6UHoEM8fad505YpZ25QijPsXnWNU1Hxdaz41UZ4eA3PFgD7QffQEEfTx1cKlL
QuHSHy0vCDpjzJG7LjTwitQOKZzdLIdWnUp0gnVqVW1YfqvLduCZcvp4Sj1SjzlGbYIMmwn/6ctI
iFdsSdU2Jy2l+T75U86yhuYo2SDLE0T3DayXn9jEIaTWy9l/mrsiblOqrOk+aLzqJshxS2bz7Ib8
Rta6G7fa8jsr662xenW0iaKklxYbEz1X7V3VOf4/JNSRgwvGjOXO6q3uBbOOkCYuszprW0IBrDiI
SYKhAMaTgUOhcCeSDKpt26TMZTdtrQlN3I2FZHHMKtuvvbTA+GLej0E5PZWg1pkEj+jvY6b5kMUS
KLBNVVhulUhpgQLcSCvgu3bqwtdW5KVOB5v7zn3Uy15vhqGql75wPAcvds5ViD+gXbopxjEWmWvo
7GxGuzM07Ye+x58UsYjTitLhlaA6zzNUITDDjqs+4mkTVdAhKftZBXvkgWG+l7Kp54Tkgj8YYxMn
c8QAK1x/cl2aFW5jfVe1M/VIl5qWbCJAzePEqIbcmcFzTTbFtSpSUvrknzywUWXb9tbKqczKWDL5
aovIHpMIg84m0dqtW+BBu9hPi47mPHHsInxSs5W/+siEG5jZk/5kVXnzw5/l/ATUq7CS2gTOsI0V
xAIOnVUWTWbVXs0eNMZDPvQ93HLXuBWb4Qk3I5mENPgAm0hpjX3iqr4fk0Lqeswcj/VQ3Q3g+YN+
iwhkJiphmo3bUYclcvK7BwHs9SsRtR5OjaunECJvJYULfTc5KosWdYgtZz3sJIOKoZp3B9CdTz7r
u2HXe2gobAZ7HmEaFxXdeCttp2eZD6q32IRh7wdbOsW9SeKw8VjKfCle/WGyW8xHnA5nhhNqb2wO
+6is90pZbqTPbJN4jRXpQ9hO87vsFZSkQVDmNNE1wVDA1LkmKRRjIj9FGFA/G829aVtMeOC0GtTc
PsSdweBntiod7gSCA0kgAgMEYFRGxQumkzrczNyCTcPXMenCfY+WCxrE6MqDdLG+EmnRj9Ity+GQ
Rz/maF/DlGEOoMQyvYTi8eulLnW6UCIuLXlAupZi9fMtgi5yWdeVH8BqOOz3zQyNz4q68SOdBXj9
1QAhjIjm3xqOboyZRJe4kvqbRYX1yqV58aE//JBVIscCLlU0mPxg8cnesWrSScmGMTHu3G8aXuWb
Bh//8PXjX7jTAI0KItBb4D0D7tbnpweYXgV2E2gYSQ/5k5xq+xTrWDx1VkU2NoLg18tdSAzQ/3GW
ITdgDGD9f14OPPyRGeKE0C8rgvumldM3z5v+UKF+yaiWWSIqKRjMAoyxWoU6QkxxHAH0ZU1mugXy
3g3SASjT8JWO8R86e/xnNbQpF6QjSOTrnkrRlJGZKKK8XYk34akfHs2v1E6/1Rs/350BPE8BQ0Br
G19rnerEZajdDtvi0Fc8es/7OLKywDd1lQxxa0tQSE0IDaiIhK8S6lF2YndQVc50pa1/K1DlxpQh
TkEmuJqR/E0VMDEbOzCq2hrSCZ7OtmpEYs/O/EvHDjplDUw6+rTXZrzTcLTD6KiM+C+QifW78Vvv
HolmOG5E49o86bpA14nu0cpqKhnduLIUz2TOxzYbxii+xv84T1hQIbvoyEKGfRGxX/bYhzTMFqqN
+sbpD3afoyEgf3HWPECR68rJuLgMHEtCaORDEn1NizIE6kfjVLkHm833RWnvQkuADXUNgH9+IkCH
xaQCWSye5oydw1VcD9z2AIyfwmz0oRoXW39cYIQLHiKO0E3B/1pvntmUcSSRO0GUbtt0eqtA2qjR
mPr6aJ+Hr9AHkA6JK4I2DvcqktQUps0z1IeOZJq37iDlkVi1SGNJdVI1gZcwgfnP12uef6NPx2Kd
kdMyaiNdWPkejssjBJNtM5HUg+XHg9004T9/vhhowYBOg7t7jtBph0XfAKbYB5aXMDNhuyK8rYdr
QmeXHmmhNmHIDIDOmbLHWMHSivMQl54Pr7/y0ddzoovXP34UwN2BT8W+BkJwHYaFVQMTx0R5CAzN
kDQcK2AI0EO81sY7v10AuYWuBqyogTY/I2OEMuigGAuE6gih3Qm8Pt9rEsfcgJK3+fqJzlf6HBRW
IT8YW2fUzAn3qgBdyXdPli1fFe1/hu38xy8PHXsAv9GhXpwF1vG+rEQfGSukx7yb5d6GUPur0GpI
I+g2PHz9VJeCw8LcBtsVqNszFhCY+XBfLDFpnfKg3jpOY2eDqtUfj2ZAcsMUcyFD+uh4rt6dWW44
XhGMtoz/Viv7Cd49T0XtXgmoFz4R3tf/R/jYZ7Abe/Tcviyg6gvxDvcpqt12SAafsr+7xYE08XoV
qezr93dxSUyCgfxezE/X2Y0bkUBUdVEegFUpQdiymmS244eWTbfad65swQsfC90I6LABIm0t8tKf
7yUkUG1bmzDEhJDcKat/tvr5r6+f57zjgVYJYhAoJGh4YAt+XoKgeUmATKEHBGAoJATVbe+oHbWi
o3HJwZjwHd4n10w01pQVfP7Pqy5v+cOFO8+2YyzasYPocx8FEYHTQQY6UnXLnYm1wOeqsn22IngC
AC/dFCJB67x5gLJrAAhvPsC2uM4n9ue7FkB04OBgt41sYF0jkNivJke6ZD8U8hDodmOT+BcG9ldS
rwtf9dMyq6y8ngtPEQm8ymDcndeKtBbWlVN+HvIXSH0AmtXCwDgDDwetZVW4r4oj1GXMHt4hT14V
uj9ah/lXOkuXH+a/K637cm6DaWRUTvEBykchivLZJVZCw7rvr5yFaxt1lQy4Vs2mCbFz71DbygZb
HeywfBl9f9MX7G4e2V0DRvKVDOTSe/x4OlafyvYLZ5AFDiDYQEPmwB0tGeHyeCxhS3plqaW1+Dkf
/3wkln//4UiQuLFt7YfsACg9Tfygegot8jiU/IiiXCUWzTFBCd5VE/74OgJc+oIAjwEAAuAx8Bmr
kd8QjAAITdBBRT8FBqEVFNNQCZVXIAgXimI8X4wqCmthfrKegnFKJt5MaJkEfBRJUMLGDc5DEo4c
4ai2rjCZGvRRN83OKUw2uuE1UuCyQdYv+MOZ+N1M/PCCSwB4R2E1UKpB08Oe/hGCJH0ErUDMGMg1
1bZLLxVoYYBMwAM8Z5RDEzMc0I3oD7yp73twfJPYuWZ6fmlzQkQE01Nk4pBkWe2YHDIVxhpclEie
DjY+UlWIdFJnL2KVXzl8vzfB2cvDVwNkEgCoM7sKZY9wpAfT6hAa1T44KN1A3LTR8UvQDSxMwixf
8r0/8Tw+NcoK+hSeVrSC+AGs+XbVRO6BRQteYkPi1JOR+NmbEtOPNhRdm7YsHzCDzR1Ys+TBBGcg
WmDWvmsHR/z8erNf3AQI70AhBbj34tWBZhqCW0PtWQB/2l7KItS1coqL1A7ASe9p46WCu9dssC5u
hg+Lrj6UtKUCyXtoD5Zs/lba+QU41px9/WAX8hKkc5CVWWy2FvbR5/CRl7PVgaVOD2Ghfsk6uBkR
TMDt+6sR5NfXS12KxB+Xcj4vBclko7zW6Q7OGBVoNDrFLgLwZdtPgycSgUwDA7TOTnVMr2ltXdzy
kIHBJB10A+CUPy8tadNhcgfNu85lfVJZfWIPMkgnx7kSrq4ttEpQlM21ULFbHzThYKWxjbLks1eb
t69f5cWoCGGW/56r1bucasiTFXVUHGM9/Ior/zmSsflWoF+X5hy92GoK25RBQib1HVpkODRVqgNy
5Xhf/KKLwCTw5fCGW79W6Jp1fadrcwDI/C0W/UNkDw+YTaHTbFSGrPqvMgqvkX4u7lj0yTBEh53x
mUNLFZdlqGIK64/AM6c5Rw+4KNiwcZnQ21hE71+/6ovP+OEQrvIHq5kIuqwwjMiLoA7T3sMtNML0
5i6vuL3JwzI6oUE9HRvqye3XS1/bTKulAcFibTO00PlDma9EcRgrcMZUcCWDuPhCPxyOVWybWJiz
MYDFOBsi+pTbjG9MiTylhMTFM8SbrpFGrj3WKqzFtnKbmlcAdDrxNsCEJR7tva347s/fHhCF/m+K
Gkiwy8/4cG/DGdgdNenHQxCgDjdjmufVk8rjKx/JWY7a+or7uM7yej+sQ6yYjj6UYI4jqyHMXkYN
ZOjVYP5R0Qgfr1w30wkOFgE/hYoGh7oSDjiyEBhIVOsWaGe6M3T1Oxdmponm0I3M2qCg87Y3UXuv
0CpNSJ8nsYc5fFqG/oRNjn8lMCeZ9LUb59JmjwC+hPgXFCtwIXx+lop4HXTK6+oowjl8G6FA/6s1
VCZgPA6wZLGCJYDm24jn1xrlgXtpbcg7LFKrmDWfAWTQh4rbToriWMGRUyeON0JJDX7iEKMb2ykJ
Zdu/+ANmz7AC5IqlUwx5At4M421Iif5ZSo9kA3wINrXx4bIrOr98rPIR+vxRWRVpLWEJvfCyE1la
dO8EXbfB9HC6b3VrJ+VgmTcgufWDV5XtHjOyYAuKZnRvybpBaxs8p2M45NVN6Ub1xoEsC4gsttg3
nbC+y5I3dxDOwWi3jWarhX8bVM14DCZHYonQ/tE0uf1EpzZOCFHWBkycOW1j9S5ZSDcqKMNvkH7y
twPmFNsR/iHfMXOLErP4XEV1yH42XjcdaQ87bSiAzZvIyZ024dZA7j2XiIPmUmR57Wsns3gXv4RB
p19M1UkrnWUeYrDG8vo0EPkUlaJNa5VHqUBNcmhKFiYVNKE2jUbfJR1CXBMObRWGyqLkCRz3yFMQ
z1aZhRyXpoNm6t6dQvkWStBKYJU8DAlkMvSpByr6IMs52GldBQntJ8ydqT80bxj3RNjqMNpMwyYW
XiJ1UHxfkM6byQKx1m37e0IdZ9MxTLRHuDu8EDXGmecY8WwrTY9eAKSBoF2/U9OSe+vOf2KYZSYj
aeddHCFJtllt//A6ZcElwDI/ImdSqWf68ECHHKrbRI77Do6SqQdUfGpLY/0iYYPPLqfqnQ7e8MT7
xk0MNEjvcPThAVnEBrPUeWZZGXnYD9i3G0wc8kdOmXMsOKaVkuZ+Ki0xpAJQrHS08gna9jECZweK
S4K37+1oHebPPnetTRt55QnTCKg+a5UMZdEnjUerzC9mv80Ay4STBmR42dFvW3Hqq4FtKici3y1L
eTcjFCp9AGVi2UJGyagtkqd4V7eY4RdNCzwiyU8EEqWPAYZKG5fUP+ZCPMNbt3gfW9O9lTgcB2nZ
9FFXksOyQ6BcUgVcOjSmFWlQzO2usKHwRKZOpWVD/BRGCL8o5QSaU2XeJ/7gyl1V2HMGnGXwimkM
a5IiwHy94F207etg2niIggcYpVgbtcBSZABz2AFEATDOsIVD80YGAAVwpMebSDfzHY/r56mVw7dA
cO+HK5r6bz051Nm5SLXvwPEvD7IrzTcRwnVuQbp9r3Ugk86mXsJtS6S9Zep9NJkKIKKpM5BoAUgF
wmLG7p45hOrSpgaLD4rRp66qnb1TzMVD09v5joJNdp872n/Rk9vsGr/JM+mhx4Hh62MwBMi4y8FH
sTc6LyhM5yPGy2JrZl0ldkzMYSZCJCEZ+6xrpdo4Ud285Aab1o0n/QITdMOTHgquWcRihem4dFXm
V2IIN6Ps/CrD8Ya7RukNDfB5hqv7ltka8DyL4p9laA1vIdRHS5wG3n6v8TtvS6h/+UmpdZDkRdmh
8IzKmwA8XT/FLnATrjXF95iDjLncv7elP21xPCiezcRbcDQjkuIH0yHtw6msk64U474wkCwrRiiS
Jy4vvTe8drWr7dafMJAvi29dOMqnAROuVMqovYmgAfItt/h4YsyDTdlYhZ2TdbBLv8sduHVVRemA
6R76CQmUc4/vDD11VBwPdG7YuwD/9i5knQ2TL+P9nPnQoxIkIYwuFUnyCJoHfTfpW7fh3qEiAUZ6
NXyHkwnUmqwLqD5BF5V/cwyUAVlPu0OeC+dHEPX8hreDTsvBtn+RYgDKuaJk13j+sIPqqfUi8gEg
lYbbTkKs8m+nwhafW0BrdOmBp2iRwM68ErHC55baRd5YA7yIEU5JTFegUzt1mR7hrUzx96EgbD0r
UuqfgdVOmeGi3dY9Qllscvw/qOuIb0Ud13HWC+EA1kaKtAIHHq4+eM2ZZxFol1kzPwWEoXFitVG3
KWvfP05ocaR+FfHEiuLo2bOa7ghQWb4DyqJ8M/lAMh1pRMsxiHeYdFY0Rf+3P9k873/UfZif2mCq
H4CD4Ae/LOdN03IM8XJZ3RSS6QNqCfuZNJADAA5JTKmu0exPVNwYaInmosGOKubm2Z014CBt7u/6
SrmPvsf9DHzR/qnnXtts+thVP9qOqRddl+7fY4k5btT0KiktXlVZjfjwht/mA9Wey3af08i8VbKC
GzxAHfYdNNJyL2kdSJ0ncUDtWwsYBJk1fh1sKw4i0Ww6sfMFYzoVqup/scFzNmU8QRrFi/Qx5oxV
SQh0xLNfAWNFydjuOy5oOgVVCZvGKTihAIQ3RiHUrpJN9M1fHG1yr1S3Fgc0i0YcCJEY1/e+AD7p
p11zDdV4nJ1B5nqH49Sls2uJDZjNyLBkjHzbdt2tEmilQTGCJtUQhHPSxlA60DYpM8IJ/0V0zE7E
pj+BVRAbgQrstvNyfsT1OG2hGgureN9A1KzTHktyZ+6ToO3b7607VrcghfXHEOLdD5B6cm5jAbUb
Eyn6BI4z/rs5Lx5s5lcgWc1DRnXlPUy9++qQuj/5oiciUVRSllpe10CSwnVxzOGVgvgBsVjcPgKH
zKLbCHCObV6MgP/MXZci6napl6scV7yGzmTQtY8u6Lu3fmcQmdoeaqyux+wCgldOe6NM8Bf+4rwj
M+2/uUHjb+Nucl+AZgEepmOj8001QblnenYeB1OZYzBAbHFUTZMAUdY/Sb/Nj4Psrb1rJvUAiJ23
M6GctsrA3gUdovrvQsjw5EvosgnYmx4chKzvDTbBFv0pBY9puz5yt8OTYZ6B2OvN6cxMv6l5J8Kt
Riq989UsU3/w6hTaAtFWhEXZApE2hQcVA1jg0brKBoHQTJr4X6VbJ6vLroCwuVuc/F4KTDeNio/t
1DtbUVrDqSgGhNugQXcJ5HPkY7OTgYaKGIqOLphDOJpPuiH8jfjiZ6D7esOZJE8ASZktaB9vgJzm
RWK19rBvix5lo68gZGQeQ2gZ9dqaZVLGvPRxE8sOPTCwe1KgCz2ElHiEgE5gDfinA2N3evBjjPgS
1sa8SnzLmobU90fY1MV2s5HdTHaU+P2pd0K6r7UmGxhixffKD97pSEECrPji2VLXoIADosDS3C7L
g8A8IzVAtCJfZTqx4dSJzar10R4cujVAnpHUr7t4I4uY7BQ88rYjq8TeQRKe0przbdv6I0+AFhKp
byawetui4D+K0fs74EWd4uRWqT+LOAEPk2d8Vuwx8Em9M21d7+MZ3AEyWn2KkiDf4ELTGZMeWKVF
aDZs0QzxpM8zxJcG7dCx/IlhKOQV3ZB+61hrZ03bulntKidxR/+7mdoCqAXV3Eeqr44dCvcMI7A2
083QvVpTOGyBMzQnoCzcTPTBL9ZC+q+c4MEOJdsHYRy4cmvotpQiH2WmPJiMZVFbYj5Xm2YrhPhF
ZEze45lXW9/T5V7Z9XBQYd2GqVZAvaUdu4rEulQrL9ZUGC9BXvxsBp9D6BJGt5Aqx9UPpXJnsv2k
bXmLczu40ZVGwOXFIIoVLDp7QPJ/rv5m4tAK8MnqWDthh3JPNmDy9/MWgrjT89fF+aWeA5Rg/7vU
queQV0SEvZULbEILXLgbWt577K/+GtPj4hMtIC/AWmD+tO4BdMKmc1lyuJRDWrdX9qnyq1Pb9n8O
awHl6X/LrFoAFJojEdO2t0ewufOj+maOY54F7Cqc7OJrswEkW6wM0FBftU5wzcLdAF71B1ZMokik
Nw+3QlsPThEVwM3pa5oHl99f7C46mdASWu+IOgigOiWBKZaodZUzPbIx/IZSYPt/2A3I4CF5D9KR
taZ0FdMMiKHlgm9gtQ8jR1zLGU/pbG7V3Pz4eq2Lj/S/tdbYb0E4OlqYGByKobpj1fgISZYyAUfm
yij1YjsD/VkAzSE6CJL058MU82lkZdN2B6bu+YzaOmf3PVAnCQos6V0BM17aF9iBIEx5aN9A7+rz
YlAYwAwa9/kBWe6+IOK7WFiUqh5f6uAPJe9/z+Ahqe5A8wVjvzPPgMrvighcFCB2yHjw8OchW5Gp
qwYrFx8JI2gAcKDaeKY14DqYTFijPR903OCuGHd11Ny4lt4Rx78S9y7NWZYB5nKAobF8hhfz9djC
VCraF64aXEx3wq7bsqGdr5GHLu496JovdrlYb733OJI2JuHpcNC6OOkhvoln5zgI5/XrLb5Wc/79
iSB7hkYaxK8tTPk+b4dhIo5T9aUNAxM0iXgia0+zpAHYewTXoO38FEPG8scojB5ht+HKv5A9OFsK
bGeT4rU7t7S3LCTwlY1MOYAWaQXadxl878oCUG5qMPJFCVmL+5LU+r2YYCqU+oRPTw6lDfJyxvwU
5T3y9h7+LnFqDy7o8tBrJt9Gp+u+eaPz/0g7r924kW0NPxEB5nBLsqOCZTlKN4Qty8yhiplPf772
3tgjUQ01POdiBhMAV5NVrFr1rz8gsotIYPFNZ1J/2ETa/F5KJf/aKP3y6RTq2exGt4rivRqpahCl
3iCPC5IkY2/DfE7CJecS7TtjajbYRMZmHualOhR+Jmw92kRjOn/l7p2RQOolOiLC1kA17RqL+S1q
gfD2igJ0g54qHvfpnGHVOdh6p1GtxNoHLEg8RAiDUSB3yKT7mJECO4YV/lv3XpKIaSNgamMf1VTK
syqyfAnKxBy+x6YohrCeq4EAtk4bbqfZIO7Z7dS8BUDT85+4T6Q7uyj6K7OUiwY7xUvlfqky92Ea
+THAwLDGfJ10PW8bda39y4koM3wYcmQZvb9KThvQGremw2xQW+D9CmH49SJJc2Fgc+TMB1O9seoi
7JNPcXVdLxXBZ8/vD3V23WOABYUVCPMNgXVM075uRzzp0FsWo++1o8KNSBPbRcbdp/fH0t/aNcCT
/Wfxr8VyeVpHUsdp46DEqlOFDeWSjcn8gF3aDL888bumE8oWtz73Cb2bN3A51WR81BaXrqd58vfv
czVtr63alcaN2lvqzqit8jO3z+6bzKcId0bNmartYk1dey3ydJouzM25zQ+XFdwQKMPoq61weNG0
elEJ9nPRf1HyAOPJY5dNhCI6wftv69zWB4EDtgH4mfaGFtkswASYkuUU2On4sfCS+JsxL5c6Pmd5
Wy+HOT3vix5JCx+3U+mQHRat2Vks/KjrUW7/bpwrR6e2/VSmj5E4ZYh3YZbOu/cf8txKfzn66ijW
K0Ks9FpYB7uq6mor2tbt9oY0ypQAAm6qYcpFGtRqdtLmAs3pD+93/ZXhyGLiq495qL7mhllx4SGX
qctjncSKwIBL2reL4rbciaqhmMmZEKq+BwrmbljKUf05p3nzIZsmpv39t3Da9N/7JavvXctk6rVR
Uhxrril+brNDD0nll8X4EQ/VLJxqG0TOq/TP6WJfYimdXdCYWnHmeew3f1QFLxbAaKpgDxRaBzDf
srnqPAVN05b4+AtH+bmpfvnxr+gMIOhG3dU2NDw30XCxGD82cMDHovsNjvtdi+YLu825l/pyvFNz
8MVzdYXKSZBmzWGaqs3SXqn9k7LIrVPfYwkKun6E3nbhEc+9ypf79mo1lxYyt0rU3NKyQl7Fwspv
bDX66BTI2EU7qf9m2byYudVwS9GnzpJV7p4dFPvbE160HMi5iB9jcO8HDBero+pJ2/bp06VL0FgY
DV/YDs/Mqkvbi94g3Vwshle/wZkKFpBRu3tXpT9yxDk2sGjDV8O3rL3Aaz1zVP0R8LIj0s9kwNcT
2nYnj2O76Q9p7STbXnVxUDJya9/HKM7e/yDPPhWp3oDQxIkTkPh6KGdy7cnLcgGFFllklgZOK45T
DG0k/x4NF8g3Z58L3vvJiAp5x9rGQqFZ2bpF4u4bACd9sALTAztszeLb+w915oPge4CTpaKEfpsB
Ta8m0aJ4Kg7ZPFN1tfRsIvR6y25YHoT9hVkM0rx4fn/QM6cYVTuaYf5S33p7YjLX22Y+LAdR4KbT
2fd0dy/csM5c507V9Mm8AXm3vV4XemvMWmZYxiGLHavcYe1F32qq52ZXV5pF7Zfhb7spjboxQ0dL
o79fljjVEdmDBxXi6HVBMGo1/ip1hFFkkQ1BXif1wV0m50NXCOvH+y/z3JPi1ndy5lHx21pzAGgV
R8iF+dR7FBJY5oQOrRk7ezIFtVDjR0hf3x/wzIbmAm0hPIKufjLLef0dFC6GyFNMr1tND1by052+
R3bqq/+iCIWihGsMUAZ8t/WliHTfMS1jPTmYxrxbrHHflu03t7rk03XuQ0PCQEkNaYjL62qvKsoK
YbktxQFfciS/+G4q6Ze4uRhZfO6t4Sbi4EQBIZRt5PVbo2ufjLpFlNNIEstCT6JonhJ5TTxY+PfT
w8KD6099+NYLxjHd4RT2Ti6WUghIELO5Mxzp+HUfOb5Wlcbfg2nsiBq6ATRoeBysdmCp48s3N4N5
0BRtO2I0VuqfqulSUMO5aQKAZEXYsDnf2AFjFt3ngyhNtEZ1Ck1aquazcNVSBkk6zOqFd3huq3ep
5UnY5PTCJvX1ZJXW4nWix/Cytr5HVeJPw+/UcAPTnujw/Hx/vs59vy/HWtV5qpq5nWHRXkxgCR3i
qas/VpGyQKNAWQ82LlAMe8DiA6KX90c+tw2/HHn1IVdu7GaWUaoH22phZDc7AznI+0OcnbZ/XqR9
uvy9qLdEtwxLVGA32Hn2J4KRkMBpPRaPeaRc2JXOj8SCp2g/Lf7VlHHlV6a5bcVBa62HOsmf60b/
Aefjwmyd+4zd03f132FWs2W3TYEztSsPS0rMnLfRFo2L0Y09mP/meWyHsMoT8ETQ1+rNLSAz4OHm
3ly0OCHWrpjyDUE+yQiZAGTj8P5EnX2uF8Od1sqLifKsEl2aTYZupv6i53adKrscWpEyW7v3Bzq7
6F4MtNouECgQmgmF4eCobbwTmaLsRRvX2/dHufQ4p///4nFQdMVzihHKPpf9dNCdrKef6GLm5tAx
Spz26f833GrxcapHRiS07Fi2evKh7vSHtlX0AIKCuFOVRl5YG2e3DNSR7Le41L0xb6aAEWSk9fkx
tkR+Q3Ye9DsFol0xKu0nXVoAHtEAONZZl+6FZ7+yFyOvlslgOcJ2JjTHimn7A1hYZGmBkV/afy8N
s1okU0qGM1R3hJKV09zHmSV+FgYE8JbEp39xfFE14cSOhYPJXff1SontaYxZ6cMhb6yr0aJd17Q7
GpQXpuzcE70cRn89jCZnGASDFh97t3E+LFlkBCP0zUMOFyl8fzHSruAPW0EHfEcudGuGpDRc7R2D
kmpjigH2oaXvdD9pWNnAOOppbLg0iEKtYK3IuCaXU3fr8WqyKqQd5JbEG6uVMlQGB4LgrGCNVU7X
htWPmR9Zyh0hn89JDDY6x2Pc+RhrWYcqmYjq5TTGjAem1DLqX7pcuGFhcmdRvCj+ms0WGbhzbDy4
ZXZfyUkCm7blEGqtsDeNDjEtV5UZThJmMT0/8yQmyX0YYL2fU/Zu8zyB66eWRHHosMigGIqA2MI4
5U9VJTiy3flebBGqOsDCs2h3+/1Ic5/83T4cUsumTzCnPoBaFA6ymcImtcVW6rkIdbr1GzsmqbHF
7wSxOfWEMXPaJihs/LzpI19qC0ynvsEC1Mnv6hgSGdcxkKi+Yh4tchHb2Fb2vTtinZzmGlvM3GzU
crhP0qTfkXQRh2SSjR8RmU6YvrjlpsEA4cYcNYrmEbJ/tWjK3bwYWji1ufOFWgs6jwq4PBVq/7GY
jB9cBp1tvcxN6EIp50EBvA/5YKnkTOd4GXoxTjy683WRk7IhAl7bTzhJ+gt8p4NAR/3V4ioEUBel
z1OhPDa9tIJczeoNRALjR53Y6VMzNN6Bc0/sdPTQgRSmBzhv28UjhV93HMwFy5u6lQ+NMLEfcmvE
0pk6i7AFZv+pcIF7bCBuBfiFyBAdFIZrrTSPjSD8WEsUkz8LQzt1yCBFN06J8oAcRIFm4BYgXT6A
WYiNYWr1jr9Ne83OqoMj82LbqHH1yViEdY0BQneFY5wbBzHG0bvZbRTWASb8ce9qG24rd0WRfO6c
FBKaZ4IT13lZfc67Nt/nmv0dA64noXW/rNZWdm486juYZM5GAKIWfpwkzVYpyJWvVFtsJmC1+9hM
PxtFoh8dm89DslFAuNRAPOmDx499lIpQev23vlvgMM/9DyxYHpSmzHZWhyDGzUtv8/6HfWYPgQ5l
6UAPFPhvrhBxDd+MNLTqANwNUUdSFugCPujkjJfy7c6cn95J+kyeAjmF3vpWZDjZktW2Vh6S3Npp
HgwULzpkiDAhEl54qktDrSoq2ti9OHkT7QmSC7TkQRucIIv2XX5Bjnv27VG40RrHM/dNL36aeui6
rqwOiflLb36rQ7OJh/Hvt3ne2/8GWdtKDFluaLNduvtumbZE0VzFpXbTaPX9+yvhDGrzapjVoSWK
GPOWWdUPpddtK7P8Bg3pKi2N50abDmIefU2pfmRpfKGaPztVvLqTsQnY1NoIMCrJeFXB5DFlGE9q
vpAd6meKiZQbqxeA+DNDYWCn4vZzihHBMP71eUlIZSnsfiTtLZqPar0Q11SHXWL5EG8uQEWnP2p1
WnJMYqXCmiCWb+3KACOTG5gTOXs8VL8RFeaL8mtJDrm7ZFtVqy+8w7OjIdYAQcTyB4Dq9YORIsuO
kxlYAVr5RyUybuKh/2Dir6JLeWfq1QWt+/nh+IjZNbBqWsMOqZmYVg3D8dgNw+zn5ZRfNTCpPyz6
aAe14g2BNsPqf395npk8yvgTemmTpo4+5fUz6l0d4z/h6vtowNG0VM3y0zKm3h7+i3PXtlN5YQbP
jse7JDuaj9tYJ7caXddZ9lAqBy+Sw7FFcfpNV6WCDR997VFzi4f3n+/MHYbyiggkwBw69uvvAGcN
N55Ep+IxPOf4yyGDF4E3WX2xfX8g0PIzixPNL+r6EzjLRfD1q7SL1FKwZ86Ocnaqn55qOh8B3Ylz
GCUqGFkRxaS0znYe6ocGXdhGdGN0FdnldIOopgjz1CBoL0Nw23U6hOAJP1m398R20AYvrDhrfntm
m4ci9ow9FNhvBuGhu8Uzys1s643mE6b2LUURgdhFec7q1gxLPiLqkAH1DH6u2m6QyiciMwmTlTlO
8yX5zn4s4o8w0sUNpJT0c6znOYwxfrUqmmaj9xmM0B4WObJgG11MVAfSi6qNg1HaBmfRJmh0MhfU
rpz9QXCJyxpspMqsfSCSTiOZyVNbjvg+3aR9bG/cxCo3lYOqoFryPkiGOdo1ScoRbHRfsnhJfQOm
/raOx2d6IyKgoMsPRgflEbYskkSrynHl0XoRuDM+oJjlNdtJY6/bWEP9CBu6CwGEkiddjtk2qav0
g10m3XExSyOIhiW7BRpKaSZlGioMjXANM/6pU2D4opt3OfK5MNXKZV/Umb5to/YkVOnUKmz7bt5I
WVyLDI2RnQzxJiKQIPPTQmb7SObVNrHGFgJ4RxmrGuU2iubs1util9gmOBLqUulXo3ARdqg9FGw9
9ZrPCYqwQFaNvclIIAgtI/9c6MW4qzX8jUqjfO5n9FHDLKK9IKHbxwstp7j2DNQJafHFknYlg2lC
tm9TUcLSr5dd7EWbVO90f8FIDPavrQU9TPmQSgta+8AvG4vxFHA2WoFDIO12oh1forWuvxHr3fhs
xv2hxhArmOvqC2fLg6EDjUOnrk8Coh9GEv1QFRLtlSSLtilUqK+tOTpBggnCDltNIzCqMgm6sWB9
GU1zF4FVhGWytJ+gdNoHN80QJ4AOWhsxLGRYZrP2nKdoWvBVfvBs2X0qaqf4PXRAKLMzP0aV0d71
3ZAF+uIVW5T3id+XmvUhH5Jlv+j1D1ROFp/HiICkUPMtdoMqTy/jHd001SdNKA9Txx1/NFb2FS96
86b11OlQqypfjJL+RNisBFpKPdzUzj7vkH+1SwrRube8X4rw+isdE1CuFWly4MeXYdVwdXFSla+o
8p56o7rCkFkLbHzZfLRslT831l3KTgtdJdX8Lsq+GqMx3gxOnt8Jdo5dtCx9EFtZHiRa9xDlZvaV
AD/1VwxRlwUiYfuW7rDsxsyFuH9K/uNG7flGXctP9tChGEuVb95kQm9uiofWaJ0P7VjYO+EWdggB
/6utiuiA6lHbqJ7+K/bMYpMzuzeNp2VhlmUCj8PoJq0oixOzdoN2tpMtIrgefgps/9SA+pwJSNRV
MaEqKNQDMetGGGvJwSundmP37Cj1SRDSzUL5EqfGtK1wj9+7NlhGl6GiaVNuRD7udT/rkUuHMOZ7
64+2zm2dn0lvfPBcQq1Fqdg/cKEjkhh2jB26iaNvO1Fct431XOPIfiReK6WHX1Vf4ET1+xSfRB+z
mcfYHJYrQ89vWqne2RnifTXmtp6KkrVfFN97Qiq/EJcWcwVrY+Lhhqr1PS+9mhcCp4FFfoqpYed0
+vzBGTXlyovGKuhyEAY/8UYzlPh2BcXkTg81CdkbNTXvdKQZwSIFAZRlD/u/cb9GdbEcU7i9YZLU
3Jw6OQWibLygGarhzlbG9oYcJjOcneGSCHcdAXWior1qXK0AnskW0ehExnBQ4yGEF4cEM/JHOkqz
YkNCuPUGwlTApIs4DzI+oCT+Tib0BWD6XHmrk91yAmSgLq6LvybrFFQ4Y3ww+zaG2NztTW+Gra5F
oR7lj3jp3xqxzZqajUvi6jPQGi0MyLocfcQar6ETxLSRnDUI3K4F2aGbmiio04jOGjARAVxdGW8m
hLw+aqlLNtv6CZZZF6JQiNDxwu7CTX9VNuFbjA5TE5CsW0+oONOJ6apaFphM/ZDeKraLZCeF2lel
y7wpFqO/dlOX1CS88B0QkjyqfqtQPb+ZUsWje2xEg52AFtWoXrF+ZYW3y3FkU51Dr27t5JALVS4o
CqwrUxtQKL1fu7y9b4FU4BSnY3dGnbQmT8qBjlc+qXg4qPYhUvNdPxD2pH97f5S3pRijUGISG4tT
IYb2r+sj1+tPPkEwlaTU9Cs4p+OxkPNwoQ57W2C+HmV1R827mi/XraHDuB+aflNFdljUv512vADd
nRvnxBQnTxjftjdWL7bNcVjadP0Hsy5uEkcmYZrNRdBWnUWIT5ZeGG+12mmvcuGBnEKVzoInU+31
26uzKDFUi7fH/S2Xejgt9xZt0MYy/R4uZu1eCqJar/H/jgjhD6IcRoXr+0hBAgWlF/DQ1KbWsz5P
3XOUaKq9QTTcCzbsefpe99p0txTW8MlRZG6GOI/W0xa8w5R+gSS4DNSptfgqvKRmU9DwLx6x4Nb8
VI+4aVQIH4N4VmYXhd+g7bKmqX7nSe19KsZGXkr9WE3ZmwdaAbueDVRtpVlyNJtUCUhEWoI46bsr
Dx1fEEM42L6/4LXzc/bPG1yBu2ktM6LlU4Klkmq5maJZOkFrqouyQfnfjoFsI/NRbTux+IQQID05
meFsXViznW9VEfGwqvQoMDMTQ2ky+1DnSkXtTDBPHV1hWY9d5juTZv7dpenPizrZTwG+4OSnWauT
ZSwMTO44SQ5D0e7K2U1RBpbf3385q93gzWSsxqCZVLWLAZulPN17MlGJvYjH4fD3o9A3hTIACwhG
/eoKDwZb0Zulgm0KE9DYVZsNOX7LBaBgtX/+5329GGX1bWqgxE3TadF+RDH/MRIdXktCpWDggLqw
VZ97bTQ1Ya8iXXrL3fek6aBP8bzDvAzZdgKGfiyFIx7/xWtzwGcwstJOpI7Xm41IybSa3Lk6zG63
db3qpvOcCx/HuW/DJbkcDxFOnTcijnRc8pYLQHpc3Ni8NSrIQX5NjKW+Zcd1fs1q2lzrXlHczIvQ
LllinJ2wF4OfftyLnuOYAvksPSr4BTuBZXiylh2BmBem6tx28/IJV3gA8s5+SUUTH7vSsXdLMaR7
OFpPZRkZYVab9fO/mTMHmQ8y5reComSkiijmseLSPftt0R6lGC/gsiuE6j/rHEodKgu63W/ERL0s
3dPF1tuPErsEIqK+pqr8pqTTx7qX+6Fq/q7htx5vXZeggFHUWizdoQYAKOlejfbPAc3l+y/u7GJ4
sdutdml9HOht9EtxGLrhKyqsB+wg8UejSfT+OGvC8p/HYT818QNT8YFZY1Geho5tjj1sWKoBh9yC
a1Kj9t2mGFu0KtMQ31SEGzw26jTeoM4iWojT48IqOfewKIwoIiDMvM2jc5qkBZs7SdnJf7JRN7uq
GRTdpWc9s01p0M7gvVPP0t08/YwXH1iSdtixyCU5JG35DX79HSLbC+Xkmc/r1RCrTdfOLRNnGbht
9kltil9/fL2URXQz9d34GWlnvnt/+s68OXSBFPsnohZUo1X5KpalGxeJqKPMklvPU27jevk4uuol
r/DVjeq0Sl6Ns9qb2iKrk8GFtjIOdhKMo/eUO/pPZ0ySgJCLY5wYuyiuPruzfgGaPfN1U85CwbTg
1ENlXW36TOQEWFWYSMKuClhvsfk1Ufazc4y7C/vI2dVxEl9gdq+Z6rqy1Mbe6koFx+hKuLc26QdZ
c+l2fOZ40eipo9KmL4EyZjVb9WApolHa8ZDiAJXL+wlrmGVCCg/hEk16k184zlC9sqRfXAn/M28v
RlzNW64XRRxpU3Yc02RMdm3T4QbQdgmx7W3SHy3UWslGGWKrwWLFlUvIHdlNyStb5Oehka26m5p4
uAUrO0V5p6J9nhvybUAzPIyTnYJfjwlW/ZTMfR/ivVMowRA5y2cgDtBWNOLUk8ngVaE08inZ1mXl
uoGN/Vh1VKI6rvy0tXOErV1Vfq7nAfMr20LQTtc8au9I/NW5KdtdR0MKWx7SVyKHoJiut6Aikq2c
taGg5/uU2JZ8UJQO/4LFtdNxN1cz3i2NVAvcnUsx0u30ZokVUgNTf5IGxm61IeuHFN8Uxa+qtsQW
o8QvIwB5quMATxWp+mW0JFdlJvonvEBoWpsKSYS3Iq7qIkCVbt4MY2m5QQWpkXgUD+OLsG0dq72r
xjIDE28aTGUKEXfa1VSJ1A2ivkiOWVZWle86XF38VrHNOyBmx92h0Fdjwg9Mu9wM6mA8GdrYAh50
Rez4Q2kYH1t0d3ABKpxdpVJhSDAlMvt8+q87z+7h0VRJrX0pY+wBMd3Qp89tX2aPCe4gWmCKpugD
4WnJo8D4euLdRJjU8hA5scGiUp1QKe2i8hV+0kNlKU4WtBh+/4JW4N6Qk+7u00TYV4NpZ8dEuPbn
VFReGhat5t5OQum/pKhP6dWk1pLupsoWxF3G7uIEKekN8VHiqAP3sShcoJjIKgJnVLQfVa8YYhPX
nY37kTdr361oZHtx7MHNd5NTQUGoS+MKg22B+ydTmpOoJJojdXWjbaFKqc81ri1fbcn1OrDHmtZ9
o0eWTXBP5n3E2YdgCDe3Zsc3Rzkn+0HXqjzAQEHj/tK2jW8tRoyLV27GxW5qcd3x6zIuvrsYaH/A
GLN/1EuvuTe1IruiKSWuF8OUz3kl2w/4uYJqAQFhl2Pn+XyVSBVjY0XWnfA7z8iuPdgyd73XToQp
OokJ1oUu5Ur3ljkNFNte7ujLVA8eZOgbrOOwATFLs/2ysJ1jyBlpstvgZqZW29bGFgEcWZYZvFVh
/1B08F1VXyISMEnYMMngcKM4JEzIeLIzFzufiiD4r32zVGPQdeW4hJKUIgwpMLH53mV5qt5HiS7V
ULaWfUC4Oco93hPuk5AkTPpi7OXvVscXLsySvKquamwJM+QXrG1/mjPnV9qJ+h4wVS92lpJhvh27
OKMGmhLF9BVkVHCB9hpNA3utIj0stEr7NRXR8qUQHk2eGW57xkxl7m8tycvk2pja5CdyrOQzkU/Y
k1UNR0HgpUJ/aMqI/aZxSP5whtou743MS5zArRrN3khoM3PQSInrZOTFrhP+9fEKmnIKKjjpuvFW
f10xtDCsBBRzPAWbp1YVu9Hrd1pibd4f5UzRcFL3nwjX4Haglq9H6XC4IlbFdPZ6dTcrnyrb2ExG
HJTjhV7u+XEcrBEgJr/t5ZqKETH1FZ70zUeLnbWbexS1m/aS5P7MocP9HNauBgXkFBr++nkyOK5L
rGDEU7W1uyOGgZXmedBmLry3M8UPYNdJInHKooVQ+3qcQY3HqTqF7UyKShaMysmGH4oiko9/PT+v
ju3VOF5nxRMfrLOfY4kY+sOEiZDoPlkYqL0/0Nn6AGgLegk2x5gyvn6gepRQZYRt7F21vqlb57a0
qRNIDNWzR8Pt7o28vFA/npkqbpX/jLhCnzRsqOo2lsnBqao7d8r2ffKvqm6oGLBNT4tuPUvE1Ff2
YjXLgTbuhgNg23uXMK1zRSIfkIcb/x+1zmmhvCjsx9GwThZA80GlEFYfRfxpxOfRvs+S57+fIGQ5
YNKw7XR1fYPwwMsdDfzkwJGtbIxcuzWl+wWk8tbKMQDGO4ykNQ9rv/eHPbPQobBgSm7iVkCexGoB
FpHi6Uod2XujpRIaok1XHEYOsvdHWceXn4pFHo6gHiQLMMTWoc7GtEz8iiY5ECVHV1ggYG03Vdml
9XU7a7l+qxrDoh6bWZy6xWUDeBW1QxTtByp03ce0sJc7UbWVF0Cb1Fra9TolTFk0jX7hk1wbIv/5
rTqEG5gwnvqWStQnFJhyXKa969wWDdTQPrBud09Oo/tyoji0SaArLw26IlP8Z1BaXKhIiIbT1vYy
NEFwkBpIaPbwgrT8wcLZixyzmxajia2c7asi0drviacTziIVDm0ZW5dIfABdrOZVTX/6kv73K1Z3
TCGcEZ1CRGhKrize3ljIjNsIL6YV4wx0+vB6vwLlERn5lE7zFCkOnce+XkLXSuujm5JePVd98ptY
1sLvUkcl5RIJeOl6J3uzennuSWAJRSqbHUbLtF6NeMqC2Jzkoz3Z9JLVvE+xvBn0vV1HeRjRcqIu
sLE9G1DIf7EgExwVB9/YYYCysFTx/NFdvPiDV9r6s10vtGQ7CPwAUGlgRHV+pcohfsZiBLcyfRQ0
6qv6OqW/9aDXQ00YJSGu9Athgo555OzMIkl/krIe39iVQUWIxcCR0BxD9WVet0/YrpYwWLR479VV
U/gGVxPkI2o6+lhXxqCGJM0ZtMpCgsRTWurGt0yb3WuvlV1o1dINJiwQiVbQFVrJJI74ldOP3GAq
y7xekgXPwMSOZJjgy7XNBznflK0x8q+zsyOc3Ka8VNR7mXUTgX0J5GNfrQf1e5ZbejjLtFL9pKvz
sMRKww1kq3XhUDvTdVTkdIoLE+pyhwXEPjft5thCR9hWVUp1Zy52fp2okBLaTHb3VOTFdTPmJxJP
nYY9xd9tjxsMRX43ypt8irOw9yqKuUh7tAaz23BYfjRTs9qBg/Sb2MNyLgL9P0zxMPjqMiufJzvF
HNPJk4h4B3PZzJgYByXspNIvpoEfDmu7vp5tpeSgTfHzyO0d5lnZzkhGz4fYq26g95tBrshlkxsJ
eHBkUxJHahl28H/8ccm6g5Jlxm2sR8lXEWGwl85d96XFC+Mep57nJT45l5hpUuZbbaxmYzOIpHbC
juvLHKIvylM4/USjFnazWZRoY2G+GcI26Lb41srxTo1a+UEfpvneUJUBZ9rOTa97qylvclsIcFzz
T3PFGmacO6Jq/G7jC/jdKSflhz4oxY8oaYtDUtnub5PeqHpjIH496EIQYaqkXNBtO2N7IbNojnHV
y+wpcIaxuoVjwSW1ohrdezDJQoJE1WSPzUmBwayDGaforeKHtfTqFqOg+gYgvl12mQOU6CeCs8tn
20+MILEm89Y25sT7Uk95fUMzwsILXCH6+sKZcq4PhEUBykikCxbLZVVsSDNuJ8NLvcOEDVq7a2CB
/4IXnX9XFiJTQ130BlEiba18kzp3jZ00uOZx711imCYyS7eF2+FwnBWq+guvUxoLQxk/YWRhz0HK
xvGV1XWJOHemQDJUGvsEHZ2O4bV0dFqaRmvHZjqUsps/LT2mJht0GZB+u2wQO3yF7Q99zzU9gBVc
pZsLB+Tplax33pcH5KpaIlK9SSdRWfshvk9onKv6jD/7l1Ji3QoawLfJCg3VEZPv4VI625lHf3EV
gRf5usYxp6WfmKf+UOgkzYJO1SJwLJJ0xns725pzfml9nHvYf+4+pAO9HnDqU5WNGJ9UW68hTtVg
NttytPOwi4cu4EIYB5M9yOsUverW0wpng3JB7NhEpvv33/uZ8ufVo6/KH6sVOEHmdOX0SCj0y1qA
gYac7xP/1LxUBZ17zzou8tB5dYjr68uYBuPVwAo2O8IioksSd/jzFFE+hQW81xqLwtj61fZN7rc6
qM/7D3oOjOeb/Gfw09H/opAdpprMEcxwD0SiMrVZrPqmZLuH11Qgr8Q1N0wRWoY5FL/rQWjEakZG
caFxeLa+gAwLJUIFjF8DoU7mOHmx2MahMEGYwlrWCXs6vkzVhcvHmbKdp/1noPXnpLdz3piJemhl
482b2vUkhhpGqdyp6knqFC1o/IIuVfOH99/zuQV1ujM6dAxt/FhXC0q3yK3GlPbEfVX1qxmC87Ff
QINaDQ7m/2sob4UgxFqdG12cECfREFn22cA5ObnJptL62WV9dqFDevrd6/1JJ1GPFgReFm9kx1In
dTYxK6KLJiVr9/ihutGHqPZ0upiSDl8GK4ODFOcOHOu3eYd+wwe1nKwLoP3ZFXT6eExqZPhgp/f/
YhkTSwKcMZfu4XRbYoOW6r1qJeoFOOPc8uEGQDuY1iJUq9WOGGcRRAlXZodcOxLF7St43ZsexknP
RXTJBG/taPSn9H852Go3NIp8FM2suIesh7nmTp23SUcsjKGQGaGauMNuHp2KPAA1AnKrin2R5Tcm
Md1u6VyK/f1jabWeZ4OeKlKUk/HVumdXUEOTAW6Ux2Yqf7Q0Cgv6xYNBDKnV8M+4vZr9VVcZTRc0
Cl+VP3Qijq+cOMlus7Eof2L2r3+ZqGjbbYEwXrAiHDJ5FAMaN0F6JNzhsVplk696bflpsMz2DvXQ
qIZinp0fpZBtKDuz34tZS5ONLkv5WRs1G9/tWGufNIDZj7J33AsT/vazPTG0uHiTvEsE2dqpIu70
eE50Ozku+JhdVw4NgA3Edafz5ziav7//4b5dwwzm4hLE0eMZb9JxJQ3TPo3pxmcOPuApFRpS1Qtj
vAXkGOM0BBjiKX5vVYLV0NtGJ4/igzq4oaOEZtluhJ79H2XnsSQ3km3bL4IZtJgCCB2pJTmBJZOk
O6RDq69/K+7gWTGZxrSelFVXdxcIhMNx/Jy919402eO/b+bvV4U2HGYsj6f3ScxY7y+ls8ixOo6e
2+w1ZFXRwtRoW1fUDULv7GgczGH774v+vRtxUbLNvQvAlOn8h11gWAME7ygsD/7YL8cRDvatyIN2
Y0hd3/mT++YMZnEesqaPNATlD/+++mfP9uIFv7Ak6Q19ND4MguODSJviaLeWfM6SYHqtrMqmS1HU
YT6Kr/z2n60XPFWXDGL/kyiVy4CD9zDND4ImnS+Ca239SkX4yfqHC0yqK8/VsHHx/bmtdoI07SVT
5cF2YJgVsV0jvfL/R6oDO53BHJ4GMR5HIMQfN++1FLLsekgLSTO1d+MUrNdiWN0vPhGfrEiu4uJf
svnLXxb0miztGR9ncMhM/VErlxbRoEPHH7lnncWQI+N/L4e/yzruilszDRvLzV/8j14hw7KrUtt7
nnb2iCXpEvMw/F/D04rXlSzi1P/ikp+sQMYs9PWRRtpkGX74udzOqRO5ODkSjtc5SSNld2hFflZj
8j/XGAYXukR4XpLn/1J91grCXdnZBCz5dnoyAirzLtfr3TqJZP/vx/jZz3axSDGSJ7MHfs+fSzAz
VndJikU/lLVYD+5spHe5pZD28Hlg5avL12P4KiTxs3X/34teftv/lBOGcJmsmZdqvO1+lZ5Xv9kF
1EYrKd0vNACf/WQm2jJUeaBh2T3+vFI+5fmEbVgcpq4Ii2GTYzcw3Xd/fv73Y0TBzL/pz0/4xR5r
m7QPLuDHj++ymjvDrcrMOtSFP24MNHoxR17w/Xz7xGvWMAQbUnOJq2UVWB7QjV9Yvw9eKdSDhV67
3fCujLtE0RwLGekN21GAny5L4JeZTF76cjg5nd3u576f76DR9M/lak2hOw9uNC45AvhlBK7O/1xY
7o+uWcv3Srfq85L0ZCYV1dzTLyzGZzMzfteiJDKBfRudgmMRImC1yzaYxStySfUipoxhKcbm781i
vTPzbjfN5Bu3qhmh9xrJt7XxGclPo/i5tiY26WyZtw4QjXjyS/dEpFz9Bmzj19wXyVHYVX7DtKfd
FpNTbRppjuHUWu3rQDxGTngW+Retrj2ajqadTCODLZswAR091Uajgi3QVaLau92qIoZ1wIpT49wb
w4gTw6Zbi8Cov5TilyKNXrpmBApbunA2AZY3fDl6UJOGQPRKrenXWNjpc69LRsAEPfhwxh10nCfv
nIu1vytB/9AbJYApzA25kDpk1lFJa51/q0aX0l6yuO/a7mShQb52vPFMTIXAZ7O433xzMJ4wYmEK
ynXjCZmQ9svOpThodTJsZ8HZtqs1jz/LYFaxvuo3yurauDNKQmE090U1821RacZOmGQeBEaNqMIQ
3lZbU+3eVsFCW4YUA1GoeJrBGwyJyB/oVOvnxkvLqBzQuRAxhgXCkNZpZtFcwmdUE2OKszeWB1i8
Fv0vTHBV7C2wOr0Z1Y8k48nu5nOtluSuwTS5caaVJMw6cO/gNbzMo+NvHLm4WzQX8olEtjWyNKO8
IAWaiIQIScvOHX64CXN62c0vlTN295RAQQiCDD2J6Tb5TwGvZutngR5rJklSDHe6XeKkeuhwh+Qp
CC0ucS1F6XhJ5tTqvVxnmA+DwxR5Te57vV6dLVEI6Ng0zb8xEDSEEiJdZFf1T7dzi+cea0FYjFZz
Xy+GGftJ+b4o0LEp9rsyDBpDRqkrgjPMeueyqf1EIHKPWc4LnaF9YoDdAl4UChiERctbK+u4Gt3p
yFjwsvvOoGIao9h5kIOJnVyW0OzdFw09Gocw0oEto+r1qNdK1pbKi2OO5PPUZvnDpM3erm4Sk+HB
jHOMP8zWAFYVK9deXlPaAhSGl6ip3PCa98nJJkgU5u95aOrLizzuXRKW486ukGWg4ANE1iXEWXFj
fHm+5655CRUM6v2S6HXoVYAqkZjTAE/mn8PqtNfOrIzTuoxXuerH67TPFVG7XQCkvbOiPKsrUptp
/Xp19SOnoj3TsF8fxorRx+T015QM3yaSsSA15k8ia9uNN7vuJmAmdp6V3keyu6SDpGDsc+GwBkeI
ykljeWT1dK9uZvUhHx11bDSseo4jyZJSDqovJ9gGSS33bB9vI4H3koW5Hd3hNXWaH7k73eSuN0VD
UWEMrTsvskhy2BDS8da4QEeD0b8xJf4vuhh+DPd5DgfNJuBN+Du/q6vNODEICGTyfeyDmjetNbe1
cGXcGjnpv2s6b0vTNs6Fp4j4stvhRCPmpkAzH5pN0u9x1baxp6tuX68GXalC3Y2QuBE6kYKRlvYV
Vrxf2DBwYal8DSVzBCvFY5fWkmgl+dxjI7rjscJNGhpUe31qO2FOTtKjaSf+TZnW884SpXPdDpO7
S3Ne3nXO7W9LMOFEcHv/2leVoK7Q+yBuC9vbdgC3N87cqGM9DNY+WWomyWm+tUapntgCm00ypvPN
imNw21YKO29HQP3Y8aqB/9evlk6tT1VZJ8Qs9e677df63s6t+iY3B+JFnErE+GLbW6fJips5X9w7
DWUEnMLqu0i1ZZv7o+tsiRHI3rQxUN9HZkYbXSz50bZKRtjdZUMHAhPlqSfh/Wsi5gDWc3Ku0jB1
jfzMVtuf9RKFj+5dVCtdtTbXAJgvDgPiYomam3fdyssXAtv9RQyfhxwtbTaeaWI5SYmYGkicigk5
cnZW1eBENVUVl2l5N7icVjU1tz8NFHBvZpLcTANZcWROfUsmkd2MRYVbphfOEM69QX6gM92vwKJD
f0W+1ZP4GJLx5Ed4/MY94Mvi3kYTG8la0owtVuemxrPLqs77Z5KvbofcX7blHJQbNPF3i0FKnZbp
zgt0uCHqluHVkngfUcD0z7LwqrvAnBiS8FE6rh3/jhCRwA86kLxKTOmOOhyIDV0kZECrXU1xjzTs
94RucsaaNYFHLS0zFqJOj2Zm65HVG/elhqG07cyW47p2GRI6aWyUIt3ZedCd7K42H5FFrZuVWwur
joBtKav012KuJbXP4sXVwObs6a35c2q98eL0SJpvnmizZ6+f+TbohrExUqr11fLhaEsB0wFnUghU
Xjs6ragIxtHwZvIlOZAsBJmlNpIX2+3Mt5bcxbSCxI5XG0ep8OedPfV+jGFa3w5enR5SF0K7Urir
SXe7TYTxNudN+zi3ZAsOvkgT2qKZd1v0zYNlkX3gVAicQs1jpNYkcJZDfQY/qkneSQI6QuWlt63O
2KBD49x4C4EuM/A1h2xX4eTVQTUWPr3FL4azZlfXJDvq0WjkS+Q2DCU9sb5Iy3oI7OQr5O4nR0cX
3T/loGECkfqIH6iA0FPHBVi8q6q4TTJL3FAUJV8cRz4r3UGawsSge8Ip78NxXLMmA1Is57plfCuT
s++eG+enZp3ITft3cfvJ7aD2gPGBBAjyy8dJhZ7Mtk9oWMK2IZ6ALtLdGL848Xx2iUt6NdkKdMH+
olIwlEuxqGsAYBFz4sL3XztT+591/oZnBCjNbWzEqHs+HHX8usotG6vZQfN+FSDYWt5bMjL//aw+
6fhfJCuc5iHlXADEH38VUzltNjHW0TlYTdddnshbnwOWjFbXaLx49Ff3Npk4AJ2ABtjlVadpfCpH
cyFx5t9/lk+OJB5gPbTWnH4MuiZ/Hn7sQBGRORj5YfHWN1hdseaOXtg03Skx7NNUrXVsoX354gl8
crjz8IYQ22n6MJg/jvT4rvWVbEgTnQslH+0mqI8YjbKN7Q0//n1/ny0agOwMHNBvBKz1P+8vEKXw
lywZ9q5V3LtdtamdcvvvS3zS8gJvg4SccarJYOHDr2lq+MGVNgK4kdYtv/ctzcNt4GhP9WTtO7Y/
QCN7dHibf1/2s18OO9lF/kSD6K/GUF4MokwqBtcsjeQVpTG6Yzms1LE92u8hXMaZGjEdNfvGL/n8
f/ETfnJqvgyLLp1ZxGTOxwcr+9lPcEIDzU5QhjtZ6CdazItPAeR8sUY/Wy24ui9STCwPyJT+/A0X
cPpLEeQZ1AOIb50ej/aCRPurkOfPlgoNG7p5+Fsvl/vzMlriDznJQTR/V6R+yBzm0voCUPTpJRjq
X4i+NMI+LhUc1S72nkUdHD3ZpfYKgkXs/70sPn1YJH3gavaIfg+sP+8C2C6HoZlKxfaI+3CJhU0g
FH/1An+2+Ggu//+rXG70P90ZqZswxVB2H2eak3HWBI9Oq0+bduGAMevq4jdX7SsDmvX937f3yQcN
ieTlA/N/Q6aPH7RxYDaiRiuAxJBvbW9Br6LdBVjvvVUHvtTc//tyn61yNiifrqjHiviol+g6wyzX
AbVpABYu7Cvn7E3D+yy7lHiQ5otXig//5df50CHC4Rw4AY5X0iw+bsfYFZyAfFzz0Kii4FDQA9sv
OQ7e5rWuOOaQpZNOS3rIysKiKM6AlBQotjuvaeJs5PTSk+xxrMlZDKlb0WHZI+F6Qw5ORqxB7BvZ
JaK6QAE8iZgzdH4zBsWlsjZOcmjJw8mE/aNS8/WslSIWII3DsTKT3+Zi3rfjZVzkXtzBCSqavRwJ
2+Z1Jc64m7sjBiQVByWphYkx2RGKDMp4v1b3k24kkUZq68956qbb3B7pxbcKBGglU6JF09t5LH6w
xyAnYjgdobXIIqNTw4/ZgsLiWslb7Y7Muequ5mhJ5ZsuHeGEQ2NdcXQYLrmnOofmOr3jWOw9mpWG
Lp+DVz7IXZYG05XprlcU2OQf642GIh9Y0Ox51aFd0xeiJGSkdTQIQL9vRCZymiyjfxgpwTl2LeMp
X3K0jRyRMkCF7bsY3d9U/DIO/HH6vWZTslksehstTcoYyKOKjFynGCbm8ujkFgm/lDL1lpC9h85O
x93akahl2ENI9Pew6TPjwWt069vSmnQwXANsRS1R3oli/UXFbADjbsQT/8m4Acn0i6Sf5XtQK06N
wdjEc1VwZPCsbrgid96L9FpYL6q2vN85kMc4d7vXOpXeCbQOSaWZOd71uO6ifMh7Wlb9qkK+ifU3
V/U3QJ0JA58dEmgAF22DHt4lxnn4wW2q4iKZWhKaqnfyvV8KT69vsyYjirxenjGfYMFp3TdQ+ckm
I0H9jI9dHGClpK9kfU7Xgb24Gx67G7JpXWkdMJl86NJTQ/6wSQJTSDRJvcF0oN1oBskaHMuvMUxY
sZavAYGnJP1qTMp0vTduBsRdV3apbts8vfCQFtMIBbaO0HLG97GZX5FPjzvLydqopI7cgniWQJBE
fzT18V00o/5ezdWyd+l8fRtHvzoOrd3AX5Gpc5c3dvtz1PznnK36kHey3qMlwJ9UVi+zUdsEuSqx
y8nkOjdGz+x1mNN92xCcUchxR/CrvpeNso92Pr06nbn8lpl76+lT/ivvPaI0Kff2fskgOeqCQj/1
JsHZFefILXnMzf0EBvNJVi2SR68DsOTo/J3pzM9YWtQl/dnAV7U++yDt1YC7E9ckEsLJrcm1csut
p1XzQfcyWrrOAxtEdTY1ExNi2d6azWQ8mGNCWnJLRinHJMn/pw9wkUzZ49TSGxqKGQXTJUe0tsYG
aWdKNng3raG7COS1CahNkdEpKy1ebmemJzGV9LqKDKHn2hbWfiiXE2hLwyV7PkveSFwt90tJX8ct
LjeT5MuvBiTQGdJ8d1dIYV01dYAbDTPak6wbpCBmKjC7yBlT0wS4BsUxf6fnMJWy+bQAlVKhnyXt
mdzuJ7ikYwyi7llz0+bogiiL8JAzEmeXujekjc0uUBhGev+Y18v81GfrLch+Yp9BwmMgC775Sz5e
0ynDaOVmv7E9iUgPikNRZT9MNcOLkW7oQvl6tvVu2spc6betI/3N6DYd/TxST63eB6bqC/jrMAZz
wybXyFoL7C19ecugXbvWg3w40VDCrKXDJto6iWESTqoHp1VNxcazOyxTQvramYgQkLFZa7t7u5fV
lhSrX4s2zw8VWcEx3av+tZWGufVFxUMBQLTLxJAuSNDGi+lNlfo1PohsM2jEdbuaYJJgDfN9b40j
+db0yP9P0VsipiXtORd+91oi8r5axlGdk6EZu9M8BseiMOSuLfIqhsNVYHKrEAvrNPZC2kmgwNJU
OwaD496lZlP8aCvk9oLANhZOzdDEWTtbxl1TN1XEoM/+1Vrl0IROITqgWa6RbjGDc2ulWUWzNchY
Ijm3gfay8UzTTJdGL7UktGlOpHRki4a+Yy/KLR8E79pN8Rd1ZOOCRiqJBBZmcdsuiYXJL0k2E2Gx
G3zZ5Skdm36fr2INR5U6m0JnFjAiUjxWOXHIVkAz0HMJ0KFTRGO7ZFfOPBOSF6g5urdzE4lZF09q
sstoRr4Sor6rflU2XUPyzWjEt9AP60npkW0XUNAcH48Zty+JGh95QdNqMh/siQZXNg7+t6IyiiPb
SDtAXe1fNGmjFTWlzZZiEqNH30dHDuvD2zmtbjGd+mI2ihAXs0cbuaiDm9IpuZXGEPZDoDIZ+Waa
X7u5CDr03HUGDrfMddakT4NilP26NYdAi80aGQOb7QVePFZVvKipfiB3Sxy7ApwXZrlpVwfFGqdk
aqNNhpS0x4g5bcEWyn26tnT4F8+sH1VnaQ98WFyND1orYo924xWB91MNLw6QG+PJQoUiCNTVMhM5
n3rTuB1VCQu6a4MXQedrO9Veuk3swt2muAOfxqSfb8Z6TjZ0J9cYqLV5XN1g2ts6TS/y6vQI27tG
hJemBzKSDNJiIsq9p0bYxW3tSf+uKyxmMpmXbDVVBKEbjEbME8u3nLRmgr6y+rZJMzcGcpCcK/4M
V0TRIv1tdG0v7ZWPtTJXjwye7rUx8MYikMjuQL+sW75l50YfWtwQjvM9SBMYgrmn6mgAdkQ5UPye
hiC7Xsa6eNT9Hs05nsx20zv0eJeSV/rSnzt68pIQPeUppQme0A7t+Uir7JiPdGEW6rogkb9zU1ff
k7KSDy7Df/ZZ4tev+2Ex4gFv2muedtaVWjIRM9EgrZvDe7T26OjDsVzeLaX1j63pa5sJH2ukmTR3
qqS/ZPnW66nqkmIDgMGIGWbRl067/JCMlzYqhRANEO1apkaL+lfXNiP+0i01CXgLMy/2CKPVrtOQ
xK25E9zNME437bioaCkAK2pTkn3H+KDCNjDpknsJTHAnSXY9koHHeqQOIz9b31T0fvcLuLLtNBsA
BlQ77jJdc/ZibrtzoeMOCL0WdLcsrOpW15CTDyOpiyHqHGfFjpmb28HNNOYBnvedlr13m63r8k0l
ZnlPe+6Jt+e3IPWD1m8+xJas+SZhntwFnVWrsPYT727pFeSvNQB13HjZxsiNPhLGQhT5lNneDz3z
iJlPfXtfmfn1XGcrohjip24ak0GY5RUJCkVDxdiMg6ugpke7zlb9aCR2t6dHoo4pNNQjWnd7J6m+
H3AZY4zUCfG5smztvVcYCsIEL3Y8lYC4Zv5hqHelHdOA5ZUp4G56mxmg915OdrEzypw5pm0P886n
2R0lSE4jhRYeNXvGQLYQBTuInA+8Vw0UHy//bbW15kap1Xf3GJDT6yxxxhY1xdSFmUHc55Br8mGZ
Ev2ULW3yDlST7mqTw5hEAi4is5/n0BgSdTUtiAShL/YSmOQS7FbMllZoQHQZIHALxqs2886gLoAY
roCAYrTPfqgn6b0xl2W3c2atP9ZO+oOoT+/cV3l3GH1g0/bYLXfDAtmc+oAvRdZAUpxbO6yHvLqq
3Gq66Rjt7etEh3K3luuBnvqzKT0zqh2hbrpkCX5kgcVnzutEsQVgyBCFbscBS8HACFfWNx6hzxdY
fcm3NUtwGBfvhK+qg3DgVxYtwPK4XL1xy+SiPGjd0F5PPQJIXfTDK8m3WhelfZEu5JaDgvL6ujkH
jcMcYUk83ird39h5zYfYsTh1GM7wZqdK3ZYWmXptItC812v6nPWKLyBL4U11vnUvBvrOvbSZgCzE
i6VMXvZWOk73qVkkjykD2Ktp7r97vJFkWUyFedCWYWkPYOGxnbTJEOeNm5yw9WjXSTXktygK62e7
xdQRevVkxGtf8Ay9bmTo770EomKwjfnhLh+85rnlzB3P9IyQ8fnTCdL/EOFJ7uO+9VFwENUaG2h8
NlpnVQe8Xj4rhsyELnfGbeF2gQl0US93U6k137RFEpWDwXyndLGeZNU1144M0m+6m7lHPV/WmFjL
li/a5eQppRk6JUoDe5A105I0fZgyhRgSaP22d4J0a9q8klpi/1DZDIN/Cepr6sLfOOcJaXcZMIQy
XdWBXVtpUTvQNlNwyA5rn2i/6KTPkaWkc14GsHN623I8gLofTkF6Cctyf05ToO3R1zIwXnN3PeC8
JXYeNN95kqsOadRZjm1dp6fJNZ7klGJhSZ2rPFuHXVpBOtAD6EyF0cs7nM8yCqharvxmvApUX74B
m+EMPfYOR2HOh6EQAF/zmtqaxMs+KtaOYSdjmGunJexylsTJhymF/pnGghZ2ltMCYmyN6wDn1h4A
sHlvabbaM1/hl9F6n/O66H4ikGt/SR3Lu50Ma7Saw5OhoftCYJq+6HJ8hraQYx3SDV5YO2vuglZq
0FUNhUudNKzHipRAsBIz06p1njhdTvL7QOP3uq6LNAvVwoi4rVrnypZGc631w7pBWuQ+du38ray0
5L7SmGG6Y+Vtel+Y0dKb/sEWSpL6YIx4bnBuMbGX3i5oEfgKJ5ljwZgp0rPGjhI5ahtwUHZEwdSc
KtbTRnlusGtrPr8lxgPqtnWhwDGM+lCqUeyMjh2uKfv8O4T0ZuvzimzWjANo6GVO88TPMRyqEvEq
IX1r1FpEy0wrdQI5x2g6qnXY0rFXO3Q9TawgOcMbMhmRU7tsOV39MKBGhG568Q3R9eMTbdSvdoCH
hEN54e7b0hWPAFbSHTGdxju5SfKJdndynazJuEXxZ53bcjEPEzS5mMGWtkZSm0Dp2iyo2SrWLZvO
tF+ZsO4G2ctDnZXJbpa0N0JTTh31NizTSJnF/VQnzVUzkKRhS1TRtZ6X3zQ78FK+UZO3S2e7O8px
rjfyMvvSimkJ00pRkw4rGXsX1q6TG+11ujj2fnDMMeqksXzvCinjy0c1RAwG9XXU1T7ndB8NKXPD
puSHw4gdgDZDa5T5Yxev5OWeHXe2jhm7AqVg3hJ1QU+nHzg/YzfBumWK77UwSwrDSSwvGO1rK17c
ajx0vm1u85lPf0aoxZUcmuWxF2191bAF7oYCmW5j5svGWAb9YVROcHQW3fkm8qX87llpe+165bTr
YdbwFNrfhsuzlK2BNs80XicDcVJg4LGtUreM50yjsMry4haWqfUA9rk5mosa3y8zouuFWUacJv20
LSs3i1cOi9e2dflMq9ytt7ay/WiR+jbz9G47e00xR6nedTc6DZfIdMRPM5AUuQit9eteb8AXGrN3
MjuyBc1gSgAR2W/WPOixosSNJMa2baYtxOOAsz5k9IvCRc8esznVX/JmLk4J+GM+kfZNymyVVa7I
6bRKtatLOdJeIsAa0gEkm8QAdMQRdIPp0I4Ft8Zg1zHmeDGpqccxqb1QX9pyK9apvBLEvYSldJgU
eZIklkJXz6k51LGpN+K+Sof6NpBOEQvbecit+UatiXMOZh1UAp4dG2rCvlr9n7Idf5ajb2wXznxQ
SPHtKlN5R1txvkM5WW4D5hWwNCh8Gf6672lSvJYGm0to6UuxRI0w0htrEfZ2qCzrPijkNQ+CQEtX
uCHWymxHz9zaEKD8ZnIukHhgvXUP46B910EhjQfEWNm27vOR+0rzxyFYv7kkfD2MiQIvkc41psMR
j9xdARLleg7Qlwxak/+is3xXG8ub29VPg+OBTffz5jYQMr2pR/UG6lUehskzzo0v6t3oVM6Vs2re
PZfXN1SQnI9Ml96BxYk0ES+VNv9SJZGKnvLdh1TXpizCWVYcep8WHXSYU+5kZgTC2LvToMJtXc8Y
w0a/1JS63Z6ZDWph4Wr5oakSjzaCKONhBiASdINJ2TknqHPoX2S1h+rO8n+3+SJOs2sn3xlT62HW
rUSej+zMFL/z2RFNvymboWLR1hKMiC1ZeJN26q1GbPyGlB99hYUcOEkdadhbcbfmcivH5VfSKm7J
lAMn6XLdlB6ubT/3rdC2nWdipBokJ3kZi8aaDoUQVSyt2t9U46UTjH83zDUOBuNUiPt1cR4rne0z
XWrvFpUWJ7aSIUvhtf7dZLloUch/uXxSlyPLq9taeFgPbm8bz5q3nLU1O+uyzo81sby4AmCRB3l9
lwHjiYTbfe9WKle8VE9Jn8jroUMqZ7ljGmUqKXfAUQjo6XQsFRQgW6PCVaZBft5o3uU8OyziTbnt
1TpXWlhnZrAJfAjwq5+rSAWzT+fGczlyyTxyvATzv5bFiOxoGU7LDQTnKx2zJm2BzoohityPoHDC
YUXQxp/uoA8euT1r4MS0ufxoLAmbBV7zOyvEdy1POBXW0N1rGr8xjhMPFYTsrlRFb9boIZaRNqNH
bUDKciIQqy2AaQ4DUAXEdVhSBikRfVmUzbRm0fBouWR1Wi9uXaGrS5wwXRM3nLuELa7ijKkC4xVz
5rBJ2Fv4XvjltQvTKJqZH+K696q977T5wWvUFX1KM1JS+9HO9oMl5zke0ZSei8Cp2Gjg2xtl4Z8y
Ldex6jEqUJeJp2PbQDlktuw4x1LqZGn1iGbrrHXLN8Qmv8Qw74fRe1T1rOJ5Mt/r0kmjqkjHgzWa
v/rawgs32vca1Uy0QJeF4UQPJIEqFJVON93NhVhuu8l5AeNOPzLIHx0+s1QJywDvnh6HZo1a6KpS
C5PSmb8T/nSiWd+zUdGg8qppiOjQq3da7+m3Ajj6ljubY8Pk0DhoGCxtq9IjkanDvwc8nwyyIMoa
vo9RAvjGR+efLExzmPR0PWT5GCnvIh+5WtGxwuwG/j1J4/rf1/t7AmjqFz6K7pLmYbgfJcAOpCKL
4xR8d+UUu1yuGTilSfvCzff3XXEVJt64S0ygOR/HSNbQJo4amvJIUJj27M1jcgPQpLtZzNQzwo6W
8RXzJ4qUgK6J+cU8/LOZ2X9nWOafs8GmXEZDCo8UljTYBYzBEWixxBeEgf/rszTwmTHdAdRCisdH
zYnFdKhT6HGP0jHXjVW1MoIJ0n+xQv7+xf68yuVZ/2fUCQqssfGTE6muo5DUhcyP4NLUF8KTTx4a
DmePiR/MHwtpxJ9XyQy6Dhic8LURIF+IU47NqS4Rn3xl8f3kdnwmqKiOELrYxsfIy1nnsJHI0uHs
VxPgLCDEaoavf/HT/D2FZgGiBXJgdPoARj6M7BU5mrJtg/SIBVC86N1i/2ywH6JuM9z5C4fY3/qL
P6/1Yb15mHUt7lY/aO6TBaHTxuVI+zSdL9QEOi20vhkZ//j32vvsBhnic2cWyQV/ufHQlfuuAol8
sCicvLqMW6SZi1N+MRL+e9xNj8FC8YQxh3D0j9sFen2V1QnuH1GdaOwBxCJrzNsXDqdLgGr/+z3h
SkAmZkJXcj6uwctQZxK6Lo62X5h0AtOLcUqam6Rv/C+W+2ePD6m5e4kNYM1/VL8FYzHQw7WgK7mI
QttnpYMqN9svnt4nBk7EKVibKAPwg9E1//Ot6lIkfkFvaYcBhLi3o4VpLT+MzA9IM5FZe0MjmegI
Bq6juQ3G3szCxlHJIa0W2rZe2V3qxyzXxy/+XJ/8qiRHX9wmvo7U7KMMZCWHock7M4WVNW9RV2sj
EYnMzbOnuv7i5fjkQXMpsqMvfyV7+4McpPQVjoNaYxrbTWevrXY0f5C7D+X/vnZw6wS6Z+I9Yal+
2L+S3BHMVw1g94MW5VYWp9oaGuNXIJxPbsdksonDCvsYpq7Lf/+fzbinllEW2CUcZL19mNx+Prmr
hPSX2V/pqz65FHhrLobRiN/p46s3cBXb1WSyp4EXL/atA/ZU17/YRv7e9pHzYlGj9iD26i/DqWhN
rfRzgIXayIi3YzQSmoMfbNtCp7odVu2Lb/MnhQFXufw+gOfoeHx4fnbDpCoTyjjULQOtEnFJcEqS
3+W83lCLE87abP69p3xyg3+8gR++nvbQS5SABgMVbwlR3LdrHls5Z6Vh+OJKf3/YMHGZ2LiQnDiI
Zz6s9D5DtZ4YhF4NZT1CvmFm5GwsHzjlF2/vJ98bw0PZxn5M2Wh/lKPlGFzpgIj0WDl66u0Nrypu
NC931U5nLuaf6gzIyiEI7GoNe6eFujoo1/kqNPCzB/vfP4X555tgOJXZlHruH8TY1MQaLM5Nsxr/
j7PzWm4b2aLoF6EKObyCmRKVLFmyX1CyRkYOjUYjff1dnPsyJllizbxOTRkiQvfpc/ZeG5AgARP3
49QlV371BdGqyavDKvJ/8dop4C/3UxMCq2CbjeW9mXWcZ2oyMINk6QwlhwcHj4Bh75Q3ry2OZFcu
f2HJZJsNTITSKIzZOP78uSBSPTfS9XLnjXfR9CNLn6P0B/kjYZZewx5f+PADdEZHFTCfJZXSn5ea
FbJgh3j6naHn9wltZlsXj05gX9kCL9DMeEv5EI9QYB+03MnmNHNuchpiVPeBZuT3RTf1W4em16oR
Wr4YUj9fucZcr8EQDncMcaNlNNscnovuGknvwpdDQ+VvBzDa5zMoUBQrS8yJ7209E2enGx/gAl5Z
dy49PsgQ1Eu645tnTtyK8YSkxOl2VWWB29WX0G+XjBxWuv7kDukVmeX5E4QaTVfbYS/C+366FMQ+
nQM/1pwdPsg0D8d8zB7NZNK5v9Fw7XU5Xw6OF2MKeAQ4Opgf/nxdUn9isRZK29I/sWLMeXF8HzEZ
eHBKb/hJPnJkA1CatHeFCtcLA7Mn9erfLrIUiEyrkOOiBCaU4M8/oerSUmh2lOxirV+UCelVjrhP
4ioOy0pt/sO1fMPh8OBhYDit3Ka267GP586uKdN3Be9uXzu9vWmm3l1HiDiu/LTzF4d4CepfgH/0
lkFA/fnT/HwYlVNO065WCurWXaA+ZfuWRhsn964sMeefAV8j8ypQiJAm+Pj/vJQwS9vtIEGDoEGN
pB+ju5zcX319+y78nuORHIFxwN4BePzPi/hiAJLnx8nOH+oVk+dw6iIy13/NlRdm/fbri53tEWxS
xECifPdA6aPd+PNiok3iuuzraZfE7Y3mYMXzx3LpNM4d5feV9+Lshx2vRaWt03VgQTtdNU3d7qoJ
MOYWBRqpW55Ue95YxOg6erG4oTt8PDJ9+/oHHu/WH3LZ40Ut9LkcNeEjnMpzI/YLivlYQ1dAXRCS
kFr+KGKUeYumsVPrygty9qWzghH1CjuN+0mwxcntVIRbQuoMsO2Nd7okNXySoTnqz7Hnr6ISUaLY
6tX8758hdS6BZkcEhO6cfm8YyUlTHupoyyHYXhh+lNNXD97koA6D7zx+fT/PPoHjGu1wBAQagCfk
tOZluMjy7TglI9i00RcKY5yBjkqT7pXjwoU30z7exiOQ6cKxBLR2Vc84crda8IsY7HVDg7t0aLKO
b1//oosXomKg5IVJfGbuZ/tGVTlE5W5s551taE+Z3q8KY3xE83Dl0z4/beKGAKvHm0Ejhxfz+In8
43CiDymkawS5u3G2lr1Rr5uAkRXHPzJG+5tUcx6GxvpWw9l0PEherruLI5qaX//gC58ELyGRtkyu
eF9Ot6MGlnbizlm8DwzNvpk8JJuZnPQ70hrfv77Shc8Bzgv3lILb98xTFFMnelrtek5OGzjhteEP
3bNnt9lPsIDNFlFtdm+bGpqAXkdTFEYFiu4rH6Rx6U/g9cEjzBZB9X+ymiYogmsI4/GOYxTYyFE1
NUolusQMT8e4uEU/TzJp1LR6uvdJPEdUBhkfsNngZwzjqCCsBYeT4LWmwCrwdqfjRytKD1R+KYS+
GBSMQYyWgWpXZc8Afvf1Lbz0sDDwsJxQQ4BeOTmzlJ6fM8g5Rk/FwWPfzD9Ea27wgl4hXFy8zLFu
BoWi05E7Wbj6oSMrG/HZ1onl1p60B1iXS7ewr/QaLmwBvk3biE2A3o59+kJorIlOMDnu1qzBTsUL
UEc73akXKn+qkulKYXDx0dM/8o7oGoLBTsquFimD8NF1IGwbAb72mew2wGTfTBhDXRC/RamzVuP8
vUPT+fEfnhpfuA+Ji8bS6R4OHMdNDB9gSBbfzWW1UiLda+Ia4OXS3WTdIsiSWutYA/25mtSTI8k2
brUdMDE/rDB3Iwho5mVX1CmuF2wHfex5q69/2qW7iiwUh5LBsRxr2Z8X5cw6ZTpf/K5xia1YpGIE
s6ZZ6I0s1yuyMK7G+ZD45fSS1Uj7w5Eh2Y+v/4QLe5B/ZEcFsMN5k047Vn1HnBj3fto1U4n8QvTi
vo+La5mCx77DSeXAVVilLdoTtn26082eTC0z6I9ooOp31DMcy6IDaIat3Wer0rLv0HxdubeXvkJO
CaDrKCJMbu+f91Y2DIVm38S/WloSbkHsbWOkPitknPru63toXLqJdDyxmNI3xst6cq3MS2NTai19
JS3tPrre0p6zAQpcSLKL56xzqy2MbTeqb65M10Sl9JsChUG3zpzaf/Kcpn1tSFNG01tcK4Av/mVU
iDoBkrZunbZkXVJGRWeUxs7HPTD31o6d+8qM7dKN5qMB5knVS5/15CVmpjyBIiyO0OBAbtPaj+4E
toA7YAikd319py9d6+/XCHcYDdDTrkhZgeYcbSva5hlRuwSQM8XcQpJe/pfL0CPg1WFBOF3tEs2N
yHOHvuT54lGiUkQN9RvJ5n+4DE+FQQO7EivcyZ3zMxfxvnL8be1M2SJD7x/mPs58c4iumd0u3ThM
fJDt8TsAsjq9FPEv0qgmbRsVpLo4DZfMEBIWV/akC5cJDBzuARB94jxO+9JIeBGCNsdINUdW6Aet
eCd11K39YNmrr5+RefyTT9aUf17r7w7aP+q/bNJa30w05Km57x0y2oMWKmqpEWOTufULB1nz96ya
tF8ejRVvRlzE3+HLej0+FdtYk/Le3OUZ0UHIhBDvLohJadyFgKTn4i6zm2wt8zoaEAOn/Wdhks0T
NqlR2JsC79Z+KHMXykYO5CEcGlXcDU5NPIsdA6m+8ppc+qEsnFAFbILVzthjPrx4X0fQtrOjyK6W
WTmNN5ruPGCglPUaG1h149vzf6hiMHCjVMCcyzH99LAHLtCwtFyj4xoB2fcQwhPZKqMrR6Dztpzl
ANgkd4GQI49q/mTpVLVA1FSbaqfKoVwNZhTfega1oCRq5gZHBY6YXDhIvBz0DxEyPYi13cLuHO0/
3GWbYoqqjTPuWaIKcet2oXLT2er2Wxf/isY9VpOFVCt//vX1m3vpI2HzCbin7Bhn1AOzolcW5TU7
E+xSiczYVRbR7vLKWnnhLMaSYsI9O06jznq4zIP91LNy5vWYMxZt29aLXqDBMVAzWlXqXTn62Rc+
R44n0H6xU5IYcbLCOInZ6UQpBTvdbPs7DEnmD8Rs15qnl76Fv7ez49rMfO2kTENUrQwQYRm9Rgb3
2qMAu8PQG3n4X5Y2XrmDlx4UjTBab9RFHp3NP0sImPEDyo5x2OnG0LV4z2aOWlPeEv7lgHEfr/Qe
Ll4OkCefOKXEWf8ooReS5fOQ7CMt6LYRkq7Q9rTm1upb+0o5f/FSVFxQfZFynM8POSEnmVVkezO2
8EjMjrNLSRhZ5M5k/FsKJR/4cfylIwo+FkcnJwfptKPb1DpEWa0q1kUTP5pN5YQGDr9docf1phjn
6kpJcuktYeIDltQ6sotPH9yYKPLnlR7vcmv6KDL1mHT9OrGch7FyHlrDvvLqnw9rLJdHBmaT0BCE
Hqf1whQBxPG6I51hiHckv25TX6w6M11WGu4RxLBT7L/5eCw0zbzyjp5/5S6NB8PiUEYnxDq9dFZj
6SEHLNrCH0TKCocuJlc+fqqLf9/q4EqexVGFwzPtr5OVep6sBkgg0Z6ODF6MKD2knvfG//369ep4
6QchiDjOaY6H29NKpQ5IyG07PzvmnXvY2w0bqTMw0bGe/q1si6dm0Xrj6Izo4+zzbqYmxzklyKJA
oGBp3gLPIhi7z6rZNNhTJDr7r3/ahZbVkVXK52DRKKZvf7KgRCX2fWuaEs4Jfv9RabX+oupJJ9en
wvZYmhkYeukN5sMQOM5f+dRnh6o2jI9uAKjbDFl/Zfc9X7MBtvJNUr2Dz8Tn9ucCxxggV+CKMG+4
sPss8y03yaL5+kdfep48SObtzIbss32B8o9ou85pduRZ7Iva3GhzpULpGHvfm6/c4EvXOuJuORzY
rNun3TjNcAFvFZhRxkwv1mMy/a4bYd71GS7sgu/+SslwvorSf/9/6w8949njNFsrCioVmLs6n3Zd
hO2y9da+ey20+tJT8k3GwcdGz7GC//MpzSoOHNnnwXZu02nTe325yhr29a+f0/Hz/bOc5p+n9uF9
4GGdcXWgZAwFvhTatt631FCEUTwraKC+8dlq3wLxgoH7yptx3hQ4XhGsPEXmBaRO0XQ6GS40cI9i
BTm/l+07iAwSXoiAKbfacC0l7dLjIpj47zQETlunxy3c1qlbtcLfytr9DLT8U0/zn3GTf3x9Iy89
rmNLh7oWPMT/oSP/OJcMhlaC5ZjogZMPNGTOenD/NSeFlYsZMrUjI1AMGCffrUocr5Okwe9kNYUq
2blBHAZ6tRSivPKKn++kXImmH4NqzqhnPHiMBCq2emQehJFosDncaD32GcfTopfB6yhj6z5zrPpa
7epceFZHecmxwclVz3YBhxkvhJMg2llpZ/SHOkGyHGJprczbvnHwsbQFq2MookowZ0ZaY5GqFKTv
4xjJN7Kzxl9kANlgUNvujcQJlk9oHCXSWFvUcomK/ggDrpzRX6aB21UhKm73k9mWvJ+bICpv3NLq
9oNWEURTxY0EaekVRLqO5lzA+oTwOvNlTP2t6ygbvTk71gNte8sI8ZCaj5mGvn3RlBXGTVNZIOeN
yhpSfoBwXgyI994mGvOyXQdeqb24czerFa687B4giJviYYwyb53Ptf2EeLQ/GD0zzGU8jZ6JTwtn
z6ruRu97qRNzGwY4VLywMtVwDySzy6+c6C98pBQXCEGYoDKAPn3VRs3KQVqwRcwwKCaJTg/eX971
mJ9STEMWBrRrI/5L5RTXZJrIJ4Tg57R8kx1IhIRQ152H/B+z+iKH2Ilzeqt8c51hojOsNyzrG84Y
/zoT/lhIHSPSUUnZ50B9w27zMeob5qqacpdD3czrwYutMCF9avP1OnHpFWfAyASXCoT6+KSeymoq
BGnR155bdYBIuBGiX/MaXqm/LyxHR5Y9PVxqDtBKxz/jH8uRYZPc2bpjv22ZSG+IG8u2ogVj/fWP
ubDzGnRbHVqtlFRnbeRpCiAVdUm6n+YpwJmYxNtIQ2OH9bkm+LK4xkO70HLlVHvU9QeM91EPnWyK
5hFs3+NN37ezPvXkXbsWWSBucNPCvv4Blte7kYUvtZUXT9mdCFztabI70ya5wyrvO9+HsVx1DilL
tKX/tdaI9hcFMiW5BZf+bHSt4X0jeLun3tHyekWuabkfGaofxtx8JP1sWjhmai5FZ1erWHcXdaGy
Q1t3xr99wzi3Mldmh8WdALDx5NHnwh3so1R0p9kIjKelPYkFKeL/9tH/fRVEWiwTf59F/nzBxlx0
ZV2RJVRLgr7zDPwMIYRHdqsmCVPWjStF69mrdrweQxM2wL832JMnX/pYZEphAwlj3Q3nKUIZKBZj
IoyFPkdXapSzr+d49Hdsn6Mkg5qz5nan1UCO2ljtjBnT9VxbaQgC9fvXH8/ZSsBFyB0laJPii7Sd
k+3cVQnQ6FHTdpo/z4eBVDCs2bry77CnN1e31r/rxT8qPS7HtJoMI/Mo2TqtgwIV9KOKtXI3TVG2
KsYJY5XSt/B9xdKOXXsFckdbF1m6A4vzYqbz91nUOa7MwVwSp0JNCJyKc9rOCcQOkO+GKy27oYNn
ZSUPqlbeipStZOlXJCy7aV5t4TbHtGjkZ2EX1QJ/c7XwnPhTDbaO76d8c4TnbGTbfG8M98OZ/E/4
iy/YavZjo+5gfO/g7rCTdvYQDkmyd4JhXSXRKp44uJlMujFt1u/MBDEPIqlfcALHgNcr2rh+FVJD
PXjWlO26XpTrKMe0mo7WfGhxkmLn6+gfp7+r1Hy32/i9mKxi4zftM3bdliy2gpxzvd3gRc0+Ist6
IeTEWDVwQ1ZCBf5itgSnxv5jnjHPm2LDR5zRQgb21eMSPJppo/7Bb6td4FafaRUMYd4gqfJgvxHk
gEXYL7GflfuE8LEw7YYHt8y5b+53XoHbMU8x7vblOmfhTmKxxcu0G5IOGETpL+skWPau3GRacpNZ
zqr1rAUAJAghvk0iUrJKmvIpnf1FUpTfx95+i/r4dk7Nb8Js3vWIzM3Z0R7mOd+0IG/soNgoLQCg
rP/FvSLScwCHNTrxjQUNyq+0vbTqg5Ywg/SLXxLWPKFG28hIDnFJhlEwcaF8Gm5rRy3xof8W0ZtV
4PvPy7VuJvdT4e+7eby1x26Tppy0sUimTWzjpc8+iUJ9tGcvJNOzXKTF8CuLJmyojJmT2XkaZjzw
wAp2s8D9n/t7jM3PWGyXdpAxwHeeDDhAg9t+09v50HAA68pxC7jk5zR2a7sFwp9DQUqLam1rNZCx
6Bj4+NOa9O9Ehm2NTP+AV3SfkieLF2PjFjpp2jacF0JBLX+FymRLp2JBWsquI4LJ8aPf3pEYIkoI
5oOlr+O6g8wtP7yh3jCuxdaLGwbRGXCUAAf8Rw+9DNjNIW5w5MkMGiA5v5sxaH7pZbHpWvOJceFN
molV4uNRDrBOLIeplwtOMPdTrd8AIDRDyaQC5kpVLqGnjZvKclEb0vRHW9EUy1lU2nIggCB0BXFu
VWK/ZL2SRL066aosgLTr+D92PSPYRVQ17Q0JN/wE7IqklCHY6Dde14FGcxdune1oqxIAqEBa+sUN
YwB7PZFSsfGyahPps31HqwTKoZY8l773Ybi+H85WM4ZSjYexeJ1KrVwmQ20SmIrfIoolKkzNXx2l
oYGEdJfAQq8s+SrJEy7G6kV2I4hD6T3bWvTXSARFaBkcN4U0oXyn30pRbAo3huPVYYW0H6UlilUe
WX8lY/4Dismi8NTWMK2wrYPFqJs/h25+N3Kw+K7zDdK/HRazuS+awbw3K2GGdmzRV82wcc99uQew
sK6Izw175Vj3cFzcReQ7yyyQj0eogcrgwOTZTW38pOu3MkX0DpHPZMH0V4Mx8b4YEj4Bbr+7dvAP
GkLNJLCfYzqe0BMqKxxEcpjc4H6s7GcbjKUrjrQ8Sy1jQ/2UFVbUQXyj0n+eSQZOcF0SkPfAp/0W
eT20cH9VqvjOJOTBtfvbyvlMjVnsGcu814a5rbX2B37TQ6q60HfGm7yfftt10rMcZr9hRz2XPSwo
+EHHIJeoWdlw58NUk1uBLbj31b0PzHKKYJv3w482hsslPL46oB6fdqAjNs9Waepser0twirIPoU7
53uGo7whxW1QdYtcOTsSwx7abmaYXYFrmFFYWQU0dyvSH2Ze5vthCjTCBrpm1RfG/azVP/ImIt0B
qoHR1wTEmguF89fOSJlw1E3jcsbQJ/k6IG7U9PkQuP0jIBkaxu6z33oVqQbtd5APaWgOtRWaMkZn
rGBsOtYOud1L3njLZppWqeNz3PNKqIXHb6JUBJDkhK5mQ/OeIbYgLj0P4e8vTWgthBRCTgvsGwlJ
fxb5UlX5bgiy20axR+Te0tDcT1myi5lqDADm5VhXI3yDHoTLyjGf45EtbSrubA/LemDGLDaUQbJ+
L0H8hD5m7ipRd7URExfnNc8ycFe+I3cmsr/SI47E0+8dPVEh8plvjts+QVhZek28QR9BS1AXn/HA
DiHbcjkDrRAgNSMrTxdGEzxZQKRC0CD3ICJv3cnbDh0ffTffcIj8roEJNr16aYj0kETEMiEPrVMT
Wov+FgXiL2aJG0fI70bj4jSoq9BO4oWnjwvQFkS5aN17k6Xw6Mx4q2XxmzX5y4BZNcdoEBa2WkZ+
/+JqqGkjVuIUppKhx+7C4wAcNhWQeLux6OiIxt7XWNvAz9zKbrhRbb6HCENoXlR9NGwBNejr5Vwa
HRoFgENkHcdh3bmM4JjejnI1pfazLvN1XcMEwSaUPkED9N+IkrlSXF4qxWhUkmYG6oaC7ORQJuKg
LJnzpDvFajJN2WtRu2yO2pUBxd85eic1GCMD+pRMyomnO+u8ymjQUhmPO1IDFzL+BAF3a8RwIcFC
guqrMbPk87ejgz6CyGKX6y4ef3xddZ41/Jj80OFlVIfW9ajn/bNunzSLbt+okwYGogV07LiYs+hG
J/q0N/HzQ5JgJdA/o+aaC+u8Dc6VTZRAVNSMLM4KUKPJm9Hr6CkMLvWDnn46nS0gADWHKUJzLjt4
DWItG/U4Tu6+ivSlHl3r3Z71NSiCAwpTLIHeBWNuBCbML4ag27UDeMTJWaL/2hISQm9BhGVaQWC7
ciq8cEX4Jg7WD5rt54Iko3aGNKmjeG/hAt85kX4kCbkfcNfwZVAhL7LW0JZtCUf46wd94QxDm8G0
AzDHKAVP3+nayamKI3p4Iy0CIxTUso/VPEbx6uvrXDiY4ei36ABw/GX8dnIwg1fFei87bzf5JTrU
IrAXBCyJm6ks7iuTA/fXl7vwqTKt55xNp8iBZ2n9+f4KT0+cQRtY70adssaK8nUSzeNiyIlt/vpS
5yqFo7LpaIhA248m4tQ8NOb6DNu+snd13d8QMsGS9kNZpGvhycor+yYxfgyqXFZmvKrUlffmwu9E
vUavA026h5nh5Dst/EnQ6JDZTjVgC4nDHkA+CJCXX/9G/qXjAzpZlP55Jfv4Iv2jVcRZM9DmxrR2
Q2V3N5mIWsQmHXSium9fJ+jM8ybvCvPXELT2PuIkAi/Tn9vQbDgohYaqxoWbe8dwFymeE2LsiGPS
S/HQ9GxT9FmL/QSi7K5XQbKepp4jQFXpw8KfIK6FpNl0CyXLdDMQHLyLEgfcIBkqa4/oGMj6w9C8
WaN7q9Km/CiTUVtIINS0Ghyy7QtlzSshHdiodo9fte4D49Ap22FN4wiC4Qp+bN+yp9ZAjEKrS7JX
r3LnoVk1LYc36iEKT+ulFdqw9koAwCuYq5W5Cfza/mlnbOpdEgAgDbpIp46YahTYfvvGJ1t9q3U7
MhY2xx9j7cAdYt0USqiQLPNcUkG1CIVaEfvpus/yydokELWCVSORLS0rsJHlFvaG+p07jfsIDAPC
WN01A0QSG0GYJ7jR3MYUHTWhlVNFAZDJG61rExhfmp5sphiI06JoC3ln5nGHD9iD8pfIyHoLROeb
ocY5/DHSKuDOdjPbhzkXKEx93DZyCenffQdKDst3iBOLRCuwtslOjlUE8pZ0qNnJTZ9Tc0Zmaoc3
rtzYI3TUyovKJyxS8FUnYp1XE1vcZ8TSEoMUdupuYRT5eEPOZNeAsZyKX4EueqBMAwfUYBwtPFpm
9tEFrimPxKXuzQW9d7BU2b1oNAq+p8rsXn3Ft0wdUeprDYWhCoMkqO9sgb487AER0CVpCL0JPI6l
mUq7VRqPzlqTg9lC98nhVNU6Z4ye5Lpw9LQ0nFWmhVOrW+vYiW3ieFrxV2T2wUvpAdGx1Ki/qoiT
n/RIw7JHGvM7WBfxX1EqrGrlNDDOgLn0bbmAnlZ560QF5kfpyYQ7S37TjYz97r4YcZ8SbzCDrSs0
0uv15FMXSbpuvCPMGTGztzGogo7pecy5eruwH9tmtH6qZKZAg0BGrBqC2dfaQW+ystAUoNpBPOHj
2Qi0JqzjAha2V7bp1m+7+ltGltm0bBo32Q09PKcJ+nH9VGTTfNfYRAPBucymQ1smR0i7C6Qbu5Dz
vRsM5xfewObOqlC3hBku0jc7cvGrzzL1XqIItlSoTCBXGwd7gc4BMypIQ0erbIRdW5oPEM1Kfz1b
JnEXnWz6Yj3lEZWbLYcjc5NvcFHoWcaUo5KAccZsJDBtJrq18rVPlXr+e1RPTPwMOISwlXtiw5Y0
EmRMY8PFaitsN8QpSaynTxUmZqn+UnlQHwxXi5a6p+JvqHOkzgHfj9cEKBXPRUeQhGbRh/Z4IR+S
2i3vTKuRj1AW5x3dpeqFUK5ibfd69jo4lvHgVEF1wEcMTqv03aU4qmCGETsVH6Iin7LkdJDK6Y24
Q+9hlAP4HKV5rPPOQGh7OFc2n46p9a8OSLs18AVqeAIBNmktn23iZDauPrk1XAOjbDZj16hbt6zN
ZJlrgfxmmYQNiplJiiV65G/NIA26O21jUUPjg32FWNYEt1npwOYKUrcmJmb03qoggqZcNaO8m6Qx
HuBIZguorVkI5WBgByz6fLhFaRBBA8aLlumQFUyrs5Z4utP7OjZ+JCB1k7A082CTm0Cf64oubtjR
J2v2mdm2e12MjOmxe1nLEVHj0xiI8RutSQ9RxuRnNDGs5JYWC/mAtmA8Q4q1wWwGXjuzSa9cOEA1
fwHuFS+aqq1Vkyd1qIxJW2Q4/yDT68nwzSD8ZgMIInvzweRxk0TjIqb07fsAGydsJ/jUdJV7OowD
n3PoOHH6IBIjhkdoxevS1uVnE5QiC91WUymwBeEvGqmStQD7fqcLr1vxqMZDqSA+sj3pS9dFHzoO
sdjMnea+B72q8KHk7p1y7OmZ3yAOXS1fi2F4dax4vGkbO1gIBag1JLrAkKFddLIHX6/re1pAD41t
Q9gj5G3ZVKrnexFxuXIMX9vXjaR/GWhx2InRXWopvQeiMb1VHDXGIoaEjVLWWcWSzzZ3IWK++Dk0
mtUIInCZ1S4OLdNPV6g75a0F05ZcUDQPt7kxFHdEV9nbjv96q6Cp32Cuyt/FbLcrhK3ppplrmocB
KM5wbtwgNJ2kWfOKMLejb7TPpeeEsh66nfSsGKInAKEXbSwh1TbATVeos5odoLhhWZpqDofRL5/V
lMmnlqb7Td4Z7Rsh545+0AhHHoi1yMcaYWgS/xYyERuZpilnTNUYr0QsljsjIToG6kK9mav0Q+jK
DlHAOGsyDr05dOLKX07WFBzJld1LnhgELtt0QDtaUWXL6yBMfcf+m8Bc9KYAsq9RbHWcQ+hVvPhF
B2bphpLh9AYJfbyCEtlsIC7YD33Rkq/aW9V7b8tD1oz8PpJSq9eAyIBwUmbyVntG8hJp5RysTH+w
oqWtNNrPynjkyuXC8Mx5I31Gr2znw/Ko2qNdYencvLFYuprXbUZzkIyUKiuD09a668E3xS1wtbYP
c4Q7Cw9+xjsr86/KqaaFXYwBX1PkPbTkWNJfTN1l7EaS3cvrjj0cmNLrgYTax4h8QnJpGXWmSRJ8
+kTKLOvGrR/m2rR+z1ODXNmKjCZsE13ABh/UfZCkoNgas54AZPq72uuNvUlBynrkNq6xyrVK35Ok
Qa5GD47wUNeWi5iE7Mw5sRvQ6oFJ68Gb6Sx4s3g2jBzInC/UreAlogJJicVeBHk6RmECu/wm0VSz
ECzvv5tJ54tO435cynzK1l6m5KoTbMqitFMAiU6kwsqjZkzMSP6Auj+zsM7NFtmQs+ygmD77krq2
RD+0VkHqAb2fBRgHNdB5JCwhKkrZYKY1zR+VZfd7N/X1RQ3feDkor7sfRKkIwojAZNfKvPWZ0jwy
9wJi5gQxwrHehLNYMSrQgEU+FAQ+hnbqE+daNPMi1UwX3bFQ0MPzqNk51GsL3xh4gCoJRuTVLcj+
MaetPdggAfPRDSBHDrzbVGVJY64nzyl+t8zsjzETwB2F3XdrxydSAVm1+6ja1hhDTUr5IQY5vMm8
iV95dwb8c/XkLnQQZc/6gHFwoOK21yP1ycHBMkrjPENpivGbYUGrdO+nDnuRbVHzgu9DisyWj0OC
mtHccQWt4a+MRMOQqJhigUDCZm5dxyudt1tRhxhKD8GAD8spRYWp++NPrIrDvmNgYYQm3/mB52nl
u9ntnpWWFAdbU8z6s2Z4UqVRjWGcerZNOdz41B/kIC2aWC/uWjevfpWw1Pf6mH9PlEx7SKxe8BLb
ZnyfZblJ2h8Y2HyhD+ZjRxdKslaTmkrzTt1aKmI7FdXEdL/xXgDn0P/R0UJIuwBrage93DNdYEYr
quozrgTAvrHtnmRGpAGZtiWd7vy4Dsfmg5tFLmsKbW2W+fQbgEeP8YUzHbqCtZ8SSq31vKjeJ2G0
30fVZis47+JxGqFHU+gIgjGbqtobZvXe5U69ZoGc4UgP3yHIG6GeBWLBWxevW+Vt6DwHa9GoXz7c
62WOPaAuKbG7eOrumql9bwfCDN0sU4AxiYUZSuExCHfzdTQZsIJFoGUfie8Xr1GdRi+5o5Nnm7pK
b8gUJy101DzVkxAStQfeovY2Sgka7w07IqNkEB2lrKGCVW96FEYdwTLJ6DQvaZOWN402OzfWPBPt
7I5evpKFkzxMhiCEYZo8NmGH0OGRsUZlNNneyaT24ICnYzvmX1vlhpzvmyrOF6yIBZNisg8sWSns
G6Jsb9nGzOUca9FiGGxymCd/7AF5g8Ati8xeBQWt7Ulqnzgd9bVnz9laRzwiYUfPAfrzxKj44hgL
dEJYByt3WnDM3UzSRIRFo64rwk5aWsXZ1Cu8dvq3I5swjFiekaKN/ROb4U1/hEjyzo7frViPlkQu
830o9enX2ialQrjTI7jXqQ272MOGGXYdofez7Ec2YYdcUr+FgtkVlQw9KLBUS4RWw4fInlVB9nlo
j061j+yh32ZRLN5Tz5k+fCrYbaAESezcvhA/SfSNv1htqk76+BFzZ9GbifObaAFjZ2vBqyicD6C4
/ZL04PY2MWCGInSxD0UjJOnxJGSElZEH1DnBAwSXkUlleYtcEb6YUK55oDmWLCqhZbedqkoIy1Zu
PBiz6ZAFRJkfsVQ+CJ0qMBBBu4XGW23iPH5ImWhsYNK3P5HlEr5C3UgKrdxDALWNZaRbwyKr/Hgf
c0sOnRTTR35cKVwzsWbOEt5Do/XxdxrttO6LJlrIFJB04EfjOsjyat00MNAI9zuGY+j2SmH7X4xa
mpHcAOga1j3cTDVWu1Jzxr07iZgoj0gBnDY5MhT48G7dprs3JYHgOmk/j/8j7bx25Ea2LPpFBBhB
/8pk+vJGUumFKDl67/n1s6gZXFRlJSqhOw000IC6O5JkmBP7bIMGYvillAGu3pbsvbkMnv0urQ9N
piw/NPsdjmW+wvviZZrzxsuIM1oXdHc4puJw0zVt5GYJJSIW5+lR2rxeh/1qQFa8sdChemkUCQSp
uH46RqCQ1MfdfRymBnfPJcOix9R8V8D9u+t0s1sNKrhY7+TmkXrEOFRd+jiFkDOiXFiPpQTNos7O
73Oz7PcozY/WDMmzJS1pB92spb2VJWvY6BTQpTJ5mEFnQPSYjcKXIZmGBkBY9MY+Qa1+sJMZNlit
SVLPG2Nd6YsdKbabbpqF6jEpmfNZZk/rBqMhN+sH9aacg/6oaRjINkAYHixbax1HNOSrNigPCK5a
L6sQrprdmGwUI9PQURf3SxLsFk8ke81ex3WZaIsVHsyQTWL5zVem2cXrzlgXgfJo+KTr4MNKCIFA
Pa/0dFvqEewh9Y17o6cQbBwUKhofjtbGXB7tsHXcOlIfBkHAtCJ5BUbFNkGKwrXaIef2/fzJHiJl
O8F4Xg3KzM+2U7Emf7JleqW2a5q1/0MDKvDqMVfdHrhg5VQN2drK0pvRFZUf32D5jDsZLnFagP89
y0/iL4w3doOB8zAkxFn70U9CheoHGjK/p8osr2YK4mcxZOYVsS2Nm0qco4Kxf0mNjH5jNLdxTuOT
AONmoG9M7BW2hVH6jEs77dwy0Q4TBphXcYirBp2u5RY7ZN/smb0NUSDhVxpb+rHrh34bauI7CH5y
XRg0zUQQZl7SZO1VFtHHxtS9bTZ625pXUVtTxxDI7oUVXTU5toQnTf4vRUzCzVrduIoV+IkF1QhA
1fAVHJdqzCrxum2itrmzB/8XObnZmuhx5T4r4oe85pZIy1W5GiKCgOiC1ISQsAjgfbDBW+a8lqlB
MVAmLQsuK0r/tgzmakueD1cPUsIf2Zj9GxsbvN9xYQPMJKjzV9kAQUGvVQkDZBRXfss8jFMgxFVf
2407zzxIUlj60anJAtFmxQFSqanM4a0n26BTSWoKcBwD97/vzEHZ5yUbKGZc64V2iQlvoV8bdUbS
Rq9h1g54wsY8gjBcLXa+04C3o6mNJWnxkxzdPhhSLzewTa2qcd4ZoCFb1deuwj7MVulgGhhdloho
G18qK86U9MpcCEGG32J/S7gDaGxZ7uH4qYdhmH0KYI6MpMrxgRfhrymUtySIcoiEzW+4U78DgIc9
hVCzt7WOsyoVQ7RO9eTZyYNh3Tuj3BKE14L/xCUKwuS+96fsT2Fp89U8VOKmbf3X0UrbNcVV7OmN
o38T9ZK/NGitR37YL3KZrhXocF/g+hGoa8WvTcvLmnS8CBsjJ3xsNrjvTDEoqmHsKtgZkabn2Fzi
4garY9R3cYSzeY0Q41rSPyH+J3iM8vggrAA1hoOjVaPBjyDQYRX5A6EVEqxzHvJor4X863rd7JtQ
DrtKIlrs0r5+hSJncz91hqOF717kYfAktk7ca5tSwuMaK6ujqm1V44aLR/YY/N23oGi8yr6LiYsJ
W7HvdKW8Jc5PulpSO7u4txSCghwOahiu2A/78zEbSX2uImVchxMXDpojP2wZyHXY6Q9p0Q/7jJAa
0K0qmii75WKWPAzX+HWz6saUy0QOeLdgAN5oZj4kH5+IPJvNjPBy5lzcdF4cmMGqi7PYgwMrbwOT
CARn9MtD1pFkUyIPXTfKMGB2T9NZj/vJc5zpm+S/8kC1dM8k9dtr4rnAsLJprhZM8ruY8x82TYaV
hY39t45uDa5BqTHhc8dhCW5ARFPiZzUFUYtFtiwHF0g6izd6aFS/UMlSkAievJ7T4QYH4hrtt5lu
GrUElB1S5xiSRbaeYe1sBk1abpZyhSz64k8QJGyUaZCZq9RAEDxO2OpZRUro+5LLhf1Kd0wnK1ls
QGgWak18Y1uxuO8rWd2YfJXtHAm5laVhH0Voi9vELgpPK6ppM4QJBQhE5OsYMkfrcTrO93ECdA31
CB/8pnntARGvgjCQt2YhloRRUZPphxH29QwTeg32nt7Ith6JIXdyaCrFdKsM0bjp9ByVFxHAnqyh
ijUOTCWrD62V2VB3jkhwiPcB2BaLPZHWkmMeD730rCrEsGTocrLYJvLPcWyhqZ4ORT+t5sgRuwJn
o10Or9P1TY02cTLk+8pJ2IvHNDwW8zRt4rDy96IZf81jo23sdM538JJyNzS08KiTzELdRMQYbJ75
Bld4evv+Yusvuo6bDZfxvR+oZNX45WSsEhseTaI79bWSOqWX9dA2usziXw8xOkR+qG2VaEjuRA/7
2BSFDUGg50Yz4qp6M5AXejcsXY2+smP0rN13WnNiSW9p17ltEsWIcvA21qpwo8fEg8x5220mHypO
CZqF3z8XGCMsNnKipCJikEN8DMqrSqKZK6vIvBFj/qr7QO6awpnudm0H6yfnFlM0YeSKmYSNqfup
cN1e9zPIsTUqf5q2e4Vw4R8oULUHI4FSTQJHR50KnkkhwuQ2qRdHxalBuZf2Fn7zK3MOrCMCl0dB
yCPCKAjgfVch/SJJajCG1vM7fNtny0EjC3fpMYqhYYzCHK8huydejBk+0Aj7Zh9zRigFyWhdQeGW
Mj4tGOVPKarlE2cObEIYAlnHnVn0XQttqh52Q1E0q9YIp1Xe5IObRjmYgERRWmp9e1xkmORx1sp6
tNnqRFM880LQCLN9uKkqntu+HzaFb+RLqyD26IXPN51IhwdDTpUbZGkDtaQ0YB2Qm1UFk7622vyp
UchhNML6GPj8SAgJ1LFZJNyaGe22QTdD0lEIEBiiiYNVyaN1CNJ7XUda5pVanG6D3k9WitlU29Zv
7INsbKIw8N4l2snWNn6qblj07B0FPbAkNRH/+rq4Jdz5pW2rG4B3jQLZsDZWbT3OqDPdImSDabBA
WlsdJUZk+8E+IwTBM5OZj6qAZcWd8zxZKqrDvN3kNbQJfQLEqOm/xTnhQ6DM822rVY9mA/GwmglP
mGf6D3zpaAuRslpZkfm7m4FgnVR5piPVryGSw6lJ/cmr0LOASooOXb31IjVIarFSQquZRi5qkaRM
hjb0Ix27HmS1yo5a2QECV7ZHxmWxbi3lPqefeK2Og/nAfxM9q+DAmNDPlMRTme7yEfCjr5T7YuIX
zML5olf+c2yMr2XA1bUvbMVrI+xn3K7RSFjWhrVFwO1+UlJjVelj+Y29RX1opb3lZMCHHyLoxm6d
8otvwmSUznwrZNbdJDhk7QdVv2uUSXoiiFQWDkV7b9r3uWIFXuuPT4PfY/WStRZMxND+KdEnrVHF
/cJk4CthBnDQ8p6qcJK9C4ppULCEEUYHo/JajVmMhq9NVrSU7DvVmK4GswjXgxEQ8jqiTsYJrLpT
EzhZGJWqT42mpSu18il/ydh0TRXuh1M2+RO5j2I1CfmsO/l410HJxNUZqb9EZ3Ib2jOmp9R8HvPE
53+XkQ0aw4atnJnVyO2MPr9elW5LXMpyP/+p9WPMzaIh7aJAz65HEEymShVPuC7VD42sf5EfUnyP
fUV97tMkIxaqSb7KqAcp1IqHrlZ26CG/Ba3BVPbn36Gv/lYQFnqaNWpr5BS1p5aESkCSTQ5qRisH
mYvlRl03rO3CvutlB7EjTj2r6coHmc9UIJk6unFsPwUUxyCr/i8k7Nqq5rMeskqrDk6t6NvR128G
rm5gpllwrcv5kSvgT+63L3NFS4/JbIO1k7aXdW1xVZiz80NV22mvh/aXHjanK+PZYucnwjZ22NXU
Pgv3ssXHoPdHQ6H917yotnZDRZ4GrpU4lqdiRu21ksuMrMNp3c29/xKHA/kcavgzZzNbaX3H0kmG
wTiIpOVwz7GBjWYj31mtOJS5zL5Si+ebvqnoVZSBi1yd+hGPg6uRTaV144DL30w3wU0W69FwzMo9
Rg7zF3x0v3ZOkKzHyHfYyaFCuXxofmcin+isqW6tjZqbhMEViXsa4ie5i2jrwryEGZWGX6FKaDfa
7IOpDeJJRBG3a0255axUqIpmc09jL75V+shfiwxktLeV+ln2iXaj11lDPE7vHI12TK8jyY1CMWYy
MyQBhYHKAFVRtOuQpWLGlXIwohJJlTWqRzMh9HWackr5nsjL3Sjo1HR1fz3hp4FOTKVSmvMZ5l2p
Zsm2FaHEIsCWuzpJtK2hmNauHRxtZ2ad9JSOW0uicJrGXKKeR79SrxtyddaFWhNBl/bWmuuVf0U8
Vb+kkwAvIqkNrgzqoidcNM213pXbilveOtbadBdPcUmKaCman32S+Bu0Ivk21Qp1C71+WicNbfpG
V9OtIpRgNY6SjmT4xTKq76VQysfK5p5clN3eF1ZxSFVKEOZXvkaNRt9WROCKCZFKA1dWK6P7U82c
0uPcJNs4QzMm9WJYFYpyrYMPsuVWjhsbzYM2Ft9pbYp1TrDViowl/VaLYNv5uPh/rXxQ+BZwiowa
AkCrkYxH+C0bUjmo82kc6kVF470Aw4CvcVQckvNSWVs72RLOIqw4I5+60zdqCEOYYE/FyybuVV3d
Zc+lE+sH2xDJU4WDpWsqrVwwUvi7RtO5meOUrWdmugXFmkjdubCi7xG9dBCgnsYst9dV6JjDTzkO
f0BGuZOYVvDgNwa1z0LfHDWMC4fMD1uXSGJt3dalSbSMXvzp6hKUuTVfY8cMdlkjzVu9CcwNV/zR
1eileUOI8kGNwd+UbtK/TTMXbNxdvjSx/Uh9+GdS5vGhKtWlHoMOXZkxGQDE+G1p1KBLC1WYzXkZ
AIXo2R9g5/jGybWOP6XU8VO/d5VJoRseDtugKkYKetKupiCAh5D15aY3rD8T6WaEDUEBBeH6g2OM
9Sc2HceTU31vK/RCTasfN6NJWrrSELeY1dWwNcgf2iEJ8F0x+l/6bAnOgwM+tmbzSjvKOKJgQ+2D
V7bbauFLQt/Mq2I6FQNsj1VYcidvnETCdjFnWM6NOIiRIOR+Lr5r5KWuQsgjXl1ANZ8Tousqpyd6
ptagvRTW3WT0JpBwNW0VqdH19XPrdqANvhFl7aNuMr4QPkG9rBDb1qp59WzkbbLRp5wqSzitG+lD
sApIOh8K+nyEbBFljCaK6B9ix1pmndsSB7Sqy3m+GX3Ek+h8HBjTanGE+5qQP5UTxitKYqQB0K5S
cEcoryH6EEfv9rFFF7w1FPU6T8d7I9Bql5rNP/SjkHS96F7A7thzCxWbKEiuDbReBNoSi/ZtgdPc
xEhJDQxeSr/X1qYQKl1BM13L1mbjF/oNBKB517fZQLqrQbevy/NwRTp3+5NcJf3K6tPiCgbPRBtV
IdjX8FGIZrUvuVWp6r7RDZjtRmO6VmjBLUhD3gd+ZPE1LjR/4rif+RCt3M+tkxM85aPMizl8V4Fi
By8Foav3kti2Wzuthk2PXGY9TnQImRvTt7/8AqIwh6swyPxjn6rk55mtOt2JVPpuqY9wZGTUIZsk
TB5Y1tQ68wsmWvNVWIPq5WmY3U90tTEu07FDtLKs51iX0Tc1A8Vz684gXqrxiyvUTrhz+8LeESA6
7YhciB6tOZpyl0wYyCLzbFaY3GuVZ2hpb66wAKsfsmFQvtHA6H8lBfE+hdanKCcEzgeBaZCOl4VS
cSu7SYmfx9HDtZyqOhKTq0RkWDrjduigsXhmA6rh5jpOwbBI49cEquU1KUyA20uk2F1d9f5WoZv4
Bya9Tkyu+UNJMdrn2tBvx0hNDu1I/xJwuyj2pkJd4mIcRqVlmfnKUCKCiJtAPRAeNnvsWiMNd+IK
I9Pn2F8oei7O9DqsSfKd5yowdm2POmsq0uC+qSvntu7q/LcgUWtl+mb2B7+rv1jqsG0MO95MNvz6
oCx08AzHuJ8DrTsQOjPd5EuG16gF2nMlivZXpovpWOp5AsuC+PfRDG3Xj0btpiN2eSczAfkPVli1
LfKgWafVGP7uUzntew2iQWXNyrWc2myn6TP1VlE1G1qd0WOqhMrBmsW4AlQoPLvN/4whZBqgmGgz
0Tx8FMoCQil18VgUlhXfDHqf4kihcoMfmbF6i7WcG0zleGcTR3kf0uSl7SeYxYU+rv2ojjyyt5ag
Qrg+U2DVydFJJx0xgtr3N2oRQNlr44ltOs6hJ4i8JMCwD8x738/sa0NJBsqbDvL25wTDM/RQGz3k
QtXEKeWDVapSj80QKnW4H8ueTWUXhf6qbjeRdYHC/VE+bOH9IPjLAmiE5XtKmAxzBe/gNjykOifz
uqQOAiXInV9dUOLJQg+pQouAGfxK6VpFdRU7tspVbAn95+dPfIZ4i9kHEA/BkmfccHOjg+ESdwTI
4DNfTd03Pa4uPOyZl+qouoHRKOc0CsITvnqB+tJuI6nvauxfTKoVBWmW1Mq1Muw/f5jlrZ2QQyGK
o4GAd2hbH5wAirEYDb2XJkYzjlu1P2Pu/qjj++KLMz59PtS5hwINEotoVV+cL97zUAllHxqME5U9
yutvmVIbh8CcxZOj9sljEKriv3gyHWjc4anERwuyBFZgylqP9+X8SAKq15ajZw43bVqt0W1fEJSe
YYE7Oh75tmGqmERoJ6zlUVN6PeQ02DfB9FyFOsCdtsPAfEdK5mOLhX0fhBfEBmcIxFis47+EkyEG
1qfGPSKaSTFIEUDCYyI0AgFSHqKDInP9Ak363HdbnGjxpsCl+IPUnK9pFnk3xvuobK7b3DkoEYnz
SBxtYT18PkXOvkZcujWN4AGMg0/WOD3kjP50i8NTDDojlwRbWJg7VvzaqiWIY/Mbi/T/4kUa7C14
j+GV+oFI3+VzWDvImfZgxcpaiRXtldhe/ZjrYNmfP9+51YaAnNsnrC7snU6miaRVGFu5qu1hZVAj
i9CKrvVai5cbGdDg2s9b3EVK9JDG9vORz2xajoX/HXsKRkV4bL5ffLFpxnY6Nv3OSfLquw+r8XqC
A3FhlGUJn+4mFiwWEj31JehkmbNvqOay4mKRtt24z6PvWvJCr3wtfXvn645XgMmmrXXo5CU9/NlH
M0gaYdniou2cvFTayi3MjK7bg256qu1vpyG54KJzdggylslLshcDmJMhhlFPK+h23d4CkPNSoSTb
knT7Cwvt3IpG/onaglzDj05xBddkWTV5tjQro/vS7Pq1wL/QA20tL9hHfBxKMP9IpYW0qC5+M+8/
VNZz7Ng5hnvMSG+EXVEMC5qlX3iiM4c246B/t9AFScHrez/OKNtUbQzOSrOznqwpOYzkMutlsScl
Yj0vbM44Ag+rrsaZe8K/TnmhCnNxasBJAovNkynfQLIZLTNT9wMEibiKdjgqrD8f4txrpHmO3Anv
dpbWyWssYFfbQCTB3jC77RQNV3npX81zeUEr8nEHFpDaLNPAhu6MeVqWBWFK1Ku108Tv2P+hLxpl
yHs9V7TPn+fjPBcgFAJTGIGr7AfzkqExE5gHOs8DlRaluYfY9Z+PZYbQmN6LbgkZ8ckr02nF6k1o
+7sq7L7qtrJNen1DVxJULflWGsqFL3Tu1dmQNNgdsIz+UJ42SBz7ZJoA1+Nd0qL0SAsPqszSIPn8
1Z2ZCjpcUay2+FAUAScyqSBR9anqeiImdLBqv/hWa8YqMMTXz4c58zz0xTSdKmqRGNonw9iNqnB2
ZAO26dmqA2nLuVvK3ENSc2EunBnJxkaOQ19FtWGd6r76QPTlqDIXrIxI3Uk6sHQKqmvIUfUmUZX0
wnhnXiB5GQjpHM5FPFZOtgpHL4FiejKFxdivC1PxQphzU6NfOKKWVf/+iGLBalhQYXwnP7pyxLnf
1bMdmXg3DDSiKj08dAUdWS11vpshn80HIPjnb8b2wPGBVRSyxFN769keB3w/9ORQzCG95rQzwsyV
fQAh3ZHFD7uD6PxfvEwgP/yObBuXvtPZiII7z9Kkc/Yh2sWtHs0S/4Y0WscD//T5053b43HrwV+O
258ki+R0RSOvjGG3Z4cgF3BKtC7gZU7yvlQVc2VgFr1JosU6XbOnTba4BNogdhee98xkZS3geYj3
Cd/11I5UprisamY54XzQgvZirLUTQMoeXJbKnaoi/PdPit0j1ZSOLRLl3MnZAhGAfo3DMhSjcEHu
u/iHaiHwaS4V3x8rYtLEeLFsKItY8XS9t7aikKyoYjWihl9CvSYFpfVIptu2Q3SHC+s6sIYLxc7H
hShVBmOXWfJrsMh9f2YnTJyqdMpyJ1rLC+DApYm9iWkYfD5vPn6y98MsT/6mVuyJsJ+dghJEjEer
QVUA4RCYUo0v3KXPPQ4RdMgsOTyRRZ88TiWmQQagq3v8GGCgmsextVwIjBd0q+cex5BQOykDhMQr
6/3jQKaJkDgbzq6umltrQJaAeGKvxD6Nef2fqzeMWjlBl5AovFtPK5sws8ww4SKzJxkcN4pYhu0r
hL7oIWtH58/nn+ljScCatgQ3Fk5QFPQn2/KUsL+wnrJD07T5S97iA+9Fc49n3b+PQymKoxmeUypl
zvv315cxseiguLskgEujRVTz1ePnQyxf+v3WT2KCkBQf4Cof44ZjiUIrKtGRzoHtrxum9Dox9F/9
RHygtOZhD7w8PX8+5pnXpxHoxaaPOPyj80BkTtALrT7e67GJQcpkHzpL//r5GGeei8Jwcc3iG2Hi
ezL1iinWep1U+31oQbnOSi+Zdg4umDTdWyi+8YVHOjPTdcz0GM02AKlOtyRryqi2lRZfDtgiXxDl
2CvVou8IX9y+K4q0WP/74xk4BjrMDkg9p/c7NUWdIoyGa1Hkg0RbqE1/z76dPtiSRp9HCTO95rOC
J9Tn4559ToAq7G0xjvjgs6aUsZxVCRiBut+4i9FcXAeQwrexKqONQIZ34Tn/LtuT+YlhA8gAnvkO
r/iktmsmjSa22sV7SEaj4RFtOWauMbYddsl52OaHpFfxyFRsVWyGeUC8osMWU1xYxGMO4alNb0ba
kRjFFEmeHONY2F9LB/aVi/RgNlb4JijKy+cvyVh+1McfvRyGiwkCJen7dYsKzRCkQs5Hz3C/F+6t
vqpcCCdu76krx/2BMGR1+/T08DN1ddd0v15dXbm2+3Jzs7rSDrl78/r6/Fiu7tPV8fjF8L5cCrc6
+YZcoi0H43/Mwi1QTqI/Tn6d7dNAKrLkEAQpioZAKTb93MQHXxTQG9ThUoLz8rRv3sbf8aS6YDuL
+/KH8jwb2gFlNe4FdoygKrgb4psCRbIe/tYwPgrql75pNxe+wJkhNeqDBR232dZOV3+uFSKqaVB0
Zg+6Ir/qQ7xDpHDJQ/Pco1HlYbRr8jfF3vtXGalhnpZlZO8zVgttkwmmE1o+8ojhDJRYp65qaEle
19vDRpAv/W+r8e+bBa+wYIYT38IHfT98WmjY70J52ZfKtao/DrCFEZKVeNv8++tkCFyZMYHWAEje
j8OVAUd2ekD7EG60OsarbsSxAJfXz4c59zbfDrNM3DfVD0iT6LLZjA8lsjpXKJhl0cyoXJCU0s0L
HPLcNB1LuJrQtNQcoszn459bGBy2YMeLeYnx4Vi3WkOLRWzuZvnLLm8C3Oxb3M7sL58Ps7yt0/Vg
YSFq0rWh/BInXy0YI3xQDHyB/DyMrqokH/aV1uq7ngbP+vOhTt08/s4QgjHAoy2Vc+m0acLolhqT
7bIfIbJD2zHbP8OgPgYTtLAM6NEt+sC4wkUwWlVaZt9SOduelkbtBbTm5Mjnd7ABU2JQO6v2AnS8
/7QwetSut3DO7Lu0U71+TBMc4UyzuYSunXu50iSQh4W/TNiTqRq2Zh73uD7sDaQdQIfcKSGDVd8/
f68n1cX/bmkYaxOzjKskd5D3jzO2WAWFuhocykgN4N0xqfx9jpuSWCmi8RF99q2zDXSzmbafj/xx
jnIHodAQsKRJtDhFIJLRaPMwpKRWxO9meppqi77qLqC0/nycj++RcbgrU7erXHpO/fs79uqK7cze
9bmPSVxbtLdhmkeHKQyjC490aahl7rxZ9sEQFKVdp1jzo2uUNcRt1VybWIV9/kRn39ybJzqZGQgM
gris1W7fJOmTRA0epoOycnr5QOT5Jazh7GAS2J9dhICdD7eRok7g1RBC1WXYF7RPmXqUKBTU4ffn
D3VyFf67rjiAAJOBpRbo+v27q/yuqn1kxvte/93IEmaf8EJYJ3n8y69CyC9fPx/v3Dp+O97y3G++
FeKuAD5cYuMmmd3bWk77vLpw1V7WzvvtkZn35pGWP38zRI4Bx+CPsaByV+G8w1tAeIoMuyIUKVCE
a7fmVKy0IIdF//nDnZ2Ib0Y+uX0HY+pDHR/C/Wxn8Q+zEsFvqWjwOtL5wuo6xYf+77tBPePyxfF9
ikXJuaEl5bTdXtciHZJrh4b/GIxlla27zhl+Vig58UZIyWRg/phJh99CHXe3SBX9C5f087+FHRNU
DIz2g0FbYVVSDraBJ1gC0803E7UhZZVjaVPZ1vAzcfBYdCMONANKdm/+lFHeC9fCt+LCWzn7/t/8
kJP3H6utg7oiLPZ+9DVQahwTRoisl2Cxj1UG8+vNKCdHEcSIxJyIWdknAq6a5kA8KqPA9rJixii2
qxm3r3w3zxV1bTXaJVPisyuWKoMWDIg1Bmnvp7epKGXZQtHYq0FXxivea/VCfHAdrsc+z640hbpq
DY+5+WpVfWVe2ATPvWLSWuUSQCZpP508PG3V2Mk0RdnVmbWp6+ZbreuP6iwvHPd/a5jTRUzHn/Be
wkII/ju5tkVKWIP+tBjRKD6z3CmsaY0oPbqpEdY8SM1Pn5Kodg4Vtoe3dqJWt5Uooy9T0scPkzOJ
n/SeL+2VZ/euN2/+ZO9CvDHiHl9au0zqx8BqNpZiXFhLZ/euN0Oc7F1tEk9VIjtBFOCLQYpd9QyX
U8V2urW+fL5XnX8YuqJgkngQnG78/pQ3U8JhvNcb/ad0xsUBevL+izGoHik16MBiYvh+qi4+Wn1T
qPFeGhXc4tIwxO1UcY5eWPfnd6A3A518GZZr3OeCOPnO9621OUXkHsTzvO7rON4ahm99VYrIxmhH
x0pkVMTraEDP/G8edgFwuBUTBXjy6RoqNt9WG2dXJNl3YWePQ3opikwsz3G6KgDI/zPGyQZnm70k
QqSKKU4rhHyWGMoIkb+TzA+KIwr1BpcWBLZI58NbC3OwVSQhRt6r2jzod0OSK/PDbBZTtdFCnNnT
HmuRVWhMaFWNsJ/UfwOJlzMK5JbLLVjPUrqfrOFUpjG511BNUPcd/SLYSCIj3HiOLyyaM1N5CdJE
2EGpufTF308zzGu7pFGTeW8MuLRFaOqs6sIQZ7Y9xBlMYR0gmvvdyUymXTFxrHbRIRcCnlxMKCH2
0nacXGP1hwzk86l06TOfbLJNa+oO3uvEVasvuXGVxxhjJLlbt+WF/urZ7Qb8fsEACDU+vUliFYCi
GUuywxyP6RGbS3VHLyt1sTYcU3xsrMfGbMYLg565U3KAvhl1+Z5vCrTEHPIgqyX8hTqABBuNW1lE
nmmHu3oqtl0sDkaZPzqQNNJSHvO5/jdu0v/WTm/GP/mYJnwTQmgKZz8i99jTvCQ+Ws5tcazpdj99
/inPv+GFZ/B/lfz7Z00dX0NU7I97aX9VnccsgEQavISmuVNgCH8+1pl1wHvFTFRiqwnYeTJtOg26
MQDEtB8U0T8hlmh9hMWynNefj3NmMbwdx1DfP1OgRUSHoceGNDo5uasobH0YMzTpC/oz8jM/H+38
G/zPU/3FSt/MllkyWG8ZeHrmYH6Cre8PunIPVy3XMYsLm/i5R3tbdsj3j4bjDarUog4PatvNh2yo
x62ih80289tLAWznnos+IGUvrA0L0uv7oXS7GjtbG6Aaznq3Apz7JnJ5nzUGwnv7tQn8cff5izxX
OL4d8GTZTUO2hJlFWAmriCqm76XynMa3tdHhdxe4Cd58/7/xTpZZjYvkXFemsjfUqdwmWVVeW1Wr
reQQWfuMXXOllAiEMl2O3ucjn9s/2dO4UOgWIUWnB4JUGqRlamvtHDQDeRjvFLzRxS3+Thce8dJA
J+dxFtQhyAd9NYFtfYHNt/1i5QhcNPvCIjg/EKnkEKRx1T3dqGMNEfkQLjTfHtNwzCpEHK36yCQf
AIsB/IoGNOAX1sKlMU/mizUVhdmrpbOXWY+WLk+HNb0S/09NBEBN/fD6+Uc7eyyA7P3nGU/mSzFC
I5qnmlThNMHuFsfSxl5Z3SOZaau6+DmOBi3gGiN93020S5P17MJ/M/jyMt7sMgOeiH0m02GPhsHA
G2JQt5MxaF6vR5fYB2eHAtZZ2or0tU9npxIOfS8qS5LUkj9IPz52xE8Eebv+/H2e/XwG/GmKezoL
p8W3YzUTGcN2uo+KL830ktcPc3lnBb8/H+XMw5DmAHkTGaL9ES5FnFHHuA7be6tKp1s/Ae6WUXxT
t1P5/fOReDN8g3fVr02MkYVDEegOxd5pU6bKVbshh1TZiwHDYyHrO+pt9Sl18FPD8DRdPGuk+ajp
aa26s907lWtPrQKUm3cF2Tia9c3Wa0HTzEksx8M4VuBN2NuzusIG0iSKI9LjrwXC6LuiRtCG52eG
nQg6afxxg0BB5S3qWi3Xake3cmekCPFcvxXpPU5CIZiH5Uyo+ol02JIVkgxbMjiiH4YSN3Tp5hZ1
uxFMSG1z8GBMRYIBv0xEFc69Eum4mKE7m+Q6d+CI4Re1GBaYRobhoZkNQbdNugRAOoWQcDRCO828
tEqG2jXx2b0JiER1myrs9zQ2yxivkGBfoiDbAZo3kviJvk1XJSECmOWEyEnDOoChJRvyHbZFTBC8
h9jWqa6DAsHVNUk59nc449VrHnfdrZLg/LCi7MArBhv+RHMJvVEOQ9M4BKwbdK9WerhkX/hxrpOe
EY/6t65KCjTiZVv8IbNoeApNFPvYB4yq2OETVULGVRDOm2PS3mCpygKfcVH+Go/UhQSe6BGuwFE1
TV4St3wX3AchsfgR8a+e2rfWL1UBE+CLCCRO9tQYG1GN+nVOwx5/gglfNhzZGidbzFBmrDP+h7Tz
6pHbWrbwLyLAHF47s2c0CiONwgshWRZz2sz89ffjXNxzutlEE6PrBxuwIVfvwNoVVq01wlRX+IBa
GcvHpaHLI6XZXqoV2hoZYjQ7aGsUWE6iLE42ZamRDBsMN3+FaYk9h+3LhHkZQrYYbrh8gJVO9PIf
uTPGI1xI8jHKihDSZlspd409VugKF33abgIoCctNaAbOl/tfws2X/fodmEAfNOC/8ry0Tr1NqXtQ
W65XMilomxCK+3a8ZYbtCD/37/vGbsKUV2PIeYH1IZObJ3FVardZUTMRAWvpRusgr4SBRKof0XA9
Z9lbn7nJmA1QkRDW0W/wKgy+C7/qQZ23RCRiqCADS3dR+6OhKn1/WdPjNfclCKPJ7CDTJTd4i7iO
ck3A93KiSfcxHpzPImvc+yaWdm5SiaV3BsE5ccj1k0K7Ku1oZ1HCKvpzWJqnXrVPWqY/gezbVgww
rgQjN66Yzbu0N4tdpcDrYlEm3gkVSrfzh0MvQQEvjythgbZgh1OawEtUjm7BxkrZFlCCpNEZvg4o
ISIAngQ/gPR8nxuoFRFyOFYfQ2Y+oGa4KZpC07aQCadnK4QJ+aSWwqZSA+vtH05MVqstXAODvlOb
hla3DOhXnVykFGz6Phif68KIX8zSqn+HvS6MIxpi/bhRCxW+J9uG8R1llzYp3gVpjkRpAdXiC9ML
0vde1JnLFF+CPIVdwk2C7CKdPOZtI4jhsmGl2DH7KAGr08uTbTBkzLuwNdOuXQQQugwHgtXkKNLn
qFulHi5DNphM1fKufaocNV7pNS+cAr1XALDAyGg3zyEitlPWSZJHDNionvRLR9xhK6dIH29KFfaP
+zd54WPBFtIroIjVhUe+ChtH4yWFR7msHjyPwfQmgRnmvpWF74VuIRB5kOVoN8/dmkpvbQBoGrsW
SnEVpGeK9zB9KkUNL6/yNrQfO0YFAn1oRr3kSUtw+jEXx1VJsVbpyOCdfG9649vQQKeO6VPlX6qU
wl5Z2uywXi8HdTvbMBgJnCBXM2uWLTLIZNPzWBj9Y1OG9kZJIx/t7bBdcaELu6ih8aEzOwrY6QbY
BSUFX4mljK5mMvxvltKDaKJjAk2OGkCp2NorWeXs3k8bqbGRFk4UZ3AjyIgyIISoZh+6avVYmc9x
3Gy98rvQ1tY128LXA1NABlNIBnR6I2ES5DqcZrIZuRT7XQ1+vkw66d5qL2th+2yeOl4gmisc1uyk
on40uj6KNdeSRU54wR6nH41uUMwnyUnppXVKWPwJuf6oDDsw+ZOaAD7bllmpN/sQwhjQtrD1VURJ
ic4BSA20YA1dqE9yNnEb+JUdqSuXefZ9vl4vqpMAi3U8AjCN6+vVOEagW0NTumYYIisaZE+pUz/f
/zqX9h8dUfp7KhVuJsKubcCUkleFDLerp8QHzYNPN6I53axNfCztP7CBKdBgKJmi7rUZadSD1FNa
YnYlc7M0c62w+pYrsSta/9CGsfm2L/P1WpFSU6KGt3Qax7y2Vxei7RKvLtFXGp8HS/kMmyzs17Lx
5/72LXwm6KLichj41EngZ+vyEH3N4LuzT6FXfag97R3cW0c9n/QUvJW4Y3YbpiUxJYi7BqU3beLM
FGPwcY2eNmyDQtkrvnXUzXbFxMJqrkzM6h4QKso+BITmqS3ftc1X2wk2WfiuZDj+zbvGk2PTPiK2
wcnMlpL0ZcDwea+4uZI8QIX1s0r7nxnUZa3arXQcZ0uaviFCNYsmEpBsHofZRUDQza9tM7VOehzD
Hx8fxlqgsPFbad8eKGBicmGgzdGZnhkC+N2OLdbcJPoxjPlG9fJT2DzAgbqyebMvdloRqEkCactk
SPBm87AeSWhwDqehLd/Hfrh3vIKcVrKsFUOzC/e/hpCXwmWik6vPtw5hyShHRNp2hRLFT6AmrQfR
mdHKQ7NixZlVnTsVApmaaTP4CNND7zcf5TxbudaLO8Y4ts7Y+QQz066dAdQ4sDrUunmya0IAJ+z/
yHH7QU2klW7Swl0j8phaYwoOm5j92k42JKGRi3FwYSmDPW94suIAfk1IZMbh+U1f0OvZKBy/DfXB
BM2YLWlEXlppGX2lKwmRPKQHdYc6RKhv6uaf+5b06QAuUqr/NQVU1kGkj7dz/rGCScybpnZMF97v
ZthCtFp8Seq+i5H1mSbb9dTuk22XtcGfNoIIUchd7O3lwbPSwyDp8nfb6MzunaIiL7pJnKRBg5fq
lncE/epBYVSXZJ4iS6n9xYDnBHyiQaLshirXrfdmSGVm2wI/rH8YaSOFOyF7gY50sOMpx0bt+u5R
T4pKPmsp5wIUKKFRaNE3hKAu+ell1ft8FAMoxk7SkevofEifzDD9qqax9tNBYabaVrpg2uX+ri1e
BWK1V54IwByz8/FRFhQO+hFunHxtUbjpnH+9Cl6XNcDh0tVGZ46qAC0HWrEzOxSM9boxcwiec8fZ
JiAY3ms1hdxIlPbx/pKWPlTyBFJrAOLODbUBj89IumBMCkvGFpW2XWyGK7s2+cibq6Yz1IKn5q/5
axqockTlsY7OptLDRNcpAlWxFsZ67WD1FNe2sPSU5Ntt+kwFBSJHNYjXaBXm9erpvr/CKNlVFntT
rBiLIEtLuXROjFiGO6UOUIyPEb6FR0yOBGJFev4DRl80vH8OyAZRXNzd3+jXQ5ttw+UvmLtEdYSl
oud+n2Qu7bBPuxEqUr8H/rgDdybgowqgQYMpgNFID4YoRIr8GM4jI4fJc2snXQwVlu2HGdpmoOxX
ft4UBNz7dTMvJ5GK5IFN0lHbUfBoK8ilAAKPqg3U8/ljYZT1eyWRqfF5jbTymE9xwY1pFWwLcybU
XubJuI+C3JA1TXIOoGdCfCQwxi+iyuN/UkegvBeNhfQB5lB9LS5auPokKFPupUzh+NyxK76IPdBt
lGAAb2/rzn/JbVM63D/2hU/5yojK4i9S1wLYU2T7hJLVeGqCr772DzR627+wQZIFAQSNNMgZrm2U
jRN7UahBT6KaxzJOKXbbO2RjVq7I4lI4H6b9CcKJvq7NxH0ocikq7FOO580EaL0RzUb/+9sXg98j
JyaMpNw3+eCLDdPDAlLGQSL21nQUE1A/2PpxPEBt7a+B85YWdGlqtiA9riojju3w3DmV+VBR5gg2
diPX+8Qyi69/syywQBDxkHjPJ9RkHAqgo5EhwqEUf7Kol58kr594MGtj5ZwWXimNohZzYpwSA8mz
mDWHa9oQLYER3Lud8kMW1T5VjZ0VrrF1LH1AkJKh3sm4D1wus/1TUacWnhSpp1SLP9p2G8DKWq9N
vSz6zUsrs/Qlhic4sBmvdoP6nHfRszwcM+Uj03AfukAcouTrGEHjq8PzaNgvne/vnOTX28/OomLC
fBE4yptsA1pZXk/hOCcdHIVblj2tnRBpmqFXvZXiwNLZwcLDBZnGCrX5ZKGS00ptoDx1GQTcaNDa
G7AO9l/TYqUurCydHTgGm8RiKqjPOwV92IocZpXk3EDG81GuJqJvuHicfRg1v+VCkbdV65n7YpTD
g6mMHXMHQbCt6wIW2cwenyRkzeABdboVX7b2u2b+skqIh6AElU6GJ+QHhMPgg3bGtSRoupnzJ8em
2q+YKqPyN6NUqSc8O44c+2QXFgSlkpb7X8oY5aNNDNL8ewarSYC0fBGnK7HQ0vJAccu0eKdZtfkn
owctGl8RejKB5z9qlIHrRqzUmpeu0KWJ2fcCT6wphcUYnpMqtAuI7zXtGTVWP4Ew0lOdD8IX+prL
WVwWnD3WNOdEeDV7gUIIOaywZg5HdPap8Tq3qdO34cCmAA7YzfRUUyu97aP5chFEZtdAjtGC406C
c27929Ivvf+pL4RBDF8zY0fKZ1MAmoVBDDzEqjKgFNwYFSx6AePRxgZ9G/S5AL8MfwJav/ctLjxC
eGn89TSDtvB4d/Arthms360PaBoZsVGSPxJuHf7CDIgywh3Q6DcApoh0SW8t8CEmPm5HsuQ9WmSF
O5Xm2uc3m+KV43ZD80WSNI/nLFnKvShIStdPnn1neBK+vx+lN9Yep/twZWX6DC7iBLrovLPoWriZ
D8Vkvs/a34ZDtziC4By1lL9YEr0AjCLKDUfLtTG7d9DtSB3rVFlFvtfQV9kogwVVWqa9lUfvdV0X
pmbrYnjWG+osTs+tkXoH+mQprankUzqVAwbYl+FERxoks1HLfPsaSQS5+fbEiHWTplmNoPPW5ujV
IAxZw5MGx4adarv/n5mZe1IV6sSiRoMuTpov8hiLvSMjwwfxxdpTsuAIKUTymGrwRk2u4/rQ/AFp
m9oicIADexdb0gcIsggo01PtrCG+FvzflanZq6UJp+mivkBmMCrdapR2oRSvvBxrq5m52LwsM8fM
TN/1SNIHjYqXhMDwABHREK2YWngdr1Yzrfbi0wrlTCrRZQxctg8J4H7jIKWGaOxm8KSNr70RQP36
JaNjAGTBAmMFO+a1uUppJAFxI6jbMoTcF77wNkF6CH0LMzjcv3yLK6MMxX2g/gmq69qUiZCHBDTc
O2l+9NlB8TALiodBaO+ph0EduzZitnhmGtExjXfmvub9kQQRShNCcUaMu+fGeBZ1u+vzo+54K9/U
jR1nQtJPTHYT3lCfR43I59m+yIz4LEFivQ1K8Bi5o/921Cw/NJD0fL2/ize3fWZudtu7PkxbfWSE
E+0K69DkCEvUMdqz963cnNVkZeJgoyhgTuQ112elxf0wtuhgui2KpOhNVemLhPCtrD+OUrMSMy2u
6L+2tNm9aErIwyAxiV2aSl+0Uhz1TnfvL2fxjIi46UFOEJb59H4NniGnZC2dRi0aUYxGrUinvzsk
SCUowv/0dmsT2QNZGVSiRLjXm1dlkuc3ZgCNqIJIkiSeRQt0I0+g6K6GQl0J2pfWxsMoU1wjuLjp
l2WiiKtYtinF59pjF7dul9i/EqN+KQ11JXG5CZe4FQ5nMdVGCQbn29hVitKEQ9C4iLY9qnb1WIfD
iyGpK1d8YUXMavJwqMxbQYIwezsGrWdkX6kddwxC72ia4jc+BZFZEZYHXx/7lbu+cP+m0VB6WpMb
ZLzj+rhKRQywRIa4wKRgSFQ6MC66YmJh465MzN7dVgLO2CVV6/L27tJO/hx2wYHw7ff9i7dmZnbx
YieuQiEZoVs10lMl9Ic0FE9O6K0EK0vnA0sjuetUu74hlPMibplSGcnZaDSEntESfiyk6F9cuLqX
hfHmwj+h34Rzk0lu6ArPs+WxiLsmrYOJfjIbNlWaBbsUMdBzI9DZaAlADvd3cdqlq/x0sjfxG5KD
UFuYz/uR8GrwuUK8k2j/Fu05Rbs6AbAgP+nxuyD82Pr1yu1Y2k9iP56qiXzHmBMNAKUZMxRcnZMW
NGfD138gzzFGytYT4RrXwNJdB3ilMGRDyZKP6/quJ16vjojcjm5pK+ewQ0FTLb/f376lS3hpYvoJ
lwFMooUOsui+W9LDEjKcl+RV/rDGYHKTLHJK4Ct4piYwAqMD12YQDkNT3c9iN4H6gRFi1OWtYC8k
mgyq9g5dYFd1Cvf+0hZtvpb2HMgobvo1HCFQDl3xYGogmk3grCWi+dVkzZOQg8992h08ZrlXbsfS
ftKNekV5Qi84f02cxLbiumbyLLRKDcxKGA/PNSypn/uo7VcWuHQ9SId5RCaMHpio602VoMM1hGTW
Lip7W/QeDl305uY053ZhYh4FakgHC1kpKhdCxkctUD85SnC6f0wLwcuVidn7USDeZEg9RRhPT3Zj
Y34gB+H9Bfl7bCq5OzTMKO3vm1w6JOaDybspUt6yE1Wl5tXeWFqnPkFBo91aAZ6qWvG7i0YgrQVz
pZoQrs1eEbsDaFq1TnBG2kJ+5ziS+RBoRbAxh2yNKXzJJYGFgM2aKBC/NLsIekvOIChUuJb9jv47
rbJ850k/w/blL/ZNtSkHkn2QAs7eXrqrBdDxQoYft2LawC53yih/g2/41//PzmzrzFzqvBJ693Nd
9wg7Oar0Hom88B9dpbtx39Ti1kECSiEOQMmNNzdCLZGENgQQ1ugPwgjN516acvnUnvj3qg/3rS3e
CW471wEkxo1DL9JgkoFCxdXPx32tZO+dsCXnTlbahEuOAb/wHzMzpy71YVy3KP6e2gRFxwLWzEJZ
CS6Xvlo6gVORDMQUc7vXvgc2TvSdnER29YZx4U2kVeEeD4+EoJ29j6tR3qt9mDz/xfb916gxyz0y
tCYNKzIhxOkz/VCa6ngoJmyDIyEQd9/U0uMBeI7CGTXUCVhwvb6hykwBQ1J6BumeHLvMlp65Jy8d
7L9nxRz7rdxa+qZP7TUiisWzuzCsXhsuMlPqB4ONZb7mW6fXD2aW/I37uzAxe4zD2kgLCerA89QK
fVcJ6DmDTjd/DH4ZHe9v43QN5tEZlwMG6qkZdNOk6VIT8aPMQRNw6LyN7KeM6CMiugka5bnP1Aip
+5Z2vtJJT8yjrnwGi3cUWO3EdUcENT/DOnbaAN7y3C2z36F66mMF5P24dcRLI2mH+wtd/LIvbM2O
zQmht3MGP3frHKVBm+Zy5G15MLf3zSzuJ/SJ8ENTmL4BXEMkDAeQF4MWDitdPSM8ysxrSID/u06d
ogw2kpO0G9UKSqqfoioZOTezfC2aW1wsZRrkIYwJuzy7QL7RMwZl9NLJCvjsEZdTH+MwTXZVI9b4
hRfP8MLUzJWNDtTXkt2mZ09Ds3EYkV6zQU4eGs13EH70vJ0MZcSn+7u8+CgAZwfyR18OEu7rb7C3
kLOuEeV2wUNvqvwfRqlONZJIeO7NfUuLO8m7AyGjhaOZ7ySyspaRMann9r3ibe0hCt45aqTRPYzC
FY+25FgmMiyHicYpGJ95bDkJtMSCN+Uk9dlDY40nPQhWHMvS7bSU6TkAwDQ1NK73jfKeNTF626fU
QgmRtMJtbPm912vvNWs4ZZn9UY1D8tBuxa4yfV1zN4OKCFR+EL/dglz13EzQlapgjfIe0WLbCpEc
6jF9qlVnmzbWQwgtYxya597zziA6t2hQrbyHSwd58QvmgbIcgJEZQ6htylogVJ6r4b91b7cfpABK
8/t3Zul2XpqaPU1txGQgDEm5y6iKK4enVsAwy2NUhn/hPy8NzXwacXgCFWzauDGydxkzw+LZ8Epa
wJ8Rp76/pqXn9tLUzKNIrVxFrRd4J6NJ9pX/Xi6/mSV679oJleU9LMIrfnTxY6B7M7FUEyfdJPFh
V1g1OCbX7owW4nuimeLYDBpjBvcXtuS/cJQGXzeQCOow158EUXljOC0iPrDzMDk1iHbTl8kzYuv9
2aDADstEqR7/fzZnPlNV05rh1lZ3nUEuk2NpelLrhr5XPPppOJb7mDHZdl8bitBWtnVO5MMk1aT/
QHeWB5cYd15zzBTNqGTFh8RLNZpDWg7ati0SFE6HGL17fyy3ejLE27KNkEhmwHmSdem3JlrSW782
hp1VQv3VCVN9ktKiRfG9ESs/cfHkL37hbHOSzJErpQ3Cc4pi329vcIxDrlTBiju4BVHONmLmCuVY
bj2f5wNoQdPvDES/d2pb/Rwz8bWTi+Kf0u7UY5VZ9gc6w/ZjPGjfynxsVha76JUuFju5kovqTt/D
RBYlXetWBS0wGbVS2FO0TWOIlWu+6JOYYKf0AQ6XTPTaUMwbHFQdZY/KkENpW1hd8T3Oy+FpVLv4
sWxg0VuxuPxh/cfiPBco0jyZOOABgGst4jYpsNSvGb0+3/g3iF7uf1CLq4NiBp5m2ABvhmqzJDTV
ojKZC4o9HQUQST5ohlQc9VRUDwwerFWulj8jCKZohMnT0OVsO2swRm1uyPAKxwK4lgXUwtgppYfW
KkQ4drRFYXf4h3yoR9A5zEXxyTLL4Uuqh46y7wKliA4hz+1n2c9k9D9z/sjOHtTR3phiNP8mZZn4
UKF8gfaVWuz14SeUydsaBb2zUIX/ECdWvu8Itj/dP4TFR95WkY0EFMRAxhxSjoKnmTWxlaAEWIQA
W9pA2URk7VqOLmgEo+z7UTG7DUO31jYXfeNqGiKyzAXwZPVqtbv/c5Y+rctfM/MjWlNMEhIoBhJV
HW3/wenkTVf/+QsjwFBowzqwE87daV02YWoiHuLGnaUes4YRlyEQQEkTx/5439TS98Q0N9dtygxp
+F4fokeA2ueUot1m1NSDbgXMIuOkdvQVoj2DGBJsCNkqDfP0/M0DtwurrwR4Fw4qVkRQoZcewt0T
epskDQ+yaKONFGf/mqE5bjJv2MGbsc30+phX4YcytvaO4rtNX6/0NY2lh4EUFfdFmgrAaLYBeg+C
2iqsAF/pKU+qpHT2tlG6Hh1No4ezS0Y4o9uIWI9/izQkl7T7sR3dCN30T6VTZv/CeZug26yjxrkx
mir6FXaKXG6phutfIGLonwKZlnbVyUB8CibLJB2qrkhrfplje5DDdKsC1/LVpnyREtWKUH8vex/d
XvhbdrQTo/dwWZghNFuB9BXm0eBBLjTlYdQGBPPGDjn0Y1+lRBpalVro2DhN9aMzOkU/BU5aRwez
9cKXggmGX0hcefwuu9GlnWaLFkHtpK7TfRb69DGStM+7B2NQjObJqpr8mxcLMaAIFFf+FzTYcTn3
b97SxtOkg2QV3CgzsLOnkrsFMfUgZ+dBbsMHm3bEo5MDjrtvZcmHX1qZOanK13szb1TplIZWtrO7
QmHupRfvocXqHvJerGV203WZ32wQBv/nwucJAeinJCZuTVzd6vaOZB+oRktbUxEfgyZ9FAlc9JHk
fUxyaOnur3TJM9GNnfS4oKeEZvT6SxYMEguvykPXqNUBdeK+2HT58G2MtH/uG1raUgoRpoWK0oKO
kqgZY1R8YhyPseFiY/RlevBFXnJbLf8lKALtL87w8qGZrayXugS+y6x1R81ooBMry81o2eP3oW2l
Y5Ckztf7C1y8mWg2EdVCPsfYz/VONkk8DQIBcQwsx2O+ow6rz3A/Fof7ZpZcLyUyfQI88N7P0Vci
DqM0yXpAIhBE5WlCf0yArk03+uBtVisqS6dGTQO0FzPVE+brelGZg1I80ZrmtllzUhplo+vlUcqi
B8NxVhLIRVMMzRlQlvH3eVQYtC2c7HIGA7yudGi+CD03tgPO88T4pvKboQZ7xZfMLYKu15F9gaaC
Cwmf/mxxRkvAWDtV6urScz58SFBQ66JPnrM2qHUDtZ8MUSwBQESDjOVNZ3rxcDVGnkZjoEHqAPuQ
80616uQLP8mKtjWfwJ8mKQNY4XS5YLqkzr8jZY++dJE53pORwWG9KQozjza2lTRvbDu9/jDyMBri
r2q/s+qA2qSR3qex70q98rXIzW3qmIe+qt6a4Ex26Dnx8OiwpSDger0BBmNQzlg4AzEx6rswkSgn
L0qbg2Q39YOlhyDuotD/wifLXFLfKcci9mEfQH5oLfeYf6Wvv2TSHAaui1z0HFHtGf0kQKZE5yQc
h3jTRKX+XAdm268kU0t3iyFaGXlInSHaOXSMsctE8cYK3pumVLeSpW0cn+HmOhE/tG5t2HDuxF8X
ZdP41wiP0Nqebe80phSEouzdluOT+uo5ayl1Fv7KEMX0v7l8pSYzDGswVf9aoJhfY6WuIcaPyYaL
zvAeGLUtdi3KQk8xVbNPdlVbT4OQih9+2ksHLxNragDzss+reSqSaFROLAXz6ogXF8iYDITqfiZ1
x9RXqr1WGPnJLx3lNDiRt6Oqh3aL3ysv933u0mGCofyP5elSXXy/km0y+1NLkTvUYlv28WepFQdN
iZ+8PjjeN7V0lJwhNAnWVHad3xvmU+2s7K3M1UdpI3fabxDlx7zMVx7HRZdEU3bSviBVgIzhekml
mcCa55e1S8Pez/dj5ePchaPV32Uk4MB7+22vbB2T8eE9dGEdIysek0j7ojOdZyWEowwBRsahXOjf
+pWXdP7EcdBMIlgTQAyqGGsO77Q9O62HTDJBKLbjc9uC1PGNqnnxGIE+smnB1myha7u/8QuOAdwM
44qElmzM3EVBVZTlSRoPgE7ST0I3dzTk3362lybmaEg7rryQTxXg9DAm0QEFYT+G1o1m9TEjMf/5
5gUZ8DiojC/yuN0IJCeZXmmVSTdNAoBkuLFfDBDKwb33Vl6f6biYUCGjJxHENcwekaHtUIrxGfrJ
2mzP3m7H4F2/Ruu7dCcujajX9zXW1SAiwx3caGDgcyxOXtp/alSTlEY70QpRVvz3grMx2DlGLSAs
Yaxo9n0UVZrz7wvwdkBPf6DIKW+tzujP9hB+ptpSHeKSnpLWZ2tBycI9ZHiW159y8zQSMdtNI0+M
oNGHxrV7JfjUVqkJ0aeVrdRHFtwM0T7hOHATJuLmwao3ong+zWqdEYDWdwgnlEfEhJR3ozzYK6/G
kima/0zEgSslU57FxWZt6XFZkYYXZKyW9i03HskTVtKYpV3jtUUnAZgdfnq6PhcemkDO8M2Q6yE6
a9czDB7I7du/XjbMotrBfNs0JHNtomzHzu6aMDm3ut4dm8xsPiXR8IWGgbQC/Fh4bq78xMxSK4UM
h6eR7Hqi+4PL2LdJ9QDG+dGqy5VFLezblanZZ0UtmwAzrgdXayypAeIO2v1QUK2SVgwtrmni/IGQ
R4YCaLampLNSM3KcgO5JvUmCZqMV3zSzd6V45a2eTnoWpEAqA3MVRB/o+cz9OHjwEi6dwHbzJvGP
upVlOx/wR78ZI+H8sp2m3TEkXKzcvwV3AfbQmuBOSNvePFlK6MRkSnbqEkHtrYmbD8GFnVXDp1mg
oDgBhCHcbNd660u7qgIOR1JOU6DQnjbj8tp3iIHkhZBOFM6Lx9JK+x3DiT94mX1iTiPb3X9SFj5l
ShT/NTftwoW5agANEgHTdrUxOqWFSvjcn2yYOu6buRmi5UVBbpn2ANxXU4VxtqyqhJikhKDmlEZW
aW7QEQrrXVdpzTsfYoHqEKq+9LVvmjIjb9A9PKSZiCc5zMNoq4nQ9I+pCZIJxjEoo7edI4xgxakt
hMIE29SwcQSIvs5na0bHlppY9cD1aunPPChPHHC5GwzzA3P2TLh2n1S/ed/XYsXu0glc2p2dwChB
EdMVBqLzsn3kWT9YSX109Gzla11eHlMvuGvCw3n1PK8GkfhqJbtFZsAXWTMHE26yTijScaiDJNz5
Xi2OjamBh1S1OpU3ldl5a7d7YbFToiGDBH7tp8zSmkxNoF31lfCsxcJ+GU2o7+WoDj9IiTGsfL8r
pqwZWGxU4D/UvFSixRtYR3nQrF3iWN2jPzZrD/ySq5gC/P/b28klX3xE4VjlSMIl+XkMzVraqtKg
PFtJ4HxExQe2LVNyut6N5CENNm1ra1/uf1tL7hE8JoEurgrgxbQRF9aZlZmQP0V4NuXBB5E+FLui
9+Kj1zO9Ejv5l6jP19QElx4ZYimaPXwrDOnMIgAnTgaaEUnituM4fImwvh0sf42SdckXMgo29XuQ
R+XWXq+sdgq7rrwYgVTpsfVf5Nzai8DbeOXaUMnCXSGWwf1Au0PGMM9D0dSRtKKpE5dwZAtzxzaq
zV0dr1Uqlu4JmTaIbabOb1EHtqTYdWrZw6mYIABK/rFQlH/hiP2GIOpTrgLkbpMV/75kknrFBHAl
/bwhr3LaBuVOJhXcUITje7kT3g90QdJNYlkBtfbY+ZGYjGhARyWvuPylK0KDDNK+ac795lpWFWIy
TGzJLj38cq/Qqj1n1eo46eL6QDRR6eaVvr2IadKUUVHoJzUzznrwUuV7sI2HwTvExrfSWlNkWroo
NudHrZbi5E1ZxlRFrIIYj8+0caqngixl2+lxs4FnyPh8/7Ne2D9cJXUt+M2wN68AxWlIiOAU0sn2
dX3n2aZytBhGdu9bWVjQpUO2ZkFck+L6tTH0Xavyt7qOIkiCOnQ6rrw+a2ZmQanaDXViF4nn5rBG
vO9yKfjYeYm6K/Q8fPu9g1sB8gPw6cQZ8xJwG46JMCESckcTyMMYnBpE6O9v2lKpBWLYKZ0jfZg0
ca8dkyOKUreTyHO7YeirU5+r3m+/MZJkk+qDyZQVrFD1Y0+TJjj5SiZpG1UBpEYhVOrKTcqf/qr4
pZEzJhyoa3u98B5M04wkTQBuSeKns7h4D5IG/YWyDaJzA59medQSM/ooRaRpoxLa41YpI6XZOzEi
SSvbshBiUOGhlkflGTadeVoIfKKtJMNKKZD270Iv2GtO/Jgir6sX3WcIpE5mUu5Saw16u/BKgDkA
5UJuABv9PA8ZY70o6WJaLqwk6TGt4/FjVSIAZqudvqtqEa2UvpfuMpVZJm5Nmg03XaGhbSpPAeYI
8QWT0Nm30kYcMvt2/4otLYrqpDMNjzAxNR+1EC20T5EwLWb/g00pT8K5TyUVOrK5lThpLjLHFBuD
m/BcTChbxirnj9/gh53udVBGI9OQ/2zk1kEU3qkMwNJG7ZqmZ51k1a/eh0YQH8qsdh6thgmnlZ+x
5O4QOmNa1eEkb5BjTtwMfGeK4qaOvI/H+oGe0ff7e7pogvoILTYUgpV5o6Bvu9bK2qKAP8Q++oV8
HiRlJc9f+PYmZjGqCUyZOzddkdhPwkgfOTZHDjY66GG5+yXIFp32ZyH+3F/Owj20ARQy9GgxG3jz
wCKzpPlBMyLbyINnpvkxNpQnEujDfTMLu8YQBJLxYEhN3tiZOxkHBc0MNDwITrpfTZd+8Z01LNfC
Zb8yMf33C48lD61CJo3EYEvM8OKLWpOOOHd0VGMBCew+SwLprfRC3Hpswv4FNa5s3jyvpcQwk1wK
OCj8xtwoVYGkhbzGq7F0RHTh+MSAJk/j+dcLU0WgSzn8/65plMeksd7JRvlOVsuv949IXbp23Dqa
CxPl802FsbOGUq5bh9Im/LSdK2jB176/1bSxfGCgc5eosfLigYRNHoYy2UTBn3wszllc6fWpkS0b
xJ4sWV/jvtTkXQ4Ttvqk97kHxMTqQ7LSWPdUWFbT5IDmpCrtLAGd6LYeq1I/JEh6qV/hqIReOjXr
ZIMMntqc7q9wYSPhgSJ2tsF3Mw87u4ROJdmxBbfMKS9evEjfZWpxqKR65etdtKLwnhOvTi/Y7LiG
Pm5MK/Uhzze1AqK0qjkOnOHZTtpif39BN18VmAnc3MToMam+zxdUlIaR1mkSnpWa1hognvxzNkTy
ipWbDwsrrAdyc14SBQ6A6/vXG4mToZQTuVbxWU7/KUr0Qh9ShN/vL2bRDGE+noiA/4YKSi4jyR7A
SLlSG7f/ahE+cOcTn9DVKZFN3thx3HsrS1vaQHJuNg8dXfNGJ4Km2pB4JpKhdElPFc3LumpWTBjs
zlXdkd0DbMjGMZpxG+WVoToytRQGEztT7hiIKQTbQVp5lG5jyckKyqpTCRq6w3lrrBv6TAEUnZx7
ZYxPTl3n+z4JogMBwGcnq7JNrQK/6iTh7wDU+rshlscvClMvL1qvfYeZ8c0B9PSDLCTTgfxpBFWz
4DYFjwXjlxwiOps0EaMMdRjv+qa0Vla+dIITjBPgE28YEPnry1lMDl6DKt4tKus4lM6ujN4qXsL3
pdJCJ/1VTP45v/+xHdlZ4Uu1W9kpI0MnOf8jJ96xl57vfwBLN4VexXSK03z7vPXaeSo85GQebgfj
EIqwO0pq+yxeI8Zd2jEwZdx6g8j+5jnJ+4qPr4eeXgtDNwozdxSOe38l1oIN2khEnJTcCRbmhVof
LgDRAuw6SyB3om3R5FW0H+pO/ZiXRvWrbrz0qWucoNzkra2khyJmuH/bt22Tb2Qz0061iLXs6Cm5
Zm27Uc6+BVbkxRtypCY+omkVvAcu3P0ph07/3aWIMG2kzrYh8Tar0d/JiOo82UZUfgLGVr+LWsl7
52tAM/c8Cqmxs4XJCMqgic7ZREbb/A9h17Fbu65kv4iAsqip0s7O8UyIE2wqkxSpQH59L/fsoYF+
swvcY3tvBVbVqhUyrChFY3/PyebxCgQjZOvtbMZvisXq/UE6T6dyKGbgAKAc7DHzHSs6DYKp5DL3
43UkyPxL4eWNRkPeAcho3i1JGMIu+DIO12xLF1suOvK7qjOM597PFqdsohX2MNzN/IGlMAhBlrc+
DL7VMyIWkinKIzKAx9VEe9Rjqu4GUyUmgSYvVTPmbA1xwCuENfGTIUnqQNAGLSYXy0okUrmGIMuj
1dIPQ0eQiIY5MuXAk9EWLMsAgc+T8P+bHub/NBBgmYPBDfqMj8YIzKb/fBdt3OL/YTo99lvb94VO
dnoExO5dDC59ubXr9NJM039z2kOOSvL/P29oyf7zLzcJ48iO6bITD4f1AdFS5NPMAS1FkLwmnjq0
vqQ1sy546cPtmnlIpUeTKE8k6ABZ7bC+rbFERs5FOLncV5M+e2hCKjiCfKwUFoR2W38zb/6mVrxt
ENUZ7t3QS1wjhgR7ny2PUddjDoeRe96poaKDvCNTtOUs8sGbbPao1hYmUZyy31sa/gUX+F3PoBkJ
BF6UmFdKNZo3SrQu2L5e1lkmufO9dxenQwX9hckbYz4YSZZiSdzvRW8w7RbBkzUOBk2UZ3haMREz
g6GL08zh0k/2omB8a7m5dnAtO2+dzfKwy6aCtSwr2sg70LapocYXddYgvC/Q3EcoFYEycr01sT7Q
fa9mNd1jO3eKF6zwAw4sM7Diz4jd0guoOE+sReaLn2jxguYmyZdRDX+CbYLbwlhZ613b1IHIkJEY
AiVvvuuRlXYSiZrfVul1z2SX8Z9NCrSawbrtuR6IvudGIrgvxIFxgTNFe20bqJd5G+q9bFgyumLq
Ij4XRoc9aKkQUXy2NDL3W5DqLz4vi5dPs1inskG4IVS6aJBEDuAcZu5mhvP3MvfdMzLkyXUiMlK5
h9i8x6SxqsSo7ioF5sCDCTOQeRfWP3rNuBaJBiKQk1Xjc1CiPladyGLpxHbM6KSRXdh05TrEa0ka
6h1g3v/jpBbq5CwEW2G6v8cVHam7BZaJV4iokKeYyg0gvt3TGonsWEFOUxNewZaX1bSJ9ZeY1/Zt
2bGlKrDcUIUavLWGShV7tRbRQemip6PHTHsZ4p97pm1XulaFyGLsk/tJuwB+naE5Zwul53SKxdMq
PL8GFADrlNUQXSmPbufdDd6/AbjjETnl/fPiK4o/t6S5wQiDaYkjvacf1P2QxXu5+xBf5QYKtxL1
3BWrVuR+ZnbFjABD5U6HvIRrT3Magng57c2yPUA3rU5Lsir7pJFoKIvJGtDBZNhXm57Hewa0vMvh
X7Dd6wDulf0+6tdwkC6A0mlEQ5L2VpDb2g9xeDZbKtIS2ib6+RNhOOYJAKkun7osRpZBwCsxxv79
sEZClD1tQBxExK176LgXiBfjy9jLxdhvVSi8pjI8+BG0qewGF/qwnvokyUf8UIE7hmfAuPY6jX0n
a9PuiSuSUGhRZCnrVdGztf3wBOMxOJsQLBXRFE9N7tO1hxvXBjODK7C7hVdwd2nPwiP695Ss3bOi
7QpAZKQ4nG08znvRe7D0wH1jfV81gUYSY8SlOPkzhXQBLO9ozaOQLrcdlpdR7nZB7QOi5dRz6JDj
cHPznPDrSrwVZZKmbXNNASi22P0tEFLjnkyhh2sAbLPDlZVIhhgKFja29g0J7xUCnG6JANcj73Y/
+eh9/hMLgDpDyQz9AZYbWVrg/nSHOVkpHDG7pYqMh3QJ1U70ihKdLVcEzo1/Ix8G6CLdtkKKgPyR
uCAv2Rh1oOga/2XbyIJkTISEPiMFFEgXod01UknWFW0vt4NuhMyTeG0fM4RhvIDRnlUDjDif4ZAk
a5wAadko2J/EqGdFulL7MaDk6Ty2M9bobAf/1w9xHCQAmcJlDQ+T4A5ObxujLl8FQcqXTjp9gvji
C0RbmuUZS6GI2ohu83lug2IxqbkGKomb/Gc7d7fJGbGi0g/IJ7yYzIvH4LM9omae1RxG+RD582Ha
tiBH4hN93tbG6wsRGw8hflNWciv0NyVmtflmp3bO53R334Do7B2FJOSlAa9U5hSJnFdHHYoNGXEM
5zOxSJqmekCz5KwYCkLkUvtrMN32hO3fSAex55HMojZewu4Sp3soshLf3FLEmT37cOu9pd5mL5nd
vGMTUHLnA9D5iGOlvMJDnjssTGMZHLeN+9e525L3GOfmMaLLUG8L1JNwVUBc1+TpCIM60ivTPdwu
cEYjryrpzWlBiXju0l59WGSMgCQbXAcDtKdeG2mTkoa6+bU5NDVjFiUFFEfpTaGVOWEeX28q8IYC
kU7tQaEWHIGahFcKkXe9UcHu0MipwzKTFL7QHACUnfEV5mjcvrVsEWHCGyouagoRDg/PCbBQFPEg
6p2saJAiOsGsEJEx2cPai59DvvfiN5p2GyJpMwjtlw1TUA4nuOGTRXF3cUaavtb7oPEgZ7OtHWC4
i4pdV0MVJsph3/m97uFo4WM7eXZzTyusuvH37J7hNRmXKhV4NcAZgct7k7FPYBvdI21Ge9zgVv7p
PMPqgcP7PVNo3eU+oCtF7mT06MlkecfHiXPZzejU4knzS6CWpWaj9F5czM1v023+/c7I+N7hVHt0
wENEjsjbn/2DN36iKAX3e78OT3bR7leolrlCBlRyhKHSeISxp4e8dMGXss3sst6TOCIvSAZCqq7k
TL35elo/4CoTQyw76eFKLZ/DvOvM/NAlSXSvW0mvTDF730/oEaIO7/O4IXbXeWBOJU0Q1wzCsUM7
SPuOz7e0BXdwZXPOjHvO5J49j4PfIeKbjzDo6rCu89C9r0NNzeAQMDDFh2D3aFj04xTUfk/GwwSf
1XIYRyRaL7vnnlnLW5WjwYW/xxKz7JI1lr1rOhO8K2Emjss8NHOOacD7J3dh8BHGpvnKWs9cp1Da
a+9WW5gOouE8tBve6jVQ0S+9B/aGuGpztJiQoeeDMByFdEuRQIAaiBKcpOApACON70ApRKKaB8Cj
D1aLuzMKlyu+NQ8g2vsI85Jqq3lsuq7qs9lbCSI0oucx4Wg44FS8oYPUHj5pPMzI7hl8+kUSEeG5
jbsTFi3zke9oQE4iC4J/AVzwlgtB8ObbAosufYFaxPce2AQKxZFn8YxF9Rh7X42AdUSu4jEyT1FH
1/hvgku/3xD6bJK8AwpkgKRNaiuoDNb1MgarQFAoeNA0D5xjYc50pNIiRhSfOqYuwUdLoz2Nn6Y9
wZtF/D5asOwAR+qEa0W7WuDJ3KuECrArQhx4umznHYeqbMYUSjsby7jYVZJ+wnct8KsknhdeZMEQ
/946p15d663fLQafJOfGtr/AwTHBvV6h8IWfg+jJgSRuCXKzBi2i04NYAecBvPEHPQwMc5pomVkF
A4g4rpNNTX3VOZa9IDnEG16sXmOTRy3NJIAMxf9uS7hndyOJ4U9uss7gnVHqFg523AvGI0aRIB70
CXg4BsKizW+W9DSKdUZYuvNSER8WxcO2bLBtTlER+zXTNT5QmlxSOc1/ILLA0RXjEblZ3aWAM2ak
hg0PCRs0zR03mFpl68Kkonyd3J0fdyIsCHPIZWsj5wW50wOmOnjWWFXsEfNsHoQYL3NkbKrfCGhN
a3DYA3nBhw/9Kw41MR3dPLj5zBILDSCBSrcKpmV/W72k+YezMMyemqYdwwK5i/0vK9OJIhp+wuCQ
oB0Iqnbm7i0bG/zZFBdwz3s7qqXWjWsaDCp7jKw97BIZF97ZS3XDCoUt4P3YR+MXTmWHE5fHVedz
V85jOB5EHO5HzufkDpXVz380jncm3O87n7RVbHQ9ej9qePmt9/UzxHowb+bkbxvj7Vj77D5tvN8J
CdFM/QhriYgw18QehsJRWKTv4BxDvvyKiEjF83Vrp2Liy8ey7yja8i6w/E+MWO6i5QB5RISOYsbX
yXGFh3wdhquB+gp/L8jKCGTq+zmAogIcyTuiSZCPPEWezu4qB/FDu/h3iFegVdSKsIw2M+eehzUR
cjtgQ5MVHRqDIg4WoLW7zTPZ32N1tR60o2cGEPYZLivYv+IfwuYIaeYt+a27EaZOlOW0lXsepNCW
xm55kH5674f0KIcpQElLMR228oRx7E8mYwwVfv8Elv3vuVPYyuFMzIkg/TlQw2VI+Ldi61awjv2F
v7CofQLMQnTqFcz4ZwdTtSoQkEN5/l/Ao1gL+d7LFLEXPalHyh1eS5BqSpK00OiH2V1L/B39+syg
hejFYdpDiDRXFePbaxzVQBUPyHgkCB6y/zZl75VJDPx/4aikg/h+9YwoQItQBXzHkhqpWPxkmvY7
g46j3FAqEuSs5EJ679RIUcDa6tfMpawRTMVgjShPCDG69kQ/hjpMchaATDFKRHmFo02eYM+6YK+b
vg44gwsSDf0tWZJ/fFbgUTO4yzCGKDRl+s999eWHnDAu5wlUEBFQooE/gmEGQVhPCKg2KXZKHRpA
kvLpqgYUHSGmEcHJs+LvUxdnZ541rJyzlng5PLm2N1Tz4H+7rUO6+AliTWxwVWBFH7JtjPuinQNd
M7cmd6oVdEUYGPEuwTTxGmN0cIY3BUKqtQzlgcMo46Dpsvzm8BQreIT3AvFeUG25kJVyosNNI/u8
wu/pK7QU5MHNaFtUM6WFixEbCj2+Z16mzCcn7rCbtdsUnvVO/btlWbZilxHrC1Dd5z+iH0KM+BrV
ULVzB57jpNVLK7S2uVwtQ/h7R0UZRk2fJ2sy/NUYqCoRuQlymF1VrB26atQzgt16AuxgWLPaAFh/
ZBs6/J0P7BFQSfKcQMh8z1j7Mkztk5HDk3L7WjKEUB/1YMRfv+XzBcfu9NWsOF59usxXJ2ZyryZG
vuFOt9Z298C6XEOAgJ1ZCyWy9roF0zdOsI9ALifAww/LtLoD1uzfMWkBAIARVsJaFkksvnlc5OgX
kbMP2KB8x5JcB8+c9s3gEcGgbJCdlYuoe0SMNhy5evM2z807OtRrarcvh6TkfCDpMdAIRZ0l//bm
gEMp19F8TOObCHEKwoH2xf6I+7qp0XkbLU+xP/g5jKFeyKanMuyXO7gFgMmSBZ8w8/OKVonwnMxb
e/V22qJzGh86HyhJAtNWuP3iOfffAEseE7H98pm+AIKvZJt2N6HJr9HvHyZvQT2GRDqPF4QmELKX
SSQQS9amOAE2gxNuG0vbBkGpxficMlfHE8PDpdYUqeiIEd9Szo9yJFu1pf6C4pOQR73NODUbN1YY
+wr8vbYcOS5AAiZsvi/uSRGqC9qqd0ks6lszd3hcwxFZxOhGBRkuAuNe1bplLfYNXGHhjfPJa8Dt
cH0gcGZHFqCFel0zUzKUyrewyQDGYnrOWz8xFR8XgAMqDa8soQ++WKIclluf6NaDXAlfemDbRT8N
HaykrxvQtifYOXWYuubhD4Ch4Vl2bQM8FF25wLbzSccJThDLUTg5gqDjrsN1WBJ7RSjQ++7Hb5mJ
OnzjgSAUkn8uFDDIAnlxuS2zRDVaH/pWAwLIuuyYgfGfT73bz0OCFARoO+WU9/iaDX75Tg4oHV05
+i69pROqtg8s5jXDnuQNQLm9DwJgULGO92fUqOTGtsGilFIDISqXTj1j75lVVPVrDYumof4ZLKo2
U10JkNSUI4m+2gXKxtnRtBhhDwR8VqDkwI/srGcny35xC/wJUhigpfDo8JstPo9YiZ6ydFUAcCmt
lOj7PEx1lu9Sf8E7E3dwjnc8fehVTIzedc06XQI2XU466v5scdyWKyD3IuJreliX4AHZhneMsN+B
cn9+vMNLwAGuyubAFX2ILW04AzKm3lTKn9fQEfalx62vgnkx9eoBoLI0+3I0OonOwy4H70yhrHk0
3Aa5XPqPeKZf4aK/g2zXeaREBYRirtJds5KszV5TzhMMAljoASIm+ag4tsli/rJyCPKNS147FtVb
ghYUQqSmQmLFXtiYmnMvzKNtO1m4xdPVnq32IUYBLOBtF+RZwtuyj0GWpTNOvm07YOk/12nc3TFN
VLE49Myg2Y857XRfItbsN2zLurwdYrT6LXCb0O1dsXoc3Ju0b4++pjH6C8yNs9e5M0wN4sJp21+H
kP2d2ymqApB0izhOPtggEM6n6IKzB69I5Oagpls0HmBrFj10cv3jVOOVy7R7B72kfs7AeCoz3Xxs
PmUn+Ho+wMezy3sVnQNPX6dUD6U3Jktp05AXSqXngNt3svfvy+o+gOA45BDup1AEyO3s0qe+jUNs
rx0Dzbtzl3gYo79hy2J8sewl4UtbgiSzHEPaPmSh+lpHthUJ1PSFipZfaP1/LSb6Yt3SHCNvfCTN
TzZNHJwSYFaln41b3oplrOcGvVjD+wiw6pYdzEaSGxgrv5ySquzC9cWLEDhrN7LlmAKnXDfAStWc
Xs0YDyeWEQ+d3CALj23/INM5BBxbHJHaNM+m6Aqi8y2j7J4LteWdoHcjTZ+9CabOYvMZDnzcJ0xR
Xt3K4B7d7whRATF1PNjvfnDpeez3AJ9ufMXfZyUskYILOuU07/v+XZH1g3H9bMVkyxj4RBFO7SsT
iN0k466RgiLbfJ1HCORT1lVwCPvDl+U+XdoXjt4xB8DU59wjBDKDOMuNF7QVZ6soszmFjU4HI3KU
ZXh5sD5+gKCXwR8hy+qAyvcI43EWKbSeEX/AlIxdDR1IFXp7e1bMS3LLMTdY/dMvbVsD4xcFBH8F
Us0p4DDaBvgvl4KLg7ehCJvkn/TlVINE4GOG2BE2gTVVzTf4AEN9+qu17i7QoSnUTGBoIPAQmr2Z
cht0omibti1ajelqWbsfUGp5n7IBqwAqSDWvQ3ReacxLrM2a3DAiil2TP1vgksJmLQ7KZXnxFknK
SET9UcO6F2BlNBRBJMwhBOgGKeaOBgVcDfXTnCnmLHq7KSzCrT+kQL9PHh/ia7BtcfVDvctTX14U
eNLniSnUPH/+9vHvyxkW4kXq1pdsCPyiZe5DNJvIG7wS5bSte2l59C8RE7xkyDgWrdg/8RQ9boL/
0jJbCxDYgTjoFBAXC8BY792ZjhrAOGAUTSm/H3Tyx1rogEPf7ofM11+qi9BCoMCUFLHPOGcBGWAx
yuvRTX9p039hmWcKb2owGMv2T2a1K8BztjAWibrLPnNaWjUBKkvSDYiKY3Od8E3fMFxB3pPw6AjV
/Fz8KOmOCsjCiUGvh2l4t/W4Bt7N4m2vgdvzbwBY5At1Na4lOuSHIFIgeJp0e8N86RV4rDDFD+uU
VFgdD0dQ8uMaqwl+mwMJk/XGrPxoBk5uC+BUGD2BWHqb3ZheBh3CISSVI1sqvCGNK1KBIz0QfYQJ
HuvQNskwa4Of8LnscFfMDfWjKppBTs4bO4WnePLXywBHJByeUKOSuJd/CRYwXY6q3X3DU3P+DTU7
ZnwZZRcienUb+JLWbuLemwy4u8CEZn2BdIB/GqVUhX3qXK0K3zAHSkD+ymaVt9EBvWihF/qYoNq8
wvDMAD7zDSKI4X720CaNegzQxP2zfdwftx1vS991QLVmf8ZTlWTDBXRrQOXpvFdWAqaPxtVdmmAx
oAPwpPLXET+CDMGDXe1wZ5I1rFK3rcdA7sFtTpfxtpFufreIjx9xvRq463iKXqIRSyxEVk7P8PXw
PLiDeYrkS+b0dWaY66IAzM3QpPO1n4HK5bFq1VPbhO2hU2yseDTRoluAsuW9HrJP8gPCY//CcZtt
egI9KDym80Z+R5Eca8JDcFDgZ1c3KkF72qt4v6Rs9QFDWTjLmC3Mcm03hGFMHhOnhPnQMMEm/ghg
c8kFStnJOBLlusOqUUqx5024Q07MUbf40NB8mRv1PIPwUkUhDHtzKsTyuK/J9uixuT+axLKDbaD7
DI317waSbPcYtvtvu7eNyNXWLykALvEdggWKexr0BzlO3nMYmuyBjbP8iJpWnqEfWOsltmMN4af+
u0EAcvCbuXlD0uF4165kP3uiQ+Jb0AeHforCE3zd5Jtr/8zJPEFN26VfQK35ma99d0Cij8YxMJmp
6PluH8JhmV+Ai66Pk83wqXyN4zXc++nXFmBc2eG5XPbjkJywQ2ueu31HNSCsO7Ta9S8DQXS9n7Tt
06zD5krwG++mqcdBH0XM/EtX19TrOqtCwyztNI87rdNQ65OAEubSTsF24VNHLsNADdCikMCjKQPB
4EH2Qn+6dlMnoCRJSXQ6HTzVQ2yXAS67Xx3AgADwgslFN4THnkyqaiZfIA0uWGtG2+wBwk7ykQhD
qgBVo0qwCCvRhKVgn5s+ggdpM90IR0NlBN1+TVL4V8Nm9Z4NEs7ZTJkOyR9yKTqid7hmRCZ6GQJg
J53o198a9l/nzSXDhyFoaay3YBRrTXvbsTN6hua3rVrJ0kOyT0uFyGBxC7PWls0qMC4wVJU2/4GV
wRTx+1d0VvqfUH747q9Gd7n0pPnEFm89Z7oHfozq+dum0fwu0tDd5OTLG7JWkn89Vo+n1lJ2J8Fu
LaEJBtbTIRkSA1qTwfqn+wEWm2gjN0/g89pGypuQKUrGsE//CNMhOpPOYm6y/eTvp6wb96bKsHBu
LllmaV9mY9wRoBKxIi+Y9nd97jhBWUUPx12hEAFiDxv83NxLtIJ9cWBqDuIc2hkKx9cl8sdSDKoP
v+EEOLico89PT7EaBZqyRMCQbrBhCLi7Iy4uV71gc+Al2GHkUZM2v3uYWlmwMnxvL1o/2GQJZ2GC
xo+wJi2pjw4j7/0lRofc4DqfF1gia4R77lRV0gRLV4bY03YHt2giDl4o2qQYoIxR5w0o3BvG2oAW
vfWxZFFL4uGfZ1M3l1mXNOQVvIwQ+GaPhxdUg51yBCgOYKK2WCypSiEww1VeaDNamVlj4QVYwfxA
Mn0G2KBZo3IcTdhfkMcM6C/KcNkOjYdifsBMhuEdoHx350tH31C5NCDwYNAl7Gpml7ccBsiF8FPv
wiGEDcsOZJnXVBnIhhmkZohRERY/52baPfmx7VQxGLv2+ZZKGOhiK85ZBeeVwYenMIN16m5gS5gn
xh9gOzP243rwBWdx4bfafjmizPiQ0WZ/9d2oqhFba3i7SZMcm9ZN3RE7O7Vg8MKkjlCfOMY8j4UC
R75ZZ+GrttKprbSIf/wQsf+cyq6FCO1snb9Do6u3n0bEMV40gwWrNxuGTr43+7o4zHuN8HmN/Hh6
nhNqvPsunYa9Tr1Rxi+ka6Ko2HvY2FxJMET63Ps6m/Plp+wWEXT0WT1ic/ZnnRuD85CNAfb1oYuS
KwTk3FST2wLwTCKf4DGWWn34bYjzAltkYO7tmuzhCUhPDxBpVt6SR46hKU1axxsAyiD9nNM29UQx
DC7ASblPbLsJSmK/ouBNdrXzBRyvAiyTceH9cL35MXX8NnWt9w8+bpnMFxB20XsuwDxLKR235Wh9
T549b3Vw3MBeWF+9eVy2vymEEdFRBHM23mLeO4HSytkP/YQuzcOWxPEDti/4TlbtGFTUHiDcPYXx
XlCE3SCHuoMS6xUOeoMrG3hLfmGHwuQhS3fPr7jL/KFoGI3m0rM6oBVdgsDUO2BnMFBJpGzuYcNP
DhhbwIJiSE/ESGqyRh4RJdtPlwbgAYzpGjb9bQjgyqNnYhHeGPW1qWkDIVnlNibo1Vs49lO609N4
Bc4PxQ2CgCktbCSzvQZX0bGHoKUDQsO48k3lQM7rSyDPk39ZcK7/miz/2R3LEEt9gkSBoUz3tEtf
/GzY9WMrO0/cZejV1zweveWm1y7pK0JiZ5AaLpGA13ssU8XmAYA6xtE0fwaTo8ErGnswhpRo1v6o
Yi9aL1Zu2QBWjyYNbjTwmzLNQuwQe8ZVU1E9gljaxSDjPRJmJct7YGbqkqgfbl1mmqm9a7CgIQds
LXCLWIcqn1PiQa29eEO7XkOzC3uYZ3gS1RFGElvNgc8GzP0r4TkWCuGUTz5PQSkIZ9KBRiGz+bVX
vnzd9tE+JUFP9/Jnp/EODXyw3+0hwTpfwpp2zicXcMzR4Pylpy7l+3Rm2bgvVcwXDGMDvA9pPWHM
Sw6+BcKfpw4TUL4M/jyfsVg34DqNcPApN9D7d2zQKIYA0WBQrUm6NG2p+OISoKcZlgNQWjUScNkP
G31V2bxhIe0NYQVYBxdthK9VUgSOK/sotyjG5m6dOxyBfErADRzwcObGoMz+BdywA0sD+TqeX23j
sGTMaYO9PbbNOpb0V99BG/yN5eg2XuOw5f4lhvnP59wrYF52ErhUcCbGMYfNw7rkm7bE1XoViQNe
3wxT7TIH3rz+eY0Kusn+TTobjWdkCBLggROeD+D+q1IvvV2z/WjbZghPpFnj6Ij+C2aPOwcB5aiN
Cy1YRuOUU7lb8Nq4McHPtscnD7BO82UVNkY391jq+5N45b23AayLdBMDksuF14OkVeA857gyMkH3
jByHFB6aRbSTlBSqU/K3zABgFthQ+TBk7yUapMz12UuojSJVBALuzxfMrMXCMQsBkuDuQ26LhzPK
Bcs8/7jxBokXMXZqNUHytXxe9uQH2EPRAu9kijdywVYl1Kiwng8sIe4QAgWxQDTuG8kbX5kU3M64
3Xi9JxKIY7O2JKrDdlm6OvAHNn8YNLM4p/D4y7WgED6SSmaYCo79yDBzJDtiXg+pCNyY/1z5LEeT
AZsd5EzNulAN1ov/+qbnUbEgjb5/9nsFzUgImtH2uvkuyQ7gEi3d3UI3oFeYVjao1Iosi8BdqaXF
BzxOlE5jBbnzDpO2zYz7v53Itj2qLux/B12EqGEL4iENeJCc4fe7yNNiTJ++LpnXK5BS92ivQuYg
PXNptM53xHXTqWNkAwBC1PpXcTp+p21s5AfoX1gatvFuOmCwppPDwYRyTP8S6o3qfzg6j+3UlSwM
P5HWUg5TBcBgcDbHnmg5XKuUVaWsp++PnvTs9sEgVe39x3tPKbs/OwhKrGRy1tQ/DFlJDmhgbixL
/MeAv3B0rfacdUPjPGiuKYZ7yb8idmUnVXkZfJWnzziUfKZhkh/ycN0CK02qnFDIBCrfLCJZunAp
dW9n1r43STb7tTVL408c3S5TODmmwhyOMOJoLvEyZ+mD1XRcsYtZA1h73rTCiFVBVjy7lMem/4kM
J+t3maZQ9UsDdG61G+cdsTjZsab9IIWF9xFGh7hnbeezIvbnypfWNOw9FAbQIeFu631FcU191BZ3
kJxZYvJ2g1r9cPFKvTvNcmrAWoC1s8QwPFVHlMB0xkcwBbJOSmtz8ydfOkIm7QSeFZEJaRthzvlj
sPiN9qr+6x3+P+LKVgP0BLzuCDrYFzPBjoUGxxvwEMVGo2t4ncra1k+bwgd+yntqGo6C49NK6D3K
PtHSrWpf01ApacF0+/xUWCn0hBpGmrJwSejWjoOqQQbWrotz1+pp/5txQ9XJ6HNpoYLWhlfdJIv1
gBTAJrgVVVr9kU7NXB74toM1zLLN+u47u6jj0aoXxA9Cr9bdaFS+frQbXqci5BQsHU7qDdzfmbc1
u3AbzQRXDP2kHWuaa5bLJpuiuPepaFQvlexm/6WEPJ6jrOthZre5RqplDY7+JD2t1CLNrSYzdAuH
F4V/a20Tk44R0qSlXH9NNWQd31aBur0Icb4uKtZMsjnA//saDKclJjNEJt+A2OeOMcd+jeg1sdiA
JOSGgSXJaxbT3mnLlHloyzKQI78g7XeH+FBzjmZfZOppXWmp5GDUSiKubbS4jcyUlzCjTirEPajI
IgZZLg+37Lj0vte9AkmK8lYmUBIntVNjOaI++Ws6BvtZr+b3tAarYePGAkgpNALBOAtSWlnprenY
UQdzSs2EMSKYY7MrqjOtgWUaT15qLmekMERH1L24Dch90Q0JsIFZx908jlq0rK1XJ3OG6Cr0BK6/
RBpmXZxA2tcpUk6Qew9wkoxOYjS6MhrQUXnh6pbOdVsG87I0lTbHs9+N36apJjuSfVYiRiOvgrnZ
TbsqbvoFLSLUxJBGho5cOtGG0SaoT1QTeJuUfZesnqzXz6YQkg82th5dd+uUmXvDUYOgD0zqWBGz
oPqD950zXsZ8u6Z1W/L39voijzxQgw6hNdIclo8msWLF1LV6VK9UcCVFOlG0krmgEACSiFMRYrjD
+suu1bd/KGjN5tvUBCb4EDXLpJ48m3j2GAME8ANntlqNc5fjx923Jd/+M+onD51An+UD5FtN6nMh
mpaVgD9dgRug00XwvCwpglbnhbezn74mxMFbyEdWyBlNMtixwm6SYrpiasdjiQgNSLJJC3mkoNbU
doVHmlBYOmbxIb2ByN8ioMwi1Bxn/EGChYoX2VDVnNmBlc/ut6ycbtAL1p6DhJCJqWiadDdZEEpx
TpeVfyrK21qgj42y39rUb8lrHazlfXP6of5cN0oFd3a15WSX0Rxun7iKBiepXeF9EX3Zkx+kRjtg
w19Tvc6qsJwrS+75jqqRScOmkaFtWtJlxr5P3adgtm+LkacL+4w9UmNcqAEGT87gaXke5gb4LPN1
dst+9rZheZoMXdvibRHG9qOARDJGJlPrnlJfoAHZimKUY8RC6NWh2WqphgK3sjoBDyHr4k3DQON9
pJmov9x10z/1CV2nWw8w4ZUw5hrdCdhUSNVSbe9EYzHoANE25iEdykrbW92gQckURfMA/SIRjOlV
24eDrU2Pkz3lDu+6tH4NfZW3C9bkmtWaYcj3WIzV9siwxxFG7o+Ec+dd6cNxyyztUZhOFzyxywxN
DP7bI71lDNQToSOg2gEAiu3gizmvP01ddD+B1NMxUmgfgqNeeLn94mjBUN77QL3mOeuMDB2DvllC
/1EICoIDAJQpgRM7r953czeKP9UqbsD9NPsZ+pJCF1XxgyLQ+WJQlbfonPpAa4cBfWQbsXCNgH3O
5OZF3FXfZczA92vV/g20oR0mZYpnbyXye1rHZids9ulOc+bj2pYpyJtEYY4V/5jjfD6kJtUxdUfy
Ji9sZoXT5rlRXi3tEuFIYJSowTC9WhuHsLNMeew5JZ78IlfUDyCcDvH4yUeaJDKIMOn9aYFeRxAx
t3TAZoybYtSjsTWC06R54n5pW+dM9Ijz5/K7wz3oAC0jWrC9ZY6ckFhW53ixghphSdl9lmkHiGzn
1hc6TP1Y2AaSCmNb00M3zHWGScKFxEIzmpEnRClv2+vFRZrqWvtzfSQDmycB64R9cnSkR6EcbBPR
aGNwYTaB/M/X5zQpCxrAQ9oOhjnETIuStemcs5dnxMo51dh8bKOYkzYY7XsDjPm0+l0Xc39M554J
XEQOw/UY9ow7EcqiKTYDNLsofm04otwur5YGUeeNOsdg0Yzrd2/W7otcNG2n0SJx57gIa2Ooz/l+
g0JIUHlrn66y/UvTFV7SmNKMYZHMSzVYcjfldYrcv9F2+qzak+qa6gCKsiablw1n1Hr2zva3LdyQ
t4xhuvZLkgZDFRer3j/5m7dOYUvmKog6LSjEAgEYo65IRvKlTtpNtNmYFu5aBtMYKL2LU7jp3cwu
wdjmwJ2C+keWvsZmnv7h5iF6B3Y4kdxZHz6j+GEwM/GNlEVLMtOfkhJQdVfCiKJs77KDhbgj0WWj
Hbo0MPcCZdhphMcOMe+aX9OqHBYv4BWoQBIbKN86VJWTImkCqSYnrULhzoaWNcYMTYx7q/FqegaR
jqbderHWTgtJBkyJkd+++W6vZT+/BkrhjAt2KmiHOx6nF1a9eKrp7tC3pCC4BRXkf101PIvKPeA6
uFZGfnLq/lJxQE2B/yUr51+uCS3Wlbcv+vlz1OdjSn0NJ+nBG0iy6vubBKxDL0Wy6R15i9c1K4bQ
pJUpXNv0VKW8JWNKG4ZtAs5strwS+v4Bg/05ClthDqzzz5pZOmyhv3bIkT6UTtKB6pt7txqtSMn5
kYHgy0yzZJiaZyZgIFtsFiGniAxNMb1NLfQz6Vfv/ZKdeeyM2PWbnTF2/zVS20u/ZxxFItTOZoRi
7xWvy/1YOPet3z2JdjlaRfeMbQ7dRT7sJL9USe1HaHZYqs2qMSLRo+4aRfroqI43XqP3UHf2S+fy
uQEDtaK6Qi5ExjKecsI2cB0cJ4UtYVv+LWP9Lthlg7k7wUUeA4h+n6Bbbc4PcPUI0Wz+1gJFmlvU
X9s231s+Xo51VmHVtmWYE0QeVM5+oPZYd7YPxt3X1Jk+mNEOYq53hpX1iSjGY9Dm5wpIfUfG12s/
jm/oP1/aXlyMXOzLOcVb4FmARNmURqbWvPZD58fI4WQ0VfOZdcNFfuH9DVDv6ba9rcBVIckAbSR0
91k5+oPq1y0akJuFXjrn0aSV1BU7M12n3YftsmC0boBtaEPVrwa/PG9B99W04nl05Z1yvBizWWze
Gistb/xCGQUCDAl/21of13Z7dOaVg1vb4zWJnNobw2xkKYaWQlh2B3H65/XymaHgAEsVuwV++A4S
tarce9vVP0QXHDx3IVfNLT9rsezppbwyYyPKm0vOA1l/Zs6SZO72gLUB6Ux979bapUX2EzkwC4A2
phe6YqQg0S6fnI3WEokqPzTy9a7EGBw0Popr9V5pFlK39CixRG0uuWPIK3imp0e97w7rDDAlvedg
yw+NQ9sS5qFHCkcfmZ2+impL7I2GDfTZur0dC0x9df/aSchDK7uHyYwLc4wtc8VXUCW00yedGiAk
3L1TDdc8zRHNpd+mZ0fGaOyladwhzY2U1h1mlUdpv506emvSvhdxs3Z/g8LJ5nNelUNUbNZ9oSsy
WZCfb92wX935BW3rDhAhxDcWzet8kKmBoEZE7O2h1c9hyz2xeqArdR8vc7rnk37i3eQr7YM7Y0Ts
4Od36JbIC1nv/NklWVkf44BWB/h9/XkqhdqXyDhCz2zW49CjDXWK/NQt4oA6B+WyWcPq9Ixazd6W
lJjm00ODjk3M1YO2VEmLUAB8+jK1OeVCbnfsXDsijeC+NR5I/XGb8UGWpNjdFIlt2e+FnybpUCPy
g5EfUkQbVRGltX10C3ntKgeZf3/vptujidPObLoTucWnnCtrMF+26T9Xjs/SZc9BHrSfgh8de6g9
DofFNJBCQZ15yxJWzZygCB3CYVnWqMv0m3h1x93+APR5cXz5MNX6Xe+sD/S9nEZm90n6j8ImWSVd
LUwV+s0KrTU7qaHTSY2jnoLgae2dsoY3Q+WJl3enoGnbnROos9kCuRXd36q2l74an8qqP0gx3ve3
+ab0nnCgQ3XREhKqFtUaX9hLXvsXuNiE4WNf2GNzyWvjC1F3HATbfu66r2A7Ib0CyZHdnb4Fh8WQ
Z7L6CJKHHZtUc1/bUKbLDPppNQ+j+mHbvvOH6h03z/9/ynONGkn05kOV6c99MUblNny0VLG3G6yr
VzznqY8qpmByNX0TCY8wYy0ncSmd7RdtEB/rqLHsM+PgSiwvypizGOab/gpKJdQqvLDKkSFXvVfv
KMDYkhzrYR32BKGSWJgyVvQbLqZUnofOTUnP8n8o3bwfTMk1I7osWfAjPnRa92X9XyXfQd3e/IVH
fNL5kbm+vnNtsz/iweqPg1G/WPngJm4tYyW6FxSLxzkd+UlvjEjdPNKRU4Te4p4Jt0nD3JuuXKV+
UlQ6l1BpX9XqvBAuDP5PaEFcZjNxIxva9mBZcJStR0SCT2pBriho8xkWCG4NKtsEcA2os9BGK9gH
xcadb4qLXtSv0qq+i0KNce/l50xuHxOadjBCIeK2zH8YFSjdCBJZ08+2kGcCMN5FeePKb5k5HcJs
5wJ7nB0Uh3TodC20ssJkXdXZZxH4T0Wx/nEvmdGgvFNd9o9VMX0xR74Ok0EKaXuwF/0Hn3bOrdbH
naI1AQUzQqgDJPG+sAB5LG/2zmIoRMjcVOKsbmt52ZwFYHitfnvXe+z79tOQ8nG0KGjqy/NaNXvV
D+T6ASS72hf5YWzCPsqNGq1cVWU3q54TuaOx7nBrq7t24wP0mvUzgwE8+UoZpzVNO5TF6mXq1+mZ
dAaCCV18yOQQKPTs8wQzjTki1Koyj03kCRf29WmfBRIQNLeGrxIb6yVt8bArXGixPU4u40R3Qs77
XHYBYknbRxtkzmjdwHh2ZH4TrttOR9cbr/B8OOBtjpvaz551u3ipivYVdFnwWf2fidHRzvFLBkEB
tirYvWDfIzms+95WF7Yp+FrchVDm/Y4J+maSmZH04aiAA9gTvAIfJPGqtpyS0ViT0DpKZUAT38rH
ENT4kOlRnUvjwBSbRZgTisiAlqOUCu48rdyTbyJ24xjdMW/NiY7gmHnEi2HEngtfPnoYJ4Saq0TK
8V/d83Kq7rxBp15XPy9iaiq0Y1sVR2a/PbpwK6oLo4jGLp/ijrJpTm5vwFC6jBcSac6UbHZ70cFi
ET15tXlVAPijwEYbZMn6ZfTyw/+Z2BFS0lI1p83Y40YpmClukHllOYfM0w76VL65ZflT6R36DX0J
0f7yfhfBw4QKKW1wC9g38Y7VrziWGMcBQ5JyhJztfXyRrrN9mz2jE4h4hiti/vPq8VSL8muq2v/0
bPYe/Vx8ATr6mBuXf4MasXKu9mfaGnuKSBFW9m9uT3wZgPa+mOv6o0fleMRd2mAsRdWJwhoXHhQk
c+5idPDhaOGGq00WwZOBXufR6LUUkZ1nXmt3Lu+c3uRZCSz3kTN+fVHLwNRO7q2F0tS0oU+y/Njf
glhDYh8nrDpEIaEBnvS9LcwyB1L3yjezQDsDfrftkMzrd/lWd3iyl1ELSxk4c1TiNXhxG05CV4Jx
Es1oUoDm+d2pcAGnfL6paCBw7gVs0963M0+UNSBoq3rjR0zb+GLLZb6b6xQl/EDZRdKnQryWjbPM
0diP/asodTSqPgkyXyPeFtIlECbH/ebCM6EKSlmcgx5dJMDbijf4T5AXnoeWto7tfstV+kAvS/Yb
FM3qxGtHIWyOoIybN8fcOwnnexObcxma3EuQ03MNSKaTlFhmDbWhZbzNss1e08LS74Os8kyorZsD
qJct+t1AeXi24SmcHcziiLvSqh7ynF7HHTipd3GnrYg5krX9nJke82E7q92UlcVhvklHaAoYYATr
KqFIfLxUEyg7Q/9c4YWgBmOgkAN7mseOPmQTKMq6uYdta/OdNVQ3cEKoKhElr1YumEXccuwv5WDM
e3hIHCx2luIBqd855XsEkEH5C6zuhIqda6dIHGhuynz9W2pCHXqUiFmImu0WQcSE0QqGAcNt1xN4
GnWlpj0/eqnt7l0dIjf1qLdxvWZ4wN4H1a3F7lhZZ7cPijNAx/ocoJJ65etCWjznRTLajNd90X3h
/xqi1XV1WE9vekIpb5wZX8p9Kdt+3zOKfM18/dwR5fKcFXm/h/GykoDx6V/Pe3+kmZUSJuQzz6Vg
vbNdrR8O0sircweVdqlbQ0RNN/b/9Gy1f7IZwUxsdao8L/3o8D+a+s8BRjhDYtRv2min6Dy0zXxG
cOjHtSXtB1+zjH2qO9yZVjYan/PA6qnQrcZ55Zu/qYFuxHJcMrhn29thBHrPbnAnAkjjTbP46RQU
S9hjNAppXT0MdXC3wfjKyab+RjMTo/POpu6yhzO5FzNyQ+wOG4OTnVUVd6qsLlVxyy4xqDbELTCF
5OsOSPcFNhmz6Xn35iCZ0kXhzmbgy/3yrquZE3Xp8dQ7HvkjGRFcDXoWYDrxKrtSC6sKFa81A3AG
+Zwepmb5b5tUPKNRCkvRPld+EPse5Fqd9k+LW/uxoDSd43rCGL+ABFQcvWFaZBeMP+O5vtWk1U1F
QvTWPDZWdSRz6s7spYrAd9AbedrTqncP7VxfAQAbZPpVHs6SXnJRw8Xr8oL1/qI7bjSZ7qG0yV/w
MOs3gzYAtq3qyU1d2OIWb5Bjbl+yW377XJxy8DnLYg/1B1DxYgXXUrZXxtKtL7onZTxwaUYI/h/M
WX1WmTXFpM9cJ03bXgkHWkPctmiHVfkvz9afKZWXdqEvKG2XhhBHE0U5fnIOZ9MOPXv2/1AEvuUA
HnjJhyku52YDAq5fzMpfGMLK7hJUpEug8nyt7bGOdJ29f5Iwxkg4OB9V9lrOWRCqpcygA2YBVrr9
4MbKI2FBuAJ95XHlGU3iNVsWOWAscemWl22yPyD+mDlWeI5pwD4503QeWKTWkGtz35lznliqWhk3
QM7LLbd5LLz5TvjocT3V2nepX/FxNAYzEcO3xbeHi7oGdajstt5P0/S6bS7zBRNkyCpNvVgwzJFh
rXqc++6bbeTnoKGVGKtad0xtVk+6Nm++2eoV+5L2aFv1U5+uDmEmhBuikDiO5Lgm1rb99j5Kuy0g
iwHz5K6CSvHQsOiDuSsKHxxSvBYbj4TsvP9EZcpom/IPNTLJNTqcam7QUOp3233aciGk+nDAyXqa
0tkIg96+lhT2JH4/L4+W1/2l7jTRU+ncB/aCQc4aXpHaOMCPjg8XlVGlqLlaF1uWAKiSxrmU8ilY
CDxBQ/stHa+IAejZx8flDiVFFXmFS7tRpu3MVb43BS5jrscActZzAIbm6mha24ftyC8DIPUoyctF
v1OJ/WZbD71ANlQSuKEv17G030Wm6Qg93OVcYWHmJkoBUkjJfipIvbjUOl5I/IfHbS3eUCRiFyBU
CiSQDAGYiPSYGvnFNU00Tl4+nJmvCefgU/Dp+D0Vu7l3EGt57fUhFuBImVgPXIGv3lztpjFPhMC0
aWJZxDG5Rzt8HLP8PcWsRvLKG2kM9h6K1jyiM0Of6Xc3zlIe/a1qYnZOcesJ3K/+8kv3JqREYSHU
rrDnG59oDeLWnUhbmhHCa8tVM7O3BaVJZCN0iAPKWEMUhea+Wv23xdsuOeUxK5aAxu++dTf7SIHp
mbpWvM6ltkS46OdY5jaOTVdsuxrbFW6SkfgV5V/5x9qD0sSnEAEXbP7csr4C54yvaBfvzNY4Ezd1
6bz+CZzyvnHVM1jiHa/jt29CYTs8AaHwx39zkO8J2/BB3RoUZfNlcbrXhnpiT0uvMGKHkpELkAFN
QN2+pubGO5WWxSPjPvEDXlDEtlAQR47zHxFDSDWNFshsmvKkK7IqxvQ+gWanDYavgpcLKh8ZRrFH
Zaciyx/cJ2nTh2vrhR05VoskzYT/C5jnt0q0UXvbJ0vYCJps5wC+yhufVzK2MH0bT8IxjP1ilA7b
DSdMMxU5p2v76JY+LswBkTVs8CUbsyMpHI9yxnEkaP0IZelftgJApDdOJtpQ19B+zWmrb5YckF8u
iBX1RmSSp9JNZVxO3t7D3KebaowQSEOF2mwe3GUfbba++JxRscYqHtkIFjF4ud/K9F7tAg7I6RFx
jw6zP6ABtN90G5mNj2X2f7kdd5Vm/HWD8Y/gXhD9Rj21hRfp7fBY2xRQzwjKEBi8OUZ2LpAB3ghH
NEZPGdz83sk3k1gEA27HdlXCbb7ug9ttQhPqz6h303XO8Eav1MaSs4auNtUDzhpUC7nekJadXm2B
HjRttyAyts2P3MFy79vJrO5nt+P3tJ2vpfUfel9eybhYY52s0QiA7r0KrChNrf/UksYja6rQPGZx
t7vZxrKIKJ8zUxLEWb4QvAStymeJJL2N22R40CDFc73299nNKO6sZ79G5wrVkWE8aRUYkODGk8td
JZ0XqH8DYs3Ukx4qKxlJRuErbB+lgRiocJYHoi4v9FkS2VyloTm7v5ZTvkEYWlGXa+/0qt+PGy7K
MeuspArEC2bieNV8XqJyPGZpjguH5I96OZpDeQwaDfaH/Xz03/ra8oDsp/uOZ5bPpOdJ4/eIxRE5
unmyVVmCNeCfrBG0N8s/OxdXxtrizrfYiVA40btcg57q7YqvcDY09LJdzcbh1XHhAciqwX4wRuvC
aYIFcGst7Dn5j9QcBilnWWJAnrcyIPWh5JLe9G6NvH7uku3mSrTK9Npk9b/a6N/X1TsRJfRMNIu1
l/bCmo+aITcBfglLWCO6OiTg7FodugmFW+qpxHaokWqCz1ZYpzqwHkbClVhpX4YSbILdA6nqrTN7
OrFtAKYwul6GXn5NKIhOXZArPADQDxpJWLE9EHc348PM0I3aPiyS5HUYZ4untX5h4f/QJudceU5C
4z3RIwiYYgto84FFUH/QW/ychLi4WDU5Iri/MxIYHGgOd5KJwu98XwhtedQ1xtZZh2UqtfmEYQMD
WfuvwFJwcjHusmL1QI3SE98wC5C3hY4KynGxJTeRvwnUuOk2Pw80l2BTHIsX9gKUhiwTu8mnKbyv
vGnve/Jker4db6aik4KYIcQIWdi3LZj2BMZaYvMgYCsdolEz1X4TxI8pp73D7PQwtiizoZu7qO3K
H+S5PSF49R5AcLozjO4RxVwfE07xSqaHRbxE8VZM2nIv9cB64eYmkL/QX9tOvKV4a9COvOC9Pbm9
JHlPtN7t/mWy0dEjzDbHHQpqdNDA6ZqVIoS13CsLQL1H2DkcXQtxCpa/kn1cG5NmXV42tKRA2eOh
69OIGI4nZtFPeIW9M2bP6dAlZmd/Dih6xBLs1sZ7NGzW+VXW+3miK7KA5yzdd4khvR3IPQvW6dFe
WMSQWe1B0RJcwPu0rx4HM7jahfzXL95XsWWJNafhshHCQFbFZgavY788tW2XTDVl0BUNOms3kOKS
vvqF8+6JiXiamuQQoUhxy6vgBnHaPY2y/h51EKPV4C9Jxfa3s9qaNZBVLO3TR2NyzwrgRpfUtXdF
qWBUvD2S/FA4uGAni+CfWaIW0kmvEpP2RsDSaW3KZ3NzPtay/g/YExnXolM6dgOiO346Xf7NlnNd
YEdCbtL/ZmMA61FNot/MZ2uAAAJWHF8GDq4xP+SuvjNz/XUoiYjRB8IU7a0MFX4gO+j7kIbTHQDo
iauJqzH3jxPRFxjBscaZ82CF/gzAIIg/Y8aNoVuTfA4eKru6QDFekOLBEdh5BKb5nsrmqx9Rirk9
jwH5o+8dEP7KtUm8fqxa79yI7MJoSSyKH7wBiX+lM5pfuy1fAke84Ny9+Smd26vchemg/6azVgMV
WBgdEXPNhH9ibKZbl/IPQonI0KuJ1VDW8uUOww5FIfBHvdaHZQyIierEX8agLbqVbJ0FBqbKjNhv
h3Cuq1NnL3i6Z1z49qS2aK3Wn0V6IE+p3C1AvTcU6IxsaGMdI+VoYb6Ochwh5L/Vv8NSBf+Q0XRH
VaIBh8Wa4jzH56J341M/KSIAsVCG+Vg/so9G1gruEPTtOyoIMK65edSAtDrNGw7DgImdTPenqqj+
WWC6SxecycKbzutgvuc18RASJzslPJeADCbHLuJxmF6qkmhoswDTM3vvgHVNsSkUG4Bf8Wn783fm
c+Evbc1/pH9No8HIzrxaMqTXSIhwUl4GgGZLR+w4es8cDPuM2ZK+yKgiOy6zZRU5cNroqd1Ezeap
RIwbI18/+v0HO1CIiCdZtxFj3RCm1beRrsBH6XTPH4hSXp0EWYJ2rj+6cKtUKcbCuBasqoVDmr+X
XYJ1ILiDw58GKbP+LrbuUjXboZ3tnbcEeBbag5yZuoJYbOu+mNbT1tZ32CWxV5i7bSKezdHWpFQf
HkrVnPO9ybdjU1SPedEQ+TASQuXvXBxdHXyKm8N/ZD7PBuOW3P48Y9039Yr9ZzjPt/UInUD6vG31
0Vmsq792e3s6oDyLMkeLIWZauH0vmVr+7i0IoqHWEsPKn7z2AxEGyC/BA/xt6/grxC3wDNjeFx+e
YPuCb3ofs/ST1P0wL7wQ26FPhKjqXjO3TQYJEbsIaiYxi23qc6qLyG+WqFnQRHnm1VzIS1g6AqwH
547iVoRwMPwDA701/uYUTM1zFfvTPcqpXc7nCWDKpl1dvQwDT00fJKSjnYuBL8K275QgfI5MKT4g
tYWVOurbGC83s17l4OMPjCPCI+JOz4qou8o8CQ3qH8c2CwpHOPLA8aSqJURLFo8bgbXZXzqSagHI
ZxGZV3tt5K9XfL5aXGuMr0Q6LAWGV8uI0Bqht+vOWj18lB42yTSFvVigZbeITX23rvLkCLIli3av
ABb98qsdnctouyeCW/MC8hJuGAVa1FYbppx3a+hDa+A1BgscCUUnQuGDmLKnzCHwcRuiuix3Zolj
dJ4ifYIpsv7QRqCXFvzc74H4lOkHeUhJVaXnMV9OyDdUOPvvOfFEOV6ndVVnYihYMgeYkp3ll7Ra
7jaRh3IFukgVI28dz7CA4NHIPO6U3aCGb3ceUtzZPaRQGzjzoGbz/dhNYa+GvSOMh2b2drbz0Bgy
ZHpt809dXbEj8Cj/BvTP3AQJguBK8BlCGZAKlO9CYz8wHrDJI7SxEos0M8flGw6co7vIEM01IBXg
+40HLv7K7qNu/qlpuW7aX0BKjuQIVzPZv6XPXM3QGyAayHgDZTTMU6yKa+78kd1UT/2hM+uoBJkq
um3vcC+Zl8ndU0MZz+nvbGZxX33n/KX+91j/5zl3VVUSZKWiCXt/S0ltacTjtDf1nVgOAQAP2fKb
mJ+YJierO60ucUXTL4zH6Wb+7nIrvtGMHuyvhVBvMBVLcLGngzDy6sfM0RFiQvPxymIHjfJhORr2
nNhT8brNvynACgpQrrRqr88vc/okQRoUWqDsa8t/XJKFhLQPHQ88vhDE+H8Z4DaFSfEguljqF/I8
+dpoMVreOucT9jNe/L8tG7kSnb1ts2K27H3NdXSPPIt24O96RiuaSA/VivcZ7WRRsZEBtSz2+DKP
9r62qbvo/wboS5nmu/9xdB5LjttQFP0iVgHM3CpnqXNPb1it6R7mADDz633kjcvlGU+QSOCFe89V
2bTyMFT7LQpRP9omwcYiaVoNwYUA3dWQolUrvJvWwcJMLz3kDFR5S09+JvF9pAO1m9eyfZYWA2fz
NUzYVuZfflptkuFQY6KfRncNJZeeCaA5skyaCAXlchEZQI0odhiiU4wfFQSmkftCUyn5vkQiXYr1
KBBTuqn308xiO4361AHeJOuPE7rY+B1fXvzqDG9ud2zamMlBvRK9PgSRd04kExwfS3vwFlOwaZke
uQC7ZT3XJwaL78rzjp7d7QJi4sUA/UpFeJCKh0BDRRTiDxNL3/JWjurmdBZ7VW51FnXvAxGCGA8v
bQb6oAC5BhqRZa77x2KF8aisaXLp7KeMg88fny0LlY7fT3tXVqcuUj+cxX+iQvBca7GVFGqPoc9z
5YuzqVNgI4P3kYJjQQF0RGd4GkYoFk4TcpN38i3U0xHqKxPOIv9hLJhv8x7wkOvkqwgAWGp1uzbR
QBo5OGyO9roeNoGc72iUX1sGB9tIjx9IpynyGdPxPYoDfEUUJbAwM0xileseYTCvfdtDeoiY/Yt1
GJeerN7a1PvwHuk+eCDYetOb9/PJk/5x8pytOyEbJN2Ee2/XNt/FQzzU296lmPrXMkVNVIY3dM7I
mTWNZm6uwSmtsfdsio6UkqFLznETXgLNjU4t+1ZzHre1eZh9dzc5xdEDVZwZM76s5DRaOXA2nSFs
ytYaas1KIGxNV8noa7pZw7WOqC8l9nR0mrzsfdJTI7MuOWT9nPWMOWooKJ2J1hwcCONNpvZ8g2My
svNIesYzhZWAi4TUW1pIXZXzb06tZFkYxmsnmQ9W07VPmGq4yesAkbJL9BeOo5MMh1Vu+Us5iYOb
x8c5jfezPa3KMYW+lvwUOJoCieDT5+SyrAVMpHHRGfkbnj7Sx1Om3MWxmpkSMZhCIvOqq/bbzRHk
dTZDR/XdaYRdstnYjBj70SkW+HUgYxgGny5lLsTxzSMRgUEax0hA5AYC3X2lmF+2uEGGaenH4QbT
+nGo4pUYASLFwb1Mh1vcNfsQ7jR2HffNZxEZ2XpJa3AMWjg4NotiQoC40FdVy19JWCegBJeceT9a
h11mWvspLKKtl4EC4g7NwNBa2BZbke6HnohFTekdR9hAuo1hAFbhxSja8Orn5SV1htsonKtqbG9R
lQ6JVvBkHaanofOK0gx1qFp1nnF2VHqY7GRtWOm/NADQpIR6gqrBkrDkWkZuYWXyUGLaQKS2ETlz
fTV+Q1WjCAlOOjE2HhakqvavdohWxPPEpdYjEycA/ThRHw0EZCAAZBIZqFIPpNNjHA1vMUfZh99j
lbgoDJkL76dm3mnt3Ji27dqp/jQwzOMcTBHpCK7U8Dg10d40xyUd7b0quuvomWhV+nad19CREoTT
7Pqg12PkrTdow9HvxPMr82zqkK6/5GQ6oq0J/8V5Xi6DjFo8FOJDJGYP7M//Kfts47T8JVDhvWGk
zReIoJkr4BledKqnEsYfs01H/yvk1EnQoJWd/+MX/sZElMR5+GkW/bSVTfrPN0O0qsWy9hgOjiwC
kRMqVlIAw5CdPPl2uM8tCtixfK1cu9jL8sHvtK0jk55dYed/S0y1FeiyjDBGlzarlF25n0zqn06P
9CbtORNmsdC+ZTN9tl9m5PmLwsg/EDqjcqoQaRvMe9gft81bkxjIA/CbLpBYUC4Jee9klB8tG1WT
yTyhqtmXepiwXTnIY69ZELha/NFt+RKJ4apnprXBjEaxqlizJ8ZYMIaOri6YLXPmV7SwmWNIpIFr
k6NJo08vWVVb2Cv6UnWIzf2ey3fENind8ikafeu5DpP3xA+p3xnPL80RM5/hk9Eq4gzFdTAsc941
3vz3Rvm/EXT0xE7O5miQLjuvkfbvogIBviPmFd6dVYX1DEs0WMHg5HeMsyJ33CQjKwHwe8eIaJtS
1+IaC/8bECm3iYu2GZ3Pye27nmlf+my2zgs0OFy3IcMYj6Nb25i7h+Tv5LLUszKmqGx5qZLFPoZL
W/qGvQA686wNp11LNbebGEnBSKTWwkWNucBME996ibVlTI3DGGdqp7ikYu9BjkgCNo2l5HoO+YdV
0hLkafqNU3ItihCtlGxXmYHIRhaQGFFRP2MiLJZx7FxMqwM1kRTo2LIdcwRQb8PfLJ06NgL4kme9
Hux+k7EztxN3RyufLbKieQcW+BYB1cOWdMLKeKil+GhFj2W031I2hcveY5JkjM94sCUlPB+CJRJq
36bYDNp7N6lfZ/ReCaJkBmD+qXKcPYXtMjOKEMsPFeiIypVkXx4H6JLIg60nM5qmdesj+jM7VF4E
Up01xeLC4UvxB1oCGysM2zP7yR+Sf5VbHKk+vSVhGDj+kRCvRTLIZSXKK0GoNMxofupi3FYld12R
Ow0zjsqHUK78rVJJRxxs+pijmx+514Tc7faFSSmdmc25ZivWvOQEUIOC6cr54HG32x+oFv94bv9F
e37LSv+azG12lMGgl4YDK78wU2ut/OqrzJ3fWHvjzs6pXaq8KhbzkD/roS6YxFkXqxMlvBOFxdk3
nbWXxl+21xr0rPSaTt5clHBfpEA5OjjtV9l72Y59dbMqxlGtAAwxnps3RoyIJcq/UCxVoE/Ns9vy
Fk8sHY0kuI+i+qk78DNcvZu5GKlvBPKbybHXcEOYgUhx88tJLKUM4m3Yej8MOuiw3KuXMtt062MG
CoGTmV1FHrdrm5uKheu2nvOnfMyXVD7wcmDomVmPDTMZ3rym6s6z3w8b04jAa5mlj9IGH9IKFSqi
DSQkd1zrw60syohkiQzbHjEK6yGUP5PMux00Pl4k5W4t+RAOSUtRHyi+h4hSdfL6JeKQkFMyfmUb
fvJn/x9OINqT2d8NeMOnMaLpDHqsjil8EQ2ge9GE9iXO3HCpu+CpLe1kqweLhe+oB+Alag/EXd5Y
asgLTM1fFB3WplfC2vPbZmu3rPZN3d2HjqZWcjHxE58cHVlrByMMI94B/4Y54BM+F5OmwG+zJFVU
ccg8mL2h89jgO+jcFRYYJTYwwk0mNTkLnkUxx9NbPWLvOdiDDtC8ut0U0GpIZDStH1CXWvXosAsL
S/YH6GrifWLVdr5F4WNHK80n355mKXvzF3gWajGIGjBpWp1QqDOksiFTWPlH4yS6ZmXu+/fWhssE
cbtLgYy5pF/Eluw1PMRBnwDyIsDjaThCU2g7Bp/AxJiQdIwKnaxtv/GUwm5mhAhWNTHbVd8JLJND
6mJrwNpyxrORoikAzLA1RNFfsVQbay6+hl6FxTfbqTI/qCnsr57ju2cD7hOpIvQomMHFFrPAfPAk
5/uY6H4dOsjJEJw5C+nrhlkGCuPeQcbpeoxTQMLhaZs6KCN4FqT4Hvsa8DQHJAN/PmIbRCOsB3w9
gBIWbORAMvZzAD6YoAE7XEdTqx9qej9765oU4HKtiaUNjQCHdGmGf9nqttushvzRJ40gGH3Kfz0R
9UsZpF9Fw9jDdAO9CUrwqg1IgY2L++iVhhq0rMNnvgTyOQ9nX8XRsKz6Sp8ba1IYtlGan7O+M3jt
4uAcoB9ZulHa74F3xcuQFPA/KvDr1dgmxSvxJPaO4WFzAdzlL9QQtau0Zd/UENm6rozhR/PtfTht
X7H6KwuxHZQnNr6Lnh5wSvpEKo+PJX6ozRcXf9OuKmu1tS3attSSHwkDZI5gBWd1YSSKoZgRSWeZ
9aV65yc1cuUgBU1OcoB7u6zBK2okJ2j7yjZBMt9Ltvrz1CzF0Bu7B7pvpRzlbmLcbLusix7zIqdO
/oR1lN/gvddbleTWsnGiecvjZXyQIzpfIs/ygRuCEnczj960lrcCF/seS2N/t9IZomdt193ZGBtx
TZpseBqaPKfXyMQN2/AUsW1yHtb1dAAlMFjGR+lpa+XX4dzuZut/GXrgL+opnDBNtO2AAS0HCoqi
ySpWakrmFyvoS5+tb4WGoOvswl7amnoT9B8L564VaxEB1Er4bldNmvw1/RZrbhUjA4ro+UBWYlQs
qCQ8U9xNL7w05ijuYV7bazdy4n2ZWN6dbUn0lka1RkuajiCaAJ5jSjFdcx95iVhLzm/FHiabxAJZ
UDCTtzMDUo+b4hTMJqrsgOdDCdQeg1BVtxytqfnmhOvWiGrHE/l71pLcJqY5oKzR6bsY6KK5QP7D
J4neFR3qK0LY7EObPgdhmwUPNY2/hYjLUn6IwI+RgAT83LQYfmQma0LTlOmzEZsouar41tozt2xh
7dsu/2rjFuV8xTfsxw0arREQR4CUW6axe27H6MKelCMspoXJR3NlFcVB1vb8x4geRBdnnld5I5JT
7Y8YXHUxrJxI3CLk0bSN/Oek2bvUbW3KBdKGsCaKznjCuscYoCuRfLvOU9MilmRTRkKoWmLxM9dq
KJ+rsHjLO+hRvvvKLPlvEWAYXiSWqxeqH9nrtAAc++gF1TNOA+/RtyXtNQiqp3zC6VBNzbvrJ2Am
qUfxaBU7Mxi+GXPDjiXytHLDN0N29qoyXEZYdU6DiaThTdgF1hhszusaQOZeERmHV8RHo1513W6E
n11brPImBYJF5lvKkK9Qev9Y3IbAh/0YQ4q6Gp7oifqoqHzApKIK7stuIWwzvVosEtio3AMjec4A
v2O2WqFdZnFPzSsRNyy6LPxF3PoMte4rqnE4GDiKWv5/os/Q/rgwBzsNHQneBqelc8TmH6Mzj5i/
+fkO3MkG7/G2Q5ZEst8VOhYSj/mt8FlrshynIEjqXTWF+daB1LtQufeiZtiOEbP/CkHLIHruLiz7
bOGRCQZDsDOYERrmtDNJkGQBIqeFLDD0G37oXbpCNEtku3KRsc86uBIEvvCoeZopQT+n7PzY9NhQ
Kvuv0zlbZBPlxgoBOWr0hGjfxYqEB7mBgmz8xSolyhvX13AP0NutXafJGZH2qbAZr9ruys00Ahy0
X4cwtmFSlo4m/Dyz/wVw+Zat0OAxEuZXcJyx1KKmMjfKjOXu//6mwf/41kcVt6Co/E0UheXJY2bB
SkE2+9p6eLGS4asApiIIDLumpnKRtST2Pgvgzu0MG6EpAQrFNtOBveopcF41oPltgwhmb5s5oibp
Zb9xUGFWZsnLjDIT204VEe1c2l9AQJr7wJzqtXZ1vAl7iDcY9vpV9xBIDn7tfgd9ET++Km/FYkhu
uijLbyO8E1QeuqmOBlvep76lvY45EgE2+uo5Ab2IJr2XRzzIisu9QSbJ18osdzVmIn/zh/mfnowR
XUxm3UM3dnBssHZY5ensvM115PlIKzpxjEPT+oB83n3mZdVcOk+F+c4VQESlgf9cTQatoAytI1CK
/MMdEIyLEq22VbO6ovtPNoVK+tdHQAEVLwRuKJoqWFcxgEwDBBwTffSYahmxBHY2xHIyU5vdjuSu
3rSoaCp5k4Xfb6ysgfrUOGiSe8Sv1OoYGcJG2TdrNINrR+f+HmQD2MJi0IB9p9w8oRf3cWqBzeXa
ExvOVy6QerIOtuv7eyfvk9+BU/o1HDr3XoJ4Pvm24+1rFoin1Kw/lRlOyWoIoIB5QU2lrioEhhlY
I/Z/OKxws6rjXMPVWNcjo9dyUuYhLy0PVwS7Hz9hUThXtROvrLJ9JB1oTamvSBIj8ZGPCEs+OaoO
Bb+kpl1bRe+Dx4rYmmVtIZGYUtef6C/uncsaBVx2NYOHb7zpnoIbvRkIj5ikpI5YDR5J1QuL5g6m
Crz7IakzlDocz+wBKMN/CdX5yirrkWPvB5sm7JM9FoRf7gbjtwuG9l+TAHhDyFJvWy/TxwF+GesD
054Qf7rJoyBJnT+DwcEfcrScItTAO5JKaCSdx/lRxP58cqdsfPdC6BA6qH+AaL8z5GRpEDbFc1uP
yVogOToOwVgQU1Y2SUmLkifPY525wbJPoMdWMJe/VOyonWsV3R9WWF697iJw64vcNZPHWVhta6AL
j4jqousOvH9wm2EmZdDk2fiz2uOGK7I+3FHYFE9pYZW3vsppWnnH5DOrgfxzLhBrstsD9SIqC0Iq
a5Y0IkjLIAqWRZQ8WobtL2utPh2TxEo91vGL4cGKqPjBjfbIgvKniRqzj+jWneZPJ4PqShILiu3U
KTZRgxQfjXm/zxklLz0tCVaiUkTPMmZLacfinE/z+MbQ0uCKT3K6K/QGtmSlZoepccaHUwPtAtoa
xCWPz4MmR132z6vwik5sRPEB2+VHkHQh22QZxRfHLdNrgTrzRbS6P8dmHa4JhClp71iYoubHpAX3
Z7aQYeWe9zvwC29bt6i2JAcVvxkJ9WQDhNEOE/3wASGupIRArlBr3/l0bDf/Q250t8k0ihIV5091
FbYb9CTRAl7Cb557BqYqz9g3gUQ22WIcLMkzZ8Qh6ht5EfM+iGRz9lxebRQhCuVzPtjJT9Th9oJW
AR4dv28+QDjLGP44bPTGch0HXbSRHo7TqYdhp7o8ekFxg30mG5tphXmj2DP+vzct5wi8v2HFnbPu
ErJVvUFt9Dxa9zgc6qXNGuGT4SVGuzJZsRNR/8qmtddDNV8rK7p2bI+WKZi6q1Pk9s5LDSDSFONL
UeB8rAe1xukz4tGqnD1YrmsD1P6sjOIpoE/OF4nEfZCV6mgBoVgD06KuA9K9VFEMvxJHHtOfADtN
PqHjZM6x7N3ZeLLq7GRaoXmkpwSfW8gQYadtXL0eTlzQFcABAbuyOcfZlxFlho/NpbuR2Tdyy7+N
nb+Grskt0mV07Xl618GA/bDYxRGIXzPIz77HOTZnLvlOeXcyAs+7xmqoN2M2B5cAWNMh19QwSVr4
S9uOT1bKZtUqQgYUHpRTzOPMBAyI1BDuJyi0CaPkHBiVNFnsklJ7B4pvrHIHiRUkNUYXWMPHARk4
IjkekAKtu4myCJY4do3XtOrehXDeBzP+Rtl7KWr4zvhh2Q3PcU94YPjp+1SuJZtYvj3rOs22twoD
+6UvpnhHuAuEL9f29wYmCQIUrCNcA3dF1WkuDa6+ZQtq2ZPdv5kTCVQAJlrPbbKtFTo+IktpqxWY
HsbSXtEflAkIA0ud+CZ5pGQkwaPdNV8RpOdt5GasbvtRp6fYCH7o4kL+ls38Cy24ZxXcvniQF5ai
0y03cM/+Oqv0d4uiFsgxYmu7i9+hmdWQH6Gq11VXrJ2+vUGixFhGuTBikUBq6clNXdJoQOJQWxY1
v+NU/HAyl6QRqgthRZ/aNb/Ae79ACfwF7XECBvgnz9t3gvK++haJWDhHNMdGS+CT9wEjkIpgmN+N
wblZCjOJoj5E1nNUAnt8V3MXwO7EeRwkb9nD0VkALw1Bty3mMnFAKI/HaRpI+IBpiburRLkgmGcq
E/YAMPbb9JA5dsa3MFg/1aLfChW8EoFKfnsAGFCohyigxgJXd8bXmIAR9cQN3B4CigrVvDHxV3Pb
gGWBoRHMOT3T66RCjR+oeOta+maDK0I7b8e70HfHgyNdxgWeZGwOb/HaFX23bvsufcsz32XuTcEd
ASJeKAsBXWdxneTKYv4Ys39lfKP+GnH0ajT5376s+r9DPOqdY8YERWSw1urxr9cbhHUxOkfmHUwU
cFH/60Fanp1BrujD7DuDgSfDdfOKeb837KQxPw1xEdzgcBEX6xr2a4gL4dPSihclGczLw/u+kJlX
PsyW+M4AskHo9pmohwOgaK2j9Chi//fRBq4E2PJ1T+7VafLL8rluR8ZvJQa2qJrQTpTEpBEsILRb
bXh2fsbBewkDUFye5HDq7FuQsQKPzbG+2XAfWcWYrKrjAXzEeI55CAj9Y8fo5TB9fCIDSyPXy9pI
PzOv+ePN0iY+D6Z4BmKaeUxyyiU7XSpIZwlVxdtMtaiw4CQtrRn3yiIxMu/mNGO3qWG9bCqQaIDZ
Vf5cyfEp1RjnTHZjuKHaTRmx2tZaYXpriT1MXWztneuLBZYOvYkxezJMD9BgmNh6UE8O04cclHmL
pEJgy3u16F2CRkTCSB1n6akms41MWFVukXfhV9LewXLj72Tonmf6INcoNRseP0TnIgY+/u5STe05
aCDiWM70h4kYxAKz3KmAqKxSjcG6JEvsCnWnYAs8WUtGYv5GGLFcgbx5aQjb2OB8pBc18CswgSOT
DCvxSAIBDujhtxRTccEZSE/hZZeafp+iUzDlkvkA2IGk8VMz60sbAKXJh4KbCR+Ga8TPo8e9YuQR
sPCQ+ix3dLtLaJZ4vOwrIcrJsjVBrdA+pry9CfUvTjkm5+Vb7XUsh3x9NkocCSiZSwAGTNdsdr/r
9OHQBPhPWIpN7UUO8i6pMvfJqhzCLqQb7x3fgYvvt1wfo/PimFSTtc315jbG2XQGEGadGfCEQG6o
hxR3rEA9Kidc6fg33pqavhEMVb0YXZs2Qs/cpdVfYPRIYLjZ1jaT+HUCYG6prAkBcf1YSoZzchAK
EZpNXbDUjwA+nUe7xPd4TNpa4j96mPqc+GOOfHfTqBhLrEHBsCU7UmyzUf1GuA/ZrcKo65CNPluo
HTem0u26f3BAsCN8KXLrDp0BT9RV9VaaEaisFupz1cGCr5A8A40Hs4Am/uAMjC5Rjp68LB2B4lWw
K7mr4E89+7X8RpDCL5KjsBp1gxTYspujLKcd4fCKCrN8JyxS30MrgUIrdvCBtw7BLNsqqjEcEPo6
VDmElDBCpWw50C4U++bZxcZvp2O+0nnrHIey+1e4GEphd22ywsEm3Nyla2AUJbsM2ajnLzvhV8QT
OgNLqgwfg2rRFwhacRJN0A8JC5Mr9p+n3I7LI4vct7gy1DqSPn1R3sKtJSph0ubNrritIVOTu54P
NWOmyV/y9hprqNLxyplH4+4+bjEnD1m0Z267DJjKIeHKm3vSZxzKNXFiNb2TUxrDsu3RY9jj7G+y
EuNfNo3dqgp4XSG8XTSauU03RiY8K7JqcsQF374geiriaY6RPdogCozRO/qE9BwsLcSqNPtxq0nf
pixHpDn3+AxmOTzwikjUWN3SlFr41nGlMCQj2FtejKEbT7DzGP4XwVej+j9RmJKQ5ER/vHH4VBLs
oWhoPkrTZxRTE6BSOwNaQZLujwLvyCJLu9e46EPKi8h992rubzVjaEsfqZ79Y/tnIvsMTHbXWVJ8
EsOA3VaDMLFxcyJyhNIyvuR54G75DJGlOfVH2HfUTgXhvcTdrpLJwnCFuwSOT+rtuqG2nw3LMg7A
o8vPpgIBZ9lXnEv3WiCw9HCY151tHOjJnI3Vy/co816apnZuhZIpc3ejelEBQfOq8H60bfyMXWKi
u3LwdTrVFhfHuCcLYCuENtaNHVZrgwrnYSMKdqntWvj1zHwFiYr1o5V6S1MQI4YDOF6CAQB2YxpM
UlwmXb2S1wl70jkk4YkCtoc6E7jGOm/S9xbt/zJOFfdSPWWXoS3wGXhwl9I45ssNUlLU7fBNhLif
HcPdPaQeK6JkMiaa6VvlAEeKADOzqAu/iskE0Nenn1ZjMBIqcaWBWn0Z9PhihlgZ8viFa7C8elH+
0Zqgv+OIgVBRHmxgroymhz/VNMMugKNDwh6anqtlfk5usTPKBv0EeXgqA7RCjAJOSwFszZuRSczW
l+wQR2YAo3uTmCZy/ZD5KKbdRGIRkWlcC/6AEzNZJ1GUo+N2QsnIEHaV+++hp54GC+gzMt4YjENC
XBBt3YXJyks2ZJc+KDZt5RyYWB2GSpI7URPbMG55FQBJzhs3gIjQPytAFHVNxIvE29Bj8TYQOKGa
otNkpY1EhBe0lxj68mp8s5NOcNhWRMYFxyniD9o5qPuwETvC3IksPlg1Jo2umo/Qum6TP7+22IcN
Z9oRpXFXtPULcrpu5KPfHNPexcyAUgSNs/SWrZufbRKjuxYkvSefJQcw0GlH8jKHxWtnPc+yf8V7
CCdE/BVJ9R03cttEYj3Z5N5CUUias/GAMRPzI2cSnmKBIx1NHZHypH5tUGQs4U4uxghZOpYfHde3
CrbUJE7NgPjG8hGS22iZp4UAoW6NT6z0F0PNl9n2h9ASV6ekdIjdo5YkTLT0RogESg+JJz52+VAL
kngEiWVl6SfDL7cm4PAAJASBOIDlJjyS7OtGnm//ZXLQY7rwmnpzlevfgu+usxuKe2/Tz9CaPHnr
CnNjRcye7GgJWw0dZXOghtw5zkvJD/VIS3PPpGkqcdSiai5TnlqY8SsRo+AEDB0bv/1k30lc+9A8
0gsCHPYoj5EBoxLWebYNnPaAROubjRO6nIEwAJ/6Z2StRJ+LARuD2so0gXQF1c2PEfzFMcFPAjiP
GuJVYrEg8/DkBZgHI3THwUeIijFPx5tr3t0GY6iczwJK31g9aXj/qZEfdJjsA+lcvaw9ZXV97ad6
xVxrEeXORzTzEQZj9DwV5osKOfq1N53FNL8TabbMsFGvcIjqBW5+nIMeoY8seDFT36t03CdsDZxq
A8R8Bx761OCfNknVaXJGdMPfgYcbvPjPOMIf/18Srbz3QgfrlnBwzcS26a8WngxQpOQbuKcCnjM7
KqI1TLzw8UaQ8Psw8QeM0xeM9s/D/FKzdVAjH8rMWHjyUOMwo0pLgKbx2qa3jyoyPFASgqHbxFj6
/PI77RPqxWBbN2xJEfcmbgqbieR5hnYa/IWTgeUvuDtGDJB59EomM9B1EIwRf0qXy7u6YwyjX493
RVKdPdmsx5SdysjxTmOJimdYTv6X6xgbTVgI4Ea+Z/KLmPcxTVnZhr03B4lZGEuEhzfKZHCD7o7D
oM/LO3a6T9cRHP0PTDgm0G4qtkn/gkT7j8ZV4pB35jmfEi1US+gvw5dLWJTorf+V4ScZjhaR7g/3
v+z2Y9fuy1ofk3Zq1zX49ClGcA688mQPwABSNtzVeIwlYiez9Z+75D1H0Dpb/Z1UuyMoEJaZfuWu
5xrxYilYhsS7WuWkSMYIqoKtIDahJ4i3c5A2AD7+hP2PrBrpPOu3P41rLs0AkoQat7jHttaQvZNX
+umHwTvRWf+61G3WAwCA2TA56On5wnzkHs9ufYJiIfLNTUPGl636Hw4DInGDLXFZePN+UhcdFIGY
TEhXik1dL/RGU23o6v/39zArDZMSZ3VeftrKU3ccod+BY62bCFtvoJsXx2menKbYT4B+KobGXeo/
COc/Q+OwN2jzXQkeh4EqQTCcNUTQEEPxJGObqWx2KHwMaFnU7wyNOZ/wXD081wJkCnXremSZ2hR4
+oZ4j991TcQKQCB3pXFk5VW2NepGct2itkUlE7fTq/ZySDfGefLsfyO5uhVBYn0CuqyfnbUU/qYj
jm6IpoPwMCF2TfVUDAqNCPUGX6ZjvTjBh8F+CzDSuu3EWevniTeyGG1c3BgdteMtlQuxb7LOHr9f
nRrvwHgRpGtvRbTDBY/rKUBLVjjJeeaCY6GwbBvIC7bczrm9b1BAsOpvngoP8our5r2jy3vSjWfl
+mop0+Fk2Bhw/Oo+Iuhamwa+l1J9qyw7tR3LJs8nDSkMSvSB3R7bO8E2bEATM4YEK2i2SMd29ccY
uuOycomzZW+OJmGfOfKjmcvzONQfdcqNKoynOG/OYhzvRljsEiyDPmdjS3aqqKJrgahqyrObzCYu
nBJThrX1ZvMy+sVn57i3MFY3s1J7n1AClWQvKQaSKkUanspvM6n2jGxBX8c8R5Rjl6DvjmzI7t3o
1auyL82lzrw3mZZ/mEOwFutce69SO19ZVf6v7fyj17arwMEGbWDoaGx4cnXibmO36TFlZLsiDYjR
Sb+zmR24USFb6HCs6tIFFWX2D8n9Bs8n47a8ZwcbDzMJzsAa04EzyhxP+rGWDoN45m1x3qzC3cd8
BF7XvIuy+zWwhgmLKUqkmteU3SyplTv22StlCSTf85HqKl7kFhKH2PEOQc+N3lpiFzqus0r6fg0F
8wc9ISUWnuaIG3x2HkTKmtWMafwzR1wTSSQv4TTvfcGBwPArRUYa2ukrDbNYBljJYyz1oWJqx2rq
va+iPafVtzMSxmfyGveYSiujoJkZqj0Oij1jzS1g7o82gZLJ4F0v3SB0lz7aicaxfv0MFVcRvoyi
WDfFvFEE2nqWi2wN6vbclywK0h8bNS1BiiFMkZgAFlibT6ovWmyUBil7aCHJ1PC2w1C7y8gF4Qmh
CLGezJa8RjCC2sPg2neBaGBpWzy9teSWhUpNxWVux4nM7D6K/hIqtYHWztGCeNlsNMHUJdO7vHwD
TfJqN0yhpvhEQsAWuYK7bsbkBykKCi7H+5KOfXqQe5czGaSY/+VimAX13kgyItMXkTc3UAf8S2oi
k9OHOSo5CrNuM3gBUMta711tvQ30Y4tGNV9WB5NOVn9k4P1x03rn1PMBvSpfCmFLi9GWr5Wp3ker
XsKoATThPfyxPoANETNXM3MjRAjmH/Uk/EXX/sfRmW21jmRB9Iu0loZUKvXqeQRjwAwvWsAFzbOU
Gr6+tqsf+3ZXcY2lzBMnYgd7fyfVLpUAXNdyr5EbCSDkpHwwhV5LbXVs/jmjA/uP3EHOKiPLNnVb
/JEPe+1s+iYm/y0eDNIbDYdmW6LnOMh6VHOkSXsc5b1G07s6nQDFeU/TqGPp2qt56D4Jh5/HgFhD
m/fFeYjKVUHFW5errWt4q7rGyB2Kh0KrGzS5zybunwaPhZOZGr8MaJQ33r2Ast2KBgZ/NEG/8o5w
jL+YUZ3liNd82VfZG7sKYHPJzMIMaCP8/OWY9d85nHCEzEU4Go9IlOWT9J1VdncZ96hRXN4G3p5D
YW4aaS0zn2C2Mo5dlfKFKFcUzbzLKT8M7XAYU+6T8QcFuh+JCJbu5O5sguaBk27uPZqhYgWBjYCm
1ieR/Hac9CUZHzMZl1UO8sAvvnx2FYlQn23LDmYuxV9ZCiCZgnXTfK0maA8Qrh2Cqg2+kRi7ZjOJ
ZV6rk8L2YWPFWUHJ31H9xto7/C4sri19d8q7hCJuDDvDtB64Q6iYYJYBXybhxQOGhU0GR0Jw1yih
yxl5+GpF4cGPp5sqge1HPJbhLzfEx2QKD4KmYpmJnxamk039H55OFKgyIisLojYNmWyDTWJF9AhU
8S5R1r6I1CEfy2FDJSGmWfaMKtsoSro7x770nAdKYp0ZuZ5ViF7rpM9/KlqsHDv8l3vWX+Omq64y
CDirvn+xaOCl2v6O7M5fCmXNS9ebLmNXbpws+xUz5WFdZx0Sw330M0OvXW9+nDwAdVHbv3t03uwU
OM0FCKWTMURfvmifval+Q7n51Z5H0racbn5ousuIMIPsHaAS8gFu4tXIbLhS4MQWOcb1hSb6iMYl
NqUJnpLjyj2YqQD4YSiFy8l2N2kaqmXemUxc+tGKB9xt0f0XydST98EzIvuRfdhJmDGzXPhGShUR
SVEoN0C8yRTjlaeydz484Kdticm+8hlpfZdcr/9TjPGOho9znza3DktTPeaYMjr3EwzQvYSRv6Zh
/VDZaa+UYZzMaHwD+BUTfG0ehJ6oqcYuAtn4KQndR0FKEvl2XfTWMdDRCj7hscn5zNDMWV1LLE39
/A4nq2Mod7mxwy3I0vB1clGl4V6HmyTAcBWaDUBKdVQh4SKV7KDtP8Bu2YsAkU224PDYyIxTuiJb
/u3n8x/j4289Ree2IHKVUHXLq1ifi0K/4jvoFgMP8EJ7yt316dRiOUXKweIkNMYPpXe1g+cJ+ptd
6s8uyw5G4MBqTDFC3/19rrv3qY8zJnKBLPJQAI0d5Y7PDeQivAOfTSpBRxhcmjBLSbxV7c2mWiUv
yi/QdfRqXCSCXNMGCIuSpA2K0sJU47hlJbAU9BC2fXZmeXtKye2nWfJca/svaCVRefIfQbq18UCS
nIHTgmVBoxxF+TaJKMir5dkx9VpIi2IWglZVOV/dWD+lKOmQBxbpgL8ufmCBuTFQF2VNkI/w0BDw
6QUepAWttpZBAAoVbqErc8Px9eXlMQGsFvQpF788kLt7eUuXE8pMqmd0l8cpYmWuQPGl1SZkPxXZ
mJsgewR9vgJewsgaDYQ+fhoPMmxWbkKlVhXvM7pTlmzauTHG5hftPzt9n215i3mz2rNezg7QUN6j
u77TMrMjbS0kJdresG2LcWGLehdbM2dou+v8AD40+TWm2cLuvwPPvrBe4DbCh4HTOur6fRXhriCy
Uiq2dX2wnsnDxOH8nQQ15iG6vKjTDdx0zYr6oeQnpPPtnMNDZAe+alxeL/Wsr1lqX63KGheDqH46
B+Q9uEunZjNsz++RwI6FFJSYXNkBGO1Lv8AZ6iIiGgqSxPRiJZgURBiyISbubI3pj133VB+OMKrV
qgfPGJpM9fj4fNiC+EXX+YzHEYQk215ANkb0W0s+CtwgPJ7DA1VLRxq3cGbin8TLvJiiYi2qeAnM
Yj2n7aONmZXT7rUZBAcntlyM7bZnPPd0guDv4YMkMkrYjvINyo5fNZ9vGQLTL7OHLsAVk6pFUiVr
3+jZGjTDeZYubIz+iiVlhRN2q0n10kfENBvt/Fb99pYad60qPhCMH23odIkV/sRefF/U3oWdOaFY
3R3eY8t8F15yAxyYLiqH9jbkoZVKqkuR2qc0jl7agEtEwtLmLOR0QEYGVTFcKmXs+zI6FgYBTaqd
anA5fKDJh/RoLZ/VtK9UFuOdsdAaO8x60+j/0+VAyMXi2ItS/W7i+JJNnx1znd0am1twELJ8JKt9
cAHymdHwxosWUE4oTo7gg6FEjwlUGS8liu5SSsGzSK1kZJxct1jlTX62BJ6CpN4l7j2O4zcgytl9
53b6NgfmW+hgYI2NZgaGR36jnOzzUPOA2vSBc0MjiTCyt3CDOLn4TnNrY7KKNOg+23EnVgOZn8YI
ngRziq5pJxae8tczVr3zVBUfncUziTn4kXaAGzGSbTSg3WFcPUWzAYLa8PdFMQfEFZMj7ioQQpO/
hTfxSB/bv57njh+Acw7iD3eCtH3QVfvaVcxqSTkMlFLVjFxEWBSlSHmNIgNNYSMNfngTDWZ05tem
8l/nsn6OXEUWnDLxeuDqY7ZUjNCQtOpkvQxQYJaUgQ8L2oN4QjQqSAYu6OTWVr3uIt5Dk3UhWbYP
c++K1yrlcW80xwb9V06nnlUfHCvTfLfZpQ8SVwn3rSX1ky+OY7LeduqRacZ/J310f+ys16GNfu3O
+maB6iI+gNyXLmxQsvwYJ0eg+dlUrOMkLHapwoY3jMFfGiP7RSDzecsguQe+PNq088WVc9EwH1ME
vki5vwXt3SyfLlPrsZbWbn/yudkEmJGzJrpQ6vsa02QYx/wgokPIoYzrqqR6cGMcRyDrJ2yFydkq
8odBAsvI84CeX7odwOTak5Evwar/Y3y+w7gpVCNxcfG4rdRztRzG+dPjGCAT+kDp5nmMnb2ZVO+l
ST8z8IgXnGu0Z4dPVkkTcmvD+7PcN8P1nkVorEcrh67qU/zdgF+1qidf2Q/l/dmpY27JuK3xM8Ws
y/3GjRGjg7t5e5NM3nPETn4VTunzXPNbjDLrcQi4vPjZk5iop3Dq7YgA7rJ/XhHKxgP6fxgtk5+W
z/k+pspZmyl0LBPhfDQ6lu6wRMJmYilnhZek818m1b3n3cQLvzqOfXkMZ/FVw6eD5jwvMiW+ZIMz
wYJdlzv93g70phVyR8HEenLBrRrT46TcJ4c/H4kj+7FaF2V6xQV0Z0ISt5jUuudC4VnxIR7GVesk
v6GN2MTwCesigqIbUZwLScC+qnHoN72AOKxcLCzGD5mJN8WbiQpFqTZNOVwp2sPJb3C6mRTVoJDI
V8IKH8IMPv1UfPdp8U+1zUPDK41lKam7WfjhBq/pmmK7lwIwFPhMyalgeqdIMtErtzpnTU8ND3nM
zC1etIG/EXZ6bQVPuOCfsn6An+zUWLc60l/aOIZcLKlEWJm6A5WiT7RHr8glndJArL3KObhd+Rzg
Gl7WGh3e7k9eND37XV2yRmje2aNNIHGnBznkeJ3tZFupgsQK0mROAwk773SDYxL9fNDmsqqRdoXe
R331bYW4L1JbPLYOyZQ4gJTgNQUB0thYFWROCoLVQz7usJ8wbJK5Z6z/AWX64k5UKmkwV6ySmueE
TpoFqVMc6Q2s5dkf33jXf6R27KIwEadsmvIhKkAKTvlLCYoLEhSxewPosfban/4eJbVlfrNTWjks
c+VoaBruDJ3VugG/fJP5SEJnPJK4wrtLvyyUv2XuqYPj2cSP+bDM+6XDtjmhPKRR4WUPtQ9bveL6
UXchoefOfRP32SOy1D+j8B66Lt3ZBYVbmbTwWYxPjRHfzFa8RGZxlkAfsRM0f/6UbruW7LQyqSKT
tQ1ugFUzsYMIujZtHgPHedBszc4R2yYHFOIPMxdvnli7Xulq7O/E2nF6jb3s23Hzx6qdx+Wc2OPK
NHve0s54jGV6ihJ7Sbrn6iKVIse3sJKnYF9q6+bn1f0APEAGOhdCfZUa6RxTPB3pKDtGeG5qRqUs
v5UA1Xi/3ow23tlDidFpfMXm+TF3w083R7cmAEBFE6cdQ4ujx3PfcslZELx0kQagCXdTf4by9h6F
Ndgx8alldIrq+AHcDRFpNs1NHx5ZvHzR/bYqcApbMcc5BNS1JfAYgPY+p2G3BfJ2GBy9hRFxns1p
j63ru0Y7pKfFhjU3/IaMR+xSXDp73VMbNL+KC055V60ic36P6/GvQd28M5V9bhNxokEz8JTMQboC
O79pmuGp76hn4O6SUZsa4Qt1L52XPGSiBz9QHfANbAYL2UxM6F6MqHZsPoT0E/lNhvej9TkOzYex
pxglK9dBMKwzs1wYs3dMrHI30EVuzPk+qMVLJXhnCaTNtqH9zaBGNWteypHXtV+zxuy3oYLvaXCL
3UNkWOed/wkh4ETDNnBth9wbV2GquIMOmRq45jDwyDcU4y4G7e1C0/oLS5PWO29rpPY6MuSBzvUD
XolVYhbHWdY/6AJb+E5724dYkRYxVlyHHyXx2BwNA9q+gdVxWU/lcB6aELVigO1wMHTBwN3UGOR1
UVWnJkqSJWz9aTf4IJf0eALcvixF/oORdWVW442Komnny/GR3gMCi5gFahJKeTkdGPpW0quofr5z
QItTa5CmMLqsP2pNEjNyTJoLi/5N8ggxKZGIYR2PzuDwqoLbviruPtgZTi/LE6wwnY2WoPG441fO
iwECmvNA+cguy/vomZ7NVw+bvJYV2XbHfLCbAAuSpF8rRIPwJ+uaEC2gXYk6gXKXt1O0Spza4D6j
5MEfKTtMtP8+WkVFwO3eDDE/GYP9Xg7FDS8QgCl/uODB77AVxM90R+KQM6blWHsjtlCDSR2rikkl
UQvFOswVsGBvTbp8FWAUWREE2ZlGePHJNFMrSKELVos62Ocx2MZiPtjK2nVD9xyn3tLwM25/XIfM
/GWEIiT65JtbMCs4ubFhPQZdXxGU4TPu4v97FviKhaG7SL3poQDVDx+3hRXKFUonT17C3WC0nwMJ
H6ylGNahi5DK3WVMqDQlHMC+k3wJzX2VlWzrGYBc0H9Tk7UZ/PCky/Q84oLjmTnSD/oPKlLKINw+
mMo5I7u+k688Jz1NgHPdaYRKba74VjGWE2/wq+aJTMJhaIajIUnRNs24l/8vlTQ6j+yAoAKUtI0s
OBEQe6/9YFjyFgSZQTTFy5r3nJ6lasDpg3b1Biz2LZgYrQr+sySLgHOkn76Gns1Uh3YncNFLys9x
eaRQ9LqayCW+iY1lIlDI4YlOwr2MSPuMhYXxov/nWpSsRdnoLf2uJ/IU6WjLm+Ns8YD7VXEsspif
BNKsyjlvnKIl8a3b79mt/90fDKuHfyCSFPKdkT1z52Ur2JYPLA1Y5wq7e6R5D3J6PWSHJAes5YJZ
O/q1TDYJZRfcpanCHkzj0NAVu0989wWnBVzKysEwNpbHyYAfF5Y1yOThAQUBapMmszm+6YRwixrw
7Sa8fTGFVqj5stPPyk6B+ge4Da9maHh81BkvcxYaL8rioCbRDVDCgRNMAOctK+8Gl4bWHKRlfoTF
FGMgHbu+fKntVmzDCTtq0oyweAKieZCuF5jA4EqQwiR4m+6Ew6bB9rxDbQmMEbyXeOIxyrTM6nXp
NcuCWmXqlSBvUF97tamvhdlYb83GStcKBZzxgXx/yLVk4v83ioBcdHbCjftZGeHRCeKDMO1ba6Yr
rajJpKAmt4PLZOtlJIpFagQ7df/qNnI48Qrbi6x8VYkolxXkBBxdRyMHIIGD2a/MH7Tna4DttAjF
LgvoFALlmix8T/2bsNf4xMFWyRx9EPWDhmN91yO4i2QiQit0fxJGjRIcEd5uyCDxv/eoJXDpV6Ub
gMHDDOWnVoBERpvZS1TdU5W6qAwhdVrF0XHDNXV6rMYtwa6cQr9YWz37DPWlC/cIXPvkxhl+GgtT
LqDvx0AzxRremfDPwbC6LzYciwLv1oIeb1IrlA/TvMcn3zQvrSYJUM7TnhTrFVPPFgjgsOkz40nX
PUa5jpVdxOxTRVVN8q9gco0+Ctv+N9IAsEjs6Ndsgt9pdo8w1NZp1rzS8Mz1o22Zm/SwM0ufKiiN
ra6CJDNo9YW36ObWyNjTvMqxRy8iMv25Q81QKw8YRfEO8pQ43XQM7hCLpKM7QbJnAdJhk/aF7CQG
/dFXJahMzEuExLZ1P1IxQbE93MVNlBlALLhIrEXu3Us0DcAIycUQ+EC9uZ6XLRdR8HHFGUloYu2o
MGzUBGCnPn5y3HgbYMjlGLq2bfaYNQlfofll7Ef8mAW+K6mpJPqiiwczlfdYwZnsczRiMPUEgxmV
7GyvCn00MEcvALV8+FH3lyuq5TrWjY1+42LG28d6TdzqJAlS9yHJptrNPo2W3XQmW4B5+WbUDAKq
HU+tX3zYlBzH5FVArlTb1OWm71UwcHulX32MpJi8hmd+sU921iFlx9a5Trpui3J2pkr4z6zH99yM
/5IwP0BRPIbhKBBJ3b2gU3XRRPXVaCGSVD0MvIATdms38tMU6a2lcpG4uzq1jfvrIlHwmZrgg01e
pWG8E3l2i0wLfyhKiDd0x8hmtjb5Cs6yOPKMPbuhB4OJiau1y50/pN6ChrdyobB0DryvlRN8y4q6
01gkxlKyN6IW4kiS6K2yxR+z7oiNCXmIFeLSCry940E+Jx2xx7hh/MbRIOjPqOldmkknBIF+7zz7
2xDBM9/C96nkUXF0+U7R9BL2Kf5gR30VVbHjQXi3KnI3EngC7ZH39seECgS6dxdyiMw1HAhAo033
j1XB/Ez0ZUvDX7wOE1w7vKGz5WhE7U5OzVtV94x7GJCnDiXNT7HU2nBs+fVUR7SXE7PNduSfsvR6
/oZNof8Mn0CCHXBx5EA9K4sYeHhXsIXhrNoOcyXRXw7mHi9B5FTG2vOjt8k0fj1iqvjIYQqZTbZP
DAtlYcw/PPKsvPru33yDaLeDd3YcrOwJA8UEIYm3c2wbzlmW3LijZtjwj5rXmtsl6zB+YZ40Fm4c
3bH8EuMuK7FlAAwT2VbYq4YJndekkayS0S7Z5DSXxmZbOUrvQGF8urYy2hRErYhaEpf2JeAxTxwG
VRwae272dYvReTJSZ2vVel+MQXMkOPyIJ4+qDN6JOHHUX5EVP7q7t2Bw0dI+x1CYoHbkGOVkPf1J
J7iZgWZn2Bvd2QiqfZtT9mkXgOyiLSGgJ8bLYD9kXEhAwk9PYcx4TIbfZvZ2HVYP9bALxrTdjMr8
CEfU15le7owK1BOxrX1LngL5hGWiPWHA8+lp4V+V8hSBP5sa1D0aq1yU/dLmsZyLDXjbrxaH12vg
xXThCJwisQCoSFhqkPmjETe4Mku0OV3SaWGPxxDMSpbZP9LhZ3ZA4QBRfkV4u3kdDxLEWH9Bdc1T
7yLwpRbO7s4/587wmNkTc+NwbB33wdDWfnbcF8VWHQk+jOia463azOob5Z2SLUqulizBa+7l7SbX
8Iu8fvprZPI2cqXBuOa81WbyIvS9yj7E6pJDb6CaOD2YBinE1s9u9JWzARuLmXxBTO9TE6sn4ft8
Zu6LLsarGwYv9BS/I0MdO+HP+yavoXnpbV5Ul2r0rT2ynAmID+Nh24c5AZUk2Nhzaa+Apthrqbt3
OQfPXFLF0lSk3jHRR1uAE2clafMwyhSHYsxUXbFBWRKpwlwyIxqqSn20gffajfGbirgNDX13tSh/
Jq/cncsQ6BQuGuABE1DUpJ1gm2LzdZjdaeyFDhjgEeKD3Tqy/Qi95jMek7/MmX4ayzmXWEF0oI8y
y+qT1cT/nCjdugGpAUsZz0JHzFnTi5FO/cow/VdtUIcA3JgTkTwwpgjnFHX+3pDVobQKhC7PuxX0
FYYxMECV8gVg31hU8XureJRqp/pUdfekgZsHGNSbzFr2RsT2a9BY9A32fk7LB2L9gILZZI2RgtZV
1Y5AOY4oXvb7iu46TmS8YI0z4WAufCQUoEx+dw4SjdhRQjZlt82KxtwTm/3uRl8uprQkx9+zqy4n
D9ECCYObAuP/3EosMxrE8uDfZgbBwof/COwMdFF850PkFkh0q//HAgBEfNq85ln8JYWxa8iY4Fb1
ThBz6HwyD7iQ+MwGC7tHq87haG9zoKwdvwpcMsB4Q3feRyBg66bleOkv9iwv2Z3Kkcfz59jNhyHi
/Vd5l4hbuIqmZsUe7XsMyu9JN49EyF/8dFz2g3FqhuradvKWZtGmyqeLwTugqIL3rMsf6hYGTStW
RL996KPgnSAUZnelPJXetfOng9d7dI95mHnhNlkY7oKJu2Uz1DsrGh87Ob6nrfiIkYx1AfKnTOwv
mdvnMc9XDqWOYVrfYkwBYWhfBhJZyDhPLD0fCckzDZtHrvdPPHXnFOdp6M8nlfbXwRsvTe/+i3E7
+El5TEzmUZ8qvtRsn4RwoV4Gl8HAQsF3Fu00MwkywARzxy8iKNAWcrIq4fQet9kO3Y+62I7oKdR0
HdFlM5L4GDO1HZDVT0OTvydp9mPZyTkKexpqcoKsAH0wiVwCXFpEvZGsSwjthEkfUgvkOJNAtyxd
a6O8cp8F8RO2Xn9DFo5Q4Rw/Ro3Pddr863K57WV+TpL54Dr2XgF0WYsAnhC5wWhtyilZgzQ6Q11b
jQNBpinycKFA1lmqmMw0BPj+FCrODcxC4lnSf37Jq7E85UUa7++FCqZZPtuu6T8qURzyuN/O7IC2
QFMwKMFEXwxl869o+6/BwFJAV+lzWZZgw5LWx9FnjCtX1Wptld0TrjywzaZ39ae+2Ye1fOQhIcOm
vu/BETrY6Z+ZLmYf3jKPzopCvKdWciaW+ojznbR18wYqZU0L3aWV+mYLdhH2/ByOZXUX2e7IM9An
VmzzpR5N4qzEDaTwjpz1al84nC42/93BDoyzKoBYm5wkhE+ZMYtpXeHoMWgJ3NV1la8DgMULN/VO
OuyeQebAVLA+jPtoURfl54CyjbCzpAP4UI8SLNMdj0JshEwb1J8Wtp30grc5VQnKHXZ7JW5B5OPz
5apwF444go4EkJ7nDjyV7hlLHEY4MwY8nk/APe1rHrj9OryDMlil7EXLM1ZSBvfAmJNvo6R95BYU
7pLQ55JPfDqSzi1le8aAAkShQdPuKXPc6Nr9Fflw43T6iULzXGcQvao8Q2mfy0+HtdhidNsHTFUd
EXFYamHIszNAr6mllGuvtrYwWjNURygnkbiGseWiBcVfPmKiVVbjFgJ/t56tHtSCUTLjGTUWW76r
bl6KK6l1vIFJ4G9dE4tPjDtmJlR251j7C2cm1dxTEInRRZ+62f5Gk1ur0vzn88cHc2Rv7yblI0vz
axUPe6AJb4NI9q3q/g0ifU2T7hTU3l7jqJ11/5VM2I1UWYAxxgm6DGl8X1d0NhL+3RtOu9O8ogkE
4XnP4+CI6/NmGfV737MJApUSEzEghSFweiwQip4q3W1r7ZCIVGO4ooIvh/wTX6yQr7KoHczLmMPB
auydActfVsurtL2OoxVh3A/Z9xtV+WNQ7VeaGI0bdgPYEsApjwPWNm0q3B5U4GzrwltRdXAaWwJl
qYUPn8wGr2uJkuU8cDw/y4EcC3Ia4mxv/jD4Y7gA1r/ypcb4xUlmkLVfprL+i1tmVkhNHmcXNmIi
di52YcSb+4AeW+XZ8RLYkEMiAFfo77AuHhVctyHLrhQOApecHBAGDYjf2hZ7f2pXMBWWRjLs0XOe
p9j8Zwtn33OUwHf/hOyzc3rjMc2HDX2VZ4TYvUXE1POgRE+6/B4CRRLBteFZgwgKZxBibdOehRWd
4ym7Rve+B1cap7vDPQSvpGYKdez56PAYMdLuBrIf5ug/ipjtX5mcHexTNW68MZzWsuRFYkfRJ864
vavyB083AzVY+lbn4pn+HCxHLBTQwPiorj1jczOnp6Bo70bs/u6fKl+RqsBsZvWFW+0lNgIwN0Tf
JkpqbOivFK0ArE3s/YzWJ6T5lDI96cD3VjHFAkGonqgCLHdBLm9hNvEXoCsjDyDx56t8fkkQ6XEF
EOjhGp7qvYGdClA8uRNsDuthCLl8CrJHiYk9rHBpJxe0YFuIh9wTJGb1GG9Szkwd9916NCn4CdIH
r+5ubVC8JQCYC9N8aBOfqF51NmMT3JdzGdISiBkykEyH78xL39DXHpPcfxpHgG1oRyN5U7iR/GvP
2qtbCs3M6RyLmYPyPrP6/gHQ5tpmhw/PY1ynjnOIy4rUbjHuGPjZGVbuF4nZK0h3/LYVE3cCcFeX
H7bDdzDp+YUXyIOeW2Nk45AZ8BVR19qysy+GmxV1r3U9b5wpebdnsTPNYsO4tdMkdyq3ondMjith
Cc5l6K0JUNTQZ4poQNdOmXeewFDrbDQXdMNxi9YUg7oGu44pjF5qXb1AiVgkI2+0kr03eHauo1B5
RypxcI+d4o5Nk9X1tL1zsVqytH93xwoLAU7vgG95BCjaDwjzDVM0gPkk+TR2FDpFNIfBW6+2rksb
Aagi1zc5+IttZkO8DzhWJ9GvE2/+7bP0pRYQWLk5vA7xtCYs+8suCgeyyS4yc76h47QYH6IfQ2V/
TU6NXziOLKaEiSlUJszY3d1zROLObhBfWi/g8tp/zon/RHMIfQYmTKHYq/e0CLx4jkmpqX1fSWJS
sC8TLLoAJAw03unoheVPK2fezLUxbGoWU47hvo1zPMPd9LayqellYBx8YMnwKCOiOaAxjT2FPlCy
4DWRrUTIHC2uB2HXXGUXgLQNAfhOVk2At/vArnapOmyZHj6XRVCa316D1ypwxW9l+PTWZ8G/Ma/8
ddyyJbaon9sGqNlY+Ct+LfK1ArbHTKf2fTJ/TDOGR13t2qHdWOCCG7dBMa+Oscje0iq74nu6mcAE
UZlXzph1u1SbEPR5r5o02EtQFWkcu6tERztpeP/UAOjBUnrb3j0oY5++NXhl+Hri1E19AjupxUDc
mCuMWBefPAU9oStOiYOsNMn/8ZjiNeiKceVHA9oIABLAa2geB3u+33Hq0zRhwAJSu01ldMw6+Y7q
jt7Pd3llNNZvYupfaJPB0nIgvs2efcCbxY5A+r/zvbKi1+6DrLgqZQoAeyjGdKHjnq4kBMgN2jFm
BWFm63AOvwMr+7HvOQc3dL8S0i84+5155VlkncTonRPb2OnU+2DhyktKcYGcdi2OY82umSxGfzbA
Mq3TgWVlUd/P1vcSIeBk9/VrlCUfoyCVWGcXL20RS1qI+gki/YG78tYN0xeXBF85VB957uIQbZ8n
nR8dFg5T0b+GfXTXHI5+HO0SP9n4k9hwSq9DszwH7YXrDDdPmmyggi4tj2yOm82Q4WL7eUzEoYHX
60gqEcjBEo7zqZKiPQhOy4JPiEeaDEjaUwfredtgFGf+gCBWsDdA/noZQoCemPTod8437HaThZDg
n8zBe6YWaSuN4Jb45lc9Y/cdWJQNLsKtyhF/tMX4rINXnAOvLH4uzWAsxkq/MdZSuJPOzdLO7Hjt
3982vffm2e2lG2lBzuOCfFGzd3pZkIAxDuFdOusMMg2Cla0jK3uHPN+vRYkn3sq4SNHEzLFvgDSc
o3E3xhKfbUupqe+bK2BEn26umTvr8FokfIClmvByZdsU+jvmavz2zaWM9Ks121dtuheqM/pFUMw0
Vcy49MCmLU1C/iQTYDObzheAPerRJgyJTtTZZ8hwf2Vgo/2NaX5GQL3VAVBqyLEIvkjGjMNYd2Qy
X4Ku5mKWxDtHF5/+DDAwmiJYUGE6LE1vtLkrUekGevLczrCvdGTv4hjI7BD9GlP7CTYSc5O7l44H
WR4+BG+jz6g3v5XIV1XGSU8fOaRz3htoCyTTAZh3vAyLLMcONLLObshKdQEL3TlQ0XpMU/UHixT3
+GxFLu3fuP2H0FqHbgHOqSMJRZBXx4uqrX3cqpNxbLHNxUS4BRvEtrW4NEJWjJ/CvEr/MLGw1SfO
Mr9JRAZMM/n8mcV5wHDl5txWuZLSJzKYPzIS4bmHBrRoAaFURBKNZmdNKD9kQlPCNZlYZwbFhoUu
u1MmTeBG7b2stMseZTPaGxPzCdJI615VOvDLvJOXqSez9p7jvrcC3zZJ1XSvzcT4MgAOb6EPIkqF
CDqVq51HN6HcnnlMrsN4+AcRzHon2flLqzgRMzOkEzqKkuskyNETEp/PzPxoVK42YGVxbDYu/VeT
SvEu5qxXiRyTFmIwcBZuYKeXxmxSDpqSL2DaGzvqNjidA0fWqBOyXw9+51/mEq02NZrvoY/Mh5SQ
6HwUlgvXnG/7EvmlOXctGsZSUZnVLOvR8/HbZTERpKQSB5J9NDrQaG0fBVbDlWdwtefL6UNTUJa9
m7T352LM1m59ZTIk92KIntVq8OAAKSSd1ucbJFjKSUNXqw9cyRdMu+YqBV21tF25vFflcquG25mR
yzZ8/zsuoCw2E3YD7IAFH1OtF1WN4UhY/IFnOw7ZhLsJ1eEb4/v5l2rdA0QOEh2JDjY+1yPwbMtZ
9Kci+I+j81iOHNeC6BcxArQgtirvVLIlqTYMqTWi9wTd17/Dt5yYbs2oigSuyTxpwvF15JftJ5+x
To5VFLylhrjDWtsgo1ln2vxmkUNVNviPXqb+obV68pBpIc6Lz2SSPs7Se/ETvL1TsANUdeaCFmtZ
Mw0TZvw+5fVT0YbvtUXoD65VE4bO3MJloMyPjfA2kYy8KmMz2hiOezIyQTS8yNj0yauTIbozOLoC
k1Z/wHDb5/AdxdBcobheUxo8yDIiRfrvyE0i8p/UIuUXxMclC1xWQ8RMbsuq2qH1QemNBi+3n4XL
CVpnoNH6sehXBpkiF2ykBR5GIsBVyb7ArQP7Avttz/+MvU8h9gOmPnS2ipH0KgogDQ8nXhUZDXCG
mIzZApWL8N8Z6zBPJhMKgA9opmZjuBHBIESgnFRpT8+TZZrbwCqvSeYcGfDfjWg0zp3JmsBKHPKI
08p8DqVLCmYwqg+tqxcI46je54XD3fAr8cgzZaGKgpBDuGMrSKRoys/RKS6Z6064gkoIs/omR/PJ
xNtgqdp8zIvpiZzH60BoTp4YJ25xLOw2W49E3oNZ3tnGr9sGna1TVBsVEOhmSJr2pD3qxrrbmbhD
dkTnJTsSGVEhjU3EdL+i6m0FCZpZhH7Xmj7metmIFfPFGUixchkoruk0qSmtrTWipWwKHN/tCGiP
v/sojfxnSZiI4yLfqtZ+9or8MzAYdGYp+RNetsyk7OipnVFrFZzdFAxYFgbzyWn7X7ITMaHbzAnJ
qA36HesXFp5keoZtwJEqzQfELYcg698E6uXFa5l5CtF7ihbWMM9j+VbVEygk9NUdzacHKLOtj+3s
4CSNz8BwdyKe/6p+OsWz3jtNfWBfciic6IV8079GE7lIzF7mtOssJ3UV6+JU/auSfINGBPNIQIsY
7nIUtQTCQeqd6+RSKX8zkqjWUTFkPXbNEGJATvRRRd4zPcxmWNxoLTR5TRwLtQU7RCc+p0iSjqK2
fruGyh/RHbEsqVnOFKiktMytzJmfa3oeZ92GtbFLO0kHOPSvRo8ENAovEVvshzLlwJ2jiAcxTXHH
JhBE2ukN8eK5JOuSTG7aBjxDK8NtSIpdIKSyu+dm6ZJwj//HBRyPVJmAgAT8Txsnu9kdyIQsGpzL
2QBAsVo2OKkCiKkzrB+LTZj6w1+bIdENEdX0rrbTjAZEfSLuYovUbhm77eidsHu6H/2Cbg1Ez7J+
cHcFWGcUNdOrOYgbOt59N+Oq9zxyf1yMOt0mgqCgp4hUVBfrMAaocsFsKN64niCgDneodQLb/MyI
/i49Ui78gZ6AWUbpMkXE/4UaEqAMLvt45OAUSkBCg0ZqjOmbiSCAUYS62AN5aMzw+TWuXaF+nNa/
UnF/M0uxNp2XouQv3V/VgliBmPLllgBmkN1HJHuSHlmY6CXr9jrwcRSs2EXU71xLf5s1l3dmPJmA
TzaxCv/ZPZ6niEGAcF6yOmPJ3qFo11hr8TJV3LctJYycj9GCKZ3850aDHBcSA0iNYyavdohttwjH
1IYhcHOz4/DOaocown6W+5yVaKbyJ6KRym2ZmJvOCjddDCkSuMln0vJKosj+JVAAd7Ce6o0jaVvH
rvrGgbENqw5mq8nSTvnptiqnu6zSF+jl28AHCkIBYjYUr7ikXptS9pyp7Zr9zcmQE26nHlPq7D3G
ZrsjSP6E2/yxmvoXM4c/iitxjLljC3DAfX4ZWuNILMN3BZ6HkLP3kMhHsyF3hIFZ4ndXltCAWkLC
c0qq9dbzEOU2APKy0ENqJT5amDZT4HxgHcpXzugcOiO/RrkHdmNJF5L8Muu4He8Twzs4K4G5yXKn
Zc+D+dkDl015CNM2g6FxYvgIJsIFvpHhN3hAQ/uhEwp5xvm7YJL3zI1ejJERbzPfKBCDYxNhBg3g
aIKASoqNWxEPbZvyI4Z1tg0NMghm7V4KY8nv4XPJc7M6iBgzsAv/iHTWGFNCNd0VUIcVE9MNlxuo
aRUTgZQ8QbLBXTL6L36gr2aevPmIW3hUIDFU+pyE8TeEwfjSlg4R292UYvs3X0bKaB0rnNUhg4jk
/yLiZTPKhxI89qb77ZoLx2rgMXYs49UochJ5MjL9APetY4O3WzjxdyLGgPgEBJGoX77ylONHmGN/
CObsN8RcykFd5buu4f0J8iRCBI9LqUMeyVqZN2FW1RFh+I0yvN3WQ7M2WXnJwtu3Tv+6eKaG1j5z
WVN6kiXpE4s2ay4lBIMotdtyiQftse4CeGF9qUk8M9HKBCB/Ht2SuNbU89HR+hhCBsvFS6G6fFV3
HdWCdMnAHUmzYCl6c7wUXmITFWvS6zQzcF9wDiZqlQ/M1/jsmgevVTiviuJnimF4hM50z7Lqggq1
IwqFhInMfEqzcdm7hi4jTKR17W840y658kX3PORBnfK/0rg8Fkm1CrzgMFt8qa6KPmOWb1Bb5m3m
IAONeKZIF4IUiFGLvHhaQHguDvuZp0KEL8gq3ybtvKlRAh8qjbeBKrGJEGz0gDJYFEF/Roq+Gubi
3ENqW8kinrYqdAhxEtwbFpu3YWICSpsDx2CEackWw2yme2Xb10wzL3cFyXeoRMmZGJmFqGBy4FjA
3Z8ALuShgokIQEM4zcbUy/a5mrGKD995Zn4Qh7IHT3iKgavEET9XwdBTaAxmgrU86urc9PFEOijS
kLAEvv9fJYWN3h4+nzUUzpZdeo8mmYQhN6zqHUHGd4V0YCUmUAMdoZIrKwoqtEnBNnDJyjKh7mAg
sg6C65jx7qeykbwvG2G1N4PYxgCpvDVMgO7dwIX8oiPn1UFc6NACIrscg20L6xolKCo1PU4n3zWc
bcBHvi1dfWtJ7EL3iew/0Ua6mQo1bDRFKezrLbnHP/zcgCWdFR/9aUk5mMW7siWg0UVxYkQTnQj5
PzPJGSufmFpEZUh4HNZdsKJ4iszeQTEzzXyosKQdR/9FAmVtym+NAoHmKcddBEoVA51mlD094dna
ijp997T77NeAEiz7ea5RTWEGZdjsUj32w6VT9bgXif8bdazUi2j64YV7SVCBCsZaL0leWP94NvuN
kaDFj8fuM56zVwMJSRmHV7sNzqKdOYFtYxujht0PRR5fuhwhVdQiV5sWmEkQ4Kdk+0FWF1u9FcBD
0toqJuNqOM/Cj9imzPNW++ln6zUvcVX0G417nF1ofU/5iB5sfENsXtLX1izecyu8+jrdD5Hzhyrv
PZ/VLWzMd9H1+9Ci3R6jXq7b2PmcFwckmMqnlNEmO2JnY4g+2qSp4B0d1a1xhnPCKbr1sRvyGLCN
jAeHtQ4MEEMzv+4zsJ9k+mwbvLeaTVoPkWFophw8V7opzY63qgVrMxvfQ9b8xEqQkWIzb2mb7iCl
dwjd4Dqmzt6CK2YbXK6+/SMU9gfQLq4EdNan+bSaZrKg5nRT2PYNPsANWZ3F1wV2p4YDXHXiGmbl
SWNPKxwD0W3+HPfRpz9A6OOv71RY3EUYHDTD9WAUSJcIzulrwUKAsY5qfwcVX3sHeHRouJ+6GoGd
cMHJ4eak1OdBE5yiosB9FvVbVgE1WomJAinS75bGbMBLfK/VvOkcFhotBezst+/Mxi7slc9dlcmN
ALyLrpeixZD71oR3CmDzVtA27zIm9Bg4sIHNe68iecwluiuNejo/THWNvDgokrSLQmVZGjDx5Er4
/3o7HX/ssCoeEdLb6xgRP0KxHTp4sHDsag7Y3/Yz3dlDp+33Fqpgk0l4FgRPum23ZEnWKNByu9sC
zmlelc0AuonMXdQ5HzZuQQL6sBt6gH4oX4Nr2BGDkKJRotONV44dfhUqaI7gZtyt5rWAaPxJuApy
AZnukhRfl1G+sR/dawLs0SbX4QHF6ZEUAmAP0UucLn4QcBsPA/Ml5Csn9h5fWIj3aFJ2ntfhLYLf
Rrd0i3LnMBALtyZUN4dy5U/bIM5+42CGzsIqxIdmv+0h/+50ML2xh0ENHmbbXIBPiEsWnLyTGdbt
mgp+4xkiXQQl76ChWXa3jbVVdXwbzPgcTCX6k1jd9KgJLkqraZuU/aZojR+FBfWhpCdTs/3hDg0+
werDrPXVwMCvJhZKnZdvbG7hYATF3RqYsULz2GH3rGfkZl4II538I9qZTJFnwJUZXjBQEOZn5Z9G
3G4tN/pGR38kWWGTar4rXV3CdGT3MIanbkp+tJ0TxOdvC16Lwii2eRBxH4m/Qfl3Ww31Q+PKG8Vk
uEF/4T70GP2fU8Pm2qg5p9y8fa1w9ELkY3BFvdQ3P/k8HVVCipiTLlOUI6nYO113X20iNyZ0Op9n
00R6WOYMRCf3C48BaZX+cJoJeBEI0M2Rxj0vcbwXEOGjbYEpofMaPLeFRa/Rz6siLk5+qS64I8ZV
X0ZkfbnBg+e3Z7Mc8Zo5F/TleD+Ign+gNDwTzPlkD/4TIF6BYS3EbQFXZ9PNlF9l6nwCVGUgDb2h
bfL/Rq/5aiFeQ2nTz8ghZ4whzmNiV299Up20zrZhJ45WabzWkJUTX5yr2v/LFX/DLy28YPEP9Egm
NjmHhQjedE7v7pMhDF9o9u1jFOBowL0lcSNBO6hfY1ZoDJFY0foOkVu1d4tMkmlchccaqOYi2LWe
Iql/08SWK+n0e/JT3iyVgw2WE9Mi0Mqxv4TVibn5ylXZrjLdO+tORN0u0uarYFa8dqbo2dOdzyzX
PCoMTHnFYTrEJVtMxmnAY1qcp/WHrmBm1gYrhSDJnlGr7Srm4avAEnuz9r8d5o8P/eB8tSZ6lxgb
o7n4Sgwbgo31lM3MUTs8lMigEInZx4Qjd4P5kS2VWRCtYrIxTC33vfEwgQRIFszQoOcukebELqa6
GkD5MJiX3gDGkCnVwCPt3svOdTdZUCe/hkeaPH8KaWaw173347L729UlSZYdnq99HFbNThnWh+eF
f8OQJkvO8LWUCf75Wb3xM3qu7IXTEJnvY8wznocnqI8hccy1jVC2Ii6yg8jV+WjalaeKlajFtPZi
CcMz7K9DlOFNazZi0N55HoFVWD7QWIAJYLYkwT6dlW7cRdIik2wba+MwjsYSESgu3GCQ3qdu2nNI
7VnH071m0SNPEO7RRpYPFtNYeODlLUozpuDTcJFloDfNtOS2cqgRDeD/Onl96x2XGUqqWCKU+jv0
GH1UQXU1bD09lyHQyRFH5rFnV/+RDVn8LwVJhzLIffdzVMpTxSXd9OZjNLb7GmzWyhajXLPjpbrO
gq+sJTdq1MsVF4bes8GU58GrYwDiXY6zaZ5OfaQOrkZhwddxtI3qP5jPELWg/q343L4CBC5uWj6S
YHlv46jc5Tb4S5Sggq4sOrcyZVkYUZyagGbJQ2zNzVzkN2/JgnNyDDDohczY5i437K9q8sFRtPLX
1SjlAcD7T3Y+ckl7iEVl6H5wjcjtMCMBHyt5iXz03MUQfkcihkcrIMn3g/crW4DnACEd7g8Sc1Rs
VfvZp36LG5d9gmcMlyyNGDtVCWKx+dDOLmPzCl5VTl/XucM+d5ngRcl9NvSvIZJLlulPEVccwPF5
7rtHfGFn7SO/zdzuFUE/BPvBexzjdK98SNgLaUYDoJUZTDx8gw+aK3ll5c1VY2av0BFRwJfVxlzS
moUuKeL65hy5wTElbbwjj41GnkAbK3pvjWxnG/bVqYaT30Fl7NMq3piIXlf0CGtVmDDFbNKUq7Ij
oqgoDmpGOqfi/CGR7rNE0M995Fsr33RP6O2DV0cOX0RapIBQcxbWgnky8u6Hkg7XiKhDMsCTGG/i
tautnWHlbxa+nXUTdeBJYBBBGWc9MubkoM6WvqObNY8mUnd4heZt1v2r1zHWyYuupnhD49i3WGXS
pj4GZvgyFkP0YFfdeJuj7tMYugnqBP4Uv8aNGdtK7AzOsqzkR0YZ9IDqgoQZShhb4B62hO1JYTHW
kPG9UAIZdpz+EfR0zvtI8gv28myKAKl2wqulGtvnSaOq8HLpPU9FL9ltgt86TkoiW6SWishRwrIL
OhnSi8zmy6zZrJKgC4U9tAOJzZtztJLwwvJgKV9rniF4R3obliSjhDOxIqwa16iXDlULbgTg+Kcp
GxcDsf2euor0vyj/EUP3Exn+iWX+h2M5Nwdz46rqC0gHgj9re95F4k9isNEcVKm3c4k4iVm2hVsl
IJ4xyEjnsZOGMY79n4exnvSQ8dq2vN1KzyOssxAKaG8c8mCkbJti+TCWDPBHJ9zGBlSOwsD2zjeK
aG44zlH1JeBeznnzJ0XwE7aLwEo9l2XOpru095VXvTHKxoftE1QDaCl5KHzrHenFaeyKLyYt8DCQ
hUXSuljdeBpidQSEfGZKl68KXN4QgjnZrG55esp7muU8+rgTHsI2+6GU3xakkK0Cytje8Bn2VwKL
YggoTgxgrtuyKS+jYmsTNgSicDmu5mVwb5Wpz5bC23i598NzRRCynbtffC39JZmD6D/tzt1xGkHu
ZTXauzbAmeVm/oxotgfmDVL0k3cJ/ipXJiMoOBcswtG98JPshm33XATftBGHfskCj6rsOWfVlmfN
R+HMLiMN7FS1TF6HSfEaIa7MZud9SKcVmSM3CxX5JkisF16NW1Bn5yHILrKnrpw7+w0v1EdnE18S
M7KPCuKH8B9ieY3r/2wQYEC2n8oSt712WzZbc8jAAk8CKem4sFvjsS597Nr9zmmBsQlkMxof5Gby
2/uoq2PD3omyx6vWnpq9I3w2pJJYXJjEoIPCSJRQwXgmg9xBPjhDaDzGc2NuEg80LJMXD+l6ykSv
t4dD7pCMTih796h8u9jWEuBK4EraM81aztIxc3QG/0hjyA5B+v07RoxusOw/927wUbEFIFfjlJaY
VyM4F9zFO1wzLG5wXMOgLJY9TbAwDswJxbFtdi91lwarcuFvdiVB1/jWknXVUebURbIbiAnkRo/C
R7ja5MlnTXoYG0ZmsWrMs4HpcF1mxbeMqm8LAow7xXuRI1KQxnSs4cpOkWbnCYepG4Ey+417rT2J
Qs+rfzjaGZQFi4ROwZcrk/Rgju3vVE2HmfjyjYowJBrF/KhZVRESCQRnKpP/mhE/aW48xSk7aLTn
bwN0P94DwyJ6lhCPsECfNcz1xhbhp+WQYhna3n8NO5mzbPL8FHg1WZpufM8tWDhh8x3FPipjiURI
lDFvc9o8jQuJeDDPc9JdWQJ9GiJjNblUh5nF4hv0+y4yjS8XoVeQQ2aF4Vrg3kJpZBuPmvgkDo2W
ZnMMGCfY8z7SmFO9mb4c+tQHiDgDjWV5GSpyZQw3/ZOddSsQH3EthvXOJm+5tNRNNehq4kHRlyRX
MSnEweA0zKUp7hsHIQFklKLdjPV8caPqaM+wK10TwIHg8AYfjJpVImwP7uTMMF8Kp7sv62+Egad8
yMDWEjFch95XnBZvaujozsj+JBj11I/YKaPyMcAevArzYgTSvUwLG30zelKWWB61rnG2Byw0hX4O
HT88eUIPJLHo7ExKz9WV4gUWAjbwlGFWPQNg7hPjibIOhdbyS4c8Ehu2/zubMmHns+caE/FLGGPJ
MYjiI3RlBh/aPTRhyLxoQo8PceMBod+xDxw6EfsHe6dgZVsjMURfOybNtcGSg6PkOdTi2KGzpJy/
5ob7NvoeyNLEUJT8+mvS2Td8DxAP1nFIsy9ajGElEfCtkeKwOsQLWaENrTPKUjn/lAGC/sEcDnMr
4K+w1/UiwURTsjQJ924w7s3CZzwkPpKIzSrU1ZMu/OjMiniANATIKA/US6vq/0f7npxMHWjfylUO
NwsP3HkUhEdM8w4H2c6SE/NYnfyNbYutfCB1wzJKxPYDQXyUBSGcBrw2ENaIdymJqZC1WjWWHd+c
0E93+PzEDvcDk6HFDd7afbPLSjSxAVPXMKq2vlnyLuOlXc9drU4z2VWXvO7+xsD44gV4D7RGG4TZ
eqaguBYuOEDZdh+ImYHJdHT4fWr/Y55BaaNpTjhEH/1QHwdnJqRZbi2qt1UwTN9un/4hFVjrsCTh
vR4e3MmIN+jprD1d5SKGFlsdT4sUEZcNUS30eyzPKpqGVekbBcJXl4PS7pB897hmKhNxqZezWorh
fzbZi9IQm6z5GS5HRcovbF7hMeYyrNQ7CCKdI3q3TWz5b8bsIQftQhB60kY7FE8PfLbH0Gv2EYiK
MJC/QVTecwjnuGcIEKmlxhIUfFoD0mGXCrJmiLdmNLTr6Qbq1FnXiz9h2YNlcXkuZ4w8Gs+YbyLF
GomAZMncnoyOmL64AYuUz5/KE7vO4MTVSwpTYUIRtW62b64JwAXynyteZcS8sDCJqvDjNHkQkfsM
ufwGRutXFoQBc23wNuq/jNyNLZAb5u94f7vGY2/Ur/MAPEnvuRdfsfrVsNRmMpJR9I2bLgLZIwct
1lYZf46+YxxK2zEfgEC+xchqY23+GbL/srLqXxqD6g/m6d74xr52wl/eK2+XaDzaYTv+J2FdbPK+
Kl5cOz+Gib8aKiCabVZy85LoNRf8QTFB85oLwsxnIjXnpO5XFnFTaBkIJiTcm/Qv0+63LllcCD2w
XlfzYsrAllggt1mP40R0CRQ4si2rzNxOWQbI3qHryi0ARBowJ1Kl5n0KB+uBUFTGW0h7nSRBZOc+
lXF38snoOcY+sIO8RRVjGz7RZPWLD4t65ZYxaOMBdJjjOBtqCSa203AbCr78PG+xfU/4i2ZA2LPl
JDvTAl3f2oP9XWlQGkP7OlbGrhmJ9GPbjxLSFezuLO+RVeY1oFoOm3IjFDLYQqEWtyMscjajlOoD
Q8j/rWi/gYupAlTYQ0FHvW+i7NKluIIaqma+uEaKXdUg9SscOZ8TOKxI2ToHIDTKFTXNTD6crzFl
CYkueG78D9b312H0YyauRn/h89xAw3mx6vij6a1lDRnezVgcehN4nekyY8aBviJ+bXjwR5ZNzRI+
VybVY+r1j62mGZECdqA/sTV0/JaaL7YuCQXJeowIYZVusHMo77KwYpHtW/WWQvW/KOZrb5QI1v93
J+omJsAej56b1T+ZGb+OZfpfj/JypdoR1kDyk/kJepss0uRE9b9TomlKveA2FeiA8FA/ZzGpl0bv
3cm//XKVP64jqI9bxEyn3IVPNfBS2oz+N5bNiifBhJKzbOw9/zCE7I+IajnWaDdGf2KtTrQiNHeU
d116bNP8J5oloiSCHoxmOPbJ/C+e7TvlnNw4aFNXUEN52IkP2lVJ/eNIU25jgiRWbqc/c03H5Tqg
rVi470SJntminu5HtKnCSIeNj/0UMrpFMMd4mzTtbpYVzmvZjeye1SdhfhfhUkzZwntL6+pLFziV
/JT50GAPybq3svSlLeFaeWNPt5WwWo7kc5OgFpFkqj0YaY18Z/YQJWlWvG53tWuCQ3Kgh+gVL03o
HYIu2MFFnA5Zh8KohD5JgfZSj8Obn3fYg0krIm/hidnRSWAUqZLqrDlzg0QdBCDgMPbQMYTdW4h/
ptMA7BrlPLXVBBuphK1pihGgz3irJkw92pJrLcgqcefssbeS4cGT9rOabEaLFSwq1gzTRmTum43+
03FhYnUagpoT6p++5vUv4yd4GWjHyaXHeP2VVn9m0RymvHtOJ3XwUvNag1lhJDB0G+l7/MZi3Re4
BGb7aDMjd3v1lRrEh0YMrnTjXCLC8MppfGW9zGQOoJLjJjn2KnmdDVYbpP/eZppE1rx8xpU8wby6
kGqVLGfcvE5F9MXr4xyKgZaxtPSNS45wrxE6Dq0NJ2vhI1mYSbctvV2YWDvh1bu07mCOThkQlmpa
Ce29NN7ob1kq3EyUYuvBH8CFJuNGk8NnVEgP4FefdJy/18K5+A7yUk4skL0oobLRPohyaVWZxFZU
516+bHQ9gl8SCJG2DC5EXOP1INHKRGZQu/mtCmGg4Y9ck/y5Ii9xWDsDEuXS+CDR8YIPEXI3HjWS
ZF2yC9oGnX4xnMgnclfJ7O1VXl+Utn8RnCc7Y7a3GU/ZevKURH6rJubUJGcZg3NmBvPmZi35gJX9
GldJuiG8XAGCp+ktrJD6wiNh4GEemxKGYGUGd83JdMbyda6yhfRjDfkbdxSjBg72VeLgVQmqvnwK
LR4YMwUSzdpHYjzV847XsPitfAma266cS6hHkLGEBv/rHLP6R5tqnQrtJl+d7fP8WXnB3Y8LJjum
fS8vY18ClkmgJm2iMWrhYEx2wbpcNpcQm9MTRUP2WUsXrT6HVY4K2pIrJ6z1ztGoPCrQL0RuLVs7
mhf4Rj6JhJXPKWysGNOJFacmhohGvJS+z1FjoWn0b3WE/4TXESnk8Nl1DlaJAdW+qr47ICzNBGbT
j6rrRAARMxye6sSHPQHpeqltrI45bYdnGXn3Mzz4vW+OfwHpc4lZvLZ6RMJHF8cHaDUDxzYiKUwr
ki2UhVmQNa9xMZJ+4tuuWKtI3kuMdPHKZsj6wB/besBAlRRXxDEAZEX30rBco06cETSSO068XYfe
i4TqpqjzYxUjpgQJZL3Q6EcEPJmOflRmrnemI/Sp5sHc+zAJNjbtO0YJQPkMDemXo64eKEfRAW2s
2ULf4CS0HTG81qvC7OC1Om1XlUQ+gFFHxkeN/NLbgKM1hofZEek9gIe8y2Nn+Mzwe+1abYFwxMxx
m5NFS1/7Sr7mMegVs/HYlbupcSq7pKXAqd3m3zynX9Gk+rvjGsCXJrbUB78WaLX7gZT0TVtMKLtc
T25DCEdvZQ1FBWUAsO7AkncjxW0xyDra2wkDeAZe3ikXefblz157JjI15yLB0AToovXOvcGUc50S
R/EXkd+J1WXRvJMMuRR7Afb6UNNKsR3Zkf6uoaemzPaMUFevJYmREGOKgeVBLB21Y3ZoPXIA36e5
GQSUy6nhO8Vl9NK0PcVNXDrphYkne5PY1cNT3RicGfgPoMD2tYx3so0Wz6aoH1OrmGJCw11G72HK
xGi03hOCfJimTml19IC+bDQ2ZFSz5BYpi3Edt5d6Zh4b7ToCEeEUIJE88M885mMJMhQwLslSI14h
7hbGspEo0aSxT4TUFnOah8PErK6xomYvM+GptaaBfZK1CJ9zlMo7ZOPJo8Ygu05dv94ZU6oexzl0
toWyzA8aQxi446ywtaVltLOg6H6FQxrdSvYDr/aA2FOoouV1ww4Ic6/xD5ae9WcZpvVedo3FFlTX
ewExb0flSN+IF3Oxm7BNghiSqlVnc2EXLcKksU8oZBi7w251QWtXQCtS0Vo0S4CQCyi3LCpDqtcx
0muzAZnVlU2PVQs1aqC79p+fRuIt6me1cu3Q2ZCZV14Lkim2zJriS2PK4tkG38MgrFIozfPovz6s
5XsDnvnE1QlnuUxOGdnH6wjJynPu9e2LNLrkHldRexhyc3jGm+o/ib5j6ASD/WUeFOjdGreKEYqK
pC38bKmdF+9F2DBj7CzgOVHb7nNIk8/KDdTaJBgBs0dN2DdThoPNdbgeXFZfwySNR1zP7b+qciqq
WMxdsWnT/8GiPEA9KE9OPPED5jG+9JYHPsZv8s2ChN8OQPX+a1oe100U91gMxJKzVip3/o8i2t2b
bURSWhuUUOhKtctbxOdBrMw3BBagTlPL1rvGa7vf1PDgGbpjui34Xg4hg7pT6kfMUjtvgK9sJOGb
nPivPeRJ4Nxz0fuQi+3pz55sUKENEr+DcEqUYGhJFMrhzr5JCL5EWLl0ttZCfOOd7F56je3HwZbV
92lMf8RebjXmhv/i1M58TZzUPAIKn6/tgO1RjsGwtdI24ypmWgKM0UxvXS/mW0nWDFKTNjgRG0u8
La6exykpfGwAVYytawDRayybURgJ7BGK3NuNHW2/cs3iyUtSd2ebDWw4YnYx9zsEQPRDbz4k6dJB
K6ZboIpmJn5zvqtaF1oCZliwrDOq/3wWIHRiypbZ1Q7A5MpdR2D/DgMusJVTp2qfEw13wZXMhNXt
wUKZKqhZD0XFlehqd0Oqsnoyc5k/c7+5H8tsgaSr1qqhlXjiMAL4O3N10EKG1ogqqhk4eAhqEizV
8e/HRU/nPJFgt1YY8lY1U+7npom71di5xE7VjrvF6QR8yBbE2wH2WTfYISDy4Dzei1A5+ybR4uCh
TWGjo7M3yNDeW9AiD/SrsH+OUR2tMdS9OUHeEyzc/1VRhhguKbEiaxaJq8qL7D253uXGxKxJ018V
GxFCdmF3kYLUtYKTScGMj7pvfnVUsUtyeutgwd/Zpp7n8zwCViRBy7hZPKd4gOJi5+YCJyd0hWRf
o4x611nN9NNy8R/1uLWQpPuYYmLiKD/CKiqPQ86/YvE1PYJhyfZBAYI55jU7YbuO3sjaHO6TM071
blZ+cR2l1/3DminhtIXheUiUvepdAxcvIoYPqqF85zjD39zSQo1eGKxzC5rpqiQJ7eANbP3AP0om
bdWE8YeGrFtOVtvq9EPR2PIV7h+bE5Bk6PzEDHeH9piVgrNVlcqIynb9PbiBh7hz5cMkAvXthwxZ
k5JeosMClq8SrHSrwGGSLIeyhPUyE4ADuZEzo+mHTaP1SFgjmr1ni1JnzSOU/srGGX+q8H8Unddy
40oSRL8IEfDmlZ4URXn7gpA0Elw3TKMBNPD1c/i2Ebt3Z65EAlWVmSczhdP4yvmaqmX85/tYBfAa
jEdNCJhobi53Ex6Mvz5w6/VQRc3JqnCokoUGTNpqqpsTjyl1NLU+UiVCIQvs1/LVbXwLlLdR1pU9
vnyFjoccWPVgQRIxdkc9gJyKs/hqmfDnjY415xA99PYTdVJ657q4tXi4xcMulHggTTmHO7KV4U01
lNF5kPFvVorvygvtSzuwvvSuyu/wkgec0hHEh9R+iVtO+pBd4o0kJ7ONNaDy1o/aXTJUw6kaquJR
JfEdPX9XyFifHL1yGqgXqcWJngaHS41b32Z1MD2kPQyyCUlkq6JpesRuAbdgWcZVn0JJBLPOLmsF
5Zub9va3TGT2mBu0vrCDU81zixYO31cfWRty1ovrqDq2vuOkqxJNbTelhrs56yeEIZkiHgyo74/V
gLZCejddFWHQbnXaYe5zWpTjIXHUGv2+PyBQWPfGaZHqRgn32R45zbQJMF+ybvOZlEsMiRqzGZ+O
LPwljS2xO1ACIzrsML0M9J8XDFzP86Wjc9jaRfwkwLJHwIVGO+ron7RG8ws6m0ydZQ+EfEepdvw7
D5cCiMIauH4JZrKBR7hN+KWTz58aKmQ7H3oxZjw7FPO9VcYN4MS8hDXmcODc0Q82PBlV0xaTgsux
2LqeceOpbUaF7metY1aJJq0f4mLS55bGpH2L7rRswiBDjApofimCFINFXYQ3LZHXQyuZWqyS4AJ9
VsF2YC0m7SOLB5Hz+/TEjORTNTAD7aU9TlMbHR17hlrOP1I9h7FrbzIVU2g0LvXDOBJuirknPcQT
EKiJfY/6DplxPkh5AAKn4GYV0hB9SOzFWqPiY2UykYOrdiwjYNy2s3yNWL5WFhU4741HQyuOHH5A
PpMHbeFV8KHNpA62Qwv13hJB8mH0HOzaRUX/SrHonT04H2Ub/UwlDx8nhK26Urbuz4yGFL3wYrnL
i4lgV5xTRpDTBefAcTsEHGpv8iq8ZtdpOi2nJL0J5tG5C2xhvhNIka9tz/E4saaIbGj3oTMIg8E8
3JPP7W+wX+m7hM8atq9GbiNpqn3s59muG+cr5iqLU26OVnyEMNW91h29Nmqci8epGHGJOUFYUOpm
ypuSjhZ+Cn6t73D8UzlI81Gzdp3OpcOE8BiKGbmTDBN/EU3Ak7Mov6C5Z4+a4zdaEAFugmYpJVSi
e+rRSLFBW5zUDOgyf+NlpXmc4iA8x4Ma7keN/LmV9oKFw3JopOMIyc+omhwbipH0L8NU0Ec7+RbO
Nm82N2NUeGubLDg1Ysr6SejMBMFQoDyDPfDc/WDN1oVac6Zt6bXUlWVT/OIbBesy9Ohlxi12w3Dg
3bVu52wWZpW1I8G2GgaPbdNX+PMIx1nbBKQ7xdtLvm8HdUXqCv4R43nHBOfWgfMYJrzaS4nuqtQ3
eNbTKf8MWf3w/F3jhlCIPpbMEws3rqW5mcCx8/FzKAnifdldskRaT7O3MLa1Lp8vEh/NZZ5IT8mu
nf45RiM6Ezc7zkOK5thkyNWzyX6lKRxxUEHGSjtkgDNWjcMeH3bhfIsrBZOtl13fAKn1WbVpzlEl
i8e14nT8jncv+wdKcw5Wae5N9NIvIS1rY0lYRnWYp+0+Nt5+wDPtcVWUwwe4VPnLBk/qT5XT1V6u
0wWvHn3DTwnK/9eS+urBWMNy0ZPNhyiDPrwVeYZ1r1ysk2NH8SEbaFJ3Ju2ctU4oy8RN2L0XM6XQ
EwFEUhyR/0Lsw36vaR26ixX2+MIhDwJaO2W3AK7EHVfCX7UbXu4W8jt93kxZWt4m9vATdnPymGQB
Y6xNRZUOiumdqzbsLtJi1mWu8dvNycL3WrcJld9BNNGVqC3MF30BO6MxLsxkZubMi62dneM3qXhE
kjEt2+xjuSY9Ckb1tYkyewduzjDR2y85g9lGV0ZtA6koY43Yb2CFm412068OWP2xwdn/mDjucLtU
Vf4HOPfKjFQNpcnZSBdDX16X02xs5LvrWNVpwAR36/T2uAmRfo7tkMC0TpPlx4L2A8IAemTnT+X9
FOflSwTvdu0VrsJzeQ0xTDFmlJLrNyrIYnYmlYjQvKWeSkULZOPPIY103OeZeVB2vME7LJEjIgww
Pc6qkdkmRhviBGy5Z65EyW08efifwc884qeedkia06tequBgzZ239a1RXskgxTdeLH8fNwFTsInk
F0n28iOvgv5l8IQ58n3lbozbHBFp7D7btOLG5cNvHPwud6+jEBwmr6E+uqy6kyVqfRkCetG6xIp/
bXTdbSlgGU9KiruCncZmmfeXW5Ui+6L0RZ9RbX24Og83PJQ5uSwjLqXGLQElN3V+JNpnvjG5dDeh
KezDDAphNXWDtYnZKnFjNDHbP8z4VhR/JruCtao4Oy4xiN0u9PgVJSMpkZKhGJu8fZKizU5FzuaM
bRTsoCLfhQ7nPDQDOG9vKM0KfD8CH0fDs3AjICvZHG2UwLnEvYBYihX0qFhy+G2hKUdEtjGypyEV
AhWy9abGxrIp+zReEzO4tgY1nKwbOsPhyvunYKm6fe1459pNIaaHOuBBjI4H9pXvXcRAMbcTmn7K
cykog1tOdGY1c4nmeEq4zeL7ulKt3b9wLc0QJmP/GaFJ7Fzaog9MLt5WeHXyyjJP+tKNkWLHf3Vd
xjh5muWFJep3QcbjPMFrfGbJvins+WViv9jAZVi2nePkiOP0BHk5WSpajaa9WVL91fCFkBoDaIVF
E69TSWWpHgnUxtTePpRwFHbGFjF3DADaA8GlKQ4TphZ0LAVDZgOt4OLHHohBZ9Q3qeX+yTy81xEy
Rox1caU78tONwXVBDUx8CsPkMCnHPgL0kBiFWKxiD2zt2OmX2YZj7URY8bndtSctZtrnSPqT5SLU
sCa0DeXJK5tfrqfZUyla+YnGYd0NGcEKU2WMOEh8mNqOkcbx1LJ9oNxLbjCuctfgpOAJS/eVUgnM
AlX9B7Y33XdlQMcQIsWB1+HDBDRy3XqY2IvZBwroueK9KpvilbkvPGcujIeyH/FtWOCklpLoEf15
E4dhKztjkWNQ9Wt/ndTeJVVLgr2A4ddlqNh1gf3G3/pTLvotSwbesyzgBz240969CkAmlBZ12Drb
t37pPeR5BU0rlskuMHl8QsShvWnQ7T6zodmgD3nbhXzWxaq0s+IP0VRKeNxKIywQLQiYzZiAeYwk
tE3KqJ5zomvcp1J+t/gnwoecO8M+HoMJwAcXgEXbAaiTTgJFqojXmAYrtlWkJ5EgEcBnKniGzA2m
G4p1/tW0DG5xmjxzNQxJ1VgRkcbZ5k8PQ+88jol7FAYkyiqdIn74JHahPmflz1JRbQeui+tcGcAg
IKIeffkt238308UWjE69t5hR1hgPPWh/jrpX7VBsUe3G7TLb44FXsaEZgwIrMxFJXrQ1U+Cbv3qh
yg4zVt+b2qKyUfWEX71sAqowxf3OqyCeFUk4Yi7sMSd4PDXQeJMbIosoGh2uulgHN2PQPy4lPKhi
8DFFJMIwypN9WPXaD9cCD8VdwPKBZpSqdp9cW8/UDHaaKp1vdR1hlZMzculJPvTMkSzjc5Ld0HGQ
n4eOxp+gkc1x0LL6MoVJ2QexE4EN7LxHHRlwCqMtT6gM8mlaECoqoJbbyC/jZ5snDp4xAnmB66tv
ixjOke26OI4lsZvKN+YdkmZDEYMzvIwdRyPg2KAGpnE6yZxuCl6ZrPMNL72XiIKbm9R19N3ks0AP
IBHha9nOPRxHdsiFwgCtbbXtB+1yOc5PrphvSxXJDf6n8VT09nCn+OARC/SoNSrT8BY+JCjvEIxD
TRZt43bpX2257Stg1PbMx8BlqQOQVC+VoReJK2fCfYKyms7f2URQ7/i0jxC7W3mMUMdiG9h4y2q9
iSZhM3uV3SkQNuNxWARkeFOmmj3kIDx4nU2epmQ7t5MBTLEzpg9OMJc4SKaS5DcF7VZVzfexas92
m0BatKO/xsdtXqni1i0rb1eEY3EEeW/RnmcXu9Ztm5teazRJjyfxFX3q7wAS9Cjh2joEyrg3yupe
2igfNz23+BW/XJqvgvlloN7tiJWHv6Zb3/RNH5PG1+mlTkYCDISbMWNF/Fcr7Wh3A1Ux2Q2NWE62
PZpNGFETCxaQtE9ITEJhxXuqBY7Vmqgih9Qw5PlJRFnVAz9NRbzwwAVBrluVf4Cl/daijKlqk1+F
ExFA4mhEDQSmTsm/wA6Ednn22eU5PREx8WpkhSyl7wIS1dcSDj1dLl1K4TECIbetku40UdzRCFjh
+vBB09d0DWudO7ti7pJdHTr//Dgu+WmqnMqPmbNIMn+NueXehUH5S344RS1ABBf8HTZhJb8sVNQo
ymLcuh53xt55lTi9L2kjKepGArzBssu7qIi/kxTtQdhu+xwUFqtrUJUXrDDID0v+PWNCfZxoTQPa
hSsGNtj1fEYLq4ra/q1SBhRVRY4lG4qfsE9R/cWMfwov9MB2Ukcf/HB8llT9k/nAyQUwkH0KWf8J
zC13phnn1WBb6ikrFJJfitpbVxU0sGvPuUV65IDyVd779fXPaZZn21FnzHqktbmpb8eIgjwNpG5r
cF2sW77ulbLeE+Ize4v/Gf42qKmqn0iuLJ3YjwPsytjvulOE63w1uvmbe/39s1v5e1madoPlD+tb
xJyQYLcsgOWuI1DVGz0beY/gmW6znHLnsRLLLvFcOFFjHhIWjDK+YllEu0+ju2orJvaBgpvIQVUk
/spUlGfTebfh4jaYM8f8IRrHeJfDeUB9SvF0mmnYE+54zd1IbznVvrdBRF2T7xe3lge/vXGcklY4
ZSMFKDz3XnyX8QPZzy5U4LzsrsOjUIeEG+3NDC0GxKJ6br3yKbRGREApzi6n4B1HANKIMFTWTUNR
OhIi00kU3pDtw3afp/ads1jHPgNVVS9Esqz8vVyu8NEYMnaUDA3RVnpRU8f9pWUTo4p/rdtoFiRN
QqW3Lby7baKmR7ZNcI/OEKMY9Zhox0ms+MVWeLqEOHul96+cU4Srtum3qmyDtViwC2gXSGQUQaCh
5SJi4cCdkg7lcEtwrDva3RJ9MKDDVLcNKYx50G9Jt+S/SGs0CkRxtJOJOVpOBXW6JcXm2oisRgUR
2ep0Ovgd33pT0EWTDKbBD2/4sNFafhMlXNn8QJc7DiwK0AUI6JMnKw5NmjOmZ1+tsphRII4Jth1v
wUYb4NdcU8Jg7fopIg6LGx1AxFRtuQbR8tKK4BJxyzgCGouYbdEHsHc/0kcFS5BDA5cVYBpm6r7A
+4TvQz8EWzmE1AvWVHhVCT4Gf9b0bsxlcLHVQPYL1vwyZyV3S2CvU+P/Uw57Qg4ZcZOOdfiNIwRm
vi/MDSkffLu6d2/nOXybemBiodOGbzyFpw0+ZLWJaLPHbJU+cTIlg9OTZ1/VppPo5uihtmMFPBTF
cFs3FufyKoJyE0w5B2SONidctdwWVI4ezwboHwT8iXMICJZF++q+dalt9UDdnMnpEuxNVffOZwXi
oilSfSLjkIyrBmT2CsDceGvBM9rGwzT/C0fXe61dPohJFhm5DyMaNIAF2ZfOIoCXVon1VFpkbVrL
7/51QzJvSAOGa35TwZnKG5TvhQLfn5hKjeOctYwQnuAGJYlxUXSG6NQ5qX8IFjlcXEkCvJ/RGXni
u09dp7OjWwr55vrCw9cSY53QsrsrSwWfPisjCufTNOar45LAYvmbOXDZM3KgpmXShkC6MkE83oWF
rJ6acki/TBawHYMu1auWZCiniNQ8UexV3NixuL6iy25NRlnexkuFTTFsru4na0gukXajf1yZvE/w
h3qLJwyPbkZqyZ3xChVp2aKI6nkX2Dz8hZ17f8JJa4QZeE2KAygbJp0czNOyINFOkcHsvHfV5N3S
L88xiTD1capVZ06eY6XDMaEYlvRSAdG8J4PmS3SKxAPxFGWpvG34Im4q0cv7pG+7bTTUP7ka+fJZ
WJ49v0SYj6vkxXBY2HRVuCtbmCst35CdH+bx0RIsJ0XflK+pqCgJsLrZ79Y6U90bJpCrcLLIbePx
aSuHXp+ILvY8LAn3AwzRvJTQqLdx4cUQwyOa39HMebkF9CTXU0+iJOep+9hrj4mlI9vthL73qIJk
2GtKJy45Pn0+HIZsoOatuOL8P9DCkIybBuTlVnfytSqr8CNT7Kk15na2CFwGbuN81UNcEoFoxru+
43261DOO/Dx9MFhRCElgk6TJh3sjZdmKBBfeX50EaznqYK36DBl+GpyDx5tiFY4d79t2jN4XEyRc
fSZD8C36yQeInTjs5qEGkVaOxFuCxoDSGxXfxj08r8l/rvSMCy+F5F2W3WvrDIZjUbycqVHqPhII
nlijuODNofOXBw4ijD8O+7RlxOTAZjhsZ86lrhpidVMdX5pkybns0WMNU+EApuJNxN2DGCG3ZVm1
PFURjCt+ShmTfRyVf75OqnfCij6qiU3Ik29g3x6QNesN3U72IdFFvZ649nJcKN8mmbmXruIuEWhf
nuQiW66jFFD7WztgjYZbhiyP58ltzpFMajY6W/vAK5piy6Ul2SbSKamyqcUxCpfwMvcjHLWmDj8r
Tg+4jfqzlRaXmkmwM+KOrYPslONgPnZqm8oCAjz7DFTrWS6dvWl6ww8Yxq9YBS4FMBXjzW1bWuY0
W/NPrJb8Na3DeV/kjsFDhhuPKz+lKJNvjgwDdNuS49lwQccl1BdMsXA+dnp0f8CJZMc4JZ/FmQkU
tU1RFivF31Dgz/WM4ZWYZr+cNcSWWjJaJ4jBbGoH3/vckRMrRueJSf83ift0A8rLWqHO0KkLah5B
Y/qx3R48bZX+G2TrvwAcxb5lsmUtdX3PTUvf+/YIiWgRpNAQXXknDHbHkp6EHrjcPswTGmhtgSPP
WYTNS7wjzASXhr+l6K3oWfZW9TCzjqDykFb6WkCCkZVsglBv21Hxq615sRENDQjMbQgdum9By+LJ
LCeoofEmjjoPLmej61wp9TsVAC0nqlAF4kQ9hmxf+bMbmok8Z7rwcOYBS7kNiWbOoNlWVlH8z+2G
+TVwxFfkNj+JgEsw12nAB1O22D8JSNbW+O1OjLjXuCTsaseDbwkXrnbhcwCjn0iEdfHekwTdsoJq
72TAndordcbN6Lx7BZpB3MThW+dO4W8hBzjDOT75PSYOg983NozWVSlv8QSSiWQQD+HuXH0ocaXI
gkZ9FO3JVVnvbHXzxVc2maGBx8A4QBWMbcc5BRxvH2w7lARpJ0AjREtvh+sYv0xL9OK7sbOdHJVt
REvfRUiZJzZ0Sz5QNE+MEnLzB8i/YkP9TXzK8ehvMlrkmehpefNmkX4atip+gz1rQkvVJ3eZobxT
ovDOwp9a3lG+erW8sj+q0va20snmXzctrG/4dc5laRTRXd+3tnYriewCFd81nL/atcPYis0mquU2
8frqNsM29BZMWX+xGtHcZVWBRa4dqPXo6BxL17Mb22bnRO7wjPEJ5C63Xntnw6zk1pJG/WNgMX/z
f8A8aiLDy9AtbuKi8zcmjvv3cir9V7uy7acYF/tdS5fKNgoLLhRj7NtrmkyYhXnOLQjPk/cLREfu
4pADZTM55IkbAWZ5iMwr7M6cX0XVrBKbBWVF/1O8UX6DBpinGB2wU5XMoDWGuYnJagz7K0LCAU9j
u89V2PKQmTq8tOn0k1URIECX7EZKcGQMlmYbQNXBpxX5+84CNO2DsKNCKcuxFEwOAWBEMY4b3T6C
jn3hvMPV07FJzAP2dxL/5KX8hhe5YJOJa4lyVLKDeQ7P+FYduil5DXxzcq5oM94dtMXWhiVqsR9g
uHAt8jw2XYA2Tdd9TGP34hmfm9zCmF01I9/wwEkIn2AIT6wMiLKbo1cJqEuGZkvuTw35H6v9cEJm
Jr3QqJbPfs8rfEpXtY1vupyHOzsu3d+KkhdA58XjbCFgesvwTQkTcQCvfcc52pwa0ioVhz2cefIe
XRmXPcrkyiqaF9VLcw1ROut+Lv4hUtx2XWJWw6CYi4ClYHTSwzWkJapDlc4vvVRvHmYbpjgn5Rvg
mGc8Eb9JDiV0TpK7MaaoK46ZWnFkFbtAh8R8OzyROfDEVVsve2Ayx6rO6RNHx12bzHjrVA+csEXw
E/Tx+FDj5F+FvuaBJ/C0hePkbdqp87FXNwltuUBac4I08JhBeenau48Xod/A0CRix6xf7otFlv5q
sq2OWus8+HU1MURPabFrdeCD4sOwnAMNeRhCTZFF3OnPtIm/Fy9trklHyoKKgmQYQXfG0ZDxXn0Q
p1rWiYQBUUlsS3CLcb92Y3zFAlzrcptlq7KF5laqlsgDlWxNV3Y6jgBCvKAH/V1RowK1KN2bSHvs
pC4IScXNYmVTG7PpIpd8XsfCKao4PGBIg2o1gkqkz8teD7mAM4CTFn4YIDzjwhkr5N8y1pSpkdrW
jhWdSEYzTKjy6lqSD7JfqP6gQWHPreJNGuuedtIPHkGYSLUkfx+EP4wiy0Yj957HBFT3ULIXxl0P
a5e3FEf0Gq9a+4DJqt3E/XySCYpeppHvY+/TLbNHhtNunTTilWMXQTzVXMA203XTOY+Nyu/xn+Go
b2dCPMmbGGwYYEhYJuDOgLa4xyIQrMIMp6s1utsmFc4eceXVxPwWloENMKuZoIzAVWr14jP0C3fD
rFSBRh4VxwD1pXT5LhJrPzrU3jcdBjQr1bdpkOC2SgjFzSwtduk9TzH4OzdmkGsXz1mRU7ifhkke
0iveEXELPhLEhx4EOEscb+uFPcry1D9dgCxg2KXtvR7+QTHXJ9CE1OMk14OQ2VeDUURB2XE9KESn
gSbkSymwALV8ElJBhASf0olqlN+CDADiiPxzmPJ2A9dZiHgzTYdADY6KD9i9lKhqjtV/TU21HGq7
tdYuyYsbKiF8MKfY+p0SPUg1cQZZADl4lQd2/SHKqNgwA3L+8kkXiCi4k0sLS7ozKHpVEu2XQX/j
sDzySxNnBA00+ZxmGEfGJdWTeNiKauLA7oGSDfyWfByqWWbZ37VjjkR1wpMl7ekwo//uFj/qDjDA
/QNxEsFmn4DE5nH2bM3Xao6Z/ne8+nHx4hM4/LNjtmc9uXInIrs59oqlKi8hP2f9iPcNJR7mDBc0
f+AR7qd+Rk4oP6uhCo4iAEZikWuhX+LaYm3SkJuLd+u3iA1V3r8u2lzmhSIA7SL+uWHD9S+3NiSo
vZ1Txnx2dM/90/HESz7Z5qaJ8QIpD8DyHGiUkuYuzlEQrWUKdwSB+m3uzXwn4dusM8s1+xBJEBIu
+SxfB++xaZu9SesJdsb0hMvqBQNyd5Bx3x9lp4jgLhqZyQ9/UkEBXp9WGQWN+APYoWkW8fL2tudY
sPVDagsESU4eHXBedJU3j5qMxZkVKNqVmVa/ohRwEPxq3riuTNe5M+t9G1TvNjMZ8zCF8sLcRlH0
MPaFgCbSR2gxnHvKWjygz/EGAmM99IhyICZ4psap3hdtgyhYPkSRc99MARAh3lkEi3u8lAO1KT2k
OdAp6oTtGFKQfyW38K7DR/0WGc5wiyPtTeH1l6pe7uKy8Xdlt5inJUDwzHx9pZbRgz7YoE26UVG9
zP1yMy1BsuacOx1a4E5rEMD3XtX6VBvJX35h/IeRrLjM219vji+0gmF1way+skMeGsi5LxRVXJTp
7xcfwlEWD3e5F4q9A0YBO/qLnnucybrEnOEnt8skRpjD2bStrZItNRXP/JzYFQQuRHNtCogiXzMK
DtcmrqbGdxeMX+4VwJojDlEU7KenaK5++gTtiRt5fGABru/HiWK31tXtGZcJj6HF9IQFuvFY6DhZ
1y6cxzEak3VxhfLMHj1NEaWxcPsppY2s4mrGGDJKM9PyC/dAj1m/SR7YashOWU5+HYejGwsc681c
cf6zZ1B7DIO6ux/gmkdKYmzGqspJs8LMytBPbya7eQ7EsBpr9SNmmOQNHsCVfwUzDUvj/VUWZ8qt
Cwyd14KH4hINwS9dQa85lOMdhpJno8pn3aYHCtNnUqfi2LOx+PtUSFAvVu//i9OyXtcypxRUF3ed
HL+pjrwQj4XMiZMM95Ekr9YTOfUBiS4hZ2lZVQcsaIhTsXVtDiwhyUYOofkl++NbjRmny+hdMrxk
FIa0yMMQK/tLUXOdIgCFRcCWnKHLvQJXMPvtP4Id+2iq4Wp7KCjCoh7pWltbRtywOjZnF/P5Mubf
taU+qZVimp4oC+jckfYXkuli6r+puWa2a/H7yA43uZVQuV1FGfJGflWR+aXcJCDcKFyqLmniE4Ik
3ARqEqPIlOEngSMf1euQ95wIyeIjiRfFB7YLEtc9YU9cMXy/fHNOKr5jY6KtTWYSmxiiVRy7sb6t
puZuoaMWMUKsGw9SsMCt2ctxOtL4Ynsc2wOXQY6CCqyML4YMTRRmgr/7cmu34c9iaMIM++nstJTa
FHQvmnm6FByPz4yM4oa2KvA6yqeZJx4g/2n3y4KIsZqMip6alDNgUU9gZuLcxh/BgQRP6jdWH9x9
WVeu5qF5TDGWI6gR6UE2ZTKNoJEMRcD3Y1BkD72qgAAw3wy2aw62mbK1X4fu9ooz4cBU4x0B9oH3
h/VsWZ5DKd7pYGaEcqw/mfZ3UMgVbIwrLTVTNQ3hotkncuYnixaPwXF0VLzu3RT5dU5eue/Kk2Pm
M3QY3Ip05fRVrsjfpdhTKg6kjbVpjX4g9iA3jOcEpsrrzjAxDQNzJKDB+52c7CO+2p/FdqjoIrJ3
Yr3hO5VQpakM7VpzxXgKAZqZvXj1g/Evws4KWk64a7+ZfjmI8i4MsUJUzhW0OfgPRcCBJbTJdDTD
tfdW845oABrskAjn9VSAh7Z6tDfMyX92lnPamf8mLzYH/E7e9uq+WvlqYpsQGDbSPhcHA5htC4am
gRniNrulxYflq/pW6WreRSp7yEHx8qzgSV3wYWAZAfvvzOO7F3T0ISPOb83S/+NRQ3zR8wlRo4pv
2kEsh7Jl+oRE4MNIXNku/RfY32DcjM16EPbj2PrsMfFP1AN884oOAizRJD7ZsiZLKSXN0g0m2OlP
CgsNnoCeK2x2puhTatjcfROT3phfuHri6RvfGURv+rTfke39DjjihBp35piz3vQLl5mxl5+mTbkt
827h74nmXWBm6VVNAGpAf8lz0teQPDbYl6hmg8Z5aC0stPIKz6VI5Acj7oXX8UM30nNbhPpsCMEm
3qJ2Ygk/M9TTNQ5vsRud6RVL+Wd6LTpxl9Hl9gzAIXEYDEI/ynZTm4HoHW41w+wJFQvIR22olPH+
uS5ypBiuSNkpuMQNO+tg3FfXmB0TNFMHTxyZqx2jIAtT6jRrdCHOSfwK7XHpgdw1H5k3vXSU+Yyl
/ZmN3nvYcLZWM781okHfyh3fOxA0don2oFim1nU6ffVz8CzaACpV/Nl25Vdq9Zt0kacRV4CDybet
/UMn9EtfNt8VXVqrcIhqHJahwhdKM5ur7XPDcAscIsVMSmtB1YL2ZY7/8+l9icrqNuRPZontXheP
l1JLngiUDqZoamwY6mcOAsFBuCnnzWLE2i8VJWLJNaSCv8aMdXnqIC8M+NrW4ezAxQu6lPoW72v2
wHEmkXiq85jWTH9kMbXn+8omV2REcYO29mKkSFY8lzFkTeMrRWLFGqDjDxxW6lpLYtChnE8wfq82
b8cwY4qIozANLCP+S0kgeL2kmUexD/uEdAK9G/T4h8MEP+VoMA7hi7AX/dSQ17xdtN6LbLm0nn4R
FloRfaIX9tDfnhY5hB/uqE4HPtkMfbd28iGGCr+8OaF3T9nkoREO7H0Z4Bpoq2XPy+o3VNeMSFe+
0g/AHm4DexU97PG+3YExPvS6VMeww2ydJxmcEVwWEZB0Nno6Zyz51LriWMN+BF+XvjYjuHLqiJ8d
ohJMIHzsYZU0f3S7P3ZBwOjlt+X1cD+QVcSazBMx0Q9RKY/ttUI9JbVVp1QP+DD9r85LhcLTfhYN
LZslzAYOy/sqTxW1LmaT1rQCRYKCU1VheMjF1Q1oLlVGx2g6Bj+jynYLgsEmdzq11WV764uB/42X
PDdS/vVihuDfgE4b7bsMhAKufzpindR9cg2MroJ7+2xoEcopPcGr9sShFuEM8MZqAH0DDJAT/tQ9
uWCAxyBSh9qvX4V2wtcZ0vyaaPBbldnP7ljZsCXG+pDPOIJhHixzb27dnCY9QyfgSufswlPgN7Cy
qBTHGYazi9A9RXCrHDgoEDe/2klf3lpD9SOKBRIlFnw1Bu88zXcFq8WKWOe1k5UBrAEs2CXuGdb5
yROEAqWNa78BftHFIymIltmA8tHhUJfqhvrf+cMeul2tAvpaB8icYEwCatiOtt02p3y0z4EXvIQJ
aR5azwIekV5HW9my0L45+87D4odPJUoR6w7vidnKt/5Y3VhFeIbo8DkbojpBm/1V0IqsLn7KaLXm
HCch/cCxkiWscWCXN5RpM0jIXytzqt0w9cFh0jCXLY4+TWo/ZS2lQ+FM4bBKq2gb+AyJYVG/0MR2
r8MwPHfC7bZSxS//STuv3ciRNk3fyuA/XmJJBoNBDnb2QOlT3pXMCaGSqui959Xvw/4XO6VUQonu
7T5ooKugUATDfOY14H5pIrrZltjaQxNzgumlA8NCkQZzO3b5/Jl7pFyRgUBXOWtbCxRQdEVnDeqs
aJae1O9o2tVPntWj89WBHeUelgIdjgzYclQNP8PQvAow8cF+wMt/WDX0Swt/teCvyGR89OmFE7SW
2TLNh2xdWRjZzLjtor0ikb/UO+9OL2psMSxxZUqiITpiyZo8+srNkNSqy/gmEHq+qQI8y0iorvt0
+tHa9HlbSAvLJE2eCi/8RScCVDmcfVz72v1UtP2ln1ASCEOho94bXyEyAgx3hNAdomlMq/W6iJGT
taN0I0MP+oRWXAW4qYC2nLXWp/DccBWovxoVoBaw9BlQhzujmwBq2h5mqhHiE35m/QKAdw7G4krq
0TM1cvL0DvGuHIxh3L9K+l5nXaG9JQm2lI3IrxEEe5FtezXY7tMsyxcoEAT6JDZ6iMBV1GWrQLdf
JX36pd671LZ87FVt/l7lvaHSskE8nWfbsi5y0b6blXFt9+176xvcpEn6hkXy7BSFUSwNmeoGeMy2
SjQEXJ32DFNXWj2x+o3JU7Voi+YN4h2hNy4htHjGV6Bo62iArRfp3mXecymptH0rov6hS4slngjt
whYQhQu7uqqhZi0R2wAfGmSIn/uPaRDcuGOO6w9weFRHMe/roUTFzkcR8RnKuAbUXTxoQXINuUHt
M0w+KB9Cwjcz88Yw++6yovETEc/tMxDTQO+6EouB9KEo23TRmmlx5dn9PhwAoVS0/QlN5T7oXaRQ
KTDj6xLkZ4g2XlR6RMjPwvMlMJbUuzu8Pa8h5BQkNfX1mOaXWRKlIDmpnuXeDnAfupB19GINVOPs
xt7FbUHvHn36QcsRYk/vrGQyL9w8eKCj+9A4/R09PMSCGkEErkmieK02a1KbQZynYGkIElEcRGf0
J+gwe2lqJp56xXiJaHELCsO4RuAHxQhRvtQBFkle9Qhc/TmHTHvWhNVlntBZ7itEOm0dB+Jmus0C
It1iCIDFJd5tldnP9FmfslHp+yEFsYBMGLqo7SyWOWEro8SDgVTtUjOpjlSpMVzQrP4BqeEGrxtS
c9QRlxod0KR3t60sMStAC+isQ5Nq8L0PvWmukXBOZnwMshBY+TwVFkIeDe2ShWpgZktFT4v/BfFc
wmJJFLgZ5bQNQgJwFYlTvG1VwXLX0nFa5paJ5LWBjEPbG/dR59o/Bs+Evo37rxsgeAkt6D31FLbg
UHHPBnd0N9B5aARnxdYY4luAMgAVJZmK30lJPIFwZ5Dn7iLRxvu2dB/MvERRywqfzAZBJtADN9KG
oOwVP5Uc1kiTayuUACCV+XQcTdAcoxXjn5zc6KX/Evp0EnqLU1pxbyymFOuzhJc3t3SKA8TDgNBn
6d0m/jnlxgVIeGcVGeDZQw9kaOh59aYxAoyHCwFUz/Uex6luYSpgxdNGVHVIzxEcb9uP1oe6YK7T
kj65Eak3PyohAhoSHSoP9FU2WJdzPWNDwXrfJ+m8e6fdoGP/M6EX59K1dWvEz5upspZypGFN9n1Z
JzTnR3RoOOz3Q+ibNDGNN0d2dCkceYMuyizmwLIamiF/yCg4pzlAfT5yPJze0aCKjfC9cHX/kQQ9
PCt79N1JkcblHCuhRh49AjCctonVAeCn/301SgM3s9LlEhz6VxO2Fq0vaAvV4K7jqibAtfyf7YRD
Sp5oYsNpQFAkSTCJ0pdVlD9Srt55mBhs8LMaFgixO2vDNrd1hAIaLABuaDs33I3MxAc49KdishXE
sxCdEwMpdmCldAUSNdDmomx51ZvTC/V3sSqhemHOh9BNi8gK23fotlDScJCkUf5W5eOPgFLOpkFi
YdM6M8YMtRyzsuRWl9ZlqxPmARcd6TXCPR8t70zqIB40x5ILWdAYlXHQf+Cws6od6gmtp8WIEjuP
PqUh4qOiO4trYa2gtnGdznWtsW2REJn8geCN3mwwzaoZdI9xRiT2xYLyCX8bDKgziaXCOPI+qvgq
nFGmFtKx5MdJsaY8SEzazPBCnyDdzKsHXHPiVd1b+oXjezfY1CZsaJjZTC6/Dixc6mvHKTZNZt3o
bdM8aODOSciqXd+h/eOW/ftQ2R65xtTee67c5k0sCCgA3zhOsK1o+N+qDChlmKgc9JoeUoTyYReE
k27iGu5hO6OwdvDoYq5GXUeMK+vth7amsaYHKeYfg9O/TjYujaBhaIlh6waXfrIWlcIGo/G8dJ+F
2gM3vzjTlWGtRpncWzLtdjRVrA0muZgKGmxehbT4pqTfhAVo1SwxYqG+Z7QvJsD05aixkG03K24w
UNm+FkmPkGWPNllVQma2HTgzFflLin0s/WBK8DqwUj3m00VuJzY2wO0tDBZAwHCJHWP8nY7Kum9y
PbyLgkAux1678//yWM3yp97w+mWacAOXmuZDR88d3J5bPDKaptj6dp3eOW09Z0UIwaj2vjGi26xL
t1ZoqaUJPBXVt4k1bQ13SXySrA0wtpvOND6Eh8RKN4gPuoH23JuYNkkiUZAQPwlxwRq6ZXKb5Cg7
JzbBBi+NtuljK19YYDXP0fNDHD+TAkVyDIemYtToIGXJIgJne4/kAr2dop6bhkAK3EG76iiILXPH
ugJyWRIHjg9O5XYrA72ns7xO99DpQcXkhCNFbt9DZpsF3XvwcdoTWurjtk+IDZTNG+aGlNiLysQS
I2se1ZBtXC92zpRr3yGu9AjlpDynnvjWQrP3qmyd60h9pJjXdiF3WWOh4YWCFFDbmUhk3SlHI80g
ZV3EkdqUJSItebPH3+Ad9OWl7uEMnzEu2BTymyzz7nvk932b9Ef309eY5gLtixD5vAoHAei5O8eq
P6oO7jvk2PtWKwNMgSCiuBWMixQ0zhruDsZcRUSlMMZXJK/a5hwo0JuPc/OZLdCn7np03MI0Nxap
TsElLtXGELPzL6IvqFwKoFcGTU8g+k25ndq6W9iFBPar4kt01/z12IibDjWUBdA/JPyw3FtYxQx0
wpnoV11R8ik6DDlFPOxpEYLaNrP4sepbKPbkyiwTHnUanYUyhc2FnsDCsXx3psjT9i3reDnF6Pg5
ZVBxpBV7XosfTBwiCH4pO3SistF/A6GDqKe2Ssv8JgPLeC5berAegAketfQGJfGQHYvfI3WKFpnz
AbVQzK1e05AbvYnz51AlznKIKXtNSsp9quU2eVYh6m0ze6ApuL9nGIGhPuD4l11t/6bYUiH1U0Bn
99SWEqM6o2OFLHhVtYsi1J+KSJZrLQ9GoDI1PbDAOKswx1yDPIHJ1BnJGkz2Ffo33VJ51TMCxXwx
rX8MZ/0fyhjTrqLRu4N/Hq6IzKiokamtXAUGsoqG+lrp1OlR77iq6AlfhlWJBKeBemDax7s6NJ+w
h8E0zEG9K3bSp7BvqrUvh9lEyf3QdeNn3SHu6KcND+2MwQUbMcDecJESawpnk880qpjqKWP7CATM
C9/yuoZKPNfovD1oKHSfgdwi3ZckysCqsl3oi6vJi/qrttTKZWdXs6SdqG/YGMZrIavyunVDICQK
4vGZkZlQT6txRJ8u2KkBmbzQ6paBk9wbmrbxZQrMhgrUMp6FWVPd+OXKvkM1BAf6tHqO6wF9Q4fS
pdMNdKMlzasivjdsL9oFc4+3Tkr2vNWugzBK9pWlb9CgGFc49F0FdZ1vbddw92yM307XENaWSElL
PwUOqx77Qb2KXtabUIt3qa390LNA3CRVQejUEwfwMe/Bp96Vlsk4OLx3foowutLpHg+Jc0vtWKds
hTRYHr8oND+Jv0qxN5E6T2OohkCvzrWeN8ftMYDF75suZuvOblOoiFmZux7ykO8Xd0h+uALw/iym
qCYcVxv32qVOt44basEqcs9FoN3UPm6A0sfNwBkgIpvC0pZRkd8itNhszDx7xi9HrfTeuLSL+Geb
2BDWUxA5geHc+nPOOCjrvUASEPVmpNaCGeSEYjIzm1N4oEU0lvDzJHLeqyzbCxcYGmC7epuERXqu
t8gR0XwDL6bpnByUfi5A4WIFRqGlbEvULVqe96wef3mEkyvgGucgRd/aKOMBKM1z5eTh1m69vdFW
Lxk55mXv+XDO66Fed1b/EWiIFIS1Aybcxchc6GO502Kkcqi1/KSleWemYg+E7CkPKmgMYIKcsEUp
r0oAYuPnMTxqDQyipOnf4x7bEOS+JlC06CtrE984Tx3AhJTfluE4RdcC0WKQtcHtREiB6QkQfiTG
kJ/3NSJ+Ow1ufB97jbrvClj2VXo9wq27T1yjvRG5jQyVFkja9BBpz0Q6AiB2PX9cmLbEOl1U0liM
wMvXWehptOrk4N7JboruSse6V5jTwmSKtUUYDzO0E30MKA8QkQza53oRkyWHD1OCFHgES3FHhanb
dLogszd6m1TSK8tb08PMnlqWXCNOSVFe99JNFnUv+mzFbjfjdYGOIbFNK/gl8TzMEQ95dFzHW2tC
9BsdLyda8nZ+nxj+dOFBHplPr3VTzYhQ5RQ3+MS867kerLiNghUSdM9UBLRrTyQ4wLDhVgT7v/SB
di9J3g/A83D9JuxelJ50l2MOH16gJXcOy1LtG7wF9xABL2JJTxwmL4yCCv9Owz73MOwhPnsstfDc
hRPBe9+9ZT0FuNwlG6H4qc4bg9YDjlXmWEqkAlGT5QKncl28By7mOkKX1/TtSXTd7lHvDLxYfHKz
RIZwfEwF17cqfuMHBMirRuCnDqRJY9wSzX4ATbcKgw7POlp2K2uWuaKnP//szLnXM6SIcYUyN3lD
1OVJOHL0msitEkqrFExo6Bf+DJ0vIbODPkM3lo5yVaCz7ne/7GgOZiiYaFlKD7qDsknVLrmG/Eu9
nKhp4SW2cSkyMsBUBsGbEVSYPGvAc2glhb+SwCmQM7J/8ElvXDO/jJocT6BgOp90OiSI3mTPoh/W
GQrca2WMGgme9pyM9aacHU99oOd2z8WM2vnSK/EEMkjFCsSXZwOMZGkkAt97Cph2E+sr327eIKb2
qzh0g23WaDAgdbVrxfCjpqxdjc5FXbv5GXRfGEnRcMvbS/ornZu4RForBNxynurFdYB0DGocrljb
fd9dKBJVpROAUEhNzyGLFiuELxXBM/qg9qBGgjP16Ag3umhzGpejiTaBaUwvAB6mFVfJeIeqf7vA
VwcUW5xBjkgzaL+tlV5YnI21cG1tadi2/OHYJTggF+fvoUHdbsCeBtSTU5dLc2pavI8SOrwdasax
azZ7Ece/+jC+4cxekmyXW6dB8sOCOUQi6y41dHNQIuzORcrvyMnFCgzM2qYErINsEmRgsCmoLAuT
5rWNDBw6XuZzOjchYbegM1LX1hJL12nldSbZmIWIKbbr+E/T4b0tTDsGe4rAzGSW0Hot7bqBCbQK
DXhxYI70m4Jrm0ZvhS9faUDqsLHQ7TAdAy9Bbu/EaXHdZlNL7QIZnxTB9wVqFXsDzOkZAhyA3iN6
XDloJ8QQJwjwXb2ozLbf973x2I2AyusOfSdbtlyksLgm1dqLNKPLbHvB70l3792UstRsg+K34tZN
I2cTWyBwK5MaSmqDZBrBuCy7TgPZkCOTTUDjLJuevqJEkOOKXumczgeZC5Wy8u5So3sNNfgnqaRw
nwivQEAI7mbAIV1NiMV0HerJpBg/rEBeCsq1K13HzcdpOWlgpijL+pKXp6syc80jh5mpwveZjgb8
JWyCelq+UfVaTmAYihJcRBT12SpvUFcqGuc9GuHER15jnI+zGrYGVx6GSrVvZqgRbnQ6vJiJOLwY
IfNNOYw47v6LCQPo87Qat2LyfuPZQgNHgRTVUuARfd86e9+wf+GaWd3Van5p2s5bFGPyYieVc46M
SLcsmhrJ5268UHFGzo8Q2jlAA+SRuFSWNZIE9PP0ctkiHmMRwqTUtwzsqlyHiyCW5DhWaQgiCLP5
4aNADxsMDKcbuSBZoPgsuIHccyqJikQrGp5KMoBo4QAjTxajG1sPhW2bz9xaxTYKvQp9qMLcGqiO
rtq0xepwStoVNRrtJeoq7zEBvfdGSFgRDhTpu1ea03nq9cSfrvK4DUIFKk2oaAVOOaLb2U86agl6
qVGCH6nQFpo5XVI8E7cFsHhOkK4eZTt0t7RK83BDjTx/hs5Yu2+9AUa0bdNoUbiAqmVYwEKNCflL
AJ+ldWdUQ3iFNneebhDu6Td4KmavRYcI4Vndpt590ebmqxM04Ws/UDgeS4vOuywN69yFgUqIN8by
qk9r/EHqMaMYMOqgq10ukEg1Lyooa665lkeFqBoufWDFsB5yTYptQe1ojbJhu0OKAO+cpIO6EPfR
9NJgY7ji1uF8Q1LFsl5U+Irm0r0qkRu5MfHnXvfCDz7ctq6pb2mJWvgmvBZ4KiO1Y/dj0AZALJSq
LgtnKi+437xNJpEHg/WEVopdJlfIkbZ7OJP2mRFyn9ZVRZyZVc+2ZmXnsd+Ys90WwJPZ6o3s8cPO
EODWpRjXVYv0UQ/ebomBOvuuDM+HIQ2wskUFfKvCFMxk4apVU3NWcRjLH/O8v9QT5T9KK/6I3Mo9
g0gI2XgmgusOYEmUBEewISjEhX5bw8cA5omhXwvVJmuWlsy1y1oOVCW8dHzVJ1pZhD10losCA4fG
ivotpnYmVAr+QdHAwt48r4ZFMXVY7WbBfAhsfQ+5D8ubKrGuXJRill5kxTsE0r1717OD+whjCJhZ
XuLvUd5xr4mLS6TBU7lOiWfQf0pIX+nioMaVQAz+lWUjICC9iq9rJcJ6abZZgZGEE8F0hWZZP5gN
XgwU+U3nehxFeZl70ADoOBGjdU4YoPo1am+GqlOyTArQVDP6hzpIU8pJYADg2ZVO+CLwcCKZgVGA
zBN0N6TmBRENIS7lIlRJd2EeG1d1lgeo+Ef2RdW13lKjrEyIl8MRounTI+LTdFe+JuR12+r+JsCk
+JIfS++09Yy1nxCRN5PRAEow6ysB+lfH3yiKCW1oPQ3UABfe1Ja0EA1kBMKWNyuXeX9X5hM2Wk2s
bvRAJZcSER10igr0JOs0zOGsqvBSRKK5pwf1MxqwrLOl6e7KNqNiIjvNOEM5zeEJbvOtLxMoV5iL
LC0DlZVGNfmd1gv5XttmufAdeL3uLJpl2i0tbUjtvyvHhXg5ROE7fS570Ruq2luZ/j6qGLdoysWz
zxtySegFDtyQNmVFU6NVg20hPHq37h+Ngv1H66x8HJw6vpqPxS36qCirUWy5p1YKSNvuxc4K3eRF
z+kknDVl2yPohy3CSkqPFzSya1RkpzHVX8mFuOt7s5ZLkP/9fWThw2VU7WXht+15VGKMmYRW9tqg
a7t2wxzB+WCkjurwkxaxQwSOFAwVDtk86Xi+UvgVmr5TafcWIx3Ni5Gi2IiTAU5aAbCllR3S9Fm4
Zu32qBb08qLy/Q7aoEUWidiYIZ56vd43Zr7VkP7DfMz0yYhjZE0HK9811BrlFjZW8QhTxbjsI59q
Cb19wGpLdOvKFQwgk5rRYF7Wmo1dY4b64tAH913SuVvpxu4S1b7p7F//8T//9/96H/7T/4VmTDL6
efYfWUtDNsya+r/+Zf3rP6AqzP939/Ff/7Jtyxa2rqSwLMOxpRKCP39/uwszn79s/A9OupIQI/w9
FowIwES6AQ0cyvXL98O4X4eB62sZiPJLRnIPh+l90y7hMW6V+cvAykV/torLYFYB+yg5bw7Z1fcD
qiMDujR2ALabpsHEPs8riTvK9/aQ7Zoa9DwgpDMiw53pKevMCYcNLh+b7weUXwa0dN3Srb/GNC19
/vM/FrKhjeLGfoIjax5cJKJ8sjt3TWFk9f0wX7+XpcNzoUJEnwFRroNhVNy3VJuKeD/2Vrq19UK/
KJQW7L4fxfi6fLQhTNNE+gkiv3SMz7MZ2SwDbPoGUVWLeONHX8drjcayNKnUIx/sQ7FVGkaoaCwM
5yU4a1TnFg70UfpeY9etSjP521+U1bUg4aKEYruOOW+xPxe4jdDQyz2KabwTBioW/hWwZqp0Pe/X
ie167GNyMnTHxHWVDONgrFFDE8cdU7XLYnM1prF/n7UVENccrvD3K31sJGkanA0hDOGaB99T44aU
HYS4fTZS0+19/7dTVvUbHaRTJ92Yt/zno86uFNIUjmkiJO/O3/yPBaTiooJYM5L9UIGqgiqXY90s
wqVuIriA2BKuLZSuF3XV9q8UGS7yMVuaRbIysIWjs1iemPmxnYyTDV/SYJ85h2ucFDGaVX7T7KZO
Pzds/SKSxfX3i2uYx6ashC6ES7jM7vk85ZzlkNY4hnsNLiGUnsiG6FC51ZXq6+ZOlqLY9uUIWhdg
DLiSWJDJzZK0Jc8jc7at/fe/0LE52wzpKvCzOpvr8+8TFCi1It8IH7UU9QukN3yeMASPkuX349hf
521wzZqOkIzCaJ/HQS/QVqpwwh0igOsgBd2HJmSQPqXx5fcDHdm+IFItHb1nBWLxcPui7Kw1CTCv
LaW46gUYjxM8tUhlX9WG2Qz33w92ZFbsFAPXIymUpMz+eVZQsxBXHNJ2l3iXqnmRxcuAmEfgP/yD
YYDamdKwoAIfnhO3d4YQwcp2l8NFxfVy4VMH0jofPMjN9yOZR65Zk11gKtu1DffLd0JfwguGeEqI
gP2hXgZ5APNHQrjDyEWFQPKcRPTgmdO+3MVwcWkwtOGENH9j7HCApkpDt73rlhkss/BSuhmgcy+d
deVggwWkyzBEnoshHa7MaO4S4aQBlQQ3uHfdgXwcjbnjENty2HXgGPf2UMU3Zkmt8sR+PLJNBGfc
MvlqhlL6wXPS+jZarZjX7Ie2KWnA0mcy2latqygBJPf9oh5ZU2EaPFBY5kqbp+LzLumGbOpg8CH/
5WUXKHo3t9i7Ifza14l2ltgh5R1NZk/fD3p0gjxMlkEbGNLewaAkUbCHWuwW8ta+87LgQ4O6Aabw
xP1xZBi2pKW70jVdRST1eW6yCAO/NtNuW4T1dBaiNFn2EqaodeJ7HTlpyEhhc82rxCN4GK51fU6b
xYd0keLD9LuIImdCxndOkoD4pNBWKiRLT4z5dW62aSlqg6ygA5B0/vM/nqeoIPWHzay2eVj5d5AU
ig0LCo5adEZ4Yo9Y/KyDp9DkBib2VboubHl4PyqzA46mkU/maNj3CSppox8bJ0b5OiOAjKYzR2m2
y6V/MEqGyj/YWoxZjSDYukNx4Xk/J2Gu/vbWmyMi/uUKpqd7eCtysuwoE9qucDzvcmh645mCMzW9
wv4HwSdipi53Iq+pKeTBUNAHOy3DmHPn5cCx23Y7eMX2+9nMB+XgywjdQvVZGrphfQmjAcP7NR51
GlzyPIFHVdmrVLQWxtMQRKgLJOcd/JsV+YQJJoHb8vvhnWPD0wc2TSZoCOvgHE8lpNJZEB76MRwV
A4Q8MjLQh1rX1S8o97rwqWRBThs1i+9HPrIl2ZHSlmQQDqiag+2P1qWHv3yBYBBRt+2hZRbUm++H
ODY59jxP53w/uoc7xSwdpFCCvtuJFNA5yFNsiQO0c3KMm0uszqhJnVjOIydAQDu3HaCnNot6sJwW
qg1t1lXlzo3NdY66I2TV21IbX/7+xEwdZwf+Va44TGLtCInmwJxieNrFVdJ59coSzrgI0TdaNSUt
UXesm9sBpZ0TH+3IipJaEmCa9l+f7mB+cMFNyM1Dsm+g+dOBymyk/lUbnim9ehfG7P4aWdpWxJn3
6/spf11Z2xCmLQyY4zx3h9tFkdSrOLDVjn7PcNvHRvnUmpTR4Efnclz/g8EsTgNbk2DvMLe1gtKe
VGWrbVFl50JAVi+7elkE7vPfH4dEYI6EFE/P4Ss60n9MQGS48ILMjciq69Sk4lOHJ9buSCY0FwXm
wJjjQCB+8NkKtAV6GhvTrkN4gz6kEWQ31CnrB/ZxR9M67bJdkUa+ceEkbQthoS9/U9yLn1LhOMAU
MgssDBRRJMG/X4Cv7+78i7kknPxWpN7zV//jDcyVjowGIui7ZgzWnSweZw2IsLep58sTkfvXrctz
yzAMxGH4chmAr29or/mYdRk/0vKjRoqDSvKy9iGw0CknljxxVr5ecDbh37xAAv0A5/DNjZKZUW0G
/i7WoJuDYqF9pv/8fv2OnIo5PnJcBGaE+pK3mzIJXXNS025Kpp0zocbnVrvMP/VKHBlGIv9AdiXI
Rli9z5+p52r2O0RRtn5tX8IBoGmMzZyoT6zY8WEcpSsIxtI4TK7qmjWbi9bbiUaZ1sCdtd7b6lQF
4siek9zM86PgkjL+dVj+2HOIn/fw2UIwwdAbs2qlEFyWFj0C7VTUdWwkdH/gm+k2oEZxED7YqURH
skQNLQVvjGRiJcA8iIsAnlmLW/uJt+fIfpOcF2XZlK9MrpTPH8nAs6pqubx3qeOI6xjuwh3tiXH3
/Y6bf8rneIWq6fzmOFyLSj+M8Wp8FgzExPz9pGtvFXHNUq+ccuWHjnePWtmrxZ12Yshjy0j0ZbPN
dXLhwxglHcEAJpkb7oCFGzbIMPsCTYyz2NFOrOCR/UdQCUaVl9um+Xywgu6IOqE3ZmJLiWINmHtf
1tYqiowTSc2RD0U5hOozQkTU9w6jSuBMWdzHfBlnAvkQG0sHhv33X+nrZYe5hJxrTZQQLWofn/dC
6/o4ZCBKvkPrlXA/OVdaDZ4TWEgMOw65KmtZ+en994N+XT5OkzMH/jpVGBbwYNAKLwgHZfBd3wR3
JjEs3KxdSwP6xDBft+DncczP40jKWkr3M1BnIovDrc8LKjA9MxEpNHo20kLRId6DNC7X0isnY6kQ
fbkfOvTpkJUAjYDlppE/pHFoJ5BIEWM9S6moQ70ymqpYx1LG5i6vc895ysGaiEfHs8UrCgWwrwdN
p/kH6bNAL9eP3bahi8J6LCwkSR/BFEYDKK0YQKbM4qupz72bBq6HtdJ00DM7hNcoTkUWfxvBQHBZ
C2Bp8RPyh562gdrToBJRgOhZYpBVQCMuJCoxhiFiia5Spoq3yZR1uq61uvqwghDwiehNGexCeFf1
ohMDXcBpMro1Qt+NjzDBpDnb3nEqtQjcAbrtGUmgx38soxCYlEZuAxvoxPf5ckM4yiQPlFzjnKHD
UrrdOLJCYZnWbgLxEzFXsfT0CHeWcerXf3so1paOB3k09aTDB6NxAQc1dtHvKrtJl7EN/qKk7HJb
4y1wInz4cmi5Wg1q8UwJPvWXWpwUsP1BJCZ7aXTWu57iPYzhWjMUf3f1GEfoimNLOY7S9cFTO6Kj
1aP6javp2F12zZOWOedY/pwY5cuVOo8iwHtTYOA6P6xPofEDTlERd5nDzHRy5Yc5lbfjrJZgFa9/
8yPNYyk2hJoLODTEPh/XPDBaMnYznjUJyx3gaBT2CFmWVpcGm78/FPfdLLyvW0gOHixeHo1A4JGY
3td61t3nsEUW7hgEd6ophxO30LEV5CWkXkogQXVqvgz/iCIwsNBRkCZW0Qs8AhMQx8hAnAUoQnEi
TqWVRwdTBESKjU6V6uA6j3ywSPVYjtssVbdpM74jLfHcOOYdtjV/93HiazlznYjCM323w9RHdhmh
5OQEOwlPBExYfWsjEPH9Zzp2lnibOFCs31ze/rx24K9Tp/fAQOKC019iRIHdZzXJE2HDl+eIQyQt
vvG8Hawv/Za8gGwBs7YDulGsinGCDAqYBezU95Mx9MP7DjI7DS3qROTFgJAONl2Jx8Fgm5DB0ryX
47KohvLN6ds6PnMLUAEASSoNRmTmKbjPlWpeUeav8w0eBuiqfP+7HCwsLz3tZt0mwzFM1taa99Ef
m7Ix9KmKwcbs1FjA/am7re0Mt9+PcbCs/3cMXnkmLOdk/PMYbVe3quhGHEms+lrkMWoI4WVbDici
mINH/ssw81T/mIrXoSBq1AR9xfBkx+/Sxb5JYHerYBxN2++ndHTZDMK+udxKGe5gSn3mWknRDMlO
zt2/St5nCKN8P4RxcIT/PZ+5OsqGJGo+vAUDfHj5eMrdOaKbkE3RJFIyBDCWtzDiWJGM6pKnGPcp
T5y1lJB+haoHNKg7Y/Vgcr8aG7iPlbmHFNlCgYDKhbq+EUTn8Ko5qd//ukd/W6HopTkObffD3JXo
XzQZ8Oad0yfmNkVdiYpPnWw0qNeLXotPvXpHx5vTctehdWkfXtxICHdhXtn2Fujx2Vg/GrRps/zG
0ooT3+EgMP73Z/jvgf46zH9sK9gVk1f0EphEHC396XUcFVQY+JfjuKU4u+0MeWIpj27kP0Y8eP6c
sTEmAc5716ZIpSFwAEWcqg9sSPxpY7tGgnJwyhN334n1/KtP/Mc0m3H0fdDWEFTRwUashzAloI61
d4bpJu5H7+9d6F9W9eAAtZTGHdqvGGe4BbL12RRRxiHUzv9/F/PgVggAQtpJPAQ7geOu9FEA6OHm
I+CZ7zT7x/dnwDQ/X+z/nhVRLB08WhoEtJ+voMavi2nouE3nauvSxplPi6bqLLL0K5CbC6r65yNu
Iwa069Bqb2XnPbtIm1p1feVEgmcH8xr4vaNrLnX4gEGZYB6AcpGH6H8n3r7/bY/eYfya3MkWCI7D
WkNYzYJZGOFuqxZ9cDOxYKkC/j6xmY/tK04nlSABTPsLTAbLbxOJS5dAJDiPke3WMIAdhquwevp+
NsceGdugyIwbJh3Nw5R/DFB7bys92w3JrMJkr0r7DrHh5T8ZhZ9OZIUG7mEtA85tV6NX4mAUGl0R
9e+FXt0HeXMClXHszmEm/2+Yg01bgwW0qqjCmh6NqQVG1LcjAGofNxIxhVtl5T9azTlxzx27df4c
82DvlnA+Bvig/k7WHopRiKcJ70F2ySWtu2tUU1f/YCXp0LrUVV1HHWYtDa6FWSGQK+AaXwvExKoo
uAOteyIJO7r9LEFUB4SPGs3BXQqyxew01MYQaGvvCnw/XLSD2lItBUnx9zOao7Y/6lx/HX5bEkhR
yqA3dhhyA/QUvp3rGni6Jlgii/RcVzgn0YNGfi308+IxBKsMNw2tZFTyToXhRw+AzehUqmlBHBZw
0mQIrbxuyp09Bc/6BImrLKIHNK5OZYKnBpo37x8vxZRiuxzO4dzQ8iB2K/yLNn52qtl3dDv+MZ3D
GHnSe3Dxg7Er8N0qITVNDZSQ9BfiKmdT8fj9pzs+JSUJ/N0ZhHGwS7qayljpThnFr1mpum0c6O4l
2leyKFbfD3V8Xv891PyE/LF6UWuOmOTU1jYC8fER9IGBlovRIOYCHQxi1lAEiDhkPAn2iSf36FEg
WAWuYJN+HuZpsQiQ0un0YIfjDCLgU3fdl/mIHkHzWgcIqX4/z6NLSieDJs3cqD7s0wCXRwsxk/Eu
Ev67G6AA7OMJKkTpn1jQowPhpTyXR6kgHl78TkBajzZBtgtA48/lHPcDQcZ/MBtqHuQwQB4tIOGf
v1rQxNQCMfTZhZX2CA9+JmOdm9QMv1+0Y5vjj2HEnDj+sTngkZjB/yHtzJbkBJYt+0WYQTC/Qo41
V0mqkuoF08gMwRjA1/dCbX1PKZVdaUf3TSaZKRKIwcPd917jnGOogf4eRwUt6YBv4TaKlcZyqVv0
d0h+umG9He1k1vfonDVGcQGkaUhaaHKt71K0p98E5vZoqpfJia6hOXWAIWsEa3ZV1fWmbpvlkJqo
0vGIk1xAGpWA6RtKx5dw71zlb2vELf7n1mzSKMSBICctZVoKRz03pVoJqgRPeBLKOFnYlY/AtzbR
Pt+4DUlopEeVc6A9rhPhYk6OFVoRiYcbHeb9tLGTAt3J3LoSO6tG/6raRH8ggES/YLT4wKMvKzHG
w5OQolZCDz646RaFgu4jXAg177d7BMwb5DoraDWDlmTvI2X58lgnqQZCJSvxdLOkLNH91fKnp3rn
E419tRlqGfKyC3P33JJEv+4J8kJUYE7z+p7oY1dDrHvANcYHdGVYcj+yj7/KtniowA6Kf5rH/xnw
ZO+uSG1VGcZeB9/Muwe/8NJ9jaf2DeWzS1fkc+uSBBR2GLZNvVaczC4op1ZMZ0F6VSjrk4Jm+qTj
TABCMHL5zO+vm3OhLG1RpmERY1LBOBkLGb43N8PaRIHFZOpPcLhWg5n3BzlN2/w+4N+uF/Hn6gSt
3qdG5pPQTVsRDP0El9PNkg8YI/pfLWzL71y3VEfhF93GE8O8TeYse37/R5x9q2+e9OQ3aCqHoZ3R
Zs4mbsCBUp66Vs7c33WUby5EoefGWrO9PslrshynIVqrt70TeTIDfxv/ENa4Mxr3l6tPH99/pHOb
HglRxyK37Nl/tfUYqWFGSTsMR6tu7r0huvUsPLWl4WCqsOKs1af3xzs3WTz6i3kyKgHm6WG/JM2E
HSQyBMqB05Ph58ldrkiNvD/K2ZcH01TYwqHWfhp4zpkp8fBsGMVmO4+yx0waRxJ6lyrGxrmw03sz
0MmMMMC3jBoGXUe/EtZL79j73BBtThN3x2VO2nVWBmlipgDZU/XTNYDTBN0IH3SsugktGtpJ/DWE
CXubdvPrRkw5zsig35yrCQ1/hMAIC+AQmujn99/QaY/J7/X09pef5AB0xivTkgSXkSzzoY4y/94k
hXWVR2V3GHV025ChogNdS5S+aIXBcwXTRSWmOtB7B4Ey3UQXDuCzc8NzmR1kQ52/ailjMhWG53aY
qBVaaMzdld6lT+8/9rm7HY32XB5pSTL/alkomtSdRkukx0LvP6AT28KU+dJruBkoF6eur7Gd3bw/
4rlThr5barpEfmtvyZ/7lmaUyuQszY4doLt8ui37YqucYw3N4n830Pp234Yvtormtk/KI0LcAGn3
jlhMOLd261xI9Z57hz6hnmfr+ppYOHkiZTcyalzpHqK8wJW7PJYmDTNCJlvVm/u8Nl/LCL7CPzzd
2khmUcvjzD8ZdCnp7bd4wqOp3E0JjcdY5NW0fOqi5B92RGo2tN2yL1JCPIk250brvNqcx6PEuamx
H2u663PgOY1+UzWXSivntl9UlBYt9uSZ/xJcKH9RJWVk79C7cfJLlCq+xdwbuq+VjYcFDsJ1Mhvm
7h/eJe2+lkXzCTvxybusYw8+6DiUV1jDdXuEnsOm4wjCtqCfbqpRgwT6DwP6tK3Si8QV/bTlPdVo
qJlwIDn6C9rIeI+8duOZPwzt8P4457Z9rv7/bxz3JIJvsGABkFG5ZMANUDlyP+fzXQzE8P1hzsUi
QkepRP+vT4h1+gJTbAobSrL0AXY5whXVNZ9VVsX4V5RNqOGaeOztBC5g6TlBN0GYqM3IfXn/R5xZ
hYLyleG4HNsGVLY/l3s+NHbvu216tTrdbrvB6Z8RN+AB2Xj1ZjTmdAca+7PCT/zC8j+zoTEwSX+K
Clh1nWbhZI2BGJKo7MoWLnhn4h/kdoU8ol3qtzBoVPj+g54bj74Eusws7K7oov3zQetez/pStN7B
G+mUVSnIYaAe7TWGRdpDOtjd9f9qPPtkEsGjG40uBWw3lsM1WqF7UC0BLrWjV184785MV6SfvEzu
UGTITj+h0/VeiXDXPejzeuBpbon9ndttVw3C9v2HOjdbEELRDMhRRD3rZMkb3DPmqAXjasnypjRM
alFYLDQmsMel+oANInbqzc/3xzz74ejzYA+lY9Y8vReYTY9N2UyyxdMeamsJlhL0hqz2C9Ta90c6
E4XRyUQPne47dBafJtOnQSk8ypz+aI/ia+o0D3Ma39ARdIw1A6/Wdj9jMIkTz4Xvd2bzXhWoOsIy
j3jqdBuA9SFbPy6jY5Uq68bq+vhqjhoaFS2r3hDkuPcwAy+1Q54dFIUDMh6Ow78UAHFTGmWWVTNA
3m511DyMCRY4sXHNJsHNurjUjHzuK6JF0Xl/nBR/3UM02cgun0He4AqxzWz/BYrTY5NUNw3oofc/
47n1QOVfsIFTo0dH++dK76upslDvkjFYIkwuxYCa6Bibgw2Roiuy4fH94U7Vl2sIvIroyMrRg0Id
c33VbyImmO4l5XdU8HGHGspqf1nDvJsi/eMEQVoo4zugxTvTqT+NNsZZ0fwdgP3u/d9w9pEd7szU
M2wCqpO7M8nxQuX4IhxdjOMFORD8YYNFSy4skHPLX6xQS49nZamcDFNE+G8YOvPThlR+RGza0GGR
oJZaEjrVpq677wFYB5OTTRfWyMkDOgRSvGWao1ydfDL9RH++Yw1v2lKl0XjUIv+678XRH+vbMVUX
juSTVfF7mFU/Sx7Qoh309FDS7ckuxsWWR86fTdu/GNShovlKn/LQKy61kJxsN+tg65V8ldOtyobT
txk3Ub8MiiWolnwGswSjYRiLaAvDDWSrYc/HAUNKbETBufRxeamoeuaVspOv1ySHDltu7X++UhJu
mrnUAiW/HeOr+ewiDe6q7sLMPFn3vx8S8zJepbX22J6eGCKOcPhR3nAUdXfXg/vAGH8qZhLJ5YVl
fxpO/R7KNVdZokF6/K+hdACCGJZo/iF3kPNBQ52gfXKSzc9VOkon6Pshe6W+gi9dXzlLMHN1HIGL
y0zf/lfLcf0l9FARi3NGIuQ9jTVc7A0xDwVZ2xfig2iBfpvTMV6SC+/2zBd8O8xpiGHko3CxGoUF
bg1XsU/mE7o90qv9/+pp7JNV3+NUq5VWirskrAHlxrfxVN1l+SXR+KWnEX/Ox7pj+5R4Zx6B3iLB
qYafGls5uQ1Pbf7lgRzacthMsO45mfnpWC4L8jraIHPANHleP2gZxGdVqUsb5kkq4v9OSW4qbM3E
17gRnDwTpiQS4XN1pPvle2vTBkCZ6sIsONmU/xrj5MLuyKL16VNFy4dmGtxlVP2aisT8itsRfkal
CV8gKHsv+Z75ufvj/Td5bnX/Frng1kE77umbTFJstLFV0Y6JVor9HMXWRy6b3qbCdXHT5d6lmvqZ
OULL76olR7ZoIzn9831OZAcAPREqZQXsP50vdrCk321rcDHHf3i0N0OdTEdIHXmtpkQ7qPlT6mIW
lkzYYSNY7+ML6+vcJKE/nW141YRxRfnzoYxpYCMZauOgx2kiNpQzbGujw5C+dH8+c7rx3v4z0DqT
3gQqBZltVyhXHYc+Lh7rJTH2lTWpj+j79OOS4Efp+kZ64enOTRHfJx6jS4Xq3ukBgA5Tr4ehiY+0
1Pchhj1iZxX6dEwdoyKgNi9VxM6cquS7iTQ5b7jVnmaGHWw6qZk3yxE0FkyAdrLvHHvErY3+1vT7
TJd6uXVxpIC0ZbXNLe6F0YWb35nvSXqCFeGucxW5zJ+v2ezlWKtFEiVhSYj8ou/goC642126r5x5
tX8MdPI9JSSPhepTfSwXEqmQ4iKLREF3k84Xko/njlbPQElIgomj/K/wq3Fb/MOApxzNLtnhwFwE
CgC5k2hh1ruvcOLumsGki668qfTuksfRufeJMQphLV2J1IdPtmur6myZmche02neacgzMUu89IBn
NhbmJ8oc5ii5gdOrH6ZhSA/xKD7gOqCeIOv4geNgrDjoo/OEL/YUZkZaX1EHyLaNcozNaPN3Okyj
vadAec3YNst6XI6wzrsLO9H55//Pbzv5zD1nE4bwBGrlSj/VXskEXRjh7NO7yLLJ5PMaTo8p6D6R
HaMuZq+Lbka9beEQN1fYrz6/v6deGmd90jcbUI3Zmy4rOm5bJkmqTQcpqoOfO4f3hzm3Llh8q/nP
eh853VCRR0bT7GPrIAQUvfIA0zdwm7vC/PD+OL+VYW+K77/jvFXMhZyLuyZ9vH8+T7yYsepcSx0a
rY251ZqL3EDWMo6xodDlYG96i3Va8XXCGWGT+QKupGUN19OwVG5g1ZjS2ponY/CoGv7xiJi2Ej+T
r7LPtYf3f+o6R977pSdzyJ8oHil31A6oiZrtmLgj5haKHmR9v3gghWYyq9u4ay5dMs7txoIkA72U
nAF/ifhmf9AtmtJIcZav9vw5N+fN6H+bmg+9cLdDhX3mpSvc2b0KMR/dW/DsETOcbBearRxqXkl1
NMQPNcRbq/vquZ8t18YCEGuY8t7MX1qg3++/4DNnK1cJjzorqaq/i04xtfg1FeEemuKDQqBVfG+X
sNDr1Tz3wlDnviWCeNwjViHmX8WnDjKJbWZOcRzN7yBYx7hH13UAHmzmaucZT+8/2Lk1ayLB/62K
p7x78jo9rcCkX7rT0TWXTQ5V2cR2Z+wviYDPbXI0l/IGbay7/q4GjVj2DIo4ZGgA7sXeLaqGC6Xw
c9uCSe8PV1HXJNN2Ejy6JRzqwp+dA5CWst8BvT+0rhfO44Vd7uz3eTPOSeSIekI2duGSaZ7yXxGe
4FqMR3gLCzVLr+nKuTaq/PAPH8nBqcQ0aZJk7/tzI2r8Dp8XVeao3N09/MlwEAUYinb7/jBnPxLv
jjYXlNrm6dLSafbsNZHhxkBSDLQyhtNfe8zN/lvh+Xp/xm7if8ZZv+Sbc6JUWTRh7sJVsBLBFLXX
EVJ9qt4X3tq5zYmJsHqEcOrTSPDnMNMylT3EDBKvBnCtDNxWiMFM+dKyP17HaUW/ojklIcIpMAo6
/Lx/eJtvhj95ypxsfbaMFO0sX03bopH1rnOzS+1JZ/fDt095MjdAamtdVa5Yodq/L5PsHhfZq7kJ
R5v+6qLdUeQuAnI0ZUCcvn//Ec8uuTePuC6VNx8yW+Y+nmyDsY3qAA0g7KQAFlAFmedc2Kcufcz1
398MhXYlzVD15kePOeNG8SfDtj9gcr/zW3VwZ/eFFO5jk40XNpWzS+I/T/j77b8ZdrF7XVdLB8ap
o6Hc7x6QX27ef4nnh+AqwYvyCYFPpin0ZzGrpS6vUuz7971WtA9l2lsXPtX6v5xGCPDs/2eUk9lY
NK7XeUXvHqhS7LOs/bgY/sOUIyh4/2n+P/PxPwOdzMdGTyVky2jG/cT/5OQAZuDyYlstnzR7uUrt
8bvVY8+o0RCQ4vT8/uiXnvJkQo4K6XZa5dlxMt37XJSPjgNgu7+UYTr3yQg+WDr6epydluSKNJ8t
rSfcWiZxjJLqzhoudbmcW1qohR2dguZ6Mzs5zSw52w6wg/TKN7S22/qJ8xmCBzD7aPowi7nILszC
s+OtBn5IbOnrPG0F7MdpHhsR8+aIHWnlpuC3Mdxr071wFTs7DlJyZ43e/i5IY+CRKtEmDf0n5WYc
tJtemJ86s97QuXlpLq5f+3TO46Pi2mgmsNE7bSgABx53kUVHcCGGu7luPuUK8JsG/mpxn1o/pdFx
0L7/9zOQMvtaxjDM9cT+c5/qEd83JU7xOH9FtQkhqu/g4el0qgdjKozt+6Ode5s2MTBZTvr/uLn/
OVphdvU0FlMOCKGONs1q/znRHktaPNNuVDE5/zBLVsNe6mBcjP6qZdJ+6/e+1NKjg71CQVWoGpdt
neL4n1xq5Tm34bMZUnpbV9hfWVwwAo01QLA4zpWoAjpwn425uK6wCc9HSu1ZvTe5LstL/VHndpA1
S7B2qSOaPv1+ckoiYVVtf6Q34iWerc92Hd34mvbrv/9wq6IGFZSxmp+cTJPIYud1W/SDZs2GmE/f
pV9/HPv2Rpb9x/eHWjfc01Xwdqh1M3tzhGXEN2nrYQTqkEai45HioR3EydMK50Df8w8z8u1o6/t9
M9rY0EFAax2F5+lu6h+n9nqKVTiJS767Z7/Tmxe4row34xROV8JxEYgfRdbdUcMtMeAQzd5phvxC
IHduG3n7SCcnWjU2ZRpZ3qpeWJZlP3rKEjt7hvKy2ne0uK80cGi7xXPNTW73uXh+/wOePVJpmV59
j8nv0hf757PCkWg7Wy3GsfG9vV9Z8B99ZK6Pgy6CDGJ9vYJEHKBw8+f3Rz77kv8z8GkFquIMkrVW
OkfY618ck942apcAgGY3+YdjgRSCy56JmQQFjT8fMWnLolxiYqwIfAhdr3BMvM2oM0P/Sw3d76TO
25FOlkNa9HFjo8E+ujUd2tXHeLxKSx/kzhB49uP772/9v/5aenjiWr6gH/GvOCGlx0uMbt4c3bYw
ApzpnxGOXEhHnzsC2Ef+Z4yTheCVZlH7fq8dK3MtD8rS39J9ft/Bpvo1Yk3d/UOI9Xa8k9UgWzlb
zeJn6B7boI4hh8g00OrlwjBkgM9tXDRY6njcIQ5k8v85J0QNaQNNXnFljr28mTvfPXrYee1G1ZQ7
u8RwH+zGEhBkOJu4XtLjnOY2OhLvq54OL+N6qZz87CvsjSctnZlSVqlv+mLcrbrRIO/nO8Ob77Jo
JfHRk0cpMq1JgfTptZ3OZpgnrX1jZMYNHX6/IGLLrbVEjzFQwb3XYtleTD3oZ+knW2wv5GumomfX
Xn5Zev6JVBFFOTN5hfkJ5WsAS5R3dFPEvY39TzsdCztG/zCZ9cFKRv+V8t38ze3cK8oZZHuKOQ96
2lpA8OInpk/jE2339abCC2nbKr/hP0tbKDpuH0oTUKu31Hf0MD5ms46LkbG89BW+oqB/jmNdP4+0
JgVxrRnHqYaxO6q2vq2dGFtliIzB2BjtSqaAjKkbBy9xPkJfXB5SDno0zQgk3M58iRW0g2LJh+2g
2YcpGz4VyISCrmye0xwYmJ0YeRDPac1/l37zxtjeWwa116kv7lvN+7i09RNtwMkWGe7RKPt0T7sl
bbOJxr5pufeDYeP4nDkpNKECgJbn3Y1ZdBVV9gtMTqhNmZdd96L0WKJof6J6eBn67svcGBO92Aas
KGeW99UcO0dUUdVVY7Y7KPdQyqrFDTo7z3fos7y9zMd5T1g0hHk1Fxu09OD7lsEFsFNakE8sLBz0
Ho6IA71ynAHLjZm91T2lwtRGHD6n40cRT/JOA31h6Sq6FVOSbeZWPWqEDGWk40OtVa9pXjtBPVv1
jlBXhf04WmtXxDdXzx1U4ok4St0bNwT5c0gGtQaluYxhbmYJgEJLbmi2dwKBndWBdthHF4/fADaP
vnHScblyqiUNQMOUYV0PbdiMsx60SunbEfTUJgdoTnzbOD97aRlhBvoTvLxrh3kBxl5IIwkqvy6/
w+ciLWxV96aa7Y302n3e1vei6x+WvHrNV0y8g41UQKWrwF5MfZs87dUiaA7w53wsI0c7GMXwgc61
DDtq48FpfEgpytzXi7LuKqx1Qzn04zWTJQ9jc3KvhANYRrqiuXKd5LZTGOsseAwEZlawWKJS4dWX
PJeWrMISQj1ertFXezBFgIDnqYzi5MbAI2wlX3f9ri9SF9QI246L6fgGqW+3KRNPu3Hd+N416hWu
qnaQ5w9yjq6hmjxricjuq8VRYeX52p7yIeA52ZAkSTXjmypi/yF1G0RvRX3laO2vPimifTp4UwjO
e9mMEd1erszLw+B5v7AYh8+cp2ZYldqDUWg3kU871kiX9DGDtLVLvK7cFvjqbVQ9fI811Hd2AcN3
irNbRB+gA+v5R11KHNsqvBysir2k86d0t4ATGVLvW+2XVdjkSP+jKPkhvel2iQqT7HqFuT8YmLCf
jA9OR09RKzQCVXi/JvTbX4OR3+W+NYZC0Qgj4Kh5ElOrEb52sLRjESzcKkOtGOR1lundo7Bm82iY
UOURereUwWYdEV6xbEffCMUiv3GYeBu9MO6zPruFMDTfG9VQPbixfo9Dz1UX1+U20/Ppjg6J57k0
HkGGI22hTYAGcasr4v1i07cKAZpP3cn2QCuB2Ebor4Pa6rUwb8WvKAKQuStl0940SR42WETvxiab
8Z11I5z/gVzLHCqb0VqfDXPIQlHXzQtODtDgOnYdjdZO5ovz0/TgKk1d+SnNHBCJffSL3zKFQHyh
3/S9uol7zdwY/GGMTOdgF4sMsiSqVtPQJvBdqMSqaJMtfWJccIyetpEoNdTOWeAtWdyJ7vSI7D+e
Z/mG6zk0HTt+HGlm2SA8eymr7IuTN9aMLbE+baIpYl7pXJTaRrsaq3YOS7m6RWbcyxSnduCY2a43
FbdtryuurVgBHdPYcRqVD/up5dmHZEg2QAnvl2n+mGPUsAVnXIH8VpKtqvjUOeCroTAuQROr5D5x
23lTYkW0KYd+uNM159vIAIASEy+ohnTPQVKGs8hvFViUQGRjuhdVbexna4a8CCLxYSDcXd+7uEVf
0269Fbc785dXg+vdaln1kwvuc24sWRjr3nJvJ+O4iyO9hfKlWkjMat4pLuNBy1Lf1VaHDd/YQm8y
isdMJFaot6bGQjIedSv/MJfLQ9e4P21pHBa4gQEOIMYmBXwa9srL842oCw8nepDus7/4IZmSJCyV
dDYuYsgsabKQ/ptkM/jiM3uJTgKSZSrLpvqQOF699xshgzmPH+nQe+oWO7qpi0RAQ0WtAfmbM8jv
++W+HPQ8MKts+YgedZhDaNZPlih6Tlu6u6aRdCrX6i+p1jY7uLTjztE0e+8N8s7FhYVGFfduXACh
90YUb9IceMxooKaW0tYfaidnY3SUGyw1wdiSWl/M0XmtU2/c0swgg3zsbVCt1O1U0Xzuq9E5GhNX
NX9ayfXj8Kg81q6yZiO0quypjrT7ROQNEHKnvPedWA89jx3QxFNQjNPRBpd+E9d2Aaabix5slFDo
MtmYkx1vaNnpILlHPzMBb1HX4tuVmfhjSNT6b+Z4dDvPuM19bKfprEpCutxvtMkYt6NCFZdihLJB
svezKNo6KGN9vl56dd/F/Yvrd68RVnD7SANo6GdSbbuJ/vGm64xAH9bWVUo2LODiZ9eCRqya6pNT
y+VxzuEZGKKSIaqoJKyiMruPBn0JEBcUW3iddHBxP97HbZtsSLfYgZVhsFn7rtyU7BfsZlFgRc5N
TiIh0CHl7ewkQ8FsgJ7hWExv6M2Se9qhE2S0dvvIcvbDoSv7B9p/5CZLwXfT2UD8U0evfm+oK2Vr
WTDb2deo6r45XpzvIQlo27meoVlac7n1qXKHudSzQFLvDTAsaK/cevDDbpKS6VLbj3lTZbu21dk/
ZPrNwKk55HjS2fcs5NIzLlF1JCacBEhKlWN3qIr6qbFgKta+9VlL1BDUAIwxWEA/ChIUoGf2q1o5
4K7sbyvHKjau9NPQ1ptHXQz3S1M+ezgEhGM1tRyWmN66Y5Y/uMBUt4kqmUh+1N/ST7NsbU//KiXw
z3FQT3ocFWGRz2qlKCvOfj9+TNrM/4gZ2Be3zfWPXSzvzar+0an6pmgz+djy7w/SwctJaxdo6IkS
u7ydwCj1zUOfGfYmZ0UryR7Q5aqjwAPApYCrXAteUSToQYh0E0q0MCRdGNn8pRJ4VyrhHbpB7Llq
5sgNVLvjBPbCpVINIbMm4aGNn6PUNDbK6JmZdaRCaWcNjQaRGwgTHqcwgcVNfodvqOvIYIxp780r
y3+sNEMcZGTgPtU0QCZ1/TqKnR+6Ndz5kfrCb473mmS6dmmShMNcj0FHuQjWq/EYKfXDFAV8bDwV
rVgfnyeJ03wRWb/AfvMEk21vEtOg6MF99Trvap6lFHUYt1MUxpMSH+jjVMFo0Ydbt4YT+j2ft9VV
Dv+3r0JrwgUtyRrgtP013NCPuYYOQbcgyo3ahPHvjMuA0NoXx5/3dYct+5RODwj32WCGqQ3HLtr2
ennrDBk9K4nl+wQjSfst1+YlHDLhvkh40YFHzRw5pgbfKjKs/TBV48brKZpoWRNtm5qmn8L0hm07
iO5G4D62tTBsaKrICBeYS09ZNfSw4iKartwEYJU3v7YLZ4g36jcdgnGYts1VGctHFyQpuqP7pNPi
oGtFH/ZZXoWpX3dXuLy+TJk7HkryiI/xXKrnZjLy77myr+w4Sn9NpUeAD2By2vhmkwetYyVXALnF
rkOuuQTxYJfHpNHuJn2KA7PpmEcSu6KoNPQj1z/5kXthH9iuyq5i4ae7yTCLwNOaL11mfGp9jAKN
pbY2cy+d0EzbKSjbaty6Ik6+TE4PNVI2Yjv1eCtIkXdHALsl9FerJaAhFO+Rpn0dZNTtOt/Im60n
WnlHmXH41FqRday1wtu1Ot6AwEOh2irELA9uatKbmfXP0cx542SuS/CJyAYBb2IoBAWFh8FHDoy6
iBR3MdNcXrqiduxQ2Mr46i3O8NUd2yduGtN26NVzmU5GqKPnoPG7Cr0FDhPySl1KK0g1nVvxBEws
UtkQJHaRBK299MSj/Y2hI7rveuiLcAzup6n5nGdzsrGK4bUjixbYkomY5rkIZSzj0HTm9MHIrO5q
7Ht+syRgwQ3MI3eoWHVVjDWEyySaB2LX3Eja0CymTe/br1EypuyK9qfWrm5klbWBphkDbDByLHUn
fxlOe9RV77HMl9tSyPa5X+aP0VjHwdBaty3476CZ+q+VX76Karx16+zGMrPHlJcadNStt6k+Gd/1
MSLvhh9o+qwaRRMe8M6Ej+1a3FSS2PqVVJ76ipEYOmS7HacbFOX5fDU6xcj6miVbQdw27rdJ+JkI
ihrTgq+61SpELLQK99s+q7I1IuEQz+cyeYlqS01XmuDCEUyF0G7ypcu35tzFh0iV7k1VWOpeLNXP
PrdptaLZjIWOvs7zDnwXAvGuYwcY0yTIzeIHNZDnWlt+VGn3g6TSBmJ8xdWf224lyah0Q9ftW649
YTzDaC6IQLEXHCWfs3FD4L/3haeVB33suMb17n0KbZHjaEWCE9+zHL5kJrPJEX3+hdb09fCoHo08
8rfcI4YthaeWReM8NmaW7rWxx/id61ku6cHLhbb3RveDBiW66HIcLwut2ya5i+6M7QsMEnUNfzEf
6QeOAzU0XeiYgK7zqfmWpaO2XZSot2blAbgr1X1bug026U3KzYi/6spO3Klk7MMpdcaA3sZDicAk
zOwciWDXacestmRoTGm8m7xsDDUte5wS907H/TjUBk0FsDPZ3dvC3FW9/eounMFEEelzb6yhUffI
UXZfGUTCay5/40zZuI3HhtWffih0ifvSTOzV4SGKh/LD4MTJXWk6D7NKrttSjBtKvTHqdTMKW7SZ
R7h5t6PVQl2KCn8bx0t8bRk66JFFqG1k9q/NPAOwdmz7OsEY9b4jfNrLQpWbTm/5ZUyQQ5w2N3jY
Aq8tapegqfPDSsQ/uoHdDW4JKYK0/WzqZXkdiQibaJ15TpDrL+2jarmeGENEZmEe5j3MV+5MTZPt
c3omw1mDiB3pdrcVojmmK+husI2f0kCzt6TaUfP0O7wb8CxS2se6xj9UlG73vW1IebZcKLdzIryQ
iCndeUwcCKdNvCum9uNkaGUgdGoEsRjZZar5oTKp7Dt64W0hDX+xlpEMRD5PW1Vq5q5v7fvS1F4r
M5d7Mfv7dCyufDf/gC7sYze2V21pZZBbm6caMdwBCVG0tXsnActt6lsM6LAWtOPhZyTSe+T3nxHW
SoLq2ARjqvfbtPX1QKvyEvQKxJ6omRXESG4NZtbfN1lxBJFtPLR99yBJ1e3ivJsC4L7tsfOrp16g
Rpny/nGQc/cwAnfeIbd3r93EBdBNmcl9dpxGhSIX/UF243LwFVmYgj6WJysrNSYcLuB+fNVIplqH
GDOoIu2lbJJkJ9NlCQbpPwhT+9hqTrW1IySF5aKuMq1RBxmn13Hp3yXFdK9qLycLmRY0Ay7zpnbY
SGajF7tIRstmKchhxIlpbUSa1Ns0moqG6231IIeBGwQnzRJoFjf+RcdYdJyWH0YujEOm4ifkmnEg
ptEJMp+MbDKZe9SklKXJSAVZIyhUp41GqtQqnnyzzshIAcqYJTd0d46bPfkS72XUqeNlepTviaC8
EDXf+LjaSX+wTIUr1JTRHJ+QJqOR64PouejY0vseO40MM9+cwspvbou+xnGoikdujIQnXDbFTVcp
TkNNpNveSpzQ6mq564T9POojn2iI7jwOTIzWwScokzSkS/V031bT0Yzhq2W9d5vM4uMyys+Zq2AW
e0SudUVa1WHJbdPV8Mc3+UaDTO8qry5uZ/whbosiexVl1+3aaGiOyi0EuxL6DxpytE2DGCVgJT60
Kv3Va+6tNTbw4YW4nQWRkpB4DcnBbsg8DMkWh/Vj7BvyaPWJThaH9ACZ9qcOYHS41NgyYmdU3TlO
ofZzLJ+WqHm2q2jZOgusixbLSCLVp1wfy0Omj3pgxjI9wCxp9njHV3dabRhhYYEirkpw16TvtlKK
XzPYrb1VRDk3ImZJMpsPvpHEW2ekAYyz52FwiSkr17j3XCoyVpaRhBH9NUvUflHT6GMW2eR7Yba/
9Nr5AF46O4KQ1nDDx8LYUv+HtPNadhtZouwXIQLevNKDxzvpSC8IWXgUvPv6WVDPTJM4DCLUt28/
XXWoCKBMVubOtYMjwWrL3xtudIMvGwRNu04s9bnTonQTcRUKFKypV17cfmnSONvXsoX3YklWWFWY
Z44amzKnYO7WMliHrpHfWszc1l0ZyivcWsqVCfJ6Db++2w1NHG+TXCZ53RbfLbV9EB6Xdy+7UQJx
4Dh6wWkYB+JAkK80yVhkRbkbtPp1tCvr3mgKcSQNWj2STZO2YdyB10cHR7q0vyl7u99rUksPHwyr
FTtxsw6H9FZ0cbSS1TjIV5Lp3Aifple9E8W0r2c7mcvZWisibWv30ZtRWdn+T965UpxXp+OOP9QF
juNC8Xa+2nR3vtr/NmnHOhRR744pFwMpzdwkAn9DU/8n4dA/WOrZ8NuSdAWDZVIpaYXReVWnyTaL
2gBIWPRWR3q7beI+2QYIcR9ZVfIdpfsbR+e/iurx0Yvjn5Ix+KSK7ecyDtpdVfRI8TUc301NT3Zc
NO8pRN62afG9QeSSw1/nZlg+2Hr5qTIDAsFSE2vHSb0tRu8P9Fu9tlarbPyhx+g7KXb0SDxlFbQZ
7kDpRq05dIzsV1NPLvBG17J7a8U6L4W1LQKFishgDYBocFJtQ6e+7VFKkyGxmwLWO+DZVc6lcCdb
asDvy3M3FpxDjZr+1nO12XdVfdcreXIIjGErkcl1/d60V0MwPrRN/J1Ifi9A1u9sTcfGQOOyT48C
G1j4JpNuXFOiD28Si0u2FUtkg+tSu4nAPO8JqgkqiFwPnUyzsW6n/r0hpe+Nk4y71Ep/KTlMVrso
Po8aQoEyTr6ikYvwRR0ec6N7IoNqkQIkG1Lm+m2aANrDf4FD1ZDHaAMJK3g1U9XVA/kOr613CfPJ
41gpay5BxCyaN36lsqRvk67bd47u7IRcu/xO/xWABZmtMLC2cLVaKorl58Tg5qBkUXaDLuow4JP7
SK9Df6MYTXuvFOpdMeYR4biloGNO6wnzympKhRaxUYa3EqB2Xw8/C125aZuS8Djl/hbFBpH4WDjb
to4+qRGWEL7N7t4M+VNP7mzFtW7bV8bXoafPYai0L2aqu7lg4eRS9yiKkpdh1+MPq+krGmBpk1xL
vufvzaZ5VGsnpf5R/QzFJBnU6oRED9J4cpXU0xCBfzfZQvgmKSbita5u+tgn6d+r0WtgjwG3S0Fm
SY9tc6fZ4lM9rVKHSphj+UCE/FJgd4xluGNw8wm1xxDfJiX238LMebdrP8BRKS8OUJBoxqq+2F64
TlO6yI2sC9ca/CkpSMAEJM7TWMik52Ui7UZTvA2WIb9BiB7kaPwUZ8axKMNwRfWr3EoBe5aDW+jB
kpuEiFS5KwLnRViatwpzy1/ryfgc0nLSDXZOWiF/bKpCrEpVfI2i+kXV+oH6FJHqGFv+rVpYjzx/
frRtYa2StLR5MVZ07FuV9vOw/qnJ9McVviyOXW8hMIqaBzB8X8B98PbC4r2yS2+LdqzYxob5ZKXV
LWDLe6pB3Fet3pqs481bQMs/IhnGZJtEwYbz1Nz5kZw/q1YfrJQg/5JK8XtUttXRLtWX0EHFV5rR
W1+XvwuBZMzU+n3OXWIdaV6zbjKuorGm8ddq37jVvgSEMlwZH8BP7fqmdbZSV0eroAg4RDjFycN+
6gzlWfhdva6G8FsqHFLuSXwDaeCTGTo7w7SrrUbHNJf3AFxw/8uTEOT4mfwt7Mq9ZFb5vi/0hUr3
JTWCg0CAhgOcKJW5UNIp4jRS7VQ6cBlbKemwjcJy3xIyXC/aXyw7nwwzK6iTww3hbaI0FfV3L7lJ
vd958bM3P3uqe32gj+oADQUcvH2gFEiOjJlYUc0yGCm57xyUopLfErnNbuOu7Bbe2sfHmUbB8Q7P
KiTkc3xBx/nqiyCGGQx4pedj+i80AyobfZD+WidzPtLsefJOHkKpNvVDTdJ5FfXcAUzvqJT1vg+a
50hxbrN4yWvvozbnfMyZNKYwoL5olJgPcNyGNXUvFmY2NeUZLDdKn3mvrv1AbK5/OU39IOzQVP7B
vJaOtakT6VyakIxslwrw5UM0kFNaSx1Z9L0RyaNNXrYLqz0BSKGyXWqZs8F2Ntw3sLz3cqyOD3FF
U/kKPmbKxUCW7mXSkKSDqZ+W+7pu5XETybV4MytDvMvxYN4Lz6jLjebFnbIptLa9lR0/+KVkowIO
ppXU75YWygmhZmLdGoNd9CulmxqUglJje+pqTyiko1J9qfv5wrsHHSlbiHZo2IV1cP4SRNSkQukN
6WB68YFuMkrDJXIQ1X/tSofaU/0oFj0yL6wZwM1IhCyYKvSdzuRlnqoN8J0HH6hXLl61KS+znsL/
YeELX1g14CjYbf64FENRmD1bE4+RB63t4EQtp4sSk4SUvpSNta2tSibpaS1sBh83N+RBk0qIHg+s
yOcdiiFsU0sOzOyI17skNkVf9XtDFx4V4do344XH+ygaOp+/02s+Uc8N4Ajx+1Jjd4w56vTv3Sht
8/Z5qJLd9ZVyaaDTx5rtCUbRC46okPNG+M1hNIVy1ANOyDStyxU/oft0fbwLWrnz9zj7cJ2IuqyH
wuK2oXcjl4RGWgsm1wBGk9/KGrUcyX6ITcQXqbnQhLfwCfUZEko4JFQsafAOWm49IUN6qAlsLNEu
4NKXhplpflUz5+o0GefJfSpcOSMDXQiFLO2oxwtv8+LXY6ZwGioKzIvZy4x0zx47JWndoHyVpd/N
lMFB6SMpL9e/mjq9mnOhHF/t34HmbRY9y93uy3Jw0fBIEiZqTag+doqXijub+0f57glHFutAtUra
21ErgFHRnOZNqcfiZzJ0WbBRrbqiD9RTKV8bGoY2aIyY3Uet843nviQvS/2yzShCV1X/mFmGvNTI
e2k/pB8VH0aHZiPa0M4XlSHUzIZJIruWin+OXGMTX95KjnakG2aP3Pd7ZeRfrr+4S3PhdMjpz0/W
sc4uWDkt2MiGeoLuWyuj/1KCZr0+yqXNEAwEN3ZIF+z0s9NOJWNVl8JOXYQLJb2k4w8zao514Ty1
Tf2l6NuF3Wl6UbPZAJkBbh4UCMVG/3f+VEaYq6OjdI1r90WAM1BJmAfh9HD9qRYmtzIbpdYtNnmT
nu64jt/00camt1t3ZvQVaMEC3ujP3zV7orP5PcUTJ9+p8iwUIySa3TDXv1ehtElN/UWo8VqzlUNi
1xvudXeOlzzqUxombdO/jmnP19fsCw6m7Ad514ZHrrzx3vDH5JCkQbeRm8rH4SrcY4Pw90LR8zFn
y6EhyUI5HLMDkQEAbbMXryH9zwa5FIdcmC5QPTk90Yli2jbv8xtHJIB+7gxu2kurmKyO7Nv763Pl
0go4HWKaSyffz2siMgyT1XJJ0d7Gqdr76Rg3qv9WhUsI60u7yOlQ0085GaqwtLKxc8qXklZ878ge
7TyRase0L6ytnJfebQJueatkyVK75NJrnB3VjVmpZLvsyBUyWaexguFGPe/6e7z8cA49utO6/uCq
FjWWZLWpYrlOJFMcLnzn1lTS/uBIubSLFM9Bq0LVuJ5g7tdHvrRT0kkC/o/WaiLH2WuFsdyIAPAo
5t/iNgy8r0K23bBaarO7uKlMdwIIihM0YLbQQodkqdPm9kGxvVXaGGvD+iKo2ineUqPKn13ww55y
MtRsfdm+rspFmmXHwJQ8MjJ66+PBmAfK52IktkEQFH4lx+gXq06R1RcK/p1Y471lP1q0iIq1hEo6
cuve0GgLiVsEMUPjlMo+yZv8OA4m0rgmbobnUSpU1FLsyf7aUi1/yZPlwrxjt3fAFNL/SLPW7MuE
XF4LyWCfyFV8n1J/uNUacyFmuhQWmpPFjEWDGQzzeaOULETK5uEB2Sjyx7a37pQ+P1LX3KqDoOir
PTQkMRPFfI0D5dv1mTcHCNJxQH89LuU0TE2E5/mdpQM5mVmmMA5Rg4ZcF/d5FpDIVzbQfHeNQ0Hd
J/pWAR6lwSQJQ9G+dIJfeMew4AAYkAZgks87u9H3QKL3k8aFye1FyI5YZtvADyNrIdtwaYGfDjTf
KMneJSONpmjNnTejMG8qubyPMVzutfyuMfTXOq9+XH+/S0PO5g+FVqOsegnmM5jdjW+Y6SGM/PIu
b7XsIElhudIaP1tbRpd+vj7yFP7OV+Bp9DVb7DqXR7XOUMSXov5tw4c5JEM9HprAfxzUikoEeIxV
WpEgwN+MROr10S9sNWdTehZT2F1ckjPy+qkRI3kv9bju1wq+NeUOy4h+2A+K0pjb62NeeNeQAcDe
AeVXJyfO88Opc6KutCquc7Bemg0gk2g9JAW57qKR8RmKfyRxl2GGRWbk+sAXJjAMag3RiEGVA8fZ
84GbwkwrZI6BSyvUxqKsgx/s5voQl94neQzZArwBquLDDZyNO7QjiGCkQKOw33nFU0UCtIjfr49z
4STCgtFkJ4BiSN/O7B3qdce9RMP8RHKaTF4NicjKDbxEFPOTQmYJl3rhzZ0NN1uRWmL7YgD/cbAb
EtOGdQzzZmHRTytstg7OhpitQJUadmZEanjEvWhtjnDCY2MXjGjUlW5bt3/pwDPtp2fDTZP0JELK
uyTyOo9gDOOwjehc3a5ROlFzVrfK0s30whJnLJDBmMBqujEnr+aN0vdxlCXuoPiU2KUy2o1mLa+s
srKp9RTazoiD8Qb9bOAmvIVP1+fKpYsDy4yZMh2Q/ILZDTwJqjQxCgQFgSySHfbj9qdIIMrQA4nS
MExWMLCqgiJQMl4rPdC2mY74C1dwpFbXf8qFNwEHl+iaui2H2YflQUI+7sdBuLQg2GsvSD63EejN
wlxlkr5TNf+77zc+Ov/y70ji0+c+G3j2uUl2FAlKvsF17Dx9zxuaAw0aw47ekAcvsU6R/fqDXlif
NogVGLEkd3Eam63PoW5VJPZVeIT1pU0ucP26L8bAHaVu6aJ7YajTr2vMMkZDX1DQUBLNbRXrQdfq
O2BZsDNs96+f6GyY2eYZUpdThhJBmsijjDpP+mDEuTt20cKbu7jVkPqAuEL/O/Si84U5hqFIwKLG
bm1rx0Cxd7WSL/A4Lr4x8AQ0oUND/oAoHqS+R0fl9LRt9bfDVIDH4M4T48KONs2pDzuag0kuF0vG
MWdvTDHrQcOy3T4M2b2I/JVUYidWoaYfj86Qo+tcQhVcei6icDzsABbgTTh7dWEnBmw4IfCRRNok
gkS/Oe4Kz1s44y7FwYDgpi5i/ge1dBayxHWVFL7hSK4cDPJRjWl2U1JK4RbtKY956KOQUGskSEGY
CX1V22LEvLeVf12fkJdC4rOfMc2kky18UO3OMDXyLPjoZoSjbfFFlxO6B+pRe8tTZJ4ak+Ab+hBu
UUke3GgCik00acqFjfr4+s+5cPJz7lPJYK9RkBtMH+fk1zi4MkhmMdXIa/pJLadunlAYZZvcIQeF
vHUpcrv4FU4HnJ3JCLNB7sr6eKCHtN2XtWjFpqOsT8MhgocRNW1HEk9CjU6pQU80+ApJEJLu7KW/
R5lME8HG30OxQIfOkyeNno1yleEJjVbGLbz20Uij/fXXeyk8wADDBID3J4CbzTm54U+sMnJcKR8y
BPO5L94NM0p/0ob7ZNQYSem5vXBaXVpPp2POJlidZV5rWD0M4CaMwGurhypNv8hTY8X1h7s4d4hH
bYDQxKZzkINKwEb/WEN51TSD9pCHyBc0aZBDt0lMvds0CS1sC6t4+vGz3QlHHUeGPu1gnzHfZ0uz
ix2vTAPXsNEDoMgUq8LxF0IP7cIeOK0FKF0AzMllzLakQtFNSaF/7yg6aXx0SpOuC8OLkVklgSU9
60EVPbVswZ9QWRjKXViEsfZUy2XZPvcyoopVYCvRb6/otWZT1kPbb1prHLrD0IXmu1z23b0nejqQ
C83z1S2Q0W5qOqLlYZXTKf8tRignP7Rp6+QvphJkd6QvmnDrCDP9bTuh46L61NV7mQ5cfSvl6NoP
0dggpovqLHhPdW301qky+t/jakg+YwzYJP4KLR1WttdnwMevoZOsRo4AtYBoYf6ekhTh+uA3pQu0
DwNI9CJyuZG4Wi9Ntfm28ceJgDjUhGamGlREZvsUtuLGGBUyDfGppWAImjr7QOtCOsuokfD0wPpX
ShgZ2QqrbkNsSs/RULUaE5D9+jPPltc/v4RkCjTjP6Yrs18Sca1pmhznUFnPNkZ94/TZqh6XFvE8
+v0wzGyfjFuz9XSLBodQy9Fl+kW+MuwA7ABXxbXeZd+NqW2zNjG+pDursFZl4QdrX5HH5//wvIai
Gdg9cf2dk4Sa0sy0UAfXEun2Vilj15NNugi17fVhZjvlP89rEO1Ohx8Rzuy1lgW93M0Q2q4eJdqz
V5NEWI3kMR71rEBjXpoF/X9qNyxJXi6/aMT7/ItpASfB+QkIEGN05JJLYmk4lb+R1ZQDmfYUWnab
RnuliBugKO2MSesA3vGbWtM+sgqS2v6Op8BfBnnTa8AzaGJRgTXCLHz2GiJ50Ly2x+YaO49Vi4oq
am9LagfXX/b0t5zson9GYdVS1cILwoEnev7MDU3PpZarvRt76EQk46kKnF0G8eD6MLPtYT6MM4vx
WcyBriXQKQgmnJXRti+07S+kNy8+CtEqOxD1OcBF548S2X7rF1IKzMCmPGsa47sk7NekHxeuYkvj
zK5iEkQDpenzwVU8Odu1fvcTt02O1rb8SxTlPyuBtQZCa0razo+4JOnor0KjcEibcD3QzNBH6sL3
v7jYLJtcsE7gJ8/lK75wmqrta/Ng0jA4JI+W+pDLFIk5Y7xf1+fALEj452lOhpq/N5OywFjXpguq
8VGPCUJ0XWnZwWxt15vK0sy+NBxXF3LdJk6I0HnPpwP8bM2kdwzFt/Fu0tWYCIj66SFZXKgX5vZU
xDHNSQeFJmc27xrfr+hsk4RL31tK+4SebQc7WLolX/pQpsOFhUssPNz5AStYQPCHW9317Xub9Kac
Uo5wHkuOv6j4dv1LLYw1v5E3QenTLRvEx0wf8m0PiHFLi0O0pgPYWre0R620Gq7I9UEvLCsMSP//
A84dOIrRi/MxS1S3GbxNE02cD3kNr3F/fZj5revPNDwdRz2fF7GsQ/gzihTpeqRnjxQ0VSAMtFLT
rV8XYGXRQje/m6Z6bmOz0LdKGNf1doyl9nMWY/B0q5cdAoDrv+rSHLJwkKEuQ+4VvvL5j+r9MKex
Eb66o4Uo5bUuluJVy39fbf+3gWaLEBZTphQmm1fktJiQZ25jJP9lCMCj3HWoRaOMO38W4YjSpo1E
dQEBHVuPdi81WMhMXJorkKQs0sdg+AjAzofwO8sOAaBErtnTrDk+mRHtxuav66/qYqQJXn3aPiiY
Us48HwXHHzqaDREfPToU9nUHDzoabXNl4zO79uPGoNdWYo62Emn/kXaBEfbS08KPmIKO2QGtnv6I
2QeLOsR9amQExyIxks+NqMd3bnVKt3bMLL7pgPvGh6zzxwes84avCPWcr2SlgjfQSc6vVDV+1X6c
/Ie1St5EliGxUTAkSDl/MxmgKdp4W+sgUm9VDjHqTnuFmn9hVVz8zLRqc22GJUlJ4nyYqYs7Rlwp
HewyeFSGAeF7+m4Uxcv1dzy9wg+v+N9h5laYGVpU34wqx0XN1G/pNyq+NYHiYeVuvgkoD7dmosR3
tGzp7v828OyIwjhJR32DE3fUaDemXH5t2F7ksNtkTfsSFOqXKKsX7mkLr9Sa7X5DCN8phydxVNqo
vC96KvKFbfqHAMfnhaGm5fHhtU6RJcB47tDzpIDnV0IJ+7Jxizq56wbzoJvtY1aNP43MfMNwYGFP
uHTeoxt1QGhwEqMfPZ8siuITyQBlO9RVBVLXc2T/LdUx+4sk33hEEdAs1eyXRpwtzaD2wlxWcxkz
934z9ra3xfiLvHyvKbdiUBa2o0ujkeulZPaHhDvXg9mpmfl13CSHqvbKb0XXqF8Mj9T5LX51UuKG
jUci+Pr8vDBZWOaQ5PH2naCEswsRtFVa2lTRuq2FW30OsYTm7bVcLSWaL8wUZI8IUkiyyChTZus8
aqn/62M2uvSErUiMkOh77ckiWLq8sZZwjpeueaejzaMb1RMWgq+S7Lnd3EbiKdMeHPunnXyry3KD
dmaFD8naEPsuSxeC7Uun/OknnC0+C2lsaNl1cOyjrH3Nad8fV0bVG0tCt0vfTYYtB0wGxPCHAnWF
dFwHzle4kf9MCzgSHG1jiKVRLn2101GmCXuSMO5hBFio+lN30BApaqBQ6hJSC32Ab4qU0DU5QkO4
PiGXhpytcbbmSOQJ1emKLqJVIKtf9cS+a6v24Lf9zvbShQ364ouEvkupQLe1D3cIG44qbfZRAbol
XNtNt1H6Yp/nb9ef6sK0IKGF6ocEGiJ7e3YM0KshZ1ZSFG5lS/qqbYvPUBAWzriLY5DjpqCHXYg+
j2XIp1Ry7AygRTNcYlS/HHZJSqvXf3iSk1FmO2KT4HZeoNp3fdFb+3LITDcsDe3vl9FZZmS2LQFM
CjrPzns3IiXSOCaGW/r2PzzISfJlep0nc3uE9NQUmmnSi+iHWzVncnP3WxJbXJpeJ/ve/MpjmDk2
9E4VHAc5t3e6L8l3tpRFmwKw1sJWfimY1YjGHW6qYHwp7c6fyKADj0PRzUrFideKU4zhOlHDKt9F
VsbZZVNEdEdRlb9NKxjq9aBbaXEw/LpeqjT9KSXNIgOq50TuZG//1FzOf0ucm62p56XuSsICYken
TpKaq94YHXB1sen8DsZABnHU6DSBNIHWiK2a1fWPqjLCmuBI4HWUaV5GqnxIErEJojb9wYUEEEk0
FuRKWjsDiNU7uSbtJX9QvuVlaYpNFBXlz9Zxcmel0xYUvJkei6GMAh3jBt2HWJYFwDlXRmbB8/Rb
Ift7zej0cEMPMp2VWbijjQxNY9jrIHhWaabX6UMDTyTfG7KfmyuYL2r0jAZLszem7dX+buwS8x3M
kPXSFqaIbry6gJVQQI0LFvJf0yk5f6tTpw7bFNEySo3zt5qASKr9hmgZBz9v4/eJvFJtsYvCplhH
aXAnDelD0MluYHu766vl0jzWIGY5nN7EX/NITww5KbcwwWPEa5M17bn+hoQplEwzrpfstS4E6+iS
Jo8e/Kv1D+JZ0h6wsRycICsR5c+xotU4YaS5sR9b6LZ140h8HVs+aiJtF06Di0Nb1EZJ+ZMGn7de
5r3TqR7fEw/k22h8yQxla8cWtIh9hL40w+nqP7xWi9oWWkUbOdZsyTaBIybcC4Y3WjCsrb6F2JSG
1hrrZ29h4778aP8ONdu40YvXcmUZNjGR7f/W+sZ+lZxBfyuaLuxhpWpNdVCyznxTiNX+S5ipWSS2
Jq0BhbZZ+CcncdlS+A6OetokOzoKYbeWvrULMucvi4ZT8oeSArodbLq4v88j2qCzIySK1BbaABZ1
VHkG+IXcWzjQL60HYgYeBZNljHdmHw4YqA7qAqlJaWe3WglvyujvA/kv7aT+eZiTYWYfLaDNJqiC
UHPNPBcrp1LUlVn327+fhKfPMvs4UM7bQa3b7iBxQ4cQPjTqy6iZzWumiN/Xh7oUo5wM9ac/6uTQ
LXvftAAKaK5WD7fcRzdSrizsVOqliX46xizW0kJaL9pUjjFX5XzCKU0FiuAocFl3lhjULwM1Usft
ZQGxLTBLJQPtp1OyUETaP5ZqSU+v4UWSvS2GNoteAFIUExfIEsFGCIheLTFPvO8Ad/WrlpByfEgq
5IZGqpYeHMs8b9ZgO4AvKkoL/FUTUvxEQ7v9Uws0XQJk77XVfwiXTpbXn8jg5LWqTonPFEhEJILe
uradR1GmC0fPbML/ESOSJ2O6s00R0czeqtUA0uiVTnK7NtbuW9/EW8EMm5cQNtrCTrU01OwOpdR2
2Qh/lA4eh/CqsSugZc1g7m0Zps31+WhNP/vkRP3wWLMTVU8AdBpOkBwbsBhwwcB9JKvG0OsviWoU
9UpqoyjYynFUxFvkOsZb7pnx1xR3tw3kEe0l6TQYO96Y5kfAinZ365ijlO5TWfVe+2iA6iz3Rvba
yLr/qa4U8cPInbJF9YONeFwbxrfU6aQ9KoHwOU0bEMPQc5sYnEKnHYwhF+Thx6b9mYq+gK3umSZi
Jb3GFLDzswhJQef9gtYWaau66OHpplb8qwnN5ugJ1AFwa0K1536tqT7TonSOqMrG9CbzemKnVO/9
YgPhXn1MoDR/IuHqf1c6wrKVVEnDW1FkAdi52mk/N4CFvhVj225KCEo0dWsWe2tij/1X4nRIZb1R
SsXOjL20Wg/5CKvLQrb9JZcmM4fO77/XiULTNnHevg+d+IfqBX25ipKkNleeUaW/rn/W2TbDV0Wq
oClT+GCoxPCzyWonaepgLBQfCwdTB69U1JeS5smFfXPa48/nzvkos3mKMoBhoko6qHZ8KMp7LYw3
RnzXQZsq84VdbbapfZin0xOfrHCrDfy2I349lm0t65ukHOFYIvzPYQ/ZQ39LHRHsrG+ZkSv1nbKk
/fjzxs6flZAIzR5OMehxPlTsmRb5GIH+cmM9krqdiEEHrmI/MLRVENLPSvsAKeisq7T7MsviBPKW
PLRrnH27T3atSfe6kKvvWhvJnyKIivbGSbza2MAEGky6bdQSa2FQaR7Hmz/e1zWecivOxeGIp4ty
oHQjvY1dN7zabZY8OiAEaohesrzrpRoRnSc4qVc01kJDsvO4h8pQYlWQJyJ45HhTEsLkIi1BCdfe
o6XU1savZFlZW6KkjcGXo9cRd6F6LRetiLYpFKwf9TCWD1rgmF/ULJKNNXcKJQSnr4KLa0Wt/Apa
RX/2WyOeQKcmTD98i0ywoiXE0nUeDyB7dTuGRq3X+kNiNDKtS0qq3iJaLNjQeElLupml+Tjby4bI
r8M8goAx+OCWvRHUeRveQ9r4UVnq1xYg+PVVZl6c/1Mb8OQ+z8XgfE6qZYS0YMKLe6W9USvrLZSS
Y6YawXsFV//H9cEuL+l/B5sttqxS0RvZHZh4DEmlASC7PSxobud1w/+7bfw7xuwF6kR1PvyYwZWV
vkzemsTT0glg3DvmBiQ1TLwkz4cXAFMwJopcK8m5xQbAm7pWR4RxeMavUsM2l06p+YueXq/F3QvV
ChkqdIznL3q0+trAPymG7xaBE34M6P/Mqh9ptZBfnx+8/4yjk2BHH0npbfrzk01GKYrQiHIYEFEX
js9VVUU3QLZ1kn5msDB3Ps5VOn6h28hTksABcXE+FFtWUzaoBY40AverzigBiMFngoaUhHdYUYX3
skjLhU10/nyTwv5k0HmY5GnGgBQzCFwxFpyV9YMmgQiDHPqXVa1pt8b7iV4KndsBW9/s6cLRIt83
Or6rZYEKPNLG+KEqkkeB3/uCodCFF0nqkmYFmxIaVZHpz0++WVqZpCIUMzyGogVXC2u6OppKFXT7
PiqgzTW1CdInDLL3v12P0yFr04tsk8//cFM2o9Aai7EG6mOKByexQWomzd9bizKIhqE5kgsDj7LZ
xCdzBbRLLbkuRNKhsfq9GP5+iElUoaBntCnK6/M5X6QewWaWhS6It21iIQbwvOfrr+rjtCNRTwkV
6Q0aHxQQ55+oHkMNBhLwAtGFuyqVwFDmO09PF1bvhe2LreFfIeu86hF6uK5SL5Bd3/CIQeNCWB4G
KhGdI63kJyNdc7WBJ3qrNli0qpSz175fOM4GOZB1j3hZcjYkscuFbXV6vFno8Kc2qJAHnIr5s49Y
9QPl6aihpW3oV7r2FKfGrlFDAL+7NnzEsgWUzoJ+6+NhMTnFKkwcSH32B8hMiplDZsd+fOzqAuBi
HLdPA/mPhe96YekhqCMfhiEhSbm5irGm02Tq4MrcKnit1J8+Dd1xcWdCJlRBc1+fQ8rFRzoZbDoj
Tta5baiSEveRwSTKoE17hoMhUiJisOWa1AFCTGncqn7lhhLvtajpnhofxmcBhxogp6rVY/o5DUJZ
HHorGPtVrZbj6/WfOD+lpk1v8hJEIEU+5ENfYd0aYJ4s1T/WkZRvRZKJra9r1ZqbyrhVcOBbeCUf
lxUEbBLMfF4aNfV5ultUWOBEgUzLWld9Idn8Xgr01n778/pjXXrxdGKirUURS2ppdijaw6h4dRg7
WLsmBsT7QMf7wVzqp/84l6a7xL+hx/QrTj7vWPZyIPcW0JcE7wDtSes+AefcRcNGC5fm0se7BGNZ
FDOgNHOTnx8ZcTHZIxD1ul3aml9iiUs2lYHsif/bAzMpW+umVUtX+Kr86fq7/LgVnI88/bKTp5SL
KBwzofluCRGWuvQ9PX101irB9ywtMbDSMWgZ7Juskn9fH/jC3ng+8mwPVmN4IGKIhat5zm8j7b97
VvWQmMONhbtEGMV3RmvvG5Ef5Dz+MjrtoUyXnN4+ztezn2DOBLJZnWFSYEoqjrDRo23hsNIHz5ap
LCzDj/P1fJh5VG5Ykm4kjX8MoahjL2JjogZv3K6k7f/2Tk31/GuGuhKY3RB7QJe7L2rVYiZh6Bvq
S1iGfWa7XMvDZx8UbxqlT0YBjhh7ses/Yf5Kp4AVtQSsA5NmPJoFzn9Bl45DCVq8djOjKe8kL89g
zqbGgzciovjfhprtv5HUOsnQojVV4O/psCQrq1ubw1LDwXwf+PNEBqor6h7sOXOxtjRiYAS/GL9U
dT0GN34Hid0Rx0IfAY6Gj9efab5j/4n3TdQfYBM5L+eBSVJinqgCPDr48nDovRocePM8huZe8euF
IODSl2Kb/n9DzQVYkUmeKNPzyJVDfV1KbzbmVkk9/of5AFkO0SRSPlT1s/nQDCrPFGXygWvabQCu
b53Y+nvp/+1F4p+L0r8XstkaIxFpmBh4CvxC64p+3aE+xnYMlMczjbfr3+jShDi9+80WmY4Nl2Nn
oXOoVBmbQ2+tpNU7IqGHHJS92tQLkdP8bODJOBvQU7OYZKLh2Q6tCUvH182TDpkhSw/ojtJdVynK
Fnq7/wgV3TxMHZMu7AR1d/1BL0xGVbcQkdDoZQLanYWJRukIbZCr2LWoTBvjLmk/xYG+UoV7fZz5
/jg94ek485O2L2JZCSZCSoqrbKlt/aRYmIZ0iLHxnMa880FmE7Eie5SYXRMc48EpbpRQK3xKHdLw
NQwwglrVkhE8+lI1ORKiaTNWZdbQPJZ36XMCHd/1ak08GULDB2lIE4BwqSOPbg/76akYDOPWxjDp
WxWS2F3JUibj7Ua1+TFJ/w9n57EbN9Ku4SsiUMzkluwsWcFBtmdDOP3MOfPqz0MvzkhsognNaoAZ
j6urWOELb0gGNwfqet+MY/1i5VFY4NLVQV9LBfYZpRRbn8ewbT6iMNshUgjcMinSRMMaYCzg+gdx
96f3cGiyJsu+IHWbHDpRqMLV9XDq+FOB/JLWflnva2mKf1ZKn/5PFml2pxQp9xUVhQLLjkE0p9bm
b3AwmBZ3lAFz/BuEObpiGCLsV0Ybn5YoMsqd3pllt098tUdcs5ULy8XQCFhAWuqIdkmaVUK3stKB
kKiKfdsp4za6y8cpDvdpB5wazwZD/wZ+p9McGNP6t9wCDqDgKVTu+rGFVItrU//iW+MYAmgvyvsQ
yNLAn23hmqI0Kn0i6EFWAUyE+IRicV66VRyL0AmisfzZpK3yEta+/THFm/uPXYXWn76ana38sLLh
XzWZvLdHRKmxMVKrFH8tgAuu7EnjAx0B9dEPrPFDVVG0dBFGmaubUqlnp6rKdMRbYq+zXHWaUkRq
O4BI9NLn0iWSkQ1sNtWqJMwcvLB2MDzqLRwxcv9RJpgmSLI9VibB7rFwhDIW/+v7pv/RlUJ7HiIt
uLON2Hhu/MT7HFGT+gcSsn1MWzhmrkXVn67oWAr8MRNZ/LHGmdQClqL9Tcvd+95S2PjgiUncV0LO
z2aV4iKhFVM+3oWoan+BN8BOsxLPuJBw0ChWJpDLQWogm18OZRIcWj8eMROdcSY7Ykt8AWWvVeEu
VrKUOwY1Wd/J/Kr71E1dlm2c7rX7S59VWpFYsgR9/LcRgRq2iTYJI7pEpSy1Tqljx1Lmxc80yNGo
oriF8WQa4CTdKr9u3ysrFzXYfhSO8Rm3GX3xJnRKHQmLx/schaq5H3qca1MtbR4yCT+/1gdwOKb4
PN8edOVZhY0rNMirOsDYZaEJfiBOBTkMslQqndEfncLsdykAidvDrM7t32GWhTPKTrT2RZWcjcCo
D34uwh8F6eiBari5i0VaYm4q5Hd2HOc79NXc/oI8XyULdZNNEshp5P+LD3rju630EvtbYGllfj+X
N/XrURbva4hOW1PIpXeeEND8VHmyX6MF3upfUMBvesfDjxZeda/7Cvhf34/dvrdzf2d3OuLcpS9b
P1n66XNvKf7/NMv3PqDjIT22YQHvySs7kezzMovHg5/qOf52elCIF6/y430uS9oWL2NtOxi6CiJ7
1ta1l/WywR6NQh9L69S3XeaMIfZ9Fjr9rh0qW9yrtaFMlYhOzEUzc4mUgWITixa70XOY9EGy6/Wp
/pF1Vazi0tNhN3Z7A66N9vorLYMDOQnaScH1sTWkvRhxemgrJyy3kBDr+xzKgyZDwFKWfcOgEdZs
WVbi4FDsevGjsY+9qHdNQEfX2MoHVweDhkphkPD7SqkPeaJBKoUknapJn3Y8gtEeJ/DmhTus2Jmq
T6tDLe2P/2EhkZQguZ6hQMvPxjvoWb5kSDRFU+VUNrbYR/gz7Awa/LvbQ60FWuxEaNyoQHE7zfN/
dX5FQSAnIZVypphwj//Dse2n4+0hVrfFqyEW0WoPUinizeVe6obkqc313B00qcd2oY33t4danQ0t
EZUPRc1pmSsFTW+ORKjhuQkxVs+057A0NsBgf6/R5V2E0MFcRJtBnEuQfE4uO7V0XS5eUeJVEw5i
oqJf8ATjb9gHOD9jyIGGCR1fHxhXH983HtrI+zJKk408YG1lZ0qHIiDh01pYvGaGNpRF2k10tdpc
fSozZXqSsONzpAhNldsruzoU5AM4S+QdV0X+IbXlEgCmdVa1ur4b4UBdQsjWbpmOxbfbQ62E5Sqt
tLkIj0kArNu3WxKTwzLUhjQ+14hl980h9IePs/edHkkbO3MlDnkz0iLLMCu9DqI4QSPbSJ8znPE0
3BZc0/YnR+miHSCof3rVPN2e3soefTPovNKvThxuTVjY+mZ4EQjrPzZW471gHV5sjLJyb70ZZV7k
V6MEXi/FCDSYpyT4knf4HNluUIS7qht3vfn59oy2PtjyDjG9IA0DHFNnD7gwMWlnzGymGrdqe+OJ
WZ0WB5viARBCMtC30zJESI876zA/04rAjUHDOIrnFXseUYFV4fQjs6QtssPK1lfJRv9/zEXwkQRT
YdRma5zACj/gxnqqgulQi606z/rUCIfpEgg4qIvKY9sI5Ko86jyYt3wdWjtwIql1lcz8hK74B+RG
NjpRq18N3qSCmAodmGXHpwUPSRAygjW37c9ZR0HV97/w5e510zve3iCrKwjzbFYcJdpf1ssK5CYH
06/Vc+qZ+0wo6AdLbmGau9vDrB7nf4dZihtgwl11ADHz8xR+8dOfRmO6+fC5M+9ATrnklBt7cfUg
vxpusRcrucciOwTPF0tACkSswk7GRXpj7Va3BYo+APWRw9CXGFarKMOi18fsrMb6USYLjtIvfVIf
J2x0ovrH7RVcnRLS1XTFVe75Jbctx+YvjmwKS9QaTkpkf2si+/ftIdZieVg2JGFzfEMytLje/Zog
bZBswHxyn6e7KkwxGB2juPiNgVj6VST4TLqDpRVfurEF2yZpcdaB1cG59ANl5FZz7aK2hnsTaWB/
H5RjruxwP0u9pxgra3g7ZlmbToxc/+Ag/Qk9ABlS7EjjItN0x6Nk9vP2jFa3HVrDs74BkmnqomsR
SXWcyEPdnyWyks74jY2dI1uDa7Y/0JDGMW2jSrv6kQhFiesJQmB3v70DQZEmaYgP6HlK+ua+Hypz
J8os3d+e1eqZRZyY0HfuuC+rtHHvi0wCM3QKVemurea+QZp9aELl8+1x5l+7CKfAU3C/AmiBULmU
EZJ0I058bYgvpuWXlGy08rmVUn2nYVK1s8Ug7nuc4fbmGHTnCuuTjbhm9XgZNpG2Am76qj8ZTPTf
A1EFZz9Lsv2Ae8thzBr1G9I3wxP+6NMJYFq68Tivru2rQecd9epx1rp+8DspbDGXHfR7mXjxWa0L
qzoZalts0VFWt+erwRbbRe2ItXK64OcQlwgs2eHjOkarNhdUz5udGcnysUxSAlYUwjaKA6tPzL9D
W4snLQc5n6VRAZTHPIRR4gzyRZePTbXF39oaZ3kT4xdppsg2XJBSx8gcXPU/Ld66L7QI209lI21c
Yauf79WBn/fUq89Hs9murdC2zkmKt10CQWbfFrgX62FuvL90RO7+792y2CltmdZIKXsJ9fY/yDA5
uPc5emL8h/34+gzO6/tqQgCWm6mwmvjsi4FZyBZGyMo5DZWt6ax9qNcDLVbOB/IYlZVpna0x9hPH
Ruopd9LCowiIgIr5kuVRZO1uXzBr+//1mIslxL5XHkMdUy4JbSinGO0vaqbtO9V6UkXhmtH4nRrq
8faYa1c0KFyIGIRW8pWq8tSqI1blw3gGcu2opXYM5GTjFVhfyn+HWHwzzaf8X/lafQZ88RS0jYsM
21nGJL7Crve/zAYlLh1BStxkFjcIXraNgTMlGO1QwTM2akT1XZfG8nB7mLVjhbGPPiu28hAsX4Kc
wrWipAMS4pb4QB/ml6n1T1bS/bo9zNqN/3qYxcLVCZ562Jl66MIa5cm3xZ/Q1F50T79g8tW78Njq
jYmt7sBXE1vsehW9fc/3FOkcNklIk07PzlWE1ypm5ZNrBP70P58gx/U1M/8PF7AsqzPTFNwhpi9v
D3bRD01cx0F40b2xORqT1e3iSJG+5hXO0KPQvtxe2tVt/2q4+b+/ukfIUSBamBCo5QJsdmrf+Xm8
kbWsr+W/M5o30ashBHJVta9RPNXZ8fi3B59hlB6m7GsY6DtrY+OvxiZQwWnjaKQuS+SC5qcdJdwU
HhJ6COEQuSKSL17wZdJsx6+ekSpxTGXLG2R9f/476GJ/llrkT0ViYSvuNV+0oaC9mpSmVMNyTTwk
B32tKtxW9bfYf+sf799xF7u0tZWooNupnu2kO+Ry9iz8cQPKsH7C/x1icRVnSWhEamLTJjdGe8fS
VvtiLkarpaLvbm/FeZUWYSWcZpIY9NJJM5YidH6lW3HrU4HT09mqvXTaEdXQF6/dWjZlbSQbE1OG
AtNwVYSr1NQrg7DsTnnrfTRRvNNiTlmQ4duMHCq2tc3U7S0zvKtLLLrD76X9W8p/9yI8lmV+yKJf
PXKVMydCCaW9n6HtgRZMUzZf2jC4G6evPjZ4IvA3AouVrw2sGy1VeJGUD5d136TpIaHjNn4SducU
w4SjWreRTC4FPgx6Q0jVg9yldG5C81y8G7Y1zWILpX0WHnytINEE3q7Cu8enfLbbMWqA0MDagmyo
sazNqr2HXujXquKg3d4MK0fKxt4ABAD4QJDsi60tobUzmE1nnwZVcrVUPkTlT2AS7tSr8NzfX5Ql
q51LKmS3KlJ+b2+oCZBe6QPzPmdmdU814qJG1a4cm40NvvYB0V3lNab4O0vSvx0mm5rW1JImuiiJ
mn+QK108t3L1v9sLt3LbIvoEbvMvkf3KrrUxoiwMy9Y8BcZH9HCcPGzdAiOo6rGRZnveLenPtQ9F
1RdgCfQldG4W71UvlfSjg2o6t3FRUbBEtezC2UOiMIwDY9gbZil9K+huH2/Pc+UM0w3GOpWMmody
WUgvxsk3gBUM3BbtXRqP8aGrzPgUj1np5sVgHt4/nCUwEuDsGRyNxRbBpGToQqoUJ6V68WeL8G9T
MsOSt4jJK/ctTz8MAAGKlJ73Yt+XAfpgVakR10coG0t/9P5jbG11t9fWDkEubAa5aK8NhQgNCV7a
Kb4oais/wc0v3FoyB0zkR+/nEMXtxqO8NqnZzIr1m5WulxtfMnGtkzAmP9vBeD/hlx624hR24caW
WB2GvcXyqbp+5SeL6WNASCGFZ69OMJXoqUBN+yDa6ibNxeO37xS5CeUwdAzmEt8yQqPiVXem3wRo
qKShC4TD7TAIFlH0KyvSz76KzHUAvBC+MhIg5b0vmc++vXXMrz8hPwKHCVgPADW5sd/eJV3cS4NV
qtHZirzYGVJaLaFj+/6+TrYMoNeHokjGdbwiSmh2dOWs3gjPEXye3nxKysa1/Jdg2hIFu/5+zGkW
bRDInqHls7hKpLAJjSLry3NVN99kKf1S9vk3GDZfbh/l62tYFjgO4wwJDBT80OKIjepgmlED/qHO
43TfhWhDaJ6WbDxg1tqyQSqbrV9I+a5wd8qIZpBU+ekFCXSqjDi6S+Ex8joNomaVEiBUgr47Iv5l
6KB4oPHc6pVlOoK2dUblru19IP7JE3KRw4dIinEvxXmhcbNBix91P2suUpDBg+xEjrEaaWQ8oIg1
SaMTN3T03VDOxDfLropPcH3Un4NVqclBktLuUatMcF1+rIDHkoxY2cVgSA9p3wfRLmi7RHWLSC+G
nRaPsJHBFQ6/dKsW35JUakDq24J+TR+gJO7iKaB/lyAo/C5J13mdFa+KnEkU2m9kxKvEqeVCKRyb
e1p6iCUjtXby6Bl0gGY8qdsksyNsmkG6dSxUt3z46FPyrLe4TODhhwWqI0TQqvCi+yg4REMQjjs/
7ScZAmzfP0q1HA177mzJA/vlwSOskJFLkLYZcUHTLU+PeYVGazo0QQiTsFDgiY590Juu1hZRfVfb
WXop+yiHm641BHt5xw3M79IgrXai6f1TDU5FhhZuSz+DqghhfSeaXrhFXZp/9EJGMUdtVeW9lFNI
nwAlZmIwaFtcnuaj8ipnKlO1JwdNrVNmKH+6XMFtc9qbivQxCUGN9d7z7SOxcvJUQm+BJqWywusx
okDPQquxzrk6ZfsERNtdpg/yDsjN1gO3ciwwkYe+Y4FGRZJvMTNRBnYIwM06mbWFcUP4IJeQXLP8
YETdRpV/bSgbBh9cOhsJo+VFbU6xZQAzMs5oHPu7MsJYJsulCe9UK3AnW+sP715FvF5IKKhMU/9b
9sySdghDcFUUptPRSaRqp1WWa4hoo4m1Mq3ZY2xu9xBLouH6dm/EXQ+Po5AQj6tFfxcMWncwk+is
KXl/nJEatyelXQeUWBJT62dDwrSFp/52uMlWh2Ec4HwBtAJhqKDh8ZE/LT9EvlI0jhWP0n2DRsN3
RY2s52oq6hP3SZvwCAYa1tkdXjiuaDRlcpqkwwulH7smgz9hyL+KulNLB1EP0TuVpKKnlWPzp8Nm
z3adEpTfGy3l/hjMGEKA2qfDXdPOomi23U3R3E6KeoduKddr1mj0O0y02kKnmAr7RxXLkg0xPZmz
MqO7a/2JSyXCBvabXxSF4cLiFJ9wSjXvjcDOLuQ2k4RklTC7AykQzFJ+ODmuDx+BK803yYeioZqy
jaBl5WtqSObj/IAjngzA8u3ygn0dxVjPkoqV6p3ThoUtuqI5yIEf7Hopyj5ufE/+vkX0AqeOEBOB
b+U6kIVlJvq8MMaz0jdHL4sPceRvTGnlgdWonQFQIimA/7mITaw0nqvtg3KWNPpccbbTWmsjY1uB
9KDV9WqMOUh7fUH62ZBUHrFC3xjqMUe5zCn04A+bc+CpHct7hIaRTrUBiqaNJv9DEhFbG0dj/jTL
pZwrrECnScj15TwbynGtLsk2QMohPBaJCQ3T1vL9hJbJRcu7NncKrAg3CoQr55E6NZ5uMuwcJAkX
G2Ya8KbEtiI/F9EXcHT5lOys4ElKcnyfnbrZqP+sfMsZsIcyDVYxPBCL0cIw1ONUtYIzkpv35JNu
OqUb22XlBLwZYlFiCoaxLKNMic5lVjvBEDpm/b9Y/mURDtze+msrBzmP25ngEl2wxdNTqyQ5HfLy
iIIV+zYJcmdQA0SYW/MfLa4fKXuABBvq4f3bRIZJJSMdyet61a+UlNbizm66cwQhweyf0roABjM6
GLvDld/fnuPKS06JaFadnZv1V/qlfYDHXp1V5skDqZdJ4cdKsmy3U7tgY1YrG4M9QZpF9jEzvNW3
B7CuACt3vqKf/F7c64P5oEnvdDPhsWFfkMfNXNTZunA5RDemdVrAmPSL2KGk4NbqwVCno1m/VJA9
bi/c2nwI1LlVDHC3hA1v50MX2/eVzEYNWLMfjTp/LIb6dHuItW9D4MObTR1hLj++HQLfx7xpS308
o8/gu2Cc/X1v022KUjvd+DprQ+FkPj/XJFN0Z94OFWoiNKzU80522KGjokg7S5/N00X95fac5r/o
6g4E7gpXe34brwdKKADySJ/GfFDPoh8NsyAB0YPm0MYpjkxSmVS2w9ftaicRcRN9AAbTb3UMr3io
7BVAUVCleUR5GJbloAy0tD4mNaKpKhpM+3rKkBzAlqw45jMmy/e9Ubt4QCK7fRVbw8mIMYlxJXpX
rdPHjWrhVd3Z8samkle+A6eer00ECjtqGYLWbQV22wzji23U/knqsxfPMn+Mgz6cPBuKjoUGjlu1
WUFyp36pewmjGrxLDgOoLEeUhu6mSvpHmpR645dt/bD5OLx6P6WxF4RzQNfE8EOQP2bVD2lLLnpr
jPm/vxrDB2KjSp4FlD2rP4zKcDIF8iDBe+Vy5k//eo3n9+XVMFUc1uOg+KAz+8l7jJNYwe5u0tQT
BlfxrpLN9N19XMrSs5MwRTpA0kvIFapLheSro3mKa/EnSMvj4CG7mEXd7DD18/b5WltDSk3c5bMk
NUna28lRLzCSaTS0s2E3k3/QQspLF7noh9ANMjT/3v/cU6ajCTDfgteqzZhrI9fWWf3ZlKrjZMew
Bbf0MlcuWmIXmLhw/7GqWqYvSAKqgRR0wcX3dP27qgbTY6PY5X/Y369GWUIzESv0K1F1PpaMceWa
WVjdeUWo36tKMmxc6yvxC8BnXIBU4h/5quwIB6RXen+0ztoYCShiuflgNeaPTo2oHhRqcL69I9Zu
XBP8FWLvAE+vyo9e6ZcI8qOs1+iJ1+/yTD+ofpw6VWff1RN69o4maHhalVzf67o0+fvb46/tSKjA
oEJJ4Jn34lTDkikVNbCs82AWwUsgS8q+A8x3j6Py19sjre6UVyMtDraVoLmFCWJ7ltLsIctTOhjZ
RjC9NcTieJnor7Vaj4RMKNU7FGrPFAf/wyzoRdOkIJQh6Vo8xYPVxrEmQdew7OCDr1t7iTDz9kKt
bQleeXigPIHXZgNRXFumWsTpJRUGbldmMx6nKXtCfnr8oYbqD7OYFd0wp3NaYwo3lnBt+xM8zFci
G/LK2k7zB6WWJys+Bym06V1pJzkU9CCbrKM9+dnFBy5YvH/CdNHIltFmIsdcRoZyn8YJyqrymepC
0KBtB6QXcZppDymr3vkeiNMwtbpjaQve0nAzB1uZM5J9CAuDz+Afy6aX7/VNMBi1fdLj/CN24j9i
37sLDPu5siT1/TeZzlOjzPUXanNLVGfBfR0qsFHOmV3aB91ue4eaMQU6ivLH2/to5TTo1OY0DUM7
EqSrh40aqTok9XjSu7Y7jon9rYrtd3qbzFE9Fz91MtS8uKGXWTO1MSOdRANKVQJ954xDSNOkNnP1
2JSlGbp6yv/q9lY6bfWHVo7Jm5GVt2/pkKRqUmhZeOm6OttLXqYcKyTn7lDzyw95GQnHF406Cy8m
QHvUNn7vrqXfwH4hA9Qp6l7BDnqsZG107SISQeven8KDP8afaQ09ZjC/EWtBdxT8gE/sujHw1ZX9
d2C8ifEj0QAVLa6gaiZEy7EwMQOq3KnyzlbxSHHucHv3zHflm1RgHgXbDHYqinpXfKPeU7QeYrpP
uVUJPqfxQ6TZD1XfTpLTpXr6sQpNc0tyZ3VmHEWOIPp9V+yxKrSTxjTBAkvatENx59AONpH8lpvg
1XlnatTMwBMJBW2f5RnsJq83Rr8uz7lovgddowE77p7CUXtSRBy898DDN0ZjC+IxQO7r/qLHfTX2
cqafxSzd4xkPmZ3/wV363SHS33HIdWc1b/bjokzXNm0g1UNknu082tW0ZiPHjGXzqy2l0VbQd1V6
YazZ3pjeLF30Kz513xNrmrJknuPYyg4tQcN9FjbkaYGvPftBk1G0M7y9NKnxRnS2OrKBpyheWLxO
y3DFKykhNAYNIlIe1bXH6E/co4+uaf/LA/0lTtMXjVB+I/1eG5Rg0FCMuUhJ4/TtTdPko5QPqTGc
k0766hvSfdwUF3jJOxWlVlQZqS7L+jud3Qx6jby/vBTqjB+4SsXlFv6+oSUpRWRrV+f7tFGO9qbI
1fWJm9EriLPRw6HEu1QHK/04UEMdB9tqtKBJZgdi4l9EGvvbl8naMBwDchBy+esXXqvLUm3U2ELx
wn+uM/9bNng7noSNfGftQ7EvbF478vOr5oYFyqKvhja5RGMaOcmQU6rwB3+Xj11wTswQSQcbhpyE
T93GbXldwZ6PgUbpmOuQUu5yIW0li2EJSeGl8Zqg2kWBHBDgivRJN9PuKULSnVbv1CO/GwDBPvSg
/tNdEEaT+f77hpoJ9Dz6cnP5f7FZdTOG2l4juT+MiAeFs0iXGdrpU5eN/cZQ1/coHUYuNZ5hE/Ly
skoTK2FXIVxqnZI+c700v5va3G2rI7oiGyOt7B8EqsERUPuCqrJ88hItq0ktPcByU5/fIV+CQkuT
lE4s4u6/jIXSEwZjcIuhpCySiA79GG1SYuts6223s60wPRhjUH3S/bDfAJ9cRWhw6HVLp9lAwgkK
aVESVVo5qTGGs85BG3gPjS6iT6U86lu6FCurx/uDjCxNaOK0JYpWDrVx0rmkz15e7UYj3xdCPWv5
VuXmKiCbQxKTkBM1SeAYy4Xr1aopuhwlkVbLX8a638ujetfrxi7TaAPYIt7DbdvVrbXxJlxHKozL
CiLnYNODXq5ioFbaiB1ci+yGfjdxGWtD5wIDOEzF78Tfes/XRvs7P9Jl5rqslOcanjhmpmaXsQE3
Gz/W2pM8PALsdtp8ywx15T7jIbWgRc3g8Sv7jDTquMhySuZy8j0UEKM8+6GIv0bDh1AER0v3N26x
tS/IjpyxavhMXqnkig5XrxEW57n00gNXHSQ+cRqn+tSrD7L9IFXSZ6/cEq1YOQQog3LUiFooOy+z
L8yVJDSyaYCb4VTs5E781gTmErcfoJVBZhgltAMO2/UTzuve9PmIsZ6w0SBHqCM5xGCJNnbi2oVI
VRi43wxmvFLJbVvDrkVCcx3VCOXDCNzf8fBRehgKqd2bue9tzGplL7Ir0B8wAePhGbi463sTGsVU
VvZpagTCUml9qQLvebCMkxSUXzEY2Ngf14BiLiw2iIJGu84rtwy/fDkxus7voguPvfpz9LEycDo/
MohqtS4YHUMekTiWIkvs8QuTZKcZqvgxKYviU4qB1o/3f1Rio7n2CGGb5+FtXBagA6WoI2CJmALF
F8+aUCFPxJZ09MrWIZylPoyBNh3TJXgn8Wq/b9OYhmYX73HSdo1u65yvRQ9zTxbgwJxPX/XGdM+L
NQy1UOLN0tBp5VE8e5McOSENsrtYie/adqpdgbIWeHUfZNhgyd9uL+bKIwH2i0KghUb2rAD+djH9
AvSXzFV6UrCVcqLJvxej/RIO5kaByVxbT3ooOseRmuNVxzua6gH8FWahEdInKi96Gtp7nY5qsGOB
usapA2OfKOqjkUjBty4f29H1s5pTm3k/IqnUznpdpz9TTWkzpy2bURyiScvom+eVsHdBjZg4pXuv
aHYDTeC9kgAbcNS2RJAsqFWve5Cx1BmcKi/MzCmQmiv2yJgixIkgNGHaYLbe/TDK+XcrHIufhZ4r
n4NRypSDkY1G5075ADxBV8GWOWNrAhMAcxj+HpHyfdEDv8qxaGhnnTgPk7mjnOUZILPQ+Eem0x+7
wNKC77XUe19FlXFAi6hCoM2Kcivc5SYqS85I01nsAl0OH2p8n/grRF39VrTItlyT8uO9UfTjIS1i
/a5X0rH8VU7K9NmarfJ2kqwPT1Gfpk+eGND9sfymwZJZzpNqh1tk3ri2iGz9w2jauLvFqoz4gNyH
ltuWyoQPRdIGwe72vvqbeL4tJFCDAjwyQ6CRHFtmT0FTSvRFCxo4Qi4cNBl3RYHfg/rVqH7SYXH6
YNiD1McepkGzSD9o+oRC6u+gj3Ay+yzL30b9V17mjudNHwlzIAy+G32CtATu3FhbouZ43dJPujqO
1Ui3T1kwBA65/KNm1DtkOHdDgftF0Z1VfXyoUpg5eb+/vTxXx46wRZvDPxJ3ovVl0JTgQCM16qyR
qZbPXtUfq7z6hC7Jxs19FUkwjEGMTq2KesdVP7yJ1QpyP9UcTTwr4hGUjdOEZ7ALTmoelS0f6at3
cB6NnhPROvOChvH2LpEzklo/z7VTTD82LGruMawCw49Jt9G7W50WTfHZmRdc5bIHH1voC8id519a
g8oqtGpUkyM3s1sLd0TVB7ITWxpigXUQt5ZDZ2D8c/vzrV1mEGv4cOTq13J2YyVPk2dhsBdJxh12
LL+l0vp5e4irHUIbXAMeSDgyQ+GXj3ye1cZkB3y6xi9OhDD3Ta/uJ11sbMTVmfDAkWdpBNHLRp6H
c0vZV/p0nuIydjpZf9KKYYM7eDUV9gWZogppAKmGq8plGphV3s1YbRXATG7vq8I4BKW5MZO1TWFx
mACK0sa7cpHFnTSje4OuSo5caLfvWhFNtFFmcHJnByGqdG0iPwCEQntO7cuyPd3+YGu7H/gfsey8
/686iNCC5clX4HxikjUdpiYHDo2ZTuOUiVl9Dovuy+3x1laVIvpfFC6ZyfKCzYEkKUXepNhoZHdw
1j7MavdxWp7/wzAo2QEsRmODcOjtodZ9kVhj30on0YQutjJubX9BU2YjpL3ahmyRGbfMLTXDGZdh
CIw1LY40gTIDx34XV4F6YP9bH98/l78Na0E2TIK1CHZAqketrYbeCQFVywX99JV6/Z/ULN/NzZmn
w/2kzIX0lV6eHBteaVfluYVjOKX5JU3Do4T9nO6/d9fRvSKCRFETiw5qJIspxe3AFouR9PSsyjAd
24x7wOx6XjwXrSp+oGE/bVTbrvbd3C+bQYsctDkdWGyICTcpDEewtQ9sqztYRjd+tokhsb7Lovfu
PZNq7wy0oq7NwV5W7EdcBBtcqZQzhhVuZAXHZKoOY/luuN3fYbicsOAgq7ii4Sj8+xwJ85PXmSYK
ZD7ko2poePYDZeOS+luVeBMWMRZPMpamIA1YyEXtJ1cyYaYpSnl9Nx7bWLkTQYwOSH8YcaXN8wIO
UH0XteOXIkaEFmfdoyr8SxDLG3fy1W3J7wB4wAujcfdT93p7rK0kByg1luMpjMbqICjjX9rSDNAK
oeH3OcwgOErCz3HA06aNoOTqomRocDCkbrSXqOUvlkBqx2QCaxica9NyGtxBe6PZK+Zjpry7pjeP
NBdoZ8Wy+Vp+O8lJ6xQraqjgN3V49Mp2P8jjgcj+/RPihZ7DHjKb64JoYaJ6KOeddO70BghHYJmX
rq+VD2IML1an6xsXv0xWzQ9/u4sYCenB2cUPbskyAIKDaoTkMQYIn4SGjwCWVkhJ0zh47QTCEdNQ
RrvGzrPm2JbBAxtRuSvaVkHLeSKBKLRJckXpje4svek2si9AkHe/I9X/hI7csdRlzymUCfcJGkq7
VolDt226r2aZXKqu/pijwbzDhRwCQJWJ58rWPgRqcYrt8JteCekwVWmxjyKUl322kFVWP6qy/j1J
SnLyIhXEbhqZTlJbPonBlEIbMGqhHoJiiA5dWyaHMLAxhOtzyx7coEsqfKXTMVTcTrNohTRyKblh
nseHQA+LLxAbsn8muQoFfCaopNhRJ65al9LRCk1Ulru6K46eHti7ybcUt+JGe1KLWnzEaXQ/dPFX
u4RhO7X8/X6ZaDtPLyrHtoYavSvoeFkY8QNztVLynWIOgNBpdlAdE9xKiZJ/hW0uc1D1CncHc+y7
Bz1LlYsn6DVMfde7cicF58FWuseERtOumarmONgDFnT1FH2Xwzx7McUQ7FKpy1pHl+t/ctga94Nd
/ukEvtpJ1ENva74FeG0eRaD1TxEF+B++L3mBIyI9fehaz3fkMS5mWkf4s/UjPFoLU0UTMB7ry6SO
6dGM0+SoxnL5lLfwDBV90vrjhG/4QbZi5VwXXfVDqevhqOZevG/UMERkVU1edKXHE0nqT9PY3/lk
NM9+W/yBtujtrLh8xPJUy52o1aM91Z9hr/ReBCibcr0jeq32IA5I3mWoi2BfTJZROFNDWbHm1T3Z
ZiXtbaDczpgNOkr26T+j16tYwHaacU+w0X1Kpq44RzZ7TamE9q3IZUwlUi107RY6GWDW5FxVyv9x
dmY7VitZt34iS+6bWzerTbKHTLixgAT3doS7sP30/7d2HR2xVyFS1F1pF+BlOxwx55ij8T4oG0Ub
+TMtHCaVQaQyu1fKr/bQjJn1CR9z64BydYyyXBsppcvuCLFs2MIG8d5dVlZmxE43fDJUOj+mmBw+
A4c+IE2W+ymVMk47O39EiYEDy7C86LKTPx17Uh+DtLJIpV4bfNktLAfysosyYc4Rsafax86/pB6l
rjGjnKuLb6wjd79BRhyTeeAI5ata3DpZBp7z3ihTI43yTGFbAFQRnNAkTM+OyIkuz7TAvUWDGuDT
5miPEpThWPtU7fEC27UP89VZ35QwOjNaOr2MyOiuEgOvt9jws8JNnDoYf3p6JT/RxjIGm/pu/Ujk
Sx5qhTJDuxPVvtms7cWv23xPpvJ6J2U6hBDt+y+q7h6UCHiHgDdnT0uX+0EbmLJVvXS/VsOs+Dak
KG6wgdJ22lJ1PyUnyxMzxWVX1PjU9531GTgQ9wGW1wey61XU1GKOWKXDMzN5cuKDtY4vVUxsWBpJ
HrNihKbNYc1rvqWeMW+qYqywqsvcsz64zRHZog8/qBaHcrDL74WDqDtixGc+F2u1xGr0yw9Ygg8x
jCrxefL66eRvph2tKuhRqJFffwFl7hq5vWyQ/vvIEiuJvbhJ6AlJNxN2I5PMoqI3+SzVqH9fvLQM
VxNz18nBqIx/UBwdX4w/Zq/BSKn3FoD6slpuySKsI8cVSx5ZOr7uEVNiZ59VhavHXeYXcNL5l+j1
y/2crm1cNr6RMDjtca9YlNw10mg/DFqZ6WEvhX+xhpwin5iOvSXd6sY0mnaOs7E3Y4ZG1r4IsiYe
R0v1JxIFgrAh2aZEJ0AiQehr5dCG+P15M5mdU/fD1ybHicjg8NlOjW7bwmogLVt0kzytpcsTpiDG
ri+z10ezM/IdZIA63NoeMo3tQIvEMEot9mGz8mHPSuBTsrL5uQ5qG8fpctO9eMj89KxcR+4sfIfD
dVi+s0+nb3alkQlZ+F3Qh8Bo+c8FAO8OjLw9BWQnROQKixPKDp3PARM/P0+rp2kMjDdjXGawMrk9
5qttfrK0IIfZ4/VDHo2b0XzrjNH+sEEOrUMxN0UWCt+fI38ys6MZjPOjJ9i1DWOyP6wtZobYbgZm
4rVbMewnSBtxNwAOhBf7+yBu+Fru2YbKu74fcbh2G8Il8C3U/BPiRO1uXibhhlnZGpGdq8aD3dTa
N/j7Oweifjg8SoQpoV/glRgBxcBOX4rSDGGPf11s5RRRyij2rm/zD3lq5kdkV69eNTaHZXaNtwW+
UKJpprqdi76fOcHr9lYrEP8WzSJO0vFIXWiML4Pfqn3rS53j18MFuHRV7PRlsMv7DA/9oj+afvu2
1s2EvQf/Ttb0A5awy0NZuTPnl4F4RaRrotGHHcRo5LGweSk2ryasGvvsd/oeCZsMoW1+os/+0lr6
2yisLFxWMup8MMVwM9yvIptvM/yVolaT+NvX9rEe2s+t5f/sV63e96menmxyXiMtz9KEz4cY2qrm
+Xn6ZHzzqnmGxbH1t4NM2YgysfYPyugbFRKdbIarruIRY5K9qOb8XFXoc7vJRNOqE/PJQN8+qdX7
luNJgWtPQgHYP/jL4u9FsX7eQPPiaTSsfVNKkcBUa7C9To06cWtbnUezNcMx7QjQ7euJ8Ih8+z65
1Qj04Zm7JQuop4SX9klWgQ/b9rCTAq0iYSvjQfZZRjmRk9EzzVkCrpeFWtotycUVEhsJW6B8Eqd2
qPTILeUaEzLJfZLtG1def6+q6mHphjGs6yJua8171pZmPaTCqxMUj6CNmwUO7WT7pfRPEFqRXAD8
/Jhdp3u2tEndqNytotRYtfMwzhcP+4WwmSnFXtgtY2F1RTyQChI100VhjYXk3HrLI3sP3rLT9NQq
TaDQXr5gfWDu18m1I3esx2TqJhEVzsh+ufp2aK/ut9bus8hxUv673fph3em31nbB3YsBM//paZ4d
uXfS7kPudMV+YcgWZRRDT7bmbQfX7ZcmLs2xiJ186F5Lf3zkwCUDWNXGDvAfm86OXnXAdffGNbGk
XTVkYp3mBketnIBgTeMls7uTZ2vVoXenkuvW+Rm6uYF5Uf9IW4VB2bpqj/m4XgopmSXltky7Unfb
18pxvpSFtA6jvY4JhDkrqlKyYIpaKz5MmzuclJdn+7oYkVZp9wEhIKFHbG5aNs2L37AKNFF/rxDW
47jWM5ZZx69jnjohxxRxiQUzhLH33b05LtVxTp3PVaGJ3TxXWbTapDpLRzRR02I+RPMdEMw5N0dT
4s7RanaWFA6hf25NYIIohpupnG/9SnR7yoZ852zTOWXdxVkxTTdOvWbRpqklciHB3xgSLxH4Ql9X
d5i+9gOdMOrkbUe+whqSSO5x47l7ZlKgYUWXm6fF0vFHzwuXaUctbiBlFTeTERS3GgSSMFga3Gb7
NE98IkusVgm+Os6HSlo+JkHr8rPp3Y6Yc+1+NTf7WdWtHi6TYybOKPVIN8t7OaG4L3I7YU6vXrue
p7PUJsWU8hhwFPXKj3HIefCt4mm1xjZuLE0LUYkj/Z3IbjcLqwzzWX7XfP0ha9tXBDx7askqdFz1
Ee5zvtenkbenLAIijN4Mfb+QVEXcQyaa7pORVyqaV8t+2QL2xyml3A7GuiNaJwjObeXxpUMLisvU
um9SxkOFk3kk9wiTY03eLxDwMatv9KceXUaJrHhNVgCHuC7woMGRJrjb2O8SbYTgFirTMe4rYbvc
X3VPagpR8gtcMLe7OLT2zU5LdT/Su+LRznrS3IkeiSSOELtKCvOJk4v/UxP6jv3oB1xHTLSnfDm7
q+beZPMwvJjUegDm23LHGLUK1ZQ9NWl2zMsLfyMbE8esvqZNm93avf0gc605jRhFPouJ+YnZUQyk
Y7Ur4VwkJqLocBmxgEvN4WXxg09al7/gYebu6s34kdpGc/DqEc9cQmeSXtumXTAYfJSMxlm47EFF
NtmH3HQr4nZ6dDjKNY9YYd0Iiqrzkk6PntJp3YkASex63qh1tMcxU0a8OZ46a5mv4zJdtU91kGcn
Oifzea42O2YPxRzC3YazVy8ShTc26ZRR8ytDgwTD92yHVuJDLpXxvIr1bBeQTlPdfjKnWSYVhEpS
LfjJT4MkGccf3Cl2+/5cOtNtI6efRmN/5A89Fq1xLNjS42CUFkdxJtTPmqDPuJy77VD33ePCgO6C
GESVP2q3GO5uiWbZX/D8zMNUMyQp6V4JfcWdIjD4jrR2cwlXbXuoiSYJp2FGqb6Jjz0TzUutUXJ+
LvqjXVs348aSEo2TR5qByaVNREFcMLKDsq8FkZZBiAGt+DjmZh9uc3OXW9srwOe565ZzWdlFjOXS
yodYKF6g0yQqx18YMOVHoHl17G0iaevqAaVtvxuH0r9V5orXSC2OqxZ4IQZeGXZDTv7F0hqbH4rm
fWZ6+eAqthKzyKghEO2ERE7kdWQMJrUQ4y/m7PI2XzpsTgX2Vg2vyN0HlXoj74W9w60+QXP83GQL
Y8zJ0UPfLQ6TcD5uBu48Q77eLQCpQ13Kr1ku8pgkxz6szcx+Gn1PO2g+OfV+6um0A36wQwXikRyf
ZlGw1fPZQB3Kab0G33qjng5DiquHYIMKRdfNHynO05sZ4V021+nTtObu5UBMoyLfsDqZmL3MQn0x
x7GLPIbkaO3ac2ZubkgTlxT9wEDbM7+PM05umm88pRVywmpunbBddDce1+6g9dTGO6cfs4dOC6ZD
2w57pFO3vb3+zOb2DvDbP6DZeqlnR/1YDDEda81ojbAhGzlkMXK0DwRwbQXfDxnWzVy0BzfT7SSf
RMBUt0y7swrqIZ5TXlraBvEyY7WqLdZOqzJcjr2mD+c6/+6PS55UfVDERiVqjqymAukQPPNCFWxh
AY1NaozAgx0Ll0zrUDTbU9mzGeOGuobAA/Out91ntfhfmpaCC2vF786cPyH1+SA2Z48zjBrDVrZP
Iq/VSaQCIYIs9vgtDY+jOw3PWFx/dausSNzG8Shlx2eelhlqIu325YLnv2O2214WfrOrW+Kqel1n
QDvh/YEtmbavl237oBcafi021i3eSFaFNzFVGvqbHtbKP//Dd6ZPQ289KFf/cqEZqGH+bJXjoznw
sa5lYFPJi8fU0L1kSj3nzqlsVYe93aZnWp5mP2NuwpaUD2WosxzruNbw7/KtJVNwxpX7QS1r+gmJ
QMPWlg+fVDdTdGiOfeutxnmpR42KyCVyDR9cu3YmsFWEyX7eNB9X31p3hFQ1oWf09t7rUpqtGQSL
ru4lIz0a0TLBp/T0J4+Q9Ffpyr3WD6dqqx4GMVUfvXZ8FnRMSbXML6Wk9VN+TVRl0x62mpicUQUP
DrgaY/7yxVgCI9GFf1rrBeyT7m6ePl+ezFIu3jH1Fy/KTWHEjnBQpPglnvre28bHFctc8Id6/4ag
QicUvdXHIDt2NPlwJky59LFl0OPr7bDRPOUCSqy57MYMExNv9QCHKkfdULdjbbUa3lHrSNrrOSOe
kD34ceVSU3mypIopTHmPAC49zFv7NGymQSnSO0mLcdpo4lbJ/CPnUFZaRIX/jNdpEJZdMD4Poioj
6dYf5VqPeA0JalJ9JvYYpgluRW1exEhUqB7MrPw81F6214rtNheB2I1b8LbMgx7m/vJdR5/zAZuZ
G7Nzyc8IOhTkEudCe82LcDH97rC17besaxs84FNtvwlHJKiJ7kboWpdBwf2San3Ix4LzMVBUZJQo
6/Ksof5pzXvLr3sK0ADHBbMjclu3iI3zZy8qe+2FuQ5febVJYCLvkHUrGJsDxDuy2S4ihVmyTmRz
u+dKF/ybQ3fjZXlwNrUhu5zHHvQLWq+pbLQIieRdoYPOymw5ljq9wlrDyk0zzzmyKx+kaXWxYNIX
2kN5UwcaLUhNy2UDKe3msnoaM/O4sWdFSsvfQHF6cjf8DTDX9Ou40X1I1dJ4cVq8UdoxuEPyxF9G
LB1aIx7/VdV9LKbtczdNL4bW51GzkurCeb08Qh5R4SZmUsZLf81DKxePgcqfdH4ksvZa2/mOeqv7
uXojMg7MD3T5yNC6TogB+WKVWMfoqf6kNI3fpvcL/MvxR0AKTtTWZXY7mc2b8gcZS33uQr8udtVa
PvQVoiCjVy9keXyrHTY7Rbn8OBsIfYGNzISAAi8iLO828POTNjLCT31XJcSAuD/gx/zIZv8JeiTn
FWf0ssPU/YdtCzBE2rVT6TbPQYO5lOEuKJDGuQ7n3K9Og0/0uKOMZmfJpjnyof1we/k50Pr6kMm1
2Ku6qB/aWr4ZqWnsjGy7g2s88s+o7a6duNPe7pnzV3jPggLdVnP6tbXlBEHEfVlSbJY0AiYdNxup
ieWa9KpfI8vIP8tii9MUZkLZ4ggzKqypyrL/MfXZMaNSTkacb9hFlXE2O50qXNaHRnkoDOamXW96
03qY0k0PaAxXIl7SgaBbw+iMpGsqlzzh+TuIMmHnABGxFsyPumqrG0pWI+rK4TZLx2+KqM3DBYXG
vIzch6xsQsPOaFT0KT/3EKYSkWYf5wKFfTAGVYgVWXA7remsRaMrP6m+dG82w7xf4RnfadNgnUHy
n1yXxIAUv5TICvr8gGteRbakFURiQ4fP3EIklcqCBFzg0ep8AhWn+rs5uf5us3AbZ6PwVbTk1TN/
Z6ElTl9d8itpDzhwDHt+aAc4vBqtbAhzwIz9WT8Ec+4eHcxKeYB0S4oNxOtW+6GrspYatG/pbofb
ep7qZLAzmsnNHi/NHJ5FmfQ5XDwqKqWl0Tz7BAIK3zqWzdQfptK9tYTjR+nivVKfv4Fg3a9lncdD
L9gQC8u+B4CewmyxjXCocVXLim774XcObWO/1Qe7MMebebPJImVK9OiVVRE2c5ftNq20I9tV2jes
L+R+drYtAWz6tgxDAJJSNFqIKMiBfWb4t2uLi11mmc0tUR1ZiIFXe1w9XcRymcy4cRylhzbocOLg
gg+FZ87SnTX14gs490+KWooJI39Kl1qepsWa9KSm5ngq0gK6nbLv3dT/MAuKormof0ylb8cMUqzT
FEgvnHRLgEamsDiH5ct6KSRV0U5nZeUFoaXqk6zb5dVkZ45rERDJKdzHdbEEO6DVnxlp5pGJD9TO
DYL7Wm++dqONCy84uH9jtG6fSGnORcghmVMGl7rNDmhQppV+hgshWad9N54wQ71dM4dAwTqwy900
KfszUGnth8TLBNHqSHlI+zoHjmixRcnZQYBNbj3RYB3UzwezcJZk27Y+VAIjvl4Nau+N5ks5mmD1
7QdDbObJAIenKK6bKAgGygAlxzCX/aHyQCUXjKUNo3gqBvjPtQ424zX6MTNF+0gy808YxnDt4CR9
0WvPAcn0PvAeyn1jaPmJSYG83eQw7EbI3byyjvNb5hWwGpnxeH3ZsczmV6cM9F3tl0yCimrDpM7H
FUBWabQZ3ae88PNvettThXRAJYOhqpgIcf+z1cz2Trn59H0trSBZvWU5tx1gzVCKLp6tNnikEEz3
mz3Vn8dZQ/YxLCGdV3OwciLDcsPXjiVt7guxZXw/IpAg0GZqH3Rp083L7lDLjojmfvGjbALxtWhF
I5Anm3N84ZBmoBv2DjUHkWc2e/24RLYnmw/laKWhFNv43UyFFs/VUu0YLOZ7K5ibkE1u/ph67MGw
hbM9m+5XpmtrMo4FhoWi8hPLEN+8HNWk5U2PStl3lGMdxtuN2BEHsnzDz27C9qScHhxvfPGs8XNb
u/KYO17Pzy4fCz2QDDEGZ0jmOZeJ3kl9x1naRATUAJzSIIQGVlLhYENhV5vZRF0r3xBd5IygRHeY
iqza647A/bAiujJ14TNjlPmRfufHWGxTMgqnv89sG5haeP1uHuW5Np0L4NcBLRlzrnOfc1rvOGG+
G4r4xVr5cudQluxWzfxqD/MaZth0hKUDp7/ib0S9PUw7OdRUr7TtIWZw2SGrA4AuTXknQe8XbuxF
cDYLEs6ht44lZzT2fueuED9kgMFrM6uYY+mWYaEWmYE6aZOvAxUAHxlZasMqBQ3Ry3ZJILaehd9m
YSn8N1+vl2f+XnEDlGwcRlxh4toI1gNoMb6jxFbuZTU3+0wO5BIrQ5CubLRPfkvXVJmWs8u09mNb
DEdzmX5aWgFiMzT+I6Q7E3693hznQpSh606PcqNEL4uyOIrVpm22VvpVGP+hDDzroeqHgT8GZMgs
+oSbi8E4YmOjSvUq2tbNjRkCYMBnlDe2ncat1Mc9FNGJI7UMEu9y9tWETBWdAb6texf1UTVzq1VN
haVu1wBj7yDjF1RCJxhN974wUgQpGQM/aTRt2lWZlOikpuLYVu7wUGnFmqgip/Y3TdTnGU5CnGLA
4qXfUxy0RXo0c/dp1AbSlMfM3ZOxrE7Z5Df3atHJ+Gxd5+wg1N9CDtw3LVWvvt2rkK+pT4xW3G18
vZPK9zY/K0YZ95w54m2qZBOWpt58ARfXd2nNjEx5mXZnWop5Ws90C/HH7Ay3Y7W6e1JAp5gBc8fp
gLPe2bnUbyAh3Y01GGmi8Mu9TTOG2Esnn3tdPAxESIepQKIi9JkFr510Jnm7bAR1Nwb+GdCL+cPk
Nea5ss3iQEiUH8seAGfQ+7ehXNc9aMbBMGoVKkzE+TScb41eTaG+emnYbs3nep6t0F2qB2vyks3I
jbBfp2e9dPudgwIwtplfRds2v9rz8LZ6vYpUKr7l1fq6GNsHd+OkA0gyT3VFqrdP7PhaIiZAi8+I
l3FfSNBjEhSc8K7UXxhDr4md0ijl84Mt1I/Nt7ZogCkZbvbylrfM4nEeVZGfr5LGeIj9odBilBuH
psSIJ7NkGcGZgJKs61TxTNX8Z3NQ6H855YpPJt6hUB829bmCWjGFfrelx2lE0eGmbhaJVScErN4x
uXJ34zjgah6sn/ib2rNuTg4Q2nCbVvpHlpoWlx4gl0VK90F6/p1VjMuuqbwj2WXqMoNSUW05Iw7U
27wvNHYMT81aQmDQvdjqZ9usVuOIZYnYydFg3kcFfzFc/ebNC/nXZurv+sbTEod9M7E3J4uJy3sz
rHyOaCTKXVaUI+idGcSGVrjH3nUxWdToBZHF16EEhA0RCGPPL4uHfvSeZHPhjczmoXJVniwbY7Te
mxpghf5t7LxD4YpvNB0oRdXlEh7nbUA7Fw1Oqwis7l4cGv9TMElAME+D0TQtMRx/mfgVW0RgTVE5
ti2IejckbqoeaptmixbqO16xHaNGamyyqAj0enH1dN7pLpiBbVcyKax1oKy2zGRcbYPM7ynbeXK7
wWI4PzSa0cepyQmQelP20gnxkDpGHpEkOSWm1WIF14l2J7VN7EzmVjd57X8SIDgPTOaR7wZANP5m
3AdF/yDB/pmo2N1RZZJWIe2Ng5M2Ize14vO+2ADW8tsqHQxqPeYwjlGbsUnQc9y0hIJhGjIncNTA
TTDg/yCrIQOrUYAHZgVo3qQBpBTV1KE+cIKXxdYeii59FfqUYqmVtYnwhuyMb9l3KbwfqJb8XX7R
BVhbmkeKkCVgu+ZjjQ3H27C4DdNAuPOrwyTxzxzJ/2KoOReJNfJgpiy2BWvqit8XZL3OLupDXTLE
8NwFUEPCpWjVk1975OF6PZoLs2hhCUDPN8POnbaPQSmCT5ch8udNtG2Bl7YdqL+UY3sG+hQd8/HA
QegKK+LfZK4VyQV7ilMdOQFum7rce7ObLMJ5qTjM+kx816by05+fxYUf9ivN6uLoidQdWjRSPHi9
V48CnoZZrhZMNaqp5aQbcg21SUjO66E5lIYFwr9Z46eSRLyYj6t6+/Plr0mx12/iwuH7xRPLg8jM
uqnJ0sj8veVS92/BzZ8vcU0DvL7EFUNuWlcTo80iOKyLpH1YdlYh926+WYAW6mUkBY5u/T0t5Tv3
Zer/vi+KJ5K/mbYciP7+qWXmEOUbdcef7+yapnp1Z9fE2EbLGgiwBG3YWQtAUX5MU5wp4Y6/Q6S8
ZjNergMVFoFYoBMK+M/n9MtLGgmwT63KJI2yYBCwdetDmdVlRCrlK8zg/2FFWJC9yQ+5RJVe8/6A
dGrO6y4/rnMzYXNUdKC67fqXfMbLLf16lat1t2ZqMtetIH0iyxiPbDd1U+6Q1j8EnfMOI/t3S8FC
ZYf+zceD579CO2Y99azS0o5eGhhsarPpfAhGzyze4ZdfrwY2j4t5tMOO7kModq42D5u5TC8XnYHt
dh6W/pzptJF2fvi7NXe5ykUAijEMpgpYGP57YXsTbNmlwmGkzmEOGiL/0QSQAlQ6vv75Qu71c7u+
0mVV/rLqqr5LPRLEFxzleHBR0Oj2ZwjDhvW1UpzSySD5qpNOS8vuCdPkYKKqGr1uj0sxfCfPY9Jc
Ez44PyEANFp6pdp9y0Bs51dak/Jm8lyFtFknEb0nKG6hYHc7oMp9gRX8AX4S2JCpywXnspKM2ZP8
Jye6YHLs5vOrX5B4HFjpOB7cRq7fXOF5kurDy88zS4mzn5l+UqTm3MW5LrYmMuyFgKAeKuKaiKwa
DAABuX4dGJz0IX8PsQhgtocVvbIrD7Kj9B4rL5MqIWVjpseGNiJuLbc1frqZHZyNqXGfLUIwfphw
F7qDBetPHd3ekMdFa3oO6nkL9HtHlosZBg1LMKbOdoyDV7nA/NuChR5Ep4AbdMZA9s9/fn2/WY0u
KUnEMOKKCihzda6sWFhmtOor8qFhPlGTmC/b4ozHFFlr9fcrH4I3V4PdbiA6u1qTbot/oiTs+lhp
ZOJALIBGK+3hVs7KeeeEvvzsq+Pycj9ok9k9oBJd3RbTXUZgk+4dJ9RXbx262gtPlkmSltrbM5JI
685zMsqJv32aCHVh3WIKfOHeXsvORrkCIdabdywyPY0tomrvNxUs+7odteTvL+WYOhdBKEBtcLWN
wHejC4AyAIG0jkmQOyw+/Q7Z1C9/fx3oQ+xUvm6ymVwdywt4OIVWCnG4yrXHNAVeRgyhveBJY7/z
9MzLb75+a6izDPei8OYUu3prguIYijncxm7sGXKU0zaR4lxVXoyYdHgqFSVQmPdkOcdNr7YCUHiZ
Xiq1pg+BoxRFqJzdGRpqPfrhUIEbEGOi4J7NmaUYKRj1YsQIlYJXn7KwYuwxUEJpJb2x31ZfsykF
8vvrx4eYA4U4bjoeh8rVa9pmC0LZ6pQnMcj5hpE6EXXm4CW21xrvFFD//SlbaAxITcQ77xL2d/V5
TXWFqE2fCAX2lBcuOmMIIDCQdNMq4j/f1XWtRjXKweVyR1Qc1ABXi8IozbVcZVaS2AteUEjZn5xe
GFkIOkg/PiAzriaPDIEBRfz/cGlsz2gLMEsFE/r3cWPWniYyhzXiV3Zzk7pNesvWpWJopHrMFgN2
rDpFqCMk3j9f+bq84qZ5iQGmhJynzn/5btOa+wPJXjM0yewNtOM0Eb4cYm8aQuTf//lav3mXGFJc
XFNxorX/6y41eEJdkOIjuSlmlct6Eq6zK43xnfLqvctcnd2d1bgkYvfFsRNdBNFzP8/yUIjtnSf3
3mWuvmuGUKM/pxbIdGqLOPAWdwsdePAoQqT/zoF23TRykpGiBAce/0jKYPN6w8pQ21koINqTVwzG
nVYu8k7Pm8/dUj3qmgOXG9w1OeTFqN+OK5mKcmuCuB3X9067y039spn9v99BfPbll4AKXN20Pblo
+js3P83Sr5POUzBUJxM6kp/1Z7E6/n7xl/bvyr5/LmohokLQxS5AL/Dvr6ORrrBq1denDo5woraW
qgEr9Bhn3/Qd5fPV5/Bfl7rsEb/UfTDtTXOcqDCh0XwaBogMSjg1Tp3Dm7Euf+n09J+rIUH2ICMj
7b522mj7hsETmoJja0Nv+o4xCM33KzEg+z9/eL+9K9xVqZj/Cby72kTTlcxxk4HfqfZbAMNWPHZ6
u77Y1WAm5jDUf9ey/ee2frmc+e+HWOPkisPgNh6ZSnkvlnBHA8rXAiE+GBADzIP1jmTyd6sSjZ0H
mOCyRIyr+9MxpR8aDwTZY7p702yrHsNlYDzAbr8bSoB3xg7zO6vy2k39n9tE74WekfgOnGWvlqWN
Qnh2VizBIAj0CQPM7DCLkhiXBp41e45/ZH9jqrFpSzR0c5qsipIQbRhGjKI13zMA+c2XidqQRYQz
KcEGV6cXkVJGkzubhtsqKM8HPG4FGrSOGKckK2av2sGecH4O0m8//XlxXe2D/3kMHB48999F35SF
NpOaRSY0c/2i2rmM+eHLUHQP4Vzp7V+6bv3ncvhRwb2h5fSvnR1QgFQafhYXdxqGIU2bNGl3WDUj
+R/uikAkdl2P+L/rEkeb863HDLg+OoPzDE/uHuf+O8tq/xKr+ed2OHbZ0x0adCqQf38rhVbM2C3W
2WmY0/xGiDqbQ0JRijn68/3Yv1ke9AzgL5Rs5EFeLQ/dwjpv0K30oDtb45Llpmn+ZSBtvnMq/vY6
7NLs1wYeStfPLVU6QrEaW5/OXv17Dkj7SPLBe4rQ3605D/vdS8HiOM51S2Jt9P6XuTYb53d7eqyV
TDbzvd358kiuz7pfLmJdwWib3jcTEH5/rNcllBVirQXqkXVv1/1J18enRZyd6fOfX9Nvr0kKJA0Q
+nasPv69HBp9yYhOBC/McTl8IlbGfwPh2G56b2npMMt151fbl8U3maSm1vTOy/vdPorU/f9f/Wrj
drqmLcxBx08S5NwZlzcJcbDBmZNy4mCn7Xvxf79bLL9e72rxj30+ZmmxEuBm2QIasL8dAs22/4dP
+derXH7FL2f61Exe5otVOxiCcb3Iz46sviJHfeeQvWof/vmSMSVg+sDnhRrs6jhoHKbW7jKgGJmh
IW+2uATteQfFYFfM6y5TzWO61bs/r5ffvTEfb0zr/0g7jyW5lWTbfhHMoMU0NbIUq0gWxQRGCa0C
Gl//Ftj9+mQhYQnjuRNOaGRkCIRw3742d3jZhFbxtm9FSkgsijDVDvOY/VYWYItC6dCFOj6l3jFu
8ve3G1y6Slw0aM0+iiTitZoOsUR2Snr2W/2EJvVbP1pbtV1DWi2tDpvTFbCOZmuaPG0CF/OGwyNC
4DANXKXAECXNQwJTuvWXpO0/03bZytThi1YGb8CPPOmkU4FoFEE45ckbVUI5QHvFXotj8wgN01h5
1i7Om2Nh9IpdKGGj2cq3CahFATlW10gn3YKLxyPp/c+W9Euzf92esaV1SVAWQh+PLkhMsy0lGhXd
qyKd51D+zko/xtLP0thr4msTUuC05oS1sDHrYINoz2Y1AoR+O5pclEyn0D0LBpKU/+gQTlH4R8XY
N1ItoMBu92xhgUB6Z/hkngY238DbxtrEl3wD/KAb9EiVdNUVuvH3e8ebJmZ7x1gbneZFmXNKmKQK
nXHVmO+xzPw7Yum0CGGi8qb6M2pXsEZE7KHTRdKIvgQApVrvx3rY3R6spZn54/4DnZuT8yrEoCmt
WfXq4JaEhN+1hf+roNJs2yHjer7d0tw5/k9vtMk/bHomop6ZzQsSDWpHNDShEtKk3xAMqbloC71K
0Q82yru6UMqP6HXTr1EUxg+9pCvf/NjRv1Ok7TxQtpM6G158NqW3CWG6bZI4hOAr1Sk+UBIzvueW
oyVbRFTNl7BVzewoFU78C4kpTAbL9PN0U3CrSnZF5NkfsNJM1tbd0lCSbuZuCB3Sukpbmnnncdsn
2YGN8KGlirDM0A93L7eHcWl1W5NtN89e3inzp7Ylkj7LR2tw46xyq7o6oWtZQbStNTF77Qq1C6W+
lSFwj8iSuvI9Sck1k9alwaLKxZkCTYR2593oY6rrInS4p7R8V04ghYrKxDD/F6sbgI0C0JVYFrjT
t1tBX4kuZLpGSNixdKcT+HhR1F45+mbwl+Cw/6xuqJV8rlMw3J7tp+FUKdonSnAORoT8U7jg3CMZ
cpVSrX/eXgJzgOWftgiU8ZqzcanTr8CgWufxrC1Ct2q8Fy1EVEljVXNM1YGQCzo5kkd6+hqba7O2
cD6RBuVNouB/CXl41slEgfqpdiy+3ghe5cRDiNGdcp+IZJBts2jl/b5wqaA1EigWm5NFeuPt7AkJ
dXUbe5KrizE/KW1Msqru1ew1DHxHO/ZFrYrt7aFdWpaXTU6fxsWx7wx1WQRl3rtaU8f2fV34+rfQ
ym17j5659leW58K1ng46usFmAXJ4/mitUYllAZk86qoNewMKzjsIBG0fEtEl+wKOyqFMzeAkQ0g4
mUVurtwSlzoLFWm6BE9Z2jmELqTO3SsI55288rW3432oPsr6GpNrGrHZc4kwCFkBkudTlHd2/7Uk
SW+aKpFdVZKO7Yhvqh/tb0/aUhOE5/Hp4YptgSZ8O2l1DBxurELFHXIphzJhdd0DhfdkYv9FO4Aj
FcCtxBnmSYe27VstBf1yJgCIo21qiuxzEoj46183g8fJBCvXmZ2rI7nszIHvoXdOrd5+GYb0WR2D
lYvFwswb7BzkCjmoQE/MvmPQJk1O3Qr4MknTHrMWIfG93fvYHSKsKvu/X2fc4vjN06VWuzoYnbpo
m8J2/LOiSIRQtXE81VBiD5aS/Ivvl6bwyjCAQitXoVPMIRNoQBQMAQJo9xW66td06F7auilX4nyL
Q+gQA8I3wiIIPduceII7cihX9imXzWPjOF8Lv99VofXr9mJY2HFxpWA1AJ7m/Jp/o2mJ6E2Mke9q
VvQBm+V7xY93oRo9gMJzQzn5dru5hU9pur9MJnOcK1cXdarEs9hWW++Ut1Fx52WN7kqdvvYmXhq7
CYGmgunDwGF+6YySpDfCDnpeRUDw4PtRfswSzfwCZncN2r1whqDOnZKRRE0In8xWekzpVmV2mU2A
K9rCsoAWtMubo9evzNPSwHEyYiJmEn7iifN2DypAOAya0OA1BimF/KhiyS/la9HctVZmO53hZOAm
Iid1hWZynSGDm/bmSq5j6XaBYud/XdFnb3lbooAob63QBb+wdSr1uc7QiiGD3IrCQxdii+ecIg2K
wHYKSJeVnOfCmUjkzmTLJtcKx3haOxcnsB6bCYYJCTn4mqxAWvrGJlS0PaSED3KdvUOqhCDX7B+a
Yg2Nv7QqL1ueltJFy5ml2nGUpCgdNV1g4yG077Hok708St7Kjrg8xgQvOHUNG8ewWS8hfnhjalex
G5UfAkk7aJG+D0PpGJAuK+0zoqmtobXvci91b3/gi528aHjWSVF0hUhU8gF6TE1eVYalO1Z9uC8t
blT/t6ZmJ38fYH4RFGF6zv0m/CClsfLkW2SQw1H8vt3S9KNndwxC8uz5fwLMV5lA4l8U8VJM6rYt
enlTPRSSsRXxY59nK6tzaTu+bGn2mWd2NqoN8HZXRHZCtXAH+qJP5XeNHn9vsSClekbpV06atd7N
PnonKGyFNH90hojcqJs2swH85IYVlZuANPkLW08YHW6PqLbS6Fws6juOSd2i1hIe6kX2ALOOav86
VILgaciStH8sFbyhdnIx5OG59qPWPERtPVQ7s5+CFMhmAvM74Ir0gTPRTHeDpWXeaTDM9lntg+qp
6Cz7s652rbGtHS2nPE/AwNuLnA/jiz8Ekvexy0Zoaty0/M91URghBTNFmO8pzu/YYrl3GZjVjlpT
SGdUIIZ3TJMhKzFjUIWzzaWgsT/onWh+5J3aKvuaaVVXVsPiXsW/I5+BkYA8P5yp+OvMrBTxWY9D
Km1jpYlH5ofwKvPTwnaRfEcBl0HE8qOnZfl3qZK9lQTf4gf9z2+Ym7XKAi1+q8bRmdqbxN+ppQG7
jMLt7HtNfmotzba4LKaEkYV7AQf47DjlqWZjLYroq42oLt3qvlwakME8VUPDr3jpVmvaZC0fsDTM
Ftkc0yLvghR99gHINp7PgVS2JwzAAe5qMeXWwe8uphaiiz/q1BZu4tGmpkWsdXdpcLns0yj2LNNl
/O2RUGgUr0ItAnsS1j+DXn/MYYnZVOmvLCR14WDHUcQk5a9y6b/CPYdKlA0UO8TnXJK0bieHVv2i
8BF028BJoON6XgVevY79wvmae3736MhU6eGJ7qsbUdpg+zBeqJ77qq0myacMoiPUOjj3FMX9ENUQ
34Ea1N/brfSlHkL8I2EdHcbM1wE0icwQOzOO02HlAFjYLLnxk1Sckv74p80OORUqltJVbXruavh8
pHXwJaqNemckPR6jQuZoLZxsd3vnWhxJsgLI+Ag1X2VOG4prQWY4cL2y9r4HmTEO4UqUXlWvzxvu
49wrWRrWNf1ZaSl4G7NCd622NYstVT76nUUKpAc21SZAc3RzqB+KUNTfG6KcxS7Lg54kk1+259Hv
uLmYEO8eKHEbnR0qr6I/sbyd5jHuMyAsKZx7f2Ox/xn7UDbqaEuPuu5dZY/FuyDy1c//YsgcXoGa
wYuJ8M7bVV7hl0EJW0ngUvI+p/Hwvu/WxFcL+4bDA5D/nlcZMPrZhwQtO+6p1HVcrWzkAzetgkrJ
qa5Wyp5M0a6JMBZ2DOCA5hRxQH5wFTh3HCevLE+K4Wdi/KZEen7KYNIDXSBhthvDbjhpYWa8DjqF
9GitxcqmvLTyVTIPPDtQ9fM+fDui+Mv0ue1PrD97fHKU5JdF3VEOP3Gjl9TMl/7Kl7awT4Fx/6e9
6aO4uLrqYSILtTXxmGh6qLfo2mBoel7xenuhLDXDixd1LCpq3AVnGzF1p5UvJSUsCkxkrCF7snKB
1W29MnpLi2V6rmEPT+LjStBspCFsGzP33bwvf9dpfYd9+09sMLeGtHaCL03UxDlHHiRr1694WIoK
OvOJWid9ldPHUXtScqB6OBmKNcXv4uARlJhSblSSzNcE5hx5neHJfcYEMsPIsoud73I3jhtJqeSV
MObiCF60NVsPcVmnVVKBO4+U7HfF51WG+DEgtHSVcFzZDZf6RR0JkfzJ5pUX/du1RwjTM3u71Vwx
Zi61aBtTRF/hkLq3197STF02M+3JF0u8pzC8UALsp0JzqPSDpEltuuWQAzQzWrYQj72a+p80o6/X
3CanO/3sdcEJ9k8HZx+zYuSYhFs2PhppdnTsk1UedbXfOXCWo3bXY2J0u6drAzqbvKwBJaL0qFhK
XRwa7aVJqm1RroXyl5bIZa+mX3Exng1BnjxMahJ/1CRXnnQS4HlC+YfmxSv9WTqRyZZCnneQM10F
GwczyvWGSnw3iljt6ASek9ZeCWiutTFbHZ4ceJ7ZoT/gvZ1us1hQe5t51ofbM7Ok7WMp/NOV2VKI
m5HFbkod7mTGeegfzbbfAAgBmPLeLqClyIBE4Xx3w+8+8IBAmbvbP2Bx0si9gBbjNKX+4u2k2ZkJ
ysTm26qk+8LcN3Z4tMqfBgCG2+0sLnk0CPibkB7gMvW2nUyP/Rb2teHmpIWfkcpUTy2+GxBy/OJD
UQmFg1Uvz55G8vZ2y4uL/6LlWQ/1TB2zitCSq4DLOoQQ6reARoNjlXJ6325qcUe5aGr2BVRNHZpg
b6NzX3s9TP/KgKkBDjJ7pm4nK4+prPG8T4tyXImwTX242lCQwsm8HHUOudmOGREwiNRIcaiPIne5
sXupGKAReJhp/n0PqR5AK4NnHxG12TQ2Ui5SO5RhLQjXi37UQUHd4j7tX/VozV1iad4um5rNG05m
45DVcnLGMg7EvZpkD5LlpHjBh0nyfLtbS6vzsq3ZxA1e4IQaNgZuCPJI7e2N71swFOFuEekPvwKI
XhnHxc5RjYOj1zSQ83GUsDgqG6eqQWpYA9XmmXnyM8nfG0ObrOTel75wh6ggiRn2y6uHoObro1UL
hJK1+V3vXdUMYLN9azEX/vsxRK8/Fc+iMifX9PYLhzAx9JZvYUCV6EB+4jzf6Fn0KINPFRrCfc37
lsOxu93o0sLnDKC0hJpQCq1mC98udb+JsyY8s43AJM2jID1R27WW3VprRn3bNySfEPRGxTgFaa8f
jbLp9trYBSsjuLQoLjsz+7imq2Os+FNsAHgshdVYrjVnHfL07TG7XhAA3ydNM1VAqD/nMSa78IcY
L2/pFEXyvvK9F72PXtqm36pWsbvd1NWGOB3PCuISFV2GhpDl7bgVhIt8iKfSqR46eApd7nyKPTN/
8nyl+CBsqz7ghrEm0bjq36zR6Udd3EO0qNejgbTzSU33egf6FoLuvu6Tr0pSrvnSXk3Z1BbRdpR1
PEJJeb9ty5QwyDTaxjpldYziHp6l9dnL1lb54jD+08pcCxm0rTX4YwtW1YFXDjQNGL6UjdljR/p6
J+WV8trACt7//eShCdJ4XuNreBVsEV4VmhhU2qeggS+bfvZbZ+O1ZyP+TXHVykK52oAZR7LGpNsd
xGlY8Lwdxyova6Go4ehm4zsTKnzws9TBt3iPgXMvsr+WqNGahcc1GXGs7K5UEnpuEvFKR4quYa/b
dQ6tCbt56HW3B3BpcVw0M8+JcyBn4J2N+kROyjwMea7udCfMyZGYazkuY6EtZC30RVORCqnz9E8e
Y6CgdLZ/tkigPY34YHwPOLY+SdT7FcfBJ1iyQe0/jAc11fpqn9qRBoSlioIStlNaKACTYTxtrHqg
+jPoPetRzazoZyalKfJN4nrtBmWJD1TYQ1HCouttIEJtMvxKhrYN7/CWKYBVMq7GXqrG9lUhhF/i
E6M1j0ndD1SFZ6npH4QNrh/IRmw8KJlmvQKI1YNdaAQ9NqpiyLNtGCnhhxLP+0dCWlR8hnFo/XBy
AbI8UAMo9o4FLA2PUQvsDRRh5J4F0GJmsU4yCzbtaMv8IwkcjdcXkP6xkFGdTd+WTrZt4QlhM5yN
mCR2lUgeNF8Wa7ekq+MCPyd0og5JR1VHvTVbzegQNSNMVd21I0n6VOgS7DJ8QrGx/esFNoUzFArC
iW7Y1ix6IsVA37RMl13UPgDpqVjVYU3BFbzdzFV3iJ5NaUWNKD1WeHNlXUP0gXJpi9Sinx2V0HrA
pXqt3m+pDQuQMf0wELzN2/AqTY9qp0AhGI390eh9gKkcsR//vids1EhHOJBwaZq+ooujIWnrCGPg
onYRwlo70en2Nhic+m9vXIwXejYD4yKZu9BcK19y1emdSrdOiR4ilYf5XOxAi8CpWGnoT73Zm3v/
25bmB0MhfL3IqL9y5UEe7lWcapC1tqZ+qNV2/D0WXnSKwqI/+D1HbTOCSRVh5yf4nujtmmbqKkJK
tejlDjRbjHJWe6Lx0hbyG/KLbRwoTQbtytDuhjj0vnAqw+fV08APH+A7TMgueJnDyt1mYRvkNshl
F6WuwS4/u3AYdtKEyiBUF43c1laqe8sp7gshVkJH19l2slV/CrZgP5BimevsqhHOjWQZjdvklWG6
KZVir3rf98BYQTm5cmY7v4IYyhcpmhjWquV/CvMhOd5ezsrCVefyZ8xPGGwB4l5vAly9ROl9rkId
26mulJz4qS+TCt+LvtLvCA4rnxpZqT7ojVR/atqu17aJLievXSZjuBPIlfUsFwIqB9DTXN9EURLK
K8rL2fcNZWHSa/FJaBrlk1ciDGpEOhFrZeKq+EcgbMYKrVppYnaH+G8TmO0iqIN6NZ/7vkj0xvIs
4UY8PQbx1fZ/YIi7cQC8ST8jK1tZarNL2X+aQwDE600mxzHPIapCigUZMfMkcmlfm98a7VNZFpDV
k13Q/N37/r9t8Yrje2d5z3cUIQTuPuUQuYrUfHQm06q6XVlLixMEzfe/Tcy3EpDfplqmln+OjQJE
Wlh6+COhJx3zlUNrcZouGpodjmHRjIVWWc4JQls/YA4YivdD4KTpHYwYX9snowa5z8oyNNyZrOtr
kajZPjUfS2v2lgslom1VrIxuIJldz0u/S3elAsl8TBL/kKpZcgz9jm8hw3qhGsa1kN/iuuE1DgV3
suKda5D7ADSk00mOS61M+QOkEjQ9CdLO1kuw/EmK3L7X4rReWa2zjfE/vb5odZr+i5OvpVSmEJXm
u23mvKr4PNhYBpH1XqNorbUzO2Ed7Oig9RAEHh0xbnyv/C63o+vHa1/fbOe76s/09xf9QS9iFqqR
aW6fCm/Lg4+7Xt5tkrCAGZTsbu+zi52a0FbgVSignV9Oaqi0sd+3rVsIe0vcBv49bpiS/q+asahe
oNbbMOfJsGgcag8IgHkyfFXf1w4qBKfh0Cyz1t7f7tH85vCf8SPn9t+2/hxwF+MX6EYvJKe2XQv+
C5VAeCXIBZBjdcCtBCiytxV5Y7xoVidtENC0x0hVVLiSUNFv/5LFz8Ekdgmxg4Tj/EomJXxn2L5T
w6OX2Pmk1LXnqLJ2WQoY2Ki0AjJWZ6w0urR6eGty3+SWwIk024MqSYOFLOkRtk9QHyuMCIBYqxIo
59fbvVtsyIKlNF06uaZPvb8YZmA5gyyXInJLq9j0QGmT1twUoXPsTLGyehabojZeJ5c6pcVnVx8N
Fqrv4KPoYuvSbkAPu8GIfWHRhpgerD1tp+3i4uL5Z/mgIEblDyYN1c+sXz6ya8xB5czNzeKsRpj9
+OnKEl06J4g0Y8HOH5PP99uho3i8jZouaU8ASev42FVSGO3Git+zcSITO4Swc0JooFrmh9sxJyy/
8gMMZ2lIeSX8b21Of38xex1FhYxKJLmxHPfPZqlYd3YnhqOUZZ90yhC2FHNMilID75WsUDcxbrW7
Jo6+occZntJKhC+w6fjGoP1tQ8nAos02sPUuU+xKKqf4iTNm/jK0vfKIUeawrREivtRGJjZCqqMd
u2a6rSrQc5xSYPhbuQq3qu+NG35Ugo1IIo6jpGUH6I8YalhdBD9EDXDJw61KrwTo5Ub/7ae9s+0S
jCwmhfRBz6RfHsab5zhiwSvZMJxitW73mZeLT2XYRrjTwJ8DrR7599QLYH3ZqOYBRx4KR0tRPStj
gWVenv4gOJ/RatoEm4CdBJEJRnF6gyGXQnH1+67QeYYDIoIu3Kv4/6bQSjfkBPVNXdoAhPkS1MQM
sTxRxq1plvm+MfXPtVPhAMbiAu7fvEoCe0ppjGUX39P8jG1YeYwx2NF3aFt1/gMCY5hdqB48QL/b
gpu2N1HWVofcxxBH16Lh3sf0ZjNYfYXLhlJ8RI5e7pUEn0oCUa3rgY7b80G2WL1gPCTCvvzhq8o3
UenhyVEjf9v2kr0fBj/Z2ThLbBDOBEQtA4wb8yzb5XFawA7X44ccxZcb0MsvfRmPJ4BfKEczeVSo
ypaaTZIGr1jGyWc54QekUkmkJqt3gaQ4+zKA+47MDRpzIvThWJTts21hBzh5wUN9xuSnhIf+hYdN
8hAUpnrK+za7t8LS/2SaYFqpIot30KrDTSnwK24doMS2r9XPTZnj24f/srbFs83aGOSZ99VgeJuh
i0o3xyAezHaRnrU+qJ9LxyzeDe0IsFktlYeQkB1zYY4/sWowoIka+jvfD6ovkuSZW6erHuR0tM4E
d4ZNbln9PgmAm0eG/SNJMGtMtORR1In8GayqsinJtz2Bj2v4Vp2n3E6rhzEqvtdemVXbYajHMxGs
cS93/pNjsQTQX8rQhRTiSFTB6kbt3Kd5810uQ+3gpSXFfVi6dNTyj9VjaLY+5Nj6s9yi6RDc1Sml
KcotJYfGne8p3+swM5nvalJRBsNH/B4CV++dD52HLqlpnPCbYpTZTmNYHwuzarddm4HJb4byFBlG
9C1QnM41WmIGpYc9dawWMdjlsEvPbYMTL868HeYQAe4dfldvWdRgEwscOMekc76OVVXf676l4lud
f68s5YMwcRfDA9so6WYO3nks02lJYOrEkn3oe6GdcU+TtmPLoRv5Y7pX9Ja4FdG8/rH2dXkDEfvF
TpSWqe/roykTxFRSVdsDQ4+3lW1gMoUTcIG32Ka30l+pwE0MKqcpPw2F7t9XRPKKjY6i+p1nD8av
qhbypus7TEjkCo8I8F8NOefKyqVfTVOIXSTlKew1M9ipGZefmGzLoQf2gWDftg51GOC+QMHJMVMS
49Fruv7Vy7tkF6L9Z/dSJHyIKeUO4q1sed5z6mvyqRkmp5KKLCU4aUxaATzFJuUHI3RwAPSbAj7F
RrcGdVdB2XqIi7F5Bw7a21H7nd1RGKZACC9bIuFKdh48NX9CVZHuCGiDDjeD8kgxAL5JY6ptyihX
qaHwQ+suFGWZbuNRyr+w2n/hGywhMIHwvQsjDXtSbsrbNseGM2woLd+Kdiz3OhYi226Uyx0R1m6L
DQJ7NW+/F1/ptTszrcNj1GH63XoOPHrVwpqmTZT7spDxyCZnC55eMt8ZYzw8VThgflLxu9rp3FWf
MdVtPzSNp5xLDTsBySSAB9Qk3dQm/hgCxPwmr7C1K9EevhRKVO0Ca4wPVWX3586DJN71o/8c9G23
B4oTPEcNBLkuUtNzw0X/5MdkCsS0sFKIBse+TrtTZkT6fedQXgnzkPkbJA1bTr1ytaLm7iVhcMse
jIezEtZbS/J1N/VNQspVW38rPVOczSrGO1HJ9ftU14YXnBL13ZCa9TZuSwWiOeYdpSfh3ou11s6r
VYzt6ggcOMiAd4aRythbqdonR3OKrUQkfOsNGGgKTHEmcxPlzivz7kfjyNHB4YXtBkVSojJt5Sct
llkPFPk7GxwT0Yuj2Nxhz9ftQ2ts32E20kBHi2WOZ1xBdOyP2ToN/IPGQN9oQ/k1tsVjUI2xG2ia
dPQUxN6e8NhXmirDXsC2X1pqi7dyUfjHbAh72CiTy1DThPssYgtr8Ti8w4Jz8rnN7L2JPuiM7R2C
fcP/DeNZ7G298ndWqeSftVj3P2uT+09c9c3OR6DyUsLVfMg0Sd2LkOMkEFlxr9W2d0AuC5ArlM2P
PcEEt4WPudF1EZ0Szsy9ZFi/o1YxHzKPBSrHtb01isjYj33+3uE1vcsnjwSMZ3CNTfLoRTM1cTRE
qTyaNUY8xah794K3JnYs8LFwB1Hdwk5N1+dxsO9N7bGFgv3SahLCgci3vzgxEuDYCL09JP9gmyix
s7ejsDmVOvta2QXGXhl8auH0Tt3grSzdq30u3RmJQoujVJLEjn7iVtZyk6gwqk1F+WsYY1Cw8cDe
hDL50LRR+ikp6vHQ8bW4CVbne26C4ILKSCE2JfBoCZrqQPKSOXUk7KJ0UxybPMv3VVANe6UdnCMO
X9lmlJTgoW+lautnffKuzJKPTsEsmImFJZxIy7sQd/Q9r4soRkwrAVqTtXTfY/+BBxmUsmHssnvT
T4BqOVjtjEP/k8HKD6ln6PuyH8uXXsZEHHdA7VNFaUCxwSe2fhFp3WI4DaM+ULp270uG8kFjbRwR
swQ7R6G4AV8GBUvcUXumseRQhBz1mdrh/mp48te6c+q9rU6WcnpU7kwqdDbYz/fxxtSj/phj3bNv
CpmDouGy4QWZd1DUJj+Dy31fSZl4n9s1u1Kc4QLgmOkBZwscVxFmY/qWDPK70gg+Fgr2BT2I/lfE
6PaxwsXE99Kvfh3Eh3xMq70WdeMdEUHBIxMPJF5fxi72049SyH5c20nwLkjBd+g+nhjYPmMKaVop
2RqdNI2FXV0Zl/aDlYXDj1AVX60okNlMdfWDpjYc0AJnwtIP2VATKTtR7fCzQPx8NEM8sS2TDyfv
9cD18d99hEUxPDlSEBw4IKQ96Ux5Z+tAGcwqsXdaIAo8pmT7DmPi6svfv9EI2GvULYP+Rlf+9pbv
dLCqUZE7J0sOtj51YDq66I9qtxKeXHwyUXJAaJI62SsFcVkGZTIW1ehqXX8Yu/ED3Ob3t3syPYmu
XmXojRVTg09wlURpTasKOjWBJWZb2HR1mHY/D5Z9uN3K0quItDCUXo0HNJf2t+PlG2nNsULJ4DB+
pa5tp1l3hP7JC57+T+3MQxS+FgB3jsbEbS2DxLoTSbvRE9QXTHDiZ7lSs5WFsDR8JJ9J2ZO0u6Yk
Jp1ZTgyE+DzWnc21XSr992o2GcEg2CzslRjEcmvWpNsFYHKliNPTKEWE0bD+FTFs+kJj03XSb9ig
rCWHlyZsagW9FsQtyu7eTpgjeS13AAYytK0PpZa/SIXYVlDgUl1dCVQvxpUu25q+gosnc9RohQfs
O3cLi5dPGA8OJtmyBWW2kfajGMVDZ6nThQu+bmjK5kMj+dGmBLKy8rktDi81/OQsTdwv5iHzzOjx
XZFSlGrSuMXe8iQ67bHwnRVl+VKUQv+nmXnYvO7KXEkCmF9eYzwFY3yX1skXYdU7nGhORpY/o1lb
CfQs9QxcgElykZVDkuvtEMcg4aSc57Db4Tsm+n7fy/mD0oXu7c9vKTCHZgwGArQF82pbBAs8EE7C
MyPIrO4lDSr1mI1atVckjug+tuqj5SnSSph6sdFpmXJ9pxxgLmS0+z7nzotQ3xvVbKOo5pNGpL4w
5Hsn6bEvyTG0uN3NxRXLN/G/Jmf5gMBUeXmnoXB96V7IpeuLZpuUT00n7mxP22VThsxKt1JhbXms
rQzy0qd52fjs0xxCs7TDSrJd36L2EYf6n1Ya+bvSCUbiHLq2v93ZpTMIoIyDrwFTelX3FmidMWDV
COEPc1NH8nF7tldy0ss9+l8Tjvx2dfIgowRpCH03Vrv7qFPu6ynkOUTytreyj7e7M5008/PuojvO
LIxrV7mJn5mluEZ4b3nYuVbbvLEOOI1uRfIqK8lW0sLj7TaXvj5K4QgIT2CQq800zLuSwnVScSSv
7/CWlbe+EidoTAJjZW2stTTbStPek2uFp5Pbcy/p22PgSBst/jeR3ImATxWkSfJvHn/X0oa4QeyN
ZMy5eXvdHtjs4V8M2UUT05K5OBOsYECA7ZCYHZSO4gqt8ohWIOD3MJoOWmvlXF1agJcdml3nED2h
5OX27MrycKRC8BiHWKUnUXffleOX2z1b2q4u25pOh4ue5RaB10Hv/5hGYRomDSEwsDw4dGHnPWhJ
Yp98ue9X1sXSRwwpCSkvrG6dcX3baFQrmj/gNY0BmbOzBlxy+dpu92uub5ji+ya7K9xAopYqx8Db
NgjYedQ7S6nr9YTklD2IBlKTrzqRgyHcmBqmKCHOotFaYmZhzb9pdzagmlnK+Ha3iVs2eKUNVkn0
t+6sHcK3NY7HWlOzYRzV2sAHCu1Mp1bGtiMstitNigeLuMXR9fZ4LqwTCkfhrKI7MicI99vhLHiG
plXc+lRPccvDwVEQfibuomW/yjX4/cL6f9PWbAgbXG2zLFCQ9yrmXhaE5Lzgq6WSG3DU77e7tTiE
cH4p20YGc4V7agRZZccUlmt7jfk5M+OExP1g8RTHh+vbv2gLxRYgI9vCmnU2hHqj+CKISu/ke+RS
qMsOyQpq4e/brSxNFHd/qix17MmuwE+t3plpYQlk8p5wHcvcIFnZDHZzj2WhgoPO7dYWvuSJ0QVy
T0UlCFLm7bLoqUskw4QRhKNSVX1QlVHk9zE5rmGloaU1wRMXWSgpO1Ras2uGr0aJFhkAWIz8OXDM
jW3c9525Cwk53O7RWkOzM0sxK8WXQVeesgTLvuHstLjljU9N++t2O0sr77JD099fbrw2TAhfJbWm
l0Qk9TBN3ud5Vm/DTF+bJGXaCGa3DPB7oJ/gvWNEMofnyzika3WVGK6XeMNBlDVW4UVbYCzspO9y
XVHIfqhCeU758JVtGJbJsRJRLG8tM4mfy5iDd2uHmbpPksL6mDU5tgkJLJZnTIJa1/FU8TAEWFre
HqHFlXzxq6eZuhghW5KbTvaIAVcBUQ1C7L78AZrFSXdcg2D97cYWp/2isdnHqaZhnqXCdE5lVCH3
K87O6MC5HXc9dTT/t6Zm21sika3CQdU6GRxCzoi13XdlsoZvVx52SyuMSCmSdNxurwVrGuWMbecP
+klKKF/Q5HvZaajVFCtlhkvTdNnMbJoMDxvnAuCGqxCPHJDHaZ/A6Oyk9MzTb3d76Ja2G1QPKBc5
1m2MEN8uCdxWtSgruRn5g70zu+ZOGYaVUVOWhg2hDDaeKNUwnpy1YYbcmmW5q125CQ8aQryIaggz
votTgu3xcMiDah/Y0jtQt1vsM7VU3pX1WU4/O/a/2YsorUSCS20BQqvZovTtNm0Du6e8VgGPMD6L
BqN044NNQuLvxxVfG3Atk/Yeh4a34xrouHZEpUJtfmh8gsqyzROxEldZHFae/MhV0BpeGdJFOuoj
SUogaMX9acjMjdTVxyqvVjaNxWZgzyFo1dRrWatQSwsIUDu4WoKJcp2Sq613Y7zG7l9shlArRTMy
VdDzV74/hp7pxDYDZpt3+eDcS314iPI1WsjSrjRhgf9/M+rbebEjvHZLBdtNLRKvGB/v6iGlZiGU
qVlM1ir6pn1nfkogYQLsQmkJqczZIlCGnICeocWuP5Ibxsb+3OhDsAkL73c/8EjsJ59TVfl/nJ3X
buTI0m6fiAC9uWX5UslLbXRDqFs99Elvn/4s9sV/WiyiCtobA+zB9GCymCYyMuIzV7be0kyCK0I6
Z6rG2vOZzAtNMqQqbGiTjY/Ypj/UrbbpBvHj8g5fHGbSIaYYxNt3LqEGWcIcWwNxMS2S9x02YBk0
DLu5Vqi8NswsGOYeDocJG2PfRaWblXhhqcWKMvD/Mmn/fM0sMAx4U8O+LwjtZuwG/qtJE0eUr//D
lPGMwuARwC7Vls+br1fU2BjqqDlgjImRuuZZwVpvze6xUvDbujzW0iUCc8rRTfDIzhkaSxWG6tEn
tfdOa7youX0f5/5KDqttJY1bAGP/Q5Tg6amx3eAbnyGzEOAJq9HQxkOcOrukVbaZXq/sJN5d/qql
64qJszH3ACVPuerzDOpkp+lQIQY2OAJ5LqwIUVpR/MAbr3zPUpzgPz/VrKCgIfHyeSALp2klGoL0
aPaFtI49K4VIQ9aUjwblwJ55vPxhS+PBbYcSOWnMnpm/dlIslDp2yoPpD9HNYDrByi5wsbGb8k+v
5VfEX+ckgb9v+X+Hm2VM+mT+mdYp/mFcUv0upvX5ju1yep+3ph+4am1nyl1iOO1HJQ/lz9AYi4dm
NKKbSM6woVFBjmQrL2/saF1UZLABJtK/7S4wzSvn8u8zZB5D0QyaRH11RGHOKhtO1Gp+g/qZnyqU
f5NE1sV6zNqscJWsBxaX0WP+NYhU/h2ogBR4mY3gRCCQfZia6D7oYdN/DEGxWYfLS7a0F4Fsg9f+
K/w5RwB3pjJoGTK+e9wTt6Yh7UnirwyxdIFwFSJrZXNpoRzzeRe2mjAKP8UfAt0d0Ay0RXS3SwvP
23ttld8ObbPtWtt0QVBgXH/585YCL6aHxA80MqeT8Hlsw0+kSdZUHGj4rYUVbDK1edb6a/qNS3Hq
n2HmzRLHDoA8aX1yiPP0lHjxRiuqXSQCNO2TJ0k0V2Z0+tXz7cTjmv8RFAHgzr5KQUgpDRMVy0Ho
gjncjBRYjxQrKyBzO88LMXhvVkanfLs8mYvFs3/GnTcugQzYtqeSzJteGvwc7Ci4LT07XyVDxdMb
X8JbWOS5m5s26k3AUO7Bjym/Lv+IxRX9/9/+t+vxz/PPAYXn9L0SHXIom2NcbgRU19H7c3mUpT1r
g2ymV2NSC59jjrNQQ3MNDza0hN9t7IK0d8X8GaWVO/pb37omMHNttOmQ/vNNIHRGB9AvmKBR3ybJ
fWJgW9ziQdhs9AnzdU0tfmkO//266c//GU/m5d9kuToezD64wzprr45I/ZrjlbC3dB38O8z05/8M
I5GMQvivWsg98i29i0cnMN/9sHutjO5a6nN+AmmHkpOguTUJC88Pesvxb61UIAZRPOL2ZLfFDl9A
BFHec+PLjSCGYhAsyCdR8PnzK+3sWg4RqwPOBFYHeOW40UrLfpV8OmpD7okrMex8GhmPYjx2YICK
aVt+nsYM16hYHlktB1fFSiSPIoozPKfDm6Fvfn51338ea7YTB00WnRciCh5nauGGVvCRj9q3VPYH
tyisZ4McxTUoVF7xO/yrxvM5onE/wPilAqpTyZtbP5mo+Q25T8Css1G6xTk3W1s2piejAcDc15pg
E/mxDdPTyw9N4dl7G5vtHTCD+9bs85NnJfWaru0XWZdkGNPPwhKRttikqjk7KEbXO35b+NqBm3fj
CJ2gk2yVVNtfnvXz88gwYANxMZqULeeXcKArmG9gSX5A7PvFLrIHG5x76MlfDp0KqgBkTPT1J6bw
rCqb4PEx2mU3HJxav7VymUBtrXopu3I+5tJPf2cNO29kEi3NAP8x27C2X4AvLCoVdpQ66nCXNFA1
K5j8vn8i3g6o4/o0WcoR3LWbZw5iKr0ySo8hru/xjRkNndhGtmE/X57l8xCBdN1EQJKx1mGjzT4f
jF6nGb2cHHQJer2Bu5gzZBspDw5emx0z3KyvxL/zZaVUxFDsHyBYZ9d01aWpGWuJdyhGw6JHWEiu
3hq9Wzml+eVqGyVcGNnk3A6uAXPeTyI5fWEFWnMwZf97ain+L6vQZLcdumbfK5K2DtqUXOHyhC6k
tdOotoHoxFQmmkdCRc660uy86ChX1QAMuovuqzKHKpqFGGojZLZxWsXbC68ucNY1Glf19GIV59Uf
WS01V/Wra1N+ns7yi8ADkbEqeEGdFStQHetg2xcH2ymze7WX1ZsxUa6VRM7zL4V1xXwMAhTCQPMN
rvcAkcd0lA+e/LOxWgD776yp66U/1bJdKdZ3S/8y6IcRwb6ptFRodMyvt7gQKSrOSXbMW51ueaCG
NeCfME4DV0pykJGXV3ZhGtEEBTiICZOJ69ks7hWUk+reizWksLRil2d9f6sCo70S9ZdHQQxxksmk
HD2LE1qP+bkAUb33wnSNC89tlPtfnze6EHi3Ta/fSbb1893Zjy2RJlB7CCGRcAWg6qOdma1rFI21
uTxn56edBx6tKODeCmPOX/WS3amaNwTNVkQZbpP+f0ohn8KrIMXzKKbo7D0qcmx0hJBnuX/WFHVd
EXT21Mduhe88KY11S04MYj5Xd3ISXpnBhezDsHhAwdokZp6JKpmmLzs0dex95N0G1g5Vd9dHkiTq
Hi9PH90H1mKWA2DfoU96fYhs0ar8vFZAcYWfCAgspeEchS+tfUF9qcRR2lWgYOzgbqyScLiTE+d2
1IaHoLC2+gDWPbC0dF2O431uiW++jme5A0g5t7JTrdhvZflf4WUPTuYFblF7JxpsG/ofr/4Ie8Bw
APN5WYJymLLG+3cdyP4d5c1bG3l8YYidlqrvRvkhV/oaA9GnQUi4Vhk/26i966x8ZcrDxtCUtfDV
l6D1bochuLNT47ealc99027huu6GIfojC8pX/sau7GNWpRvEZFyKFkDY259Z45/0bsDjJY1AICBM
3vQJWGMJQZvsJ8qk2xabmSQIvxl5uXGqaJdjdoPr4UOhtq6daesSIeu6/yPqOnU1vXoRI+oAQeP9
hE6ku55s/+6l7hUc5VFN43KbSPatOpjYlYktmJ9Vpgw3uVQeFblv3NyGi5DkpF56iMhHLvptE8WP
Sqb87ESLV5DybhjFEez0HmqM7orWeYzC4r5Okw1+iHd24WwG0e9L0157RfwaOiaEBOhEsbdOUEcw
m3w9Ss6LOrQ/Kk9epZW3gdwCbqt4kQaoHMZQwSPtbnwL6SJIfNqqapybhn/SoMuD+Mab0cW7MI93
sBHcSDF+1kFQgboRW6HZp8Isbiy9PJSBfqg7Hc2HsD2AvLaRQqr1PVoDuxbqZaLIAPHBOGmBubP8
dq+00XMviWNW/MkAt1NtXjt1/KAN8pFZPGp28ovzMQE/9ROp+rHQ8SuDXIJrZ2DgsuFvPSG9ewH0
raa3nlB9qiAP2odMRseaFmvVJa9ww+DAeBAP9FWGtmdsSg+D3T2IUhRuFXsfIg4yF5kv1XWqN6fg
kRTWQ+aCBP0vbTt9VQ7B2sccXnIisfY14wNBg62d5WujRPk6kKVNR0bll6J3M03a+HjLNyKHkAPK
2BAb4RSncchu05p+pqh+26H23WIPDZ59ECIhgbZOcVY811Gi7LoyenecVz8f13nhW0cQ7R899BNb
6ybTlvrkCQf0kaM8KnrZosmoPDty/igmpQPhdNa273oIZWW9H63md23a2TrIufStHm5in9wE8h+r
1lpXiRHwxhEr3PaefsQNfFVgDevKY3XjQSlycwUOSI3o3rYIB7LF5FbXxk2t8/qxwBdUwbGQENan
KfxRmkq5Uwff2uVB1ayLaIhcaHc7jA/fkqJGqElhSpFMLldYimwBYB7NuPtwUg8TuvImMYbvCS5C
GwoMP4wCk48KYaW91uVios1p7yGUr5WA0uSnwToYc2SDaoB4cbGua+sFLPIa5c2PLjeh5pjOR4UF
qo4FBcwhKV+3NVyuRvkFDCNZdT4a1wJhm4qsQevv4Equmkp6LXIPa7GcbWnnJ9jphzGV35GQei9F
chN7OnlcLG/SMgGVnqmvID0+rKLB9M3ZKs246kRwxEPlPvStP6o5EciknR3JvxEoeclTRBjB1PL6
wrGoWMtWCxcxqLddEqQbYTTbKIEtEdgo9qspQSAGgLg1q/x1qIdb6De8faI9b9y3WoZ/VARPiOn/
52Q2c5isNN3bepLybInuxs4ovnZKdyr1aKXhtdfokuzWY7QDMN3jRjE8jhKxxYqsbWZ5rw2kzo1f
RQ9YQ61bDUmhvH3pI31YmV37vdesOzOXP9g3u6qq7vzIuulkddto5jZJpbcuddZRqOwkKdhUY6Qf
EtV+MjzsLEulgjdUrGkMH32huV0BSdgufqjecKOk9cEJx9xNYuVVVcNH0Xd3qjZ8N2NrHdbBSTIt
3w0FuYmSpXshaYfBGXdp4+9G6k3amP3SLOvVkRN5Zev+3ehluVtJqJY7g/4RyfG7B0N+iqE7IbJ1
26g7v2g9HASGGhuU5LYhjrBTH1G6yakBZ3dWph9BP2Pbx6OEh/2pT/NqY8c5xZkYibNxuMky/z5t
s6nDXXPA5Xct5vTKQjt6pTiWmnY0kg/HaB8Qef5TReGThUTP2CdcL/m2KjxtFSQtpKhuq0TxXWF+
axQT4mjmtKsRCa+4NZ+SSbQj9nmiKTowrnjEyghWohurErAX2Xg2ky5dUZV8DkZUKfwOeQW9cFxQ
kAd4Tt8aLd21sPJXcad/UMoe4WYpr6lsF27Zyq4UjJu+rD6MVvlVdSPXnBcdoPjiDNbpB60SaxgY
T5nwUA6R+2dZ9xNXLesbSZYtTpr+rfa8m7Z3TkZk+KsqNnYijP5rx3orhP/kQ3bOZLG1HSiLom7W
o+E9xEj6lVG+ymxl3/fJRxGO3/wxe2wV/b7VipXlBN8Utdj6BsHJE61PX6CkCq4AxGo0yKJ3Vu6c
LH8wIFkZe0mqdgIFP7toc3eQwudsVDZQU7BqsdY8NyZq9U7WuBOqMXBxujyCoDlYzY9CaBsdtxMn
cG5VZ9w0ndS7EuxOVw7Crd0R3JBRuJWaZ8PoMn5EFf/04zh0Ic7FLmWhYW3B44QhOHbEw/4t7K1n
STW8TVRUb7JUvLZxv7GSBIU5e1zjdAJfDRijPLBj2kH+pqTVVjHE70zty7UXy9/y1Nq2fXRvSOld
3uh3XoYbp5O3Lta2+zRRw01p4TYjD9qGy6dYoai8T8z2VBZSsioS/0PJxp9mRuvAlF7o+2SuiFJr
VXoQNavivo2t2yYMbirdh+tk7BN0ufPcbFZkfq7SQQ70i60UJrdRYO4HP0AfJzqVZnlnJdozpYVf
caB+t6vuWVV8TDqr6jREDqCV6Ecu6Ugz/GdA585SeVM0/YuIU29VmcqLHIpk4/jjb3Jo8pjgicaK
vTWVcWMFxm8NPt+awvQxDZxvRqn/SOUCznu8V6m41k1b7LOcykQgRZBf/Rs4ssT7THb1TuzNFr3A
MDBuPQ/AvjCM26QsT0Wmv+ilB4+yyqHu17glwP/adbUB7C2PVrJdZhNx+63PrCPFGS6ja7Ql2Mbn
mTNWapMsH0XC84ILuoVpWvReePQh0xWrVq+gyouoeQyiWP1wtDxfWWVbH+2qKW/6VGhrGZvuFayV
8TZC3XAf+1Afxizr1r3SBr+VKkdorGoTkv6Gl4beWCfZQwwCbYx207PWO0v0wyasS+dEPiBOoyDn
KJI2iNdCQ/zA7WPKH4A5nOy3Aznse1wp0rHD2OoVEYEiXMupJW5NraF30ZTGqcK07FBLoXMs00QT
m6LWIKs3mIevfNVLblAj7LeT8tf31OvlO1kkxibKa2vVSl38VipZdVvblb6qir4nh42Me9Xvh1Xf
VD6GNFZ7FHma83cx3tNdp+4rb3SgiTdSeJ8PFaxndqb4XkI5V9zRKZrYlT2CA61ncd87RO9kcBK0
mkGb9gWysm5b29BSo1FOyTH02r5L9XqYJh3PCoPqRySFdbdqxiiqeKRo7HiUs49GDhd69KUGOUvK
y4jiQ2t0S6eT9zDHrVXdqb9kH143P8z7rjrypDUsDf02zNQ8XPNvD7sITdFHk69TXOHjpOICTo1X
8FODgyZ50Ub2xnJtqJV8MBS/ORl4VN8FGC2tRTT0CN14+l1N6D2ko17tfOEb+6odyZGREAzX3JmI
sSJIXLmokmT/aRQmf9deIrZ57KOZ0Nalve3zqJZd+CVmssYlJH0YfNjFQ68RNhpTbOJuDG68FOYT
9mnqOpQ8ZVUUONKOfRE9GKXttyu438Mq6JTyj1UE/N5GGu8N2tLHwuyzm7HLrB9SWKgnpQyGdTci
wXxM2s55DRUP0nEXhXthMrW0gPWfCZ3cW1WpIUl0noQhhd+8N+oon6AFN989w0JLXzORAXHlTO9W
FCLGmDtXC8OdKUnIMoRJcVdEsMKzqjU2JqZUb9B8w20QJfXGGvPed5M+VQwU+b1hQ1bVPPWdKp7z
qBlvkJqD6OWPmrlv2ry6UyQRv9uJJT15WtvucCcNTliLVtsyi/ydoZXKtopz/d2W+vS/y2/o8z4S
8F6Ej0mXARSfudOklhqPnUGXIDMRIO6NtV082JB2VdRbHGNYJ/GVivJCBYdiMv0ietqYXM0LYfQl
5DhN/BhjvFzGzJtHRAVR9EqdaOmz6A1Q20Sul2LqrOQRIfYSwELXkd5K3Jq3kuEA8/OFa/n3bTft
xPJK/WuhwAcc1jJBSk+epfMiy1BrVp4E2Ck7Tq5uTAnxVgSnsxMJ9y+zy43V0OZILydeu5IbOVxd
XsaFShJ4l4kIN0l5gt34XAgBc46hQF15e1NEv6JGfc7qni7gaF0p1C/MK3XSCQLKEqpnjfkEqYgo
awJQ7qla7AptIHlWKmVN1652c7XW1jk4G9wlJ7WUy5+41PBBDVVFSJYWAU3CWbHHHoA58PAIj6Vd
d9Jrn0vODm41mYudZvhw+WX74jWJd/SzJL2Dy8EjLI2AALnIzKU3UoeEy7bFxg4EBT721/S9l5aA
iqQzGZpR4J2jPQdF6Tqw1/beg6q9pyWTuTJZ5dGhQ7G5PBULZS+T7sBfbB2yXfOZGIWpC83zuafq
cOUPP7rwR91+mMN37q315aGWvgrqC2BvjDlQAZodJNrdReyTmeyH0EufnCJWXDSAqmOQISZ8eail
r+LcoMWO8DXJyazwatq89XMpw+O95XQWTWOtnCinUmEgDkUysClBa1wZc+nz/h1zilb/9JvHDuhu
Bbf/qPkIpdZeWO8dPRCTJs/XKdwIo0+uWVPngw7P9FP+GQo7Vk9vC3Uynn7qdHD6goLJsebNcXka
F6qvjAONeupnENBn05jKelP4Jo+rLO6AC3ZDb1crO8jkX6WXKTEPFhkxvctjLk4jFCmNfgN+B/NC
diiDihwxKDyW8HR9t4BR8lw3TsdTRNXraxjja6PNFi1VPd7/gzHuRfSa9snaVNH9MLvt5W9a3I7c
H7RxwffJ82/yyzAK9DF29k1X/1YGw3f7MrpJ+h4Cg/IToa4//8N4YIos8KtTJ2oW3sjL4qGsi/Cg
BMJtijuN2aOnshqCk422x+XBFjcJbCVCKZ+GPPfnzdiUsuKb7WgcGnTUXiQlY4Tct2ApqF0avFHJ
KtIr+3Jx1dD5tFEkRkJ7HkmirLYDS66Dg+H7t2JMXwD+/FfL/ffLXzYt/qwlQLz6v2HmuCogiqaw
ea8d8s679wueeP8Dc5iTTDQE0o/6zFkvD9WWeHJ3ag+S6tWbSBZiZSXh1ymv0yggHKaO4WQ+93mJ
fKf3UlIcZ6/29wmFANNaIy5/ZVEW9wFwWRJYVuUMzNzjqJEoUUs2lvX7Jvjma6Zr1aS67ePlZVlc
fUtHWYSmGsyr2de0rZ3JlS8rB3KkY4VyndfjldOYVw7t8jA8igH14HE9z8LKoMl5P6EHMCC4HaLs
ItcI1o31lWlbHAbqIl0nJLTOJK+TQi8LR6cmXkZJ71KYc7BJ0w6jDlz28rwtbGfLpoWGFaaJdsP8
g7xI6W0RFereQk7pBwqAES/vsN9cHmUhrbOmNwCOSTJ53Tz2SLYvp3lg+AfIN0X620DXrY+ezZb3
YkHc075+RhHmZEuTLKk2Efbz1o60IM1qnIsOGb1PoHlvatO9X/6ihXn7NIT6eQgvsJXU0tvw6GWF
826klB9pSnrXMGQLG4GGqkxXlUtChr/4eRhDMks8ihu8l+V6l4T6VoPbEPjO4ctfwzA62qkT0RlB
iM/DoHft9V6ERmtCv2rwvG+VcY3WsBAJ/h1i7nQsKJykoi257srafOi9TD80qWa4AlX1VcLz4mvG
hhPiB6SUMkH0ZZ1m8GwP2JXfASzyJm2EcCsN6m1qZavev4Z7XdgHDIMKy3TrAISYzRxluU6ucY89
dFa7D4yQhnR0ZXEW9wCCbcgA4dF4JjZrFUBce6MGYFaEPm3AMHfLujr6MMYv74LFgYAmQONRiQnz
zSYAKiXhtNmwukXoWRpqo9/2w9R+9RURfZ2ZBH4EXMKk8AD06WyF5AJFjKYw90Wd7E2v+Y9T+gSM
4eflrzrPsxgGtNNEnOb/5vlqTa7gDcKWD0PR3HPh7VNPulEwa+bff62k9M/l4c4ncULFALAC8Wzb
8jwN0bGjiyWhDweb+g4Ne0Ta/I2UeDRqLWAY1/xCpv31OR0BFQOVApwVcYK3zeeTG+gU3FqbSWzJ
ml1VU+/AbB70KLsdk36DSd6pkst9I6nXItP5xv888PTn/zw3tN7vAQiP1r7UEBcTZeAjGIzrzuXZ
XBplYgEgT4ODG/y1z6MEudSi2GIqh1L2TcTc7LyR1kaAKPCVAsfCPEIkQwQJtB9VwnmBAzf6phgD
rNFlNddjd1RLqNtDIjrMNET9YQJyekulyHsrSlP6aHDLufaumm8cHUAnMqSTV9gScq01Nfw8K1Dk
ld5sDNq5YZgch9HbXJ7RpWHQ3YKUijQrllXTRPyzbmEUDnD4Yv/Ypoq0KajlvHTg51dZWl9bvPmt
P30RI0zMG27hMwWcyAsLk0aJgUQaEpd2s6swOGjo4bVSvA+TNxDLV1Zx6eOoHkHtMJfwOgA3Kw32
nkRT2FtFmNSJirK5OFyewvlVNn0X0JTJbG16Ts1jvqMNYz72cnQg1Rwl9Fo9JBDjV+6BKwMtfY7D
tTwBkAnIc6hYM1qxMBEdxU6wPIVJWLqd1b3YehxcyQIXB+KKMSb8FuYTs8uyEKVZpV4VHHJ0LxFm
tu88p+zdvvO+CAqdpg53OoB8YNJMmK+fd59GE80vTAHuIPao1OOutvIKx9+EWmuuDMerMERR1Su7
YmG9VNJOIiT7UTtDx8OessK+B8WVN6qHvHe8HYz2VQ8ilNSvFUrPCCl8IbaflJl4t6HzOJ9Kx0L0
yU/Ic7Vi3w6850u3DTZd/A1bp7VdIyLu0Me4QgWfh8lpUEQtII2SJJLwzA51xrM3HNFy3KdmgnQz
tl1XPUsWDjO3J9PIFE7V/GkL/RM3KhxODUXQJRqbhgnMYYuFuvZTUaX4TqRNiJWyiedaZF1zw17Y
m+joYVaFqAsloLkEWzPQNkHfTtqjY7zChYJyzPDoFeHT5UN9BhGf5hD2OsjSaSBIYZ8/sMvQk06L
zjvUimSt5VEa1nDnQDY1iKNmeR+BgyrC32HZUc3rssiVejAPaWD81/bxNWfzpS3Lydem+poBPHx2
IBtKGT7AEHtfNa+eI29apVxRbPfAmF3+7IWdwzuJtgJ3gQrQf7asXZVFcPzi/oDDuUb7op90Spqo
p8F3eaCF/fPXqI0ewlLHBAC4ZodlS7mhTU/gOr5RcvXd1lHpRZonAZW6RXf08pjTtv83OWJJJ4YK
WRirSgydHYugkyVTpa58CCDwj7dl92fIX3XlT5BsZBOKVnwlXi+Nx+UNjRaDDov2xectpDt1JDkD
zS7D/KVY4YopB0lIcyh+qOVobdO0a/SvH33NmLC3U44LKHb2jVJfNirN2/ggjY20K3Lrvc/ia1KB
C2eQ88dHsYTTQ3Q2iC+ywgQLmx/ose/HvkU2XuWNaF5RXljajBTmMboAMj/tk8/zx51ToCKBiECn
5NugS/aqKf24vCWm/8R8S/C+dRQeUuQkc2kjz0xo5o2KfyiUal9W7QSpdFFBciV164fSlU2/NBpC
t7hwYWYD1Ht23UlOE8kq6vI4jmPsaMI3lV8zpMKdHAOm9uuXODkWll8aUVonlfw8e6KTzDqujZRW
a7UhGN8o+rDvo3Z/eQaXFonSF+WCv5WCeWhKYyND5xZ3o5rOWOJXt21hXukCLg4BGwhjMeoRZ7QY
LbFaKx5LxCTi5FlXpG1mXCtMnhFFiA10tkDhT0xjysWz2bIlGMD+1EkD9gtwa8C1OQGMJltiXepl
RcHNTFFTBksLGi5MBr9xg7rON4NmZPeJvbNCTLXi5sottLBhUEeePFjA6nGeZwfN9ip7HAtUqsoq
B5bXC718zv3YGwDsoDvf6dnwO9VDiANfXlQYbKS1HLqpwzubDXUsEb1PIuNQwlTZeEJtj0kvxitF
s4U7wEZVBfEiAOionM6OQ6MlSuBEMZZqinZT6m9a8duS37zyRwkIVNpd/qSFK5QKKuUS4jBF9Hl5
IZTpQ5Vwjw4p3sRx8Zo7N0BYVwpq7pcHmuZmFlLwIIUgCNPTPu+WVj2OanKMJqyFQPjgDmFghxCq
HCVy9cgMrwSwpTnkiUh5ExUSrrTZHPah2jSjmSl7lVvaWJclfeltHGKC6aaoASMKFwf6KzqM5gtG
hVdfWIsblJ4BOoV/FXhmG6WR6Lp5nNlDW3o7K0HHfAxV0Ghxa69btW3vAGR71xpyC/FgKqj836DT
Uv+TexpV1CAamyoHVCm07/RDslPA1XDlDJyp0xISeGWhd4e8Ht3o+SFonFiKHDEExzbBXhdOzR4m
XuIqL14nr9NWv6mb+Cc6685T1bTKOhj8OLnyGxb2EuUO1DGmhxgMzNnqSknsd2D+k6MileKekG5t
GSQ4GYl9LfNb2EgUZHmYTw+Vcw0ESGKRVFaZvdfrEx/nxgjAj8GL1KZb9Dvza7icpS+biHA2XJq/
Ro6f17CJ1R5Z6so+aLiu8cwTrf5giLoogNQF47cvH0nCC/hDvGEJpPN7d/AsedRbbNcl4EY9mRqY
mPgYJt7XExbG+ds9sS1UD2Zpumb4sQwSTdonwMhuM0dJtjIyTFci2dJKTQkl1Dfm7yyNrW2BypAW
FIdQG9bCuy/9ExIBa9EBTzvk9RUNk6WFYkMQqGEXg6GaIsA/h80cSjuVilzfR1W1y53wNjflQ2iE
V+74hVzZodjFmQPtSvtpNnVG7ABpgn1wyNETwL/IVveKl1su0v33nZImcHFL5QbJVQvfSPrHq8s7
ZOF2+DS8+vkrx6BBnB1a+b5xvvv1N4tSrVSfRPTljYgCG5gpbtaJ4TyP1kLBvsK3MS514uGH1Ym3
1sErJ2qvDHMeIGEQQ4ijVzghhOb+qJJR5pGMVBDq3bbNQ6pPttimXEswz+eMJoQ1YT+gFdE6ngUn
u7OtxEsSTFMCraLUkFcrOVMrxJKLYj2ZAX85GFKRUngPUOBFd2te29YKSRJ5SPnLZt87/smBpqJa
T5c3wvl2N5DfBVEHKggh3nlr0tBrT5Mq39qnlXH0QdtOgfAZesrz5XGWJo/CKmk5D3okLmfHSlIL
b4BhqO2FjlJZmbpWeROawaqG8XF5pKUvYn34C6osAMjZMhk5KopKmofHsBTxd6JTsE1jgJ9uWkv1
FSrm0lhkWZgAQ2SnOjT9+T/BIpOd2Gu1mDZoY2o7CD7NPrBa3GRjtbyGgDwPg8Dy6OEgdwiu/OxV
oGi9ASXfDo9SauRYrlUhCkFaD0DN0U6Q+nDp6fDMyq0huxISl9aOFI8nz1QpOWuM1dC2Oj3vwyO6
m398rEvWvtPUuVugB/cyVPpVNcUp+H1OKYHK8v5h+/OwZ7t8nla/MIwsQdL0GFCTesiHMsPCm7Is
vSsQ6Zs2iopdWxTmI7jh8q6qI+9+8MpK2Vq1MhGXKePmP3hkjL9VNZYe1cDEGSyVKqv+GWcGiuCi
oSe/xZUJsS+zkYa3LOgb9N945G9SvQxN5D678qbSWud+EC2N+laP7Ic8hT3vKhVQ+I05YFLnyjBc
7FVDBeyPZ9Rdg6mVaG9kuS/Eo0eb5tjntWIcRac31Vurh9mhBQ834uXtTyL/qdpDttB6a6fHlnpf
mpFWb8rU76F9jGaXbvETUg7CSro3YfoqguZ+ruWrwcqNn6kRwlXDZMbBiscCSOPiEe9BaEp02F4C
K6p3kYQmAp8Vzo9x25abywftPBfGZptMkWfaBAmal+cDgRRtisz6vtZjbVcDaz+ouCvd9ZGa7YHw
SC9DPFrby4MqC0eOWoJNY4VMgkbH7MgpATh/Q0TOQa5Yv1uJt1a5CXodY0ehiUDaB3CWn5p+xL4B
7KwpryAyGfnWA0Ba31DFHR8oi3nrQcvttQJDAFcy41ouvXBiaILShLd1EGBnbP28Qo8gQzj4IA0l
0JUnJxErdN7cymu+fJGD5+R+pT1C5n4W7QaVXDxSAnSusJEpy4BMr3cH/cbKrjxeF1YbIVdeBTwo
0SyZr3alRnVmBpxBbOCCda87b7on5fvCD2w3NyIJZkVrXtlhC/c6JR1agswlj775WpeREoZ9KXDc
VKvqRx55NM/yIcSd8PKmWvi2SYFeh+HxF3c2uzJg06S+YpGMxVCGorpz5ZJiQ9K4WvuUc5guj7aw
g+n2U3ybSs7sj9lVGNcQJnM5NnHWVOkLQsgbDkPtX9kYC6OgiIFyImkXwXuerdRliEXmYPmHoPne
417p81karJYvfwu9AlkFr45GEO+2z5G6T6PYieO2P9SRsx3tdKMmzloP893lYRa6ExgNA0+fNHkW
OnRAavM6i5vwYObmrszaSaoGZr5MtGtWBY/RNlw33qNGTT3WHkL9yg24NJkkFH+BNLhRzT8TV8ok
kKsgPlphqx5rrE6NVVTC6ZTTHq3Cyx/7/0g7s922laZrXxEBzsMpJVmi7DixM+eESLITzvPMq/8f
ZuN7t9QmRDg/cmIgB6VuVldXV61aay14QCMnA1NlrOdFXDXiKesgfp29KUZhMQ8QT0dwfD/bzU/T
HDcymBXXp7RN3csmbwazsaz8MoPprX5khCzwCttHXPSbPn0oxkdNfZqQ4729rpUEBvppMkDagkt1
TzDVM/tkqZFun4za+jlFxbHsHM+as4dZae846mc/30qh17ZyoeRlM+mvvMDYhMYUmtlkml7YVD99
CsRnXe7jB6at5ifHANt8e4Vrbkrc5+EIlJ+HqpjlykFkd2FYgUBJHc9R/QrdU8VlDu5kxGh7RsbO
TxoGXlGCiLsHxpKcnVEkG09LwVl1CtMGGoVLZQPg14tuhR7rUa1KdkySAXFEquzn+UOyxVylLjHx
Ikf71wouCtqAe4di2LXj8ITOMdNL3sxtkbhBU5nnJMrtX23UV3B2DoggB1YKt8Okvy+ayHfl0Z9+
MjSknmV7NAMXCmMFzqm8ifexlRTHYpglKj2zfux6xBdzSS2PbUxjHH1H453ZG/LezKQtLjfhIf5i
HULsd6AVaBm4NmBQ7MPJVe0KyUbfDhsSPTsE0VgGhdwdp65gLKOzrKTxGlOft9jMBU/98zNovdA2
o8ULJ6lQD6jiXDbjaEw8tvxHlzRP5SJ8qNX6IdK7TxtuKuTX/xrj+lmoyqGREVslptPIqaL2Bmgf
DYK8/JNm1/sw/9haER/tlDFbjdp2qDLVnM/QV7bW0+1fsLpaAEd01LTl4S6sVrXmoIuQ0aaJ8jZB
Z2iUP8zAO+xmY05NiG7/LtQGHMAxoC/04iGRWqGVdgghWnbrqtUj/FY8Pr9lebfPxt+317R27Jj7
oNrBvWu+6FnTOZDjSq4TINjOwY/zr1DLeElevH+9meXU8eZcjIn3euYMoWrUU+SFRgfVYfaMcLXb
SuXhtpm1L8T9w+mGwpGWjPCFuqjLSaxH/VQk76X+2FtQaTjP8ZRu3OzCpfDnC1nLTBcDY7DAm0IY
UeBoWcwHZ80JG8IVgldfRjt1fuSI3GYHG1r1ei9VmhbsarXxi42IvbrMZdgLpBZNEtER0a/JkDvt
rZNifzSCbzFEoqPauXP/yuLRv+sEi01HjzzzRZ4OsbE1lnJvew6AwZMaQ3uSKEzPTmXVnbtGTzfw
v2ueD2yEijMSM0xMColZ789drFQoenUdSRlKJZL0MU6ftJFHZrRxyoQ0/d+1/WdLJKGFr11zYKBC
7Djq3iTxeJKBzL7eHeHmpkgFCpgGnbCcuDEHRDjsBaHF87cveXLDz8FQu/FKgsk/i7mwJAK1QfvG
dl40nZfrufKPnQTdfLaGKH0LKWJZb6AXVtyPPIEoCPSGRrl4mOc5GYqBSctTpPpDsF9kWw9WjaK7
Ws25KyOJPb7+W2GR5wdlHNS2xHxv8pVmlGaLxAv9w7cB0ztkfVK/ET1WvO/KyrLui6wSjeC8T1pJ
OqnLCL76kCsN1H+dQnfQPra29v22d6yE3itzy8+5MKdGsNb5UhZ6yUT3FryQEiBwbBQbq1rx8ysz
Syy7MDMiLELVybJOeVU82DHDKFFCpeb2WsQccnHAKyuCq0ed1fZaqCQeje5phspjQm8wCXM7O6MQ
lfwsNF+9H5hPjdwpbDP1SekXVZ/sfQL11vxxiq0h2Fj42v7in6gLUChWSfauF+7TaHJm3sReI48R
fCyM/o7OrmSET7+r2gwwxO09WHOfS3tCTjZZlp9Dl5VQT4oOzvRJM94UBikJDF5mYe5uG1s7g5fG
lq9+8VVpOCokew1fVYWiOJzM/NRm+veyoM7pL8+V2+a21rbs9YU5uWytxq/h87XL3trb0/Rchwpv
Z/htjrWe53dZG2QbS1xzXEplS/WYkp38AlaBYlIoj0nhRVXzxk+dj5q8Jby4agLwFzViiOVfFAIq
mJaiyZpVjzLgwazhDNPmDfDs6ocCzIARMJ4vhoHakLQYst7JC3rTm1TtILXaZ8k27oyi3oiSqw4P
DJ0MeZllEFvhWTXbsYkYl1cb+jNvjkOltCihlz9u+8K6mQXmiJ4PwG3Bz6Hcyn04PMxTrcSPCdIq
ClOP6TAdbptZIobwVIPv9r/jK+RyrV0bhRE5YH2KNgx2ahortZuQjX1MKz8adyEkvIheVEGawAdV
T7AD+bFR3N3+FWLl9k9g455T6Kmi30fX6drzA7stZ8uOg7OjN6im8kTlORyVuuH6aTn8Nhy0NGGx
lJP2bZGNDHz2nMWHTAqL6q4JMgeKF2eGRqstKPsaUMLsBxLujb1a9WNy+CUVBVIstrSnPqu6qdLh
WJi6U23F71u7e397I9a+OidlUT+gr0dp7nof5iDqHdShOw9NY8B3iZ7s6voXwiYbpZ2188ISVEqA
TDW9gBP2YZQGfiP7JxsyhkKqAOr7P5NiOujV+Lr62J9Py4iRwtkE38A4zvWSrG6WmryHX7qYzaMx
J08xBJCDVBxv79zaikhqZapVINaoWF2bGRIVChUr15Glekym74pZ3pVtTMb+ylLVn/VAUetQwOdk
vuA3GTMqYhCgy17WmA+JMn5QG3MHv/vbToUkD/r/sNq49tecgvgM7IXxA+KBsLQqMoA2yZnuKRD8
nZVY0U6WFt2b6RaWdc3BbYBaBARgs4aIb/AdiIcgEpa9eHQgvgm7tpH2o9bnG963vqD/7AjJUj/L
lR2QonvlFKQn3fazk5VDMFFFerhxMawuaen9U1JHGkJ8q8pylfQ0E6Nz2KrmvWIn4a7zDX3j2K45
H4U1RlEhomGYQji2kRLOgTlo6BnYH5PqzgFzHBsDzDfh/raXr+4cxW5qI7y9X0yjoA/UWBWMvB46
EPByjQ5CRG5mlUl74JTZ6sahWnmBI/YGfprWLjee+AaJ4ZxBYr00gRn4qUsrMz+yfmj+7C6Z99oA
ubVSQqwbIbaxkQutXUwLXAM1KegCeRlfn+e2ptyP7ntybiHHO0ujSjWxMMJTkI/Rbk5g6UJhx1Th
aeijN7YqZRtLX3MciijAK3Qo/l9UpFNO3Fg4VuqNhvMpdfQ9ZOV/kUkA+gJwTfuKW0W44jOjDUe/
9KeT1aoy12uqlfVpGNTAPPbZVG3NZi07Jl71l+aWFV9kl8xlJT7dbiS2YwlOGUhOO/UAtd6Jt6fX
NO3r36/WAu3WwWcBzRLjfj3pU51pc+ShOrxPw/pJC5K3OYO6u96ZNsraK0sDHwIeBpjFAjUVIqQe
5H081k5wnpjQ9hytGyjlyemXTrMqV0NunmHTuko24vKKi2DVllUqKQsnk3CzjWpswk0S6d64jLCq
HI9nioD586uP/MKEogMOXljmRABTETvDlODk54r25om+t/0YJzWio2Tbrw9jSE3Q8eHcga0QIVl1
GhdjwEzyKZ3eldZzmpm7UXlTUvG9vSSRT2q5QxcVauquYOkYLRV2rlazrocNH8LlCYS8XuRR5FYR
iOBz2VmLyjz1fejh7PJR6aXgPsisCFJVozC/WvosPU5KVfNd52REwtaXkFC6/ftWYs/Vz1OvT0qX
1HnbaHLiDWhPwNEGkWS4i+V/MuuQSAPautMh3aL3WrlCEJ0grENixhtJvELAzDDkGGaZh/rlLoA9
aPLTXdDsCY6vj6xXloTbd2ojICGB3Xmw5qlH2GKct9VkfrL02IChXHPozkgqGi4MvatuwUisvLG9
K5cYP2AZXgCWgAsIp9VOVXiby6H3jDk+xLaJ+IT5XLTqBgJ1y8yy4xfxjlqtEWb2IHnWpDhvQPh0
51aq26OSVPHzbYdZiwRgoECWoTREEXdxqAtTErwnMYhiQEh1UL6b2zw+JGaRHW5bWV0QWofQBlJo
eUEYWNEhNcwstU4FHw9e0B9KQbWnKTb8Q1gM8g6AAnhLA7a2gY8Ygn/ADZh0dc0bpJSkO5+LXXdK
71UrEU2IlX2STKpyUN16+pSpO1UOJLcNm2Sv6yCf/sIURTOwhUTRF22eCO7aAPp0+9TN011VNu9K
P3gaSn2jpi4c339X9EeFEirHl+kCdM1RXYJG9vw2O0RFdB91wRfGzT75rfzaUe4/H8hepp5RluBW
EPIGB/oCOfKD0Kti8Omyv9di/UfTzBt+ILjbnyXxnlpqNgtaSYxI0B/7YW+olBYDy9d3gMbtYN/M
GpS7Q960yoZ3r+3gpTnB7QwfuvfekRkE05Udhdr9oKuupqDIG20RNLwYZ1h2kDMEgIKIC05MSC6d
Mez6iDEJDyRDTwUnaimuz0YefTEzihAJHL39SRoby3alIMkbt8vQkTjIdhx9qgMremVH7d+tvvg9
wtrHIsuM3tSR6ovKyg2y+WcbzHAvBw2S4pK8Ea1WPyyFK8YiFZ7kov/YPImqvLAiL9HKhyExDnYe
Za5hAX68ffZWP+mFISHjHJs2pYGGzFsAW/fMNLA0HbrwGG8BiNciFiRcDpUMlNdeKHKB6h2ZyjPt
05jYO+b8QJ51G+d71QQkWniozstL3DPJ72qpabLlXdfuQhWlinZr0Gz5yBf5+b9OwKuG2TbCFUO5
15eIKTdzpcLNdc6g4T81gd/e2aOlP/UzA3XW1KruEIdINeb+lu7m6uKWqU98gqqmWNKkGEA3GSoY
LzHDN1Pg75ks2HgNrPoc6Hjw/uCTXtyQaaU12YTE/CkpfzFmTlL+wQbedtvf1oyAiwdKTgmNxv7y
/xfXcNCOpdGEs3PSEv937LTv8sl+X+jax9tm1rYLqAVtMhT+lobZtZnSHxe1JaX0KhWKd3hYjmkd
b/jb2tG5tKFe2wiTpJBGhlY9Bk6G0yhDGH4IGecrdqnuQMGu2WP1dHtZq7tHAsMbA+U1fOHapBpM
MLAHmIQp+gMYrEfUKx4yfQsLsbayhUaGFIYqHVnGtZmZwoVpRhkKFWnhjmZ3N6EAonjB1B5ur2ft
PF0aErawC5xpzO2A51kiQ4+DmEnkuE43uwUYwR7VA6hDNhxwzTMuTQo3s9+aEyd7HD3qFW5Zx8hJ
9BtPXeFt8idKXJpYfsKFj9N/nvMaDl2vpxU0qAgYKZ5RZ6AcY9eRhkM+Qxkyb92YWwsTfGMEPi3T
mpJO1O3e2PHspqjR3P5cWyYWv7lYGMzBtDHndPZiG0UHxMnlbguVvuURwrXfN1aktVbCCHGg0Czt
kHvS8rhFJlY3Phhm808IT/WR8Vz57v9vbcL9Tj8BWrJqar0+gkRwyp8iydhSrV9Nai49Q3iEIIYO
56YyZWcZpR4P5EW7M52RZ7RUw43fTqbsGm35jyLF6ogEljPwtlXibuePm4SjYqNa9FIR9mGYg9qU
TiOdYqd+aMfJgwEaeZ3xjRJUX7s63ceZk+yKFEonZz5r0/BZy53vtzd9/WujIEkJkfeMOOwT111A
ArvUFKJg6PZFWjauP6B64dooxrt16LzPFdAvfd/5G997NcYBaKXrsYzGiE1V9K6qCQ1H3QPU7/X2
ty4fz5GR7K3hy+01CoWvf/dZc8DoAsC3mSi4PjRpUiFc4mv+KW7PTvuYdT875b5Atcro4794SPEO
+J8pIfCMNdW+sIv0pWX0HFYN8tXG10btNrZu9auhjGEzy8T9Kt5CKKmPpW0GtSflb8PqZKnFTvML
d5rf2RLkvPYWoffarcc7l7E9mS4BHD7XO5hNaZUzaTfft+YPa/rk6Gj0NO//4itd2BBuIp4YfSVH
vQ7Na/6+nqW7BvLrXZlMb42kDhaRrY3sYTWWXhgU3CKivWj1CBjAfBLf+c7gUaTd+E5b+ya4gzOi
J8NlKpGZqt97q3qIJOnNXMsblYI1B6cmyT8mK0mOhaDWmv1gq6WD+LV8jtSThM5L3j3HI2wF8lZn
b23XwDWCZAETh3ansGtObfhhG3eTVyIFA6v18xSNG+d17fYG0riMREBJBQb72tvQX5+KQHEyD+Sr
q3TVuZYWJaqWqTMZfPF9ab+d0em77X5r0ejSqPCpwINX0hARCGU/eW5qhKBSKOCMFEm8cXfb1JpX
wH9Of9RaaLfEVmVpVgDfhzL2jMa5K+X0I1ngHbig13X1lrBHwX3pwJoU/V+kqnZL8l+N0uQZUvWc
Jt2dNW+BJF84AwYWEhRocpkv4tVy/aWcQFNns1Fbzzb6U1Pkz1Dkn165WYKJ5btdZDwwr9nSYDLh
UxoThD7J4OxLWdFPKWCy/W1TygvHE2wJqc+Igk9kQ+TiQcRRGgywy4Pq5mZmZM+RQS3E7WNNHo6R
Zof6pzimJHSX096Y3gRM3SDeGdspmhZO8i4fOyTJ1LCsUiSE/OTB70rH2ak+U1I73wST64ayMW1h
E184FiXxha+AiSJ4/F+oX8wRM/l1Ar6ubx1U5UavtpmiiLeYUVbNQIa3aAXQfRQLuVpmwb6rxbLX
9ea+aKZ9aJkPk61tBE+xAcI9ynL+syMiSYs0ieReQlCjpG/tpjQFduRLP31VH+5MK5RcCOnHfYCW
7ynsENKqVbVD2ytDSRBa6h1yPP2jarXhRkfyRbRdvGRhpedw4fri8sskcpyZyYaTDqeylSoU+u7S
3qJ7ZvHnaw/xYowaJm155GJesM8mQR3IzoxLKpnSu1LcpHtNZmzwtuevneNF0gKoM4H9hbx5n0cj
6qwDYzd5bDV7Q+87/QhkK/11287a1i0IJvjU4DZkHOz6MBeynpZApnJvLsNqF5o9ExIByiyyHCJH
pRz9YgtYs7qyC4tC+EiyPkTvK4ZvZui6N4EZjfvUkbYYIleskMHiq7gFcd0S1hWrHSrZchd7eRU/
xrLxIQv8rXnEPzfrVemL43BpRFgKDEJMr8mN7hmTNin7olSk6ZzzUmsORQPm+5BXdsjccw7I9n6q
4kxyG9AH9a7VilzbqQjOono4wze+pyM73wVql8+HRu7LTwEQTuMUAXE0Tw3aYO9aakfPsxkO03fo
Gp3hrVqYCGgNQ5dHO+AIur7Dby1pV4Yl0uRDFAQ/cj1COEFzRvNuhsu032tqJzduZfXyR9Oswy2Y
x9qmg/wm2aZTCgu0kJQylVZOaVNkZyMymFavAlgkGr2eo8Ntp10+nrjvfFieDtB/Mmkh2EnSIAe6
wjgYH0fZ85Jqd3rYMHVaOFtv75ULiAD+nykhB26CeZ5S8i4vAKOFVGe3r0e7QmlsLN92oDRPZer/
6Kbe/xwExue/WOYiJbK0nNUXEDQN4m5tTNsCzUoGoRHfjvN3FLlem2YtMZ15SSh2wdCT3l1HgFEe
06abJli1YBuMrIfI+MXTbCcpW8dlJdRcGVq85yJvyGxJK4KYMZ8KTkCXSb+D3iJCW6jPbSPvwyzZ
CKEviFv/3FaUh/FIIDFQ01wbHMoeUegqD86+k6nuZCjJuz6OwEGOZgZPchI8RDI1oUp2yiPat+rO
MOV8C/y+6quUoZdxVEZgRb5rJRlyWLXb1EPIaxdEiatK39XZ/4uPyMOTC5dmHqddOBHDBJO1GkA1
7RTT7IYIAxLBK88Kndq1aAJsmFtbFJPLDBkxcMFtKDxvdKsJIsQUYbNWUX6VlUp+ymP7fcnA2N9Y
Qk0K8l1c9AXdTtWY6ETXeujpyfClsGtUaI2HeHA2Xp4vq1CcgmVUngF2pnFe0JL3+pSk9RQnZ9Nn
1GPH+E/yrUsy+3kYUu04Muars6N9+AxF8MJdk+nTfabCb2qjcLVFHL4WRyG6ArICKQGNgeUkXZyU
xkBjD/7U+Dz0pvKZ6dPyUEZm470+vFxasa+tIL8M1VwFnsHy06/9VJzgDHtug2rjGK76ysViBF8J
69AEGzxKXqvX+c5GawfuPu7MbFS3Hj/LfSveCxcrsuXrFdXJbJfx7DP30KLLKv9jhA6Efd9MhK//
YusWpCntuWUKUzhuslLoTbTMI+tM51QperSJ707xVsRc9QPgKvDGoX8FCe31epohSLVCqTUvncbs
faimxbzrh4rU+2+W858d9dpOADNx3VVV5flaAVcwLy53zmaIDwtj67ZZuwSIgv9bknDbBIaplPI4
w048fEfEEun0o5IzfjOf803qvVV3uLAlXDjBxGTNQNvpHMFm/RH0jgwHWaSFzi5YmhGuNfvD79fv
5MKFTq19Gf8UwQetIaWlHWizZ8uMWMy6Lu1zGcxBPmTD/raptczk0pRwfOOxKmqn5s2nRUa6h0HJ
6xrn5JfFt0ZP9qDOCvBf8tEJitf2RAmVl4aFA22WpTm30VR6ZZZDq5Adm2G805L2eHt9a3GDoVIY
tIDzLHP/1045D5HKsCekA5IcGPdN2Gonu2F03pSq7O62qTVHuTQlOIoFGxKUV3F0TuYFyDBlpnnv
20n0rMzjJ80p9I1Pt3YILu0tS7+I70UpB4MKioxxkEd5QG50CFzJerSz3i3arRrK6j4ia7BwoUMw
JAIxGVOWuwlOtJNV1PoOvJd51EPGYrSuyDc8Y3E5Mf4yBvJ/phwh/mZ9U6pJA5FRluj+sYsrSKY6
03T9hMAVF4Hzfoq6bh/JSbzxBdcXiQwBSQmjACKmlRZSkhtpOHvqlDyZZnGo4/p9Zrxe9QrXX8aq
lwLey+F72RwKvUAcz5Nt2FlkXm4EETRC9Tb9mQZAqIY6lfZRO2/dBKvrg47WBONK/UUsUMbA9MuM
Qtapmpy3PLO+TJn81inqjZRg9QNemFkOyoVjOkkZqO1QBOcmIVwewrZMmoMeTPVnOTI55bkzapYb
yUX8VBdj/P32MVyOmeg+f6il0F4iExNxvH0pKZ2VS6U3G+196dtf67R9HbjyTwGLLJ7bdNFLRDri
eoERPLDyMBUZnQX1U9i0B0YFvK7eGk/b2kfBTBD0ZjwjVOxN2VEbf83db8svvUG+H9XpkI3VRklq
NX5dfDbhKtBqdMMplVK+hkHUV5wH9EQyt0+iw6CVT7c/0vrS4LOGw8rmpS/ELt8IstFXRzCjZvVl
bGuazxoMRfiMEbUH2+6/JrK+AR5Y937ecQv3M9AVwSZywUMqtzkAGak7DhbPmU4bD72Tfb29tvV9
/M+O4P6mOk5yKI05WoD6z0QpPCY1vMSqHiUug42ca/UOoDP0f2sSXKSKA2QnHSs4y3PEmz5yYv2x
GwPbzR04yLNIKnZSM231iv4EQvGM8UT5n1nBVWaal9CkpOl5HtX+q6K3rTd0tNizJFdadywC6d0k
o8/uKmHQqbvOmhfuMEeN36Drp98H1LIt1xrM+LeRKP3kamXZzbuEuf4j6kDlzzhNJudLY5qV4Zqx
5Z/NoNJ+3v5Ma+4AjZQFp4FKq0MMhghiD2ocSamXI95kgqhPwNMHwcYHWnMGaETpQC1jrDzer0OF
b+WmmkvQiAZ9dcL9HhMjQcUdUi57Kx9YWxChCdY7OKpB+wp5PoyOWtonRXSOU605ponjHxMJLSdp
3qxnrZqi5b0QAQPFFS/KaAwnrWAc7NTOfnbMmrI9JoyqHkzaYxtZzsoGUooAPAdQFYOq4OFDr0WS
rHW5B5DhjZTqd2YC+VcwFdW+7+2NsLRynEg8eCgh+AKAQQzsiQUHpTOiCZdH+ecIyERhjo/lEN3Z
9rPWbMSJJcMVDtGVMeEQdQYyAVMJp79uZEGxR0Chi920MatkoTdS41ORFn7vgjsYf0eI1iJ0nvX2
P7dPwcr28iMWituFsvIFq/MM7CjlK1snOXxqsy+p8sGc70K53902s76x/5kR1soy9aa0WCvlpX4X
lXF/rAdT/ZApfv+c5Vm6t9AQ3zh7K5fM1dqWD3CRh4w8QTsra7Kz01XqTpno5ShqpzA/WqCb4IOs
zru+PciNFp9uL3clB1nQ3BZpLMzzL9Cs6Gb2Y2ciWNLZ2nGypsc0KzdqTStHEBO8Dflof0QTrhdX
zHWvNWYh89r+KkkFtKjfQnXY2MEtI8Jn6+Iic3w5CTw1GIZdFyP9PqrWcFDNsN7wkC1Twseirjbr
cxE6XlikLYVdyfpH0skjXTXL/+LtCY554RZYZvReQH7nek4m36bOCcOfayk//aZwEaDYiFyr7scd
yezy0rQVn55DFfS0+crGq5Mm3xWlpN2lVqIfHL92jtkwJHd5alh36EJsQcJFDrolQWVk9T/Ti39e
eL7dNkGah31yjqUSiss2KhR0O6IBoThq2XfQ6ZgH1Gmit6HSj5wKxh3iX9GQh+9bJdT2bQPXXGzm
5tvSUgqGhrNkTt1sjKv7zpfLYu9rQ3JA8KreG3PXd3sNXUIDcHbWnQ0kEV+vrrwsBxoshowZ+xWv
m6SiYzJnAZiNvt/VTf6lyiqvkq2/OVIXZlRh1wJ5oBEnWSct5HnZBHCXJ4eweTVMZPk41PKXwVBI
zMWUwJjTeBg7g6d07DxGBlQHqd1XLhKUGw3tVQe8MCR4QWFkxQw7tn6aKWTCQVsF6q7Qn7X43ZQ+
5FuKt2vX2TJixD1Ngu2IsL96DtDuayDczW3pIay1Z1MtDl3en1tEVkIt/9r0yp1TORuhdsOsqLs+
8zyPOLuhJ5nKXTAOx8LSkWCrPvQ6oHG5OTfz/EnJmo+3I/za3l6s1hKSLTnMhzRJUG5q1Cb4DYiu
fK808SBBzGjAG5Cncjjs1DiVtL0sqbOx8VZbXTWzcEylcwvQc7t21Swv42X2Mz0PDIs+qD05Q94Z
ykcljsK7gnrYCaUXbWGSnHZAsrfUwbdWL5yU2tIbqWrb0eNucJvyt9rpSKO+DXjDVeWXcItiee1u
YGYSuDzcDEwKCUk0oqthqGSyc2LeHRJGBqSKfZJuYTzXF/WfFfG4pFVc1Q3Nm8w2W20Xh5FcQUPs
SwNzto7O7FMTAsKcYhT/hqaam7vbLrWWI12uctmFi6A91xGQF8upPWA3sCi032w/+ZxP/+hSN+3V
Mfp229xa5kcnlW7Ygmx4wSXfBXNSF1OdnqNioL/fBMVBSQvdDRcu7jLKpw2XXV0eEpi0IBDSYXLv
enl921ezn6DB2tsGPOTh3O2neuruq6Qx3Mpx+rvImuWNSs3qN8UY48OQGRLbr40miZ00MM+bpzAD
AD6PRxOiy7kbdumo7qyFRqG2jn+xrxcmhaMpNdo4RnUGD2Vc3A2Kv88T6Q5g0WdykY0La3VLL0wJ
OZMa1g1OCvU4dL4Ppn2Q5O+2ythyLR/q9uvtZW3YMoWqLJiQGvUB+JDH4XMtIZeqxLuRCb2U/MEK
i41scNU5L+Kb8N00Oa1Do6ztE0+yj6lePhWjM7jmNNwrvr/1cF4OtvgQA7VApr6QUQB+u3YSE5GZ
vLONyYuCbD80PE3C6XR791Yj2IWJZb0XZzszxzEni7IADE+PUQKSsAmezGpLGHh1JURIsBhQGbzA
e2U1GuZh1lVeMyAzWSjjLwCLG2/k1avnwoYQJiVtLlR5MqYTLHfhvjKb8J2RVvNBCyTzHomF9FD6
Pa0/O24eu65+rU71ktoyuPm/JQofq4oi3beyJKVPhSJx/7tOI3eetu6C9Y1kPh+Z6gVuK1jhsRpO
Qz3lXk8ROa+Vna5UG22OVZeg+/t/JgSXGAEfKb0JOc9oxdHRl4f6sx+r4b2sSRDs33a/1eN0YUs4
Tn7RU65JdOdEXtqcyiCwXCg2g6M+DOpei5St/GBrbUIMVJBmz1pEsMAPZ7uIHGRMz0n/6/aiViMS
BDJ0ziGQAeZ4faaMroLS0WrSM2Iv+aMUdMGuh2rv3h76wR00G6wMBZXbNtc2cul/Ib1LxRAo3LXN
DiWvSg3Qr8iKyR2y1m3RHmraD4H6/bahNQe8NCRkWLORBnPn+6pnd8qxG6p7RdsCh67hcAl2EFFA
EEUNT3ygZqgtGFB6+J5UJyFRHGaS+tcg54b9IbN6aO/T2q+oLGRNW92haqyprhPlSgXyIm/fa06r
0wP3tVJiaJtZDrcxOxQOb+/D2keGkZWfyEgCfUch9etUdaJ8ijxwMznItkfRkzTnp6HMPcdO97Tt
D7ftQcnIJxRvg0uLQnyLh8IICjTivNif4L3sB7/5lTBLHuyKsZWdnVn32eDqkW3OT9R86zszzIp7
CoqW/SGS0Ew+Fkj/ZLt4TOZ71Wp0Y4cSCfurFb3R7SKrru60qTbfwVg10KpN86Tat2E4Pg5h678z
C5/8ayxM88ME0PKdHpfWk1rIpnRoVdT/oGC2jY+xrtm+OxiS8jRlQRS6tTzG0j5tu/zeSiq4TOLc
YRBSARf6oYfZ9ndR1PXnSldiHS4Z2+ncEkzkP7lu5eqOt4I9uEobDqjRRn0cHHK/0753TI1ZB3hx
g+/2XBdvHDpqbtBHZbBHkKcy3QrVLxDvyjCabuYU2buwIOlx6yyTPhPH5+cAFZRmF1ilau4BnSHK
VOT62BwkS6sLV1faTNrpmVpp+1itx2TXpSl0pmnfwX9vQT7/vmpNOPTDKMMOUyLZ6GmllWcPLHau
D3JSJNbZKce2YUbK6YxdhPaNdUAQjJL3mA69/ybMO/Y+resiOISp3cgnpMnKZGcoRfNBQ/nonRnX
P2ZzfOI5nlpuVifGN2m0lMit7VY+jz5A113hl0p6rpUmZ2SQEVB6R2rUFsDVNQSjJ6eMyE7yWP2K
kKn2rgyM4UENSlm/i0N7qvbzQCHdVVuYHIkYRZh42lDTemXR/a4syQxdVJnsh4oZxXd1DyZ8lyWN
ymcNHeW3peTGseqruNjF2az/c9vjV0PaRRQQ/B0+ZZB9WR6dUTlXdnKmqXsEIKkU1aHsSsmw1WRf
tceQOs8AiM1eqLdFFuOtZdqDyBhQ8h0bPzuEkmHcWy2dItgstyRS1u4iuB4WYiz4LkjyhJDdd+WE
74PhniiBpLHbBNoP+uCfb2/jlhlhG8HuA9Fh+MOTmuI3Che5G2ZSe1YjZX6+bWntTYPM2TLoD9z2
hUyOHxcxd18xe30+ZUDh0ntbh7Zf0d7BmE2MVLSjr+UbCfna8qBjpeuNKiPdJWEXczUcCtuOTC8f
kuR9o6rZu1pWp09quZkYLTslBuBLU8JOxnmM55mhzIy8v1NS50zB9PWt4IVc9n+rWVZ7kY7n/WTk
sp5pJz32qLG7zHe6sD8ebn+oNU9fBIDh0TOhGxFpM4rSrrtOLvqT1g7UU41Bh7dsLNykhFEPMMvW
qNvqxuHk1BShL4LO4npVZpGEDBQDG0Mx45gF+SmUig3fW10SwlrQ9sFV+wIhA8NFn9bQTZ7QiTu2
tXTQBg1u2rZ7awf1Rgq0Zgv+Q7geKf0sosLXyxkDrZLmkseMSbdhz1h/T6F6bnZGGEluPpUbHr5q
7iLTEFK7lHdNrxQL3WMZhsdGj9sdRw1S/UQvdr1vb80ErH2tyzxDyPDorSt6n4YZgA5kMWZ718bN
BtXo6pKYHHVgA2GMV0QASy15OPD/2mvzZp/J3b2f5ftCHveEybvbvq5s2RJTft0aQmkKzNMEejZy
IWyGDzaujai7C57rHMik4Ru7qo5dDarluCuDjwwIJMn9NMyatG/sVEGHy+qd0VXzoP4hhYP58fZv
XN1x5uFNCl4gFMQ2QpW1/fT/ODuvHbmRZYt+EQF680qyDKuN7GhGeiGkkUTvPb/+LvbBxekmiSJ0
Zh4bUFYmIyPD7Ni7jC3hOqbWSRYKd6qOmHL23KT6aonVRy1nqDVGELfePD13TDc3BSLx8hGF4NFG
VhedcE6PzEpXrwYic25e0sRkZMC9f1pHW1l+xCsfOTA0QqxWV14pQx45K4kbgd3Sg/Hz/7IOQyN4
SMhd10aq6F2WI6I5P1RC7uczULisqL4JYS/Xf6VD1P6+v9yenWp4L+bd0Uvb0OTQ0NJGC3JtSECR
n1QjihfRNReEh6JRDpzl3jgAXpjEBc5HVNrWoUdZI/YwzlZ+EwQrC52KrsF7/cX4mlxBCqpnysIK
Z+K8bhTrb4IVVoHTDLVaUdNAQuoo43vRI1g/rYtIPNMFKBZsNCK1Uk87JUBBTSKJGE5NH/aNrcQt
2AKtMQfwOmoDHV3J3OtPH/bDwbESOlSOmCfq3/rokzb0hG3hSZ4tOXT0qB99xImy7B06k6FtlIwy
FGlU/6qHoqlcK0Xa25byFFZFOaSNbct+2+mI/zBpA/1NHHR21ilR5U5THz80Bd1IO1HCeLCNjm6K
bYYGcqpdynjeSVClPLdLtZNMuxnU1BmAVko2kBMEkrS6R+SumvrQkcvCfK9HbdgzwZIEin3ffvai
L8RegdhQOQdiuLoWEpNcVmJagPbjsLONtAkcIdfISM3GznrpkyCatxxulfur7l1GPhpjCUhT0dld
PU76kGZh1TORl6klkC7N+lnKSLTO0DreX2jvelCbZ2aE6gZNgZVrKWMj0P3cb7yFkUCObQosuWpP
4OlkOsJz0txyKWiPiA72VjUXBYZF+or/l7+/8jX+pFR1IdSjpye45sEIsscSeINLSVFzVFC4B8H6
8pHW9wDxpBeMr0y4stpl0WqRylhHDcdpf/WZAwKgdtB5OFpibScLLfdMYnPtutEk2uuzS4+TcO9/
rqNVFrt5dXA4MkMeRgsdlE6SXSEeEEknD/Xur7Jn86+Pa/V5wh69XMUUZC814m9SYP4aCvHDPBX/
xmJ07QfpwcrHL/eX3DN45jJBtzAbg8Na6kKvNqakVdTNEIt6ftS7XdqdevnbdKgkvmt3r1ZZBS1I
gXaikYqB59ePFAdsv/uWGnBSFEdCI/vbof+0qDzQ918ZXCL3elpEXeFZcn4ayuQpGBSnUeSDjv/+
fv67zMroGrVvIZAkrUbZ4jvQ20vVltdsUFxNEg880q7lvbqyK8vThk7pB0FS4VQoKUyMZul/iyVz
OGhxrZdhsACcDuw+8ObBa7EuxM9z0SBwCPWBVMfnDk5WSKpO901tXfBbliCtfemXgBdb+1ZfTwkZ
zcpE6sz3gH+c5QYkq/RJb8ZzMk8eOhsuxu/cX3VnY7gAZgRRw1xEMVcWMfmwgZdampDFM/WVpyTw
pXbwVq2tjp2xBnW1RRd6gZu8vUS9nxZSGiTZLSur6ZJVbfKIgkd6jtL4D7U16ZoT5byw5VPUIdVd
bSclfzM6Vc3pJhuL6K0Y2sGoZje/mo8arHu7YgyXAB6wibQpRXRqkyaFbKbePD/rMNkF6Kx3yMbd
/z7rq7RsiPEBcEcSc1gbsYGmyYNA4OnxqGS9iyi5IlZ6kwLlVJjR9f5Siy97/Rr9ZylIB0GeMtW2
nq0RaOaF46wlXtteBvGkqd/l5EfSPLWDeGB0a0fOSlT8Cf8Is4HTblomCNowfVK2XqQjdKZVN1iw
JydMZ9fPDTcupcugHurb7C3KzDIRPq2a7QB1N1dRoKUw8GjN8LMvZ/Miaii4V3qgnAsdQg+tBX+n
xcWvPz5W2M+Yx4VRHMbo9RQdOm453KiQH0dGd1K0y6wZTuZ/Jbm0x+yIfXOT/3K0EHti+vgoOipr
L9JWhPjBwiuLRlJik46fhTK6FHF0TQXxQU57VzWHyfbV6ZsgaU++Fn2ZNPMMBOKUy/JlrCFBAfN4
/wh2rgqzFQz/o2tCVLeesE41XGeaxooXpdbFiOZzp7TOBBDxf1iG1G0BEkOksKYe1RaKhgBlJOaK
wtH25xkxmEn7UEXSQd1ux2mSI3LpRUJw1ll5GSlkFlHsrPRm1Ini8o7OV3J9/8v97excffIjdIF4
E5C5Wn/KGb2PASiXfk3IoW6+1JV2MKjDPwkp4lVtjCMC5E0jDtth3n7hnSElpaS7CnYmQD+iOs0T
WhihiWzPnE69M9TC13RiijwF9e7MfVicITxRPsxhIF7rTGBCDNzpO0hAIqcLk/pJGYF2/vlJ4AER
l1gg8Vyitw+IIURwyNey4RERDYUtF7FaO3nYLXooFqiMIajVH/eX3DFZvivvPRkF57IGY/BAt5NY
jv61L8db1QRf1BBt0MQ8+Ma7yyCdjibtwge3RiNpbZ7MjZCEN9nM9N9IGUcuAw3ze+ht/xBntXxc
FE4g0iLKgNJkVcbEw2mTZcQpRQBD+mZkZfAzAioIYWnVB+Fp1IT84Nbv2S/XngUhUaEvvrolbDoT
FG2KvUp4T25jBcbFCAN7So5KmHsLkRcoFFPw7Bsu9gmGbvhGTLSZqXbN3+FNcubpA4ON901i59ZD
cwO19SI4hfLc8i1f5QJqIClBlkiAZ6wMJpjp0zRF/9xfYmcnXBbY77CFRUd19ZGkLp2lFL5AL42o
+DL+kMo1NcnaFaWj2fW9pTSde07Bi6d4beCdr3dprrXWVRo11ypSp6TQMUdobEjmwXO/txRlLpRT
eJPIrlcHB2eIoqZog3mRUjo9xJjyVNql0tvVfKQOu/1GoDNFmUh2ob3YDPQFIPXNSJX86xCUo9vk
rfrdgknhw59+JhWEscQyPLP4y9WGzLTPhESPRI8fU0BlnJz6tCrtRB4vfjUcJFN7W4JQfSFWN3hy
1ikoup6UKqiHeGrT/BtYkpM25kGRYBv54R1wrQuGV+GhWd1UwAKxEY5M3wuSbPv+p9HqnAGwdpmE
CP4dHN7W5bEY/WgIrsHLmOtXpoXFf6x9XF6SoIEU6MgZdoWYP9ZNfcS3sjU8lsIMcAqI/mxCdMaa
G0lIg+U76fXNTKCYqumqnM0CAUwAHQcOb29naI9Q0yf3oGa1ej8lZWjQQlT1q97VTiBrdjv/1Y1/
CkXh6SET/e8qS5z7yg31VYeCaNCnN6VHzLwpR9OuBuGrnIq3YKqi00z3w71v70T6m9yARaHHYVCA
Ds6GI0RQ0iFN/Ta8McMRnLLWYmZDG2JHHGL/7642qh+hoMROoDUAcnz9BPvM/KCFPU253JgeVa0r
HSPRVSfVxBxCWau9ZG08PNAN+lfyo+7SShQrIYoTP9V60Vw0hvk8A4WNW6zEYGbHSs4v5ZBMTj+D
Auqp1tgDoI4TQrfdGRlY46kAkHcaCCPGkzFU/uOQWQy0y37nM9jQ8b3DSXSBaESUc61FcDFRvHby
5V+zZKjnYMgl+ATkwONua48DRNulbfbKx27Sxls6DelndFGYkci7wQ0j/0dQKKLb6CGwKL/WL3GS
zI9aWRro26jqkzyl0oNZteNZLJXsmsyiZUcGlB0TDHhQCJj+SU/K8ENd1vxhVL9EOGPo/UTNlgfg
OJU+eEajROe5E76IshmexEwwO3uohKC1I3NinkFVJzR+FeU2QmPWXbtSzM7yAEIFOp80dieE6B2A
P/6FWNF/HrsiOw+jkUFumkrfu7IRT7AD+B+SBgoKvhLsP3Wj/cXnr39NRZRFTjVkqKDVZnTSqg4y
YLIrJx/z5oZWx7dWroMLggVfm8qIT3XU6BdmBOLkj98Oru0yQg83IXKP62cqqaUxlZl096Yadbaq
u4jGF318T7HifN/Gdy4vPXIUxNBKJsxcC7JXYjWqYlVnXoD0W17n76y4+YDO+MEyOwkaNG9L0x/w
+cI4tXo7hmzJs5NxuoaoSCNYJgrzJSn14H1kVWCgRCGy3HYgT6PdrH8FljV8mPzxlAIFBGBaUYye
5Pl9EUr+U5mGvU+LYqqE6/3D2HtzKDjgZcD7bBm4Oj02Z1Nog1tXw4tFabI9q/FkHHzbvSPHmcnE
IPjLTWedieTYnwWp8WKA3EKeOvnkWcDr7u9lbxVCAgmOBJ63TbLm13BZxwlhaAl5hzQBZsppdCHi
cH+ZnTeUibBFOIwhBrC6K+cvRFUXAYNXPCUOxdMYJeZzX9T9Xwm0PW4KkyhNLe1IjWpbM6SwgBAl
zyng4E25a/B9ip54DXBcoLYkvbWN3kdGRhv+CULlwW+HW1CJGWLC5YEdb6sp3EsqUsvUBqe7ZjEo
gnYoJ8kaPX9GzcHPDPlUM803FXApjz1+Oit7yWFcrjvIvXcX1ijjyKAxeJNWsUo9MYUNKFa4AjIR
nQkv+iFQpOxn4BeK3aJf5BRzE+PjlflIA3bnVjCowiAtIRLzmutIzKykvB7FSvKiRP6oh9FjLZoH
xroTsaCRQxRGIRgCt3UkJieqAMcnxipEuW3kld3EMuyFhV0ZR2OGu7sxIfUkM8OC1lXZRut81C8B
R7ciJW0tsePqSA5h7+otTIEw3WGhm2+VEk4Osc5EgxrLtml2TwLQSzk7EsnauXoUDAkayMuo0q9N
Qh9igzGozPKiLjupcf8Neahn9Hu8sgpPaFof9CZ3dkVJlj4h6Trh/zpJqwykh8tZQ2CEqxaTzsww
Z2q5cgDM37TtIcYhUQd/Q7WSds26Httq0lBZtWleLWRl7VCfA1sRlWf62ueGDgQNtl/dBCe2ln2F
psIOjOqo+Lw9WH4BeEVAkiTXG9HjJoibPJrL0mOw4jdzuT/kRPMaMT/XjXkrUJY6sP6tO1uayszW
wfgN1Grd9a1mbZBn/BlwzOkfSYgkRxKyz6USyDwPwZcGvcwTI/y1XfNQf7nvv7fXYaHXVWglEVqj
wLN89VdhdTExYdykiLCrcfo7RI/d1sPuaINb58UikOIv+uXc7vWdKydB1PtMz24UYhCLUFP11FIg
psKnj9DNVIZbyxoGVct/OgWOMbEyyR0CFURR6xJsFZC0wAoa3ITQrxBLbTpXDEm/hbG99Jp8CuTs
CUDU/TPd3hQgLpRLFqIuCgDr0revmYIBD43g+XIjnWZjFE4l3LYPCtoBf1ycQdKK0gyoJyYINi9h
Z1a9WYWBdY3U6Jzk6H8bgiAc2OfOfeD30kKCvRAJyPUbH8N7p+ktNiJqROuq4f/TQF7s1Fb7RTJ7
V+i60/0D3DFKYHNQ75H3o4aw5icyxTnUmqz3r+mguWnffmSA+cDNbF8cJgJoz3G/EZ3V14YxKjE0
x4jnXtO21Go7KLKmAfcvW/+KyFr+6sr5iFbwYMU177pZD50YTHl2m42igkptGtXK6cNGIr3RVfgT
g0Eqj7LmHVNkm3CCL1KDCk717fVWklSC36lLvdpInckQXDm3QAc2Bx9sdxl6tyBTCY5obr1dJvfr
BlIaMfZi+VFCWy2AXllp08t9s9izw0XT+f9XWdzMK1/FaJqW+0OlXKMmviTDYzaKjhZnXsy+YJY6
uMU7fQFM5NVyq6pkORkIF0VYoZGSJp4GxpBLR4n75CltlSqnOFmW36esQZLRt3rlc1Rlou4aCcPZ
sDZO4WyPErT2wDCnNHcMdLmOmBn23krkY4i6eZfJF9c3U0QFvbeGMfGiPI9Ter7V9GnUOsUliA3O
I6oLT3MoFU9DXsAlVolgeFv5MzqatXv/0+wZwNJ/hpQNQrFNtQ7O0SHsaym8NUqX/fD1afxoFDxb
tN6FA1t74Rx607AFSgv6C3UMiBwWeO1bM4DoNPD7EbkXyZrYt4Oiaim8y3MjaNurHGRh+pgwF/kj
DSc0za2hhHpfCfGKg54UhpOnMVMOajEwheAWvj4PJ0Qn5uyxHxgrP839NPzgdfJrKjdlortM6mlk
TnHFvPJAa6i3QcWF7UMoKiM6FgPCnG6OGyttqfQFwYMKtW0PbHFzvDR/4IU2EKymSQ3tzNstQ+GX
ma2BtwrV3pXE9joNJiWh4E+TDJaBvAp9PIbEl47x22WsKqtDs2nhfmTCaACTg12fKO5kozsW/jQ7
1Vh0H8rZnwsna2fjwCdvwgQcFCPADIVRL1+4tlfLD1SDEsWEAiCq4y9TGwunQkH+1dQL06lzIXEE
vUxuodwcVfo2D87C4/BysDzYVJ2X83/lWbI4N32gHIEntcHPXk5+t8qR2W7c/8sSKHtAzrFoT6wS
ODkyBGk0kv6qidW5DiVAvcZ00+LBUdTgaIB2e5L0aIEI0vTS0FNcLzZmSj/zK3xPmg0fbPtoKL/N
RJJ/l42hPPRGo32Z8wo8HHrign9grHuL01AlKSGm5dFZ7VRL4mIuRzFGyzYxHpvI0Ly6MZi8EOZg
Vt5bnWklbh0zOHcae/1PhV8JhiGrYWh4wTRDQbmy4RbLzpG0lTylNZZxnCw4FZMyeHNcj04i1Uey
LZtHiUcVh6RzKwmjeWTfmk7HRFzbI6fkacsEHaGz3oo265zGvHC0yDjwfluXv6wHPSm+T4VIdA0i
EcfIp0sdZbcEjXpaSr1+wQT6k182+mls++F3p9TU4MW0AtaQIxefVtkzw67TATZsk7XwQ2jf0p1Z
ss9NGUuOm8Jqpty86hW94jyB/1/oEQLRrDy/5tOUnfLQT2xx7iJbGFrp1x++OMvyS/WMsBSE97rr
IAjgns25S7yyqWwN/d1AcY+x/ttbyyrgcSFhsyhbrl0S+xHavAeqqhiX2vgIsenZUP1zG8oHD+ie
GdFbg2iLL0uEs/LwaTv4mhB1o8eMhJ2G3wYJcLUa2VbzLYulg4B++5zgEhC5U5dmq7xpfKlRG1el
Rf0sUcvHaQqvltycRHE+cAR7y6hLDYS2OziYdW0560WzQgaR3sKUn1pLOZUi1XXjoLG2d3LcPaIP
bh9rrV6NIREgQc4hfk4tJbnECuLIY5sBVjfCEm6sRJtPqH9El/vmt2cYII0owODQUctdfa/K11SG
y9DcGYryVySP/8YRAH5VHr8HpaAfHOTWo5qoe1CRpl4FHmRthUJXIj8xKqKX9dHAZC3lJPLPwjVi
CN7naRxda5RVN4JE82CbGzXNpRCD5hlPokbzf5OK8WLllLFL0ysC1fTPRS8GH2Y/gDV07EWqBV0s
TsOZwQXzm57mumRXYSf9qzI+H59GCxFpZwjxkAcHsn2v+VXEVNTP6aTyE986Xbi3m7pjVBFVECnS
nZzpY9H2g2E+iEj2LBiCAxajOyIz1/d2nW4OW20wwvgmjh2CMbOoPYPb/52Xw3AQeu2utCAQibvo
Pqx7671Mv74css4LwLCNEj1N/zIX04GX2Ts3snhCHWDd1AxWd0W3gjTU8yL2Mll26yC+DmB771+M
vY1YFM8I39Cuw828PTIDEqMM9Y3JW2SQygbifr+8FM2RgtfOMlDRLfGFSekMH/Z2GSVM+QFQq3q0
Y5+G+rl8kcr747r0AgugIEcdh1rgxv0L+OsqG8PEQ7g3ac9TUKMS8ZvzPf3xoXFUS7ee/xayhbe7
0cfEEDtapl7WpM+6H59ms3/KfP/g8++4yoVoAqQrk/HohS2H+irMBcDTiVLbCdeOzPFRnxCVv8ay
WtZ2nkhjdE3CLqtdM5z1I5T3jgcDmUJIxjgWdfG14QlSYmi1AdSfhrdrCOFvmoTn2cg+SYX8rjGE
s5oelcd34hMZLnkEe4gOwBKvLERIkb7RwhbAQKHL73Szyx0dvn6ikjA/C+EoUUJIVNcIiuQsZ8YB
7mznpjEczugxnSrU/NZNE7jel7Q01b05BPwZNhTOfDM7esj3jpWKMeSEqsEDu15lKihSdG1roGD1
bU7ra1RGj/7Y2Hr3xcqSs5CUBxa0uyA9IGAzzO1sok8fIlvDovziTYAeINRkKfN9PhenIoO15CBM
2XljX+agAGoxg7JJJMxRgyyCBqMHtcmpJtkWeAKtILT77sBp7V0MYmkwxArFQHKWtxejlOdMzzPG
yqIoStxZQ29Kk6foHTKMyUmMK/AYVAF+//Gl1+BFW5rAAF03vcS04S8A1QpPTxnQS1FtB45m1Aer
7Bgiq5BRU+xkEHKdCgKtTHRjNEMvk4gQksELG/WgM7SFySwE6IThSxEKP7a+3WBPtHQIYuCcQzFf
lSobLkgb+2easeJ3aoPiVYOPyM2FOPJkEb6ROSr+hy9IIoJGEVHgAjx/+wWtAixfoJbwOSEm9hPi
jvZ3O6V4NjW0/O9UrKDT0OrckP8HG6WIDJcB3RvaVas40JxUvbRiOb4pc/wNGtrgaZzVCtbqNLtC
P5cczJTvfE3aGexx8Szb7mWQt2mTopyOmvvkTrHoJt0R8M7YW2OpF4NffenFrY4yrZu0GdtS9OQy
18dLNPSV71Lz/ZkHSfitKNL0C7Da4MmPpfhdOI2KZofGFDqCOoquBL7jFOltfetA3F/DNIw+6Slz
FYruBy4R3fCMxinswlasO4yUqX8ZYyvbsR9OP5Hvatx5qc5FYUY9rZv7n5EVAAmNovIS9xDdMc6K
OmpbGgWdzmJ69kmmHL0f/x5kc8hdNRdh3FTy/AzFBKDLoZS+VMlsvZcVQbaj2Mr/lcTYgjidumxO
cO/KvehfZyExHCUaEofYbLBLqDag1lMH8doVXfJXNmmDnWWF+Ym6oPo5LE39Y5crgzvLg3CS0W17
rvu4PkddUn5Wgj6zpymdHwy/+RnFguAIczLcSphQDKdostyD4DY8maOi3owmLlwI1pfS7WGKsvMd
F64IIhhqh2SvK9O0Yq2ioUCIZLaRQ9PWzZvmAKS546HpB4kImMPet+Rfb28dpenIyEy6WuOceEEW
uG2tu03zQdIPig074d7SeAKCwL+5BeJNcwZQpq6jWwGh0FmiY3qZkV/4EkN97N53yy/n8qa+zDgA
qsvLsAy1pA2kxZj8SWaGx/fAEYtOV4KvaGbJVmtFt8taHxf70BkjpDcVZ51pI0gvOb4/iHZeWbEt
FmDIcjDGttkOlk1VcTxr4niE/pZ3nmIA00terZuL5N3q7EGThr1aG+aVmC3oXD3To0fLL33sfBIH
5ZJqZfS9SepWeUi5ixozPn4hXtEQTUoH3t5Pfa0aTP6YMDGlQRp8mKKmtqe+kD6Yk18405xqqZ0z
iB7bNXd24ZCqNeGhyuK0dsw+MU1mlsJuviljayYOWnTFX1MnqB+FvlHH8/2vsmPMKGjSn2a4B+zN
utyj9FqgB0kFIE4sLjR8nqM+OvCtO8aM+CJ2vOg8EzeuggC5THFKyWRe5bH8iDboeQLdYwrBQzZq
l/u72TFn7uPCh8RwJRiU9VJx3fezICMpHfXzRUHM+imN5OC8EG8emPPerqSFcWPJLzi+dcrXZbKS
B7CUQq1lEy+6WfBxGN435lGXeG8hiqvE2gtT+CZa6zOqyiXFkqvSLNGSU7e6PVWhm+Yf7x/ezkIL
TTidW9pe2xmVBhubykVPvK6vhvF77n/NSm63SXLwtO98JGKFRZoB8ghtQ9FblbNYhVnbeZ1UP2RI
sCed+PeEuN797ezcY86L8I8uNJoX68qfng0VlCJl4NULv3G+PFMPwvwXUH87hwBNPbDynYsEiwFF
UxZUt/q+FchSHrABwIemQlZnXQolOHDWO0sgd8s1YuxtiXBXJhfqZk+re869TJyEH4ijdbmtKWNw
vn9wO3bAMoRutKwoQa9dgqQmCQ26pEM8Dwi2DitgPNtz+UURju7QjiXgEkAKMG5DIWxdyERbtzJg
1cTVdhmUGZHj97lnVPmBJexkIUTRYB4WKOW2zBd1VPmsIIB2dxb+YoYXrmRwz3YnNSPEf/Gzohbe
/SPc2RgNbp6Pl0HozZ0FrKip40S2U0ZR5qArkV8gTqwvRl9FB6W0HTN/EZyiKbUnxaP1igDGF6mi
SY3yz0j/DA589UZoE1eF11oaVN0BJWM6gxAcqQjvlAJAWNGkoejNoO/aUpgOU8QibbSr0Su3PvlW
pZcSOuixqt2WBhQFzLg56oLtHC2GArf30lak/rCKogd9zNqoKzOvkVBOCN9Vw3OLDPT977djMYBk
TN2kH8621s49LaV2yunQXCPhvTxeozQ5i/NzH/5OsyPdhJ3bBmr7pXLI+M92kA6v20hG1aKnVXyZ
erGEhNN/iMbWGXT9n/vb2ju7pbbHi0+VajMrk5VzUHTxQjsQzN96c/wQisHfjdRe7y+z46dwhSzC
q48+5dpPTbUpz3oU5jfmKkpIKNKJxncaHkwZ7RgfcNPFAkz6hBtDgMa0jGQ1gF0lC9+nvuFRIrUR
H3IyYDnou3xT6ums1weR+c4RLvqliwFigRt6XqUeY7SvGOTM+5QGqHhpuuSdaAwHX2rnCHm6ODze
Ew5yPXtcIgzvV6YgXOkTvK+t4FEMpa8HX2m5Kat43Hopb0ngrrHyVbBkpoIm9mYyexWMqJGbNFb1
I1Ks/nOGLAEUTlGWxbZQtjDSTtlUKeesidv+LPv09U5SMIrjB7nPUcado3FobYabmSDJCXujczVO
6pMYWelPavLR9zmu0t8wDQTvw7GwBNsnDDm1ehMrjl9St0XRQqLAFlTjh3zqRpgL1QT9bG2qHgtB
8i3bCipDsUdTES55a+bPsd8A7Jf6TA4vEDLL2a2IZiYAxSnNHkyYlYk1O+06xZCzHjwmL/H/22N7
KcbR/CWm4BstFvKq2Csx8TUDAEo8XRqL1C3VvshttU3o0QzNhLJsXc1tbGflBK+UXppyZgcWzR67
7+GcioXOi/Uxjk++2mmRU09FV9u6NOfxOR9UIXsuKCK/zyWjFy/UBZLkNAE1g0gj0JLCqXguv/oW
o1C2FA+zDFhQHY6q5lvvZwEDwqFj3tTM1613WaTEqsXKhA5GewUK4aQZ/DvZExMtWMKfMpmSEL5Z
bbkKr86zzOKlkhUHXmgtTMwl+wWR2ysHTkl64bBafTj6CvSBoE6gjbd+rSoV/JBlUrjO22z+Ncy+
dvarOnSCJNY+zL1kUHKQIy/IS+GJybEJ4UEGwTxLD6IPiT7UTuNbmaN2kXqC2KkHYxjGjwacx59g
hk8fC5hYLwPMqN9HTRceJpRWXSw6ubaxmqCqLDDtpPrxE8Tk6rVcZlejQTFumlb5Z8MU/CchHjtb
riYUepTBvxhxkF1M6HhPA7Z0HbWyuwWyhW7HWOTRVdeEgM5ZFv8IgxrYEBfvnzAYICXPNcW1pi68
tFUMT7kQNxdAVuUnk+FFtxIFn8G4ubkkk6a6vj4oD6EsaGdUQJILITP3yuj18v0IRO8RYKXklUUl
s+PIcnxadk5mRLWXi3L7qMKh/MzQBmqGwHwu0EEz2xVGg3QdC6E95WL6u/TD0IX5PX/yZb94aNM6
cs0e9gpD6X4KJT+X2UP9c9NFFiQShnURx5EGXZD+ZJQvOY8yM5aw/cBhpAXKbZrV2PHZ0OeR2u41
rwNiG7NGTU4dVBvBNeUUDpP5YIZBeY4rXTzBsTbZVdy257iNwqs6DXAQR1LlFnMqOU03WrahzKnT
Fl107iwEE+MGlWEaHL9y2jUP5Wy1Vyn3Y9cPq9lrmrjrLrAhxu8i3Qje+UNinvp2HE+WwPyFCzGi
8C4yquJ360tfrUy1Clscp/GZLmiBlrFgELIXqpGcySxHl/pXGtrFNE7/RIHVeKJvUORKEyO6MLZR
nrV+yFzBDM2vookCQa2KlCLmMJOWvnT3A1c6OpA/Qyir+sroMvOYfWtrQ2dcZeIuTaYArbPWXfSm
bZwuyBO3qYvOoVRhHuQM22dxmd0hx19abfj0lVPUYKQzghF5kHTWnUwNLmVQPoRD9cf5PQkJ3Xpy
brw4nci3viIULLPsgb1fRVkQ3WGAYAgsFMrlJeXA+8/jakcQ4ZECUX2jV0BnbzPnJfhFPeYw/eHm
I+gotBtP3bW3koN4YhXFvCxDG4YFABOjarX44lfeT4bLJTYWPsqKvr9TJFw/VUovvLeiXcO94pZW
q7lCzmhQW5bhwWO2Cj7/szqT9BAQ8GhvUvFQLVSBowtv+RQG70biKQBO8HiZtdyeqom7c/9QVy/L
sh7gcL7gwuCwFNrf7nbQktJSwpJhbZ36ltSon3M/Mp08CP9VelG/1pZ/pF++iqReltSJ12BWYfJE
XT9mhUT/N9d005PSufMYPK0vgFPlo9dlNdH8n2UWrhhMZhkcWgVTgGXEKusa5jDNj0ZqXOgCOEky
OsiJ2ABoERxGt0r9NqWKe/9IdwzoBVrJABG8B/Qv3h5pU48joMQe6IHQf4ry3tGHrsJdotPFDL4t
1vXyalx95ehb7tgOIoNLW4+Whk7y+XZhoesrBoPBphsDKOzsPJWgxuVLZR3EqTsXEaYRau20Rqms
rDtBRNxCUNeZ5HUFmm+wfiBA7obFEQBw105eLWO+3Y4W5nnEDQlubZaI4qmXfLQJBGkID5p6e8e2
UNktaRglnHVqWclxiKhwG3ty8+gnP+WS+sr8rIzdgV3sHRuMl6QP3OxlZO7tflrdZHhdjM0rWRqk
AcBWy9+EqpoJJbgPdPC+FW4uNkgmypMLeJLpcAoRb1fTRr0M5rqhTSgmPFl5yINphIldzpV4CgZN
PIWAvg6OcrPFl0WZQHrpmG/QSmEn86ibechgHnIKOixYg6mc1FE93d/c3joLeginBU/H1kdDYdfO
fQkaQPq3MHMn6YgQ5AOg0ssRvQpPKVgzoEdeycO29HzWxTC+Fwwt09h6gjG6XfIQBZ2DLpDtF9Wn
zhIffFl6znkjIKJ+mMzoURbnkwqJ3/29roVC1j/jpSf96kHSu3yMxLazrkII4NomWFpC5K4VryEn
9Fw3ikpuWGiQ+UKbLv9lJar6fozHoXSsSPDLa1mJZmGnRUFEO6i55hpQqxNEMXkES1dUB/WlMaQK
LK/ZHJzh1go5ORPoKuUUVQZv/9YKW38ulVmG6yAOx2uW/FIkcEU+Ghbhx848QlFsreLtYiuTb7q4
a8Mon71O606WBvR6BOdeBUcfZOMweDGpdDFnZ8IfBWDu7abywE8qiQapNwRFo3okEghUNU1jdR7F
N2GkNKsm0qlPytG8wdI9m4Hdl1VAUw26n+DvXql8kUyEvPxp1PxQhr6tK2ivQVocu9Jg9eblvg1t
f/EbS36BWr8yoXGAUmCa6Cmhp+pk8qWBtF+oQ2zi4/2FFp+8vjKLIwWpCLZ3U+KfwUrrg2SEXm6N
J6gYkPapH7VEvAyNjqRNmL6r4In7Y1f3+rsTybz9HlGdVlRmQKiWFlQLOaF/AkI1kdMT2iuPAons
/U1uHia+/3+NmsD37Xr+JDRUA/3sJhDeo17UJYi4/B9pZ9rbNtJs4V9EgPvylZRkUV5iO876hZi8
yXDfd/76+zADzEgUIcK5mGAwgDEpd7O6urrq1DllWSpbclq3HZoe2qUhpnpMJZMrxfWjjyXoTz1N
bSULN4Lp/LdcfrPz5XAFXVoZUkTAc0qcVLaojPfflPpZEE6q/0mLB1sr/lLIgN+/gWcHyFpYFKc4
U9EkMt0Zovk4CrFmA97ZIvxYWxcDRDBCMG8Pm9fCLYSwhlHVk2ENQ9ivdFI98LK9MbU8YCMjHLpj
r4etcOD1pv9oG8tHwCgymi1thLVvCKXO3ISiSAlH0eXu+l7RUBctIfKR6NnEL1OPJlr2TiE07ghC
0pmVRZy1DC9ufM8MT2La++puGGnwHnrRp+2dh6P+J455bm4RaVNCWoQmVe0msvQQ9NM9Ixl3cqxv
PMVW9+4fGRhAXVcMBrTlKaUZmeXWYNUkb4Isofgwes3LbXdcNXPmKIvznEEWlfZFIB6nbMgPoT92
LzqZk5sqjHn8ievLcBn8loC80oAMEeKTxMREoL7AD7O4MB7Muq8/317RWoRi0P1fK/N9cBbvaSQm
Qg13z1GcYP4t9KYs7DwIqq1O+OrOyQxk823otF7dhIMa+P6gmS7UW59MsEV/BYNvHAXZD9+dWeLg
BF1UZOcG/xJ/o2ZhXoUNQp1NisyFGlBaRnnc31s9vEZ/sHnzAD+hAydevk9LebBUWJxiV4UTaiqH
faHnG/fx6r6dmZi/39n3QWXcAuXBnDlV+ICKl+9D06hlG4nKmhXQ74zzzf2Kq85IyRBx5IFwOepN
pgoUB42sOnTCKPs7wB9/8OIASndmbhGD5N6Qp9KfNHfKERIO6lL6MHYxivSy1B+qSS+OYG+2At91
ZnNpdBGJpj5TKXQp8KkYPUXDQjg2o6rZZuRndh+FG5Fi7VzpNJsYg6FBeMWgjBIV3LkGFzISBTuP
+U2/2YL7r5qgx8/7HYT81SvRKOLCzGNImk3EvMc0+KBM3YaDr+4Zb3IIVRAuvGY5GMW2VRtPOJYy
2n9f+S80GT3bSn7cPkjL+eXftxKAbQl2CGZLrkBz6BBW4BkNpJjTRGnv/aTvP7c5dJVOAuuh4FSl
KL7oYon4Y1DNhWjqGtV033EywGNFnh8cI8mXgn2nlfWb5lnGwKtVL+O72pPCx2Ka6mOixMVDrMb9
E68QWIFjDXjzKU9ioboPDNgUIFAzh2eUFqunoC3rxu6ltNrKoVa3FIwJL1+AQbzwLw+03IchmjKT
4gqmn37gV8x2XVMpHwohz58DtVF+3d7aVS8BZAseROUBskRwMevZRAj+lW4Q88zLYxn4nf/9D2zg
hkiKYemqzNNbcTuFviTDAEUBXxHfGObbiFBrKRq//r/bNkewszhoZnWWpUkyuZn0t19ax37wvuhU
zKR2coRIsCtRRw1T3uhTr8bFM6uL29GH1DmkkSa4Yl1AI6K0FuI0jG08ADN+p+LIP0fgzNYit7D8
VOrzMTOOTf0G0g7sbWnTCBqU0L39tZbjsv9YoknIMZvJ0JZ3sQUQPNCkUnfHBKmavTZZ+r7xWyPY
tWk0WidmDGIoK7zkIU2C+E7pQ9R5Q0YE7i2wRVsTkWsHglrXzOElg11aFrtasM6ZoHbGMadErkCU
EQuwhTXHVEg3Fr52FCh0MVIK/pfn+CLBlrs+Epj0gbcIhYfOaapJi2zVpEC539jhLUuLCw7i2Q6m
2z45aWHUfw6mQP+cARjwHeoe2RM8KrL3UVfaPrTFLO+tfSqKSX4Uc7n4PsRQC/PxrWFwJ69qHvJY
jIaN07T4/RjcJZhT9QOfQEwDs3t5mgS1AZfIVX80IuMQjeJDIr1f0PDChLF4uflFIDD9IEdu70VO
ULeNHSHqXDGPupEnL/xnXgsAEvpXzDWB+13mey3dUpSW49GFauLOTw2n6Ks7xLGdKFM2krGryc+l
rUU8aCDvRH1XtlwtG+qdMZTJh7ir/Z1SjCSYIzCCzNCytySqRIao5HZvGkK20z16mGIA7+ltN1tE
p39WztrJ3vlDBnD5FSHe8xq5DczjFKY/C4mev2F9por29Q/McDqpZJHmXgFz/cof61BQjKNiNk4o
tc+90Dog/94Jhvu9tzBczHV8MtDl/GpYx1PYaWly6jrL/MAQSfTEyIG0D4tG3FMT+gYvcuQGsBVs
bOOqAwEIIoWfEaDLqn7K6EIyqipzeK33UQypzmYmVVJvh/rze4d050UymQleG4C6yADX5SdT8iaC
DjaWXF0QPhVV/r/RizeCz5pXnJuYz/7ZTWkhwVrD9WIdST7SvaWk+UlUdeUAR0K7sXPSqi3SCr6a
CP3dkiOkFjxZDTw5OEVDNpj7OB71o+JliXrXGV4I93oVkJ91QRGldjGqPiAvPZpeA80bJccEf5Q5
06y0q5VGDiijQu55x18S9hvxbuUTm0yLA8WG15XOzWLb1VJNMqHWfVcMXbH8NOMHQGC06hblz7od
6v8zax1p+cIOpMVQHykpAh9MA4a/FHw1bgsbbbqNnV8J4CzoP0OLj1wFauLFEvpXvqLt/aE7KEN9
vH3st0zM3/7Mj2IPYAi0ngK1Djl0Bg0hxNb4+7aNOdk9KyjOEexiGfN+ntmosqmCkbVtXU98s5SH
YAhsq1PB2pwirf4TH6B7R1tNnElgFtEyNMPaN/SiOCqQXDKkcxdEwrNvZg/E6ff1Mn4HZgzBdjlj
EK4GscXMAOHoyZ0bTM8a86Bmch8kX1WjvZO7bmNZK5+JmEz/iUsAZcFlSduMO6/ypTI6WTR1n6A/
lRi3Ai99+0OtOPaFlWVyytBG6NeohQmG6+dfyuyvJhxsQXwvTSAOwRjRPKHMkoiSi49kFSCVxzgK
XMZyRlj00mcNfmSV0ZyNAzT/wgvPOze0TE8SAE9h0TYhCNQIwvRTBaO2KcIp3Xp3o+fKxrfbG7j6
mf5bmLHIPSsjE6QSZU0kpIW9QRPSi7qN7GTdBGRR8z0NHmXxssxHM4mCUY3dpMsPvZc/tKL+1x+s
Yv408x2tXNXW4irMhzIzJlfpkkOsd3s5TDfSgFVPY9ZMmW/jeR7oMiR4beQZ0oC0vSDKth+F8ktW
VvUhBhb1Upf+hl//bole+QFD23PVAWW/Jfgpj5oyl0yob6Gp/6qEky0yjugwF4wOaJGdApBzsZU4
6pQ/yq3w9fZ2roS/mYnwX+OL8GfmbDQNsvQkVbr8NA6l6ahpYpK5jupBoev+OTDkjVLLqpewWt7q
zFNwqC/3NxcDGDdrU3PLceo+Vz2DIU0TWRsrW0kMmEYCwMC/iH/LymjhC2k1aIrvKqJwgPz+EEkF
x9l/vb2BW2bmxZ7dHwMtW6MOlMCtUu9OH81DUSdv0pTsbptZ9UkAGUD8RTxz+XD0MykJtWys3BZe
Xc+P0cc6so12YQWH25ZW/ZHh0TlPhO7tiqFBK6Ao65TaO8pe/QwC8yEc2/tQbj7qgnXQQ83tR+Nl
qLVvmVA937a9spnzTNyMCeJ4U4y73EzFYIxZ88AB5rPUTJPyUjOguXY80d/iEFlxfMI7cwaUZOeO
28LxRRgD0T2YJvrivRM1b4XM8zD7JaObp4obDr+6rDNbi7BYl5rs+U0hu20AC9lYZM9h1n9q4JK6
vX0rTsKaAAXBukT/bnl16X6tjnrlmceiz145XD9UOejtykTWLo0+/79sXd1eJkDzKS4jNwYqMOZ/
AVJ3cv9eira0hdcWBREDvEIs6Rob2ooMJYXjaB2NMXoMSv2tVM2TYsgVgIBxo4e35vtAdahHzFpb
CB3OX/LsNHdCkEjSJMGeJpvVL32gPlGEfr9rtZxhNkmdnFgT1F2bdenBSwLhTpairbzgHybixY2A
HA2MDTPE65reDM0HM/TFwXO9dCq0QwUC2uBRYnaTnY7EtKckGpvPeTQNmjOVZp6jFSLCoTmpmUz3
YjTrwBHHOutt2UjoLTDWIDIVbFVBZQuQFbR205qOQIXqbRysOnLKyBtfGTluqR6MkyQ7TVdNqa3m
WfSiGV37mKqi8L3rgRcc5LaVySeNYJwVmoyIoeO4zlwtVpitZt6mnHZiU/nPADWrcgcz7PBDBVjx
MZXzzrLluBjHXaZbVuoCmNamh27w/UfRj8ZfU++Jql1FnucfyPQ8/c4La/NLCk/Yc8vrYi/20MfY
UxUKmt0pURs5QgDAyOk0EO6xOTalHbSD+E0XuuJN9njY7qwiyRq7TkPzLz445M95An3UXZ5Y44us
ApN2oL6Bu0TtjVH/GjI0le2jykz0w9Sq2mshlOIvKbLQJBkHE8C7JcDJViXQkO/yfKhRjopACzlC
F5Q9japSedXCov6hB1r2fZoy8Nn92Mb8im1UyXdamZresWiVKt/H4QjBJGTqgoL8lBWLjjcW0sPE
cPn32jSql0ob2+mxjMpGdZoxHt9EBLk+8cAEtAMvSftRK4y+QyGGMSZ7amv9jbdFdYTtIHk2hbLL
bS8KNCSUajn6NYS9oNpGOUb1vgb2YiHv0kofY8i1UsdDruDjyFhtCLodKOxbH7aw29VeLaqOLAnj
jzHMGbO/HUHWoiLOjZfxLGaiYpFoVzrK2ZKQ+0AZzR3S03sGPVwhqv5/ZpRFFVBSu8KKR4gQlA7C
Mz3tKmeYIg9mwmGLx2stVEG0wjgU7TZyjkXiGEBhmwpDmrpj+5cH9i6ZueeMRyHbyIFX7TAfB1xX
ZRR6CRaxYqWspyQJXGM4QPpqB1KDqIdhx76xkXas3ZKoAf5raX7DnMXDfIJMtEwt061l3XPgjk6H
k+J1zVua9OXPASeTDnKibjX9VjJE9u8/s0vXGD1FSHlHnKReVJ+RcAoes1rSNh5gaw4I5BRYNy9y
BhAW13I5CHWeTSZlf6l+gl/YKWT1pzW1G5fK2h6em1nsIRl9Gacj5ExNDqi7TO1s+lFpX0VoU4LO
ff+ZOre12Dh5yEWlKyr/ZLRT+aMoho+tJLavVijFG56x9olA/EOURLkSRppFqjamsQDtt4AQnJfs
Ejk+hNNG1rTm5ecW5EvfC6Paj6neRSfar+muD6J2H/cWgwVVWuwHuRQ3nn2r32nGOs8akddqfVIo
SfEQVvQ8LMRa6k617CBLH3yz+DmW0sMgZ8VGaFrdQ5NZUJimSHmX5zi3xl6sc4b+odNy4Oe9T7To
y22HWF3UmYmF8xmRnKeFFARum+poDcHJ6j1zYdlK2NhxtRVr1z4ZhV9oiiiSwNe1CIClQZclgxrQ
VdRyfJ5IcvZpm1unJlLq/dgYyafbq1s7wegs0EaCPfGaVVjsIrR7UaM8WWVe7OKgaU8oLGXHWumH
u9um1jZy9vR5Tgla3eWj1Zvm91c+xSdhjL1drhT+Pqn9eu8DxrOjtvxeFcP/bpucv80yDTw3uTgA
lWAIclsHKoIV9Hcm2nDGXtO/tvW3LAx5oW9s5trHm9kU6cby6GfQ8fK8MUmaivD1h65QWrvJ+zAV
5l73/uqtjVb9lp3FsoSuDPoiaryjQPiwu6Z/hRoaULicPoyZ9/H2Hq4bm/tzM8U3iIfLRU1z1b2X
oeLLYZVKph9N1To+46/+JmHIWmeO/gMFw1mzhbRm4fxt3SumzwjSkf5uH+zCKDd+BlUPDBZBIGah
GNccOrtnMPGJ6ugQOhY78dJEhmQ8SBM560MrJFKwsQFrToTsLfzbaBWTZy02wBvySqmsMJg5x3Xj
e5mXWfA8yLLQgAU2oOJtQqE2DqA+sr8JUpq+v/0B5r//0olnUsK5PTiTz0ACfvkBpEZt9RQJ7NOo
KpBmCJ7kjtCtHIc6GDYu2utwemlqcflBhCdUzFrCnyyrJ/jedrUpbyD7rt3pwsTv9+NZPuSZ09gN
Q5K4cl7uBxWd2pCNtfaWtCWRcx1vLi0tTiNDMkav5dbkTikaZsBMWihIx/ow5L/0cmsqfXVZcO3P
w9S427I5lZYpWjJGlbiiFDnT8D8hnxxzhgYgV3nbHVaXdWZp/oZnG6gktSzmUle6hlg96HLwjMQn
uPv+LvT9u3wLFXTtfDLPFYbM5j4Vl+zCI7RWp15bKMFJRLX7vmPY98NY6/pdbMjRhvNdb+GFqaVn
dJ1ftRpSiW7kdfshVQ/9GPxsQ/HEPMvb7T3cWNVyQEItQ6ENLGgxdODZ3qQyXS840mC9vt8MI1K0
wWnqSFcTRa2v+V5fy8oxr5F9NqRvvYgyRxVvHKm11ZACUWjXDZ5Ny2unrQeFyjo5Q8qM+z10qfVh
HDXdQX3unfjL372+c1OLm0fLhKGWYON2FU/xnnJ5/KiF010n+y8a0Nzd7e27jkawBXGW6LYzWckO
Xnq6EKdApXt0cMSi3IfmdCwC6w8yVsYF+Ptlkq0rfWniqlcaJbEdOI83HfOhUv6eklEXDwIYd+OI
rFGR36O17ks/bi9ure0OqScEXMAy0Zhc3qtVlxaJJ5q9K5uUUKphFxTpqyYML37o7YQx+xCOhQNl
AgRg41utFo+CaeyMRvhWMR2p09q4/fusONFvRjCm4Njqq+66nILrD1OqkQgCHxhDMWxj0A75piT6
yke1YL2FQxvmxnls6PKjGkWgB1DbR26rjO0e5GR2EqZi6/m7EksurCz8NEGR2mdGLqQBFQ6HrPHz
VzEwmicZ5tRjM9QvtzdvJSZD0wX2jQ/JBb9MEfwx0YbarBlFY3KhNe7FFLkMSPsl6Sszz7dtXX8o
Brg55zP7M+L1S+DflAYpLEWoUkvQHcqRd6BLA2pya3JhZUlE+3malDIMbOfzz8+umS4uvUGGItFF
Z0W8j2LFOkmlNDxYUHrb/jSMn71G3EBqXmda82z6fzYXmQ4itfBf6Gg2i/HHuNspygdBvyv67510
rMIt3MvaPs70xCa4M553y1K/52mBV5sk6ybq3lDvEP8BSNZbPLprazrP3uZf42wfdS8x1VDkCTIo
r0Ed3MvldzW3dlrxRPXfiZLwcNs91r7bub35ZJzZE8uIurgBR90QNH97YvFFisPvaas+amP1sY3G
Dc9f3cWz5HThJp5STx6Cb+FJLbX6tam65q6AtOdBS6FR+YOVnSU+i53UoBcZ4bHzXASTemgnoobi
tR4dIsYsbUHNg/u+bfxft42uru/M6GI7E97dklyjXdDnkd1Xv9KAIXvrnbyCKGEDfPwveVxsIvyi
UChFJYN/EtLQoR/or1Uhqf9PK4vTBRi+EJQpi93Oq92qkQ5JbW5catfB/XIhi2yxNaVorMd+ckdf
eFL01C2CacMLbn8QBCUu/RtFq0Jp0a4/tr25QxR430K4x9397uvwfCVX15SOzGzmSXBFl4KgOX4R
FXbYyfK+UfKNju1qgPj349O8vVyQrqOqm0mjjoKAOLhJpGQ7o2iUQ9AU40NlWdVhZqV5hI9k3LhJ
VkPFmeXFc7sbi9wqKwU4i/q/vH5OrdhR6AuF/vPgvXOEn8Txcj9nzzkLS3Eloz8nJqGrDOh0eanb
KLor+tofeQfYsDkNRnNokV1IguJFPRq3bj1zB/bmiyQ1n9okvvuTqPCfmcU3K3x2rYTdiQMbOcwO
OrH/1Opbqhbzabl6+EMQR4uHWbir54OcgxfuYY50xbbpw10jyNOvqlVSyCS6RD/VtPmPvlLqI3AG
AVz2AJJD3kiQ10/0v7/D8lHG5G5Yxgn0OIDu4KYJo8gehj+6iv9b6PI5Fo1xgRBqw3iLCmuKMBy9
MdiNeez8yVf7by2Lr5Y2llRp7SQcY3kS7Tbt3/RevJ/l927bWemBz87+n6HFwTL8sM6sTgtOvSmX
jp7oxUGy2mIfhW9GslPrLNmng/8hFITuXkr1T7fNrx/r/6wvjloC6V7uJQag/RKhttFwVeWXJ36p
u58Bna7btrbcY47WZ8c6yXWtjEIT1p1EsyOYBQVvOP6BCZwf6WHqA2A/L00oVi7T1fZkV4t0aad3
pfHNZ7ZxI/VcPhjU3/KMYD5QEDIRN1/cXGLlp3gg4OIhrp0wPVqxx0iabgfK6/uWszC0RH3IKD16
KG0PrlVPd8VkPkNOtMUqpSwjx2yE5h8LgWaU2YJFGGxiOMtSJVSPSjb0X/uuUx7ietTfhtIfTgk0
iL9a0w/2Zdl/QXLvr0ZDkVLq6x/RFMSHsSm+jGX2MKBC7phgBfaJFKb2BNGL7RfjRxSTNQiw08ou
1ew7OPjvhRn/0tXuPha9Uyua072gqfV3S2x8iiu+9qqVCvoHPnJDeQVHKMx+waFoSw1OxV56FLVR
O/R1e2eO8Rbz8NI/YbgSf8vkzDylYPQWzoMijpeq4SSBdxVOpA4otW1xniwTkt8mKFYzdQvTD7xC
l/7Z1MnUV16oHQVjtBtVsTvxTdWSjZiyPNTzF501J5FmM2dMyyKkBCE6xFHPlDIKsTO1HrT3vdKU
ezGFkc9sPRPKEVHcOHorbsRoKv2M3+xosOReLs0P5XRAEUw4JtBiZn57lIvpUWiMByGLHiJmYVEU
fevBmd0+IitnEdZwkJxQbDNhsbzE58LBFEJE5QrMvUn73IBp2E7SkHc1tRkTVsig2RpgW9lfOpbQ
/3BeYFNeDiANg1B5uQ/lpmZ8iNXcrmH/H3NHqj+rycaVql17DIV0puQA6cHvDa385bZW6lD2Rh5o
bue3o/c0CtH0pQ3LurLjgv/J1mup158pvafxQy0M/pcM2Gtz70tWKe5Cre90uy1ab0QPIdRyu0EM
xL/roR4L7n0EaKCrlct8P5ht84D+L/wQupfW8BZJeSp/ySYoNiUzGl8L2Ri+TQpn3vbkSPkyKpL3
ORrNCegs1BY59eu4Uxwh1z4ikquXd4IfVl+II1BlwWScl3anDtqHUZP6DmrSGnUvQZ2Gx2bshac+
qMfQDlJh+lqHo9Q4VSqEr+FQpYoDIBHNKsaRgmwvRKY/7PJUzyUns2pP/ZzlefGz8q0yOSaiFRg2
PdF4Yt261u1vO9p1dEBZB5QYqqrzKPuVf7dD0CUBMq4wu8jinu6n/0MJB6t/5y3J4cXO3D2apZgQ
5L384I2AaE4hSPoxL4tPhpjthmhLJmjFp5hUwHNp08GyvmydNeLU5Y3s126sKe1jnja+E4qdtO9D
AuvtXVszBYxQZuyZCS8i3+VqkMipRTOlIYginuWgFZ4fg8GI7Fqbtuasr00ZyA4yFzgL1TEaNv/8
LL0IuhiIWOBREGrDe92aXmBQvSsbyX3viiB+oGjCZLXKaNEyuDZVWSH2Mwpur3jGY2jFX1FGkJ0o
HMaN2/86zGDJ0HRlHreaSU4uF5SKUedNYioefQs0UGgM7VM+jdMneMVQuvXNFoZWquu3l3eVj85X
FAVDYhuiAhBrLKwmAgEgZHTxqIPGrP00BqebHtB5+dij9mJLaXiIG/2vWpR3qVhulB2W71ucH4GO
GZ4GZc01IlkrY6rn4ZSckKoaPvSN2O6VGTJpS2P0yWgDw0mTzN8rWr+lJLNyfYHkAYY9n27sL7xH
LCJ4AYpiOhqUYjuzvM/8aO9rw1H3x10SfOwzAPS9ujE3dO2ztLChWGIqW6UMu0w5wFqiXZe0ocsU
xAnM1S7q4h2w9o27eSV2YcaEI1XkqXslu91CAxdAdg0LFmX7aFdklJ7tUBqTfH/be9Zcdlb6Y9Yc
7YsrjFcK/DUMYUA/FXLUwXWsGflD52ke2Kty6h4tsbB6V6pgPt5IA67gALPbKsw3KxrDzdc6T3Kh
V0XYtJIbDeU3OEQ/xaNcIkP9TTCRqBLzT4FOeR2soJi9epp1yBRrI3CvrX1+GBizJDXRe/aws/gz
YysLC+CymzeGXaWofQRvcY/UIqRjxuf37zOhbj4keM2V4FqoSBEUmKLgqmPdHzx5wHOUJrcL0ULs
TQaKPLTe1ujM9RGBMZXEEkp9ZN6umlCpmpZU5OGMoRCdhI6GQL0zxvAxjxa8cYVe6o7acbHneZ//
Sqtgy7muDwv2ka7gH9QeubsuN7jQrRBivNZAvam/A4n8sVaTvZ+qb7f39vqwYIYYIDNgvaItHulB
6tWZqR0ZeLsrZaoZwlbdfXUlxix2w3DHtUpQGMxkrJnmI5eu7Uz9S9x4d3GwhXdbc8j50p3FRlb4
l6WhQiesFJNTkg3BaxBWR03s/o5kMUTIrUiMx0C1GmHjIK7tHj1S6JHncdirZ0DWRqmXlWPotqr6
04c3Jqne232cjzph04I5QkINennRw1BR8sIpoMHpJPEY5i00JKLyq7O07p3Yqd+W+Erz01ibRZYX
HqepRROXg+X2iRDfmQDCPxhyl34Ymiq17EJQK3EjiKxev/r8AAWhSCRdDhSrEf08tAeAaffjN6FV
nwpfcoKofJ60EpF571hqyEuXIaj/dOMyWvMXnqRMIs1i9lfBGz2kHro9UXLVzt/7bXlXm38HDWzI
nWrH6pZw0coZgLaNoULQInNTe/FILdTJKppu1ubIzGNSVm91UEAyUG09oPhE53VRPuEsj4wRjX7P
P8MfZ1FZbArgxqoqHDM5OHjWcEyM4mTl+kZAXlmNBSiSDigQcSQj55+fmSnMlBKehlhLkcPX5cnV
CzUqW2qFDfjG9XMXNdQzO/PPz+yEXVU2MsOC8LuWOxnqeWjkUGBs9oOxNT69cpLne5T3LV1dniSL
DyQgVqoqvcyDRxhTp2mT7AnCi2Yj41u1gq/PGYPEiV5YiZmzHMaZ30cSGmsXK0Hp1NW0UbBb8Wxg
SRS5Zp3sa908a2j8XmeWxA2l5mCWwV2KYiA8YE9y2j6o6RbZypozAJE1YUaawbJL1xaywUMYJUct
uyutWVkl7XZx11dUCNte2CLaW3OJ33s3E4Px+Fk8sQI1Dds6jn3XtzwnD/I7KQwctSztRNkIEGvf
Cu8jMCG/yiNoGQ4HuRSUtktPoeENb5ER6VAF9KJz+/5dXQ/TQRTjFPVa1LwIUFyNYj10h8y7szJh
39QKpdUP6Ae8+zDREmRon38sCByWvpeHJQqo9IldMQINy/iicpBjMXAmYxpgsEnyw+2VXbsh9lSD
1NBA455S2eXhnbJaSNH19N22/VT0EgxL39oOFHp8kLwtbPh1soYtqPQ5voyTsLhLW7lYDfIsP+xS
kw0PYalO+1KuNVQsOsEW86J1RtFMHr0Wipe0kfWNpV5/RMxbMBxxR//url2aF4OpbC0B5CYKH+Qf
TkMLuY7rY+FJG+6ytqngTnghU5vhql44ZU+5GG5fVKsrw4NA/6ecf6JSHTF3VLzf/+ntcsjQ4wZ7
Qj3uclFB20Hh1hmha+XKS12FX8J0q1l4/QDGBC9vKpagnq6mgZUkATMqibWrh2E97g0/kX6mVWl+
9+QEDp4g6U6SiRDswVTLutzYyrWPNg870/mDw+KqWKMGYlGUIaFRgb0lju+t9Blgku21WyS/1wGS
i39G99NxIC4vayidVBamnsvQ3Zfi11CAE4Z7JRjC3e3ztmqGu3iW/yUHXrrGWJtK3PHkdWXv2WJJ
eTM6OUMZt62spGxcKSDRyS+4wrgrL90Car95SDAOT6nE09cWOmV8Sfs+3BtpIdrmIE1/UxzLPuLE
05NXyOW+zNp+44m/dgwonoAP5MphJGRxDApTCfQC7ns3ykS7NzRbiD0XfghHb4E/pOnG1q75KRUL
DXAeSEBzGV7EpkZZqOjMI6D66ThMZmMniWm8ggtod7WcRbuGAqmN9nK/kdCtBTbKlgoM4TApXPHK
VoOhM60LKKBivjVpfsFAhMrRS44WD75aPEUbh2JtY3WDPgI5EFq1y8LQmDRZyswv1Z8s3PVW/jkn
Vqc1Usim97FUNgAesoyzXOarwMtAmTJZDoEjCgaXziQl8ThkSmO5WWG1g9MZmveoVab0VR69VnzO
0NN5HpOo/troRqPZVl1GptPoYvaNuxQJkUrwdTfvULXaxVAomne8pMXPk9ZUn+qGRMsZvDJSd2ZV
WINdmqav0aej6WeLjSiYG15ynTBQtyQDpR07p0HLhMHs/BLRq0o4FnL+vQy7wfH9LcWRNRszalqF
34Iq2rKYHfVprkG3xFSX6Z3SXthNmbSRJ6zEEbSSKGgxbAK8YvngVEAaVn7dh6e2iKcPHiNIu8qb
vB80m9MNb1sLwSA1IHSZj9ZVjUWGp2/gjTETMx9H8OZqHx3q6NA1324HrbVTxNg92Be0aekBLNyM
WUxGTenLumT5432rD5a8o4YgNY8FWoGBG0RjnjlKaSZfRC3vtfssLrdwt79ngRe+TrdwDp1ziUJd
UrGYBc8mqpaQ79Tws9oi9bPetgIxCA7AHuOCcXKgqnGSdL4zxKLU2paUyA+53pif9DZKfqpIehV2
luhSY0uDFjLrTSZgt3CeeI41AVA65EOjBrZQjxrl3BoNMhulVUPaNXJcPRflzB7YycaLOJZyeGfK
BT3ZsVCaUxG1MaTs+pTpO9GTwI7d/gBrPgW2Er3EmXngSjNSVIMhy4IhcSus2YbZy/eCJdTMr9Ni
+gNTOK8GxQJ8u8sejKFnbJZBu1KXlAeYZ5+Ksdp1XPO3zay4LrQv/OFL8vRZNg5KAaJEXeoj1zJ+
Mvju5NUH03/V8/eC+oAxY4QGD41RwPjLgNzHGpfdQBnS12g1273f8ASux05u3aaQFG8jIl99KESv
526SxTGRZuT/ZUBudR/oo8d9U9aGramfAOjYQ/XX7b27Oo4YgcqS4WjCjHnV5UX/Q2Y8P7OOVAWf
qBzsKs0AqFh+Fc063wHy/F+SjY9ZsTUfdPXNKONSMadmAYnvdb/FyLVCiq0cmGdjIR8ROZQK7S5V
HWHYiKErKyR8Ej+5SYkjS66ZVKs7I9fpDOhBpTODpLVcVugiyLkdemn6glKwGe8036zbwzC2TeGW
haBvIdRWPibvV/i5Z5QcGKFF2BNDarp5Pwluagp3zJi+Gi0hQnq3wB6ZO1UgXiMM2VwHtjQdJU2w
qFS3EMEl3bQL5OJVirONE7eyGmAI8N7/NnJVZygb0QusIvDdsmHYaj81Zgu9+dD10mGs8niLw2fV
3NzdQTGd63x5m2dSOsii0ItuRB5hV1VtuH2TGUgkZuLd7fNwbWouB8FxN1dgSTEX2Ww2Rq0WB5no
QqL6ATpmW+sUUNVbQNOrLBYH413A/jHUQ61m4Q5EmtqX45qhofhvX/sCxgBAjsIrci8b6W4GMd5e
1tVxY03EEYS2yZxJKRYFgCCGUE/yZRDVWTfuvKr/EUX9SW/Lx8r0N/Lkqy0EAwTpKCtk1Gv+Xpdx
K6SLk6Vt4J/AToV3vjeN3zLeQ/dUwrb88CpFxpTCZ6Ia//sGWJjSBKPuA64xV/f8u2E6lDShuNJt
qWZiU9uIx6vGoIujDkrqclWT93NP8kK/mNxBAkd2ytr2oMoIb5X71JDubn+vq9xyXhiPDCIGORmZ
8v9x9mXLcePasr/S0e/Yl/Nw4/R+4FCTVKXBsmT5hSHbMmcCBAkSwNffpLrPOVZVhep694OjFRpY
JIGFtXLlynz/DL0hED7vq3rnsWpO0X7206ZpyIWrnKzC5SpYgFgRPlb8cQbb1G6Tl6DAYLHbD0Xj
p/5k3FfhfNBdn0Uzm6I+c9OP7+zc6gCMBywB5CmQQI5W/tCQKcvMHnp3k6SHvoa2Izeyhkf4qL9p
tgOOFBYGTCsBmqADfeI92NWOkdeORTYZ+rcyyoJ5SAwlVdTNPLjrc2iescLJU4rz/Du3y/YS3HD6
gC0DTDjbRvcbd3wcuLiVTVCx6OWG1mV4CIPKTq3CmZ5q0RSJ2Vn22gNfcePYXH79+DGfLiAsmiVg
4uJL4DxaQKPXwFqoWlqWHYjYmAto7Evw7+l+AJcQzDfo8C/NlOPsrqgCoQeC/cCd/rsOrK8laW97
f0zm0kxyQX8XrweMDmLtItSIbXESwoYqIxCuh9otc+s15lA+GQb77ci1CJvCrHvp7516UIjcFzXU
kpxN47UJRnp9xlb2JUG10w0A4xNI0IfAawIkA0cboPbVUHesgpNPJW+1JW+cwo091Vw4ok8jPo7n
pY+HQaplBRxdpmv8wRQ1vDCtMUuM8m6G426hIaxbXmhxnL0QJGgRR5BEnmDZeph6kVdOsc1745Oj
2aaApjXqrrWjywsR+NyiXrQdEK1QPZ6cLL6pnN6eVL+1Cv3U1aDBoYNzoQ4+BdWwkvEf5MERNHAy
H6XdM7S9NFSE9NXMygjS4Mko86TitwY0vnznWYhHy7+q3Kff3q8mcgFcFIgcIMqj/eoXnltVFsBk
18yiAkFx+m3BWyjwo4wAXgEdJOA7x+dykxd2n7t8qScGsDdvMtCloRV3IdM4844QqRHYF2mM5X7e
n1zhWPUgw7XW1q7M/gpMh2w1h/Zvl2K4lxB8G2hIhnhXx7FnAiTfOnOwjLLqmDnG9VTWccHyCwvu
zNpG/x3nPU4rH0v7aC3oMYPRDemt7cRn0NFAF7fDKa5E8KxBgvt4BZyJC3gnC/wC9A3gxBJuf2mw
gnMjO2uq223NBtBaFWmLPJmqtpVRLmX44+OrnXlNQFUMGH4BujqFUVmuKOa1YFDRcrt/lkE4wdKc
XWKZnXl+INaBN4OFBz3048p8LKAAgwGxfpvnZeK0/Mr3VZzJMKaOdWHfnnl8ULVY6jwoY2I84jje
ZX4uSl/DL8FvRhrP/axueWX4UO9g7aWj79jXBJkF+PrIYrAEEfhOjlc449JuGX7cmnXj7rqwGNKw
mL0UOyxIQc+soq4DSXOAynxs+x3G5pEfAKjOiwu3feYQBloL8hcY2mAaHHd8pZqLRo6jwAwj/2Yw
+pkZWQ5LgebenTALGtD2/rcXDvBctIocHMTOSStKqRKDjZO0t6VH4efCrvvJv3CJM1nTgu/DBRxA
5Gn/3woFJiYpK3eQtAqhNYn6PQ6ConsQs2cljIxfwByu9sPoZReypnOLCO7EYIcsN3iChmSw3Aud
mmO+xnE+c1en4cASUP8upDLnbhBha0HgYDN0MvhSBKydcAboLcZ2x804wvcWFjTBmjvEiwKMD4Bk
FtjxWJeXepZnr7wkUBZm89EkPTpm8lIaQnnoKThNiIV5X9g8EWab9I0Tua6KG3JpsvxcCMCVFsoZ
mEwn3B7Re6OGMam3HTRNh872UlQ8PEE/mqesLJ8/Xp1nXqCLQI3DG+8QWdbR6SMVy4ErCwjcsOxL
X4/3YQa3SWUhCf4PLgTKMKZ1kPyeUME8+JPmlcHkNhsB0yoD7Q+VBt0ln+Wz97PA5ECqz0iUu5iE
VuMIl4d6/DF2W3hBRA7ql4/v5cxZAEoAzEIADyzuwUeLQhIN4+iiqXeZJ50qKqVrIoSw5svHlzl3
LxBHXrKDN62eowjt1bAQdhQDTTUkdhzmfQH/JRiu1GpoNx9f6swyB7ULYjNAqEDLPYZOQxusuYna
wTbrzbLcTVC5nWNb9c4mx5zO1ykYUA0hxkgeaZKNF67+Vta9ay8ANMXJCgq9CxDuZBVW0NVuRCD5
1rbRF0NHAK3QPSbAb0tSJZbbxqKDabfzZA5Tkg8W0lmVcGqmbBJp1pp7l3ZJO1yiVZ39WB5yZxQ3
0IKHgMX7DKMLuskcUfHvQKBWd0HlKboNIWfuR3Byydzbxm7d/t7qJyhCwXQW6mk6n+Dm4tNXOFdN
VeSPNgPuXbTitqNsfJ486e5hlFf3+6Ab2+77b79Fb3E7XybinABqL+8/r6PbvguFwhBiXgTX/WxM
iQ7tPMkhsJagZQHvqhETgNNgXlipZw5VgLVIMBEhrQWpe3/hoQiz1neHHJsbljJo7grFIhGsq+qL
ho/jx3d5ZvehrMU7WboXgJ2P3kppKALDLrB+s5qvWyZXur6EuZxy1LEgF5gdsQr+jdDhfX9Ddi1y
yrvC2GaYAq/I2uAQtQn7yBJsL23+4o2eGXum2MNy8YunnEPuXqLbnXum0C+C9szSZsao3tFHoG2G
1kkmtwVfeIPejWz1Z2l410Zt70Q2NBceq3nuuULDEYA/amBwMY/yaWrk0vVlByXoQlnbmRf5ptL5
DxICeslHBZQ1nKzUkebXeuJe4mLy84Y1LIio4eskcN0ehkHzdPfx2z4TBKGyBcgEPR0Hg7xHj0HO
dIScP0cQ5PD3a+4asnh1X7LrOvOwF8Y6+DQItXj3R1dplGvkGoaCO0U8A9LVoZdAdYslom/qFCL7
eSIkucTMOHPSv7vo8v1fCpjZRcOdo2rfOI2dCszp1ghhlVV/NamV/PZTxKWWHQP+LpgnR+8W1uaG
39jU2SqWQWNKdLWFTRq0QiNGSedCODjzzhbPLixbNBlPkafRnTU1WR9sCr+IwRLcYJInqUN79fFN
nVmwS3sKsAMU7M7YZxLoWXjBHGwyG464Q7m3nN80mVzKFhTmOJQAb2AO77gL5RjTWIcF0iN059aG
NrooJEHEqH9J8/vcWgAC4EKsDJ/55AUFU4FDPoTCxUgfdAa/mwx+bhjhRBi6sM/PLXXo+ALtXMxj
T/CGqWIapbKsdqWS5haD81MEWtawNpr2c1NCb3QRqv0PrglMAGnfgtED7Hi/0hlXcuxhk7Sp6a0h
73zZrkEGjNy8iQ1yKXifWX2L1hTSGax1FOxHsRt90jA3SeZtYGf2A1Fq2GmW1WsG48dPHy/AMy9t
4ayhXY9/EDmOo0bVOuGUFc0O0/D8wKkL2oNs752SRq7dBA8fX205vY+SJKjKYdIUR/zCHzu6mglb
A1Oz3NgyRhKDIRram3Y91Ku+nmILJFX+u+6CWP04EBaq2lm9gcktfYWH7G5LSWYHlOih2xNHFg8C
Y4eXvCLPvTYknpCEAMXCPUm2CGc5QpGEbI2lb8J5Spva3ChPXAgaZ5Y/QjzaFyAZYgL1GGEZMulO
XjZXOxcDHLeUaC+aS84SsxQF2hzESDH+fGlS+Ny9LRY1oHVgyD84hsUW9RoMEmHgLHTuBVsZJlkZ
k3nhzs6EwzcfnP++yPL9X44TLUUhDfTAtmH1MlRdQudLz+7sbSCsQ9R8SdWPn52CB2DV1U27Nd3x
yuf5T9OYIkxr/D6wB6HlBU3GUgDZ4mgD96EFzf4Ws0KuzPsr2kFv3AHh6KF16e/6ci0rHAAvYLBl
zUHd/P0zm7vcykaMCW8D1SQUmPzU9ReCxLmHhrsAeIj/oDZ8dDe1dvOCQdt4GxIaQ+9+7bL2J+f9
paL07HWQvoEbglB0IiAYzkHXSIjhbHLYmKB1DXLIDsVw8nEQOncVmOgA61m4DAix7x9Y32aClkgg
Nz31N5nLb8OCxPl/0o2DYCAqURAskbAc5/jcn1grCwFEy+fj2mDlsBn8Sn77+GbOoJJohi/tfbTK
cPAeX6bB2EyjYfK7oVkfwUo1ppXxLQ8mWNhEbOg/V6TZu63xOigCAxD758eXP92wGM3AKAiC6+L2
cdzYkk0dtgYUOuE/79EBGjidLw+dbeTdb28oXAjaRQtNEbDpcYeGTuD7ULsHyYXTWIbFHS9RDwaX
hjRO18ZyGXSbQJFC2nRcNOkcRFg55/aWMisp23E1DM8s1xewwNNDF1dB3QflLDCLT+Rjc+oZzUAh
XVWTeoTFDo8yR8YQtqCAi92Xj1/RuVta9BfgsLs4ihzfkhzRi65D0SwucMB4ahjWSziKDGYVsZmK
3+/SLLaU6DBgEgSF9HGeVMhqkCif820nbQqjaVVtssaSa2Z34QWW17nHiDY7EHn0bkEtO4p8vq6a
tqZWvR3DYWVTDJ/wuM4GNPDWHz/Ccxdygcgt7UGAPCcp9AgbVMOs6203bK323vZI5FVfC6e7cJ3l
A79Pj2ATiD4nKgKMCp3gphgmn8vKcfPdPEixM7Uo1zY1AGxqI+14973Q2SV34jMlMxYHQiFm4ly0
NY5TsgGuxFAYlhjo0u1NwDGKhFQsVy6Gupmz1a5ISd58GXBC6rncBN64IyxMu7xbNY51YV+cu38k
NkDwQJnDG12W8i/HP+lLFLgDz7Y8I+3apHN9DYkVTDWYPYl5Y/Qr3o7k7uOXe25/oGGOtYpHjjBm
v7+oaPMJmjP2oqPZxBicSwNPrnx56d7OrSGcAotzG3Ctk7NNG7JwiMPgPqa+Ovxldp56vrCJf1ex
DhpBBhg2oH+gSDltX9a9zSToDOUuDEAFiIZOBTzOG5XdYYzZvCRGeaZzDp4LJpaBtWDo8WTKbJBS
Bn3l2lAMyssgztgwPlmy57GAwUt4VU620U/RWDnavW6gJpol2eAOQ9qGTZDFH7/Jc4fRwuSARxN8
FE9aLNQTCpnKFG6Iae/Mtt/C8f7CcXvmEtaCp6EDAGjgZPqmCVqYF7Z1DVFZH44/IZXhI5HUeny7
k//zXf7f/JXe/r3nh3//F77+TkGABqd2PPry35v0Pv2v5Tf+5yfe//y/16/08NK+Dsc/9O538Ff/
uWryMr68+yLtxnJUd+KVq/vXQTTj29/H51t+8v/3m3+8vv2VB8Ve//rzOxXduPy1HK3QP//51vbH
X3/CWOWXV7n8/X++udzAX3+uRdm9vhBoGA8v4uT3Xl+G8a8/8c7+hUIO3TPMXqDqB0/uzz/m17+/
5f1r4aJgCNZdMFxAA3/+0VE+Friy9S/gyRjcQb2Eugx2AX/+MVDx9i3jXyARooG86M4sbJngz/9+
Au/e0P++sT86OALTshuHv/50ljjxv8EbXVisB2w+lOv4jOg/WEdxpDTDrOz6G38MVzA0+mHXlbpB
0Io0tX5MskJh3dvZLhBfA2UdMq/urxthzGuEVpYUuVOupp6wWIT+sGZV/jyafr92YP2WWLr09pRN
u0YItNJqEURuM9qxA0zxyqOBvRKtKqACS1ms4TC/cXpl3xQArPQkjS1UityNzsMNa537VqUGEeZt
DxczHkw3PrETNyNFbKNSSYK+a7e/vMl/ntOvz8V935d5ey5oG6N8wNMBphEsW+qXoF5zSPOHQ3ED
emO1QtJQQDBN6sTkwzdiumvL2vcyn5LeaekmKNndBCqRHXQOYEQXxq500otxnbmiHfzm51CZGB1x
qq0TIEozLa5dZvxgPemumcpe6OSyKIPM844E5lWD4y7us6m6Lh0QXwoNK9d2zRUiT6Uslbiwj1/D
s3BT+10dgxQhb7PgmwdD3tJrqqjFG4+1QGfEKnWZlIuXHcVRuhLOvGLBwG7CrFAr0EOu+WDQpCgg
zeSHr0QW1q7i4Ikafv/EOsyyBMIuV2AWf/xsHeN0zS3iJEACYIJzGo6svg705JEDtAzpeub3Q9DS
Q67J2oFzEmpPDJIUXNZJ2T8Owk7JADE1oMMPoNBGTc/qT5i+SdgsSWI2hR1JFzS7rhpZFPqtHVWt
2cTU7OzIUuO0Knm1dwybb0ymZcJz4UXwT6aRz8tu1ZVBg9mhFiQWWxRJM7s7R0orcrQ1rNGaCm+z
0UmVKhooEQ6PUH65FP2t97H574UGKBUkdcA9gIqPFhqm+EBUcMihgQyO30PzVnt9kHj1T2ecu8Qp
uB25s6miQN3lysFMdLaqqjACJU8lNGa1mlOrG9mqLNEnL8v2G4GMUQI3EbbSVvOzrzAcIQOG55KV
Mv34Tb7Rbo+iByhaUOpHKQWE2z6KHpM2iVmo8FDB9+HGFP0KMgJJMSu2ahsZ90Y5RKIA3j1iorQe
vCunCMMoxA9Fehi+f/xh3kLV0YcB3QNQOwogqCUcb1mvB93e8csbq7e6KHBBkSUglsTECzl6CplA
+teaqQwb+smQdoRkdbjpm/5FVj7cBUJafcaBcNu5/rrICObJPH/vjT5K+kHPdyLgOAiIdx265HAb
qUD2D1mvvpSBhSHWhmXJaLskKrwMdoRuC1JcA81DOMLZXZFtK+jyRA4xv42yzCK4WWN0Q+pulblI
c9wQW430XbCaYVHWzpZOlFmqQwwXgXljGouNol8a16J5cIvyqmi9C11g+32W97YGIdIGGYul8l+O
naNgpyiZHO4c4PzGVn2bbxz0n6KJo9UXzHaK/D42XOnEgggrloPXxF11aAnv1y640bEHU8mpcvZ1
PYtYq0ytQeN1N56YEzZce9iAGmj/jrQQ2sSExs7PvRF+oaXcKMvC9qUYPvNJgD6zMW3BG5iNT56N
qtLlNRqnAdYOdbCmP14uRxDE200v6RCmFZf5+xMQYEkxFSqaQyNluTYnmLYa5rqyJU8y05OpX5Rs
pbxN5ve74QZ6cpcaD0etzn8+AJBQQC3IeE+mpgZplTbP7AMiC1S4RPXTphuPOG2q7PauMybIsFsk
hnvUA57czu0R0RC4Lz0H+0wAQuxZ0CvQbyFPuiyOX046I2/8JpyNQzF0a3vMy3R0XrM2D+7Kqhgj
IvjeGvp6PzPv3qDZlyasnd045CpmRu7HWRfg3OGTuxEQYrw2OdZGANBfV0/V0FqRW5E29rm20nZu
6ohQOLkTP0+0Vk4cCpTzoEAs2y9/6UFvKLPcOYh8HBOUPH1Ujll74fTxz90vmhTg3kAka2F4vL/f
wobsN2mMQ1/K29mcWGR1tPvM8zVzA3VoQHCHP/WUEKMD8X4HMjL0YFs9Je5cr13e7HrSy0ObYUO/
RVogjP1KMsQ3GrRovzeH0JrAY25+DOMQoH893IE+X8VSke91X4frzs5VOtLcwcSEtGLADCtXaZ46
Dlt3KPk24N1/NZRzX7WFSk3ObpkB2bARHktRIJwWc29ucNXQSUS28vK4y0OZCi98dNcZhfh87cs6
HfurgprlKhPzCBdC7eJ+dBhbDN7LYDZ1KHTK8moGFpFAemA1ZSG/K/27uTDKfTAc/IcwuIGqH0Tq
svAwjA5FDTuxbdCtFahuK7SrHCRy4pLS95LyHqej6JKiEWcslD3szqOXM85VDi+pA1gvw8YIMxRh
Jv3a+VO/MyxEDQ2D6VXL8oiPpREzkyR+5e6CrlvXAe/QNQYPnnrTY1UCLM+MOp6bqVw5fOzW1LKT
htgI48E0wqDkkgzt22F3dP74gOAwo4iUGqz8IxygmgPidM14cK3iBZkHv54AgEwTyePMh7eC4aqH
wFznMyxtwkHMO6GiacD3xnpdcLNIeoqFAbrpExX1ppd9u/Z4MUQskzdkrKpDvojTcm5uKt4FSQ6H
whgHkhuZXNJkqOBgZ82NGYU1mICBpZffLObfAq/+jlkhJs6Qr0BkC32c9+/HwRCmyjg7qBkngSPH
bY6jMtaDemF9ff9xhD63URcpHXgEIj5BIuX9tRhK7bnn3aGGaPIqI+VPEiLP+fgaJ0kDUI2FjQqS
EYBgkByWBflL9GupZcyYfzjUXIiIW0YemSU26eLAArsvHRkNXh2Mq5EDOgnEMZqoRu5QD5qvXeua
NEinHVWmrTXmKSxT1g5x11DZZXEO0Z88V9MKek3OllZXjp9mQtEV0bCnHYXziXDva0Y6KBKq8hbT
fDSB6EcfwVsJ+fiSv3EstMgIb0RZYXhLUWR0LX4AHt+fC5RHGF2Al3bFw2ANWlwf2b2BFNJurzno
kfbkynswAOJun4F2BAUdOl2IpG9dp18XPJ4deAYoabEiwLQ9rh01ZJJ53/aHkECZLHfyKy8zqkiZ
HFDcQNaDb5AkdGAHwOyyiyH6g7Oh04920z0qrzGvG6CekA0xIAhmbYsBe9QNmiaBWoGx6hUGvUH5
BI1LpbqSJFYdXxEH78bPSriB2qUV517wxPwMzmzogafQICSrErsclCByhVm7dWMovM/RMq5cyu7o
UJaJyTIbeUzvrSn23AqTvfMKztX1ZjAqnHGTkXJ/fKYceSMcr67nGlKqsFZflUXiVc+oov0raQU/
Jlb0qdL9fQWhvwtNAxxGWHTHD3bR78AgVoDa5Dgfg7ud1r7FD1CP0lHZWOa9LoMItosb3gbm7ez1
RlRQ+fdZbLuDjrLaNONp6O4mA73wBuV0wiFBmRgAZtPSzfwtoFHmopzMZ7eGBDQTWwBkawxeVXs+
BCCLzDOScpBTckeJqPOaPp3Q/jlU7rS37N5Kta6fBnSPt2Aet9eVEzRR6XwtCi/ca9rR2NLcTGv4
JMQDKv+ElYjSoC9acc2rKZLBt26mKvLtUSWzKw+12lnDPERQVQB84JXhdV8Ic9UH9KVuLQ80Uu81
8BlBStHe5npaFyb+FhST9NWEQ8qENV+cQyz+FrOBSRcESL1XDK3RRNTKxHbG7cANJWdo94mxdLa8
FjwxoCaQjG7ZJ33eHSA/VV4XFf2ulpKrDLqDmrAVXVreU9WF2Mvdrp/NAgluW1xDsvR7oNlaVNSP
pM6NnbkrOs/eDYb8ArgmRlHx6lQ5S1w0NiOFo5V7VO76EiJWZnA9FNjFMi8eMjzlg6+LPLbhVBQj
KG0xVj6tJ4zfxrTP9MqH3trKtdHgA3gJmRNqJLbftjduy34yDAkCx7b2rBVpnvvulRrGdTdLGLuz
4eBNPzjki+K3TDEHm+5C2uwuEf54bQKpBF6LTjFIxUcntGbS0WCFH0hdzRtMogtEJoiAGi2GWS03
a2J3diG5DqHpKOAF2Ta2+5AZQ7meuKMi5gUikejsrFnO0OozDrSy4bQLEbhre6l1x5YYcdiMN4Ey
YZ1AWAp07AeqXn8396joiJsdihZGEuYY4kHZmArBsw28JoX0lNz6TrVrWwwOWxYr0tZoxiREWZjO
y0JUlf8p81oHZEJ9WxPUH2XYPIdq6oCLVDyanPLVG8d9EeKd9W3HVoGs9sL0MJcIE5AE9iIyxUAM
xdtg5YUuyhEmDTQEg5dQOEAiDj7n6bhpKUjh2pzsR2GKeIJGaNxPU5C4CuI1hl+vAaXZsf5sqHGP
ue/443PQPMa7lqtDawP0dwzXAo9cDuNfzkE+wX+SuMFechXzgn/2zObK9DiIlwVOelGZLKKVt1Zi
SKGiZG+rFq90wPx0EpavcwiMSVn2jdA0SOYGOHbNL33C922Wv58PEE8I2OAxLfzv95/QzyFpKsJw
PxehGUv7R1CLcYGyX+YRH4W2xl2e07iX3rMSbpGEUP1FglyD7ISwo/LQXeXCirJDmHmXXDEW3sLx
tgjR+8LoANIItDEwZPr+0wF5h4eWT/f+EK6QI2ZRX+npwSXTjWHATGtsK+ABvgfmepGpbdHyWw2I
JOImzhZOOGYfK40DJS5KGoBPNOT7jo7BYy1fyoCZKDU4TaqqmaGq0yZNGFwvBpupmvsipox7j8IM
5Tqc0fhqZsd7xDDQnEg1eps8lx3KdebuQp4HkfK4uKo0bR8b+Lxhi07kuuxwLBqw0xt7cyXYyP/+
0inMcGMQJNFZAz6zq607NYr5IWQ30gg/t2bHPmlzcrczAUYayMB9Bjs4MtHL+aYnsSubuYvqsSxW
aH90uLlmjEXDJJocBMV9G64K6Kwlna7yqLFUTEzp76Cug2QmuzJD1cLApDwIPW4s/MZVQRy4SUDU
nCv4SRi9Pe8GqBGsBs/biNErYy88+CJcQWhrH/Ykux1mNifg7MwbMfQbiDBW9+DX4qAaKnPnOQV7
hDo0i7hQxX7yBHtk4/xApmovkd5/Gd0iclRQb8KpbNE1rNUawt3FWjVOu85gLZoH5uvEvY1RYypl
CLPEDPRaz00eFzARSex+EHFNE4f7sEOc/WE1Ooninbp2cuu+DkB5xVTyzixAgZps3a8t2IJvHNma
axD9151XuWlfyK+wgHu16WwlRZ8Fqzyr75R3FTq5vsVRehWEHELa3oT1PsMym8AwRg7wlRLVxpbW
LXpaKVzieWoTwNRdOdzP0k19DTPIymafjBKVhltZPwoTokKWBgTjM7qdXetmdIQTwxQDEGPp/ESX
md+I1t+QWfysXCuLRp/eIJYZccbHuybg9+GA1WXr9qnX1WekqpZY9x0KYcf7Tm3/UzCrH1SPN0Tj
l2eMuUQOihNZwPpmsvHMcATfG5iBM8i0k830lQ3Z164WiD+tk+Z6/u7N8MeYajsyq+ChbjmAGXED
C9cwcTL/Omvs1Whmz5Pr7TrdxfOMRNkUFLpfc34oZrHNWDZH1djsQ7d64mH1DYf6U1F51w1S/U6R
NOcepIUywOhy0J8agPFuzr/JUpTxzFkezx35Kg1weDu/zA5eqx5LLKS4VChSQ21F/uSTnRNwgQmp
bKdsUqdcQK9lIPwTKQIQjME1iayRirTwoQXXalhpg6G0Ahe52zu81WuLiCciSyNCBNRpXQZz6jUT
QJSlZUKGnMU1GepYFdnGHyRUcFY8JMD5KZ5TZfvXho+dU/WiPbDpx0zc6TC6eJJTAE9Ok8QjNZOw
sZPSme1VQHW+8kUzxB0PRWzr4ROt/Ngs7J9dEfiIKp0ZqayIMKK1U5M9XteUqAhOKn0y1Tcms4xr
iXS/kdCLmgcWt8zz4rKqDxDuZld9WESUuG0CJ+U2hc5LF2M81AlR7uTArq8mjZFlmX+ZWmEkflk8
+8BlY6tvb+BbdgUfcx2DK0+BI4nIDZHrdyS4HtEsTaqe+QmcCByoJNgs4dqf0llnq1pXr4bLinhs
OrwyKW8El48e9KyiHn3PCCC/jwiicuj6Q/wdonw/SB840J0Re1GhcpiNb6RRxjrMnyD5xtHwqSw4
s0a66KYIQ/36es4Icmc1Nohj7hWxxxd3FCkq7y9WfQ/LFQYAXkQ+MY2VhphCTLjxcy6cZ2hv1pFX
EIgNuMh+Rf251FAX9VmjE09Dg3/MKkBtncaDDNUGmOWnPFgoKArniGE3sZXT7yHJ/FgwY47gdvWE
SP+UQXEDdEYspVyJOAuHZx74PyoL+XsLWRHSGqnOyrsJjko7Qh8mPGXDKfM0hMJEWddPtjDa1Ccy
MSeKroJngCBifsF0bwUdD45TwKKbbrCCKMeEftrm0roxeeFH8JVZVRn4+RgCxFfQsgeX3XM2pdwi
fJF7MvTfACihceIU33XJrNiGdXBk5/lzCZXhlXLYTwqIGP7aoCrZWZ1IMv1wbL6Xg+zBLDKxd5Ha
Rrkh+dozyaNTt9XO9G64MxX7EmY3OusH3F1tfTbGxl1p107l8GJ5Pdv0Wd6u65pf0dlsdxlvRp2O
s5xXNZQY0AoNUf1YbdJhXBkVjNHjxEBADltwXgnnG2lDgkI1GNkZzfku7MNwiQ5Xte6fgRg7MUVr
oMotumv+5x8k4HQn8i6HSmwJXKy09C4s8ZL9FzVIA3g/Gh72PCIFcAtDQTa0aZO3XxrAjW6it/99
+3P1KJ8AT/pp5dZ09/aPwZtBxzrXKzkXAWyJMgqb2+XbThN0u6F54bR1U4OzL64Czg3AOEfCKEkY
zR0mAKQtUt9LnN77VCj+c/TulDAPmQlHYORDgJVxfW3LbTthjc7QvE/bUVm7rvOtnQrcR6Pm40pa
1rNwRx8loYOijhTXQ8eioTTBmig2vQ6mCFPuh7cnHray3WHcaj1b+IWeug+SoxB19QqC/nixBKqf
ZtmTT9ayyVVh8AisQz/RQek8l6YXQ5FxD0frcjdLjOXbnr5XZqjXucKYSxnKOKDwHUNPCt1KIJ0T
qBwoc31jj4zgqYHMYQx5IaQFlowaP3Mj7QQDcgMG6I2hzerPk3Mwszm1DfXQ+4Jvw3VVs8dwFOUh
KIcYnnkqhnpaAur5Zw9VZ4RctLvuif+laZFyFj67F2PfxkGV/SS86z6jt61vpG3eTGTmK+CxtyzQ
Ztwr2qDedb+APIXM3bAe28Yubqvh2nf+H3Vn1lwnsn35T8Rt5uEVzjxKsmzZfiHschVDMk8JfPr+
gXxLLt3+X0e/dES/ZJAJHFvnQGbutddaG8/rhsz1ECfdhmgk9alMnW/nJgXjJai9ststfdEjXPYy
e2e37ffRA/RTTWUzSs0j61s9Iuj+lBhReFE7F7cup94l+cDOBopB4KqRGjhRJM91bt0UrZe7OjL2
5M2/2F2DZ5QSxo+ga+G5s7QHT53jx2qKLs1MYTlnsL7XyUOKVcYFtDI7IJz4Y2jCkWe2DzdZ3X1U
Cy/fm38gHnyWRSd2SicPcei0xzByXlSbsojupDgbafyw7HDeUPgsPWRW6h26iRxZRUSDTZb1ccjb
cx8WA/HFZeodQmBxihIHMMyInrpC3np+cy1x+2uDffeh5plk5pc3mz3pnDb6JpyaMGhIqU08vedY
5tl5PXI6PQ9mE3iYZ7zdpy4LVTmHL26hna1WmNusnEcwjL3jWH0wDuJbYujSt9XUYh2PFb+Y6894
a2zdFGNmA2JDMBblAV/q+VQk1BTpjPxYTH21j4zxgzcVh3wq231J+O/PpKzLpLKCIjT+TGM1O9u8
TyPzzd2pzT+NITODIfKA5Q17usQaWGE8+jhDyI8Vpqe+YSXlX11Ngfq6FycIl8zgEx4yRQFXfkqH
z9SVf0rKEWpk2XkI2222JJoRX6UKZQq37ktUNOFGOLWONixzz8JlQnO7F3zq3VNs5Ndcze19Hu/q
xvreKN/6QaQ3NZY3+uHFrYXvjOqXNOnlNa8cEvN6dRJz/CRrAeMYAOpmgv7jFa9upBNXW1nWw7Fv
Or/Vo+pudDnc9Lyd2v3cOTt8d07OZOEr1OtJUIAiHp2Gv1exhPfUOckfZESrnUzDCDi5yi7aSBbI
cDbxVLuQgfPmxq9Y+uWRZdsM0nBQMUJuP/XxNONYyUKXyPYAYAg5dDZOukydmz7od1h3xqUodD3I
sWM7uOyyScdqrj+q6q2tGIfOhZ1SHyZBx1oWqLZyt7tRPSgW71kTqv2Grck91Jxyy4smjq0rv8Pw
ObOCdUFqsFdkN9FtS202As1NblnuYYuZ985+tITpp70yHCGGbGwnsT8OOrXvUhuMQVjiolTgd0DJ
F6GiunW65AMuT/0xw3l2SDom8BJ+SNS2gUpxOaT25mdsYetTquZfaw9VjdM7W2Watm3U2k+x0p8T
231IXSW8J6ZzQfpFPlUa4jbVbMuYJo268i4F82hn2YTMbWYd8JvSA5xZzbruT64VFn7dDO2mw1Fs
lw2UWZl18GKj1ykXKKrmwe4WdI1M7EyB0s/5WPhjqHTnwhyUzUByMSDVSk06Q5v2WfEUa2XyUUhJ
1c9aBGmt1ZuU58Z3hM1GVanFvh97e1N7ScoC4MZnKxsof8ky8Ij4Un3woiTQu8b9BuTgh8vPk4RG
f4uHHFWb7T5VRJYHI29fGg23DqLhcRfiT0S+P4y+xANrTP+o1mHzbVYfKF/cI6suEz/qxV8iBRDw
eP0oU1tNgRrXPzT++r0KNRhwsSXmG5w/kiYPhJzGcyui8WxZ08eBn5LXt4GHoUV3q1RL4o/yYCIY
fIm6q4l/3HlwCLwqoia7GM/sZKadEpuBnmvTcRbMe03MfioBFmRat66m0jjbGJ85tVC7G8j/PhGE
TaVefp5siEdOidA0sst77vTpVtUL71KOak8FRfVr4n7FYKi5SJUoMnPGrTJ7J1B6dZ9ZsQxcpRw3
ECyqU1YDg46TiQiL0JgQLyzPMYRUe+yjfWcVHwQh7rYCJigzHMwTqfeUEmjCg7lgJVMki3PXWvgt
mPI5W8BhAxFPUOss1wkzSZAWHl895SWBHqIvrhGp5zFPb5lafjZwaDtEtvOs63W94ylt2XN2yU2H
4xJQOd27g3Bf0qq4LXXuXtzW1HyDPx5/AWNvLpMC6YLEVOMPEduHWCHXRKnOhggjLk4Z5fjavwRb
vw9jU5xdexrO7I87AqcwfUw9QWmdatponUsGNY+M0zIV5V3GX+929j4xtQfYdvOlSpVz6aR3Iy/k
RuSxeRKjDEAwWl/kbUMJvlBcmAiBzXNR7Dy1N/3SK5ItMJnOg6/yYHcREstMK7Z2KrtAdNRDdpR5
OoseMKTIYiwF3ezSq/1LJHHIsyrBPmtQxMWdXRFY7rAVZuPtrU5j/yja8NYD6ToOkGrsPUpq2Qqm
rGnW46MpL5pVJzelNKzzKMJrG6reme9yOxQJQGk1qxtz8E7enNaAlemfiA2pYSbE6NuwY571qdh2
VNf2hWYXZ6NpPjtTTAXxlLLJZd3umkQ8tlaWHNRskrumjtONnacHNBIYTNa9u6GSVrmZ2e5tTLOA
4FaEyqaNsa1Ix8TygSvlfpLjUzLMt8iNlK0+uET0U5cjNlQPCAuaI3ZIj2Yiy407YrlYwRU3J8e+
kk54Eo7zMqTGGeoaEJjCqc5WsiBtbB6F6IzX/0WSCN2ObDJ2c2w9VE71jYAh37LIqvvZUeogd78P
FTgl9SMqkdwa6ECtFYHaxpF1Dq3vQ5+ROs30IojNPVWy2WlXNthHan/1eM72fZe+qH1jnIsy2TAZ
xxer+JSWk3cBo7lFLWEw9CNnG8WRcohEnFLhfbYOy5cvJl9JHWXrNUR28P+vJGIJ+sD3HCC4DXAy
i4GNaUUStZiaGJ9tW4JbWi00R49y5Ga8Cd0xC2qvRqhmzjidhNoJIttWg+297z09/xoNQWvwf1ew
XsjT8tkUcXQxi/wHpbidgz58Zl/vXXB+J+2lmy0ADuUIcXH7q7f1v5pIrfxIEyfLavS9LMcqkKW6
7+LQJd/pHassDzdWMVWBWp6iviLvaXs/op49TcRqvc+yjsh5ViiGoWbhthKfR63rd3FYNMcmiz46
MdlRtnTiKrToh5ZNn6A8UkS9V3ls9Wezm7MDUdJINNt4TH3NLqVkxabT55taRX9oRd1TRZC1IgL/
fNCgOfUaaWVZ3Vucqic9fyCiOFiy1J+Bovw0ssoTRWTyoMpCz08gYR1VdgWqHNVrqlTRFpAtZf1j
PImjbEO27eLUWv9RNB+1im2dUp/bggqOuZqYO4uKtXthDc49wq7Qn6nSDqxTevvWsgZfmRVzY8rc
onpMlZ48qX/AGxI8sTUv3nBWWckf06MC6hS07OTO1LfJWA5jbwNKwEKbyPOkNh/ADjsIrQDS0rC7
rdbVw8Zp1DbQ9ay5JX3zycGAYxfZihkw8T5OIkme5VRe9AsOy/m1ZlI6zB0S0LYYHpShpVKgGVMX
tu3GgCSJu4dNfsFJvglKY/w+E11hCMdqbeNeIvu0P0IpfWhzpdtiR1oArqV1EKpSOxunroJbBBO+
2tmlfOp7sD2lh0kZu9G2ncxnpYlGn7dN+M0wftLnmNT2wD+mmnBMMyb2wvjmkaE6FJ7yUZoGZuVG
Hn6IBiqpNbO4JzXrY9w4OaweEe+VznyyKQ7up1KdTi4VCLNCkGSloO0dVMoIqJr3VOOd8cFFgOar
Yafek6T8I+1191Jq+kfeblgoJ6E36vcel/5ApMzOJiuDa6TT1p6J3IYwie8Taz6vzzkTxbBp26IG
FbF3rCPVNhmmcVuHsea7rVUBocgfc2HoPKZlclPZfgVjRTmkfILRV0iCKK+yiqBm0RKVY5w7Flp/
tNXqMLUKjhV9FERKC2ieJLpfRG29kfC7IQknt3CMT1B9s8AzlD+NebH6EbF7bGsoHYrp7nQFQCxq
XBkk7bwT4YRShUB0Y5Yi24I4Qca1ZEqi04ZXmdpnl434Y28Z1zqVy7faPc8ZZJkxTnZjE+cB2Bpb
OlfZsTxogd4P2PG0pti4bg11Wp8ePLIDezdi1zRPHry8pLgUGsbwal5Hm85ma2tGirxr+fBkTt7n
RArmv/hDWoz24pFGtnlJqc2KZZzygn9Ht4aXuBfYAZQUBtXN8+AO9aEy8BErHOnXXW+Ri4hTMGI0
fhAC9EBpSf2pUbdLtHGPFJhlTp0Vdji12PZM+YHdWpJHcqAOeOJ8FNZknDI9gU8j50dVG5J9hqXG
xvMyLJ29jSOG4knrNmEZh+dW/dgOtnWDcovtvdOf4BynQUPK0O3IUyQSeKy/Jjr0hZ7XJOiUzA4a
iz1QpNePule3QVM2n0ZJxlfN4cNHSahvk9Bl5yuUfnGdiXZtHrIbIp689JX+NM1zBybZuU/GGF9E
lT1I5AFbQ1Ow1Rdd4XdEUg/5ULzAHbI3PUq0p5L6FI30Yio2O4lf6um0J8PmhbV17pxiA3Vj9rEf
OWmKa0GwNXahW5UXzSs2bG8v2NsEcBceFSKajTEG/TgMu0LJJ/Cx7pOyZF3NTvzBypn7k7oAvLUO
mc37yxtbaMNKER7IIgXDLD/CN0pf+SH/b+Qg/1CQXD/snv8/0Iss8s7/9W8xxn/KRZo//yyyb8WP
X6Uiyy3/Vopo/0JoYCKsxDJ0sT7i1E+liKP/ix3DIr6EX8IGeEnK/1SKuMa/YGVhF29hTmAjEOfU
T6WI5f0L6R+8Kc9G/46Ry/+NUOR9ghM3HHKGJLcRUqtLTaJ3CWIKSkwYDKby6s5fshZ5OCUgqvNM
Ddttr+C1VNQ1kOA6uDbqlBhusB7GRV+d3+5Zx+Ry99vV6xEJhJ3edvJSDEN1IKaP/HIsJphNnaue
Xw/bfFbPaTGBjkU1IfDaVSr17CjU6vDX/i+HrzdltqME0gprJAU1co7MW4hHk3NZGwsS8/Daz+u+
H6Am534usokVg0DvpLWuc1FAoQI0UWQUlxvrjmr2pwLlJZZY9uH954BdWfxj5KLtGeG5aJJygyH8
FAzwaS+JzfrvJt5p7a2N3g3g+K9nq6rv/EkS35GOeL1QXXpVQwX612uIAnZ91xObogO54VF0SdXh
qka6HQAmVl9DM72zd4ifx8i1z45TMqW3ECntfvzqlGn61LlDsx+VUAaRGPKzIlNKkFmBl+T5eR0R
1lz8hjvIw/zPJDnPEO56S103VG5Y1KznfyEZ4GyQwiBytKst9HGXG2F3EkvT9rqR+VmsU1OkI1xf
z6zd9QhvlIndWwTkYrnVaW30TCW8FdECsS6Dvxyufa+sMCgck27JW6g36sclRZTd16aXWnYn0Oa7
rdzjCou57KksCpRfchk5ezj+F2poQ6GMJkKqHK7UqFpf2UnBDtTUz80kIYxlqrXrIRN8tPV5l8oe
0qcwYVR56YKShRtd5O6F+M69hKrlXt666xhwnrU3K/1l7b2dfLtWYZkefIzcNzJtjoWTTztL7aFN
udl0Ui1y0P5bH4Q3B9Razr+eWq8KW2M6DRib/rzUWM6/3bQe/XJN5+XZcUlhqIpt3tt2yK9sOze8
9ea9K0Tq+L0tun2KhbZfSXc8poOKMGrU2WTN8k+70ZpHEBAnmMg7MW7b57cmd1Lnl67jVC7J03YM
1kvkDN0b4Cnf2uYwA54W3dcCNSYv6xCeUGKGJyQG4UmnoCycWRGjZXarrVM44pG4g6gw6qdHyyRK
dRPxW8mS/v7JXUvwMDmj46cYyHsuKoI0yjliLXPVdN5bW0bt3hLhuRnMre0Icwic9Gskq+mDqIj/
K4m/Dsg8jChb2UhpfKszvbxZhOma3y6Hc4mTIJqUH69jXrV3kkb7oGmIfJLmg2oUlCGEORJQLsbL
/FnGAxiG4HCsDW2L/S4bz8Z6qklvXY1ojD/FIvrcZvmtMOWwGzVgCSp4mtE1yQ1xFH1yXXs8oL+s
YQ+vxK9/COXe0XJ03AN5Yx3WBZiavNbv1gWsCstphLZ5HSZy8h6poRkirSGKzu/WVjhadRkapbq8
9tdD3PpeBEk68PNKbNOS/ZiDzhjGRdLf6rT/LpIazH1Sf4ylzTSmtGdJCYV7NBvegxjqIPMm5ZQr
lXJqbKop++vhaIDnB+vhAo0U/nrV6+EvFxgF2gp9gn0zUsRScbvmVk5pcxt02Wn+qKcWiSbrDGtk
2GEY2t81q4Bn7XrRx2IR6sben1Q8hrw6pmZxiSuS8q+HidojgajUdqeWRGVVE5XH//51e++0czq4
rA3HiHK9sI34xt+RoskTp2iJpXdSpTSDHDOD01tTqcrP7liWBFpv/fWaYR18d/nrlesgvLBdMmok
M/6nj11PTH3Jnn+5pOU/++u/UjVOS5E0w4C2oHSXtsMjIhV1ujX7QYVc0QN+S3R4ra9B0ju1wKyW
0raClDhn0snlDJzM7OdFo1IUR0rZHV7H1ruXxqwpOf16z9uZLhLJQanse7x+jLN+zHK1kire1vSw
SDe9kp10q7e5D14xn9Y+wq/5tHZ5JXVCETXxh27uPuoZ8AJ2OzZUZLIyJQIwBy7N0dVmhAb4vLys
R+tYX82fXJ2qxkMy3XsbyVSXepemlOZBlel97SnLIrAetUk6/4Yd571fWnkuFuvapZ4JJq/46f+T
fzZ6VoS3kgFLssEwsJil/kDkrflUZhIHJyqMh3VMmzW5M4x+XnILnd9HRjz5Md5ZPoaa1a132dvE
5FvE0utCS2ivJ0q47ZeWPU0xRNVNCr3az2X0V95Tvbmvo+i8HmVW6FlBhXjj9O7MQNX7wk/hJpOd
mI9gsnDDbEh70C+IDj3M5MwAoqZ7aibbOaGGcnEEHLloKAmXGu8k4MucFbsC8Gwxntf1VN2s3bem
Gd2fl7yNsXfwzk1ynPujOuQTultZnWrb3WDQNl6y0ij4Ly2H3SQUc1eF7X2cy54pnMj1ZC1nCrUF
P9fMr80YpnvEWi9WBc9GUN7unIeR3fhv/XGqf555G0vjUQuonoj82Z036qTBRHGrEd/aMH+00J1+
oMT3sANIkX5j6keKrTHx1ABfm/8+eWjWu9nDQOJHQQo0TzoyFR1B8T+fEoUUbN4kSEjHjN+dOaZ6
KaPqLOKufOrbAXpsMm9TmCwvwk2mCx6bi06yqF6Kzo72LnrjXTzE9Z6NcbI1w6y985a8JFGEwoHN
quX/PeY1eB7Gumzv61C6HEEqf4Fxq+xmObyeW4f/vmf9HNkxza9Df487y2e9Xfr3uG1I87j2DKOd
DpkiK/KKU3eyEtxQVTUvn9wFE8A9k9x1Pord2l1PYLj5MFCO4kJd9OKp0sfuJmb1sPbWq9ocXU5a
WFbw9kEzOh0SA1F+XC8JC/G8BG17lTzXeW2GqK/P3dL0gop8uYQBtZ5Aw1yf3TYEb1/7eWzP4IXl
Nl5SHKYLYFS3lnacjJLunFOFLp4+pRNgIcsgQjqNp+i4Xqx2IXCL6lJDve0M300SBdi+Dh+tXnib
Spuxd17GQMrCRyeFG2aKmqKnS3c9IfsBlnzeAI1zVx6P4laa5sFx6mwnhxw+4iIH65u+vsD2vnca
/MLg7+56sluuyFzj9YrISrki/Xe3lFPzuF62Drmzfjfbqn0ci+TSOADQqixBy0c+Y6OVnhtYg5ry
OBb5eH09RTX6n6fWwaaoxnK/DrZyfh7U+WuWTnZ18xaqqNU/RjPFY09D37S/2d4Y73jR0EiwGFRh
mbDJQeOsvZtXKwsvoL7UB8wKYLBY/C1n5+8mnpVr7yXxiRSTd+tzsJTOie5tN5McyTL7KZ9hokQ2
EujSJl2mdSP5f5F8WqpolWMg5zbo8kEi7XUQ4inscsgj4OzGnuviGaRI8VrfyVBS5Bv29gsB3g8x
OpTXNBZTm2F8XJso+gZMhU5wZjIreOwP/33eeL/p4EuAkI4OATsw/Cvt9xp1i/+Bg8Sj2RltlSmb
xoVhiZ3/cIptsz+pRoKBHz4HflqaM5vj3DjEpbp1SFdeh6ow0EGMeyfr7ZMeG/ZpdNwrMLCxH1wx
nT0DvqMJuX3f5/HRsmZ3qww2COEYylOadvIUpQVS0VjDnLoUH8XokU/Voz8jzAT3Y1V6l6xWv8i0
z8jKOMNTisWBX5Keg4/iPmkaYfhAPRQAhwvbM/NApQOWD+08RI1xr7zpySwU/W7pint0suJznNbG
XS+0j2Bk46l1zPJBM+cYRlV2yWKEqe1Y6fcqLnPMY+yv9TDOV0c689VampCtSZBFJEr0EpS/aEPl
JR4QfOm5F5/A7KLPZjvuh5651phiWOBi+rIOy8bU9oZeu9v1JnbQk69CYrrmuC5Thmmf21J56VNI
wEBHh6Gyog9dDQmix34LTeuXLKP0VmE26W9WDf2d4oMpz8ICgwqPbCxMbO7eE+9dXL/acOp2EwyE
nXSd6Tz93dgF4qE5hUGa6VHmp5CrA3bzzdZe3mZ9dIor9MDaVpzzW6PHDj/d6P1RQXM5h1pFXskI
P3Vi4uvN6viGY1R0Q3sW3RoT1tx/f5yd98EclZkIV5Yikii/0T2/k7BkxpTIMTScY29TwH7aZLAd
t/wY3r5sSfW6utEbCJaUy1gJ8szlfOtwbf40a2Rm24mnZ+2CAPf7jtTz9vVsURfoi9T6OHoDKRFv
bjZlAzF6rmN4KV1xW3tKPxAieNWntTeKsn2aLHJVyFX07Tq2NkB824kn6AZlqI8Dl2q6Te495CBj
/1Ov5bd/rJeGq6U6eg+qNDbDNHufSB/GvRN/T1rUbBq+EqQPhPYIbQVmjdHG311V/shkpzzlevEc
M03bsqvIMIq9N1vjw9qEUOAfUEJ/ccKqI8f873G70KGUyy7Z2IqW/sZhgtnlXeTN7IvjP0Ij5Gis
x++3LB35VWSZGu6kYqq2IVnQSxm5xBnroRJXHBLsFhdkWyQlS5BBqmoXl3Xs/eVuqkPcqd2quOhe
whwcUUf3/UXrnetnDPCGwUJa4sEFgDNn1Tggg7toK1q3jq1NLhOJNnm5xo6T9hKbrXFIqvzydsk6
brzdt/Zf71g+deRT114xN+1FyYf0FFbGNg3b9pYX+qT5WeMRdQxsOdfuesa2PXGdsr/WTl0ZLdQm
mrWrZJ55FJZ8MNS4ex16Owk3Idzlo4TX/PcNb/eDqVL8t0njzXp2PbF+5tqddEqsWhAUd+uJEhYE
LqHpcCoHtJeoHdzDXMnhZUrcL+VQefcGT6CPUfHXOuroGApQFh2x4XJRwrS4xw8n363dxsRtxhOF
2EyD6Z7wwnDQMEjFn5ta3Q9gPApeGIODpLHENnQ5vV5TtWbhW0WMrKN0rm42YK+tC61nh6XfX7vr
mc6bnGuzNHNnFOR6UI2EPaUMCk+9rI27HDkS2tfG6smzyty1d6nWwOYT8pzrYX0t1LJB8hgnA1JV
MyF9klYIgDmzNl0JqOWvh+Ok2XurdL6+jk2Ggw0NSmE/S9T4UZ+gMWix/jxPpfaM5+/GJQ59WnuV
TTqGv7m/rN1MqfNNWGMMv3ZDJq691rXqZu3q/ZewltndLO0bHg/yzJuCILJqTBDGudd8ykUXD4Oq
LIOd+XpNrrXFw3ril+ugwC7lTh5iJAyXpuqhRMauQh6/z0hqtvF27XpDPG9gAmPxsZzVDL7KHInw
de0Cc2+wp5VHT6JRzpYoaW3qNaxp8zI5KxgZazOBU6LLJwOjsflTkjHhZVZGhrrWrLMhizLeJL3l
wJVxNdSk6vc0ntsDVp0oUaT82SzWkNSDv78bdihXOtb6bfzn1WP1gjlMeVvvz6Q8xUrXnSY9da66
YjjXVDulJq9UZsqOB2gZWk9GRb+UvaDecOx0zs/TZZzxlHGLORfZ63U/h5ZrplR5jDHOJ4Qer7Nl
y9cmsumaViP3Du8tBiCHmufhmMwafzlCYOucsiThRKQ5yUav5geIr5PfCk19WhsVbQo/rJyPazeU
Zn3viRbbulPzAEpCt+3rqaVOJPqpAGkGJE99PJoO+d9SPCedGf5Z9N2fFmbSn6BiN+zSmuQaplpx
Tht3Io1bzh9K1/5MfcHAWCK8tRmWqAwvkx7eDNyPdYwfD0Buad5OrGPr2fWEWZI1ebujLPTo5GHH
K77pXotYr7UjA3p8bO1sUyKhcZLURbWtnaCuf0uw8LvEU1zeVCLAGxaFm1YdMREqjcrYVAuMuozN
dWmfscZtDEijXLyM9ct1a29abl3vj4X0frOTWMHNX8SwbI2IDVwgUB2xNp7Wy+L1S0Kjy4xRcWTc
7xpMoP0w19Pr2sRJJEjHzKg+SmHv1rERMe7ZU+2t0lfFh5oazxsUzyE8qzH/YAwU8TUrqFetl38A
/ZCXqRjEEZfCpQwZf1KSePgRLdPb2yQGO+svXvhwrylzpPm9aybXbPgxJ5N749tzb+sRHFdlz4wA
jLycWBuqporAmTxnO6+3xilFFxM5E3FIK77JP1ozVRTg/umBpxu7ET2KHqXXlzvS8WhghhwtRTey
8rL9HLQhP/ZGycocTrbYrIdrM3hmGugJpmVvYws2Aae+QN/2m33dOyiaXwNQFKNKQiHbckzn3a8R
6qkU0sja3YxX593JntIpF5dceOlrQxmNZlvOZhFUURs9Dp3rXRz0iPnyx6lTVh6cWS3xEcDrM2Dl
NQ4mKmRc1TZF7ISfdGm6Z7dDItDWNqFBmMhtXIVnFWP/g5onHizrKBgMpENTulFGz4HkluX71Bqd
5zSNpn3cMXF6bq0dotZT/GqJGsvKcQ6x1n3vIsUwXsfWE1YDAcvr+8vaU7QSTndtIzuIRLuN0raH
mavr10yphq2j1ilkSfYfc14E4wzlo8tFuLhXJEGjmdRFxy2kzIV8QqdQ+rxtxqafzOQi66F/6irM
sZy4gR0tSEvknb5tIEbhvRKWu2FCL1smBN5Lhi7yvW5Q92LqwbLS5ZnMJuXLf/8h/w+vFYlTHMgp
CkpC+z/ceLWpNqWHC8Iucut9uiB4WmTr0DEXgG/td4jm9kQszzVlFQ5SpGevkw0S2xi7JuftMNbT
5rQOVm7RAIQ000ZJ4/pUmlV9Wo/WplU8B27FfI1im5Ti64kutvYeiWj0SvvYrvRD1BC0T8sEOLvu
eEeKO4DoTluMDPPL2oyak19gqJnox80zarJjotvfodrATS3LZrjgYzdA0aZZu3az7fTJPnmam5/f
mjmkUnQVmaR/FKhCoTF0mMuDIsrQONUUzyRPiozS4QeXel5eqkybD0jerd9E/s57wJBXCpiQ0N9l
nnMRiP9zgjM7U1XqOUJaglsVGqeZjRp86U3VwyyzFDd6DA3EPykEP8T0dntVpngfWba4mdWQ3ZQ2
5G2J8MqwZ7JHOBQw2MRZditzKtmkcrCC3oBmZaGURknrJndckVu/Zc79yDpgVZD4Ka9X93yjmlvY
u8GV0b1bGifXqtsSbkHWuvZNXV7zOZqgHjn1veqzjQY+8KzXk3w2HMrLRGVEHQUbBuwCV5cLRt2v
oPSsxgqZogXJXkfrjIfJsDFaK1IPc5dm77aFdqkSy7uvQ95SgCzVxpdGJzHmr2Mjhk6bITOYEZa7
3i7++34H7MF32UjsJ6srH/JU/U1J4P9AafitqECFryLSGUz5jHdQVeyZPXVZ7WqnWJjPUdgs3MES
l889Ss+jUqsSbza6aRRdS9c9rNtgpgodLUHU+XZT4tVnmafRja0Tjh/WCaOr/DR6X8DIvO9N1W1x
k1Y+2FmiHNZc7NrkcaycRtRfu4TS5j68B+/JoJbwORva79hJHdtJLY/GPA7HsWIFXwgbojDwuPCa
TxY/C9BIhzGTMh/sgfyFGystjov9cPKc7NemEB3pz7fB9ZqwS46ujvA6WZAoFHKkSZdm7b6NiVzi
8ffWfzsNp/WvuMUNBQtwFx4za5rdld0u81BitLkHTcrURNB3aCR3Hv4xgsfASQRVHgBot26cqscu
g6W94p0A1eGOqHoKahvMSFNT+4gtWnhTuvkzu9siAOJwKPnnak+2qP2wLH5TFxJvpH8GzMsqCFSJ
fQysH4cqC+8eg76ZKOLQuf0uT4swcJLeOHQO0f+2NtxzbqntOcoq6IdAnkGqzTEcmh7Qf6j/WNG2
0k0g5rrJc2trEolRPDLtpeWi6HmiEAoswqk+JRS+PEF+bpZZdG2w1Ox3Ti2+sEMeb13FVyhGynQV
3kw8NufMXcvPKVUEC9gA4PQZJDoEn8Ee54vIy5/N2s0N+TDMc36IW9leJjtvL/+bs/PajtvYwvQT
YS2gkG87ZyYxSDdYEmUh54ynnw/VMinxyPbMXLjcFZvdQgNVe/+Bh+ptoITh1hqyEmO3JLkf0IkA
G2/AI1Z07ZBobrxOJvGtcdVhzYGtFFN0GrRq1RS9u/eJb+0o1lNt7/iHALPDHSwpE+tgzZHJptf8
gz9ph3ConGUed91BT8HUeKDUBem9g5846sr3tHTJqbtdD11Yxass/+QEQX5U2CSdKl2NT9d2QkVb
zYDT5KURtpXhvDmbI+ZaqIA5qtJ9A9MTL8v5sO+2AvSUrtZbKy+x0lQFnkqWDvOiqcnEEfo+a7hl
nLougU2J0gICXMGW63Gf+q53yCDnbjoOcjBT0uzAH4hhfeSl8EFQL5zYkYQ89Y5G7COQCk60OsZz
vbNHfV81IScFu/4UlMoXxcuLs6yh1ldhXprBuUStYqmw+9kq/Csf+8rhRFwTzF9GdfXAoaw5Awmo
HmB5aVszgdenTESOlk7/ACSa/LpfPvhWCJc2qKe9q3fjpmQfo1VKeUDrhAuJiOdBVt0+vQuzoDuP
evJ1qIR2yWJQrU3wRMpx3HChRguliqYTZqjjiQChfczU44T+0EwWTgVbBIo88pT/2Fbqs27b75t8
nnwmHiI2BfvKDyl3zrNY5DhmDQ1zrF8LAz4qaJ+DOhcIy7UHWfWHG7tr9X1c+ydICTPtQWxxJYQy
byOb5zdk93KRuOdgjn8PdueeZVWbmuCo2Gjwoc14zAaxgsU8bnK7YiPXZNUanXIS6Go0fQrt4SFo
J3cXTmZ4itlqE0QhcVConrp0/iOjrM/2KP/zsR18j/A8wp90Rir+drZxcj/tOr3FTCLrNtZk9A+e
NoWnyK7+Mgy8qzLoFoBftpExWkuAH9pBFvb8Crg8tznxXGVOf4agMJyDRP2meewfHH8aD5nXaftm
EM7jFLRoFg9ctDwWD828k4Jvl51S3/oaaWG0FXPaVuZufbKz//EpjQ/hxfluiZYdj020tE3D/Ogk
ZWeYzoNlbzfloClbHTGIizkX5djZ277kuefF7QmsNnmcjh+qrGpIXaQoWF+KvFKXuDj5R19VRswy
+7te9O0l8nVll9oa3xJBw7079fBP68a5kQVJ96OJqD67EJqKdvT2doESZpiU6XPfABysGveiw/hY
eBUp82Aqo8eeo8hlUm/qcMO2+2tDFPApqJ1oTbCLx0qICoNW8NZVyrk4KMFRoPn77/vyP10SBGA1
Lggd+T+Aqr9fEjlCHYbi9M2m94F8pRl0T1kIiJpLjSTOJmud7lD0yBZWbmVtaRY5aYki862jOhiY
IiSWCwQ58laD3jm3Rhs7t3QCFqpPwJi8bahr5e2E9MZtROQCkBP/KoaJDInavjjRi/z1t3GdryHS
8gv5CVr+TcL+VzyTMT8eP1z2EOU4eMwwCq78DylyrRxAtjlFQ1jYtbekAmDyBkbZLwEpmsumTaqT
LNAAiBecfovNe1sflxpKuQnKdDMVWR9cbc3lx8OWzOTZ1EiTlaS2utDblukF1JpJosCqEPmb3PCM
Gig/gHDaINRcnMi1w+AXgwZXuewuAvr7yvMzC71PDCZQFstWg9026xhq+8oFXg/9xxKPEF12eVxe
fMNbR4pn/n/8XlyLL9kwSZ2ofEEfLoE4brNhRABi6PkmOqQCTkauxeu61Lplb2s3k1ISgHSHfJnY
ln8xh0bsUHF9ht2FJ4aethDr9RQgSTnd4GeTLUj/pGDjk848hFIuxTHu4B2nn8zhNY8K+2EAi9MH
I3uRcjxMXdxs2lB7lNRMxQmanaPBvcDWvBwT1LMz2M520Gm3WT98jkqTXHiTvBpatulzx/iri/NL
KaB7FXZ+UJrPPghZe5EY/5E0ky4uHy8jGzkoQK4GftIffyqobvOpgr5GF4ldjjb//YZhDAd1/hDy
lWwDCQFFN+zdNVxvy3ejh7ZNT+zt3dUNmg9szuJp2s2mNJAckzX0gxZJ1gl1KOfi+45ywKhCHKeu
aXZ9YhyKGWNZIFe+NfLskzlxstRMEpg2avBJZaMjoRQ74bjTTZU7XOIWevyNx5n/328U0lrr90/P
WRULVYQ7sQ5FG/L3q6QI2L4ZvVeC9BA7wlfBUZ1MJAIAeI85CjtuDePDtmCWaUPx2thI+oe6PnN7
N27MxZJNCRJ9ucaRv7C/FnoOPSklnap26lmZwAp7zpwYH+GFmSWwYG9c+4o67juSXqFnHJXG3euj
Fu0D+GFoK6vtAUQlgmq5vjOVQV+WzQJlBpccG/kgPUm7PVGfVVnBx+2G4PXfvw7xv4EpoPOuSvoc
XzWbXfnvX8dUZGpRmQSmOl+4i2RM7Y1dj+bSFPFNbvv9Q+GVd0EcsyM0RL6v0jw4KLr6nWulJenj
eeDJBuNk1Og89PmAzm8XXIIwCS4F+SHVb3/0gBZPWd12u4ALepnaOae9pEcUc0iVi2NO1ebfP5N8
MH74J8Zzin9kHpuY0IgPuyIi1mElpqLewFSHrGY4a1fRUpB0pn6q89w55DHsKUKPp6buPBAOaAvI
wk0GZ6mbwR5OA7CSVBluye6MtxBTxVkBgR15cCRhXL4XTmuuSRe0S9Fp4GxOkNsRMQv84RRWZQIZ
Z3454nEOI5pi6qstjFQYtC5nwpkkpeSKf5qxOGkfJYeuaMtl6Ldnk2DdTvFg0NdJba9akZtLqzJy
Yu2brKhI9OV2uXYJ/C3yTO+OWk0GwGv6+aMOi3pGWyLKg/qXpitouunBJVa0tReXBP4DrfdvZ2mP
a1G1waumDv/l3SgNDD/+MwgCXYA+HYf/ffhnaOEEFGh51BuYguMAhxkUeFUhBVAkFfY2r2LqXgK7
Ui59I5QL8GbvoLTOiXCefgza4dwB5t5P7H32tjl+w/TDOMkCd5ifr1pibYtSLe21KfQIx00CvAi+
wcWliKrxU5bp0VlNR+hUSDssmgwcgxkgAZKX/2F6ZM17zg+fFuLArDzMdm2+vfz+QzLSABo7Ytmb
XkdgpfLRc8F5pD8pqhNv/OOYeVB53fTH6Ad3I3KyKQClqOzRzeBKgMOJbiH6XAECFCBQ9r2Sp5fJ
srpNI9p8D65w7XV5Bnrfardg6Yg19sOzHSXkEsq0WIKAqZZT17lbV0+jVYicH+dmNSbUQQGGqFnq
ZTIuR18BhzkXbWe4GztHTjvkcCULRJ6Ls1OU53HCqlvD92iDNNB4gw3EJu2q+N4vZpEap7uNw9pC
6hOoaz4foSwXKW8L/VwNpbhFOOUFJ2/BjQtu/EKzICwSSrbWWUncPvYQMfqPH/wfvvsZM4jms47v
r/UxriCauCuKIq022C9wF61fsiptv8ZG2a0VMcaHRHVOvudHN5qXYNE9OM4W/dDowaq7FqcRd+Wr
2Q4vzhiKQBns7FQCJy3rVLucp6cpg45sqouysPJHcxrgvaeuvxqwUvez8VtDImYntwEA6ZKDrW7H
EDqgred3LkQMi3My6hq5Wxt7PU5ux77VOEmCpYMYU2/LOloXddIvFE+AuZl3l/2of/F6EmQy3tXN
QS8c51C1GZRzWAxIBpiWsg60McYBRxErRaBtgT9Cu04rE86TPTr3leU591O0rom3cWAQx24cq3Me
Jv/lkm3Ou84PF74J+kwDrTL/0D9uu9wiGgmsKeUG2x1AUkN6b/vV93Qwk2PYFtyeAltsjN6pzoYW
qnvdU49VYrS7GsXyBfEdVG2r7lNa4imTor1azpKGgC12am/1uxDptGXulC9mY8YrbuATmKnP4Mz1
h4yrssuMb2luhufYV29BaoSr0UnaLTfd5wrg2qFD85dkaQET2y8DKLLGjkOyT/gQxxrLL3nYpd+M
ARUCGe+wY60+OQhyHqesewj8QDu5BEnsyBBbw0vjoyyEEjuEjHRjOQnCM/9+LeNN4nzY5xu4tdkz
lE3jS2Wfpn64lXAdDDpCxtGW1M4ingoO4ZP2DQ0A8+5aaD2KUUZFqMPAFGnpeKgJxQaEIgdbQnjl
vamAHzHS3bWfG+RT3Vfi+L5EhY5Bn7swyudVjSgmzsO/LU40+U1Ua8ZBD0R9Y85FzSPjJk3LmxT5
xkNu+s216a09zLy5PRnMxe9to97t2i7U9qEWeDfCrNALVzN7aRilvpbV945RiTcILCqEqoR7I+Lc
3PtF96B2Oo/Vueh0XxzrPosIZs8vUTNHnW4Y21ulJsgq22KVB2gE+RytlTHQx3XsZcjmzNU8dZeK
XidPfOrylIma22VmBZ9dgY4Tvw+OeCh7POHKshJVHXwWQzHuiiFQgfwxfSiBHFvf1TFoHhTRNPj8
2KtOiOE20Kk5ljKsIUWoxFYYIfy0uQ3MYi07ZVPWCX9ZDG22l212MoBtJh66kL3XIg3umj61z/IN
TAy5t7pbg9yal/Qso3yYUP/pVO72cZrAlA7LrVwsDCL9PPYmiUJGugK9D4ATt46pfJlAQEEzQLVP
zVDk88Gnr/ratx6sAdnMRBsOVc7jeEmm/eufxsqpuqi+TY5mE1PsCJIYqXgygvZendroOw/+R8Md
wyffDPuNCZXlUNlxdEvqDf3oeQSfsdN641VNV3qMP4ubps7tlAzTrlaMaSeroY4sgJeNyTdL+Ku6
d5q/PC36NlhT/IRnwrTOCOWdirngD5nWsgNs57dIjaDJhb66quKw2WcawrWBAgeOKDcCBvHUJSjT
t/G914XxfeWGz5mXe0dZIzPd3bbwQHxfW/Zxuo5dB/J2a6YPwFn2SmPoz5xj2Kdlk72UVTVmI2Np
UUmAM7hAGCyPyAxN3q3TKeoh0usy+jHwR2qT6B4Sq8W8iajCTlabuK6PBSI7JCIqr0BLrrgMvl1d
RlASDwF7nFnGCCHWuSriMlvAd0+vPyn5QyT9oG1tRCu46sHaEeD/vR5AEtm2QIuQ8vv7dxsjyLKu
TLQknRTeNuTtW20+i881C8LarZmp+iOx42ufqDJd9hVgaK59zYiYwP/1PLmmOq/yb/Pmd5fv8PZ+
8h0A5RQ3qtV+ncx7p82Kb7CpktVUIUkUwl+EzpTqq7FH2r2x+yUxEu0Vi0Qbgx/HuUW+LTx4oYZP
r2rpT2Zc3coR9ZB/t3UkZoZSMbZjaY6ktIPwQbRRtpAjcrc72ISwXww8Fdd6UT1OYU9y1+iGI2Fd
bLm5kd0hM4KrB+nfF2NqnsSQI/n94jl57S9UU3m0hs56IRiDMkUwDHeRYrobxU2no1zGah3vukyJ
dPH7MhArWOb8vkxezbEKtXKPaZKqyxwzp39ey63IXcg/CVkl9PZy9ETPtaJ4KySdAZwlun5OXOsh
iPn9y18yKB6iIFYF7CQzH0QUThAWTU8s8ibuF6HrBqcyjPTHykGGlDPaz6rsldXaHhDAKTFDQmnT
3yPPaCKtPqrJcko78vlB2u2KMm/uZWFMS73nAesSJcbl/cHk/nRAv2Fa+IViPFTQBB9UMnMIYuX3
PW5/D+hmfI46MX3taqRCnTRGcQtxKjZpCHDIjrgPd50ilKepC9Ndjk7HFkSY+9K6PA7nmYYSomvR
eyfLzCJkFHpwQpqJjROOVxL5844QmtsNnr/cPBEfXsgODtoLsx87ZBeibAc5izu5gpAFyaDhq6Iq
P4ouy+/x+4gIfvawi7hYHuIasyC1jx+VuYh6YMWOnj1YXkTNLM8O8lY3ckCbgfhGb98/y858RCXb
S53qIKuKklWrXmxjBGGjWtzy/GLH7KvWq4I+pRHo2tcsGwpwAjWagFVpGaukMKsvUTOsMiu2Xk0/
Q9Qz7/S7QFTV3kNjYQu8IH8UUfZZjrCC4V5PG/KsVvc4TSFE9jYUX4a3V76p/JBNby/kqMDsxZe3
puuLm9iorZspdYLHwbAXwvah4xRFf24yYhfGXCWNqm/zSWaf2+K5aW2owKXv7mNjXaGNepkNMNdu
6UxLpStniBVK+1ncEXPMBH7OSIFbswYPhwtgWCmAzKY6p1r0syiiHOqJ1hzf21H1B+44j3hvq63p
ZKlFt+9SZ0ZAvs0P+1TZFrH6g9uKx9acgoCWtu5VLBkUs/nZpngt1gZ2C3xmHiI7XJ7yZzUJ9u9N
8lURf0OrVLvh7OleR2aW94Sbm0/a3n7u+ggZLE+8OGZgHYyWh0eR5N5tCBtmiep3uB2IKSDJBrZ3
3UQkoWW3HJgIG8JsORtDFYahLFJHqc+hF++I7KDsOS9DiJNtX9LMEsQX1e3a20wCs6mJuZb8VhNR
2nP9ORfXjNtbVYvqO0JTNaqOF2dikxkrAtqCFTvuTal32W2cteai7eFMRCLObmVR4yOKfhXaTpO6
rApcNGtb++RHVn1vou9uzTUk3jRuwOnODpD+ljX0VrDeqEqeiXNnZucWcnkJ9pFzVdhAnlSoqqtM
Kz97vt6vSjONtwCMhk+FUH5YSlF9z2NEcUVXf3Z9HaWzdFJObp2ap1jBFjf1s/iz8DPCZwyt3Oyv
VknNT05nK5hExRYSiGVz6ypzqB7Xiu/ZFq3waIUHgdgIN+4Pdi1w9ggrIAdztRT6dsg4nod5NZzl
q2AYoUK8DS7JlJoHLSXPoPCskUMI2m+McrSPlRDepZgLr0uzda4W1lVTTbZJdTVUphwEJMKtrL23
y6ppBE9DrA77rvZMkImzHNv7SmMeKBfZdu1QSai/rTS2vrEpA1NsCHd9TfPB+2vU0L8PPfN14qvj
7p9GD0RabEJLgXMoMLU6Dwa5PbQdp6e3SQ0K2WTvzVcvJf8jJzkIUGxa4n1r7kjf9UoVSJLl6ClX
40uYRPlB5WiOx6cxvrgFO+Awqc3TH4aJeVj6+7B+CPSnHDl22W4PVnZIW//Z1JqKW69RP01o4y2q
1Otfy8hb5/AICNqW9cqLs/z74MGWjeLBf+amHa7aQjdhITnR1kbv90hWMTkOiGd7KPw1DhQ8p72N
yuQ2ROHwh1rUq9JvrG8owiMC7yTRwyCUcQMruDsaatqeRFG666jSq08EzkiDxUH9PcAs0BVl/cPy
62c1QH4RA+xZqxOhpygylA3iizvkkcdNVorxi2O+og3ncLLV8t0YeQOpq3z8EhXfZbMXuB+aYaUg
4TpMDdpTbr1WLORFNU/NXios42ClVPc1gIQ7fwgfC2GmLy4a8FtfdP5GVmGXFmAalOHSpV35CAhk
JWd3vnz6aOGqLrPsxU3Vael2UX5E0T67r0ODB482AL6JCv05N3rU7Gr1AcGD9K5R+nsT8dPnEFDs
PixafRXZ2aNGVowgE9GHNNMV3JXMDmMTTYtuwjzRd5kh/pK1uuqQxcq6pDvrtXYdITtkAfUkvsF4
BJr12B5lkz03yfYuIWPTKRvUSu2xbA5I4Y8vRfDd50b9pCNweSqTBtzh3Nz6QboSKPwTDujHl3h8
/cdRE5Zn17XC8VXXAuUpE1jd6FXt70Si2He+7QRbJB15iCUI8oHWxBWqID+8udaBOCDIWAJIU4bJ
viu9zL4Lx2pDoFa7uHMTaWvtpm9abHTpyyYA5PY0nRQbNSeNo/axsTrUS3sE5nmAjrdN0BJ751f6
5GnYIwVl7mI4EJJ687jcOUGui76yX1Mbq8Ku3kEgSh+rCAPaUM1zsGy+uu/sukDIr/ZvramNViZ2
hy+Jpj4B2TV+RMWNyZF7keHmiJEA+eJMaM1eydX/eTW+9f7jOKUzXpAuqB/Csn1uram875CqPwe5
F6CrDBwzi9AxaNLEuJRTEd/po/NXPMbK51GMwQrvw/Hooer3iKz2Xo4nC2qt9dqx+OUY+ecm2fho
R5MiI06H6UWPJKzqPLQoL8PfWQ/mGD+NU4jbQRhWqxqvqs+52rxGSVjdAZYyeSS600IXgfMZzbQM
1KKTnBMPmDN74btyHs8TL13zp077RkC6E+Wrgb/H53Qx5KFzGZKGfw7PN1atrtuIZcxtc+HpoXH0
vRLyOTXZaZn1z1d1gSdjiIDlTrZdaVxJODXbtKmb68rv8+RkoaP2A8O2SMhSGsVYH98L7jnNP1e1
xq6PqIr+nJFHibmf+gyH+PDV6Xv1zH/Jo2OilAJVPT6Oc7XKDGtpi8rZyV5/QJAznOXXZK8JzX1T
VbNVyjxYGJGzcxTHWqISmzzyzUdwfzDAkL3yPQAdvl5rZd9C2kACex46IteKamp8HZlkQfoYF9HC
F4W58fy4WOHcCGYHsXAU/mzcXudqWefBuTXzJ1kTc1NiEs7vWlc9yjY3qJN9ZiTsZSTIx9SRDB0r
//Y6o2yDDfG/ZI2QCZYVboxen2rdG7i1vWAZZi19Lv5bG7G4baS0M5i0Fed6bAoIj3nxaMdpwZ40
n77rnBnlr4b00y/T2YxNtzBifk5XXC55YHXF2tRCwvUVPy8lDMwTEU8o/eRankRX9bNutLI05yoZ
CmMD783fyF69ModVZPrTTvZ2hoKTSqLB750HF3XzkmdBdSOGbHgaIEQVRg0CptTdT2xKFz0K6iuw
v+VuIhV/ASKXAcaB0aSV8DhTTyH1xl7wOSrtckkWqTzK3ikodj76Ug/Qr6t7QUhANoehhplYzElT
TvL9LAOYr4DFnpfMkUsA/dqt/WRI7uNZALdXFEyB5pCTLKbpuc3K4V5WhhSNTTyG+508gPrF+HN8
aAYpwpDp8wD07h4TqYc+ECUSq4Ed7F3XV9dhBtgcmoBpXHoyG6cMZM8vbQqPIYgFAhHpeTRGccYF
twnjIjsqUsGnWjeXsl3rSvVYEwbuyyD7NDTmpW0b51LpTfbJL9JwlXmju5WdpTpF+2QgWih7xzg1
953loMXc9tERALW9SZT8YWrN6CiblDb7+Uq2vVc912ny6zTZ+KcpoLPVHY4uXNrVJxH22ucqbgpQ
BHm8IROvffa17thFVvEpGDIVaPXULLMg1D63PgjmclTHS1l43l2SK89yOs5LCUbcVs0ZqkpXeeH3
ywKzBzwjhP6sxta6L0SCC0Kj347x9Cgf5vYYip2GpQrhM0bJSU5txUfZ+7+T5KgU+Ec462eATDcO
8M0p5sTFe1W+quZe+UoEfryzNA1uNWPNMucqfR/873M/LCVX+NBm81RZF2ldLqSktolLcnV96QzO
RNYQYiuuhWJv8TQMV55svHb9MiHVx2iJ3TxWbbMwtyym3pjy83VBEuD9NsuR/S4UnB5GXDXXJlI2
izpEKmMxupgXp4EzXRy33HL/Gwh7pT+bZHtt5OPOwkLlvf06NWj5zfc29zG9SeG+FG3RXwC9yoqc
auvBzIBAcAR8L29Wva1MZuBrq8XkOuam63q6QB1r9MV9GPvcyRuul9hV4gt5iEldzOopo6efrzXZ
IYuqKfcgPHVQtYx9b7eBW1/Szvge4ESzM+Qa70OwOvGXZQhf/Je3kC8xaehWGHaGkJD/XvA6mzMN
iWK9weBeribfoQMEe6kz6763im7Rop2By0fS3IPUae7j2r2JPBt1p7lJt0v/bBj+neyTTSTIirWc
1AQJit1Va98QgE4/TGjm6XKC1RvFGsRHvX5f5O1drIjNTMRtdcz3kaYam6hwmzNCyC8hUILdtZZn
7VkXISY2sh7aXD55zKr13CPbZJGCkkbdFPXOta/iB6Fnw6/dcnQ5T0FmytmGkfLluqpskyvIIWHg
YKacROBR3t5YvpS9tTHqC/A79rqBKmTodnsM5r/ZUzx1WHhER0j2Upjj+KMYuTxQd0axy3CMDmVT
Okh8YlJF9g0QFz2yzbJToG+yjjSWuRlbiNrXRtn/c/EQotzE0VcO7P34CWoAqWoSzA9h7p2A9jcX
z0mKhyZDs0VTZlZSlpKc7IpP00Sq+do52MC3PNXfgJDMHxoz62+RCUKMmplyMa/PW7xWe/S95jYH
0WlkxeIn2SkneQrQfKV6aRCS2cmslpvZBPsAln4ea6vbf8hodbV5bZdjZUJLhtPfxv+yRvP32Pdh
8tVb+3sgXranjn1dW9auf4cAktymSBCn0YlNWIV6LAGY3qrv/tA0OdiCKlFX38mhgOfvZJOsycgN
x9c/TZRryZXfJqb4XP1pLbnM26j35eXbmmZ5Xf73tcioh6ffm+REudbbB+om/YtTznvK+SO+NcuR
svb2Cf6w3j99G39Y6//hC+oGFXKTFXy1unxrNraBnzUid56bpRsL3+C13EAqnenexdlfsk+2mDky
2FbQ2yTl2Y52cZWf83H8JGsTeaoH7PQiKHNBe92hloT9sC8KgiVPY5zpCNwVBNMxhlCboVuJDGhS
zNUoeyQm89rRNJBl2bbyMJPDk0b7eyaqk2gGz9KisjGbe5whP8eT1gEPstRzolmHUDTunR2EFCBy
dkpaCrjNf7cNCXv6otAw25qHyA6QZjp6hyA8rtPmDsPNj4VbjGfZFDhEC8sMe7dGONdJmEQCNlG1
b+9NA0zfDVp5eCDPw+TMtk6RLYgLVKXf2ibj3vO9c+v42Y1MRxnT+EnWZKrqrSb7lBrW0DxSpo7m
WpmJ7Ob3kdcUV5fcNyoSxfBFkm78Ejp6uCqVyTlqoPc4Y4Sfks79tR0HDqQbpvisOyK61KmagR0H
UuVrdXSRhRoH8fWV3+TNGuQ8btpz7y8dc7WoQnbfpvH1Q7usFi5UwSmIV39cd57uIl9d4+uBAhR/
yHWYn3RHhZRmTsIixTHIVQ9TnXKXzZzRWoOH//ulbI2iVBFLOSpslMmCW8qEa6sc4OuVh+Cy2+74
hIjsz0uFss32HYIqdWSgsW87R1nUSeIeR6G2LfyPvxuzVCHeArfG6xq134cZN+5Fm4Zsp/zJzdeZ
qWJ0LFuvfXKV68vEQz8vwJqp4bRwqQrAlz0ciVKvInuFJnu7baFLLtqmtq1tbKfY7Lb97to9NOho
KYF67nKBwtXg5zPz1HfX1+6mxH5iqo4FUnBicV2/dI21oQ82P0gQyrnoQ6xBumTRzip8sg1w/89X
iiHGepGr8Qs2wuauqrRgJ9ScsI6fYtBrAI69AT7rni0guu9NqH0EN2U1fGqz0dzLUUNqM6FTwYIa
/Qzi8yHloq2PjmuzVIF7Xfya56Cp++21MJLMWdQAvkjU/9YhBzuaco6tMIEB1xvaQra5IjcgNu7l
GrLlfbXatEAyOsZTb5fhPg7UR6VWARzOhZ8rHpbH9vhNhFh6/tImX1Yjah7xEKODzmD3bZqsKrmT
rqw6V5Yt4t6QyIa9xP0CMffPseH6Z1l9L+QwEaGTMsOD3wu7wR2Ou2y7tBqnImW41aQCXYoI7lpl
u7a2Zgk62dkPPzv5BrDq9uuvST0ur/kLgabpzVy9pjpk1VSmX6vwvH6tfpjr0auhcLxA/T8+kNub
HkgWY+mdYlaq6sH0IPDKOdo8oxeyV7b1SX2M0Y6+kU3ofBlrtbGgWXrMDwK9ven6cv8+Pu2LbNFG
an68TjfcZudFHJGa7rNJAF9bWAR8Lmlp5xcLs8+VbxSEj/2B6nvH/Er2Jn7XYtFIvmwluzs/SleR
bJzHfJz3+4Ix+ahlIIapXcWhom80A6sicAVNt9KGNl5f675ZjjdTsQs1M0Vqah4CuOznEJn8wZHK
X+sQt5caJG0iY0r9GkBS2JRRUCObqeOjMxe+nkcI08cjIMA+IFZnYp9qlcbzhJvfJhYOJnB2pz97
IIPh8fnjGR18de/M3teJQzQoEr5B+jYxLznBh5njFX7zZ8GdvCD1PWGGG+JvsO2FEX9yvVep3yUL
I2xHBP+R83ovPrS9V1sdM0bYRV9VC4UBUEpmzeHn4w5RTIg1F/oVIyW3crIg+fxLO1mFdDWh/3rI
cvccWU7xFbUw/FOFFj9qyOagoB9aXDvlsBVjhQp5UmdHgn3jtqnxq9ZST6xSj9Rq180cvUpPv5KN
vgSR+KRC1rtrKw1YZtaYGxmZtzyDtEjbeWfNHvpn+/Z6Wkf26dxbCLfJU7qc0/Cz24Tz0f59Tl4o
/bNzISI2LbSu8C5Rkk4nM4QggApcB1G3qx9UIv5z5Vro5YOCX8ycTaC/9DExFxWwPcLihwpntlXs
Fne+ozd3aBw2pMjznfxDI0LdQP8DExsN/gZjQCum7oxkL6smVEQ5KRyT5qHQi51shpv7c5LGmfvU
You4UBJhHgN9eA4ax78fwzy4L81u2pQImK9kmyzCRIsQwtHj3Xsb1LSD7g7OWc6KHJTxgAGs3xfy
AlhSwg8Eik0sLgvhBNqqKnjQvLc1ifpj6lxShH6BTnDnp2uMUPwTcTuIRuD8/ZOsE3hHXSMigTa2
eB1DwWeQbaRQD98H6UUIIwCe7vqXQdgD5fw45vFyZJDyKM7ZXLirdPhS60V77I2uD9bYeh5lFeFp
zjdG+4iidoKcbZndysLLtOw2xcuRYE5/lk1TZTYHf+jvCjMszbOV5eYmAOfm6LGzimttF5potKZB
JTb5nLOynUeI6MnnIkviHUHKn81Z9NjaLXc/jOpDWyUymmr3kJharjrV21tztWsV56KM8U6OaLqb
pkLwuxFagXUsNofH+kOBnNzOjLt1n+Ew1G1su9b/svqnhns/Mc4pu8HcJ/tiZX6KjIQ4qcqQrQft
L3XArFUWCnvY66vAxYvN1NJZ1iRpjn0CEg51p19vuJVLvBwV9U1UdRF0hf/D2Jktt40s3fqJEIF5
uOUoTqJky5LtG0S33RvzPOPpz4ekbbq1vU/8NxWVWVlgN00BhcyVa/nryaEPErITDqrpJbQms9vn
6GCvK9gzt7JYmkalbtRI62gInw/iUwLb4xGHzurKBX9/BhS+4Rxkfu3c2lj7vcd/qV4Hiyb19yJQ
zK+jxxkSdh6Y57McwEBEN7hsiFVk0RwLrZGsM0FrBa0KBbx3SYcSorVf5tQElPDTJr6txrIqplUq
l5v5KziiNPkcDHFAS2rwT6FGHtyuQ7AdIf546XwzPE0xUr+QOGovbuMUyG86B1kMOlwBqobl2Nof
xJUl0ffKyJOLWC4qIhZbTnmqRhuHOynFMTtQd2GXFmenb/J0I1Mwz7OaGqfbahD3cLJHKg+GhEc2
atL22UIOB4RN9Zecz3XAfut+8dc9/E+pUXxKc2Pge/Bh5sxlDFtSQ7FfRmtZyh0NdZYe0EcKccaa
v73u0AYRyGo/Q3C1z7y/KfmvNK2zv3sNFNmmYReUrCqKm79i86pu1jzaXImtjM78VKokKfOmPedL
DR0g04EESv+V4gFQLX/qn9QyAbOcu/6DHfv2tTEpUCMI2D/7QM0vBqisleCrDFvvLzqa7cgr98Yn
MWW1zXT9Zvr0Nq/GxqguUQ9SotKTeqdENv1k3aA9z6QDoZmP8m+F3xwtwzfe/hSRhRY0LnOfU38g
P54Ob3wBSysLhgySD7f0LICergMh++8FSaCP2qts4pAUGrfr6GH4Y4MVUe9sbbRhJykP1zx9LQuB
+3D2Pvb5vKPtnXt84PuA8KGWjhdTGSdnA0WNQ9l7qSn/3GQYmfexadXfNo2wVytpfS0X3larganV
s0EOJV7Wb0JroXatAtSc39tK2vQb2YNqeg2mxTe24pNWd/HdrwNJWgCqnBBokFLQX41J8xJy9WGV
j1cP5gB7VQXokA/FcFFKfLcFpTQe0/F82+QP7nAdDCc8j+n8EIW1HW2nsdEOjRd+QbfQibao7Yz7
OqElQoJv+2xYFLdGB4GKXBmUGp/mUmnbRAhab7N4Gq8SLkPQaa9o7qCCp2b0OfB1yP+kqkYOm8Cr
iSn/k0aPEJlmOtnNJ8ESJz75CiQYgqQfcbfvU2xj2Xf/ru77ZItcK/+b5gkFgH50NvXaPoedZp+D
aSJRe7dlphd2sYrcqdqJOQZZ9SMmWo8Z7MYc6/oD2I+PqlFROzJt1OHtZUiVUEGdjtLCJCvilKEB
dAPxuWfs6zwZHuuu7x9vuw3nSwlPyxqpCWj5VD36XHdPDdxVACRrFXI9vn9xzxSht01Zubcosvif
uiRVKAPOygc1SE8S1SMDCacr0th17ZabsEeVnr4c48kOM/OpbzyNhgFevReXubjEX6NBPDRpdxG/
DCUNoWtvHNs9VWGdrugO1enCgZy0qRP0TkZ+2jQpPd99yZg1z9kyiK9pJjgvlxAZkjRBeCvxaVl2
g8p+XLREXqqohTlCa1SYTUf9ZISjtfWQJX6dUvO1Kgz7e5k2R4AH2Zf/GVoO9itKs/Z3XkHJ4bY/
QgND//2qWeD0r0tosVy1/u+rlu3gIT5TrC1QD086LRQbp+7zbVUWnE0XXzFF7QOkvRPFmJ8+Ooma
y4TOibFESJgMUTVuFFMpHyvbd56MLAxOY5F8GGfD2cUJ6j4pfSWXzCq0S1NV87SSqTcN3tpQ83ZT
d/5PZ0bz8EXCpxj0I7mAcS/R4vttd7f0CsWeBrEqlTWA2Mt106Xlo9f0HVUd7WSTUvqBHXWscwFH
12EM+qPqQtydtHH+wRgqn7IGsthiyoKmq/OqM8ryID7OOPmHVDvxetg8O4tBsxT8wnAHrmRNotLA
0zZ6lypbCZEF9IM/aKrHLWj5KK+AzAUm3t390xF0mvbamAy3T5dNvjn7NIe008P90yHzXQ1aHR9V
L3wJB32+yFCb4GVWFeDealxI65YFnS+Bfwpn4ZKHVuxmouim3rbEjWI/eHP4EYUk9dLYSM14eQCR
iIFgAW3UcziPjzLYnTc+RgV1ArR1SIf9y29XwVaNEgcdEnKRks7LY7M/TRroUMn8RX7Xn/yMZ7cR
xOl5VEL7rC/3oa4wrd9MJLyRX4sQvpGQP8XdfTXlBn1eOjOXy8nQLzO3c3YIL9iPUCEOK4skFf1t
dvgxHKLi3Fbj11ueYklWzEtEwEHhKL5fETXdCh89tLURfMyg24Ay/cnMjWzlhdn8tWqBAeuanj6m
baM8VL3Suv7KJzO+AqGJIpABMYfj/SNGM6bpVWaubadXeOF2sPQX57tLZnMR/6evQuPhnd8dqm6t
+MazXoVgt2nKoS6JsKY1DLtSmm+Ahj0gEJ/tba+u1jXNZrvUSqwnOxisJ4/W/Z2ZeRXK6DpqNi4M
7me/gup6CZEBIGEMFemw19OAZhwD5hG95B1WlGaihQjRiCM6L3rj0KU6on+aMCESLD4JC0FKwgRf
uWtJpfVtbR8iv3l5n3GLqq+zyq88hjTmA2ANiGSaWX9FhcpfD2iSPXsLO1JcmPkljOmkrP0m2KvI
kU/9zAt6ZlrfJ+6ny5GjPd+HLA26M0g/T9/FzdX1DfUki5xP1V2k0/QHD9ixX4bAb/hnlKk9wdIj
syxLdZDuC2mPLE80x+2cNHt1BoNTJen/U1NX0L7VFM5/TL36C1VfmMgXrk3EjYJ9VA3QdPJ9aX2T
vLpdYO/dyPD2BhnkT66WXp066P/2Sl5T0TYdnyokoE6+C9W+45b138FW1gPoLjbO3FqngoID1SY4
a0ApDOdeteB6a7/k/YRG8UCumycjrt5ufizew3xUjjdhmDRrCbkvxCY4a5rYUyWKT65fxydQhfHp
borPXhZkJkPmz4AhgBCTHo2MdlOI/S5omOtnP0NDmVRK8MFPo3/UCVYhseblbZ9OCi3v52fxDH2v
nqLY+yxLt6CYF714atLNfU9k5OF6qAOSWstVZYi15kDNPHoUS7U9+9HXit39QvTIOA9wCL9lTrNv
qWRe62WQmbUc6KhnmbcFd/QrZzUnn8G+6STqahvl89C5QljdHmhWglHgX9sn6IE3Tj4hLrXE3ra7
hvEUwjN4/HE1B8WWKAYDYqCySzIX9u1N0SCJ4C+UwMo0/2AIVtxM+82koPQyQoYS5fDfugG6vbn6
3YzRms0oJl1mcpzzpnALbWPxINsKJMdDV/oxn6cfTWNLm4jru29z6KeXhFfwPfe9pc9jIhfdFRwS
m+JvsWRIHXh0UBNndUJ/MrT1ELJQV7ncQ2QW6+iAIkUNhZmGpFE1N59NpbU+ppO7mmrXeLYXqw9T
Bx3gChjYYtatYqGrNFzyfkQ/uMyqXcYRIga/jp4STz7vUFsWdpMpAJnt/jEyW+d5DCLnWnF/vQV7
vISd3CT5lshiEjnPvISkcCFXH9FkfU0cCG5XatKBLoBITxj1psUS9jzh28v5FdBPkWeUXWBh46cc
bG7bJCYL1T9uW/j2nNznzdfSD5Wve7zotsDm/VqHjGeZ6qYCSj+3Hn73ybKEOxq3Yy/39I1Ey+AH
oNtvNlQO5GO6gmPDcjEZHFplQE5Qv4BD+hg5XXJxaTd5cCYgcItlKElCczyzYBkmKhg8v0aqPyH9
nmtx3gN70qu3aNkX0xSOUE/sAMpk8z1OZjnd3zzpuDlWjm+dlGIhLp6RCKNFicYic9GgH8/IGo5n
XQv5xf0y8zBXkBH1kKQGHtnfAr1lWWLgSMs64MI/91i+aW3TCZrbVoX0aiWXRMul8qviiuCFd211
9cW25v5oI+pxlWFqYphs9OQAIpF/cPH1ZgZddsdz4Tdn4+kvIVmhI8Qhf94L9hYt5QFVw8e4UcvN
TG/GJyfMPxkZHMi+VSuf6Km99J01P5VlzrllinzgWhnkOjRI2kNmQwSSNs9Vb9aHahyKfefE2ktd
6t8lgk7EE8W17HOYef0WvlXjZGdhQ6bBdsyH2veaB7VVvWM/oEakGz6YebFvU/HW1BTzlQNy/Bb1
x3jbQVg+DT2eH/8OnGPIJiovbqlOxfM+bq2/FcigLzK4Zf9jdvf1TUe3AkJyd9e7WIRk571t6n/L
9ogcO7Xw5Zr3y+n6AOQTChjx5/7w2IwdamtNqT219ARvmsJPtmLSgqY9ZShp0IRZ/XV3yaweJ7QK
OR2HsFAjsFHMfN+AV/Zl5qtPEhJkyy2At7u1mLKgZjwSXAVN4uXixpTtM1TFgPnlyiGK4ydrEbhE
5mV8rNwc5N0ycGNLNgiIaRu1akt9JcsSaEzlMR8hHwmd4OsUJigViUqT41YPqjeRqYKNfFo0miph
I88Q8KUzaYHujaE1nrsy/NxQVbpYoGNf/DIMNsY8ZA9VPPcv0TjZe3R6842s5hCXXvTU/0sWK26P
Z02J/tJqBL90xY6v5jIMvJRx+7dLSO9+LshsrKf8IZ742xbTQ8f3KrNwVOzzzPNULoIOCPB9uVQ3
o5rtoMMFusC6dPHnMp+Ck5s6wcleBpn9yfenkDHt6CyM583/f+vYDfQS6PpW+FHv1Kl3U2Y3JlVZ
FluIVGXIFqJVmd0XMrXukSjTNDjRWL1fK1YnmBVcCOHC0bDQNVHd4hD2BWg2mObWozpnnNmsWHno
5io7QbuUnWQ2LyvIAu1MBwy3p9nNRlNROaqczqKjOk/1RzrNlrxbVifOGfZaKMzL/MOkTS8KBcQv
iYNS85AsfasDJsn4VZd6FY12fXAysyjZoAbjfchna9+iJH2qlyHO8qk8iG0Nak8lXR920aBHB0dM
CdJC24cjbIm/TesmfzXsZDpoWkWtLy196vBD4gA3gLKbU02eP1VNhp6F5Z/GxRLXPU5Mq7PStWL3
5anMkBEvre4VwGL/oERLg1Fj9l90MO8uB5G/BlCg21atlWPU+MYHvvdvHnzBf2VtwbMiHNMnak0r
NW/Cp9nxabRX9TxfD4E6b4IgPt+qpu1SIZVyZ1xw/Efa8yyW+ANe0Vb0LBXrxnC0tWFDQhagYf6x
UJv5RL8uDH+q9zmOxuQKpMM6TYjhrRDgaV9JLkSUb4OMGixmMnvGrqYLBAx8aq4tdzJ2qXRhqSpN
lHnWPmRT6D+KT2ZZpr0FpoeeRAio2FkePdYyVKbnXi1/fE2zIT/e/ZD6wxfju3sJgHhpOPQ6Wlpm
rXjPgQ+oMIYfk0RhMCAKP0DvvzTVtlGYQB+qfKGh/GrGiuls5jKyzxpEo1QZ/HnHAyPcCAVbWRj1
Sg1pYLLmVv80+SA2xLyv9r3bnsWUVTHVlm6brrCT+D/0UFR0TSDPbSn6vAnRT35z3WzYACSKIfOn
5bOIjL/HyK2vWt4lb/0DQuXFm62ZylblmMyj9dvsgB8S5gnAqfQjmfPuTk3RUgxAlQZc+TAFsFug
g1SidgZHsOO11o0BIw0GfZMHMTIkwoAR1jVi5eEwQwgLn4WVcv8LQvNpjL2Qdly6xQOrjD6B14J7
avEFQTDC0PdzVWbiK3yFDgiH1sdEL3y+Zn1AsH4edy5yUbCWB4gh1OEcoeaGRvnK/d6bkMuH5lwj
4dTqh7bTdr5vopgsvozepXaVlR6K6EuMDJqFNnNP4Dv/UDtwwSC6VaE3i67G3lhoBMpmfoamDHIX
P1Mhc3fCC+ChZBugG7lWgjS62I1C1RzZ7ujYJhEJxrxGaz1T049zXtgrlfrE354Sbf02HP/jOcal
Hb0YnIFp8gjhEyqXpnNqk+1DTBHxEutFuu7bMN8gQIm4RJmU1n6ismNyUD5OaQSCzF6efS6/CFDe
PhpE7vQ4uFn+gLJ2Mg8rengG3rJM5Rq3rXIdnfBzlMdQUy+W+MM8sY8xb66oPBRIJnhW/AEwQwJn
DWqW2giGZm6qPllH7ouROspTnfePgWppD2GFCEdi1bw8y/S3ISzeco/35rsLtV8LRaHcWVobTugI
zdcm5N7ixsqwt9Soi7ehOz03cEEc42VVQni3IsGnhmASOnDOresc4Kh9JAU6qRTHQpXWjfnF7EjN
Bu2Om6XybAaK/wwxPJAQXfsqlvizKjIhlnP8NTSz/i3M6sd+rVZ5v5e4vmr8a09vMzdz96NpoeEX
h5m2Mye//BxP3a6gwv53qMAwakfm/Kh4Xn2he1hZy+t90rurhF/jl2ahszTgQT92adad6D35HCiQ
k2fmaPxVxOqhkdJpOsOJNmjx9zZKqU75VfCqxaa2mYD1XJPO6h7mvjRR+4ugEBuNT41phiuS+4u6
UxjHxxakx+pWK/AmMmHv7X5ZV8ylNpMk5MFkP/Ble1vOfoa+JvXoSEsfXd5KTrmW8GCxO1/f1zXl
pc6JtBUE9sHxVm5Cy/SjTSfyoa0629nAUE9quLIhVq4GoHvakG1Qv0PqjgMZWca2ALCpG5/N2IBC
K4u/9wZJrjbIkpdaCaZ9ACDzkMVzsCktXi6ED9YkwcxJHPrpo9gyy6mn/nCKLQMqN/EWPM+1ouF8
Kky3vgGnzFItNooWx5t8DBCUmNyryovwQbX7FlTEmMzHYRlkJoNnoCljx2G/umlTVhpJyw4ibJGM
HOjduulMtg038twJtrEOjcEoLAW/fPcw2SX+5RpABVyggt2uXI4wonaqCpG82DLc7NBuULRL2m/C
xljBC5Gv9N6xjzd2Ro4jR50v8IeTr94++lXPdzchrAbaBXkyyGE35hQO175uBhjpmUHCy5u/0Slb
8QWVCv9rrk4T9GvRsL8HSrQXFt/yJskP7/xkmi6V2Zv7wJufCrv82mh5y8txYHxyyvxrMSYRrNKi
UeJBGx4H4z6dUv1KdczaKGFkvIAnAAWRxcN+6DV1F3QxPNTUF77KLKeR/Da7+8q7z2gcSggKOpZd
qT17yfgY2HXz5vnU+nsH9QMxIWNBJTOJ44c6s5o3QBQJelNZ/yim4QOKStxXr83KKwm877KnNmzu
YbVrbyTIUu0Y7m5ud2I2WvcxA3Af6qXy2I56/BRPagZMovkslgx5k/sgAQ1Yw5XeO+au6R3TZfCo
KfJg6fc0KVDAJ8218+JyAZ5o2ou50Lu7RpqsZTUPVesxD9RnsW4bHlO36V9CLyu2CBoMWxOZg6cO
SM4uo9t58sMrIKOLosbevgbZj0Qhgz5H4YNGc+ZqtFGqX5H0LK+GGo+Hplc/CwmvuKrc8w6pZny1
q7TYTGaUQIJXVcD71OEx1bRzQwH/o7h6f0JKyHXDo9emEXCSM30jib511ao5ygDzo73nXRqalDw+
unX5NtRqvwMl1Nx4G2EWgLdxyj7lpebRjwSVoww8uLptADEk942fvrJG07RM9INsmpedsliyfcj8
/9pOuaTekIvkNTlGA6eN0U+VwVUBcq0qxKBWGf/g0DewAuoN1UenC1i6BYjbIbvZ6+AnpZ+gs+Ak
92G84CX0J3fPu4U+oFfahc1xyBpkDuQNY26iqj/Ly4e8Z8xG5XInsvvV1JJXK7NkFVn59FQ5NU1/
uU7C26ZxeIXcbXixyvyhnZwISSa/f6tnTkS3UiKiDOrBShXjzebwEpql9SmnDfw66co/4lZnEoHA
JYztbI7TVsvDeKMuOfwctq8HmkW/oNcEvCb8pZAkC7DZf5Ew8YtKksxkEd62L2JNUgxYhvsiNCjr
YGofkOoZjrRGD8c2CH7MtG783fT6gQx9HH1w69nxoNAEWgSR8eewnqpD6vfTU9m/UMPq4URfTnR2
BDxsrmYev5PL08xuXpoyh6iOxGN9iKuAUmRhDLsOUA5PJjM+0qZ6AH8QnAYtKlctCqRPRed/dmm0
/AxSctrTlMIfXutF0Fvq7Qry1JDWxKR9rYB0UDeNPruFN53GMGwBLrPLg6dg07sAaacofDFgvd1M
+tif5rGg5rXM1GW4++5mWudeubrb7HfNXF/N+qeyydtropQlj/sq+9aM6B2Z0/iVZFa8LSwXsI2a
cLDjTz7tEJj2Ie+HxiHoX5IWZF2XqaDVZBWRzQ+Z7a1kUVzaED0mqZU9+oCYUF2y4rra0+Se18+I
1rcr3QiqrTtQIpXBAVeITKnDZ07Vf2KQqt8Arr00ajt8KgpgN2PstHtHN+qjv9BulfH32bWT19jx
Ah5784KTqYw3Y+6GfWbk3rbV4mjrQWC36WcneKqLTYNoyNVuvISSmT1pu0Rp83U3ZeGT0+U41T5+
q0alII3HBhm01FSOcGw+L/+Q+TaPeZbVdX701uDplPBD3k7FfsjavwJARietNveNu/yspYQlw6+F
WX79pf+zyhVzwDrN7JDS1pyq9UPvWt9vT/uyKb/xOclh0MCo0djxb7PKj21lNnCk53Q1O0ptXaxl
kFnihtYFATV1A/2MtU6HOZ1X4rwH9m72UIegLMX/WwgSX84e7OR3Ndati6z+FtJrUA/XNkrz95XA
pIIyztxi23TuViSf1bM1lg9jgUa0WEY/ucXmtmAg6cdJqnhoQHQduOHHUN/u25sADnhqZHE62DlQ
HV+JE+YppjA9jecxOt8sWYjM6Q2SDKBb0HdxzE+6f4rk5NhV/R3GWJJOsTN+QApx2Pt+ZB0m0y2u
PjevTVul4VfDaQ6yJ42r5wRGyc/uMGxTP/mn6qaeQrnff0gM93tOLuUkLovs6qNruwexJnhZP/g2
NEAN0ofbamziZ6SSwOGqz3rd+1uN+uxGTJtT5UoxjOQQLRrW0YUDuvWcLPNxyJWT1pp7ZfS3mVFH
b0M8O0erGfirL/tu7QWadaRmDE+xOYZw2imcVJHnFhHuXqupvybu1YdS4ugVfX4s23pnQcV58DM4
V1XNLw8a5IProh+R+J0jmG4TGkK9h8aOXifTqbfZUtQEP9siSuE6izhy1IKs8aF2X16iZJiXN6S7
efcFzXUqk/C2pi1R/zP03fbKo6ZZhks+JTx5ivPoeIrLHZwEWLKdYhMF1DkszjLLC4Mavtjgy4oz
79bzyckRriDMbz1Qg/fF21442g+apfw10EHfB8k3bWg1wP1Tcg0qNzrVocr9IbPzN8CWV3kLgGbv
s8NP7VOEavouDGL/ABFBe65hst9o6dS/TQF3d5jmqos/Kf1bbgWrrh/sTz1Ufdeun75IlGE23kPs
wEInpsVL9calnecgZp8AHnK08nlyWroYJ+8WRbm13tltiJYAhGUxWceD3ZrxY14F0VaZC+sThzIw
n+WY/zNWLzwyrf+48fSpQqH3cx3Be6aUWXrbrY6qcSB9Ez9yzPyxu9ajlPt0UCy7sxRKj8hemXP5
luRZ/EKzMtLVWWztaosHUjbDKkrv8t9lR/O/U/XWowbn5CXR3BBAHQsNf5FqHhRfZ0s1Yeks66Pj
1t7DOCZ0R6W6vqkms7+mXa/si8AZSQAk5dlOCnXnARB5zjzfQDNL99+cpP4GCqv6JwT2fmPnGVVq
W50RHY1gWmhVCs7Idj0Np350hpPCGxSF4PkglgV2q6Lppoyr1T3mZt/WMiMZT7LUaBrUMyEEAWLe
guQqfgk/QjNA7O73qAfKwF9T+GiPV8WN8osYd3cINOExnGGXaDJX379bkGDUIfTN6KG/6y6XdKwq
U6lGReGhTuIe8TO9jYw1T5MLqjPWa1DEzTkK6NiZyEO+pkZVPdhG72xk1YPSa1vGs7eX1ait3VXA
feIkq43jwtHt6k+Nh/5pFBbJQ+LwoymRwEoaPbz04a61IOUBGhQ6W6+lmzRP8v4clPXFg+AqWHcG
muC+BxSkip47TYtIdjAkSOHEsFs+3qJyq3wmOeicoryheXtWoMVUGiM+SLDs5SVoWqPSae7uVzEo
Ym2HXrc3NiTAAbeiMN/3/PzXVADbC7VW8EdLimkeUneLkGO99SEy+OigZvU0Bf2W8j28fZNFBSwd
XP0gwQqvekdDhUWvhL7w7Jc0UMOX8b11qvBw77eQk/LiN22+e/HfD8+//NnQ1Scvdh/MxNROMsxN
SBnnD2ZgxjovPW62usVZrQH50RI436e/bbw7Y7fUt6DtspVcXC1gb6kg3kfAG/E2qT7wWmWv4zHO
1lJakOG9wNufbQmVasWtmCG2mpkHuu/dQxEFlH0RAVoNC5+81TVevZ9Gp11pA2AVjVruxU802r1k
KkHJagxyHWRxnZ5sXvTo9v5BqBe86uCL/os/ryqgzdNtC20CKNh2dwK9+07x0bA/74qRP1xZqNUa
nRSv0A4Fp91rFzmfBL1VJw2PB8u8WbL2y5K1JVJgX7Cm3iKl+/NXZB1l9haEhbeVnlw40B+mJhqv
0n9rpEO184zQ28iinWXZB0ixZO02LHJQhg5dqrTq2n6PmpYdfZRF2ZM4KDnknpmfLMP9ys31Y5cY
CsD+5sfA0Y4keXMRd674tko+WlNXsd82OwnTCwOqIVmHbXjYtUjzcXQ6vU/IvLd/S9DIktj5ksrp
RRTwt3WZ0u7hr6YgszlHtFCMkYqq4KtsKg5769jidSbSbMhl+uwE3TvZFJl6UUaBSp0WaC7lb6e1
W9hWqLgj3FTrC/37LwIhoRK6m+bCRXRnIFI0wFRpEjprCZFg0Gw+mEF/2khbt4H8wJNhfru154ml
lt/uXdpS3wmK7zduQutHtLSg/2v/Ow/XuPX/yRUpK3SaCw2G2ru7yGkdoA2GAyaBWZdE7gWxUBTJ
0ux49w+VhU7yoHfDzlCTcXUPvl9AW66y7CV/koGg+Hnh3OvclamS5cyczH9En7ZcU82iyXsx83YE
jLnMMm9SH2o7+YdOt5GencWX5u0arHCI1lQQDcmq9MPgMehM9UOKvMiKl3j9WFaJ9qFeFkK1OteL
JRGuOembNPchwlo2yEBJY1V21LL7MXXXddqPtySI3eifkgDlwqJEDZamI73fqpVRbVwV5b8VWB24
Er36QJGCFG+hj7verwBmCTfNbcp3E9+YbYTe5j2LjTjfMd0IvY1NM9O66GhUa9dBST8WvJAtN5bC
WDgSf1qzO9vDxgloIgipON7uK2ljbnm1tI5yC/kTnacXT+26BZC5kZvOu3uQ+GZKTA8+8gZiEVo+
oEyeUs9wQtSRfuMBld3zRIHf788S/aeLwnSrrZKp9273ykZuiBKYCNVoPiLZCkC6VunJc5LHO8B+
cRWL65ZDX8xQGZJHNYNQ0o/ilvb4pD1PbfP9Vt/T8vmh03TrKuU9k2fJBlZC3sXRG11RRvGu84JH
yiZwarn2STx3t2123qIKH8KORKgMWTv9NauKuxcAfrL826sBPbZiCnBfZjLc4PlpUJH9R6HwNx96
Jp9qxdQ4DwblI8xhHASWqoCYYZHubkn/X+atRuDQDrsP1BEyxpZ/tclU4g8yWKHZwC6i6ft00ZYQ
n02jDuKbyaNYoYHaGb3HBxop/EevGBFRXhrKOQIL8SaPffVkGLRkyY/ql+mknb/pIYNao/0XXmUw
piC6JgEp4cLRrd27hTwNs11oUPd6tzDAfkIKgyrGryspdC+tvBFJAMlPSULLbtojBff5KFYmeQDJ
Y7ksxBRgDsXwLdX96iIDmZX6NhMzULtvBVq2+3d+MTNTrS7oNdIIN4Dc/tP+eiri9ZSQ0QE2FKyX
Y8g3x1c2w5hOXzIrHbaaDucTzdcpekv5/znC9f2NXVjDUxm4aBuZ4FOyktJi37TD0dfVVZm39HrF
Y0qJvYZj1FzoCmSwass41a21UeluuLnED1lszz46y2tNKc83877NLq3PfmfQ4PLvbdrCuwBvfALg
04Ld69fn3OMKMyi3A9WMtazKQqO5Ty7AycOdsrUYbKrUWXy8MbsuplX50fF2JxLK1mDhd+W19baQ
SYOZ+GTV90xof8u1N+QHUIwoNfuhfqntVrvUWWtMq7mCXQwO3LXqGviWBR3u1WklttZr4T4bkeur
epLHG1mXS5iqaqxrN6ajcNkow1ik0bTQ3XwO56LmMcLFZOF2xZtdrjUOMFujGr2D1o7BB9v1X9xy
SL8UJjpS+jgWIKii9MuEMJtGsYU8ZBSfuRdSo0UoYJepZbqviqBZF+2onEYtt99mCNA7yDNhxlWg
KzZeOzN/Hh2AqXoUoy2QVvPBzatoJT4Z/FBtn0yoaVsoBW5+zfa/eQNFQgnQpnbjWq5FAwppJFdy
SUVIo9Yinnj3yYzEP7kkAbSKbS2Bvmv9CHyHdH23WYLlqjrJwgPqJXtJ1+X3BN2U/TX0Y0yzNIlm
WZQUnpg/127ZvntEqv01VkDbJfzulo2syfXua/99vUHNqSUYOfqr7o/EqGRHxUxUJwo2MvVbBL8b
PzyMQFGr3T2N+qd991UUmH/fZo0Jby+y3NYGLW4y9c1o3LrUP1Zl7ZLdpzW1Pk/LAP9BfY7KEqfY
ZkJeARxmsZMYWb4HinkbbOV16kNjN5IzJanNoAdFdJtBLf5fvv9rXIgYNkwZ9l4uF7Tu99mx3B2I
luzSNRwcVjKVwQRIWGjZtC9tL7vc/TIT34w85tHKggdxvd8vIW1kQ99P+ZKCHJ9x3yuzQT6S49Qq
jU31ZPHOQSkM7jp3mjeVkfKqADQQChNmAFe8YiVTGagqwLECeXCxrN79fwyWy3gLgEyW71f9nz4d
2c6VGoGFuwfLXtlRGFp2tPpvHEJVZQ3lzXwKUYXmTbQ/6gIBQ+lyPqWlNpcHmUqMzlN+Y1UgcOoB
cQVacFP1dFvuknxFA22xXZqyj3fl92qRf5eh+DX7n777NrmKxL3zoX68lBYy2IkWdXnVp5N89afP
vH+c4tbFFu6CYeUsLBiWYjwEGYzrVevmj6A8FiqFBS9Wzfpt4XffEtM11kPTjC4koEvY4pIryWxZ
1MIRJp16ZfcJKaCh90hMJ3YbLUy0yamKdWRQZZoG4wwVdrnUGv8fZde1JCmubb+ICIRAwCvpXVXb
mp5+IWbmzOC9EfD1d2lTXcrOUz1x7otC20hQJhOxzVo8Rg9pB1LB3gS8OAhZAd8fVwZD2U7p4nV7
muaD4PmfQJmGhbc4KTtqePXsYgNNRXG7W9eQ3bVLIDsrxDy6PyNZBNp6egGYmf++cbICfFEAGBQ/
EQ32rDBHbBRWoJ4fllXWP7He8dGSG2kRpKgH3gOxur+0nQs4WgniO5qltWHVAcnrlLSLSO060P6G
M/ynd9J8T1bSry4ktxJkFJt1qnZHv0J/mbz0NM9TcgaxWrSNvLDZTirkMU4+mggNinG0zAKfIhJ5
ZBnaEaCGKgJCItAa55OX4yiu9FWCbhIgZ+4aJp2LHpzQQbX6mP2GYpjo8KD/pYgSd+dCS8nFx/oY
BWzreq03fBf4ERa6ZOWSARY7sUf8D7hOe2jbEeW0Vtymz+h797cJfoPbOyVD6uGY2wAZJx+QR6Ug
tsBgIbd4i6YGr59YS3pheOYlysrD+n3uNQ7yRcg4bfTXNuC4uvU7n3Tr04CmPlopt3NqpJuHh8NS
4WWOVWOzJUJDjgsAD6ARgY+s8Bm4UBMOFcuEnA+YDh2cF8styagq8IJqyNJdqsykuzOT+2RG9SFP
p+9kBV3kvq6BJkrYTEQrSzPUdU4diosUQtMCQrMNsBZxEeZWGU5NaPUJyI0GQnRCL1m58Wwr3uYG
QyUoOkJA2cGM6EKzxbKiC/JbCrxUWe6mlVeCWn5dRQuMyO6CzkS7duqi2cFWjRMKbmadkW4pkvA8
ofX8QR+rBXpVPfECTWRgh3wwkIteOyM3grzAWO/0xaRTp0c0IX+nmp/OVGk4Ib9RfRAaXSQ4uJTO
rJZv5LFQzdCb3y91tEGsqowQ073bkxbMOdA9ZpaC4wpwaDj2LV96c5YALTT/oS5pMKSE+zGTy96M
6+RbCASHoGaILiPwUKJ4IN52ZZZ+M6LIPsdDJxALSI2vY/WbnysmArw8qDHG8ShUA/oQ/ja7nO9I
Wn1c5BWdDSn0IGghyUj0v67WZtKtm2sfIwu99TJalwKP4WCgmZ9UTtuzcLde1p9AWRasczLmBphM
Z7DFGrULArLIH9iFqxAxzWgA2893MPAse9JLUf3wu1vyX9O3Ras/LXV+3ldf5s6Hrtj7znekqlBG
q27nbu93l6yrpyGK0KL42XJRfGUY05eytaJbjBwdSLCt+nfg5iCBLphztadSfEGT9ZH0ZWigX92b
vC0Ie1AL9F2C1gRdwyisBideopBV6t/D1PvQeADGBZwDaGAbBsofpRfd4G7CWsqL033OXZ5tjTI1
zzR4UWeek2KSRfAok0l7anMGkI/XNdpn3UPL5O7yZHrdWC/XW0b6unfuTQbG2hgdDJvImlywtaQe
+j15uY1E5wC1HDoa6lm4Z+k1Q7kqSSZLqyw0ixk4rR7X6C3sfgBMh5Z/vSX5gJkF1UQmwiV6nb6q
3ubuqnQrDz6reRH+eELiLSiiwTrnwrLONl61+IamvWmJAmyBlVusDuRVKi+ya5FmjQnuWZrRsK4j
75BNW3vo+JGWkaoD4AZehd+WkNLtnBZVduA1NFGE6RsxQk5qoBlVYtKschp21uLqXVPhpl4T0h6r
7dFX70dbaVEvdxd+aMY2Qt016kO1W2SBUdVz7XEzo5ymCiSipUjFyS65hKlRA+h7ZMlFqIGULJma
KgDqLVD2SWEhmrwv7fH73Uq9BnU6/NVx3f9u5xpdiheUpnCUuEzf+giprc5tPuDjXN3QU1zdihaP
yUDLJT6kiBsmxl7r7nxoB7D1rDuQi08lGjSlYQlRLItvlRAMKLhA3g1/F8PcHLy+y2/I6qFRSDUB
kjiyZem3SDrmN97iaT8VJxKY0syuh+Mt+Zl5VKAXkRtAQK5nHJNhNlFWBbRNywv6yqxuU4JQtXQm
Z6NvnGbr3dO9qPCFl/Orvtm7mw9LlFKmSe9s7pRz1zTDtiwOswRDvAWSn66cZFPv0UcbbpH9nC9F
O1RNQFMaUBA9XyqtJJksQZ3y6aKdHtaQuC4EJva8OpKS86hugrvld9qHTdb1ERsQkjHHbxagGw9c
9fRkC2o0aLBV0aADGKDVUBMZZwsAozslOfZK92DQOnLR+8c52/ULugpq1ytRLIFBtMvrgF7kqEe6
HTJC/QualswhCJuiWn3mYkTphnYHUOW07QXLNhad0949raGfL8K3+YyGG3XOo2PcMPwE0alFNMM5
JwTvhX2UJSguWqRwrjOqfPC/ILCappHscTQca8Cclm2++iCGmYFm9Ic3zdYlNuC9u0B5d3n66v24
Y1I09bwXaLkkHy8rGnT8qS0BND2hCa//6osBjWElQ0ls0gJIOBrdBfSitR8/LcOwbKwcHaYxB5oq
iISr5TrOkePsEWnpEai10VwRCQ5UPzDOXYshhpfZ9khVyvFl3YQsfekM55JPCiUSG9M1yFAXv9tA
2wFgmNolUSx9c96cUjEB4EANo88zVMahcrsDyUIfkPJuyrqBQRuic4aZiM6rNVVVva7O8CYGYMAR
jOWk5NMTjnvsQm5kfF2vlumL2uBNO/ZRdqFF63ryfth+7IERDXaDPQoFkU0vlto6gwIXT5SfByQT
rHPrRK+GpvB+eP/7ErKiAsrGU4fWrHPajmz32imzL8Id2YGrL/Iq7/HF3qnveJJppgetc+kJQJZ1
jTY5aqPZrz3UABWB1r+3Den+B5e7y723jZcDZVUO2T9kvHN+f/reFo8rTXqakbaVOYjN5ZDjn+nH
L+bXv6i7S8oWnbKlV7tBmQNxBZ3Pw9kBoUYO5ELASYi3AX0oUGqZPOcRYZOAprSczIkFeP91O5LJ
TDN9Cb3P3b4PVySfB93DpdhQu3unBcKDuk99C7+8JLmsN0hL7q6uL7f+/A+X6pCpB8aA2dlREnDD
bo4gKRYXoeINizmNJ+FIgEdA0gNPGNqjSCbn/m2FOSaw/Lxu9TYXhOH3q33VkJfLx3X3yALJfICX
BNSAhCzZrf/KEcPph6Y0VOpw0qjBov8Rkhc6Imk76uzinZXLdl046z2qPuniPXm2rHLERi+i2boT
bXq3/4gCGAEWrA1vXNQSpshO0dAI9jr7dx1rYgBvkg+fwv9pyf+69YPfg/j/usuHtQ+i3soEh98m
SUxzK9Joj0A3mpzNEeBYhYOnBcCpK8C0lQEqgIGg7afojacp+WTApjou0v+yZAC9CsY5R0pbLaZB
OCAT7jrAPmnduity0SOYqixvS3sZkWuBwIiu0JX/ICRVbssEZA/q9EhDp853ayUwjmEt6nCsv0k3
KEOT4syzdZw/cWx2LilP0JCLmKZu9BUqttsuY4gsEjAilJE8TArwdsAwuQoYyI0MNCNkZVr185Zr
G/GbQQ7lcuCy+Av4KAjoqoFlZrfvOvENsP/gwTFKBHbJUJdyTPbUZLBquRHn6xqyh80lbEByNDQ8
/ox4q3GajHFW0MJAj4od95AB1eIAwKTiOiBgdY2MBjHJvAhQbIf/ZdKRFV11ry6kW83S9bNdKIUV
kI8/G6Bd1ZvRGi3SwmWp/+yy3NuTPjMRhBo4irxl6qJCkfv58OQgXTbUS30xAbr+5KGS7In0USfH
qwG07gc9GU3HAyFbAvopvaB1R4cpqFZr26HhZLs6qk1dxzmbUQxE4J9zRjpd9JBHItGzgXKLmi8A
8yK/pH11uulhO6con8FF2B/isW4uoGpuLsbwYzaJCGhRIEP6Ipoi3JOV/LTLna7HMdgDXTCfmI1+
1s7YW9YYrqLZR84zGUTVFUASL+c9idrAG/skcyu6apXppsvVA6Uj0qJBVjHvTAEwmtFAgSpfRato
pg0PfpHtLQD4VI7k87BEb6N3xQElRgIwrtFkQO3k3DPqPfExS0Bn3WrBAGAkQQxvhQCkQNnd89BY
OSIOpdwbg2+fswYFOlaF9quApjSAowN1qW8DOaIa6VWn11UtiGXadoo3pCsNZMUCbdZ7obf6h4X2
Qf1Bda6TU4tHwIWGUJUlCC9/FUlncavdV3L+h83caQGjBhcyaL/3dG/L/t13vSLC3njAquuCum7Y
+l3i7QnWPSrq/lqX0V8kEfo7ulKeBfD8gFAJKPkCb494EzfjFSg+QxPCB3S7r6vJP2KoHjUNZzrT
gqZJk1OT9sAmycTyOV/Aa+fm9QEUdtnHEP20z0loIR6ODqXfgVfLN13U4bbAp/PVawENIEv2e5Z5
8360gVJFbngzCKpqan+zu35AndWWOSPott/6dSjRXCUzApeklDH/kUu+SyujXjjamoXZbMjpzvJf
U7znnMJORCcHRCtXGvjbzGJd0gcomAaHa4SyC2Vg0upz4FK9Td2iB+FA7ZmbHlgmfRC1eNW8s9M0
Rj/EGaTum9hy4j4gXRMtOJ2Su9ng4UfKBR3qgTWwGsAD2Gf1MYd8OTmybVDnDmbCm9/4qERJLPyv
KkSrchTJHlU+YgW4It0KeJU5eXhF2wCpaHgAvUKXSAq+XbS/3iFk/X829ZBANrc9i/8Y/QLlW7aU
X8s+ry5N6McgJ1RTGlqBT/WdnI1DdUHOrN+A8xhV6W+OZCCxDgHRlKNfYe0XEbn00SeoukZQcJSi
/a35w3Aaxz/VChSvbyaO/q4lBFtonSarY6kss2O5aMdGY9eVVtPgofO0QXX+YSG8PXKkfVJgTe4Z
n5NgpSJZiMxEDSvDyZJ3CP4Rr0ntonsMaOMl2oFgJ66S1Uzyyn1C7q9LaZc3hhTyB6TGD9qUf/EX
LnD+cgfYPKydzjTYzuijvaRDrTUKM7MCvyplE5356qBdSQeCBHhqn1VWJJNMAtlr3Q71ea+rfcfi
9m51+uWeD5fQ4npDADCcgDM4mGBKkaeSXpnV6zHNaJD0Mq3l7M3cqVfolt6EtZlmudqHZkAlwsv1
nP8BiC2+7k/LyKi3elhFonZJF1ArGNUAplG/R3BNlRyYVr1cqNiAZm6SIKolbOYfhDncHlyyWYyv
5Qu8sKSxWTfqVT3DMsx20KVARkt57OBDzcYBGBrKdO9LV5G/e5NKVdNtkAttoW9jngsBWBy1mJRz
CgjRxE5Q3E2bk/Lh5rhTWLu2AfJB65Qx39VJClB4G1waz0Un+nPop4n8D2nRJoTacu6gS9IW+bQF
hXhvRc9kQ13WcGb26J9mo4vHAmVUQL05h3XDbwlKIG59DaicGo3RK4GLgepIgHBhAGgZsGctayVr
SYjeZfUZYh6DVhVfWzJywEGdpGfgIwcOQsh1wF2ru4CjobswNdPio5l8EpZPYHTiCcpoTWT2Hr9n
0nT8LYtcEFyrrxn9DXP3zVTQ95HlRHWg7T6vvwK3vjgAKz26Akk7utLsQUxyPHPTflh2eRKCXkH7
0CyUyDFu9RofBa72PAP1A5uuKwacebBOr5Y4yl3q+dj30jwj02cCpKE3Dp1vH0gi/fhm1DqavSci
TgtgN21+z+dBR/vrO9Br/1233hYbwOnATRSYogwFTJMUzaVALoV5UW4ERBDziTQ0UKw4LS/olF1W
tQ4AYxMPpDBPY9WiXoC1Z3pLcPMErZCg2Q4MesPQ7yL65eLhXaNHJjDISxwq715k7t5c9ItN68X8
4pl70tBgZTnwygC55iZ4EXsIhsdp0Z7KJkO37i8C77SAIvT4dsHXFpoZDvSD5071NZwA3kY/r91I
JMubuF11+vdD1jdf0uvf6Zteq8Am2h6sAQRRANM3L1YOut7NOm3MqDnRVPb5NQaczXFy2wk9Rcpz
chvH2ABjH6UaTfhDG9ZqCqgMseFzJdedYgEA2kkVYNFKcBQnzQmRScVwv4RHvO2nn8BXbAAbOR+O
k6qxJt3A+11WtfkzSVnnJLfcCJ9IAvV2fYtH9M77s3tD97R7o5lt8PkM6mbs6rs3sB2/6r18RLME
yyswKJsb96PPTaR2FAVxMaC6VRpzf2VKxDfuJ9ty8w8W2JBemGMGeSuGL8yaws9RbIJTAU55n4Pj
xpi+0pJcutGVZQvHCxWMqO8B3qqc2i1Z7XA5egP6/SsgO44B6zz3CiQF9ypSvJEmKdoZIJDaEaK/
9yDLgCowIMuE404vJYNeRzPLMapjkTmfSBJqU+324MsyF6Q+lnd82NJO2DmzQdLV0JHRLY3bkgAJ
xmnQmRUDHLVUKhokA+k9R3HAnnwBZYp+IZoCahjpqb4D8sq05zztn73EBVyEHzcfwWIbh0O86Q3w
Zjtm80cWLQzUEh8LsIc5By/2+n2RA+EQnQXzEw05kJTAhJYh5j1YHTsY8zBfZMXOwF13XkTVniIz
rD4BawYfhgFU7Il48fLYeR4W9kI+BsoAL8YcgzB9ZM7L5Pn1obctlE6pHcB/isLe3giPpmM+T9GS
nUqVEKEBeFUZ8MTY1cRz9EgqSfmZBxfU8L+uIEPsLNfadQdwvr3prWQEprNAANIxxxZ9jFXp3DyB
j1gLAIoxt7vtCgBA3f291R9FaMkrgQB0Cgkgb0rvOKN3CbiMChOAlIUHkHPbQ2e8Rgbg5eLeKsbB
M1WZB5QDgrA8qVDTjf6H7EJDrWZh3jYWKFxAwSoKI9r0Ewqhmr9m1wHCK3JAnrdYOFD61gVdU0O0
pWmqZJqRuXNjDxSO5FThVTLLmRHcKclJr3GaEcR4j3JpR186XlYHve/DtYY29U9NwTdzn1Xz3k7l
vJszH4eQfEIXNL4XkQ9aE6HSYCcOsq8CtUTI5eM9EdNlqPj5UV5NpL1bcDclEy112NzugIEQB3f7
3a3vAAj/ekGe7xxQBaBoPFzuhk49nifXGgsUl8PyKr/n80P37y42WHrW/f/dzw8d1KSs1wT8wNa3
wJHz3i3QhhUD8izPw8+8c/N9nhT8KBDv2nmJ42xMvAijMM97qhPnFVI4Vm06Y14yNDMBC6sf42Oe
2wW80LFHbXo0A7k0eoBommUcrWzpwVGA84nXf2zQHnIjiTVjcsITCXVjyvjmwSv778mWyxZd3PFF
I3HSjHQWqnkA4fNmHpvhc1rbeG8c+/niVSBQW3rb2QzhMeoQuUJzUj8ENGV9cgNpsHMEJHOUnMFK
06O3u6y2rWKtmpNuACitH5CkB1uRY/1SJAP+BwGRmY+oMExUTxRwKAByOIGptePoopfuRZTFdLPG
Pjqj4xkMbzJ6Nusies6byTrY0sRLwJuOZgYYa0B6fX1Ql5YX71gOcCTqqVw7Lateik0xoWN3lakd
E0xnqCBUXb3kOUXdPvZxRgcw9XAKHdSEIyd9s1CYCDxbNV1lXPbmfL9TZ4qKOVEDOeQ42LuF5Zy0
ijzISDqrNmoQVlYMlWc/tiVD3/Txtc2jF5H+gXgXOsO8yH/mCwu3Rog3b3+YXeDYSnOTybzfuXk/
cPTV++6TWaPLa6r9K0nkl4xJegSIlr8FLJ1/6KdxOTd2jgscC6NHsqBbGhNPPpydcuZ4O6Z4HnJF
qUEGyfpw49ghGFvimF3SumEXmgm0luBb1k52WkeGJK/wV8poJEXhToe+ts+2PQnwT3WAQj8YkS8+
RAu4EQKvyl/C2IsupAOjgkChGTpYEcDausJku5FAVVyBAIUVCoa2KQk6NIF8EXABXQcfIvQ44pM4
A3rh1noHJJvB0b0s82/gcvtlouguR0Q+d3I2ge1687ASmJ3ZNq94BJY7wFqgBLm8GlZW7dGmnKFy
44eODC2wIHoU5MOHBidpqytnESptpvwoZRg2AQ8BAj3TlKmpXXOgr08ANVQ1W1234BWdpnrIVIkW
Iqio01I+JPIZYAGDjwIhb5R2IL04x3dClG5wZuSbKo/w534bOKCrkCd/k2nG/Wo5AxsAh8TO+mGu
wbiT1Nw5xox3Z8PEkKGmHcAUxtCdZ/x4Z5qtSrKTJyljL0HX6zp9WE5OCe2k/Wk7fMqxvb5cFO/N
CkH6sM3kmZJjNKM/C83it7ygNvxSRy6VN8avecGHJVp811Ff/l1z1Hn+prEbD8W9PjsaLipUIvB4
bujPZNtN5e5o2lDlnf6D3nnRH5MsLZXQvSsj+Yf/CjIVVK6n/g0QzWn4RssiRnEJzk2n1ZsMq8/D
wjLbd2HqXqQoOrB9gHch4tERNcoT/+1NNLIo6T8ZzP5uhS2adRwzRdDRQ0WYy33EFzCMJrolVjkq
43BVzokFaNopQwgn7PAY1O4l8C3aVTbaFE60aPW3xtTee7L5o2zDTT8PoLtGh/sYcAWAv06bHuQJ
AphEOfAMTyQZSFZdZy9jI9i3MSVlOtbZxvVluJ1Co9kDpjEfkMOUobGhpk5q56RZiT/f3pnAhacN
uhVUWzXAGehZ6uPoujXwh0GfOk1Ds4tNb/pQMD9EHB8tgWVoAW1MzL8RcrDsQgeNdApOmAHUh6GF
5dpW9Q8dvpnR2zqgH4TAhnls/+X1bb1HRa88TwoebVQDzUj3IGoXw8Le6IjBOkvhqOkdtC7q8uvY
Li8gQh6uQJsBnaRiHOnklPyZFP2XebSnLwLofvthTN0NENsr4N0Yv0s8ay8AZkRBQFqh+jFVDCEk
64F85jdHGzS7gFZJp03TVPHHg4nHy0eauuYSf0THwQmd70gQK6uvVEnb/QdP/qJvqwMO8dz/1AsP
1G+Io3UVt1DslLbuHmj22a6JEbXGowZQm+v7dhpG27gr0E5Mr9f0Zo5DEgjVX9/P1av6avMvaMBv
VzBNOgHQw18fA+zOPHArb44P+hVoU/s9nB4I1uFhCemG5FD2HHB0Li+tDa+a+QzckRqnyGiZASNR
NohGKy3JQilXOyn1UCRAp1k9Vzu5urTene3pmLXOlnS00YzOFFCQqu1Ipo3u7oEsptPam9kEfTGC
9323oNpAZS+FKo7u2+51pnWhXQxbjxkmUsN4nwf0F3yA5GnYG1pzpyV5NZEXs1MsCAscOnG8MHbc
Y9+F56cHq/HaK2oPNpaBxmAkvlGD00SnEmUHJLWuawCxoTHKgKa9Ue4NFk0XDzQ2GQoGrnjr8YDe
j6MRDSlnit1tMrckhmUy8iBtbf+SZCirV6el9eCEVBVqVKvZ3WSovSkESlyRMWk+0JB7frKfSsCD
a11ZoTq3nFBGbFrPpLbq38bYH65TBwARsUTeLgG/B8piZXdDFLS7kYFmpEMmY0INuYdPFTwe3Kx+
miYQO4wHaeRPYFAUh0i1cSTUyxHmQPHqik84+LXY4n19aeQzMtvKF4j2+ADhP50kGmgjtQfpwVs3
bopusLedEUZXYNCzBQ22PnIPzvyJdCgEM7obTcNKgPM8K8/dAMYju0CcmQYS2xJQKTiE/blmCkoX
tXwqL9GIHjXh/VrRpxSUYriTQRltnVd59aVltIssZzxHgde4bEcj/Cu3xbdiyNgLENzrS2PaySau
ufkympN3WNwm3WXe8N0GjvW1HID4N7GvXKJpnIQa4G7I14dfSeoApPUpS+tl7/YSYWblTrpoMgxA
xaTdMTKrLwJVL6Cen0E6mbEiCEEQeCKR2BSBzlUEZcJedQQSAW6qV53GjJgr51OVuSOQDRiKX4qo
vQwKS3RU+HCCoES1TGayvKfzq6Gp1y0yQ7INGuTGjU9ApXrNuuWvZbLU4Hp2rehkWxIsBJ2RAa3Y
jHZjk3bbVW5cNwHBNRegDFZ2z0BXm8yeLcdD1DUNn2M0gaCVIM74OaWpoxpISaZhFVuFwHQnK3cS
75YzwxJHtKButR+IbNGV04afQsM2d2xALmnN1f9cHfCezqZ0fpka5q4ruiagCoBHR1Et26UFDIjv
2GCfROa9xGkTfCgbmvoKow/tM2AoITnxeHn2DI8vuzvX2ZP21gdazKZPGbhbMlNum7q0XwTCULsZ
r2/7FsBYHyKE/T6C4iIKch9F0bzt0o80FHIxgiYU9kHrjCautxw0U7tyjt0t6kt9EHs44bOTGA1a
3ONdLzLjmVQ0ACOq3wEiAHhrMvLA76CcZ5t9qDxA9pGz45fj0Ra+G0xjYwYArxmvtYr2dblxZYUY
PrLarV4WRF9VSLBfJPB2Y/OjIMkt87Nfhl+LSOxs7szXvlIHprtpFIUt6p+HMGg9LzyDkXC5Mt5A
h1PecvXVQO4kttL4fXIHAG6/6e92XPdKB0DwOJ2Lkmja+2Gf1d8F/sQulQlCfvq2Vn9S0HUXw8Cf
Jkdrn/bR93J3YesJ2GTIidMPp28tF1lxyICziXijvLWzO28Hc7LQMJIB7oaU2gKWH2vjUBxD4uAr
e4vvgTTZf0A0oj91gsUBMNKZjxo4KIWU57Lg/TXxq/4DXr77D12BJxJqyqst6WjgRbI81bG7LqoZ
DprBJAEGH6H6+6D9+tkEiXEk4yABYOoHbdDXedO7RfnTdZTBKFHT1AIYAw3XElH9Mvy7BKPx59Rg
81HE2XRYeDx+nXv7CzB4ir+KwX3XIQVus+MB1dIsN/k0iv9ECdL1QK2Mvgh7Tg7xEgH4uJHs2Q1B
+9ZN3AziHJAQTqJi2R6iU0Mb9/uk6P4kSetJpCEOa/Rc0BTB9WpbixBASQrXK5xduW3jwtgYZosg
vcb58kFvf/ZsB43xP+F/kQfpFmt+tqxqPtlVWW1wxkj3FEim4DK6c1Ci44B0aQHqLKmqOGnOVipe
SKWD0+hGLjfM40iFqVg1WaMqNJ87uVnD1ZMLxAMVh/sZspPEZml/V63cSM/+QPYkGE4t0uxhqdap
9W0OoDCtmhI3PMQGUrOKQ7mwFkfx7G5X0J+pCJ0nKYdHcQX9CcH5S8706LPTpb+whH+ibESrSH3r
DAeoxwxFkvLPMufylNhoB1oTGH2eI0Fr4FAzAzNEAAFmjQCWZZzt8smrUAaAz1gGRKhtOeYzeBVQ
42OpIeTAUsERHrDHStTFPyRSGZDTpYdRNOkVFYDmc+wAuLBrALNK4uwu7Jlm5QgKGwehTTeq2bOv
hrLufNQgtXPnb5I4ARgxql9r1CCgL5lXl65DOSRapb+YJYu+GOWUPcWs+YSv3XhVybY6ZRWY6RDg
ajfJWIkdiObldRLgXiR2xTjLQaGVoxZTcTWSnoYMVQhgP8N5FijpZ17IIeCJLS/TWL38e8KYEsuz
amRr6j7emFXVbe9wVjSP4OyCENQrimVLIC2ErkJDBuThA06n36KqKdEQgTD1UsRIMf8s3ukMwBNH
Rsm3pKMhkzLb+54EKLo6OMs0V6fnVu4c9PiiqQTHZTIgE+c/++ZmFDGA/P0uA4wUmKj00Cftzo8F
0C7f9I4BYquGK3LoCRTWD4a2U9xVA8o5yODmcX8oDVcGfiubZxtw0DvholQqtLIGQPaJ2zyndc72
yVgaqw85em7X7NCNPOPRN5ufljLvN83QLrtWPcTaOjKvLGnRt6Nlmg0TapK7EfSbC5mFacH9bY1V
x3/JmZd7el30KpuBQqFIBjT1IseGI4OzyVTc2bZsZBLoNXFuB/8Ym/PWQbT0HMVyOvO3GYlkIJ1M
ehQvaZnMeoneQeto1mfgITLNvx/U2v/hiqaM5/VWaIVeplcAEfnHrTz4kPjePZLO8gZxMttnnvn4
QdVgjkMbgIlZhHgJncwNY2a/AbslEsbgNvgclxW+eifWBnVsLp9J19oWgKqMDP2OnflZLoBe7ty5
3pPRjMo8aEcPmNqGmX/OWPed9en8h4cDV9AB9OgZ2HwmynCudmGZKOis/1zswThyJmOgMfwYZGgN
6DpDJ5vW0SzmozhadviX1ke1Gz/btec/IXoAcrGjIloABE8SfjCcPvzQy9EASojJkBG2OKatW+/w
jGXbOuptAy0hhTyKqgAChnKnhaASna9tmVxLciGdYpwr8FGTqfe1TIv8SKFmHYlO3mLSjoev4NEC
/pCKSJOe3NI6A1YzyUWlYJudyHNwvANW7NTnIXoFUU4cmXH5gYYewL5nnncv/mwVq4r0tnohsRGr
P4Z4yAFEEbAFYJopX3LWlR9ykU5nWeI3jA4fNBi6U3vGNyrK5dFtfsln/890rotqY48oAtXWagYl
2eB6OzdscGwFeTNwnYg6WA++HSZIaSIWp3Wx+u1L9ZVQlUa6fTB0JZ5GnR2+kF5OPN7bTYYCiLdT
hz5dgEYmA6Zxl4tt3qDunXxqy53W48ks2LJfwuT3YY6Ly9yALgusGm0aTLE17yIilSPTRPQOvWKR
G9WAj9MVEJWoek/VFzag4Z9cVXhQunYE3OYkvoENbogOytA4IRLcLO2jgzZ7Ofhsu/y5tgA7sQA7
Q2y5qKfLEtcHJ2p98MYNOEn5ttNsBVKiQFUU1vJULfWxnPG+OQ98ElsT6YKjK1EESGJZxeYTk4Ae
BbFsue/lMoKEWK2jwT4NrjM+3alTBDdR7i03nFX5CX+F+Rmf3XgLaE7ABZjObWZV+HckO9z/JL6H
XjVt0tHBgwPsYsEdHDhNCSs87wG8HDpgGnjXTEoCDx9HBPnCKNvzsti683fPrpeXrAk9pNKK+uRU
hvnJsWpAUCzAg5vjvNq4XaL6WYd5QFkVwMB727xO6Am79knCEPawgL3v5/h7j40HwKwYhSi9sKNg
AibG3h+K8dp4HmpilWH1cZWSLIPoq7Pnc4SaoNJ6WvGeDlxxgJNrgEXwPzjTJfF1sJ2nuDk/3Iq+
BM2MAbWuntX+zboRxIOxML4k5hRwIBZe0qkqvnBgue38rjR3Fupnvyx+lFynkuGUY9UC8I1zIBBf
+yyebTNIEtc6GkaUfUsbAwXFIGgSyB/tQbF7pwcbsUSRlF+ictzO69+WogdpbRcDRhBEGwcE3Nsj
3pFfVpF5fXnpFrCmp0vxF1hmgkhRyNgoy1Kxb//iJiMQj2q+gDMN+JD7qXOHyzBl4wVFG+M607rW
N6sQ+QggLVgW2Ie1ZXFn95jyrkn/ySegv5sGKLR474SfnVR8AKfZ/F1arNmS3lF6hDtXPRhzX/Uh
zw0w2FjHsG0OrdENN6Gy8ENvJKfOAigescaTLg2nj+RBKkul7fHuYwRkpCHyx482niOPe8zgX7YF
eEJnFT6s3EgCQc/Nu0DE4bg30x4Inc2QlrvFR7c1glXdzVcDXwOFajomgHgZRHiJeYjVQrbdYcyb
fwqOMiUaMjUrk6Teo1VqDNC3BfxnbaaZv5TxrfIf1bnCQ+0GhfwMmrEq8E2P7UlZO2Nzu9sqV/vn
an/aj3xotq6Ohim+9c7j/lMWxyirAMfO2qDwAIrnTBlaFdIpPgBxIAI6tmpieOxnWJ0e+h1IBC/R
oalBo0RLyiJD6W7snbwGeF0A5LriBY3dIiO2bgOhPXbL0J4Q7XrO29gGxLYyv07DKEKEDDgRiXK/
W0NOiSrvCp02OpCIBjUwYxQo334rnZ2pSlbUS7djPRDXdL2s9qEZDVRY++Dy4LduqH3e2/r/GPuy
5bhxYNkvYgS4gMtrs/e9tdiSXxi2Z8wF3Hfi60+i6DF1NHPj3BcEq1Cg5LaaBKoqM+k2n9aRGfbl
N8gNl1svEzoET0crPc2XSdRlyGaVHs7SJXP8Xk3Nl416133w2pUZIEGuAqyhT09lIftdzorr4vrX
7WmqoTvPl+qeI1Sw0a2ibjT/OAisJlLXIVPwz72z2OF+GDa1PwVae0oB3StXUVJ2J9110nxLXhQT
wsD3+vJYAqS4L8aRlyuaoeGDPUeSN1E3Seh+EKeUPjbz0p/tZf7z+g+3cjrQf1kaCEBKlmhg74R4
gQia5qqhV+Zq4IWvr4JIdCtuhNFumYlVDJliMG+15M6BVtSl+XstTersveyAoqS5ZbUnNfuE/P5m
cc0/SmsyfY/z6Ldlgn5SwAG2ilDnjw10UStCo1NqvWUlmqak6yANoYbxz1UFPbxqNYeh9bha0TzZ
dBWPIBOIxvi2LFlu8yFM/bAx7ZGFXaaX38Bsa7EWbpn5NDsH0jTZdJ/5N1nWdHxIfbRg4QUngRL2
dHSQk1rzLMwMBU8DabdobQd1cybfLN7MAKnYt1nyIzF5uQtEpV+swQq3kxM4B7t282czNH+C2yj/
odWD6um30Xdrcv3YBwkIs5Ag+24mYIBDAFSfsS8Uun4qyhyM9h568jP2U/KJv6ToSHwaeLxuGo2/
kKs0mjWLwOVKlpAMqUQzvZDlyHH0TbcXh1qrbbyTa22jaY236dRybJzyQ1hpfout/5Fe4kLk6YZF
HZh7qyh/6ZPYBvrSRj+OeqdzMGs+cf5GBsXH2fDTsHL7TO/8sY7SjdShrkYRyChDILA3xhXdDO9T
aNk63goV8PKr6ebICGnQu0Phke9j4DQPfVkEV6swkUxgg/2l4eyvYhqHX969EIP1q+vt7zaYjue1
kGspb4kW2h/W6u4o147jzWvxRxms0BGCjKXqeo5RfN4MQRZulq5ny0bXAw7XGWDgBiREq2Zjedn0
oAXtCNx5UvPvep9IdM8V30BUFv2AMg7IUL0xfuBAbuD5Eplg8MBEHb4lTa29gFrR9HXJ6mdQfnin
sLT+zgalojEmzVs+FdbZRdf8MzOhnR0h8fk7VvmM1l1l3VA90satnrVQInsAHqwNLdCxe7gnot7w
oBV+wYJgw0vZnR01DApMVaiNJF2RL7Bz3Z8U9IomEteDKoMVjna7mq8pCnXvw5SN5WG5D10t92YR
nw4x6ob4jUsQv6I42uPpEwdIlaUxjl502ae9aKGePpZnsrkKNo08XCVdg+ZkZZLvX2toCmhS7LI4
UiwfVqs13dhDpa019sS7Rzx8QK+EJ7oi38LSp1tdCWk/5+2Tn2L/a+knn5W+q13qqQWR94BkuoW0
EbrfV4OocIKyvPBiFF4MtREwZM/2EkM+PUpx5Ee/1f/FrEb0a13nfUG9NNhCUz5G6yAD4bvF0KmZ
TeIYJg7E+dR5lgat0L6hPzI7p6Ybol3TFkcwhP6OcLR0x+yiEt8Z9HJWBfpGIZxYJthd1fZ+OY0Y
qYnEL9l/ZumYAu1qSEBEpou/f3zTIde6NVAEvdM3N9RaJE9HvQDjOiaTwbR2oUhTNP7hIWEEg35F
F82tRxd24/9ZSrE5/t590bbFYX4G4Hu800SVrgvdhuih1h6L2Mj4BXuGTVL3zq5w5c5zXO9OAzNr
EHe1wTubxt8uEx1vt9TqVxQAWTAkNrS+3XmWBi5utZJiR0jDQJPZKw4FZAznu02BSEGjbbgofoGa
IHPjbkNgJoIsEaLJ47zCTpCtFxddUZhDQCiyGR6jMxqKJXiE9XYI7pmwgQJdkGyQQ05w+gZ/EvkI
XSP/TMxwEsLW2JaVbGobytXRkPuVXeU3T4T5DQwW+W0YIHPQhuChN53Es1aFmjZLcJTnefKD4pCh
xYSW1cZJa8PDspauMoXPEe5ucc83gjbxOuOSn+mOy0/VtOw5hvgdxEHxOyz+SebNytQ5+kP/TER9
IHZaBlVD3WTaKROltwlFmwFWUmtg2oePJshcBvLRLPnI7LRy8q2w83zyAYKl1fNtyK6hk/TbXhZW
gGzXbdVs/+vWYFfqNmWmg69doIncKu32zXBZ7AcynV7a2OuQ6w/jh4kN4NauPfcCqewcWu8SXCQA
sewDvb4VeuCsSrPP75HOszv4WPK73dgnE0f3M/k5HrYbqCFBkIvU7DzFUh6aDIBjKH5uZqdoebOp
GRrGqDmiA1DmKv7pPMXb3r0CMDWBTBU9xcoqnQ36O51ZYwXqrZt4kN9JR2XRTPlgftJfoZlGIh+D
fzW0V4AwL9A5I911HOcT6KIEMpF9OTa+yVFs7o2aXclHg6Vm8ev0ji1mNwXkYEK+ghoARKRgCFkt
vvlu6h5VhEShgGomxaJpMfYdVD2QCQIbGg2y8kS5bY7JREdtKym3fYETgGuXKeiEO+sKdBOyUmHw
XU9AnazFwroufhmg+1GY8U9y0STF01Urwx+mWrS4KKwoza3j2JBVUKmvTCXB6qgP5yvy4T9nVwhQ
ANMkDUssmV5pfDWK/i+8iPKD7LIC0nzmumCJeAbV1hH0AfY5RJ3rjExtv290/U6uxU9X2jhhH09x
MoOyZ2KDE4hmhjCr0ISobrOscUKz3zvM/L/u1VQCKFIw3K41LT/N/ZSSA7xkT8lbbaHEFY4B0qZ9
4mb3EXzPRgCWlknk+b0DxeVdOE6xpbhSMhSUKa7o+BwHWgS+DrRJ5eL+YcJY2DHwxAMnxicWjGoo
q00QBBBiVDQayzqixwCt75MIgN36Ego0T4ZGczPCsTLXESs45ET17mDjkXJwITwBOJNu3WiQijOj
NlF2rVAKXH+a0Ez3u8HC6UB+R6+sW5EBS9vh2zuZ3wehabvKwg5WH9zmCd2A7ROzRI3Ocx7syEdD
qL1OIhQP8AsKEKHt6KOgTyoKe5C9OtGBXPS5kb8aghhtuPJfseAXnGMHANrQVy88yGA42abuwmZv
17H51dHZG1TWi3ttOPoLVFGRlenNr3mdazuA6SF9Mt27AaIXnIi9kd2+zGzeIGhIL2gZCHeyhUzK
7JyJvymUhiwKUPEeof42z2ty6I513pwMbkbnTEARMgIe8K0IPL6OQiEORRHHb5VUTeOl88SMIX60
vXilKHQCBbtEh6QymWZVSFDVdcOlFyPeSVoaHBw9t9DYUordvM9Wm220Dl0ibGQvtNd2LdO9Zm21
FUbQQVW6bIt9FebX3BuuYI8G9bldgdZi2UvWdSXZljaCAsKuW515+WrZQbZCi8unFZ8YZCApFK12
qzy0+eH/yfBChC/EBLOETNBM0IaKzeQyi/+/YsnXQ5suKEF3Dub1UrdOTosUrzmCYpw36AJEose5
9qbpXDmEaFaQKe12UxG7V5qgoWqF2CPVlMzBy4pWLQP3JkAYtpLUxZ1ooPVB6F1xfJKN4TO0XGIw
4g0wAwAwlgISahYpIDpKHzGuRh1y4uTuRmglkne2IQe5dbopPpCvysrfs/MaiiYng6LuBmk55OlV
ds+z4+RQ19kNbHSSHcnX58nBMWR0/JClmy8NRcM5oJqzpkCniJF1Ze6zgUPcWjhafQDbj/nV67zb
WPT6o+918ewk5eyuHNYcB2sEk4aKSqfy46JsdG5enRmPoC3nRaFWxCsIEGSptwOPkq8jrf4O4Fq3
shvLBdnhUD4lSfTSSFa+Q1iLb2zkm/dShfGpW0E+lz1CFBkn7G5Hs70KR24HdG1+C8BAvBkcrkOK
vB2+5Pr02++AvAogXrZuIm4dOzX0GdQd5is34h9NNdF/8n0y/4R8utX/x+0pBNXaBj9yx5PButHA
NNu6tS12ZwLHqv2nidD8q+yq/rq4IZRUHcfaeSFXh2zoza72nyQ8RCrKXZ3zt4UPfuaMX+LqWgmF
5OgN2plJ8EYc8R/o4sk22r5vV3RJgYPuzIGt+lY1Wt/tpNZGD3z6/GpJ3Y/x9n6MykVXMbjVQyQ9
bovLNeMH3lOQpPwTKpiFmoxwkVlQPhqm2PJ8HGWKLZn0U6ppcDdFZ2YoKvRp6APdWu87G3Bbqzk2
vX3qk67YuYMbXpbBqbIImfIOR0QZW3+FmV7syFfYNg6HFFgX4iuVL6lUSXXNpEFTKatFhO4EVD5p
YtTQyeG0KXC1cHVMw2u4KbFXTao6gqaoqnraE5qQQZhywJcB04FE5HIv1KbqSxsaa11k7tlTKAXL
7d1zFJcdRICHp64o9rltZzekUfMbXU1jmt7+WpxhOmTzDJPeTjboZV5cFIYukJ8OD9A3re5EA0WM
LUrOoBMCkYOaWFbFYTSuoWsxrRcf/QIinYZt3fahv9wqVWuZbQT7oOE/h4yjhE7BaCyyTxAb2X+6
yfwPsLoOSLZxOjQKuScVms81HO3aVwJw98Kr9qbo3X1pNS99hM5QGsLYk9hkU09pT/2jluosXQIm
4zDaUZEyJIZ0YAGsQjwGqM/todaAU2fCxIN8tpEq1ZnqzdPT9iiE9bNQoYCgjBcRiD1vvOTRRFPy
6EOnu7f1HqKrXYi+Q/gzJ0BXeCL8rOmRM0PHWm9NoFSPiusCBiHQiDB/zwXmI4vrL3bl2o+Sx869
kncr7doErQz420c/y+tsDkFl72ozz32KrYPcedR1aK6Dsjc3ZNIEkLMjyqVuejBBtozm67RYF12n
30wb9MBt17SQYoCpFVy/RSUGd+jkutFTc81ziOroDYg9aoWdyILQRBnTdtHJomzsobJ9ZA5P6N11
D7ErK0g0iTQzVlUcNif0No17faz3Wlo2J/CboMPHUAcWsmmguNYdx3Je8l/Tiy9jjzIDFCGFFEgX
IK8foGJ2CVV3ed7qv6/COB0x0flaBooZAFIxi748XFJMDWE+nLadg9GgxRAaWe+AhkbPZSy+htJz
jp7acnEpgA4ATk6OZn3hjtmNK7rUlT1Ueui7pmg2ACVhhpyoSaLKpQawOmlbaIAJQCP/8TWW+l8g
O2KokuWRTwYaLdEZ/yeMzMSKUESPpxSnQiQOSgjfr6Qe9eesqPszXS3D4gOtXr6NRQZAJFoCcyP9
hf4DbEzChp8GNdCVZndKybdET2BuxhyoQWFtOBI82FexFHSeyjkPZM/L2whTdElTLT4b8Dt05Ybw
gaGW7PJc0f1VA8Al5NN5AOAIoQI9BQ2kK4t10zHB99TIgLtfOl5cEcstRA/RQKe6L2hC9c1vILmd
rPVKpn5SxsYeO/zoGYe74IJe5CthmRsd+pqonIC7K5j24N1K0HYa2ycvB/9pOfJ2I20TSrjKZ2Ua
+tLzC733PQMQ7t7r9bvhGDgIR6BQAGP69I0mnLzvobYU79rGBc2dUJQ9EZLrgMyqyyLmvfNcoy96
Jc0uxGE+0sA+i4TBcRmmuHNBj6mgVOTEsTFe5breo+BSFqfSDT8OrRWDp2txforJ1BLZOy7629Hn
AjSaPKbcmY5R1Upw1MBcfNDuwCdCdiGKWxsBKvJfcYtP1JV5KNzvZe50l7bIuwsbJxynyK4TJNjt
GtTH+YjqsxrwZs4voJ9FT30yAaIeokOnjjBE4yUngbwUnTKXwHT4brSLRxP3W9ebIPEQa81zj90C
BCeT4UA+dIlDEtlCaTibyk0KodOLaDUIJJkxdLO9Dk34nuAs3gQCu+8Rao11NtZXdGCh+a/r01Vr
Oume6QHSitPTku6gNAWQc/XRlublUwaEzEo1AI0j208ucjkV6FBQXc6G4gaszbBuqoith8nBf7A3
JnyD9/7g14UNnJ9m5Yc00/gTz91wHRRxigxDbT/xJDQesn8hgwISNHZvBFovNnVf4QXvgfVPtesm
Gc/wnVKXkerQdbFH2Flme19cGa9BzZtCh/eAs9iW+ENpiAR4cWe7Kd2X3AvFMTGyBA0EwDxBQbxR
tCG/X0sid9G44NYv9JIiv55H0z72oNnEwgGHmCqAjhCy3mLCo4mu2tT4zs3GOqDpwNuYHvhajV4T
D0ia4r1YZIZvhMM35G1LtKGI8aHb1vBweG6C/DG9trpn7oELHPyc2dnWbViGboRw0HdgeQ8OnhYc
s3pivm15L56T9aqJ/YdrOewtr0CR0BuavoO4Z/oUxOIEPWF9nYMPZ61EWW6RGqao6W8QdgASTq91
tKnAl2hmeRIa8AN9oh8yLcjeJokWIyeyxYXFWfpoQkesIgN7ZhCaALWSW+eiYuaHoYWWxznAh84t
pz4tkxSrh3rQrbLBqaD7EG7omeq58hdLAxSP1ROWHo70bJ3oibk8Zj9Pq+ha2FerF2toleo7I3ST
qywycaUrGnDSBZRE9OGGqVlzqNHFavN8h2LUeCmGbMA+F91ZLX0JhfrCkSxlXQMKZ+pdcCvzTJV3
ZXCiwR3ROHSgS2g0g2+ezf5YRQTLJFDIwakKsT/txuStZeULwUobbLchdiegvToVwU50vX4iSCoN
5K8C0/NdYEI35MtVLE0Am2oeLLt+If/YmIO3HnCTTN2EIpY7LTep3H5dMa994oUOkOcAAULow2qv
ETqsz3FeTKtMmUAhe8dcA31owxOJsgYodtCaMaqBrix0boMoLMk2iy9meXougMIAU+afQHJmo52e
K2t6YI/j7Ghy8dOVxfC41GpAmZGX63wg5/s1SDj4WSQAvDIQJOalV4PvBgOho+kK3/1frqvp209+
/DUP7Qo7AYw0lSXduyuMfLesXZbEtrkZdSCbCTESTj1OMHmxRyfbeCHXhwGUSReKKN1sP/vRU7VG
xb5eL69a/GGhYBxOJYSZ8frVtDSzVswC8KdjxmmAQrWFwsDw+8WsOclmUE3Wi2vIxm98jOsDH6Hz
FOhDt1+QggQyhNzv7wlKkNMsTdAKXP1eMSMPyekFxb9uQxOuk6VoBeg9qDApth1zYV+mp+NIxDxu
hRwjevRB4mE7ePaaAmcFvWsO0EE3T5H0zBNd4axl19sSmVWwcdV78tngk6i3HH+yc0yfx/jQkNjw
CYiJlnK2QfrDWc1Yy0/ozDIvoQsuwE8SlHFwHStvg3wgP0I1CH8mhNYk3GYWW3KVNmghxa7pKTSM
cm/2Eyp6aOOHGmrUoN8wdsxtDWTtgcoOgZvp53mW1FDJppn/HfehUkGz615tbCpnPAA/w/DtybJj
/rUH9nbbuXmRbVo0rZSo0F90JSRNatKJa6YH6Jeh1ZFCAjPsfSbQ2kkxqQORtdVkIfmM1+Z/rqtq
T6yHGmyWhBdJHau9pK1+mBEhZOJRdJjhI2Rig36YNaPRrPqvYLWW7oTe2xV4cVdSpbjtdMrvDMW1
SjrFlVw0ZEXlbljLHZ9MNOdld7oayvRDLPmTwoSwFZiaHFXcoY9s/rzVfwR9yEmNanip/aQPf/nY
yZxD1X+N3YChx+Goc3nBjwi6ipdpKvSXqUJ7fqg5ck+mA40qaNTIeEOmHtQBmo1GZHPRDfLCNSbu
w9BCPRwWRcgqh1ZkcNN5jfx5Hf9I09Iv8IZ6l305bMM0TQ/4z5UvgZ6+UAAIUHAGMyrvZuVX3oMj
dymyUDGFhhA9mlaK3dZSURnzDJ1IItA2rjVG56QpIkBhLDQTLnYUgJK86f6iSU2r8G6ny892QeuS
Is39kfEV+jjB08zlcAcasfSjJE1/SuNdx6PsLwcPtFURVCCc5FqIlmovepa6hU4BbFA2dEBL0lA/
e55WCDxbU8BCVCN1TzgvbKmiVOM7smgICdi12JZqzyYzYgM474EV8qnwo/fYnbeehUPEv+tG5FvC
Bjx4l7rRGHvhDgTaANv0WnPuAvk8/ZEyB/KgB+dTBpb7oR2ED/iggYRZDekVFUP65shHQIhQPHRW
pOdBldhdmVY+a0R26JRpGoWz00MvAU866vFxwfk1ypobWYb+zmPD3SVCTDcztKJ1aerl+9i6F0cL
tb9zt95LN3e+FXU8+kiSalsP6tS4H/guS9Ab70dA9fAIjeNx7yI9uqomDvwgOR0J8BHDdmLKAsRA
wclex3rqrnnXtXd0kXb3ysAZIQe0LdObTaOhWqBKpx+GTuxGFmjn0uiRzXK/lnryFYKTyVvSxj0K
L3Wyxdslfosl6sASLTRXnrXZlwhFTfShx2+KG/6UoZ3Lp7A0nbq17gI8TbOJN+77UDvx1LXWuowf
OJfrZ7Ag6mc0ACMLYVO7NjnCNK72KgbcFnikzvMUH4AYOsVhCYo3HlS4pDh7IoUEajoY8RWkSZr1
l2Xqt8YywrtdoMnZZW1+gW6m+VqWyO2TyXP20aTZJZip4MWMAlPssHOU63Ks26eSjQMwC5IdmKk1
T94AUG9gfaM5cAM2T2IIA5DGhZV9tTPkoeKo2IChtH/hgdmdwh5Nr2RGneY9hsz2yYpr3r/EFagK
JJBpKHT1L6MZp36Hh87+d9WZ6zb+2P5UbulKr0ClF4NMYgPM0nSCohPgkQBuIp2Ani8NwnfutMm9
oF1FUHS90FDaVXVBKqD3I9A1rsnH8AtfJjUsJs9155Cb2oH8FEGTn0xAc96hoBtAtxn3pYjlHhTb
gkttKxt8cJ8myAyyEiSeEGcb0Ufalokf5jy/hnFnrDU9kV+zKEJdkgd/OzaE/HBa++HFIbJ1edHd
JhF/G6zqZVIvQWJhY+qqEGUOSfKp2JBvmQCz9QFPqfw8+xnbiHTQD+DV0E+St+g6psvZbiLjZDIb
LdAyVdQcCFGusFKikZ+XfF49VIBkB1V6pDWWHqYbBfH2iwbUE2hy+NagJ2cr0JmxJzNEEb8P3sPG
qPYa04ptanTxN2GH22SIii+gupiOIP7FuUr5Cy5fwkmrrrGcdjVP9HsVoPmwclBcZFqn37XU1u8c
vAGHKecCp99/fHSFk3IHAas7rWS2hbNhwQDmEOW6rUNIHCetflSEK9+xb0LiDBxwzyZo77Y62hXP
IG4MTyWkYXemEOUjCx3m53rerxlggD59MNge3kWdocLrQHGsMjrsVyYXrzxlQW4mXXtKZkySwlgW
9tkGnHDA5JAgGUXRfIv/JuCBo2ztJla77jIzvHYpq091EIRbVFDCL1VnQZHSsP+yK4kdtWu+j7X3
OzSN6xp6bSm2ayqUB/p7Lcpm7VZts2kVCVyqwHg6i8AxkjUmVFbU0Fl98NGWNE+hhsGzHRqQbxS4
LKHJOY6PUFvPkujV07y/U63Pn0YZ66exw8HI9UTzfWza7eg55VdQghT70BuV7Kplvcv6G833JnCU
uBd4sOK+fQnr4OF0svkuoR/gi1rukpy3AN7InzY4Lo/pmDUPItOMhfFzCmzk4Oqa7Sw+uEiex9CV
SLzcPZIdlezNMJJ+DUrPg2jq6CadvgvW3rSXDTqQZ2tq0Zo55VmLP008PvB2qi/FJL8YTARP7Zjn
5wJ63L5mmPq1ceVPyobQwEWGP1MDmawlYRKnZrsuUUDFB4+G/3AQ54DUf+myVdpwdIUnfXGaymcy
yrJPDwM3X9tCt16nVAPHfG/Ev4avLY+bX0nHflVQsviCgm2E59vkXvqOp8e2lXJXQ0nvEXX4tHQR
G9+GHg15ahEQIHsJOYrv+DwKv+pD+2EGEXB7uYHybalBrNZyG0CWXKDQZTvWdxrcPjZPORS3Cy/o
vBX5ADSKkTWtqkMzuL/jQP1egzsNFAmLj4KTIIPcr3TOiz8vBwaucR3MC1VW32liKNgPWZdoCwN/
wIH36FtOQLj67DUALnCeKaI+1lZrVElfu5obqxINvTh5RNktqYQCk0ltjzaN6JbVAtUd5gRf+tb6
aVoF+yX93C20L1Gng50drNDICDXNQ7YpmsGn7KTxsHmQ37DzDy5gzkoUWsBNTWWGZtLXXp9C9DER
xi1Qg4i06awjwefxwrJXFAaaQyT2bFQTKY5885CiaByl3Mb3GWvn4JRH+JcO/a4YgKTzLIEzsRiu
VdcjYWwDgQYWBv1Q5PETMim/XctkzaBJ7YBKxJdmpYGM90+M3iNFzpAm3HU8A8FyIP6mtzTv8LOq
DEhTeoPTIKD9ie4wOz6S2YM28s4Mc0UWraog6LEDjuPjqjIDjauGBAK4lmN3Bxi4syt1kR9GFJRW
js2bJxokKjN+UaG3omNpO/uGep84qfGgAFTVs4Mh8QS0ATFM/Wziqd8a6e8F6ZT8nZQQnTesSJHB
KQq4D5elogecbbtmwL6a7+DvlU9Za+G867D0ZzTEPoACwOax9i3CPgKvpvRuRFAuAh9caSBR3kJ6
XJkxynA+XueWP38pSekxU1/ays02aQ4CNojTo4eCvrg6TZcJ6EHH3PTLMQgA5cr/Yh32mvjP1q+T
nepX/LnrV2QQum1gS5xBlW+OzWP26rjV3W10aBziQQEIJgpoZeHcy6icUH01QJH8x8dFme5qL3wY
rmx3A5LKX60WpJCdE/0wge/zrYhZFzBIm9ewbEAKaTbRj9LVThWodP2obb2jVjEcJ1gT3wJDw3dM
HpI+jTd44FjChxoK1I/sESxYOHE/ZQVyp0H5qJVBHshn1WDMFkDqVqz0oSjAnsxf0rCmvxMT5AEi
socXMGfHWw9fLj+wpmy46k4OduDC7LatNmSHRpsGnA2sFxkzNKeXho6sRD8AvxG/zdmUmIMxJOSA
185MmMiARis9mP5t4x/yFHA0ytiJY51tlSCVTQk4Vt6O1tkAO1rmBeaxVJaDY2+5phiKTlxsCx35
neOri/SMUVbHyejzQ5sCJ+ZoOIZWdbFhxgi2KGVWHVA+dEUDS0fsr4q2901RFVc9MMH1LWsAcG13
2iOjlK91LzRfITv50Wwj0IossxHg35ukm753fd2vBsc073qcWPdMjOFtBPPA4jKVv6r4MxJd475N
Xfui22b0WmXbirnGazyI+LXIto0yIJ8qn8b+tWnyk60J985la7xKrZgto7eN15ynH6w/c5owxcsE
FESB7qna1L6UU+nc7AH5FybCr30fdUdX75HoVZNDkRQge4mtLVDFP4zOtddos9QewHT/ZE44feOW
prJQQ3ghv12Jn6L3PvqlB9TfMHoDHmQonqkPLQ9z7QnN5msjYsbrFDoBWQBv4uSi5v5E0pyyDOxf
XxlSYGc5ubt+dHS/dbEBCtGH9sb2dd22b7LLp1MJNmBMjdOb1QodtAe8QV89TBQ8hOjfpBGPJ5EL
6YepmN4MDUcWVw/DndloOOBBdQP4KnQInciW+Ps4lRChhhKFmv9gt0b0kuLtB+We+t2MRXFZBoZ+
jw8mABHvbRjhIfq//ThRxXhZQKuQXlhIwPVAE0sT+bl/XmKLb3mLyRHExk4++hb4QN5rT2lOGPX3
AfyNmy7u6iMk6rXniBcvtOWKqqHwmW2nVxBY12jwDu0VTRiR9gOKsuzJxud6YgEQ+4Haw0EvfZME
5r2V6Clskaq8DB3/PeiA3F+SGidawEGmbVqXGvT5aKSg4lRMIZsX0NLaxBZIa/r5kUqP3d6QyflE
l8sG6cNz98NlJTyEplP2exu1xHPwwTjMgkZL6L5n8dBfigSFriyyEgCTWLivlOmNTQi0C3IWNGvH
bodya/SNJhM9yS/WxLA58nOZQEvMgfqVKhHQ0BPHpayR9c0lTp8DKrcrmglaSD1ZcRJtyCz61kGP
oQZElcVGf7D6ZB8affpcuHl0tXJ2BYwuffZQFXwOROusYrwuD+TjMmrPMhTfUAxY8yZynwYP7Yt5
D8ECrfLMr3YW1FsH/4odmYDiA7AaTujXsJI3cBbHUDFxq3PMvL2tF96NeTZz8Fjpqw36GCFwrJzL
AETra6gZ1jpOwM5vaqZziZ3WQUNC7M5XaS4ZiG+Esx4qDj0FmqbAdEjeMnAc+0km03MDor1TFxrW
Fsj65omDBtRPOU++c9s8OFZh/QqyflsbVfFjUlKyeTUyQKDNHqzL1HBCgzCZfuh5f1/YS5dulC4p
+H7Q+l92WOSJWI0Matl949b2Fc0gCWCaSLcBstw/AqmaeGRZ8aO05aPTsSUqQi/dV1KCH0ChWQI8
yISeWjcCsmie1+ymCaSsC9RFLyB7ht/+FikwDEXkZhb4M53Dn/Xz3Syj2X2adRIbAD4UyfyljVfT
URQrMrPeUgvvPCF5fwnHcrO09tJVBYqZOZZMLeraPXoveh/6YIDPYLe4ioeYPdtI498HvT+4XXIa
rKL80jmy2QdhGu0GN7DeXM/xq9Hm3+2w7dbYd4RnCQrZR+jU9QoUROHWRoZu3ajsFGWkaHCz5BBV
UX9YUletIhWgSfItpopNkdI4LC4Ko1sOtf6rznD8Qylb4TrKGNJz0HJxVoEDiAMHEIyvIi+sdg0X
DPsfZXuirm+QcrV20OFsZ9NV4TRRaFm+b6FhtCKfQ0viSTdwsLPDj7dwBcsOeJz9oED6gXSHtrGN
A9KuX5ebkj83rfzIZfg835N8/ZSAy2K4ISmSfYtKJC/QNPRXZ2Ef0fOAP/O2G3fYB6SHsZ+KB+o/
3kqv4vov1h71jlc/kanrALvL+c0EX+lRA4MOsGSsf/0fxr5kuXIcy/JXwmLTm2YWQAIE0VaZizeP
0tPs8g3MXSHnCI7g+F31B/1jfYjnEXL3zMrqDY0YSEkUh4t7zyB0/TmcT4aF3anXU/VJ3Tobq11i
VUumIKh2BjnyD9WTH6S37RS8f3Mgb5CeW0RAVS96DyKV17YdApSvWo6T5LsqGx8M/oZ7YSJ1LgbE
y8KZyCsUlbKlkwt95sE4PERQGLX9owt4SNRotoMCGH1FCFDQHCFo7d/WDZLm9v3ezl+C61vftiFM
8zmO8KR9fCKuX4MilfTY0eB62LXPL/xNyYk6lfUcEzhOt7SacVbVjRYCukorPvqsQjZJmmXkFLhu
Vlpummp+AObkyQrK2fkqz+KTE4G1OeOLPjYfdgC275fmR99QJxHwotlToLYQQVxqbhpy8csiu0Eo
CT84AYEW/J8Q/P2114/h0gdH7/RLf5W5xU2RQR1hHrTzs1KFdGF3uYA4k+TddaBmg7PWzKdLYNnT
m1jxU+dlbr5MK+MCO1e524FX8r4WFKuYjKyuoyVk5VYFzxu8ozCaQTf3fhSgLqJx7SkHti6COlo7
X6y0Sz8XI+zm2hwglnsVl/tl2M4RHm9Af5DFunNgx43v/zGaRWWhMCJuHCcASpxCHcoRwBjaPj3r
09q9OMxa2CBJ3JHzEXayHbDNvHCWAuIyp7TyAJexA62T5KskiD1QSHBm1ma3o/GDU1lpAlRR+cZ0
T+/DlpH7lEBlNEiE2NpmGNX+XQSO0TxmNx7Q2Rs4yGQrAHXoPZHQ8u4i6OxGbKpPJoJGKgqlei59
2x67UYphAR+J8SlEiY1CB5NA10olZXd0FOI8uwdvxzkYdGEiKaFIvLSdwTznqqX20fap+5W6JWBn
tmzjwvcH/Lhi18Oyeg+fNEBZgAeGqw6KOh8b2/fXtCgBvoENtFpDiW9akhZFDtmQ7/ZpH0Zqtq+G
IRVJgDKw/dZ5zXqw2WZghL+buuDho5+UBnhyQHAcokNoZU7jTQ+byucBkAVKevUYQGLnfkC+cJy7
tQvGJ2IkaIzNzRK07m0wBN3aKQGNipXT7+uZXwzPmRMYouxhdJtgwzKPrKqh5g993ju3fiS2tgXW
F3/4eX4k4PBr59vBsPYVohR5nW8Pmuen8/lt62O+mNJ4o7sCVjdzRj6XbTksABh8w1yytX2aEch4
zKOMgWOwaF2AqSAeRBcdcdG2Qx8bvweR6nsYWPCDyXOGAlAyfk/n2Tj1h/Y1KwA+M0RL56l2/Bqy
ToD8pCjMQw/VQFcGoJpi7zOIw4c86SKsqH5umz4q93hL1wtDfYx/zFddjADbc/ydN2cHGhrG55BB
CGhuDRn+T4s5WZNJcORsOqHylbhkCTj+k4Yop+2zk6XRw4oMg1nbviGg5wIwvYsx+LwVwRMuUH43
AGWBYM95bkkFrOqAG9E2yQiZ78wfFbilGI2ywYesWx8dRs0AoB1N+V1hvoYYIsL+04fevLavvy4E
Pk5CRO4XdLGN8eZBrity6pSbbYFcRWZ+SCDG3jeQZZ/37EYBFn3tG3IybOM+On8M/rdz/9WUQBbD
JmpTDYCMROzeliC7xKTZlTFFlgsCkKee5PUmLcvovmXAammZ15+iGrYlg3Hf2cwGqjQckYFA3k9N
QLcsatyD7AOIyJDxteoCuHBDyRnKiV7zGNfVEwnT+Gti4DHm5bK6FKqrTlni1Cs7oBA5FESPrx6M
HjaN5xdgtyTm48iAUQKLRWTN6oZUB4fP9s0k1J/z0twaETYhjEOewJSFe06e/9G4xLw00k9WkSqa
S80M3Q6DQw5YD0BJLnIOoZYoKCa5Cx3hiByTHmxI1sAAPIxNvy9DWE2VM1stTgk23KvwlQKXzfbZ
TdY8mhzvEfB9UIZrzR1EpcN1HY811LBiBOA5xGnWSPL+2f4Yn7gPRJifDmfSAy0jKN4qldsPcMP0
8y1DSetT4pb3YzGouxIaybihg1fb/THLQPrxk8vqe2fK1J0fjzdRUpG3Glp5t75H5IUvH5Sqw2cI
JVVnV2Kta1f/FLmBFYozfE96r19lpJ+OpifvEfifD0yNSLk0ctgmDjFPviPB103127+YoH02G6US
5NCR5zuNWQD2bY9URt4pqB7MTTvg9SM5ZVq+OCSBKZ4axjVBBA+2MuEPutPiDH35+2YS7GESOX/w
q+7iEdyPpVWKIjDq2sEUN4LzTZA2C2jJRcCPYcNoEp3cWgUQxB3Y6pcB27RT7OSOt4BK2Db0PYpD
6AEwWvlQSwapZhBptJF9nj8a1NGPoYs8XpoK/Vj5mj0kdGnHbI9OXKh8yyQ72T6HROPa1XWEEh/m
fxx+Pdvoew8T7C68Vj/SpO0e4mSNuDE9dVGzgbTYuNfzgh43W3qy/bYJSAJeuXoAQxj8m25RzVm9
oXG7Fd6T7RL2POxEHeDOryNiTgle203g3QEkVu1snz1utGlCMWcMbTuTRXzgQHXb09iuaJiF8GDb
sCqnHGCwylGQ8CuBUHdVgYpAlN2NBujNFsvEP7wc8nVd/yZIa5b5CCBLyABammJFN2FE66fJS784
wEj9UTbNEenP7pM/VHoNyaz6hHqjgdRAclE+FpwTowCjVql5hdZbBg2WV05kshtLVM5sM26iTYKs
3nPXGAZgKvhryTwN6pif+lhkAB+O/BxwEy7tfNBM3dlvbbpxQCe7A9L/D9tfl3AbTdycbChNsNjP
B8Bkmqnbw+vi+x6f+yCP2O2hCvg/jfJ5nj0L4eycVS5EWuZ8VpPDEyNJBijn/ZUFA0s+gkzbR7v/
asDBPNmeNgHQJ/fL8KRN4S1kmZlLIQw7YlXjr5LUb7++CqGar4boYIWVjotQtAAqNwOZ3A6zRgKc
WjtPELkMtplrANOeDBKVSXDMR3M7Ikd+sRseaXYJ0mpFhSmRr/+zH0+Zh3C1j3YffUghV9B97diy
q91zmY2vltaXZeFLUvj8zkVN8VY6FCq6M61P9m0JEnnnHnQ38ZfMfbXdTDdil7l+v7bN+WgtMv8O
q7D6tgJz/4ejBX7/g6z6+pS60ysvafOUiW4DtHb1OpQJLBPSzt04mSxf+9wcIY4QQqaaAe9eh9Cf
mPuThpql8FC5toeD2oxULQ6vkqD94XDg6I8QXggfJ9ogKkbioHAENEtIuk1HL3wNanlkGScPjXbL
mzyuwEie+7vWK1aNp4aDI3r2qflqe7UY9UEiAbCyzVgJUABk5d1MuK+hpAJNMZvRhKNmcE7KEZK8
uNRLxCzBWY/T9iOXaWfUgmz5NILxQNmiKoISOpHuxYdS0BHYnhdRsZkMkXTlMWD1S5Oz+i7nTX1n
uxS6qrlrEqVagPEDGFMLcoLox+IoeQQWg93NJoWXNm1ef+izE39oX3dtL9dpHSyDURRH3kyLgoFQ
ISfffYvaFenH+C3xqmAZo+J+E0Ie6aQ0CAGk0fy1oRDUb2v3rVBiXEgU/e58bQyAQk20BfnKeTT+
EjZfNcDCPLkDWi7EChBwoiwz/IuGiOIYh/xTSpDPSVDIA0Aj2raS6ieXxPdQxCu/ygCK9yqS4yUv
Kv+Y+pChtAO4WyIAb7+IIavBNpv5Q4hR7xKDq2AnZKn7KpgIHvCL1PsYD+UmaTrnk6Ht9QxaNf5S
dXo8wwEaArKqqsGJrW8E3rxbwPBBnOewONuOJYqKvi4z+MrMbR6iXHhtj6iibr25fY0C4W8GQPoA
Zl5bBeBvqWm67YnObsGdooggUUb4GABUIrtNVEsXddZ9H2BpOd1m88AvR9iBUAkMlDWFAB0qD/ZU
QWzoqobmxD5z6dPoOP4rBYZ+BdUbJKRQtHlhQNl4cSte276st0lfxNtYB+K1G5EThHXbcw2B5ENt
JFnZflYNn0qjwvumyrMbkA/8RV2O4KU5Tr8jHnN2ILyNyz6o6KMjpHtmKn21LWX48EAAh5qH7Kb0
5AmXn9w6xqOPOUT3F0Ui4QqGj+S+dYNxfjsOZ9oJefQDQNzn1lVvEpQBGFKB13Bt/jyPcac/w+L0
pRknczP0MdvFM0+FgMzzieIWXui660/u3EQZTBkJmQl4tYLcr4CwnrsBsWjWSFVVO9sc+uAu8kW9
gUtbt9WWSWMx/VBcXWLp3h87TftiGxegH/rQHAX6DEsNVR5zAjwQQXruvgf3CvL/ojhjaU73WEqz
XVup5gbv4HIN9Gb2yH34wfrepD43iXMWEtDkRT1us7JsLtmIFCgogCBGdqq+aBmUp75Mm9XkjfFX
5QvEN/H06gT0e+wdNol3ma/CGIIvVUQU6BBcl49NmFTjqeTA3xUDru8wgFDvZ7h7513fC3Dr9VmN
onNuFtRtnTvjDmyvJBikEsCCF9cHCj2ova8JVH410DRQTWePLdT51y48Fk61E+pT605ynURaPMqs
yBfDLB77bYCM8ruso2LhOj5W9hEAWEPpPGehcp7B/esORYabyDbhXAMtwz7xNraZei203+O22iBv
ki1dkvVrRwbxa+IEX3SVqEvSyekikvwPz2XJa2JMtRbIse3w1UATVSLR6eTFxY0MX/uJLe3Rsi+D
BVTC+nMr8vZxEN/nm9oz26FMycYeTkl2W+Gj85D3tQvRFBTN/PsRCcf7qOvYfQdjGadr/JNtVWEB
mswEkWjbdFrMGAIW4IPVRXt71NAL6JmzAK+FP8+BeF2uHAOJ87ER7HryAW4Nta42bhRBKo5Nn5Kp
Hz+TOOdL3y+6ExQEyX32Z/849wd/9c/zVaDGzwPQ7svBjN/nt3iSM3gjHRCs16uhM/AlYwE0t73e
eU7wFVlGnEXHfP6fwJ3vHmX/6dLW1fhcIuKaewuIJN2OKrj+34axu6E5nmEO9ZiXNiApCGguMACE
js95Ag1W13txaa1OSRuDkDQ341IB+wXNHDh/o1lL0AH+m4NaT816zji1PYi3foGvSPmvDkLJw39Q
VOzyYHS2HY+gf5Vo57arQm/Z4wP4uRTuJh6S9h3Kp09lO+iXNokhupCm2VkX8XRMMpZsmtSNn+RQ
xQsPhf731MsWbek4a55HKJE4gkO9GhtuOv8EcBdIaaCYLEc3808yrKtqZYfJ3HaIAJQfgLuYuf5G
Ir91P9U9+KQAeH5l47AmgJ1A0Ta9qYFEfK0dWFO1uh8uJc+znefxARj7ht70Re8upErugiyvb7Xw
wj0U7emuQCb1FsrY0SoqffdTSmElRcbmW09R4BW6eBsTHKhct31AiQtvCCSRF7SFFtHYhEG0FNmw
nPBuggnV3EwFNPCqFuYWfXfH3bq4g+4f4e1dnGbdnQcT1kuuQiy95tbcnxDY6XiVQZDm7xgJ6kcw
9erHhpkdxGOqy7VrAr7bAaRrbwejAP58AFmJlR1lIsdCkoTf7KAP3svjH3YAZq01TqCPyqg9VETN
c0Tzftc4iZi1XWBy1DdgQ5jpSw5fWyiEUHXAwoLdM6yIbb+cNNwNhjADXpGle4AsoNxjhsdrvokQ
Ro6aTN+bpemuzWu2KgpQqZsn8wDqNkPfrzyu1CEjIz0lrpHr1B2cB+MjEmEVBU9fuyvfg2BiKfGg
sbr+LAM4R9CoeIf9dLFoAqycI+ZB4oLSF6dzvPuZ6nKy/UVbjp/H1n+ROeMb0fR6NWYSi5/E/9zC
uwF2ZSrFmr+Tmx4uJkeEvzWE3/EQeSQYH6QJ2YI5xL0fEgK791xCwds13ZFC6wukknnXzHLLowa9
3GROu+gK9WprVh8lrB8w2nYkJcSsQFhtl7b5MfuXCplt6nmy5yY/Tv6hwuY2FXQnk2Zp2W6W0FZ2
UFWeK+hIijuNsxrAe7zy3+xwWPQtPNln6ls+zwnmOT3VMBz2h3SJrIw3LaLIl2e7qQy8gZ1UDGus
rdU5ITWG7W5LRbOHYPblh77rrmH9PbLy6f7XkyGgZaA55OHSnjsrx/7cJWtn1u/3ILQDZ9Xq3Yr2
281k4OReBxGIDJ68Cvzb/iqI10Wc5DcfU/sIVj5lnvh7ezJ7gPaQzRUZLze2z20YkqgaUvLg9/vg
Ps6XAA+VQhyElabwKvmdNGhHWOZM8epj/IeDoMTMl0XQMHADWw/xdaOOJYn0hUnGF6CWdF99Wp49
qF48Oz4KLyNksnasbr0nXqYXO8GA1rkI8OK+qFxDuCZQzqrpvoW0cdeulwaboXZR5ksIDJ796UAA
UjvYJo9YsKQy+VZWY7oo48R7Gkienm1T4ZF5pMMd0j6gysJaa0XjPHqdQtUsoAjl3wivhwJjTG8U
OGOvfV36G+MSvbXNtOtRJUHkQxTsSa8XF14oYVo010ttLyvLQZZCdkzt4ynhs15GwJaTnE2IbBu/
O6fQ6htGCt5yHmawrVBi6acUmP65z26oqLLbMEnHTTRItfgYsEcgtE0PWIHe235lcr5o63zcdFjx
3PicH0AcoYdhbtkuuzdpOBXpYmUbsR7MTYzE6Y1t9jpx9iXqQbb/OuOvQVwZdwMfRUi5/9Vn9+xk
vOvSlcwhLP/RZ/eyBnauDn6RFawB8oUPcdatRVISBWnjBdJygGGKfCF9GZ8t+PI6AMaqu0f58W4m
VfKVHcFp0jVnCSC1Eponv//2H//4z7fh/4TvxaVAZb3If8tbfSngMN78/XfP//031BPn7v0ff/+d
ewHsyphPvICLIBCuHX/7ch/nIWbT/x0Vuq2gkVgBoOvLXdxDEbgFTqNtqwnPdqVf4sp5H4Lqtehp
svVYgvJDJ8ymyuZcwVif3V4+IlSAi15Ruau8eA6zZNvqqcPfAHtciuOR7axhMMHWDYf+jKpr9Ul7
gi6KqVpODsB1Hh2iwwBt80VsBv+2Spuz8VDCqkOaHWMU5+I6Of77P5wHv/7hghBJPe5JPHqCiPnC
/PCHAydQlEMHW1t/4hsKV4cjVGc9fOKha1rF8cbg3Q53cNktm7GHaF3p+6cERbAlbv4UNSegEYGF
8h7S8XFCqLkFfFHvTAgMU9qTRY8VKfRxMpBP3R6KKjJNN+BUbgYBQZoKb9eb0Rk2CYd8AgtjvoGp
BNTufTxyZcgqxCqg3Uo5vuEHui/D5ELIEY5ouDpvTS3uwOV2AJcesw0get06cvr8QfOFO4tL5AHX
B4Z3dp/IDRQtAVmtorUaCmTAhtqD/kICjatAdivwBh5rBJ4HRD/sYCpR7/79NQ74P11jSnzBKaPU
50g2s5+v8Ry0J1i2ZrDrAQcenLZzqYg8+62Aeh7eMEvblIzRacESR56xwGJnF6l4zIJsvzvbjmHX
bhRvMhTo83597QMTal0iRl7GPMnvchdlBeXwduNlXX5n+5DCRKBYVN06kJM6t7TV0cph0NZLCmRH
/DafLnBXzpc6UeSNhQcQPMiirjp2kZnXrZATiYD0gBYJMUQeur6WB7vXDtNtGvjJ9qPfRcwMePQ8
b/Sbb27H+ttR4CYHuVQ/IAjhG6MdecB63pwjDv3onE/dcx62XwvTQLe6B0z+QuCjhBwmFqIlHdu1
4yXieexg406Br9jVWoln0H6RNO9cWBZEQ3FCYvY5qIm3DXmeLDNHDIccOSO4bMITGCZth1IGdC/K
rjgDEJOmW/yX4GAwM5jgco2MqRKaHv79/5164p/+8S4iKSo4QbLA9YL54fvh4QIFoHQ8X8ebcWQR
6oiIHk2VvSA9X4N1hzTgSGL16ldPHrIoX6SvJzBBa7UvsbJ6dGDz03he/YUhdQxVb5ecXQ3rvqHk
O5VEEGMoGiAQKgFvOGhIvyJwfhzrEJYkWYX/9LySD9IJimiUf/ajGGUL4oaPoUF+SjiyPFJukET1
y4cIwEKm4wr6m2jhLVpsJTXg0vRFfdtKfFNaYMdQVmfxGoKwZDlryN9AARu4YQcurgl0UShUoh9R
9PGe5hZzeXqGccjLWDnxI/TevgYDQAbXVk/bdZNC7N82naGTR8hHpAvb7IO8v6s0fEjz0btIL1Rq
oYIvHDY0t6H20EIWAp7ftYyR43KQCJ8LP7b6w7O+h+lXArC+LQHJEhy/boJzS+tuQCsM7qA1UC0z
uM98dmAYZHBff2sdtYIBZvAVXoQUBatSPCRN46zTVsCZUnkRKkgoxQpA6X85XKezRDkOj5JWfmUN
smCBVtlON76DBVCMkDHNw0sdx/4GKVl18mUe7t0Wlrf9JIcj3uliC/Zie1OJzl9zcAvv8KxnK69p
y6eMg+il27F4rVj5FpFkfEP4v8ftADnRFr+8g08r/tBsRaE28q786h4sivoEf5CvuokyjepvPBxi
Wg8Hu5f+tTeEKGD/D3e6/093ekCRxuPERcmESsnIz3d67keQpGFErZFf6lc84ki8xOAtWJjmFcDZ
xAhlfAF1bdR7B7nK9OhAY+TeTun9MdpXVfBoafcfm2rm6EvpNQc1msVHv6XtA232nZdvmy5wl9V1
jm1/zO7LJFoiTWVWvwyQEi6mwFKOKzNjdrq/Nh884V/6Mid0D2X72FlQj4bG1Ipy90um3GRXQztq
0yUjooTSXALXVfeOyOobnzUEWiTo53BcWnoaBVyvD4ebcsRHLswpaOBFPf7Rd95hoLmLUBT31Fvk
hcU2L2s4EM+bvvXBj7C7ekihyNO4DTRyMALdmvIQN2rpz9IPMASB0RnL1Cp1BcBbKfilqCWDPjr1
AGyBqt+CSBVqv9nk4EcsVDg+F67MT93MIlGmcCDiaY66HQzSS+gyFJp5kFjE96Kk7rYbmUTl1dvB
V8v9rGKgvlNS0QtQ7M2u0X2y9+qK3nZJGq4cghdNlbRfkBtvdlVMnkkn/EMfElgqAVfhI0LF9zkz
oCZHYQxo+Vz91fVj0BbsCxJpBDa0Jtx1UYKcnlc8RaHf7wTjqCT3qUnWAyxiF1ah+0OmuwjFANS4
cJsjnTd25KrlbdtdBn0i8Gd3doDWE0qNOkeYiYsOZW4P1k2D75U3URCjiLnq0iyXGwP7LqS+ggoL
Qp0BV0YEhV1A6TvieN2l0PTeJ63YTDrBiJ+WwdEO/zDH7mZprKKVN6DUOjBYVNlOPiCy/fdP5T9/
fgLqubPDduAJ30dg+/NDiW9l7DYhgTY1J9OaAk5xSwEZZgsfCqYkd4MlGDbD6ldZBLX2XOVusspr
d2D7qaPdpM6IipXjIGCI4f6BLCNCY7sLdmWULUp3KA7QfyoOttPuDaTAG5iLVcayrcxIc7IbgOng
WumFDySZdXgUd59JXesVlgPDhYLSsLUX4j9+Cu8bG+6/FeVYQ2vQ/NL8x/a9uPmi35v/nI/6a9bP
x/zj/LB5/LcTduv79a8Tfjohfuz3X2v1xXz5qbHODZ6Fu/a9Hu/fmzYzf65P5pn/v4O/vduzPI7l
+99/fyvaHFZ59+9hXOS/fx+a1zOUyh9ulfn83wfnS/D335f/97/M+29//K99V8T1+z8d+P6lMX//
3XH/hhVBIKXEQkswKPYirO3f7VDwNy6li9c8cjxMUB83Vl7UJsJPJn8THmq5UoJhRij8NH7/rSna
eYj9zeNYYOB8ruCC+wH7/c8r8H2Fdv2f/esVG4wr6c/RlQCeXvrCEzIQ0vNdfx7/IboSWc8N1eMS
lh1klfmDOSETMh6grAilViDuqtz5DHNluK8kFTLyUSzvEjzcQ5ibHXQ2x+WAAm6miuoZ+JU9Fw5g
uh7wMKj+7+3bLxjn9XSAtYk/wMZVJMUa0e0AhZYGdUYz3pYRW8Q6jk8S0lW5r+haMkSpJBTJJiH9
iw+SxwwlHI9TEiIgivv9qCAiqoFDZ0iCnENPtauUhsXSwqZiEHJwIODOMI2PDqEDOdSmWkKkwbxC
TwnCty1w/n764kJby4/D5mteUQg2UH4L/El5GLKkfq7IuYU+Zz/00XoKBVJV4aWH3f3euKyUiz7x
26UaQevuQhQg5u9HJqLvm8Kw5GT7mjoDczFOt8qBU0QLuWaWdmxDOs3XtKDDeZilp4SG84VfbhGt
6QfUnHDlg+4ce6yCyI0mKHhRsANQt09H7p8ZcSowryJNj4YNcFVu9Ub1cbJ0FAyAQkibraiDOgWD
YIvvBC2y6RzaST3k0RiZAPoO46dIthXMA6PglEHIsQnj+BJVnXfDMoDD5hZQC/EljSFbzRQz+4Sb
o0lkfEoEACYAV70EvrctcJuCfFu90T6snmovWhjY7SBPFRFIDYbkDtXWTeABnYJ0qnuK2whummmn
Ibx673jjJRl8ZxeBAbASOvHW03yWqYNlYadPbpAKqIDk3QPced3VGOtPbocCRjn7UthNxDN//akP
oWkHQgpSIPNG1optkW0KF06tOxRrbw2iVNDa/ZOb+t2+4hL8+mqW5SNB9ino3WfRdmalZ1O12pqq
dRo840UYiW+w/aBLp63v8XnsQeAvOrzFZ7N7kCE5bFHZNAO4u51yEg2gU6pPKovwK9aQ+myzyQVB
zBsPNVUKAh0MIm0REGwxsgc54pi/2vnUwRMiuXFn+we74YlyjmBdnBQN653tajNd70kUbBoHvjq4
P5zohIJLdPKCSm60Sd5beF/uxpC9Ccer6AohVXQjii66CZ8n4Xdb3k+fMzO6h3iqO5BjSmeRNo2E
9aMsu3UB71NwK0t5lF3446YtIRTQwlXqoz8EBeVY58nn2gOVnSB9DHVDbBzgo84utKohLDgRWLWN
ZtvI/C1lHiqRQw1pdjervSWg1lAhATjtkI+iW3PUOdcggkmanKeWQWsuasJ1hBBh6fH+ycA3BYs0
gmvmCJQDhFPzc5Y064CmQL1XfbsZMzNs6ooHyGz28qw0O9Wp9tZOUYSrGNxcZJJFhyQAql9gaKsR
pjH9PSSs1JYZ7oBgHYcnuxc0Pl8B2uAsPqSIjGbgn4UAaGcBT/EQ44/xAXlzGAwf7KaIMpTU/bDZ
hCUZocnqZuc+qaJFAeORrXBLFW/dRCZLHTbeemxVAx92ZKjzvAKNGa5xF47UyR5pZPfsOVtETdWN
lvB8ClV8HHmwTaNpXJW0SJbdhFt7183OzSPdQopwmw7OTQm8wIImDARArhclz7pFW3XtJm/HT0GY
7KQDK40ISKEFEiVsgV8NDn5Iva9N7Xjr2PBik4dIWBeoFnEC6y+Fx7kbnE3QpAtYIcJPaezgUAZJ
SSWrh7adTjmDe3JF+LpmsNhzs+yZI5e6xLoGFHup3iSv38PwPJGsXTDo1u0UKtQ6ySVujsFZMOPp
RaXgFdkn68AUX53K5IdyVPWyKZ5pcNuHYGu1z+AkQZLFBQIegdaXEUQQKKQHOQVaviCoKzbJPWy2
kc1E9UbVAE2AooIFSCeXPV6cZYNHTYz52WTlDqiJQ8/5HYO36SruvTOgqvdG5sgTKKigwiGzYu6p
8MwRHMRjGkEVLeFhhsKPvG+2hDazFHD6wqP2brYWCJstcgBNZxyAA7O9m/JnJSHezCFqCKIs8Coh
JPmEvm1HdgmTYkD9yYGQXrMVHD6mDHiVqN0h2fwANSFIyIZeCuMJdhFKFkueekc/4z0Kyj4YUGAP
1s265Czd1O3slKjzM9TGuoND05XfFEdFejzOfvokW0D0kK/6mnkLoYpp70bjQgi9gCZhui6iQCwy
4IyWKCuiZAFdolx9pj1d0rbPt7JLzw4foEbMhxWv+Q1g4yjw4yW8wLdoOfnqG4MF0Hr0onQb5e4n
rLuSkOEeEAJPbDSA89KYats2zZppki3DEbpvEUQszq3P23Oo+xOnAIpQWeUocIWfuig6gfFTAjU3
fI178qWreLNDURMxwgBSSwYkY+Z8ATZrDTxLByRUhbyagEtFRoMVcsdY/yJTlrpZtKgqFi11Xy51
PLwCd1TBAgdvb9iZBB4kxMc0HQ5ErJ0lB35vlYEpuoDNXbLIow71gvAlCPhL7ZxIrqdDEAdApaHU
OpXh3knAxoTpX6IkrGsqug5b0Olrnd0z/COWvmmh1Z/ijZg+AFHSbUYHLtKmArNnFHO9XCAjovBG
QK7inPUy3HupAWIGCLB1A1EfFDaA3WnHaulKePokya4MvOd6nPCuCdx7VjT1gQS0hDainv9AsxMz
0CML4ng1FDJayuasW6c6SvEtRY72EBe92LCafC7SrnhMA/MFLxq8W9mQbfGK/+Yr9wYLyGIL4OuI
P92HdIEhS4cg+5v2oriIpoHWuIPqC+ieO7+I6Rmiw3Cg6N0QBu7dUg2tXgsDEcgh7KdzgTU2bCXa
dqvLGPFTEd7CsMR//n8kndeSnEgWhp+ICCCxt5iy3dXe6YZoi088CTz9fjV7sYoJzUojVUHmOb/V
uIMCpXJ/V7L4XbmX6aUazQdLmmFGrGqwCGeNDRMMxlMKwFESBVrqMnQ1R49zXcsCvVtpw4OkDifC
VCOsbUQEz+XPONtN3AhUuq04pY7Vh6mCUMIlFsyj00fmJpOoGLf6rrr+oDNYASzmp/9+Kidn5K7L
E6oZ+onzequp7hZ0W6M7AOy0HWrSrCI7N1lyl3nmFiVOUsZj4zwses202dyvovhKtvGmWXp4+t4k
jaznuDScoQhmjwOXDrqgfK2V9M7EnMy7DCP0vqwJpy/fnFZQWVxKFMbItCxiZtarXDFvXumRmsL0
YbF8pL1qiyQZ8U/22jwhej5ra3OgCrc9sm6WRzxQPIfJt4EM/WbIjJlMUXJl2ly8E/A+HVqBZNvg
mHvPE0Ze7sP83BT2/dxdj4uOX2j9NT3zBLmyO+juDDzASw/+4PTx1ovprWO0CRWyuVNWeMEmjWW/
pLE3i+XOaHufBhDeHV/vT2TmWTdKlPHs2OMp16z85HbyvnNr+4kCDZt8IxZ5rLXmYw8EPmLf+1RI
19XSNoEE0z9iEoALVKa4UBcSuQxysQ0lEhmTuy/VdvEqxNFaVXQ3yhy6mxnCdD+2aAFK1b9P+egd
vbGqYyxqK9e7wUDmtggF6HM4Cd6JevT3SfJEGC3CNLRYXaYRr9N+GVTA9ySvz9p50C3t/N8/id77
7M3p4LvVfPBnTzzjKbN202JXcd334uR1Greraq8MfzZGeMkfdH3NQunPRB1ow8nWZvuhT9Rbgcyc
yO6i2wtKkUtdZHeOVoSK6xDxI7pjwpLBYNpo1vVT6xjl7ebracA1/yyLgcgKTuFalBr+Do3rGklh
I0UTD0bd3tCjY4QI78lZS6EleqnvgaK63WwMkZOZTugqjiaDQ2BByxvD/cVd7SkamCVWeZN6NKde
yOVfzekRH8x2SK4BGXKSJU7z9qwWU11YCOI5D8gn0iKtUJS+NNnOSKzivvCzP2rSyh1UHLR2o7+Q
hzknc7PLmDGw6QNxG3fgEgmMR+9HAj6pMqx9nXO6NKMMACrT+4K8u6AsfsREY7qDYYOKHO1XtykO
TNZvyhmqE9cOtS28FHqPPmmdQ5MoEtGOZuwSUcwSk8eUHHLRXLyVAH69efU2IvvFQNtLbrWPW1GH
5mRqNPbgEEjMOSi26b4e0+YsCu/R1Uto9W16cDTklL6X0uZXQLpkSRXmXbKdLI5LVNnRVXKxwygy
36APiidXK2O3cqno1Mj0VY1B5MJGFY+abboDl6Op4dbYUHaQHeL7BNKfjM4db92uOAxi9uhkRztf
U/nmpZmKm+6xHbLXph3cW5sy7///0FR9ODFbxdbsUAfuLA25um3PiFnH7WBnMLu87/hhYJaKK4F3
7dTELWLIdpduboKrTF6zpLoG6pyUEKVnd/Pgf+We3+2dtfp2aRriBF7soLBMKuyYywEK82zkhC2p
Htf638kX9V61F0cxrUmpEARAWIRNtbxgGiLJMJ0fi5qEMWcr768edmfM/IBA8z215kmwFdI6VbTR
12JqWD5RIiR8ZSDX3KzejIpbOO6/RSNnuki3wDCGdzyP3i63ErUTBR1x/eB+J5N3FbKfUOr8s4xd
rkEGd/zRU6CUYEQWHyaeGwGvjLE26z/89UL6UO5r1LPMpXN2GoDoFlK/mRZdkwvUftQTjG9exlMn
0Sfabo8GEiH+Yme/3TDOh8JM+8AoVTw3m7kTPEx1AgVrrkiqURHFbmfekzzvMvmZZVzLMx6HiTCc
2/Uan4IAIWoVZmRLo+NvlghjV3XhC+RFsBSXFGLTkGlAj8A4w3L1lr07Mut1cHDB8m7UrOReaVtB
q4uG5B8YNqN7HSrb4obMCZpGD+MBvLSb9u5BBYNFemFH3CLxTxPlvQWaX9Ofd4NrvPR5Z4Ya+2GQ
emYLeUX9mN7o84m29ND8M8eUD0mW6bH32725uFbo13WobWR24+fl9M1EKJ3tbMy6Fgy1jWdJe01R
AsdbLX/HxU9PNNKFhOnBUE9jF7qFkUZFJeyA840yUMw45Dw1/ElkrJb1plq7OUL0XwQt0f078iEA
gefV3I06iMpUuN/+2L0ZBGrBZXzbLmIMw+neVrLa4spABVPUoNZUgCykhT34U2GwO27U1tt9tdPo
mvBrl7yrJKnOQ5aeFkoy9sZY6schqbt7QmXAqkp8xBNeiXExyr1wtS6mSo160rI1A2zL3YtJDEHQ
9o95niMm3rI9uZ0XnxLc91m+J+s+Xwf1iN7vhd4n80y42Zva0Gg2zaDBjCF01ZFYnulIfO7G4Xvd
vLtRsKVl00pm9/xilL63F5pnXi3wH0IZ7/QOQlQ10t45La/KkvInGaa03DOgHjZV/rhmhU7AEt+0
WKpo9rUlaEb/djGsUPLkwdrb9p643aAG1DmMBkqXhpcsJQZ3kSOctbM9ToZ/bVpAu5dsj1VTUFM1
tZACKyvXJ5baYHB8I7LgKuRs8/u74FB2tuxbl5JJZs6AKFViOdb2pe9pYxzn5nXLiqfGUef12kzd
89LQZcLF2H8siU6O16Y/N3oGbWH8I5UozEcq5EaqkBlciJVPRygCqD9myzG0tubOGmuYp6ZhEZrH
o6yMLDKMJQ2TJ6ewzViJ31QTdPnayO/+bHQV3K4HXB/3yFLGvZs3NGSkZ1TCKcvAzIsi1G4ggGh0
rOLE1VYGtQMb7PXf6TKQp6NzJiwUeAS5nLJD3syXmgNnz29coWKijo9L/0C/yzVQ1fmV3egebXSw
GAiGIUTBGEoBi5ob1kpmVRXO+bXPIrMFwQMpBcmiBlfp7OvUCutR4ClkClJepBHiteCtjTJPfINy
chbC5QV2ab3Ow7rs0chJhNleRSSfwsoOdplU9e+aSjjL9A7JwZ01cbRAU/9sNRQQhjUrDNSs7H1p
OE8tUVt64+RkkXHYVq7XhhIs+Yj7GTGOzi13TLBEB7Miv123mGs0nE1Ol50zbeYTM6YH2+BYhfJC
63G19rcLghG1DU1kadtfMrhV2La0KJITzQZvGyJE+ZCHqF/hKNhUSW3XAgV8HKRmykQM5haYRsra
Zl3LPdzdwiOdNEVs2tSQ57Nzkq662aZ/w7YdhtTm07XTY9Fkt1fTqEImWqi4KLF+Ld6BANXDaoAn
SyvHhama13Wzi6DgqyiaQUW6xYO1ppSEW2TV4D/Efthew20EU1HTHrnm/J3fwUlZBcvyUmT3lTY+
e0IRzvbJBxvZs73GZSf1yHLrJShFR0wPHsCZkxGBDdrw8pf4XU2zPkWqO6Hu5oFLchYZ8AuHcA17
ZbfNx1yb9bE1xr0Ymw+O4Pucu+MMHF2xeW1+ACwbKK7HoBnGPwKinjylMVTmb341cr+2X6qC+SnH
O894RRV41q1vO7V2NvGifTEeDBIAjH5cT6057/saRk0TpCSnadSxt06KO9EqPum9+t1UR4iQeu+6
rScjQb3lUwkE0nXh0ggcS8pfQ5vzPXVJWbOv/gE5/zW6EMG2Dh+Z79xq2mQGepvMJ4o9doM165EP
ynvq5+RmdLTHEld1lGGc+tDTX7ksQG9R1dZkrBX2q5JEl3T5X2f11IAvkWmVp2ljvSzrf2XFN6A7
/woipAOlAzeI0k4JXiHeuWSqSVcVuINP+Lud3gMdmEQKZygvUCZyBHpy7oNJmG98yagUxu6m9j99
o112sGREd1QpGv7OkoSqG1/ZTEdke31mWkvd42Y6e3PLkMqb28iuCrqeNJesBTPOjJ+JDM6gMEs8
92zYRalKRPZbAU5KYCtdkd8OAY/xVuykRcLckj/mWj1H6C//NAyPJ5Xp555bMkQXdk5s+yk3E0ms
A99nK0iU62fiBdI2mGH/PHEjqzo9rHne7RWPE8VYuOdeSYfwApQoT4P2m0/EVLk+ph2q5gF22MoL
1l2ZdudEa57duvsVlfFkDPUtngIusfwwy4QYK87IYsl3cvMoBHNYR0R2sXANzsuyBLy8xpwD8Wfz
3ww4DqRwgwz4qTaccPMG0qHSC4miuMdIwIsMc0Gzsh7Qrr+WC8E8yUuRsfny254zi9gQ07hrFAuM
48n9f3/Wfvb+iLL2evmqeWrvW0CiUvT1Dff0M6Gf7B/ApcKsijCR2Np1OlOKMvtEZ1MGZjb/qzfx
mRrzzWpzUSW1ONSV8UGDiorqxv5Ag/1prxt1QhJ0zWYmF4s6JJFRsMqoajqp9nGAKkEtLyBrxzcq
B06q189E8h767Hov9U2AOlwLeqM7gj48FU15cIZ+O/RucU0rijXDizXZx3WxfJh2A8ftvKF586Mi
55YZDf/SDbz8Kw+a1W1fXpE+NCYrb8G/IzHTb5MRmU5LMJl1tGb74ECd1XSJyhQbvovSoyqFzfhB
Nb3s1NmQ275ryou7SeCgJP1dqcgpR+u2xsA8EbHs0ksXLa6o4nXBIcf9fEWq30fmvADbeEIA/cBl
Wn11i3DDpm3TQK+rk2tPn5h3TkXVvmwD+YXbOr6sjQLNSS9WnT5IDR0f4rqYhC7Oe7/9cVN5BGs3
Dw11bnp3mdSgWNBKBPi2EU6C7TH35p3sK5+YTWLGpTY/VrRoUm86twFXJ2r5DeDYdJBQoLfRc/SC
Il2eHFWHdr29WrTf7Dpu1CCLNqoyIqoSnSBd7YcGtMMh9yFb1R3jWihb8zJUwykvlpdytZ6qTGON
bHdISveVTwglCNS3SLsPxx0/+B6DCvXnrJl4EnsD306r3+J5hguYLFJTkohPlQO5+qa1EAlG5N72
Z38pv1hu2IiS+pyXyRfkhh1odnf0k0VE9cwpITAk9yWq5EHe6A0JlqKbPl2/e7c1UnUdlgPdTu8m
UgGDZdtotNc/C7i02ffve41ZmLUB15L2OSxRUllvAJTVvq6uQYYGq8bo3LG9x9Za/RipIHJ99IJ2
aW5tt3o3xePInEZd41F4dIf1nRpC6FSMO7Ty8V8NO9M8iT5nzk8dsun0Gzs7Qym/rkxCdDCtOpvv
dXxpH/Kago5ESSDyUv5kPbkVNKbdEDBF8PB6W1UsHaizgXanZmeKwg+wDBKF+54QS3batoSOe+6J
efbfhDm9OFIe1n77Ah9348I2Ik9DLgaNMAea5dlhXU1gs6IIJzahqLabd4KG8lBqEGWaRyAxQuy4
HJBrlpIg1CzBvol7+oCrMzIp0PVKcolWo7qhAS4L0NFOII+AtjAnvb49iuuqkmfvfS2HKDGbb6P2
rbtyAhOYQF/9hA2fGkQWf9pjd0NVfOaDedkAmGmZ0ehA0sURdn4vLf+QrVpJnIz7r8u/laf4gOby
sBhfQiwBMtOXCotR0BYngoBiP7eKWyyJCpBFQlQW5aFq6USpK/KArYzqHI9iK8arQ5vNz21FUevY
Pfvm8gDzpu+xtfj5qzk272niv7oNWUtssmQtD4+iOkHYh1OaQ7IbNzhCLn7nfeiE0vJX27tpte48
p4YoKDllXGwTib6ws9tbzLa7U+j1fODmtLJv3ETF3vWe6WcjiYBYH5tRfOr51uzGVQZJw9BWo1UK
Go7LoGOqTfwRWsnlp31+WUP1QcALSL4pd5nrNPczRERgV9vBNRS/ggd6m5KnIuXYr5V/Izd63Qbu
/dpNi9DvjSd4yNByMoxOYyRN9/P6qGeWfOzweEaNYh8Yml2Sb5dO1Ts6LD/8ovjR2loElgWrom/o
uWwZEf36lKq834O1nnxz5Okvk1266iro2vRHUp7dUk5jJ+6PBcHBZNq9LvaMyXWLVhfLaWG/tarP
IqrF6t1qNDkCsvfNXrrAJ/4dKrRromIScQmlppcZkwIpRkAS86dhKiAS3HAoayiMWuvsQDQCgHfJ
EU75ArMweRhB72kXUCSqwfT7dvHvipVBuDNksrPmqgnzXj4mw8Z3AvnqflU6BvtqgFVZsmddWXXc
AHnCnBX3BNGEVemMCFCpCxiVtu60Qjx7A5N0ZiWXvCAJbWuz50nqgeaQ4rCZ5lWG8DZaXhkSeWrv
Uqf7kLjmIk1tnyo3OV+Np1L2UzCaVLg0fXPyPeIHAMqN7ChwldfbU976rK8m2TwVVp3ehVJavHtH
luaOlcIIzWr9dcx73RmPU56GmrOZB4M3PCFv5FrqtnZyLwvDRLg4wd2KrGewQubBp1RLJlNvO6hO
B/NcobAGx/luOrgjZEyxPmcimM2914zugQDk3LeZ1/EZBBYHRqD3K4dGYZ4XNMyRbS3H3rSso9HC
FQsakigrIQ26sy9mWU0H05OfqcULvki4zkzvmx3+1gHOXJIRXZcko+GeKaz2mGg0CFJEIOK0NFHh
QyDDzRKmRXkxmELUbTm22Q7EeHnNp3k/GYQkX5W5Yks/yXGlCswLW+VKGB07mkxciq22qHicnCmq
S9IbNb7fyszCWT1taf9a5lS0ptf2NiHnWwVgZtvpoS7o5mWBzSsinkqvYYE2CjAI3ku/G3ZCeS+o
666derf833/SlXrOhAsuq66Zm90xb/XhDE5aeowdKftGYsJfCt5ox4bKbbnPhdpP85ZCOWav7Zzf
m9dboWfEpUlvoFgpw0U4OK9rtT2OxsjlK//ytDv5QrubXL5AwgD1wEyhKWRaj7F5hciYrArbvZnH
jZD3DULLYYR3O4PwxsrAvX5tkx7GxyyjUXDKmiagUfMLzzTiyOW5lD7SZQBu1FF7NHcfi1EsgWsi
Sq7A/bbM+SYtO0TMXwdT6RxaV3vPqvFs+9U/vdSM2Pbkh4XMqBt8zmLEOhiaghn5K7QM54kBbaem
i5cncU8kZs5TtOkunhPfHndpAw0640K0HDoXqYdPWcHcz8nY3ojFvpuvuH1R9TeVk8eTjW5mAeoi
eAQ3Le0hSHCkAYjC4BEowk2n/sbcyNGtpubfdNX9w0OAN9qvkhDUzavPJBbdZGtO/29CzjbTip42
BKSVOffiVJ1bW+23okVsrh0zgIZAtGkSohV/VY6uorFocV2ItTxjiuUi9NGm1ADsyGbOouWuFsvr
2Nhv+XzMTbnerXBliWqex2a6IfB6omCOElOlpLWTKxaGbfxES/jRlQiGRhAyoxg/6MUdGUAQy7bZ
PRb2PGp1z9trFmcX5i89sX4NsOPAsCs77LL5YlnZ1Y8NDNcP46kqtV2fmN4D/ahLOFwp547kz30N
8TQ2hHgjgdlOzmSZiE2qi22PkGOClKdpgwScvNuhrV+M0eoi28CZkPkJKJpHzLWtnj2wosD81uja
vVY652SgD+Gi2SjQ2krtIP3QeuetBZKtR1m3Ieshu6Gp0e7iUvXtvCBcnjfJ9ie2ZZJ9Vz4eRLYR
g8+Id2oco+uyMRd/rsBJ2ury5DTrbaI35P0kHk993g3RPHO369I/blewDUc4Va3EDAfjWhP2uaG3
WRESbEAzQBrFLkv7CEd1RMQSM4C2fPXK+OeDzjta/yzN9kZn7Lwi0TIwnOKDfCBEaYTo5HPmRbWj
jrh8j67ff5fm8C+/+sWoFTqRknlam2JGNTe8FQaqm7bC+ZGrU7q0Y8gOA3PlhtWMvABZ3AONJGBA
+LECsPSvxn3MG7/Yk4V0n5jWoa/649ZRy+ZKJASuzU0JQSerc03fxrrNTza3Pywf+TSpy9vNw9dU
Bm5W91H2dBbIGuMfKZ6D0Z3g4FiC/OzYCD7p2jr5ucIYy59Jp7GZTmUzXNYEc/V7uckFXHAFoUns
D6fFu+k8dq77CaXSxT6yhDi1EePlklOztewr+ZNECfsndx8xrA478ep1FMLl3T8XdsrY9P5psnyX
chvuTUncQOL80eBBVTIKlgC7bbUDiZtvzTT9zjWyhpglzH3ivM7S5SIdaZLOvYU+yI6kAsYcaZJl
LHg6Yn3DQTpoVjxlxiN6B+LTDNE9wGCGDVKLbt6OYhxHqr+9D3bK8khx6BexC3GeKXM3FchwEnMj
uW7MQ3t9Rrnl7OduQUNfYlqRjhYxrB4bz0li+iEAWZJPIQgyaS1kg4apnUrYSgf9v06h0gc/19c0
fa1snWhWUiKf0ioUiAWCPqm10BsX3rs8LaNKWwksccVPlomF+F3yG6wEt5JL5GTa25E1gGr1m9ff
svQ7uCpOiStfUqe+tEkyRmqBanTXEgCtsimubkQ0dsYfoi5iUzb1wR7HN5uRswL6uN98whka5maV
lTECni+snxiBMlSJmtGT2m9o774U4qzLBmsG6lDIehed3Kk0rRfuaa7ZYbogR/qUnf6zdrW263Tt
KLvubfaAbEgHPl7tN5CV5UlPH+olPzheMzzpqcb3sHW3EIljNNqeea1lcyPQ/jw2u0IPYWkI1Sc3
wmbM7Eko3MCPCL3CNc7Y0Ahiryt5EBqAmY17fWem9m81eury3w/uNDHQZsHQN2/GyjYmax3ULi+f
HWtk+RvtObBN+2coerVbVpzZhW9vO2eGWhm29MertDdnK8bLBlIYDDvlal90cW43YqteDG3FLtuK
2HT758VrOKcVkPOajt+1X7i44cc3tXZPlhDEOWVvGYxaVOfr+xpNI6Q6OduhnNUWp92iwZ6C2mkW
tWNZrS1x3/BSd0BJa+/eIcywLhmNzQwddJWj2T1bTXqbudulZtRsKdUZtmU49m5yk9FCrovtVzd1
DtBPXya/eJMofpVvlsWcb22fRPPeQkbsZ/Paz9THdk8IbMfFuFT+kwRfhTwkK2g82D75RWaCM6go
gKSM/cwhaDdmF7F6oIh594v26Kx8kouynuCv/upxecfThH5wQXGTKLIbMeTqGcIfNDhs4xhiruKm
YK67O40Va6UUXFbaryEYOLaGxvLiZexGihNSw7/xwBwdv39cyDFHDuo+txKWFIg9Yck7NtB1A1DM
QaeSBsHVTDT/9GkvNWOErdEjlBd30qSiYbEUKRfNe7axyArP+iSened/RuK1FiAu/ZrlAd8+11ST
ARAaUZu0HHq5FfW0xV2/g2+cVt7R9AqLlIkJTs+3BubUQ6KWGRe29adXZDTRJAKS0VT52RDJI/Jm
+7KiRBarIWCbuUnUNYh7NrjEoQp3DHafQybKb44qrDLaYZuRD07jK43LW2j15Xvt0dA0lvA1arrr
jOYpTR7w8C5hPaef1aDAdfo+cjM95HB783iur29CNadb5HTiXV8kI8UIzHqNGsutoMrdbGeStefq
I2dChUkKq5ZHjtPeKL2IvIoXI2GAmdpni5Bo9AMZ26/2KvGwikkem/bH2Q655iNfzlFopGi9IZWs
W3/Rf9fIcYgeIfBzJ5P2mqS3YPxQJq9S/aX1fSgZOYj5QnMDj9zl7aFVSxenc3qn6klnji/fO0cL
EJVsKCdpFwxoKXu1su1FxxmE1viiVtbEpfkah9dEDSCm6mbdlt3o8Xwo8snI5n1d4SNpP3nO0oyt
KT/oDRLZzFB/7cYCu25TuELW0xJHA5JZecHs6neGKWISVIdYIUINqRVGDNLzAtTtMXOvgVOlfT+K
5nG2ijfDqp7XaiHPZLPHkHi3iE6uf1bvtUe9c/CiTydz08/KnO4Xj/wCBGi7PHl2WvVZ6v6/ttja
0KAVfmz/JrBzekvuc/0CNxIR3krKwhAObvsh3erSFtNjLgAmE+g4XCwIk1o9Khl+A3S/vAyR0aWB
n71r1qUZIUHLiXhDkH6GNx8wHrFtWE7qrpnBOBCyh33voyX/Dyn33jl7bqbOvil9/TtHqI/KP/S3
0G5YiIp0X2nX3TU/pFlxudYzBsWMILdW/Vdq1A2Y9Ad1DyqkqvfAAVaHna/22TB8C3J+8IJ+ok9j
oVRgUy1qoIROy74rLxZ3zphqL5Si0Rbo0C4uwP1NBEH47ad71/buZuTHUpusMPOSq2vLh4Enh1Gb
ZLyY64NTzclpXqA3HaJb44WrEQHDTCTm8OO4NHhTLjQHg6Y3h6qavYCOhfdCq4xYt3KsjEv5r/TH
dW9iWidmgZRkbvLZgNiv7D9M3U+9k6mwAtsOtuTXhVIIuoVgiZokQD6O9Th1H2k6EkfyzTYvpf+k
DOdBtNMXkpUbT/UvwpdsaTgPiUMBlphkip5H/irSqQ00UXsXhpW8YD6ttO2xlDsbkLqz7/kql+pV
kRYtpBVNi2YdVume0t64llImFGd14rY169i0TBqWx/QnqRqWvNZjSXd4HKEb2BcLyhr0fi8JoAzd
tHZ2gLSXiSJzFsvqd6vVuqPp5bRN/XG0SqLZG0B8ud2QQuLe9dm6T6zSDzIennDcFjhRc/3nFZ46
ymHW6d7KMNbxKEG2/TK/r4HjO1cqqSXD3rfDyrk+KWvGiP2TzNuDMnhhpYv22+Xj56V3I+GnF5hx
/zT1JZU2dCeYK+kb3vCLUDpCU0oHQVbEjk+11LxqtAxl4sA6id5kFSex6vwaxj7fhisjtzFZa05T
x/+1rf4PXyZ+ae02azQj1M0M1FNTJdmQxhg5fvWBAqbZQ5jkIWGX82HiunWQdj2u1wZHqaGG1KVx
0M0RHnwlmVqufFeOg1pNW2msxfVyHoS5t3P0nRZ2g7X/5/MpnKVjZXeFyHdkzBX3xlb/axEZlNna
7ZBJjrcrb1MEKW2EjnfqF16retrquNgIlRr4G7kuTZFEN9dUGvn3JCZBe87FHsIZnTnPjJNiRcjd
Ou40T0a+LZFc0CSGHzz0l3RvuFuyp9rwpgWuGL7Snq4iNWmR15oIyhZ2kxb1R+wMn/nqfw9es4Cv
a1HryEvPya7h5nDQQdO3u3xspRuOlf43FDkzlfljyfmVztsehyFZZmExASFoY7lTpPizzJaYIpYc
tWkJ2CaM9dad7qgs1FBHLAV8UL9fbdU+TL7thezq+37zPz3de7G7Sj8MTvWSj92DXFwI4xZ/RDmx
iBmTvQM0zsPCmtHSe6++torDOjRPGQnMoIHmXatDnnSESufgV2isqzeHExMmn2jJtXxlLGM15ByP
BUT6Skm94N8qxD3BbHkUHyGD9a3G3PV7cg1VoE+zOtQg2jDu9aH3hu9ydEn/BgWzc+vbl8WXUSFS
b8bivXNRnKoabATY/m+ePr3Zu/E0H47DOnZGme6mRH/sdDnsLUEO5UjSWoiXRe6ER7dFY043rZD/
9K41X0r4F7Ps3ttsHU5ZPr/Sj81Xr6GMtBsnFuR9Miei/TG3Cf2Wtd6lXJQTBGSSkKCxIENAuB+I
XnVBp90lSlyPWqMJR7QOl23zgq4S91aSrYeu11803/qkugxtX02dAvgFxtHVfJB1lseSu8NK7Rtj
Xp8JVC8ODZgnb5AkVfm+W8GCyaULNWN7baVVhJQV3xii3Uuj+dRqbGOlji8C4LocnwitH/eZjkgH
agwFwVzTWtPvR8IjqyYV+znx32ZTaaFpd/fNCnuwjO2t3ldHqW2/tCAkwUCDTTfPazDq68FfAWpM
5f12Yvnhf0sIAKpv94kqQeFHUoDNlKopS8Oy0m0gkybx0GZ7TJfJjb1peMnGOhrT7mXkrAVDSgFo
XttSQOL57odVJP8mAw7r+g+dWd7p2l2l5xXCWpwaCjZpT1dNaCQPrE19oOvaPUTEP/pLFmXe1RNs
XWX69/MCrg56dGfWLCVMfrLoXuTW3duTfZPWlHBQAdpXNos0blV0ztV+cJZz1yYfs8ov/YQ1W45c
56gLt9UqAYbJh6CHnng9vp1Z7IhAOVrackG7eavX1szsEQ6TvyNVGIGEMRKnWO96h+IzgpeMyu+C
bOxDx8moaeqO6noVC4ce1wTnzUaVtWADNWQnwpeSzNeYVBew1ukn2bA9YGUMG19LH0ZY6MgYm9dW
tL/EHD6PXWNc+lNFE3FARkt7yJAaINXzMIIsH7rbnWh1t4OxYA22c3Sv3WrFpUARR/hcxrJUnoyh
UmFHHpQ+YKTJ7Z4b0rQ+rf8xd2bNbTPZGf5FSGFv4JYEd9GkRImSdYPSZuz73r8+TzuTSqYqS+Uu
VTNX9mfLJNB9zrtGCxY/Ut7y3Mt2Zid+euEh3S7gF7SIH5YNjz8lKtCN23VzTI15rzXvOaD3wYlo
RBX19xAhkPAEn2VWIutwTLgVlymiyaNjh/udT/XLsgp3UxHntsZKtpBJVvcI2KIN29fZ16eXzrdY
eZgNgrImJlP4aNG5BoY+7wHcjoOZP1W19eIOv8baOBmuuIl+gZ+umMvMnK/UesiyLjmU00iCTaT/
duKmW8f0J64az/m9uD1dVFP+Jtg6V4Wu4mGSGGaADXld8a3jtyi+DALiJHG4cPGUFmmEMQWEERcw
quZOt8L+0HsYpUt+C0thMLagpDlIzcDVy/ZT3qx6OvdGezINFFnmqD/PdEOTqLDOolpuC19/pjIk
BqULA+xkdC7r490Fu0JOQhJU2uLwbG7QuWgMM9gIMzvUjVsFrj3Xa2/kBldUhNOrVtrKWOc5gRSV
BGFzJgdAKqExi++fIFp5iPF5RGMzXVNPbzfGYpOLkRc8KbF3BEBjKYo68xB3PK8lKwUzUravhhhB
syG+w0xHyICEvc3tXVI03FFTUWzn9KvuKBXzDZWHS05nMl1JFPePJOeS0pdfzYrtEjsJhAV1xlsC
wPrS3bT98F0NyLm7ZRoDuguGgEON2UQg7yJOiUZNx8kD/JLlgZoKEPc2f2iEKQIvRoBLrsov7nRs
5OYdLWb87CETW+W+o22jttEPHhKPmEdbhLq+MzqnDnJ8jUfXcY9jiczUItnRSgpz7WXRM05/rSP5
1CbUXGUR/DGWGgghdm2VPvUCh9RfNTKLwV8rZuhYQVEJ4UjCsN6wmI8ro0t3xJvMO9lKnj5jMm+V
3hzaUD6M7hyuMM1yxetiX1EXSQUt8mu8yrtpct6XvLprWszGke/qScuCdqLKUHlwfSElhYMTeMPg
voOX6nzbQj+HuYaXDHkfysZ+PHv9qu4bPhExvEG5p9huq2vPYDeEnvbWTC6H55dm+xuD3zx0BYxh
M35YY7VeGCMxk2AlszJ3Jww+n8xDo+eV5YWGrhdEoTE6wRTUdYqIaxwclGRxE5izfde50HZ210xr
CgYQ35EC49ZFeF5cjuiaQXO0CI2B/kaYEcJZuAyIeB+tjtHELIZ3Gk3YW/vnyQ53KQszAoOQqc6H
X0Hhc02Mz9FOqn3lDJRoDjhfKE6BlR1uXmRePVSSgGLGjRiiLvDnnh+CNLMZeVNqRxWJjDYBTvOz
Opk6HzvcFzo0q++ezFPoi3egkzxAANhR/hETCD3CkcZpih6H0w+ijtzV8sXtm3ZX1dQjkJlxBo/M
YH+mdwkyh3WH3BvOaGrf+ACilI+C7PMaSAVRRpfON0GbRZH5v6WVX2Y9fvLN4W2awX1zdWKwRXYT
9V6yjRHMoNKK7D8AdRu+xXpVmJG+l6ncl5F+hv34YZgyVrXnf/Ul5WkDujqp39w8QXOG5m8yKqYr
G7o6mf/wFdJhHLW3LgGBTMSXVlwNG1gAO8KRHF7mZ4+/U5ujA4feH2iJAKnrzsv4itNhcM4pcGyz
A/Jb+yb3s+nLh6jkjtYybphq8axgKpMyIPN2b/o4VjrKMY6eOJIrvylC6w3vwRR4JnZtCzQX8KfJ
szcnV/Wist/45PyudHN5Kwr/zDJ81ZeRugdu+d9iEbh/5yvE692veUZ6iHfNab2VsOaS+CzgYAue
qdBToBr9pXWma6TUkF2YfUZO/WK31PshyeJbfens4a10aSaKypdMIke3vJk6EUunMHN27qjDV7Ki
/MAQ6WcpoxjHc3utHDpAqrdapcyLZY+ad2cQVb2SRnERbV1sk8xZC6c+0pa8M6f2nMsv3+0O6i/S
aIhqC/lqVMaboHeAhcW5G7SiFdErqivSXNOGpGvKsGM6hDh/wAIIKCaCFODTcV+a+CWW8VPH6jsO
zDWxEpejnlrrvQj0oTpMQ/yYLHyywykO5U8rq43ojP3Ss8Ck38wuBQROpyBtJlcs7lp8caQ8VYo0
a7PbguXWEmgJIjWaough4Og30TRMq1azd8veB/pYhfnobPBSKMCFu8msnCNmyQOuWsj8/hqLNCFo
0v0SLgpjAJxtSKYOWCJfAuWHJmVo26p10w15NrifefmV0mM0Fv5rbqMIU5xLNoHU5EOuY+xI/bOt
UZrSRMXaxq5C8CqXKxHxzJoiKMxqHbfiVaCDBj48RT1k70QTzr5Zuvehbj7N0UHixRWYdab10MFI
eaJDqz9kMwp6frI+j0+j9cAEPCu7BLd6Lo7WBM6tZfHNkvRAegUYIpfOPEwzPYe5sibgps8Ay/SE
wNG23HeEgHRUeoxt6lBHl/eHEdrcqwLLjNoX5yCJF1uFRrnDwPTb0axdlHUXYhmibRPqv109fhHq
BRYLrp3Bju01Hom2dMGLzFMq3eJk8dzjJDZ/phDS1KIykw3P5ktOEy5yQ3d+idGD5+dkzHx/Z6Td
95Tnr1hLBAVcHK1weHQUt6iJl+PolS94U5GNec3esHiHe7Lv8CHuExRRoW01ayIZb2C3q8kmN7y3
l1U9wWuCa78xK7KntsXTwBfKfASHjJEfwBwmPK79c2qWByKw3kJ7FoE26PuaS3w1uvmlJ0VnQYw2
ADMaTXdKB++1QhSOg4t6+UL7mnV+QYbcYHgqQnfiORgBIgiMv4cwDVo82U+Nv1xcGply3bo6Tfma
lNYzw94p4j6FQS72BjCq8lDPJmyE78LBjOgpwM0b/MuftdG5aJazp94d8NoVmHNYXvHtJNNaz/2T
xXnB5d68ucRgcugDqvDxMNXyRmI3Lvok3fru/F3B/4GXNil6FWQsxLnxpyIQ6HruMq/EXNcXFfpM
dzPqVrcmfBYnSVdnO1qna+S/7aUcvUeuKAMXHsE26ivRoctXuV2+kPtFSBgV3qVAquyACbOksslX
7gH6D3u0bVLg2G3czEVb3ISr2I0+Gd3RJjEArVIXRIAfKhz0717U2lqflzve3ntLM3eNLA1RZRhY
U72HeS27Vl+Lpr+pb2hBYrg3l7sgoDowSxlo8CjwuHyIiOf6SufvTOQTp4O+zhIC7NvoT42eAcl7
tKw8r9971XKd7eTSOEUw1gU5qFZ7/HsGN+UysbwiMqqQSSzIoZW65Va65IwmytgoSQzhQY2l/Omq
5SeRZnNqsrLboH+4jBqLruYQZDuuS5384IqVNlqPu7aqn2eEWIRZ6TobffRrDuebSXqCSoKbWudG
PUe0XlzalCszP8/ddB9H++y1cmeZy0cy4hK3I2/PEfMrbnLoyci/aRPLqECa2JD5gVQgWNRBOSbv
1miZ62SWRAUmWrVuEooXi61l0qoU6gA4VthkG6bid60yqKNw2FgtiR1/8p7x1RpY8sqfUC/fCb43
g3Quv1OCD5xyOJCEFN90MX60TkR/ZwRlU/OGTvGIB14M68mK/F2J7z7oOnGItRqhQ2dDYPI+OZxs
FTUulWky+E/vbc+on8fWlVk53Wosr6nmIOrgToo0JYrG1GIVx6ZwZ5xU9lkapN/bwMDFIvZxzK5e
6mz0y/yQ2NH7RAzMys6Ucj23mfYrMAyuZPXMAb8KlrxLiI62yR9t89lo0Nzb0bCmUWQHC81hXY6/
IlpnV/1cdduhsyzAdfDDwa8ICtE/9JqK7EXjQXexRc+O2FYDJsYGKNkJ/+QhsBHqJSrZsnT/9wPN
GSHayroyjL+HEwALOtzOkV9dbjj7el4+wpDD0+A0zHSTOst+b+FwcDhjFOEQTT7LBDdJGy43EgDm
I4TwvhrtZ8Zq3O+FZB7RXFrbf3XSRhxU5I+W4//28p6DfQJP7x9y29kTbvljhHiPTX+6Vq7EJs41
OrfmQ0FkXpzlt0YDYrJY3tbm2N0aUzxkw7IlJP8sKvdtgGVY9X7/VA0zypg4+92aRfEAo62FI+Vl
DCRF4ejbZYTeJLBmabiW69q2d5p0gejEJVp43mg8gdqdxnfyUdrNnHqvyFT1jZOTtJfdCUXArm2j
+MEqaYLto3WSG5b0cV2zG2w6YFOfQdOz2diXkMoYfUZ8ELfgtM0OV3UV0HJMwBgyeR6Sr6EkYpHT
E/mHIBbQYGYxLFAum8vZzS5lz4jVjd7GKcab2THluUnVr8Mw2pQpStQoiS4RjsMlD+945E/wmFhW
CpaJJnkxZPQ0ur6K2uZAMrwvTH3X0S1u6hcdi2nB17IXdW8MW5ME8ACEVAA7wcJG8gRGNCCVNqEc
8vFG0TJPIIH5QVXWe6+rjp7WvhhFfCCWGgDXueW9pW+Itr8je0OekF8bI4ffwDV3LLTh3kZNt8q7
OVlLEz1mD04P9BEQWUnSp9mR1JCjjRG0BWct/Ed/WmCVPPji1ZB2tGwX6bceYV+diPEA01zMTW27
z3E7IoCy4heEhxuJfBhUARIvQXg40gmyAmjnOyZ/Z6iBGQu/37QN8hY1XyGYmRqPDAuZvgPd+OsE
7wKbCbL7xCb9zR60V2ymL1NXPdSJ+YegtxaRVvZNmcuBSjqdBaQcWF7yHxrNqCNILmERfoDd0xbT
GifE0UGieVQ6IPuAYB6e6xGKyaKLZkXKy/s8vshkrAPiqQ5lXfzCZ5xvHZkiRK/8KxfDRb0s3sSL
nZtszXnWo2jOfkoyNjaalSHWFCfqsAhJgXatJLsEeIUaHaLHUVp7I4YIIJ2RwBeYQdNv97ZhH/os
cMrqJ4+SYQvVYCTREoTztMqLBFOTRRPDoh2WvKhRgj/6YqZ0JPPfdeTNgZoEbXshwAmGgDk5DOpM
jsryvzZc/WHqufBjK39ui2lXWP60rhEaa2FGr/dYYeNm7F874uR1ybEsjTeUWh/kPcakJNfPGN9a
A8XprLONWW1gZeap9pmakH6iM0K63bS489J5qLmMMaoLbbx1NIeISA/36o/Spjlnei23RjuYm4qj
DR3eqSaIF2ALxbW3mt81FI0N5TMMdAiO+0rerD658FJQJgacPiwMxDU2VuiXyCO6YXjXCoqMtWwP
sHLSZ1hWC8MrHnUsINUyrWcv36VudZoashzbhJo3Y0i/+0U+AEM4G5Th5CpM96rS+fdhQeljCuVy
3EodD1dMgAiGMuYVrau4WE0KWuQYKBzGSvSPXlMQt1e9Zxp4FlmP23HSb7asHWTLDkBI1e6M0niZ
rPxlCiFgG0XoHdJigUEyvvyqng6mG+MqSvNAmA3UND8KydwASVpycGIRI8V3H8pw/DWaDJ69RCYS
u79wrEE9e4iK2UAupROufca8yvB+uMwemT33Zh+DI8cYMAz7fYngDkZBKMzio4faGmONbKi2yxWX
JpNfNjdH5MTrNq1PCCk2hEa8Lu3CghvekaUhr7QQvUHfokJ+9yR2Mh3P7drTk2sbAfZwvybrsX/A
g/++mMyIgbhqabOpUrGjblXfVe0EvEjbkR9KOPVlPqbCvmGTwWjvGx+4z3/yqn7QUnSZZtqO2x52
kJ2mTVehmz4lgGibsnUXqsR5sPoEZeT4PsBVr9H0AKCahNQSLIMp13H99ah7X2lbhv8W0PiPAMB/
CrX7+u9yCf+rRMF/Sij8XzMJ/6vf8P8xk9A2/6dMwofk86dNPv4pjFD9F/8IIxT/YrmOoZM6SH+Q
IXTyDf+RRWgY5BQ6JFgajuNaYE//EUZITKFjCF83LWGbBHALfgnnyL+HEbq2reuu4HkwHd/7v4QR
wjTzA/znAHnh6sJ3dMK2dWRtOsn1/xxGmFPFZyY0dw/Esj51IoF2ngo0O3PFPoVeKyAmGiEDU816
4mkiqoXHSj1gmM+GTaseulE9fhWPIU8j/yBa22Qsd+gJq03h50+zengH9Rhb6oFG+M2kyTPu8Kxb
PPOGWalWb4HlWB5jaUEKJdS7EljxG0mDvqt5dyKkit51JdUr1SfDe2o9RAloHMl5ytKWXHULfNZX
L+TAmxk5v3r1olrqlY1IGkoAPFJRvKKiZ1pvTsI04DEckD/12o/qADDVUYDVRldHA4z1WaqzgjNj
UIeHxSkCQEcooP9YDUTq+82n0HGW6Q2BNRw/mTqIEvcXkKXyehUxUm2on8Z7MFIlnOIUq9RxlrBf
sckuWJE56izOvFAdfr3xZdkWUtRmPMCQ7WbUXZyVJmempg5Pj1PUUcepNICNOV9zddAOffvu6CAH
rWF+jLDRFmfyzNkc9RzSljquffp18EHFTF0c5XVX7DEHgqrOxq4ylnuEEbVWx//APYAI4tvqqg5+
o+Fr7RuGyHJXqMsjV9dInQmdar9lK62GFb7YoxM4QEG9a2Lj/r2ICLowcsIbBOWqXfRoc2MN3Fy5
usKIP2dnE9gYabQnwRHOq2F689TNxw1oqqsQxec2mrkcJ27JMvIwJXlkDmfLzRI8WJggcdaoy9VQ
12w0ywcDfcw6dSzi/70WRwGXctlaV+rFualJQYvX6o9KAeEzPz1Cgs4OiTAMcfCkWZ2vfZtdu+Th
KccZZ1v5bHsFWAAzQsqsgNhxpBEjZFdjjEDFqmSLCOR8QGDi2N7n3m63jfXYAHLiAXK1A27zWsCQ
QiytUI8Q0JxsalkNW5dJBlyDtP1DUfeotMCgZ8sITDX6TMxAJrOQpoaiWo1HhT9K5hYqMbOHVFbs
pVhNNmNZ/sQU3RdqyPLVuKUzM8CbXkSlXSlT5RlUo1nBjGZoLBOFXge99+I22js5C/4q9+IMJ9L0
fCYGF5kVM5/P7DcyAyKi0NehFB+VHl3Qsd4rpkUNo/46NgpAGSZJlJjfM37HTe+RZZTg6M6j+8TD
5aJ2AqBhfk3VYEpFmL8mnfF9VEMrJoUmLw7abCOyDIeNiVZ52zDn2mrgndTomzIDD2oY1iLXxFc0
bxzmZJLGxLZhcpY0pzQp0W/1phPIOqfou0DWDFBEqkGSMzKU3Ql1ykUwk7tqOO+Y0ls1rgs1uCO0
IUOeMjs10gNwEkfNlO+rcb/9O/jnV15JRUQ5d4KzSMJiR+CxP+rsDIzSL8RBH9GG7ps65StU68XC
npGqhQMD6gCSdoIj4g9obKwDXuwE5g4j6skpy5d+iFGJzdkL6XC3OLOuHtvNoNaciX3HZO9Rvziq
Rcj3MlQzlA5NERNX9xazMVVqddLYoUhb6NemqbFWsV85atFq6ZGNrOJSqBWsYxejlQ9HCDUjhD8H
o1rXdPa2BZaCicYJJrXSFex2BTsecJu3w6zyG2kkhjD2wJ59sFGL4aBWxJxd0VJLY6jWx8EOPLVO
DtndZbts1Zq5sG9KtXh6bKBCraKUI2tBY/kX4Yudr2v0aiwKSGODlWyypVppW7XcimWG3iRxYioe
0qn4bdcGWQXR9DQMYCma6b1pYXtmaN4isCe7q7vZapVu1VLta8kt1InlZ9tW4HWt1m9aCa+zRtpC
wmY+t/Yez+VDG43oOPsd9ygbfPqYhTpWcGJRDTco1Ko/q6W/Zvs3QQGiGDigAxfoFUAQgxQQ5HGi
agOAH2BkGoAR7FunoAUNjKEBa9Cr3tkTLfAVg0KEcrq0XvsX+1FEh1D4z8jR5igAo1BQBnl+LchG
rSAOlvitAPNoYjA9qWAQRHAfodNQZsmLPSqoZFCgSazgk4isDFsBKolX79wGpT+BGteqeW5zqrWn
kzteGgXH+Kx1C/gMlCPX2ASY7ijsRoE4CQVWPahOreCdBJyHMNC9PrgMsSBAtH6ekXYsm3Y8Avt+
xX+hIjCjUWC1TVNQpGlMt07MWh4hngbGe/cV5NSCPZmJyf063kZpnhMFTvWgVJWCq2YFXGkgWLOC
sqQCtTgmiDkB5jLAu3wFfLkgYBlIWAYiJhQ0poGRFWBlhgLNSPB4rhSM9vcDVdhP66TvwkRNqynQ
Tcwjnutuu3jVr47nfO0aGAfsEagO59W7BLvTsRErKC9WoF6qNYey0G55XosVDSx4awAAU5BAG0TQ
BxnE8nhmzLjTXnmWCjoMPUDEGTTRBFUkV+NiOONNjuF5Ltig+5JOaHXfTDt7PXVeitpFx53FTA9m
OYFdVmCY9HV0m8QkNtCLDPBNcM5uyVf0lIw8tqnra1S96DepoFEYO8wzRCa1Cjb9S0wIkFSiYXGm
mPACenbxwVp9MNcC7LX5i8J20Z/8LyyrAFoBUjsoyLawX10F4UY6YK4FquspeNda7lLBvRO4b1m0
t9bhjDfKow0u7CqAuAEp7kCMNZDjrpzutZZBioApt1VA7iUIngKbXQU7q2cOeRyoHXdj6HAe9Ppd
KKg6A7M2FXjtp8VBOkifSnBt/S/ADdKdqXAmqjNeEIPaCBKYVypwcU6IC7UtBHrSvbAba3jbtpKY
kKSzcTgwuo7/zJtxwI4tCnGZdmiREdqXCpCvFTQfgtGHkZdshaL+FXwvUG3WKIgSVwOAb6s3W0H9
qG5OBNGPa1c0DpOi+4n4FeINhoCAapdq4U+S8IJJUQihIhMWRSugV1k5nv6XP4wV8aDDQCSR8dxr
2WsBMyF431uYiiiBsiB1CCJivuuKzDATwCSfOQADG11EMB48iV9uOgFPdsnGcsNXdW+QZXyScCWx
PeNJo3JIkSjRqO81Rau0mfFGLw02RP9MugIgJAxMq6iYYeIY92FnYkXTuPA1cPvAforCmeFyyCpj
2slv5kB3Uwrbk8P6zCGeaxQ/EMiE/iliSH0lAJNHFblnMA9GnmLn1etCyM2rCbuUwzI5sE1o6RKY
LQioMeYB0BRFVaYPYe2cqv7TrJ0f2CcCXRSJZZqnTpFambUdFcnlKboLjSjEFwyY21t0Rw8Rorbh
0tfOjta43ySz7liTwpV7sBWV5lcBWgNlKe4PkyLbEA8GPexbqWg4rK7HdB5POfxcrIi6PCT3y03J
GuustSBhMkhj7Ukoi5S/OP9GTJC8gA2SlX3RjrWiBC1FDvqKJuzhC3NFHLJ2rC1FJY5wii3c4qxI
xliBTEl68hT9mMBDsvGsyXYWQcRYpSuq0uEicRR56cBi6pL8qDo8l6bxQNQ4SIq+TmA9B0V/ZooI
zdKjQZHDKkojnjeZ0ycFaxrhOtcUjdrAp2olR39m+F9ktSfkO11rRb2q+aqbZ+coDb5XRc8WneFs
Irw/irhN025PswaKSjjdWpG7fQbJLOF750pZZSsH3Z/NQUmO+QUY6kEbjn3Ll94r2tgqi+/GPJaO
uR/1mvhQ80fAMrtdgGj1KuGes94j4rvL1gkTMhkorBzY33MDxGJ4EYn/0kB2rDu33w6K2M5rBr84
IzCN4SBX5Hc9J69Oe1h8ceftEtB31tu4GK+ydHaK1vNg0TP5RXXFueNOspr2CBtAUBoRkNpcXXRF
w4fauLPcvVF02IpF8zYhoS1oilf0fTwWn7oi9AeY/cwTd4ug9y25tAiCFP3PFvai/qIWXYBWIEHM
yK6s7OcY3UCPfuDvGTzay9VczJeBWGBHEkM/JMXBVeKD1kS67hDbGyphAhVp9zSWVxfFgvxdzcVF
ciWnqBlyVA0dry95oAyhSvCQV9VTs+CMFxDiiyYPenQeUEEHiugoiH2jkrtXEgrT45qAr0G+X5bB
FON2iXIkF7ESXxTl8uCkvMMzx9fAhJdhDUWs4SvZRoJ+w5d+QETSn5ag+oZaIggQpB6ybxlGEu72
5RrZSI2b+sVDG+IpkUg6/3GVaIQmYoxW6EiEEpSMtnmTSmIylJ/9En03PtoRwwRwQ4uyoEkppkrf
zzPYa0L6foQYykPbBw0N0UDaFRXP4Hc1IpcZsUuI6MUwiZRGBFMihvEQxfSIY8iYZ+YZKu4ApZxx
lIam4CdbS2Q1OnMNaRjyvXTQP2gi0s41IhzRKzUOJMRIkmzfTioVj1KtsihQP8Q87krNI2Y3DzQE
PtbJRuyT+0H7QSjxp4MMKEMOlCILypQ+CNZ04jLB1kA4Ft3MXaAhJsocc4IzwZOPzKhXciOlO6qV
AmlSWqTU+NSQJiHhKNeTUiux0ZkrO4n2kfusx3xB6BTfbaVwgvLeiXHrKeVToTRQk1JDpUoXxWm5
E0oplSCZAverlOscLYrSU1kIqyalsKoniclOp5ROqa8WpcOqEGTlSpmVI9FCndUcbURbuVJvSaXj
EmW97r35g2Vj2phIvSKHRHLzq0UAhvVWexuQhE1Iw0ylEesQizXojdZ+r1xy2OfTIcXzkFsESDX2
2oH9P5vjgU6s+i0mfpoTPv5u0MpVtbOckpiMgMQBJB8m53GwgSrjdNxXBW1AxVL7JC3l3/7Yb6TV
Ebu0uOJIsDPDtj2k3pFq03Ua+S5akORihepH9Zpzq++tGO1uZ8mdPU3uwfDWWv1dKAO4ttQvelYj
unACY7Y/IjQOR9Nwgqgws30clUeMBPk1QVC50nLznqX9SU4tdMTc1nwt/jYaZbUS2hQfYmvLXw7p
Pwg6d9OhReNKNCnOCi3q3j0b2aNYAq0qi7Mb5lGgGf1nK6PD7OorrFW3TMZY8P25C5psiHZVURGZ
XP0xfLid9IoL625F2oxhUFzEGD4x94gMVWLihDo2Fmld56R+BPW9x16kHZqovnRpxL5MhJQoBgKK
MJeuaA7dVRPTDp/MxTSZicKGUSoJyc7ROsopxlNoWNUuX7xyG1Yxo+NEGi8xa+S8LANfV26fYmrI
JjN6Wsr2z8CFRdvpg+22RFw0GwyLMwJA9iSUIrhm6dSzo4/OJnzCqF8UMddCf/io1LxC3WdV8WRP
mMf1uHrLO/2GFIcRkHWsF7jWqxhRB++SPzUfEc3D2zk0n/QMIXerOXSgS5jw3nhEZ0+Jn4s0PYJQ
2HvyuuRkCZRL7wQEFCAgQEexptuWuzdCvWYscWBLDnWvc74nzCDkQeyYLtBC3gqg+Kqvrjhb15FL
hooM+bjaudwWaU+cP3Gms5yWXUPohjefZF7vOk3am2VsvtDJcQZ7lCzVsjmOjtk9xxRhY7GQx9pI
QGi6YTgOPtdFj3UA/85WdlKgC5tPltK92R+E4zgHMmM+PGJxUNf3crij+ur3DcGCheETF9YYGrGM
iotql5Vh0+leJkGqRcAhoW+SLGre5cSN3zYp5HhIUDxRMoGeeoFeeU+uoCiBY/5JShKmSD48W9H0
NrIo14vzU05ofmLCM3rCKHTP/DKppsv9+lmDWEFB2d7z0Ty6npXsZf5qGvRVlTBGLTCN+ip1xZk3
KclizsC96PfHvpfE9YY1KC+CV240K0PxWA1VuS2HId0PmhMFUz5uK4+gK0A1sS5ig6heC4gmq+a9
l3elEjAkG+lWF0HmxYxZoRao3aWLOCV2JUdPzCEpFX4j9XukkwDTWg9znFX4YfC7dbP9qZO1hyPI
Y/4xpqsVh9bBH5OdXQ74/svXfKAXwcGUA8YrjFesYSiZUzainJg6TBGVYfkvSLogVSsTFI6/e5Mp
DojwH5EURO74JzjGKTALlwII8zo7dXiMrWo/u1LSvwBURBrAMXa1YefH5WMVuT+zN3brxm0JOY3R
Dhj0SYPPwYm6+7Z3Twa4WJAwASCSUkIt+TCw52KPXrdIl4tdXNRkk5BSzztO6iSZw6ulxFakZ+md
jOPUNCi1nN98Y9C2oRmRaj4u28ElVz6MLOh3fdeAtBL51PGuG9UJ1vKzLjGjO5Ger0BiSObnlMJ/
8y60Hnq++z0RJIDNK+6JbsvIWnEz7t4RbUuR9LxORFwS3NKc1f8NjS3Ha6pp7zYWKjY9DtJluOo+
Jripv/SV98uy5b0hu3LTEN4Pf0VU1bQtRh4EOnQCeNaJ2Br+QewqB9ePv4dYPNMnR7Qb118h6p0e
Ir9rkV/qELCCfknethc3HLcor0hk3VppKIJMoSjUHSp7rr+rYppHJ7kTi3xKO9fY8TWMrrWZdHVm
2Vej6YYgrEBPq3DeIp/ZR5X+aAuUbZ49U10/1IHv/ULIwQbZmMwKMperkR7FnhVwfSb0RqzQHWGf
rIQMqNHoV00x05b22NX4ZEPYCcd4qMLU/EKbuyTzY1yI05SHCH/4Lk2twkgg/d82jTNziH4obXpS
cpoDDvc7bw/0dXSkd8Zci7bbjVH7SKULx2RXvfZu9uB0HPPhyBQf8zB3uUDY2xgjevyDX2N+SgsH
fXEz3LJYz08OgtV92ipFglXvLX/kNPO1Kwmc7jbqAaxLVXBQAAcNy/yppw9jC9bmdWDusineBrKS
YEDLV3cq7ikJqrvM+dT0HI9bY/obzd/Qem+Q7thedC4h9EfJPQ6LnwKqHgte9yuZCRKy6/wcLuAv
vt+ibaAXD0MC6vNSp72p47uPGnwAfaefPd2sYRNq8BoxnOm0c1hhKHzPCXlA/4zqAmlGriOeMBaW
h9K0P8kkIZRiuNT40KLQwHXpOU+95fC4mwa3BjwXIkVuUzsjNsWYs9Mkufv0tj6SHlkA9qfVGj03
fm/P2CU/VdfcxpyKCrcrVepNR/gDJJj4Fj6Sc112WyTsb6NZHAfSrkqfxM0BXhcobewOdmJ8fY9V
+uLU05W4hitHB6KjXH/Crr4eiTsGR3KGtaERoNMgWR2cGkPavDc7RnFLK86+7/6ZxmatOnmIVkJ5
ncJNZGQClumbnMkhwL2QE8IMyy4raW3ryjuaiKUov+jfzKWhAAgIuUHUvjdqjAAlIfe6mbxWzMTH
qeU36ll+jHJ9RaJ5RTAtC60WoRJIh+9+eJLh8GMNHEeRxA8SzsW9LMPl4DYyJTcFft3LHwG+3um6
YFFHdruZQBuHoX1PG5YfklSxJ/T8GrW1D5GTXwxjkWBynNiTOBBIRx3LyGBQ6BOOCPw90zB/p5MN
Gu/2cEoaoRFcbgFMEwOVM1+Eg/FGNskvJ0duj1tT4V8FkUnLpqeRm0zZAzG1ZNPbrCwKAQHEWQ4U
f6Tr3leOsgK2JulOmkibfUIwfiydq9XxPyKH6346G055WebKIYDTPVdGvU9R6G8mykxnogFXqJa/
0olBJQuBZDNeLjpO8RYUeHKcpX4Fsj0koIU7gPk/GXcPCLM2YcUtAZZCEv/TfjIPudH/9lIgR+l4
8cktpn9l70x2JEfSJP0qjToPc5SkUkkCU3Owffd9vRC+Bfd959PPR8/u7IyoQham0Yc5DArlCDNz
j/Qw46L6i8gnVw0uQHaHd55TwKpCpR9IPY1Vpe9RbFjbA6twGEPtxvGz1MPXwEqydVDYO6VyA5b2
iY00JStc/xn75y9tMd7xtnHF9+H/W0Qxdbd9c1OrWLsRw47WiJ6gf2Vtj2mg5yae97DOW9U9pnga
th2Q3G3o1VfC39F8KphF5D8CMD501ZxwtmscYsU6YUq48cD7MrjmoHS4G9Z2QBVEVKlHpwfi1ljy
OVUx0WwaplzNoO+g1q5EUXNHDabPbPA2yjLjrYttbAWAzt4rVdImls7wN3Yph4C0HaZTjXR6IalX
lSgSW1lg2MfAyEoHzOZybJvnAqlkDi2THzmgmMPzIlW6xw7OODMHLdEiAC/6KJmJ5rhhi+Y9VRZM
sYHZQJ3jd0XG0YO1Em24EZ3hwWUEFVxbZOLa8gFn3bKD4M8BsA164nq6ZJ/dNCPdjvDLbG3cTg2k
7na8I+/8FdaUL0H39SULXXSKbJFQRkOqFVRn2oXAyjjlqcZG9sdoygqDanJOJkcuxlG3V3rh0Ojk
v41NpUgJ2/Ss5SSYIgqXVqXDaLKQYt9l7f1Qux9apUUAXkIi6wtlO9G6avNdHeWHdJ6b5gZek9Q3
2TuFyQ+hoOAUdvdcRWi3RZnMgN/7VLJzKRjCRoyjTqxOrW6+D/sjPMaRcFrDZcnkXOLkfu6Uz8RG
rISuv4P7pPfAdJ21WejbRGroSLZJbNys12O1zwhmrLURX1QOuNAKuJIVh3EilOJpvtiwbKydPZf3
ZFlqPdPASqNMpL010yhZ4yxY54qESUSAgMqtYAu7h7hm1TykZvPM5HtX9fylKUtLlx0Wk6TQIxR4
BgTCmV8UO98f72CVvFE4RhNPQfVBTQ/cfNwAKj+SCouXcs4tGJH9WUH+hkv1xRkyYeYkT5SmOp4Z
eTekQBZVDfci9rEf2sSqe99aBLdZXrbsCDAlAPDfxhWfc8Q1xQdc1kG7nez4qulZwI/mfQsSqTNf
MyXutFz7MOccGOugZSy5hBUaTvBJJ6zD3zC49Ucdc5oPoGj5jNWypryvY9KwXgeJ+qKyr8QmzqRP
9+tjabPFMWEyDcFVZSqWXvVwSTMXXH9RP+taRubNGk8svNdjUtUXjrPRbp5jO8ay1DoOx2TJOLQQ
j5PIqBfhENTIe3b9jynv7typ7jcQyQ5afMwhdsKO27UdTTLmQD1D57E1Cb1tC26Vcvs3WTrLuYFP
OCy0wsEHKFIhKPkxIuJ41kyuakUqWaU4+SasuluOmmNmkf/2Ap72a9TdAOgp+hy/CFY8F7hLm1bX
XWXBi/fSZqn6GAO/lh1d2CfkQKFCmR01e1N7D1crK10k/dGZDpWvTmlns96aIKOVnMkQobLVZDPh
FmZafSELugDmtbhrD5pRiatYqBup91hvDa1Y+yMGw7FX+aaNKdYojZACSBImohADGwxSzy3JngfQ
POjfKrir/CB7oJSGKazgHae9jZtUH9+z2YzvR697mzhjqYqM4/so9/J1SenbDKmL70NV0qAFss6P
u0+7y6u77y95Mb3UTjNBpOQpqrCrHRk8HO0SFc0R8oELbAdKuKeE3KzUjT7TYlv++wURt11ZUtVt
W2Z3TWrcOSbUHa4MghGHHGvvsm6oZIjp/2AgXAYnz8X+4mLVXDSWNvcglvqpzbpTCg7uFI3NC3i6
5iA97DsRcvUOLz4kDgPePm8GdcZjX975NdZCEWSgdLO17yb9tnKtcibOlivftdBygmzcYlvCboGe
dw4rb1eJmkfzU838J11Z+9w31Aky7L8/XxQNtCmC05NNlXHcasGtCPPg1vSc3VTF6eX7EWuecUmu
tUZVjdoNDd6fCFT6WfQz2ZsMFLiHdO9knrv10zn+q/r6kQuQs6ZrjjRjBuUs0Z+iskeesNzhqtX9
Nww0UBtK0T52it45juf5LDf08iia4NAZdnqf2ALFXU2vul/UTI7S+mhMJoB36Ztb0wnu3Cb2XnHw
yWXT0gVvNsa4pBoEqRy1fWNPpYc+eElG3lMgLGrfUmV7TAJ2Tgnjf+QrUSzq1Klw/PjJ3vRDsbU8
8y31NWTq0Sk4EMEc6DLg5i+mIwZTqpSkqDZ1M5dK6PU+L1FUO9ei0bo3iB4WnbEvwr7Z2LQ6BgC1
foypOtZ1zsyVAdUVaymbaI7XM2AtTlnrDBgYNXE1qmKfRiZzlsIUj+XE+2kkerqyFWxbwertzklI
MFrVa51qJ5jMn4Mbyeuxdqtr2/HuUzLWQ1SYT4HTP4yCxVpSJ+GmEKpc11ddNXqMrGEXWOZTZDja
feJ1Ny0dVldEqT2sTIuUzME5I3R1wFW1xMllswEg817N21Jv1PhUOnLVbcOPHZ2EsDBNMwF0xXXj
hsztG1o+mJTYW0MNpP9NFBu/sMeTcuoJ+oHJ9AHU4s62CDznbYwnZ4Iy4tH5srKov97xviebfAZr
ORr+d9hWSybl7PXsGBCWB+ZSxWhq5az7cnmXd4j7/GKE8HxwN6vICY2dTmyCFXX0ydaswQjGGtsv
7nwu3yR53C3DYfJHaPhjKZDHaCsAgCCw3/QWKBUFMJqNyClrSPLYTYAWojHONTTj4nuVe12baboG
TYCDX/jutUZBElGyACPSENM6YwPN6uy6u+/YC+5kOosQamsZ3TIfwoYQWI67xmg0jPd4sGiCWinz
bcCh/qMNIWllGsEJwjWstvzgQqMitdpg7TatY+CYAVl8DAJ3L803mFyK3doU3KiWy2toSZxAnv8w
jJV3wHM3XFut3u7TSlJhovo7PiQ84b7yz1g2yEo3lxGnzb2rRdqdUoeAf2OR2/4bhCsANChdfuEb
V5mX6RyYDh3CY0NjNwGqQ9fQBGJym+oCzh3phOaqZv581eZxsI0EhUeeam6cRIYnuP7P2BbIr7UC
R7DtGxtpVNyXklEegNowyNTLp99/EclkLejyYot0ThuQL04MX3y8cspd0YGYbdogfK1qxEPKSohn
JBGdP9RU6JemLZm4jO/oGDTHslzAb4MKP78HQWb2axcvFyQXKiKztriJGGKF2DyvBtvZ+9jDFl5t
V/vOoPjTt90Ekzs7Y4vkbpdpt4XM2Ri3My8lnjbeOp7RITXLvsPovJDD0O6Vt0wt3Ag0p2cMbw0G
KWn3XoDHgo87a27xSxyxT4+9yTs6U3nPsnq4juuI/PP8KzY6ZJJvs+t/rxV4+1/tMP9/0g6s/tIO
TDitCfKf7cD8xO92YMP9TSrLtlzDtrFz2n80kxv2b8KwhCmIW+rCYWH9RzM5e4jfLGXbjitsG+sW
f/jDDayZ4jelHFg8CguxFNL8v3EDE2IQP7mBMZ5J0g9zXtQS0uUSiZH5z9XkYYWiZ1FltoBRAtk4
LTDwIMAslILzhssdfxj8qVXqwUpQzXDtW9FL1PhqX8A2YTxnBLpgmGS/TToLcIBf2iYJgjs0MCh3
Mge0Evi7ijKUfVmLy+SWe8fAJpx5VJDnpQutYKaeaI08USgW7plaXNW5qzZmQQvXJHFvMXgJcPKQ
q+yfROw4KwJMw3oc1dnIiWDoYUibGc4/xJxArkYBHF7Qj+V3bX2NeaNa5BDhIa+4A7yyRB4MOm7s
LmMTy63HIQHFctePmFqZmXtgqjUvjxG8QtO9dTP9rsng74UZa7KwBfYUlw86Eg27WqZybP69tVhK
oJWMunp90ytj2BjRrh+b2xK9loEK3OpZg4P+hjBi1itREO2hG40LVYi7akw7nGnidSwadR06FaDR
OMW8YmrGRjMY1DlaekiduDuFAdujjjFPrDXvE3PG7ajfJLXTrVssigzSbzGcpvsoQidr45vK0F7A
K1krjHPXYKYerKZNT1Wu3VBxiqdMrbQKh7YxBaDv9Sebzy1l+9ZldPkktd7uxql4ouCG7bu+Lvkt
F6UNdNSPg4JL9QLW/NoSfbqvBBNhi2LGfRRWD1oLL7UPDAyMTHllVeQ7E/wPAR7Xh5oLsNQoPoq6
89aMbrIVzC/nzokitQKA4q1ysix9TkdZ3RvzRnShUx2zqYOC4WKn1sj+alU2WrtSwl8ZMyzGs0BY
2hSe0MoMJT0PtUPfJReS26xomI3zvVXAmH705JvhU1I4xOwtyy56dxPQdBYkKq7fOi1IBR4/TUKJ
MAvtvjYH6iLtahelDI1HBzzQ1F8XkXWy6LxnjIraQ1MhEXavOfd2DGStZSQF30aiBFMQ3yEb0SLB
ioebbGE0R2W2a1Gj+MkSFLY+6tO6U/VX0IxQ0zOY8q2ldvmABZhx1pM5XXwX74ebuEyBKVyVsZYd
yk79iBPX2xO63Yha/Bgh3wCWiZdxwYg1o6vdxq6GN5xJcZL4HAiwyCzd/4BOgz5il9wpMo1iFcg4
wI7ardJADjPwMxAsr8O2Bt5G84UMfBL44+wOQ4jSWZSzk1LsnVvtgEjlYls0wZw0yKB0j77YyrpH
osTtQHfuiFmNVU+xKbQBHsA4Yq8JZvw02ioTkgmySLr37JjgVvRSh+V4pDV1pxypIEE2V3nd7c2+
WA9V/2kZkvHsVDy4DnLNZPQWZY090sY8g5HO8FLx9wAIGJlXxzNIKw1es366nb4j7NNjlICobp2O
IJFhj6h3WKGsydlHg3zNDC84aGN7sNpD6T8h3vjraq6bMcyeMY0p73JzvGdHQGOpe6EarVv0hKQ3
jvVMy6y+S2ixyANSo844b2qlfGjKpDtOXeMvG7v7MBjUMbnfDzLl3wAggsmwIvUJzpCU1bAqJuhu
nAHDupbFE53fgQmWv6rgSUl2RfzEIhzzF/xG7MFK406JcxCnjyN+RAwyOHnJJ3jmdkgnVgKImqND
06IVzxiJnH3vwNW38cNTA5HAqJqnxOnP9oCI4sJyWlROn2yFMCja7MpdBEDDkH5AzhEfYhVEz3qf
ioOlwleZT8Vey7tPIiFUc9ZrDQUdOOQH04qT6vKjmOSRdNrBnkfA3La+MM4LOl0reSlGSSZ4ALMT
koYgOcWVqDAoIJr8V/JXzXakFndR2PaJyvjVMFCgwL/I3wzOcJPW/VPfSKDZebrLiZ0sozKO9wNo
Lsd33l3JotTM9eHkosuIENeBJzMDgw7zDFj5qyD3MtRwZzMa5qc0zXDF5pVIneleN4nsr72KesOS
ovqa5iq6PUdy7Q4nQoFawb2GzW0M+TeAOBVxt1qU7NZ1K2y4ptlbe0hHZOv2EYtLAUSn2SRhSPZg
CFeE7r6M1rkBVHvlZc6N2UXpsyyHWcJ0g53PKLi1Yx8VuwU9PkvRdXjJpaJoA4IQoXzIWikbXvOz
cvtohTOLZgLDxE9Im0FWM8box/hcTU27rRqbWp5877cj52BVvogR+3eJdbRvV52ZdVeNFb97HBSx
naXvM6pq1j+q7F2D0LqMAno1cEqBNY8/8J/Rkj2GNCgVxguwLtbcZQqwvSa36FoMZAIsYY13LPLM
3eHOXmSN9kyDfRoUl9TmHLLAZEpHy1ZhtM07WNalqvWNm2rn9sGs6RjTGGVsC0XXVYh1m7QAhZth
8kGqNobPrTBtsLEb4KM6Ibr+NA3tLg/StaOZfPRTSfGhPtw1EQCLCI1x0tC7rdpeBg0T8Hq4k2P+
bKd1tcKpQAlxSakBPtR127bPpo7XjbvTzg3vRWHKteNn106C8GXWaGF9jgG/0Q+NvvRncqyCNqb5
McR1ZqS9KftN8u6B1l/QekKFZW9sfYdcAzAbi/oMO8X+GqiEfecoHlHkboM5FZvGA6l9kisgwCwk
J4TsOEqhtk7cQGUUMneZXU+y2tuDzRyBlNSqL1D4JJUnRQLEi3aYmY0CN9JX4N+j/Ag344S2uXMI
ki6lB7Cd8dsXU2E6aIc42xgTg6SB/qIubI7UpikHnBTBEBAw+SMjgKPknV/kVkzGtIxemXaD/Xfe
m7z/Yhn2CbUeH4uW762epq4EBrTN37+Qdhsty7Z+K+IS/i7dMoF4Kdx87zIPISsQvdhDjjHHTFcW
Ew7TUzAwaZGcMjo5EHQmFW7zLMIjraZN6eOPjtyl3RB6p1gA9iR8Ac3uqyPopbVZm2Q9uEESg1tn
Qv/hWPqKqyLsh0r/1KctQE7cVTaLOXhF7sbMmpOcQCCOOCRWdCMgsqfIFvLKMgJglaHZwUdN3oQo
dhqYj4Vd2ZfKaejGIMVfRfTboAagr7iA5cubmnAwQh0C/tRzr7Ic72QBeL5qrQ+j7fASxD1XaTs9
uQNjEOkQcaMAeKklfblUqfvqd05/oDNokQvG3tQnMbheijS7BORZYfKMP/IJV5bV5XhBe/0B8Yio
A0avuCiucq+RRxuudK03y5IStiTyuO70JMj7DhRP9BbNfYmOpbjC08MHNUxcy0beMqM7mxJUJFYl
dvuVfPRDZwkRme4NuXe3ZRnid0uJWiTVD9zf1E96LiiP7pKU8cMYUcVHHAd0npY7Sw8uIvXSNgbf
vA5vokJi2KequBZ0hrVuvBdVdQgxG7Mko/GA5MfeDc37ovROvpuqJUXZLrN/v7kvRtwpjSoOXc2A
VCPFJnhbqDxl1Fzc0Fb1HDr4UBhv5kl5HkIXYGP+7FUcD3bICiYP4Mz3XYND1Xgrx/hDls0ZjYiN
8xithgCTu+4682xXnBuv2AGu3LQgmvsaYYL+xnEwvshjLZnPw971stMEoyGS8mg4Y0OquXzSIOXj
Dn+1LM/Yaqnjrseium4DhmNV/kMNT5XnDasJWOamzAdEgYj3oarWMQTnJSWKhG5mO4mJXIZ9wkQw
s8IAzF7mPIp4+HCEXjOEiH90DRYLZKJLLvRwxXaQY6esPl0/dY69q46pQ+k0QzWSxJveSd6wGNME
axUfUzd+Jvk740yD6JEZX5QvtqGDukWURDC+b15tG1vo1DlHs6PkKOeutZVl+uXVhxZ92Wvs96Yb
D2E/vI51xeQyrl8G5wgoa9ek1ptRY6HDzM953RLBVCq6CL0XLFlDax1Q8LoeXeZeMlznnVet8sBa
J1p/k1Mqtejy8TNCHqkjc1UZRBcBRFEmUmgvFVVadnHtAD9ZsqlaxUEgt8Fc0wh4ZlkL7JnUszib
eUuzykjjLAxMaC4iIHsk88UXJW84kSZWrpBGbGoBHdGe6ai6rkqKL0IEfCraizurSW1kdPe+K1GV
pIEQJ5vxuhsS6o6AAGNcoGXwQMAIfgZmjwR37oqOWrIoLIzHKIAaRsAez5rfptoiaPOKCaJOkCBi
gcEYVNcBUhv+FfiBe5olX3rLPTROYywYWz+NRpDCD2Pd1qTi3ZsqbmzROmm9aaaCsDqlpXLBLAvk
DDefZfLoZP6HBzORyTH36i6hksIm0YKQNpndDyHibeUBcHgBWHWwhkhx5Iozp3OOmd3C+VAvxs7n
Nuh23UZkxqUFhwa2u/mgB/41YnS+YkZmDMTOWLYQmuovfV7cSQ99MQJqIG71zn9Ox9zfW/i2NobC
58+WrmWzTPLmHUuOvNYUSwQr8TaYvvi4YoaQvk840bW4emjuVzZrFY1uZ2sZvIBxJeybklZLsejj
XDs00HrPobOYWHyuQwyw+L2T6ewQmCEyJ7gOtNpJcYXfjjaGp4qe+kWqwGgE/QwbpRfuPmtRSqps
1oZKsCrl++jZ+VnqKcBbkmo0qJhrgU1zZediP1H7fR1OaCV9fVQ9p1FvduPWaZhKkDJ+zAINElL3
VXDQccBOJ5YqzSmkOXU/ymDcd15Q4GkKCoS5kS17jo85zNdMAcOrYolm0F1blVcCN8No1p0tLbkq
/PGooezuVROWK9cNQEtVEHrRHc8jl5Ambd76pE4RbZwlpuYHEjSHCa/jgdDyOOKoLLP7ejB2tea/
axECYFa5FG+kuyyq8R35KKZ59Nm707jtu+wCB4axhEGWKpPJNub3X9mWP9BWGZ+ExPUC1lZflKzO
Fyqwn90vw46uQZWHfLjWNi2rdWTaT37iiMUqcE+s996g1X8GA4sUSyQN4SAJpUDdlAGVf0qFYEXQ
aUy9ztZdoJ6SrCcsx+xq0+lJeB5kpq39dqIm0+dGNIZJxRwkoOat1W8dEOCi/kSPN7e9aJxNZFeX
Ju7g7aljEyCCoL9OC4ruDklQ3rUC0bb2WNIZLVTeMPmKoUyCPrHnqOEZP5uDzQ6t+yEzugtEUHlM
faisTFlxh1gfDaI9h6b2UboSO0qSskfFzZBadIgEobsfpmaONbAN9+x1R/8jHU/3KIFwlQxxsHFh
LIOwogahbjmRpXuMisq7Y82ctYhAdXSKNNS2JB+fBt9/ZYX10Th0KLNjXYG5huFNRyjg3ZLgljYs
jSa/q5RPlTMOjLQahu1g9LTJCuIA/Zjne5PBU+oocE3u9FEZE3//2D/gatSJjmdrXFve6ix8Lpim
b91WuGGZL2irEHMockR/RFqvT2nuHhhrbTHW7KcGZWswL8gB+pbpDMvFiBM6ISC+GUW9b8yWnQIW
M7MnTKP7OPK0Nl9pNWK+V2w9wWSoMyP0XwbcK9+j2Tlw07cCLlyvk5AuzeLTSH3CkOg2FGXJVW5i
jf//s+Ti6+9/+8jbrKnG2y90luznyTCj3P/5v/8X3Az/K1+9NW//9pU1YTNe3lJ+7vz2+Yad+uOt
+ocf+n2cbInfqNRyZ1DEn4fJ0vwN0IPhOrqhDEPYwvzPYTLUCddySXozhnZwV8g/DZMN6zeL2S/z
X/gSupyJFP/xu/3EBOF3/ffH/5a16XUeZk3997/pP5MlHIPiJKnDvTBMy+A/puZZ88fbbZj583f/
j56ShgqIN7WgE27d2idvf6oiOk3IitBW47KTyEisee7XZIXLvRbAbiDVTXTUJeo3lM9yKK/BbKcL
o4rf1fD+p/fyn/1+TOGLPBn9PNt//v1v8+/HNdFSjsP7RPmA+oV8Yc7mpinW6W8kEEbT0Fxt5dZM
JM1xmY/mpwpxMhUiuShpfE6IjcxgnmDJP+ZDe8gpKHAKrn1hxOX0r38z6x/fOVQCqdv8D3AI9d8/
v3PkKoRvDXbMIJqcQzW6hAKw6wcmy4ghFDt4E80qwaG/7PTu3mIATkEssCSKleGsRXWwQy4EyueS
SgUGA9iSPamZifs0Nh5DLPSdU36VoCWSEp+VrssbvzFuNArBV5OJNUVa2dEPNJ/r1zw4lclHpoOZ
xSzr0Fu35FpTLk2QtLlAGhhKLEChete5X7Gzt2ny6iuKTEkFsSY31pZuPni6Yj9gRu7OKXx7icBM
SnGwN21PGZzQ7FM0xASZZrIQm3y6FrO5E2t6NEPneqpR2P/6DXY5AX756NE3lIuIbbjSNsQvHz0B
8p74HIdmQUYFmoXGGpjG87HuWmALvIesP6j1IxtSSzonDeddL8Luvuon0KGj2hENDY/DSDO21wDO
bUc24b3v7fr+bLjtnVnY5FQ6h38uRapu6hvnIrsZKgoJKANK6EHQxNYUAATdSU4H3e0N6lBbfeOU
5HGUJbiFEQ+h1ZG6OocpcWvICrIIKK+8oZaA6SROh/hYOeO5Zay0rCgXJh3kTTgisiPMimg9ghcG
aWnFCMPjUyBRIiitODn4ZMDtWeMlk+2x77r7sMvKXU/Ugp3NeBk70KXc9HXDzHBP5t7SHtnXwii+
WHDzTlWMH4yA4YzbhchQKZHg1Q5Y042KzmYilviWtPao/Po0pPqtHwX5TWaoa61nNxdjQ1k0Y/Ke
9T57fR9svN/QOicibcvM9zkLHBRTezyYRtes9K73T1LCmZ6S4fqvDwHjnx0CNhsshRFGmZjXfj7H
EjdNSsdhehJ3frK2KF1ZFkqnku6eRj66NDUAm7gF8lTT9zRMPfixRiK3RGyu8YxXNA5FVboeXK2h
BotJpFai5liwug3bkBeaKfdoMf46oA/lX/zmSIG/Hry6w+XKMrhy2UrNV48/XVezunFop9WTZYgz
FCSJ2mckp7eakWQbi4i3IFAJLNTO97qQADnmLBDRuuMUsSsc8IhA5UdHw1UTzi+FLFzXVKxeVEef
c1n2kqgGDlhruscwyXhSIow1dm8SUYLITFhySSN3vvvrf5U+n3I/X40dov6OQAM1DIVQ//O/Csrv
kJGt5kTKL+ZcHlpNbAn7CIqBbGEHKiQvQcVufsFXQu7CpIewJH9OLEVKGoFNw/gXNwjzFzGUGwR3
Q0Ra2zEdLsK/XoZN3CbolgUI2JHWUZPo9aqfJmdVzdWRzkRZZbThMvmpNULRxsAgs436VVVQfhRo
E7m0DA+6YJcnov5QTlB3NCOnCzXyjpMhwc5H9Cti1MIPZGUAzsnLm6XyFug5lyaAXmMwD+pZ5nah
W/+r9/sfjiJp2CgsmIikKSBA/XIUKSi81eS53J11KsacsLxnCVhTZ72jhs1dCrN3saM3/J+1pMX6
OB3oW7Oq8SOQ0l7GXMzBxd35WqjW0qz4a4ph/dfHhPsPHwDHg8ltmvUIdiYS9T8fE7HeklO0OwoV
o+gKc79B/0rdLYny3Qjai/BdM/7Vsr5fSH1EAxP1eACUXIIZjcM9Jz+mX6KHSSHrc1lk/h1FzWSM
2xZnlJnoN3b66uiacaNbcUVaM6/WNKUxatYJ8InePvtBeTs57shIT2+fKtqvTrWup4+pT8kclbLG
YYyBfjM0ijahrd6H1s1OwWwfLks1raa2T5lHj7xBWXXwhfvS4UXJuqKmNbGQG78FXYRNCZf2XFFH
BBbcN6aPDSaQFJT5wWPSdoUH+DBZpX/SZ3dmLi5ZYN7T44yLUjGVqyESg87Q12lpbTWHksaDhmHt
zM76huv0cZoHhf2IHKSNcgd4EBW6ye5kShNClYj+OlJzqRISoNEYAfGoJLo4lILSKWRE2zKT9daJ
idNCqlo7ZnOnWxVG7gnBnJjOKrLLzV9/6AaSyS+XAse28TTpDsenbmJ4+OVS4Iue/Y8Pn0RVNqGl
xk/O+B/x2jR4SFkL2gdC7fYhjA374CTFm9bRlfT9/EyKxJA9BY9Nzp1s0jKD+siiuiNzFhxbO29O
Rsw4Cjvosa+kYN+GFXKW8BZFbRcXPzTkbV24N9/Pe76PauCrYWdmfvviUEncSfkUxBE3qKhnCabX
zLLHXtv7YwqyaDD0TVj69YMj6mnThMXcFclDSg+sLe52gbA1VQ/RaIfAMHKqDOZXsZ92B7QZIGF6
XtxUSPmBXlrXii7VMXDVbZok6rZwnHpdVviuv5+raNdD4YfqkMHZ+v4O8qfTdhKWCb2QF7+/uGF2
PU+Jzp4J2tKv0CylY0QXPQ7iS67hZPfpn53mR99Pfb/4/TCZW6gqX1A3L6ZXG7Mp/vxhWucJbQwb
K2ncU+kZ7gkuTbJG26FhqPfMc95OlGp8/1Go+roipMNysvbXVibMB72zu23Sjf5ax4H5p4fT4Om7
vJoxKg05T7C/7d4qihFoV79KnbR7YJI4HuvU5f32rEU9TfYLCyw2FQkGeN9zp7PtxduI8/Y5Hr2V
DQsCd7eO6zUM9ZMzjf62nTOWeIfVNXGnGXRRb/zEDTZEB4j3WEMVHRssjkeswx8BlOalMam5bJGh
epI1cIs1a7pildyu0wZjvkPHyzqd5st2V9CVBhWn2UVgRxr90UtledMV/llHC31kDKmdUm9iwjI/
DLOs2BNmozY2CnAGw9HKpiK6UZLgW1Fp5TbhVucvLY1euS6EuBC5Y3hDN7a9F828nm8HuL5aqeMM
Dfs7KqqsE/2pz/pkdHdjW3Z3caQ/Kye1T9+PnFAXc2RFgw/Hd9BFVJPvUGINfkCLhHX3/SUYNTI9
lB3tvx9iV9J2g80iVdiZdTdEcX7H9w+RtaRuRL9l+QpTl5WEbcYVoBIdu4dXAcUAB/T9mi2jWy+W
xdX3o6ExvzSbDvbvR2I0ocwSkQHCAsA4DrTz9xdfo0fDKSuN8T6rm5bgBUAx2C0OlipA7PM3Wi7T
1iyNSmjWfPd//rA7v2pS28fg/00Frn6pc96ekPFNh6T4rOtFvfUyf9pooWE+pLTKRfbELqcIgIEy
fTVRcjN56d0BwKd4CqrEOH8/A33mtaBeaTcGtn3pqqJc2XpCtWPlzQuRMXEuWZjfDvGEkXtyL11m
dbQdsDZj1KddRGC1f3qIFlhffX/RxmPVyfgUT6n8/QvQdEZRPR/VUPTyRIwXOeb7ZS+cZLGSFhcn
RXBpNm1SKE/Z1LrWISF+38jsCj05MoPhoKKQ+V1FGknUpnn+/aFFns4b6pvv74X8V1yYfG3VfAu0
I2Hc+IwTj9INjyXlZ2VfmA8tJtOLntdPHRiUh3p+hMYBZJrXGBmq79fq+dH3a61of3/tn/zc/Jo3
MXozAiqRNL0YbwID20OoJyUrbR5+fyljPowGROEmMv3p9+cY52OxSm3WJn88Z7vszglB3mEShsnP
qXoLij64YH08fT/6/gKqxl9lzBC25eD2e0kVLX4Yu78xB/dCinU6fT9ijN3flEW1tUTH7a/EALZM
6ZspncG4iqoiBAQ9O6DrG4bT/Q2sYO2qZIP0/Uhphn+mp/Dkd2q4Qt5CQS56BHzfjMnwv7PRsK+G
yBx8tCd337YiOad6Fd+U/BcqS0znWLTtxp6NEVMTpVdJpOMHMxMNuGIpX8ewTa9YJBmnFgJTmuDt
HCk6PpqtNVG1wCHt5WJDXRUNYJPTXJvd0Fyn85/8Y4biBv/kP56d2CgyZA5Jbs/f9P2ChnxPmQ1h
+T++7ft5y/w/7J3HkuNKtF3/RXO8gAdyoAm9J4vFcj1B3HbwLpGwX68F9n3qJ0W8geaaIACQXV1F
AsjMc/ZeW3/L484+PM//OWV0+qatsWxMcYtwRMby4Ee1/1rGlIPLNLg8j0Y/EHAPphEZu/Bes9wv
T3pQ/55taBLijbV2GZhvlTT91yZDKRF5JkabqP4H/I5/xhBm0VJMp/WU+OObUfLtCa/O10HZjW8i
xhKXw6vB18thijaBtI+wXQE/H99sZ9w1hJjtrdwqTnGsQLrHE4q+qvMmiiTeKQtt+0C3Ybzikzna
ZCgdzRKM/GCWNYlLzN1Bo1+ep3Rfd9YQNQfk1zSqRNI79LTL7oEdpCXll+w+7Ev9w+6D+tgONAuf
r5ah77xgflk9X8xbSjRmWR2denLA4vH+50+jUX7LcykI+KnQcxi4Uk920Eenad5rjebIw2U6Z2VE
Kkc2XWUu5Cua33yj5064ruuqeVXSsV/GKWe6ydHzHb45iw+pCew6fgaJ8gwNhlZ+Pt/xPDVEw0+X
tIjT81Q4WubOTdMKwyrvr1TzKwDOeiQDB7X3aFFlDot7F/feJW3p081Hz03aV9M2k0wU4SP+e05r
cy77KO92f89ZJqBNLAi3usxYL0OLWceSdQ9VKmLGoqJ+tO48TpGv9DzCp1U/5nCEmHHpeWYA5UTA
BBol1FvY8Wv+6LRTxivYQmcBC8vfP6fsVTW1+1ghVOVDM14hQxuvtMoR0EBW7/tDDFL6lPsR35Pe
Bv3G6RRgKDXEF3OUMA3CSwYI9PI8QzJHeKwstXcA97/IQR66xGEwmI8cNZm3uHl/HrSBtq0iQzv7
AVyE1tYOTp2RhJnnWYXLYBy2oaCnhIh/PEbgWAbH/spItYxrORwmo48PKYHWHYLcM7w052w0Vkrd
Z0Ae2HfO2Zw3zz3JE/qk+JdBiaO2mLjjmtAwPlAK+W4df3qi/tUlozEg04vCUzrkzYut1x2fnApx
XkqQOX+PnSTFhxzytfsxmbWJEZH6rqfhh8ZTjq4E8PqEoNIPWQ3d0hcF/Tzumf2IShZ1oWOjBpLp
Ie8b7ZW4mGAbzzMSl1TTV92JxlulNZsaD8tVYHFEjUXAb1iW6gHrOLpjj11Sk+PIwCJfB5rP7Z2g
TJkGY90jFDzLuhrPw2i/4RWzVmltwPNU2nBXWB8GIogxE/UnvMZQRVrf+xYWxj23qnEPbT5ZKx/S
hpn3CBa0hgBqIde5Hs+wfdGeZEdEuunW9odmyLWZAoSti9tIyvuNpIhobwu1MZpIX2f8+tDBmaRC
UluVdQLLzRjpu5atv+RvdJe5qHQMMEgMYYmhacW7LZi6VP9IE3Ng4LACbWRDkERK4FKYo0oTVZKc
bTyIm2hQKNkg/j3+fGWN6ttTCT0BmEIcXb3cvgbR/N9RmnaRImE895vqhYIFnMKgUeegR3PLqmT2
f3Yfrq4lq4Ic8L0XZhFASQitWu9aV6f/mXVi/EYRo1loXRnfeCxDNZ3CLanWaqM7tr8HBOW8aGQv
o12SW9Jv+bgt3NhrVATPYV/mVfXGgZuPWCAnUR6eHxgVselCTZBLyHAemTCzOyEqq+dRryzjYe2Q
CK/I23Rfgvk4aOjkxyKvcRxDqVAtxbN90WlLqhPJtc27M5lSxSO0KPhKQeZE1ob2TQyptbY1tA2C
GTsB8ugz4wqyVyH6b6P7GbZe9H0qcmsV24F5pGbAehrS0MhciesraJGBT97U7129Zs6ZWofQnuRJ
s2sGUxGfPSM0rmHvvlSIH96i8TGU1C+DkWlZAbl5O2QMvQuzM1G3mQWqr5ieZB2UyQW91y5VjYHn
JqhXCpvlAlVlTpD5AE+ZPs9Wz7v788cyg1hpWhi+Jock4SvG/O1fgrYn3EOz4rup94pCXBxelFt+
JFqMCjtLtqTKe2Rh9BZuY35lAUaI1EiFrKmb4lWayvigEFZiovPhMk38MVVQxWeWOdiKm3aDVr4Z
qhLwRdLtdWzcD70JP7BDYVTBvr0DsIbkPAuibdNW1UdYonZv7BoQ9Mh4N+T8fRjKeaiW9BUc1yA2
h8H7OekZNUYQV4139zlZSqdJPxTJ8BM+SXNyK/Wih5FxNwiCW0sC+NbPQ7q97SZs6mGV0JoYzT65
PWdp+cggnnYulUXWTQWqc+fNNfJiaxjuh7RMcTUdKa5amlMgiZsGRQyHzxeCgQi1EHNtVVSO2qJb
YkBKO20VNWG+zcmEATPQalxZVrvCW2yggnd3VWm5P/H2feEfHI56ieHMZVlxYogmX54f+cFMJUGt
MSHBRHz3YWCvXHoNSERSdt/M2pl41oOaTvWQVCMHEWTgFM3V09VFR6D+2uuIMaeoOuiypNAdt8nD
6DLvLpoPvXWTh2OX4rU+KCyjR2mFuySsk30dTPOVxaYkCHMdjXq4xHDFRJGONU2cbpYW49fza81+
sUTtvBgVQgqkq8Rmz+cqw6sOhGdE7T50wuDA+EjGG5zAq0GnmiwTBl9LQ7lFPfAHDXVv35tHkNLI
fZqI4AF6b6jQP6Ks3WXS0k+VlKAk4v7Yew6VH8VY0IP6BvJIuGmQU1mZMjhEmJZ7DBNG7ctT4GXN
6bmH1KclyAgzI2FnX2VpdzfPptFBLou+Fi6V57oLH24FVYdbBCprOVhrFXfjqW8zEhd691dICOgG
Nk1dIU0wBP49PNFGW9GT0kmjprtoJ+vCIDZonHaxNYa3yjDak+Y2QIKNmctp2fUe+6Ozxk7Ho2n+
kJTKkAOyQGOtWzSbtJsCtP3NMC99M0wtTbRRec+D3iVEPu/r92TUv8eKUbqyg3EdCd865lQIy4AH
mdK8mQeS7zHMqpORV1zB8zwtNRXZf5QLK9x4zJKWXJZJ5miHRDKcpAATaMMS7qg3yGoy1ZBm7xLs
BRrvqsIquaZ5WGykbG/1HPprI4ikwpqWW8cy9hBz9FPTi/zhy4CpeAIJCwkIUH2MeojGo1dggMMJ
T9HA8p+P8u+hmMqTmcUVPyvVthPB62U59T+H/9wJK/HnzPxSiMZ5Y2RGTLiIP9yaVk2MpF0BNSB8
QMaxbqOOrpeQ334b0ElBT+WRQFFlDHUe38GC1k+/tYAUYBsuH6gGwH87Sj/kyLOxm5TursP/plE3
QXza/g7D9M5KWj/hqcVGWptyi/cboHNbgpg1jey10eroBWn3oqgpn6YSh64Xj0tmOcDpdZ0bPM2G
A0C9uZynwqMT2sY+1kzuYWlv6vRHI7N4FVJfPzK7qeiNmPW7W0fRznG0/vzclG41nDWRw5ainrzK
tHyrnN48BU5W3gavJza1yv+xzOjQ+wmzRaOc1rVjTUvbA2aRFGF2FSw2yD8N6cmUaLhZuyislG5w
puHUrpSOYjzUkFC48Yxc9kfrPGm+RSePrikFhC4j7ma0QS2HcEoHpZcHujbnEm7GIdV9dG7KVqhS
6vZgJp3gupVvJSl2JOV5bfcr5QI6odxrdgkX89JuXNRksvEPviM0AtQo4bUGIkHhxpuCyKF10tq/
pUyaNYhH8OP1wuYpcKo86zerqRGkOQVGxzHeEuHHxIMN8X7sS3LsDeIPihrbZJDWRMkX4jOqsi8/
KOtjZg4X0Qc49dv+V02N8ZM+2pna8rXqzHhXCgYaS5b6S5OK9BKXw3305MZpmo9iUN1hsO36Rlti
2di2uEf6sH6K2u2qJbRAAC/wc8M45xkPHfL0VlFWi89R5ydoE3KuVI3tpVZQ4UaWAAtZFukmZ7lf
5/ZARut0Nnq/uec/p1Zmd33Ib1FQYLhX+gux6vJgOOVPCFHD1iO8cQsFt9x7JnaBzCakmhtE2w4p
HIOIx/t+lPV4s723Ks6vLWBamDFk70AgCg8BM4Pbc9M19TlMhfctiMxPCi7fAyhhRxAE48JERrDV
+hLYSR+Mxxbd5KFxAVfyAVofaURDbsRgsGcyvw+TJt33oxM/ymLYKVRzn8TUjTtMTWodSvq3cMyn
nUc/kK+t+NC4TremiMbd6NuUfYt5FRX41sWea1z1JA8D2dYiwKllZFiWcFyjDMqxTgPciM6h8PPl
OIQ3a5Dhke7JwOKvLfGgusD4nDT/oKnPFyM8SNA8BQrffzGn3p+rmC6wCBKiFf4xHIOOVPlvWVoP
lEUS48eRlmjcxuOn8gnDjoyCSZ0NmmBMc9ZWVbjKgQYBLUrHT9Fe7Vg6yBC7HJ81fsLls7khc42h
qG3hCwlYr0YJ7clK6/JSj+XJM532WMbDhllx9DDnTWNGH64WU3wM0xmomrYAvjxUflZTLv1AAS2N
4XcROTkgYWibH32Cb3voWgzhmrEzgUgWrggf1bzhE/42DJ12iru+2P2ZHgpbNhvbjVhsd62/1dNa
QCRpic11Lbz49jtBCdG5Bo08L31yhLdIXbVC3Hopkm1oUv0yZV/vAQx9b8uxOj439djZO8KIdxD4
CeyaN2TlXhswR7sSZwW1jVxssoq4JD2T/Tb0vKs95GKLV0Nn9Ceq1WshjOiwphd0wcNf1PQp1sXH
3oqKFaJWcdZsdWctx/iiO8EtN1q4KZTpVlEwdoeyqLuDr3vdIdOxS5ksIJdFQngHUTLyNamrLVWq
mTU8ltAOetIuBVzQSlfkdPfRF6Gr6SaTWYN9TMAMyXCcF42TY//Gol068UEq/WqXqX8o/TZfoIfp
NnVjbiJXVZfI1dEgl8kmsuHamwMa3ULQ/ktqUFbFWPE0dItNNqY0jD0wD6nTuGe9gX2sTao8TfTT
PsHHlPbssZ7Opu3Eu6FL4D9GyDOcyj+SU5WeRosVqdFeEOJY28TxPAQKXbmtNDjTVoQyiJGo2BVx
Eu+TOX0A+ky3sW2VrHORvuZjaB1sQrZgULqA83NnkRmTd2gn/PiIpC1y9TB3RDnGhQRldJhO9T/Y
z9y2PURhzhpx5C6iDZqgABE2YseQZJoAk0zMrMEN6rOFpHAnobqcGj2DgahC/wDDYJXqUuwclNzY
OGrjIKDTHoAu7KaBJSBLce9QxjRC/NK4e0yUDqPsLdoH8LDx0p6Fz83JSufQtaDzivgFnl546jrM
jboLmiGOsrNwqld6re7BiVAVagWghN7hiyarPDQiLrysTPeGYxR4MyfC8aLy3XOYdVUFUlRXmswY
+TuwCKtF6jYSouqg3XGv9C954FbLOCy+ihpMSRGKj36iI9PF6R1sAN31RJzruk2uustCl/JnSLWV
ci+kmQWsfoPVTZCdgtohd7Wfd4WOSqaDoL4oY+8whbZ2TJTSrkMv1Wkqky1pgjajkbRPyLoJVfGG
cGeEzER9fItre2qqezu78X3ZgOMtY1xzAvRnNurMX2cGSjxmfAa4GBfA/j9H20Mbyk5fF3TtkxS6
TklZZAor/e4L+11E7cPz095dFG5/gwn/JtuoXtMJ2ppB1x67rO2XpCsjeA+aejPUWvyQjT0evVB9
FGr44ulaIkriWquRfEFom7JjVkXgKh3o4luyDj4ztKwmErGHrnrnos3Jea0xRBAhdR6yY1PTJDCk
Do1LI1yzM4DSDZP92teJsQsVgnaN6/vspBhYULtU64KVyRIcFsVy1zOX0JgWQwl3bZFD7C3ikdLP
qMRGV6U82jxxk07nhw8lRAO7M98MAwdumIPhSsxqAAE5cpPnUwvyu7A3AVTblQiWcdpoPxq7yeHi
lbhWGoRAZRskLxSNw2U4Ruk18GAyRdKbWQxo+E0XnCZWPp3omjPA/H4c1TswyB/IoxiWMY3tEawY
r5kTZIcx1khe0LxtYyeEAYf10uNyPJOP8MtMQx3gkCrIaygwzpjZqh0TYyUUwYYYkJBnNJp7GQkD
XjQdzHY3n4Or4gxydFnWm4qA7tWkALqnPVPHOi13ZrW3pV+tchlE6zatj54y8hP1OUcOxq3NGNT0
uHgXqRwu8JO+i+iMLqf7znX8faihi0s+321a+eGe4PJun/VxuCrz/EcfsEpL3aS5PjfKo//vGC48
6E2u5d5XWAz2Fq7lPEGpxm+ACr2wMN8lpDSNAftkG/TIujwUDyem+N8SY9iwKnqgzrc3BSpQqLHe
CxL8/B85YIXv7aQ5F5NHz6DjjstC3X0Ao8qW5Vj215DW6CaRxJtE8ZcbZs5LobnFoVIF0SHPdf6A
Nb3wceqiGhxe00As9HEehQPTX2bJdCvH1vsHPhB23TIlqlLPcyIdpHykWtWvHM+NXlqdqxQu4PG5
hJTQeZYjeG+kSWlxU+acON7ZzAKUBXydRPofUtXeLUc8fYbNhofRiD6Ba22NwG6/M3TXy6ymzY8i
fQttXh4YZcIdd+pEaa3DINGl4bua7yc38IYfqVGteTE6jCwMviJ/MFaOPvCpTcG9n5R20hP1FTFz
o3hGnxD4UjATmIKjVVgwEigjLpmIyVOG7vvUkD5l9D8tLRSvUSbaHXcwmJ9BvSFFybddo5L31vnF
32R9hJ4aTy7PEybEwbQwSRA897aNd6iu8wtRSc3ZnqJ41eJT/m6ou3Dd5p+uR43BoLPxLC4iW2wL
ftfPrnPyE983SrYuQx4W+tO2DSVpghnBYlaAr7WMf/RVV17cVgE37qx+F5CQhScVNUijIR1n5rgp
YoPSBAYbxLmE8OgffqDj9Bnwgo9OLr/mMp6uBDCpoPuJn9df4mgmYyx3T+OQMBJky2TlgSc5DdpA
vFgn7S8wLNi3LObooh3GfSu8VZIaq2l4a43EgT7kik3qUtaDZk/0bk8kQDJFrFbHINnq+Jx2wukr
fPNI7ewWo4HZhi+EF9X3xt1w6zQ3KzF3iJqmJWGP0xfYFdhAqb5XZmCvXY+8ks4R4bH3h/ETShR/
UcOlNA5UywzvXEoqC/jjX0w3DbYkPxmntInJTq/54po5hluPa/fLIGMNu6s0vwhCRWjSoEzRMudT
RMvBmkgwT+jgi050N4r0OlYOrsdAFuWjcZEj1EzEFy7plS9dYJ6nzPHf/Yj7sWvcdq+ypLkH7kg4
SYpZTA1Rtna7iFmD4dMhTKv6XVHEHeyq+sQoDEbHcVBVK6v6DLpZpZFO36tAWlu6RdGJPMlwk1qd
8TABZYHecMSrkWIDb4KrL2uSyrHSbUU1tj98jUnhZNT1KYr0aenL+LfsffWLpD/Qdcr9nnt2uiRx
GuFQNMd6qag5JDh2pyKaUXHCe4lJtmDe0XlrZfflNtWG4WXo07daxtg0E/leu6xAAPZ6L146jCt4
uUwhZCpoxKf2JQLmvQfRjfrYkOrPzB+7qK55uDycEYRSCnbO9ru3MJf5Z5FOTMTNlT5Jcaqw8V/i
Bj1iRW7Oe9qkDDw8/QlQOZPSKl/cTqenp8VnJhbNS+s4d77mKl375b0FT/VimvYvU5TZgYUInTNi
C+hVRKMio9SElChmKW3hAamTnzRu1T0ZG3EgJw4bRKd9a/vSefOL8hQEOIfj2sofLCmSk4F5fFFH
w8fYm1eryIczZQaJrYlluesDKGrsyT9Ms7CiCYp77BtnNRkutcpRrBNhZdTF7WlhO4l9M6b2jca1
tnfM1Fo9ixSJTpxr6a+ntBXXuEjE1dFy7sfnh5WbIIBh/juvtdyzPvOP0Vw9NijDLbXCwrfO8vk0
kp+0diuV7TPc7XYZ/YqcPL8TpAbfo2i8XdmFBkiGRaINVydGze0ws6QhHT4cV5UvZSQ/8hIR4Fj4
fBetcR46ckMckcY3QSAcKELEAd64rdoBapbqgkttt/kq6RL/hSid+qtklrYo06K8hhHotHLUaC4D
kqR0buvk6BLq3uqltuQf5Ch2UKmNtnsc3BCsCx50YrTn0JuMIaGyaGI2pYcHdgrhuwYUMsvJOE0g
zjZpYOer3NOw3rYK+1GEAmBuJo1qMF+y7IxCoHsk0ukeoxhf46p5jztGoYyS1Fkj54WaaI3PKS2X
DRU1enP9iekDAw4P0ogV2JCtcdJp6Gz5w7pqKA6JHVFRL0vrWHUzADaz0NxGhEXTivvAZLxCQJLv
MqUnewhf70xJpu/zTplo43PHmc9YChjJf77kC9c6egJdrjugWXYKFd1aK7UPyo21NW0c+8Mb/WMy
ZcaPoElnO+q48YTQ1n6jDwdnTTVq+NkMEfXTXvUPKu4CGx7jd1TKgNjxPj9qmvnbzwZoFCyitti5
jFdAsJSkcmz7eVG+iQs273JtMAAuIXiWxS4FlnWAhghlnp57lHb58bmBqUWVQE9cYDLkYw3OyMho
DvIo699mTsctQHVw6GZYqy2uz9kjn7extjBhrKJagJPwpvRU2vbJ9JroQihOvYJeZ7FU9rpHn7s3
2URi14CwTXUEvIs0VNalMgnuiYr4VxR+2royPnBW3sxSeOMSx4IfBu0lICDrkqCAWsYqCdG9evKF
Dku/abuZsJ0KsZsqsF0RKIoVQBv3hdocNBWtTa09qVcZpX0NF7jRfyHMd9eGjzywcor+S7Mes+IP
eRsM9BYp22my8IyMZe5/MO8eMEEyATFho320cE5Tq1e3tIvjh+HwbEwNb1e3RrZJB3KfVaIXFwIp
nYOg8bAxhCUfbqQzpYuz7puLHzOQqU0hEHZI9KzeqBEPWe3T8tPds0vL7Ueltb9yLawetlmYW99T
WFTjsWWsntSXk6+awAq+mOyT/YRRcTNRAPnSpnjDWhHlHMyaCyK3eufWcAdSmtpfPlb7ml5SmG3i
VH3zO0876JrFzebOuxGEvWM/uAoerBOv/N4Pz6g2onNCYf78PNQj19shP7mOcX3uO2H/kw0h/Ea0
EjbMRTQ6kPYyJzrayrvbz5pPRFLEToWR2vVt9D3qWQajTB5z4FJ4NzYgFCIMC+mNSaw66/hG/mwg
tvHbPk9Wh6lxMiLoqoiOTtY69M0lHBNQihvbiKevgOrCZI3x93FMkbNEDFvp+OgZnk5VqG3RVw4Y
jaW1cy3l3i0a7deK5pwOEaFYBrBcVy124U1vMz8qZNOeMlSXlH4La22UtfMe1JlcaX2BfNcJXuy5
0vzcKJOIqoU5kqlTufIcCdbupnn/W6Ob+xbKM3R6G5lf7XUvMq9N4N2tKh8Oz6PnxvcoYgGhoCLW
GBBw6j56eADUH+PwO23t/p4RRHMwuPBogZuXNLY80KaOYppKFJOdKu0LqD4wnDFMb8BUyIov0nA1
Jt6w0YAgXYpW/3evn89RmFArRBBojpj7n5ifO9vS89+eR5kF8CELsQTVnfZSVdb0cyyB31W2+7up
6XO0MCKp1d9CfKp7gxIa7W3LIXS7JY9rbIoC/+W8O58UvQtW3Dd21lyRbpuxXug+0rTnYdabXyO+
hbvhGu8Wzf0PktSslWH5mOMt22NxhvUa9tcxgSqQr2KCKkl+hFQwtLncjm0VXiwn2T4fAcH8HEAB
QJgYKVMobMhWmPIM85Ekz5I14KumIxd2aQG++/SnEQpmALVc9U3gg9K13nhUZuYS4GDXK61umve6
QiuVeka0aUtNvktoTatspMRqFmqOr6U7CiLeugLBWTepAQ4BFiirbE9tc8u3AM/EqLFxsq/TumHR
HfGsDmMv+vq/9lLXjP+cw/BEamVUzeRv37g+N7XbQdRn+szinnNT1WbEOs0hDb5AfDkGxb41zeG9
QBe4KDqwu3Xr9++gGM7pvKI1q+/StX8WrpG+Rm7l7Qe67RvATd5Xb2N3pi3/Br5LWxQmEURIWW89
CpeXxHC9iyOa9fOoAsb/4tnwF4geRWxcN3uagAcc7uLkKImc2GelfVTxsJItV06ESX5HsGd/JzPK
x428fR70Xt7fpQadKq2dgRUAb6hoTB4n4Ml41/VdsxkA2XOhdP9uCs9KDpGMcXPD2t9Nlt9vVDMR
mwMY4FN2Ls5ipd1F2TTX0fvOH5Bv6sycJQkGMlEm0O4SWw0WDo/5x9qm1Lp8PuycYdQOz73nY/C5
99yMRLR6SbCWWKx2faXXnxX+wOcinYdetfl73qbtGtnW+I2w5YqCYjQxOTFwiDForf1Ux4qo6VQb
eNo1dD5FRZufnEtq18kHnf/fgd2oX7r9KwEJHS7qEPlSH82KCP0rKc1w5Yxoc5UcvHM3b557QV78
u0edccPl5NB7Tb0DYWQkwbnGv3t/z9WgLA5F/BrOqCGLtfv5uddJP6U8GNuItN393xef5/++LZ7/
FYxguQ4izCN/Xyh0DNpmxBpUNQ3cpjagDlaN2iOM7Oxm2tMxB6LwFnZe+cjdLcJyd9FQQ9gUhAzS
WEzM8AifADN62uyJoxuJfQvzV6aiGFak7fwM+l+UrYPv5DbuIQUSD9tpYouzP78KCWEiInA0pMz4
nd4sSarUBy6+YfwShW5Dfo3w7ajI+C49sRiCJPtmsZxcqwIGNW0Dc6H3YL0rdF2n52YQ+r97tWK1
/ecF/jqCqEOKSj6h4ILGvJVVzTUGvn0VThteHNrm1BgbwlM6VsVV7xwngrq2WErWhIp54WLEBc5a
O/rmi+lAl34PFgaWrsolrHWTlVjLoSWKDuyi/BhEXS69of2e8kHRMcG1l3d9t/JVxBiMgWvRZRax
Yu0QXsy+/NTR4j2GoJb3PiDLSwj/QRjvgv5dtWwpjwJSRwP33IQJPiz+uY+pocMCH5n5Se+1/DQm
Sttq9Aefp54bh4EP/xPvgOgdrSuDWMO+NaxD+783Imk0EmURJh+8vjKtpYm8AfSdtZ9DXQA3SKs4
BriQ/t0VVVsc+zIDED7vMT1fStxUq7GlJP3sLsIS/6a5VXOrrKp8td3+kGdDcaqArGzHGnUa3SY6
6tohmAF8XdaPn8OAaan3yIXQylDs+po6ETCb6AJKcX7gRP+5Z2fXrIQtYRThNwt4zFnOrfeylALk
g8Pq3cjG1wqgpYNawo68YwN6R9ZQMkd+0sorcGiz2v5ZFBH3tZnRwNe7gEgqG92fBjl4qt88LZ++
azrpJwXF2aMjrKUzV+n/boZy/OFiQt4+T8VIvwu0NW9aDT/LbygthviVuKmd31yhC3zASLWk/ulI
LlyrdnAEy7FdWzoQ/0rU2gGUwm/kPlhWQ1dbTiK03jQemzt4ghpfv7C2iIYcyszmMTRk9qsojaOW
+OnfHa0cD+4xsQkEXrRzTUlodGJguyyKRF+ZfuefWLL7rC3yf/co0vunlIrH3tJa1BtIserWXopC
6CcHbH67eO4+N9588rmnY704NLzveQqsKu+jbYpPdZKXvPfrVy+4D17TPZ6byYle21yQRjMv6Xha
GMuhr1gy9jmMrbhLDzEpxzcF+H8Ze53+Q/kE8tj2jxZivVf/E7up/05kb3WotLliHo3+exPNXLeI
xjNILf89nxKSqGk3HYoqsFlQ8UGJnquG2i5VW3QO56cn6v9Ddv87MIKJ5eu/5yJAgYq7+J//CkWY
/8EfJoLmeP9hYxWEXus6Jnqov5BdzRX/4dq65zATEnj6dQtjfVFKFf3P/6HxkudyzjTgFni+Z/Ba
U0Kq5zXT/A+h25gQbR2mFlhc9/8FjOAK//90uLm26RgodXiBX5MCjDmbM/+LhZffIRpQM9N9ggMq
spkrNALDDFjD43IbIMX6dhhd6zgeTyao8edbnpvn+edeJupbX+T14XlEuTW8/nkbXT0Szvr4zw9+
/gM76qsLmpY5eRgrX1y/tZXl3WNIOz2ui7fnRvAM1udOiF7eUjH9IzM53pIhye4seV6kj/uTBu5e
Qs9e2ih6VpGU362QNSvNvjt5HebKKVKIDpnWrObQwOhTo2tE2qbv/bItwr0Ksrbs1jLWpJ+A5a/7
E6xanPCltmKR+K3XlLOkJRbum5bUw5ZqBiswnQKXr06l6NfdbOcb4qRG6FHsFa5JPjcWz6yrVj1D
hDDRvRZOcqN/QbqwsBBWWvsxtQ1qanWJPRJBRRLVxFki2kx9Fa471FabYpDp66ST1kh1OF4TUY34
qnfrRSovT1PR02hUljSSvOAAm4emBqTPVVcqe1cNrxgOplVhIw0BelyVdrumeOWv7EiofainYg6F
OptxR+ZJH+vfMv3S4+1TdTgwCSLZhyalv/UjCzsz+geURJYJ6dG9aV2VQh/1YdUNmym1IPq70EOu
CjVzh1dny9cBry1aOJ3lrceRtEYmDhdR9tkx98YPtzWdvSMqMhuajNl8yUI2AIYnfUJIItN+0zsg
Wm3BL5f231KYj8tRa9ckYEezAX5rhw7znEK+NcOEryhhHhVO+qmw4e0p50fV+ruOlNwiV4Cy1PjR
58aLFuk0C8lAUejkXNMDSeZXZyJk0bxOYt0bjIYjtnIKKtuxo21PtKfpl9sIf6HJ0MWcSS7+F1Nn
1twm0G3RX0QVNPOrAI2WZMuWpxfKdhJmaObh19+F73eHF8qOE8eSofv0OXuvXZuMEvHUOxmZVpl4
0BdohSCmDnbbeXERv3H62ia0SsNh+MtG0nj5GJ3dPj5FJSHBdWtsJrv7pwP80eN4C3Xr05zD2KMp
5iBaVtYcvERniPeOTeSHLczyljJ7r8XZlQXoIQNq7mg+dA0gi6TVTTLmvG7YMEK7AIPG01WoO0e6
uymhNRjaZOvZ5Tu3H5EYdHTQMSRYY+ma2/Sqt4BNGCN28xYLCsjVws5pJvO77lOoa7PIH+jFqU91
V/9V0GlQYX47U+tsLQRSXoRufC/p3DNQdw6jSQigVJKDhpFyb0doyOqifp373jlmeUs7S/Y7chMK
pk87av0bUvhu0wkdfHzn7mgJmA4RBSknQL+JerbhjKp+vcQUwzssbG8gRMyNjbFr7jNi7DMDs07G
eb+RX7PSTUfXJI+vHZtd2xSXsksTYpUa+9VOxEfR2NZf5aAWLsvM6EIrKpIH8GgmE3PbDqaQ/5VA
g+PQkSKLjvUoDG3XomfLNRC9U5iHOxqU5Gvqf0YeFe508AuGMuxHwDGEIX9FenEKx/YZ4Q94Wdv9
06wGWFu2EjIl4iJUKAgMtZObkinKaIeXPiC0KuK7IxKi0nC0C2cqNjKe9lYSPhRYnzeODds0actn
Mg8vVTReCIV4a43kZ9HjL5bvwA1R+DmS57IGc2yF0eJDc4VYli9PPcp5VSXrr54N2qYJ8Xem6myE
QtMzKfNXO2QafeKcwzKuUp2HVnhoFOc9VV2GY66CuBW8Z1W3WaCviViEvKM27n1yuqBg9WSlt+xY
qMomSMtOu1OFyu+kwey9LOhjjP6Yrwqd349QfnvkyRdB0Q7Psd2FTFMosxGWPavxm6PNmBqM5Ra3
g/C1NNmV67+MVpVPiMrgmM3WA5snkaMLn7SLieacuAGa08dsvcg5Oyw5QaKJLuqj9IlXMT3Zj+ou
tabFH2jb7UhHHfTnKbNRb3T6bcntwCwQ/jRunfqgEzyTSLIAJM+7Il0S/ULjjpjjWOspgpEwqdZg
+1PWldGBzl3rmVXy3boRSB4jRt7DEceccK4tYYS+BS+SPqXbxVkVGSmsk+FDBfkHFi2MNpO2NYpu
APY98zrd90ZdyWn6jVNii2OI/ni+FHcto5PrVPEpS9fWWCo8LSJvYpiHWy6LlPDQxGN/gDUPyhgv
aPRSnktbCfeLKRLSq8NPO1ZJyrMbn2nX+ma1ms+dcMkywEWSg6VZuy7Ju/WjnYeZLyVZJTnvJibq
5sNB8++T03UB77Y3G+MPLJlvYjd2IWOkU60x7hgt8qWHhmLTrJ+T0LrSLMwCg1MQ5OZHfYRkZ/dl
sp6PMcbYaCr0xUaCrL3bYnnDupNuDVU9ZS3tnzp/55j7Gc45MUcqMaQ1yAlhWltNcU8kBJ5rtXwX
ESprpt61W3HeMwToI3c34NXVZA3Kz2Y9Xb8RMYq+sNIUnAABNE0Hu9ipoqvERbBxc4NUMBS7sFXv
ZRJ9FiKI22Lw1Si6LuWtqSPTJxspSFPmPc04Rxv3OCno3YWLb0Zrhn4Tqkx3suxVIQEWbHa3R3tz
YaS31/LuycK0jto1MLIBhjOgzqrQ/LxXnzgOfg7GRP5Tyh4jEvuEg7K+h3LZQoPOcWlCLXVnVDfh
bszP2TgRfe12nu7adNzFHCxV9KJR+ntaz8sf25wwrlxeoMtf++E5oTNFou4dGtC/wvzMs4dxZsjn
om6zltzZpDmJz1jzQEYVWTDX06W2zfmJtf3PEg9fVmaA1yekqk9dPMLZFEwD3fhO9Mi4sbUpkDB8
DO1EAGhov6bPwSnusrHe7M7e6jaZnWF6DUk7pG+Jv4l2Gh2TljQZIw8AU6KEnZzGQ9z+b45OyxDz
AlJQb7kGIj2qkWyxk1wazb2A0Y0MYqqN1vmH3vw76+j3E3z9oMP6NphUeKgpE1r+JBbq5p2Rx0kr
P40cplxvxrRVtWJbtUCYJRVqYzCUSEf6UiJMP4bSQPRtiE00y3hjl/jJl3K+xHl5Tk1IfD32mapV
H6bBxbNvcKu52jY12PBZQxi4sumPnX03uloCaacikGq4R4z6oCvsZXoC6tl5cAaNroJi+pC+iYDm
re0tIPNdCPE/VcQnEb0nglovMb2FU7hYJL0Qbnky+vALc20LG2Thtq6ya+XgcsSJTcv7qRKUYQam
040tHNNbfZlpWW3TF9IpJHWr8lVF7UxKwbzHYLl4g1CwMMrwZZxRZTj1x9wirGVvwllxtvLpqUwk
CWNhiiIQTjgW0kb2+zCP75xG0FRr/ElcX1VdYQVn7+ha0+U3LM5Aouo1Z/ZSTOA1x67/7qYSeUd6
7lz9U3WTB04oypb4pF2TMVlb2r82ZkUgiB+abiDwImOJlAaboF0sVG9qjUaaXqcvRvm04HPEgEC0
AU2L6QLcod3UJU3reVB26BhOIEwfmJCcBkv5arMTEiZNF7tZVK8mbMYNY2l8FP0Ncb+5ETmM/sYM
rCJlF8/fBlZCUulP1SroI3TBpwkg4fFGS5TudcayjUj/TQ1pC7q2izRdJY9nJoxVDw/sxzuacod8
aEgkg+PoPBnzTCSgS2AiQt5AMMpqCrHrF43dW3THakifae1uBUr5ojolaj3tUSlgwCWYg2kMkaGw
ePypzOdAYETGqK0NPqNjDHU9FuzBustevMtV2ZBY80ffwUo17Z7QO26uxHmiSDv18lSCNvBQ8Wng
pdWXtHePbTjslFl/DuGWeNLkzFQoGyiKz73ZgJVVU3IcqnSP6PRnsBCR5KhoMmMIUfHZJI1RN5iC
drnQn1RAMH6Yv+FAcpi9pC+sIrdyKoagnxdKAaUuj4WOO4aGpp9QNXhmjl46p7D3c2DzYBjtQLfn
DHUwvL44jXyk45eEGE8ymqb6BeNzsm1kWVwI+dNPBv8yYF8wUb3Z+StMuBlDtDzAd3qdZzI5cbBm
G9dsBy5D61tD8qOM9Risirap1A7LRIyuIq3qmNvWU0uWij9wwEFfXR+tu6FmnAixo/GUpzKQRf/P
otHCIFoFr1WMLgkJCgYbhKdMYKbwtU4I9YDxf7P0sYezVdwmzeFIoysPWoufUmYyD6a2IwVqvWSJ
QVxHW2J0w7G0iXPg4iA2oWT0xBFK626ajjxOOJxwS00+bduXscpIxG5x8FPYBHlevOYLaZ6NNu2T
eeTIYhNvk8MagJNmRx4xhBscrNXx96Iy5D8O2fylL2Poz8uHbvFWm1EbVEnaH4v1UvcF4j3MrZ26
/F2GnhyW1R+roRUgDnU39Xn/lPAOu+ihrbB44Uy1nfXkLqDhFVK9LuS8HpiKTRu4aQhiyXNFhk/A
i7Q8eyTtcsjUT5tt5KFFsTFmZDkSUfCHR7TZqq686F1xn406SBhXuRnhWgujA+ac+gV0CDFRiJk2
SW7/nVqYLBSugOnJHsPUWb1G05h7fRWFwZg4ZHGkVGdqiK6ROwqKaLKzxxq4zJg9KmqUnnWhP/dq
WRDD2xymhEYlAsMIni48cHtlAurLtqGn9mj2LIy1ilDfTcL88bNAIMN20D2EhUyDeIZZ2JPyF5Rd
tc1qDNlAiXdNNSRexO3tsZ0kmxnTzaO+ygQUEAqbOVLSvVWAJ1bRwnFiPWQhKaRJrhDhWIdwllPU
MKqYdkvxWTbId7t1jO+uI70Gmfy5ku0BKou60dJ83Ge4ZLywSwz6BnhrmfmdQ/Wacl70Dfk9xPUO
CiXSeiTHj/jKxKNDEGUgQCVtZgT7CvyTWszqefWZ6qxKfjHwYGVt1/h11JBglDpfgCU9Gbnak5uC
1XB1Z0AtxWusTJIEEzP1s0TttqUBPNDtTaZhhMe09rxFS2Z5g6zjILPnPRTWxZtaM9u1ZTI88TJy
oGeLfSitZASW3A172b6ERhOfBnP6Mgv12oXWM9u3sbPk+J4zvd2WWnL/dWzqnFlnnL/0gZbpKGz7
H2nbGIitStl11l+iwM+i6fPdFMt3UUMYEabLhI86DAlax/SJtG6KzYE7uumfjOaPqoXTQVM6VBvR
pYQgtqusqSHkHewh9CWsNpfRJNKkCJHKLaFzE/2kPY01i4DmtIlPkWlCLsAyvBzstCkOCXkghLBw
fkqtM7OsgjfcAknTrpSE+FJHSXxkr9CPYzRhsKE3g9eBJIqcXM6GYrDg8OW5DotoS7Jh9abNdNfS
VPuxm4z0UHueAUdx+jHlxLCyHt5jsvC2rjH4xPRpvmNH77WE8A4a8nVkGOXCkmGsP0f7op73TAnc
4+8lHUZsQvlnLrPpG30ZYRG2siPeyjyKxq4vZi94dGtooaRtsOk3u46j9XsEUbBQCwchM42YsLQN
L88M5blf2BO7e1w55TdETQIe5FI9ZdLicTVj7sSaOirLZ+ARs30YMmK4k1sdPVmid252PL6CGTC9
iq0wLImGkLbTP+IastjrCvHaJzpFxbQvcFIEDrLtfYG4qFy/Z2cRmVvUbk2LwFqH8lgW7ephYgbt
94rUvmkOlZkS/eSY33zkcAhk2kbzltWhZPYLGu8q/u7dTHsYFtvgmIl1w4Rr5RPZscvZ8G9ZN5GR
EleAELvB9bQ2JVYdZv61vuQqk3UgxY+Cc+Jj11jWI6lG+zwJxgZiTVmb0a1QmSPPJV5xZIQIgMkg
2M48JzR9aRcpWXxzMCPeGqvpN0MdnavJlrt+cPqXDAGOVyjO46gVVxL5epSKqDbFROJO8ZXAQdsJ
WX0vc5b73UKQMCRlWiPQHcc1iUtuc8iAnPZTASSpDgnqKKBoLYU54LFG41LMI/iKroQ3QLigJ4p0
PCtLM4w+QovSz0mj8nsdznfKbHW7NMC+wijF2uFqRHGzmniNkWtBCP7PmyHbnEkiWGlINTDPgRlN
55QXkKS3il/JPmwU1Nmd9p9Ln1nDQWudh9zIv/VxMHZuLbvz7wX9tU6lU72UAgAVcqF9LN3unK4X
AopWCU9V9udicJ7PJEYvyOb4VC+n/syz2p9/P/29YDd8BJ8JMiGOtnVp/+cv/PdHjAMLZ4zAK1ic
MTVie2VImOuUFQ+VSJZrVhvLNZkKGmN11Af52C1XvejNyyTPTZaqV9KwalQ3/Hy/n84hRqBi/Uc6
3q+M6d7OEM5jnE0LFGte/8W29p2Vk2JiVIKVJspwEA4OFqUxvCVjDY9rImdlq2V94ikV2kHSU3Tf
Rgd0LRk9XmmP+ImwScLmuTk5IR7/sowI6SIBE25n1p9szULG/Pthq3X9iQyKkQaUJby6tbsTzAH0
szHUl5N2+P0TJddDT0mg8rN7dye3nLvT70f/d8Ed10PZBpmvKUp7ymfu9KmUOwkA8KSSn4vc120V
f5YZslPVILJpiaB9i4JqB/My3gMD4g/HSZwiGKSrE6lp1QmZozz9fvp7yRiebmAxT5BwCAZdukwN
hrw5jC3Zk076lE7TfBsjAtT0Rb0vPZDT1OV0bV1gICePSZ25L329a0iNu1d2k77o5Rds3LzP7zgh
562cUpx+ac3un0e3gVLvvuYjgytTUJLH+X0s+MFNTupHrVPXblhydGab6Ji5mP3JXMytyxidiAW3
OaPYEIHiMtBLSdIlNiz+EKrEAnjtDPpktL5if2riZrfEaXNATzR4S48xZql5syTZt2slR8CQDJ9M
W8vfjTrO9n2CDE0htpfoQPVmTK16i7urqT+KqCdLQa0vSRTGr32hnpM40R+61jjmKHlf4dUu8dS8
1W4kLo1rxBucmtgTnfSizO8Kd+PBVRqed8vZukOZPw+8fc9qBKSdXftNU2ZyuclfM0gtgn2/c+MB
LqWa3Trp9BABTa+LF5vzBwJ5iyiAuIkOfbzCZk3kzy2AsLnKcEGiFlngSS5Giw+X6bHnFOTUlEu0
7XQeNnDFQRV1DL6RFHj0XbEoURp1ZTF7BS0vf30OzYJ6e9SWk7ImYrsAH6iLJ3VT5y8EVX/BUz3b
iUlBnzl+HDfYEjQcB6ybKNNtFiRQkUd8s/Bk+teUZDvgJgun18b6V8fGve/xGiszi6SpY9BZMMXC
x8IJlg5nxtqE/qVP5UhfoWz/8fhrW0/B5u1mUEwGl4nWMmjlIYmSL6Jv95mNJtPpNc8FT2ETQ0QV
WRJ9PWqZrxL/Fy9/BH7FjaqXexT8Ys/z8ZSZovENJz4zP692jsBCmeeIjIwQjjiutOelSQzW1eZN
D6cLkbpZnCoBmUX9bmmHRwRtKrELymfmphRYUS9QcaWBLN2t5fK0hEm4sSqJzndJSbaQ5Ay7eqiv
yX5il8tc+MNQG4i1CEewM/0n63OkwgQSh3HIOt+1u3KOfbeVFpN/pXyI6uVNNCaUZoFAYFRw7CH/
CmsEJFhw8z2TJR6JSiWsSHFeDUZA0sDlL3PlsS+6l9GcOZXjIdk3o6rSNk4sr47VA2jJ5mPmbzdN
D+qxs2f2AWM8UftvrHKhuViU5BRRxnH0CY9DXlb4g042dxpTyR8BSQFlif6Y4295QFILBphwSaeG
WQIA/DK0HE97J8mvbQ1cjwn+JitbLN1wLV7nLkQxPIXska4+B7+TRJSdrG51aB0l2pHTsqQCuaSi
e1mUp4d5HS9Gdcbv1E3HnVmCktEb4lmGQth+S4FbjU51n0bK954xPIveAGDDKKqDiCjnfr9qiPgm
ax1ZRr56b/Bj3t1qbM5MSv/9fqYbJcScxb4UiG/80k3mvRbatEPB8+7iKd4OKEDuMoaNULL1/n5W
hk29d61SZymBRm5W0z0s8uhOgfb7SR9q1IQs8YE0/0ZT+CCpE0il0UCypMZ7bOr4lT6brImPdVXt
Y9VxLqZf1CHw7lKjl60lrzGdCb+YNenZjXmvuqkAYoNZvrbg9awLDVMKBbywKPZtWd9I7bD8gWKS
3L3hXobiWC4aNrA1lpgRJZMv6hjQDHT9bHocBWXJZCVnd7XfwEnG6fbEbRKfVsgfc7+IeeMKjjSd
HrMquUz+76dMWOW2q2k4WSjFiagmri1f/97vVyfTWA5pwnH999PVcGvy5F+6EEVzG44Ej44wpxb4
NI9h/ciZPttOoRWtadZTUEdQsNtEDo9dPn4MGn760Zr7xyZ0+0ehZYEgw5NacCQ1af1zrZK4LTE8
kJVFx7kVz4MLHglFN3sqJkzdeIg1ILhJl5POMUx7A84dk7OcRlVYvqQVvEMXG6rXx/gzlm5nmrmO
c7tjT9biGWbfpyhInzTEcuxdlk5VmjgKCE1JEOjU2UVx2Ujt/Kh09kOS0/ZtRUk0q/6cFsyQVVLn
JrmEeBXFC+k4jHBW//qXDPvbxMPaAlG5Z3pU+zTlOUTWfcaZmN5r41aQR/MewLukav6kJYHOfb00
8DCA4BMOS+G1orUG2CG0Q5lPp1cwDr7BCTuUsIQqUEnXJq+f5hTgMjNS2o6dCslVdjtDNSE0LiiX
0YLLMV7T4JgwhKOzHKpC0hvtJkR7SXPvMuAv4qntyr2Cl+pICU2x2+AtUBvB/1E+OGHdbsJCHAuR
4CBlcfdMa6w57C0PatuKTTiG9hncJf0tRnIgmXG0IzfPNWfadlO4b8qU+K8oPdZOgGwhBcRkXGVI
vuQk43/OlL1QvPTCnhh55zKoqF4eYzGeF33PEHvraOErD/0X1mh9PxIVYzVOQYtXNJ5CC7JK9c2c
kdKjzXckCdgySZW08+yP1lOUKc9j2t9MS704oeC+nbY9NxbHJbojo9x1DVK4hYTTFjC3UgRDU6D/
gnqxS6uHZiThzEzbF47Xl6Sms2NrrxiO0cBb06ulzV+QNc0d3zTbkEE5bQq3/G6UeOR9lldCRO2f
onWe2CRHijGHkOGI4f7E4wmwzw2UArpqoSqHQa4AK+dCkzlnjlf/oDAx3tNKdwKzIw2uT0WMH5PR
6NiCHWmNmyOGD1dh8jfw3fCdqAHV7Lse49WzBwLAu6zgN0/7FAMX6CEl0ZGD0UvI0izoCSr3h0X9
IQz0pynMNujVjkZ5qtKSsAyQRXDgi1L1B3ysQSyiB3cZvnFE4O6zYDYyzsYhM+ZbA0241ug3p1je
lT5N/SW1jrrabxFCfOSVVXi1RTacpllXo6uUAE3tn1kwawLfzCOI2wij3Lub67E3jBpJGck61HTF
D8U1TPHiSytJLSjH9DokWPQyOyZzRngxSaG20344cNtk+GFJLfTm1NqP8Zxh82CpxrlnGDRAJZFl
O0VQ+7ZFSDubjlZjHuLQ2CID5P0ZWAl7CwcGgV7a9EiLCHpBEj7NsUnqW4zCYME31RX+kC4G3/bP
ovEwhojiswiLI2Uj3J7OfqMTtc+wGTT09QZ1AiJSkHaYZVdFd17KalUdxy42qvifJGwOPM+P5hrH
JCyA27DH5mYF0ZVMr5ilZCM4uGhvS6fBg8u7ny4qnpKwfi517HZLlxyytfkriyzaprkDXBeXtFcK
ePiz4Ty5M1SBJOWwrsu88luAThyD9fdsQkzYqD8qPV4fXdRzMzMfwqKPsCSQTfFWFfVbpobvBJYN
Id+sUhMvg/m0sZzpQ8sYCeDxvA6DgZezQT1UvcXI9/H3jc2PbrgQngEubsJ8iU5TH3NbKA8iDq8E
b4Hlrpr3MGWHZxqlzuhn1h9gkc4rJ9DCIuQJaAoM+7p9hl9w0ZEqTPRdGU5xnKYDbJWd15nJraeK
pt1m7ggeQpFtlR6toUcTKsTe7hQc8sxpnexuDaLhVkqIgNb/NXp3gXb3xGPoD0ZDaZqhoKam9PNm
YiYEgy+SygUQUXR0h12n20+WXDIq4m4XZgVNA8oOVLEYVVJujVXiFH+4bQZur06usGiyIIzcr6l7
Fsg3Cc2CWamzWQ8tanxDUo0OjL/iMg8IfztBtbvXBat6HjVxENkW+hADYnlv/lH78XGk5Ye+Qbw6
6Ns4QZb7mXxS1vqce7sVnHwi3ubobODD37StOXsTRdtC7HQRR1/M8QWJD0g/KEnH9O+qoekZXW2b
Ukk3Ki10N8y3srQDqXOyrd+TIiTyzvmomteYwXngIvL0emIrKWMhbBcuQ9tpfJgbrbvDFNx242nO
pbYBiVaiDBF/8V1GtNs44UJX6hQo+DWa+AirHwNPCPblc5HCrs9MyUmuynxLMX4MbFgeEzqWsSfU
B4rnVHVysuLk1DH738ydhSMNTUSs0Q3V4Pt5BngZvx/0wK7BiyHd8xQEAEHLfscUA5CmozaBjYR1
M8s5DQhhHTbJmkpTROGpyqEx5nH2aZp0gNBvWavZn3nqF1JTXEz99CKy1u+cEcCYAQDDL62h9jXi
iVOIXd5QmISNGiKYFDaN3BHZKWZN2E2VZmLcTc8p5yVWA0LQjczGPq6RK73SNpSq2yyx4hwY9gxb
Uc1fnWoO1Ed7qv78uFgFFVa8HBQtwozf8b+7tPro70z2sZktiJu8N7WqMY/L/4VKBv0RbsZ6vrfC
8qRCST2W/Xxg4B6T60uGeppjjDVjP9RNev+Ve8MWFB7NiqbhBsUj9LWJjE1Ix9dyzJVjxi5w/P3o
99KC5D32Ao6EdIgRECqxJJBYmD7K9UJZSVC6Sec86logiZUEfrp+QaWr6zFXJ0NUeSCLqDzmRJm7
ZNCdCFBRTobzF79Pe1JgjgRLqBebxXoqczelkW8S4NJXOhYxLAQhyiw4oUdEV/+5OPiUgsZlCZqQ
pINQDzl/NF2+T5xkYYCl6S1ZeX17dJym2beG64tVIYN+uzzSlv/PRwq+yYPrtIQLAXkq6tqXjUtz
d50Yjevl96PUzCqk38XMVii+0zq3jsw7TIZZ2bdQ1T0pILMXOUbQJyI+tevl96OxhUoSMi6CoBGf
RFQlJ9cyULzL+RAie8el9Lg0oyS5kkHPINc8N/cdevcK0YqWVQo9xsoWZ/PbQFA3kQp0G9PfL48D
ympTz/XTYjjlXvTWQ6rVuKn+91JZgAAT46R3LHYLixIegW5CAr9eNOV/Plo/TZoHi1/SkXMwXbXf
v+Gwsp3kJLJdVjnPv3+UVaZzjIfT75fQwPz/7/D7ZwT6iMDtOo3yEWlZaC3TtW+ogAYlDY8s1uAd
cNhx2OuYe+GjeKyKpvbJAkCqUa9RM0j6v/UWI4uWZU89o186a+zq5O3+09r2Pc9j5X0aTRRBUPhv
0qmQhUlrPo81TF7ZpHvHnsrDqEbaOVJGM2DDUG4DxbQnSyX/YOTzCmaHH1JI46FnhqjId2vSLX+U
NmqvdWT6e/mdoDKSj48M/eE+UDk3stsXYTYT5M0YCRXCAgVm9Qs6itue+2be9aLtjr9fTRuL80hu
HeapnWkKr38jzDMoLAp0wFqFqk5wJ44D4pCtifNRXJ4HG7eD03Y2L6TF8AMP0xHNuyOQDdgwTzeS
Gfo5FlVL4Dc5FobloEkoKviw8js2yNttWCLR7CaCF5s+TlC9Sb0xt22rT1vD0e5ErKHdQwGhZGq+
zzKECdKiWFFIh9mKsSY6cpSvdX0aEexUyGeS+Fefj0KpYbNgrK0wtfMjRd/lS3dYKm2hWz8FdtKa
gdaCFhb2I/0gndIhgjLso9ngKIBNLtSSvbT0f1E/UEj2mgKDKfpyaI+aofIENiPy8pkKj/nRIcvd
s+BgCqVpAieBTWMxp3dBPCOIsPBEF3EHAOKGNjsiWqHzRrQtbF8NZvS0R3kj6XcYuTel9IHD3N64
LkSp3IQgKpafzuoU32jFgHy0O1NTzZ6BUxWiExBs01pwY0hW5kK0tJXlJ1kGIrDBc4JN+LeEwwGR
zT3t4e91bsjtaqc37H5XtdBO1hA0KWrCSncZx4QuoczZTQl5tMI7HZvvDFkkvJPPsurpCMV65qda
ta7U4p9RaduZ6ETkUaAOS5K98/YpjsZDVzdwRXs0zc10LTTgJ6kyelYpPBXiChZAj6nGn7IAhbNq
qsMul940qVfH7gOn7Dj9DhTuhhy6AL/UHwMjm9diJHy265dQFNdp1o+GFo4QY1r6Q8xjNbZDepcf
6wvgJzBhGPJeZZG4Fin38QgtLkcFuYT9cU21XsjfWsAEc3vwyo0MPIx6bdXx1pTsvgMozw27wCFH
xrZpRP1WTSRLrVVjrmUJrm6dZnW/6ahcZYOEs+NMjQKJypwx/YlY0YDYkCus4A9Ua7odPcAxmenO
LH+rmsCNtMAwq2s6VXslFhqK3T6hd1YLUwddxTyq1ZaNm9p+ODiPBiM91mTikkV9NSQEk9b2szLG
2V0yMq5a58wPtxOjdZn6iwHTYy8j8a04zQt72hlBs1syb8L2RekNsEoV57hO/8p+uTfUKH4ix0sK
GMpSF4IJ5dq6Ng611jzlCR2+PK6Jtq97Py6cfS2ZTlowRM36YFgKgCYteomMn3bBHajZDVK38K9s
1G9cKhNZxvONdma5mQFEsJ5t48HSj5yuc44YPXw7rb62ZJfn2ULjSHXOTcWRbgTTb5ecdR1qWYZO
NpaXgnNsX1z0GPkH5WfN4ceKZgQ78Wpv0+5kKh5k5QDX1hCH0pQzOvSkBSltZttt2nHQPHVMb3QU
HznW+aExjxvYkabXfyQm1Z/i4HftNQin4CtxDHCwtAJFJpdhyccAEso5pC3F6Xk8RlGi/ImXn0wr
PnIatQia7I9q0f84jBWnBJnKKKqDSr8sSvlNR5nVbOVblpnbwUCe2Q+MAMhY+CfBTzlQtAXQ+w26
0ZQuUobyX0DYiqtAn/N7psVXXH7OVtcQ0guZvaDXywPCjOx9QhOsj6IXaWLclRJuE6uB16bYlcmL
dlF+gQeYNe2aQB3z9aE+skfnL33PIJYanNFL9ZVUrREke2OCvJT10UtXTjSB2jCm+43cEZc83U3V
+JKT+T3q1QuVKAF6c/vdmeJDM5NrBaIN9OcePz/Ct/Q0RMPVaCwI7Br9SoYuebkMGyLkPhOi9wBh
vJIKi2OXtvjQ0e6di23Kdo7EnJ5PO95G8K8gPMeN+YcFpyUUnjY5xou3pkUmmyon3h2xGdk6MUSV
flenTJ5ghbh99RpzOCEqEoIHCxSIeOPAMO6zwcVF3GJxbFrGEm+joLlXWKrjURv/mUMLW7NV7Syz
vHCob1gCUagUdNDm6Zmmjd+rOCRi+Y2oXNn1hvVmaUDiwu4wOSUHauhhNA9OreifoolE7S4MH5Yl
A2D2Nyv1mKHPTHS35e4S/H5LsWrV7ANdSs6npTVz3HSoNRn+1zShe2VfGBBcJVHKS2o+CjLpOFoB
Ekix+NLeKDeYQW6Obf7DTtHg7JoANiaJvOArYLw1tehX+htC1L/tRBhTnxPJbc23Yf2lxsP4NbRE
C0wAnqH0ADZbOlbPlA1Yo4VLV9wgp/EZAn60Mc13Ve+xFOcwa5SW9IKi2tQFhXYlLC8zqk9FBUIA
rYjmgl6QMp4kd0jqKXtyVXkXxB8PZpW2vpAsxdoqXfOjdDKvQ0EPlInqHApE7y5mvyTGJJoukRf2
BqS8XFpBbtnhpmQTZvsD7T3IXgVFx7oV/RdJ57Udq7FF0S9iDChCFa9NZ7VaOb4wJB2JDEUOX38n
vo+2j22pG6p2WGsu8tmIiEOdE27LfHir5pzF51S/zZIC3KI4o+ssTcp3gMtbtpz8PLaND5iJEV2z
Hvd5O5+ikpFE6Mp3jhz+DJBZlZB4ZKM6YWsCpfK550nYQA6jYJ7/0LFR0VeKJIduSPk5JzTXvoWS
PlLxlx9TcBslzGKmh0KF0L8wuJcpVvCcM2SKhEFuGbeO2U63WXmXwmDfhSDWzO4PqNbbAjtyrrS/
gY2FMd5vKVvhSPVH4icElXz5lrJvEGX6WXsIPQz9KhzzWDQojvBlvnlF+cJGnm074w5KaVQm3jlS
/OIQnwPChuidNJFFcjrYrCYOHfDG6gIcY6vKcdq7YdNsrNC8ikEdUiXjZw2BgNx5nATZNSruQ8Gt
kMea4HHx7tVzfJ6KBdD38M+1cXbPLYtjgbm2LVHBG2SjTU3dBJ4NQWjp6cBhaW16o30cWcwdKZfg
L0ob6OvVDrNyk6po3HrZt98ys6GVS9iGH5IBVF7omHcm4OUAf6Y8OoAxTTe/w6dxQH9mbFjObjQ5
19QXUbMXnKxZzvlhuHSo2QBxgek9G+VlQO6sP0tVgI9wksCP3OwUUqpuKmShPHM9WLCgOERmY17G
mp+rYWgzuyOqbvAoKYSTbtYhtNrfnoy4G+3ELwt8zyNcchOlnfHnyTuizJGqLA3eMSK1NMI9NIAU
iUBG6eETVnoQDrvMfSvQjddxhbMs1RuYzDsVaWYencdEacAOPY9cL5053CS+tAM8mN8GG5FdA8fU
M5Fjhh5dfjxNHKdV6gTFRF7BrD9ZAt6QMFJtDBv7fIrmf84pp+R4MtBKstULtfloeOYeBNJdCjVv
Ww32nV/ZzTYa3I1Vpj/L+lkI14CpEgO9f2vrsKCu7wKDkWC5sHIU45vwLFYDor+0fpdQxxGK2BvN
PZEQuzjic09d/c+mNQ0YHz+6sTi3PovSmc3NBlNJtodz/AKp+o1j0ritY/U0AJLI3PyvDMEtdmfo
oi5wigzOXPmWqYnhifpGUX5npil7WG9y2bEXz/Xi/M16Sbc+ZCbItmDOi/bSJHNBAw0qParlFkbP
iNgouhtcfYL4Q10u0znIfC1v835iSk2QWthYzO/9Eq5E+080DLDHbhgY9y9PDdYub8kUnRzlfBI9
I+sbuKaHS9/fdnaHWDp1Y4pC57KQI0O0rMQ9uFCqrMMotfAEwJQpwv5PxgZPasyxIB1qSsvErT5V
d1UpxbYDK0EjJDYSESOMw2JDKgMJ9lgh+dCwQs7xExe3YvCBRQeEeDQjtpXlNbLlU18ye+tK/aWV
fmSzgvRcjw/MnZH1++67K8ddtuic7X8E0JAMTKZ+4XIzMudMcpLaDdJzORcBN8L4pKRl5hLUZAO0
vkU8Xcs3oseRuWWnGS2S7meNVYe6rCBWuS05bYAOOAX2B4T925TM2FerGr9SsDwM5lMTZUUe0tJZ
T0T5rYaazxmq7kZ0TIIo7ztcaEzGZnxrwBtY3H1SwtAUCG6AKkO03hcrSEBe/Ki+NkOFMC7MP0uN
3LKdrEslT4uI9qYzkkNZTv6mFOplCD3zJpFUd9BvjrK4JeQH28zsJbuV+QI9YNt43CYAjkeGV25y
YVfxFsN6CxqvFift9vvYHG9Q9+ZX9IdBAjOUceCIlsCfFvx2C0E2BK4cBG0gA7Z/ZANsUtEsx8FF
gdzXyCCxJ4L4ZCk1VMhvip6QLmmY8Rme035CnMlgx32BXrUB+zh60W+n+jVdU0X7quHhr/077VQP
uWNWJM3lz2aTwDTBLrcpeKloUCHdtWZ7EBaSMtF3J4ds1a2ck7shdm/sCHrh2JuHYiVYk30Fchnb
XhKm5p6YDhoedzknkR19S/YDvT/VgbtS1JQ3ghq371U3ZehMhu+lYgiSSybTZIFgsuqJDEDbxjQd
hZEbtkEquAd9QpMDvZAOYNb1Pk/YLM3miKjfBIEX/0s5QrGzLk9AHH1a7lUfjeR1ZcwJjHBEr+Kh
9a0qQYJQ3A+TL85xBed0jpO7RE7pgUfvNiyNv66FjbQqjIz/yGZRf1SIzPkkeU7Ssb4sqv8G4cir
uNQTlxksssxg72HENnZHaztJg3Vjy6NlezXsTOhMTcul3bnxszvpkMS4tfpZFsYo7TeNXrH3qjij
+WCGhyRtg2IVM2ak0VaH0bHLvM+ODRa8QBS7VP5I6iRmwcUpjHOdO39ANO5lA47QSXDQzBXhaeji
HCZSwJMLqO6++YwtMCUcM++f5mR8HWSdBDbXJCdF7vOgIN7HK8e/CFot8BgHr0BId6FpL1umD7N/
U478il4mnicUkaSNiwShUfdPFUW0HUx+JpJIHnEV4I+W0WsYeuAaJ7KXytgJPFeN29JU+4b4EMQv
q8GvMT+8scn36dI9ELp8NCbmKUY27MhwYoRliU/by6Dbr6NvvQ87+yc3qmxDc36YXVGi797EI7jr
aiq/MjPelew8HHxLSJ3mkN5ebX75597e8ek3TCgih6xb1uTXGdNLyBBZR80xwTODUcp0Azf1b/rc
s/f+bF9tyKFZHEY/6IFOw1z/SQcadzozJ6099n5RBgAF9RyusPZb5y3f0+jTQGCJuVEqxVBVagLL
fIPyB9ETDrjE4oRhj2Z7nYC9Ncd3VIgYYVNzk03PjUxtYMMJXk2XAMw+bA5eH662GC50f6qcm7Dz
npMRQVZudA91HNHKLlDsJ6PEzbzj5z3h2WgeUkWk3Uh2WJci3M+cpdgnpWRXE9NVDbpBRdWBeJ3w
3TNPMW5MgRi/M3yCLupvwcA9szMPaavaJsXI3WvJG68xqn1TIaUsO/VXu1578LvlAyARLRzO4wjt
Zpb1oMtZcxoQKPc5Jo5t6aACweDwzjAWDyGYwRtKrX3PlGSnQGQeR6ngcEvHCPycn7V1CRxzBMBd
J9kWTXu0Q+uBQADYE3Lot1HynaxBIE3CjNFmoUZa7saEdhbYeIpQCczJRi/1OQcBsGH7GaQ+1EzE
mZJ6jv/iiLhI+PYKu6P1q3BdbUMuoC3PymYxk5Y+2YzhFJN+xaPymmRUZvPCmp6uhyZX5EemTcfJ
jibMqHAqWfcdYbblR0iA07nLc6SzNugp5qqIQ35y2XXbJJpmIt3RkRQCl5INi3qTNoIk3xQP5sKY
mzyid9G5j8LM2cKV+TV06kPKqC7IhyjdYkhtTzEBqQRJ0DxXOOXsftJE55hHx3AoPD025bFnTOc2
nW/w+McXFdXHpVfiSCQT+dIuLDUb7tN2dAh5Uj4MkbLPv2c3zm4ctM4oFqkIIMe1EfYDBaF8z5BV
nRt9mEl2SR32llFWY1kCJW+CKD05cw2EuHExVWk0gGW3PEdLmO/EQAudyeq9GHHtt2l5V6FQb/AQ
Hx0FeIiEynv65jIYh2fVuPLBrbOz4bKuTyYkhlP53hkMy8eMjpq9I1T8VJuws0AVpK13MCfjvAwy
25M5GpidwHjjJZfSR9LV9+w4zcTeO0tPd8pjEMgFQwtcSqLdfLjV6fzqkR3A7ILvEJKo59RsWKL5
Acp+v8v00O88I4xPXm5sXBWOu0UqUu2y4QNf/L6wTsRzjYd6eGxyPeAQYMlIIBilcZeULG8LF1+x
/c2P+GHXVDxgOTNzeEDZALQv+ijdxdwW3pEu1zaY1NZN/xdWNH4cfwiNEmcIvAyGm+E9QRnsnk2X
8sj3iJj3DHWjSn2bVMLZgjj8JEGcGXIJB3MEmnCY3PCj0SbfhxV9WitvYnIhDUi9WEyFuCJ7iYq1
TCmKVXgiQQZtxPDqTT3FnELsV9kHy20prVuFR2BwGMLGROuQHxXQB9OM13gRNU/iMKwiuyY9FUjW
Nk1S7RG2M16rmaWWkYUn1Ue8EG2sQnUbCPYw0EJaDmGP9t4uwreY256vwgCnX3ePVs3OoVg95Ujx
uaGefR9JJr6maccEGtqhu3eY2DLNk69Qg471lM08lqW5Mwb3SOk5BabDNKKDj1BH6IoWbCuB7lxA
jyUeb8jIYIDSo+UirB+iNtmpMKdqj+xXo5jSywBIiPhjn8jhy1TW6Knz99FZ9KWV5H9gEd6kDqe2
6STcPf774AnSUDMstaOZZtR0RFOhRkMJVxenNq8O4Pqq20mfQdlCjGzt6OA3xbIb60qw1y72jIwB
QeTJNyK+DL/KspzG2nt2m+FNFfl7U7QGNwbTx8lXzlZiprfyAkS40Od0HfAlLumbmFH6oNdjeSvL
/mZCv31ULG1vrEp9RqND680CeudwMJfV1ggtCdIE2SqTeiogvUK0wvY17dWp9I88Ks2VKTeMj/ZY
FeIGd12EvK1+8ihYjuxbGiailbhhzYMENsXMrdF2bnRBZN+s0q8WPG2JRRFVrUs16zOuWNqgj0Cw
leN7VIi/okrAIOehtWtdVW9mk3lIR7AFwcJmdnL6dGAJ0b/1OWELg2ZAHGfwhwZ9yGOv3A2ZdCFJ
UDQWKYF8C4A6rHRz+jQZ8z3w98uMoeJZjuLLjAV1nYP20BW+e5ADzrXVt4M7fjCXP7uNmEVgmGPy
ox8soeKTCNIF1IjEKR37P0aM2EJYHLtuOd/7MyVu7zafKXL+C7oYZ5B302h6N8l0UvO4BcfBgKvI
npHuZI/s5M2DkPF9FidgJYoQaYs554iXOaEpBm7taYYbPrvhXlOih6bg7UoR5OA6Cvs1WmDq09vY
Hb89G3CH7CvzNJguwjEUxrGg4HKqGqe95cFTMh4z6iRm5TxVk9MuB2Xb/4Be/Gt8ZKf1zH09hYAp
SFjdAIe5ENTiHJbaAEPahtSqjr6diswCadqkCArSLV0sZdMwXdR9MS3FpTZomIpxMA9SuV9JTdRY
JEJ0H7W7xxi0MPGN+sCIE3HiKA3lae6I4SjWWcjUeT2q/fBAb6nkspoMGtJvLMgFTSNevZwJVciC
ddPV/Vdk4qJItLuPu++ILDXyEtqT5zTPMGrzQMTJV1QaJ9kPIRON5HmZxHPh/Jqed3aG6Sfv7Wiv
KaioURmoNwb6k8xPsPYETa7Q+vh9ySURQrSD2V042IOrb8K/X9pKnBoxP1e1epgGSJ3bhnkGAtKi
ugvpgjEtXK3e4lQn1wDicUParKiw9/nQmjHuTPn03qfVtcuRDphRw3ZAC4ctViNXNPxDh1WRbAzE
3bH5yaDYXTf/RAsOGN79XUYrcdQ9ZffgzzeT5TxFCR+u18ubeAzjvQkdNhgLh6/iw5yc/NgvrGl9
KAcM0dgqNJDacaFuPM3sZyziHamUTO8ywvl8Zf1FXQHp0gf6J0X/WISPVsHVhFC6RdLdUqb4UPxq
I9okC6FGoWBnRuLVtojS7OpMjDSZCHeO2zCi5hrvHQ7mEqjKxv4OW6ROScbsLEyy79ie7W2VczDx
1dZT+RDWAkei6RobjjKDa3GAeyc7MkAaZM2xZwe8Az+LBWrQLsvz+kNnSfoQzsaIZBUqi5Y0bW5S
YpjyzqMk2Mtiams4FsdH3F3GYXjhjw0QPC+10+k9H3y183myXbW3Ftnu09L9Icxtq6CEcYmRMrYa
vPNOF1vb9cd9teTTpk3YCLUquqL9/Wub6EK5Sd9SLP8y6ttNGmFD8lMCwayuBjlujHtjEucsG7nT
OiaUrtkyF8vC2yrPKZBt/7UgOe1sRvpz1WLyDQZVarJeMOcvpyJCbipnJhchPO/SlR+2rzEoqvFB
JEUS4NUFNdqk2SGF09JQVSIwGvMTc4woyAz6B2SUaAab6F81DRHujIUY3u7RR/lAvlyOVwGwNyfb
EPQmmmkrj3hTWOE+tKl8y2gJN3Du8FYF0NUx0tVAUSkLVBT/yFbcTKr6nkXfbCbt8GryMRVtDwhg
+RVI+NAWNTsjp1tWdE58KE9shYAiNDrAneSy9J/4XfETx7H8HZnyTnyyYzrN1MPTb9IhHrTo/VwK
2P1MQtFkEAoqupL9SAR/mmQSQ9D9qrCYD8kSqaBq+XkrMivQZBEGNgVgizBSaMEWOQF7r21U7DBf
WQVknccD4wg2fisLEgoCQaMb5RZfRfPeuMXnNMQPlc0UfJBRuyX/9bvPyWlTEyuVOcz0YTSiFj8F
OXt2/h5GDSv/MnEOXf6UDQ6KbhhZx9Lyj6AiNkAcZACvpURwa38orRBmcP9D8vvNwr76TDz5lbqw
rvwyLG6GcLk2CrhLVifHVtvveRzeNnnLe05sbJ0z6LOF8YyA73VoX1XEZ4TXR2EyahDx+2hc/Zd0
stzjhKvi4GX97VL3/9oo+1xmAXwltlhRmp8eW02gVm2wGJwl1PMOQTgWbJbkDfwDOwQ2MGGR+fxZ
aDDavUGsTqyMNN+r4d2dcLtAMAILbtVBGx3K0bLOGQ7biJMC8WzJqtHy16wo+dVX4qlepq8YtGTa
8Dq6BsM3m5yDYgSEnmZvwGjO3Qxx1cAH0w2oCJ0RNVL8mAIFKjoWp1Jm95UuW/QN833WjjZaRQh+
Q0Eia9x10LmzCb2+3jnchsgwXITuPRWmX/6FRL6ellq+tpRonF2H2Y7lWTLOTZPspxvWNQIV3c6U
xccwmTh8L0ITZrPo9spm/2PR3XUq7XCbRWCrV/GWjGHxxx3u69pD0cnkEpsXocMz2e8ZtZWtP8o8
XR89xs+KsQWj5Td02k/8WCfVNvcJ+yog2QjU0DfD/mm3Q+Xd8iZ9m/ApULhKChd6SaezzjmZGOHA
W2l7qQOnIIadH2v8hwDui2r6bZt3Qm6CiG9jYyvQw62e310vf161uovv3k6qnQMvyb9HfDeBUzxr
pA8WMTxHVxVcMra6eBzKrfLiYylTTLzozViW/XmCky0vWX2ufI8+Kh/GBVkD9Krq5E17ofLhJi6Y
0qPVPZhMbJFfOCAXQT20pv+a9EZ4l08vWhY8y/RSpKasiz+j27bq4Dg8spz5e5ICCApz26syQv5T
TbmP694IyJWbtkNtv/Zhj7izsylcatR805JceAn5kGfCS9EsRlE/IZlkvOHGt67v1sSdyy3SUBnE
Fg7ZyrGYqSat2mjke0HuEHo9SFzxXtg1CCmWpyUOv/CoZPvGz28TzT8xcspIsyOpY64Y1E1/pqXZ
U4ML22WxfUrGYu93I529DlOWA5QBk4ndw/GQ7QAv80VKdml4AZ8uD1Ycvw0W1JUZC956LrTcrBOq
j/wdcYFkOl1TD8eEdFSKObtXt4A1V6pDwYQZMjMomE7IS8aLuS2YZno+ygzb27UEoW5VOlqc30hZ
aY7Wz4zhq//m95EXzLBhx7Kv2MnHgU4dca5b8cTT9yLyfstmQTMga8wb3gb4R/LL6fpo05Q9UOu7
rm8omKOcyZ39McMtCwRR7Zk/PhJFdC0NO+HFVpieu4RUgOXPW4rlXDVc4KEQR1cMTxXnVphMq0CU
4mQePG+fy3WyINHquQqWDiF4Pny0YP1VJ7NTXDHpN0k8zn7yZyKXvXFTCQDKUbXcL8xgtqN/iKj8
oM3QyfTkfqixSXZwcZQBkEWH11Ehqq6YW0doxJiREnky2caLU0n0Zp5muyq2HiCKDexPVugFjbOw
xLV0UctkSnfMhr1TyXYgQitm4xbYOdJhBTLXd65lfMqZ9dVS043ixzMDCxglXxniqbTGwY3Gx76J
zRXz5nNVo9TdDAxkNzVtKAQa5zShIWjVTKxdHwPrdWJEaWLCIzvXdIEev6AtBsTHfQn6S8TRzi4h
LJFBYO4NlLOELRLSlxLXlsDYuEsAECnYSsZKm4QNQiZQhK6cWNnkKlpfoScmdoNTBclx36mtXqex
DSKmyhE/MxmryHMv7oxeqyaKB5IulUt+Z/W0R2SJpRBLECe5bEDbNTy2RIt6TBBp4lgw2Cdm7ZU4
hOdex8YpxYBLAjirlhxborVHDBGfplQDXiHTfbAnFJWNfuda4Nw2tgnRgJllsxZw/Fdd9a9+PzRb
4gp3GLgveQWrKUyTl0mXTKhJyLaqnVNDX67AYsTI2mMtXh2lLswvCo6gW2JRcizg5rGP2TUZRMkE
CKTpOjGesRDai8HYZatwOTFcjtrW3E8C/YBHK1KE9rvjW95Wl/bjlLqgcYS4GLr/6N3hJ4xQ2MEq
uWRh/FLlmQusYyTpg5FK5vJmonT4itP+YWkRbzu9DgYe/6wvsi3JWBGPrfdaUajsMGS8GnF2ifB4
BllevaersdISZ86qB2GwkZqFddt65Kp7RfHURmqLWyEdyMBuCCOAm7iJpuGi2GQzBol/SmO+s8K5
PS5YZ4ZBPlY0rjurIxTRK+6yavxusaH3XcioQcidn7VekGjGvzwgKSKD7qIWTg7kwHfGFwwPXhkb
kY/pWLdZ8bVa/bJxeCCf+smuOsZHtmZ5mS4Hj8CSI1OEa+ya8bbqia1nAu15xa2YiGiPt/yZxAUJ
LrJr3zZngl0ct/oba6hJvEzQeDzxkCNRWVsVCwwMYMpsHg6KqdymWbprWDbwgJI3oipP6dhdTfBv
tfFbyQnAirMovsrjCMZLoHCk6qvon63pxZsNgqAwZkLRsTW/EWqWmD1d2DKdm+s6SFT0i3/L2UdO
/VAZ4n5daHkF9XiOLpmKDibNiKphgXWyKwzzphxgZzrO8LCk1bLR1oP2PaLjMDL3jf/s08CAUPSe
ZwJs0ClB7kRk9wCN/mMuDBaimgnKMIfJR4FyODABYKK49sSrrg2KyTE9pQtk53rp511UljvcZ/dJ
m+EFs6v2s81KdhfxtHIPl/M8qKvPQBYNRcVuOUtZs1rqWyWqPvWz5T8MZotNTGQfbdOFDOMz9Mjr
H3Vrc2sJ3ECF6KOLyWyFiCwGCLq1oHAaXvvkNNN16BnmIOw7DoDSbkxM+U9+Ep3LaXbeQ9W/mJP7
NIvk0RNmS+xggtlwijTECPsYD656rpFBXcgx7RFNdOdR6x6NFdSk2cjKq9V55iMB5k/8yfFD9jDb
wk6TTdi65MHOuvxQ1neKI/JN4Dk9ezjVt6O1lmAlzXhCnBTgcKB7Rew9MuK870e7/AA0j+YKfMmB
xV71QZOy9ZywvdZ+8l7HIn5AcY3Q25cvgukVN4qgUJJujloOib3TFR/JDH6de0ffyMrP3kxGHPP6
f7X6xDmKivY/rvXFblz/UbBsYneIZ9iaGU7acIYYQ35FLMxF2wvKARjiU6GWl3iSfhATHN9INGE4
MOMXbp/kaM6l3v7/L5fOPSsTCdV/f5k3lX+b2f5Hx3LjPMmsCFLZWPeLI895pkiFxrXxaHM2OKrC
mgLA8wC2o9ua7VuS2jCwYpw6Pq+RjjL54udu+qQTdhJNXd7OyfJH4MZ2IA+kNFbddMaQbbSo9+0w
hK6bYYxf93s2TAl6x2a1BRD7RsyrbMnpWcwP99DVJUnfEdKMimoCbJy1MY347Bj9DDFyrXzD/KOg
kACAErRDUz6W1lHEjbqLmg8MkuE6Pn9asvk2yuMcbB4K8ZEBYmX2yNPkT+1UOHM8nJD1vEPUjMKh
QP87+tbPhNBa+IzQ/PnMDOlFdOhjey//9azp05iyKymATJtReoJ5oFOwBrbgpENAO93UIva3aBu+
zHpGtQcz3cnsB1F4b3FdDYcMbxIkKWxLMlp/D/O785aLSg3CE40fMkIJ1ib23bb7NzNe/irpvI4k
ZzIMqN9Cs/rLEn3sZ/PFmrMhyDz73UYkGkyIPDvDcdikTQDSkIH7PUMdPTThBjjISQv/X2/UBE+Z
wQjgfeUB1JvGyb4MixkhlXGceMbGnrJ6J+r6hGDtve2nn9IP9xTSG4t43I1SXrOzECszAWiD3JzK
bWlb5951WLUOCjROClsDGXLfoPQ2ME8C+F+68p9vSlibRHWEPtr/CgmG4Ocl3vHSdMmPZudmGA19
NY6pqCpPTAXht5ns3m3vIWcpG2QL6mh7SpiZA8xJGFmgT7VATBXOsgeS/aB8FC9L+LP4Hu0Fbpic
nDxK2WxpJGFbI8ReOFVRfWfHn5Zism0qlkETBfZGjt6xorARHrWxkRWfTuTgXSzcEpr1sJUFftLK
BjPYM5lHBm2cHPKfSuNWryPxVWVhQeUZW0LNaQKXcbE3UV6b9AKRwoKPy9WBo9xNX2y0+t1g+Wfj
KFArw/9itFmVWz54Ptt5PBVtcykBF6Y4d8Bv9PdtbgU2BVAf3rMYefSZ147a3ppNyL6gCm285PHD
kgGSW4xfsx24O/Jt21c/kfLA6iHm77KTmDvKsVUuPnsMkZqH0aeixMp1V8dY9+hWnnxhfOJlJo7a
u46MUkZUN77id7Bsc++T0FDN6XNdtORpUwG0+jmJrdsEj/UmtIycFt15Xr9Zx0aDa7v5M6l5uPlK
cFUmQvYUbQNs8KB1OekYED1N5HszP3sbfI+cF4WwpfzIEUIFRWI+JnF98ooJG71/ddwS/E767AAZ
FrV8KtroTrXeF+L0p1A+6JrbiGGuuQcZtaCkbD+Umq9gqjCNGmK7rNmEkIy5C60byIsBZ0KQqqUk
jSMhdN41d6CACKI7qYXfR1wxwqKwFYuGGyb47SK0LpZnntIS27etX3sMf44xFoG5gETjG9yoLCX7
UlpfpkwYpHruSah0R7uzG3ETbrLw2Wyf8qz6LYZ+RmNks6jJ78zY5r0T862fe5vI9V/sVAOhaHEc
UtcoyrVAuWRaqrnXIB55nvv2gVr/r2gFwDZrmYPWYEcv3JS0y+yGpx94qfnrDvG6u5hOibzrJf6B
aA3sw14fF7O9Qhc5WsgQl8j6FxFfo1bsHAERCYFTMAFkxJZSCfs+hgFDc5+cUzdlcQWfp41KJC32
qYgHm5uzOlii+8kgBKGsYgaV8vLVJYPQfjpWsS8fC5W8NxNXu8crtAFWNdMQabYLiA6I/Tl0lXeU
s4/tryo/8de17MT7y2hDovUGVmCEqD1Q/JLX+iJshHKdXA5Txnc2LjeuhfGXQ4G1XghjN0xZHi3h
hGusLhFNh4jTFC0LYHGszFjx7O2SGTdSRrAaTB/smmIME/sW5JoTZHAmmNac7F2bnQalGQ7YrH/R
uS6PKRATMy8frcWCkFWO0S4x81fM8TcppoJvARZ1zEgfiyRv2GKUv1HTDHvlokGPWjZ3dnLFCVlf
peySx0GqOzLV74gJwLSeWj901eV5QIS98wEd0AwAusTpcx+x/J8S76BDLCQ69IMM/dYAqWErfeMG
cSYkK5VcVgLJWZOXfJ5n+W4mrBmNitGaabIs7vOouGvj/GyO5P2VcxKUvps92ll0wULD2ttlR4Uj
6xA7ycX1yc40MjcEo+jUx6SkB4ehoEnbbDibCpDAJcKzgtkbEx6Uk5bMKD+SBf0GqXjUse7BtI0A
ZeAKUbH32HnlbVnEvHtUN9WAfwrezC2MrPM0GcWVaHVju3hY7qzp1wx1ibzV2UHPwM/oIIplK905
C6JYNX1Jd6A5ieTAggRZd60XECLAN2hpYF/FuXsPzm/PgPh7suf2kKH9vO0tJB8ZeG+ohexFoGlt
8DCxkFwT9Qq8OweDOEnTRVcxb5cKP6XkLhgplXckvFBuzxU8prGjoB4Euw7ryW20f6hyeZe5gEa4
/3dONXLMR5wcjH0CKRCkycKPNmUtq2s95P/YACZ7yNUnQ6fpbZGXb4XNxddFeHbohAIPM+027Ipv
iUmtHTihi3or+Ljxa+v7Dqx6YKKR2IoUm0LuUtyFE1Kl2WPDreb8t058DDoTBDXcdreS9/uma38K
C6O1lfgcsSFtNbDfwPt2EE4gkGv/jBpPTK/yl1Rk/WOa60tVxPm9LIj5RmamD3WJ5s82zLupMcwL
zqyGIY16EM3YP0wGErBZ1NVxmg9mG41BB/XJL9p/xgg7OpLNnxra4r6T0zcQ1eTeqD+HBt69wRZ/
Fd/AVOwDYab51nHW4AA8VruFvzW29l+Sm5S2taxRRXL45qxl0WC8coZVe7Q1f1NOs+6Z30Tkwi2S
K7uW+66Um3RY8HbG8W/U+6TFh83dlDZPZFHLM/k+gKz86n6pOPHzZQHZaaDQsyPm/qO1I3aRvGtj
ACzBbnrABmrXGso/mc1o8neELvJGhM1brP8Ji2VwI/QjSUxVUOPDxFfxuGSQKUpZWVveiOeC7QmR
xumuYVZoJjjBBdvOtntD1oQ2LkYV4Teht16nL3W6vIN1Rvxl9WuhufqcXMq8bDzZNhnFuY5e7MGN
Htp2i24Nuw5zrK1jeNBMWbR2wkc0G1qCVkzYRwKHKwxuiBrUNDansivGd6SwO+2PyQtXfH6dO/cV
qtVWttBayyG6FE2VPdZS6fsQBZh2STptNftDGZvZo3B1fhq6mYcCSt7jf382wlnMsoAOr8uv//1t
c/1ndqQf07ZYLv/9i42nRxBs8xY3/syF6cq90bRAOGbbutcFxaFkqmBQhFqdSV1CWlePjv6GpvEK
ZuRjSMkGbeLR2ZRK/YSe0QI7Qf0B3NMOwtrUpOEVXzIvOEGviVl6jNEt2GKi/R9757Ecu5Jd0V9R
9BwdmfBQqDUo72mKfoKghQcS3ny9Fvhaei86QvoCDW4Fi1UkL0EgcfKcvdcenqeeyVuF+VDSPE08
nWzzQZPLxErSjUUfpLX1g7ALxGRdsJUsJodK69ghQBwbU7jbecewx/fEG8A6oExd80RmlICNFw+b
oXBu8vS+x+/taB4ZiPa6KITHAhmsTCU+suFTL27LtlUrQtU99iLljeu29oolCoYy+a91g4oinudN
I010B3kkqF7vMyPMFtxtSjTSS1SDPeiZUA9YVIkzSHc59y+/CQ+BKuQ7Xy7Ay9GF8Yz2mAibvOqe
TKoAapxr9KsaOhBNSbL0GhrOORilti8F+v3WOXQmQ7kmACUZOXMefWPfg5bPb9shFk9G8VWiF9pm
eo/XvWifuzBRpyFuduiWUZ0osTIrQlPKoPTWqhCnSqcVwRyDjnqWvHRZXB+bTI53huEo/sIs9wqd
rSuplbyxhE2iM0GwHQXav1hOAg4HN4mPMei5r7tfukdp6iV49YtKvttpzIiMO2XiPzdhngDzI8mN
VMZPPa+fFYz8dVU7HM/s3UgwMhjGjEPKVr5Vs0XOOwyocf9ij8zhPaUvAEuB6ZqMcy2yu8q7Etue
7U0du2RKFPmjoUx6/3ztMvAPfYjlp9Qj+FMZYuIC/9nCHAzKith67JHXQOqC7gnac9MGrGiuUbSn
LnpxI+tH0ycDIx9qKKbta5giJwe6HBzDDkMlKdax4HKoY+tu6jky86hPK7QBjJ5auNLAU13kt10e
zTngzoPyRuc7k7OJgwzJDGUZVYh2q3OdbTCyvBhF+NBRoaGe7FmhGKWtG4NZk7TlAQ3XMZL2x4De
bEEmDPuVLn6ARfISK4YkCb71BdOjYJ0KblZS1cc+x5ii6fSuyXgJuRDwMXzpLVMaTiQ6OO/I04aL
7ATZVpY4SU8/Nzal+gSai0UTaI814X52+oDOa/RCakdJSA6CmIhhrjeFMwmMab4JqmlZZUzQqulG
UZ6ttMnR1kbsbkA0cFwBjy6lngPhbqNN2ZU9tYn0cbd41YqtV0c17Bxkgs4nl+WbqMcffIAIycNs
k9Ts1lvwD6V+FCS1nCSeMXoKPyatTYwvjEvdyrwnVhjFbJbz16YrvLA856P7nJD2783OAOzXqXVD
SA+mvUBtfZSvi9Ct71VZ188OhJihtx/8qb7aZefh4BHbAhb8ajIvY9B1+8rKw1tbINAO8CSCpy+8
jVXpN4ikCspK/v7gI5jZwfnIcR3bbGJn6Gzr2BaH0sipB64+Yymcks2XZtr+JtdsnKigZzHOHZ2U
CltUyRvqomqrq/QEPpFS1qxZgaSNLdT7MhsPr3Natjua4+l6NKgUiKhyN6bRWJzmQH8ipPYbZWXE
snhM5+PKvTPjqlrbdYOwkdMydgk7cCqMCW2X2aCYUijSaG/dWux051xKzNoF2Sjoxq59rZnrSSQX
0INPWUTzl3m8e7SHPtoGPWnq2C1peOlsMWMcNemggAllOFIxyyD6YzGP5QcQT+JclLK3EcJdhpRY
qRN2Csy5vnW/tCAF2Mw5CsRxKJIgAprGe4axarDpBjWGeADHcF+H5kOAxRL9jLtLlfNsJQNS5JSu
8TAAZazAo/FmBEG+XZ/F2xOe23Sj+9GGDIajpHWx000TtwqojDJsHv0w308VYZ529+4R94rWaZiD
X4PbIEhOocuyTA0h3em+7+JtRh+uDPRdWdrHSlZnzHUwi7HcxWyTqpotZvbiyhUqXQ+FWX1oINMs
46j6CQUqzm7eewThneWlq64eIBDmyCzsErgJbMS96Rs3IwHnyCtX1uykruMwRWVQD2tyHyVrVAQ2
eh1K9NOlk5PW4T84Vv1pSVmuRpG/mGldvhejv59cQSRYCbQWvGNTo6bL4/7BhjZQqzkv47bKMgux
THCqVPFO3C1TPpwkfn2kaf/iuuLCEHLvSyIbWs96lR0FZmV1RxLP7l3fuW9BS1eSM8cT1VvVkiJs
J+++6W24F6/7tn/P4tg4UePdQ8le+++GZz0F42wP6YdXQEkgWsbg0yCNmLr36hcA1AYDIhZEPK9V
j5nKv32tweWCD9fgdIgHxKUSwoiHuYW9rfGOxpAmWFaslbA0aMSceQWShCb09pUyzTVdfHbEZb1x
Xc5t1VnGHBEBRa+tD4kd3wIuL5l9+U8YUaMT49l1T1PsKEbL3TlJg7eGrCCfSe1SBNGeZJ87Y7az
15xEq9LSbjKaYrk3fMp6gA73LGoL0XtZ0m1IrTXQXpM//8VAd7ysFOzLPMvBdg7dux6365meBga9
+C6r6bGkpIyD4ixR5C4CwBY1Xt9B9Wc5gicP9w77GG6OmC6a7EoBF+0G8i1XLRvaWJATmTOuXjLI
7R/NNER0ypqjcBEFVUtNiAk/sbNkqRNnu0AH+goCH/mwRPhAlRAYDAYRGlSLCg1fNNEEadWwS1Mo
h78NshGtIGs78+vaRG3pB7dtFU8MVQcUa0QzOS1zPY9BIaNEbn+BgRIdZaG+n0hYWIcuN2u6KD+m
PR0ytyq/0jkSislVmVn1cxGpfJ90NS6vjoF3laFTDtgZmFbwnnkWyeN+yAxd97QHRBDUxqFS2wjt
5qKbzQWUOf6qMruTP4sJqI6I++HUoZCkuegnIQgCB69O2airhe99PaIUvYH5cPt75ijutPA9frxi
eEpT7C7wVrB3UEF0ggE4esb4VlCkXIIO1Q3MTanbd3PAKwNJ5ZwMvYC6CfU58pOHxArrDbnRjCUp
dOhMNbRtRqb1vhMBm3PZCMUTl23VBBeVeqCdZL3rC0W2nbFMuVCWjHaDFS1v6L21dQl1IQ8iuqdj
08Jxyos7IIL6dtTaCEhNAUoZtffKdpp87020ZUtHvI6Qdr+FC4S8KSWZNWAzmRka2zgwtybO9Dks
je5nk97XaXcXmE8yd+RzPz5zZR87q4MKWWmSiE/rJ49dwBkTebI5OjfHZdXyv9CWA030Ngh4VsK7
Kb3uXo9zc6Xr5CCn2jUo6OL6E2rbDBZmNxrgdbThKWaQzJAI30oORsiKKSbl0gUFVZQ4dcOZJ9lE
pTlncFzqeiSMqE7QQUqk8dWgLXpzEym8DLVuYgH0WMsUymcaFozqA1pRogQuoRkDAcUyfYfnsqwL
0sUbrP3tyL5GYmxtkhz3jusazCaqu9Km68RQ9Gq20UshSIFi92vt2m464jNnKO1Pd31SPgGmux9d
lNDxcG58sBFWD7WftPYRAhnwIsPwXrKN1cJ0aMb4vSoQdWn1I6NlZuARYnXOsl2OsmIKX0ZZpmek
uLgidOAGmvPUqNupLY2DlY2sdSA3W0yjGyfGtYz7Oa2D5uARjXpIOq4cv2pwcDnC3MSMWKE6yX2d
NJxUAUovJ57cXeANAdIkDqbRRQz/QpAjCfeI1oK34eSE4/jam56V9oriQ19aDhZ+FvIxwJvhBPfs
y/tDYatbTJ5dlrV0oYk1tkbxkCENj3xWA/zml0J1n9ZgP7Yo5RZO0WTLKSFWkGHq4GG2IR91xBoo
CvmUV58gep6IwKbrYZhrZfvvwTgQkBfxE9u2uqlQLQ1p8hym257tqhFkx8BB2USSHNKWWWQXWxc0
UnjozfYpYcqPYAeLt0HDnKFota/BS5alYS9FnZ1BEr9lVnEM2gLRz9QQyRdZWFx7nDYSmVYVNpdw
6JgBlyflW/clSYSmEGj/6whuXsCgFBohrFuUZ0wnaIk1bXjrTvo2rIgNCaMAI9gJ08mhi10w23rY
771qkoeYSwxxeBUcjDIv1i6TpFNam2xC1VBeJQw4tLcJIQ+Wt3UCH4u/gdwFfy82DpQafhav8DBj
whsEm9fsGFbjIWoI32DmI7d6P/Jj+HvI2DtHMqZiStjn5BOmQTcTtImrfsXcgVQcxSQrZD8cFWBF
02pcFdqD0Q9w84p0YU9UqgYo1pUzaevRKcYVNNcSs1G2zAIg0H4cp7TJkFboDjVGO3E8Qg5w4976
TXLCBWpfukruuAOG27aOnnskTcOgjtFUYaNlgGVX3WsRInfoDJcRvcevk1W3ZcfNsp/cE3IALtZk
Im20T6+TSzRS2L3+MtqRBvfLiN8G+d+JkhPHbect2oH4TXcqdnaWfuBYreA2Bqw8DmF/2GjOHm1u
t2wr0nB8uamjQFsaOraOJgz4VaEscY1re9+vq6VTtZ9uEKMRFB4iOsbjNHL9Zj0YChgJnUXyKMuD
xbVyrQsIcDSZ4rPLUUHciaiHQ6yc4gdBL7026T9Hdvo8ZNjZUA7iE57YOUwSk2zFmhNM0DO6HFlG
ELCzJIGp50Cv+iqBbdECWXDsxy5qqx1O2WRfwc/dmEFrPXuqQ1yRCFLl54af6w83peuqU1IbtFf0
SXyIZzskQrU2emvVoGTcF1EIt90bnqQ6IUEZnoGBQcJqwoZriKdYmcgDtcxk8/vUGmg2AOrOTrpv
m/seVj1nJiqvrnq3m147//kQCvufT5lHsz4Y9rD983N/vs8eMrS5gracBQdwWvy+gl1KO9cNf/Jm
fP39jEVOwr7qIyL3GNfbCdIxO6AppaWliyAgn08q0Pw6AYV/eYgJHPzL0/nV3/cFiT7zWADLoZWA
262DZi2N7dQ1M8fRRN4LzWZZVsn4YA7sCIDn90jpJUrXeqAPa+bOkXXa3xM1vdISE9nOMPPS+5eK
DKQZVW0sbD16qIL0fsJaBAZH0vPv5x2BCl5qo20Yghg/06QAOMXleJgmXHQIpMbDmM1BgE4/a93c
7GzWCS6MnrajYhpE6waUCsYAaryQrVKmcB1VIewBYg4c44Kk9FtZ4WcKfY/dcb7WKm07zkK7MUer
4bo9/BTazEu/a6dzGEbrtpjFztGVm4az0cljaAog2C1RGaJuz0Oh6IkunOoxUnG7SrWA6Vjpvftq
V9FXZzwX6aQNNN8iGq5cLdcwUw99Ka9Z713FBJlI4dLy++gFxwkaD4LkQp3y2QB9EY0fmaI1Z6nv
rADIq6BqqeIustlljnwLv3UYx/oXkVAgZBBgakAHFepYamp330g5UEZAK2u0Z9sczjCL2Qb0w3sT
y40WG0+x650gYde71rUepNEuZBjhabNIooP/vLZDsllTxCGmjQijRwFjMAVqlP3dJUDoiUBAsbjx
ReQd5/+JW6cfdChRJbTsPqs4aNZ4zFHKVCNQ4TC9F+HsD5LlLqO+Auh3wP7AnaF7M0LOjzHWwTUo
G44E5ijFWFDeSgg9Bl3bzvff6wizeEqMwRoIC1Thly6drkypykXm6gBsbMVx0L1V0qrXEs/1SFG4
Kj2+c2fMWTgh9g6tsm6ENtxhojA4MzE8aNGgTr8P1LtGuspDe2e4WrYvJludyvnBBVF3+P/wcPX9
j799/m/h4biV/q/08PN7+t5Hfw0P//2CP9LDDevvSPVcHU+jTeNdmM7f/q3/rpt//M3QCQhnRyuk
ZxlSt/6aHG7YjoVGA+SBrs8f/ZkcLp2/z+/9z//4HP49+AaCkI7IH+p/ef5v6GFvQW03NT+Hr1Z/
vG3/9Y+/0Tw0bGnYrpQ6xhlb2P+SFR6MTusECYV2OM72YpI5HyB1dTsyW4wlKTT5Q9la3U3Rwz+Y
X4yQ4hgD1QLOZe3850Pu19o5snCzJZZWEZb0368m80ehCxQTocK0c2pxwfhh7GI7weMaFJe2nBj3
Wv2LqEz4GFQ4tNl4SjAR2auJLC+yrO0HO8RPrWXDS5hwI3QoOMAMJJe//K3+eXj+ejh0puT/ekBc
wapgSUcYpjQddz5gfwlPZ8JbGoYGvjEpNURTcXSMO1wGVZ36q7S2GwK6eUhr6AfRmNyVJrOxtgvb
Ffiu/tA38Q16C1j4XbTvYxBKBksdu5fvUmM+4qcZbh6ThE2wb1XjAWTu0zfEwo8x4veFnYvr2NQA
OLyFW+U/ZU1HEh0WN+jRu2vtRZcSg64rGhMNtkraZpjiA9liQrHuYsN40UCgn3qFRjoxEDMnsF1h
i5RVvI4qqjpdTGBd5NYT3JOGjt1Sq0i5Hk2gaUEHD87GlpUS0QgXHBeVVefI0DIiQ0xUXhGYl0EP
txONokWW+KxLZctdr2fbF509vVpPnjsiyjWSE2mUVQ86JjEbQh3dcYXEY4vJYN/5/OINEnVZaB9O
A/TdaWmKcU92memxhnHShS5wmdbUENihw4lngR3ISqScs9Ml4zY0VDD+3WQlteALJRHvLiICyhUp
yOaLiTRZoRpi2W4p2bWCgi/yb2xf+4wIYrKn4j1OYN5kBypYBMwWIeBDelMUnInWeIl9PON9to71
+naE1raJklGgEiBuibSzJH0yEN5jHm1DnEYzFt1b2TEaKhHlEHQbYmIkoDgys/f0hK8qddjqUL25
rZucRAfRIfVzpK6eXMoZyTfY2Lg6d2Ij52CUjBbaZMdrKMIpJ4vLDUcyW8CNio0anWc3WT5bFNxF
vT/jDHwqWogIcwtMWYTeutx3lNF020j554Bb6DrWyMVSNE61cgjWFbeOBevBWutxeErUEfRfE5xz
jX7vjNqNJRhtyQjrLTu4EYB0eDHA2kbKRGFh38tydDHoyScnA4jlp6cYQcZyxnEOrXJ2xFmuQoUK
KfCNvdfk7EoD6wxURaxbYii3tPjJkAY2Tjh84LGAHBXpPksH9z9X0KyQK6vXKHT2SVLvTWPcsGu+
0VyR3JEWSHRUAgEK3MXa9xgvKKKec9vsXktu5BNbRHN0M7aw7TnuRwLRsflgX13kUtgrep10TSd0
oBMxHpYzDw3HlayNGxMuwbor0q/UqDNIFRoipMK/nSBh94F3bzI2WUTNchpdCnCcJoSVlF/knsEn
6KNp7xrlQzeiHTY9KHneiXlJieUXkiNdAtI1uNANHWidW8+iKQ8qU0ingNbTZEWP6eCgy+Fk6hJS
Ryy0LqJQ2OiZtBKgEzUvDrNvGaZH9nU2+j28UqzEuMKSRzAn89iMFrbFN7asALleY/ZkuYlDoQCp
mBYGZX1rBoM46Jp2aY3kQ0NIgEeSOUjsFiezwkuZOHQCtFY8yZAEHf5T5IT1V6Z+NwGj341lg7cB
HDPPxYERjw+JRkSOZgJd7xkHrZKGHtC4nByrOvl+S0QWvd+h1D+zVh11X/z02DIXVivOVdReYRLT
6l0Eh5RNzE5EXO499XUkoTfXSfAuS8M7VHr/2akMnJ9hkfcTsPD2OWMKVzo0WhRj9zKjKWVYUMPq
FkY3cpl8J7v8nMaGR06CwGRp/c+r5K+g8tLwYvy+2ctziqghwnlBCCPQmNTCzUMIN4kPZTEj0ouT
NX9km7G5DiwaSwLNWGGNOfsRRhtBRLwy/nKaKOZHBRVnA3xn02kPCrXkRQaqwvYyVTe/HwWIomvW
uQWNQLn+/dSfD46ZrNxGs7dFj4OCscnFjaLmPPk9CA9dRxXGct9m5XD4faoTkwsCOxSb36clQ88i
NbRV6JIwo4pSfyjqrDq3kfr4fVbFjnZvElys6558aDrg+WRpCNQiwAG7SBAsOLlYb1AXjUWXH+Qs
Nvr96M+nUmb5IaKPxtwYpBL1w9LQ7OpIVlG6LbTyWtWcgrQ+rcNU5MugqK1vNwze6BmbT46r//ps
G/CVLlmqCaBOkXrVLh2oaOMIqEQfTpeROrqICwJLYZE++4334tpJ8VO3cJ+J3I6yL/resBwLdN+D
YDilR0xRkPTlJ1FYuIR72W8NrhQ6moCRzTbxvqz2MjQy+2l68VmHRf+UFfRyC6Z2h3jw92mdtgef
y2Tb+mNynyPGNZXxOdWVc3JthGiJKyCOZAYsHNaV3kHCIKPgO0h87YRMc4Gv+TEbO/0h9CEBMJ8v
rlTjhHAgSjoHuRZsgKpc2LaGezfVoouXl5CXR925Nh6ghQjx7VvITx3gs7lqeGQ1LN+GD4/esDSy
9mt04ue8mO7RsSd7kUKaJ2jqs+/I2xi8lOzn0dk0vaMd02Y0D7oTgM5IQw+Gq2i3yKMRuKYZR4pI
1nUe2bc0/tYliNJ3bJ40j/1JboaEkxl2on+wDdQE2uBYL7Rstk4U1J/8McnZkijsVERfi2aItvIa
+sTRgEaqCcyLS2cPDcjWyPex07OhnVFdUmtm866lHUyjtg7p1GMuZAdEY0bIcwZvb4NImsjEFjxS
jDRg22gIyGzc7Sst1af7TNJFDt5cYqZuITOFG0sP9cs01yp9pH5C1Av0kVW5Cp8Bn/aA3pB0pOjn
gZKSYHvQ8Aq3EDX2JIkYh8yPCGErMPImbf8MdOK1NmACL4zOVHjmIhDXwBAVUT81BeE92+q5N3gm
1PexBz00zwv3Iws5HeCLwl1Z/rZDhh+aE48kc7CvJAllSTwlDTGWMke3+2P4iZBDuynsKNwa0CSA
sfnmzu7Uk+qj5lRUSxaR4KBVZsV22k8uZDsMS+yJFAk0rY+DVxCwQ8op/3Vd6IALKjh1sihnvIYJ
emLqb3pm/VspVqnfTWcgrNElR6YeWRYxdemXO7n1tjPrl9QOXIoKSIJ6r09X6VbbbpjxMVYKrUyf
2suYJc9uV5JqYJU3eWmTzaLb2BWdywTim2gg950NcrUrEo2NQACzxbMhxDLIYduKCkJDqrcu7wa0
ACs5N2qQPpjw7ZJ7j1uo52fqNs1S1oYsuBLvE9xkeOY2UNM9RGo0cvqz2zoZwWL+NdBM8uVsa14S
+1s5UJzhM3xJ7AGHsRtGd03uP+uW1zLe5Z4aGJW4+X3oUvPsVSrYp+aHkhM9P3PUHxr8rLByI6Am
bqQO/OFQhqCSi2iEI/lwq1M76em+7eMTUzvtRrkk6Ia1RmAWQJBFHULdNCYMgvCpcC727mswkpk3
MVJBgsND5Jho3aNj3zXeWTMy85L2+tXo7OdYJ/sssJAvwJggSGkCv5YMzW3mmOU1RTW5FkD01xUS
9PtpPAIaau7CUS6yrohxXyHtRGBcX+xYfZigf7yUr/WFsNZh1tIQiHvKVo1mYWaUDt5vHugiT5t4
bm7azEcXbMPiHSd0f/a1LqWUUBhdW8IVA4ywURBeUtNpHl2DaiuOwpeAI3S07EIsKRWCl1DiczMj
Ye1/X9XaaRdhc7i64CBuZTW8/L7LVpmJypGaOxA68qiggLysuuJC1ERB1NEmCXKTn88T00dCjef8
QABDehZRn561LEvPGb2oMIb9yCd+P1v5BS3R33eVprQ20s1Tiur/fr8tXV7+ff7He5CMMRiW+vr3
c3+8/Pud//yaCEeJDJU4/n7K8UcdXBlnT0zhVTU2Xb354fepaZAOT3FXVSu3nidS8yu/7wnjiZbx
P98Uu3+8vWq5bBFigMeaf0nBuHWsAvLAEpJ+mfbxuWyyiguY6D9eaK6WZBJaGl1+i8bIP4Z6fkJk
md/+PmgN7b0B3c6+z0fmb27zmOXYZaIIOdz8rEt048Edt6XdGMPSy87GFHUPpVW0j440lyGWIBk6
zn0U2e51Hogykjbvfp/JrBiXKNn63e9Tk/V7b+cmrvf5vV3XjVe4vknE9mngR1GJps2ZKyVaAdRH
xBwc3HLq7p2JOW2M8UvSpkK4vST196VQGnM4D6kAjB1A0EgfK+NatOZdiNCI/zr2ToMAXlpl7WYI
xEenxw276KW0xMWR9ZuwgjMb/p0K9ZdhgvvSNSEygl+6Ug0IrXHt79HsISGXaYk6EZl96/uHRjeX
MFrRu1VevUdcEDCbgaltm5xCFA2HNuxrZKCg8J3E305JvO+A6qB2AXmF7WhfatJftNpo40kEBTIw
ym+kp+j3kaEOroTIzPziG8S5CxHe5NHDzJtck2NDOrcSuGkn8eLF9Q8GL1bMFrd9W54Sq2tYchmp
OHVA3muEXIbOaOoW+LoyloSg6feEoLugjLZ9hZoYbhqcjUDeWghvmK2Ia5MfRFPfc9fBdNOjKxJf
dCQ+TIQHcRt5bJ+kRiUX7AfIkqptNyN6gZMomcUARKN1OI3EoCeH0KAHHTXRaWQHuCER4lhiJVlV
DiieqQ9XWqz7R/KNVgEkWGTr8ftv6SMnC9q7qB+TNH1zy6SZ5XLo3bB7JLDowXZV9NFBXEhlPU/E
4y01Sl5mlAzCFeN7LPQXZ/iC/PnS+ex38D1m/vTmD2ItLCwPRjAjHV+NXHxN3biIbgkvbBAVqQN2
2DfpoNCuMmOlJ9A54uIbnMyXrapHBBNkthQ4nFuoHdqmqajbG6949KPqlRSh4zTbaKB8dAurhEpk
t/dW0JGBSfm9CCvjYodOTnOVC9bEWZa5hJL6eQ9EDyQoq+oaMBxbNci1fhJ9BQFwIUN30Peb26SV
BwhexH+EY7zpqvKbih8Wg3Pi3/0U0FmxLG/fivZlmuqXJJRHFAktHXuM5AkDsdFioofhCosPFb3o
WQVy8xZzW7PtGNinOkgp4QO/rpr8hgkFSQLiI2hI1QTuvBUlTQLp20Da7OAZPaDNKNbgYLTdJnvo
TLaaSivdjTVtOXcByrGtObZ0GzYZyi6Gp0hfsH2SwOGEP5nm4ezOEzSHXIaqRew+lN90u8Qijgsq
0waHs4qdV0Hso+/RHahNQK1yRhJgeth47b2jQYlAiJ5LI9pW0v/Cf/8SEbVY1SVsiyzdp8RNL63g
IaRrpZDvLLWhSvlVSx+920SFRlBxMrow05LwBvFps3YEdnjX5UrKavGBONLZqGGp6pHYxMK+FeO0
K9FkEnAqiXZK9DNn6Y8sq4Om8FvrNkMN1Jpge2q6cIVJiqahf4seTZGGmz3StqpKPpXQoBuUG7vD
WZvkq4liBF0tmqpJ3KTJrRB6swmzV+rcnxLL08oiBSn1d6Grm3eqTddNHFtrhF/4D8jEOmAtfAzL
6Wq6DoHpLWUu28GlSRjGctRAM7hJW23bsXqoYjM9akZzM+VKpwOA8GjWGmi+Xj47HG+w4Y8G+quV
Ksa5cg9R9e1cRtD0deyvkcvPZhVEU242SL1D5iplcEwhbxMrvmuz/Gas2f2Mjgq2WmFDhSfWp8zw
r0EHXkU4h+mwiVvZeM42H9SPG7Q19wvqrRQAzVSUvB4YTz2/lzT9AZcFbI9SyTmxDhkjQmhaS2h3
zMxaguzEduI4T0lRhdcek1thvnmWLg89Q4m7JDJvnAaGRRa5NA71Gm4dtF2m0QX2s/o+ySdApiMa
K1JWMrTb6BWLBSkEE5ziA3oDwBt6emKjpm/MvErIuqvCzdC/ZlZ2n6Jpefa6+tQO3Dbc3n4SqUWc
J93Hlpw3IJ3YhGnXLoe8r7bhQJQELM5lYBr6Ht1HudG9W4tGdueE8KuNPKWUBB2RVuoHsT2tEwS6
WaW716QB1S2tB7ybbJDj4n7sgb+mLY3MrM+fmxjEZAls14PYgByxPTi2rp50hnRJNA/iBNAXEg1J
UsiZtixcqyQcbWhxQxADSevhreYzUJKxrbDjjxauVkPkQXll9HjvFRNkrOF01mou+a5vGHnhhKx7
7pFT4u3AinNoa5bRLIMiYIcpyKGn2OmCQy+JfdU0CMFW+YDtCF5EkNi03qanvr4mA9o3x/HyjUQP
UAHRXtg1t49S7vPAtc6mzZ5hTMJ1C2IQ2sso1+TbMf6kwp9Cc0VSh75vER+ABNZXckZHCElri8qf
FrVWH3zV0V1T4j627ce6hc7MqQxrN+WCEfRITA+Shamm9SDs82A54UWo+mGKzGc6uM62atnTkEEx
V/dkx9El5O7eNmTAyIatcXlDRtVj4aUYTtzCZMVskFtDeWraneaVwy7M4dtrjtiPxEwh4KnetGT6
MAjPXLqhtddaI9uOWAk3MhpYhenZBUgWWdZCJEP97PdIb2t7vDagl9cMie/QQ3MyxVIcnX5ltzX6
bcRLbB8yb6fZzkOWEcvTdHcN4MChFVfRu8GOSGInjjuwcQJWr6w3uDro1JloTL0qvDAopRukhzRN
FIEKaD9OpJU+e5n2hAmSRohdYoQcnh0HFVA/lc+55r3RZEMDkUQPQwp+IWqZxYvq2dQ6c5UDciYt
grIgsT/ouC60TiuPps3BJzbpAJHn3hn6chdCft8h46suKE2W8NQYq4KcwlVOVaPFtL+kBU0EuXSc
ctEQCbDsykhsBQS4pZ+7j5JYMba55qsl2Ahw4aG89ciLAWPveTpCtm4Hv/Qu9VtjDadlhMCpPlrd
opeInzDtGhRdZKviZiTkQP/q/ARIkmj2RHuEW3ve5RdlSExWfV92Yk0PFLz/cOyQS5xCsol6wYqq
Knln42v2dJSNWpHiuGRNJiOqdTZS65m/2kwPbHdf4ZC4G8hHH4O5q4IgOfXQH7PRd1jji3a8jbw3
jRAMhFHDqu8wu8IpSkGBkciSTRtoKHTfRXuLl24lBD2TPIoRPeYeUABOnZ1teI9N2NNdXtCSQnE5
NF+eW2VoAYDlBuHwSqa1OE+J827b4acBdTeRR7Awb0Q339VjpYM6ip+djk0l9hWE4uGNmKj+I4sT
fqyrm7wxUKyH9ic7A4ClxwIfHqhnbVyVLvKswfhS5N6tQmhiy8FHw8rZzyKiEDCb4rXuPVot8q3q
NKzYBXDRilCUuBLtwSRnAQR/Yu7yLj4bqKA2fmA80NKmD/3rikYs4XqfzKDfO7e6MxhAeSjvEzXe
UVjvzFRLdq6iNEjLx3ygqgKjaC/jgt5iPXg/9I6BC+BcPTZLbrXawQL1cDDzNwRYICExkkACIoJm
DPyt6rhXCHaoK8AZCA0HFJp9g7VaJ/wUDXWrWQj7c/Ff7J1JcuRKlmW3EhtAJKCKVqSkRMr6nqQZ
O+cEQjrd0feAoll9HVj8jP+jBiGZg5zVBE4zczqdJExV33v3nov3iabPxLdSDfKNESPTJG0+LmPe
w5zHNGZDthrTBlv7PQW2u2poEQKtwtfpskYbQtcXTiIlrhCkpIi52NY6jkZeQrSi+dHgyWQBa3mb
1vrS1OIzaoP8WCpieziTrXPhdJs5wCX6tu16PFcq/EWoePs056D0prtuiK6hMzz/hqIspS4E3Qf3
v4rm7+xr8F7raFbSiKZm4VgPdc0hNzHAGojuKyz0bFVKbKompUA711PhPCAocnFx0Lus3UJgAKsO
elL1Sxyua6S3sJKR+S9Deod4MD5pV0A/SWnhm/q1iU3u17SXexzoAdDbep1QDzA7q7ZJBdlnGtvp
WKfJOVa4WLKKvNIkgtCXaf6pgHC/tOGKrfBKbkI9ZOonimADXwAPTo0ycKB/wwm+EUtESQw25IBZ
Kz8R/RxuOVRUNNuiD9/o9hkQlUORhgegxQvNb7tDXYJBk/hyV/rE4gG2dzkjAIquYHJWYOoNcydb
18ReeHV6SV11vt+/jtCZGNLrhTQJjSRlgymN33r5A1/NyzgTd7Rx1r5IvdqmVvvS0vJBYh7sBf4N
0fvPpYMHJYj7l2IWtrl51qz8wbxGAeRmg1BHiEp7WQRqXU8MYspUB/cU6tfJSggKmMifJnV0leXO
VzB6LxDTaE1bEOCSrRnJdpsn2mnUOdeOCW4ISKlzOkHjEx/mT/F7TGL2kp/RHDSKLicqyRswZjZ/
GFmfmV//yiLropXtV2MV8lFAQqKuhosygBwk5806KIVLDOe170XPkdu7iEsVjFrb2/VIIDHKXiKy
tENZ/Ub8yWTHF+Be5sAVdCsGSwXhGhMJHdWTo5+qKp12JdGzG0ufniuyCzaKIOAuDr41y64uYV8B
5pI/y5pgPio5oj2++jj+JJn+a1I2xK8JCF+t4h8UlSahYKQO2na3UWnND0iShSMpgR9yehngK96o
sb9kZawZbI8rW8yoQ0+X27pQn4gFaGja+KcqO7rQtoZco8u9MIxo1Zr8/nxrrJZmREO3pqJB55+e
MeSDWNMlw0ZdeYf7hbwtHBsuTgjslyZAdOm5LXCnV7Z8baX1lINxZtwQEtNXY+Lp4Lnb9oXecZsG
D2Woo1QiH1DUydYxpy98mZUdn8dATw5RCs5aBseqB3yJzNykVYcFMvgRq2Tj4LtGD8k3wNj1Zz42
ZDaP2r6eYGnJWG4IFn0K8jFFgToiO2bd9AbgYRG8z33E+G4yGcwSbV7ATO3qkbeFzy0SBx6dBS94
H8NB4qAttR2Mei9zxIIdO9qKjkuvipsnnY1LCOa2c/Vv2gQ7k5bPIhftS2AM7MY6Y2FyCZc6wI+l
INOQZffBpbpjZ6d9YBnTWce3h7fVPsFaA+9lbh3boHh03Z2H7JyTaLXXtf4tYRwFPYQkt8z8kGQM
Lt04fwEe+YqVItiGbWbu/dr+ARaohoOiNjamorVbzq1vM8Th/6LR1iGBLg4fo5BpnpfCeqX8o0LM
EFXK/qpMprND7oMh2me2uk5T/ztn6NZRk6/7oP+uHXWJIqLHgxKDDiSKRV4wPifwpd8WNXVfFhX9
uhP2Y25z1nBYKfrMRoZn4952qTAa6ndQ/IjNy8Jj3sidRfrlMVCSfcFiG9cyZ+8KvOnlnNxlKIxq
5U/bmvRdojwiBnBPBqFGZSB+1V4FtKKCCjva1i4zEAQHVk04RFN9gOq1YRy3ESpU+2EyUiTvqbZG
BD5CAWEU46Dkbm3UyBWqr0Hj/9mRk5F4LCmJewkbwCnhYOar2jPOU4zZxlBTgp2NHqrtOxDdKihL
/pR/9oChogeY1TWp7ehQ2ExtGgocZF211rVuVxYzaWqCIZ5W/c2gV5om+0pvkyNIP2dpVA7xTnA1
PFUbWEgJy2EiTycrT6ulch8SRdBPif63E7ig488oYVO5GUHzGlGZ7pmTojHVaSYETCRPufFbsVcQ
7Gu/pxhnyDh6wW9GoAKi6pqwogoh46JK8nUUuDSMOvY/a3pHHGAu29CIDy3DBXtANuFaGPSM7qfd
k4IXiC9A3/0urWCmuZEZYKQCvlr0zWfVVNEubYwji8kHORRzaBTQnDI/+gOle1qh+mfdYGfLKNXZ
El9w9Byd9qOfDBqfPUUGBJEl7SmCwrNxWVluAoXFPyVhAHa9D1Hi2XQPPQr1MlSEXw+Oe8povsAn
aFEll/5SeAozq56uogSlua2AKKvU3pQ6CntMWRdPeOF+suDmpMUVMWR6asBveUNYLWXm2cB0OcYC
Vl4PAhhImiUJ2wMCfCbyymiKI+EgRNx7jC3sMgjfi4b1MDmZboloIA23jgX2CLH0jt8NOKyY7olF
1gNxb+G64byxdPLuQGULtBwV10LqyI9p8j6m6GpPSGUxD5NpFOl9t5MJZ/54lM5SmOq5mU3LU6rV
24QYoTW5FfGygsMuAg33RRzfRvhca88lNIt52m6so9ekibMtII+vKCOTRqEJGUbo4dglztTCT0GE
hJxNj9JTMi7Qu4oJ26bQcOspiyCvqUzOCZgcE2WGwuRTUYqUnOQLDEaTAHgwkvlrF9WL9NZFlsHE
lbQxJYM45ECZPMQEX+nuwDevOPyNrjdyqMDao1yIwcAFFqMXbmst/h1r3lUDNnWTJWyJsAWZ4EgF
bnHaZGkVrX0NEWhTtsW6SZZIzeSsd+JMSsdvqbIOOWum2nNAnFJGFbbQPepjpK4966eCSO8Bthbt
EeTFuAuUfu5G9dblFdBoz99qetGs0c6mvVFypzQLe2D4iWPETlzuXwaTA0Xcwk8NkDEiP1q9QTyQ
QA/ckJPpaZIwodh0lo6is50aLnkT9pciOXTFFuduOiaNnG0a6HXUjcwrwHObrnYUctJ2tVORt6Lh
6a2yJRq9ZzlAenHJGVhqtgeZgX+l92qNg0286W2KwCk92rGxt4aphEdFhk9rkBfSdwwDJg4HGgOf
SEvDryboTmOJ0p7a+IKy5hh6mrYLYijXA1KcMeFEBNYOjQiD+pXoAVyizDmasXOVtuzXuh7fEMqK
BYEcHTEDzYYUAxOjnP3hECdIsJng1x1gyVUTXT4dYV1pMnh+JSkHHzX0omVJtUpwHNNTpPeOIFks
cVwcsLT7LYgbAMhBHRHF4Sxk8aMsrD1hHUzhUvG71wD+cAxd0T4Bp95ZFSUEfsTENTMSQlK5S3rj
QUV5uhkTgBRhVxFViR92mTGis7Lge5gctZlzzHqtBlI7FBFSieAtNMyPhEJjDa5SX0Uag2QhVrj/
kpUT0YLQWlKMxrzfTCOa+pA7bqkb4zHBF4VA3+DekNZ3lqabIaKLxECRcOJolyVPtdvgkAzjNf7f
lkweAzXcBEUolF5y4V323cmJ7PGEYfwAzSYvLY6hSUf954CjI1jKZNbLMcxOjn6QPPQxPdGBPI8c
dDiMV3ACpmb8knRE6SDGJDu54LwGiOgBU1lSBKB0Fhs3IoFPmBbSoIy10MVvgH4Cps7UlsdOvyJ/
QvdnZggHmkOp2GXqkpE2mitMuYXaEE9p8FYDJtJbi9zGKJtFNTsBaq8FKSXkH2hsjXVBbwH7kX2w
NO0xlRuyCpZpmABUJFP0UZn6zhlIc+kq+poxCnaO++Vq6MdhKevkjczdygRFNOl8aWkhJqT/gIOu
gW6llk1Uo+/MqR2QMaAsZB1fUOmlMa1rqeLXotfPubs2tEmto3Ryt/yioidLK3eGpphh+5hjrDEs
bz7odOZl28lnGDVCz17oSkDaLq4D2iEyGCGGCue5m7AO+N5HMwU4AyOPDkqHvTHbFGa1bxM1bFNc
BkvHdkzs4cEn3h7WZvGSAIEBN0/4k1Y0+5n8BigtOUyKyIcELCYoOU7/ZqedUfSr1TipZFXgfSsG
3HBFk0ybttNXVegGlEbe+zTs0yH+XVXTq+3lPRxweuOZlrAvUxnZ+exUTLx1GMUFFVF8C/2qWOfd
oO0zrT02d/uQMnYT5mxCLNOrFisicXAAbyXczVUYmj8CSc4fOuZNlnzJxJhWHAwfJU7PRecAPsdM
T7nbF8DbrCNhkM99V7mrvPm0RvHD7N7tIubmbhEESmbW1O9YpajRrtUIMSIQzAm0mHOjr6qzN300
HK9WmdK9rYFqzqD3tfMH57sUwxMQ8aVhg7wtZHqDzPWZo5jTKlKek7ili2NUm9ohP6c2dLlqx+Sx
Cx2mj4gj1o7KaX94RONy7ktUSqxBC11nUkW/FzLfQLFAXZAar1I7OWXUbyObBolrtb8Njp5eJeJ9
M1jbGlHI2PqAxEs6D7Xx0590tYuoCeYhtDuHUdCC2TkUccuZnpAN6Y0c02QnBprVOr24rE9Jjytp
3zCu3fNWxmuhYWXgBq71bQxZ5xZWGkqQAedklvMrD0ThHzK923EOrNgEDy59dO4PxRAFDUkXuYqB
JtS4DFmDT0PFtf2lRudRd9V3bSJl4QeDgvvBJ794W0AKTHDHEdtoki13yeCerQRrdFFMH4PD/lSb
t5adK0VOscotjhmgJZktgidceBmmS8209JW9Dp3mDSULZykrj7Z47Zfs3biMGAqnHHyAOFfTAv7O
B4j1bDXyHa4EetXFaE0A0rFigqUdF0hVnsjqXE4pcuN0EHiYoDzJrjiMMVoBN68s3sGQuCBf8BVf
IMQylUzU1bDyFwE+a9G4/YGwBqlQtERAeg6ubN/x86WXyrFvMUbL0OBAB3iExJ+QgQWh232zcSji
YRz3PSEn44n4Q+Z/Z80i8HBiMr6MG9Z23ZE7386uOgxPRw+248xrhi3E6doRHxWxO2EZjxtriFtO
lOF5JMwyFJAUOdqUbD+LBgwScTlOWOPa9cr96JGt4Q0Y/DyL/ZEO7qnRdO3glUZN05DQm9Zbjbnx
KydqFju57TrdFjT9U4T0cwvX0toL9FKZj8AVz+w1jCqqGRpcUqFetAEYOEmPRL2dMPngn0cpOx6K
IpoFhtauxbeD/O8WYwEPETsc0FH8hsUBrqYp7I2DTGc7Dpw3p6TPr3aunTpFg91wtbfKZcATMueH
8kgNEtXExiZ9u2bOtmSKMq2bFCmZXQoOrGyXjWZBJ4HoNY+0yL7cKr8m3wWOUFxDz/I0DmA5mQG6
EB9jggx8NEGPJAPiMkLobmHZPGpTdQPANMMIiUln1iCyJiIOYSQtaLhmFmGwMmK273ZsBV730Y0U
mcQRU5cjDmutn7XfPDvSfB09RfS3T82DPdHMKLmo4ZECloACw4gjoCCBnVGDpsO/hE61cGEPF3b7
NIXTKTDAsIshhc8LMxJGWrFPpfvl0/a05ypxLC36TrQeCB48mwM7XjjwFopcUCRB6CxHVhs1es+J
URvrRKu2rUz2Y4o1jakmJx+UhjRVzLxi30M2pZWGvsO/WSyMWieuxavaxQTUnTBkMR/Ny71dooKK
IwKjIuV6tEuHntnKzB/14prpb/8cd7BiSHtKDKvdBrL4NUgXz2MX7QOXXLWkFgBGllNdt2vGymRw
hCSKjrSS+FVlLgpO+WLit0KDB3TZJF+1jqlnoWAwzFAsJRzwnXZCVms1xyxOvzUPd5wM5trSIPaA
iApMjzXuWfHVqD3w3nRBbhMbctLDBsoGC5p+/TWK/g0BZ3ec+70RY2zft7pDq9qfI1K4Re137dqM
bZaLNuoX1Sjepa22qSB6LymocWxSuPnPGPVmXmuG+1RQSwiSCWVySHVxUr5Dxd7HK5FJsKLQuDgv
MgoQ9bDVQuu7trwneqJP2O6ZxFkGFDSAMaJjlIT3A32ytvr/nqp/66kyhW7hs/mP/zQurT7bz7/9
ylviXC+fGW4s2Hmf+d92vxCotc1fzVV/fOY/7VUu9ilndjM51Nc2/+Yf9irr79gapOFJnkSKObt+
8qJuQxxR8u9SmrZjIFWzdD5X/tNfNZuyXJqOjmkz8cW2Jf87VivDFP9iLeLLup7jId52aWlZluXO
1qO/WIvKFiWqZ2J0lhpQ0Hy0xcrXOTPYPYeIqN4OETbmMTUfxwbPolUCP7U7hBLBjDAXL/BxXoBr
9AtczD2bo7frBvPNTuxPv+KcBDBiR/N015jZXhqY/fOqvnQ277ZKgyYcBoheUhX7q9ZKtGhlGx7a
C1oRcGdx2G4iScqgbOz8CMoze20kqKXEjbx36M/VZTLZbTztd02jRNV0NiNaOBQrAwznSYLNnhwY
HQytcewgtbBWRYF+aw4BylE3TDs/qMyLgISEHAUIHf1433h3pybcto1Ne4tc54Iom5qaRSMOwC2y
gYlpegbhl6wtRiYMvpJurzT3KWfcuxzpJS8TOTFppiHIwSt5Qu7ojawsFtipwYmeZEmkkcxcVAgQ
XUSxq2FhNiqi8YQlK3HbY0pumeE3clf2AO2peq2LQLZMFeLA4C5vedfjr0zkduxZWWjzPtZKZD9q
8lAQ0upFy4yOvNKfjZwsGuDODEsf6n1oOukrKWw0YJuG30vSQK4XaIuipHthmX9ugpG1W2Xaqcmt
JXLoG4O4i8nM3OBYFOT1I82Bd5hhmNMD62ZgWF9POoreRaCcd6Z3RGmjS1pmqUnSdQL/xgdRL7UU
TQdj0aRrjFU4kRYrWE3JzhjLK8yPbll4eXQuoo4iA/7u0qsaYvPa4CGc0yITwIoLU3py+z+wmL1F
UKl/fUef/+s/sDL+LEraRrzV//e/PsTYOL+M03FeIP7lwfq+WDx1v+rx+qvpUj71z7/5X33xjyXn
efy3i5XQ/+1ShbyxDf/2f37X0c/Pv65U90/7Y51y/67rEtydy86vO6ZgofjHOmXYfzdZGQzXEcLC
f4gb849lShMCr6dt6yRRCmHyp/nPdUoz7b97roNBQNc5aAI2Ef+dhcqRLn7Tf3GFOgJrk0nt42BN
saQ9v/6XlcqMiDG0FJlUkTFgliBvIU99n8N+FGxGr74VQdI+QAi3gMMueoLiTTfMn4FLEu6EKXGF
IWX86Hje7tFmGP7sE9FwQc/l+AFVysf9UR+S72OiDoCWnWo7FIS/mHn7277JeKcS+zMaCg97MAHU
SM2+3ed1hkTStYPDmDKr6+8vV5BGfdMCQWw4PxROBKQxpFMNvtcTNsNf0wm0esFhsNG0joRRWT5H
xN/eUkaZq0EVQLjMILrluqHRsGdpqv33VgOHc0mKEemvF/p71GnBcxK0PpUmsuxydLVbJ0xSds1e
PzGFh7vdJdWnOzhLiwhcGm0gNEgF0IPYegCHFZE8AaAffEX+ONF5eHTTLD5R/ezifBoPtXrLZDIQ
Pzz2R1av/hjhQz34WBvazkoYzPbJKWcotvF6tCSTRgdzJca0OFqUCQ2H6GeAJW8VobK04UbrGXwY
ZLZAgNzSyIFA+fhb+So7e7qdveQonAmR8K94TPOXXptOyDmsS12/N1XdQEAXzQNQK7p+/Iw2yuuI
S+0sexM1PYIS8qssC1MmofTACtiydm5BekE6IqOnM9nkj2QRIvOI80NXFdZOReLTY584OvOlt4OS
g7NOSzIMA06qhrqFunnOZjjw/cKO/CDKcrjUCNMOptnASFTpo9bX5pWzHnOPJv4up+/QSmcSeR0d
xqkqgSJFlIMBG6DfKuIwQ9/90aW3zKOpljq09VWQWNPKZeVZkLqIa0iToIAL74Eo1uTBiain/FKL
qL/zgdAX/QV5zhVketeP6lqbdnhjzbVWZngu9EZdppL1MrGb+L0B5Au3Zq5jRfUaGSMkQho4a7SA
1Wsm+fq2wfSUL3w26hyVDuIm52DOl8bJnJ1GT1HblUYfPeU1AEGay1v+x+NbFzTZUQSEFwjZffZp
BFwGwd7xfhnLKT9SbudHvRY+XkdyE+e1Ye1ZuIIVjapw7fT4ebsecOFfHrNHl4jNkvpg9fgZ2qF+
vF8GNixQFMmFENcalTpyidQ+15rt7lqjv8K56o8IVf+4hFbbH8skGI73j+4v/PlcB0DioJGgRPbZ
PkUyE/mTf0zmS0kxTGIUlleLrVesUiK20WEOyAisiLI7Mx9rDa0/DtfkDPPys2PueAYQiCUaNSEx
y9ojDEnt0UqH7JFa8f4M7Aj/MW4M7XGUw77JmHyxIM/4qKQ6NY18weE4bO8QhPtT9wsDsep0/4i7
MN06U/1jcuOxgbXvhRsnYcDQBcOAknx+D9LHKcYNARMf0RgkrFtzxdCTzodYK7v4cZdd6Hv/8ZGV
BuF6GAx9WbHHgwadXyYrPeNExr+dM4n8x3NpSyUKIA35kcmJZRFbvs64KZ6tu2iUVlIpecY7UgzU
y2beP1myC/mtTXPecWmuEOrBl4YajSPxP18d/vnqWGjugagGVNTjeEmY+WC52PeR95Rq7judhRy1
eIhbofQDML+p4ENHm8cmer7WgStfyEpFpOc6xzaeWTtpeKkYma+xLrCuOz1BsqH7ZQbjUU2h8aMo
YctK3ELIJ6WxiS0GXZ0+BpeOYPZlZXz0sAgQ/UwufTBDB6+MHXBLV7jZke2AtdeS8cowKo/wrNjN
HivGWmEV25gjQ6ZSjo/miehQm4iyOj5iZQNzRWSHsS0DbUsu73pwGvXM2VQ9W57YB1qZPN6fKkUO
/VmawHKdJGKozs9/mrzo3HV5fNZUTQveo5Fzf/jnC25SGbvCVxd/sMNjPNMAjMxBC/SXD7NiMhhn
6+nCTMvmIQ4LhJKu8wZg21tFqSHJWW0vdtHmj/hjuxcc58t6TDzEQaS6HG36e/xYrTVCquZHrggv
zyb/S9e1bGnIpn2AoRqhKLLsVcuk4BPDdzGuDVQukGMMYzyFzviYxTYP+1YYUKjpHRPKOpGhy7zI
ThV+CdWi1FKx6R/MKqVFdv/Q0OTV6e1mx4BFnG38nedwCFDtkPsUwupCtTE/Z0eDOBe+qWgM94jR
7s/NlySn3+2A8N3EPdMywqZMc4P9HZaEJspzYoUFB1yc2WzbDzIukKQP7VXpaXuNpK4ThlLnqzZM
oWoqLfyN6w6s3Pxq4+lIUMmRXvm4AhwjtZ91EEvXIYmX7KfW8/0pA3o3oQrJFsMudfm8c1nzzmVW
Dk1a2RbL+3NuR38gqBEJWvhHZlKVfus9awRnBuu3llH2ZGqIQP1mOsPX1s+GU6VPHIbpYqVtsb8/
vF8I0wbIKqpxe38YTRk43Uw/qax+LYfUes8ADAOfK2nEzQ+nID/DpEluARSaQAvSS2aa38Jw03fM
1N4mz0vgNaFKSdsCht+IsH2IuqZ/1iHx3Z83sio4VDnG9/tnMa3viVEw2yNtQ4bbeaRdmnrO2C6r
19GXMXeZhrDSocjxPD0kp72DsQxm4r011I8JIdsjyufhZiQaHjHAYUGJLcXGxr4q9Uxc2sRIDzYt
t23htu7V7cnAFLajvjtx8ITdHQIXGV6uka/XCX2fjNjqlkY/jcsiENr2fqyiC+Ndel6d/Uw3q7KN
VRBY1irClL1KzUIes6DIHuEOOlieFOFWxNkeA2+m4etht0e06T/bEbY3M9Y/bV0vl9DHiks9mDC9
ZyGaO7+QYDj0gh5DQK5PF8kxaE1tx5zXbrxnWAmPjpAfVq7Ll5QfytqwBmaLiio6Swhb6/Ma8O98
LvzzoZgf3v/y/dWKNKQr68SG7G0oagiYHk2X82rlePHO9+vgqut8C2nXqG+TOzWr0x0xIoweHRqG
gdX7xCzK4NpJDrJOZJSfY9qJBf3G6UHza9ROOfZDFSAgIOvsXWOo1Rlt8nuQ0C3QTAHuQhNEMFhy
rVFmbVPkxIe82dWZDYvattq97cv+IIg3OMjOGPYBhsOj3Rb6bqiD/iT60tzalYdJ1M39TVKmVLdy
DvrLpjcM/fMBSEQPvs9gJMon6xOiAmViUKyMKnb3jTaCU0CEQ0O5YxKpxwIeYaDvxmTsDlFgDUfw
IAKIOvE5ulscZAjrVZUWTW43i66c4JNRyFVQNRBtiUd9pf/CMbLK3lOT6X0DNYu3w/iu28AfURXr
eyJ0xvcMkh2EZPMFrxaMNwIgWYos8mhfLTzDn3rrg0uFDpZX8qnVQY0aMJl+CkRLDnFpH1URaKsx
G+qTkxH2HKFwXrFqmWQJ0YVAgos7xs9NdBwVk3wUFYgvS7RoSfCWZ0OzR2LyVZYhtyaZty/liCrD
0QLtlwYUVQkCC/riw5DfU6yrG/+QupVuAM4Uc9Du/nA0akHeKJpH0OnqFqXeMnVFtuode9rAmbU7
vkAiunsMjnMmRsuCfJL+TnRIdMQnqifuCAjHEqI8qLFmIxlrXjxmx1sGaM4JAgnSjT5Tx1z4DOF9
CApl7TwYcd1d7pdp/khPeDtxI0J4tMcPqavyFw4cENMG+JWgj9bRFNXfLIO/RpwKb0GrxiV6zuZq
6a6/ppIazw5pM3tXsfbksUWOTRuQWuJOzhFS3kSXvnPo58TI+Yspu5J6C/Q2QhftBRl4RPwIH0Ky
Iupe9y1dtJIWiMvFsBqsGHoxuagb29eN70iTb6ndlftGsjqwW4erxBv1S2IF8RH8YLzx07h89Qz9
Fbnd8N344VnR035PahgtmROrk0KRdA4xhYJC0bMfed/va7MavpnDfRE437wo3R824dSoAwxgxSpR
ESw41d0C0Gjx0RM5x9FTeueiVv1TE1mkUIfFh0g7GttmUZx8ZSOhquVTAoD6QwlbX+m1JQ6s0PoL
MRe7+/NVAvkz9PrvPmSxi1vff+kdbMyxTD4tGGBAXoCLgU6ssLKQdH1/viF2NDJt6wJuInxIe0QK
8Zimn0LXfo29E157J9+FDUCd3I8/zDoXr22RRUcSUIgByWzjlUxCHXoS6e33V4k7hGagsRTdXwUJ
wakZejteFP5yqFvPvtFoD/dHNnOyFjriU2rUJ6h67Y6DlTzWJY5Iu8sIebPYfchw0zDUh+6BuyLd
V5Ywj05oNjtdrxjB+XjUKmEZ58Lq/I3y2ESa12ZSHSHAOQbpbgZzqqpm5JfmxhrxaHGlkaHvwypQ
i6rx21MXgh+CjkA94nckX45G/lJDeu4bp/9mhL63mIj+KDzCdYs8z87k97QIjtEKk3Cav2sGik2v
tVa146anwcsUQ4WGGiFoxTEIWnPlyDjlTf3Qe40Pa6mSEI+C/MB9612HUv66v26iTFx09hhdYcVx
aB3F0vRIZghjvTuGxCUctcJwNrqjjKdKoWhJbMt/t6imfbdocH+dsrBgpa+niJbsNL2HkpF1qIjT
CkURbtEMdMdINQItfwM0pwzegMjWUONdbP5B2p+zBPZuq7fGySS2e4c7wDnicQ2Z+0sCA+tG7n1c
5IeoYAEOTaSkmpnnR5fIWyZ7ZXAyx6zYNTVo/UyCfykScr5lHZrboUAHen94vzQjIuHJbB6RGKY3
1wn7DScutunP3PJ8zO35dOm8/hF7aP4sPT17NrA+0oh1H7uKNo8ksRyDx1LYhv+Q18Tl9AHq0UFT
4tD2abJDNmERr8naXetivNH0SVGVB8kPw1I/AJBXvzJ8gZ5ToCMoVbUyiD35xiH7FeSVQc4FRlxo
JtnN9IRaVwixaU5iEcoLpW31gZrYQsdziNyxIr1QRZeJrjawxsx+8vs6WFmlhwndoAJ0GA+uXMpr
RLgDHj7Hg3FGkCH0x5I1LW9dj2U//GKCrj3EaJSeDY/8gPnpLgmsgz/ITTCwa9ttqj5Kj9DBxqzR
PUj3NPYc3FszTD6aaxkV2cFs0CEIv4m3YSTUjjrvyRtcj3hkG4ilYU5bMRF3sGr4sZ7ul8BMH3sG
4wd+ueHOqNsK+UiiHlpopA9i/sgWPv4YCbbg/tyfL7CepqR/QS79f16oUKiuqxbfA5FLC47twaNk
qn7NR9LfR/5jm/vD+2Usxwc7ZUmF0pFfhUfXLLTEFi06K/r8VGJwoupLYAge+wMOz2uaiwGHF/sb
wX8adBiey7W2u2QajoP5URdF41UKNjGlTUSXzJ9wvxQxU8ueJJf7I0hCZMN51pGRjH/CJq7V3mlC
4/2PS17FI0NKEDfrtq+zY9NYOzzJ4IIm3Vkxn114tmz3aR7/MjobVGfiuwetL2Futma94ou2B2vQ
vVUzkqIHH3E44PTC/C1R1OWe3m5MTeON7D8nSFI2vMFRfwSSCMCxU4f7hfguDwTB/JjgQZfokzSD
az0RytUA+zKCAFIzPxmcwQ7IeXwNoRLopz0BOabGFSRIAraKOV6G4eLCtpNsWzemcfDaYT2JgOXY
wxXE//IpgjEAcoskNLJX0SnY337R56iVAAn7trPybCzko5lwmNAtaG/WSOMtemZ3apDvlwdEVDSZ
RmaavZbOHqV3oc+iT1J/JLpPi3B55r+KcacBLJbz/aoacujY1NLLu40+od2muwyzJ/+1puNxzpYo
H9d+4Xy63JXoyLHSu80DPpY5IY2YlXHDTO1squ6pbfMCc5G/qIcxP1ZFQ6/AerKK3NqhvtiS+zct
fdKsVy5A7VMD6WJp6pdB0AQ2wMvUFRu55hh7M6Zzk+FrLrLcPk6U0EjndH8xADuY5DF3hHYYoltT
VeEhDvOlmClPaVN+eUEbI8knIm7onN3QDMBXUvsBMNisNFQcviS8DouI1S311MVIaOpNNqJ2f+ie
rKF8ut8tvJfwQLl5/FbEebhJJ5iFs+yY8gPlD6ro0Do4zZyWSRt2oVv5o1Yhev/HRffqAwFBq5m8
CMZrsPGIouiUmM1B7SzhFUADD+a+SVPWm/9L0nksSapkQfSLMEOLbULqzFJZeoOVaiAg0CLg6+fw
ZhZl02M91SUQcf26Hxfoo2m7I0ZKBL5wAwhVNAyoBpqs1FUD99NNdk1gvTv6MJ9s3/tGp+/CyY/3
flGTVnZDpoGvzrSKnaHADJjaPz1OknNCTQ9qRXF0fTTAeZlGtmDVwcoG8zIPVwNxfAtO4WUSqD1p
6x01MzE3TY/NzS7Wqg8tOaRSXRxl4PCqgWIbpKM2Lui5OG93Gpcx5eDT438faBl0do4MfpB2tlpK
1qGft7a99kqhZyGBE/8cq4j1eHBYRoA5rriDIBuEJdb3bU+oigUt0GK86KwlrVvbwVCySs/nAsA5
zrCx8QpfP/T6AMjfzt5bB/3P4Ig4xB7xZwGoOO+rlVA24ZIxSZDR6g17SdRrMRvVdPjx7kHMcR40
dkGBphTUGcsyvMm8VTL8xsjGla3MbUWLDBw0yoSIA5GEiNwxgdKHdhzmcfatu7lxKHdcZTprq4Np
qByFhTbprEBlX0j+OA0EQ2wum8UgahzTqHmvq4ym8O5f4BC+zWt/6zdY3HxgR7Ehcq5Vr4rgNrw7
eYbW6KIAa17E0CC2i+KNV1aNwmgVg5nlpRb2rrV3kYIJyI0YaQP/ShL/OvmgMEn738BGiZNXdu2V
fppUWJCk/DaIwMUemj61jmU1B+fSeijBa56oXox9q+Ck5+ACwwrOE7bmzc0HOqcOucj7XZ/ljBkj
PtECmjAZCXANNBbaVJ0qWCIhPeGXWp+mk+Wn0yXpYA9mzbPsvJ6FAy+L2V7cXYvnuE0Uhm6+YcWM
GXW4IpsO9cFxyVg62K1ZoJj3htH/I8F4NGr6VIcxTw+WwJypBg63ruB4WFLXCEPIefMUoG+/fjIm
bD1os9a51pIP2hMAJdu+eZN+7tGxNe8XKoTeCIEn8P9Soc6iU/mDnxHckmJ5TjnwkOr8CnIgxTEe
0he383f9au6oMBKEu6ZI/Fd4kcvG9MhWeVa1LyVmXuoI2q3Vt1z01isrVxVlXaZCEm8bYWTWaZad
tXF8/49yx/YwthRgjjriztC/lE3VQKl7avARR7abLLsas/DW10VHhvOIgijR8errMngPRoOD0qOP
q8Sfn+tcHEVhvduj7h0oQodFhz3Q6+LstyVHOI6l/SVaqJCelyjyJpj+AztmhNOYdKrMDKea45Jq
vCPzFiD9hTBtSWXMYHGWEqYbR0wG0Em68+D2NFnq5EW0xHosKmeOCmn6Udb4b1MzkzBEgw4HXZwc
lIRAU+7Ws/orpSEvbUtUB4YTBQzLLegsigj65a4yaSOSavygXKDbjeIhT4W/H8qOmyQZnxt72mtJ
cOC9CCi6YhCy4OLNLpmlukBsLIzqqR/xogUlTYJwP2thDishiyB2MAuWfK5/0RkKBsf56dD7fUbl
qCvlE0Dmett4nrlbuiJZH11h307uhx1nWztXJFkC6Z6y2n/RR0rek6Bt3nEC/rkmMg4X+xWGNguw
TFc7b4E7RQ8vzxdQSfVw442Ga5vPWi0zAVWBwzGrKEmfig/e0RvGNJzIXWzAyYIvoW5Nx0KKjef3
lOOGxghoPNa8EPSCgAM+pWVvia44ZksH53Uwadmm+tITLHuoory5fv+11LjbtAHXXx8QRM7gBqHg
bA2QL6cKV8tGo47zCAWPx6aNgV9Nlberat1krm7ajbHYzX3h9+Hk5a9aID4H/rMzdAVlkfrmBF0h
5jbhOJ7gn2iGE3YIgNiV2I6dot0OYT4v7OLRAOdJ5NCL9InYUGWUN3Mw2v2kOyd98O2TyNTVt9vh
gO5l0o3xNuHOvHQm2nPukDuuLSrsp2S1fREH2MR+vRYyAOyoLdJD7IAgSk5IFk3xYSF17usAMwOl
5XZSbvrmIw+CYEvanXK0HruXBvvFDWBUYCYgkpW8jJCwTpSSc7aI/7lxwAhU6O8k/C8ZLbKkQ6jo
Npac6YEfDo8HCgXcVU/OTmlJieS0HAH+HLn6Ab44ZKuDVx/9CWhQRcV52RGDSb1sb0/QHop4TWFL
GIZ3wZC2AJXU1q5y89i29UEYA7sGWy9CQHgXsnDvjK3dAX6nctCreMhEM578ZGzBRyaEB6z4TzLB
02jAmawQWyEXsr4jxWZktvfdQJ5hDa/NIEqJZo4bKyCXk00Jv7UyjZI6WahOqJ/wBc4wIo0jqK19
o08K8BebXqHZ3IOudcvG+RuhA0Mr/Qd4gNzjXIk9IiBnqaIR5N+L+BzTu1XkozwogFgr5XBriVlt
Ssc+2hxJwmVlPmZTt+2dJNl5HSA2E+JYpQsQ44N59ho4jzgGjzrB7w0zfEDvR/UM/iXZIMKA2pm+
c6pwiA4nY9RbQWQlABYSfwCO4xR3hsdCSGT7YEycoz3dA3Z3jgZ3aIxsvM+76qVh930XZ74LV6L1
w8Zrz5okwOGmqRPVAPcudeA1O9nbDxXt1COiVzgY5AK83D3Fff0PA039mBnBpa/lWwm75a5oW7EX
qX3FNBOx3G35rJX+XmcaKQYX6rDrxfeZxeUzGOmlX1FmuUqeh4EfT1FBCtVPYpxLdokG5Uo6EXZ/
bTqrOjYddhfv0uTFc3RtYxKRiZglxR76Ke9UN4m3KjbzcBxjajNmwrFLcGzgDBgxTyf/Q5OVTaaC
+lSuehBo5YfCKHLkDw4b4q1bOf6eYGzN5Wt8TBW1dsU6/eq4qzapyzbBGo5J4Mgb1sfyPHR0K/pE
5u8FfY2JCfawRzSAaZFbUb0mqECYwKXU7IT0MkJ2bpKDbeT5vw9d+TNo3OUgRDds2Hz+ciavU+au
baXYPRmJsZ5ilcVBDl7qve9VHeVrd1Gm1e8VbWgnSF1kMHCf3bEz92BSJ++YLFeaswH7WVL0uAwu
8ZdJmCfY3MdmqOZzUULT6UV6RyfCpdENn9MSHnVZ12etMegZq4adECyVh4odlU1D5Zb2HTrDBw7P
zd3o1Nuawt1N57nN1rm0C7qURNwnGDrzzm8z/eDy6CEMq5+z+dlkqaUVgzzQW8mi7GYYNhb7hHq1
xXTLBy6QerZwsjSlGy38T6HXuWctpkOF5NzAZsE6Dk1ACELQPG+7/o/Svs1gGrZUbD1lWeJfexK7
+lL+Zk5inOzRHx7V7A/c5/rnIo0LHpfsPAbm5xCMDaffjjGeAgdyL0KLqFd/8obCepyUMO5ie+b9
qygtsNqr1VCuUZdAB2Q2/9TKZTxXjX2axPzDIVDRb9mpx4xl0bGKc6p6e1s9kqfb1vBkdjrkqk3B
JADsF+p1fd8m6Y41k/+I8Os/iq6DxZDCH/ANypuGbkdMOwPM3ZKGCgJ6GB2AG/DqmrNlLa/aN0cO
wT3Imqrzw6CKLH6pEe9jfg6iyKOgy0YC2hM3JeToQNFX4HBAyOgVw5vz39ckOGegGcPK7q+GL3dL
uTaG4DqJ3PiAHYpQaC7loWoynCnTs+wD7eh6vGa87dA42JxHeMemtjxlaJ8P/32oGvbkElGBz+Ou
uqT3OTCQRX1iAL6r6I3vpH80SI9ac7Xqqgs5y/4+maCmyXLPQibYpD2ZHPr1LuXyNBtieMJij5Ub
5aEovOzkdskD1mOgOT0LJ1qP5DB/DSIHQyPFk+sT/Y4nLQlHajRDrymhU/LEdLIFPl722UwETNKU
qU7UB8+dHjBaBcdl5jWGSGIzenPsAN5iZY+6OTyWnLcvrFy+UxKdR2pmiN1UF4j+fGYgDqNpH4hh
aBHsHwzmNMAhss0bOk9Y68VlR3pd52L1xdF9H+aJtXTh3dGly7CUBEeNF1jiY9hw+scACyb0xQqH
ol9gIoKdPE1g5uUo7lB5yGx503YU2q/SCNdW8RMRIrqAiva+l2Sl1EiDVhMT3+4I7wEZd0LXLLF5
1pTtDEByN/goXvtGHPWizbYtnm5SuNOFAMx0Zjdx6IQ2nXID4I+KOY11U+NtaTK2FGKbGXP+jGnz
mGxUZp1cIPQVIEgDODxhcYWDq24GzY7YyhAqXnmnY8cdS1yEHrxwMgq5k9Kcw6TXIT6NxBQsKB79
wpEfDRMT54c3m30IDi+gtMjkbMyiJWr9+dWdK4NanY3BBm4lReD93XjLRlgG9o0emLgVc9XXI3YW
jIC03VJcF4zqYi0143nJspMVzc7UchOtZkXoZrte88B3wAVb8u4WmMudrpNVq5HHeZGzbPCNhCBf
GVFx9o7iCHkwOA+0aZ9LlzyhTq1x3cSPnu/Q0KlVPEWpk6tm0MhTnO1zGpfyuY8yvWg2tj99WWIw
tuYwXoDo7cDw3cFSwhdLCLXQqcLJ6amkOnc6V7PNdxanz6agbcoH2iwDLSf6r5aQ+BkYIzqm+W8+
MZKWRp1VC2E7MwA6CsBK19QZB7XY6jXDvgPki4FjgcAViFdA4ymgKgQ9/LcvuleQ45ZTD7iLH/R/
H0i3VGtWg2vWlqu6+1Aa6O8MloxucXXClIYHkcSzNuW/+thPodN4oa76czXiwopnstY6MVbjtRqw
RvhujaCW62AN433mQNxIWR7aCxzCxKumjfIx9+Lvqw65o37LODvkC18UoOo5tDzvRRLzoVGH5XJD
GLVt1ZUWYra/2VFjI8DJNijD0jJ9THJE71gu+rQcDi1ZQV+/1rgENzrKQeB6H62W7BMxAyoTsx0V
b/6CQ9uH43hoXvxO/xdr9t7MgERDeuPCaLO7qifSCCn1wfK6h2pI9uXKk2r9/ZjgVGwm/VXz6Afk
tzqRQvKWg206+4GRDdGqnsMh49VGlGWLBkfGWr9mlEi+9dTVFphaQ4STj1oQfsj618nghNo7ZDBb
OMLzjT1H1lTAKmfnvVI8RWkNKw/LzCZcYx4qPWSD7YxGEOGP4eeLOb3IY27SIv9MV1ZTCVdh5zp/
cF02aQwplC9b3ysmZubAXeKMlIlLw40Kbbwh/nIa9dtx6+rx2c0BY+M0O/rK6YiZifhSp9QOevGj
jrUpHFMezdP8lnTWfxFuuqd1agW43pKH1TvYZC/K8XlxOXpzdt3qEyS0CmzYb+D3whpfUzhYCpxY
SRaFs9SePPXbWFneycnNJ1OT12Kw9AO2q888hUFwlgGhy9l+mXyHEkn6Kp0KGXvFgtoWdPWpWaqH
wZth8vAA9xsDwTYX6phqBVaVGVlkxM5+8QPOpXmBFmzr8m/0qu9Jt6Y9APvjaOH7VLWt7ep2+qRu
/DNYSh88RUWIKfiNhW9HDaYjlpWQJYTgSYvIiIRtRt6EWDTQXMujvj46tAftWkPeC69wjqgfd9Vi
G7yO4VmCYaLo2ONQC26/OEy6W24splpCyx9mIr4KXQU7tvvuSdA7BEv9ZJlzEOZ+0oScqwMOcyN+
9fqvq6miRRIJoavEOxRWHvVpRJ/b8ERqCcKGMT/Y1X2H5yjE5cEZz9WmSDqaCNO+vfXAhXZK0oOb
Q0gMtc4sDyBT42gZsyzEPnLxx4UwgHQBf3RIImZMD3nXv6fQg4gGzC/joJ1l1YwXHCcB6kXNgz9Z
mwNyagyZEOuoR6l6wkZzDKjiqwRQ59QS+R77CqS5WTx1raJNuyearaf4PnWDzuKe1BfkqsH88m1M
EVLDayCL4X0AKiwoZtVr+SOnu96wvnuNHEOhD299YspjQ1vbdsWPgZyVG8fJwY0v8/MCUeI4twME
nRyuTzIGj+U8P2OxPUvDuHAoWJm6wysO6AOliFsrs54zaX6DnwpOFpWecIWJiMjk6MFgrcX4JXgz
hrzsUZhMRH4HhFvi2ccRMgd+g/69NECc6bzXtzEw1o3l6ZSJS3Jsddztm2BIdq2J8cl1mx9+9PYO
dnkadX77nAiX1urh0aZogwyBc3AyGokhefOhlFSI+fp71V49fud2N2mRp0NYwn34EyfqgMpNGIKA
Q72+0YrlR6jxSvLhk02MTt1I9dRWNKoYsGlN5JXIsbJLqyMz8nR/8Ssv3ylLf4eRX9FgUu5jcxQh
NiBO37z4/fmMWZdX8nDVO7wVjRvgLMr7d8gALFw4hE0zzJJGqwmjxOqAlZdkY5EjxehxQ9P7/Ean
9W1S+odaDEgH+sRARlmvmX/mie2hnivePVbCpqfN1q5xPQvzHBG+phigzdT77AyP2POZXdrfTmWv
XUP9T/XuarWPlcSCVsLro6urk72Ia43jDt8GwQ1rTfCSkwtNnRbbxGD3LerPqaPsZXBYj+ae/sFB
8mi3DvSJsXnsjSO7zOVaWv6bIncfNj3ERXdCjuqwPtBFKzdBCbt4WHrgqbzxiIe+pRau8TkbmlMe
V2FrDwmhX5RSy8ZQWTfBtnWeLVU1R4eV/oYWmIO/jB+Jk+8bO/vyXXY9yteWTZDC0Bq1NxgZzqGy
qx/ai5dC7bqWXlb4pj++IGtjxArvhOQzxfzdEoPATvkcTUSDjyT/ouN7q1Wjt6c041oY5v2odzea
Kx7H4WTUsge82//SosogPzdZZDU7kjo03HlBumfz9JBWiGTrNj5y2+UT7J/JMZGlSvU7dt14MBbS
54m2hJQa4/OiFtH6m3iWMa0b2amw/RudCy/QUX6gbpsb3elvHRYsLkk2JnVK6M/oki9b9Dab/vRL
T+M2NHz7h57HPE0vZTJ+Tm7zzG5m5Gc3/ga9vA0e9oJSG75KvttN0+qvg0PLEPJbDzFmeDdsuc8K
8xnn9tcC4x/JBkSy1n9ogfOTj/kDrnQoB4v+C9HsvUyGb6+fnzKTaXwiT9mMMAwkHS0IFiHkrvu2
087YNJavzuEZaE5mGqazc2/3QERy8seT1OhDyokAQGDdVPDeneq9HnWM11DZkgc1uJ/SMt+xFtyr
rOWcXtSsyxsMq94A9D+lW8JLHnxp7r2UYp4x1QEILfTnubT5zq7xBXKh3IiRJpEsxfCuV+WDVVur
U7cbyRtT/TzqnPMs26aBCTYSOZ9no4sPJEAhp2RoRSLNjpBi3taXVi4ij4pL7AkEJ9HhfYrA+mUG
/bGkz9KiGJ6QJ8Yx9yaaQl5c8ZLNWAQbTSIVlfEjz6orjDO8o5l1dSB5VkFanBg2Plvp/DqZ8RAM
booRNjtZ8/zBCINLJCufas99tRv0CAMyl9C4Zeb2WJq2d0fO4jD67/yTZ4rWx9l91geN9UzWRTXz
507UCPrtbBubfKGQtA8setb19BM0NW8+lEcooicWSd9T0QNWg0WFTlMiQZTJm2OyX20d8a250yVr
QElBo/kQCAeDEfBc6XMI6pywguliSW8IkcSy7WS2Hb4V3sargGYWtIl3deeAQiF8XP3D0rk2rcri
IaF9I269XanZzV7BDk99nApYq2Mk+Pou95Hr4WIfByh8LAsAlBgGgEiRkEgWqbgBuRjZV631Ij2r
38VjU9yaa5uSQcMtmhM0tMD6FI7dbSSt8eQdOGgE+VWHawnEsuGTjnwrBZxQ1NFjO1ggAtyHRipj
qxvWeX22ljZB2soB3EDEZ4gw4VPFvXI2tTowVzTcikHkyxg9Hp+ur0JEpw3sFtBFZFdye3w0608v
cXn45jVOcX/+hycqTNcrN0g9aJnLDUaDDl1D3XSWoyUIjMDRdDiJqeJNzbWlSRbhagAJNWKkMtkt
gkq9CYZdwCUf5HkODFZgUUx1nukW0hL74No0p4EqDLWBe4XMu8flD5R0KKCWi5Znm02OozOylwHD
BDvYdMfi4QW6qrnruscuScY9sF2Gj/avaeFrawa0UCt/WVw8L1x3e4iVKyuu3Kk04xHRufjylsA6
JM2z5+BO0sbpc9YtceCSOePqaqLYVEjmXrnXc6d90ue+PkipE7oeunNv7qVj6j+cFxFmcnh6WJO5
GmrV8wGgUZEH+3wRwx4FfnQhKpp5++L51ofKmjBuO2LbbbaPYyCTvKfhuKgq6oSVXhrZYLxZPUSL
CzzBQVPk5soaD95ys0gcUW1+ro35jY3f3u+ptZnWfz+WdFMgRPXWATfJv1rhbisPXkb1+NqvoFbf
onIL4y7rPP3O7tSVSANncN6RkDA5hNYgz3vh3ZVe9Zfr+YUBm47yNLdO4F0RNzN8QyhNGw7UjPEA
2TTL+FcCNTGBozzWOVscU7L5MhxAVK6IEfrLfQ17kYVMtht0d4jKQIapC8xDryG0pxcPK17kH4RW
iBObAH7tSRnNVI7tZT2qwwzawSq7S9NDM0sHE7J3NQK9XDW4FtpD2lTqnBdUmlMVDfQLlBeKyCHj
vbFpPNKkfF1Lh122n/HzNJIYXRpXwYMpHHAo2HVDp5tftJLtdWEbh4J0Hu+0HgZWLXSoNXvSyyEK
1vK4KN8/JUGFe2Do/qZeNKw3sd6ouhB3Bec6q8FjSWXCS+u/144ndpZZv1UGdvN8GY1rnzLc5uUf
CL7yamV5xaOUD2SWUP/qdYu5qJNm6h6z5TCAEXSAQInuvmc+TSYLb101PjhjTNEILAewAPV7muQl
MdnG3bkjRNY0kYSgqKpw0naINMw5L7Fpmns1L8H//4iJARSIA0qs7Fkd4Pfc08Z1HOah+88HG4LD
491HeP+15tCupaSgoGhfcLYWe268Hi8BQbIMr8Z7P3/2A2dhtizBXltow9P0wY08rzqXmKyFxR9m
C7yqlqxzJ7xx6XX3ZqFNd3nd1Ruvke51aYFTZakRQx1iic1tiT8Eh8PMOEwnottv56l9yjCO77vW
hzRXAU60JzePFvdZtIowgHN2/ZiIYJ49FSPJoqB+YJxLDlmvc6Gl46nL5ss0AnQtY1jdaeP99Wub
oNXp+sVTw6uc2jUg97BYiQ0pnfkYP0KGSf4QcFdtVPXqFNwlcgDMqnE4bKH6R0NgPhTEAWeI9my8
qOaNVcaVyitrKct7O41PqtC/kmEGybs0H3UieyQm+S6xzG0XKFc5lYmlHjy6Y0J5beIjPa7+TwUt
PKraYrseMNJO/4pL76HtFGgi6bih1q5xjB4WJTu5T57ifyohPA0QlXelbMeT6vxnty0iacJ/rpIn
PNv8v1TwPfBGwY5D1eAy0l2jlXDCYUSwKMruLDXx88VFUzV0EduAhTfBZEpecDO71jwFG5OlB5Of
WgBsJprq/iYUxVPVwC/Ob1sw6d/SKR+1lDe6URKry1hkE9/2pzHYJamM9y2L9UMa9PRMWGsbt3H0
kjSybDwD4/Jo6rJ6sjszPzlmAE/51wlUv60X/grkM+ifv5NJ4onfM6oS+WkD/QPBMFIGg3QaAOTq
Wx5PLTUdrvUKzH5DGP9p8r29y3OBCYSvvOkvY9c8AYcmMSmPEn3cFmgWtWLw10EcQaqcPUqy2IMH
sfGg2Zr7uRjfXZ99p+V7qWN3aOLg2x8DykW1tfFOv1iYnuAZOfiS4vfRgC3QkIicRHCHURISsDf/
zc4D2bV9HqTXRPkRyGBvw0nx1zQkClv+xj//pKnhiWpCmH9mSeGAfklRXEPHIkgfpOJgOfrM4SCH
PZI94dtMtlUiyMHH/jFei1oqWkIJY3XI/ILUQEqPALtNVkwaf5qPeR9zZJo7jGJc0ICeYaXyMqru
m6FILzSivnVrMZ3XDBdnoravbpIrb6dLo00v8ZR6IdVUn7YjmYaRJ/Dh5iFmeEIkcp3LR4aBmPBs
l+MU9LoE+lt/aYvmnjM1RqQnLaHujlhKWDdIsousf/yRpao7vguH4JpM2rtkaK6zg2IDcIUKrR5b
1vrjdd+1gjwrh0VgzgzblWRNQFuTNNlMqvmztZ2HJDH+0W24KVP/NylrfmiGcfPN4r4P3HJnskTw
LWGG9My9kTE1NqqB6x4kZ+UG3xWLJHBrLsnYqdoaaCOC+V908FTGUlvzEnK4myz9Hz+uEGWMSGZg
ITSzOwzmwItaJk/6TPoMlJALMD0ryoM0vBuHgSk0ypM3cW5JWeIahYNFIwF/Xxk7w4a05TKAd1ax
T5J/mPw5npkmziOlbUueE2IB5CZykplZ+yAa6wFTZLJd3rFA/qsH4wY6OqRkBUQVflqBBW3Ck46X
f5PqLM2rHiijY54bEgtM/Dz3HPxmltC+E1ZXLExA98KXjoSrfc9tC7EPzc/2y8ecFclhdpWK5iKG
/dA5d0upylO8a/2OBEDgYuxMf4ROfYVMcYPFvG5bKR/8Yf5t/IT53EmewJAtrflYWggXZKp3U8xO
wAH0r5IwLpKbV1FR5jfdFtNuSH3BqW/dX5iLYNBYiUalzk+Xw/UXzlGOnC55RjCYHT7xsva+yxou
OaxxZZznPngnG7zynU2u1PEJqjcUa2ns8d7vhsV5IauLAFbGkUX7bp2VRzr//s24sTnr4rXAsICn
h04Co/NoK7nlDkVGlbfNiWcR88EI05Pw8j0MXKn2Z6VZuYMg0G8cCgw3kOZOYz88VERqorGuGbkU
jRu5XYPZm54Lb32TlaCfk4ZjAULxH9ayaz+oywKaCtIADFQr4rxP3nAEHZWYZEBjCnmMCy6h7FjT
vwg/nggb3SC7pDbGA053xE5OYImNWtRzFMSWNpBqpAAK398e//8rlalNuC47bIOLytIogUTDdFLl
XIeAwJQiE72pjJEhxftQ07JtM8xlzAcfbZA+axPBQYeM0Ewwah+sf0oR33tz+JJ28NqomDIirTqb
HUjLer1NGh9leTaUTrFxQm6k9i/VWMjThN5NQgZEkobdxmnYT3m+/RvXcPIxC4ScWRqIlfVB06wL
Ex/DkUMvUgl/jIa74FpXVPXVMDUX+zGx+YrQqbJwkDPSprHc4HXh0c3/ckjdrNgSbr9ablmUHmM3
m3bQTJZNMsR/ZvtCivgmlf4sp+wtQ0egqiAGsf5Kdpl9vv0p8rm7n7Wcd4OcWEfGP4AJnuBL4RmH
xcSXw3fRv/L55z3OvscVSD3j2OY0X+Pr3WvUk9UU2q2cbkyUGXtarZm3Aq8LLuFM4nAwT77tN9E6
+h0aguV4x/Sbm9BxNPs/AKffLNf2cEUpdHPLQd8H44VSyHi+cHun4y2ppyebwARSrEDNluJ+bXdB
Ie1ATelTpEmkSL+magsg72i6r9YU1no7bYOCIEiQxd+8vALiuzO1DLb/x0Z4X/sLsNlGp963pqUw
xU7sjsTaXaausuk/IFT+mnTc7m1PxTvXSvnV1yNRLwEyt9Le7Hvptn+MrrjDoafp8fCQugnIpmSg
ohv1a0iFy6TrRpOwupB198CrwrMIH+c7p30J6uQTFimvp2zrpcULXsk7ExQARawMammDzuKQxOpp
hZoqtU8X8TsYaHr4XvJtB7WlIbQrRw5RSa4sCjzKLDLNQR7t0nmBeMZTFEB6xRNzdOhb1dPuuSGM
Lkh76zFONnvE6zGrmLYarkisI/Kflx5KmweM/WLomK47esKb6cduun4X4Eh2bRyec9FDuunVU9rr
zGKM0lFsM4z29k1zWG4g1ptN8lt6xRMHLMPEYEP7A+sJ2tUyOkChhwp6pL1pY2Ilkqsqlrv2c2GL
D2XjDVIsmk3KRs9UZuPP56QBvig/lbSJ2ou9t0wDi22KzZz1emiziUFiM71dY8mDy4XDPGRxf9Mb
n+LAn6zC3+VQbXzfxsk0n8vc5QqIKV/UMRpxzn3XIYFwjpB0b9lTuUMXjjFf/qgYEBHZt5iLnJ0H
5kUakWLqAnydl1dFCYPZ5O96ZzyLWVwCzAA12Mydq6O0g/PgMMhhae6418b+NiyDzbdLy2xkt9wf
lku2JKa5nEJOtkrPkATtkyH953rijGQ7NN4SN6xJUZkwl67zqO/x63K3qvGtK+1yJy1AIhLjwpg/
mXryZAibgxhGxHK246ujrdjX+GPQFgTl/meqODdL0obolpxS6hQCaIdU3bY8owddu8Jq7bbM5xvD
kSdJqeQJlijDKYemGBjt1haUIQfTKPh9OH8D0N3RkRQvZ84jIhHApro4VuhtC60ys5J32D1xWwr8
yoLfYWUSAakgOY2VpAOo7L2dXVOqrryh3I1mShVpy2yMiwaXCAYAQYoscyJWXG6ol9O2LNYnSUUB
QeESWtIYQNfqeH/hGcffGU5Wnx1QKiNXGldsJB0mMiOOgsHbKjaR0TRnHl4/Gg5746Ds1oq8Ie+3
jZWe0o57UKh6N9QpCHK5WsvyrzzRbqkdPJLrAFVVMYfz7WPJLyBYhxMnvsKl3sXhBHBmGmbtYzrP
cP4j2hUHsPsdfJJqVaetS2BrS2QiOu9LYFIb30yursvGuoehUSCipF1cX9d/CtprJF0Ozo4Osb+R
Ha8Bn3lKtcsSJnHj7kFPcXa0ljgaWjhaYAyipph+FoS+i0evMKVqAOG70RnDVP6Va8Zi9lQSsbca
I1HzBY+Gtdc8mR+9plURzBIgdQH4UbPB6FUYTB1aGVCIWiZfs7TBA5SYEmi5wsqVdVyVCmtHmlxE
dYMUye1rUT4FlIq62uncBKiGnVY/8mTB45p427rTfXogcJd3butsu5JnVIqUwFh/yaV4p6rGISdi
XHodMcD58hqdwnuA1nblPKdp/cr9zWzV8qKVLBgFfqo2m9VNuTV9QdoDELBsy7utibTPMoc7EBvz
Y+FB6tWCgMxBgQs1tiKmpk84BGxLcjVvXGehSxPZf4Ph9j7ZFgWVz5ATgAGnZn/SF7Q2zS4i33ly
SZOyl5V/BrXVgLLMnTFrsCvkzYNuhQLyvSz+/9g6r93YkWXb/tAlQCb9a3kvUzJLeiFkyaRn0vPr
z2D13rc3Gg0sFGRKS1KJzMyImHPMXwBk6bLgQl7ba9PLjQM2kGTpDcLfIkvAP9V9ua3eHpBgvvqN
Pywym1wtOycnIO9JirEGpH7IdTz5whz/PqqM3yhSuK4J7W1ogrRMPv6MstwFLRnvCfKAdhhaWvmS
zPQ/bqq597XxK/22ungg2YgY8AQAffJcagXXsMlB4GqWvGpBmN9FDupd05jodc0K6lRd+cuQdokp
yLPubW7lhz7w1YMiz/5gxcljbffoe+Nq4bQuL3z3Udrp0RzvaAdt87H9GgDMY9joqmPFZIfmdvyB
7xzhjafBRewAXQtBozIxghc9ox9lMq5ak7fyPkRihzPpPebgtcliHDBGUEFFs8fXKus5vKJs50Jo
fjv/OoRaAuIzJDFHC+582qQ6OjrsRBzeOj62aNSpcNCnkiPcrIRnfPvlt8wmqLI90um6YEPJ9Zmh
kGVoF5X/kubIzaVWfWkKg4VjLwl855oUw71JeUouLsoJYdUUYqj+IkRJK+jnFvt5sBtczdoL1z2U
pto+ajJmOivym5Vnl48hlbAov4wEnUsEJw9q09ZPgx6EeIPwWhI0jWPFsVtQNJQH+GCjFUbKVSX7
eIH8NgXY9scShDCNOrOjMQw/3ME4C4KJwU/359hUGdZ2XIxNYzxhuSPLwuYvrDLml2QMbEpqKIMZ
lutSOpk5nrURqDceIIgXqfNVVe1j05T6ctC/2TTrteRUg96ts5ba5NNGdAya1M1at1z80YIcyJbI
OWp2d4GzCwA1wUrgDhadtH8ja/rtLeEchtyHXupMx0yAqIUND9PO5WCWzzxM3yU8gJkYzlglJCKG
tP300pqeCrbNJYMrJnCdXz0wLkc7ofUBm/x05hsZ8xD0MdCx3xJU02xS6pplqcwlleVE51dsw4RO
pQG3Bv4wYQquliGIR6i/GLPmJG15B0aDEJvKO+uV/hMwgFIkp/ShZS8V/TSmmkT9+eV1KG11jMGw
4hDT8q67c3tog9TCYmFNB3QEH6MPHyFRT2TagUXM2f/JkVo31TmPfa7GAr8DGrO2mKLVBGi68NJx
w5AAMBKuoXjMfg29wDNgcB91FYs4UCFESxRuRBo8aZ1/IVJuJSb3hYH+RMQ9TXnGq5sxixHqDOle
5/SgkxBqEp0zZOmekcBrIzyaz46zRk1+bmO6GY2Lfgkvtbc2E9mvQD2fBYr8bRqM7yE0qWUJaSzV
2TIqYkqmiESlop8rTKjMHfMRfpBmL8jC2KKrWTqZSya3N+31AUBrkz3oti73tjZttJlfJtGOVR29
tKwcXwsPp2soyXPzcgybXflLakG96mHAIjrtz2kXnmE9uAQZyCeyvo1cPKc4SR+lerACG+8N/hnO
xvYXci3EWzZZvFsbZHxISAqS/V1VMnPT7PaC9hc7dpKsiceUS1aGcjkWz6rJVtmEJow8HmSAsuMg
nOkmE0VpIxWo77MIn2zXR8+5TTqrBpMZ77S1wFuMZSWcprXJpTai1QaDRzuvY+rSQMNNcu844QoI
knVBUPYi6oOHvCHasjDaUzGJe5/ckQWK9+/R1H5tLeI2mbq5sWLtxpY8Ic/0rgxpuk3rrjo2OKC2
/ntRuW+tSAhJMkxxVZiZJdXtEnO9PDGKU5umjYZVyYzIkG+Nq79iCCd8A7sT7TE3Tw8Iq+KlR7Ns
lWTFsFaNnDso5Nkm85SAJR5g9zZIxkfO7TsvlmdZFxeTecKUgHDMiWns9JGOFEQ3dsIAkxd//dQL
fjrfXbZ2p1FzhtgUqesmGCuT3e5y0uXWeV2/Wi1hMP6U7moKzxWG4W/toioce4QcAggyDiVKsH0/
nIMkugRjbOyYIDO/zMhRGHNWlR4mcDlWOMmDXTthYdCQrGQKubZVjrDk7b4mRguwtj96u7qw71MV
vTlmd+m9l8CQzDtYfRcWUwasuOLdAbWcyB9OO8hTBdD91gO4UeX2A3B/Wpmm/ROSNgil7+BhZEP+
JOkjamDFJgDsZEnLgArDOAngiJjYh5fapEgGJh/WJL+aE5F48szB6VnPMmbsCB/DqbvkcXVJhMDL
xUsStzQC02htOhEHaJdph2o1RIRIxyfd/K0jxS1Pbz4C1ZQatAXGQfz0vfNEtw0SX7rpu1ojihSt
OFTrr1QlJ9SuWNzpiIzANoza41qE4pzXDsq//CQ6p17WrO4r4VChIZnjRYHoWVhWuoGkCZOHdT+u
n2ME9MSbTYrBJWc1WvzOdmiow0RWYYOEJ71AAhgdvGJcEe78kQqzXSHe6IEUEUHDPnVMCere9oyz
WY39tYOObUH3866tEJBmSbAJrOIwT9Dc4mv+Zw6sjZ7/nrr0nCrE6cYwzIL3rEVKp7+mVvuJ8pAc
B6cBdcGJfgwAyrgYu3JjWqcdYd92gus/nnFdYQRbylYWYhMx00NsOrxjQBAEf7G61xEvGPZj2tfV
fqBAHMqDREh7PyrdWDNoQzNHiE+HScEBQLZwuQo9O/4F7A5wgRdundXGo8iYT+sS7U6EO34qTbJ2
VSEZyHAXQMPOQd9guu5t6iKylk5WlhIDbSXFIRuClyijiXb7XARaE9vJ/LTbg/8jvTY64ChjYUsF
ehhvJHSVhvf8P4Yke+TuNZpN3RxD8kM8v/X3u25VPZKg8ohGmMiw//9T3J5adccUGMQ+KJziMMX+
XR2H4waIPtIf1RSHJPXyw+3dOkh7Jt/Ap/vinNZ0ixa3/6GAarAYEeqs6MDgIK/T/zyEMCBMYxb6
lv1sJNccPqELTMWClef2tbdX4/bw94/1j4/99Tv/23Nuv+Xfz/63p9w+plD+40SdX/h/POf2M/zj
O//Ps//61v/4/O2/+Ptb/8/T/+07/NvHmCvw8zhG42wrzdr88yl4jLPd7YMoKpDV/f15EXt4pG7v
334oiynixDL631/s9laWkb7w12+LdzauQXD+97L7n6//60v/8avd3tVv3+Sv/78fpmx3+/q/fs3R
XEMaWaShA0ij63f01e703lAgKCjfs1g+h7CvtplAkG43qN+FTAhEDO49bWy3uBZemJyn1Jneri09
DQjTe4uJaqlQDDGiRkVh/CZ0QCngUR1NKkgPMbXVZHmEPdPAjAyJrXxikonC2SYAAXOvh2ccky0T
lqOr2wTbA6NcUPUuRmrFnakXnFqIOW5ab0v2tLUrckYPSJWRCQwDEjr+p3r2R1XJRz/IXxMWDK19
9ydqhuTCDOGVA/XFUJIjVh8pEnbDleqT16Tm1JA1/XciNOPk9g7xzFODaj02NuF3PTZEvdRMlc20
9tYCX/PW8sl3zk33FfIU5b+uDuwy5nl0g9+h7pvDRzijZlK/gDVgfFGmtl3/ifqPxtxY3CnfqvdR
l8dbH8MhFofiq2MebLZjtAMoyQim66qLbfQbBDD2OuT+hTR2j6O6hAfKLCrx+nCDc4uzSlN/Ooqb
tsG0uzTNtofI0pxVCXDOU/vWQQvZ5bPsogNVn7n2zqhnVUTU4wkm12hNjoi/NmycYXz3hXKcklBh
9LRd7QyzcR8fo8u5K1Hot/vJf6WrNgLaEJ9hQuQXXZsFFX1PBh7td2eISR1N3/2SAVUrmGwwpqEz
yrl6aeBNXHUxnF4gaAoc68ZLzZ9hslaycYvr1JKvGfUEwUj5nCJPWY1g0zj8EVJC6EDQ9B1uB/1F
jXeh74AOj7CCBoSc+mZ5Xw3EKRsJ7VjGo4QSyPsWqhgJsG53koO+5JxD7IBidEze3WJsMX92BpVq
fuoSPMO67r/jYfyuLO03c0qxAjJ3rFwUobZLzmVu9vbKDIythUOLF6LTkOGLDanAC70NGbpVHIcb
+EOr1ilMekBcWYbQEbgM8ktn5ngoY+C3SbLSXNSWtk1DHlY2e65Bu6hyh4UkmmvLdXUZtLLD3Gh9
go3bT3rwCfG2W5cWCu5IfhqFLXaKxLClIUu+vGyp6+m6Ti0tXN+7apHnrXoUlqDPZzUdpaBMAeJW
E+hO/CvecqzIYUon0rKrhpK7iJW2g6VLfZn6gng3/tcmVvXSnubJS0uZSLSu3mcvFMCvDSisvRu8
Ms4EV4Qyg9De8FKXbrrKAwAnumY+yIiDi0UaD2YHDXcyTrKjnW2ziEF/McC9KJvYP2ll9uj3TbSB
4IZ7B8ZEqN7xjA2Yxub01da4sx35bdV2s8PiCCzXgWniBsEcT8VAJ+LFhRb0RbAuLLTefQoNQieG
aoIISiiWlRHYOtgpBr/T5FD9VHSZ1lmhXtyBVtegixc8Qbzy6gsXLCgOiU5E24ENQEMYeNnSVeOO
RBTt0PnWYeKsQsREsC5KdPUaHLJXsU8yhg8jhOK1RAfWtAgBmCu1OyYGC5lwyw6h9Wt4zQ5VQkvY
COlp/Dl5PTR3E9ToAlLA+wfmFbFr/GmtqSaVojFW1BtEfbYEsQRYO1K8aDEJo5Ww+n3t00TRVPbE
HPqV7btcGAOrG0JYvlYy+ZXfPs257BacZ04nVevNSmGMXI70emyw+dghw5LWXk/b1yr25OKRukiF
rOvDMSzeRKE/t4jimmq2yyJsJtZR7ROpbYEi3yVt9N0BwYVeqxPf246ncQ4GqGiq645NWJyzpj1N
tFQSNQvltXeVUK917TN0HwER6Ey+tzDDi2WMSCkT+tYcuj0F4HC2h5HFnFhN7PZRCm7YB1zTbwDN
2tupzT60Ji1OFKTPjmM/tn1JiUATehGuEcEQLzRww9shEievTthyEvuhc0oUNcPOjBLGKzr+D6ZD
/hH55FrRN97atkWA24ceBge7pD0/A0vJA4BBq8knVfYbWCD2uhwIGXbw8LZpOhGX0l47P30RQRMt
HBB32ypBupI1qEN197mjxYGkCzVc33YfshLhbjDUc56mJ8dC+WozE52G/sNy72NHTIhBmcdM4Bid
LCMxUCMQ0GjpHaVzfywlbMVozXQRl0QuRDrZOlW/Uxpj/Fqn452jWbCzYVOpbDhUCGy41FFp29o6
MSx8N3n/4xrOHQpx0oHRp0uG2PwhXkjpmTUdXrzkMneQbzPRrffYGDPMpWV9pP54CHzrnusBMpql
XRWpTTaR8mE9XKRDMDg0AEm8/YDJUCciJZs1wZTKlYdXvq4Stk1LW2ua5y6T/EUL5Suwhn4buWTP
rNzReslFb9OnoTQAeELfX4sfBse2d4Ei7y2yRjBxOMFoZK0qg0L7UQk9P2phcyQy85cZlo2Iix+j
cM33t6jF0+NkLfM9YtyWXmdN6xALkSAMFH12dWGge8+wcWGr8q1VqXdw25ljzYmlEbOGe3j2XTYw
LO2wPvI/9Cq+eZvYlYGNNEMcQs0Y0KTHJ8Lw1t2XY0iOMMtGIRh6kNOwSHMNAQ7TCOG0UBCbVcgo
lfEluXOYjLtwH0CpXwQVghBQX6jJ+8h5YEBm2uZzL3zGBTGRSLKpvK1X0ulwQqa4JaYUen/0YVPd
te/yFOGqru2QaI00g9OlK2xnT8QXg6pB8COkjzASvxyTdd6JvgcG+jurzwiWBkcQT+Q2J7J+Gg3y
PJudGj3vSFojYF0NHIQVIJKxsh83qk5qdB6xJhIbOo6K8+BJYXI9WyNGY72WJECY6A7gJi3qqSwZ
lJAsaKOCm+x1jNTGDtGzlGCFTVIkubY4WpmCnHUcEL1O++IrY6pN+vCVaQuDBWIiJ0lLSE10gS3T
iFaVPj4kMj2l1lPkIJ3xtA2ZG/qyZ2SuZMCkAsIqxhHvQyvaOy7IK2yEeZOhyifmreyIvZYDlnFt
aE6Dm6b71iY/ThbGK+ZFW0nmQxYRFJnNiJW8zQMRxXdIFUxyKhgCDwpavumATqGfkvOsgNU98X+h
BtULi4zhTWGYIVca2ydpiIRMd9Sf4Dw8JguIMjmOJDpEqS5cxzbBWiP7Lxc046W6lLvCsdCHMG8N
7VbsfBH9EdZL58Qvorkiw6aV1hf3kZUA8LMZ6heG/Rao6CRCdO3hSAfIHjiqT+069D+hE6pF6sv+
GPscpEO0PnKs3iJ/OmmtCS97nEjFZPEws2JlB4iTKknDcchJCCCfaurd90aIt6ro3vQJG5Jjp+ig
pbZj+o36quKEyQW+SSoaU1aJDVefMVlk8ZojZ0gboQnYbhttC37MXHudzbLOwC6spyNobD/dABBs
tq4YHmg22VTVKRDzNHlJJ2ySrIe0TRl8k6QH7yUxiTIo87OToikWtY1ZCoi9lCTq+g9dAXkk9ZZT
IAKSHnBbdZ95iChGhc4+S0fr4DgdbavBq+4SWEbMfVvraQL4iemGlPI28qM1epCfyKgd5AvERna+
RChvDflRBBl2wZBBcc8Rb8OFf0gq+r3LgJ4C125jH5QRlpu8RaCHbChi4QmDh1b53rErdORiflJ/
pFq99b1Ie8nsflvOWZFy6LtrzZjkjjPIvhRed8W4Ku89U54NttsikByyi65Hn6HXPyVMRqaz1Vs4
M9AyqDPbWqTWyjBpr90eaIHoO2AlB92x6IHHKJ8JohDPlsQT5FqNxlIQm89FWfzn3TYyuiPoPprt
2F8xncX6WXOs7rXyuFAc77UchvCcO8Mcv8yMPtT1aY8MuHzwIp+RcudqWIx5l2Zb+QAgifQpdpC/
PlbOn0CqIAjRIVL89rzbQ4P6b4Vqiab5/JTbAyjLEbuaMTLt++/HVFbVGAD0e4MbbtPB573WSayj
cek+DToamLfscT+oaryztMa+mo50V0JGH8rojAWquR7ZnN7f3d7yh/yNP5W+/8fH29I5kLCAYNZ2
NxMYvReoC9Z6ZO6xCcAYv6jWsFY56smdMX+WaGKPGECdfmPokjobtlTGrhldCkQwx3Z2uM3vDYXL
7CrQngU9QHZzKkm87u5DmVbvpSWDtx4ZOjBZ0ztwsgxf8r7BP68F4DGMehOqIdndnjYk616q6m1i
RLzzw8rBMCj9Dd8roM6uklNQWoCZyD8e8XDsfaNyzyHty7UG1uPaWjrHLnIJ3udYBEWX4AUY9JPt
YhbX5j+KHfjkEMwPkiT0tTlxgG9xdnS9W1/tPAqvZK7e3nH0vLmWiL3wvxCzCJ0cVVHhWsc+CFKS
zRC+tEmp35taRB5pVD/YhrR2lWtUz2FlvdSA5S71/J4kqwntp2ecbp8ERAzwQNE8Yw+ydk0WSjhA
AwP1QfeOqRq6ba57yV1FOCbJlpbzqFLUyLJmEgguiMpRMk1MpLgnuQqUI/Y1qlvXwcNfOpT8HqqU
avpWOG2qYfodHPdYNjj9iP98h75bvdPpbxC0mhX+Hpy0I9A5dkAOHFNV+g9NTFMZA2NHozJxEY/l
aM1Np9mxEmZH06lQORhutQ+0ITlNCbWiVlE+Bn3vPmA1cR+AI6wsm12wy7nlK+V2L4WEGSNb9w0c
uksUoRi3t3dzAyU3a+Uhw8CDBkrUjyTNs32kIj7c3kX36m/bsfsuIvUapgnwadNkNFJo1A7pYDyl
UVpSdSDwJB0TaBHXi5HrrCDZnaBv/6QjNeUHrn/xzQbHKbTG7eiaj2Bzg6NUbbsKG2zWLFfq4s4P
mROpy+T1sN5dXC63Tzg9eyOaGT4DieJoRcxq+27YdnY5EodYq3UQmsOp60zyYYZ1A0bllBlk0Hpd
/iBSDxtmmVUWyB7elH10p0pcucQoXOKiKh+iqPspbKikYMo9jpamdgQhORdgXgHMVzy35jwcrio0
4Jy+zvS47H2h4vsUqt6a2r48FsQzXXxCd1Y+vkzOtH7OOEoG66qw8nXYSowL7JOI7SChLFLJ/p0Z
evRYZIR/Bb1fflIpfwhpNPfC9FkJ05FdsYIg4RGmde/5D5kqksfbw2DG9j7wGMrWMfJPX5aH2wMT
hPJAWFB58BgG0PbYUHg7c/ZQdKlHM6cxLLtzoJkUN0zHTjEJPgSXB3Niok7SOukQHsIZB9TnWXgl
qahQHiS8rhGXXE5xR3tgpWGwfA6YvzMGo56I1h2W47shJaCiMplUOs2Xg8j3xUgJFeI0xdiBY40O
3Hlr+KH5bHe5wdVpGyhfLcqDoZm2Gsmpiz4exMkayj/JLdPDr70Xb0BWX+BIvM+4tlMHyBxkECQC
cuR4D1TpPGl+tKM1JY69peu0WFSwd+DJHQPLnOcsuJLaetoaIetgTvz7kj9k8WkkFrr0Mvjhl7/m
Ejy2YjpuBlN0d3uASvfGHU+V2TraA3IWe9EFmfPdv5bjMOCkRJxZAYx5GAvcCBz0l3Sa3b3l280Z
Tx/VkRqcqw5tcGEOiQGQrqmO5fzAlx+bQbx6VRk+l77nb2xtRBAX9doTts+Ly9l00c2Lsh/JTWnq
6YvyS+sQKeOoxvyr7rT4gpNaihUW8YHDAseWcBouml72DyyQYpdUjYnVNezfyGd/GKCXrxiwAQWT
Wn30aIhOWOzPGNH1DYzlnmBkEV4aP77quRE+1XW6Zere3kEdyhecFuyXUZLKmZJCIyKYFGLCxMV8
GUaW46IdyBjSwqbWDlnhqBNrQbEBfqI9cgrCJS+RX9Rd8haPZXslsjpfEAiZHq1c9sTQOHBgNaU9
5Zph7/DnQRbTLe2pRKGS1uHVGHidwx6bscuVqmXh3P2CzG/XB+U7MHQmApFhmFLCZ9xUDcrbC4hE
i3wDo1/VV1VYwyWKG/Se84Pem+MFi/01F/mw98v3jPI7Q7OVZiXYUKi/u7p3fJhk3F5oWdCocuk+
8nrSMOhavEREK5lYQhYoDr2LsvTsAU3bd19IonHjKMQXnFGChe4hyRMsdvNDgWjI0/X4YewzUAg0
UWvN4DIbQ3lHP704FiYWl/lDtwcM1nD2s4So4bF3TreHdGLtk4ZDCuz8sShU/iZDL45yMtEPYVA+
3wKkaIbn97cHM0Ki0Rf+sFOQpo+2TurgNeAmv5sU/T06APG2QHe+dXBKLcc43Ycq4kCOpYZoF6c5
m+Bl4J3EA14SDEgWKTlrjzAnlCIkCdzeoqvDiTfEC9174XmouIEd3/SJaW8pKR2cRWszTYgDN53p
0WUcOWoUi2LK9MesKtt9OwCzu31yTFBJOEOHKZeJzlGIiZb87c1pXo2KNm6g1Fugti3dufSulezr
oTJ3jnIwfSHyq8Gf+jCHo26VeHG5NuAE3KdTioIxBDJmm2VPGzv3gD2cOD1y6yaBcQSyH7waHcIb
yA/PbpcEtNwFMWGhUtcYCsACvES/l0GZHEdU9Yu0cjMStxiTs3kMf4bGLlfIeAEhmn9YyGFDtq9D
LDQovGmzTKzqEo75Lu4D81x0CW71ikwVcBDWuZ6K/zwktZ5xsBIjxcGUn7WGJOga69I+DygHNAoJ
iUJmp5AeEVQe2EcOQ9TFLQf8qauffd+Lf7RpXLc0/5GpM8m1KABRzRanIZHuw2BVMSGVEtt459xB
4yjBqgJINgGL3/cV/BdRWuS8W2NvbN0Os143Ny04s9KSVMWG7Qi+G+vRiBQNeoE+UpSbFvPxPNlb
WCp5uUr/gExW2/Yoyi5hInYckz77MKtgkVZ0Mf+fVM0Y2uQQwTKkz95HHG5RzNhUgOGR6/g7Mw30
RVO8Y3r8wV2lFrDdxUqRQbvSMG6ym27d0VH7eMQo39fkiYH/o9DHVtaa7XnS673pZWrT+6OzyDv0
qZwlDRSTF9q7TDRyh2FGu/UM7kyi3k9qoDo1kcczHFvViiXXCm1i5/x4hX0AtKc5ZHS4uEJNZ3yu
xRSfqF+/cobwGyu1DsNYFHtPH93TKPCI5NCftzPnt3YIsOKYeh0MbVj2WCyXTcGpriYQvGGYZIa5
czDs8osL8z0rxtdEIwQ8yur4VLQrJ/lMShVcLc/yjwVNWMpetfH6uVdsCv0w0Jxs4/IpxvuYSp+u
u4VqbSL/Rvr73G68RRR5pzDL4jXzG9TMuf8VtRzw0tH+avMWqAPxAV1cWcdCdJfI9J5rWbKEHev+
PJmuduSGTdcdQE8TQ2ETxPha9IbYu6i6aklE7i+SFpBJTMDJYGqTbpe4wPjRfG6MKjC3ZLt8J/0u
Gs3HKo1QEiMCXjahAz6kpqM1TYm2jl03Ojeu8DbDgB4qNszXyc0QILbEQrsOoI9IcPpV3oPIrW0T
QhhqMo8pRBN/503/If0TPlHAyAmzLcJa15XtbJVAU4oN9h7Llhu5f5RjuCjbfFYYC1EYreyTZ4c0
rFwKoMKi4E9CCEKZkSytsrxY6L63OFi/mQ49Jg5SHw2UXaH8vdvwlwM59Al4Ztf35ZMT1nuOQ0Ag
Evru4VFz2mfP9uiJElraZs2HtL01r7cDWU7iaMBWSZsKbdGkW/uKxC+si3f9OQnhwCEpU0tamN19
tazh0t55VVGsKfoac8TC7NAyHhyPy8eKxn2cD8M+5+c/9cV0qmqC4g0OrZFG26SwsLmgFxlM5A4u
Q8aFH7dHgNkbzt75vVdwMIrRATYusOiS9oxtZOOT5ablWVj5Z6RVp6bv2yMCCNpsWvIk+7Rf5g66
rlq6xaIKAan0/qRtzVY7+bFebvwh69cySadzbCHtps1VrmNwGVYhzpovDiAlCmg64Z2ZwuYIdQgw
br4uIrBOmeb/VMRyLoBvY5KJbbKRBHnfKVBVkoa3iMys+yFKPztE61PnQNxF/4fKYpOPRbgXXfjH
1x9xpfcZh4uwUVdWmYubowVsBF2D5E4a9QjuXnsriuYL3yRqa2kRygbHvzLnrwFc5NTuM+qMYila
/WwNsQNRoD0U2O6B6kx6su2G8bcb4nOvsncP8eveU80b+qGIKYX8Gv5QcTP8EN20DU2mUoHDa5Sg
saOTzZjNYO6U6Z+uhJhY2QmGc6W9DmhnFmENYjCL3oU1PmGeoLVrwIGGDxd7n6VmgRCxaFkVDe1d
dxDXVrsS+e0ufF+xX5co7+MItfBU14u0HLZolnJD7HqOTD3xWWu7Ge8tKeSGDAxcsHH4bGTKZdrA
q9R31aKqGD8Z+nTv6qDNrWaG7uTsaJCdIr1qNrQE3zi+hdzzrO3zYMZtsA34DPM3pOnF2FOwynQd
HKUag3sXJMi4cBFr+n0XGJfMjt7jmTtdEwSwYta1YubJUWT8LutxYrmdHnJS23Ly6ldaYMn14D+m
bhGus6BAT13qAM/19CIkzimHU9mtDKb14X5kpLT56clK6rcJcTDpacM7h4xDizuG3I21gApJWm7e
1gludqB2bOjHboa+ZWH/HhiZsXM6ABoSdZlDftoFXY1YZsWn3o3fyJO/4tFgnfXSj2gzxmQdU+hx
NYzecVCdd+yj9juW2PVoW8uV3dgEaEhrEVn5r6+TMcWq8YXg7qURKRHDLqdjpp4uVE4jTxZsaeho
krZeNkqtU4UFp2KmpPswwzOdCrbSXomW/BU6jqyiuY976sZmTtww8vI9LIoHDvGvoscRbMYgIurg
FOrlSczdRwPvf1XZPxHeZcjx7TkILoMVo0Eud1NPHUc07mqM9HrNJAzxPQNdu2L8PiZffWZ/CI9O
hFbrS8LDcPDFqNMrrfrTSO2ettHZ9RR1mneI3Jh0hIe49RF7K/HIecTeqaHawHI7IJyLOAo2T7Uf
nzyaPJzjjSg8R5X9NAbhoYkg+MY+1hHSEA6ZypCENoCN4bDz+zBvqeWDdD2uE3DV7iZjJ+P6j/F6
jTW50mOGFKy7UBNB2UiJznR/CZh34Wzk/srbskLtpYtiWeKARb5vO5iA0ZLlMy/hTKrAo4HWsfWQ
yrs2W1E0aONaivAjVH23K/unBDYKhH4L7lGHc5FeSW5ax5jsmyoGYZUgSkbF+Wx1DGsLt5jFz1hW
AVPumFZePG4zRqB4EvVHH4UuETP9wc38d/RL1dIJQBZ7jK+Z2OGf6ouTCegMRDC0cVF8p41ISAEO
TrkV0lYfWu7EyEx3Vlw9WLX/lrbVtYpxUGcNM5cck2SXo7cFFL2Y9HJXT+lHK03WPZmhqQudu1At
62DeapVk3OfCPnP9FjkxwXmhx/CPitOmgtvayuByBrGhgz9TrfWLbdtYa2xKRNiuOyNdhx62erMB
mU6k4DJH5bNHhl2GTofe3OCkRR6YmiIEIm76TYTxMnLFWgSw6FSzt00krbE5bVWUveHaRcShqn0q
39sy+EjL3lyPYfdRaGO8zIWGxC61c0IDCO5oqz0uDpBXlf9dF+Q/c5Zsm/FpdNL30k7alSrRKcZx
cDSMFy1Bt2J7nPl0HWRTw106Aqtmj7GGhDjDHuXCpKsfa9SDVS2ITJRWhwc7PtEEOOoh1FyNqW9G
HiKLqVZgBSOMqDCzvTCBVaLn09m69uFEHnJPL4RtVQf3q5jwEbpTrEvD+0FIWQJgEECoC44pjSAT
xhMvBDyCpAwnG01lt3bzzDyh8kscworcSK1FxeAp+exMq98kTJuxxaG5GEp9r5nxa41WPICepaEd
mPXatYbFo9aK+6k0LTIDnooev5gw+ismC1jdIAYjiWFAVtpVjIIRwlj80f2rX2glIiBvaQ4tPhzY
lRub75s501VOFSDIxgPlGaZr0BUtnBGbWeBAy9MwqBR1i4QdmuZR+tWV8K0jopkXZD6El6CqAMrV
Cd6FZy/TzqVTGwzk4JxyOYRhems+qvmwBdk/Ki8pl6/2pxIuafW5D+n7OOUGOEjfhq5T+x+qYnmM
HPy0fineFH6RVRER6KfFXxIBzUHztJAW2cj0XeWfI0eEHqYAr+mnH1FO28knJ4TuDkUv23O/BhaA
yJr+tdbQGyz2iIozQmybdtuNyTmrnWKDhKL+P+bOpDluJMvWfyUt1w/ZjsHhQFtXLRjzwOAoatjA
qAnz6Jh//fugrK4SqXxS16btbWjJJMVAIADH9XvP+c6VZdn3wog0oSHwRufB/pxduzUpG5IYn1Xh
IFMddHzhYXHlpnzILUUjQJ5+40VZvLfp7K7ArOXvSiKU6qq/MTvvTvX9F8F6xkxzqe9azM/IlZy2
e3JHVElBonZCshurQN7EHuDTPGIi12r85lAWblWVNFSJnsE0Z9o3tK/WNg6Mddj1a02Y9622/Vsm
VnC76S3y2BCfkYNsKbHJF2jndRt44zqMIizcMZ1fL+nurNIcz54D+kGF3kf8FovqNz2U2P3weeV7
e47LdZOabwdvvMNyhJBnpLk0Z9AhlDqPS+HeVk67wx2HbMrKVzoh94BcFoAA6Sh2UE7x1jsAssgr
XkvP/+KyZ2OJq4/z7JyIsDtRtpx1aHwKkvaELXIjyQQLyv4zmobq4LjxBwQ84kjgBRdJGq0w8EYH
0nNpa/f1fhbYw70h20kmZEiFKTQRl10T/PQWAQ+SYjK8qrm6StjLEFJAF7qFFdX4IbfszKdMVDAK
CKgZhdyO8iFM8ycX70MmHioED7s6yd8bMbul2vH2gP2PLZDw/UiKjS7ehjnCcTNoCFawwS92kY3D
vAEp50zVDhqzJg4Dy3JDPkHefirIE2MjgKBI9dYbumnNiqxNkjTAl3YFRoAU+mzWTMQUSHj0Wl0G
syZgZHrE4fVg2gMKTSo2WsRZSNbgE95AFbVHlVnR0TDMD1mqDplemIaWQtLj9WRQMhFYxe38NNHu
zIf5vrboHKYz8mMJJKtYiJ1Du6SYesVV584o3a1F4ZCZyYYc8zdmzWjYFO3nGVwsg/2DiNubqZnd
tVDhHmzldMKJ/p7lcKtB16bGNLNeMTLwEu/adzosYhPe6TItt64/MYjQoCqtst/as/1YpvK923Ih
9fHIvjPw/XXt+cfQRO0+BsBFRxoNK3sSKwig5s6amKxEZPoUEAkyQkUIuzOgqDXcuIa+FCGERleB
45tnzb7NDD/5Nf2AKAj4XGFxuRYVTAMAIKkGNsoNQxhgLGy+xVdFBjUCsuBQ9e5XOzXQGCMQ8DIc
AyXdPTJXLnAQ3w5BQ3QJoVkidlJO64QLxGUIOvQoNwbu/nTJc4mtdoOU/1SQ/rNybY+JcayxhQAu
mAP7tiauj78asUmcRQvqveMQyKdqc0zqAmhlRFABRBHvPATtaaGV66AU8Af9AIiVSc/5kzLL6BoJ
Mzf600haJHmmH9vK92FOIZYcA+fZqXjg05FGPLNYnviQzeSSNzI4dugY+rRrTtYEGNVqsY/FQLNx
13VrAGbuWmq5Sf0MGb1IBBN0uvrY2saS9WAQTLlVFyB6hRA5DQ+UlhbUHAYMwcZyP0oyaLdEooar
ZiRbC91KuUdkeYUfblgntYcAQ5ZvXEabBy0WLC/39QEgxiZrr6I0qnYNm1PsXuzpfD7xTWit47J4
G5ltt288+DZRlAGRdhgRTm8DacCyRK7CWHRtwxztc//OD9L8nIIbzU33dmxoDWm2eXLo0rsUcy1j
vgOT/fue6JxKk4NnB7eTUS7woeZjFM7h0SXx2apUd9Z9RvYPlumemK6tzVskVaq0r0xJZm0hPjCn
AdNmEabZ9QgJzWqpESxbr6OqYmemYsbO82GqAsYMfXOfkzaRwZmk3YIi14yQdFLb1iTsWVz7IoLZ
0fkk9DK8wILlbnURZHsclw+R7ZMYl9krYfDqVuEfjTgm2wA66Eq9Z45AcEeBPtFqD6FH64nLmc6S
nnEotoCH0BtonggGFIV4uHIMZXOPiGJbFUqxB5jqVS2d6yqENI6t08Pp1b01fUhvTXrokxE8dLU0
IUrGRJ2b3DRGT/S8bZ2/vfCQU9A2rsP+FAEIg57qwL6FOxEXrofooQImBySBxReW+P1UJca2EBQt
tu08WzWxlB1VEQtCQLThIZLJe9rCt6AwwDBaLRHwIm6uYmVBCJihniLx4tcT2mi///Yff/+vT+N/
hl/K2yUcrCx+K7r8toyLVv/td0v+/lv15/8+fP7b757p2UJ4Ftto4eBdspTLzz89Q50K+W3z/6CY
GFKFnmKVRnV98gFyXBKApL6k9c+Id7yOACoGwLg2US/PgUHjzZpNmro2sWp2QzPTB/gbD2gghwZ2
NNJd+0Aa3r2a9mOXNDd96qnb1nV4k02Bx95eZBJ9cPOL96Fevg+HwzdtZTrSNoWEye+9eh/eNCRV
XoB6B96yFVWv99i6+ysryvtb2LUJMFqnXFtM4e/qJH0LQQKZca6vfUsZl9oL/P1oVx/rdDQukbeV
TRmeMzd+SDxvOhJnUICJEPUG4xvWEwygnjkYD8otgos5FTAQo1atf/6WpP/jW7J837Zsi72Xsl3n
5VsaeB5gBfHjDWCzhBPLpD1nh8EMJz6FQSbeitDZDZSvxAFF9hr258yOS9/BkMy+xEO9M3vF0pCn
F3YF9mg6N//6QuovbYE4eVOr7MHNWv/87csMhuJMu17j0stGp78BeUgTGKX947J1WtVlJSHzA2vq
exKIhhyP2ahHvS8rvWp03t42YgqvHCr45W7K3iBTZZul1HxklJc9VYrrhwYE0+h4PLRWV9FqTuJL
Z1I7ZRFZU9++VQWL/iwzhCBZfiNz2zvkofP47btMduHh25n+jxd3gf52V3wqefdxGLWvvv37fnO/
+a/lX/zzN17+/t93X8rLc/5F//SXrh+2j69/4cUf5WX/cVjr5/b5xTdg6Xhq3nVfmun+i2YM8t+3
8fKb/9Mf/vbl2195nKovf/v9E8T0dvlrIU+K3//xo+W2/3ab/3OZWP7+P364vMO//f4Amz367aH7
/Pzjv/ryrNu//W7LP+DJW8KjqW9z63ncbuw3+Ynl/GFC0ZGeI31HWa5kQSmI3YtYTaw/LOHTn7e5
QQUei99/08sr8ef+cHzhMZARpiVZhFil/vvN/2MN+/Pj+us1zXbNF3eOAodhStYD6VmUGGgLlzvr
u0UtRZ6ksmVfkUhT3qaKbs1D06UD2A/i2QKmF7L+iA9MNHeBkWhaHmFgPdYosuhGp8womFiAc8u3
4GWi+tloU/EutZMBlRSRFfl97tqNec7HBCw5Ec5U2pgaamKOBuj01yFwNQL8oNBnyz5PGN2qyjMi
kDaMLk33sxuhPFmnjhlNz1VOKukCve7KAfRTQse7WIXKZCi+mpp2JkdlBk3Sjx9llDvqySeHpHuI
mpIB61Xeajd/D9vRRinN5GQw2ceOjYqRRRgLZWzM6UvD2coDDCvYQBFhLUL0dWeandoxYijCT0FD
ovsRRWRVbrhFifkKkjjWn/wYNcG+MsHvfmWzDcYTeoGP5gxTC56xWUJw5VkPqktul9ZyvdWpI2qG
MB4K4SKQDWGKiYsfXI0NQa1Wkrl6D/uYPzEKZdd3rSNjD/mXdsC5aaNpv5hpkoX7PoCHAZZtyQQZ
+8wQKF99NPHSCUeHVWKkRO4kuS07p1GojUuQvfG+6VQ632tfus6J7C6M1gnbGoPYDrdo3iQs9Q8y
rQlvRz6ftWeKFI2E1aib8YMyc6OkIxI186FXhQ85BUcTfKa6SdMbYRlGcZ235OstVqmSNDhDeQ9A
MD7DeGs++36Uk9fg1sAlXHcIoUqqbnrM0hQ7FW4NZAGs8tSS2jcnxLaDjLxNX3VeA8ir9kjgGgJh
bnuExMQO8VqPfCxYWeHKQhApZaHn24zEZ5JPfABQ52BukeSjUu8/ybmq9a5BaJ1s3L7VD9yxCFVl
0RTVTg8NZqqApTU+dHXA6Ly0F3VuNUOSuMEqlnyyirQAfiki1dg7i11R8xFw8yg/Q4ea/D0wPaum
rYrkZH43ihghCD5WAXK51mw6/auuRyJ+XalJRdEaCkSNmz1l85/clZ7vzqBo0T0ClJz6ACRDEEUu
fLIAIWn6lhZindBqiyuHNIgWr8GzP+hiOriuikhRGt3Eo2mRNSgaqHyUbkxKEUkD1+l8JXCQmUQU
gIkGHNNhxScoik6RP1WKtlc+5pYCoiKHNmOPDCsNFIKHPBffQjxn8SYE95kjCAuUCDfG3OB/0dyC
1DQgqZoMvd1sGspYz16fzFuGCCqkER1aRXUMmxzvQOvMQzXuSethbBdHfcKFpRMHuLYOpTUVh5Dj
KpgRIz5DhI2kN4jvUtcTAT1iVh9MmMI31XTE12PJd5PKm/mNrkPGRWloQrcaXLskwaketR62xWDU
ZNbXfurQwjTn+Yj4l70j78jwmY/McXdI3b4cbjJdlpi/pef24TFU0DBOcELLYqtGAwJKI5G8fFYT
O5cNO1B2PHXra4GrakI6eygEqMhHVn1reK/DWAaYuoEord2siNUVYTn5JUWjW7+PBx9RS4H7wLxz
g2xWN03iVPHGVdoVqwrjhbxBsFln+7qLZHNs+2ZszumQR3QAsUGgXJgZnpl0hJPJ2hno7cVD5nnl
jWvWvJ6fMmMkc6IPqOTZntFAaaeIHnXD1VK6AtJryCesjz75lvPZE73Ccdy3ucnMIgz9zyAehnbT
FNz8Vz0bZns/s0xe5JQ4iKoHacPaqRAzU49GHSE8vtelx7oSfvFgVZmXkQOYw8mG54UUszMS/F7u
yKoAgBgzCXhJx20eC1PXHZFYMVl6gUty2iruwth773c2UvzO4owcs8JVPvREgD0bCBljvcf44SCO
sJWOPpkceXoll7mnlVSIA3kA9E9JbulqH7YJCT+5yseD1HB4Anu4HXynf54UrEMYSRB+78WUGfZ2
7IpUvolMZXunhhRdzHw982bx3DnRSB5A5KcLQZUE0rXpS8LiIEzo+HEigPoAbTvF1Q+9fk/ELzpU
J83Dp8AoipAUQwtjeujApdrPuNviNQ/d8JPRB10IAhbL7EVYMyEps+ph+wZdEdZ7l7TQakMKMRq9
btD6q9W2Gv5Cyq16a2rRGZtMp8WM2nESgg4tZvEvYxP1/glObv4xolVDk16Jccn0MPnHK0SXmOv9
OaaHRORRgbl8bD2fPPAyaG77RSJ6a/LqHF/mYG9tI4FvbM548K/pZEuSjngEuWtkCAqPRl0QlzXL
mWR3obPeeuzJm0gIP68NhcQm0YsXx0cEyd1rwOcz4krla0Zioth0zTA5Z88tSZMsSwUNBtFqVu/a
shudNdOuOdtFXZCYyAxMF8EZ4/hf7QyWvcy/9mzKRgDo4avwbUGYk2dbS/nzXXmDoaM1G2/+aBYm
jZcvaM4pANj+UQzEf1YGzAqj7oEZNSVD74uQ+uF/sWT+/7EilpzE/3dF/BR/aYvn/EUNvfyLP6th
U/h/OPjXmA+ZfCSWSb35ZzVsCusPXFs8dl3TMzGL/asatuw/bI98ckEChG+70rL/WQ57f/CL/14N
vGzbv7tEPFeaFn9VmWwdfYv/fHmJdIjzg86t/UNaSURtSf5A4XiPCuQNyo/y32siAJFdXs1VNDts
26a2f1Vv26I1IlEPSELMkARX4tdD5DFd5h7sZjqj4Hqch+Lc2JAQHfNpbO7xSp/m0dzPZBZ7zb5A
tBiRMJTAv6NTetM5RK4RbjC228LCfl41i5EjdZ6/+wz/sXH4vvmxHNYPJwlovuNbMGOVKV6epLzm
gapzDhvO1Se8PreW1k+jZR8Ya2zCwrodlabTBw3556/77Q+/emGfFAeuC2R/jrCsly9sM+8sdYkr
TbTDtg4VpCA9rodxegYoe2z27NrdKG33vh9nq1+89o9v2nVNXymHzZbNVfvqTdelAu9UO92RkLzg
QIQ98zQXEWBezJ/ryLfOjPbHYx9U7QrQywfUWyE2gz44unX2OQAGdxJWa5DXGXpH0bvWm8qm5zct
YDk7Pf/8YK2/OlguKMfkErN85S9dn+9WOmOaitadp/5Y9CbGUpG191nWfvWdT6abJ0jAc4kQn2kc
199CJVM3MAB2aNaGdRUl6sHpO8ItLJwhV5Yvcryr5SdAcRkhHO1V7LThKS2glPRDdW/G/i4t47VB
eUzO6kzcgpXn12ErHxsk+/e/eGfLDfjyEnBharJBZWGwGCS/+hiMROLrnlR7LIfK2AJ9Du9qq3qE
gUYRWzv3RtqTBg2KSXp4sJY81MdEVenOTlBztY258oJxOFtmcCvyUR18RfWWBvVjERhsQHi0Xjd0
fm9xgi0o7ck+/vz4zZd9w+WWZ8HzXK4h2m3Ccl41p3BFWKpmqnC082rVAVx8SAciw2o+ERyM9pU7
d+klRDVAvpmfXVcdbug8afAyxCQdEzzl00zkSx/0v7q7lrvn1amlBWByldtYTEzx6vHY9NQAOSK+
oxd3FQ9pzPVFvsKDc6ozcA/kqWNkR3jANtQ8jXNLsKufdZegaKdfHIp89aTmLNF+ELYn2HYu/ZJX
Zyly6tRj26q52Up98GB8e+D6GBv3uGKXkbNjyWmX+/QoURVWVy78jtRxvjZ2+SEBs3uebIsEqgjW
ed121q5uzfqDfxPVYfrBGGCWGz2fL6GT6oJE0MRPIZ+r0YPMPGAEUmgNRcOMHN7AbZkXgGicqD9j
7d35TYejrFTV1k5ACsU9W2IoGyPTL5Q9E2SwPQqS5nFUZQH5WgaXVpLxDBpYU8nBQMpqMtLrihGg
NQcMcNjlaITgyb0Tpu4uFFBey24+RKV23ibJMGxdsSjtUMKs2VtH+S/OtPXjA2/pZLsSrScdKR55
L1cKT8W2n1oMyOq8yh85hpEWbUgjYsi/MFRoruEoIjYi//IzIQ9OPzDMmuhqyy5jE8Zgf1uw4d5w
RaOoKov9t7ALlNQIo+Phms5z8dB+lQ7wStdnW5QX2blB1QwRrq6ffn5vfavfXl7AHl1sZJjSYo2Q
S3PtxaqXKKQELrsb5PT6ih5axpA2TB87uhXHuNH2lWaw/9gNhnsfR+8KeyzuhE+0WR81HTPJvtjb
IVF2xTS/RQssLsRoxHsTHLsf9fp6BN5GS0btfn7Y354crw/bZbYubGFJ3zJfXezVJAaNp6k8dmPW
72aboQJIKp/hpy1PFnKzda7xAUqVs9SJeNvPo7UdFQOkAc/SyQHS0JCG88EssbJ1ReMcbdi825zs
mxXZkRGAsQcYv/VjPcfnvPrQNnaCqzcI3xqGb+x9wO7XfoRaNhnfUYi7j4uecZWABTsPAsPIbGPo
J8SdNEE28W99RDwIULovYDth12oDiYXpStKSdbXDbPpA4JJ8ZF4LAI/g0XWgq/xspygeyik5TRJb
WhAy3YZMYjzNxnBoGbIgYkvjrSVJeWXeORzopjhHOlzOLx7jf/Fk9GzHN4UAEO4ITyzr83dPRqbL
ZIMiV2VrDR3DM4lO6TxBEREH7blDbX5lMVZfJb1NVuPQDCefBQTnixG+T0g0riFwPnUZSVB4SdeT
iIsnUCcDfjpFMBT9xlXQDd2Oh5R819cBazXDsyh0jb3J7O+QLi1STE7uFQ2F6tZkCrX++dXkLw/A
11eT5PFiWhRn0n9dU3ZjAu/W9+qjK0dNyJActwaD2G2qxo+A6N5SLkRHgjTaZwEyFG9cdCNrVLai
xD4Of+TKGXjkYC+Ue7/sowuiY9IKc9wofVDL3WTDKo5lHeOSxFndeSqArc9MI/E0gzpb73KtURqI
1r2UVexdl/q+bdUzs6PxppqNsxloWMu9P6/ofoNc7SrGpZy5tcnJ3ATLjea3ELTbkDFKXOHBbG3v
Yy3RrxJSgtxcpHgnBtCX9ED07YBZNeXGOpVp8ogehmQbKbx9NnSPhmY/P+O42sMRtQ9lVpEHW4ao
QxAkXMWR8N6RuwZlEUaNTTficZKlsy1LaJ1G+FCGnlyPOFPXbiWvWzPVp3rATYkIobzUIg1RNIWP
WazUzsA7t6UVKtehb3sEWzmnbz5eiHpXkU0fc+LqusX8+QW++hIIqICzAB+7//lH7/zFR89HbrHw
ufT23dfXdkiXxBv6AnVHUlPx0Cy71Dk4xqmzh2MdwL+BCYvrbJIDeJ+6xmS4hAoO3rBMXkH7OPrS
LsP9aPHVNYTVQs7xmP2RPlW2XBo0uJObIenpyKUwQVX5Rk+wU+y0ekPWkEvjrLkaPFwUdS/cgwHj
YWsOeti7NfFsKSO4L0Pq93dWZ5M9UTeHSSQINDmUTU7O6Onnp8P8sVT0EaKyrFJtMSRZJirf3+op
w2vugRzyRAiHlMUoXmjNS8COks+2X6J3jLMNmxm5ws1DHEhOrF6r/fISz+pglLgnfn5E34rTF/cm
i/IyObbAWGJGVK8WHxoxLXIHXx5yEFy1zLEkoOQdZwCGCFZKzjU066MzOicrLNnRkcBJvR1NxtGO
CMVBYumro+FWAMQ7kFxBtovdcPvzg3y9daAopeZyHQUdxiS74tUxJrOODTkO8qBpX581oC5rbvDi
OovSs00XpmL2CevpRS/mm5+/tvlyGq285cXZ2dGcsaVpOt9W7+9WZ4+4TkiTljzADUYJLRBmnmFI
qz1TkYc8L6I1aswHZ4C7nfpuuKuV5dzM4Zcosg+Fo4b3BQNaiOwEK3Rdfs/IIv3FIf7F6VGe4BNk
Zu5wry0X3XdHmIfMlkoj4AiN/qJJg86Ev/Nd47ObhbueuygGO6lhbP3izCzF9/eXDlcOl7BcNnUO
nZJvZ+671xWsymNMBih5JURpEDB4tqxWIRvGd5L42ckQUbuv87BaKZIFZIMmgrbKv/vm8c75vHHT
pi/DGXhVYKFNGtygjOeDEwPlnZwvIYOnVbnYfkl8FBs8n9pRxUMU9Hc/f/8/XBhcDKbiqW0xg7V4
vr087c6sca3W/XhIiEhF+6jPoSQpgh45mm0ZBmt6htavaoWl8Hpxzuk8SQtdBH0ox7Ud6+WLBtaA
wybS+jCnYtcYBY2FpKu5FvtikZkxQZDRPXEYxo4tyVfSFqdzprLHGj7XJumT85DJD9HcGdc2YSjE
USnzDl/TRP64/Ji2SFerdIqeePyQoc5iddQWIPyfn7c/L4zv34THOJcl0KaZ5fomlc/LN1Eih5gH
P2j2WW7cMeZ5sh3g6ngPu80EPIoH0RAb2H68g6eT4obeR85jF7gw8dFq0zoFs9YBVy85b0FiH0zb
Ny5ZGx26KAxOgfBwJJp8qaKPHS6La2gM2C2N/npUsXtbL+F7stQkQljFGdP/kp0n0R33VX5CKner
O+k/hsycDPVJE1giRBZd62pcHG3F26Hy06M1NddhEJrX2qK+HYimfPI8XP5G9iCcgFOX6ILw89ze
oNMb39Qh2bA4e3UoVmENYV+nprgHKgtFmLjvq3GJJQ0Eie5mW8tt1yW3NROBrc/uZU0NG57LpjP4
kDH7a8LcnL61Fu4xLsjs3qscYGg+diorBsfHxUiSeOfIU+/Baxu6CXAFHC4Vl5o4ScrjucKu2UVk
wmdisX5rUkSYeQV48WMBvlgg7jSU3gH36lYWTjtmJgIcQfB26iRHgZDqOhaI5MdUBngC7hJ7JM0i
rYNLFcdw0GW2lDjmvuXfESShyMxDDwXE/O1sNc+TqyMcLnVyRBON/SZ22MUkN+YwNBfUkMlVbsWS
gsX4xULxeleJ6RHcA84vy+Ki+2En5nauj6+qKfeegHLnxrjkCvemZzREz+CXe9jX9+nyaj4EEJMv
kufW8vPv1kZpVshvmgpfLHUG7/TdWJfze4w2YWwdggJvTYphiy1TbkIQX6YNmE0rm6jncHpbFFWO
GdlCWz5FmL7bOl4FJhJSZA5EhkCcS2rbAK5gL3IDBbGolL84W6+7HR4dF1/ZjJlsZPwotF8eP722
qdRZiPOxlwjd6i4+ysQgWrpmVjz1hAOJpLGumKbav9h7/njmeGVfgN6itfkXTc2Q+zJMsn5fGtB8
S/oqUf2LesL88VrwXVo5vEfEKyYF2ct3ZxKH2ruB1e2ZTG9bNWb7JpaEheEiXpVL7KBtHEjH9cim
wF/jSZHv88Lxb5k5osQgve2uCWZYqSXC/mR49/P18S9OPV1Spm8CzY3lqFerY98uSYGp7AgrjN4r
oy1PAVl3ddHjPbC7i8wBcOsRXPTPX/aH2pTTwWnnsoXgYlNkvSojCNCJ3MYkwMud3Wu3t80975GQ
XiKvfZSFV804naSVlxdscDi+wQfZg7/PE6IsiiT8VVPyh8vAMpnAOI5pOSSmU9y8/Ijk2JmBUlqT
viWJnW31ZmSPe8uzHGthVBS7G0zUDkzybJ2BSl4ZdoaC1DSxAwMhfeAMur+4JX4oldFWspURNA6W
/Yx8LUVqHHfySQ3o9mEYR7uKvDgiI8lDdNo9ipJ8TQ+o2DXelhTEM43SrdRhT1RHN2F1B/XjXuLW
LEhOgN3IUKLuwXLjS4lF/auP8nVByO1K60YgReEzFbbz6twlZQRDD0LV3sjUjel+BS3U74Cl4cuT
yHzqTe/AGhrc559fQQpZGJ/Kiyc7tZCp0IMxPmPheN0ktVQ7IQ50mXhjh12XviINsWvSk1q+OE1C
yeKZRzKfwkum3PBCnym8VDrbcJ8WhM6AWZwQqKYrbd61PizueTBmNENGdRvMsXn2cnkCgWEwBG6M
PfwgiUxypMqEJI7guNpPRW1vsqRV+3bK9NZgmxJjrAhwl21c3SkwJL4E3uB9ibFKngK2rFcoCOpD
ZDvxxUr9VaIJF0Ba+nVy8PonjoHFNC7OHkD6uUs+t0NHjt1sn4uytHZ/dsuFVe6z5H4Yc7EyGby8
jVHb4miR74sxpk2OOgxcbbuEO7saS26apbfTOBQr24/Dz53cUgQAzZuSD63jE7449s2DTpCIE0cL
3CF3WZ9w27zTtLx1bcuD5A+uilpGdzJHwT+ClN19+zZE43VH/LVc+wCXCL8g5UjQmdnTR7ePA0iC
VaOMa0Qm803pNBZgIvJzi0lG+wC655rbvr8x/O4Otkz/pmoj9zbpBQg3pz21dCQRDAO2wFWdXAVI
CY/haHR3U3Fr+Lm8Ligbjm0OiBN1XmwV83WuapiNWVjetDi9Y3rHKyqc8EgNW91hmQAv2H7EAzW9
C1NixYMQrCIDKk1QZ6Hu0skk5Dcrv+a59dUsO+OEUmV8qBpU3VyU13EC1SKfA39dHapWBR8mVhQ+
cuLritZpttpCwb8Eu9zaPuwdWzqXdAASW3vE9uSOM72TIQiOhH0+Pm4dbxQAslVJpNDVKDv8zrAE
4QP3HGoSw54oIFdUPiW+WyHV6ZAjjklYHIo4kSejyzZU6yU2TcJpZqOM3lQuw5yWE3bleD2WGz5q
m5Z0NNfJc2AvQWVuvfFEG5KfwpcGxb6upuBomfpkeb6EryGyzUC6MJ5LYdHvIQJtJutG1sI+t/t+
VuFtQm+VuHRBBrOPzS+0r23Lp5UjfegDZX+X1KHYRwj27VDZb2j6XEG6EG9jBVGlYLQmWUnBhL4L
vKx6CAgBh9ls9xuhm2lD49WnZvbSwzwF5SHB+8OiAZQSk6LJZgdz8lSKu2ga/BsrytYmKqCPQ1ev
v207qskcrmBMJNvJGLObrkmwcLeYID2Y47uyR21fp4C3OzGTvd2H5nsxfUjbj1Y+zx/chrjAOtD6
OsmAIDcooDn97o2WcKsMp7Rvs3L8mKIkOs0693fuSLosFP3uM734K2w60w5PgLd1m06uOscR+ynM
kjXkpWBrg5zYQLie8eO/ofHU3aAciY5ysWFHohJroteMdaCM6TTG1XyK7JRQp9rmSeNpa9XQ+7ge
rXmLHhViCcFVdFvNOxY3WtAeiQ29mNyHogZrO0Ey8N10F+0C0g4fOkv7Rz0nx94yL2PetA8FhLYb
Hjm4nGK3OpLI3LxjMrAqQ5dg73g8EoiHznUYNlPijacGXvF1umTHpS1oYJ107R5JqnlrV3edXxW7
vKH7EpWPUeweQBtA602NO8OfnF0xDm++PSfJRWSvfPJcksC1rSYmOr57lZPus9VN1e47qydWJ/MP
36BotIpXITLV7diM5lFMwU0dtii1iFcqFY0XUU8GIvDUxUKbGTRIsYj3JnR6N3Rmzrl5N88A1H17
IZAbqbeFejvt4i5yF1iFPHjFkxvF+kyUAdE4Y6/vBwsSfJdan2s/+VKohoTI3BluhGi2vZeIJwtH
YynqHvdGG4GF8h+NUcvdgLZs7eYNTpF5lsfBi+TRIisXVP+12TvhjYNBFvtaD6cgtZJ63edFc8rm
PLhCA2tfioDMzVIA3cT7kl6YCPDGU5YW27DNXUxc5HFoaPXyUEjuIcrObO9QFQ2Bu8ccUjz1E0ea
iBm6oWWFJyGOSRV+NuCDnnl8eAfRYGuqZP6mElX0xlTpYYwZrY6JBvcrSUDqZXzHKVHXU2DXx6ow
P4l+yT8KpoFLwJ3VrsHq/shIGCCVbIFmtrB2ZKGIu6f4QPUHkEqklONeU1fXYYbvdcSyh43WwDhd
Jv2lSdijRpGgnzyUD4ksb6KyCi/fvhMTFpc6uq6nGhu4nWe3M0x7zQV9Ig7ya0ttc+85CGltVIe7
ym2RcGryCGaI7LmgNoU6J1YCiBWe894+hbl/47V5dlPhTsFkikFKG5WzUWl9tPrh2Ilerk0yH6+m
iK2g0vKxBDfGpn8a94mdi7WprWJVjw05pjw1L35RFSdg/LSE+5Njl+2j8mRzjo3pGNndrY2jase5
6a5QXmZ3ZqHfNBj8r4upYhXSWK4Z39hvZd+JjTNAa5toie8Nq843kI/uA1CY92Vs9ut+qN/j5ctv
gl5115NVwyzDqmmgLaavv26LZCD51j9rl2slcMYDtGy0Zwq+0VB06TpTeXAJgu5j3XpPEfaiMxvs
ZzlE3v2oeWrPbXVVx1V/a4qUy7q/z1JsOliOzjqAnmVWGOQz8ljRH8bmNqBJcKUF7Ob4/5J0Jstt
I1kU/SJEYAZySxIcRVGkKNnyBqHBxgxkYkzg6/uwelPR5WpXySSQ+YZ7z83sG2566yIa813wfJOj
0hbPpHRJFs2D5Vway7jpSQbnDgXHYlrjs9u8DK6dHQvECTs9cssq+TKGrbwYKvT3xTKSfzO7N1Yz
euWzN9hmxTLt9GJ8h9xQe0F44qpC4nIWk2WcQW1sKY7n10QXxcGz3G1BqXKuuZk58t2MdwWe63Od
Ns5TSF4mQD+8rRZ5nvPQErpstriLUgKjsg476WyW1rYR0t15nv7boLl+gSEU4yyzzxB9MF2zfl57
qQMNAlTKB+0qe0b+Wyvq0uFD2ezFAnvNppvnoXM3Ms4bUq8E1mzPYNia/OP+Dp4KByBxsyY+tHyL
e+pRFInG2ugZicoQBz/b01PoEeOGueiJgV4Rzdkyb1nKzpHbp2oHI1kTmwUcIMDzvUPb7l5t4b6T
e7CsTOtfsGyQIGvA/PPWYZiFTyADXEM8dAR04h7LrLwQq9fvm4WFeS7bd+Zv6i+CVaiO/PuHeaq/
jMpUa6PCfsW/AKR9dRpNJLV5ZeoIq6t3HmfTOzNXe7fITuBnj2NjONUCq1AbZifxj5z3+KxwMq0D
s/nshK82QjVFxKo/O/Z9fh4g5WHkt9RpeqQkzM0/vyBmV8dTtdNymGlwAQeFkl1Ekw97ZQ/WIc+r
clcXf9zMIfR8psTpE3GfbGN4ijv/X2/G18WigFDnZMnM29zP49Myag5/gi7Vg7mbdcX4OshbRSA7
OWEQmzzPmGB3+He7w8AP+IwVrs97hyB5O+bMM1mnl5FVTTOjtCw/9X4YHzPhzesw1ITYmpBvmNNX
G5GL6snNsUyad83FfNQkB8LrVubRWn6VgwdUDtg7shVnjTI+knG3FXHubcmDlruq0H8SSt6oCTkB
wXQUnP4BAiTtPXlhteLeTbG1Pg9kDBMQNZ1cBP5bv2xIVarHfz6AXfYi5De67tcS1GzraD7MYWQ8
6UMWoPsE/UosrY8Ff5Wj8N65fr6sC/aCf5Ip3peBEXP88A3ZVj2/gApc8FZEFl/VM5Hjwm/udSuR
l9TZl7AlOb+mViurM8BA/2tEnd+JAODoSwrGEOYynQcAkTvofWj13OHeWLEdCV5kRoQhsU3GRMwZ
XQmbdbfYxnPzKaouvKg2fSS0lqQRh4R29mPPAFMBvSmazjtmfRI8pVjXVmVnVPhlQJV2Zjye8qG7
Iw4Kr1IW3pYTSx4YuP416BI+hxH/uNFxXYUA/NOs97cGQw4YJ/IS28naUPYMCdx+CYFLbnFFwlbp
7IDfEwONok2OaxLqgyX+Ksvh7ErqdU/2yfUBql0ZTWLs2HtSzhbzDKCAeaerYIhwTslsNDdS5hDF
RyvqKmy2ljEaG9+c/kKTo+sMrbfGYmQTMpGGN8fHHj78+Da25FUgBbhyjAI7Y9Hq3PpOtWvcuXlu
C2ICiawFHtDb3RV9GcnP6W7Onew2D4wcgsE+EOGVkamd7ytau7seQfWPdffV94i7a7XIjUPXdZ2s
Zly5wBqCSW3idnShk/fMdie/OKk+PhjpuEpBcp5g/WQn9rMZ3utknwliA6Z4DmHWdeNRMVRfD3Zr
/1qmlOXD0l6WKSQazoBNhyimu5Zh8Mf0ivEjwOxHfP0MBZHnFWuoddNzK9msJi+aNesgOOnK2MR1
H/xmLAEpdbY2g234Jy27FOO4+SxGqCY4vPXBX6xmW/Wz80z5l9OJcLIMFJBu+jBrxN6uC9RldGl4
TTTom67p0ic/+IWXB+JgWzQvtp/OWxenx7ma4ZNUxbCu557jB9vXe5jlO8T96adqEkqKDJRj1qg/
Eq/R21RwFnoScroLgiaSYKy2WGG6KJiZRspwNi6UmsERWettBlfKBh5JWNbq/AD4ftmCIraph4HO
IMC41B2Ux0nAYltSULaSrir0uj7Ki0n+MvuKqqNyuHK8ZO92mceSIhw2XRWcs4Qvv/ZCuRkL/+vB
g+QCsslsxgX2lWJIy6Z5S+8T7/87FR2HftnM7MvSZCQB65n0SyDskWN0f9pH0kVysipVv1TNqICE
iG6XTN1z2yrrammjB4BVO2cin6EQzPRJE2uTHZcx3v+OKD1nqDeJIeHSMNWOZNZwcnrklmQjwKyl
pIXT8v2/6WHFDGDupy++Pwje8T/X6G5mzXXd43k42pL2GD3app7jdo2w9ph3fbIrg77aI5XH4gNC
eTCwarNj0lvcW9zzOcm4lg+LpKoy/N9KvSRDg1jBEO3JT7KTRcO5gJNdNSFswXoyWVN1y4QVh9Q4
BAxfskIjYU8Xm4AOBgvairwwwOyjdLwO1Pzcekb5jJNmRhkAOXBIGBHFMePzuKMOAUr4/1vCcW5o
HFgdIWPbdpMRREaAqzW2H2mqVWJHzFxOc0MQW+12/Wlk5c4bv5mmfLgp9hydT+CM7oT9q2Jz1i3P
THpAhUhIgZzrMxvhdYYzBiWdOiUEdewJ3G6izk6QMrgF+d/GOnC0OKG9uP8HVy0CM6Ki4JGlC3/K
XMGZ3eKE8lzi6pnXlCSOdtYJClh4y8V0BkZCVVan/k4maHN7ybcbIEDIualx+zLXjFvhMaCx06vy
hQnafQER065hsRK/AcyX+/QzG0VywSA5nPCP6SigkfqdLy4CRdP/nu0TGITgObdbrCCLfOLVZmyi
s48MvNCK2v3gVSVKwjyMFKonwx62HdcQmQ71lxmo9hV5jotwdnl3SCQlOy3csRmCKd5in7eNdO03
hnFwVIWSqueYIbE9AD8KLqtR27Z4INimOzQbj3onGyNjSgh798hVHavxJjs3fmNvpp/NMf5jq9J4
awAZn2oyejCB1CtXe8F7a3oIgWAmb3KvCt+nmtMBqU63+++fxqJ5xCC2ZO4hPCcHwH22JyN9IblJ
IBbZxYjrVyM4eL7w0Fn7vqRCx1V0zMV4dxFdPeWl5z9BGDQ8YzyWvPpH7UkiqgkOBsmq/W3cz/6u
bOtTM40nwsfmm1r8fyQPT8d8ohHI+wfTQ6G3TNJm+Fi+zNr5ljodv4Bj/h1GZjtT0DlYlB7JqG27
y82c97jirRrTeENJjpxhTCpcSvOwT8egQaRk2QcVcINg9163vYEvzPOykx/m5IeIBBghFM4Tj75B
KgvpEz7Y09fOIwes8QGLKWnfkpTYmf//Ly94rab4XJLLHXlgM1cQI3+Ffhq1xDxsMfQQWuuLZe/j
rZm9ZOHTo8Bf/GnYVliPtlYGnT1M9o1temRg5eFrz1qWnWFv/fDDkck7l9uhleO+M01mR6Gpjrz4
xi000p/Aa43PscMbitosRLjT8KTG+XORcrA7dVN8SNwvmwrKwAnroPlLxB9+6uOWehAjMi2W62jQ
OISjUe+8cEXcOncVs09y3221TxhkWbIN79oV+tKp/i9kIwo4wJ63RAFVNGPzr5i9155O8HFf6LNf
4dBKEktvu0dsQ47KNGotEiiWyh3Y3NPlICj7V/SMAIwEIZ0Nc/Uwu+R7USwCE57Ea9lDvnH7lrpy
RrGpLc/YpCaLGdavYq/Krj/n5M0T3P00ACrh0+3e+MOdJisGZE4LexEl+qy2/G3VRnbiD7UagBVP
8xy8l2MLNKQY6ydMeMYA4aTxPyqHgUBG43GDH0R7YgmbIUV7qOAp7UGIrtym+UysJnsbiYpY66Fn
t1wY5d7IYDiS/mysky6541PEjeW4u8y95ra5bEsqTc7Q4j0uiy+FB2pXZum859v8xa+Q7Mmo2gzq
hbkF8E9i3NciCNOdH2T4f8nSi2RiX0lp8lcJvtSIKGPrCt+AHDk36/fa4znpWoIF8B56TxRVza2b
8k9RlzxgrXK2CbLXPdof2E4QqRIGC9u884Knrv8NY77fzEUaRPx86ck2t44/89Pwwb6bXIg+OWXr
2Wkxos3DcPJthEihMYCUL1p9cv1SPQkYrdtirrO7HOhz8y4PvvMBCVqOR9jXpK3aQ/glRI9rc4kL
vM9xzc3sJM+j3Y0b25b5i50GH6HkwveKJbgXVcCNO34h08pvAQDmW0JZFC2S5DlbvFfwVj7NjGAI
vWTQ0Uf/2CsyUP77dSuAETiZzn20kBCFYth6MI0OczbVt0r4fIdTmX63bXuRwBjegcqWO1zL4T6Y
7OFVBuG///4Ps1e/I5ffJkIGr8RdkP/tDuGlRv29H2opDlNSLOcS7SKhtK6+J0avV8TtJd9mS6bk
pJyfnlNx8szI0KYDRCotGPh6zrfr8SV39qQQwvLn4SdPXuYFGJnTSOsHH3jS7LxsSp7cOp2iHI3C
AdTwF9P89ANa3hyVQcu4tWHFsZTtjfqY1D/T/iQFhggkM7NORt/ZV4r6Ek5vHPzKakKNBg6wsnfj
1woL+I5goHFvw519ran9GIBY3veUCda1vv07CYMhwjw5n6p0Ec8V2etr8GSOlPM78cwVk4xh+HR7
59UUqfHjIbg3shqjeczhEozwF/vcg7rZdOfRjOHM5ek5Fqq7+2mC0r4CNM+zUP4xw+5rYUw/ySG/
SrbFx7zxx8gueu+TDqGS0HLrTEVYYR2mfYt9jqvuCoj4Ncvd8leTye4YeIBwksffTqHBEzKa3c6W
TwTJi5dmMc2rGbw4ljL//zdBXltbK5z6DTE71t3FGxgtwOPQT9a7vCDHbFjcVzJHbJpV8FuG8yO7
3mVUNIgjH9Qjjw+3Ymla9QkXdneBWvlYMAb2t4cdGlvhapR+9tTAYH31evWCDbx9BsBbbsfRMLYi
qexNPHRnNybERj2CQGVMshtxcrSvAVCBQH7VYEx3BNeTabeQ4ZZ30N/sPmexofz4Rcpa7YHZZWi8
Deh1TSKOwMVScnmH4NCkHPCymlOkqYoyOpUrx5t2OX3zG7KdzTBJqnU2WTvp9c7Hg3uQsts6dJBP
S7CSZECSOVJszdSbT2XolOchnPLIsuWZZJuQaVg/r6vAH9+YYldr4nLMd4Y+Po1j7bzToXspzDTm
ku6DQOa8JRqwnoUxdCeWxHoZ2yrDYcscSS/28IHI2M/l9BmENJRmQHhIWsbqVafVpzk0+hxgGH9M
lOH/9AgnHduY7zkRWSerY1tYu+6CVw7ePKrF4TDF1KmWTZxWjwPnQlPmXWQgceqO8lHaWrticXuc
3NAkaN1EG8JK8KD0mTOFiVMkJnTF8c3JFGGr+aPqjmNxDwyUT9r4nAm15dt2zPcp32VduGz0PA4H
lzS5C3s74vgSSqOsIMzIi/OzwY91DCxNXIm37EuzImTenqcb4R+aGNoDZTbv32QUjI1AnffyXLUp
6PLSRTZvjUD7qQL2s6VQfPY2CC0GlrDCJisiwyKqH5qeMIHc67UDdTlxkCSoyC8GFuXJG1y5Zuti
blqIDmruxSkOhHP8z4ZRsZRI6kpsZzMkQhopHP6acNxhVbiVi42Ki4yp/3TRZey9soEV7Hrj8sJ8
s8GoknYbr5T71NXLzrTQdk+jvUGjc0viaiJNNgVHlwqHRs2ecAs5RH4rKOJnlHa7MHmcInN+LPvM
zKJuDLf5j8vW7tpi/nubWXtIxbvWkuh+QADgQHvCJ+2ipt/lGthu7gX5Ly2Nfe8pllJOTThC/0Oo
x3mwQniBWbDu9NCRXMecsRHDCyndy6rQzvzUOcpfB9Pkw4uqPojApb3YKqqwk6r6YTuU05++d+Tv
bgG+p8eL2eQ+7Tw1tt/OE21NPrBXtZ3nLl8uGcjaq7ZEeQgW745k64ovvd0Lxzr70vFfgdwDMTHV
xxATb9hjdz26NIwrKPRsvQylcKIVb2z88n9eOEHe84d3hIGXhevmMZ5Xd5ewXxgVgX8mEkcfyLmy
9laXx88GWtq1P2aRUCwQMOn4u2AROP4KVvCYIOtIet8VaZBvfg55wsaptIUZQlqfSB8xKV1xglTN
NWj5b4KNIAMcY1NVTvVUsT7ZgNAe1/4fy1nUV8MicFWVIPQcW0N8yBeU9tgXfGfJTxAYAOKz6Wng
lGxTQuIp7jGo/feXkWXpokELE9tgrBAYoWJihHUoG+XBv8BrHgP7e2+cIsDbwgzTJWCB4M1h16qE
Xe7jlepi2KuWEk7kkDbxnJsSTsvOtav8XkiovuHCMqRfSItrUw8nnWSv2nUAEEuAaRM+jl9SzcNZ
De1rNqcvvfK7F0bAAGvGkSWVn9hvYRwVpeCOm3oe2II1aulYMmpYGi2if3WE3d+hM5OEl/kkanXj
3fBH+L5J8cvupvJNYdlaSWOaDpCwz42h38y2dt48u3NPxgiUj0fdTEznKuuCml313aHiz4VaEepH
snFT7Z3NXKYnaAhhBNcETf3DkFB5Sj/rDhOaL7IL0er61s7vQrZgrUufIw5Y4bqbdXxnePwaFlV7
WOKFzYJrf3T4g2DGW6+mlyC49MGh5jrPTl4aeOsiFBBhSkDfgKJ4vMLirRp5L0AAkq6KRmCt8RQj
6m2bpwb9KEmNw5vnEvwGnA6hli2eCquDbQYFeEvaabE0oPnmYr4ZY5H/MWJg30gXuxPg93PPtJGw
wVEUpwTi7amuVHJIfACD1a3pAu9eGc8hIqujlxkTz5HU07oFObMN/AdZLcjOwPX2rLVAX7s+ng7C
27DKGSyU/cZ6SyaGfK3VsofSr7GZOCszPocqGT7mBaymH87ePqdqfUonYNnk3QUbDhONAWoYztzE
ehXKJzwABYTrXc0Wb2sZKA18vA/Y2qoj+x8CVcLXcWKgAAHf1kSMxgXNgWUJrKYY/Zq0zFeS+cpl
Hhtgvomt3hkoUCGQUevNvLd58jWD0PuKjXTetM7yGze5PJhuaJ2ETgE9znP8MBe2l/DsTNaXYbjT
JkMEcySLzHxGZ7C1TWc1L4a9Q6bDYn9Ap+hMYCMLx7uOnJHAdN0/3Vid/jvds8F01m7VrEdTYIKs
ZXtICLaxC9U8D4l+0qCtb0HrSTrjIWNBFtcbt+VmBaUtrvh4qpMbm+Mubv6SSxW/UG5la6aa+xR0
WechdpdwQCCFx2LbxzEfX6Nh/hXh79zxqqtOUOlWbXZdYmIu/QGsP2HYo8+7RkKGp2ufI7n8dPLv
eCitm2uQEqLDYHkF6vaO5HZHrzK/DOCYXmw3BFFCWshxAFq6Leok38DzAcjjgqyh0nlWFGlfQZ7+
7XHQruHHmJFvNQImCn9RWhzAxUU+RsBJO6C2XZnsSBEeL1ZdBY+9UHttknMXL8ZVwCQ4Vrr9q5Gk
RU0eC9wXJrDNQDJ6lFA/kv4zoZTaOHyubE7ilzHvxRoaRhCVBcOjXqgjpZJbjXtYE3dAKIRthrBr
u6U4+MbD65REw0w7MKd4UnrrrcgrsorYZmrNIiSAXaR64n7zgpo9iednhNYlJah7jD39k8fXtg/5
jYb8I7o4yjP1rB7FZy9+jdVMH+q3ej1AtOj7l2XK0FLQQrSSeWAxZijl6nrFAgrdhH7wptufJLZY
C4+EAbkdE37fos2s45H8igaozCIjVActl1Z7nFnYrZIyJUhDCBDqFZOlQL/mTExOFSDhC+NMa+h/
8oEOxxyCkdwlMJoxuzcr4aQtvek1drpfrq9/YgZoUYyNg2slv+M4iSooPEyRlzHyqhrn4HCfOr+G
ePI4ZcjIbVuWV3kwkKHEc8ZDgJU+Wzhf+jcKLNifQ4W6CKfiViB8ApUkCMTW+dqqAHYabF4yPwfB
BRGSB3DroTlA8nIGoowKwneOSTawsyEZiPVSepi74IecpciemotS92omncqfG+/o65OprSebJ0gU
bdQvBL5lSkZ1U5rITwAW93m11mCbOAxXSbXgngx7azUeRr3cqBlJPZi/u5pJUdbXX8MjOUtYGTVC
nkmychBf+gMw2hCvNwkan9VI7YnFB8s9ceB8gJPg+6ECQ6aQbOSS+cBO/QVRO9q75VC6Q/qkm4EE
1uWXmdoHH5z/ZrGIww43xM8wnAw67H7Wax9SjtToSnt4s2i5g2PaVCntGUrOOrVCAq/hx0yWO+zt
Hvykb/w12X+thJV3zAnUOqWbBiZrpfvALN+toXk127RZtXYzRKXt0uM2dbeFJLzp3cGKfJQrPv+p
ZkG6VoLeLh3iJ0t8ZJxyQbO28vrcJ/V1ckkuGLT8q6txgSVNJ2nVTCawEwsy1iWDrzUInmsymddF
eunBsG0EjLrawrxeUdqEryJMnnLxMSW2uWbnxkTKT69dMu/QwBKkMSffY4GQpp1HNxI7e+IIVKo8
unYN7Ti2zhhx/jwMsEmSHBkKtWvcxuEqj63bULA2KOW/gc762DmnsnaqaFA9JvnRIQFYp5ey7jTV
4vBVYatYFX6Y7hGdJwEtByzPq1TxjTRNjPyhTynm+YCKllmtmDnF/+Wt+kRSLVNTkKlaIHoiftjS
9W9T2881QxP2Ze7BiNM/REr8c2sn20N8JSYW2T8jZYhu9I6myDFm+/oo261RAASZw4eEeVbkXfoI
fInuecS+PAdlHkkCdeCTwhZ2s/JfGhKcm/XDT1C4I8U9BX81muSmQ+VuwXOBg4UpAgXi1SURj5c1
SzbLwF4i+0eKBMqrkfIOWyPD9KT/XhZEut1grmQ78PstwjN8GXWm80EZzAhzMoE6J+Y/0xJAcNVA
7++9yHkYIzEul9JfFKFL4W83EfgGLfXj2Y9olAZKe6wqKFY4vCcs/xui4vKVD4I5nQmfE7UiI+Wb
N43EgZpsI2USoxaAyLNYWNdhovd+3X34WZVslZC/Nc8Gctlz+sh3SrXrR1DNUUexCo14Ex/fAyCG
9Ce1NDixND2M8nEbxfKndz6ZApybIl6YT4TnJA3eVExoi9PMV6Xmju38th3MFImERnNmWBHptZe4
GN5rOMuQKapNCVemy5a/nmQ/ZLrICTBQhu1zEMYfhhc+mcDaNlnG10uwJbTzrCApSfgRRlSHHZvP
bFaADWNZ3YPVj2yQZlBE7YUCn0b7n3KlOhL+9zhCZhgJRJXNLncExGZnPQj9bk3pTyWzG/RlHQ0u
yVhh5nxUFBlRUg6/avfB7J4zCgP7nw2deKOTIIkC0t8ClIW/fa/5wF+gtmWmv4TK9yORi+tuJIGv
NGCEdYIuqZNc/AERM9RHfMW6jtjy8nM0uyKD4rGISCG/xduL79RKb3C0keqyYHhyuy9M1y4ToX3i
id9d6qE6HpkO+2Rwrhz50ah82lVjwDEEJHjWywpcCCsFk52I6PkD5WQ9ZRNR3hoprjZxyxDeJBv1
bJkYeYXmuKWkFI6EH91PwXru7J2Zh9c+D9/mjhgby81uycRDb3sBsinjRwKnZmbLKjafCcJhN22O
DEtboFyV9TnmbFbAgG2dh22zqBuxEZXc+8cGdzQb1LBiJ6ZU+BcT1ZkB5859GCFcyL6RkxGVNuTH
Nrbf6HCdNRnufxbGtVUcmms+tf3UErLhLnqrbVQppFxwdwpmOtXA+jLkwx5Muuga03LfLSyEHaSq
N7ILIHQj316Bpa9wChXzNqPpR9BWHiQolHXJvvSs/HTfNBx1jhlbDADGTa3oGUNNzBUEyV2Z0qdN
s684/+mjec2F1YK/790CNicRYTMscjpKkkjL7uLwGAMTIP39cXpb8kG5IEOkwsRCpM/VesRPIe0a
15zAZBAFrK2X+J8JTmPC+7jNqlquBlOfAJPjWQrNcivDNTXzuQX6sBpU7VDU2hzQggxGqzsMmWnu
hcmhGXMEr4aeC5eUgx9BKORmbjiHIQCeOnLAtsSTPKhIrzHrNBDQJ02ADDT48dte2HV7RfyOOM1d
K4WEY+4B1iUuPJse+1a2LOW6LzPSq9TnLCpFSlv1HQQ253D1qkFJnuMGJlOhyY0snkZrgV44eNPe
aH30wE141to5s6B6E9liRnlD8phOf0/1Ejz5NrQ9Y0HSoBrYCN6doZV+aAn+CVN1x4JSP2o6U60y
ZpbsOHOLhB8WyBgKzfVA/iU6YrywnVXu+MwIzApvaRNfekIYYtvYL6Lbl4Klq2XHX/N/v+oKd7PY
WPXReTTDnVon3Mg+u9kWM7DKQnmYOMemkJeJhK6dpv6yxt7DcW+QtNUbzwz12FiyZHStlyCh1krD
jrfTVCmKpvDuTmjBOc+yNizXXVa1UaAs3oiYwrkaNulE7bxIchFHPd61OWQ75T5brSG3cLJHUt/J
AYQzsInZpR76yl5Y+8s9LDp/3dcwkJnnkboCQy7GWECiA7NWgEeoYKx2GxMZ4xPMs2KbX7BGPLXT
QqRppv6S77q3yFVj3nRdQpI/pI7NlxI3ZO/Kl0IHmBq52MtaHUWGvzrOAub2FhL9aogG8EcrtMoY
AHLj3C6du3IxiA2jy/Yf7dQKOAjaFr7mvjyWMa1RyeOK6jfN17kCTD6RfrEyO4GsvD9N6WD8nnLW
UO5zSCjUxlwUckU7SeELxJJSAuVVWM2noaWT7/SBD96N3TQyPWxrXp2xeAv0ug+y38bUXnogknv1
2O+Vr2VFNlolFTlvC+N8Oac7pxfLqgmwFVlh81PMQOhrFL5Z8U6Q1oZB9BQFqf1SI4U7DoZ9sGYy
LnrP/724xOZNJhvfocs/TUl6ObkUCYnH7mcQcO1gkU1YgYQvXf++LIQQaZ6Fhp0WI8U9ljwCCqrf
sTReUGXd0WpdrV5VVKv/CdEI8tQjW3/8me95b99QMoFiGXHOqBJSVp90DgdSjVQ55njqh0e8xfeS
MbCT9kxjG1ZrKex2ZSTzpZrRUqQ27C3wEFEfMo5N7EOWC3bKTVGvAQNeiYt+q4R7Se02Wy9zMOyq
v4VOP2sejlVVaXfHQX7QFUEQHyEBlgcuQjy6sgj2sy82jKF2yeKIXQpBZI0yy3C6F6tlZVhnqITG
pqhWlT8vz7ULCQhHkg9501BDfa6JVq/s+p743w4joWOr2ZvUSjFHpDF1pLoAwUAGV19ckf5VbotQ
hp5g8vDkyOYV68/RBWzZjWqghGnaKF2mPwnuDOCYCJTn7lUMAFBtHUC+UQEisYK43XAPWe5uocnd
uJV3bwPkmBUrqcGAuhEuQ6R8Rja+jTxL9+vB4fRu1fQHCd8W9W4KKiNNoullYfdP3emcq904O8lm
KLNfVdBzV6QFYZwgBNhBQsmYHTJRYmlf06C4g9fs1gtDk6pIK0IDZxSE1AGzzbPtWppSpua+K+pq
g/khmqXNdVxnzqoW9XORuO+2i/uByJwNK0biju08RVyJuHERYVR3qbsJWKu8Mljl3UMnGWZX05hO
bNFJdVjSZVW91ElpvoQ8ojIQem2b6lzAYDt09YWZ8vsi1VNuNN89KbRRbC+33q1emfARdFCKZJe7
C9b2hnYXwWsUB/ErCSAOBA2glfo3pcE9bhBvYg/GYNQew0o2x0xduRRn7jN0UW19Fhb1TlcypFX2
aK4ab7nifdpDNGg2AW7INGiGZ/rKwWn0+iB5k2tIU5u5Mney9+XJaXlThhZcTBp/TlRrtAMfHasH
enQVIOGExCRVmIMJItWD+CnBomnPTo55s7RWiSKcnRzw4EmBqDdXrirjV2dc1K1QxHOADjBrkzRn
VvQFtg1W0+J9EdYp75Oo10qgRaIhJ5P2vYDwUVkDNYMjQFVxSHtx4W4HzdGawyrOxkuY4HeGzHC0
eWtUWRorMwzQ9CfupgMLtw0so1zDO10nDgUu6gWk7B2rpNn87jJGIW3P6BvpfeywwEy13hMNZj/P
uh0OuZf8xLV8hwsDCRqvNzMTeo0iKU5kw248AOI7w1xw2yFLXNyWwNBMvoai+qXqxoiwCpQrb2yZ
CpCSUmhASGZxVsSR0qQ8BB1mNMn5XDI242wXK3+KX4gSYYRDKq1n0CxN2hwBgYXGRsRVtc6l+QTD
qFqPts0vzX8y03+FuVgBOTEH1Px8601riUtfCwDWbsgKzmZsiRbYnU0HV077O21LglwcLg1CwIuo
2RTK1aRiqnKduoM+18n28W48gSF/EcV4sNCww14XexQZDZShFdIbgpJElm8a243g9VAUmHLddD2d
XIwhLLHRNQkqL6cH/S25ncmYZwDSLnXOqgTw2GQk6bPLKduYhE+olT0Qd+dNtlzXteGvlpySHQlS
s5l1eTAS3tJmFz+6YSBA+X3xwvcx8Rl5xRGV5pY97jdkM+KW+hv+NvulRypb5P2wKof6KXcL+DhN
/4sAT9g0abZb8szcEB5dsHcyIstYjs3AC2UWIdPlNO4euVLk3AUvWTaUSLtQEqFjwbcPjsptEiJe
CfuOTGOvexr7ieXHKh/+x9F57cZubEH0iwgwNNMrwySFUU4vhI4kM5PN0ExffxfviwHbB/ZIQ3ao
XbUqs2Kq9IATcX4s6ZFeZfU+VpxLzH7ES+sMR6vanhSHE7ZWM42bmY43sXBpTMrPkqwlh27jqJKG
1twEYcZ1x4MqSd9Zya6pzZ0OU8z7WHD/9Xp+XdHMJo6X0bZwH6Eb9ypzul/V/izkD8A5HhnZyR+M
upStdUN6t8727ags1BrHek71neBCUcsBi0REK8WxZcaICOfifRpXbi84MHyruFjaM2pWjdbkvmGP
oJQlp7FSZwkYMn0NVZIQspuL9qRawPEZR+y8f3FoBDxP1TSFuJGPtU4epa6/Z8FED19cbHfkIN3V
T8LKsbHWMK9t8R2+TfZ42bqmuK5O/lnbfGHC2aKOCzDgR8l5Xb81UzkFpFKHSFfYMBTuDK991R2y
WGju4ixL2rKElZ2EM7d3uusHpbv1d2q6KxTWlGJgBJN6K7RM60ETenaW7fjI9rWFk+CoZCrebQu3
7GR/lk2nxWM9h16G0UH4/xaddLIFuRU9lgvHsm8mPA0xyYiRHp0lRwyQGXWlG+6B92718xB4xAX+
OCA0bEKgIL7KlBxpKVljGROtkB+Po8zxqvXNveQAgmuV+H+r8f8pWqo8Beh/dpqm8i6DlDnnaN4Z
h7EmhpqHpZyZjuOmAbB8NVTlAqWRd66Uj2QVOYB4nOwBbAzj9JCuw8e67/g59+dSuwAoeGievM4T
VwAKGjYaFgMdZ98m6EefAUTo+kw0kiE+P+ceUcUPpyn5rgzjn+Vu0yVJkRq8XB4aSXVgIVibDAfi
W2sP30b3DRQmOevJ/NOuzT3shDFQ64NbDSDxqvqt2FpKxn0LgyzAZ+7pWYgrn65PzqRUYD56vQJK
nmbyMi1viMdoGIUeIxRpgbVw0dL9XRySK2c3oNIlakdoWe1z32wmZWVgqA3VXZKV0rx5zW9Tmdvn
ikYFi2RI4Fraz5b+3wZh8AUNJFAkp8ZpyImaEk6gZxz7yIY6irfMaOebtqIQlvXtl36pqfUvvlop
WMdKYHZ3RlviRic5xxvfRVrv+YwKkctLTURoSSJgOPxkU7/Nyk6NVe3Fs+0P0SROtiZOjQW50c0b
3iC3x6Q0kpwjeMUJ0VJ0TTq3ONdQOno8WJLueb32WFb+z64rlAwxVx1wi1Ai6uW3k84VXRrvucXc
zR/8syrMF7eUsauZCM9Znd8ahvbNwQOZohPj7abqF+YmyBCcWisdgbyTPpA19joQGW+lGr47ZK9t
mLOAYis4J2X/vq9W9B3VAZRdGfeqezUN0OP+yMeB43U0ORgfWgoTIq4Sd3CeumPetRRX5OoeP4Ud
LD4tsjPA2bZZ07gTOVLkaiMpO4j/tPEx86yjpOl+c9rMt2zweJdDO2fWqPohCXOzuEfjqi8rwWav
sD4GvWlvK8M+GJSMoYWVMfs9bCvc5n09c7Fy3ytaoeu2O1nLkMV0ftuMc5mhkvDWonXsCnad+qdp
mlOXcGwdiAY2SV+iEOQBdi/jWiyLYIpHtLY0meehYD9MzW8PBhIyB+8njuOfJQ+bkalfRWVieajk
ZhP9LwDfC04Vi3BDffVfqf1gipZ1PV58ilNnbaeLQtR3kywEVpxji/apldT1G+aD4dLozrXOsAYP
K2XHXTn/YCXsmaR6t6XfPXF1o+xwPvfTPN+k3cpsF9ltSZN/ulmMiAorzyXX6oWNNsq9/5BTib+N
DfUYDBSZYOw1VE0bjuXyHyNG4+Cs6V+BHYm6Mywk3eQxjJzw8Qkj3MiKCn1kcV3/1XnBuHUj9Jes
T9w8yHUzhkSu+2IexshvoZ5XJMQ1UMC79jzixor1xjxmTXpe5g6Jj0AjhBNSLCeYCDl/z3dQwQw8
GNyreMz0L1yJ4ohdfg1WeSkN+YktJvCcJIsnxVbrYNpgHd5OkKKI662LHmQMYRVEiztjnE7CdO8c
PGEBFWpkJw1G5V3D8HQy4Z8uzX97E0TQIpb5WJQoUxVZ6Hps2vNiDKel9qLOqOg8zyPJyIDTHRu2
Cc74mPjzdgDeuuCBRdam1hgTr+0S4sNvTTqlLU+7yOjXpX6qSmONqTSDS5w+ELL/cFB4zrqpv+q2
jEezQ8Qmt+WSNo/24fhRS4xPt/q3Cae8MyjyjtL51+XAFVWv3ABh9WJpoZTP5MJsL1kIU+ds5Nxj
Ofr8eStzmpqnPMDuzLYi5tM8us0pbdXtVtCX0lWY+E2tYt+A9RIv1miGpaCcvrebv1SM3oX2xBuz
xow12IhquXUST/DO1tu80n7MZYosXUNxXAy6Jp0fYFEjxQLGaXBrxO8s5nw1qAatXTGJrWRmxqv+
PTPEWDy0s8JXJV5icSREOkTkMxNSFxXCcvlVD0wfYO3z9bbaPzw5qIr7P5IbF0RrSt8rDaGukxou
eL/d+JHX0yIJ9RGtpLmDQk5uBMq5ztOlHDA6u2Y7nxAAaRx3yKYYXJlqTnanvATWne83KmkPceo8
JjhnL83K4H8fkVW/SIADyRmdgQdCKcHPmKcZgMbW4Ct3kC4p4wm6ZLqs+GDYekI+SGEhIWj4kid8
tdOSv4vWQBtUfA5HA1dQNI9awlwtG7KZ1LVkkZiUhQ3Jf9bQRThs7aD37rYXS30EWsqU2rDj1BUP
zuinQUFsm4OodUwVTubVc28xjd9iZczwf2o/BULKyR6Xq62hfyXOcNarAUMSp5gMQAL6z/zBu7Yd
64Sroj5fQbThTKno7cDx/9q9uyxR2Me3kV+KOBGis2MqEN2jP+/dgEzx2WZJEIBOjTju43+XB7B8
oFoeZ7vj5EzINn4DPsVVfQXCAs+SaxUbnnjcI8cUzfybFIRNZzc18li0lq2CQnA7JvyLWNea0ZSS
1ShPPgENciAtWO+VhlrgLwYoO3xHUycEVyiXnSbdGA1BAq66mXFVBggXR6c5tk/JmlKDUt5ijjxt
meZHkJOdUJ+YzYsKQlhVPVu+pEZWX5/UltWHZLs3Rvk36AV29SE997jPNLEfoU3Aob4Mx6L8rpTF
6FqvLjp0iNiYJ150ucXgqcVB74y7Yps/GL+FW5/50WLzlw0eayOInSdOOQTdRLObjXens50zIcQ/
CuGzeCD9xTvy4rfOh17sk3C2lsLN0sieFcthOpz8XgyxkgN9rGX/OM8D4VlrMbkxC8SYzGPV0QDY
EsilJ4P/mgf8hqrj9KbPOBg3Q/PLw8K5tDT+FSb2mrb7tnxxybIx4oSkwpE08U7XqQOyHRx6JeYc
/iCNV6uIfGvYDmmhwe7SkRP7co4qfVEsNhRx8yGXY+9npO6t4YMA2XeTaxeRKgbtCu85mQ/Vcttl
1OP2lEybLpMUf0yfu7WW0dpVb0rv1yhDRBIc9EMj0VLQ2hD8GRK6M7koSyMVCRpkLRsL0I9GEbwJ
dEyq6rjBsMATCTZ4lh9JZ5xdp5VcfwVn3kEddXudoX84VzHqiFm8r5Sf3OoWJeg9sitB7/EbznDK
3EDAXHH3kzlENVqc4kYje0Sdj2RF9Mp/Xtc3gavVUySGEsXbhMqWW5ifaqo9heKsU3GgzHe/TT8d
CUr8ywyHrXtc9Bu5A4lXXMTjnOtHe9vGqN3III4rsXiD8XlgAi3hiI+h1dsI5ngs51RHU1Jjbj8F
lxZ6ptNAkj4KnNrWTqaUyWlIaYIhFsgelD+AyahPsydvigRKZ8MBmXstaz/MVNN58UWe3KbMSmha
qsNuABeSy3WlLXcHWNkcesxl9s6+5hjkDDBv74gALb+4TvYzuJxqDdn8zjpmzllQQlP7YNNaLxTc
5s8G/oZy9R4Mz/spOaNASXwBa4Fjoc9FCCvpVnRqOLC678TQguJSN8CTw2/Zml6BEa52RWfg9DiM
dSTmsb1H26XTPE222LKya5Ye18mJmIV9Vx0W1bqUlFZVDI1YpoyAMYDBzHJSuPPmT/wR1rGR7b5I
u0/bwrxm6+VNr6PGdgPFR63O0NqjkpUyDdSfNESQIQNOsv+2V3ywVCuuZAZwVZSrH1UkjCv8zcBG
lvTQdxgV+8VDcyb7gQcsO/oV7Lyc+3kuGCy01Xjuqd0ki2t9l77qo2YuXhM+QljNWhNyzHsdFXLn
mq+P3iSI7PdJWK/1Q6Wm9VGkNqkdduxQt5BGc1oYemdm1bPqR8vzh4OT4j+z+NDtON8zNAc1Igwc
0ZV0Yzw6r86eYKcBNg+pVz3UovgGyfWv8c2TK/J3LdVBzc3WhcLzrw4yFPgTeeJifhxa6V0MV5PI
iqsRjsTv+bWeW+W85aWBLGDoEAhnJpydrB6p+LAj0YGmLmzm8tsYd0BS6FhiAlgZFBXhOyag+Nky
P4lIfAS5WhHra/OVf22D4QXPobfO94Q8Hw7gbU0HMLrjrEduia8iBz0xa8YNbirmswgD4WgQiEuV
I0IIRM+tP77TffbsWmkBqpuhQAsmYFgmNnxScmC5MKuPc/uVyPS/eiQkmm9PIO5aGsY5gc8VLbXU
4UZjaWI+ATWEj/YHLRpLZpWRqS21KYB5vobWWg+Re7USjC3eSneGSfKS72ZLlqi19PQ0p+LkDsyD
N/XW4rhC4MAikyibrsAN9L8q8xAneB+RJXAzT5y60r13CzZSLF8Z4yfql1CROMWU6YwClkxMhZ0X
yodiUqeegdGNGW9Uw0kIRcfRMGfQxdkjxilE1JLKcAoAzcBkvsnMjLnPljfZAUgIo0ZZ00PNfWYi
tHmX14gdNpgELCn2ZfKHX2TzEvAGylJbvtjr1tG+JsUtJV+95deh7lisdXbSRRI+ipabL8W40A4n
lhE7yN7qq7Uv6cz4wZtBre3d34T2vgeDvqYRG2OeUGvc9u+rkwJ197jptNkvNQbXyUetKU3n0auF
fpdtzY9tqv6USRSiCr8X/A1aa/UgHyZavert2I/YtdRmGqGL/A7shphxp28hOhKeHtksJ5qs5gSM
iKCoN8qr7q/25L2V6l+bx17Z2OVNkkJJtU0E+iT7f5TzfjRExydd0Rnxua+auEv79M5LijoyFP0N
CjWztSfu7qvDfZ5N61J0AKH9/qRNxnTJzATfgMgfynp+kls/n03FWlw0OJMWl0ertZ4GLDLMRIhg
eE911vroJg7QOtPYj3/MPCXh5GUmJiv75Z408G05rGFTS3WmewLol7gtLAc7IMNsZCx/+u0b1vJ1
wsVpq5bK+/Fh8iZ4B9ZyKDXsSl0mQ2/WVt6A7FdBs2pr+5yURRKrnALcmds+A0tuFl6+xD7n9maK
wRRfa03+0kO4BkPqaozRSN9Xmgc9hwk2Mya0DzI+YQJfjWAEQhlYynhcPyA4cKHoagKStfEuinM9
ugWfzT8pDkOkBJYvgcXByfcC7Wz3UCwHTxb/yHTdt87Kn9//AnX6toACi3TlFFHt+Ddsv60CKNCM
u/mCUllZph85iM2wKvTuWEGFDF35Cq9rCQ2uyLGJSt6z6IL3vvqQAeEW8cus8HTB0w4ktIQIq2AW
i5Lews1sDvR3PAieQQiBGHi894bCAXuRzJZnnF0kyaaOYbxN38jsavTzzYyjcg5ZDXF+VGaIOh6k
rSYDjULHdM5wOTBq3eRdGR8dvJqZ0p+9zeeJXBH2m3cc4PSbgcmpjUs7Fn+LsfUMm9K3SsvfNINz
k5t0243BuDjwdeke/Fb5B60d6KkX1z5fXtxu0QDbZZ/Nuhz9jt52R0wtB5GNx1DHTOTBWQvyxv8n
JSeuDphv0BWc7lmLjPPUS+AgNIUQE9QJjGkBVXDoxt3yUS9DG9sGsB3WoMNcYXba8jfY85yndMJY
eQFfQd/84wYOj+hRSOMc52EKK6Z8/s8trAPzvSbCSVzEDTYclFK2ySZ/XpT/4XnaR1d3D46eq8gu
hjqcxfQnxfjSk1LwSvM5w5kcLY54mEyF563NuV5QVUznAX9neUU8o9UwXhpOPQy9sLZIh1dpBX6r
T19YY9tgLPcziXTMKOXl03uAugtPkJaVDYgvDrPTys+UTzgAs6r9Fc99jkkFyGUS/NhQchk2DZHw
IVo5GWda34zbJrtijnmcdgyaBn4wMBCdQ8urrKcKh//GMhyNG/QyOdH+XfcEZBsPe5U+O4zdl5tU
54KUjMXHtuYMsXQKiiyEnFGsB6aEXsRG8qzVxZWiQ1xeZYPdM/1oM0qa14wX1myqMz7Kx7LDcUoe
L+QxrdCERjNa85rvJp7aqaEGRf9OO+yuA7YARDXtygf50eT248AzKFzvYfGWTyyHjKKYTRmzaXOd
RWOTPQYarN1MmjPzKpdISVwco1FwSUCYcNStYe+qVTIoggijHUg7SYOk1z+TXaxtkvaezvaMvdjj
VR/dCuGxSYNOMWDDASbseThr3BlJB6V8FiyjA/6gqeHt1kk6E4M1d95eRcA6bFdn4UbEbNsza/47
CxEt9dsgy4aYPt86CtuNgdNCwla/UW865+rOrtt/mWmyLGnTt6fvQcp2HEkI3QldyRvY9ofO4uiq
+9VnnzOqtBvnbsSAdcxN7zajhB33KzWj2JEjDE4XAicbc65NO27+/qhISm36HTdXkAqU4/QxOPoL
BQxgzhAU0Ow8nGTNEq5ZSTKMDEhYt+l6WB8SamC5gJIgWhFp4dJoZMy8jbBofYd6ndQpg3P1YNMQ
fNxSLnmid3nLbBDVgDyiFqOp1tv4J5i4d+fGENDJCk6XbPQnu+FNBzV5t3I5lprYwRrkxdCstZeJ
q7TE0soQhFQ5i2SI+IOdfL0ImMMb78dIRhb0u0cRiPyy1tSLywVjT5Zl76Q1+O5skkE5M965b7OD
XU9pPBS3BUeWg5Nbz25WbAFfszBf8q5/rQCcInCySy6NC9hzryXumXoIW0/puKWtagB4hb17/IAC
2NraRjIa9dvtINJNFlWVAyVFm/w05/XbzGr4STN1m93M7UTOf7liZEvA9rfiug63hSdEH5dT75WP
1tK9WGOXPdLsA3zaHJDILZ4rOuKTnsJ7J9Ux8pW/lstm3fu8Wjjj4wzAYNwUeejn/M5q/4ZD+fhC
TjSqZPnSrDhdEx7RpJheOFDwreAic/fZl8gbLqWJOIzMbRgvc/9KTeaGmY9a3e8PR3+G2IGq4gBz
zchJOwAq1Mh5Md11H9d48tKei6aHWlpIJknWBjxuHxp1pv7ZEsljE1x4QF9G5VAtA0EMU1lgrwYV
bniYnO2lBPhE69g5ndxf/gwHezz2Ds/pDO0/2NYV4Q4DeFjb6mgt6Vl22p90LPvIVjI6NMJzEG5Z
tLlsuXFaD4hyg+0AupGPwuyvBdW5BdOZ0Majvy/uF0pEeFpvqz0p4hvrjbk6PDaVwluzaI/8xr5L
5zQks+AJV3M8pBgNEb8Td/rUu/zsYmjskvrJ92vG1KmKoZkJjtCMMKaCsDWORrWonxK3irJADmyN
j4XLzU7Ks6CQW/V58gu8wgYGiflGI3x4qJGumcHxC9fwUgQAlwoMsdMSA78njgTh8dgv6GjMzq+p
iU0Qspkq5dvIbnGmmAHZcgs2SfOaN3Cfy7xiu3Pm8sdptJ8MhA2FW5BgLDM7lV332qeTQNqWj4lE
S7aH67baJfBzQQHr2ISZzWKFXIht5OhhjyM6stuOGm3DjaHjwWOJQxMCJwsoUhv3qy5Z6YO/eZ+p
hf8zVwjp7QBeATt0QpaifBDGDqdUdqCZ698MdCHgQvSgivPC/IHhvfm185bjzSkewTvhCS+M+64z
87sJ3rKfVJgr055gmF00MTvkyEwXzpr5lU/qU1q4FewZ/8Om31tb/ZMPCeGJ6q2xcP5ULYVOWBtC
j0M9w58x1l5ah9W+d3uNFhwKG0uSmexEIurb9iZP5z+oG8Vxrau3lotj4fHKV9ZiRJB1x8BV5Q2Z
/hl5zkLW0M6l4GdkRms0TIaoSkALnAdaceBG2t+cx+jl1lbFjJBmFn7y77ZlEJn6BB8342ns3PUs
HO3bcajpTfUceIJsWngS6kYVpKPw6wBatDjm1Dw2eCnirsWdhHp8dTTLIfIyvFXccQPO/nqMcfSe
lFt660/lg2nZz1atHWET9witWBTmjuqtARwzXRKxlgAnmLAB0rtE2UdBI0KvcbUtwR0jUj4kjBRb
tOxaJCUbzXCzuBMsX+4sic/3Z03zu9lr1aGEPBDZmXFjmc895LrALNzkICYTg9hoXQe9pdsFa2KR
jYHtgxYzx/5AqZ4WcZXCluGjMJbiSTMcbgGSb3szDxDTc6YiK4FkbHjlLuN2VL91GuwR3cEc4btr
GSaMtDGM/WQlezYR0ObYzOJ1tP+ZK4OZotfhaFZ4JiShTc4jNUXs6OtSBUYbzmOZhgz2DpRE1gQO
vasoqrcx4Qad7pLqnFwHzbnqVnfjNSie/viZ5G1O4ny7bloxHPpCQ1ryvOXaVKgHCw9JYm3+gXIn
bMHSYMFckggTsQgks9igFd394mqvUtf02yR3LMKPLcqkGRmMFUeaj0+b549hOnkv7kJxtQ8AxFOQ
bs3efUpwbwYNsl/UT0/e6vVHKjEfSlj1ddq8u4X6zN3Yze0aIpD8cBG6CLV0gbOjxEp6kahaNKBw
Z5Fst3izB+iXExaTfJevaQ+GagnZmcmPvfIQ2k2cglk2TAeXJu2rh217dGzM0pugtADy5BpOPmbq
rYCIN+b7VXx20wjEyi22mpwwGhXuaTd/z/lChKC8NXGrBAVQ9oM+bhBFnPm0Wh7RxRFWRyvUwQAs
iixFbgfJjxsseSH97JZbg3G9MWNJtTiC5KdMgXbZGawcwmGva1+MnJ2K2BvZiUrEzWBjAnLTjiAe
8dMpcxEH01Y/ufudLqa4Wo2GTzp/Ej6GqMpkh24nce6EbcXJor8rb8qPZIobPFw6ju+j04yYQCyi
RG3pRr56VDL/2BDOCEC4yOlkKNdhd6CaX1XXrhQJLgeFxZ9ohCoRDxV5l3yLapcgl+S6mA4IPZuL
K5K6Phf28Kh60KDpHwPaBtWDyeA6kO1QavvUVv92679yRVcTdlpP5F+dkV3gjZEDQNgI+sqklJ1I
CwzNrgz1Ei7gjEmHdeBschWgHmNlWGhyirWQ8/plQkSrKXJnmTq5JUbl2e7LS4kMjW1RBlS7Eicw
furkGQMquSVCZv1TSzf2Ya3kkbZqcCOdO4dLWf8N+fqmzc8yxd49pfxfWUIICBb4fo0OSiI5v1mO
N9nErIp9ywn9yWUN5XADvFwV0AK7Hj8BKeIDqeEnLeeVUy6/ObPBZewbnMiJ47mRuZvp+13rdmAt
jR4/UW3bN0PTtJGnzfREgO+lVIxrYsNUa+4uq7nI2BrM//pyH1HvXERG3TSXZDyTkstFgDjrsqIE
7oxdvR/BoU1p+kXCDV9TgUO63pqIKsUK4HnolXgzloRLTSXvoXtXd6mx2Rj+Vuh5Vqadi2F79zwk
gZXQu9W3SWjJLeA2mYNHot6qBaRtMGUKOUceZuR8IKbRUGbDwUp2S62nj6GWIHpgqp4OTqMe60Hw
pns4Oot7sobuzdI5t2pH2DSFGZXzNJ03V/tPegTfrBVJwDUJaLe7icwqrjbL4f+FN2fRuMZBbNpN
IhUGs1oeaHDrORo5MRpud18VzhF6PG7ZNO1Ch0XGk4xgoDW2EYk2GCmj/S63y6Kb7wthCmcnkylO
wmGVkdLtSHPkWgYfEy44EeNDP/BfN7USzo/XvagpfxDpVnxgSHle3Cb7r5QR3ZzUoeVPRcLaCQKP
eniPeJ3DOUh50OOk3d26zK7BUZVdqOyj2ZJTspuBrI3XzlfcSnoIj3P5N7Gt2spnZldP96avydAx
0Re7wvxwDbMi4YWBoS0401vbbufpLGYvfa2Q2RkktzLLbzKvVmEy+59lTjgJbYiq1y47GxVLf188
bMZmBsDLXjdV+pGX5xNrJ5PQCpcPPo73ZsDWZeQ9gWCDn9tWTwW6A4eKe9shWQnbaYzrLpZ0nsUt
V4V5GIybjXVdupXC5lMW4ZTqZ9NCHasZdJFiwxAM1D90i3id3ae8t7noOTCBoPJyVE2CRWsYca7L
JWFXE9ZAHABzVcxjeTaS6gdU5gPLKAZUqvNKjeP4gOVWfLeo5mttWEeplW8muetzr/u3OW8/MBoE
bmaIOH27e5x/4QZhIWQKeWiBizFxMzm2afY/VU8/UBf4NY3MflyzeEXZOMkd5M7kTVw2w3irFzZn
JytiCsQZuV3sOvnzcPaiOGl9NFbrqXXTWyex4flPmTjJBv54QhcmNXKHKfP7eML7RKViGi0osyDT
EtDhYyAHtwyzBAHKbsV8XuSTTgtM4I34VkTC1NXlcoNFMtjskvS8mD87S2fe52j8Ftz3WXMNdsbq
plsWlCr/Xe8Y8WsFX5oxdcdMc/jzrHfpyMpL1ERDKAEzr8mzZpUbY3r3tFXNjWu6lFGmKuiNhIvS
/hfRV7sfVKB2kOWMa0CzkhA54FZowxVLzMVb/t/K2OJg73VG9O7BhRl3SMGKQOakKXBLRsxy43hx
ks6hWKGPLEWUIbN0K6qTF6ce4eBhwKB9C3J8DTHAnXFq1lr9Ug4AVnJM2qTY/8wcrGjXE/b2oa21
ujz3IuPuyb1NZ6Ie1KP/3wLMggnDfPJiV9e5fpPjLJPfuUeVaLvtKcHVCSy3v5pHAFXoaLV48TvK
g/p5eMDP0bNy7p2mdXZ10xqT6prQWjpHiIRXHJQnsqfyNMJqFBr6NYTp3xFCAy4oh6jHZ1mLg2dh
YipdH4RHiyTc2V9lr97cTH9wlWqjavBPTXZJxHQuSrNFAPUemxkhTEe8TXQgWUZs1hoYAM5atjWx
k/ic4zcfE0nRAmzkHtXvfOcKFvhE1SI5s0cTkN+ElQsBv0BL9Tk21AAw0zb2yB0Kwm6CDafu31ov
s8grfoqdB+i1wKiNKbNv1mK+OH5ph4vRfiTbac49dXJt6li5nR260n/oMhQAdlZI+xP1vcofwlYK
jf9WfnKq+dJfnTq9GKn1RTjTDYZM+7Cw/hlo53yRI5e93eYoxz8N4fJFMG1y4cXHfu87gHexDZct
HhtPcxy8bkDOLfttNlMk4Zn5i2t580lM6tLsUfepBnl50KeNsQccztEYzyl588BwUJKG8cUSDGu5
AO9cvxFMOFjG3DOsW+kadmQr/ZDTrxGpBB0a7gSK7fI+9u09daToPSNMBFTdvw4LP9JLSjrT8Z/N
zDz5mv3uVszSMrKHTltiXLLlu2GQtEGeS6t1jmeDCH+SmU/1gvCiFcX3TCkop+o7LePra5LLVqQ/
aydFYOkZ5oUCc3rFuFjfGwMs/Qj7Y4j9yr+bS5eUEISEkC//jvlFe++nlBk1zM8we7LvOvsItr1h
M2UADeW6Aa7QA7Qg+MRkeYP+VPhotgUm9ITtZagJsI94yueRRLaGJ2pS018Oe+xIeXTBzB32dd/9
ljMTBb26mtZcQK/JiArLOr2WeJmmwjlx9DxvgsycFIkVGQLO5DjiuZwOc+d2ERF9moRrg8iCXd+w
QjvKaj5xud1beKNDaKm7hkcnDAJxJObmam/ez2DhFFgcAObd4JH4a24n2g3IMQ1MXZP0Oi44Iuf+
PS26V2j9t0nKRugnzsXXbdClbUU4pP8TWCjZFbST2MbhMOaJCR1k+w/nHicC4sksgxbR8fUNZ9UD
AgjGpqUdSFDmj30qnyjuhGXk4BxQHOkqHhrYuXWc1Sb5qBqdfSj608oIYfHICWXLZRzk61wrjnWc
txDLdtQIWM+AxksHxw2eqZKs79HZ+c++81MWG6qtrfZ/OkW5TF0U+eEIPIm7oN+fM6DVDRdKci6H
eV3+IDdOPTElDxa7sUEnspuFmlqfTuOOzsxpG+7dUdFcOxHw20U6iTRcDcxBTGt3FprynTA+sZaU
zreJEt6K17oEK4YpARsZfFgcbD0ARpiq1dhH0oNv7uFk1guXsSQRhsBmvjVKTiVlYXwna5FyyEpR
spm1Q1zD/JrYvUGK8qeQZgSxrz5Y+kwGn8B0D15/j7omBzy1qG0KE4sgPNOeas6/ZMjTA0mvz7pS
emRSm8fFvPgkF9AJ670hIhKnmv6QD9udpSmQYRRsn7kkBrVO3fem/ssLozwWWl+Fjj9fmjovzxj4
roWYbhdf8SUl+5x+KC6ei/3X2BfGvdsq8MvfVMJAyhaGxsJ/QnmrIsH0HxeCgGsF1jd3+z1ceh2x
G3m7mbVVJwAuRE/1p8zjw/iM08msPbo+Z4QOYMEe1jtJ6T9BcH9JFibZyjqNxfKNW45DtHtOgbVW
lvnubeYX/o6Rtmqu9612YxgAbYTATLJkTLRwXH8WhvZm1A3Rjw2eBKqdfvBK95pJOlKTllwjFuo3
xjlY6xccJFqfPrjC+jbrZTlG0nYOSufxs5TLD7hVt2ODAXbiR2l65i2zCYOoxR4tveF1HYe/bGDs
XY2/Luk9MvrpC/+W2TsGdwANTOFbsuMmkRTY0NlPA05K7Zr8oKFMlQmBuAYf/rZ3g7PQMiret1aM
78QmeUFz27yKGnfK0PAI+8p6tnLr7DTQOBHK4W8uJHlNZ2UygUN5BivrTygXGLu1ADziEhD4uqbA
JEifqi9cMPczVxUzGxyQu3WY9cYUWvbsx4zQFJ4snmDFNNuQK/k+/dlKt5u6L+41wcTYcvIh7Hd+
xe6+Navsxpnk8zbt5j+3pZnyf4yd13Lk2HqlX+VEXQ8k7L1hFWpdpPdMMulvECwaeO/x9POhz9GE
+mhCM33RUWyySVYmgP2btb6V8qpnudxYmE4ZmG/K5iVKdgkO34U7Ud/WvbpjMYPi1eX2j99dU72w
tn1Oc2feMO91sACJ7JGlNgOh0771IxRjQN46TGvceK4/+hfTR9bmVc6uFQ13pi/VRncf4mZslm7G
0DvEDr6sjLeo6n4oVaB4VmTjzAwmIpP8CjY4mjLAEM2+mbp3p8mZNgzjuYxJd0ioDDuN+d84hMkK
hjL0LUaqreV9Z47zZcQu9zPzr9FZA1b4VgOf1ESnH6tmJXoCFAd2sNACUU0o67uy2wMEoJ+4jTwy
VewXHfQzYo+dwBbc19lL0CMXAxIKO9lL3lg2Z3TNiQUXB7i4BY51ivYGByHMjbJBi4DgpUE7MPmv
iNVwe8jWZY/lv2Th+Cm5PzZu0Pucfuqgc8d42p575VUnENMI+2GZRgGRPpmxAvxwLhDjcz7s8Y5d
i7lGahRCV59Fneb1GSmaD6arfSdMXbjMK5xRjb1sGui6opo+YrpHsEZc5ITYmCXhYNCEeMjp3jo7
sGMmu8AkpCKxXxU2bpSM/qGYyO2yc5Vu+9E5TcwdF7rWwFmjaAf72O4EfuLTDDRFksF0zA8pR6ZJ
Azwikr1VIGMc2EnU/E0QCQTvSVhVh8ZWbzZkipWhknalqVmZaNf1anShzEX93uiCZEmqVJB95Lpi
8owzm2notWGfcK8CnlUoK+ZJ8063vyw7ukjdFPANsPjYXjK3xHim9PxubCWEKAnzFh/+mfQ2zLqh
Ex+8Wu6RJ02I5oYrd/rIGDI+j1CPfAYePniy+bbN1z4ysgXyJjYf+HciyAHrKmu4XnuTeUnIgTuU
HUfAxJJo4hrpORLWpCa4y9FXKFZbjsbS1g9yoNQ2yXqLzf6xI0ePmQAycfZPT7hEd6kT49cK+mxT
ScGCuZp9h3X4Jhg3dKRZHvCrriLfe7egPMPKyG9lCdDKnXSGVGH2lOQKP0ZbMTamS/QKUkeGXr+5
A22COR3igNqny8FlCB/pkP/oTCBnW5kPK7dsk0U70mcXkqlEpr371aSThVZU62HkeaMxmmwV/Pgy
rLlpK+tUTj+2rLjujIBsqFFvAL7yc26DEzmriIsB3621HIbhE6TIlgXmifOVwb70VlVYfAU8JI0A
ZXCvOeskJLLDriDZIyDYyxD5ndEQkJCqLRn24xK8+zXVWNaLaFiE6IQXSTq9tBVXR9CN8FbTFm8m
Lq86YhEr7Qo7kd3vmpAWRihrWJIrd64atJUO8n5iiE9KdvZDNzgsqFSAVAi3rQRuwPntXcZ0uDUh
rUCSigyfbODdx/lrrnePKQGFd1br4PyS1XTgaCh7fnsgVcQNxA/MKdAnYV1Expye01LUO4lLKWLS
vcGqGbBOgJ7dDcUOCxv3G88Y9rhwcO0wOMlp1kuTK4Zga9gS+QMlsUYmrJGYwizX/nDtFN5kNBxK
TLw8iunq0rRn48v8SE8TzHFmG1xHBo7AUq1VT1tL2+Md/DI4xq3CzFM2qyYKClI5ZonRgLzAnMuS
MRoKJFGk9mKNpSllV54LSmnmIfEmlEMNSJ2QYq0lJmYCNMbwghGFDYi06njLML42K0yUPszQRtyS
ScFTtckRs4MH2V/1Om9YdRNCgj07CjDxIQeOOPeaPcqjmnUqBMt4FvrcXPAynlk+aVF/MpW/JQpq
H3qjQfUU4UhK2NuEPVl+BUHYsMAWk16HnI+5dkjb4SJyIKkjvofcIjms65yV3ZgbfeJCIjzRRs2N
yMfCYIslTbP84uBUaGPNKd8nhykupqsRPZhNx8TOAcrkJMOLMoLr0BN+kFrdPnbI/2VENy2Yh5YL
vwqfU481r61ZZ+SmzdqLLTbqzlQCR/TXpMQBBKbEGavxVlRiy9H3hdntd+ygHConKPuGoKfLkgsp
7NFSGQxW8uiARQ5cIsxoHCnJCTTa1vTd6oAa7mybZgnNotkGZE9zInoIZBIUYYB+v8JmDW7pS4og
o+FiMuo05UaMj7WdvSrh3IU5URpgDy+hyF4ip7phMD/FfUDeV0QBOD/yIgP9XWyXR881fhpDqzZt
OpDFoy8NDFxLxHOknSN0WIOWSJc8tPHmritmjl2lKERS3d2UoX2Yi8k97oJjSSgCsl+E7GXl7CMQ
Ohp+f9RFycqKw+GcRPWREfG+ZPy/yg2abCwOclGn5pbs737tOJh02oomswqO08eABG3HfJ/TnZY+
YyYxSCQfaatQu+CZKB2GRijxIfXDLerjXQQQYjeHmywVU8C+CfBCWTWRFHWHm9Toz3og6geq/pxW
M3m0avIZG6xVelGNJ2hbJIx33Q2tImorA00Blz8G4lR/cnTsTgUHK4pedgAFfUZWSRpWAbyqrc23
nh/PerG9QzuBaNg6dibf1540nJyWvCYyP6fMNRdDKX/I6SDswKXELmJIvR5PhNY91eksGfXfCqZ1
bOJsxOWzhzLBOcap1K+KkQFAoBCQA9iClRai0nQHXnsAxU6hHzCa/w7r8ZaCrR3K8Xc72Cfkx8cx
IWGQfxamFTEU8u2rF1QXr6aVSSv92DKGpxWcFTByxOHaXYFFkL4yh8jVbNhs/FZoV8B4jZBAFzUI
QsdqnzjNDt3IZavJr5AKTtrFrWbqg/Skemj9cptX9MSZn68E8nI3CupjMygEDSrO9iZOGNZSapsy
HWkrpe99arLcOTaMFmnyBZxtyptuoOBpcTauJse878OtO4WfMbU2Gwbkfap4qtxjHj0baR+srJ6x
ujVAcJF5pC/8jjMm00qmHVP125f9XVrcsQr8slvtosLqJzeBe1Y9lDKfJGJC2ClQufYDGEDrQuvX
YULa2hA0BxM276KGckLxU77ZQ/6p6fZPPeEBSBONGl32ONHdl2jyoeugKGeuJJdKMpMo9C9dDwkP
GBUabuI292buvDlx/Z2FX4WTP9ILvyWN+W6p/C7jEeaoGUBDBze09kkzymDZqfGl09OfqTlqbrRo
U/HqYmAjh/Xex9c2z1GeJ+Czi4xSa+UTxBR66UFyzCwLNcXLdCJzTEuaFg73tGp179Fjpx/48sA4
9DVBU4bkJcZUFI4PCcSemqjkdOB91siTMuP3SMwzmuJhQOKK0NK+aa7+VcuOCnHSHku7odQZkfCE
dfiRJwFJA2rjZXiNXJlsnbzUr77ha6c/w5lc+z11xvo5Fgh4CwEIQuFZoAxh5+jTvKSld9RkfUkK
9m3MbQbGr8gEr3Hf/OCv44mBEALPWn4ekuS+Jud0jciA1YIgEy+S6DCVeA+HZjyJ/Ecr4XoZE0Uv
wU744fJoN7VmiyodWaAxeUiD7fJPZwZAIqd9GkA2nkvDRsxZzG1Hy0oNdWDs7Eml4FaBezMMxafX
EFSe+45FrIeLPIZn7BZf/7tTiU/PE8Dvh5jJrukRX0PyuelXECZSj/SgAhfrmL33/WScVNqSs2pU
IXZTK9oNHVE4JOL5p1605yJC9QmBDZV5hUvRt77i0kX6NOTy2IApzyuLjkfmGBadUlsBkWCPRszf
2TStau8Qtc3mJHgx6TbGIZiegkTQQCt5MteDn1cH2dvb3iHK2evxZ4+F+07QQFnQbSgKceg+nPXE
VDQboWA9Jhn1gcjRs6eKAiOtLo6p3TNG5qzI/DPKRCJDWqRDsat9QnBi58xOT2Lv0E3UMy3u4ddk
/PQITTLV2G8QXN+0MN0P3USN1gMbGSL1aBv6noee2IycO9tOwGfP1g3itKPTinNJ8V6HzqvrMpRs
wvpcmxXaJ+baEbvspRlH5HGJkPbUeJ71+uBe2R5l3cFx7mHfqfvnZHDKXaOSk45XCsZOvIe9GG91
tHBT1BAj0lrfeiPaTYPCnMkvhFBm+95y8P2PwYve7IJbrCnGL+AS/sJHmgF7o8J0wfS9hIGD/jJ0
KhRsY3KtOfpkaLwbDtdcGFzS0vnAuHibuHuMNnkOZcO83nsc0mEha7JpAoK+mFpuUdvpMwst2+K8
6qrhQAaHX772Lmrd0vFfUuIPsIFiKvXxA9CIQBFE+R/BP9GSyF9HUXNxpYHhIp4rQh25XqXYX5lj
Qf+cssPkivUq+9z7jUNWaMEqqpN0cU7Do1rDuVY94IziBW2Axdh5foF/6iwQ3KQJeUz1lDBPDJp1
NuNYb5Cpk00fmvlGUNzvIUt3+XIASHoFV8DDdCruRccIXANO1pK6t44SrdoyXqMX+AaEekEp+swc
+UFU97Ffpju3cxclmgkWDrA/0sF8JWkzzu33RNcx69Kp82p9DVk8LmsMCMtReJgRAgwbUwPeVqLO
SYDILCe9StbRdI/Ih3VzxmhPdEeRXNKW5KFQz3csdt+jHqVDhrJxiW+ZHashMaGF7DWiBtV/gH9x
FTx3XguzNapOkWPi42OEbOOn9yaUJZOoBBzs+kVlAy/YfEYkBAjXJTJXIaf+qwckNMXDG3rq4hI4
QmOAo6drj0bCzrtzzZ5s25gFbyVgdxA3r5rnVS9uki1nRh+vpdluSliiByKSduQdRLukV6jbXNCU
fvQ8Cp22yBBvymfNl4+lyXqFeAG7znf+obTM7j3VYlCtIalk1pC/1Pr0CjVTW8jYOjWRD6slyL/N
rvjE+hlsekd/RlaBWa3e6TzfFtLol2Wg7QDWBTScOhxhXpuy3GRZ83tqhz1MRA3BI6zDZjC5IbBi
DIl/ttEmEgPXXWLz6nV8yyBm8Wp2yCPK0n5RE4KkImc277FSXwhVnpt0IqLBFwz3ZmcNnBd0Qmwa
raQ5uYG45CR80iID5al6orO0wLzziSNLEhR1iSGqXSfAHaiSp3QFjH6JjI6FoG+cmQzBn6kYqHXp
F2uSo0251dvsFkk2ctGIq24TON27UQ0SfmoG5s4g5C6iw8D2md+lQ/M+MAE+INtG8mMKb1GhJdmC
hwmuesHwCjo5PqbRedeQx+UEGR97PG1E7jG9BvC08YSq4QDjNQgUK4yE/YhRuM0qoenDN1c8pvX7
nGi1L82QUcuoHVGLwnJqt32fPQm25AsdMOky1Ko32Y5nOamrJvtTWNarKBj3MjLeHV7WbabFH2hf
w7ORxUfVKALnUuRzBezRKoWJgoVohyHgoul7L2ovBrW6VAxeW4VLI43VR6p9kAW0U7QIApCXUuKp
17khp2hW+XOF++7Np3Nk1MMJ4JY9qiMWlQZKrEuEdtEyXhCJM98W/qVFNw6/lAW1KgpUlSYTnD7B
EtLPHB6j+tBU/o22yCN4uH4pgDws7AEVUMBrxRr7rkU4IYx4PGcdKaOdkuiimRQDG2q2vidvxKTf
6wZZMfVV96HquXiZbCakPLXKdQZU21S/zUSnRCFCEhU6ygkswVvmLu+V61zNBPNrOkw//WTdfIXQ
VQM1SXvA4J+kXCSM4AEQSg7QKvBHF9Z0hgGvQWnCHoBJj0HFUG7cNj/6kaUQe3DyBIEJjy/XcK4J
LVjh+KYDJfplOc1UUba4GKcDsAvG71hngk1v/ZpUFlYfvXgTDBfQb0zperBIQdeN+zFs673haHfT
pN9ss/wZhHUOBStTx9LtTe50pHtH/nM3jtF9OJXHFhRkk9jRbH7oNm3U+UcL1PKyrxk9OkhD78IR
oVjo2WzLIiKDjaieKSDDplJSvthqTpHuRwFCm06j7pF8YClALkEmqRiKi3CQ2EK04LYMtbheQ/l3
mPcBayY9SlZAL6Mn6t9gZSPnXIVu/ZIOwsaxTbGU4eBcN4W1wXYHbGny2LlmTzxag1MRUTmmfisP
tDvUkhCUPIOcU9s+iUncZVr3mtbT3k8J9JrHDkmIrsuGokZlC2BnP8r8lfEA1WrnrkYgBrtOtfLs
kxzEGr+6KVNdtAjUFBmk3xazGXib0EVxinFDZFfu6mhdmYTc2/hw4LSck57QDJ/FyeC9FTH5KsZY
/47j/rGIKO5Hx/0p7e5O9RwbSnM+x0xk54trt+5LQdqJlATRq5rVf+hsSUHKt/00ghr3gHiMsjgL
Ytw55P10H1Z+e+0L/azE6K3YC/EkDRgIDXVxYSRrnQJGHMumNbojW4VniDgaAxEPrarVvsou3wHg
ju9UUoWXNmK+nWraa5KIbEeJsovAZh4Z1CJTC8jri6ciukfUdo0c2V3Z9XX3ltUaq3CyAfOU2YYY
HXki+B2jW/9TFE63NUoHbz/HJZbQj0ha+llL/J7SSiDNl+MVUyczLxcDN5OvReQY75QfLjs2UdFy
SurMPLLv+wqfxgixs6tNe1PNITW5/lk2rGTdijIBTWa/DUh9xFp0JXKEMU/EFKVx1Hjn6U5yKHAI
xlOQn3Ax3bsIW04URcxrbd18ayf9N4d9CiO0O5WyWVmOYz+YfupgGU5LAn1UNW+RA/hd4dWKC+Mp
ahAyj32NIoE7PdWg0ZR2+9rmMn7qFCVQKsM3omMYfcZxdiYZMQJfCZBVBiUEdBgLVx2bTFlqiBKG
GOxYEJTXYEIz4qYyOpMS0B0mrswuCq6Fss1LF07JtZDexNhl2HlBnlyb+T91oQw3kI79pTUJDjkD
Uzz1HE6M+UM70ZqTFtTNyWS9yLNx/lhR+mWWTPbTYMRHNMMxnW9E8ENkSQxEDT3A6O0DgleOeZpZ
R0fmYAT+/OOf/5KFAzOczL2+6I2T8EbvMAcdDX3CIlUxi1OGErB/Eo3edf6jhdIEdzLzUBLcLZhg
boDyC3eKxjbFSNhPtQlcivC5dx25H4M22wbNBPiYRzkTCq+90wl5x9KasFQgd+Suyu78ZrDuYt02
7+xufAexp/Z5fAuwKDpa8lVbxfDNuHwh3SB7Vh4aZHajsLNleNfTQh8ImZmwx+JDKDAL31taek9n
+9srYIeak5SbOky4WLzhDij6B8BR97XildBafLgYhpgv2m/B9AgkprkErXzD96N2el3t4GHmhz/T
zjknvYtrltyZICpYdC9//e1f/+PfP4d/879nogxU2+xvWZte8xBh9h+/nF9/K/7+X/dff/yyHUcy
waCFcF0TJqauG3z+8+MhJDn+j1/ifxk8GcZAa7sdHFJ7mdtBtZssyRy3CYFE+OrBM8OCuzyKTv/z
Dzb1//aTDcHPh8AqDSFcff7N/stPdvyR/YygDFAFUiIbeRMn33SwzW7FXMdDC8rM1o2Vd6xHHoaT
jHZOhArUQygYqw6GxYyOjft7bcr7DytDLW+haErZm7DwOFtJ8CoMsr3IAX9KYLstaDbypyQN/Qul
EuguaFER7E+gbcW2V8Ud4FCoGaRfrPu5bay56rYeob9khlv5C6flNg/C/Iav0npoXGtnVhvuNzpt
wJdMjsnoaTzdOmQsMzZeHdNkRCjpHdhl5//5pRPyn186pUtkQoauXIdodsP960snoiboIz0vdiF+
q2XitFicwcHN4t91PlXNrqbLZQ9BoqFp9vrJr4g65roSxC/U+f/jChLzT/vLJaRsuhGL5xk9Caxn
66+/TajTzuQtecDQZtjmSrZ4PKnkzo+154gjinqLtEltiiew8gnYqYiXmCIFQQLkQzQ1l6zu6c5z
QhvL1j7D4aV1K/T6STSt9/ff9l//csHXf94An3kxwqQPmn/68D+23/nlA8nwv8//1//5qr/+P/9x
vm0e/8cv2K0f1v/8BX/5hvzYf/xaq4/m4y8frDO0BeN9+12ND991mzT/ecfOX/n/+8m/ff/5XR7H
4vuPX59IUpr5u/lhnv36x6fmW1yY9n+5uubv/49Pzi/BH7/OH0n43778+6Nu/vhl/AvcaddyYd9y
lwphchn23/NnNCH5HMesC63blpKZ8q+/ZYBhgz9+SfPX3+q8nf8o9H8RpmvqrmVynyvDtn/959/z
H0+mv78z//cnFbLbv15ppm1aKDMlP1m5ynYM9U9XmpYF7G7SeuN1MXBu5sWh47pscALCBuaZee69
4QSwtzjZC9KVSNfClOHb2Aan4HekCyDsFjK21N1PGWJNF6s+WimW7bKzttb4iCYuZKs2rbsIZUYU
9BI1PwHQevo7Sd1438Hpjya92ZLqSBU4MMlKuZyj6t6tMCs0gXio4BNNU8b4r9SbtS3GiNjSVqBJ
p7MboguGrWSNk2POg3lhJCi3pRCSiWH4OaVmd85lA/+8w03M/G/YDQYyysbYMO7A6uraZ51hws3q
kJ2GJbEQZXqILIMbznA2rTui1Ip0b4ZrEByM8N1n3b8IpqJnG1aW67L1PuL0ZsPbxtzyxuO9WepW
O2yH9tUt/HPlsLTMel9bzhNvL+wB4hmHnKln1/v7LqSCa0R56BL2XjpUuLzSf7rcfsj18d2wPSpn
m5jSwdmiqPGZJDa3DDVCzdJMSYP0cM2kjcrxjVebOqnI8gDJF8lrmMN4zrMbsyFeZ85OclvCRdoP
92Zpz1N3Z1mCODRctt3TNBwAVyTrWFRnabUv7Ku6dZarw2iWw2H0dMiQ9bvjVohkir2Xj/syYDnZ
5sluCKiwiiJ9SwVezlqSmBQBmoB3+TgottKB8T5qw+/RGFrYdkSt+BVI8ngDKspej2S7FzTyCB+A
/WdUssBOiBccW12u8dvt+QDg9twItzD8sZznHPD5eK4LPTtYanoUXfQTxLBh8dUyL+Bw6/QYRdCf
BuuzQb5K4DXIjE3A8InhwK7z83QZM+cJxTmRAngZNIrOQk/UF0nPbsbU8NTVmOBToFoceov2p9YG
3ocqHR4LCheBKlTotrsLJrdcNUX61DnnbsJ4laDzXFnkVKJmTS52i6ygniXGbd5M+z/bZaT2Wz2D
XEshCh9qDN37OCZaqm4O2kQrx2KyQq/dXXQzYezY1fTmnvGtkDjhnyUjInZh8+KKRgd7ZZT81QRk
CZlj9zZxrUEURI5eeG+Z81FpsVgZRcuYK8OlGwWoqXjEnNw+fyTVD9FENt4F3b7OzRc5PFfBhJuK
GM6eApc0BpZYNYtFocb4yMFFbmDf9atIjc+yYCIDEsle2K62xybJBqHfwjc6TnGIm8jPiXrwWCdF
0r9L2vjOCcRpdNJjKgE7h+rZbVE2tbm2N92EHs9LV5pRnPxkk3YmOozW2dA8n8Oo8RhGdvtEoYvG
uBsjemWVfaqgBi2Kmh1cMbzkmvuRC2QpveuyhXdMwI1suuySwbZiNordgp2TI3CBkQnH1kGGjb+f
x95oIvaNqHFahvq5qEGIW9kWgeibTvOzTtr83U+aY25rrw0uUmXAyAelhZXaAlqGrDiLqwXTRTxK
jvM2hObWwpsQZW64cZvhEXjFQwd+swnmkSFCvoUePCgfEKmlkI2rgaQM7ItgLiZr0TZTsA6JDwbG
ObFX2qU+4mYBD3HRk8OFYAi8AaLcu7LLD1OQ/Jjs2aZketBr67klaRToU1HvNGR+0mGhl2Pa8IPg
uemgueSq347gJpcI9tnE0MXI6tjX9VbnyYkRAE48EXPCyxkeh6sp+HNVVJ5F5H0ODuKrydvJ3nly
ynojkGQB2ImeanaMq7JPQRqNSDx7PD2dth2kB+GkOzMApQUPLTTAMn+u4hthOnPmul0upbMNwGCv
SPfr142k35C0G3lvZ/sID8CIektO/keI9UPmNSRoijC7HJ5dNiMENWEzbYwVDEfW79mhGExnhV5m
lSjY8O5segyNAiCBYS7yCRohaVdbrAtkBOlVvukztHoa5NU1D6oPadftjljkiykB0SZEK3LUiX3J
6b0X2bRvNOJA8qaWx9rUX5mks6QabNaWNBprngZ6Kuyd7W7rFB5hbnGeYUBDu+F+qpGxmZGzBR1z
sSusptsACIBj8SAVZGFENcz9BygQ45hvtTZYs2B54lG59O1J7jo4unHR7cPwHlnzd1NzRsH8l4wl
rrXNYDfDErRCYEQ2dQhIXrsZon5TIuDkXBVp+Ow7RHV3tB2x3raYgsSNPnQ1RfLDNhK8qUXzloel
uSlcP1my9X/RAofPV/kBU/ACOu0jyGhsi5N/p89W+agy2WGk06YYmaAPPR7N0dKXAH2vmQkyeOqN
dN0HGBmMEtWJP6z78pO+AfWBeRqb4sFQRb4Mx9bbqG6Y1fXaHTOKq+cjg3G0S96lqOmZ5SwFMBjm
WwWgyjENdiE3jZJsJHTZYwIQ3YdocEfHA9WuE/dbrTfWOumTK0eQ7TaauI9k+oq+HyBEmKSbvMdI
ISPzZYAQxpasN0Fp6XHzrDvdEU0h3m+ISp5yLe4yjKZ2taUZ3VZm/9W4PDGHrDrU5qRmryHx9c66
mxRLVmt8H0ZGJRFCdTpIJtVxcMht6PBDQfJgGZzLMvPg72Fx6nUKjFiQ5BND2Knz8SXLW7zQEeZ4
tgQiyR9bUshhgpnv3nBQgog7S9W72n8Zk/EQ6qic7CJFX9z4bySQJox5e2vpoAw6/v1fZjBsYZC9
WKCQoJOUZ12GmF8QvoU5UPAiMU+ZScHWhUADwdmDYXJ/Y3cJpb4iFArV71SfwYSASI0ViKtBrf3A
O+uKtW7it2zt+jdhiZdmkjcB93BrhWwzyX9wtOycxUm0cXwSkPkVVnFeHyxH6E9w4GPYX6Qqaqkj
ZpsjLDPxGpF1tcOif3Hjx9n9kmlgenLTvlmaM1v339vIfqgrSGOFIie8IQx+lUTOewOD0eT6OMYg
KRilVKT0ttaLGFwGW5rF0J2dp1vNzz6miiKq+qVni+qO0aZ7wOd0JTkefY9svmSKUEwB2MUQc29F
pHY3TXGoDC9Zh1N/qXy1Y3HDHFrLoqU7WclKeQPkAmY8NvpS3IN+xDVS8xiqFzMS4ZoMlbPqcxuA
X8IQQxDt7BtK25b8OiE79W3cGy/OfJcMwttbPX4Gm0XhzsPS7vrg2dvQIPUZHGwYROaqi3jjwIhA
2EqKYmXibmDhCtsnt5IjeZqstGlGnW4o6YDRJ4HbFQT8hgAyWBp+Gy4nRpn01zhGpycPwZwOYyn/
oYiM85iql6E398PgMJVKkq+cdC4w1NUpZYFkl2x68S6OWO7q56obVqYnjwGh5VD0R7YVKWmMFEQM
za+2Nu5rMTxj4cBV1H2jhcdR1peA8KLw5tAg4P8dNhb2wCMk3UdnHL8ryPDrMoT0Upi8wVI7cSHB
isRwgJOAFaeB2qFzXs0pkxenQxJBnVLPowRE4lHOmBwuWUQ95QKmZNBLrFRv3zs/NlBNCDsWO04m
2RytwTqr9N0wdOiSv21YQ6soQcSda8ZJJ7ltMtyV3RbnUXODXeEWx9JI77o0OEoTi4h04XcRNcP6
vdStZwIXIQ4GIFEqktccewBkGn8FsZeuI5Z4Wvlo4Uz0eoED1DJ/B2w5h0Y/wayoAwAIRf2Un+vB
Wwb2bI+COFrmQD1x7i23roVWBA/s3m21b7LaQLWBe83BR9UsZUO/OE1+92yN4t7N7M8x/3REzuct
MNeZjnNJxbeaCdxILDaMfvcbI48Bj49oxMFELFWZ30He/HSGHm1kMhiLUvggMnnZXE1BrgxghLW4
jtDltAlsQfHY1HlNNJbxaTbi7KDrxoInLknb7O0UiVQWjFvM8fdAVy4e5AOzGA9clC8D2CLJ7VXX
4qOyEmp2jFr+DA0YuzsNSnTq5l+TQFqGrV/X8DMbXcFREpwmI2RBHgiseAlMd2kiu8JR3FOEGtfo
WpmatcpdcQgJX19VMcaTRI3XvhHvJVbgFEQl3V9LMjN2toscw+M0Qf8wiQKmj+BpZOlXQxtcbhR/
j+r41pCQatrei97i8DUZqWYpmisz846YzdAHpJmDANUDQeTFNznifsIC/TKOH2xuNyZlbNKRoD1j
+nvyzALrUCo8bTB16mVcWQ95oMNjqARJ5GhKau7EdYHqVM/FfmIbvUhE8U5sLkBc2kPl8NgIe/MG
W3CbdbQ+peoONjuDhaD90GKvZ02dUUC1Q39QPejHQk7bHg3TwrzZFW9xPcxgzyD/Gk3rVLuEw3Qa
/a1W6IJl4rFJjHzpzo2bsGFtZrhAUWkTH+LxvEOk2QKPX49BeadD92tEZW/5wStntMc5c4AYqWDc
lEpRQmqrpCLI7UUvDKRvWGwr74zVdw+bGWUkySzsVkdcG7TDdig+/TF6q5si35RcsSjkaA49PVfr
wkoOpRmhbCCDeGl/IhBFJjBRaAaQ4euqb9YMYYgEatN9nqHkx392J1zG9GkNlDUhMRuxIdEx/dck
yW+yKKmE5u/MmLdS+Bk6JjTQxPhYB1n8Zq8KMojTKYcAjmTFW9ij/4Oc8YcafmWb0AxB3rCdngFc
U6EjmRHtfWnB/6h4R4+hQLVizfnLE5uywKTNV2P0wEw0RqGI8yqKQCSlE1BqsIzbTPmfld74W9kT
XpE0UBRoy7CyNu7GgtC0KPh7NpwGzDrxMXGnl0Mo2O4BRMCjSWabY33DTeIONwXMU9IKqUa9S1E9
jCR977D4rcsuITMUCQRmneTYOXB1wAiCrA7AizZFBj/nyVOUx24KzSkUdXaCKkTWrP8cy4anNlpL
Kn1yhzOTnXE0fWIToEwP07u2niu/jHUac+ttqqojsWBYeNBN4N+vLaLzeOh2EYea1tM0aK57Uy3a
k8IBGUyMIF3DDusWUlKNCqYAjFxDPltUFk065rqjMu13CxgzPKV1BKYIvWPGQsyBpos8F85W3xOU
AMm7JmBr08Bcpz5iAVAb43GI6sfEz2n2/zdb57HcONMF2SeqiIIHtiRBK8pQvjcItfQ1fMEDBTz9
HGhi4t/MRtFWhgBRVXkzT0qoSee2UuwGeHQgmoKXolIXGfpjdl+S2fQo4qv7bdtkYaNGddGzxkhN
HaXRrLehI+kQhepOi8XqV6h3BNU2cWq6r8wCEUfpd97I9EU0NrzyxX30uxgT89LuEfA1XAcIx0j2
E92FycEra9KDGdgGzwsq1pvpNNn2c1QRILCYOu4a+qNCewCjoWbh7PKIqVRtdERbY7AJTjDFobYX
b5UajsKlSL0pUxwLIgOBMJQXo5o+iX0BmzAQC1J6AIgVqxt+EU00bS0MauKP+I/Rwq+flZ3u9Mja
qO3x20vssO8VHLPA1yGQNYUHs1+OGbFJGOSmw2UjKBjnnL2rGe94qvH8/plN1p1FePlzW4wrn40N
IUbSRE7FDgbtvMn5Zv38PWFvxU7X0bA+G1roUnYslrbbSxGkT30p7Msy8YJLHqlyzG3MhKygGWEE
HKycFaiOLHiU55wgIZtMLns9/2XWPa5Cs0O2Hl9cj0w/MQ8IztmLtTgFo3dZH41CvdfkOI+1lNWu
xItNOecxkl1Bm2z8nmQDveMtZfWMiL5GZvOeiQVc+P9Z7cjso+i+Ag5HZrlzxoZ+GmXG+7lZAwZz
0p3iCwd/F4S9puAZx0/N+5mgRX2sK++no8EGGGFx+tV1LO/Lo+9ma0V8YMq6hMoO3jqZgYW1ymPr
/p1GDq44IBNIKh8seRzS0kjjfaUBNs/teyzEzWlvpf6XV+li61gZwACLVHNXkcLIm/EmAh/6eZTc
+UhVaUBNlInXWdRTtTUNZi6D7VAXGs9HSHQ3ngQ1A29Tb5TBF6Yekx7UxXyD+mFNeOfsrjktDfR4
1smWiA1qKQSmagHLPqewcpuY4UVnmA/dANveHZnWDFieJ54kyWh6h1oNaxqhegg0ZKckF3DSmng8
gvvHez1VLNjBvHCi5ba2qM4MffOYd825kV1504F/GlWR7ksTj71XziOmiAo+rGjiz8oMbSc4GJJ8
cxV3wdZJbLjWqRWfOLKc/IbOx6VVl5Sxh5FWcxgpCEdq/XQuraWPRQyb2greDKeJXrKSRAPR3kUa
b0yArS3BSMIEHER1PF4dHgUP3WK9oit/DW1jHoViUR5FRmY0mLsj2MO/DE9IEIPzTFzzu3ebv4nJ
3mjJ3tmgdmGdPJIYghflNJiUcZ1Wa+YuFhz8Aj+Yt2WxKp/DM8z36Jr7xUmWvH9aEoLH1gqpfajZ
KLEJq+fyjbfyPSSF5EK7EGaPXS9HZ9/WyZ0RWEPotnEP/S4A6eHXeUjEgJxW3l5a5cTkCAmmEc0X
dFccoOJF9BE0H3QNm6Ce+8eON9VeMWfcMmXf2IVn7Hk/S8LnyKu+ifzJboLVlN5w3oFZDYuVtvYO
RYyyaKM8l5LHeVZHA/gn1u+gSASfDtqtn0srVB4+Ase3riNbQmbBKCsjag4kzQfY43tIwycIN9PF
7bqTh7dqV9dsdts2eUYdSQ61MW9rb0aMHOpsb3f1RZpLdUyU3gtQwzsnFzRV2sWagGDf3pFHUmnz
2c/Rv7jBrlUURA6mzkMbYh8cQ1RltgohsPWmt2l2/mYNdl8C2c9B0YU4A+SJW52Ow/GYECvbN4IV
1KN9ZEgonfTS9LWzUHJcIyiYZdAWmxG6aefsfQwIi5fsanOzmO6XrGkp1rP+AlynX7DuyN1nBsTW
ZJ5pD6++7Mn4sMto3GY+TttoJHiTOIiok8DChU+WLb/vEq+aDgGYmKEILoUdkNTGfx1xZKc7ciI/
34MSjPy8BQ7KY8DUEwXtvBsWT+3quEfU0w11mMMIs8413yoelQgYkLwtHqcDeZ5r3xC+z92QjfRC
cCK/2eAR1rOlvzFWoy6bG1JSND0ZOQXDPhDdzHMtXiL6zzlyUjRiWZ8uFOs9OMTzaDz25OVfmX83
zwtIWmBF0IpYbzad60IlGMx9H2N0GZzkseieKkYTngBTuXRpWCJyhmO74ko7o4afCYqqcxwYVhj/
rc5L99bMRLrh5ihm331IvPnRWbJj4NoCsDsQbIpPsFJ2pUcf03grfY9pTYI1WWGDolOqeegr+xbp
APtf4wDiajMMArUVdhYbb2njf8VlzImZLheUlpMZES9GhOysND9MAh+SuZTyJlM5IgiwyewJgkBY
9onWNmgDRueTel57n1JSKp4fPOZMa7dUDQ37buJTO0AitoYfu4+dbLtzpuKfRZfZcejotSdfR5l6
dsgMFP3ESJMnBO7pHlfSrtIEI7AUwwIZm+noLPp5bNmHmYt0Diow2YdlDR45JiexwZMXM4Q6pEsH
dRnBPU+mM/7EGhuM41+quf+sTXiRwhteZ8O0niW7WQ60d205BvcTj1uC4MzU9ei8rZVYQDjGfbyY
N3Pm/DhHaGDSBaUJ4OdlREl5igGCCvIet6WY4W2kBYQ6UVNkolFxF0s8MCFZw3Py4DazcaAbsCZX
UdhYwPTjvCJxmRuvJcVsZbqpbli45LhFl76DsMMPIyry2cAdPbeRlz46E7PY5XFf4gzmAw8bAOq4
pPb6G2IMXQFeBl+WqohDL/tka1fZqWhpHgQMSOuGATFImcVTSW6S9aWgqF6KQ9363WXwJnb06OK2
5Fp5Dv+ZJnbKso3uvDTD/WJbxOsH8xAIEAFDHJPPjfweRx7lZZnZqdNUVz+EDsy9zMl0Yre+E2Z+
10+aA4zlPwplMpjBnvD8+6FfHhdDJvtKEHAUa81kVHp/cqrOSD/VhJDm38a5NFSTR1K2AF88+8+1
G6ijZxpNCIxl3RuY3lk1J45u5H6uiTmbdwCsN7YmYKU4OoaTcvH/UJnMc4ANWmAOBWK4b3LO6ClU
q/x3+nGjuzRp/buWEkwvuUZN8D3nQXVQWPs9RQor9c1mN7BKdGV61FjIDzp5bfNxocON7VNvwhJq
5UhIlYDHpkoqxaaBOq8pnjkCe/EZd3G1FXo4BmxRtiNlsFSGVB2lLc6n0jzK7bh/V9aQbiGM5Dse
gMlpJQ/Azg+K9wie7aIm6loCkJ9CM2eCZ7Qafiwff3vNy8Ph4CAnMgVRf7QcvPu2Q/ujo9S7TOPx
KRPs50z1D19E8ZAGBAGSCjQmbe7Njqwd7DKKw4K+bElh+2zoLUq6rWQP0iY9kqwlG/xf1rmweqTD
CTAmIenWcX1wDK2ObO/3WWmrMzQbLO2TPuNJ/W67AIWQjjLcSpAKBzKa0oQCUJXvAUC4CwXK8tRE
oKrEYj1nWm6FuwT3dAyucCiTriO0YuycAUEy+2pis/ywYo74IFWca1/r+YhmBmDOj6iSYJiUT+W1
aiLnrnCQ0pmJkndrkbLXelqLMihzSrmwCEjAcGlPK/V867w4vVotbMhu3JHS0nxylk8zt0i+zsM/
b3nqKzgGnEBe6PEYWFsPlhtRFbBtHCslzDO+pxJeE/g2n5VDvtNcNbIBlQBkrREHF2+8Q+fv2eIL
cBfDzrddk3ZytkyjEv86S/Kz5stH6rj/VWPf7fJZnxb8bedkdv/mgYIsFg/BdvFa2A+9YrNoMhEm
e/k0TzMhP0BquwBe00bI+G9gJri+lX80YsTJck0+0Te4+vHLnYr5DkAuVecg9x8cepfoKiPN20Lf
//02UOpbivUyMI9SOLQ7zmjKEUVzBx38q8wuD7UxAbdxy46giPxZCivFXf6PU1ZDIeXKgcqyE9L5
CxB9RM2GXc8oPOfI4Q5SRPInL5l0+4ZuHiKXSpPRT7h1F5mCYClZcPqK8i0k8FysB8WGI7sQPxxv
2qM1ik8pjceBEgWkXwPF2AMNUuY/c+GIg4tuk5JvGFI1bdzYZHiwiuv+CGQMpHI8f7q9CM4Eg77K
1ekmpLsxmRGErj//eLF4woEJN95cnqXXc0SM1Ddnz03tRuVxmHDsGpYDQ4N5V8qQ/ILD8U8kFopE
XFrmZtc4Vt1iUBV215m9uTHNiqFJRhGdzgyQd87McN5psUKv7ZdjVaRvVgPsbPQs40NFnP6GAzpT
94DjcZ1RSCSn7BXSRfEyW8k9Ll2M6B1Cdt8Dt/aaYA5px1lnxVRzUzJBZ0zSwinFRHnXLQ+158Wn
Mi+CfUueaTcOM/PLxCxBVNRPPJ6hqzVWc4LZIx+mmrqeEiNrogJgdP3wToqDPjY/P5S+xYrVu+6h
GqOdIMp7KVljqINhjaolZpTfvXW6zP6xc2GqNfLN6c46iR8xI6M8Mv/nQZkbOEjiMbmOEZo6HSRm
aMrGvMBKPONmbui07DVsMmjTSTycVMONkPqCgSONSYkC9i3zor5M5cXRMjiXmaUvLRzMS1uwafZ8
tuF6Vgcwsa8skJ+xyKk9J90RjUg8lDJy1ogZEbdyrdCaL78fFEQgYnFl/W4uyCaF9Z0zpaXB+9XM
LObl45yt74SXOAfkmiCTcK7mA2HXV2A9zKv8haP8LIFVjVhFZPozcfimu2jeNbxYF6tuiKDh76tX
bREe6KJPDOuwXzsLIV4TiQhz51fA1mnfujwSdE7fC0C9V4wPQM2E/wRrYAQjKeO9DjByUD/R3RHz
GjCRBrBYJraKE8bafmptwsmInvUyn/NJxXdkGA3Qus3TWJbenknDZ8LsdltXxnfQ29SzQH0UGWwI
xdogVR2ANmfL/PuZKjMRoTOtMVUE88uc1hXmI3qXx6kgwj4TS2ErX14812y32chEzSE8ddFktgdv
vIyZz+RxoauzI2HPwoI6ZY3mt04o1hG16x2op38YRqRvhxEzWxYo/OvnK4ZU8BaIIAYvcNPlcPWy
ery4SL7IZLQk+uQDL177gAem4TTkn8rOEudq/dCV6pxirwSwwu8YZA3sS89UeeutQApmwXWRlYuA
ySwK2tke7Zp/RRUVT3YPa8bGEUAjPCLt3KUGsS6CyphMq3PG+GWr6K9EvE44hBsxx/i4H76gdm7a
JtGc1u1DYilI5SNg7gigpzUIb5f5luJ//78PQ80GOGc8cgBrak0dTaY1D69lgC6NP4ekGaG6Q9RH
32XfHvgHu955hWU0HDBYFYWX3vlxcUviSG6LBcVbRF9w8T7xbFePhYPUahPMOgU1MrztLPdmy+of
mwHmKEKn4czrhzYS6AO3brIbidmf3WJ1EuAwk2bU/JfoLPR0/GM0MOi7tLN2dMuFkaGnm59wWLKI
U2Qurdqma6DM8SXcyH0ty6A/Ehxr1zsQM4neMcanPaYdnbPhrIzEgkZtw1a0Ink+VdSoX13j3jxb
m3vboQdo+UMUeztq9cLlny8Y9kbGMhbh/YWMkiyOXTlt43Sp7+vZ7q42ZYiy6s+aIBh3IS6zxq7K
68I3iI6Wteey4PukdAVoVnOtLTt+gAROr1LkXXJyFJ4qK2QNQZclISC0NQ02FN9UmNW0VcO3XFun
7JgCvvSB0Jl3JV7JEkAHjODQjouqcjZ5CkjZelhKLqKdjc9uI17E6t2zIJIh+RX5jn0jpE1u2bQO
HjXPla3yQcwTc77VRgErJ7Np25gZhAdTDqXeBELu6hagcMdcK6WxePbn6o7D4U1Nxjp19XvGS4gl
ZowmusCG39iQa/itxayA/nGm8W9Zn80YW6ZXqw/9CF6XIbHLT2A9Vq2VYXXWPSeZRg+GH65ITFVl
QCbM0R+lYTbnPO1f+25KGf1T/QTkDjWMkrU6kECQt3adQFOrGda1M74l/pgQK7vRukIQqZfoUIrW
2GUZwxUP0QsfOoIOIpLY2D4eQHzbesd37TREdpOBy0ht9n+51wOencfo0ApOGr//b6VB/v4qRbAE
AWKhGNNwUFCruwyM/Qn+3pbW0uvkbsJjwCR8MM5xKtDDGDjDJitwcACBXDjeyjohx0vFJzqNr7eL
SzdT4VGTBZcIfjPK67Ff5yFO7qQvzkzyhxmIvV2i5M0jWtODIPA6zCCCwCiaIudHC7XTNhgUe4Pe
DChmnsjO0y0gIbvxVfFls5UDfese2ayyatoZzC0vf+zHKDpUi79P50Wdk9h4LRvWpmFaB/NMPUDM
1MDY5/kcicYIWyP5a7U9z5+ARHrPMXJjD8j4zpAN27hQaisNRJQ6YI4CcoCdLfbr0N2aICewfK2F
nJlLaPX3kV6fJzK+0gNFMwi3Of9e3yiV+zKGRpLkwZZwAx6w9e/sJiMX6uJjNeCMYeTkV4vT8hbC
VrONwKxsS03qZnFOCS02e5Kd0LCMh6DnmacWLojLgQTYFu6mvKybE7sd+vdspNm2oWomBu1Wm+kb
0az2PMLVpB3KPFq1aM5TYoSEE5xDq/baxv9QxN3PPAP5AEEhtsqOEeLYAaT4QI2G8h4IdT+u470m
CrhJ7/cQVCrNoctLkmMHpgOb1UuRJv2eKN1K8O3ehWBrW2BxPeuxxdFNPAdkWo7DQCX5PWkEduji
aeD0fPq9ToOdV+d6oJQDomuxlD9FCb++JcO/6x/bmtYBUqNbx041HpZh3WsmTyMvlwx7JkpxnqNe
Vrw3rCw61LXAsmNxYiDneqyoywmRQnAYVF17tkuN3cRz3jgK8rv1Qwpci8FzYG25Narz7+VnZ5Iy
1R9laOXgsPXsgnSGDZmtP9Lvh6pL1dmufUpquSrolv05BnTH/+4PjAD55gdWwlgWBrRCf2fl5cpF
NuvmLC2T8Qp2TInYcZbgoENspCQqrV1rLvcTdzEJltdZJfqKVAkKXC8Ge0ox3md17x/Iip/yxMH+
5Yurzpa1loKdUxoMzT172vk3874fa/SemkrfaHxnAJdfdSmNM/EV+iy86p5n3D6b4ukyiL5EJsr+
KhEfHJ/OZxQEdfAwKJEVa1B6SkZB6zR/dUYf1Si6q+EWf7raaY5yiYOrsaKdHTH/KISGyzTV+PtT
nEOzA2GO7rschBfWZ2wwi8y9cJVy7pMM73YZlPe+FzM/U0O0Y7pWXPj+9vCzYwNT880WXnCHN2Br
KTKVtYmgUBLAhD64lnUFeb+nB3OGpVzou5qipyIQ+T1T8g7fUG9jlCpusHeOC9pCSl/95oa9qdgN
sfrOHVgVLjXCSvjzkbM3EnscSrKPzPJx6zUVXKlpKp9hUdaTuKNjiJ0LkCbEFCrRgph0b5pD8xHR
XdZ2824ycZP0XUnkcNBH29F/K+b4jZ/JvezidMuPVRCBTUe/eRRO/TOpmx+NmHVL46InsrNk3Lpr
4JoP/JPvVERnGVX7nnLVMqEv8dFFMaO4bot6sCHXCbGZGXMcPyfO6tJbKKAwYLubPL2Ib5KypWO0
9IIbfWoJ2ll57gDXHzCbHnQTU9uYkSMjuU9xWZltnY8WYuImMeZun9V2uatAqmDmewSyNey4nsku
iLI/g4CWqviCDFdNSHwjibeeW1eAGDdQrpgcguHn81MBT1qmaGA9yzTatrb34CRfqdGwamHc2gUm
vnDDf01cRCacDEjRpUm8sPwPECbRSv3VKP+zT82/JgFhRRiWNj6OqRHVT8xYaMXh9XTR2ZkeghFg
WL0ZVynZdO8zwFRbTLj6cMLjA5x6zr/teaIEE+LGigXdNxxGWEqNnzzGobCYPyybC8EqAsI0Anek
15aFGCYO/0XUF6sDkt8YUpCic9AFQQ9r+7/KRe5SE/Oowe+/MAjtmKc7CBR+yiQi+4hBmmTGWzM1
No8wG1hsxYAd9NZaAE7xoJEQMe/YjRWZ8WKA5xai3Fmj8+pY0zFq1lZiHHBRI59yCHy0sQAcntES
fSujS62FmQ9vChLkydc7kzQ41axefNCdcPY+Z022dbeR3I88u7b1t/fku182X/FAQQ9G1tqAhep1
bxGtWBz4KVqGM+hGHMSyCbtDB/sGunsoEQcIE12lS88hm3vZgt6ENER94fTNTK8MO3xdWyL4//ns
ng+mGB/dwDmVFU1lwcgGPpp9eRJB85KaibsXLOPw37EkeXROc4vBSvIGaC4D6gaxPwkaqTgnXvac
MKoJ8yuNDzQj9Pk5duhgams7BRfc0Ih9MJjKhWUKw2CyCOk6XU5FILGhg4Zb16T5y+QsTybvStAG
hLkZGGd78LXW3eInL4YXjVQXzyvNEmIvQEJAjo4Z1vo25/wXnYpg285/K0VYuBw+mfYnocGqkBrr
W52WlzY5Y1XMCZrh6BdpCLb4aUbw7NzlBJ0NCaQFhoAu5KzcRI/RElWXiGNzq0LLAEbZlhKTmPC6
8whG0V5qslA264Ldzc3Z6AwisBF9HgSgaYWDjMczeWPQ97axvIlyHk5BVrEcQF38k3aNL3yiZp6g
+nYsUJLcRWMNQoTFoIGY6w0fjomkDrq6xZ3Udxtbzl+4UUFmC2BW4kPH9tb27buCJYB8/Ecfwadh
K0E4m4dPwzMKD2Y4WfwEDZDPqHAwepcBDhiL+lXFBo0Zwy1boQcZoPBwvcFHp22vkc6Prj9cmt4L
ia+vIT4+qJQ2lGYCOJ5boLBSDdPdjSbrlMEi21fwJM1ynu8Wjkk7Ohv4Wm6vEUZ8iJo2R+M45wiS
GmVzSYn+dy0GFAWUjPewd+it5h3jQHWqssviOI/FktOpUHP5oQzSCvWjI/klmtXx7DbfNjQxBh88
cWLzMjVFt6dNE9ZVQPLBuvPYIe5tEt5hR0Mlbr8zGylmMhHu+zL4SoDYEZS4csjouThc6LF0GYZj
JmEguQ2GHuyzVR6WNH7APTjveBA5hUj2gVEBhijMjznrwo6Tdw6gs/SvVJUx3SFoIGFABVRBJeX8
1mYaOTR5jHDNm5HkfMQjpJ0oUqXSqN7LycNddzC0d5xGlEodOF/z4p7tdjjOxT5yytcJahU0gtLa
32vioKvQAPHD5mbK9TYzU4MxQVbtlAKGiE7uX/I/Y9fjlarrs1Ei28jSh5lgDlcMWOMBDvXfCslh
bxx6E4CAxAiynWltbtzulrdwroWGkRfX+1gTtQ6cB4SsXc6LSnUGw7lqLdS0i/gjUeBK3cjH0eRQ
WcU13FfGXAM8A/yu1PI6FlNwMTB67ZaK3rs8upmZfyGiFeF2nw8xcs9pijx1N/pOxfJWkLFe/DvL
zq3dUMBWt3OWSq9TiEIo8FtIBdgdXSAhraCXJjdmkIG43LC5Hwth9HtI0VWopGzZ0dJ34Cdeh5Ul
Jmrda3sfu269TZB9NpZDVse1mLhkhDKWui2feZ/hPztPhvFJoy89P4n7NAjL3sZzzfeQY6EqVP4p
fYtPBLeZjoown7GjuzVGgilxyTyjkhNdHndTz7G+4neBGVQ77IqXbvTHLTcfLjoqeiDeDAd833Sm
USEdRRVuMTqolbE6eBSFuYXxpLiEnGKaU9F349Ecza+E1xUjPqYjbH978I7FcTJ+5DjZx3jNrdVp
ADdlfU542T+RUJ+XxJz3jHRAqoQ1WNL9R8cYVT60NcaUK2KCBffN93IVGrc5UyUkejTYjUZkfHB8
UBdwRrr91KfTfTNXlNGrcgyX4JsM2HIycqoQiLeiIwd3Tq8qhJjegJWHgBq5SKOje9fVkxcaorzk
I+SoCP65wtnoFo9lHQTXKL9MCS8VuQPa4gcHuE45UutWH7PKWaMDgJPwt6uDtpuKMbVcnt1YXAAf
xJ+GAWxdw9jdG7j6LpFFZ8AUL+vTJH3O/Nq5n5ucQ2ZfJJ9j1U1kBJziTN10GsIgrk/we7KFV3p0
84ukWfGcLIQ3ILkEH7QkLji0JjZJEnJPnVnUKiROSFH5DDDKyk5kFuzAJzLkZtUnlr7vYpndx0CI
/nGweIj7yVOraDDQPkHsALfbeRmSETs2HLY8+w44uH0yCCpohiT0H7HL9IvEvzj81GzBXPqmC60e
yLdMl3zp/mJqvEWVYX3oubwtmq8QW/3EyY8vwZh/ZzujwpI40aKDEYEuRO7IlsHlxkRJvgIw4KwX
84TIGmNiz6O9j5TUWOKWn+36UnCINEGDIhsa6tO0abA3/sPnZD0k9inyHBBh6fQ11tOF0ub6wNE2
PihNHU0m+qcFG+BuGtL+JarbU2aWB2zQbKphvu/jrIfx71THgMYMwHd8vWARxtactX2ZjLXqygAQ
42Kw+/3pbJU6Jyk0IN+lmh8mF01MLTttRycPgt+1Zb51/f0VJqBbCc92E0dJ2PlQYsvEG+8HcUsx
gv8xoz7dFTT7wMcujpTZ5GGMFR0kE6mMZAbpKvz8C1DFuGs7vEBqYrKCpsmBubVRj8VPpUEgavf8
e1uNPH/vHBiVG3jnVMSA60wFj+yEd9bCV6G8kBiki0WJaAbRnkHiwrDVH6vmcg6Aw1EzUDh1tCeh
xn5hlC+BQzARr/7D6BVfDZ7wXQRGYyNlHISdHrCLT0V3YOJPx9o2y+U3pU3GJaXPjNgcEUJ04m1S
HXOYK6HwPTekdWg65vbwD4vWeLIAwW0Cglhh3vGwrirg7ln2wC46pgK2TO9YA47UzTwDw78H/vtb
dggorIcxUypzPkQ8XnUsvk1QF1t/Gecr9n5FroqqTbIqjO6KaTwPwZvgE4gCyqqIzPiQDPepSZ2H
xf+4eM6fVunqoe6zC6vB3sheepfC+4ReOD8wscDZZbNfgOSssyr87hNYcqHvXAzpdla3MICxftnZ
vRpdP0SeaB6t1Yg8sJPtJF/FTPPu1Mk5PUclnbjtPAx/kBgR06ZuEzSVffGnzrrMndfwJAaWAo6a
uI+bP8WD+wIRzD9zTvyHiyC5l0ST6aXp/b1X+tyPkptL3A8Omp0XueJCVpkKg/R+kuQQq4HcD6sU
qzIMrAvnWTbeZtEeGZlxkO/Kf1FRfVEv4O8wKcJpnXkVV+f3NoVlvYvztt9Y64CUtMq1M2R3q9z6
o6MpnpW8GS9lqo4EiLHIBlTPGuuLk8APeR4M443Cj+APnmi9dZNaXXNsZY+B98Spma19O7mfCVF8
cGu1xcHaeoW8v5OAnhnlr9deU8XkOEaIOaz9E2PAImik2ENayUgsRYwhSNUHl5YxVlvPbLM75Cl4
OilBuKWwt7KOb4Y6+VPpIDwwxbXbfFMgJB4LwhWrEqvA0L4LK2NGPUVVOLH5fRcrZciiMs4anFej
i3FSrhv9OqlCyAf2NYkAejjCOXP/TS+Z+doYAhlb87a2LMQVBtCaDYyMXYilPpECt6bVe1mP+B5b
HVH/TTvj7PSefdCK9nRspOcVxNUV6d/fR20OwgJTPN3VuVOesI/fZ64GdZWyDXam/j7q8+hPYNPR
QZZr2ESATEPF9Ql6ydm1Rjawe4BUjIpOdCJi95LMp/sYEF7JPJxVOo+AQHLCGWzO+34sn+2k3jGz
enXhlOzZHZk7qhY1XBvuAa7dKn+If6ISe4hZr9ZcZahCOeFWyYEFYywLb8s6PtjyXdgRK4TClVO5
WEYNoHrb1gzeXVu/O8VwEO7wxu4mv6uX/jz38c129d/E9vBosLzqlu16r1O2qXStQ+PD1rlwqbIZ
so3JRWe6NDLzDsLKit0jpsiUEWhLg0af43I3TYLFzrNJ9FN7zGxbWV5AxQds6BkO5bH6pHjzydBs
mqb1NaZsJbtvVNffsrx5TajQvNhQg3inJv7WBUlcOtFLuoA1lGucj/gZcYr+waKiordxtzIMP7UG
acpm9S/40V8/Z0Rd+Kb/6VlUKHXSegmombqMI5u6oQHDtC7YWmD1alr7Iwbzspls6bCu0/QWdRUY
0SClha4wMUxkqHeNLJsHFdgWTVt9e8xTCRnNy2gzW4y3pHfp0+JtIPWEJt0qZvYGTZXZtnMibMIw
vyDR1YiMhfGcpUt1Q8f5HjPbO7IkgbwcreYzIKOCJALD0mBJoJekZwIEiXeeKk42EcnBpLjELBLT
2ABC9dz8bgEFPKfzT1dwkWZBCjptx/0S1U+iZd/ARPKv578kRSPel9F5bmKHLWlZ3sdVGh868paf
+KOBEpCy6kcijqOyX2bJG/b3X848jOQYRgOCxO/GCjcCUlwt2vNEVOGjnd6ccajecHruM718UiJO
6UoObcCxvux1JRwbAJyZ1fH+RifgDj5HmG0ZQFhby7N82oRS48KjW2Ai2Tq+lB+zCba9nHMJzoSK
raiIjA9aKNZNTNs+l4ltcybjUZjB2a15CybESj5t8Gu4hdRzTifBtXeXGBrgyDcU8zgamJNd6dfC
IThED7//PjXoGhVz5R7bzruquXqWMS21gwNemxbTO+1cDcGeRpKBOQIx7fa+LYD0TPjNXZzwRMmG
aUIKwNV7i+PlWdm6+pQ5j8U2hgKYm6L6VFxNrhoeVNxMe1XnLIh6ME/e8tthWmErH1nWaTB4SK3k
Rw6ufkwzt35ijfoY6jn6EEiMkLw9jB95LD7qlfuFmrvNG/Bb5mw/gNNj3hTUw96mXRKBWeoPGjNJ
o7YeGtbSW5zPB3GVMdJtMP+BQxFxMnQ4ybMtpT0w+SxpRksYwb3aOHruxFzUW1kk6WfeVl9xoK6F
0v4det7wbCTD4+87apQGgy2dLrzZq+IjF//+7x/HtTzYNtpqPRD5y9lh91GeHKw2+PTS2EWyD7r7
CVmK0qPI/XRtutgpS+iveTdGN6NJH/FRZHlLpYDilDvbAy3giu+Pt8+AQKKT9yKZaZ0uYVzrjj5r
cAoylk8pRYmMorPhqRW4klGxA9wkH5VsmHGJBK8Rwb/nNFue60jeVwdOltXN17TE1YAqMS4Nzz3D
5gO3y7TjmAedBg1ETQus3ZzNP0aq4KN/z2u3fY3H5sALjnECFiUZg2zYMyBjEU59Rji4Wu/H5YbX
On6a6MnYNNQS3puF/KS5kolDywAms5gCBk3CiWPg2UzUe2zxByNLvTX5EPpMwckFjVzhDMvZ7NJD
SYUugweHKcnvh6ljZPX/+7Pfv/3fX/z+u//92f9++3/4OrPlVpUu6z4REUDS3kpCveS+2b4h7G2b
HpIuaZ7+H+hU/Keior66UViyLcsSkLnWmnPM//jY7Rvx//9Dt7v/22P/PtV//Gu3X/u/f+5/e+b/
+Njtqf79a/8+/f/92L+v4PYbtx/+H4/hFKJ12I3+DgMvgV5jMXFZTrWjY9DQ0BJfrZsZ3PMclcOZ
XpNiVcDLr3e+OufSijCRLF8S8rV8OQ/DGfMUVpu42I/Lr/y3n/lvX96+FUnMm25oGsHt96Thkg6N
dIOB9kkH63eaCn3J1PDZ/WoC1aQZv/SGSQNm6X4wgstXThlhmlZTeb49hqm+PN/uerOMDh28jZbm
I3pGPZrOXk9lTyhHGNASHc+jI3/LATmGEG24Hfzhr2eTBcT5QW6UdKsTveUVMB5a+5H5k5BmT7bI
TGfGoLUaa/kAgMS6kl/8ZmQVljJnPku0+bZyOUG1g3KnGfcT5Vo02Syb6XurnL8twlb6J016mSeC
HXs/eQQvL9fjlBKVU8efofiqpY6Bem6zlWnHgCznUwfYYNMaGknMhIqO/djgyegRZVek9SL/KJc/
zufl4BVahAUUXexEHHKt/A0mRaD/ut3CpY02c2iQuKKxrjMT1AMq6T92Qs9H+Pio7BZbJOgQUWtd
v1pXQzkHoFys1VT3J0OOIyln4cseRvsQhAB76CHVoBW7i5XQjTXG5LutrI+QLn5R/+1H7A/0k6xj
3dUok+wIIk168cmaQjFOfkLTUFK4fUFQlf7O5VA/e7WOLT/W2PfN31NK7iD1eL3JGsmGOzz2guwD
J/K+kV4FqTX6e5bRs0sEzcZlTpFRINaMSmlFznuBur6XAu0Nb6POZ+T0WDeZTtJgVyG0mbLezIka
8INo9jrpnHtXWCc0aU1QZl2KoA5doZIRsh86eCOjbyapIHqUVj9VUIuI5qZDayfOhR2gQrXq7tSA
cUF3412s+2ycI/d5zj3KC4E2iGEpnV0KwaUHgcKnbn5xGV/zcYr2sSP2QIQfAZmAaeiRUMV5TII1
DN7aSwg8Bs87IFHf3I7aruvGM+yxiX4WeMUeWMPWLvtPDi6k2Q6/BHT7qHf1wJuXQjTyKMzKyjnY
M2TUKBsdtMzIOsO0ARDfLsAhXuHFZNdOtcMbDAB3WovWaDbYpLYmoo5DozYaqn2cr9iErSUwJVd2
dE4MFZDEO288mm1UCvgJ+eknuieobZj08E3iTMin281p9OmHGgiOgRjczM0XWL3+Mers5IzWPSbL
GewxKF1LEK1sXY2VlZYnEkr9TVrQZ45iTtjb/x83FsXG7X7eLZregYYehJbWwbTkRR+Yz3jPLbcN
GhOAMTSJJ60nANlyf+oaKbmOnb4dCWCDEMMZN/NRUk3Ym7Gm59bVWLhZVK3jRPZFrkBpSuMbt6Cz
Ib89OXBAHFqwfXNIrdwIOnPC6rQACvPdWPmH0LGxwLQIA/1cb7n0ld2ZUmZHqsu3w6Bn48SWODdl
zolklSMNVb1lgLa86cidz7w0sa3i8tdzhu6MdYQgVogC24FWClKqnID4+TWq6iRo9Opk68Re000U
G8qHTe7BJ2JrLrlKLtM7941231OF+ZzWIp+HtszxhdI3hqV0JqwZK/fMmJBVlil6N7Q2fcAJiRNI
hybBKYQO7wNxbbW3dO1MN8SULVmfYL4oh8fHOg6dDd6AE73NwPKKHmVcOoLTd0iP4eXAbX8aZvSE
4czgxdGTf5aG22V/MoD1anZCJoJqwO304MpOIO9oS5UkoUQk4fpmlp4tJ7mvrNmjrMFt2vccCwKh
Y+RpAplzffQET101MF1CjejztAgfO8kEnD3jtCaD7USsaL2nz/VOUtg1Z7cdOPCIpxRZgU0vYdDR
0eUZs/TYguM9Ya5L4mRnwp9m1j2RUFD6QQmlBqB4ZeBt794mSYBoWpHnPi6iog9EyiANGq6yIFre
ZNG3S38rO1h9d7oti7ebrBSLmin8Z9F0nVmBDmBp/Pcnbl+5cvpbGcmnVXEmm0wfz+GEEVdzQQTd
7nYU3OfbV7k3+OdqlM4OVfiLb3XEAVlWuJ5j8478qz96DebUHvemSyZZkhJAP1S8dR4wiV3f4NXj
ZLdfNH36agawVZOr/Y1jLyhS647Iu6eIsBgk7OEb3oKVB3+UYyh5Qgfm80K4mqXMJBKLhViPvD3o
+zFobOvBG+PXuY2ZFAm/JUibm0nHSK7pKFFHnghQ6aarnA3GvoF9qv5cxrC4cTjOgWUOhHyl5XMk
tDe36L7pSL1IYwiYCxNO2YbgQ7P13KvfZYhFXGj15tko4VzH3c7D9FUsFJCmEU5Q1xvW2miFqobN
RUbLdipHGhMFy1gi7u3UXWtESR3NZcGRlqI0JVWyqRKStm16jQY6bZ/OVBh1SdB7xcrXGHZifEdO
jlG3pcW2VejYs6R8ZkaNoV2TbWB1oTx31Qj8KSRoxswdQMPcFEgyV8ou0mA2yTsdvSLahv7HAK94
wyhao8QTLnGjWeAs6RAG4Zbnuodi55CLkYQ5w8yuzgitmLNzocn04OTiWI/dRcGhY/xEpkjI/O/M
Th5JSEIolhgvU9n81It79PYs/UBPRPrPtzsWYrC1Yke1Z1p6TYkt2ruND6/Af5IZUAfHculgLcbf
uD0nk2jOi0v+rEZbHG0wue3yPptTOtHW1/FUJWQw5djXdCcEopDJQ033lNhIGRSGBtnv74x9/KR8
XZ4bJC3MrYwNaVfwiJfzajCsZ6OFUAKO9ZQTtGNRNEwFQ7YGndg5Xf50YXIFUIP5XM/jZqps0vAm
dhj6vHz6aVoHoIfmlT+Nj0vuS2AKmMzLi18auF2VwFPmzu2mbzMivjUNSyg2uD1hWg8qb2FhjL67
Jl4ePdtydVZMQ2odFJ1JGvZyOIKoP2B63/MqSeJZ3lfsY8vVKpqOGp/2bfGaBq04C60qz1bmtujc
ckxFjXxOvNncoYGsD5Eb7h2fj7xxCIWgERVAcI6PdSr6c7XcmGV9wu6t72vmS3ijGhYgNi/YZ74b
aKdkBgT0v5b0CFhkfmp9xr2/ZHtI2lud3KBTHaj2UWBGT2pm4fUrlArj7B9GNPnncYQNYyBFYCQ/
brJ5yI6Av7NhYio3Ub1RoOF3RYFm2R9xkm9tTf9xTGuHDoF6FlQ7pcEw3DONP7equ5gj+xTILhu5
QJjyAvIVSj3ikeBZVXeWo8ldnHTfMdsRQc424sBo/c/+35/IDslyWCZ6WDwW5kjDzOYfSZeqstZ3
ctZeC/7g+d8bH5bD2WTvuSu58ohEQYRIUTZW5DzTZCQkUAtz51C4Fm56eZGJdpyynk4xHl9MBABn
Uu2lHWF7+2F9HFvbCop5eGyKBD2c9M5xZ91POqelluabut1lXZ8eEcsyuXPuCozQe1Zm/dwvmypV
vKZIVNc5hBOKBhb829GduB7bFIzRewS1ZwA0TOLzb6njKYbw4dmhxbDP+rQHm8i5CL6QD1neT+ZN
hLJ2jdCBDbkdHphTGCAN/e/bkzrLVeX21W1l//ex213TpJTIXOefnx2Xc+z2E//+wv/4fbkcntXW
jCFN+0b+Xg5OtavjatpqemK816X+JuCMPngqrx9m6bzeHrY6S99KCzTE7e7k5Q+4ESsEVpm8L7rs
+/YwXnvAHOzlduA7mr3n8+51ywQ0ctrhiq4do7DAkEis4HC9fePf73beaYxa63L7URgX1Dxs8ux9
bMQf//6U05LOIi33mkyVeZ3wfq47raEBv9w1RvKDTc9RmzINjWtdNCWs/H/ugB8xr7eHbzcaFqoU
1eQq9qcdMzXi3xofbXApriQ7/NdNz+B878RobLB5zo3qrrcfuN3QmRHXFpjkpk7BiJQd1pzY8qAc
KNe54nF4aTz1nkYEWfmfCgPYMcnKkybRnNmZ+eLrOED0xroUNtUODtLXf2v4W/MBPR9b2g7EpkPp
tqo7lM5lgkEjAX1odm57wqTPjLYAUNctT38LE+oNdLH/fCV6hJBzxkB5+a7LPAj6z7bMHyMbiaTW
SKI4W3083m4GFjGy2YFm+rXvHxclAnWyvuuwNDETZ3c1Iz6LyuSMiBLEnIhbukO328xEX9vFbn2U
ROBlAP1ItuTe7SGP7JS+R6mtdY69icWHWPwQpqvkEXYYhSzUen8wX9hAn2MDAW5RFzjRlq9uN41o
s+M4gPycD7KnJVzKhtysRYTqFYOP2YoeJWoTlo/IHN0jMCYydZR6BXL/Q9VI5kdT/owGRes8xIr9
qdUfM9rgQWKa77eHaE95OMj5cApUFLucLNnj2BfuBvgQ3JXlrsu+GiFsAfIHF49YTUvzKRwTfR91
486eOmy2CIPhTjebmP4eYjsgCjV7DRYVsFKk6AA2W36JiwN+ez6IpiLDM1P25j82cebaeS+YmJP+
iY7b7OtyRjlCEyyq7IutNUyRwK0EZAItJ5XOEdInh8T4pQJE5OTG1AcEc/J3FweeKEt5TDz3yzTF
GBRlzVR9eT/+eQecF9kBPo0EkUIMv16UhHJ0u3G1cNxB+MHhiP+sSBGK4qt8uX0At5spQ/WcFfpr
aMcHGw4wMuSG+jauOfD27WxfnDEn6wsAdsXd/iFnE4hIVLxFo3oFhdpub+8mG36Y78sNNM9xZVe5
h1zaCINEs3eTL95DDxPomGEJ4RAm9aVqQy7tPY7+5T35tzNWk6kLBsR4Cx3/Nyc6J7B8NNkNEIqj
x75jFHRnxij8NrLi+fanmUBbh0zb/fM6lsYfiUXtvDZ8RSAsMqz/0StrOxradM8BRxlVfNK/O3Oc
FzF9D0bCFltH085zlfTbFH5nYRnkVtKcYTu65DYmb0ziq+PtoW75ClSw1MSzyLGhhJn9B2IK2sEs
LePtzFXhdi3ocbfgv1v+UT8F/MEARxw4ZYFq6NHahzZKZcdgJPEgTQ6RtNbhaJTXCV/9VRhkOZNm
QipwQ95fUdsXgCgJUin8otp3J+i/JwLlqp2aSP9TCQtfDr/Unnh8SD9onOg91buXMPbdT8z4P5nq
MlokbMQxcrJymBOIrhlOYNpRQ2logqZxupZVsBRWZeJ7Z71OzWs2ssGflpKC8yoA625cjTD9rxvV
TV85k3BISVBQB+I/j+TRQh/Q7E9I+c+eDWMkJD7tFOu85WTT/xnoX6wSvQvp6v1p/d45oGckvyJM
9rKM4I6pbqDE5fJ6jNjJrNqQSoCxMNppDWNN/0vjhJFMuDQqnnHfOpzfM6COCbAz88gVV0nSFRk0
sbHeEyFV7uhJf0J6n/YEhGCbH8F7zFA0w6LDAlJNNfaepqFNhVMrT/pdNBTDYQqbe8lHsO1xzKxd
HdCOH81Itmf/aGYmcLxEO/m2X+IVALBUCYVdOevAfkC7Y395bIBaHKj8+d1lwVh8uqHkScL8kra5
QXLM1F4b19s4tmZe48ztr1wztoNlgP5UPTA4xBFPEiQfHQ3preBTQPanshVgEn3vNy/Qyqjib0tC
I0GkgnpUsnwVKuG1A9pGuprRArR1RlgfhUKgyZZ2LBnKWlIdhaZQaYTfFiNxMr7wGDcsTJpovR1a
zPg4Zu8D0T6bMNbh8nUj2/5WfkbeuGMi+tDpkIHYPL2hIRx3EzkJ23L0R665F3DWKdPj/k73vrBo
iRy/f6EtmBc6Z+S76xBtCz3o8fVtDJpUNaOl3ZB8UM8g5BZ1GXC24HIDjydbyCixGDad1bwrYxmO
zJWB7dBkbompJYfIzxIXDqyl26HlzBoNedfY+o667k7zxBrBx9IcGTk8p/h3sJqNVPUHwDyuiMw7
hzneWnpHvPUgo7O3cJccjMamGx9Kaz7KqPSRBaUNuaoaCviG7kaSnug6ci2NCXLA0MnoH4B6iZvY
6sURf9O0zcGqFRoFm2VPd8CbE6BM4izbEVlT4b+6jUG6re8c8r6FPqJgftQ+snLHttJgwNIiR1yA
tSueEQa909J+yGqHCFx3rtdCwPKLLBtSIo312lOL3IWTQgPCSFa6ws5SHSfNemUJQGye00CdNQgg
BTsKGgRsHvp7YRZa4CCpDg0SxqQqj8pnQjxk3qlp46ee7ip1MxI/chBOWcblgfJjuii3hxyj4fRw
+5SWGJiIbZ/4+9ZsHroOPZrWYdYZjEOMjgG2bnQsm4XAlU/9XvfjE5Oh9phlsJk065rroItbRB+f
VeR/CmGV97KBDJS2yKeK/uS3wlzFpKVcXOQTGwM5Kl5K9y6U2Cu8uvtp4MOsSjf0oMChvFdFHm+N
NvlQc++i/7XLc5bFct9JOqBjRKtnSf7MpEsD06RZvbyM5DyE8d8kZf2AmlMEsBOA28nopYYKgajR
BGASoQepMjL0hAqZ5IOw5TSX1K0CONeI6mWhHu0AlRdrIiAlkN6Q3FEHxW+Jmu6QoVzhn9gaFKj8
x/WeMupaMKYkvKj0jpPCP1u4OSJS8MYnzAChKM/UmvHeroyPyeASCac32uit/tK2yth7BfEc+Qzn
iwp3C0PKJqZjVSq2maXnUfSRlLQEjTsFueqOV5IMrey9aJ3HoR++7MyBRklU96qgszHJdB8p+NgZ
ajZ0smSN5uW17q2B9BInvMR3HW+7U2oPLoBnTlqkQgg8aMWM+bZl5KEGGmmq3/LtvUVZjaJ61vHv
ee0uTeOjZ2Fm84YvrwJFwXzBX2zBx5oe66rDPYE6N8NXWNTrIqwvZKGYoFr6PPD84a2A9m7A6UEt
ZECiNQtAYs5w13Aq3rFKZcLyGUHw6toyK9eCUcI2G3F3eIn2x9adaT8ZhJLFsBdwcMUbg2H2iufk
grfwwGvUeEHcpMZ26NleF83OZ352oPHHqN7o4cD0+J0Tf2HZDHvNoIdm4F7aZYWxcfBeI9sGRhuP
RyRTqAJI6xYCdplk8+RqQq2yIWcgamcF7CH3IU/k4+R4r2i4mxFNAPD2irFXCuEamficKpKM0U1j
U3zFgHDp0qXyvx9qiiiav69+VH4iwck2xAm1Ia1xHwf5Mr/+cpqF8kWjGNXbh9XJeKvhLua9hd47
EA5MilsNxbD2d0DG60uhF3uli23Z2wj1ypwUbi5IDjiHi1Dxs6bfNQ7mV5HBfp4ioAMzem+ubAD8
qCv4BIljQE8PvpYwHwjMKGbBSTP0qpEA3YfgfrPBL6+qGLa040eu9LO+7s3XCDMKq3f/HaO3pp0x
MgvHF1jPf5MBjKs7dy/a7MRXa6gvlKWkNzI+coTATWuYJ6BQiNfIC4eq2t1h8sf0TVcaUCgbuUIA
3ImjaW1p/YveQd4NgaPkmvVNF+t+8E3kIyWEhF6uw9zqTyXI/bcOTV6U+5epnYe3wXCeu/otRpG2
Vvh+sapVfxRaJ8bY+T4yoeqFFtJj1JkleBLE1QxgsFSWzkWOQ7r1yuZgCHGhGzJi30V5O1XaxfSG
I6mB3/rsYDIC7YcyRe17pe5ImY2G9nc2OyMwumw7gZhoF4HJMFJySEc7AyX7izCyPIxJfwRu+Wo5
9ZtbjXf1YRrs5yLyOC3yhDA6x0QvVWDnSfofx42KY+R5v7RCo759ZwlHAuSiDy9ijSLTeBiG9N7l
oF51ev+ZAlJcyVSRgZrdUQa4aL4IkC51UilBed7VjQ4pGd4Gwm6NYRW6fKlM/GXaxdemo0VP1BLt
uLKaMQ8wI2dOfF/U4j7MEa9hdekhN2B8N04Z73+ix1mAm+oJQRxuDMXhKJ6M2jAubuNBj3STad9F
zEAlyOd+Mt+VpRdrE1ObotgBjEkOoXTukkF+YuR7DjkCaceMxzHVfmv/tHTqTmMmdtBVA5W9uhP1
LebMs+Uex9Lf1+NvMxDxRom7crvxq9WqnYM+YfI1UgEscEcTjmkpIYV1hYZfHCMUvEFkxqCz+/In
KThDe2eRTXzRaurznhhlgDlD9+03brWhPUsyMvrBzq8hgtsqcFrZPtxu9O6+tgg7TD1vH5uptW9K
cUhiulATXuf92MX+o6OLRzT0LR9MaG4UxSG94Ct6efuMPHlHcEGK80s/zWEzn5su+0m7GZEUE4/W
4wjgwgkT1Em/ppJVTRd2c3JKqhxMuARvVDbQI3Ld901Nf9Uc+kBgw4NTSL+sql854NJXgf878QBK
p/TCZoTL69EOsZwCmYuZP6xGF+WbY2nvJdpD6Dh6iiqS5aUxbRM0uS4Dgd12bYT6phv8MXC7/I2p
4xA4bvwWA8xT1h9HJAMgVNe4E25nA08ky141LflV7OtL6cDfRLiKRlYASGw2rqv2zOfDl8Zyg96B
yRcO7jfXsyowDfAnUNeQmAEg247pBC1BOuskGp+aJTuy6qxwo0aR3ddt5B1c/M46EfYYDeN95PvE
oEXEf1sl6B4h6e51zDU3toFzJI+RSXS2eWbWC+5q2e9Ax9KDGFgAUQJRk+6kE6XrorNo4s4bA7gU
bRZyTLKO/3+RSHpaH5Mk9dL7NhlwkRDAzpqLFeNcIOFNBdCfz/0w3fshrma2mt5ahzxSMvbeqhno
woz9sHZIVRx7WrhZmj1B2Eob/zEkGa4VcGJCHISt79qbukaZzjRcOSgw2SpsuohTCuCjZuQHLVpW
PAPmPCEmu7qIfgp9nNYk+/VQvJFkGoLLWLvgKsv4S7Pwlrst/Vti79k1utkeuh8BEncz+SRDp7Nx
qdPvHIPa0XPkp4OZGuEhh5BLnJ7OrLGv/rq1iSfebQFEW36BwtNFIgbiuBuwlXnGjy0Ysxg9MRuS
hsAqk757IP2HMqVQ93X/2bQQAT2PjTRwSvhn771tzME/5yQoZIQbPsc0LZTyzukQURQFDrg/yrIP
ZYX/eWQ1WTFqeSis7Agh4g31ucV0kH1KM1j8v+AkI61+dDIPIFpO3zmqDsZimOW3Qc6HaBeprhq3
BEcC0hHBGRRjKGt7DDKBRse6rBkQm815JCPtTlH7W7LYeD1bO8nmwEktrlU6J06Zt2fgWZKPvv8V
YJNgBP9J45ByZvIYc5fNRhsjNImNHu2Unr56ACeDKH/oc+ebVKyMD5H6q2ZCTYA56mWeU83KPDSg
vXuiDlD6JeEW3ONPbflPfT8P25BU8NXiVAT3YCA42KBmORPPF1C8OusOWcvWbdHsNh3dgsSBWz02
h0L15JMz6wLCyD88R290/Re/e/QHW0HK2Kt9mfTxXNgRn4zssZTmNRun6Ujz4jEuYZQRfRlYPcP7
TP216uTZMMY3EbVEK8TrwRp+U1FqQfiqUyz1OLfLHt+PZ8EET6atkX/BRDuGdHeDmW0aBA+02skE
GiNHv83So39hmftoE7l32y8qIvsS4slOp+xnNlhU5RAjBNePYzUw7WC7RXbKNjZwz7jI2G0PETmG
km0Rlr/RkMBlTwidCycu8nROmMLU/H0MTARQgkIeaPhE1yBBzuOmxtGI2IaVDKXgvfzgFrxGUX4V
ZXzGF6WhehegZLU3UNK4A+ZoX2QMuRzbZl3s34oM+ECNiA67lLeFrfdUFL22AaBDFyanb13SWTaS
ozQapsoDo99FJF3m3c63PCQDGS5e22z8dQWqjWWjPFBZCy17o8CBhJVrJ5NY73KSb0NsUgHmLFR6
tHAb1EvdIEhI46984CXi4HvuuFIPqfs6Dkir9Qz8voMQlJSi3dTEzRW7VbGGKC0oDwWp3JDwkA5C
qKJBTVa9RzTSYp6tK2/v5Zd6rF/sGAJEYYy7oml3XPDvyY7tt3Bdz2zL3dVo++yEmA26g/3hw6se
cCAh6fGJyp6+bKd2gnls9/ukK+/CBsOqbZJ7nIPKlEn8x4qGnW6rH9xZvzJJ/iSy2cfaqK0UWZ/U
82LGAGHLEsSQFX5WfjyRQIaKIEvYlqf02ThdZ+ODjJrfaZpaVkcYRmqyIOaZWxm6LND1t9AGeqsl
iHZGUkfP/rVoNKxsnX3+cgxYLLj6wo6b/C5AE//XUQRQA/5/zwec2GpGXpbn6pTEst6YbOatMt4z
YMY/Gs74kosi6K2UmSl4zdblUts7iFVg2q4S3gU5Wxt7RoYw6dFllPX3IBKwIZBS8tzcoRcLMqt7
yh2SHql0Io+MbTn1nyxLL3aHcndgc4a3QluCRfqRrbUuvtH6vMRFuCXiit+2PDYW1E0p02zwybyz
umZf46B2cM94OKXWrtu96EXxjZKLKrErXie8D2ZLkDEhN8+trzdsHyq01inr+lgSUSf69GehS/nz
aFGG9PIsiCSd6MM0eg3pq2F2GMMdiHzwLV7KoQaJ6Is1eTtFXXuYbLPb6sRVlgk6FQs3fdQbAN0q
HAcgBlDQZw3idWIod17WznvPwIo2khbJEg0+V7UNFLCT6C0MJOhnV8oY46PDwYoKoeHSpYZd1MQH
h+DKFSnG/oPlHDWhzX/DdHzX7Owj7lrt4DhD+wpNecln8tuNES/VGEgZveuWI9RbZ67W7sUQt5QW
vb6tzRC8lS6irS1r8vLeK1eeifU4oqBGWkDoLlWnhqgmvAy0vwM0eIdJTdQrvveW1giXK5yoreiQ
aZm/sZ28zI51QeLDEBoUnkN0rZtRbffx9DI1/fecFi8lu4jlWvslbQ4YoeqTNhtXl3Qp0GRbz7EW
UJjaeFUNVVm41zyd0cE5DTWQa248VzDYV/LLoJKsFkppNL4ZzFu3bIw8jnDQOriC7BrxQuSjPvL7
rdnRXA7n+WhT5ADHt9mLGX8SswCR6sa/nbwQuK5tjQHUaEErm/Vz5YzZds68xfje01IzUQj15mYA
ObNxjPjBcvGUjCPrvqkOA8MfugQ+Tnmn4hzUngzxU2QEmPYSSFnM4lxllAsMxGOEQPpfpD2PowUX
X58wUkK9cLz808+b5lTB0eHTyr77IR5RQ6Yv41Rle8u3H6ALeYF0BPEMvYGjBtx3uZ2rOidCA1D7
gBSOHoS+V8SbBzGyuiyl7deHu7mIznVOdFBFvMigJ1eQchxEHhRELsugn3uOMrtehFLln7FxCMIh
QKzyEjwHlZtsILOJNbyTcEMA+nUeDLoCpDNOpv7t+eTFAyN4rWtAGFT69T7Mtb/EY0G/0vhEmqH+
W9QO/zZCVaXlf1oJ5S6N/jJA45qQEgwTNjiPwIyA6vpVBX21cnoFI7sxcyrvtDTovhTk2y+9FGMh
ewK231/mqnoTxA2HfvKnVi4YgVQLaMscdWdED2N4H0XOmY027V5v3GeTSaxtf0NN4Y+jWYOidN8W
Xg9UhKuBV+1mhz456xlSe7Ok9QjiMGqIn3HdZt9ZoH0zyIqMU9u0w1VTTKdEtgcVm9DoXbbeGvuP
VVjEz2KEGEqw2iOtQlpQ7G3S0bWJV2jcVV0cc52mppbSr5ysZYsSr8yafGnZSLAsYXi2cwxHBFiw
vlv0bWMfhcjAznl2tDXisROx6NcRG+nVwT0Dl+nJHKKPhqnLdqh90P3lnREz1YYRhDrX4QTJ1FfG
uHoN1MgkA+Nexz+hhaDa4YvRWLmrWvQUQwiL1vcgeUCJamPl76a+ho6pA24kdqJz+wVpQ5RDVV26
hCZPo3ZGga9/ztG8maRpRZQLNKkfm6neaT4Xnap8D3UrOqaouJIlF4E+1z3C3i/7VOgmwZvJ+AUa
64femD85X1i0moCUO5rOSiM0IHUfkVsdB+Sjq0ZWL3QIAEC4l56FsIY5sMN3w8BNm86+UttQGHrg
vPhR94Z24bXVYKgKNgYVmUoE0+lfNuD3q2iyfYE/XYabCQbhgMp/qxrEFC6OdTvVX7ttZ4T9eiAT
ligxOH6su6u2i19csg1iXU+OMTvsTN80HW/kYN4hWUo2RZmezKuvA1SrNZycZXFNFHJlal00R/V8
QqMTRPT4d2mMKpR5Ou7t+0JL292gzA89FEEXNaTWSWieeuL8LW3itmP/W5cot1y7gq9bOU8QBUMG
Q/tcVc9t4nxUqZewhcKVGhcUAGgJvwr3QhPmAuYh+ZSI/pRIN/BEUKaqaetqXJU8OhwLubRvygz6
4zAdCHB5og1JS8PKflwmITQBNBFY8Z9oJr+oT0yKuCQ80+WY6Gdm4SVEdte53YmR7+I7dmG4dtWr
qGjklimb39FlPyIokq14/h7oXBYEuAgv2loCiy1dwSM4FBsUJaAHx6sIes4VCtzWYr9QArNpqTJW
fi8KKPL06UxMXxy9XNej2CIncyMG7yfDt2Xr6jGSU0Wjz/gdUu1q+jiyZUXaafVj1i7gTls7d/7i
DQR3rtkpzI8xfops9lqDP78pYmMaq3wGO9BuwrApTtKw4ecK8Dq9EcHTxMbt5W9Z1D+OWgnKu/Qf
GbveOcg51jAP0gDQxk/V0giex5KtqEfozuQuSUB54DsQ4jHy61PYB4NLD8DVsXCmNbafZKAn/wYz
5bVVQG/wFl9ZZBU+fWKPemUEVTPtBwnDSxKouY9q/7437A9MLcmlCNu/7jj/tqH3ZLnjnYc6sZlf
U7NTbLHUQ5JwYqBsObYJ/fy6NU+GdhylfQbF92W17PBtTqPef+/pNrGLou5daMmqN1aKj4V54mFi
0s4Wmo1g0rG/KgLOuL1nd5+SApQTgeIm9uAsz6DzbF8GXtfdtQQzKfc5IvFy3RHzZ0kaMSXCpc3g
dD95k2YsOO1jM3r3TUTIXCc7+NnWDrIN8kCjfCoqdw843TQE3iDWSrOO6EkACwwdAG1GhSGQICUM
YNfapYswZtYH4aHrMnJLPK2CZd8sH6ZMRZtWfyTnopndNyJhv+ZM3bOeXyI8vgE5NRDrlDpkvbyA
P3JfQiJvDXr8vjldgVS/5Vpqb+sBtRaUwbNpn6zupx9nVldQv/kCbbX0xdFHpGFriJ3fm2DZRP2s
0uoTODh2BiUvtRuyYzDWfWdK3rgHoHwMLsO7EWrryqrnndaC+oFQOyM/AUWSIUCgZn0VevNgox+o
SeGSI1d4DIDRWnEdh9qsNgJNK4EUdB+M2rpLJwIimbG0W92ALyrzbEBBK3deqGuAtfyLLAlo0UFN
JCX5ICOBDZKhNeHXb7Vyth45efSGCSnRaJqUndqkPs7mUP/9f5yd13LkyJZlf6Usnwe34QAcDrR1
3YfQwSAjgkkyKV5glNBa4+tnIftOTxUnxdh9ScsqMkMADhfn7L12n5cR7ktaRcZ4k3vdY9TG1qWV
0KlP6JKbGpcxYeL1KtR1toKNZCB3hSzuMumGy0aZbBkkI1nriw8VCKrH1kojPnKdylitmmqVIIVC
2iReqkJjZ1cUS5McZc1AuVbrB9n76YIelWMW9zSBu4Vl9SxWdXPyajIM+/RJmPGudMqvBcBu5TK0
2kQCnwZVKbCyIy3iAZew7TTFOBb9hTeR9uRcK0MWUGv6iYLsM3sRbZuyXZIOERe+5PFpg+HQ2/Ut
rSy8E5NJm1jaX51aXEVoHDjVa9Pad83HbB1AK4XIbyyIH966cGtgJ9ikiDbiIu4gaKvuDmJZtM0p
4C1cJnfHvrVG8P/d2Y1b5sM0RgFLbmSPcmBszoAoxAKFjEftFdo3ZdSNRQGHwmtBCq3m7rF+sjD5
8Ad9v95FnglHiwAnCFGCaSYm10ojyZAernvoKv2M9JwBNdTGxvNTOcLrJLEpGo2Gnk6Iqmv+wxZE
PviqHjf6mDjoSTPYXx6PJpQtx1khhW2BFvrA5GPEAZSoNe5Bv2JV2vjslJeyymhc1YTtNdwGrR7X
iYwP7HPoupiZT1fcoDflYFAfQrM8N6X3QVCiu+IgVi5H8IyopANsDl/xa83kMJdYmhCZrOO+ckfe
yqYudzS/fbATNHXdur4YrXJYoNeBeZdywiEpEtcPZUkwzv0BU1GypqUikUuSSW10q9Bjx9oVqF/b
+kaaFBW1Ceh6EJ+JtcIQ0iEqLL2QZDLa04lVHroMamzg1O/cA1iCEV6RVjZYSpj3W9W8gcbYaKl5
7jJ2kzQR1bFvuoNhg1P1u5TIr/SxnziAkgqmEcfZAp6xKFzJIHzVsj5b+tiL4Tp8HdvhwXAMokfI
efaQpuCEWTt14cCpv+HSXVs1ckbMS/x6FT+aY6cffC3cucYNUod+0XjDkRbbuOg2jeVDpjFBcZvs
GfWSGl4T9ZCDi69sQspFM9nnnHNBY5EsjEFro3shgPQSAB3nMskOtb3gaaq2zcTjSiq5W36jU+7u
CPGlHLOppvpsw5Iz0mnnyo7sMcRXC8+e3W9jRsOOXOQ0s6486s2GGM2TTIwT/KplyPq4KmE9IzrK
IWYD9Mq7RzDNXFyO9VmXbkFNfaC6uI1juvGOA4vPGQWUPIJaOX/jKsh9ytk1FkzTNjcs5ASbG+aK
0p6Ja1M90zGvwEUgGCOEEygYwAyJrkSPfcD53kNdkCuQRtVLPmbvpGEUS8LvbuSod3iTMcxNdetu
jSa/zXUcfIUj58YI7daI3G3hjofS98qV3hKUEkM1kkF3Q4xoytTBqb7w8ngTSfdkE/MZaGpdCbpA
bVjdGVXwKh1/WOkdIclZBluolw+TUTkQ1yB6BOIhs6zrdNIiCFTmLo7dSy3CyDHobUSBMt/KurC2
qi69FY9iF3wLa1R2JD58WMwqQ5E+dIlHZCSVwOwsg6upTu7dAPka2XUsvigGiu4dZ+yrFhSbEGJP
QURlVOtPAtXXEq0fUXiyuI0CApgHj/PL95Q0eg1Co5cdC5AvLEsFzbySdYQmWsp6DgpMeR99z9G8
Dzh/t5iNQm98YedBEVMxJeROgrYsYUA3tOO47vU+jmDx21ROog4M/EAP2a2M/Kyv3YLANL/PH3wZ
P8/+ipUJg7SBo7BUnKDXrFtqTWmVo0o0JByCJ1rD8KCUl26MnuqdsDn9goW89XIqcUDN97Hq9aVo
9yp4jRg2UCDKFQaGFrc68ZA8gWiK/BJFO77gpvCeTDLlkAmsFVal0/DYEzg15pXcOsxOiC9iGEme
i3aWnDSioNQxza7RhUABdqJHA7oMKqCamMqQxE1p2xdx2nqXtslU0VOYLuyaABZj3IDf/QoaxypA
SNeo61ahelVKd5c6yl1tMPK9QvIG87aKtzaTdRX1NyWhplUtTloy0nhxriNkO+tAamQ16nj3HBm/
zfMphntF0goN79RVJyNGWNQXe1MvalZ0tvu4hBLOI1A6QwIpCILhsE3ji3cmCFr07rYgAnXpO+Cm
lA2tqMPbZhVXKRmw3K97KHM5mvtKRw/nDwt8U+a6pGK1bcvyVejuFQkhlItcntfcM+/GJthDX5Fk
gzRf67q9JoLZj/EoZcpwtwgMn+jnrlDwhnupw5Yi4L2RXX8uUs4jit4wHQ2CH7ISh4Y2fYiCKrnO
WX9t4NBNx2bZ2zyRUdRdVybJfI0IVx5H7pWjjWup2JoFqtj12vBkof+D+sXQ5/5WZmhvAgRPnmJP
nRadeaHAp7DoQcJq2DptAfqCJKIpximRyFzHnw51Ak8v8HqXEY9yoqiAl3bJ1h31gn4h/a2BTMJl
z7kbYUpZcFQtN6TYhLu0UBYuMlbt3PINmk3V2vIoAlhmYW1c00zRtkXHlo7iQnd1pAv1YBzzVj8A
Mz95sAHDihipEgAyZUGfv3VgxqaArKepY7LrOFXVfvXQWgTZkIQOp7OOTioKdmLOY8ncZ0DL1WXs
A+uMJUFtfptcBe4+quigwn9PDtXk3ooGFdbIgSaOk49OehRrDaQrVnen+e1VkSixqrzgA2VsvIiQ
CkT1KSQtayrcbMnYlwunQywBgB9Ookd49uDvMHxp66wZHsrS+HCFzRTbZMtgBHlcBo9Ui22ClkiE
t57YUFElIrqyQm6UDOUha9qdNjb7ygCGVmk3Udl4K7uKjwnRYoiY1uSpbzGqUp4znnvPv4X/fO8r
/8HLvPfMetZRpcZa/x6aqJlG/0qXEsNCERxSosUTQxxzP7zqeo8mIoLfpEXKJkJpHcvCPVE0QjlD
JESTJeM6ih0KC7aGVcOj8TANBls93CNtmssF/PduDm9nq9BWwb05c8DG8gYB6j22RsWIaF7jnu5U
70BSS8P2lkA27Ofa+Egz5K7wzOmSkIJXfdtZXMKSbdBRH4MHvYje+LZI2ydf3zQeQ7cid3pjGfLN
4Pmgy8iVVCAz05QAFX1sHPxj+X060bpu28u4cfrj9z+EL9/RSfYbQysLDtTZLjPVJmEwIrAOvYOG
3KsGhrSkbCSXqQsS9izKCLRvrIdrkl0obAEXXppaBfMLXPVVnCAGA8Z6Y5ChXouzM8YXTICzrmna
VwWPZFqCc9S1/VCm2iYt9bcwsJ9LzWiPVlusYs2+6wTedtuCexMp0nryawcRwMEQ2kNloyRtez3d
2CbWLyJlXmhgx+vQ5Sg2uo9jWjBUiAwNzLBZDlP/iHcGKFxsfVQiByFoJVQQ+EjdwLk1SWMI/np+
dFV2J5FeX8huX8KiuTJrZLiaVvLL+leT+twKpgioXpy6y0GZb7E2EkUX+uCeGlqHpQeU0ygAEX35
4z/++V//8Tr8p/+en/MEv1BW//O/+O/XvCDqzKfY/vf//Odu/XX9/V/8z298+oXte358Tt/rX/7S
1c3m9vMvzB/jf16Ut/3Xx1o9N89/+w8ewrAZr9v3avz6XlPE+v4B+ALzb/7//vCP9++vcjsW739+
eUUc0syvhrUw+/KvH+3f/vximO73K/TfF2h+/X/9cP6Gf365fc6m5yx8/n/+yftz3fz5xdL/YVm2
ZbmGcpUjhbS//NG/zz8x3H+YyrZcVyhbN6Tpii9/ZHnVBH9+0fR/uK4rJX/wTwzDdnT15Q+afN9/
KMQ/+BdS8ENhOpah1Jf/8+3/dvv+7+38gzLyOQ+zpuYDffmj+O+bPH85zRCWsoDjm3yu4vX5a5j5
/JL4X0xwRkTyAUwBO4c6WkcwP5oiXP7lWvzr3f766vOr/OjV5d9fPero0Mbo/xaFBP6UEUYTcpBa
6iVZF6Jobn/9Lj/7DvP//8t3QAlktdhSqO1MRfSOa7m5bR1h3P17r27+/dURTNmO0VE6TXn0PprS
SR6t3Mhvfv3qDKYfXiHj769O+jqzosZOW3bR1yzs143lHixH2zsgpcdqOARWfB7TafXrtxPzlf/R
HWG0/fVaKY1OfW/zbYyhe6ddo9bRgDYNAw31CEwkl4GD1YnVEeR+zuniWeuzcBO3oA0pFfnXvQuV
se8GdS4wU61//al+Nkz0v3+oBEYSsdo0nBgmMMni8exnbNtpbWy9cDz/W29izHfgL6OE/mjbs7ni
BENMyS6rlTxrvkzPyoH45uHJ2//6fX4yGg3n7+/TJqpOYoX3G35BdsJ12S5pn6nfXCoe/B/dP2P+
/3/5FqQdhCE9OvpBrrxVOir7qBguhU5YmC1vUghhvxkpP3ujTxODbFNdt3sPhTnC0yyiWu+5RN8I
6zV3+4Z8jfY3T8DP3mgeqX/5RiV6BTlCZaG5U6GG6NzrOplu4jC8rxsbD3uR/5vfaL5hf3kjHbnv
ZJOivuh0ZV5FU/uIH2brS/2QhNOsFMvi7a+HgJif3h88ZcanOSOUJml+KXWMsgsPtsneYUSPEZcU
RVxPPQo9eRp6NF09BUa/1C50fbKWndE//vr9f3ZJP00qqI7oOLMNW7B1udZSwirLXJxqZwLepfa0
RMPfXNJ5TP/oe36aTXBCh71VU2uIfPbyfRq+ALUDelmOT62Jb4KD697u099c1p9ME8anaaKru26c
SipzwhUaFTm6EIT7WVdZkxOoXIziN0/wT76V+DRTTPFgSFKrEILHBvYukDbF0OJ6zkFminDWVyCu
7sqLX9+sn8zI4tN8kUIow1KJRmSICBryyvQ9SPuLOW3nN1PGvGH50V0S8zD5y8CPaJgZbYWAoUN6
466gl2d76GXEwep6sWd1AzRhYVddmDOQAFGUTosX5/mFmrJyXGqeHiCepQy0iNsUvn8cT/FOr+KU
2uvIByZePaxeiM/CWuJ61I9sPxHv7pzVgDUZiU8SckBYJH1r3+XYUzi393M3l21Asq8RL64CP6/3
gzPoW3pmIaV6yM7pfJ42jpgL+quwwB1Bs0XeVV7cUwJVtieXv77+5vxQ/mAQi08zXczZJYoAIhGn
FGba1egNU8JXDeajO7icETbi4NBU6aW1t2onnRZli5qN3YanFfAKmqjd5fiNnnPazArmaW1OB0oH
dIvKhCrEyrM0KImmPaGM6QujaFaZBqF0U0qj0PZFbqb+ljTVHjUTOpp8iYMrt44tWT/4KpwcSRvF
ejGy9ad6MHCm7NAETGiND0VSGPLq19fhJ0+X/mkeblWGJrqlwKr3fXvGR/Gg55lxX3fJBXbn37zJ
T2Ym/dMcHDsDRgUwOItCsCF0FefxCnU6ZNVFV1UPEPqffv1txDwp/OCu6p+mYKkBOh36roDoZbRk
95ZUkHUDSwNygIKxHuTDqnRtYpdwRVte+pu54yfPmv5p6nXNqgv73GB/5aGm06LqjVr1odSLU5gN
F1WlHZ3BnxHt/m+e7p9NVp9uW5IEM5iCLyRi6+v8Xmw+GF9oV6nW5eAuWkv85q3ml/zBJRWfbl6f
obf385kE30TTIy3oEBCkSjoGoxYcf33ffjIKxafbxjHUYCGeAeqR7S19H2VgT0r7WPlvlZmcfv0m
hvuT0fF94f7LlBgGhMUpIswWVjOZ75rdybNkt3OZaShpopYIA4CkcMLmaOletiT01te0iV5Ks0vB
2Ik5bh0S8IPmu7C0CvlCKzrdUKYMQsLHMRAtPZ3sVq3uRggh2rly+QtbjmEXRHh8DJ086RA10IZQ
cKLfRxCTFcC6pfldt5nUCGgy0UcLHXQTjST88oFP4S3xNTQ5AJ1XXUNufQgAlQ4TCJcKvjgVdYls
2SfIfHJTMh0xxq5pPKZrN5u0ZQH9ehWMeC7BEmNEkdQY6yqsdoaW+BCfjezBFYVzaP3olFcdGP/A
jAHARfoD4YC0ZCK/wwnYHyOaaxSm7f5Gb9J7tL0fZYXJsXI6xrh/1XUlmAENmfEEdJj+BppMLJEH
izQL8hmGCuNB1965Zm2szCJ5J0ByWiuLjAO9JgaGhWgr0/jGGVM8oJZLDiUBGxxX0IU32DK2AtZd
WDgvUYGzibwVsany2kaKQcxhEte3xOwUJ+Gk30QKrtWOJ7BbHYbVDiGR9Hj0jOKsp+500/mateM8
Oj46XvpWBcBwzVmNV6nmJooa+yqd2Lu3WF+x+abNxiLcY2XMNxJZS7DARtZsQ7MRWyfAaFVH5A3m
TSZWbj6cVYgKNc6NG9Ol5RZP5skZhtegQm3uE1K8VOQ84N8l30svRuDPVdodQddVewvAD7AwnSp1
SWhVHDpbOOL4GgjneUpEgKcizPtt2jXtC47WcglGlcDSGHFmJ3prA+Iv4GwA9MjAKURMO8qyyg9f
rArXuNlW43OPR6fmBuktH7d9Rh2BV9tCx+J6upsurLi+xtsOj5ihwi45cEgOg3HlCsRY6DpvrY7Y
6tSHnBL1/Ksi0ZG0lekLzACkk05xxSQfrBWd6SXjQmyIgPFxTAm1IsaZIGpJWqZEkrDH0mhdTtB1
+RsRtm7MZF33iBxJUYuPYkTmnhRFtNYr/SPHqKZXQGtE5eRreoHim96Y+XWilyRVJ6O7qV3aOgrz
01w8rhCAth38u/RdtOarbWO7BOGPMKc1IAelI0qaNnyCKRnOJlRWg4B/U9DdwTdBXdUGwbR0NLRs
TlE+NjqJUFbVGnvLxWeAanBEKOK528ykfaFN3RxCmnugMTTvYY5H22o6MXIlybfpomSGJkRgGpdl
EBILRfARfFU/XYNSaZaN51GA5mMsDIwmu7yJnI2RdI9jgH/UsaP2arKR6+Kbw2+ipUR75oazF0b0
okyM1Q0RZqR0jRONBs/Z1/hv1xGiepoWXbqMBWhhrUovpImbftSAYpbSGjd22Jb01Or8qnLY0vhV
d8FEC0PCdq2dVnjlMk/6hreXwRkMWXQlscLcB/H04ITydnS5WXbU5StOm8gtVXfjpzYdCd2mV6Fo
E9RsnR3ZBvQDcHy6CX50Y7bwJA7jBQa8s+L72Jtfz+Xz4vOjRenTEURIAkpJum0xNPb6Hq1hv1Zx
8e9uzj8dOco+Gp2opDIhStc/Vqmkr4SUcamm0PzNiveTBVz/fNrAphE61JfJHDOnbd02Z/aOX7MI
eViugx5NCT8hy6b4zXHj+0r6gwumfzpvtHmQaFnr03wL5mxaHS1REXbnUQ75rio8hLvoYndGHOw6
At1p+iT4a+JxZzSDji85vP31ffvZTvDTocT04sFME5a4Njcvh8m5Skldpuk1XeLMSBeh9rsd2U92
Lfqn7f1YDykpEWw5WfZQXje9UruSxRUH5jCyAf311xGW9bOt36eRmJR5bgeiLmefY6p2Ocs7DG9k
xdMGs6TWPKQxSzDmzy6WB3OixSudoRkJPcPIakM26JFyFrpe54QKRUre23U8iEtQu1Z7a9ecCh+N
dCBAx7ZoYp2FO6mhWM6baLK77AKLNHhDV92EwkC6p7VYFBZDQyR7sai6IkuviWiJy31UK853gKi6
byJPhbiAOTDr5xKX/h8ZpLjl/bQWtFOrCCyHlsJnh13HGegedmncDhdmhCCqATRPsvu5iWSX3rCY
Y8O28AR+0I+0H0wMh7gthaHfGLkx3avO2bhpiC0q4imt4ypc2m40PcREThBaCju9bVjdtl0q9BpS
oIbRuZeCCkqGXpZkxR5OJIdSTbOAqBllDLVmxI7eq5jYElUoCV1YMGExw3eZeSMR49tLvclZpqY2
tx3EoGyK1niyG7WUIoDHmnRUtHaWT7bcATthqi+70ElpkBW8zZpg765dRa1ElkPSNqsZWKiwJnxm
Nj/q2Fo4Mba0sxGq5RU4S3jpEQ7zWk0T1vK67RCEwQrx2cQlIcHaVh4BAw7GJibG2MAp0eJMXyKT
3arvvZsMtMMI2aMkqqdXGA2JLngtWMmXqnWh0LJhpU2Mt4FgtF1TExJfG2Z1AS0zPIxDhmZtwH+v
3ABl/NDLuzr1gw0j6Dk103c7Ue++n71NOOs4fcenNNVug95/ttLxnZ0UW0vh06DO2TjEtvHuAYkm
IEZ/SahJZBz990QD76RvX3RtSOBLMp0cao5W1u6aTsClHc6u4Zw0iVgxH6LLZOAitdaIxToixbjP
ElCd01tgFZLmlVEuyqAJl/5kcQged2YiMBuE/Rs2jwQpIAoIarVkP3bsCrU8t9DLWZtONjU3p8L1
NwSg4SRM1EY9eKGqtqGKaKtK7exo8joYIpC4XfZAQcXiKaf0RqbYDduxW98Yd4GXPk46XcvKpiHZ
gyvFzZQ9DGVdH4JQlau6RBCf+MiGOhuumv5e1kG5yhGen4AVdRwmxWtE9N/OrFhTN1WvjzABwMcX
SNaSblcTkPdNWl3B2pq3a5b9fZ9Ft8iNUX6b9sknx9RtEgIzB4RLONNYea1sFTTAxszYunJ6eJqG
dVVM4s6ASFLW8gosDeEu+Uz9cQd4bN2b3s+CTWj9SHdw7uABjDe6iRGTsQnst4Xs2tW0VdOEGNQu
mDg3GE82QdLoj8exw6yvuQ306VnVGXopmetYeohg7H3teuB5/lClFxUojk3s51Zb4fPsUh27Zqd6
tlpTlrkEIQhcpmbqeU/0vaS18sgECtCPF/VtU6th3tNThpT5wPyLvpZ7WhPRvYqI1Tk1VqhD1Ojz
rVNj1EHkpS1VhWLcRIiLPf8y8mr0ZoH8GBDyr4ACBkuzRwXatC3P/Ii6CRaJsQzIuQ8NcRchT+6s
TF7AuK3YdmiYCPtQLIhZQT4WO9/kmGEwRBZBKYno8TL1rlVMY2PUioCqh32lgm6bWsA4ajTChqWh
cCFjb4IWNAdt0H/3ueSagnETOGGyFoZvQLr2bTTJcmva9odQ83WW4lXmKaFOCFI3FgwDPsJ0Ycfs
zB29vSYkgoaDCL4WVUcSCETDpe623j70FNjveKA2MozrKmNcNBHS1KrA4qUEe8nIqqI9p+MOUUZ2
02Fl/e760JPkwaSMsbV6KKDddJfXOHgj9uKzzq8DuuNy8pq0i6IwryrDfO3j7N1zCrEhqoXcN+Rs
S7cv3gNhY1Xn2BXg3yYdfZsDcenLWUKjvmkhGjWf3rNfzmyZKANBOTrLaNYATY486jZ2pUnjQIIu
dwtNAJGHD1tjMoOvaelaK7eR5zAJ7IUW9ghHEFcOM9Y+SZKXjFoWI1YdJmBPXiG/NTzOKHhre9eZ
+QuHqbMEE21JdZImx53JMDmpy4+8ztdmZ766gIs5duU4gHJSpNHURL3JPGTeaJ3aOoP1AGblnBdU
jdOmPAaIJsqyxV0+EBGsc9nJYLrOGoJIM+CrJDJijinKmYaRew+jC3wKUT7Pfakos6BUE4P9ULrI
ZFV1WYUd+tTxGTomFpGGqc1hl7g29W5YAcaI70cuQB/bVy6BMfSezFU/ZoBbJOXUsrUPjdfs3AL9
Z4/usmeprUEUl2lACn0MyyUOztrQ3utJtFYhpAKvPgohXh0Bg4nIYZTEsc/2on9swdPwIB5wcdsA
l5IncuRu21RMYIzi/YRWEM0B4yhPsdCBZwvam97FkuS31KkieFYpvONOlCRsVm5ybAQ9wpqdZxWm
Fek8LeDqGMcoXFVz7dlt8NgqE+W9puRFiyfoNpMZvG9TkLW4ULVNjE4FEYaCBZBaNAo9U4k2Fl8b
gssoKT6hftqEXXTp+DiCs+Ya4sUmKsO3CiFolATVok/ix4EARoki3gnRDzpdeYmw60RK31fKwUvl
K+i+iXURtTifG3kilfUiTHPS757QX24CwqtarT8ZUAE6WN8+2TmOW11VbXUd2TqWM1LfvE5eT9qt
M+fsFuY+MQXRlDGrUo4p1oeYGmb1OfeHk0lAB4JTFQ2PKQt/TZokFqFmGTVbNhmrxDxmGoO4m5KL
Xuv3iT0SAGJtnCbaQEvdNrpGspXcVAlpRUGyzYIRBwUkkR6bIgJnRuYQ3diqRwyMyT1L75pc28f1
sB8086rnOI7MkF0ObsWErBMAA5FxKNQx1wdKPgjWUfds3Rr6nI4OKw4CiB9zfOuHl9Z7O9W2LG6M
in074aiK3L0Yo30hSj77eFHbNYfvmRMbrSjbkOaEg42xxlq39iZ3xUyw9hn+DODVGHQnYmfWhu+e
sbvkmzwtvjXpDGfx7Y7seOBqFopdN2wOA37s2LzqOC56SpsdQcc501WHQoAAahMk3TbxiLpBkKjj
xnPs7C7CZ1xr7JvyHA7hySUcOUXApJB+5y7OVT2B+7kjPWxZFgqsQ3RNJW5DLtwyaF8GOwAwGS77
aC4mt4sCxkNnFFttQmGbsyaiH2Soh/eiCNfDeCpTYNEAswmfYo0io3zllP1RJPGNbPD/1h24D8Cm
TQxU8oDbYx+qY8uMXQuqBApDUHeNZJIpPdnZykFA8S3u8FNGroZFgtz6CRMZTlNU68pGf9qTY0SP
QcsaiWxuIgY5qyVglGE+cM8m2mnvWrGl4xcfynHvac7eMpObYs4LDwyyE+JITutE15F4a3N0d2r1
51bCQwsCj3hSsreD7qgV9gv8j2ebx7Qo9WVKRpafYlkPFDAqJJNJ1ecbt82CdZDjeAwRPqF0j+B+
DChW9QSFse+XzrIpUcYPMQdQRdy2D+fa8rLyrKb0MjFpPTsuBH/frNFx6N6+7TNSXg3AxGNDPcm2
G5+7VV1i+MH5Yy2Cod6ORX2w1PQUaPo9+9LrJGCvpevGTkuhQRgkiqWWXT4npWDu6tsNMNmAfKrk
3TKN4htqWKKdBEw4qqzmR+BZYmXppVo4Q4b8Foe80LUXsjT9HdQaRuqoDspkc46uagvwhreasJN4
cMoW2dg6F1odlld62mCfGUXOAM4kRsyiv+/86FvvlCCwtdu2KM+i7+6gk1x4ebuCmP0K75bc8O4+
I316OQiqSogVKArGiVpEgsh036Se46BPPNZ+rMhT79lOzvIGiCMY42dxaBUUL0Al1wBFw32izOxc
drG+qXm0d7qIzE3ha2rVmjSisMyVe2SaDM+kX+cibqldTe7SMdTZDBAHDz7smGGXkQHhjjAHsAZf
R5V1Y+XAvZAPrqp2eMa7eQimOQXCTa/Yc5Do6PfrauwqBJnZSxdhuso14N+ddaIMdFPFyYUFxDUz
2remJZYmE5fk0XwrUnlpSUKvIKFCZ0OJbMZPnmudyC5NKBJ6L4gZrUVpyVMDHIv8XZ9nd0hhwwLm
aNUWfEEKVc05s2175ZXY1Y60dAuHrLUO23xsF+XGa/27xvYDbIl4w2Fu5mij50hYdOVLS59fPCua
U2sotjhVqS2hH4sLva3zlykA99QHZIOWpJ4RMsL5YWmr7npygus+5D658a5P7VXgFKs2HJBxpkcL
xIfyyUxmxypY/Mc8wJRXrAbCnszeOrWkkCeaDVrCWsjMQDfMDqYl3I8r1IzR/cB65HBx2b6yoBMl
TmpW4NrrUde2Uxnvh8TZzVHVvgOMnHhLjSNtlacvZQTOcYp9MqnsnpaCkb2ghBGLqYtvvCiWqySX
H15AUZ41Z56XCwu5YcL+kUoAEmhf4E8yr5quuXMD3BImXDcMJlRf2w3H8H5ZUER10aqPnrlvWNKg
MqxT/GxG3rz5GHmy2jpWMVG8Kt/qVbvNu/CiDIedn7zZ3lsciauwNHC75oC8housBMRlnsbsqUEz
Y/skWDHRYO1kNQ2UcXQEBitg+AmK99EmNy+jnkwOcCVP9PzYDn1DfLwsFdtfQpfzvL+cl6YO0zVH
Vw5YOGGlHW6cXu0ngIDm0F9VyPhx3Kw7t15nWnXAU7ORCZYzlX1tIUQIMgcqdvQ9utlI845l5QLe
tInFkdcSeLoq3gRa4ohgSHqxSy8ACBZn7JBa9a0hl0uLyJr48IqeA0y6sPuHQH8j22Wl45XvYnYN
ot41rST9j4q65h8H/ymZbGJ4nkzOdKu449DFdjbJG45uDenr2ThiSkvvpG/Kb1Uk4fWM+oaov2Od
RN/XItNvVwHF9EGmYjOnC61ZCEIOSeNZs8LbEuZTAyVhlVomNzAaAbIq+jO003eQm+UlEiy54wY4
i8TLy1XhwMgny2NRsQ1ECB3eUAC+jKPiFiHSimIaMDm6gpFzHYfFS2a2cKMCIOOBvbUt88KjtOfa
xSqrxxdEKpetbxwNqb/EibHPM30b6nKLaOy5kNOmtP1z09FG6oiok2P7bWihxSV2vcsdsY5NWBa2
tc9zyPl6cS5KamED0Qor5cw7/oaaoznJB6hyixiQxRJkxrThpg/HwDECVDE9T3hQ0ATpvOlIcWq6
tR0nOEgrqw6FjNh4wv9YOanVnGCizPakBOaRzylaZkly5/Shfp2bbrdi6iGPXKBj8/GCT2km2evH
3zzOpg2AwgTMUxDOjO7hcm5bTMLdYPnYUUCaE6HWRm6vXRffYeBeoGE8NHaIm1qEa78TWOVdqv5N
kp9NYW7oKR+tSj6kknuk7ACXxJhBhdaNNyPjlj5VlFPDJegXH3agr+XmB6plNHSGQYti2QLyGU88
5Vazq/WIyCgMVJ3k2FyDix8qPH57ZwT8vuo7GhxIiEA93MRGNTYXSekY0V3RBoLEUxcdiWbgyNEJ
ctpYHCAYGUXg+jtbeEO6NjOuCW/Xk5WnKqGxJTKDVNxWWtSyAoaRPZkXA1TVutoUTUfIycZLw6kW
m2Qi7nt8Am/f0FH21IDBd02+LsxgqoOAOTnT1xPuI6O0ummR2FXghmySlA1maCGDXldX1dSbZfUt
FCxmZ26YJe7AjLVq41e1gck7qVkxfRlU7U00ZNlGswZzNzXC2sQqTfYUpON8jxrRmusTtd6vtXi4
rYWh2EVPvVEcbHyx7krmfLNl3fo4HByQHI9RyHGE40PUhCcZ/W/mzmw3cmTLsj90eUEjzTi8+jxL
7pr1QoQiFJxH4/z1tTyyUJV1C12Ffmk0kKkMIUOSi06aHTtn77UnwAj4FEZnn0OUrLhmPtNQbngP
WDl5FxbcGHMyl21mtpiG6GNN94lUkgw702hMsdO2XcY3y0sB0foNDx9f7NYRiIBe6XNMapv7AoCq
sz7AP+M1ztMkRtLmZLixy2C0gyXwqHuyrVE40DxFhnGCiL44WnrSsdI9/zr1oqpMP3sxmxlISVa6
nAGGxlXT9zwJ+lqxj30eXMbcTy8ZukloJjM/ZTXic5lIjwF9KoNFQzKhuPi2X2KNnMHC7h2FhyZZ
tDw9iqmzx9CURCi3H+hcQSvCUhdNKSk+pWePPweP1hs7jutnJvZ8w0+OeM8mn8NBSyAQ8ewEeqT3
5ixvysKyLZ3fTD1jcVuYIUT4Z9DHebpOhwQ+CGiqBI8gyLKRN3PltOaM0aZIOJM2S2GR6jAutBrh
mdMnqSUd23ESVvqm8zbwYnpFlR3hHmuYdvPd2YIDfnzRVA+JzVU+cJQjS95KcC4tup5zKwcsy4Jg
W+VkAOfMVhaVropuNYJXJF1oAMN4SAC1eAvU2Ml4I9Bo6J+iLorsR6ixnkMBDIn5XHAAV2t5n73t
cO6k6qnL6cI+06yyx02oYBNASHb8Y2kFgfvbjw3Mm5WYPbC8IT6ZR+nQvFplQAlSEAucjX5WZqEG
RFMtiRA0FaPppz+bdrvNwPOBV2jiDERy7UK854mhcoeb3N2DbDLvpOFw762yZvvFz8dvmgATc1Pi
WnHNUcRBUN/3iA62Ec23DR2FeuGOtEhZqlEg5dq+NCHYKxYN9Vb1Qh4EOfPrSOrU44TqmI9dJ5x1
mmpr29h19U00ZE7BPdpNsK1LqmnQW0qvM2H48YNOjCQChB4a3VtXmNMDxUdEL9MNBIt73DjJFtyR
P68TEh22XtInRNWmXsgJ283LDyn09B6R6mQsnWx0oPo3lvVexRM9GW/itrcal5Rdpw9WLi7ZXdbM
LRWGIxj21qYajoirRnsZQKR7zNyiVjRFfc50dc7jE9V98hZIH3+m3Vtgh8LAjX6RSdWdja41971j
F7egmLzTHHjjp02WSAlOgubSwpCOC2K6nrm0LXTvpJMc8XP6Ysa281P/JalcrBoYwChb6zGnc9w6
RkXkhhW7w1eCmmL41Dp2XU5XVQuBunbc0rtadd4V67qrGCGnnoyeEhy2PuTCnoSxvBTk7c6GifJk
libquBJ2zLhD5uuppS0lDLTIZLawZgVh8y6ssYaF5gJZWRb0IdAkBDWClQA4AhYrf5TRcUAEn+2K
XN27A6xv+fIfMhNMKe6PsBfHK7+ncgBnCGymPdIxipb/wCEtiBKAHsvyx8RPvTuG9ZMlkh6IeBKV
+HL7dvOPiukSLWO+cTFHBKcMnLOZS5SIJZM1drDFP7DC47UzxzuGNlunIvlltPT/5Kiqg6Kts3Xr
hOmOOf9uYTP+Gb/9v7Gl/H/oOvEYc2PL+T+YTjbNj+Ln998tJ/e//5fjxP8nwEZf+o7EP+KYvs2c
9y/HiaH+KWxU7RhRTOV6Dq30/7CcKPFP0zNN5WMsUcJ2XPRr/244keKftvJch62Iwka6jvN/4zf5
FwOCwm4iPfTpDl0wk8+8fxlDp7UKmqDCT5nlw0Sbl4Fc0HLzNST+nYa4JexQ3XP5OvQFpbdm3PJp
MyHgYN2icmLINl3GqRpODDDCxd8u4uNfM/C/u1X++2tTtBSErSwLhw1X8V9m0yaRX60uaU4X9/CR
sLvT61jPa9Sg1zKjlI0n+rz0mJNtYc3uya9h+ReI+wD/eN2qN1tvxaEhPYVAEFb/84u7v29/Ezpw
qZRUnpCKt/f+j/svCjnU8nSlTboAfoUVXWobB+zcN5eg8NR6+oD7iVfYZtaZ0qBfhZUhn1JDofol
ZaQvL13zo8pG0BReLk6NOgTKsV9KREUrV9T1HmqYvQq0Dvdj1YilHqIOJNLgreLJhDQuQzQ2g3Ow
x6jZGthU+hmfMRa80lyIyj/ZYoge/nzwgWdsYtu0Fwbv9f9yEf5Ilv9TvHC/CL4QPs0hJaUNaudf
Zu12SQF3z7Rf/PWjyY7c2+VqHObyjXRW99IMJEJm8tmC5vriJeIo8trbs/eDqrn/Nrk243N7D8PB
0h3BMxC3//ltUneh5395hY4leUyQVvMw+Ti8+P9/Vxh2DkbWhnYqtSFauCHGmo/K5kxYyAwqtJHs
3t6qNj3SFaaovOQEea57JaAUqnTYAOAXzIas8gIqDgyZZuA+jt0EDXtST4wUv/zGecjk+CjZdfaN
P7lk1GSPgMDFzadgIg1jOkYJUQvpHGriCUckVipbEWJhgqcswpNO5vRSxYn9Qrb2YSaSi1F5a4F3
nZsTjTb6WJn4qqP5RUdF/wDHd+2ZNlAS2yJh11fJjS0xug/Q79Ipa6WZiD/b3Tz/LypN9d/ueIdr
yJXEnGn5rFb3S/23SylHWeb4c2jgRs2vHoLSjfMykEfkBCVF8WGq1GNAtN9j00T0ZNIyfKhS/Rt5
+fDQcTjN0rakZPWTYhsA5a3MsmGk5X/ytc62m6bmnLrRVznTVBWjthmh1TTxmNksSiLYz2UJwPc/
3o7B5hL5+FHXWQ16abTaauM03UlK4yELhpMdxeoxpHKfVXlRI9IFOltFb9cfszvZS8IjKNYYh25Q
grfIQ2rcVcXetA19c53mSkVQPDR5/hTP+GNxl1cMWYtfiKheMo+Oeqi68PS/3KrEmv2Xm9W16K/D
oDBdB9KDInrlX2ROuRc7/qgcZE5Dwjx0dChAW/8yjta1hg8K030mDmRSZOp5gKWsiFSA+RKkNiHN
7SkGILQ0hGOfKOk+vRw6aNDn50r9bFwZnwM6fUtZUllNAxUhh6Rzpjk1dgJkfE9d0YQWI3hQ6gS1
Qly8P8izFXyMQ0Yja+6Os2A8Qi7PNi0G0gfNSa+gsjYnh8aOHaGsY05N7STEqbQb6wjr+5kwY5px
prGcS3XzEu+lT+AvpcZnjQdoVyGi43CdvDStuQ0Ri9nEE1MErUHB2otC5ZeuWqOPXTdRgu8gam4E
yZzje8cQH+VRaitdGmS6SH1DlXOtfOBSOFNOqIQzAj3stZ16X1mS8JZlT2kUvhHqtOKEGwE9BwYj
EOSE4gUVzJMrnuYqg0Z7j63KhIBo0HVLZSXX3CFlY7pxCNp2M8uuTsX4kEe/+yGWr0zZAO6Ihck+
cQRZgOzBSPY+oPhlhfxlP8QM/vtStWd46COjFkiJSamLa1GcLdNLbip9GD2jnR+D3kOYKWBeEbXg
VGtR8CJYBQiOMWIEJ45HZLSaCM6BbvGIbnlbecaPAfM2otXpgYrSekiq4t8/KAsIacGYFutguXP7
fH63/OrgMmxdjdKSBwJ8shXd0fBGf2NYI2ypHtwJrJBdC3XiSOLTxy4elRLedgCYvFVdFTx6HlBW
QZfgjdHl7wgd4a8BPaEgOYM0tosm7OHhzwe/DeR2nLjKxEQubdEHpz4nvxhGm3TWfIN8mVfItxfR
fcktI4pXDNjfMn2rQGxALsyrfTpO4S90cB+J35WfsdIDpoFSvtIOGTmnq+HJ41xiFbFz6uCRX0Ct
gFET+bNuGFWFlW+d3OAgMuk+R2b/gbJvvIjesV5yTpzZbB9df+wfW6PtaHin5JfU8i2tAZuEdMPq
2K63NQLdF2I7X/U0uFvZzA2jnCh6nNnvfcbo10a180PfkgoQjuWl7pgat5xl75wBeEG0jPx+9pZo
XqZlFpfjkvChaNNNlfXUtFO0jLiHXmQQ/hhdq/wMauta0lp4tG1FRqfR+4ey6MRats3vP59phirq
r/+B1ycoBnmYzfvEvtS2cfjrg2VcajvEjD5x5oSEyDNex1V84HR2Ra7+aKXEHoVWV5+A4uOeKiL/
zQ8Q2Kf+2qzaAAjVfCiV3z4ACXfI2C6HpRwBySFE6bmxx7BaIndmxiRN7/TXB+V4mOmXZNl2Pdqo
tu7a839+0Ej+diCANQF7vDm9ZkZmpcN7oE1nR/hZt4zpexwwhkAClNE9O1r2R9cSJ6an5jUx+QWt
sOr2Fl2WvetLuldXI26/3TxsyHxNr8UwNQ8uJNCjSqUBEV2cyEewfiCEKMeo/4pRcjGMId6dflwX
caw201NVSXWQiUYIxGdF1CH5k9P42NlqY2DsuXp2LJjCqHPJt7+ieD/quG33cWpGBABP4SZVsGOb
juAV4Se/NaG69wKnXHq1eiMC6qmaTFDOUk7v5KWKpRUwf80CwJQLkwEJ/Oe2PfQibQ+gE6cdfViE
xRpDqZqHGyJ2bxW2EvhXtzIyv/ogn+NbNPortgb9ENlUK0IVd7CZmR1qjxsvqHLrGuriUI1Ne0tj
p946RLOMlr6BxDB169+ysCIrQdZ3FgK5AqHZPjYTk2ArsIIdzBL/ELcJZHai41x5p3hjzV/OU/6z
ZBM+jQkUfVKR1yY5cZOASemDZASwGL8rRdKHwZhjlC7zVOyU0XsGAv5zA1OleFZ9a65nu2T2fP80
zVNK99lzb/4Uf/cd714+z1A/x3DvRfLJ7Kvp+OdDh3odn0GdvdowmlYFE5PT2GRgWjo6eaHr11vp
w4qiO0JhMUiGOEkc+VvpBQA87PI8Gy2VnkNfllafXDtDYe54l8Pl1Mj+RtuyPDSyJf1tzvubkYT5
KfSzt1453a00uu7m5pTusTRxEPWo13oZ1fs5MNVxSsGQ1UmOApHi8zg0PS7xiO2aiS4RV4bUJb1B
/vjn8z9/8gqaFSjq1yPzwMds4PT/51eDh5+dGvlGt6f/IRIg1B5oZM1bCpQNXm4l81UVp4ioKF5W
tFqsnV1Tb/J0+NsopZfUiNHA8wIPjMae2OTotQhWnoZTM4HfCp1J/VV7zkhCPNBpDPLGNW4P60yl
02znLn+tg8LFbjC7Vzxg6r7T/frze9I/3HewqR5dNhIm0OCvfXR+VwZjaOjraCuslo7KUNkvUYl6
JivIyCDH5MEfDpZQ9SbOMtKWCJI59XewRzX3B6POy5NlFiywE/OIoY6K56CuyR1EiLIM2yjYMLv0
lwZuRChidv0E82qybHEzVOGtJnA7TG0SGpE82tHz3JQntrSeAGQU/znSEvhq3rUakXkl5lAQlgNN
rp7tbgua89JUZnVtvfCo75yTOAeonoTVB2Jg0B5r2+pfQIV6zFy9ZtN6Kt+UZc1OjN7j4s6uYgxc
FZuonZ58jgtnnsbyFhbfbSWct1TOxcoax+yxsapqNeemfjIARK1I4P5Fu6wBMcVfzxsrPoTOvfrQ
w1eHauIE/qF+ilPxWU5xf/LbuKHHiQjR84GWSVFuOq+8omQqwPYl395sEmUApjGZCbZpnUUMWapg
V6mmXP+cE+uXPZTwgtWAJkHKZVh36qCn/tL0Dd1IzEVnN0vLU5OydXEAyeANbMLB/aA/3y6g9kDM
KvrHgm7Gca5MxqBlQWu0uUk20gMlynCxNPNAMlJPpl+B6vOSRVTFjNJSGx/UUyJJApKfEtjQfrCA
8iNjsUD7tLg8vAd76IDzk2eQQz1dJXkenzG8WMusQWCTpBCf+rPuy+ufkdw4kExdzvYGEmK5Kuv0
NYFIc9KcrhdtnIYLpa0nJ7Ffbe76I9cO5c/GofG1TLL2WMspPtyJT8nG7SuC7Sbcmwn8KTgfGH3n
/su/01/Dfu3n3qILo4x3jfnw2BmbljElE9sBaMB5coy1b3ImxJ7an5zGTdbwS6f1XE0PDnOhlUTk
VJiJs5OdBHvVFjsN5igd6mAzanWwfQM3UOePly68xZ0INpZvUMQySaWPaBwrm2TAsnwwmah6lQ6v
tGehStc0egVnGLt7GkOMHtb420gIocIKihf4JGyhlyXF3WqCHOxjySZIs0foNU2fZmomNyK+DOJ8
ZHmjCeAeLBO2o1XyUrpouNaz3oyVXR3btNq0VuAdmK5Rs4HpZSKEOLl44CjCbojdZ9Uc69gkbFgB
ucwkSmS8NvEYPJFv5u9grG/QKbcrx+8+FdL3JQTl724iDMAp48tIYdaMXbGxJJNHv1jFVaOWMeOH
3Zj9miEGGWFkngp7fo5CVe5IS+hXI2TBoB1pv07ZqZvSpc65Ld2Ju91DNI5+ZHgW6AzWyv9w2VsW
TUzkXOSC7w9E+YZ0DeKnb8RosChjUhDZQ/PZ2P7A70ByGDOpu4QlyAbCEWKdb+Zs+vandITGiljH
FK+MFciOSWLkGkZ17ky6xwPiMQtyP5zv/Bym/jloxIvbkiszlIruPNCsRKANiy3nd8cisiZfYuLn
Uq1N4qOw4cWxw7/jQUBIXapuM1XzwfaMAEkPMLp7ZiJp2EwHeVZP4EEedfpzcJoLwXn5w5R+GWbi
banrxqe8MD/Nl477nlH0mC2jGbkgqX8bMwq5Y+v5dA7gMY9B7a06l9wLSZJ3h7Pk5E1Eqshk/vKQ
M2mnJkq21oRoxqE6EJ26nqpsomPDESol0qdSTN+jelxHrX0TZGDaxF0tpsy+1++FYrls90OEcZd0
YnfpZoV5AXd11qJ6Vn5fb5zavqiqIzuThmHHcG5tNyMYuR6iZ8GYg/b/MQzb8QQsD7VAvbAkwnNk
0d9JnBIUrsa9RPKzNJG61q7fHBEaQ2ikmESQW+7p8r3EuXycxmre9J1trgiz+U4mQgGmWm1MpPfb
4pkMWZuAAuszLAGtQZN3VkHCckoY9Nwhx9OT8A4V3q20792dOQ+IJ5zQWYUcMbO5eg6RH+QB88uK
eM+TnyNhmEXSrHqVaEr9A5mhHbjX5KUwAv/JJzvUSUx9M1Ik1JPT+msv/xrmgvFsSAYHE1LnMGJb
N8G17u9nosTAZst0ljc/4SEB2kVT2NgMXgQdbeYW9lmOUHQSGSHYvJ0wuCV9PB+dug4Wqhp3Tc/6
H3VmuXV940cRwuQtcJz5qs6PGbFHtFyGGZp68Tumt4C1RZXHljh4N/VOpZHN7Ab2MWBUdsU3cqWo
Mi2j/OFJ78rwbmGV2dtcutdEO5BXR9KklNtgY/OoRsDvQeaXxVlnNGJzAm6WxcBhalYzehuPZmAr
TlFf31klbI0cqLgnQRl2SF+KoME3OpZApt0uPTu+hw5KvtklangvJ3QuCzK0Ne34szYlOTM4x1M3
1IQ85XKlvYtKcsm8qPhlCnULJ2BqxXx3xNmhJOAhpy/EK8diQnFn3tOPIShwh+hl63NZmZMtRVme
So1mMQVDu/KSfN/f+xGBExFm22ZomCO+0x8taFGfRRKYuzlNj0hNJGFyvGeqmcTONhWREAyQZUMK
m92qD5oC+GTnTy3GdJuhsti0obHPLDxOtfL3IWL25UDiI4KXHNVlgMkMnUPVvaVOGC7zocStNKur
F1Amh9Rxy9Eq1Iq0Ms63CmlJVSOoCISC8hySOxbdQ6fujQiL+NYlQ0AobOQPrFoADkAOcVjeKa1F
hOU1c2PEO8O0HLxxJ/o420Y5R3SOz6Q1YJPuzOauRYvfgTMyE6u+2gAxdWdYG6cXxKdGpb+pqNDH
cYaxa+u95w8fiHSw+n5PMbhJHNolyGMiJ/aoDZEXgauZGUgiOx6XohcoKfM7xJJcn2iw9p16y6w0
xmEDOg5M3jYxqV+7CCZ2DdvDm/yASFa5tWgs3NxquoYJekaPLOxV7rAkWEUCVjxgLRviddQl51DW
4zJKA+LhB1rsxHUslWeW6/Bu0G5L6HqhZu92jBZNL2eWqpTsY5LQEHvs0pWoHLRSMJWdibgzK1B7
5msPjoNY/j5uiL06QIeC8pEk85dBuJtGz/hTM7vamlGdAjBFmjgT/WMO1Zl8H0sIvRmI6FuPub/i
UKCPtIacM23hpmchJYodFVVKN1ia1aH1iC53xfg2+WzwhCQ+uTABF7bHES3Gaj5VBGZ4JiHKg+Wc
iLCDmGx37boRVEYp3l2okeFxEDwVXuURaAFJ0ZIluJG471fZ/a50inxce7L/tPL+KK3sk0SZdoMT
hFegEEpktTxHEkdpz8zBc57aCemHxCzBA4cxHk2qpWeQofcFjaa5xMQ72B5zxxxLUPKG7+vLNMD2
x3H7nE/uU9vVr1HRIbHti4pY9nGlJt5hNbtiF5LdbVghW0NwluwPGy8Ydx62wB3+OHZMRZJ2oswv
i9bXqm7uWTd32Ehi0uYOZfrU9kyHTeEg+CVYMW05O0AvYi6bAdmrvBSPGeRhFUP5HpEbSlYHFv+Q
s9Y40jrF5KhdEa7akak9ufAnL7FejChwF4ShkAk8uAWhn0gQO9LrhAFZu3Zd49BHrHGeFDxDU3fU
Y5Siv8NaXvSusQxs9lTcdWsvIaCF+9TcpCZfQ7IUCof2EIU8V2oW60GQ4Kdzjrp4SKhnnaXL1+8I
X1jE6VDwBif9oQw0MaKU1SedlxeNoIgl3e4Z5vDT5xJiuBrndW6GcPcH2oGSpX1wA7qG0HhzFr47
MRp4y66yaeBU1VjR19X8hNbhKButZDV91N7waFZ0V0CqQpcu1FVP40PkEY2uMA5WWMTW1JtTYGzB
jrmLClsUJoQjQwLFkpYiKiCtBJokrkOHyRS+91leaOOvOc4+k5Uy009jL+FWqmtjyzANAoBLl4Tz
nj4YNlDhuUlAp+M/OBRE3CxbAj+WuvGKo6jm4qjcYKQwZwFsBn+HUa3ZDR0EBpmQaxy4HMWsYFzj
sfFWqdn4G0RNC7NJEM229UfN+3NmWL9PVYSQuyi3sRFZ5zHFpz3lyYEIxRUMiY92bKYD/FLU5w4a
aGHmaIME7B9verWxG6zcSthLxfEyINpgoSEWPHK8jHepItuK5AMPM9baNUJxsYp0X/pTj6ltRiAs
ssfReYRVrRadbn+HDsLWlrhWBdCoU8OXoRDj+/RnqjVl78X32PyivvyhTdGtG8++UGggw0Ep3p6j
Tr7ruvrhpuR2jRswGajp9DqJ3J8j4IqFneU7z5n2XjfsO5z4lVM+d7X6STV2Szl7srH3mfMd6F3E
ZOCj4gbXtlwDHHrVKjAXODwwvOAX6u6/ZD0Wz4x4BCYSFz0mKe+jOQs2ZfcD6I67aATnY5V8d3ly
m2rrJJKlExSXKlDrfspoK/sJk8x+0Vf0Jp2f1SC/NCHk2EWI3hFBSb+2uE0/XRThyzwjZymf8G95
Jn41ji1q2lsIB5ec4u8GjnyVUJctnJxfM/UF/sWRfqJ4pgXGfcc63uf1OhyCYjkYUb6OHF7kHWQ7
aDahtnZQoUPb7l3yWWia1KmJrWOkv2/eH4z4QT72ZVEdggAtFghsAExJ9kwQyYORX5OgorIdGqSG
PvkNCYnQexgQT1lavGauQSt5rJDuBsRCeCifwBmH7JgN8Qig1u96/Z/gxl7dGEMrTab75ocSzOyf
giJtzsoydhEIj43tKpTLGRrdQNh60xmAgHtVHgaNvKfsBaomB509Q8CF6a7cQW9SBmq6GU3GXynz
YQnEf6T0gwkYrluflOh4lF/UOuOmib4YJxFd6skH96cmgAmVM9GtEW154iZSjAGtiQGWutRw7/sr
KGGq2H0yMIMr2F3wXZAUXmeU5hmJBBfMPd/tHOydUZ8Nc9wkg3pt6Z/zelBkZvbgYLgI8KSZQbOM
8AWPeRlegoiQL5MF7FrVgVpFjxMu13MWdmpb87XtZG34bfNTUYqVGdefA8Gi0+DpB1OTejnK7Hsw
aSeY6Y+A4ynF+fhecT5deJo4iYI5/TrQMt9hm+xX0NZxBMXjuaEXjquTQzlWD8by1nTMdWC8BTZs
BltTgwVGfFDO8CbxffkuQkOjjOJNlNICru32NllxtTFEG+KnI/m7ZQR70iCNpQ53uvTIvEC91361
On5xRpnezILzFYalV2wbw3a2Xgvo8w9mNKFF6xs2Sc01yaI7pW0aSTBDBcIq0b1GNcdXwnkf6GbH
2zn6IRv6qR1SoTvDG5mR/4rAijMRyesAbGh8QNCoT+DrV7nK1x65uXE7fJkJpF1aIBBqfGdVNNFT
YPHgaBgk+EBK78l1s1+acKoZ++V7kgVIuGY098PRKw8IR1k8W/c0Wsn7ONm0g5unNlPmyhLppoxr
41HOiLQQduqVnIKbtrr+2JTFjchNe+lrD8tTs2h4SpdTDzwtGsetFGRRNNqmRVCW+caoCBco5oGT
YNodUI8ksDC4sWwXLyuX/uA7hPrkYrj0rnlwuhcXefpGpLNaSMdj8Qx9OgsexVLfkvcBF4gVi4hf
Wipeh+qCkfGqZvmVQfXjPmcM5LsdVvHOkipAlK03szTeahccdmqRxeQN1grdzm9CkcodYsoXq4BN
0PXhkaE7vJyCI0KR2Q/AseyuO9Tk2oVYj+pqNFe6cdeEsW5IkV5UzPwWxEijFnfD56AL3jM3ulfM
we+Qtsxgsc/3ZEQj882eFZWqKa55r95LObMXpXJc6pagjU5BQ0gTKnXaZwHmrEk0KG2uwOgBiggW
Id7cG5zhkOIl+XBcan9esb/s8TTm9a1MCa5F0fMuNX1L54wiuV04dUqvzKaLNRc7uOIDzkfsw5OA
6dx6bygif2aIglOvQk6g9RZwc7IcPYsQqbh6LLJ7ykabY3kkiTLvqU7GIT32ffLsBPpGTboMRqxi
6AGDDfz7bNNX6+J+frLJtd5YFi57RQRJNAzWuoB5SDlC1oHfIH+wbLdfkdDJzBNy7Lr0M/ir5Ekw
vUNM1KX28BBW0NXsBAuXRTLS7NGTKVh0xzlJT7ZOLmVBgKI5uTCXexK+iITE7oslkNYq+fFVuSRg
cgig/bh9BrW6Xk3+WxS5VyiaYlfSkqAtgTvYGkiSqBNnICA+ODbCekIAER5yg0kl0uVnn8PYSkHG
XMwTUaiSIZ9oI5JSymQfZzahAwhxeH4hNJgaPGeB0d5kmT8LGntGRBs31XQaoXiPj1Wht+EY3Ga3
4iLV+SapSDXD8MWOFs9vEK9Rtq7o+QkdkULUeDdtuJ+O1f5maXCXLJKkrdPSWvi5eM/oKy9VW6Tr
JDkKl7nyePeiWLSSzOfJFVsiJNiVJpluvKz7yOaeILg6eAA6lSeTf6IRihVQzoSXsV1JjJZBMB/i
L6vKxLZS5W+nt2CDGGawrsfw2rEk6oz5qu9ipyb5kYODY+4jj+qViShuDwbGThqzbuYHYcw70nN+
hza7MIlIiyEQA7ZAVqeYoxhwI2c3Vxqn1MjDX+dkydlz1XHqYJYSPA5W8NU3zMvckjZagZOOVW2e
tqEePhMC5buBaZ+nahT4c3rUU5avHW6Hwwgao5yldUhkHGwTHO/l5GxdN6RImQhdiKwfndHxoJnZ
a+AEhLyQAgat3en1vi54JVP7EwVcT1/CV7R9u5eIJ0MJqjzXmqyzZWenaFWm6jNjMv0a5fVjrXGz
DcKUW+hTel0no49prEe9YjrbdIwZEUK0UlB5LmEp7rXxhyIWd98/Bm2abCd6XIuxbZ6p+CUbtdPz
bpC260j0VJV0bQZMI9+sMC6h6T+kChcf4Hf82M46zH0kV9FvDGmAKBCLhzZ+/KaVT4Wsjy5ZZX/+
O0IGo2zAydU0b0adcRKTFeAixkdGn7cHAhmcLfEsTypKrmmau5RMTEeZsqwHHOpr4RMmNR9nXDJe
7jEUKxO0FthqFh2ynMZPNeegkrDkIE4POn+jgiqO3dAfcmmOK4chKg8vmLXB2BO++UOVPcAkk6Id
CADmwDCX+Tua54ORgpoMvureP2ccHoVDnCPBE9PdMBWASljG7Huw8gFGMcUmfgACwCaoJHdkTqEi
vzlyr7Sgg08rpDSutfOeEIaDbhCVR9vN6oGQBQw3XHTsicSG4CX2nacopyHkuFW5vuv4/LbQO7Nj
J5+Qg2jPeIYPBQPSL/s1KvJoyQkV333WfFdZTSsNJARhreiw6Ujz199FCxxLQJnZdl5vrKsSEUQS
D+QCiXTfPFdpVJ2tyt8TroQJphMZGZ6KxeRHnxWP2OSHZdEPHLYazvKpw9NGCxNkG09KqiPUGsXo
bFVUn9GFGafBe8fgE56slNCsKAizZVp3D9mAjsN3fuW6cA9uo3+E/lNEntwCWal3yBrHPCszfyU5
GluZ8gb0GbhWpR9eo4YOhzY78z2x8ldDWTvoX+UWhla5rB4lddcSPAh4haD8lULLqJ03bSBJaak8
pKcOVjUfoWjiYOKcjh04VCGFXIAALo74kw7iX/m0TPwGaKGD4YlreWT/OWWF067MlLU61s1STfD4
Iy/aR9kcrpl6LGsCKw0V9xf8obuxLgn97obHxoS34zrEwrmjIXa4QY5VN2BdKkZGmSgAbPWA5cb4
MaW0yLyQeiolkfs6+tvYY7lnQGwewOD0h6gJg7WNkbBrXYIV/UPeiUXZWwgjpH5zCnrHc9kS9NRe
EMFtqry0N0UX2yvSX0x60oUD/IuOsPA49JoSTToRr8VV3PMVhIPVzXbgNVf/xtR5LbeNtF33ilCF
2ABOmUASJEVRyfIJynJADg2gka7+X9DUV+9/wpJmPGPZJLqfsPfatXZoNdqOvLAScgz9a+9ylFsa
1iJYt5uuc+H2Vlp6qrxPyYox7Gf3ZDm0V41JbCsYl71YtH9Flt6NOQlGPtgHXRLctbBnI9CTZ2Mp
9ozPrE0/GbAVTEee2Ndvl3GZ+Ev0UMTV8aHHyZVPPzmuvO1QmM8VEXgEXMMuwQRl7XLpmdeuy29g
QvlRMc842XF0ADXiKUANrzPuFRFXe0ZN2/Wg1eYpv2SliSEjx5/evc2ZAFFWfM0G3myhCNpgkrdD
5oRaihnxdlinshpxxQz3N5Pr9afEmd/0ekXU4a9aE941zycZbd9VSA6LTPuqjCwh4VKwiaWlS6RP
VTB7HfOo85RjvTEKt+FBn54Trb+zNyYQWma/0sV78hk7MaKJmdaa7J5V/ahtde1UTnKMLhGfFExO
hf41Tdl9rjXCSen4EBbTDuoWoB4C/kCqAIGzqUNjv73pmh7qmTq7kHR2mm+WF82JbiilHlYSk3Uk
KLvE8kPxRteJTjzvD3ftZds94afwmDTLvVZiSHeINtqdsbaqfZe/9/1ykzik65qZlDm2b9py7lTy
zjGBv7019z0rxHPVpaBcemXvJ53DKlXedmyvtu2fC9Km713Wco3N195oPlPNuqRF2exZ+L0uA6EC
tmxDNUMeELn7B4YzejiDQrdkVg5WxsXKYNkdyjD1IcyZTlVy/2apl2zrdkKSF6Gvia3hVOnuSKUK
iyYRfoC0EnkxiUCOcynWBJx5IQc2auDxduVRzxvOJGRbR/rfbYTWDBu61e1HgbRHn8FasCWRZAnW
dwcPv9f6vyjOVqN+QzKJXyI2ouhaeSeY3Be9OZQ2Uam46zRbF7imZvxGtvm3EKl2TFv0ha3/OcpV
e7ZOTlF+V3ub7kkhyqvQwXAZVWykS8U95UIEFUYgJmSQyQJxC98Nei3/bDFGYtyohZ3dfsSxz4fW
jylTXe80L4LxCTqY1IG/SW7iKY3HHTkO6Wr6xGbu9wlaS+doJYS+I1Uspfa7TlyySIAgTJkTMtzB
GaZxo0lU9ZtxrJ8Mxp5RWvlEmTnNIWM4EKZe+s6bT5ZUrCd7c7AfoyMAyUB/Y0pubx2kD7QfxIty
8mZ1AY57KpKA5WhEnCOZfJP0kesTK5TZZViOV0chBxDL3zI1gCtn804izuQZ+Jl37kfvLNtoNQYl
it6yN7J93ElMPGNJBZi8eITB7bym+u2V0GMa294NHUsnOSNEyq2b1LLnoV+agz+mrB1tppCFtkCC
qh6lrv2Lukrcmcga0g1K1qVYuBmnMBE2hprt1BbDmnPzdDxCZc6uueTm6BM4O1oWtcFcQczAg4O9
BlsjJdQlcwjIxpYOobF/Jbz5F2zqv6xgcNVB1ENBUuxQcZ/po2wiji13i1vtj2zFK5w2dsgWH0CW
noRn//JtpAip0tnkF17PMRSrYyasPQ6cG2iI5okxONwMGbRFibZnDcKz8qnf/1WWCduxs4NeGGwr
PEUatkdapMkUkd0Pwwhi4Llq/GqfrY+rLWFAwAihZ2rIWUQLOBKh2rv8zMDM3kSMRd9NOL0l23Vt
jJ4z00BttRantvfVWtMlWdtVHwX13lXLsdbbMF+Kfyl5Zodu7A9LH3ZJdEsaJNNIXP5Uqg7YZ35S
mCFRGscdRCZiAquOaZp8nrLsK15nBVxHBaZ03dlFLS7KxL+ZKX0rsh/2PvkCsnZKMyb/zUfOmFGP
7OrgYIhkwqH2yvLnbdXbaBTMujzaRHu1abRHrw09oB65g/zqWFh1OKWUpSULpN4lIS8iF2QD0fCS
i/FR667aN307Y+OXn7PPOqqZtWlj+f1FwzsBhOSaaBaFzyDeJUtyVmQ/8uSf2RMPNY5c6UPyNXcY
8XMXc4XlRr95EB3iKnwGhAQ/wUUlPUmb83+QSrRdUougtIen2tN2yG5DrSAoaHLUgyuDgy5f3y6A
FqKxfs9ugqrF44EeUKBPEJyX5qQN6+5ZLW9lnygsbpB8nCT5Mds2GYBtT1Vm7NnSP/dm8lclWrjg
YUGJ4v5biVctHwTVKwTGdo1WwaSdn7gcdqx9IXutQ2S9+m1Xz+17af9FzPQG0ewiRmYcU0UyjOvF
v1jpjX6CjjZTP+ce7oU/gYW0yRFE/O53u2HM2Whk0SbxrXyXWQJNbR4ygtrHkcdD0zq//IRSEzvS
MZuxm3kaub/rQLyvMuMw9gr7ozv9y4cEVVyU//CKWBwP7sIPDDLYp1HyNkBgvzxb/+zaWIO9OlFe
ND75JUjWaiG+cpZHh0EsH4tEJzAx5QIsAnxgymoqJOOXmohbRYpotG57chpUV4yBIGgZyXuk2oOB
8mmn8Xx2EesXNU/vamCNhrWk2z+QOP+ojMgHhwa1R05o99yJsSvRM2dm8eTPZ9rDnNKdwwMNHFZF
H9/78E6bX4x++lmo0t0YmVvsddX+Zfv/zt9asevR32wFBTT/DrSYo9cRtgawgNvpvbH8Jx8Tb+KC
aamIpkXs4JxqyzBZCvIBtGq9IOOdhpYV78qop56IWXJRt5oUMzXrAJ2DDfTbycyz9wrU4jbxG0JE
oY1udCqTAPQv2sQ+gU4ifgBMy7cTp1896K9VW/8ZuMB3cew9tyZtuvLH9/Wo3cxXzwKk0g0OtyK7
HcvtP0y7SfaG19+J+iF6/mECxdipsvrUasAV0aD+LC1NF7imOpAcNdda1uGyuITaYvXeNZbiYgVN
BGJl2gzqlnnxPxG3X0wLH6Mi4D1etcWttUQb0kq1I+AWK1tHw1AlZkdMLHzhY03IkvIeuGVf21+O
8TrWkI0Mt3tmo6W2pRof0JQdW8QXzxOHiJ4cKTbtXQ7UNxqrN9ed7mbnJIHX49Ru03BUKK6rPOFR
gTxUuMs+1z7KqnrxasNl6rzQ98w8/ZEMs2VGI0PKuMufQJYcq1KC7oxXseWaJtD1xzbOQ7+lKG4s
82g2koAdSU/Z+dInq7kCOuLcIQlaR9bPZ52/+6UUZ11M8cGvMC5PBjNfS8q3rrW+UIFxtK5G+7mt
2L+WbI0EuwiIlmqfZiVYQcgUtWaSLtvVhFem8jKgluuHVJ00H6ZlYbCCaY3nKc+JSC2TLNDpQ4ws
VUFM+b9VsXgk1cTcIqKHqIV7r9De2zZB97av01X48o0BPDPThcd6EF+Em9BPTC2yPGm84hSgysjg
IubZA0vWI+VTRP3eMkUEegSdaGicmAuW6QkupevIDnkzRNQXS82oQebxD7kk4kCg9C1tsvc637Mf
LU74eYKFrVvYeuZZNxi5CXwK1CpcrsKTYdlnu1lbYOVNBEJhoEq3nVoaIhmLNiTxrGamNDw1yPoP
iMY5/rRzJ6meHH1+NXlfdHdCzDtJg6jWKr6teujaRfnaSv9p8TSKGO7BgQ5qThD0c213tgUzBmqf
MGkoMQZ/GdYigtED8z7NyOIHqlCudky1/XmO9S2+yJ8yVoQ6aBVj77wGUeMiB8jI+iStcT4LR7/a
8Y6BNbt76Ze7MUu+hIW8pVkbq9bs771B0+WxntxEi1nhZmNr1TcX15o+TXcajwqf2xD384msjx9E
wN1E4UOFV9AhkwPFnjsb18YGFkOWMUbCzNhnc5FvkYpMmFTan82q7Efju1UJMB9BfuuhztQ28dSu
ADxqLuV8Xqp326rGw5DxF43V4C6IwAtIPup2VvWnw92DfQkOire8dCOYRtPjN170dtvQxCFodE8D
lA466NfeNl+WpQVTmVPo1H3/0c9+QKYIQY34ObgS9tFovCfO8DFIydoO3AwojeYkBfulAeSom7jv
rln+S+zlkxl5sk3z/lbU45MXZVtOivKAhSjawmOE3zjxJkiU745hbCOKNpAAFLKyPUet+nBcZ7ii
ivC3C2CSjecOW8Ouj7BIrL3p2yPKqA7aWJc+BrTD/Pt57xU6dSoeUY8SYjPbJMRy0gMdWFY5zvRB
JYVhjIusiblNgSYRl4NxLqimGZmk8Y/FG8dUmiPUsj8mwq81YDOIpMYHAQXAbNKoupSWfxz9m9ay
4xIK953+lRTVs8jtmDkzU0ag+5t2bklrYWW4j+paA4ujfQjcTQfbrb/I00VF5WXXxJMgrC374jNM
OToTq//FhrzAZcwIyYehDqxx69jXMUJm37cKkWAptsIXVBqCDxCsTMPNDOCitKrK4QEbajtlTiqI
YXWxBvZIiShXFyBoCAlibWT7hMZkiwzmt9V7uOr5SAt7nTKGjBbJAF3/gxHp6c6VFMp1F4ugWG9t
XIU5ZDeXGYQ3Ur2Du+fuYea+gNBKxXBne5NuImZ3W8/3D4DXgCUYJbNX9XvCw3qotObLKuHKF/8g
6uRbvTMSSDqJjXk21faZmyjm+pROa/lcavRK2sQmQ2Xp2Wt89mAFNJ/Y/o2NRbuW3XSd6d+P6PXf
WNywWAKT2eeIE4t7MnY3IIRUgfq2Kacb5pTiOV/S57nK7LPVZC+Ddpv86eGquaYDSkNyO8rdXEUB
PYNLCkz6Y0Tccprydl+2+XUmhmcr20Q/oLdwQ73OomC2O+gAq6RHsz5yGCwB5WYAPnGPwfAys1Mu
OlrexrkVCBv3Tp68DSL3OVeZyTjvDq6woCg4r/0UKgokEpxz01OKtJPDCCAZCs0+5nEUC5GpCCsd
kRGQYAw7G5vixi4lD3paPsrEYRcM0NFL3J8EBR3tvJwZBCH3mr3lOo3WsFXT9OU2QSS8IYSwfB4Z
pq+f/YedxukzkyCeP+9UTZdUqKBws/YQ+QxsVPY+Qcbee+MmM0HVxMq7WBPiqsKrTwOItHVpCfBu
UBev7AItK7PAxcmG0BRMZJfyhVHELzF68hkEox4lO49RP8P3pDzP9Vu6wDLzhdh5hDRfZkSAhkqs
ndZ+G7afmsioAhsYk93rIfqeai8g5jLnI8ezi6hAF8axU1OeErs68mtoIjMIarVrMadZ1cVykvah
MLjsM8+7Sqr1VRZjA+xlLdAM6plYoS00ciC3wyIhK0xEnmsYJQDppTNeHMQVJrWrYW2Uin5W6H+2
tiY+Mb34iMYnH7x2ab33rNeszN3JcXYCIrI7wohm8BbpvdRtpjttqm94DJ8myFWTVZJD7PVAqNz4
pSxycbIa6pva+kW6BOMGuHkHMOeENqv0VOIV3Wdyb07kbActvoH9WEloc5aSG40eA0pdGWdnrU/v
xeKn3I7Zuq/kDfMEf9HYwciobX4BCv5TWJiWM0akWmST1ZvqaCshLR8FE3yafAwpHoOAST92ZjOE
KE+Cyq9+S9zqp6m19rENTowJJtQUuKFUeMCyLMZ2FNiOpn417g7WLbv11u2QNU8GjDAN7fBEgUwk
LlS/8pU9Gj79dZcp5/arLWvEoD7aEktSnYCf3/dp1myN+Qv+FPGReKM2ElUC24T502laGBdFS1QC
Ho1INQhNHP3ocGmvMR8U4QaAYGcNKFnYM2Y15ZlTkExbUmliyUcCnGi72ujpwHwmsIgJraAajQPA
gXjjd0AoE4I+DhrswaXjZmh6iV2pI41CzARZ1y6/mUVJZaI3NfX6F7+bHUPpi8kOj+LpqPsdDp0Z
hH7C77YxLJA1MgB742zN3PyjxbImdP5ccejwWVsCHbwN0z7mSyrdoaEYD7Cj3lQr/iW5vCPA0Ceo
vqk2tLclgR7AqaCNCEz9KZQjPUS64pXtfdKx1hBJviab91e9Mz+bgQ+Pzi9bMnUxInWZNbN9KjTd
5u2jFIN6+MOAK7Rv/fTKSJnMyVqRQMwkz5teIXjGW+T8yUbz5MNk3RBEtovyIrdfcef9zSw7Odn4
puiFzWA2Ga4zTMV9OI7eU5Zboc/4/4jj4VNDOoacyDOzW84YZOvNhtzreZLfoLhltwmWrkHko33U
Kqwt7eoahSglNr5gqpKTJfxUCa6aPPYDZ6h5X/28eh4HvCL9oINInCqGR8kZtUmztVWEgNeWz2Pk
eVRP+XNt99dommXYRH0HVbmZX5UtNbb7zEdY1Z65YuVRizQ8JeiEZqMPiQapzz65HvomNpcKh14P
kLidSods2+xvmbuEi/vLtHaU+ZHYHI65fnjQ9ZADDHJzi2s+/SnzkYDw0Z6eBOZ00pOtnwAY9aq4
8FkuTl7e/kYXGJ9IeLgQj63d2WF8NWLCUrN+NziATh0TjFHe6Ncu9ePDwGQ7YrFy7DG0A5NHNOk0
SLNaxjgJgts9ExAUink2kw+kVee+rgnzsZ24OCKJ9w9sMeatAavsZq0v318Nhh6f2yG6/u+ft5pd
Bhjxi2N2pcvqXqTA4gNum+sD4YuBCOdhTyiJcn0KusFGy0/gScA8uQMF4Eenom+TQEIQX1XoWFRB
QuxKw1R3BIUe1ld+Hc4jNi559qvzHXNPyW/sNYakG+w2Hi7FNDoCZprPZM+dICTseJ7LL1T/nHUI
4HI4Xa+Er6KXt9b+u3OdV7Pyf7YpWPGhM5d3i+gk5lx5erOrZnmvON3GtOwf6eiKN9MLvqV8rDfT
Zwssx/d/AirPu4wzkUFQIOYHTIPAbJzq7DqoEI22st7+v2+59m5gp99bZQ7PZXuC+Fg9nPUFQUd9
QuzzBRp6R9y1fYt0rw6teQyGeEKmZvih0kR8U2Xv3gbLAooxRYcKFWYYVb59yk39law/S2yS0jtD
zESLv7jF1e/tbSoNJzSWyAl54vmLnTh308J1w/+9TEPuhWBDEXW56QIQmJPC8uz+hCnPflS5EjfD
FUdflua2KtvxmIqqeGtwt+dwjB7TqBdvAFVudj5aT75XJDdhDu9y5o0XujKOba9NDwcSy3MVfRBx
Nj262YF9XE7dYTYz96qZNZZezBzd4D0ap4waKv3oj8HT69lFebbBy5xIKnTAB3vFYRFuvxcOAE5n
lTK56Eb2PdXJMSty+dlkXIReW35gMDvXA2zvHKPHrkxS4zPFLL6pq5JTCpspWd6Q5uKoY3eVds+F
5f3+Zmgg0Fttvm9pTmz3GUiBi5GY0f/sI7nMTac6ysTIjqq39cv3S8+H6L+vvr81WAFs0hQIIcOw
ozb6PlIolMiA/WDKJfHV89l2OUgfdsruHOR7en7AGqEjphHjuynbFE20AhVr9/tENSosLUde//fi
RnyoK7n+eauT4VkGGpH/e4lXeero69cW3fCp+rbIo4ztaI2gGQjbSrYYqWZaASyWZAP1FzRLe4W0
5Janav3jNqGIWTlu9BojkeOjGEcaVSQAPrsjlvT4aFvSgbmbGN7++8shrbYlftptB4aPZ73OZw5B
LggHHEvXdM9zgfyOyOjyPK6cFk1EX1CEmsCwPSP0xsUIM+2H2UBO2PvDGL1xsWsbnuX+mYYNHUu2
woKQVDUXZw7nCHCkrjGc1SdT39ZOlT+5FrOzhZ2DwW3zvUmQaX8GWd4cwL1dENarv6blXF2wxM+1
vvyozbmBDZfqD4/zDXm6ty+nRQtM5+biH3rnD6ewZEzjxWGWW2b2B7BeHc8qTLRZU+iOgcZvvcr/
NY1JGjrYxlkuzKwKI/MAPn4+DVgIKBsS2piyqVcXywnUD3K7ybCfmqbyjmZJJV5i69u6VYn+bv17
+H6JdSQ4Sk4whHXKj9UsTAzsFUW9ebJXD3gcMaNNU+x5hrF02wK/yiHvP/87LArcAxAyueCz4p0N
DHOClQIjURTATYbw9f3O60sHWjtLBW+hhcAfK5EM2V213dFsDfDXDrt1zyrvLBrtfcUjSUUk5I6o
HzzieXVdsXF7b0qmUMd3Q9AlE9eO9SxSEz9E6xuFBtjeDQjbaZeZOhbhXBG+SstZSid+oJg7TVPM
Be4v5bVONGML5i0NNVQVo3JBSLZBI26iNdrn/17GmuBFeLMF2AIkAPI+MgO5Z+2iM89O/aBblk/R
COvYO1EVmJR+TMrce9m5SHp1NaIYXprLMmY1J9l0yhqreOeNSs6xqQGs15E+w6s+j5alv+/ssnfC
OAVW7tVRdpnqViJXtD/zZmRAKKyRvZN4bUU8vDVum8Fmpa7sbevDSFu8glyppFcMAUiB+oUE+dd1
s5D2mnp3c8a940DeDHaQH9ZkiV3XNcXJ6bP31FpAQMzmS2uM6a3gQxTDe/laCvueMa4l6JXtjpeP
+YdNjbXX5q46IJMje2UpSCHyChpRD1svhB2U5nzrSU8el7E/wuDc1sBWTuNCD4TcnVO7xiOjqgET
1WzuwEc691qSQjGPXcvwVraBQgl+KxB53jCR8LMo/Q8Iq2WPDQGhCy0CTPG0vMC/RpfkdubmG8eU
F158Z6yHo5RBV7A4s/PappPYeh62rXIu84vUSj9oU5dSqZxCGwDXnseRpVbWzzfCPTAvjtdKd7Rt
MSITJWvJuPAUdn7y3uu1dqUQHV4tTdFUN8/DDOyTgRG1iQDRWIp5zI+T6ghS+oYfkUjOcq3/5Wi9
82Jnf0ZF8eswmG4QXUD3wStnIoTknCDv0S8zGt06u8oV6YAP1Qz/O3xy8AtqxRUxOHxl6MooMRo7
1DhJ/WQbqM5r8pVQgM0/BZIP0/KLfbu2EpOCE7VQ2p35aBYRv0QZ7GPGU1Lm+r3S+j9GgSyriS2D
+Ilap2JsnRdCka6QxldhFtgGG+uqKx3cHv6Un8EGVPclS4q9hsIGpT9GA8fo/7kNiOSeP+V1htV8
VRAjjm1pPQYT21EHGDRo6yEKk9E6pZAaVxsyg7wBmInwdOgwtUMZX/mYaEW6H1Os/zUakw0WMnP3
/cZG3vCw9BEfvCyXMCJXL8A8WVKludaeAzvCQOTTAidKuyTWXK2HA2NQvZsvk00FRggokomu+d2Z
XPIxTcD3CaU4Cw9UwP9MI/V3SQZ92F5cvAa9F52MpIIrWZHTu4wjBoi5w4idpJ8xhIuXOmaATfHn
nlz6k60+WAbMB160EpI0asCVazUgSnryOp+Gi6NP860Cp7jh7Iyi0M9TwYS8gao2QQdODUaC34f/
nCz51ul4DrwCqUXsKyP8fpnMmf7bLyuGMD5lcm6k7OlbzQkSe/yBhgNzGMzv8+iD98+SHi2zZ8In
ZpUIRHtaLuP6MvVed+4ZdToRdAb6aHc+Z+tIL7eym2B2JzRqopjN0BMXfbeZdNGem6z8UcAou+Iu
qc4VWh8Sc4TOQ5qUzOrkwCWLgsLB7RcUQHxvc72W0WN8B/bjB3Vs2P/1Ph3MtLcK+MVqanwHbuBc
B0OQmbKAnqb6+z5ypqQ7O4qI88oonoiy6k+ONTIYTNrpRlgRemKOoqDvPS/Q0L2ScMn0mHEYqxiy
cncKiP5Rxc1Fogd4IAEnspRfFcQWOvS2qkRQSbEpEoqPbsj6iz+JkV6seClXCjaGpvGdgkYegIUm
TKcELJ1hvmB20YIm6pwDBhD3MXgcEEu+9vROSrNJNIkQZhqYhdj10XC02yF5VBH1Q4e7uM7c7SLT
9tJBMz1YK/3iv598Ssef03oCIt+9L45JjTnT4ICOSADtrCWehjxYZpjcANVOO319ZAyMHKBM+dYq
hoQ8xhTYa+NHIV9INOv5rpVVBvYCVbPhdIqKr4Zd1kVoN3uGgqluItOIl0A0iL5xPucX1p4EAsnq
o7YZVE6JZ52zUmQX/o+0v7Kxb7pL6qNb9BNmoPLdwyl3xC1Y0PqDwfFmlPNNtMTXDIKXL4rLMH6O
oNefnJr5hc6kMsao9/T9zLlmY+wyt3ev0WhX50Q339rMPI/apH+MCKoOvbJfMNG2TzaTalMIMF9U
pRt+tOkuCsi/UtarihevSIkC2Sjjn+Uyw3Dyi+Xo6VBcZx5YBoIZVO71qy65TOJr9QItIk6fcH2J
u0FZehfQUGEIhVMRGch8/u8fI48DzAR2rZhK2vjJ2Wd5W55VMYDWt5x6N4Pj11Nh3UTPYoxOwTpm
g2/djU4eZpqzK1O0oJNZc8lWZh4WhCh0W3W03ZaSB7bFrhraHLxenF81NIIcZ7vFmsWrXg9eiOlH
bFPm2J/z4O646/alX4lnj6l0oHrMAq1oGvaVaXSZHSVDc2mHu5fV5QmSNui1IR7u3y/SsK6xXv7V
i+XZLl123hSXvjHdi2iJwoFEw63noLQhOixMRR8SLFcRUKL8Z0eMh+/LYFyk3P33WVW1/QO22ZOp
8XEwCG9/lY7LmxGb3g4tsB3A/8xPYHCd3QQACl3zDJ2oVVuvGZ3QVAVknYmnesH7FNaNwcrc7yj+
oOchlzSrR1Yv2ifTT3YWjogDUS3ZNiJ0LpBttjqp2vj2/SIsI771sT2f27w9sXTVd3VDQhQDRLif
qUU6Smlm2jNPHrVEHj18A4meodD61u4iWRjimc6ksexIXdb22pDmD8t+LQDGofAW3IfQgnq2pAFs
fIYpjQQabuW2ESqDlU9mcFe3DJ3mLKmJB5o1cSCuK98k62caDyzgBhAY5KCIbRu33XlJp+IyrS/Q
9T85FCaunDQndqeWB79ZMHejw3idqRqUo1iRTl53aEblH7HdPIvOiEJl0gESAmeciXpxN+n6O1mr
CE+68mcFaC50LJW8pLjNt9Isk+MwDIBsEE8FSIZQ5uouPnZGTQcXBBDSV6u4j8K+DXHh7J3Enw9t
1BV33xC3bxBUPkzqkA76HKYK0Vad2m7Q5+wERNHBWGurd6nkGJ8cp/HQVQz1tgRkHyISI/vJX8at
Ru+0aVRP0gST06o2y1tZOsMztqcmWNEwSIfMa5Q6z4x4uhdrYZZBuOFfSt/xM8ebRDhiARDP52aF
pqQZM72XWcizMfr/stlqL30iydvy2Vux311OFYkMm7I1kp0xe/Jud7ob6Pgzz61IgF3MscXkXdtq
WVU+VRH5dFpmAuxqPW/z/aMrBtqMKYnb/f4Wgw0nWpUw5+2RViBAyskGoDFUAlsTP9MVzzHjdtPf
1aNjh7nh1vinLaSwQkM7HVlwU93IunHsgn6QwBaHEpttNmndfeghiq1JvEXT+++WTVnR0+3tQH6j
TlgV9VvLbMWFck1cHCtKT1NSvghZH/PIT+9LZcSv1phwAXWZFhgFksHaWNpQT3p5SBLCnVpP7JRu
pj9QkQKmQKB5myftVyY6bV86TnUndyj4PlA1sJO5IUYGEM9NHOuhcJf8QqjDFan7Ok9d/5QpphOH
O4VYQoQhi7K612+6kixOI5zoG6Qk+4IWDM6Ea8dX20zZ7ftsi1Gl9nK+2yK3nnLvM3I0qpd2JOFH
E8ciVTfDKJlY9fweGAhZutC9MFKxrPPchU2ZCdCRusJk8ayrgS3oOtWiayFerdNuhupf/CbKOTCd
H52Yl5OT4Drm/0hUnXWir412/zVaJqFCC4MC3C9+HLResWo2/XI8Guwtw8n0uNQ4pxkmg2u0lp/z
AlbjGwOlTP/eWHoclmDlz4KgdT3uxMmMi79SDbuYjLgE32jf7Z0iJwvRqP0nM0qzq5/qADhofVtz
AMxgL8fOR5WDML7ejbQu529um7DcTwlyfaNwY+876fUXiKPvCQbIW7a+iE48TXZbnSU8ESseA8st
nCcegBHE0DrIxMdXnmUnGDlK8acza3AL+Zi8zF8KO8ehqPiVRHQvoSHU3h24Yxo4nHNvaO/SYkYG
8ylmD2q8R30Z34EkpR9bi3lzKFuzOJiIDg5lBjrr24pcEaBwVZxrRfXLhe7RG2grt2QueE//+5aY
1eFsg2b6j3yW64MfNKxxcfIUUZAQfqP65s0w0d46mjbvFZAW3lC7I5Cn9wLT5/LtcmTJ9VpQkDQb
gyLIcL2mzZseL2ctyVCFFS+rYvWGwZ/o2PUlnykIRN5YIZ5k7Q1x0KbU71rvJl8AW1nBxt1fM8eb
OGi5czTqiTGbHRBdyvwIxhUUAWx/u6jCmyk0X+5rbSCaTTUM3BcixM/RXznWw7mVff+DDTXPqvfD
7TCeNkVUvvhecxF6Qh/ekmEW5YTHRJ4k3EQf2ueiIgrQWPuUWf+sdYv3y08fXsmS3+2G1zwfjtWi
AbOTSAK8xOnOypMx944zX2m74kNsg4eLhIrOiMIx47hQDS2t/dHGajhF6KueUprjbVH40NMmewnz
NPrHpArNuO9DWuPQ5DBGf0ZGqYd2SFU3bYKhrkuwLICWNa1gN0Q1TJidbV5sDaZHaYhfFYFpD4eE
ajCr9pOBst+AivvfdwUGWcso6oMOneDHUj0YobqflaMzTJ2K8WBNnfupmA3BnnTemKdhU7U/wOAN
+3p2rZcyg2qosT4PoRiAgWXnqdLi09JmeWox8ewqznfiFucXDR/U7vurNGNR+P3VyMgPf+64t3tk
ypmTms/fL0DuUQy6qJjWf6Qmr7ite9lWeCwpZR9SLJaPvlz0e8qNrbIOoCk3ONVyOwMcGHR0YuvL
4gMYYBbdb6kpnkdR6gc7Z/8Px65GooMl30MzcEFiRFaXDaJBjIl/KpPFwElDR9CPFvtfbbzW/4+x
81qOXMmy7K+M1fOgBnCHNOvqh9CBEBRJlXyBMZNMaMChxdfPQmR131u3bbrnIWEMQTIyGHAcP2fv
td3xbMwIOk1BOTR2RzanyYl8NoNhGNser06fbIhH32GQEP9UahQDICpiI2sv6UT1PTCfP2Rgp3dW
hYJdQknBCuF8VVhs7ntKaRV+0nqMH24HxrbmIVpekFNI717/NTpYPmMt7EkxwpMY0bF/QLXM7nKp
ytIRvkpJbkYSJvnPFC0sPfYmvaswE2zY1/4cSls99Vq3RS0HfDoLPOhhtr3D23hvoTxzsr5D1Fxu
Zt37Gpu8OEsnVK8bs6OYQrDqPtotb6IaQTqUy0lSptUD26vwR99Tj9VwoNAnNHvHUvlzlTC5R3Fg
IKOOERWCq9DndjuOGqaFxnEN+owmBJjZ4nMagi9oJ+QfWQ9usEc5uIW8ap1Hhf48daq3FHfbWkZf
NWrmU02FYDX1Q6Hj/73VwcRaXqEhswHQOs9EvKVsLpRsuHT3A9sysl0H1Sm9t2Dbj3pyqsYlvMR0
EBoPrNK9yk/UHCdGQjsYsR65eHTLjDkqD7cLRxMjcQmovLeZVvp9Nkxvpl6064YghBNu13WqQWpu
Zn3i2o9ObzY9hOcYy30sWILf/6VXgEKG0aufLNSSkE3ykzByDRb31q7CYZXp6AGmqTSeHMxJ26Ql
Y+d2sxcFDLXa+AaGCx6iyzTdikb3R6X6u1j25cvQqHrfaC4ybHLRniJ3+pCNYV2b1MpX+M/Maz7h
birQ1BzKGcnepitHEhgm/cIsGGfI0hetyqZ5WEAy7Bu5T7PC5mEUdubDJgJMFjs8JWy1A0ncK0Ki
u7PwxgmwIL3QPGutDz2ZflCfVo8tqmZvbu5Y7tQBgCdRX5lq7hqHBYacc7XPBb1xGlE4lhfIuNmw
IQOGjAuR3K50mN2XRJOXbrbznw3UrNAUO5BA+iN1u/GImAKZv47y2vSYKDgwBh7qcpFBVl76YZTd
vq8oGnXJ9MGt0/ncm0QyzsvbmjvjqSefdy+R0CGH7cROyeoHthCcgWV4ZOlx/YgxL4FkTv+NWMB1
jYn3lSEuAhYDi3zYkK5JiyXfzrhx70f15TICW8MJGV4pAmBTO05FIunIHzgm7mrXiTK+ADiKL25Q
Min947bskm81TYvD7a4/7r99VUYtMxUNrJKXB8MOmA1BYwRBXv84OA2gbYcstkQL28Pt/sjuR4YE
xpcu2lQ7TDShydrs8tNkN+IYdKZBpE3ZP3cftUAhiIMAp2bdTve800zrXD1bsarVd0EBMslrvfit
B4+0CSMzPRoLL79umwOmr4M+UlpARLEegyC4cHGY3noGodQZBvCx0vtWJkh5hPwsJb6KUO/MZ5Fw
gY+H5mAboL9u+1Uk+eaxG51dydyW0w3VXOPRMrw1JSod7seEJ+axklr7kAZ74wU+dfdTTSRtiYRu
gmGX2QkpBR8Hsnbmnl7d7TDoI5wNBLa84c+0BY5e2XkXZzlova70zUiGNZ9LE+y+KPXN70dwSO+b
QccI/p/PBvc1gwuYKUP6Rt2PzvxJw0Mcb7duhwpk9IHLoeJKUxoKOxRartoeTzaJKRtT4rrscf4i
H6ilT9v8oUkD8+521+2QlZHByQ9u5y8POEH7bNjVXa1Ab7ttFF20WYYQV7JXd646v9d7k1AVe6bQ
Er+GZKq+416i+0/o9LGy8vz7tMmW+WVp2sbRqdU9xSqdYUeYj43s2X3PhvmCYoZPmKar55jUvLl2
d2WnpiWCt9li1WawDa/vCJtuN+Ho/TYPJdfoYJIkS4XNXVKcUEmvyziUfptV6B3bjBjRqQ4MnKIs
6fSqPk03YgcmCGcNyaKnt6z9gmO1GO/qErqNrF91XT9qpEKhNyq/QWRp1lJxC+QoQ29ATYzQZyxj
q6Q279MkJNFR/hrtV1r/bE2Fk+yzFhcg9SXSZDORCOb7xJcC6bSmk+S2uI8ZaXnoCLNlTUWjSpwp
YYrf2VboWPIt2sFm56AKkChBgk0ODw0j6FzvtOSHZBJ8kLEL6I7JOKKVTeRAUrUT3Oce5aaLZo7h
NoYOBUwRNEt50mVzHwwtkqYmUutyidZqOUHKgQweh9h6w9LkaiKOZ8UQWa5RS6ZwFhZ7Gl06ZO/t
gx1UDMOXbyxAftKiIKRbc38WS/fT7BDlM+Jfd0YNt4ON4bZqqNmiiD3yEH6O9L8t6kwykIAMlkCK
676orjiuYBrT3gu8u0lqCUBM1z3qNtm1JsgSBqDKJ9B9T5JotnbrCkTJeKaH2d/lmNfKhAiiSs0t
xlRHoCPMo+1ssbXukKN5RgMQE8OLnVBAcSX7CAPaNiH9WKQQi/XTnL4HyN9WhW6oy6SQKodm2x9a
7MjZgC2UBqQ/Nmb+MLcsFzHzXGXSClss8J6ZEF6Vn5uOXKywGdYtdfpqJgO+LGKukfTfNlP3VQck
jlBTA9gtw/tOk95ZJ2BEuR1AlZ5dfqxwalPN0LHUCQPvsPFGDrLzrjwmhr4vR4JPTLfRdqWlg/Uh
pZwFH1OXBY1+3ebVu64DkMh6YmVDoYJtYCqeQWtTM66xk6p1FKJhJch3NdrSfNd0EiW9Jlk3M2lc
iIyOOUqOQxnj0OzlfcTs9tmNbHwXU0evDem6dBAtWm1wj1aY5vdCFJ0DbZFecUVjE7TT08E7Vr24
oweT7RlGrjSQ/MegjONjX2mbmj3NxiVnAKMX+LU5AwIyBe73iFTV1pQteXimc4jVJoq+AnzjjwGE
y6FT8XHuYAWYLv/lFnugX7R4FMLEWGWL7BuvjEWGEx6RfNMXTnoeIDLWYUu7FNNRNXXgXkJnBNzK
+Hla1eVYo55IH6EbMLnK+08wdu9AOCYQirLdqWq8GxUmOQyi2cKxNFBmbSZn/E76FWTElLxkVM6+
a6XPCPbMLcQz1qKewnWwvthEbYWwPm00ERvPnilpxp05p8ZO9k27DEnTjc0mmBBPZWIly3e67Mnn
rRBNZgDjmPSBWwRByKhvpoiT+XOqMTouZPgdhyqtxvKLPBZz5wyiu5PoSB0TWuKs2i8c59aLYqEs
Pbmf5+A1yTGL1hODSgsjpj/G4rvmYKMrbes+jI0c0xwGbC0yv0j94p2OtHePRumuGLuDE/UPCqow
ZXG2S2t8Fr7heOmdxw5Jzd7ZYNv/LqN2n7SJszVYe0FF8Xkzq6/G7b+ClCkkmSHdug/JxFBTtQct
8BE5xY/RyhYQyAJGgrq+jlBzXcrlVHB1aWwteLKIXvr6CAz4deay3BMyse2cJ0X/4E4mEPhDAWoB
iv1ORKV5juMA4XRN3G9KYg0XAJYqoSDbEHRnV+i07QlHhN5n2aopyYwYTJIM+nVjqx9Ew1xjaat7
yOr0jBMAR3Q1AEXW6WezgH1s5oh0cY1qY9QOEmzr2Opa53eDTZCseVYGMnhmRPeugFNuenN8bAXp
iMi7F78yJQdQUJQG/YXwd5cQbKTfep8/kqCD5z1Q732FDmOqMIEGc19tluy/uS5MH/ohoufkVIAe
X9Q819Ep7r2ujbfKDk9pZfzSaP1si0Ed0iHT/HpyA9/m1KOpM88bDPwDnZ2asqMcEH53qJEBr//S
gD+C/vJOVUs4ISLHVz5Jr1UMtxDt3M614aCYjeFwqg0FeFbescaoN6VAxWeWKNI0C55Il3/CXINV
GK+LKsRMbQhwuy+NAiib5d23tNI8vw3uqhqnNT4RtUZVigrJYoLhpSAHx8G5yyqINFM4oIFj3dnJ
e63h2kGPKXwkBRcXOgN56j1xlI2WHTEZ4uKP6rOeFd6VwKeYOFXCGsxHEjAfSsjqF0IwcfPWU3LR
Ru3XmLV3CvfZXunER0yD8UsVxSudF3RRQfpLdf1zUc9v9SzIdcfLjkVHmcifqQgX0qmEe+OxyU4h
GdfV95EwOHqbw1s12Y5vNHjTBu7HWLtE81IxzgbnTkQe/YNH7CHgXL045A7nh9MemLBvnSE2Tpxa
3wD6sMvIGjZZE4YCCHGI5/fJpA1+giTMTQr7CH76bDvD1Ub976NTgAtO2F3ujSRUhDhNWq0q/C6O
SRkv+CyluFHHiX1GUOXXdLB3GBk+51C/b3t1Z4SluLhN6lc1aaqE4b26izwEmU6GXDp+J3qQFxVr
m2QJyhuCsKBpxbKOZk7Qwl2VWpzsRhnoVzE9T8aEuDQ6W46OOLFkDRYSi5Iw0YvAT9f0R3x4eNdx
Qx/GuPjhwfFJtM7ZWi2x2bqg2yzKdu8KKo9KG3SSlEP0Za217XA3X0zF/r0AB2XXArkIkpG+zL9o
EfbXvkXbapKhQANr7S12fESWG/isD7NN/MXsJA89JrBgPM/tj0IRIpHb5q7J9b3KwvdAV5+FNaJm
AotA6x0uhJFcC91MDwwUVqm217SOBq8WZluB/2LPpOWh18QLlLrELX+IRL3HY/9TjRbKGiw5O5q1
A2Lm6TLUIGKdTP3CkfcrkcUDbiicCMwEDu5IRdi3HuN9L1a+MdbKp2ZihHyp8L+slAfhR9bkCyBE
tHYus4onNYpXA7owVu6i3tBdzgLA20VaBlie50fEtTio0+KQxoBJo959SDJE0V7pgWQCRrEV7oAI
zEJBZpndulXjMe/pzjoG+TABheBjbTI7MHR4luMmTbCVM7p6iA1wCB3t07Vlhae2bszjoPV7u3HW
du3O5zpPUVfVnn1nKbq3812ESPazH7QHDODbgTia55aVq14AlMJ+4mPdXCtk9nMG5dfu3d3wqw2N
ditMoA4tKpISpXDbe+qoBGYVc4zOSVNyqMK9gz12xq918SiuVm3ak2+h7F1t5QAaNf3DDZVxp/JA
vwPf3boaudIwJH2jSHeoqSh9pvklmiGM1mb6juVH+0ZgZ3sMEbusxsB+bRnbbdLAeKSBYCNGs7ID
ShPrMDUuOAUicYj+hfgV2tCNFWSSgCDvuxxXa5630me7/L9J651AQy0IlbbYgbUcjhVe1CQk1WfS
6YLBmIsxtROGCWcKoToxMXmorlj95JNdqlPvQMMa5QZ1j5DIeUfjbiyi5FDEzpG99K7MPIYrjDIP
YUqKQjk/2mnARt6k5zjt/vv8LMP+a3qWK4UNSckzHGFBvlse/1M+GcIrB/weBu16JmnG7QDnRKnp
bF0SdZh+oStxuCIiGgyLbcNbjboZhUDRud/EZP0Im7UrYsnQDOVJGo/X//7Vif+S7eVKS+cXGBI7
pM0I9l9fHagY9j5Ty6sLuW6kyQitP8yCh87aYS7krWyceGfl+jZPzenRkC3KhvjVMqILlx1t1yio
enTfzlgHDNAsrCSFoLOcawfiP/TXGR8PXmT1P4SSmcYSkFdmU1gWx89//I2um+fqtiscx5a67tBG
+9fXXTc26J+sA713G5jAoU2v+L3Rn3mTfUanlT+yOH1gJS0OMxXWb00MvBz4YJpJchDuOQbX1kAf
rp522lTb/uB6jV+P/RY1UvpkivQp9KZ8F6IbZmjV7VjFO/SOuf6IxVF/7DB2aQ0MuhmzNikWkBH0
ygXSmL30utWfuyIZ8BI3AvaDFW2sFiQoZiVgkCZxBmUJXoAE4zOC7/wUlvO4qXBRUCjJbRdU5X3b
Gc033gATcBcJEJoC9NUkilm4QYcy04v4FMM9XKOfs7BODjFL9giTpk1iVkVobYcGLBcMObxPlXJd
/roWVLYKGzp7rfbUF5CJ0thYBrxwN0uv24JgY20QqeeHGAIhzoK05WcIfE5C2yelbC6zXUZ7M5rC
dZSZ7Q49feVbSoPBvxxuN8GovyToGHd/3JVFRbSjd/YCq4G5WJvSRuMikW5vT7l9/+1bncgmx4Dc
GDOYozt7OVQFFmAhuvNcKywYJVtTA0z3xp0KxpuMmVgDxM9qaNx7BP+ramkm1uHgfqM7RLiHAexc
sPtJ+3YCks4ha+BOdBbKfAxs11vrSxlyOhqkQ5O3DSd51EimVXNHFEks6CqUeHNvB9uwn9Ejm3u8
UskWN08JaaVyDl6j/WySPseHDOmD0MvSv9000/huYhzjNvroz3n+2LVWdaBXSx9Vu84tuVizFJfe
QwoKQezNoBY8TpGE2G6ohEQDMPtjM9kPolZIN1ySHsBOBOfboagyIBVOA9bUjLRzrpfUxHpLcgx1
1kM9KPkcA1T0tGT+NheFQFA4i01ILWVEofMeemLAtwUCRYZk9IiRUVNbDWs7Jrkmo+PNjBOF/8Tf
wpvNe6Euqeu5d60ozftmujqpqe2srvV8d0RQMNQt4Fppj2ypLemTRgPlXdXT+X7kU3nGo1yjcrZC
+AFN3e4YgQTdanZi89yyL9OWYSlWr8y/6TC52NKBmU+jFhZXAsUqxof1F9BRskydvMWTodaiGgx/
JMGc2cmkPdItYSxKN5TUaVKGg5g4haIyRpK1OU/a5ewotl5oZweS/MrXXhXpKmS8JetcPZpgBeFk
zEQpLCABJkre2cIAsR1YzknUqiDjkzEGWFd/cw3AF2YvsGfBsSatHrdAWZTOJrKXPUxMznbVOAjZ
5rxZO85Y+wK77YrkhSZvoMvWLkbqBH0F49jYn9zws+EKgTplOs+ziZIXVr0QFUEZdnls3aQ+Ck9R
mtP9OmhT3FzjoMFLWqIkCyqPiclyX8J6Q34Z1pO6cdmqUEKjAHWrir+rJk+O5l0Jmkt5tSoiKtz5
GVjpyDD7QtFgngPTQr6aFd+Zw1snJxhCaEc1hsC0ybe1iSVyYu8ZLImwUplsT/Si2cakcO3HvECA
oRlfqCmmt2jBpXtlbsIWHBjgwAhurBGrMWrwHCkVOk/Xi37h2hUH5pbqmEOR3AwsN+tm0mB6Drq6
T+QcHrDMnpzMa+5kXFsUqyp97iJOEa31SzPPzogLk13fuPpVc2hzuLWX+dJBxWuWw0XiAseSKgl1
KRPINpOfuknyvVsAzlPaOcQYGHQ10DtgR0fLIYLux80HRODrvEq0V+IGRhhVvjshCoIfa3UvqH1P
NNy8g5ePzj7W21991OcPcTZW18LQnVUrZXdFwWhup1bGZ2tIp0Mv+u9lT+ejHzALj864yTFmToHd
vDbFW2wi2Q0le4x6yErqEwiYWX9trW6ZrmjlHrtGf+fanh9ExiUmQuUuCEztOBVuTaBItNIDSe0A
NetKLcVEbmbXYQyFhv+t7nd52S1v6DKqlBjTNMIU6P/bnwq20DkZoEa1YTj49XIw6aCtu15YW2gm
XEGdyjgwbMufZujcB4cNB9lAlIoyAM2UCRhDoDGPMfkYG412wQ+tP4DYKU70aqp9bgXzOpxQK9Hj
R2md5xeTd+E1HwKApkEw+gxqxe/E3//zO9n6n6HMzS3p+meppjqmcfiXm/9+2D5u/235jv98xr8+
/9/3X+X1I/9q/tsnXb7tnv76hH/5ofzaf76szUf78S83sN3F7fRAp3F6/Gq6rP1zNPf/74P/6+v2
U54m9fWPv/0suwLM0ONXyOn05yRvw6bg+X9Hf18YZsbtRxF//Jdv+p3/rZl/p3iyHZ1RtrT4hJr8
vH8GgBvO33WbitB1qA1tTy4Va8HMMPrH34Tzd7EUXnQPdcQBhkmyMgLA5SHD/LtjWJbpmTZu+ttD
//Hf/5e/X/hV/vP2n0O2l1//p/oOXYOBz9pYalMqZ9z3f8mcDc0hL5xIf2sBvOF+yKyHWpqPOUi7
RjjRtU05OVjgiSzSgvojMsJPupXhIddJr1hVQ9KctIV9l3uRd05JXHA0J9zDzfx206dbyrlGs53e
u2QIoP0t051ZH8tBf4ndQPjuMv/Pu+A0hMN8SSwkXrUllM/MBZqP8V0NGq3MITA3EqOKr8ucy2A8
fdgelOgAtGOfF4Rjp83/EGxtSvGXtGNH2qZuGMzSdc826SL/Jdq6FFo4OTl2uIJZlHA+hQTaSMr7
EdPz8xiFCIW4CgNZWWJxiOzNcSbvLbe/69ANbseEuwNDICxcujBtJjdlWL+FqrkkDjOWwu2f7coD
6KYZP0vXPqbK5YSFs+C4w6dp03AWyWslpM58gNTapBl3OpEYLKINEwvNvI8Y/a2qNMYSls/RBbkn
+RYg5la2Ak3FJ3HB2MOFsREVrmq6wHCL4Po72h3pRU9OI/VLNA4no2Bny8wZGzFtBrqsB2Yw1WVG
hxIlWFOGgBDIiE4u/u0JPT1NEzq03XsnnVenLhH6jPGPYLDZZgVjQot2XQxxirUh/Rij7GWsMFEF
910ykkkRMo+w25dsoNOMNhAkOR0BhwJGhw1OWQIG2Rk/Z9t9yWNF6e899C4inNRk7NJ3oPJaXOI8
nB3tyID6OnULSp0NMxiEoqF9lRvgpFXLFTqiPJcI1GIPh5YxCXCKAzHQGROD2RiPRQ/dWmv8Fofl
rpKZ2HZYqVedG3ZrUYCeGGoHxu8cz5DMxa+si5FGT9G7HsAgT2BM7pqO90W5Qb5PJ2SWIMIKXHR3
U5KNd60H6QRAOi35tN7gj7y4an6l18bWuh8EM2jK+4SxT6rHSMAFcmUzsFZLbEU8uR7x3tjAwIL8
YACHtCn2Q89t9mgUUerqbAh62zp0TLsx67HXpSc5ZjsZqXDL2RCtNRMjPh8CJo/5PrxzUzu4qA5/
xDhehdMR2VHFS3IS/99sUkjh7XOHCInUGm9YkVj8ox7cRx1AGGJVmls2mXSwC5g89fuazutuHh02
FqZ0VkTOLGBpFE7DMjmpSVKSxqExxLPoa/oxOph1z5LvHWm3B00W54VZUtrlqRsbMnZbeAB0d10/
p1xEThlc3T6sDyyktLzCXWIYL7kWz8zNoLD1EW8nrBe1nR3oKOY4jcBJkOjbiRw3ok/xuBGUxvAR
sJ5dknlqzCF5NRKuvprEOZ5UyIzXQ64zLagjOmV9EP0EWHiW6bUchP42pcrZdnr+yxhDYs1VgxAm
UjRlrIKJG8I2vYnfEbpGO/Lq6l2OwmJTSUY3TtV+eYoJjJEnzh2L1B5YdbcJCxu7aCPFSovz7tQk
QNlrG4ORWdwXofdRL4mfqW5DQQG/RXIaXNMSvbMXnYZs6g64dcNtFId+WBnasRuMo661td+09JBE
/dDG3kFklI92l2ToUZgNdQvOh5HCdEmYGuKd1k6ta+ZbsnKW0bj2uJiFO3zQwMUK3zNy78TO4kmI
XNsG3X2IlIXZUwezQUP7kyl+IvB19LfOy0RC0TCV/Q5YBezjgClfaCEGmEmp0qRLMA8temwvy4c6
EnvPwqsZoyt1C/PJqLmymN12GoNkO8UEgPDrYZhqcL3n1j32YzCcstwjNIEVqS+sMxFvzLdgr9yJ
PHxWkX4XkGq4M0mpawqUQbnLuC2XGNHB81RMrVaanp6qIt0wOGSqAzUUD2rjUQjOPtlsR1u6q0an
I9S6U3imIwCUX8a7PIL3a5JwUvXVO0JR8omiX93AikncTYt7SBJSZN81lr6fDHU3NghjMZNQE4wr
JZeZH+2/zLErBI2AvRG4tyuQoW95JMGKMeD0iEqBHO5gn6GnGUc4U83hHSBAvNcZRwQ1YCvagExt
MZzZIaCOTEM4ynKJEZQJS/0zgR9SOVNyjKpLjQeaay5KLtXixQ8r9zXSYRtwgX+AmkOHuv5wwP7S
j9OrdY8rdjOkb+xSI3/OdHdfOQ2tjMAmVwwWbRt8Co3MXKl6f0DYsEnVlgiSyo/le+kF+saI4F+M
AYl2WU4gyIyn00vkcKaDpR1kj+KNEe/kub8Ig9N3kGMZ/K3mkP4JNBITM0CcfqsI+N33JqYc15PA
gZ3ualmauFYOtoeE7mrcQJp3g+yCOYiVr2r8opobKC0Tc56qPsKq6nwBHicif9tEXY0arpvXaMrK
LSGt2qlja1Tlmk86Oul4empuMXlMYI6MltTQ+h6++XBM4anpCWF5oxjoRmNbJCtzSYjRl0QshfZi
ycfCUDUdUJZ8QKcrGFPr0OW4MpasW0O5WB4jbNAin/eJBM9izcXTXD0NkJoAUGGCm+FOgePR22ZZ
SBnSuRqGsjm3dB+lNASODEjAoatKzC0S/Ev8PnFKANpjkG0a4bs3jdEpGO0IROxo77QxeBKatRQ7
8a5E/u6HfTDAKSLSb2inHwg7CBxaDoFjGlcTE+Cs5UgAx2LeGlUirmXsueeGbUnCydfo11hjgJq2
iHVJ0VtVLsIBjG/l3jLBhje9SE/0P75yWbsfPQVKERTRWxT2mD67o9Nbw6+wr7BOIcCJJBb8RgLR
HaT2GY107eW4log3LzkCsLwJCUSqeF8nFperKOviWlapyazEQ3dPUsrJov2xFp7O5QwZCJg7eXST
BWaYuZAsIJ6zubHS0p+KDg5uG7HBdqCzCN35Xpv4SEpNPmXLxUfRA+rD0pfLV3mbvuaTcqERcFc5
huJIhOeEYo3LfHSpLALGtQoYYiPG2Z8/M523fEzcaVu3aIbj5TfeDn3Tlj5u9A0jTxT0dcZ+7fbA
uDzgxgdm3ubxdkNP86fMDL8GqdM5DAx4iOis6ZjMNLMI02ZVCLmcy1fVZdVOLv+/20+/faV3xlvR
BAFWbvy2yA1hHHkuSPjRk2/R4k7snGCbOSR5amkLCBURlR8vh98vRJFpUjojOTMWKKqx3DT68CBj
LSsPMfPsA/LNS3cYUnTzrDpQjGqUETRMj9DWXkCxtIgqmMHdDkPePQMWx4moc3UHP3W2tWDc30Tc
t0NDqyvM7GznCWOGMv1SIJnxb4cA0qEfSI+sUNf5IQrylBwo0H5FGhSuaYdsuyTrQCswJFIthCOn
NsD6wLnknnJrajVRs/gZb2+K0VUFWF0CS/zM8yRjZfvtjz/NH+/g7T6B351YgzLHQYSeciXp3vIn
CiMEa6vBg+BvV5OJYbXkdthc646xSYX9bNU6WEjFtPBH9MPt7WxzJVcix5xoI9bSt7d3WwB6RrvB
oP52M2sEl1u4tlObUnDc/vdxaoFK7XGKDngobncZQo5bry6+oqaKdnXmfuX2+DKFPRwmY3R8t8M/
Rme4WDv5QCbl7S+Q0xzb4ANjvTH1o8dHSTLwDA2v/n3Iqrz5/ZUw2zObxGcPJgPjzRT8R6980ZvK
D+V70OJoyCVzICJBVg1qP79aDnjEcnQxVDe3WyIhvlRGZASXt2OmG7y6PD5rBFIEfPo4jVKGQyCo
99R3ZzQegV+b8KA4ZwkQXbqttwNZnjh5KtgRfIb1vZZPfbaaNZyoCerPTa4mdLqoUPyusmr/9tW4
PNoYmmCKPeFrH9MWF13zPWmp/aZk6HzcsvBVzY49RtVmsG/+49z8feKwLgSEzpCzZ1+IvG18ozWf
na4Aoswf5/bLi5/o/pDuqOlNDNOzqWWk+1hJvq+Rb3O5DaNNw8UZqwRRa1PoegT5SaslgWIVRwCd
BH3xQ748eDvIbpJXxwj2lUGTP2MkW7SYYoiNWCVTKa63wwJQ/f0VZCncqMXvGwTIDqSQTvWGC5m4
kmdBZFOIEeF205u9a4VUwzdzOVwjuxmu6AkRNnXWAQUxe6jbAx4wtouVnf941u2pyKbHa0JfdC80
yrE/HnW7YFzVelZTlDfOHsYrtasRs+K06WdmpureCucSX3z2cLu7Atiyt5iK/X6WruwXsiirBzMq
8wfE5q+3Z9WoA3blYJf70jOyN4nZQO0qrSzOdVurM/wSEJhtoP5083bftDxw+4qK6VMKU+5u33B7
7u3+v3z/7T598j5JJjZ2jhUcA0Z0KyInkMRjW1ReC4mncg/2YBHq0Zof9LNNJOgoluEXqyT79Gbt
KLrkzHz4kDguDO3bD+V6Bb6DCdMulQrIdg5Tl5Z8hqvoXGjV0hh17wIK4aztlpzA/YgIkIAGCMyt
eV85issqCNJcTI9TY5lbzQsqvyVTt0y0ZxmXANvZpc5ph3CRBicx0hccUNtQy2xoEWQd4bsyVjq2
gZ0Zw/tbbJaSAfk+SBIi0Az+xn8cqll7SexK3xuJXCtheYdCjHjk8kd3AFmJ8oDugzLDbjW6bsiW
pwQujOssbj8tW1P7OSzv+nRguauYI+X3RPuxi+jCjRy5Zrd9exF6jABwuBdWBoigalPoqgK4uSnR
LOS73LTeQTAmW1X7Np30ldub/Rb1RDYPqU/VshGVw9RhpE6ZIjpH7Th7aOUAVM3s+6MEEqA50vp2
SatqyT23crWOMWiiTP3IJihnha7hOs0JN4FZaNXjJw2HFE2Nh+WcpA/FR+cgC5heiWRYtBx46yPf
gcrNfHLeOAyGWP6Dg8q96ogIQexZkp5GLcORli5guuXjiSUvPyf9VJxDDYJWEE5+RXXJTgGhSGN6
PZYLAEmldzST+C0XyKTaSk8OTY/2OzLlmbiKFbUOIUwL4LGo44fI0cbDjBcBZWnaLsKe5nw7KFI4
zzGK1OUe+vIHRLzmFmnFoxzQwNIor7bGDKagmvhgzKUV+jWTSUQ1T4WY3X0adfjdNbs6z/mc7AJg
3KvcIejPi0+CKwdqvaeKeeuK+Cwc8rgfSIny8BNyjqFaUSc9/1kY2k/a2SSvqmKrx6lCUhsc3WzR
bxW8NvYEvpygh7XBSKPIDtdwGoh9W341Hjm4M8uLh+NGe4PMBeq3+37Uvi3/0mYKD848knnhNQer
Y1iIOr4g7tF76gdkb8uNenlf5wJLEcItvAqUhUG70+bGOc9lzwbHZl5Yj+0SQA0WgW2as7gn7bYi
S4QFc/v7p3T2WhhUoU5EIqQg6krLKE8cJPmA0Y2C/I13WBYh7fguWQ1WnmwLZUI0ASZwNpaDHhAZ
VI6lj+JTnVNNNdss0IAYxAXVe7+mrVTviJwgC5j2MCDT5FdPRhkdv3jrej35sMb0aYUhFu243qlF
FW32yUkC3zuHhRA+Wtz1/6XsTHckRbot+0RIzMNfd3z2mOf8gzIjMplnMDN4+l6Q1V/cLt1u9S2p
EOCR4UPgmNk5e6/dosGHm8z7VfHOxy21Ybyi6GJBh4DM3neWS9ogn7Mu4Ry6Hj5Qcg7cqH6LO4vV
4Cj+BPk26iP3AqImPreG3GGPfPHL4Wu5HHHhPTsm3NlMZ3pfJ+1C1NWfEefic6jdkDjxIgyYAbLq
gF8IfEhYQX+lc9df9T7JaTenr7nrPLhFwd0j9o+ZbRoHkhofLR0TnxUTatYP6RMcbP3YUEBLLO0t
WRYUWps/mbF7x3xnZ5TJVy8nmnra/Ct6NQc9FJ15DFSdM0WoAaBn2Pwj+pIbVx2NVqpjPfofWmTd
9TZR7pGNgEqrxEujGlj8vgyurKUCCFx59Hcv9mdwRECItusDTs3qmkzzn0h1P40hENfvDcEONP5d
Qs3Wc/MyU64s7fT9E5Q3LmaS5qe2pPIVp/6b3QFuZTbQb+UPWw3Dzso6KrQNNhtreCvrGqTk8r3K
F+dSi+rTQsuwyRJSGREfHlI7e0VDxNIS/R4laFCV7gQC1LN+ESxA4bdob2GEvJsiaaGLT5fZ8Ege
b2CB5GX0qGlxfm06m4AICy3I4EOc8DXMbnxyAno2+vEYIZ3NHcBx0/sIZPyVWacD4Rz/sDnAfcIF
f4F/QJE3dtN8OxtkQE7LB2EssAYPJgUZRXjlZhi+mdCeXJJY7dKV18yF6OCQrX7OafX7qr50SUTO
PfckCQNwYzWkfXFbQNx4xTdVH1Vh/ejTsdl3/RgShQQPEK/wNs8JJ4B4naInjfJxb9pCP/M/v4kM
V9KAqLjJpDhimHuyvbcM4sFlHdlLvwfsxcsx89aC5U4Lv9dRRdQtrjR7fvXwDCgh1NmF+Y2lHhl8
ABefsmH1x8g7a+/27nC1ZEP9z9FpeZHytOkrLuf17uzh5A5tRb6UjWQbHO81KvT+iiHP2msuA/7E
nV0f1Z1tD0A8LVZqOiAg6rleKBuyRblQTjjoXYzlBiNQcMSGAJ5Ct5m2QlqYWunt7BxQkZiNlPkf
FYNB+RLEIj7lFtKlZXu/iaSHQz489SYji6AWu2t1cPxB/GNwKZer2d2gySuO5UBuXkKyR9rZKMK1
eAn5WI5z/F0bDEBB6OD5KH2gPZibNsE0BNt18MJi5p0nUoXSSf9R0L6lJITmOYpwzldG+rMa84Pd
MfBKI4EIuPw9qhE+i0F3JRiok9tdPYeZIXalcGIkkGlyNR2AcLHdTthYqcu02YkgO6KNqVG5KRn0
JDSUW1I59LAaAZxqfcpllvEnochEEEauXGKpIJWSOkkznSwVvGba1lgmVeY0nUfXcBAQ8U12q5GY
M6Htm6hsifWd+HIMg7qu71/B5AG4bqQbwnR/4IlhFgORUI3MU3BDljtTV4+s3I6lYvjpHXnb5OOf
xMIsoLs1Lmt/nq7C4m4maCJvkMo/pzqlCQO7vpSE02JPPtixK9CPujdasNApRv6UUmuflGBYnswh
2Q0EanI90I2npklLDJR9NJcdOjL7wurkPh9x2+qpkNuAxUZBbXUztB328BHVhSGjN39m8iKontpB
/pgO5nyMWlVv/eG5SbQ9mk5S6yfnmtsqOMYF1Ss7+hIWH7CcI7LZml2f9jTh0YYQiPg1JqyRglaP
8Fkz4IyZ/p54Y0nuQf6QjBCGI7uQ2y7JborZiU/UMbZx2dlnoeLykJTt5zI0Ou4PYjG+qJaY3Bnw
xqL10Lg0KFmbcncqI8B9DSEMbUQaW0IcUoO7dgdJUeOWAw014jMK4BBaEdcDETNB/uHVLJClxoTc
ar05pOQTerrTE35pFyGNurAxlpguT46oRHASaMo9I1Scrw4VqTPJSDhT5d00qu6g9e4OSTylPXqp
oetfLIclj7t8jF2DQFezfomWuB5r6fpBU9sKDOD6hLyBfOzsZphZSnB1fVZt9q7Hk7MjkSKU3kT5
MwE7ILwPxOmoZXlyMydGlL/RHNmUw/jgTN+oiP6J5ksmOwa92Pwt6TBsnBrnC4yRi+lPxLNS0sGn
OH/aVo+sUcppP7nNn/WqnSTpmAEG+Y3Ok1+HqUNBPzbxOZi5qyTLfFMSVX4dl8166FVxuW+Yz2zW
c8JgIM7M5IW8rujaMKPaI3vjb2Np/mVKm+BSeKw5vQAWKLd4GqfGLmmYXPy97S9j4t/5/zru/d1d
H4J7ccz1Rp7Wf1dlpC1v/o6Ny+8Zg6V/EhSjRSmT28I6mvZzlYRxBvvVMzR1iTK+BuXkoSopCDXr
BoLzoiCo9t/lmO9a1r/OrYf/Ktb8j86tP/y97P/+9f86t76C79+87v3Pz/3/Ptv3r1/f23r43537
f7+C9V/8Xz8c5U4oes2KxBXRHWgL4bPmVrfTOv117KgpVq6qd3lJTzNfpHUoAvEDdGcUTlR0DPND
yQVcQldmEl9OYz1mMzAEjdLjE4yQe61J5o+4dM3dQI3lOMxm9FJpFlK8UKsb9aEIhafA35X7pHX0
i2/ymyy8p7klqkfZ5zd53zBN9bApZAu2ACYdGcRIXy8ZsuoX6oinBJYffRLS25KZPGZy8rhBohLc
T6D/kpV1ULXbFBbOW1YbmABMzQ7VGLkfOMhfM71tHqcJTLGlYzRZz5cTGIbRy+ejZQdP8FFYcnQt
Aiwa2Daqig8YWf0x03vW3NpjpZI3qfkd9CKKS3QrXxfP4hXFzrhtweG/w5mBspS25dXXc/gd/RLx
wKie9+37iINx1y+uYjPRKaoM2ruGXteo4/LVNFXPaK+hjFvOT7xZYJVGdh3menr1qWfby3lfIveG
mwDOnG8UUTjFRAqP/6LwfzwGbSFvJTL+TVApolja+HHOoEJOHoFGI+YKcpny4MPHMdlhgXhTJL2e
+n5Md5o+hLDx7GeG4mC5OLprrhfMzI0CXlq4vjO9wiGVzPhy1sOZzNYunx4mghB9uDOHPtBOgwPT
pp+8J2dUu9ykX9IlIFeERUyBZRb+FqVmsxEFkSSBm4bJKLUXIucfY6dLH8d66u7N1v/MLcd8nzKo
OF3pRwdNVNSsJQFImMqeJKz4WzQL7aap55kKMxL0RvweBz6wxrWTcxpM1VHvumyvoV/XdPps5dBB
Ba8KbCcXR2kz8lp6v5mWAsVMRPpRkbFE3Y7AttH07ulZHT2SL96zAOVVUNFBYYpx4CX+UD5KK0sA
3rPsAq8WxihyMYcnP3BOLXzFPWlPFKLRB8DPptubetI5RnjUT7jnfFaGDcWO+jhlKas7q6q3XZVa
17hZcI52HbxnEmeml5TyUve2/uZ5D+tnjQjQPxVzj805G/x30TL4Cdpct4IY9SfBu5qcXPLuyBlU
usvch1L/roWKqLfU3euoOPtEGXwAM7PhrGvJ7SQkniFGJnK53N80yA8ZM8uzbDTvHZmdJ+13bcic
s25ThlvPTj7egdoR8RZmHOB1fbZes+ADEFL5biRlf9EtfMTr4YyBMVSOUgf0f0ffo5rnB1rYtJ3/
7Ltleuc4ZJa5y3npN+OeCyY/DBq2WkJJsKKX4hdJrOl9lwTuk4Mth4l1BsykNE9qoAO+6CZOgYtb
xqnAWLjUrnYxEBwqA5WLWQu6JxiGF6uo1Z2RuV+Z3og3VlRjKfVlSUSPjfLam764IbK8NkAIc5jL
50nvxatps64uWEeFQcxQynQK7jEyXWCcTn2EshDv+HpnbwP/MZe281M/WuKeEv8TVHbMnjIxbmdw
I2+D+G0jId1MeZpdg5HgPy2z/qxP1jSKiOKluY/ZO6CKotlv1CC4OwtQL9ak7Lc8e7WTqH8lC6q8
pJk6jQ6Tz0zni0smX3eo6FftJSilt6aCg+niTr9Oy2Fc//RNQuFTgV0BwNldZ/t/xnI23lKbEDvD
QRm7HtYJqQeTbf1MDZqogdPqbzkyh04pXKRyiK84x607r9bJZ+z8N5Q0xAx4A+mmgioe0dtvsU9j
A6ZGfONyx37TxQ5Sd/mGRzm6Qf2/gNxjVlU5fJsMEuoeVa67Xz+AzGwb1vNDdYtUlQW/OE01HjrP
s7XQmqGXzAXftMggDSyoWd5NFtJ+mZH13JqvNUmfCEYXoTJ5uWcBiZuOY0qqkt3pJYKKQKfTq9Am
dPlR95gXlnNFM0Qt+oQBr9DBjKp9hhiOmSDRoqxo1/318fXn173/7hBITnX+14+AMedXfP+T73+3
/vR/eRinln1wSSGJ2qUhrtMoWfcGKnLcytiI/+xFSZnoWNk4GbcSgbWdO9TGdXGvLW8jWhhdcdzy
zKxXbwJBa5dVfr1gRGsks7zMdW89F7TEM9Umg5G7tDM76jln1BVeCJ2i2CRLIyhajPYdxQTSbDEJ
6QazeO7g3XndUPz5Zy9V+TtRbd4uXR50e97HsHR9PMVCvjao2GG+bc/wzO0wZpK6mZbDgh7lObEw
G3wfpn0O/fvebVyxN33voak886ynihbw2Np3UEw93A/JdPZjvB70iFNaG9D8rbrlnArGQxBFV7SO
cAbivtlly3MA92Lk6eNf6zN+P+334fryWI1XNMlP6+vv7IbX5Q0tOcTLbteS/ccSpwyjLMEesXS/
vjfruV4Uaj/M6h6lzpL4BOVR+PbJ6RXdwPWFSJNMZDJbjt9veMRr7tcpSPG1qbZssBbhbUBjj/d8
wVZbS4czEOR5dDnjxNJxdJd+57pXLP1ZnXIQN39q6dPaCBPJTUo0yj5YNA7rZgJ4zItAssQyV0dL
ncY+enssmUoSh3rECm4dR3ztiKHL8+Q45Xnd+95oaVSeGXuBYcNfX6+0JOMUECEI0UYD3yhmtb8p
26He6h3fVAFZh/Yzm+E/ezVmKMypi0kGWMP625Nx9CeSaIhjAV8dheuvdtfv5vezjAYtTiCcP9eL
eN1Uc6BRO1su6nXj+8mm0aYCexxX8npNB45OulgDIAq4kvrnoibz9BPf8H3jlCOdw4nrnJr/Pxst
qetTB2opiZe2YFONZ2eOhr97nmbTJXSTKxm7+sl3IOnaNLABeahU+3JdUek72qxIA6pWGVpYDGZ2
6inz0p4m937Z+MwR/+6t56j7owBcT/7rZ/zlqVVDbddguA4BEovzuplGEGffh1iQB9KDWInXGQ1y
o1/AeqY9/rO3niOU86DbPqNuTl7939tMr1oiyv5YRUEad1967pmus4t4hI6O7M0jSXxthwe/JLTc
Bjtzbor0iGPYB+ncMXOcurcqjcTGWVyazDuCPZi++5Ve/L1pA4JqdW2mFbjAkcuIjgkk0Z3h5DEw
PzMGR94/1EYMb6Pt6SaURMhltQZKHxP4IODZs2kaE6w8r+RdydrfV6XmXnpEMpfZVd7fvfUQZZu+
85dXZ9UddRctA6XHT6RLjEX8nyyL9UErLW5aXzcPOCcQ02ERp1JmbDQR4zpcSqsPtfXbmGoM+LNu
PTCnvk+H+EsOssQq4BShDDJ51OiahnOZYEatB0DgqR4d07SnCydi2LYTnGur/lICajedFf+UipGY
CcyP94BFfL4pW7tnDquaTNvZ3QO5MPGv2CBqWk6dvLAU6x5mh/xzxyBECAZBesx6VLg1HNQb2fq4
sUrb37fTxZUQ7Dx0Pxj8Vfdkl+VXpRvplUKcQKJmmuFAKeoutbGPx6Rn7dfDdQOYFtdSrqF2Q6sC
Zao7RpUQsILYGDUsIiSkqKgZQmebsQafW2i6ZY1St6m2cE+zUAUmFQlmN9XWBT0XBmP9Mk6JPPpR
dWdR0ocNJLR2IxsCOF3yYnYJSKer1vzvDcQsDCBa/4kImwLqcl6PMvRPTRJ+/yjlGEkYA+BocHj9
lUDd/rruYVHEfUxJHbxRf4U69YQkWR4clniIDtn4ZIVdLMU8xsNIs53mHFKvYdBz7XSXvPNhVDAm
2jSEfV9e/56MUCFdTI0YSWqWxVK9pOZrbXNaalvNgZ4x0ueE/J/sSu8uJuDp1Abp1uj6j6BA8Uad
5WwuRRWvN/2LneBRbFLqoOOMy2NOsIQJNFPUAdNC8DWLNNztvKTk2tVAkNPB+OqJfAxRDR+LpXMh
dIp1CQCIDYwMwtvq+AeAtg+nG63r302R0uSg24FiO0L8AvA8HCYVbIalFrSMutd4SB8UU3PdLxgx
cwLe180IWIZ8v7M7UluzkN5vWLsB0Zj9PUVQgmPN2iJLFc+QYUvz0Lj+mfyT8e9GH4iLI4JLX0Du
Hox5bfhAR8fnSwH9TPeYedqy59fmFbQRqeHLxMLuMDUrqlLhOsXQdM59zzjWc9LEUFVZZGmtkw1i
ev/rtGM9hHY57oLc+axWSck65fi763VVd5jzHAUJY3cwYj3crsM6nVjURMl9s5xfx+84Zzhfx+91
b90kNhnEeTcfGYlRsOKp+OgcbrFB5T+vv8ZepjjKGO690VG4Q8fU2K3/EjcQRna+KRRrjSX+dJkn
rEO7mCEziLk8WUhsQwqayCUa7NWzgjphFWheDfjeWzSWtLchKBRGp86la5Tlxq1/KFJ8YK73v6cg
VedseWzdg+lC+yadD8igGVD1ZeD+u9vjgDg6ONdnS+EZWIdvTOwlCu9l6NXivR9Hzul7iA2WGeQ6
pK/nZDUeUYvJQ2FnQMTW+eU6b6Q58yMpxhmpL5NKBGcsiCJnjBHMZcrceIUeh3rW489YB+J1Xmki
8t8OY0LhYzXExa2LbGrZrOOHuYzuzjD/NBe7/7oxlk9kfTBvXdLPEujxrV4ouB7JaVikPWLZpNUi
/1lnPcxg3FPqHtf5jr7Mg+pFqrPurefWQ6PowkZrJKwqN+mOMIQe+wT3YtVhCMVRQ1TMumt5RrsR
Kt/T5kD2niwj4PIjhcUovu6t59rSgNjC/JlLlQfWTT8wdLfLZj3UIp8C9YR+qx3o8u1sVcCGI8sO
RdK8r+IW3u7/MTEnSRTTcH4tDPORpAVFHmbS3BuNfjvRTaEKYOLGYXUXx5m4dWfrHbKvcTGFz80J
NQ+4QGzMVUpgWe9tKXZBOHUrTw8jM6hATE3PDXb7yLKiD8OkaJwtXA1aZafex17vxuS/FE1S3Kwb
Iyivng3TnXqe2qVxa903TUfhjyVHsojmykVjuO7pAU9neJZJnxAwoWzRbvk9OhCcMxmNB3mcLfvd
8yy+s1Yqjn5bJjcoq9+mwCuORPbW10yPKFO31puPWmOcg50kjSzK2nov4T+fc4SlG8sWaivSVtIv
n44aom3msY53G6scGE7H1BnLHsD59E/lyqNIqT6jp07uzQw9L8qV4JwzWG6kEe10X3svWbwf/awt
D4YOlQ/5Z3on5JA/1nb+ki+gNQRhxIgV05PhR9FmGHO/DZGj+tdOy//ZmFb5w3brXUzbbaNSSRFS
h09ojNMDEQebHmH120jiON1Q2lpBZT53pQMUdmoI93SDbqts2W31XqN8OcpoOqRKiifVBz+nJBuv
61Eux+gwlPTa/JjArHz23k3gtCFRoqSNtoX3vuVilA9mIN1QB6DjZCm3vsbQj6a8h1+CPLiY3oo4
0l6rhsjqWIu863qIGeFgZoH3yIWWPWfkUNuW1F7tfg4DTQMu54OWac2B8NFxUg8DoIVIDM2x9b14
S+5Nso1t+BxlZRikXWq/tMT5Eevl8FS0pPbhOhQvjpOUOyY+JASMbnCqcdqXXnP319pV6jTqwZeq
G34PbJIInybvsxJz0GxV4aBVmHAvFlF2KZZgmKkabockfSyWuXZeIPgObB1SVaWrO6+gUSubdPqR
6Sb9dcAWeU4Ly5GqfS2C4lomRvmARax9jTGTz4k5Pis/PYnOGW8IdIv3dcK9qtYG896wU/PeHIeM
oFX9ptaeO8OmYg1beucYyjineY4zpCHEYyqe10gwgRaL2ZGrbwubyh/puealneGIBlwxexLSoIhV
r60iA2EWY/DKa3XMzrifpH9y2k67WTcRZlb44/TNooGkvtLM7yShgMyRAfFWxYg7wy/QnnMXfhRx
8ogKOwpn1flbPDf2re26hLZqNlAxMYXIJdV7XHn0N5tyILNUBKxZYB3TTGQRRAICvbWyF4+5mHk3
M2EKuGnkSRW2ARgpscYjfj1w+SxpbqbnuqifY7drn+bWyPfw7wHaayB0mhxFOglW+9rIil+BeU6z
uSQbt0FmXerVbS9996oiXYSDOcjnNE+efB8Rm2dTlIac/BIbzrMIdPDnyxFDKMolu0f6uhwOZZWG
/Yh62xrKJwruDTq2IbqapIen1nQYEZNtbTEZB2C1eFes28w068e/l9eMe2kXdxqhHK3vXOQwD8zu
H4RbxNsGF8YNtNN84WUXdhD/3QRz/Juk5eDcZj8xSGgbkRrpKWq6BLRnkZ0KT4NgheKxMvzkl9HH
b9KtHiNr0F/syX3y06x78kG4X2zqYCHtUYwYSOm7SVahpY/T1kKKpTZFwIjSm3jl8Ke8VhEvTEw+
snupMOPT1Nei2H+XXmqEAK40dOnMal3+6tYINkDPm4MO5uzJW4y8yaBezJ6WiIOxg5nyS13F6kWI
ne+N5bOegX+BZsHPZ1cAWMOBcLf0znQnMtmi5JAWvob1mU02s8ChIDdOzr0DKu/FywlKGXv56Pap
ejEqGE2THB/Wx8rcgOAnxwsZQBdRNOldPEUETyiXzgihCZiGOSSG558HSrBpFC+g0y7nqQQveW0Y
zsRklTfrpgNlswi5lm8L6aN4nnArMZmPMprWhGuUj6p7Qc8xPNnLZoC1sAX4h8VKev1TPSgHaYN4
X48o45m7SSHhTOwRoEawcLmzyHUrjBNtfvLpvo+2xbl+wnWDfd6bakho9tL8tm05E0Yy8zcMjl6c
y4tmzYoVxLJbE35wWffgsIiLIc0/VoWKJ4mgGlH5aRDFzZl36mv77xF9jOaynk+cBdbh6tM2y0ZE
EJPfTzcm09Ib1VmvBXFAR9ZTE8E+6msYrHphR5Cmkg4AA4aWW81yOJfpdJ+I2jzbUfq2nioMF2I/
3qejC8HuSumVw/WfKSH/+WcmHNnQqM14X+hWx/IgTXALDcMTaJb4tsDlGpkcrafsxQ/pIZa8rOcM
voJgkcx4uz66nkMtylwqEvfzlAxPxNKjyK8GKgzLLxGUse5z096tD4o0fo0TpjCpnaARY4leOv6N
bgfeU58Vc9h7mrafY8s+BWO2eFx6/WK1lKzWH6k7038a6KDPvpAP6ynYOdAvCAI6BkkLVgf6Cl9D
l/K0TyxxFtzQeWjRGFTIJbUMBSDRpaFtFPKEfVDQgEfhLaB06yKdtkGeN3sFhWvhBRHMkHZY6hTG
tApWy4mGvvmiazDQDW/eW7pscfa5/i0pJv4ta36W1HUpdmaJ7TD2qksd2fEZ9EZyGwFl7LAoKaqi
YiASjUCxI74Ji/VXpUpz11jTl0eYEd+dnNr3Of0jMvBzFuPYe2EY1DqztgiNvnrNPOvBAcgwGJVP
lBES+AFLzVj8zpikE+M2QxHz+nCGKIQL0C7Ad/RSw92Sn2fpvAaZnW1HDYGh7JAuTnyWBLs9u2Zx
Czy/2UUlWiJLQzDl6VA9YuCyl/ixzOZPJIoLrK41w/Hs596rbFtI3igBZ2AOm8b+ckpoyyXad30c
06ccPmMP7mYiSeQ8V96nQ+bHsfNVQ06g+rRVHBxRpfThVNQHXzrizpqxysoBo2hKJxa45hWp2AX4
3Egp0K1DeFxfPpPORWUZ7RsbS6jG3GbjyWLEhpjv/dS2KfXjw9NYr3PXHS9GROJ01dVd6BMb0pfN
rUA1iG60VAedIIFN438ZlTdvCttqtoGYH3ITP3M/lztlWcBGwfr4+vhmVRRHypagbLAbjptAmVtC
gEUGSHaWN/TWPqeWUYBMwmOsuQfHL57yySF/tnPumjShiD0fqeJFiOrsF2k1qMhbc6fV8jPJzCeh
CTNs4oK2UrDctisa55NP3wZAo5Y62EZahL3RmyOcDO+edWlm9C44daxOn4+iq34Ryt2cUDbVRAtO
m5EP+zDm2qe8JDFB5KwwYDeokx3Ibu9aWnrsM8shlWvRXGC9GKY/dUs2DJ03Q5btHWq2n8oD3K4Z
xufstenVipgBDRml2UBYt/bg3NURdj2q8h3rORsuvOaJsDHrvYIOOTb4suOp/5MKQONWDFYoqmDX
E/eJQTDj9ki3QVJXcF1ckUTdNLvWNO8c2RPDVs0VXpnntAiagxzbnyols0g6hLjkiFDyqPZux7K8
rdwi33ix/ah8VsoqSe7KaniV3pje4Hm0L8oDVuo0LZJjASKgyR5QtKC3BM4MKK0uml9N7B8EzJfF
tXhYzSACItcEhZ/1/rRF8nuo+vwGV864Ic+CiUfjP0ta3RuI+/FxdPqHxtWfs3pM94NJumVGEpGk
hJ3pt9IqDpDqT/wVCUcy9V9Ry/Ix0406zGr5mMn2xiXnZuNMviAbFUa9wCgMa+bT8Wyc2i2aJP7+
JslIEkUoLFTztuji9xJ0wMkiYYWefXDRCqiGQyooWPbtoXbgKVreLnGIsknnjK9dxTtQ5j7REgTk
fv6G67ffB1F8GUEsWgrmkm5pu6BhmQDELlJF/JT76iWbiSh0IWP65p3e06slUmgBtlEEUhnoUauv
YLpGxgFP8VE6I5eNwgwFlJLqoBbdNuYf0TTWQ2yb8wYAT3UYoOpFxvDqe3AvXdyPJH2OfjgywfU6
UmuMZiKqkKZpG3/QM8ShSiYb/GSr2+AUR+Aw+AilKE9t8+RdGqRwz89+vvMdLn0mH5tqMn43BeSj
2v/UELZRe8leOon1sMei4RXoEebhT6r4yuNJe6/KIYZrgiNHF9OlFi5eZxMl99yQD93pVuh0YFat
+rGwgulJ5calR79o3hrkh28FM1dqhcNLG9zWpQbM0dLr+0KkP5mlC2iEwFzSi81fijKqpIsouCXZ
dKh4wrup1AgnyplAeYSufjFDSzaeUBODFYAj4bew9xhed0WHBAwgR2j1wWObDMCsqR7DAvhZ986d
OVh/Zs0ECKFVD43ffUbMJ6VOpQPFXOMOaudOZYrkf36DyPdzYPmVlJoVmlpZ3GbYtoNUSw/t6Aeb
OdVP2WzdlwYgydHKd2bt4pwaAqD/843HGtYRxNtFafQ1D9y/fC0UWle+z7PaVzK7saZ6H4PEb0lA
JIskTH2/Dh03f2yU9+JbNGMm91QazC+73ubWpKuTRNJFZ7hnQHRvzDr/GYPACcll+OXF/kZPnDe/
rJGwmzbQo+qZRNt9NRFvaMOgZhUUH5BbIPc05592BZuVCTa6FHPXG85bxaRqEjVJgvOdQx17bmEu
2r2JeLov7goQqyZjW+OOEIJHT9vkLrBq+NMqDCBbbgrSISOTZTuU7I3QdW2Rqe3jFBy2H3coQjKq
vmZaPHQZUC6Dq9y3CBOiQhFo9Pyy0MhGvvPmRaKWhhLCBR2UtA5nCnlUzNEtZt6lysnzdM0j5Yg3
p1bcmif7rbNoBSAM/BPgCcCbhVC1T6kT8LeAt1vvkth9NeVVet2hKAwGk4nOmo27vHfRRw8DLGAF
vGkDkLA+JmP0UdZEsMWdR+5MckxV+mx55sL+ao+RJp4D1eVYm22+1YZ3a+oRHhxqc8y4t3o2HqrA
s0IvaSeq+8SVpxPM4leQWwQJpAWLlroIdbMkCU6ffDzckEn6llt6j+gwpCxEagl+a+pA+2CKL2kC
p5SOUbmNA9JHCxV/5gIvJLIMBjHrkTob+FUZLTqX5ELJ4QnRJZq/ooVw5s6/4sB5juMxRXd9SmUs
nuPuKTV94leb9Aq7zbkLtI3DTESbSUkxcqTtY0vVMZdfmfPLbsWdB+ByQ52JGKUZC0ffMaqjOhql
42A2n5cIOrQ1mm5f6hZprS+tPzQa681UufNB2Q137rr5Q0l2P/sSojrx6wRk7Ob4ywimW2c2MeTY
aClyrQup7Xb3ykKboMFCTiEDb4KOGRI4ACDWZFnVnb2nNAuKZBTupnf4usSD+JwGAjz0goI5C07C
PdESW8zZqmCLquKotPbQjD54UUU+CWuILggRu1DGTdplQMp6dZAgoIgFOhaG7e57nVuZ4U6/h9Tg
qogcsXBKIBV3v4SyjasqaU1XhIRsEj+/ZOjdd5qH7aXKY7JXMcvqQV7hH4Dg3GVcB5VVvUZ2+kMn
rZJ7laQ5hGugQPTa4Q8L/bn5nFB9YUy805GmbYh1v7dn9VK61qvdLPlTpbPph+CPZSY/5pzXHPt9
htWSK2+IoOAXHpHLQWPxB6leJzKZw54YuArfAxbp9FZCng6z0T7XjnkXN95IYnYC1VD3vhju7/s2
+krjwCCYFn+v3g+Q12uKArG7NMNRx2z8yiT4LvppJqzsejw029wX824BOFiBaezFnD20lnHQgslC
pJc/tLkTgoKHOGS4JVN7qeM+R3XR5dar5Wa/Ord/BRO38+kFpzGKwDJLh4eh416rhL2YMBgRHX0A
0wNLm4AYi8JvDoYLmrM5I7RGEhjKuv1N9ufFyeQnSiaDPmEWJnlAzGDKtLbWSF1IZ6i/QypRAg1H
9IXwvCLydXwNqkWLVPhQlimdR63adVPyM7XxfZBQWI58xaiszzfxwFPHTXUnqQseHKN+Q0wURnq7
ByQWDp19xAJGy6pAY5BXd2MrvGsLor1tRuLkCgP7oDFgwegRhCmYiZWdfNDe2I8aomMz068TGUt3
rTOFaoo+5LRJahIEUaVvOyP70ymXomGGcicTP+r+SXPJOWy1SmexYqgH4pGZbO0cIXEQtUyW+noJ
sokZd0ojCB1B1kY1RHuVmS++Y/BGUKuxMoovHV+ds52zEO0VVkwY+0D7qzvNzh9LgE3vVkz1UFgH
VGHRlk7lSjXGtyYwxNZMsTfmEZMSca//i70zaW4c2bL0X2mrPdIAOAbHojckSHCWRGrewEJSCPM8
49f3B1VW9cussves1t2LlKVCERJIAe7X7z3nOyQKu33PJLWTw0rM2DM4WzyNepgfIvt3VWOCsOMC
7Supbsj0SMZlXiNXACCIHbclyGzUyyvLyDeaIh+qaAAy0OXfsuuxog2/fHt4TOfgRdXgwvSt+FSc
sYWDk8/3KAcszzIUHI0WOp2uygACF1XORSbRugvzx4hQ495Gptf4ppsmwctsWycH9hs8h/ZdCzji
EYGMcwhbgazuAou+Sj2ex/Dbx0RwU5f7snTI/NKWymeEy2DOanbRzOqN8Xm8zmYSODgEjkZkPfOO
rueQ5PkgR4E2T3n2RHI0roXIv3Sjeu5zw8VT5vmz+RzT/wkxBcBZxUtaRowinbhyWT21KJrOZTPd
5YRUyoFwJAq8ykUku6+4ewQBr09kTyBD9z01I00p8u2nroyTPad6chYM02TgYx0dVbyHSDbKpaOe
UD5BTYyPUd289+QMqUifKkUccWs2PeJAVVwFmCZ3SQpV1Iy8K5UmqZnGaMeB5hTIKFZK0SH1jLDH
LyzGEZtW5tO4LpdCEm8aIT8ewwaWLpPAzsT3GZrg1NALEq1ClbiPgO9TmZKSKj1UBtHp8VptF2Vi
lHymHan27E6R54SkgRlDb7iqROZPiGG1HQsj3DTpY8wWhcIAEHbchA86wb6Qj2FXOc1Vaxx++Yge
GJrZDnhpavLBQQcxyb2Iqa1YnPYKZ/LMH7+NAv0eFdTWHuSHOpL7AEUl9orkLlAKAp5N9YuIAAMX
Ckt33UyvxMhtxhq9ws8fR+MnrZCZrm6iEJsy/AoagrNjU1+iQYxp7+g8MY3Fhj3N0SopD+zuAy6L
/AOFUsmRcYn/k9M2J1Vjx4H5s4PpSaKNl+gt8d8hvweKxyWpeMLbJU2PcqzwVNXxiJB7s7VkIRCk
t2G2ztOwNFVhRYa9YKrCZCqI0G2mDPp2gaH6aMLYDpWUYAhnZDN0FEIX8sInMsYXW8kCt0fajLWh
VyaKbI4LDktrP/Q4tFQb/3uag3A33kN1TN0QBFLSNASz5qT6TiZtK5Uc6PLcAWu5H6MANYOGRcws
40NRVD2+Wny/NscJtB0fWG7b6wQmq+SKegJCbqkThqtIYVDSVHm91Wr5UYbjhGmXNcvRVuYg7G0z
EIbDIsd2PQyuPVrkcdZSuYNsvQMJN6/DKNZ3etfcJnOqH2AErQl5DVZLBFOvwnZUhTjbOQi7cYh5
juWZ+BWJoJcC0F/m7XratZRWeb6erCrdxXq7UfrqrSNOcx3MAsxK9dJr1iMErOEFkfe5IfAwS6zx
BR1edxziruRIhpHW0T9+wIR/MhL/gv77TzDj/9PoRgbUP+/Qv7MtF4jkn8jHBU75v//tFv2u61//
6/S7yH//I7zx55/9CW/U1D905mjCsS2Yu4hroWP/B7xR/CFUQ5UqT4phqYbh/Ce8UYOh+Ces0foD
HY+q0SmShmOpjpD/9j+ANWp/RZzTbYAJqYKR5HocjQPnAi38B8Q5+XZhrWtyz5Axu5H00K3EmC/o
1WQD1gkVJHG0mT8Lt/GV/TJhG9sPO60Q9jfk7hj2tZZ2dtj9w9v23yAkl7f1LwhJrkrnbeDybN3S
DMP861WZGBIJ+B72NgmGe6ETCBOF6UYq7V06ovHmnyLKkWCpWn9acPKFsp4CgDaJP73a2ADX//x6
9AXN+H+R5aZtcimmsFVdQEDhv7+h1jVJ9uiclvuOjFRQyPU9tFUJTSi/WaSB4vAEQTTAhQDHvZrJ
h94q+qm1hbMxgpgAl964Gt2QrCez0kFgN+RHGfl34sx3faCOT5Gu/asLXhibf71gyxAI9miZmGiQ
HPuvb6CvqaGQs4FXS2nXmWWeKTerjU/2r6ulASnVIeV2Ov7CQQpQNyNCoWtBEEZkU7b17GwTQ6BF
nc8R58N1lBTlNiqTz2jR3Pe2cv/P317u6/9ysY6pSdPkxtd4l/96sW2hFLXt6zuZKOk6VoxVkrDb
Ul4dBG57dozAd8fx9Z//UO3vmFIUmzxAOmZmVTMtqf7tHsPAxuNpogrobBPdYOFVlY+8cuH1hKAN
VkHV/ipJzaCdH+c7hgB3tr6NVRpH/+JCxN/vdkip/JIcpi+mI21O5H99/fMkdAX/wo7pvr3to3nY
54s/kqIVNGjoeHpj3ue5pZx+PvSGSbXF/CCPO2gzgdp7TVhe+MabZBw1LzKd0QvVGI2OI/dyVCwS
0oO1hDtsW5blgfYhZ05pOKoHBIYURh5x/rAuwzQWlwzQWO3ke4WR4EYR5rjphlr3ZkW5JqZ+appJ
PjuKeG5AKRa9PXhGGM2XWrnPHE6XWUHN4mRyIzm56qRKnFQZfvW6VtPfhpBV9j4uh8FZy9lK8M/K
d98UNXb+4DIYNdFBwDy8Rsp3Keze0xwMv4pstyop2ho/y+7Vzx7ulFe3wX7hbBG3oejkShwdlEen
IJqKjdo1xJDoJKsWyD4nmyBOU6Dz4tTq46oy5UlI9H2SERnTYRke8Kx+JfZn46SMPpkkbzXduudH
f4PTvBNaeVXAu2M4Ith3RDcdaZDYguHqJwU6FAOLAx34Baasv7YO5GixxPfKSCCl88NmU7D6njtq
vSxI/LvU7/jQajWtMQNDSTnTQmDatIuqzrjHNiS8SWeSkU2yvteYZNIOvw462WYY8CN3jAnQtiAZ
bvsgmR+6pGay1CHc0HrroNckfOkmEWpZVWqnUmP+w4D5ricMm/4qYo6KB/vwL+5dLvfvD6+mqjxD
NpsH5Yxj/e0xMnzLwP2eetpEcq8CShqAdnfU/aylMY7mBe/5fZUEsAVpVGh+vCgDvpSahdQ3SwNb
0SR2oXCOOKOvvhIR9hRWBm7t8uab83kIEo+Uh4q5QfzVpAbqCEs5Bkwaiv6X3zDNYnTme6Q++KsY
uCQR5ocxFLuSQ1WQHlnWDz5xNFu16G9xOX/DYB0YOSH5WkYp+nMCF4zibJkeLXgGWsavtHQxoDSX
vsi5+dWTTqSA25fNa547HUzx8ZLn/gC1JbzDyVzawFJKtT3mCgdXI0+QDzry9zm2HKAdORBUZhtr
KTJCfkwaVE7zqasTFNN8Bs+IMCg1oktUkX6hd+mTXyifmaXeOvGOJPQ9qqnqcA73SnTXjYsQOSQf
uj2qJd+BA4BnVfSk427svPSRCzExWUNqz5MnE9goci+wX4g0b5min3l8Z1wA07zKRuW3gDCbkVND
1xJhutkma2FYR71gBBQSCWIy+vfUwFhbw/wrSNUbGMWdIYnNIYqoGXKoG+BvVk7FtK3PCa3Sip2e
DK+h2j9VFYcpOsSR12vV2tDph+D139QK2B1ysq8ZlvKoteKTtNt0HUlnjxBOz9Xt1BYq4Jf6oNXn
uiY/ATnQ65yQKW2RJB+TaSkTtq0xCncxOJ4BqDsk/xRjRWl80G1waz107TZ8i9qMyUCO1XMm/tS3
50urQC/Jw42oaX6EME/2utlslCZ+rKr0vV86Y04xvSaan2+EnX/7EqJNYUYxsHksMTieAUijs6Qd
sCngDujJzY6ZOmhR8BV3w2ObQwVMYtK7Rztxo8pP3YpsNzeyJg6d/a9wYAmYEtt2J4ijTC+4BWek
lE0gn5G05InfraNJi0DU0qQoq9iNJfF0g87vuZhYHiYI2JPym3jimwhnjroqa3YMZ1Goz6ag09Y6
5XSh3vfqptpWYbgufat6ooQ7KGH91nQWKgFYW1spLXgEZJvQ7oLrukUIV2Cd/zCnjlvKrvWtbkNB
rXOdn6yOMFlZdfe1KjltCvUwmtRcpsavrX8VA0FYo8HUaFjum8GEF+qoukTrjFU47Xpa8g3x5Aen
FrzWCmVshEKbINs8cyvLT7yaIApA5V9N39PrQq9rKrLfZJnBSt1MHqlk5msT0wOoDOuZzlh1Iq7X
zRBkrbuuxmI2EQfjzxU3Rhoc1aCWp9Q5h6L4FkwVTsQRMIq8iwsnQ2yTYb5JpufC8skQ0Vg5sg4g
W9Yz3ItfwgL0qsnpdxMO4y/SUzjsa8XWQHXmdZ1646T95kfTeAv9vCRs4hSlaKQdTe4i4hc2tRa9
z9PXUmHvmEzjtMwdN9JnDY9togLlWWdOP2yc+TZaZL5a8XSHizQ6qjETXzrZb0k76HvStXpwHiCM
xFyMp4b0pFNqR9+xYQSgHO091g3bS5ThTrC3nkfB9SfSf07NnicPzHNrj3s7GVjlItP1JxNlR0/v
HGKhF+RmRyQb2sc8Fwwn1Y1K08Orx6oHiKX1iCbgrYwc2eMOFos5yKOSNGLdEc0JVqp7UcHzeKkg
zTHVwgtBrQ/aUIwINxTmCeBC1gMpzJHW3gabP1Gylvo417v1bAT2NvEZOHDcf4tnOhxmHr1bagQp
IQiRPUfN2gqoi6fkw2mjFTTzfi2K8TUNgOQqanQOIoNfOqwvLVbKLUaN8JCSA5FWTN8j9t/xpUmx
Xtc2HfAMygodqZQ63eb1DY3y4Bf6rYtjf904ucMSTfunFec05w1ziuyKK3Rc+TarY8KoIADSdVJw
1imMfe5FW5yYHHF4ZoNe2br+JTukg3T3XExaZO82IaMxOZKVjdZFc+AZBEDvmc6yKfAM1NPr0grV
IzpbqfwmtC7bWtHBRG28NkLERLSdsI3BRhPEqFaSDr6aXgijcuuKkVeKGN6x0g9dLbyR6DUxdCdD
m56a3nf7Cl1lUD11lbYw9yDkwHVVkR6mowg924AkT4Xbrh29f7a09mOqzdeyyXYYI58yzRgOgdFj
8Jnf1bVIK9rgVnq1C/grxmbsom/F1O8DC9OQTzk3AcNm8jEthYRk8wznez9uMMNiZF62cSbGIQGm
zlNqQMztg9nxoISMqh6uZ5okLiwnFVkNSji73mV1+SH86jc5Q+TtsCZn/clUMAvTzTwx4xqoE0l8
I1kwR7SBgY1psDbEexiYq5Jd1iUrCmPpRFUWoPhfh82L3qPnRkyQuqZun/vSZEQpK36NKMDM/oJ2
s3W1saJnhCuFSREDHYzl0LcAOdNOZDKLxBOQKX68GEFiEEThyuryfTItKYiY7ujWE3Y86jc/MIlq
A0U+6uI1L4fIs4BKr9Dv6hviIIjZdBA7dGO+ZsRMyFxPjDX07Efa0iAxC7tkSFA8OfRQvT4qrlqg
EgVPLM1YdTnq40x4Ckrt1TgdS1xFvL5b5qRX3OzkBdV3dhl+gD1jcFPmE94k0zPy/mBZg3bFQRaP
jARZqV1HJRexiJHyEJHgCoqLbW2XD8SJl5u2lkdLn4zzhKINl05M3khGrRD4fLC0KVwPRvaakK15
zEpShtRUWbeJxgwqoq2n2f1bTlARNpz7oByHS5AkGyonzJM8Q8x9N0hGXgvVrEjKsYYVVvO3CA7R
trUJzm3oUfraJivGB2zsj8TETVtSjDaWGshdPkL2gV2cln2x80vBKhkZzYmd/iFq+u8o7qWbybmC
4oQ7u1mihw3AttjSV51lIZiofYLatxBdgLlYsfSm0dbWSqa/9gv1XMmUHoUmrjxtoosYwkBXJ+bf
KltR7asrTcm2+QwFD4FJ3AbfOb5stzXADYMWWnV5QnxukbjNYN87BunN3Z2G6gx+c/KN0WNwe9l5
EI32dPK+jI4aoQblD6Np+GUNRMcA83V6PORRzchEnQ90d5BzaUwcWgchVzlnX23AShuwqOhCvbHq
DpgLvvKWrMSeW10PpbGVXGRGqNB65Ofld/ApX1u2bTOssnNQqlvDDCoU8oGnO4h6CY8O90KrnpEU
4nigcDDoLybzmsCn+VzYDiOe+hl5PpiIc6xVTA0rh8m9L3vXnD/zbDwz3TliF4Kco+LobhnSMUGh
OscOANpSke6kJucQgfVEy5pX21UeKwAVjJo2u6RJtnAd7G2uzI89Vm8Cl0V55cppslYsI0r5Ndp9
D9KL6CZE7uXemeejOQUMOSY7OoCaTEh3H2jCBkr5OA/t5RGyKJRA27hGswK+PKc1D89WQQK1TxB7
ukWBklNPFiJIwQkk7nYUPNHephAjqhW6mWUCtRJKUbgwiTQA25sYuZKn+ya5UMR8+tsfm8mP7YQU
Tw7RKtKrxYusVPDxJf0QhiZYfY2yJgP2x3lkmUOJAfh3W4r+oDL4PXAHfqbasGUyFBCOmquHZvmA
5elFFhMBu2r9SKzOfefAb7LbsnN52SzCtBIPSWMxYzRGx20tbTjUy4cqBT3vJDUnCBBWTY2vWltQ
tWNFCgbAgtWP9/bHF0R0JBPIDsXSz6cAfuO9EXVHArcjgGqms/6RoRo1oCe68iR02bPXYnJdKxBg
+ojzRqrOv0jk5n8kgHPGdhp7gW8cG6e/a5bPsgF3RFRJg/5DxV4JjHwXDTmPW/VtkAYBPtO4d/rW
+8kcYxGZt3o6fGW824oyDJsilqSw9Nm8goTBvBbq62aMG1oEWjcczTxcaGLZo9IAbeL7susOmxqo
IJq84NJ0Ie+F2cjLz4dgch5DkwQBVLYK4C/IqkV2+fkAoPDWp+EiD1SZSMdPVmzY5w6PjrDcjAiK
Y6Yo0w5FcwkRinu78TWaYFfbYMlK0vqr0zRIBVixymQHn1h54OieaBk5J/KtH+p9qyxGmeQqYuN+
mYtJe27XszJ95TO7qVF0iB0j6vvZcvvMBMJE/o0/Tok7yq50lXHvLwBWYiU2dRxeFDO7szjouFmI
Yw4fiwkUlLJC7KIJEZQIAFuheXN7dVMH+UmjQZH2zLe5XdqxedeGABPtwgaceoI102k7WxBRCSH2
7YlYcV9l/pPXzBQjBqoAG5qs2gaWvTcoQ1RHewkiahe/b1x7URku317kLGIWZbXNEJ4ycav0eD8q
/X4cs9ss5Z1Rs4NZovooyTIJ1Ua4bfuJLeUH7OeWGcAV8OuXwKFP44z2DqaBuiLjdl3LmvFkoUOt
nCjnTd1kF82Cs80Bsy3LU4aRIrck4VrVo1MhOQxpi9TDByYIc7PMzv0OGZCmPtmVSoRie7FG1E6i
6Hg6umKrsz2LduY+YWl1o8Jo7trJenL0V2nn+y4awPaiRbCtM8mt6NNmjrcBG+9EqMhqKKs9M3im
hNV4E4bz6oTDqxprz5osOHLXBzn326GUtAYHuCdInqTC37Y1B5UAzQdjYqeg43KjAznwMGlbjuQd
B0TunthUBwZV5VstwkcDBfO6ywo0ELH2xcj+IxTKb/zNrxruoVXeGgCNHJo5pU1Z1zwYFU9vPZET
o2GsnJGQzQtDPj5PcyZXZqWeNInkIxjjkIJZ7kOCeVay0M59X15lIskY9uv30notFMfEY2FfR6Q/
JOGQYpfY3gQQc206FUIVpT1LBQKatmn5HvuOaTLHa//a+PZDIUkOMsqdxCh1xMLMYwg0ISLUfKU1
yrjRo/4ExfE42UXxgIMUL1ei7BzdpBEQwvL162Lwukz+WsLOSpJRXCNOauRUsE51EW4UFPX4LPoj
KmvuEW0yXKqqgLITDCwTZyxIrUnoAI2aoqo/aALJFU1RAhpm4x3xGjeYH9fUg+RCZ/P72EQazLRS
bAJstYpvPAToDrdOG4CFCYvARaRF8aIY73OesA7MhfFUVE9aBcvWHvR649c8QQbmWMOoQ7powaeD
n+Wp6ZwtUYqMqkMLVRvauKC1b8GgX9pmsX5wLu7ytzgNi7OmK09twsKq1E2yjmeCBH1YtDiFKVss
1a3m/Ir8EwlAs5T+7NoDNmCnBDuX91CERF3vkpCTProGBA0Kmbm1UbBClUssb7JeVmg8NpS9RL0g
sasnwhqt6lrbSnxf9vHTnHPzCIW7gq7sRrRIzbIjYOPIM+OaYnkI8tUs7MX6mje7pjN/1ypyrCYx
SRjNGHoHxIvEQTaSl2kwMx9Qs5lgoiFyYguENosAhifAyOd+V+T1A/EDYiXa7q6KamdTBCTGN5cm
firgRZpVv0Hw7SOF6EbXrqySbLnqivPD4+ULqNuJQ1IUqlcwnhMPVAHdSaigGhvgza20UBJMJVq1
gmmBZiQQNClP23IRR+MHpzFnftpBIDa9ogduQBbBNuXoIIyRXTWaP51k3sRakwLTI8Jg4+h1s4kH
GueJmoxouFCUD91d3I7XNAXnjVX1FFQ9hwGcBXodoz+GLdi1bXGUw31HtUp4cUhnTalOGfP3zgZi
bsAlGSru29RHQdTDU4k5XG4rMvR22myXa+KtdnGL6mQuYwOJd0cYZhLEZycufiekYguzaGHKsnTU
+HroCCVX+Fwcy4feq2rk8vbEA4y9aZiDaWN03Utu98068B02MMvH1kCEgdmm0Xr2UdRpMts4jf6a
4XA/O2l7zipc+C2vNfAZ8OUcyGnN0E8nP9sN244ReovaHr6FuSMsbaeUGlhyNb21fvaRAKbejNNU
MV6f0LDp6W1S5Hiom/ElZNi/ohWc7mqEnFo87ZMxOU4G04g5I6+2s+S7ntZoHXGFkeQDsKW20UAZ
oB+sRp22iGVf2qGYcG3GPR5ndC1IPe5DFeFU66dvQRIVnq1US8iJxn6EvGebV4SFg0LzNPruh0Ev
HuDb4sfkwcayN0AH7pJfigCKIpLE3gkF5FBhEyqiBdlmwjh1MY38WfeT/CH0FbqG9UkOs7kzh4MT
EuwYmCW8S1jPfHe2m2nbUTvrInWOlkkaYydD50xTpDlOuXOpk/mtL8eTEbswv1RvsMziTtSA96jX
aCSIsdhjWiuBOuCoLpbiWsQiXBsx5BwLWlmqhv6q7vTnykA3ITGurAZUDBOOhUNu6sHZ+e6ryxhJ
PrWr+UAUr9ktd4sSW8u3J3ZbqUi2MmJvxE+ZYXW5p+usCJ4U8Ix3MqAr0Fgkj/dqXa5phzxjVAg9
B0A25Ziu7yyDB7Nq695LamurBqNzKMe6vVY9XcM69ZstLL4VwKBlmLgkHNBgj0MAFrmcfwcNBlaU
IfB8B46gMQcOb0SRS1uAXFxG28omzBgjjrYKGSYKUc9Iw3oINQ6ail8+1HFfA9uAyZ+D8GoDmqVi
3tqhrPZVjAvMssOvxNCD9zkGl9yM/TZX8WmoPtQ3u+EkEnfYpbSvrkd399uvGumCUbUIEMboM3f4
oepMuzcqsbcM39mqpDi6kkmNqNmfpIjnLcBgOpUx+OkseZtCRexzWEaj6G02Y5CxGOEiz4D27FgK
79pgbcNUsAB0OkOJumJKXtyiKVePZo1PuJrlpZ/Ajf0Mf6L2koO/2SSDP281yTmFgLIJ2f0o9jvi
V0e4JtsxZGjbRMwN4jHlYOdnmzgEmlwG85rm2aEfFD5E4qI6RFLbLXKdamwJo7jHbWOs6Z+FV7Uu
CKMasWoPhbKxFdGsW3T5O8dQzhXpaW7zq88LcUIOeBRAPO6a5hoN/rWK83dpgaKpW2p7EtiaLETv
2sH4Ndjkm4Q5KeGCQVYtGWmatcP0+CbwvbkYaoWnTlRWjoKPQwMHQs44s0f4iGpuaK4fBOOtg0VP
1EJ2kPitrk2Z/g5YHfYqRcOmKkQLkTlCra2E1q4Lq9ZNVJWDRId8qfyOh7m9Us7jsFQadW2V0DhS
pdl0coQKJe1d2Yx7cjCKY6na46VNncRjsStcUrt/WT2Cm9AMjMegwSJa46Nvm5SVeNGCV9UcHLNc
JWpp5heQjifHDOe9LabPwWJkorQMgqpecdEzVfvRKuk0tZFyVHQIkuxQygUKK21FrNxkiMHle+JF
o5MiqjUTVGqOrXmdpATOmnujjJq3lh8lmTbQpc1L1xpKlHZVYO86xWlvSRbgtvW9UdrNndGMJxsV
3qY3K2djRbMkoiyeeRifOBwVvfdLJYfIC4xpgLxRnU1NRZ8/hG7XW18+kvNVaXYVOQLDsCc6mLEq
EGyVaQddlFacmsWmpMdYFe30jo36lKakQSiV9MAQ44ybs+CS9b8bPWueApPswSxOT3M1m1tsYKus
UL6kMUfnguwjdUCIOoLFvkAoYRM6aWqxZJXV1UPnGF9jnVWrThuqjTLbdG7wvq/TmY2hjtX4UbE9
BklX6h4E3GLeDHpQsRmIW42wsG3Gad2TpbESatCSsftCjtqR+8O1oPV6gIVjeLs4k/N0Voh+AEXV
QQOmQabsaVayeHa9fagyC2M0hz+rkIz3G1zH0uf0StyXfoyJRbR5pbr0xnqa3DxL6G7wXasMLylB
DLYKmUMFLh7D5dkWTKcS0iKnTLYnrGDpseHXfV/VdgDkeTyinJaeQQHiTRBKowyNrx7kL4Lj3aps
84SRuboxlhRyes32WlTqe+P34qmmd0gZVX1HScbQWorE1WnDzWPLhkcIgTv2tU/F1XxGjdFvO59Y
AgdbrOGrzh6pd7ntLE33lDFn2mEMimsbS59U70mEbGhkRtGc3bch8ug57/Qzyk12ee6sk9kOH7Gv
fUWm3WynRHQrAMWrHlAQq3e0eATEXunKu0RHTtsUpHyT0oJSN1ErElgItVSg5EeZ6ZVxZl2rQn2W
ZZDcJT7Aqb0fmgpmNvw2s96edHTZ8eQXJ6seqrsJoxiMDH12/TSwVo5qEFVhJuY9iYsCKNGwziCP
YY6scwhqfn8d42q4ToO/KZ2hvitrMWzynsm/GSrBYTDspbmUaNdq+aAkeD+JH2LvWD5lSKbfccts
TAeZLDX4NJNbxPIaUu2cw7kmOy4bbs1u7hp6cDLRbtoyC3IifHg/fwYkFC8vGZUu83+u1hLjY5JE
+b06THv0ieOjYcYKuBUdv6GbBqJ/Iai3v/SLHSiYgVFqiF+9ceaqf76aLZIaWRcUSZGlrHsfAimY
oZuvIK5uOMc1oBlJ1EUFsjRHK2JzMsIDprK7wZVAbpsaD2gnODkYMStbsROFEt3ipmKlVefjz7j/
/wv+Cnb5+r/JakYd9A+CiP8q+CuyX+lfg5p//sW/a/1M7Q9DE5ZuW7qBYo3j/39I/Qz1D4dBq44/
yv75EtqkP2OaNY0v0Z1wGPnoNOgsLuBP5Z+i/WFZ/BnqNsQ8i0zF/p9I/4TQ/yr+k5q2qOwsE9EV
DTBJPtJfhUfC5wsdTNhVajG2nsx5yaBqyvc+sGnpS0XeqX3b3BFyQhtj+QJXzQTNL4oLlvX4weky
/u3yBTPH6Q5BVD/VBonmdl8/da1Vvpc9PjQCi1Y9+sHDjJ75CcnhVo8y5c3SKrr5yUBAsA+lhukL
LIrhzQwUfVdWiOd+/jgJpr2w+vmmGQFD5bDdc8XEEQxD9NSoynsc5P6nMil3SWaGLxH+321fg6NI
O+QQhL/4T7gBtv0wGW95Q0ywTk85Z9a8mbMuuRLeQD5CXbzVVrvRwEO851GqAZfF09ssOTpFi2TE
cSZlTb+3oW87WXeJJoZDLHBxmNRVz7ni3xKtjb/MKn404G1uUl46fuy2Wc9gemhvpvaBfNLIo3UZ
euzhGd1DugtdquNO0ZKzyMejmsXiM9aWroYIcOePAHTrASNjbGT+TevRwxky0T/LMLiwcZQvSh1l
SKS1/lAyjbvvRRaRueL5nWV/4BmsMTP/zk28C8iRwie7L+ItSava0QZOdkbNA6lFD/1nmc8vP383
8LuNpvvDL1PWpIgR+3efwBfYgaRnzxVj9FBP3UVLTX2lalMAjSYZ9/1QWVxXm24ysi69Lvan55kM
nTXoSf+AY/RZ8uQdndrqXCQZ+oOa5N1mNjLjDobdCAUucs75qJCDItOMvSFJ9r7lTAer7mfOf3z6
8wXWOcObVd05t0a8WBOlcVfldrvJTZyoQ4yNnKQs89aoYCrHoQ6fC9HYq2GU9as5TAz6c+ZM5vBC
25uox8purlZpEqCTMjfqS0XbkYqUHOCpEFNeoUvQza65b8t+cEveqid+t+y0saG/p439MJSF/PaV
Fx5xDJ5WL7aJZtmf3WR/D5MVvPYUCWzak3XleDlv+NnE4aWXwbbIZOxi/QjYCQNv28R7JYeYUspB
Eo1QOXe2MgUULj10PwoC3Alxynk4WKKupupX79TXeIqt34OSujHxjQsP9JRiWQxxDAcH3Rz6T3uE
YNjI5I3DDsViF2VPep3nLgEs04PWU0UWdH7JwAjYlPG5EUE7HIqx7baRObUPlSOothvEUenQIMsw
E/Hh1PO+MQVec8fe2YXJscxK2vvUD5z3asLXVKoygqOELrgYRXDP2aX0qqHRjzihxIEjNrmRorMv
LSftzaSRgq6OqJTiqcP7YlafbRYd0kT3X0L4Zlu9yMG2hcsdt8js+qrib6hLmPgQvMkauqW58BHa
jq5kIUuQUVqZ7RA3Vpcu0cUmH8ziGjL2XYukMJ6tsqJtn5riVyHERSuNxVLXvmIT8eGoDxjWCTe8
mlh7GGY7Hyn27JchsEhgwuf9oCspnYzCV495PJTHpPELD+GTuPcNGbqCGuaFscN3G4jwN14wnM82
w4Y5l3sSrzgPGLO6KrJKfdSSmafErBea19KGkBUJmv+Hq/PabpSLuuwTMQbhkG6VZSXLQQ43DLtc
JsM5ZHj6nqj+7q+7L0rDYFlWWXDC3mvNJRDbiLrwHx1B6GtlK6SIkkaG6/dfvWvhE7XVeMJ3Ko7c
KQKXtaE+fQMDGFahP3ZOu5o1iHNlCVruQ2wV2w6c4qsnjU9dsWmhYYLrGmnEIhij8FrXiXfSUplx
C5jj51RhEY38OrwCGXOpCqHI+v++YVAg+PcTiZ5O/37ClOVH07MTJUXAf+xk9R0bWvJhuGG7DsPU
w3vepB9OOS5KLw7fbCtiBNBrQdvUTT+0qndZuATjSTOEfLHktL+fR1Aht0FJn/P+auRxn/zwqwDF
fta9WjwXOPpROA7jxkCaBihE+kcRWh/3b5rzM2Q5HimY+Of7E5TnkojWcKFosvkd3ch/b+ghUTPw
7EvVROUT4F/+cX6oED4bolMoRjm0hurYhGn7TC57ux9s/+bryLEIG9PebORj3CiWRt4Mjv0oZQqU
rVleSPpKXyVlqhqmCpsYwB/L+09Il2YZ6WX4pOcX6AEQAOpHj1gN5qMY5Nv9dNvLYJs2gv74/Kyc
MsYio3h1al0l3srb/bdRGqVYWXChYrg0liqkat2q9q1uGu2JTbN/ECpEezafzzP5mNIbenFbf9UF
FTTfsfZPAX6nDWSd/NG24mQthKZTJ0Ycawa6fB0iTIGVmWxSP0w/Qv2iM1z9YLjChxdG9qNgvbqP
ECVukqGUr43XfLaDVX+ocHx6j8ahuZEcVj9lqb1NUPTe6DMIUE/QX0f7YOsxbDRtMB6BT6SbGP/T
MqNZhCF1mLkxoJu8MDMuft5p25ixgSd7PYqXqt4osisgSFELTq0y/kiS+EaZihJ7PEwvjf5oaXry
V3YMWC7uutfCKzFUgglGQUqhDCxPvmUxpF09PPJLG0v4V50LUHU20oJc7k1UhV9oXsplq5xoSS1e
3wdsaWg8OfYLAHO5TIPOvrVSGItE2u677dID7jo9/FKW/d44tfxDjeoc1ZCeS7JzD3HarSiVDJ9d
101MIkzzoSWjk130cJ4cv/706EnjotD+RD2fqNUPNGkmYC7zFFC7lX9ARDvsx2rQ9rknmgPGgWIH
ELs/9T51XiUGcRktNtRlX+RP5WimqywhocgSIgWr1hhv2X3m4OP9rDPmQSG9P+wAH0q9xICPfhsh
FHqTRdSs0RtJKJVMqKZJI5eiTPpk42LXytj7q8BNaqqpcUvah6rz3R8TBQHKzvpnyPpLYfK6Yzpc
izJr/oy5/jz5uf8dONpr67vNt6N172OXB19dEn+Nxth9dbZBiBDhl0kyEcRVD58QEGcHoxl/FgnU
CE/200GOMQlGA8KNeFDN0ffs8RJUijJ1Og3fhMrtbaeq3hiIkq1hsmJzWmMXY2W+0GuS6y5V0bOp
ICvqflO+pQKRoTnxNuJYP1uZgOfri7kITLYenRkLBRozq6zNZzdv7c9EsuodRVvc2I/7yxDGyJMY
YwH+r2nOykmiXWMZSxDywz516/phzNJglwJpO0ZZ4m1y2EUXnfiCdZI42hONNoONXh0+hQm1klnW
i++v/TtU1zzs4582RbuFCKd6YsSVyzZlZx4B31jzSXRvwVQASLES7cHKxu5N9/KHgEvxqdJYbVdC
7e/PqtI2PdQ6itL7IfSwYU2B097eD7k+ciS7gzrfD2WA3IAlc1e0GpJmQgVZLuxrTXbPPYoieI5N
uC2crnofUJC6hKE/IiIcnywzgc7C6cih+iglJkfBuuTdpwK+8LN0fNDb7NygqjmpSnWrZMz0jxQE
Zcgo/zMawTuK9/SmO5227jEDHv57KosdtSYoixwzEHP9NEQ/DegTNg+xxiDlqF2pMdEru82oC9k4
KOeneMrb6KM1fcBUZKQLYTK6CtvNQC1ylWFc/LQie3l/ajggns1wS1Jo4sMKW2vadsS5vfSZPDDy
r2238G9JDCZTdZSKWVf6N2NsYFm6WKMccsGWAXVnfPIn5u/sY8pH6JQQtzf30zgAmOH98RaGRO8G
BSlV/85PLJxbfo8RKJd8eaH9exlnCL6swXCvU5lSjamRU1NbKz7dMAGsgyjxMpW5edEgCjGhWJtR
as5T6JjWDtN+taIdUN54NdaOpivWldfLG/JtCfUYJbDpJPI2sPEi4lLWe98Kf8Bg56eYtcKa1Nlh
46u6eok7j3WvS11xKLL6BaF9eHX8dEMCw/gQ5Ii7/ClWjyNWjrNeYdGcj9BUlpTUnX8RVD76u32F
JrkHwniu+rY914jFz8ngLVFgUiGaz/uSFBq6VI8wxruN6BUYYq6Sp/tDSdW3C7TiMREwpuKqn/jz
mdh7FStdIm3SZw/AF+gIuTQcFTzejwxbADxSQlDLNKGPZ12yGfJp2OkyztaGivy3tsuyJeGA2iFg
HnwboB7o9RSTI9E/oy0dd5NEaW63mvdhKnoZhjSGc1DluEO08juvEHokuDFWNOQClqRGt2sHVrkx
HX69z5KPPNSaHaZqwSJySj5cs3nPYq25xvmYPY6uP4eC8LSkbxkHWu6osGx2QrXak4b2CQ1U4HAB
30iSwWbLB0Z6c6o/Vk1bIipozS0cJmrNRSt2QBUP9/eDqMle91nm7mpRdR80kO6nu1bU0FbjDE1d
4n3QmNkZJJG9qhpZQl2FNFEM/MX9vEMz9LjdV6ZDLGbQjzczhXhmg00jGEOW2ynzTP6Ho/3QpS72
OntEOaLbWrhKBKjJwLHO5RCVn0jXLnkc+88+QbmHikrtMjV8pPTARwmN9qAHBUPHmCNUj0k3q9a1
V3UkDknnwtsvDsA4zz2pNRe38axj2WSnWLANkU3mHAbAsoesQt5PD7x8dhKGR7qP1SGwZnW9439L
mBPvvmZDLCkc8YxDm5QIP6oumYqmbU83zBSQFMuibT9sAZZUiXeHDul+5HsraNVoZfVMnJ3G2AW1
SW8/bJ8w2nq/lDefkApV+15CzIFO65xjsl98ESsueI6wdnb7xsHxQYA2+zvBXt2ikfOuKW1f+r75
PKcmpmF0MuzYofAX2h+d2SXIWXuNp8Mvye3e3ToIFU+Q8PqN1Ujv0lnkCaWdXOUp9/R9kDUH43Mw
ZP8IU2IhzanHlO65v8Cdq6vS0q9Om7yH0K37HW2pZEOkzN6ydOPPwJaDNgl64c7v9tEYZSQN9q8R
FJCHIjTkaSq6o4sMPDLHBLxgH3FEl8fM0u5hkjbwJ0Rum1KI8b2eU2sVDfLYM7/EoH3ev2iYzL0i
ty6STSe1n3htw7T91ky7WyoV9ueCrtbGLdzvMmIKEizqSZHoh0NIS2AL/j55LAuUkwptL9mTNLq8
bLroOu60jpCFFY4ecyi8B53c9IMey68EdNcpSf3sscCl96/uNIYh5CF+0WmQSNpZhdFL1pn2Q1Pu
Swr0RaR5SEbhYjlpP74ZHsIEmXTieD/sE6huZYyi2g2DiwzKz/vpVtkTvsBQoy3S3ATA0IXhzeTP
sA0fMnLI0l1pOivX7n0CqBM6l6zGHehAyC500R2HqOuOGcv04/3wvwd1/24+fE8hqgrNrX4clMH7
ABHINR0dF6p9cDKcVr968ynQODO0HIZR7NnJWVk51wkKZwS77inyPyWwGYL6OLD6uttoI7yDDHrm
VV87tmld71+HY6qQuLHYk6MJlaCoInDFSbYE78okWznJuXbb9Gx1truVNrRUoFdXE07/c5cW1tFH
Qr3s2Q98gu0vF7ImGyFBcLTAxWI/2n2UMl4GK+Zp+xHjMoX7ObGmzvB3pHk5oZ8n9yNpKigczjAR
RjqfY86eiVY5/oK0Oelc/AeJvqFqGxfTVu8eC0u515nwwK1LEqaGqAui/5wlUY3BWyDs+mwOUY1n
MrFXrtdasMdQw7iQOc80ZWjaW5FamIG5oRGe3TQvfo7KjMx0KZ6ohG4MS6uf8ioTeC0g0d0PoWYR
Ya2MaNWBaVo1Sd2/x1u3p+QBF+6h7fxPvx/jE3q5T736KGJaXhiRjKCePbKheTEt2CC+F72Wkwu+
UHPXo0ohPsyU8jubfOoNFHJCe8/oii3cGqRP23doTAHRe1F8TkVJsnpMnoKmOzngrv5Lggv2ZH0Y
wtHcsCOBJQes5lgHZGvSl90FfoxTZ2iNPXhUlF6DeiUS+Fh43njsR8s5hbRsRRwl9GwTCcuXPvk9
pZWm6qmit7y7H/33IEhzX4cZbyuQWDqwJ/BQWQWhfVWI+YPp0rQr/9JMdX/2/WRRWaZ/iYfohW0P
xAfh+lvEQPXK4Ep77eWkP7BRQJ5me/qmpDtKzoVktTU/oF4BoWpaUEIa/IpdEzdPzkT73cCORMxB
2zylCh9c3ozbUo7TIdbcRi0c5fXANJJ6GVHogpDLQmHQDfGSBFW0owCwFia+lvvblPO7s2El/JuV
9MgXm8yQzipBevShN+EbcJTySdlIM+0SQNn9fMjSbdkaTAHZgOoTQ+A5qLG9cQuZ3wb2H+my14u0
38wW4gEUIOSioBMPqMrgSyb4giDfnkXb5JdyUs1LRv916aMIxhdQMzmi6Ng4SJku+MgXucjrE/6E
lICIyF2VepI8hFCOVzotoiXtYhZ0IaqGwjFNhh8eJps86cjOnQfIQlDPKEBsVOVPbyUzHlkDQ32y
OjyoHvcdseD1dEoJJVl7bDTRQHB4f0jAey9R6aU7Y36yDnf2AW3D9OaRC5FnTrMLjZm95Qre9tCM
+1rPm9fO8vBg4HnfDa5dv2po6WEjavs6Q0YK+JdJBJMEJhqYM6ue9QHAV/doqjr6dDwxLIEFFbvC
sD7oOQTn+8MkoUOpyvyuWUCvcmUWr8OgExHiduxM+asd1KAFS1pxt7qbzD/NQNFTdRhoMD2POWHi
kUlz2I68DwtaynkYpvzW5oCvWlNd70cKHvYouxAVuYPHqWwvltedqhJ8MjTdv/T1A+7hxt7WXQ6B
39XqPSGWN0dpCRKqCAmnEUL8GyschZHeTXjSunEpTQNlTb4u2zLa9PPNaXttmfMYklkU1WgqRwJ+
F/gPv7rS1060j5o380/s6+mbmizAO1nwG2JhO5Sm/6tsZTzoqTAIi6Vv/IDSYQjKBpW4KB/dcYVg
0DoEQ36rLJx5WBjFIW63kfIQLYGhPxuFMR5nHbaDB+vszM3bmrFwg17/t3L68Tsp0L8pp8df4P/x
B5NwinjqbuYQgsjFXUnQHYedMG8J3Y61KLlb9hbSZZhS6HyQs54cV4cHyydJSG4pTjEOyDIw+Y92
AhWoM1tL7t/wg5ymeC3W91MmFgX8V7690Qtk1JDcaq4NN99046QR/+X42zFRpO21uuPhK9KRS8n6
JrOmei3CDjJyVh7CJqxesfSH297WNfQfBRv6ykp3IsgQSswPidnXgNrS//lGECNxLgfZLCURXyyR
MliaxYh5pcfyiQHdWJWg547RlMZHB/DLNiEXiFmkTt6muP+1JTKGu3a8ysujrmyssQ78wftDOJ+T
xaMxylWRlJQT5p23V6ZZsvgA82Ztw7of11MWY6+ast9JtpSe/MR4aAwDdqjRiJ3mRglQHxs0cu72
NytFu58ZrPvdsTP0JZ0pMq/ZTzHepy1RETAGsfuYmyZPXxNMD9vUzZ0jPWd9NYW0mvRe+yUZ3Tg0
xV+RU5mAQqYvEcnRwfdksGmRdxxwePqHikiXbUFp4X4q66stJO9sOZYGCic8sPFy7Oh6IRajE6aH
rC4g9aw81zGI7sYMb/qh9Xo/HLyXsCPVkk5e/KyM9r039fiL9hqBpgAET2Ynk8ceJ5KX6IdgGp6r
gRi+qm2H4/1BUMtscS+lb2Dps4PoKayB6/QJdg+9p252chmj/j4RFjc7kLD929wiSGHql1CG9WcJ
9a3+Z17sd1mT2c9m8qkio0XybItnklcubIV3liX9L/Rz6LPwTGrou7euX41bv3Hh2zKPQMsapvP9
wYkM7zhVLshDjU5hEYwHNdL3cqPWecTMDd+0EyT5mF4P07mfXoIYpKsLBXbbM5gdRpMJJlJnmcjs
gIHe3nXjggqb/5rbSfusQVBSUEVvJnFUj7Q3LolF1ZoO/wdR1t7JyhOwlVNT3LyB0rmFdG9BI7e4
OTb1aMdkWy3MJlnnloXIoA8SGgZ6Ox0ANkHis/qTS9tvU2HpQaobqleQzTuXueh6P+Kyf6qcgXS2
xnJXlYl4zXYxZQxIltUKehNbPpBzuw731toZ/OJEeQesuZe0yGPR/qnwkKIlu9UBrdG6lW9O9yZt
tEcZ4dmn3LLVSY1mcao396/vZ6vE2Dp9nKBZFOEJwC6Aj7id0Vh+xtY8nfm1/E/JUEV6hz8P1YSx
812gWXArxbucVem1jZzearB9dWZAmTgt4/XEX2gjSWvtPIJlYPVHa+Ej2dADiWMvmGCdaARl+9g8
yrDZUBiJD7kereWYom8uRHXV47LYVKP4FkBhcQJ44UtZBYAL+kOVVxDtHSO+BDYPlWVtEeg7B/JF
Vo0WUZ+2Xf3SNVAZKgzS4Wwk38CMCJd0WJwlyaGUq3OnfPMHuBq17ufEp+EmKeoow1zz73FiBlL1
NJA/1HUHVckePeHQPmeWNBZuSgTnjMjKLT/7BRfIwDy6axek1t6qaXBGfO7w1HzvBS6LsVJljx0X
SqcbNhfKss4lSDMWibq7rfL83Y5q/wNNl4l7i0YnhemSBHn92GXTt/T8bhflQLqDiXaNUZS3Rg82
nk9ohDN7X8MDgevRIVMsDVUdw/TKAFntDTkVh7ryigPV6u+cXuSOOqEt6BzG9UNjeo+No3I4FP/7
gWRy9qtHoZvTsQqb//tBzod1MB5VA71D4EJ+GEw4gOA3EXeztPEqN95VoM6eKRmYDyUbLdiHmnhO
2gKuc9cWC88av2rLqP7as9EXuCTibM/b1LKv/lgZHqOcdfItDoxkrp/pD9K0TmlrBteM7BW8E4iD
c8ePz36E+CPTZhtGlH4NklFdGeQE15TM92PWvDACWJ8mpYDZeKCOHYXzJ+Wln20TmJ+ezb2YpEZ8
Ii9ruo6V/ssCj2pbX786ZQFypBs/SXxIkQ/WzUdIP2ARtYN8p16IrC+xsjfGtnAZaWNyCxpSr53I
A4g5BtlOhvmXAE7+YzhwwOuy/tRIT1kZYWOcMQ8SyqGTkzKxCXnpY/77AGzib5iKS8sPIZWT6QeA
U+0mn0TWaCzLT6rGTTaWX3bkemu9xhBIEMezIyJMPm2a7NSUQs83jey5Sya6chJa31SP+8y38aq6
GGWixnvzK8042CWmXR3q8FbX3RqUpVsciSDDa1Ejk1ujG/Dw+RBroKu6PdhuPB4rt9ROKeYn7Ds0
M+qChacBX1e6dncjKMFYmQMgUh9Q53bUzLWRg5Aci0E8Yf819qXuVhuZmO07iJ0NRWh5IGfehTQp
7KPupPZRmQkbTdsdX524X1WjScj2lAw7SclyTTtJe6+n6tsbwOzoLOIercn5vJ9mtW+tHT7nnWjS
8IP/xjpRsY60JbZx5uvpsplfLK59UM0dPZ+q6YKbiHDaz69K3yXfRwUo3vvvpAJC81Hp7sXHCHAN
xK9OJCcaVBjHLPy2BRjfVdHX1tb3/N00S2SQ7G0n+rPksln1aWLz9eCn2S+lAoYLU88/8kGfN8Rf
hJS1F5Ga2pptSHPoUcUtklh460Dae+mx0MPf5/jNeKQETF4HxuSFYVOGGigt72MCKFGQFgmEkcaG
2U+dsiK9CZ9x/BCPESDODNJ+b+PCMUOhPUf1nx7U/Y5KuYeXTWQfmgXu3Er75JGdW09giqavaGvn
+7nEE0Ph3ZoAq+dqefljdgUTKOieVYP4ley44FpE1lmOMGTZTDurwTkX1UjdU8BZb4GxD3WBM1pW
+7ALLsME6bidgrWdyWkZVLK5hM2oLxX82pL4EzzQROrEpvnUtlLuMqAqdAVEuwngx6wm5P2XADsx
Y6UJj9QZ9x4dnaf7Q9Jb9YKpONhXLtSxsbPkuWm4+LGdqYOhWlI/DC43iNo/bJPpfRZq1wf46aLB
QpautDctaggqYnx8atD8bbS9XTSEbiQtTM/AE8f+OyYy56Fn9NJiCge1d2XTV2CzKMnzySHrW5GR
b9GLvAWuYT+1YSCegknD3MFFu0v4QJ+mATiQNFqyFjPjGIXp7/20Nz/f1P/QiHo2gBFOEXJfm4rR
msUVcOq++GsRKT1XznZJaLz2MMFT4tAXwg9+bLO9hgqqYyL9ZjX0s83H7kxwMACukVUlJzfLx0Pt
usgQ29S4TaadsEHkrTpTfSpzLEF6EX0VNu8NL161bkLgyFNq2guwSnhu40KcCI8Up/tXjE74wTE4
si3IveVQS3MVTnpzjtJRX5csGpYUTNmN+/p2aLXfHMkLhI7ky0so7aeGuYkHJrreiNBIyoFeEPkb
2NhBUoWyPle+TvZVG+zB0w8rwQWyog52nkwzeYiQJSsLRXoG+m5NSFb6TLpJ3wTJg2FF3VLPzceI
2vFb6m8cAXEgruR0cTz5gyH/o2cNSSh114MSJxLe97Rn5gyiFyd3S5PQ3LEuoaRTttaz/dgQeQD1
ioyGkBpZPfuDWejDSEDvvhVp9TXZBTT7pN6Ak8VMRwfNhhwbKMi1kXK95w5zNMsxn22hH4G8r9WS
4PjyNqckwWaI5bmOhncSk5q0hZ7fu9ELzl1j6VhTdPTaHGe/dItlzR7zVkm8w+1oxe/VAHfZtsNs
L/CUbdhSMAUqdO5m4xyjPE4WWoc0SrGG0h6LyGE3i2aZgu7MxI15wzGUfdo/X0XR7SS7JBBGkKfg
x5WPyiiX7A5hhZ/Rpo0PWiPdCNCwvjLc/omdhLcP06y7xvNDhjzNLUqJ95BlaFU6EUmWZXUqrOEt
9mrITjtfI3pucI0XnSC2a64pEE6hMW46z195vsD1b5ndY0APYxs4YEToXeHr7r2roAZ2lQ4kQ66P
T3okahFaVnLtwyi5sgNjH9E7sD97Po+pR9UesMd1WyE2PINkoNa5jBT7V46fSNbB1mtqWfWh7mRx
7TTdWOv83tX9UO8i61FRem5YjNr12KxmOQKDSzOJ5RiV/sYyn0eh9A3YGxglqbYhpj66tjt6S/ZC
N8N0ZwrXO4G8AhKeZddQwiefSE5it9Km1y5Rw7ayZtSUdOAINnq/DWp4dIrEvBXGPXgUmnmexPCj
gi57oHU0aXjlepj2dnV1LMNZGqrhh0LyCaiS19ehVPGi7xjge3PEW+LB4iU+sL66bU8r2K/q7TRJ
QqDafheWGNoirMe8kYnslanL1pJuRjH08qKLVF2lLdSaLgKZdPPh/blt4iLU2ifu0OIE7tVVs3wH
3de0LLMeDLYRFQvXapIFobo1Hq2q30y0kHBQ6udCesFZjNMSnWJ2dVRLD7FzLnSXhhOAvBMxUUhZ
8pLxsPozyMTZZ/iEzm4Ftc4tjWuE6/XqlY449Kje22o4Ovc/ScRYtdeF+tJrPuuuZMeLUyXeNSFm
PZor6Lb49KQxMrtEya322vEQ9Wa/o5iC5YkAXXpzPEBlKY7NUJ37uAqOiD53SqR/uwKQQTBUGhXd
0plHvBJ78KZKgrNnZQbGHjEugjIsr1Gex5eILJXE04vrP59C8BcqQbOdMcgSLvqxhUvTCZB57EBg
NaSlfS0GXfFS8TIJ/hpd2D06no+MM+CPbyWQrcdxHoRGHyasiq+xS+eg1lpvP2lBhJbuu6tMm2XC
KVAsdVE7GDvBymamn7zrwXyXusUWOV5wdTEH4WYqi63odBNV4t7PrelYZtoRI/TMtx77hx7s1bq2
gz8g7ZHlqQeYTs0pHkznmiYeHWezxvaVxu71fk6ZAbAFYsCqTlgLt6q/W12ZD/d7dbJtc83STazu
h+Z86+ZqS0XSYVmMYh42ddr58WPXs0Npys7fjfNIkHfcBB37yieS//JNaDukVRBN0T1nyCG10i8/
s0D8hNjKv8iNf4Xn3P8ByHLuwiT/a+O4aeIy+LUME8M9zAQEgJR/rBLBqHj3AuklC9u8VlKvOW0M
S6r4I+LBNKdOiFgkh2xo+kH8U8TJs0/G8jeDIcYq2/kknRJryWiXH8xn3WKwK/GWTh1W5cCTNyvQ
1GwQ8mBG57CTrKZ/jgeK5gnX0BNkBe6yGABRKR3A6WNvXoYurTZoBXoyjma9Sx41pzApvK2nsGD4
OZoAs0SfqEXIJ9iSEQoJrZFen13vA78bDoE+9Ttg/9NRuMLYNrBDT2IMvI1jp87ZRoy8QbKuXUJW
DVz8XnF1evSVovD7p8bLyEsLU/e5smNr6fZl8eoX+NCLuDZQECO1NoWevmsJMxj6Q+ODqEZ0ccSj
fnU9ykDsRd9BWFz1Sg0/Q0NXT/eK385JN04TzpTljMK7zOk2x6C6fYe/ezSt+aswFeUBMAIQSNjz
SF63C9X9emX2YNWD+OlK+SjHKv6TptobSL32y5nZj1Wjux8O1jreQoQ0RaM67GIVvlFLz6hl67jl
UBzxcbLbBz+brVzZmU8VFdVVE3n1FXJcvSZXOXvEWxlvsGVoZzMZbOioMANsHNZbrZqr0EKrdxqD
yQGwQrnHtGjSFMqRS7WZwDdYZoeB37ubAsTNcOG0bZ/X5Wmy0KONml2dVVS0KH/b4ZIUbDYivKyP
qbTidatZ4RPG5Q5gYaWeCXz3l41pmC+WlTVLc9DiW66Av9RONL6RLjIsGG+jj3ZWT7koPz+lmr71
DL9u2SQvykKiJevsVIty/NvTj5WRpLzsgkGHBETOlhrf/v3d5aJjnYBeFKEU1wOreiDVAyMl9U34
v13mNX+t0DpFIkavbrovsaPi7577KhFp9zlqtAbV2PvvYqLoVRpu8yZCkywW1w9eWwkSzJDa8NKP
VNxrfcyfzS7Fbtol/tXEQrbOg1Z/rGHWrgvAJpcWytKmBalw1vEcbGugKyddyXhXJkF8VBlbJdh1
8YEMY2dPqz55wPZrP1DyzvdjHNoHhQppV+aorCuV9FtFP+hUaZPFisuKLz7D8ab3SPhB8azWuXT6
Kz19c1WOaIL9vob5M6XZCwq7ia4UtF7IEMmSggHJqew6F8qzunfT0yA72V34OXJZh54xfSVh9gYs
tPhD8M+lrGEtCmXuy8jWf/WpWAeYPtCekZITYqdI6C9D2J8ve9D4VR7MYjiD2d5tCNv2mRl7K4h/
2VYcWqevf6rGv2LVN79LAXAd7fUXuZcxGCqj/6hM+G29V4dUe9BM4C3vb7mPsrHpZfIKrQJkAaCa
Z8JuQJDkCOHJZ/RXEcldV6adYS16pAiu5zP7ZOlDR7rUoUua6NDG5v98ZTcNtV0Ax8v/zt2/cmqi
fRb/Pbuef+T/+s5/Ty8JwYX/9d/r/r+/pqZIs5mEcf33iv/93P3t3A+DfM7qc7uEhX0aHVRBFg1G
i/95cP/PV3mSw5SvGgSTkkl5sMpz1lJ+glhysOgtXzLdqI9hLzb3I/TFRHOBkCwOmTcdQdS1lwlJ
7jkb2dH47iVrS8wKCdd2m4xkwicxcmaJZ3eu5ITb+0kvPrZwOR7HQs8emij4iVjFaguVaNlZDUAG
KWovikrPmVZLec281GJaLtmkV3LnWADBbLKKriIL/wwojNdmY6M5YYMWFfJVdwvn2EuMIvdDRITO
GeLUy72m62dJfeTKDs65V71BTfFeU+ECzRn6H+CXybIzpvrQQPvcN6oHTlap6s2TWEd0dNiNkeZ7
I2z1d9W5K0OYWLF73dnVPfeVU6Tluh5THdG7sh6YOtZmZI+/OQQuWui1hUJOmpgBMOhNa+z0C4es
dqScjN+0Pt8H5Nh1RF/dS7auGqqDw5R0Vo85SmKgGFRN6vn5ZdXRrXFfUVFBUWD1uDPYDLFxbA5d
nfyEiBZEizw3InobHwDOE62HJeMpQpWGwUzXgR2ppVHkMYKr7AzXxz+Ledg3x7DYlRWDDWvNcIXB
dIZZx9o6NkEnlJ1B21mmNhHF6V4DxIUsA7ZMOfPw4IlWJDCsTWgQKDBnHGhH2GQ01Aj0i3OsQXFq
7W9D685pHz6HWQRud/TxbFID06M8BGOVUrkyrjb1g6fY/S5Yx6xlzUnqfcZTCKWJXhwBIA6gfzrt
b+ivAAc5dsSNVr5TcaKC1hdkUg8gPS2Wq3E3YnCSxbRLnQRsJCZ4IyOhPOxAh0RxTR62++4Etb1t
RrYcpkdtid5JVbj9sfN7d61QRS+KIVOg42S4Ltq82P0v9s5kOXIky7K/klJ7RGNWQKSqRdoMNnN2
zhsInaRjUEyKGfidXvWivyJ/rA/okZ3ujKjwzk2vKlOSYk4yaWYwAPr0vXvPlXRpuinOT/2s8pPh
PVQyJaAdFSxULSh64wRaQNmtxV6c3D0IbvM+dWB85rTwO6dN0J8wLV6iqgQraNFZdmAPDto3qUps
rsNzNUr8mqp/JEEmkPJOJO7wns3gqONmeJZz024jmBzrGNcOMHBgZzH93hXN6c08Dl+s6oveGP4l
HpJ5OzigDHKAz64OIbPsciLQm4Mbdc/FPNBBb6zbrPoWJvazaCHlWGJ2d4rAdrSnGzkXh6rrygfb
6vsg10vgaGq6QUJjfPHMarMEzlD+y6e2rj080vGq1jvFaQZGIBdRzvXoDyDgnfJrJ8XWwqGZO3N+
wwXSHDV7cWjc6nNoPYxEEA3oQgXDka+2S8SQN5XRRRWj6LF0hshLZM1XM/I3EFubx2yAEhsSwj0k
ZrcfEjSMISxN8jy850hB5QYmMwfYyvNVWOj6jQupvXL9g5867UsJA3VVoSS+stnInnkkiNKCncSB
ZouxGXXtqFe2dmfVuoZQOlTboUEeW5FXTdFDZwV6ld41l2AR+0OCx+YO9vrFx88SA79BUavqHMJa
cdW1NBhVfVumuvZUEo63UqJ3ri0ysk5Y2FVgTuDTi7zeSQi1xFxQcDnZKwK2+TmzNCpjmTNhCb2n
WesOsc0wrZKJfTe5rxEqfvZhzjblk8HfRPVh0qz5xtl/ig0jfPXQ/jekaVLgKRYAMsfUsuC2cXXv
9e70uhQnTaeVtAbb+kr4yeXsUp34s7wba11+jYr8q994hJePlPlORgPMs2Ea5QPUctQ0+fHjEelh
UAq8RNCiX37yzy+ffufT/++H/8vHn/jnj41aRjsEn+etUEQvjaDhaKaUx2T5MtgdkNx//vvjkdVF
5fHjERy0ieQP6QG98CEO5B+5XUeTpCTCnVvKGsJm+wXDIskxCLTKr+HnODVOeFXr67ZvATjpEdkp
N3Vm6Sc9hLY0EaAZVBlNqemLnc3U1O4M0y6aEr6C71XHKm1fIUe38F5KcCX1gvN1uroGIrg8LJZo
9o9Hn3/SOc6f/P4P3/3+0Jy0L5VpqG0o+vE408A4Rt6Sxctbqjqb+6zbV8ePRx2skO+PPn3vn/+k
7N2w/VP7Cnn0samB9s2TalZdhnhC71krKIwmmGpOCVnVWr58/7fu6zVASPJ7tUwutJ4JdIwdDV+Z
9KnjgCw9Wxkfx+bjG4Vhsr2ytuMUEeBURC39QKs5eqkTE+8Tk3Lfy4M9YDSPhw7XCn/848nmya+P
8QxVlTQd5/zj9KiapDh+PCqp2UjlWgHTqE58AkHRS2vboJP1ba4T4aTfj9LHoTKWQ9VeDzTyWJDK
tfCN6AC/L5ZjDtq1nI8zaDuUVwLGj5imNWSg9ug1gpIDeA5ELh/wgTZsRCOvR7h3a0G0BgQLpm1m
z9zNRR61B5LKLkhlp7Ixhw1JrSmkMt0/lmLniZFOaaxDKAOxhFOHLx+P2rFg0xhN4O251cbR0B0d
zSZF7ePhxzdbcsH3qrwW5QzswEzfsG5iKu36r0S5JRtDU4IiooPeUeb53lQCTb5X7Ufbn1+IWHya
deNOOTUKrHJIzgimyzb6GDZPPXk8Dsq5V+iuDTP9dLwxFuHA6O4j3XM3RizFdW3R+KpLANmOxUAQ
9pnrANPEkYO2eOgWGFFKvJiRHeYxz4Nq0vQzwCTs/TXi6zhtwcyrPDyX7CnIHrCi1w6BQRvaL44x
ums6jyupudF5lycwnAdm6Ek2yj2ANdxKWUzvpClI0mwCz8nrJ+UBIpGaqc597AKXBgzL9YzfIBrU
+JRVUeB9gDO93r/EOrirE0BCIkk2CPoasC7DvUxxpIx2uM+m+rxFiL8eRKpeawc6DGM/n2AG6h0T
Uwpino2e93lgLWfsx2nLnN/7HmfxX4yA/5wRgK//v/0jg+ePjIDu7aX4OQ2I3/9OCLC831DVe0BY
HMcxBPj4fxACTOM3bwlw8RzPdnxScMgE+Z0QYJq/mYigfB2JNHpaQwAP+J0Q4P3mcp0TIyIsy6Ue
4+/943VdfU+H+R7fFL2Xv//7b1R1VyW1c/Mf/7a4/7//1uHtP/5NWITd8ESm7QrbR1X1QQ/4IRqI
7qXKrZTxDUNn/54eAXosL3z54WD8yZP8jCBYnkQARfdJPSF8yEbE8jOCgHG25s0gQ+jRDu3GZ6aw
EWxCg3mBnJWxHN7+xefjcPoIbnTXcoXjf34+z49dbKESdIeIYHqIgrY12+7XRWtKXGMjfxUz83M+
Bm/Qdvm0dD5C2/QQg34Kt9E1ko5rE/6TiFhsaVGd9waZi54N76jOGwBHplw5eepsfJQtKx+n1Oqv
3/KSwPHT58grEJ7FGUYt6Nrep1eAaMTAkoqEiDH+Fj8NofIZ2BsH7usvYoeWoJpPz2R7hrA82zc9
3TE+8STMZhjJ5wQI4LkD4bwVNGHGepCrDTiexFkWYJf/+r394fSxXY4pOVgU1AhGPp+jXmhg4B99
cMue3Fl29+SZxkS4Nbp+gkHGXxzJP1wRy7M5ls556gmP6/LnkxUkz+Sokt05AFDQbJpw7y3SQZpf
PM2ffGCOo9uO8F3ssbyxn5/GmuxGDxuqcn+kfVAVDvpXWklYenK5+ZePnwso2COAyHA9RrM/P1WJ
8IsgWIMoa/TomqeOaQZKMjPlrUec4i/e15+cHj892adrHWGaNrlpxpNVMBjMprl2pbktYryrMSEJ
M/2IXzwj98/PJ6RrGHjfhO7ajuksF+ePt7DKqnpLw76BLBedrw/wkSTBu7FpL0I3TNYlSrAIX9Jf
H9Q/OU1cwxbcnz0d/Y/16Vl7mXIRp+zOQbkU52XauLcRomntF2/uV0+zxEr98OYytwgXbwiuUTSP
p1S49ovdYJn5xUX9x7NRQKGxBWILS/dM/9O7QZs8Ls0AfzVUyDDQuPYtQWvEn2urkVjDIfjrg/dz
GNhyv2Qd5L+mw9Jj/+GKnsqZoWthO6tikp2/KkzfIeJ7mknGIBgkXVdqjA44VFAmRF3zTbWm/4s3
/HF9/Xwb+/klLC/xhwNrE90T+yyNKwtJynqYugcGWynpC4598LqMxmQWvZgDniM/3bXGeNu5oNjC
2n6CaMpGFlPoLw6K+cdVxOfQMLsWtmkbwl9O9B9eEr4hU+tNFCJsKhY2tqk/ohMAn50n7a4Ia2yQ
HcTkqkuak6un5aYbc3ne5Ax150gnG3VObaTJbAGkhjlOxtidJYH1aOoNb9eC9DwVvqapX5yif7zi
l5ftOa7PMu85S9jhjy87SbqqddpxCfqWZ0zokLNPNSBfuYtrIrDLMbn567PnjycrR4hQRZ/L3tWN
z8cJ19DY9n7orKZ21A+Z7CpmnVpOrkT7q8Xgz5+Kd2bqaPw4W39+b5OaXEN6Be4+S+HSkDYUIBrF
G0/vkqe/fld/vNJ94egQn5hhc2V8flfolJZhByfkQHLE0niXh1TG7vavn+XPPixB8ICLLdRyP4rR
Hz+scebk9fkUV1pHaIq0XisM3qiRGJiXahG6iO84se/pmH9S+5n2cov68Upbyj/b5s5kiGVN/Vwc
FY6f60Zn3aoQBVy2an1yZbt1qTm+9TYmqvBQIoSlC83Tasz0gElPomcs/aS3SEebaEMqNEFlWr3M
NX5+42hDMGkv5gFnO1K7VDIac6GCeOg6HIUtLeWWHYYradaOds1iNbckPLi4UZqNy+I0WgjI49BB
6tIKcYjjnug8QjDzbBJQ93LZkieM+IS2sOZNI9E5IxMoLchA7Vq44gwNiV81k7JrofaCA8MYLxyF
fVOMbpbrQe11bPN2sGON+VjNWeaMN3OD3TIJZjnokVqVEqW0t0usLnTTFQI2b7H3zp5jBqydREEA
dxTxhJ41KUdvP/etcp/y3qvAppDcXXGbmsLQe6/sqGZm7VYop2FY2hkYKxJv3LnYyoFh23VGodaR
vyYgnsRB2xPEdu66lZusk1BGBlCOQZdIZAcSt++GFrI3EBQTMtIqQdMlCN9udecNVzhv1fZ0idmN
qKNYMAvBzOzHKwiKsfVmcuXZyPYTQ2FZUkMk9PcYDZ68KHGYJA+5BS/6wXGx8W1pcUYqWuFYSZtD
lkMqeSu7SmKXGnNL6Y9jxswsC/SR0C4CDfUK7t8qTId6EfrWg+eca6NmwTx2gWXlz7Fja+1BQ8ls
v9ZjB3MKrWrmczeSJEghwI6GaG5J10aTKx8Nu3DwoU1Q2Jkme4tZQMu8JRPbSEZfPIyIBTBtTNSw
tyYZRcjdIFWUxUB7PZ4cqIOJJtFyiYq3RD76HNM2Lu1+DPG14RrECQ4uwkRFWNi0d4Ns5G5fwvpK
WEikObIXW5ELNZgnFwF7ekP2ryB0Bun/ZJ5aGvD6ht2XLB400xTwKnudYJINe0h8Jl05Zs4mnNNO
g/aVao+wceJV6mOZ2/pGJ8p9bFZNcdSbup1PUUzvBD1BV+B5SBPshMTGTEMU3ba93oTY6GM/BN+L
hWUAaO+pQb35s5PmLUJqRADvXlx4Xc1pmXrlix93U4R+OXG7F0BjHuowGZrGiNpNanO1jZMaQSR4
X7v5Out9MRxGfVIhSIBUiJMT6a14iWwjQq80QRNitJ0aJPk1GfN1PBBFh1lLI3EMDm9Z12whwoFA
EN+wXevJiWNoqsT6kC032Stvciv04OzDkvI50VCZ5gfsXDaVPAuPNSUxYcxxwrEXwwwGJndbzXOy
R4SlEn3SOkJeF+tfnAp5DDjNkHWKTxIDiuEcpQRJpy2NeYJmgaPlakA6Vltx/a5ooOoPvrTQD+cV
qvOXVkcaj0fDHuuENU/JxrkQqR4tGm/WCB2F4QD1PWyMbTfRezsVorHUVZxkff5qKi08lIj8kj2Z
naWNS3rA4LqqSdLqiXLpyq7nGIusBCyludM86qvcLwG4MKVoqsWbEtUkLjF7mlT/PMZpV15yF/Yr
YMBwfwqo011spNsM/JxH4hVSNHEbtkRWNVZCxhsfqFlvpRxiXCip0sz5LQ8dmZBxywjDu3RgFXTP
Gl6kdg5yxBzp7RypegjXc16BPQh6IEFxui9zIyZuqWYKjULR568+iMjT65u0nXDerioWyvHCRlQf
P3J+m/aO/aP3jiqdHTOjccxDZyOffZj+/8RYLo2wH9Owf2+MLX2f//7vP/xjUzCSm6679xquZNNl
7T86Mctv/r/+8Pd46dupIl769T/tQC2Jsn/Rgfr7/yz/dlvmf/9ff3sp3v52Vf/9fxevSfX+U1Nq
+RPfm1LiNy4dHymeS+OHksOl/P2eUO3yE9NgkRA2xkrbXgrnf2ArfxO6rpMa6ZmUEOiM+XO/N6U0
/TfdQGDo8x8GNRatiH8xs1r/vK3jiRzbo1ww2JHQM/pUoFuey5gUbVkhmFsTtHW0HBABM9rTdrzz
YMq1fdIfbNYJNH7TlQvmZuUW8e0Emm01MSpZSUO/tmxyoSijdmbDnS3FsV3VRQXepyB0Xfavdpmf
a1lMut9MS2NMnXUXMWzrCu+mQmGMLnveQMpdxYYPDkC3EQE4G2/wr3HlNmFx0Ahp2TCIvCn8g9Z7
e9kPzzlztADbbsuSQDMIBg/6ghGJmxevU2SwOrZnJ52RGpoMWt1IPGRFVoFh4IofWGRGGOpFBFNI
c7g1YQGItl5c330k+WKHxCLaB3yGXwgIBYuhExdh+Re5716hT2hxJTEIUHSHlQ1afmzkt65TW2vx
gtUFSmh4WdxEl0RCQp4wGryT3dcGteMfxg4peVTjvbZr5qNK3WHqO4YDgSEutLBwLi9dgBPsmnbl
sGQrufLFUYWFrgXxs1fz9uaQYS1+D+aGTXQZFhCqpVpK9HCFA3uVaBbKgWE64vwxNj+c739SaBpL
I/WnQpP+kOlw0nICImKjKPlUrMumqFwkYbm8n4DWgeXusyAB3LPJM2uL2B/0XzR9K1Naj/EEeL0W
ztoLJ46SrDRMXC3Ozkm7rzTEC1ijUekO/Gw5qLU07bWP9GnTew0+/li7ymzvrFUW8QSmivHXt3fZ
DPCAJJIDlC4T0E4ybTqjazdDTU206ac3v8ofpKjOHGfQtlGoIGmP3b5sDGs98TnBtNYIPIQCXfQF
NtlwWifF6AW2gNhVo7ezbaz3We3vUpCngek9lraPY2MMBAktgep6k31DtG0bCt65zY45noNVlnCC
LoHXfiqAjWV7HIMZ3H5mEKTMpvbZVBC9CL7vbNI7ZraRgKU+QjK2hspcL/LncAzf8766LA1A6KQ/
p2s+voNqpn6nGZyCOJrgN3Ixhc742uXVqcAsFuvtwa3VMxM9QlE5bdqmCVexWv5wKy7jzDun0snX
phdp69iKXqqhREafWM+WnL5VRKrvRLd1Z9NireIa71SDwdKutqS9TUEfdzd8JNXK6CYUjeAureqN
CZd/gqmXLolxLyGrITh8MvM8q5v4wCNc50nyzR6yETKh8dw3S6dIaM81Yph16HLmmgYQz8riEpTD
Ba+1W3v0ddfS7F91nctgQBi3qYipD6zEeDRcLm0icRTo+5LpOudJp0haEWimUoxV6zaBGsLI7cZu
yiD0GnXQmunk5UW9j7TGx0qRPwBfzfcWHokV6Qvvpt1GQVYs1zXOWnfxR3Z515PkpMN1qkiVZVO/
kk7lBUbT3fSthokvW/TUKIVSjSWVtJtn30yrrQKas4rDmAxxk8w+LzIf3aH4RWvWMH665jydoQUY
Y3aStNxZNbzl5z/0LKze66mCnsa8QKjativ6pezGBLQPK7CmEhdBpn3hRtGt0M9/+7h4Pi77/xpF
/WeFwF+WAf/jW4T7BkvRz+Oof6779m8esWw0SVlaGUmZNDx+X/f1pSQQ/JAZDUhbn0/y93WfCZbt
ob6gf6z7nkuv5/+u+6b/21IlUA44lkkfz3H/lWEULenP93DOqIVhbZAUxdLPzPvn8wlmY1KkThhS
7mN7Vml2VaMBP7BT1lYY2DRs6+g2F1oUrDhYdGwkkCqXZrX1HNxvFpCLVQUz98nOyRJHC7dKqjY5
ORhnsU+IaIvwbw3YLL6ziMBm74dGbNLgmLQC/Aq7UBN4M0Rk61xhWzglDJznHhB+V8w2yrGKZBE3
In2tR7OlOW6y9U37rvbqd8OLwx3+OJ8BU95tUg2D68wwCPK2hmcbQgz4OQKYaMF3i+xq1Of89PHo
40tP1tCanaO2TiplnCwT0naJqN9w0QkQIZGhDKEWUJ2BlnTMN4OLuzaKoxGZF3HWljkcMEm5rM6D
bZ5wkfHQSqIrHQFqq+WIBNhL3oxR8pWYS7GLpZUEgwD5xV6p3dBIIxbGV1/BuhVIbQmBc02XdOwx
9C/1RZ8Gv83fZn0VXn58b6xjPokoOp/JkSS+W57TMj7i3pRn9O2OkJGhrBJRDlH3eewTbQsEb+sX
mX05p03orhzSnDKCqzd5jUae8Xt1FY85uuwE/OswFh1ZXY6/Y5twRTwvkdRx01+WJiyEfGmZtFtp
6/kWJ7izngl7UC6Uir4jt1RE8sgdt7+K64PeO+PRRNRoV+657fXOMW28GwrYmcF4XV/22jZjynoo
q/aOO+YM0WMmxlnGj0Zcp5dIJ9uD54mncrITUAYGOdn0/EEC61c5T3YKFRrcBF+rcPe11O/GpDfW
KMMQdiJWPUOIs0sXclKjF0FeoC7V0z3W6fkyFtVw4iI4ZUM7X7YuUwTltvRhuvYLRoP0aq7OXS8i
e34Rn7r+Q1wpQtskudkm8KbTKLprp0Xr6UTdYVDWBhldfJqxOOmkK4SlY1xGUftUtfBbhMi2suod
NqWTuZrcTjvL5UGiZN96oTfuXFSWWoIYOB9AK/XAhtjUlpb85seNfposWg4G+rwaIebZAsQDlZ7v
x5HsobAgkSCNSWZS7EaxB83g8igvXzqzvhhNoB5+je+s7ABpDWpXTgUiBWJEsLvbd4Z9aaMt38KD
s3e1TEi1V4TWkPeFIVP3AznZ+7ZxiyOcI2vVktgciLgVG6/ubkwnc/YpejmCnECEwaQ70TMBxzxb
155XbwsnYeLkWTRZAGoSyXlh5H64SQ2H/CmAOvtMFqyKFVFRKcMG0RDLm5sR7A/wcLjp8gvp6u8k
nmRb3eluCSLSt0mW02SXN5BDHjvZ7kBBHbFuRxTiMI2qiQBGdizkb2l72K+QJ8L2etS7vbmEf/dl
fmf0bJNdnM0uv3cSkT+sXLYHwk68o++rgx2SXxbBddnY9M1kKQoKDbEDpneN2OUxMxSRkQy1g6KR
82EurKCU6bFKcv1YjDjMy+YqhSsKSiI9TmwnAo90VSzF4XkRzgEuQ+8IbeyIcrjzVvMkvradYa7j
mUapSCnB0M5kW6eY0rMmry4s573KHJxZHjJ2U8ZmQPy0vVzp+ZWVq+KKANlVgnpsjzXoDeiFc+k0
2RC4jUNidJ+5u1DqXB3qwurIJM/rKt1YbvmIv+U6TJURdOEmVpG6/Pji6U91RB5P3dLlqkbCzfLj
GCbsmEkmrUV77tpJv5oImN+W2lnFfevCWxoj1BUCIAN+DtPNTip09TsthxAHPvdxCs37GP+m7Gf3
tsrnAv1reWzQ/ly6hf7u68U6LKCXzgyxMShiBcutcIscc93E4DClj4y4D9mt6Bo5QZIXrDMyrdtz
QoOg6NEwd5QZsTFyzwvtUies/WhjSYADVZ5mq1jL0b/uQmVuy/swGuQZ/f0v3VST0mzhYK3saZ+E
CJ0q1jBiQL7JjtrJZMM5kMWgC203mymwZ2FcmaX+XiyQjhKgupI0iWRk3VZDKE+DCT7WSuQZOsw7
bHPdFYOF98xR2t4g7I+759ecPaABGX6t46YaOqTMLrcHsnbH5ITuEH1SGNRwaDZA8R9UuNB9EmS2
Lf9bItiFlYkgIxg98FrsA5lzFJ6GeJfw0JXK24891EYxPcTcMw1rw/eDKSFwiQ4rkPQ5voxLOldG
nxNNWunA1iMkqo1jEgIbc0/KTLyQgwl1QtFv36mqf4v8Wz0Je7gW+lejdG7woJ0DhSC6ZzJL0uGG
ea36EguovqTkVf1tO5Tp2kqQ3LKlxsM5N+i8857bVg6NrgM/50QWnshGsl5egpiOD9Hg40qwizPf
CkwEJKDesaiGefw4oQHbqRGfOvdFLKhxtonRwK/aQo+3c13lG3AZydpooCdEdrRBZ29tAfraHBss
905U3yV+XQdV5EyBrZzHcDTv6pQgTl8rtujIxoDZBSMFs9lWc2MQmCfpIDOqu3IFmaG6emoao7qa
EW+v8Y3abMU7POJZi1xxaIKCyi5IQTGWZNFwprLLjRsFY7MeN1xpS1JkAoyUkAdMiHpKjGnknQgA
cmkRABmyFJEVamPWcjs1ozwwAjCDIorQYFfFOmtPpSrwP9cxbfrYYYZ3aTXSZeyI3YdMVnWR1nBP
XNGT6dEjQ4f8DXMoS5/zzvRWhlFKbHvNcxjJB0XjL2jQB6NQ0zfC6G6oSs+tiaCjKqJ9T6+bfWRd
sm8ds2dIaG8AkvCv135JsSW4rxv2ThROea2ZVgWKx0Id2zgdNoU0XyVldpXH1YkDgEi2Vue5oXeb
2B8IFaUwwqafGshXfRJ+qeuwxl7ZlrpVg58eVS5AGY2UkzBngpLXM1S6cUhD/COCqHomQDj5Bo5l
T+7jVhDLuIqKHVkE3ltb9euotJ6w88x7H5Ql4fbG65BP91RGHoknyClit+u3qhPc3on48irCOPy0
eVGFvG/DqTpna3trdKhLyiKIcpy6rXsXqQl0UGeU27C4wHA50bsoscY1FIWYJurNrPXAyUklzKQR
boFpv2Rp2N6UVIKdTxpph2F1VVf11yIuBJened7X+snDlRZ4Q+SvaeAaq4nIy1F6rBHNexUL/VjH
dJprKtPEuNL7BI94mr6xaOJmHR1wN3p5tEYvv1usp1E33Y+TeKOhX55NZAQykOswvo4yqAm4XuUq
ZQId+a8WWwtIWNpOg+M6Fa5xRjvFPBNSqh360Rg2FwpeLBoo+nuXpUl3XxA34PUCiAqtuoKAnJCq
0ppEMLs2Qn5sIegp2Q6g5kLsOyNoVab7zmxWHK2cmS+jcezoKtkXDfGHWA/qJWs8FO3KUFYZZLC8
Sp0ixY0vSw2WqMZpHGTkiq8zB64i3YcgrUDx2da+xeq1xouaXYQ+3ZBehMmurG+AHjRBbqbtJhuU
QmfrPDpq4OyIL1PZ41o/WDafZ26guGXO4W45de4RNY3HhuBQiF1Gtx6dmRGWbFY0dVixoI/Wibo3
ixILhg9auBaHfsqXRJz43vVM7ltaPDCIY9pmRA2SYdqCHWYjbGJC22QFkQmZHz6IFD9dPRMI5iTV
AJCuTDfAJTGYXCvyL09pIdg4WF/I9mZiTh4KGKmpOlAZCAyyNA/1sXEP2C0ElVe9a1NLnTqibgMg
V2dz6V1maX9RlwaI6LG8SZn3nMjqozjZ+xDqz/1e54BDN1xzQ76qI5TYjCSAn9MlWfmWloJt9sRu
4TOlbgMfycFooSW7PD5T8zsgPyLNFAB8IhbuCXo4DQYRhEVqnmPSiDZT2L1G2XwTd+mdNKtkTUPe
Wac5PVg9v/EPXHD3pei/kZ/41pvtc6Jz25XltLfH/Iz7J3gov9s2tnwaXTWsIi15ikdzb7EBBtjL
Z6Gn5JpR9n/RHDooXEX+NTPJa9zYl5F+3XsFDFnjS+244zqOxYNNHHMvMRERD9isAHo9tel4x6j6
QpCbC3eK6Rn7hGVgvO3mS8xiCcmZeLmLkqHxmDRi30fiaxR600lgOlD9XdIw5h5FvmRwAymTogbJ
Mngo/vP+rqX7TZnLvMcJ6x1S7qNXRPd1mHdsPNMLR/ZnYw+KhRdvr0PhAd8GVLPTkuRey2oufm60
xHhDpsA6TGH9vuT/tHNuBWGBC6tIAndiPCQVhMqu796SFu51NyYbWdffuszdMgUiK6JiuUdmqRij
P3YIQXYFdMQdEuPhdmqjjQ0cy+oJ3gNphAzE5rtsgJh0ovhkTwtvGOCKLTGjddiRW7bBPm6NYDa4
BzVhvmZGfBhl9AU3q7rUXNaVJicP102KdT+0/aYmVVGP1uZMfHtmtFx2qjHOE5yy5/BbKfi6GfVX
ZScbv7OtdWI4+ZWm+buKiuwsb9SzcnR/m8whsb5TspeteRrHKN/RhFz3ntucdHtsyPwja7a3KciE
mU8HoycqPEEc7ueDta8X60UuahBVot9Os+rXLvl/kNj0+aBDINzJnrR1ci9e6skqzwxgvts06WMY
8NyHhDLNU1YRPCjyEt7WaDaBZmf+Ia0zsFb4nmw/N06R/Rh746OLnXM700EjD9w+5ROlmtMkX6IS
3k5tIVfCidCuwwbiW6nPb0ScmlcFd4iIXII16vEOKAiBCv6ri3zszOQtMBrfeVmo1laNud9p3qyo
kxuj4y3amrMurPquqQCF4gEf2czJ/SDxljStRUiqEe+FViMQ8ZMd+R33HFmsIsyPD/O+R3ITmN3i
dPH9ozHY9Sk3rxVVyhX5wMOqcto8aNI5O3Mq61FG6lavRbYvBhfqZS3e4jo7uC6ImrxrmhWT9lVO
8KIKCVMSNljEnEl8YPvU+n3dv+ZzclbGWk+Hm0C9qXUYPVRm+aUeckVPaIQZqVgrfI7ntsf1x9RG
OtvCKPUzkZ0RvVLHXnplhjRC2q65KA3+eG1qwwWjlRWUMn3XAjQ8K0ieH/q+2KoEhn9cYV03Mvgk
dgU7As9ms5l9qU4atEvlGOSF+jaAMislCzOHg+QPiAIVLJ6O4lY0DulF+RJZ4ByEqtqNTQrJtpqK
WwCsp7hmFERYNcMfKLRTlgVRZeU7DtZ6miApSCwCAe70ZkPoZXSYMS7iG76C9PMeq3LeTtSgIO0E
tLmJXx6f46gsd+RpGQM98Yl4JehycLH9QR/WdrbsrVJxMVgF/mB/uF7aM2ae3To0kcCjVwHCM7nP
Bdes65Jhn7t9R2bb4tDqjfLK0klma03SurIlYKXVQs4MJ/B0xmYklrdrBAvejvL9xSNw7DyfoTxp
nHiysYICI+iq6jMrSMEOr+cSZLpqeKLE9bm5RE1xCdmNEzSzrjEKzmfoE4yNMJv6UqgCTgy21g7n
/bXLhSVQOTNyqY4IYIhs1002qthDQzFG+4aThbopAVl+aPvHGW0N1ygWqBRYEHCBa9Yy7IpTc5bP
9bCy8yhaIR6ADJlbu7wNE4iBKLnbqJ3pHUTX0APivd0nWB8ThkZYH9u1k0YD2cgZGCoT04jDuAwn
FJZM/Ks6vrttxChoPaQxFO/S2xRh9YWMpIrTM3vwDIctUDjt2CZPK3OhLFNJgHAeyvU4ZdMOeA78
fdL0tBbkeuGz94Ros5XxkAeSe/NaWEuosuYe8wpkZG0hVGqQLsbmUG087Y3PsIT8wF2fBPWdGfoZ
/h8+8IgEprG/zP1pvuxHBo4F99WVvmhjZnqM3BxsJFU7xhv+Llo5s5GcG50dLR7UKUi7iK2dOkuT
0T4P4y8JEd2HBr/L2nZqN/DS9sGbR+OYs1oMqVwNTZHv3IqjlmQZ5r6C0WJbd6Ra0gtCPGAnBy0k
P1OqIhjqgpzqkBXQ71gqUWSEAVa2cdXki9CxxAPl3fUmlSbeRBQ2JYqmcUwPbduzrQbeb1HB7Ck3
73tyebjDqSNb2/qYJcmDIy25K9vqBjCGA/iY0FkJY8pqQYtFjbrxUsr+KNSPfibxogdVHVk3ehxd
Un8DzLGHO8W1uu4mEsZTp4w3tYlvYendlqhXbTdkDlY89lMrgT7EmKWL/Fvr1s1eGMU5aXnpuZyD
qUqdoxYzBIFvk+3+D0nnsSWnkkXRL2ItILDTBJLMLF8qo9KEJUvgXQTu63vzetID9ZNUShPcOPec
fZi/uLZRRRbjnYRA0W4E7RtSu2hJZz3MSZ0VdHp3RXVy/E3v6A7dDeituBR+/yxqo78E+/C56gzU
5GYvccXv8arSuzBfUGiL8SMqr46F+2To6fAVDH6+ySWhmr6TmnhydA8h15iXkzrQz/ge23Twdnkz
sJO2hTk8jtzi4kZ1Pp81Rc0f6mRicWgkSC82KY4uS1bV/2AQ4r0p9BjBCkHyqF58GM2EE7ffeYH0
junNSZ2DFF+S/TTWcGcO5KJOmVIebXlx1GD5Pq0TLepmtgOlgCiP3MRcrtmpliuhXbuhdxmdnpmm
BQVQcyWGwxo5XTWTWQGhsFOZS4CbqcmaO2JoGzd117ZwFc/mW7VZ1V29nbfGSsMsWF57KdIAhrYi
HpwqF9OTIvO6hSUFYplD6/x56ArrITDV04KwkCyKT4Gk/iY32vm9p02E3EP/syGj+sTuEV6b+eyC
jgXgi2XI7TdwwnV3oog9gqI7nQaaxc3O79PVrt1YUi04W94fU+kQJhnIwJV4qH28VArnVdPn7+2W
jZTyAcXau/KmzUlQ6uafKk97d5ijnlmh35fap2ZDotFSaBuszwsGiqSiCvIUWIPzRJEXFrW8lVfD
yg/EGIvApnADFqFFQyDQm26W4zy2u1kkPioGDTjDxrWFEne3Dde7yfSmaJXO2eDbmfDWtRyqBkWP
s/zASdiBx6rvctE9OwN1vU5hRUBdxsQscgsxYfxyWjAz7iruSnfRVx6fWWqC2bbc2UnNsPrnL8PD
0pqHdIfY1TWtfxQV80EU4DcWJN1GjvocwM49lTvYQDtTSakqj3d5SfoM3McWFHflNn54Rmtd5Jq1
UZirQ12CdsEmNHEBW5HZQG82eLCVAvZ/b9hnD4yTV7goK8IbT53bGWdsvT/27aACVMqJmoDY34CM
yZuEnY7qlNlydVxYLV0jbU7TfZgO3R1ZBO+bTWw7EmIvUnAVJ0AbPkxWgvxDRjo7rJbYWvz86s9c
5rNNvWeQoG+T45z4Hgdn35MlrUEHuYd3sxCJcOxnc6UvusIWH2u3HM+kcPgL1XL1x2u3tu1ltUMu
HiONy810xuaHzmVWPwOWLokXPs/TpZGVTBgZZYyON1H9hRmkz8895fC9j+jsAfqm71RGG7bMeGZL
QblS+JJlPkApBMW4fVpMi2RrbYHtC+wfrnTI7m/WXXbDvLwwyTXdVc8lvccdH27gmMGnTfmLwEJ5
bgt8i2L87Kx9jZqi4gjy8ptf7B3SLa/s0jOMtqFOoXKsv0bv92Sq+7aVcFGafcakyvutGzeIM23f
A2n4wj+jL/WMMooToWetblZpIMEzdjrLePTDaZWb87gOK3O0wynttL59cob1Y1rh5M0cAElYgm1U
Rn9lW2hGRVGbP7sRjRtX+Tvd8d6lAYrKoDc0F0dQPGcwlSZBt7FsNEiL13Rz76Z5ZxTbzpcLNuLS
Y0kyGFYrg+6gch1uUkkKwuR8NxNlj6xaHDaHoDgLoR9JL1QP0lJXYE+pu89lalIfXy78J5uPtM0q
rJr9JV1zUIjGRrsSVcJm1KwAysYQRbYb5rud+OBJbZVz3ld4Q3BCzmph7pL64q6qfOL69ZOhck0K
bQZPCtshNBmCu2VRg8K8LmTOky3Y/g6SciZZzU9GaQNrKAQbja1/M7ZXSv3MqC1NDlhwuTGj+0bq
gAOyzNyHAH4Xq0vQFeO43vVZf80J1KaWN47JNqNe2E1/LojkUoEe+tQF6o/Rvyl32i9YvKlBqKpL
UHBC7b5oT53TWjEULbx/DsUIA1jlSnOe9nhG7fKurRRgs82v40osX0Unswjc8zdK1ukNFAZejN6B
TgzGsAR8cFutMa0zc7w3TSaDIlxTgxqcdA7rz2kK73F9Zx+9U3OP4MLW7UZxDRp9LV1dsOTF5uGM
brJCz+IeR2UThlFUsnIHolQMd6pEPvCVrU6GXH8N7DS2PjNjLuhoAdTcWEjrk00FO5GqT2lxbu3f
ETud+xFbDlNTR/FKNSm2W+WbIdufgysfOMXWmArUGhTeQlluMFYRf6daB4b7yvush/HAtchXGs5U
yid+SfDEAzd2tfumCIc7Tf3ZBqVIKCzVCYZOPlU8EsnDczwaHBi6oCQMO2WVsP2YiIqHcMMv1Yoj
qSMkkpiJdq0syY7yAvOAznO3e6pbH0ro1MP0W+iFZSmHlQ5aEeX1r+0E9TxgWi+rev3mZJ9kK9lw
SlQSYbJt3+wXttXFC42XRgfee+BvaJblzKovjHvgr9HigCSBVvPcdJS8uxtgOAzdp5wl8b2kk+HU
hv7x6wY18EN4tzXrfmqo1nxyrAJEmrWWUH3M37XYl3eczIk3zALSbMOu3CEoo0FrRPu8VJxAXN7p
fgCAWY40a/gY9xbfMvjtiqtY1d73nm7vBWUNchoL4BNgLEeukCc0xj4pPQ+fUNZYCXkkvg4UediV
O5CCr+ebdrc29pyOyalCmg1LIdMugHM8/mNh/5Vpv74j9443TBwoKiNPuV3+BhHeXTqPiLrnlene
uOaNl9FC4Jqq64T/7M5m2XH0xI1peQgswUHfdjznpaQrhZPytYMd/AKq7sMJN+sK5+M/IEsCJw/2
w9xUMWzfY2k83aZdSqAE03DmDhjEXQPlN9Qs4nPyCPEc7LglJguEGMCqpME7PlqZjIrRbB8dexqe
yxWXVpAuY8Y7WnuPyKIZnG47vA82AITKO9qFNNU2i0Sz2NvXhTKQC03CAN4NDQg7919EsxJgGVo6
tX1LXDy5Hg0rejcjrKYtYzcPEWrUBqxksTks9CcCGYL3ixW5cMcHxOYyCtsnoxq9tHBlEeXW1D5U
gdM8tJpv4qxZ0JlGYiG3Y58K/cSYwXuKgKsdcc77XZAI6fM7aXBV5sPMFGsVe+LOtENs+qOlWjV2
swWhFWfpJMAiriZj7Vxt9xxB7tW2WHsIIvkJz53uLjxGi//umMFDi9viaTVH2hAhEDh2f8Ofwa0y
YEj31S8Q3q8CRFWpiuFMaw5tEaxgAnM75KH5lyvDNg1HgvkI3Gx8loHsLHsZ1td7n7qVb1/nrOd6
5OYDTlFCJYSYJ2Sn6toOvnlWvBAIqwYYgOBfARzqQp3beM55SvHQ/Cs2uTwZWtxRUttds/bDJYR1
P3jrF2zNLl55k0D2USDTOpYbK3pTEYJ/CR9TBx+4Dy6ZKm0O6z0D+BXfaBfvm2T61zTidna1gb5h
eQ5V+QRKyjuvudmfVgsIK27MOnU9eAg6UPypK6aH0R9/F2aFn6aF5b/5IBWPG11WfR/rzGVk9tjj
5uRRjaCqweZMD3hYkcwBnqEJxiH5qMSzWjPaxfKqd+t7i3GHc9cA2aW9eGj2kr8o41Lq2wRe9FBc
xTKfj2cMEZHJSIZGfvK5sTC8gpNXZvVEf837A2ENEBljbST20XE1BooZDX5TN7KUVT1HhUCw3PTX
tmZPZUHn70Ha8WzEl03qtOnN76yW5cVSwVNueMbZHHihCAvyjw9Nbu9q/eWY3v1qBQHcaoNEhDYj
kJNbiiWCnbL0nmVj6bcD6BTLXvyaB0IwhVSxK1qK4tjrrn2RZhs0tsl+h6ODJgaL4wwv+Jl1rHwy
jQG9ybV6jE/qN2zpmOK06VpCWG8782uwKb0zCALS3siik0ll9MYLw+Sj6UI45J/EjmaYv9aSr6k3
lHQqluWG5uKFEYXxLg9Vyg1yyk7OEyIeuGX9V/uBjcbkfFuBE98UxeCR16rtvZQ/d+bkmETZdhGb
eQs03pK52d0YLT1yND+uNY0sXXEni6fFy/DatuYFKtoAevK9UNwLkWu9BMHEvv33P2I3x2jSJR+Y
HJIvcZYao4e2o3Zasbba/FsMVJypyarImSGNLf3bWBMrdqHNXmRtcTpnc3WWyJ+3vSlROEeEjw1T
kNm9ATNfuUeTE5PsJrowL68jbun7IMAkGSioxGtZiuc6LJ8MwzgJdsfvJt27ydysOLfq6o/sqirO
2bOx5Vunc6Bpmw1EmfaZRl7XHLgsdjFeDbq4efp4bsPJTByIp20vD/I1/qweDm5rbjPYMxylqsre
JOXFI5X2aeD0xsncDB5fswTdPCa98kjMzTirXY8sU71Evum8ljYXzsZBs5d4fhoJ543K0bem/21a
JC4Lu36hFYJ9fcjAZFX2wkRFTaO/flTLkt3WNo8wZaxTZ12F7b635voHMw74Z3/aonbz78iDzJFB
VAbLG7esvKRrj675nHhbNAzNVY20+vTssEOf064pjZ12AEDOXZu97Jx5MOPXV7+26ZA40EqjQSWV
MLodlJY2+LEQx/rsoxAC/xymuigHE287LO6hP0qsCHiGe+1eRlKSZ5p/mzOgUTahLkj5Lj8Q4ePg
XIXlXKvQnW4Zhcrxig4Vu0Po36qySzvHWx8bw+f7ZkMghG6bi+rHwAnDAs/jIvAw5HmGQwEscNjn
6mVzRvUyyJlRahjUBQN7EIj5U+zcPjzHeULDDlM1cfMpYWgfUiAVDf98jXkOC9vh8O/1mbOxPu2d
7dxbNKwmZb6/W0PNrN+6JKkio3FIO02M8M0wJrpwvocbgRpBNfpascUcqBoaXXU22mmO6x3C8FKL
KGxGdsMlG5gcyPKp8BWGCC9LF0vUwHh4pfyRscVkbTYZbQTFdjytnp7irP9pO8CKwHe7ke1dgMx0
nML2fN+a3quQDEc4Rd7DIPu75MaL0Rg/i6NEofbtKGsc52H0K7w0PaebqnU68A+qsXbk8JcfyXRG
xUDcflFm8ZjN03clLzIJevjwdnhe2h5Y2EjG0SuyhaLi8iHs7Fvp1TmsesSkIZNXJBSI5rn4F9hO
fTu+qadaSNjI9VLFxub8NgZ751tiddQAAenzWTqdZxvHO/RGysbz2oj9IftDhG2OKTZAaXB+Z6Zj
MBPIx7WjDC9svDfIERe0NtaTdEy4+9UJ/jb91tFSsXNZB92ucoyjeSP+9tjmtQkDv6IUUqImnSbu
GKc1jBV9f+xYgzc4585JoyfY8DvvPvPJwzU2cU9o3QwdJQy2hNrmd22aH6QoiWexcmsMfHsWM2Bv
2tgVYcVEKybXxA9A3lXuNoCMZm7hLhQT7sMFGLo/wK2y1AvakzWyH+4XFlUZheangleKC0oFo6/2
Yrckyems68kTzEZEyuCYj8wJs+bQ2EzrZYNHcDxrqPvhQHIDHCbdD3iE6E20t0aq/++w6t784Hi/
ctNCBM/vqVi2U2GVF8uqnqqQ9dmhm5rVQu9u8ekVAZsFtgh57Yp0H1CX+x7ouBCf3BKzczWBZ7R0
/61qedr0QUDLcDs+iiDPU7gsVRxMEgMSJoAbRxilC0owLN7jvwcxaQoj2cn0YirBcwAJbkzGwecz
XpQHZorW9ZputqzFE4jh6D7I2dqTCyKA5kr0Ji4aqWXknwHaTexl6y3wVlZHhUNHAyswnK0cYtYE
imIt0xywYOyPijd/9fZb6R+T8XiDJzW4anyomglRhL8oLLWdjnglrz6UXPZrsrj0wTKijXZHAcmL
yudXXZEF6PvhsVJdH48Mdig8JrMjP2Dh3TfDTvhYowoFNXuKnEXP1E4s15zxoj1zvYbWTW8Orz8P
0CvAmgyrj6aDwf+YDBetzrQ/zKpZo86HqGhazo/SJAYcsteMMVbNsSsHZKe5+ihIL3Vi2dMmwEKU
qSkN+VW38YbHjHq+U96YzOxh8T7RoDiYHDe05FAHOvhEr8uW6ie8ZCC0HisqIh6Mkgalls76TbfL
cyFF++Bg/TWsG3Hp8ps0uX96StOd6enraOYqziyGS6eYVjYrLqqLKR74SCY5T/FbL0gxNhkdPuMl
yDGyGGzpmx0bGqAjrtpF/kAh7xmHorwOgxCnWva/UPL3j+G/y5jex1vQVCLxqyFLK7NNtDUFH6Pa
vqTXf/rjrhOoES0K0vfQ9NmpbBZu8LIkU9+KaLL7BQV7eJyr/H0Cu8LnLXsOj0OtWgTwYkxgpkB+
6bad7Q3r86JUY4IH960B74XKxcyqLdy+dat5l6bgm0vx22kMRHMxbYP5puJCMFQJCDg2hZI4sCAo
l8D+znN2nCSo+AbL4cYXN6L07+S2NVRNF7V0wldVV8Fy5l3XPj1Uu7d9wk+VuDvxYIfe+i6gH+Pl
w7n0X2tYp5a3sJasggJ2CmvbEwNbR5H2xlKlOP3TQBBvmiVQawqTPyxyGihhGNpUtwEQ5aR5DDP7
wV/8NuasG1KqYeIZN/VtLxck0rC5FVUICTBDl2dAPFEWixMqdCRqzvrTYhH7iAsClvf6dw30z5FY
Fv5tGvKCYr+uAY/0XmSvWo1bFPjmxzKHuJyN8Wo4huJpbz2yMIGP/ionXLohvulTjvlO7y41y0b5
NzAKJ8LX3b2Sl9NpWffXocTqgMssyfsJPsh+VHwN+4PuvnoLQbPODzB3XqNf5TVzDJhbOq+iKpDq
sWyo5ZlW+eDxl+cGy9hm9r46r8Hts1p/wmlmiWOwz+NltyhaOlV6wooDhRulrbgbcf2cppVZ2dgU
Qjp8JZWR7B7JoMejt3w3gIXyDB9M+lpGZ7OjcB3JPAXtELEBEBgJTy2k8LgUQRbNI50G2waWZlvo
9Aio/mQpGlE5ollgkyRab17fx4Og2SXLfV4F/HAOpjk1affcW1g3XK1fJpN7vV95z6iBv1xn1edF
LTrpaO/BU4qzb/Cq13I27q29ta+mTTGI4Rs0M1TDGHcH+a/LMV/I6d8MAjzWDq08FWYhuHVXv/Ab
/BOMu/hRWP+GNJQVG95qP/9WQCawa8QITO88ejpecCfjJuLi0bBy+dE9LLKl/cIzZvaRzl9PQmld
vxltd/HgntZT8eP//+3SPo6lDyOBulmtKGb3qa8PjmbNibABv2XY2q9ppzzVRGToKaLm0jmlZam/
e0da2h1AWAZ9fqNSAYJCuOWQTc2/WoqHaRm/IdDhedmLM/Xq17UAhLAsdpYYzf6iZkvifz+QxABS
zUBBPVvUHR7Oa1nWzd3h6qBHLb95hE85gB53OqWxry2EAvEtakLagDXt/BzqseFDmH/19GdKpgZi
Ij13vdaTlAkE1ice/RGrES5RD1zwaP2YBvPX5rsvNd+bLRcuOQmcYwHbk1hY7c8xL64qxxxnK3C5
JfLLaQ6aDy/r/nDJaPhcev82ip395ntl5hOat9BXwf1t9ii23PZ05vqEYXHDf7vNT3t/pQ+q5PFE
70vwWPTOZ7lDBaUnj6QJ2PF9OBfr/m2HJ0P9KenxpfgJjYBqvFb9CYL+adO5nWYQaherOAfLDlrw
eNkzL3zyMu8aYr1hNVDxXDTzY8GPB/W9H8L8snlwTNg1ythtgoBU6PpHGSopur/TFtxV6Ctps9R3
mn9Q12G58lf4lJuCrVHJmE0+kJ1CIx/bsk+cyr7hRUDewoostBIXs13OVeDN6OE7LPqlS9lTXKrm
MO1hJj4VOBGs8EVSUXMavZlogu3esVyDedD7Gvupeml9aJFB+9ocv8moWMp6tvNimihLTv4qho76
nGatQPBiRGt44ENEoxtLjfh5yual6npaeSf8Lz1+ut1hAC+29hf7/VM9t9vZazqTOcfQpw6cWtLn
eLYAIDQ2Vgzs/dmtcqYzs9iWEjK8L6r1Ly7QMoYy2SemNb5qjpuUqlSSMjRXE0I8OSblZIXhPwRb
PcVbzsXXC7aTZ8rq7K/7ygNAfHJvFxEtzb96KjBPJhhJlHgU3ME4ZYDqTpnu4BrhImCOSV27+ppn
7NurY0eddrjMTG+5TTPi3HoPe9j+NjtWZZJsaURTNGgVPtbOML1jWqMNovjyrCNgVFYPtkChw8VI
PPNYTAy5WnD4TH+PT1xYyj9yan6b4XFWbBnD4PwEXeuU7fB7jo/jkhf4juULXW//YFnETAHFhk+M
7jgkMoMRcQ5qNGRg1jls0ovtxyDvCCSgp3Brz+d034obkikFv+gKlJFhyXEh7edVKTjCAUOzo9PS
wHVRGLyQw1NrV/d2oT8rjXFl5fKF5gC/vG5+Vsd3PlM/jabckZ+zuNh8dMUx+7PKnyuFjjQtFZeG
L0FbTQyt+RXjzndXZx+wOtHZtHoWDfckGpLgKdRLA3TB37+3LhTQFgLvyRY4gGy+9fS9fPJcpEYc
KqDJy7nXZEd9d/gLKxXbXZUeMFmdccY0xvxsSideWD/zL7O2BGvU2agnoCQdtuSxoWOJYs1dG2wC
uuBXsykanQN1P7m0NWdecXNna+VCZ9z4knEmEfWKCNRGoq3fQtX/HKz2V+gdTzc/V8nChVtk+1ex
0yAhwp176qweoZK+HrWTJ8tEtMrc2ybp5XPdD45X7uD/vc6TeKz332LG7RlQRFKU9nVf1C/UIRqn
sILr9QebmI+AhNNJ7f7r8X9yrznkHrwAkqi4hykOUg+XnxLXqUPSJ6BRXI4C43yJFiIE+x9AWVc9
4YWqCVTQOgs8w8AVtohlTQxViXjbb0GmJAa3/jtom2seLB94fnmKGmEZyY0bT8eaUPOJJjr3no1C
MhC6azwZ3tkvehadwV/TGmQ6Dfpb43cTkTVERdSOHxYsDvQ85uZ+WeP/fuilPectZmSSGRfMJO++
v4Unun3v/dm66HFfMVXzgRSv88yiuc0gwubsRfxq/jJIOpcr4gBJ8AwfuMlIybPJM/F9GgPGJg3E
ZVcBQ0BzHpheGRFGrEgNftHRKAHGGrGyrJ8LT0KXIP/ug+ER7nap0ahA2h8x85+bz/Rfrd6X39AY
yCPvPLYjqycSze4sHuxd/YDvxQA/lMG53ROP5i5ZcuZ7BjFHJ88wMA9cYg4ndRg2P7j+5XGb4QCe
+k+z2e7zIxC2Bqy/0d2PXau+73kC5HnzKfH5nQ7q4GlX3VcNL2Wf+vM4UmtaNO1nOREVsFlUOce7
j0aPgU7W9tXKMLVtiB7//bpyv3w2f6eeZGKaZ2c1E+WSFsCxrsNnWdEGQHivR7RmAreZIOjMXaka
mhvqmV0mMrchbj5SldireA8H820fCPXDm7pVORtnGuntbn+2bCdLDzgcs8GRC19dxryS1ka744W3
Z4MJzHReHEWK26j2NyFfOvmLj+S/XDNt2qXzqqhZiHNquxK/ezRxTDNpjTErH4ptWNHZC4Y1ulb2
094fDfSO826IsmK5o5/L3pOvdeW/NxCmcVxy2hrjqyEp5LNsNkWClVM/OHwcL6v0332CiBwnHIt9
Zg+Rr5rvGxaFQIIPADEZ52LSkQCIMPaShpwyotucoNFG4cg4U95DicQzflw2Yfqt9OMKDcLGinkS
A8/hXM8Hr4c5EXkCrPXDfKBLO+4wXfOCEX3A9+0T3kTmm4eZBfLS3I3mdA2ypbsuK3KLl5vJ0Es4
Bh0CjltWf0ERXcjOPs8jqUVsK7AjUHwxl9DO0qJ7yuZecaUzxHY3Eumri7KIUNUwxFGaMYvVuGBI
9oh4fthC23HoMWHwtG/36X1bd/mMNYPhKwAWZVr+fYn3hbjMvl+GuvhBBRo+gHLd+Ch2Kq5pXcob
52PJBvNWFb+y3n5cTZ8PEMCrqGG4RL75mnKfyA7Hu3JNvNtIIIZzGkPOFfRP6IFk+BaiCbuisZf9
M1bGssUVKQNGK3AJSElYgFlRcnOij8CtdsS5Lg2UfpA2j87RKL7ZXvsqjA1nNHUTeP4vyxJyslTy
kgvvGyCNR4szeMYld1vy8gdKw8IVMPhm7mxSLbv6k1XAFHgUvmRM/gUtDfHxp0yH+XsKi7gqifzx
hL2OHlp1JRinmrA81Xjw7IB+z8V6HjNII7aTF6zyPGKBizpxmw9SHk192Q3Xsek5nWTq2/tjy859
8NuHISvZY7HMnAdw1PVvm3+ghBWPFbYGgE7ZuklzKQHJdY677n6gqst1/xhjg/End7JIDuZvYpLr
SU/WR22aV+6eP4gynkGxf/N4coBZGUhaO09F5tzT9cyZgrCehOt2VZ8+5JWzlbVPLYpKvEzBHzBR
pL7yj8OOfMLp6ES0wEcri/JEBlbA5RNTrYu3cqrS2WEpQ63fGJs1ZKzMMuhjuEi/7OPdltRq1/mZ
is4f//1Khgk1akyW7w6VK6q3fgSD56WDOzkU3ppEYlcqWakJpxcmtWu4w7IqcA1twQ+Xfm2iZrNM
GUi+j6COHyr39zogSXj9gz+syRT6OravvRnAg7eMByRsgi4lC47GDxHSBt+ACuWy6w4XCxF9SEJM
YzfTp3QwX0euZz63np7LqbwU1SaSox85anmumgOiYNlyH5521AvtQLuo5589kK5kdHEKmTbpNhi3
wvaWRCNun1jXZ1h3gnQe65cMSh5beWYt9MuSqA4wKTb3WfHi+taTZzOZjf1gwebjqQGiHu1xeiLq
SBaV7OKICQAZmTOZc6Ur5ubMW9ony8a0Pg9kfDRWOpK3OT8UswuREIuEi8GTpHkpxZ1FiCYJ5+VR
2XglEbBqCov9nE9p5m0T43j2rei+75Z6W/ypweGrniDqv1hucRsrmAEYMF0s+sqiJHx8pWIX4cBj
8utn81qCCYq1TVSaRE3etDd87o/VVjwauZf6qo76hZCAVT5wCl4MpwNw7MkWaQ4Vv/XOzDE/ypxH
eRns5NRBBtjMHWBdWgOBFQkUjXx1r5WgTbe0ZxqZ1/ZlKKiUa4jxROt/X5mJNdYYLER+HewVSuQE
IQzjrlHfiTmv155q3MSX9efcVsZlNuhp6r2BdEe3vBUDltZ+me8WCHZ842gbVWhe3kIDHYdjeSeK
DePhguKF3SSPeiUtXL1WKgepI66wn+gjJx9MIYGfkt2m75+32qkiG61S48RmatHyonbzCPaK2BwB
wublnK4Nk2ybKUZPp3wSof6Nw+gvSJ2VhzwLATb8qaJiLrKCxjxl9XSjBAS6mC3TvFkDJrZCnBri
zfFafLHx4MX3+fj4i8IDTzxEjCoiSvMa+BMGQT6dtG2RsrFcmRKOHN8s5Z1b7V9FJ+r7beZPbPf8
qFPDP2OvLNUgF/Ub9mKJIAyk7IUXMTvvpRrOnZjvlb89lYsS/ByA644BDp4nu4WstdgBUKu4fHRD
pWPqLx/6oGxOzmpRTtR2fmJyWu6DjlSNczYYFrR5GO1x3VjEMIzg3+6b1KygQRQCV6dhuPd9iSJC
WRsrawI2l9r47rUsunBBBFFe7X9dvvapwc0apTx4EI1m+4t5baVG4uKyrHEmTIGIwSu5NvOuAIh3
yizM4bXsXuwFw1XVgReic+Ev0JsuIisUkmc+fGs1X5h8JvoQKRcbIF2F7VVym1BMMghSg07I5qCO
e/ifqKm66Aoj0TKww2hylpVuQEigHJkfHcT3GfcRwWl8HlU1PwaF89fpwTkXoXnrFv4AyR4/nbsZ
fp/1pPalJ2caryucvbrq4sJx04wYRr2iCmJ74Kog2EkP2W8Du16y1O5H74r1jm0C7B0z+DF07KXt
AsF7BHkXNYJGM5/9feSu1c+9bb8BGJ/P/YGAWNsG66eFfc22mWfZBkWLmX2bF2rvV/KVGwjQyCx0
fqZMroE+o5mlKUqKx3Z7X5x/pQrZGogHD3P4SZjmFPmWJZgb+SJYIXlbNq9u6mqKDOvuYbwz+yZ/
qpT8LTH0A/pkd4f6BfvB2takZA5LF+l9cXdlXlH7P+mSiVns0r3/738ITX1So+2mMzImeyZCLZo+
0UNxhvdJd2fWg+5t/M+KHyL1IzBc8djJPFn7DknH2H6DTezxttchYJ+M5/VSP8OnvOjYOn5OZ2Ww
6HY2T13F145DfW+5N9hkZBJeCIaRDRBStYxj2lj+hIOREaKgvBJq/XAxCMMAzQzTvXoLeh6cYqrP
tUW9RFf+MzD6xQ5yDKdJ/mTU5qcICw57J0fPVdkYS9a4V6xl35eWCAN8CgtjxFJjjF/fbWUarAef
LIO6Cz9kqMw2+7GsCRubGYuckGlU9aBD2MExl5oiogjSiN1jdhlMI7hAf/2ZBUN52UTArcAdbpAT
DsIiBjJDXZgtNDESmWZGSI1H7jDotFmRQDQ1uZ8hiXTj/D3HEbY2EyElKf/xNEPFx9kT03Ek+YxN
fkqJRhgJc8xOWn3V2J1XH8pa4zv3BErbvMqesqzZSIfQy+v4bAgY2SAb653KsDrEkLTRFgyAVrpA
JYLaeGJfaCTZuIhkV1UyWJmOxvlAItk/dcsevIPVn2bQTQ/Kl4qNmSWen+dbKq3hU/j4L1ZFAnQo
9K0ZDzpdk39anotHGi34JWtpdmeMXVHJHmcLLbKaWdeZM53XLqBLOBIjl6ZS5ZFTNZfQmrZrMdLD
OdYehpy1FOl2fLVKRxGmLFnTOWw7kinwnvEILTfFRVvMLo5VOvFOZB8ppFLOfM4D2upFYV+KFYq7
Xa1PpC+YL4eGWcvZrvVkYVs2K3yh1jkM+4UnU/U6cx0rxEorH/DUEyOrSTC/bncK7Rqqj/HhPAd8
/QQABnAqNaZlv/+36+F/7J1Jb+NcmqX/S++ZuCQvp0UtWvMs2fK8IRyOMGdeztOvr4eOrK6sRncD
va8EUpD9RQRsibp8h3Oe0xORlpPDpWmrtq5aFkV4YBM3utZ98mhPzqYN8vYNwwFSTrKBLUJ/h5pN
P7Qu3tbAmrO2OOP9QR10rhILz+ca4hY3K9JcqanQWkhL9SzZA0UaFqYkusuRQo6WafRatVF2cK1H
dqnMO3GxQfhQ2u98SvttPNBbEFG1SwoW7DWsvmWYGxmccPWC7JeyWL3ZLfpQXIAMJ5sw2kxlYK5C
cgYp+ylOMoV1XOP4j7JzrWc0xKxpNUJ+QYgg1yeFbxWzgVzkSjFJbeJX+m65KR2W+9iI/Y2Tsb8t
J/5ewzoW+aKBG0L+5pizKRIkOk/PNlaNbH7ZdYEOLX0vpoGb3OxcMR2Z7lTe7OsifzJNMawDQX77
XF9OrACyFCS71pHwhoCUXqENwcolKFELDbUBZiHkx1gFHNHi3Td8rF0SXW9gAyFzyJzXueUXpunu
TD9N+J53ssHwGTjxwAwl/TJ31C2FYbRqG4TTIUs7sCP8yrUT89ZH4biJooCIuS5595yx32Cgph9N
Cn7Bxj6i+GETJfHmJLX6bLPpNA7DeJKa9tpOeX2DFHOOhg4K09TSmTihf2y4+g0cfueypB3B4MBs
3WnGikpyrRVxegpo86vMjlfwY42VO/QJ6ZyC7J/Weu67dT0UIboM7mkNK1piSrMJ8XIZnwXoXkgz
oszcTRiCjit61j1O7SP1QWI5jczmwMa2JzaJHumcx9AA3gjyA5eAd2BcXT0nTRxcK8ig2G7yV0tP
/B2ZitMqTTJnXYSzcCN1rUOLGTInHo8pB9DonU8gqO5oz5aI0Nli0DwUMjswDHtWRhq9JkH1ULW6
8crnLVkXgxNiFtaNhQ7Qf2ezmWD5Gi/tIY139DjrqqozZpJz6uHfp41hP1esrDYMPBRpWhHxWGTY
FAe3lPYG7fZXXNvmGWXpUNYfjdKyleabX8Lh/XQxGS7Mbeh1+VEbPmKk5FTZQO0qXe5sI8/PgPhe
iJtEKDONX6RSYOGS0bkHjucm0XhIPS256CkNkhBi2OIV5BwI501fh39XA57LBNxm+u0f0pyituJF
h57YMx7s/aOFyYD7gaaegsh8KDKjvQD5jjnpcnuPER73NlOIvS4z+UTwcbRBGGyto2qST5bQv9t+
SGe3VbYiFweZI4u2Hnb19T8fZH8LDUmLXjlv1Ri45xgAAVcQ02bfIzd8mbCYXwWNPZwkFAKMTHV3
sTVrvBI2LBYo4NSDyzB2kSkkWHrYqKvbwRSeYkoROnO0WNHbVFpwYzqbn6B1hkNnwCcnMeET6ZN+
Azo0PZSjeDYL24YqmAEZ6vPqiFgGPCA3uaYM/TOepF+2pVa9kOKA960/TVFi7qrQPMHayE+Y+vJT
pWXciMNpAvEYVGtucfNQn8YyByemSeI5JaKfVmNeYRoM5pwkPUDJpN6mUaazHvrtBH7iBHeTGSoT
sI5ZzxnHPTF0juAm64uXkRvSwqMgQd+jPgtcidXIX55qb7pIEUarIEDxWoR9dAlD4TG9YxsMXUnf
RUW9M4XXbOOs/OYzGCyD1Kw2dNSnygj6Y1JGbPBZIxxqXdY3ZU2bWlAG6bE97NgKMRs1tI+Aj/q7
n8Ma4epfJrgDeKfyr97hGKswJxcDRUnSd89e1nLA+sGOpFw0X45O0ANws1A7uskEj952y21F1bxQ
LuRkvJn9MqHdWpLF7NDRpnyEQBvEbeFBQZ1gTfLzgGXWKMt7a2OyRV7V4XBEamWvjMHXNmMdIAl3
jqJ36TfK5pQW9lvWMC+iAG6xbUFPLFEq7vxoYGsPJqRU5gfWnFs9+75sWhvFxwRhYLgrcASZXWYh
6YlukxlNG9lpwQ4pLfqYvoCuZdCwktpjL7MGqQOX2sxvfWaxMx2NUH/FI8K5Utp3EY7dvsN0eTGq
9AsKU7S34Kiwy4EKIE2a6nhCl0RgBqq8kQ+7R7F2wUr62sbWk2RejlDKAqAzP/w8G008WEOOGEJT
5W5ut9gHYDxIJNB0oZJDb5v5sWm8PSwpm6Bfai6DTUZWNMEWnUC6QefdIE/It34Lboe1JSu9GSGP
a8hvKWtwri3LnJuwpWaJxJiUl1rZxd8HQp8wBXikMnKVcvy73tFm9HUxEKfvnNR/o0B3zljn921p
RztAQYJBlRAHv20/ykFz11HW6Yd6NNnsem7MVBbrrZvAXjLmxUs/IZYaSdkNrWAvGFew09M5rprx
0U0YmOhDVZ0MC+85IDphaYcAscxisjrKiD5hztZQz0ISZvhWnWwCMpekDx0z+mAhbZazvT/ssDkd
7SpjrpH3O+lMrxq6vCU3PnOpJWRUu2giWV3cXfyJayhhgN7Mbj5tmC8hZLskadzvzASnia910QPF
KZnE7iFncrFnhzo8NPAQln0TI5ZNoeHHmHiQMXjeepZi1lH5Dq7FRAVc0s/qMarOAB2o2MmIe3MX
QYSlW3PjYGQe9oS6CT77WJZ7z2/vYBa3jN/wzbDoWsaJVUOCRYDiK/82drTtbhiyGy8PUi/bA7bA
pZ/qfMIRU7R9JzYBeESQHnW58xnwrHuu9GXMDnMVsGpfi4ZOFeTNY+1OiGDzZMcQ85q5cpt7zG2k
BpgirB9ohr6laeKkYi/nlemGTza6HfyzHGfVIhU46EfCgfEIoCU0+uaDUUn9aBndOTeB8gPI4W5o
GtESH9Sfwu4wSlhmv/DKR62IjrrNyliddSxBq6nySGTAM7DouKsbWEgrvwOPZaP00lGS0VdqfCY1
7DeG/seVwlnhsMP1nIMEmVvusUNbG8l6wCUxzlvjF8dG24VKIFhbbOwNZSJWywRx9lVUbFLCBW+2
/t3FSJuT/gAeY53P6rQptuw9BQnB0sqcUY4MMYtxV/qo3rvivRDQ43n/sS8gnFil7bCuVPOcBKI+
JL6/TyN+6tZIUE9o/rHCX7kgsoEoHNmkEAnkC59nQSXrm3m07WXirfAmMIunaNfuoS5wwqFm4qOd
rQedkyzMGIEj/Vw1JDmcxHDUYbGdgsovtx2cEMuRw59MImEPLeeNXG2Qg44X3I0aO07seNoZnKm9
6xksxZIFzRSxZzLxJyIbsx+cPuY1zbFca0nGKR4beBLnL38e9KhNwQxhHrUnjXlWhIfeNxHqGK4f
bBOHpk7rUGWXwa53uodC67JjEpfujTyRrylzg2OR5yCuhH7EnTkejQluMVPxlyBl9CXrJN9JZRO9
5p7qmqRLJMC7IGKvZwTjL0uQDNy42RMdDUbICh+cRbICalYAwNSv47ozMhtpcfsST8I8Wu3E7chn
my41PkpVvNdgj26hYaYL/KHYL3X/buYlkuuki40NaCCx6CvU6IU2JUuvQhJaoZRZBTTTVCrDKm0C
CeaTXjORt4bZ3waFtnNKPVSXFnCRVTLkMHBI+d2w5/1KlZ8cphwiXEoqb0Im7LoT1ZbwOxZtJMnv
CGBzTD16bjt/2ZDJ8B5MOUKF7jzVeYVVwavQCKqI40RsBjzfm0irWdc7vHVZGQwcHOZXVbNQdsbg
ZA79oRuNiSVKGPPWgMTG9JAYau85EqcFzUTJ0b5AvH7EV/TLw4G00Mf+a/7/2AXrrvXqNeTDd7hT
DsQDxs02Iksk7lpCVZhyuS5qiJD4FJK7J+Mj5fdpjByxr0KHunYiD6Q3fV4FXCm937mbMZf4D0hl
b5GgxxWzhdg8+DmxydxAjpyCiXNPuLsv9AapCArrPw33xqUG3GEhq4KglOxRJENwDBJw6ggHV1WN
ZDxG4b9g5LQwavUNJHU6sfjGHNnRi+N2mie/duVhMkV74/n9ZRxbvOY6EyI4cVjS5CftC7DGKHjp
gkRbFnZgLJIalnfWohmI87vBRo/PIEsBiVVvzg4+Mcgt0DQvbLVrAmtaFx6ndx96chH31oOP1tAe
v0udk2/KZ0zQwAzZtx77Nr/UWpoS4BHoiKV8yNaTwD/W9b8zvN6QuLwtYsONzh0jrcsn16vlkvx4
VhD5tTOLd0M1H7Z4IYWYWk/z8TXbwa4ZZbJOPOeBevsrCanvJi+i8+8jgYtTYw0bnfwElnw5UAB1
mqEvPIhqikzwtR7ZL9UE4Zyd0qMs30WK+lxXM7aHaSFDeM98zNPsw2BDSxHLK4V1+tK15OAylthg
jaXZHHTS2rVhhzKSt8nmFu/uAB/CIYT9iHYeaUwesbo1K2PRayQDgDDaB+AqAytmQKMGKKkMs0X5
3XfyHnv+1u9S/DLOmZP7OVcRx0GYM/htxGMngsfEYY41jh7vcw8s0sTZ7RAHElgP2aQR7GKlvxrY
hovRm4XD8qXs4ye2V1up3F0GCxDSKa1i+0ILf5+6OppVhfRTpolRyzXPlMnca/rhrR+45Rtmc6gB
kNQFqu8Ouvwsw925pt/uR7JwUN6G11q3P70x28TGsO9c7xzoGlP0zLo6BtwnSpUVA9gh9n/RXuK/
aroCnaP6TRn7J+oallbt2qoY5saN/eJ0GdQfsIt+yYaE4Fzo+kyRLWPcyL4m9114H32rnxqfmgkt
NBkI44Ix8peXh1uCf8lzlOPaD81D2XXa2ezN99yaTrYqz6arHWuSdhZpL790x33TTBj1fXDipg7E
DN4CJDPtXahmX+XhgzHav4MYgY/Wvja18wrfaqtN4QdwjE/bQ+M+WjF9NdSTJrua03XWTpNX0G4n
pnOXWQekeMnQas/axmNqZVd0bpgnkQUAbMbGE1qViTSSBaKl2fspC/YN431rGFe6TyQLI+F4mU5b
gfcBD0oOcSYff42IsOOIemcwi2zlOs9mhYwrZte40oEfqDKrD6KsLnzo9LXS2ofQyIa1pWzup5Um
jrpCooJHSN+abMeORTzoW3carRWDavpfgScOEIl/mEYG+VlXXni3ulVR0yHnqYH5iqqkLlW6wfvP
zn52srheEX6iZb13XfSnC+PsiTDxV7NGFjYWKr7G0jdW+J846rxcMSYBPTWr3LRQiJ0itHkYtb1l
5b9s4o32FEUsCINqaXWj86uA5GLQCrjDoP3mDka2/FWWY3cpGv/Ucmd3fe+CcpFOKtzxu78noCvW
nauHCxY6yM4zJPmq/fac+pyZSbsvh1JuaotCTQUUuugQ7VVj6W+wiylaAYRpQBat0X9LgUDkbPP8
lNuHz5W/yqPyD25pWtY2/O1n712SXmRqx0cVWtuISRgUBqvnCEDyA36oWsQmJ0uauYAvg+CFUtSg
RQLc4olm3bSM2lwR/Ooi1NaWVEQvJNZFuAjbqbubsTgkOWbBLg7f7Dj8o0tkWg65catqGDdKF8fG
67DSKXtbFxUNk988T679aNTI7EaI1ISKjLFJHJCFAn86kCKpVnpoMFuO842f9TiQI8TTUFSvUy72
ds1wAKbOiLwgK6oXfUrMX5lkvuN0h8aFDVgJABxgCzCJjtFrniHebpEYulNxj1oDpEd3JepnzrWG
KVd2NHhcAMCW3wglqM/koB/b3NQffh40r20PsYvwMWXI+Pd7mKHcLR07e5lSSYopA4Fero1iVbSV
uNYTfQb5ExdLz/qzVRzDQIC6S7xgX3A7JSDU3w6NfgDtI5a13T73U+htDVUx40bkHMjYeBocpR6t
tDg0gwxeyShWp9jx55aLP+UUVsa16K1r2zZ21Siqc9/9npIxvjA5WVoMAjFbdAZdr/wQcd1uMjxQ
jJYW+D6io4/l9Zj0k09URo9CxelN5jasMu2UE55EqHqDOvu3bzjlRjM5GNkAbEsvt4/KZmEKJ8Ii
66wk1yBdss0vyO7grVLWhkENV1Ypq3VJhUyweYCjcrr2OdKlvsIRY3b10g9Fe6yMvjrVNjx6F4/J
0+QmTPNpfr7YO2IIK/pvmm5IhNJ5m3B8UHk4yY0tBe5jYTV7JFz6hXgzfVVhA+bfRWFYkzzBdSt3
nHLxC5Kyhj1WQF570MR7obWstXAvXVz0qMY4eEfSFZ+nxHUeapm7M2MalS937uV/fq9IvJ7ahUuN
XcSm5Kq6drHWXn+exbXzniTekwXCfI2UT1ynVG/theLHSMjNOnO1TNefh1Ra0xme3NKd/xiOeCrR
SmkHSR7K3vO40XhWgdVSt+pjhI51kcVe+ox3wzmnJuFj838cmnG8uU5/+PlvUijuZTGq2UI/Wbl0
mChU5MwXMrbPQ0BMStM72apNk6sWBsBWR827zKaRi/JTfCWgcQSuoQu7Ju/S0F4wcMiHZZ0Jeilz
KDcjw8elRfganlC9Da45fPyf/2opD8dI6D5k5JuwfFKnoAZIVhDOhpQpKg6+stWhwtg0wX8FhxWA
hbN5+TpIvwucmhqbEXRpx965plGW8tmIs7UmB3SkZTSduGLHEwQ/Zzfp6ijypDq2pNZx1mUMK53C
Pf08TIWdMxqYyHHzXpzW8Wf5u1vuW8FWsxFYDmJhbXWm76gMCBQex8Y4ldLCzaFle8svreTQFcZr
mJTw5eKSWsb1D3bM3laUJkmaPGSl+I9nfmCe9Lqa27SgXLOHYUXfnxjnylPH5u7vA+LHf3453RRm
spOeCYNxuaRGiVmlwVGMUSjMf0o6NVRHPnfodFrr9PNQDXjUtcwZN6HnMUH4+aZDM1kWA1Y0Psku
P+w+G7ty5Zv86xOIdDQ46ZG3GNG3DotMn2yWC8mxQQT9IDoSHp1h6eW8v6pCPqR5pcmEWms3Vpt/
KagL2wzw9koGAeFIntdc6tYcVsD0mWBD0Cixqq8wybfYNtoGAlV2rfw63BjIFZYsVGlhggqEZKrj
60PXjs1u2A9eQlCMFbDjimMmAHm3FZk1M1mgeoEwzreZ4Xmnvmf8JVzmaZVtjCfErXSR5RPnbrcS
dc/clD47Klh7AIsqN3HoFss0UsMqmxpEVbUzMjIICF8oGdV4DsssBnHrEA3ORhcaOI04qNdWh7cO
3e6xlrhMcWrn3F0aedAGEIHjZPtHfF0xQEyZnxmMDfgN/I6JVc7pMjmY5nQvuxWRodZVXTgPo890
xFIjGJCBwp9Drp7p3cnJsZlg2LrTvAYNSpsmiod3b8C/gPNWfjq5+YQixzsXBl6jJA2Plab0by9v
VuXItJULdt/HnFpwU1/8ruOmXNDOGhgi2l77A4nkrBla/pUW5jvsFPGhZv++INPujZfYWzSZwUXP
kJIebMhXmhG7S9tvuseMl4MRkVleS12k26AJyMywWzbwowNTROaPqPvMY957BlYEf7wEMXCKQEn5
oPj1V2nvqGfm1g7jOsxNTs1ERabOl+1q3ZcBLqJAzQTQ2D72FhpWEFqwq5nX3U1rgm9iglo23eiz
nooGqYouiaWiXqa5cB5L31FrlqfVNR5RHKmMCXo4czJ73p+9HffVXkY53EoBS0MmwTHWopcQjv0t
i7JbY4X6UbTDdIsSUFAG6ZKVcKcbKrLp5iPbXko7ajd5iGUiA2GzSfGe3/IowLqmEL5U7ADohOY/
/TvranczZEjtrBKJ6SKBNbUwoNTvbSykt5+HMpi8NUBIBNxxctMtx8ZZMOUMJQkEmTLD+Of3JuPe
YONlJOOdoSmYt3Z+6GBW0OhCYW/Amf39Hku9L86icOnVYF/Q9ckbx2R4bn19x+HUnEO2Vopji1Uk
wl3yM7yeAVWJmzMctW0z7/ra3q1uZdoPHArud2uM9Q0yBooWZbG/trz6VljtOUXZcPz56uch85jS
u5POpiHMPHQr4ypJtObWIZi6Ji73NL6w8rK9/TzTRmQOSY8Ta3LUoWya/mRMVXebmrDYj/MrondB
dyNyxmXcCNmryszfJE+2W24jOMwxyvMZNYtiTSXR3VDm9jcgBxqZcWwPGdRcLJwStybHEj/GMC0K
7CEIzZ2QrgS6x9G8l3K6p22Lo7OR8anT2n8+/Hw5b/FOJPAiXzACsSzYj5/y+eHnmTNC/s+aoF4J
dOSQp935hKMgc2rU7ENRRKe/T9HJ0nC71BGx1+g7q7cPfdSEp5+HqjP++QxTMM/6gdKxyw/6/FXE
HOI0ABn/+6wzJYYNmpMVInv2/hNeX0hSUbzid3W2Q6xd4bh0RzuYNzh9visNDKnNkHSgS/h+PT/8
fElI7j0jC3hb81pveOV/KxflbwHNYLIBW1Kb38m/Ki54PbQVBSKeRbyM53oa8vPPs45F/5Za7/3n
qwDX3bJNGg3DbKfOfmapM87AEON9KN9ZObvbJktojRskqZkuxMyU58FS+t9nzVg/BkbmsyCSqLpT
/EfhkC3BZvgbC/4PARftR+a78cEzopFGAQLDf2dd/T9DL0mv/r9HXv7PKmMt/vmvCZf8+b/5ltL+
h23SbjuOIzzPFh5ZgH9zrqT5DwnzhsQqXUjPZWz5v3KupP4PU+jYYtmG66QRzOFUtWqb8N/+BxFY
8AYtgyrY+wnOMv9/cq7mwKz/klRo6RCkHNswhYQsK4w5Cf5fUtOAPPExDGW2TkodzxpGGT1XL4Is
ZMSaCKBDdKJFZocPSB9z+q5jQMPViEwDGiAhm2iSiAm7ebAUEgOS5Nc9XXQLu2AD/WRcAXrYJjra
Q/qk/vzzkNY9iR0VKDS/Nq7/8rL/H5IXEdTZ//svJPkf8w+bMCjpErb7X3+hsIfAqhck70XKektU
9gYKK976TQs24a2NgU3VGrmFFdhZOuGSXZS7Cw2RHhS71KHXriTWIGWYZ7kz9JVt1LAm/H0dyeg+
Bt1vMZDlVyKo0YYWV7BuLqpsqu9DCPG+zVioeJ5OwHLbHrsp+fDG8Q/JtgPGwz5caYFmHg2pbujX
zrWiTAhygb++iD/ABBwNvXloSzfbKbATPVOCVe525jKEhL30xxAHRIM8QTE9bJo/5GygBErJ0/QI
IkHH91vvotdqduLVlteunKl8dilnEnGwp+Eh6usbs/Bnbco/ovBbI1qIaVKj8DzQ+CPMLlnAF8LZ
9zCmyzZ+sSoQAI7YYbq6WrTSwxTfTFWDwfpgrEhbf2be8mWEzYMR9W9mEe2LvlmGqVw3cfRQP8cZ
1RzcKD+likQKnJsSKpX6jhpEJFO5Y8NgInk2B6S/4UdryFWr4jucNZ1bvvEoVHttx/DRFOz/03zh
JyE7I9iXrTyO1XgmzeXE5+1S7LSx4BZTXZVZQekGyY1acOtIqqrwjJ97G+cIbxLxWMKBBvjwhLAm
CfeGGWwZFB79QL9S7r+zW7mEtb5HcrR3Aax7kXyyjXuq3As++gcxseQKLQgtBFWQXCmoho3pszXr
JYXEln0cEHjv0Y6b13JKr5Z/bPE0ZIC7krhbl2W1HcNzgOkDoCA9JqN0kRSX+ZcxHG2vcPc2zsHx
0q1i7T9q2qlwUWfU9FhTcWbhDcwAh4BB10HawHvlmcgxCS1GepiD0ANTtcmTq4gwhjYmMKb03bKm
dz/r7q3iAlXgcnOsCmgo3E67tDo3Nluei7jbxBoYIbPb0cq44XQeYrTOkNA+A8ZbqGg0pLvDb98k
TgXCJwLWh4SBaImtOZm0g2VEr4iJby7Z20tU0KeQqWsacP0n8NpM72Yk2q/EHE5gsNYqdD6NaAix
rWoQx/wY5rD/XmrOh0loaZadIRuATsZWUwwwXcddoYcni4MkzTR4/dTVibsfqHCoJDF5PWu+8xnn
+LX73CsXPeK4riZ1xBVPYOFO5MUTq+5VTBtBS3fCXnQZVhZQEw8K2Yajirtu0K/GlzTm6q+e4x4g
GoMcT5KP4ZIBYoXv0nW+/DS+oC1eh3h8aMgvUVa/BBWmG6sxv4dJwkhjOrDxwuHv9dRY5/mPuAbW
j6EiGQLDL+70swj0R8OZpakQ9Xzz2VOMHq2PcgRJWdFGhdNnLePP0LPu7bmsjSfZdTvX7+4Fd32v
8i5Tm5+nIdxHnr4ogmoG+6DOy8rnqWaxZDLdEZm3C5uAhr5gCinXtakeA3ZolD39H5zBx2LqT3jB
gD/DC0ZGyVq1G/50nPqs935FbftW2AdPbmVb/3bF8BXEYUcEiZjmVcWtUiaTed/6thA0hKI5ZCMX
S5MR+aXrmY4L5RUBzVvrGa9z4TLEybV25Z+2FLd6LruV8ZR6oIf7qHxzUSsu3PwXlPEjvJ1dOmS7
QGUfQxE/pbn9irb/Hsp87VvI4DSyZvm0oH9EUFesOtgMliwf9MG4oTJ7KLzoyTAcVOmkBaQR88HY
Wbc6mxgiyE5thvUa39v8EvoFW5npo0uxz5Uimyf+xq6wIMu5Oadh9Ok1zd00LQrrbl+y3EZ6dqZD
vdiYrBsNnbh5tSv3pWxcEF7uWwCwtCCWhRH11pnGex20V22YdvMbAdL2bvDXOQNea+2xqMFZavxy
VnwNiyLYzc4p1pGIdsiXDwB5DjTrLJT3Tl9vxnK8okjeItU7i9p5Sv0UMGRhL0NGBcwwXsNau6Jl
p2aOd2S8uApDSZ4OR/Rz50Di3ii6Y94Riq44fVoyHitqfB3C2HyAgWbYuj09w8zY9r7lkHorGU2X
qtxCL9sQHH/2mvxqlRhQTeMCUAiRAeek62sUyZu2Sx7bWL5p1vTaueMv8DLLelZQeqJALJRfhmqk
6IxYy5dKe0AWAGlyD3Dp7HrGbVCS0zl4IUbzjvl2l1fRjsuCQbZ/cIb4MOhPdRSddLaO/iHv2ndN
2ZhpMrDwL1E33cFN3Oadr7XRuvHOj3aubHjJpom3ZwLKKXYezGndN180S39gBLr2OLiK3rkAmXwz
oKTZzqfC0aXekBPAWIg3TKpPWdfNN0TLTJ8rVMN4p86ifUprtfOmBtWKtx+cftfnpGejUNvi0H2w
g+attssXN+bUqx3JCTWO26Yx4JCpylniXB5KdG9uTC8V6g+9goDrgZXMIgf759C/2kg/McCzk9P4
27j/XoLGhKS1MarqYubJux9Hf4Qd/upE+ygjgBiZ1V2JCzyOvtqZLBq6pL1WZfgY19mH5RSvpc0t
I0+/vS58sgb0LuZHHxIfZiYfg9IiWoF+j5byhChCJMyF7ficMWnupPPYpfJFpe5x0sUBrf58vw/0
8RAk45dfKJgwbX+Ewb4weYlGjQ8a/5yr8l9Z2DFLs0AjNTix3d5HymV2EGhC4IbTLcxH/OAY76ao
fZiM9rnLnT+eUwEMmPKXMs92eor1DeGsbtzSKHz0svouR0JVmWmHsnz9g+juufv7wyfMoVC48nFG
FL6KRHBISKJydfgN/CsWN2g9kowYt4w4t62bb5WlPwFaxe0bZ+chD46D3T7aUnvX0um5MmruPdbu
yRQ1nCv0BJq1VSzZ3WEhKvNeNdGtrZFIq+gjRufOQuYKP205mmKX5eKjJdAa5bsCrGJQfyiEsb7l
TMhF++AmSI+5yujIMv9AgNN4bqwSgriOlj337D/KwUTGvf8SuDZy3QAYCvCwA7lhd61M8WJU0Jyb
ap81/cOoF+FtqMkITCcmFKY8QIiQ25DzNWEf3uS6vsfz6Td1hd8zuEnNQwss+xczKZeTA+aFeMKG
TyClK5lxgJLYJl/z7nc/9HKHgfLW6E0L053sMRHF/BuYkEQ4PCegyNn5axtrcAH1WbVa4iu4J/2I
pxyjDK4GcyVZqrJ3+EyCVNAKm7vU1aZNooUfdeO9MrWotgCWvnqEUzA/uQs5Y/Jm1ailXKgOFHt0
0ZOBkUINBOaqhAxZSqqjF1DotpG9Vi0XcEncNadJdPE6pIiGQfCQ4vITPvTmEFv0ED5KxtRr8na7
LRjVMOcz6duk/VSR9Sj67Op5027qgi9CbU9FF2Mu1zQor2myHtrpm+LkCcX5QUV4HRQZJDNfAj0S
e0+zGd/C6mwPBAdMJXp2Iis/TRqJtRe5C5IjppUnsxck0WcNHMh8Na7rtMd8GmUGsQJkzTfQMfGu
kxuU3wGCWyvWM6uqYOkGUukbEvgFXvo3e2K17oFWuKGFNWHIf1G+mrjs09M0sLbCJNLtyDxBVozo
YbGJBFtsSVWEXSp5KTRM9XpkQG4jDCXF3Q6PBo9ch30zju/ocoNFEhOsInLwfMNgflq4oZNqABpA
lpPPcrPXohubkBH50cSSvLTDeVv1joQdACOzNE71pGLz5QPNWPnSe1T9VG5ngZ5R2giVq+hkh6Je
kyHIFBpl7tUc9A3pAMMhJJwJ5ELtXN3BdK6ETnH7T9xfNe7uFTZZMkzcAsUZ8ZrrkMCKdYejbSMB
XLR+zRaeQVRi0aVih1Lr1kZTE1dGcUk4T1G1ZhVTVrRPQE6pDUvY4lNlfivdFavUhxGJm4c9OBlB
UJ/3mRWAuyJaYa3h+5P61GPCArKVj9WtsFmjIrn8XRcQsmMwMhYSVrZF8RyydAizD91I7WXhxPba
EN22LYiHNtpDyWfFBVZcIh4pnAtGRkTLJjlvIm9A8Ov2km0SyKqxEjhz8cawjSbffbKfDMs/hGkO
UbeEBmbRRLpWcqlmTGNcM/70ON0XFkCyReuHj3oG6NaO0gcXCu/rKOHFF5e8sMW1CpB4A15hT2VR
TZHKh+v0mBIGG5v6l6VNjwTvPQb/ztyZLEeOZFn2V1JynYiGAlAF0FKZC5snksaZ9A2E7iQxzzNW
/Rv9e/0lfeCRWeVOj3KvqFWJhEQEwxk0IwxQffrevefWGBcaXjqR/bAJ6w7xQQ9dEDBjtCzISkLP
DPPFNPnJ+FA2sgrNRz13r3HMVjhEQkgAnRfduZTjhP6NfUUQEy7yVdMBBS2MzmO7YzfoAVZ3WJLA
8NlbW/b4RqtVL2DsNdSqPeltsRweDQzsy9JqjlpjExIXuph3BeJg6xyUotng2ecexg8CiXJnMhiF
qafwCRjXDqZQg0RrZpHlOndzQhdatOBJmV6GJfdGnr8EZdFzK3CorQYCZAnCsJOgQp7msI47WIqd
ZD007xkszRETq+NLeehqPd0LN7uVfOamV5xlnX3SVPfZks9m14mTwlrCXmgtm9BJNxJbGUkRbNhZ
fyp67Sk0DB1PU0a8JoOGRUbw7AIk7zwBc9Ob0NkbWW/AkzQBxdjJZW6WZ8HodxHgvl0OpARCRxSE
PeK9WIQaxxwZQu5KrP4p8i+AqTlUbpNCOc418fNPQ1we3DHfTtAJwF49okaod8URXkQPyR23Q1Jq
LyOHid7iBE+WV3kfTKF+KoeRCSzSqciDmUB42yIAukJ2UUWwQIVsJFNECeaMTBpKe7Ir4KvwTa1S
7VHKHdE9D2p8knkMubgxjU01y5wMmq1IOD8lVXPG+kZ9ug1DoBZB0vNG+vwYqoJWcyotfDtuhF4k
OTJ5iQINoZIQd7473biDc8yCFKs4ZLXN6Fl3jWKeVmm1WJXYaRH2866swbolO868q+L6MU3SLQ71
RRqHFwMCyUVQaLCZqvy5j8YbM7dfRWVsay3jJOg57UrxKJ0UcAK4BCGOYzaFKuhX7kTs7hDXb0Ci
HvHCYria3sygfwhrA+SY/JSk3aszaO89Rt2tayGlKTDbgp3EJphTLkgKIzzzxqe0wm/T+OXGKwdA
wVb5WtvtuQ5nf35iXcLP2elziawBafQLjOdcFoxfmHU5MCeHbtDN3exLGlzgBE5irLy+P3uVPFtA
0TZOzYIThDMHZBrGdQrRYlGq6MF0rL2vwrcBn/3gN7TXKSY2ecrvnvXveNLiNa3JL1lY5WiUIaen
lNhjVF2EPg++7Y7Nxhut914Qf+zG17CI84XbEOnqerhR581VJwbKQcKf+JRlDcQ9HE3p2g45GoDm
LhC6AnKK2KCDpIZ4AXjNyw48K9inSPrQgwrwtLZug/jcRtGNVuLTitLqKugw5o5tH6ArcDBgjtjk
Xcu89w0UuVhWhdVMG1iYBMyOqzDHPZqfBgRsi6IyLjQ7ZPj2VMfiginuW0/U0qLQ6xKSvIFm2W8Y
EQoCtHKiiFgvWaBKollIamFZ98i4dUR5Y7nyUApMX6qgUvTRVesJIAnfuYpme1Y3kDAXpRYdRKe+
E8Z4RYAOAE+aDdHjqCLJqRPh+UiHrjPz5jRWV3Fe55z4UXwaic7SDTMXoBxTMWYfHcjdNBjgS/QG
e0B8A7bloTPaWcs+L99EF0VR9+gbYJC1bDuEG55Y9C4sb4up1V4HhbyzEwR25BXZMKpDGTVYc+Ud
XBa5dwG05JiH6AfIFTAwJ6xQl7tLSaRCbmlXvoLghdTmqrD7ayJj98msUJqCy9QmDDVXxrWlw6lh
ibzjQLrN9eQ19vDuBdlb1sT3EUKJccDjXlh9schIAkOx3H0RnxLfRsqZMAmtXSiGUBAQ+2ecqvtG
3xVevmXWESwmMVcuHbcJYaQ9ymTMWmXI1m0CL9ECc7pL+nZT1oz/NNDZ+wm5wxqS93vJG3NzRrJe
+JpKRrJuID8PNm+mJ//NHt5ikd4LTjx4K1b54NoXWInRJA2PAUKvpTN6Z+F3YlPFbKWB49/bhXnT
SI9sUolSHtZkm1qw112MtPF9q3N2ScMTx6ad7SRH4KjZqtSnqwRySlbE6H6557Mxs5FiUjbgyull
Cfkz3EWg4eoOxLgjb4Y6zTdSpGwFHGO8NrzNUUDkorm1zLcW8ujCNygv2q/HRpjAGETzRa8jkGDL
NA55kd80Ov3ACjeUneKCDVEi80nCPkonDyQCxVhqB/uoLyOiGhx9GeMWOWVstGtTmMNGM8Bw0v15
ZkecJ/LEo5VavqnI8Fi2xuVUWyWmXsIIugb+rU6ZiEMORA1ohoWkOkBY4WrEArunYerRhc2O6EEn
DMiHZLVsRErsCJMCaeqIT3q47EXcgtBs6o1XNSS5CVgLwQjnSAvlwYuNvZNJscGFcM+hg5YYabMr
ujenrPXcLfqjsw9QYGEiOQ4FXKep5hcMTSwWtuauySWjR5O72hYGH+m5EqFOi+I+jGraso639THd
I1bjU5yxlZxNq0OexZwGKZxcbGgrU4nDoKFoJysJeouXvjQu2a0FyYGr0LC3xdS+oR7vlk1nPkbt
g94QNKSIv66KCxFrtB/ImoRUhDpbTMmaEwXVPCGokXSfqkQ3qChBYBY9qqVeXQ4+FMGOzapy6UUt
SzQzMNeTtzFlffMHa1u3zUEU0xPE2grUKYchi3rDTuovPqvAyh3apzrTyaJIUJNZOdSAlpIb1RHu
XOpx1zQ+c0DjPgz8J83tb9KOL3wdwXpYda9WBXSbeUwV99rBQCKP6bMGHVGetZbSHIF7sY1zo9n0
bUz12WsLRKTs91DIgDQPV5XBYknUAXJVP/5UmlW7gJoBKrCEalZPZ6ux9eVQWNXSn4h4IqDxSNQP
WSUxyFFZ8etHBzvAhzCWvBHMxQaQyOautOGd6wW5qCBmmzpNLzMzfEtCkTzYXxV1AOIR33GkdNEX
q+JNaUiTDCPfhK8KR+YyN8dm7ffyUUsI0OhuRTS9cfwRdX7slLnHYHSHOv5TViZ0aoxX5CLDwpr6
11gfDjW3F/CfT3aKt753+8+xkRVre4A8oLuoJYIBQbfmfGrj4A3jLLCF0to2o1C4u4ZVU7yWCCFB
QCBocVt8dmaXnqo+uYGtu/XVrIMUx2DStsxI6BANW1FBX+n0Ml6hpUC8a0NyBecK59JEwD3OKMNZ
jyTq6NR3CYJ/Abes0gXHrCupDq2JqzRNbosGzbxdxem6Gst3UZKRlVmHmkhzgJ9y7Tox9My2LnYN
cevk0kFSF/mFWTToaC0Y2NQkF0PeHIZ8iZz3UjOS8+SHm1TXADMYjI8C7Uuq2OVxoq9UYo6rweIK
wiEQ5ZKZYLYOm/RCSDwqQLU2Al84F8Q8qo5GEz63ZGJhMdtNU+uYxic4bMBPELGOx6CfZmD9eya0
Wa6PbNRSHJrtBwORCHUnVxZL6BogCHkZ0boQTfiok/NG2gFRt2MdNlhuEbbmX9luN+OIczK37Gbh
E8XYiBdpPSu7eXJy/XHoq2cVm+9j3H+Ka5KZSudYYmvb0bVxFxTlQdRdtO4Wvd8+8p+UPxxSc02F
gX59Af7nsQf2lqO095rqGZ4ADmhifByOiVGztRsb1fFREkzXGHQQW2EjYjTW4dzsTLt9GgZrBGnz
kqdVC7xCAA9hhNPDU9gik2gtSQwgzaS09kW8UrpwVyzsO9Lc12naP+g8jSSTDJfgKqMLEmKDedu0
N1SrW4CAL1lnv9sVOtxiAAvOE7DS83KhI+rdglIn86iw2UG9y9RCSELXipSUaIluakIYitE9xxHX
zw1RZ3iNA9hTY2kn6zruXg3SqWTCJqWHJPOJdJV7U0f4DRWMVYAMxaI45NlI3KDaYmN/Q2mDLQf6
vB67h87RmIWJg5CGXKV+ed9G8QsBfndIPLODPe/3tvvumcCnDE0P6OHXxwJpIUJkjIqe+SRyBl7G
dVqXAjk+zVvL1l/ajrVP3ahrtwxmKxHU05JirO60fhvU/V1gaONWTSO/Ehy+VS0KTiszwTzTFM9Z
H/WrxGkh0SYOlkM3Z88hvjetJKicJttkEZJ9f9QvScApCftiFCX6s5kNGD9wQ+BfeGuA1YMYGdU2
drtbI3eeG5Ve+yl8S7KfNNqWS79Re0OPIt4xmJ2+btuFEhGxs3T5g6ZXy2oiKiws3KvIR2xSxGPO
6smCBfOaiU4/7ZSL+XQKgaKEeKeUvK7F1J68kJOuY5bPItT3emxbDJAnOhTBMB99OwxCGR5FtxXJ
0S30dwQ/mOYdVOxtTqLnUThM1LrSIhVbkosy2t2pi7MvdQHTuWp4uLVQZxBSXSsjZwRJ+xEPbnc3
1mIZ1lW0aCx/Cdc2JXhx3MWwyLZOR0ZW0QAlkzEh9aP1VI/MKqaiiNc9OAZKiYdxnBg1Ovt2hh3U
YXcACH7lyWnZpbcTXQTi6KJ1yXlbQRrbxg6LLCiAtR/RdGYI/pRFE+S5yKWzhKMQTI2+yvU7I7Af
BtZYLwoe6qmqNk5D/9E1XEKgrKM/RM6CHRyxeHHVM7gFHA1BPteWtCKvuA5g08FRVSEfZWclCF45
jS5d9wFMYbaoC+wZpNTiJ4WQWlHfXwT4MmQ1ZaeJ8pLGksCkhspzi0fzHKdo6tQYX5Merjb8/t3B
6sZiN+edtTW/XAh7EyKHAYg6w3obdvQDycNWKyoskNf98FwCAtIsb8Q3yLEpdy9r0weYNAIhHcd0
q7uU8hTwMAwTGnp2rU+MbYKGoE3yKwqSZ5hkKwnyWUPONn9KRWRe9yzv6or1hayWRvo0A8WLa8pk
y+9P1Hyc9Ye5U4hisNk5lvce2HRJZFpgR6HKDRlKJrFJlxlSsSW1Bzae16qs7g1IBKs0d7dB4pYr
DYLrysBwsJqS9KF34S7pBnA6sYHC3F2BcNL5fSYEskP0ZdARmVG8LotOvacuRUfbEv5l1Zd+iMPb
TPQj/V6q/8zUt+ZkjQfQFs9VZsPBto1sKfBHKJLvBq25NYz7nE44ITc3VaSvxsHK901Qr53eCrdO
DWnLDq+jugF160ePpcSv6kGOizv8Dh2WYuGq9hxC4ePJ0yiZeOjYl0eSiZybKiQ308/PNeL/XUiV
5BZy5lTl/obiqDgOmdzStKdr4afpQfnt1iq0J48T8CGMCkzfHQS2zMtXZmP0p07XbkG9VGsxTTVL
EGRD714LoQz4k2dfMrI1rWbRWr1c1XZAu0tbWczXkZixCfamj3HJUDRQPeYnWGjWys1zpm4TPg8Q
NcK037G81RdBahxd1+hOhpM5JHU90KtNbmMglEFkEzBZ+8OSNN5PfMIxcEoKK/le6DqjSb8NT5De
R5gbeCMR5LKimJxbYEIfUx7MoC/bU1Hcxx6Ij0GH2ep7E4jPMhTHQRwpGIjW0p3q6PdgDtNJ0lLp
gjPOcKr1QbsznVbCjy4/y7RiSj4oe9OBm1iht78bZo4Khl8rPdp2deFHqiSH6KLQLayCHVmAwcks
UVkztCtpoIxGfatcfGrT5FxBDrgsqCU9P1oT2Yx/yAAiMB5MOj9I8G+cpJkj63dAIvIeM8LgXULt
uMYHc+U44VPvQzcDeWDHX6ypW5V5iui0Qw5QD++p6T+YiDoBGF3gXHhRFXO4KqEz2GMFq7sBRURh
LFUK2KmQiIjt+M5mbs1Au0v9T5mYnsj8eywFxOoAgEN8F8QaFROVZMGAc3BfHc97jzpxLp81Y7wn
IyRh3/HYv8mlsnXiUeN42os0uMDaeA+i+7WDHpdUEVMQ17snq3mncashCQ9RfqTXWdh8rkhroJTB
OxgN2avO8GcuRIaJieYwi2Dr8gooeHp0cu08xqLdJJG8yYEgngQ6qdXfpiwhyy4X4dqb2MzN9tka
CE8txckIvC9pQicJqt6DsNpb6EsvtqYuk9SAvtPTZZfPf4v0pCFMlvHMoJLHONQwHzqgdGVzbVfE
dxW6QXstn0iA5RlU5sKia742AucxVt4rypRk8DNGIQw7vdiGGdU5kPGAPpNcs5hMerO+7X2e80Dn
BuR7RsXmF3P3tg8OApcstk13G1q7qpWgAxMmuHZ6ndflc+T5T38b22qwjRrDmekPaA8UKdcJnRMB
moMzuRadO8RBo9OSOakCRPTOThUo/ye7urHNEBaQiWoUpJcGtlfjHL72xjBZDT1Or7wqi73B3N6v
e3D8BL7qnWpgIwAG0BzHxnUJ82iy+nPqKEjwUfffEFte3G7u/u1/fRn+95e8GKvQD5p//Nt3X+3W
N+uffsP2Lb98Sd/qj9/03Q+t//H1j/23fPXSvHz3xTprwma8bt+q8eatbpPf38A/v/O/+od/oVPE
T7mDI/T3v37J26yZfxobQPateFLoQle2i1bxP9dcnl4QIL4kf/y//S69dPTfDISS0nVNJQ0TzfO/
pJe2+5utGw7RuoZlCMdGJAj3+Ku8Uvym64ZSjunotmmjtPwP5aX+m0Qqaem6LflznBV/RnkJUOM7
pSKWYcvG1qesDwrFLvDI6B1sbxt12btuh1+KNOpIsqXdapFEIOySI3pi3wNLgUGCZ5fHyb/thuhi
Etl913bPhdEepyACOXIKqawx7TqAGfvbXDUYdsNjl4qLyU/vSf+ABdPf5BqWgwBLvqF/wXb9SUU6
/keXpgcxMM04rLJU/6JrtF2A7x/cXPsMsu/oG8UVg3htZeo3jKiuW9K2OtveWdQMaC6WGhz8ZiRq
qTwaTYWCiaO0GfkriMZ78hL2wBGvRQzL1e46wmR6bJLIhFgDu2ypquY+FHINeQHVZLFPyZBeDEQu
RoQgzeE0hBexPdnvlt0dDZHvaa88+D7Ic0K8JhlhYO43Vpw9F/6wGeUArCd4n1S1hIfMQVffMtVe
kjG+N4W4QrtNJKlaC8QSbantW/QDndfC/kQLP4l1KmFugxaEW7ybivgwOujq6BUDQBvotHvlfrTs
ZdQ+xfUE86FZW1GBb27iWmPpzt0rpyBaGYa1Mw8p3Gx6yLRZDlUdtYp8yXRYlcl0GzbMdpqKTq5M
xisNyFpjEKUjpjtyAj7beJe0IN+1ZnwwClSNJQXgqC0FGXdphpAWLULWMaCJyjXtrTlw4ox35SY3
TmbmXfntABUkPkKlw4LTUDlUhBREzToGh55CzMjqaTvnDPWOd9sC0CNSdePAF4RksBg6cUuYOtZM
qZ6DpvjSM1vwkG7pnb2Gn7gVqXnoc0ipBvW/7ncXhPQgu4pux45ZpZ3eVHC56qC7HezypY+Gqz5o
7o1cPRAdtCJ37a62IAiMVvFUEXpbdf4+D15xyd1bk/uk6e2m8Gnr1RaFkBdZZ5mU7N2QQZGiZQMJ
Gd1tOlaXvYhPqEYX0QgJxnHqjTWQRoX0J6J/mdbXQUiOkZM2lMvEMQCG9IV5DqFs8VkSmJgKOIr4
17wQJRlchc7DNmgDr0EMsUxGfNge959KXuLexhAafvaN+iFW1aVDvELZ5C9VEqx7T8MSA5lu6qkH
5vdhVccxG/ZuAPWQQTdtzRc/AS3Yg2OOg/i+sjm9gUBl6kBfbc4dwIbQwEqw42f01OuBIwCMRkLV
gOTBjciaaTtKHZSpdzeHCId+jWJZPBP0s7DwNpWldV151dYLsXurerijRWhBpZsVYnH0To8bNYl5
N5E8x5hf4VKU+yCCBEOw8oEm87lu9XfC9dZOA8Il19zloPx1lNFFSc2VbndgDeKzaSI/DahcK3M8
2AChO5R3CzulzdGQ/xcN2qkJ8lvVqzvZ6OhqxxO9/+s5WXGWis19iZjkDhN8zoiZ2pm2SmKoHeLk
DDD52BJJgV39HGlPBFlfF544Rrr9INEakR4mV3qhvXSAsAMXOHHQuybAZ0DqhF0EyM+GZFuQCeEM
o7eM/PmaDv5TrLfF86CNMdShYNwWUX9NMMubMUpmNCi8lqHB4d1lKLshMuF2ipS5oaZKiWbJbzPC
LXDh9NFa5yjHODDnBO6RtBmRJe4HNOqD2QXdBIGkE8sBU8ly33cOja1MPlZJvjY8mgxIKmcp5dhf
ZQ36i9SOLKaXMY1FIpa2jUbIAgIyZstR9ODH7XATZfEdAI633E2nZVonLSrV0kS73XD4HTF0FRSa
a9/VnnJ4IHuYkY9O512njfvMwoidKytWPYObRRDaCgp3/T5h9166BfE8VZo9N7BOFrbJ0FhOMdLV
KlhZ0o5WAktZ0FeoYLqg32YOe8nQI2ZSdRHvNaMdF51bYCfMGzzAmPBhV8LtBdL0+c/bSC7CLxUj
sffmY2Hyy/Lmf2DlwklI4Sv6WeFy8ZK8jC9/ObZVmPy///N/UUbx1Q2hMm/f1jL//oN+L2UENhIL
D6ZhSsmsRjfFv0oZYcnfHEVzTyG5osb5ppbBYMIkRBo4TCxKKqnMf69l+CMcEvxEInOxmbnOn6pl
3O8qGUwqOLQtx3XxkSgcK/oHE8noxhWsZ726VzCUZMk0wFLgHyiddfp/LkVxWmzxt/3C7cGv+gcv
jJ9CEQ5guSbcJf78G/eKcunKNI3Z3AfaoQ96mq+syGSDDWUAGZoeT0L5oQtszT09Hi1zSL2pV6Vf
Mk/rOJTldU8cqimXjIG3fRavaqs+WIPaGEh9IohIQYiU2uhuokpfJxElw8yfYQ8qBjrZClZQ/lmk
TLDRmaiZpZLEd3nxOWBzUmV6sohnr1N1F41smaI8abbYEoaxjod8D/2SPnC6DPxZvK2e+7r6ZIc3
0nLvdPq/C7PEyeFhe/ez6ESgwFavk0uXbtlohS905nQABOJL2ZpXXeXc+Wmy9qsC81hzrOYwAL5x
4hUsBg4sGqo7p3rwGGTeYozz9RhbIPKHm44cyEXWwQmMKueSmvOukKwe47CdX7BGftgxXmT76fdx
5VzRAIL6M4LaqJt8bxFsqXnWKo1ONjwYGEebVsnV0Grgv8jfM5QFZ9dduiZ5HDpHTDS4C+AY85x7
n+G3A5P3qmfICIWtn2G0XxGoytrXF0+u560JxP0056s2Esx5TdJOMjzoA9LYqWNqI+51bDS0Ju2C
UZU9Wz8aS10S73Us8OJrzSGrYpAohMaZ6OXDEg7kvcY+XRS4aqz0JBxtrXIiZr3L2N3ac8CHan8/
t7Eucer5AzeSEMaP96eh2ziRpGPxcLg8gN/en2Vdpu3AWOC+7+WSjHZ9kMdA1hsXum8Zymurj9/V
sDZVf2VE4R11/jFwE+h2Gdgn+zLsQMBJ2ttxti0YQ0B6OOTW+DiF9ZPP9UgarnNebANNApVpVtkE
9s5/g7NH+8Xa2alxHVFSWJiSQ8/djyXbQponl4G9b3HNT4XkXz/PZOWAiaAeqRPmrMMISBhMNLRG
INT+cCyzjCMx4ugBgPTEw5Tn0Qpj6xXivX3WGEsG9TfMJ4MlGXInbW69Ot6KNts5wT6QwASfKe9o
+T7ZDtTeRJ7KGsQxqW6bIMl3PfCetAVOLIifaMeCqqg6TBSWtiF3TUWE2RTtXJUSIw7qOBnITx6u
irK8dX1vlSTaEQXGeequghBJtGvcd3MaB0bm0UvPiPLXQ2Bdxni7wLpdoP/kULYC2XL2C4ygdPIS
N15BxZ7nTxszSRkZABmpsLLAs/lmmf8v3w7CdFmjTcPiTPrhdujiik25V/V9pbt3hXLvaKoQJbEG
3LKmg/E0ieQ171jKxHAVDvN0OgIfQYJAld943TYn89WTAz5t+J9lxNkP3jJtS3JRUHvQV0PG0mPH
UZ52Z43EfiQ2/iFQDCaXXyfZDwubJoZjhY1IDnCn7O6CPPH9iPW/sft1UsIhytTaY/WuPZYmk/qb
Jzyyx6MXfIqdq4LAGC+pDt4Qrcwq+mxQg+vHFpU8uU5POty0MusfKoexR0tDBapOTv2CxXAVNw28
3nyLaH1jQHgcATJwlIVQj0JgmD+O4tx1GWGUPTCpjumyOmU6sUUslXmTQROtL/ApXaUmCISavi4U
NqOaCIKG8xeccVFcYJbYEm6OGU4ApJ6neUQY5/Tbg/LBUt2V1xe7PH51ndlED8eCeZrufKEmX5kG
xK+qgltc7MSgXQDFj4KcXHSCvQoiliNPO//8XphLgm99l/OWaQjJ6ZP90rWF8aEJABouVRKu7L3y
IWCrp7ZhufLl1h+ZJFnZztTAqJoIG3tJL5DPoq63ie2dCyyW9AYpJtvZgbhiUjNfo7UhY5A2rIfd
BmcO8WeXVmWs5+ermJhDQqutLGvnKQu1FzS76rHzKbuLxZC3j2RL44cz70sv/DI/YAaLgc8WVilG
daO7b+1ib5uPYCkWP78KGFx/uAimTtmC+dUwFUXId8ujlRglyMOpuc8M635eD2dhQk8fcayYzQwM
tH7+euIPX9CSyPJsSaFrfnwAtcrUip56wWIkLlHo2AubPj5pGD6kDnmPKuw4dvJUYdDGLbAY4ke3
rzaqlZdMvplpetn6529pLs++uwamZCXApypcIXVaVHNt9U0JY8rYt03Q0vc9aKwpKveI9zGtAdNS
aPMzdeocBMcFNVVibSubkCQmrnV22wPML6TcpDyKswK00R4rJgGRE645Kh4zb90kGIv8V1YBzGv2
KQ/KJ7SpZ3J4jiUruNFl+9xtL4wux8CXsJHAl5XVozX5x44WVBYa91ZUsTMvVZN2SJ7axxS/XCrd
QyBJa03MU8VMzI98SHywM325cpCb6li8JmTH0nmpqUwMNcDH4SUpB5MYID0Nl3isOkK+6bq7WToH
aDg43cYHwfcuSq94xhZ6bfFNCy1htzG0u1pXp8EMjtDv+1/cE/M9BgrSz7P969//ajMTUwZtOB16
kgAXIeYH9ZvrXwjPCoOA6680oNS9tTUT7/fPeD5+/EchQOf02wPLhy//8d8/5Xz7U//xR23g/4HH
IIMH7z9v3V6ML1n6Un173Jn/h3+edHTxm7CVTfsVLNjcZv3XScc1fhM4xGxasPxD2g5noH92bQ3n
Nx4j9MVKKcZgwuEg8E+/vPub0jkAwehE52RZLLl/pmsrP6wgjuSnccTDUWuZVLjqw1EnsVQT5+g/
d449NwNCMvjmReUh9EwB4dA3VmPJ5HrOalob1AHIr/71N7g1COKHcs9Z3joMEToecobGTdRyPldT
2t11MwPCRCVzvEGzWRzIzSQdtQ2Se023tEPm3XlUmetwRAcfaea9btboLSVL1KKUHio41AFHM7bE
8eu/5QlpIxaD7Cr1/KvObY/ICvTbLJ6F4yWa2wESJKZjIvhsBliTiuUxlB5UoT47UEbRHwoJEXbZ
VF/LnFZo3+QWNKyBEtqb7EtRY56iMXn65mY4//7s/SVr0zNK1Kb++1/FhyVxvsYOOhjbxqDhwlT8
cI3bsDA5nRU0JwXqNnKTL9V4Vw2GfgV2DPmn3vbrRkcR6PnExXQ6pMC4EvJG9vvSCJgOWQW1k44u
9+dv7MOe/fv7Mrj1uJ2oEowP25Xey743GnwmQOTaiyHWBac82iSq7E45Qcm3P3+5j7vV/Hq82Lw3
glrlYfiwNVhpMnqZYyYw1Z0O0EwZb31c105VP6vUqBb4tOSthwt4LrCm8UU0rXMinPvQ5osuG6qd
QYzYMTWzKxNhxfLn7+6Hi+FK4AY4QdhNDZ4sHsZv101hB349WsAgOuz6awA46Kxjz9lYGWM+MHr5
LzZKMf/AbxZqR87wDAcmhqKR8WPFZBb0RQi+1DibegSCcxsecHPvkOiNm84m16ExSVaAcQENnl6h
Ffs9QL5qOv789/7x7nTZrvmLtoOuWAI+3J1EJ0HY1x2xHcZy1de+uvXNqdxJ9wr4ZAJu+RrffDCz
LvKF0kD1iwzITICLHuTgrZ10b+lIQMHP39UPy5JrG9gOJCdNNjEu0fefRqK5o+f7zbiNCJrYxbZx
PyYy32rg4ke82Jpo7O3PX/Hrxvjt50H7CLWH1MGQULvhc/n+Jcm3ywTwu2EbQgnwWzjqVnVbQLVY
x058l0n9Ee3itEO/lcin1G71lRObYu9Vwa4b0+JEMDVuchKSfv6+jPl1P74v1DmK2Z2yuGc+bOiz
NhVvrT1sHUNWEFLNgTlX/ebGgXYxWYXOMXj2AElcEHoC5J3c4gQGRf5oc8RSNqNfXFRx4/SXbiYb
9Il4s3MIppeZMdJMad0O/ZV2V8GmhH8mdj9/+3PH6rt3L2jXCZpyJg0Dl93s+6tKTHPvJDVwgASN
2exQGODEkY+N+TQn/KYYySDMMTqtQp8r+mdfm00VTqUlqEO5jz5cORrXiDpCJ96FNIcuuzr4rNUN
93i7rCVpBxKZ4dFWzi8Wkh9/Y5Y4HVIszBbJPPbDrYtu1posp493MaOR5TghRMgHy1oJk3GXDZll
Vag42at8cH51C//RS5OUCSSGypvF5eOjnMoCXbIV7QCmvqWz8rIM6SAycFgFeDIm5h4MBoxLEhck
wvGhurUttNCty7DIt5zoocF5uU4ItdrywQxgEEJMbxgbfrHm/PA+OX1RdAhgvGyNXK7vb4oSl5NV
UHvvfFT2DwSE78qoRs41B9VKNRX7xEDaEiW/eFkx32zf3YwMzQ3lIBjkaVL61wn2N7WxqcFCcD0t
3AVpuIekad5X/dCtrSS51pC5o5BC/2WH6Yk+Lzdn5yLxOsg63SZdMx7JGOnxT+YZKmVQAvAAc7Js
wyd8q7+qGH545hnjOwY75NezHTvThwuEJC8pM2CuOTLvS/xTxYaUUBR1oIn5fPLuxG+ZHDRDXZD7
Eq5H3bUQ7VUEVk+Vs83b8uHnj9IPuxVPEXvjfMpHMkCD/cPqCMKYpJ5x9HeFC9YvqW86Da1nEnXN
qQ3w/dIL1ZCKQbET2R3TW/wq8S/6TeaPHx/3tmkYru2481Tiw20jeyLDujwkvFcxl0YrmB3zzMEh
NP/t65eDC/xv8fXrdvKajS1Fv8hhHeJjldoqjAVEe3RQTIGj7lxPON0Cy013Qxnny6ZxnK2pxgsq
sPqKfLU9nl33ZBZRwcGtKje13Rw6skSX0hpjGBWFf/01mog5QrGhF0jlNP+3r39gJFW+Z61Gcz2n
F339byR+1L9YbMQf3CkIOJTQJXORubr8/k6JC5AtllP5O0V3lHbQ9JjGvnOX2uHenqboIXKaZk8m
sLUICJ0FEc9oNuEQGQMOZ8BgVvc/v1F+/IzU/6fszHojRbZo/YuQGAICXnNOp+fZfkFlVxXzEEwB
/Pr74XsfTtktW1dHsrpPd5dJEiJ27L3Wtzj3czELISz4UkY1oGCl1zVyH2pz3MigRX5d2DatSTQh
nW/r6zjyaqyajnNBIOpPJe2XGpOJjQX4y6b7ILkQ+el+kARZVgy0vb2X1JdeiTAvFKl171bVblCq
PZ9ZzDJ/eIErIHf46f8g84svg9za5pCidpNVApX28isDodsjAoaL72+P/bnqW67PRynjMmXiUf78
DCfICEnUdIK96H0yGno885lSwZoje35AZvmmMuv4UXCR88hspV2JHB6BxN7cJvNwLCcrvG1q6PQZ
eYjzxoo1aS9iiE9Trk9Ghqf8+yu2lrfq30WTzp7DCYaXhb/63FBwtWDKnaOukQy6xw630WiTXSZ0
SV5sFpE+nMtgJ/E+HXkHnkWJhPv7S/ivm2Yz1zDZ2Xyq88995pLHWnVjbOxV5V0Q2zYeE+y2vrLF
edi+z0aQX3i2Oa7JP403OqTvXlWFwG6Yv0G9bRnlzz6R90KeZ8xJ1rAUJPRomyZ10dwbeUCPvi3u
vr9oNrOvN45tjigfSd3j0RX799UMzc6t7coN926YV2tPB9UrJ/0TMbrDX5fwDiGK8BdnWtK3EIUE
Ri/O7cxSt2TOgzktipd55CTiINBZR142XoQuP2bX0//3B42/9ICc9znGq7DJJhWeF2bVXKQT2ZS5
w3BtLMO7OW8JIASfe5Z1sPJDy5ow8Njq5BXOQweNjHUsLEskHAJpiwdSk8AlnKWM4q+dHvH0UBHA
Gntlg90l8M8spwjOWg7aG4Cw6MARoms/usicCQLcOLwWo73P8Hlsegeg+myGyA1KSFMJY7TJEYJW
u5mesyCl1wHpm27rOps02RI5ISB/6qsg8V4CInqPRTX4l1OLa9yujWGf+0sbM7aJU8FQn4WgPawW
SHg2Jvt6qPtVHvf6HBDNdAyc+DY0Z+9WAPH6WMpzXnx7mJmH1O3Vxw9yISN6wHQKQHRjci+H8zTN
/QsOysc4DOo1wQcVtAj17rgk+Y6sdJti0v0GfyS6osQB6S21vJ7nXF4nM84lyyMmtUPhe6TQRCOc
ltYZOrULUCnyEtPK90/XfyyzjmChsy26QJYUyz//n0rGnHvRkPDlkznf7Ga7yK+dvL9o5pZqoR7E
tu/BJ5gmqe1Gaf1QZi4F7KcFgWKecsCBVsjm86ltMKCBhFTs+ET49vGloVKLeI823Leg+7//lB/H
vM+/ikMP5VrAjiKl/e/HJCYU36Qugn1AKdu/hbSGdlmaJcdaAEge9FS+9nP61qN+fPMgpqU1ciar
0GeNEwjUapHFmD7SOweZfYYM/OTWQXiKjOmxTImeSXKMC8RgMRdXCpNqp04RCUe7j7I06tW0Nwer
vyyV7Z1Mz34ajaq/T2V2iFKBvz3M+vO8J9zGJEtvHVgTKtvBLx60u/UBJ79IVTVHLAI5Ia2hscdN
xrh3SKeVPcbBNrZwdsUShSQCZubBTIbXRm38cccW1DXv2l5l5h7vUnzfV7gzWQT9vZVW1YuBiHJf
tngzR6Ka4eRgmSJWdc1I1X43K7Jnvv8alj3z87eAqMJnWw+YbXyu/UrTKS1WMsnJXxjnuWAwCixk
E2fYEQFaI0uY43r3/e9cFscvvxMBBOlUFi29z+dGSWRYbE9YtaYa/2lY22cTbe99VRAra9MC+qG2
/I9fh3iE0/8y23a/lC226HzGC4O/h5KLFzdEak1RidvDBFvQM6j9//50QCCop4WgESbcT891EvdW
MonU3wdOmV9rQQlPdwoSJNVJv5Qp3/+6//gCWSxoPvIO0U7+vBORhgEL2Ov8PaCHrakWnDdJWYzh
UbwiJddIQ7//hc6nKYRPmQO21FlqQJMW19La/t/1yU9MR7OFBXtf1e5JpkS+h1AMOdboY+6SAtDX
N15KhFwr7CM8VrJDBnyW87K7fOwzmWqIXc+1A4BlRKo3o1I5VCWRUkUor7SrUuS0UUAgHT8war5H
npzgrEA9y5LfphV79zrz6w0v/MaYRYjxA1F85ow3VeCQET4jHfv+M/9X6Slo8VqII5iEwkb59zOr
IBOodauQGI6wPSMBjahcyVYSF5CMxqQ2VwlOcbxtcX4GNOlJlnp6Y6LvHCdfndr5zvZrdUt3+sZ0
ciKMbLImv7/Er70kOvyC1dTlvfIkx7l/L7HvNWDEAG1QH5nOEUnJs9fUl8ZSWKgZ5P1osJ4srgpa
wiLeWTYsoAl7Is6F+TR5xXwWZ4XCV2fdjUWoGNjp6Bglvb9rw5Bhd4OJDWahvG6xuR5/uPj/2Hc8
F8UDA2bqQOrofy/eiR2rjwdiZmaQM7ec8eG6dy8xtAvwgP6jXweLSX7C0diGVPsLa0uROHs59Dv8
Z3zl0HHxZ+LYdi+gy+dninbD7OYGpl/8fK5xIKURRWM+n2ez7TwRDvfD/bf+47XwWUmX+p8kAjbQ
fz+C2yowaqXEng80/IAOtCOlxRFYZTp3p3u9SSlGhti2zhijtqi8hLEbumw4ZD7MkFlV3WXUih9W
h4/W9qe1NuDExoHJNOl8Bsvi+D/FRD56osyS0MOrThHhK0PciI72D2EjAsxp7rH2ptSI80QsxTrJ
h63TZITjEFYaq867ThPLWUnV10+VcdsOJb5dDqx7koRAmjWpjca3J6sb8g5uXROMgmtJaEF9cTA4
04P1qYO9ikklJ+QhOORx6qwrl92NPBeyNelLunEhrkcNM8MKYkqOoTmp3sWyEtuIqobmoiuz7vX7
x+0/Oh6LZtFChmgiUsR28e9dcVONXthnZdJd6x8LryDCKnfz185KTkiLW9iHLZE1aLuNxu929dh0
t1QEPxRbnyVXrKTLmmLSrOKxEV9KIL8fCOsUibf3UwMlRVVcoEbKL+YKofcoU7CDgb/j+Gbt6dgR
IixT96IKsnzb5/bh+1sSfH0DuRYbsSZGEg7Z8tODElREBZvB6O2N0kaq7FPrmJ6ud1HTAZSWWIdI
VUGqZtIwYekD65Blh2Lo3uk5OF4JcjhX1TlktG2de/5hEEABagOBuG7qBwLUkuvATXfZlMtDkdIb
YCUbz8GkTueu6ofVgKV9nYURwI9QludGh2sq7vlBr68mJzwZr2cbHVrqPGTeUzG+gMPdKKnGM2tu
zjp6v2eit18UjWbTDIOdonMCcNF6mGJbXRJS0hFlmOBymEW7dUhwPop+uPEMOkFUKM/xbD8JAbyv
T3S6N4KsOgVVwTxq1Ec8p/oi7xSG6CBQHgBlgqUBwqmLsEJuP9pi3AmrBEsQj29uYDXo4tvyNI+o
ctyGHS2ZQB1MSVWdh7KwFu/jmb9gbeJGoJFifTYqfUeilz60oZtf4EgkaJDs7UNZip49D/zC2D0K
7Bc3fSfry3RuL/2wCO7Y8sU+jYnjLHv108P59YjLA8HsiFOIFzCH+LSf1DRLmTIM3r4KEgeNEu/I
aNXdymy1dSOFWUPHpIPRhd5v2E2AGMEufP9MfmklOyYbAiWGoP1Fz2fpj/3P2pWVrvi/h2y/4EAQ
tX/sXsxAesaZow/pFmZrJidd/tDG+TI2Z2IeIFHm91oOGuHPHWzHyMeqCDl/tZ1w14WdazhnATCx
sH/yNYEsIs0xglLc7gd3IN0ntJ6Jj6T3kJQGhkAAHqm2SFr7+MuPH3Fvv0sO00c36MS+spawRkOX
RxnXW5oPmzQrnu3Bsx8IDIdHVAADrMPWuGCUdRNlUg8owEx328TDdMzkrRtxVC7Fw0IGvPj4odJG
HHEm3s79RLy4AzuxG3qP/i0I9ZATvdf3e7jT4TXHm2HTqm7eiOWI5/mze8tIUq4/jlUImh5TNx23
uefgaLMQv822+EkL/WWt4Q5z5nAdiinOT5+3SsNWAHPpd+9pW2AsF0Z6W1BV3gCBxEJ2BNn/d6jJ
qvLHCDykJsd3VJ5cjzwil7VJHBJaf6zSXvDTyeTrisyVsZYx2vH47ilx/33kEIb2KQwDCaO1ccHT
xRcVWFldkTNT4c5nDD4BvMlYDoYlK9drfk8OT2M2XX//6Duf3z4kIPTCGdwuuzcb1Kdn3yusNE1q
dii4u9OWZCDEskbwzN5r7mshryplPLrm/PixIuqGiLLS63B+J/pu6tVwp/r4vnKq98Ex9lgxchgR
kpD2Wszraeytg91Ic9doOAZN0ZnnI4/banQz6/DxkCiDQ1KFjfxY5l5wDevH/aHJ8eVOLxoXGqWI
/oPFW/i5ojawzoMs71w0TPGmy8HWJ2X8oq0ERNb0HMb9a95GzVrJ+CZpyuGszCviyjEKfX+j7aUs
+98CabmORfDsegE+TvezUGJ2BWlGmugqxJXttadoNea2zoCRaLnBk2Ifwb7nOw70AQLiKIaAA6OW
hMPrqJe/5zMUNjHONDKSRmke4RhggeLouyFU7ZGw9DMZVgqkdWpvv7/wj2PWpwvnJMIwl6Vq6aB+
elSTiUB14KvO3g+0sS3sqDqv0CJRN0Om5nwqt0E6jwcIy/5Wx02/CzmW3laBv54hJ8A+SnzA/EN1
GRoZhfTHX3ne5TAltxz7wpsKxNmWbxAd64LBCD8KEtuACJOPxRG9rcfsvktPc6uDbVOlCnkDUIkm
bZ6tJYovD+8sL26uao3MldLdJxBIeNeZE+NadIt+t4wPH+MxuOpchIBhCEItzxNJ87HIL23lxmeO
Od5bS4EWj+2+Y8XeRCTfnpoZ2rphWWsSLodfXaMkoWFdhm//rY5T4CPdVO6qKdLYKVrvmIuaYIqi
sh+Y+4T40qf0WWOHgIZ8SjOCc2abNlIwD69z6D3KGa03HweGrPTJ3XLpa3LItvZiTk9OzfEy64wX
Z2jkrjGrX99/qR+b6qcvlTO8a3vOkpeC2f3f9We2Ul8KTxFe6ijjYCSZuMQDRe61MOct/JzzxiHg
bFJVsB4wL9+WCVugHc6vOSfPlYe59jIyqrNsDq50jQEti4Pqcmw7fzcX43OcxoB153g5rdbAwK3o
5Mk5w57Oj4+/agPE6CkAnKlBLPT9h/tyiOZVC5ZFlVkD7z4mmH8/XJ0kA563mtQw19mnWV0DNu7F
zsPCelHCItplXuug/SQcDkNJfGb6kXftUhlc80ISUwgeI7EK9NoibR8DwgJ2PZDvn476/7HyMtST
vsOkSXLe//QVlFZg+MSqWZAA8wRvAsDuMAKiyMNenpK66vGoGs26yiPsN4751tpS/3Snljvx+THA
K4SeDB1p4JqfriFxShpkiW/vZR7129EcrS1ItmCbmyVZ2iqyt/ZCxkoECQp9nCb7URAG7c5B+pAC
wJP9GP6wZy/V3r9XtLQIUapwY5hyfT6gk1KajzZnMg7oZbH6aOlnESDP5TjOYfjgtG24GyMHXCye
jB8W6c+FIPuDyQmWxoZkJ0Rr+e+Dk5US4HYz23sS6T8aPsUwnZLKuxSLFWdiyOtJIBj/348rZzMm
0Wy/NCX437+/1Wk7uwJdaO7lGM770rPeDW0bj7UTP/HYebeJ7Xq3HQi4zmtfB5Ngj2KZdIQmkQ/Q
AC+0UdyLsNLXSdTcGu5U/dA0WRb4T18JIgvkKLiCsB19HjcKn1z5kju3z9Sor4lCc+76QYBzmjRS
s97OyAIW3eH7u/JlXsd3wReBWw03ALE3n2s3c1Ka35RYe/ATzQ6ph3VhKSzCNRRRlnkInQZkLwz1
zlkvbuq6FJc068CyaWKTS4PpixGNj75IpzXeTe/CT2RDSyKC1m4V5zlD5dMICCz84RH60h77qDFA
LLB8Or4DyuDfb3PQRabmYbT27QL5VXb5UOS5fzCYwmCXl2+ZMmnQie41iMZ2E8R4N8xpdndT28bH
diQrzYVJnUy/pTlmV90IdErLLDw5kr5KpGzQkh25c8vfdfLp+5v+2YHBmu8zT2ZjYI/DhPBZMyKM
kFmQx8hg7MDSmOVY70zGcu4q9pesxlK8Y/juT+gSiavC+PIQZn5/MfjNn2JEdTpn9ikzRouxHMea
IvQOnQAO7ycOuABX25eJEKcizjFi6JZGh3dp0zp2kOsfwhbjilPOTzja+zXAjOhm6JFd0R1MNvyA
sanL22mmv9U4qib1Jc/ZrazhTHtJdtUk4kWUxXhRdn9NWcDjy2YtduFsH6u6KQ80rq3b72/Wl0ac
5EyBKMzDx7aU0J87GZENaq8xYQjExmBsxjputq5eOKAa1hn/3XzK0f+vOZlPh8F0h3OTqPfKy+/a
OrgEAzJBobZvfrioL2UmF+UL01vESVzal9fGj/G3FuO0N0z1GIWTRQ1JDG7Ihss5okp2YzD1IOOL
14nKbDV4YbJjqYM6Z739cClfNji2TJrYjkBFhmD54w3/n2O1nqr/d38ij/juFGb/xoMnvZraKt7G
A4gMiolrDcmN1sA1WAT3h4Xry17CBYhFbIROjAnnZzluSQhLV/gZ7IAJPKA7zP65U4hLCGXhBuC2
S6pFO29KR61UMQY/TIPE128C76OHkQnZtsv38anRNXfhVGaFJOfXTcLLIAMAa5l4RjJkQCunMSk+
yr45g1ZaHbKeiXwHF5S0jXBv1BOwV0EEVJZnxJYAaBCD0x8FrLhbbhMVYTRvMq1zMpTpaKxsuiZb
jz7oxmqg8stUm8gAnJuJ0nfHSKHcR3iNVv4wmbczHrro2YLRcJbW/fqjGgtYSCOlcIn1nbmV3Uyg
EMUcpCK33eRjJ3+ofQIaO583FbqhzJKQqKHMRRf26VQRSZNGeRlY+wpW1u3oOimSCkk4TdsG+xng
M7CBdLiyBIL7oHXPSbIoHjvVTrv6XhLWuaUcqR7Syfb3CP30pl3+NgGGG83EZEXlhDZT98k6kzVk
JAJYEss6yAScsRNXt22EiScek/6UBIKUcy19sHCdPGR2p67b0sk2dgXvdyrd3xoj+a2X0yYzXAX5
dEKyEJMLtS0YD1wRn3BXlyWGO5ri6znM391pArOVNyS4SGLQciuYth6Fc221K2y3PRlQa0fwINgz
nr7B2fSa9mcj+jPdokgXTrdPpX5zkgYIjgmdq8TKOI7tE+3aBucTLBe7/V3N4Z8hUb+jLH+qSkJt
Okhy5rTq68DcBs3srlCV3oSJjXuvtXY9HUqsgqAhsNFS1rcbAlK2bSCvpzkaV3Wyk43CaISOe9WR
MYc3lqwPtnmLYJD64Hn5hCzPTQjKrreRIAQR3ja6kK2aoDUKsRp7MlD6/CmsgW50nUXQTb6aY3mX
yqhbF8OD6J39OHor1TzaZbCnBQDHQwCA1eWAls7R0C9cG2DvCB9N8icOSUw3c/bmXZwyYfezXatL
vXbb8u+ILGY7O39RT977MfLfLC+Aa1nNptKC/kLq2qveaEA1xw7srQix2OSfPBsPI/TnVd6FJlrV
XmxUptxVBbbRLy8H7TZ718v2Xp1f8P93Jzu2Umjv89qwSIqPfttRtyhjzLVhPsWkAez8wYDEaQAi
c6A1LhvqSqG4R4TaHUWHPjY2yldl4rF0oW5ouP2xJo68LedfoFkBGGtGez1JNqvQsHoOl0a+7Ub/
ViMsEUS9mGm5RulDWhN0zMhvjhmRXtjs8Srm4XpO9Rtgr7+hmo6DQaJgQHaTVwm1ISrgitLjzYFF
6LexvREVcWpjqZ+6JjBgBWFuKVPNTqWIU8LpDJHomLU9RnqzgUvK8CQE+Q7Ipe0Qt5xEVhf7LvTP
EzOY12ET9osldGORxAjCPFzCFw0g0AMcYIqyFY45zu3qpR2hnvHvbGVfHmkp/jXQqK+jqLJW9MPJ
TNGhtVDDn5w+4Bbg82m9ihNPTb+NriAHa55Iy5wuq0w9eTFQExebD259zNdjPoNjbqGNKALDlsCA
jRteARgg36hkamqBuGHJhcbUnSV1lm60XVe7XDG2bOqazQBHRlF3zt6rvM3YjXemMyiaUs59Q4RJ
ayXnjUge01iuPN+iVRNJ8PaBZUKDKncIQG4QUQias6QWxpl5SKX4mxbgU+yiIcwqbzO+V6zJBM7W
64Tw4NA7pwVhrP1ZLvnsmueJg5VuEFgX2cJdqt0NZx/gcn55ZcZMIMsZsLSccbunJpLiGeJoFm+W
eKXQ4L8K7PCUiSRDhNaqVVazixmmtyZRQK2L2DyXtensq9gCJuf7KxnM2zrQT71JMg3sk3mJnqIj
6rzTv5i3/QjC7xrhGGkg43Q1arYoqxaPRL2vObkaPHQ2YWr2ph74poLp5PSMopmsEDKzBJPPovmT
msw/mKxOyAeg9hTNJm+OVkW4YZ1YtyNd/m1ez3Sxx7N6McYLk+dtlkyBsWqVFt8YcJu8soutKshL
zSv9CMHCTCDhsVhDm1qgL2OyQRh/8HpYDiqz80s3J23Sjy/cpCAp3rQf5ULDpy8ExEG+EQtxMTfG
9uO/tlmJNtpsXsnVCDZgjpjTAmknNf2P0Tas+v1jtfzmFKw3Cve3vFB6RVI5eTsWedy5Ac4Vkcq2
JG+mC5NNJFBalma/6oA07G2SM6Jc7jXq4jVW/Es5WMFqNCF5zsNTvlBia6ebeH7UuVX4qMAhmYGU
uPYASK1dCJtEdCic+Wy5H9fW5ckvAgneP/7G9Egbq+vhcSRDjPCisty2Q7AnkOmPHJzbvutuTKv+
BSBq30lrNzfNIcGIsiafCOtAnLw7kbP+uLTMgaJlcutWJi/CFtj3LoD/aIxkeVew9WmKb20/AqrE
FHpr2TWx0JuaTAxykSySD8PhWYXhbTfbMQXMcCdjok18xmGZ8srdOMsIGj7wqKx59yxEe71xr7ur
maSP7eyHS+hPc2AWsh6yudy7qfe7jhZXdchDZC9sUkniysLthajgPqohA9vVpQxtC33J6/xLBDHT
Lie59cucMMM5ISQndNfWTFbiQORCWKPLbJlUFX1+6VsJ7LhNG2GAs5DurAP01U5Y6lVW2nAabHVm
ds6b9Cc4qUb9ZJpwM/opPUezwGiyqLmcEgdyNcqd4wITj9unzIXRHCbFRQotXCO0YqDqPRbAy9et
Xf0ycO8SYC7OSBl85nm/GWW7sgy6hwwARzmCYzEfzB7XjF/cxQmxsX6pnjAlIoQAJEK44goB5bOw
27dudLATuOVzFGC+IP+2Ww0+QGS/yV9pud8Wpiy3Ta5+T2o6OF4KXLaZHkTY+muXvPKhfQ59D1KY
pOILNSt1Pd2ZqVXDp7R/e1b1XhvZVVIGdy4JenA19Trsppc5ndWq8jPYE2ZzO1XTg53Xt77pqe2E
5X/BZm1iE1raGDbN0RwGWPfBbxGnj+MU/QrqqNj04tLSDEKdPp13Hex9xzM4uk3btgv1FfL2Z9i1
Nncl3AwubDs1RdPKXNqJgRExCONLcjFM10DMzj0zfSQp2uUVXhV28V6iFl5zib/sLLr2CBKwu/KW
1vg2wi5IY5JfUlTXvagPourZvWsAV36VPc2jjXK1MPJ1MJjkIM8Cg4skmLia1lbIthpCfFvp6d6U
NrSHxiz26BYP1A/RtpEE1JJMwD9fxhe96i0mxRF/zCQdCGntSbEpbxhkOqsk756GJynbGeJURZyr
emrcMiIVZjinz7OpfOjbTWz4q9IQ6arwQKvrEd5CEC8Bx/60JiHdWVEPvcwif0hceGOhZ3CRTg4O
NJPeAsBFCzS+T0HsYbSNzidY4CuGhatGntFphMxm0C9PwjmnR5MDy2lhPiyvdBN3CF/XlclCSKyz
vctjT2/A7t0EBqpYSEVAsbIAVI7gfeTXnBdTvSPTkAHVfazk28dHbAsiIzrbOgYznJ42ynHytdfT
siTXsF8JpkjMFdOJlldisoDyjO5t15ALURTyaKFA3A5LJo9UR9Def8wYiRIeliOfNNgQNL2ujA4L
ytys7YLSJaxP6eCTDNWIN8aHv8U0PdRIWdbEtbFtHij/rnyo3iBcuazIQ81Q5699bZ8SZ8YnZlOP
Bq1+b9zhBfX7+8SJZ2fbr2gcxa7q7BfwtagpNRfrNuo90ZAYgR5OW1MKUhCoh1tPj9upDg5NzTSz
JG7WUeNbjaR6bp01fqMRMCCrkhwMgm+Zeo4z8kmj9KgDZlwLhXftd8V+zgD4DirYcfT1zvKw3PXR
VJ8BVyRLjeW4Eep+KbrKML9BuPw8kEXHn0LCijF1x85LLhXThTlE99ZIusTEszTs9qspzV7G34MV
yjPW6rStbVZ2eS79lkCJrCbtkDzPLTvcNjV/S9Rza9pqiLWn4tKxq7ve8+Df0cwNkuiObO1jM9pv
Vq1+e7JnX06yc6KQim2SZDvGNbyndfJSCFj2jip+RYYaeKFgWaobAMX1JsEKuJHRuG/ldNcdppp/
XsH0oHBgAhiEf/MIkCVguBpfR/DgcWPWvSky4rXHK/yaA3kQ1JyTyJ57q4GnibduW6WSITyinSVx
2k/hTooE84xRkI6kZwo9G5+3JZdYJkmOuu/Wrw2TmTkV8Oa0d9CFDna6QAxSFDy1RkYIFe2XTaJN
3gCxlTmJ33RIrnt7id0BIL/iOPIqAsOAvbhMsAh2sSneq+CvW2tysob4LRGKtUpBwack2nsBh2Qr
Uagvk3sHua2jo4h7TPx3VQYXTYNRr6nlqyLHzSuOE+E0JOzUKbnXybZNvJ6np34px45wRkmwdEId
mLy2Zf6qlffQZqO31gXaJZVUf5RK/gw6XfkxrCcteM7ssL03opcKcjljo2kv3f4hVaji2Z0qo5fb
0moarMj2feX2zwYpNBSn4a6dAYbK8l25MIikZ/yKffVHkiO2G+ri2q7NV0KWDh6cppXBYgLlj8UI
oONtY7xESya0yo1H5re1PCM92Fv7TR9wenyMXJ6T1GUJDPuc78ndB1qvvaQZ71IedJXTuMfRRM5F
3mfLfGll+85zrAd7WTTaNdrHk+vZrw4yy1XdSzq4tO03PcEw4ERbaJe2e96Z3c2URe9zCk60JIFJ
BuQKkuczcE7kTplDhbrFDVi4VX7sY8bYTH5CI33yrEjvCTD53eJ4CutpFQ6TuskShjAhfrRoa5lt
tNPJ/KvsJPmcSXVFBPgfIyju3Tp7b8yMl67VzHBTpFLDfuZlyaLuvhxUsRpsUikVmSk+J8I0D387
jXUceb82QRMQ+BwTtCK6KzWoCVJY/xD2gmzzdiskiSqOr34ls/G36l1GZ12pyNMjTDsJbvE6bijE
8Tm6wEW6femkDgKBiKz2INj5vkMEog6pQEYQVwExzwl7UakMm/TQ4XdpksKByJFweXciaHHtAIVf
x3UaHmtNHmnc3I5GcKdD6GrE1BDpQBpY6T/42gTlMDnlnq5Rt7Yp5CJZ3tCyeYZVfT8P0VXl1X97
jmH7OqQ3oKyroLNvZj0/ZLUBdqwhxMQdfjlswYBjCiIG7Sc3wGqhagqR5UjJy2UQC0pgy+yskLne
kn+V7ZKJr5AgtU1WkTEiOJoi3JXnXbNtpkixUjv1zm1dgixY6QlOiuy1I+Vr0WrSvPLq0lTRubIx
opZIzkeDj28bHMk0T1ebt/FOji1fotOc2oB5Uo8sDm16sCoCn9eirV5UwlTe6Qc8PgPfAGEPWz21
oJVEEMKf9R/CnackJXVRcNviq2psxY7SelppTz4ZrU1VNIAhd1SbbEq0h6sh5NQdFfUtSDTyjsgE
XQ8+yCVPWvkxLHhqpga1ms+/H3QRrDfvlZ6AyaHBeI9pL6zLiBjdPKRMSw3jMJ3yDuMMHcZqm7fz
MXSW9l3TXpFlbm870z64hT2tqsEZQGmVt32Pc7jobrsIC3WPIufcCa/CAWBF4T8nyTKBbBvyDEmK
qur2RRjOsNKuwyG9wLVTEBwQY3vEv0kUmuEfUi+8t8vmyqiIySZ9aav8mJS0hMNt2oxguYriKfZ6
C5gNtsGyZRsISwA5ek5fCpKe+6rh8+c2FUI47DrbaC/nwF7rKT/yJ51kXjEOm/gAAxFxx3AY18oe
Vk0wP0ym/Bu0nGpSE+8sL/iJEW5LXgom3Ezl18bobrrWY4MzyMVE9ZMa71OShCug/PN6juIDFnmi
mIry0i7St6h2zgHIE7yrrjkVcUtG1t6YNMiw7S6pS0ji8JND5xssRYUct8Ir1RqXP6aQ5A06/J1s
rRGY3kh6rW3ewU2+sitx1FzPKlvCSPP8b+JTcPk5+r2mGq4Hy50JidHQCgsyNz706k1zNbsz+X9t
ifYu5nUwbXgB+lcIZ2jd+D5Brl55hsPAu8jwmbY53RDfTLvdXJ8NHaVha3AmUeu06nkD+qra+hYa
ZI3wuk1Ci28Xtlk19PQd2IDbgA24M9iugsLct2o+oz1Cti/ZRqupI7u8dPRBOXaO1sH500zFi1Np
f+UWxnLRNX5D25+3M4mIOfJIF9Lime+ftITPZ8wRziVU9geagOPWCe1DTfOOfqqf74dF2Df1qAOS
LMdf6bdbxOQ0mjzcWeqQRYG1qSzqOBitFNqVu1XCSs+SzOS4sKmUax6iatgYkXshB3s8TjEtbFoz
bCou577EjXG4ibfIp2wz2d2LILr0iG1Y8Wawl/vL9q7788Aq2tPouHeury/Uvi/pk7UT6o0pcC9s
qWj6KA4hIGWfzSE/1WPya1Y8X2iyr4YppdzLbnpXGYzJCPayjbv5Y8droPSmXnNGIsBFNecV4w7w
33ApOYawI2YRn9vrQNsRi7Cte9TJYJv3TLuZNyO+VJPlrUYi4e2Qg7YZ/x+azmO5bWQLw0+EKuSw
BQEwiJSoLHmDkmQZoZEaoRGe/n6cqrvxVHlmbIkCus/54zMJVStJxOAd20hXl7uGObDY0hPNnyuV
xhwiClL422CMv+BM/GP0DywnaIiWLMk3g0FklAdGhUuvUbHultXL2pdTqNfUttakRIuuStTQ9uGm
5P3akUZuuf0vMYZUllWNl/CTOPq583eoWDokH5nRObtVex5HpfZrmt+vy/xvs0ACOo+rRq4vRn4D
gmh9sKz5C97zLBzrIG+fey3xZvQk41HgSWhwZp5r8t3CafL+oUGg2mOlGsuSFvWwnA+FpQVH06+p
8GM8BzmQx7xWnzZRd0lXWKeRNg0kdFGpv1cEiUc4/qtYSoMygtR5WTam3MAaithQmLna7qR1hGn3
Tu2e5Gi8GjkYqRjLFxOwrzaIjKM144UCcVCvJXYwHoSDb/Hw/kmXkaPbZzWUgfNNzsml3PZKL86q
rR4b+7GsiDnZ8P5nsviSGXpLsyUyesoKj5LPleIUHoMa7s2XzrF8Spvl3ShziDDjuuqM9tLTzsQS
HnJ8XNliv3Z3Y0nfk5Te39zh4Rkb3H+G/9wUAzxGnQiRIbwxKFZF1bOz2/Xilfmj6MKBbEluo+a1
DChrBN74Ie2LYpmWhjfbCX4hHQSnGsyR+0iS3JGaJStsC/dQpNPdTP4qjtgl9NGID9K/+uzvBysl
hBvjMIK+N1sSoyn84S1jFarWl0WnBhd3BLN3x0QxWvZuaT/YFjnxteynnsyLm9LgB4Z/z6gZt377
qSh0idyNUr2mUYmzpDDMtBXRIbkefVU9GiQoUbDjGeQ+G3Xx5pakYBrrkmTUiJulNMJerle5pDt9
gFQmwgACQYs1QS9Q166ksS3isZCUkxD7Qs2gtZxdNFtYSsekqS12ZQmS2ej6t9b6GPQCkNq5kc+9
btC5yrVqerRhl7FVgyjI7pQOQMys/W2Uyepx8/WRrO7lQFf1W7rOkekaRVL5P8F0L8c1mlFMA5iX
r+xkn8F/pITyTuAix6ZGvY1qkh/wds7JC0chrpgJ7xEY8yo45OqJmZ4BFnhblC8QWc86rcXl9G9M
Pf3QYkBdeBfsV1dNUZBSdFvXHBfUSxJaGW60tez8Ck03DjCe0onenmz5pFX+3aJiEUDYPjW3TYiw
l2cpya9PWZH66VhQiVpWfdytTiwqvLnwxG2ksm1m0bFi1RRfVCYRVgFkMHPQ+3ThNLfOLC/7Kpb/
L736WkTGcNEZcXn0lz8LECsPK5nxw8CDD6BnUpVW5jX+n/JHuPmFK+xjoxlR9R2xFz7wGrnBhVoP
AcDNkhL6l9FLmh4khaXdCP8oh/epSCN8I3eOlp771DlZI2WhffMZ1PXCSdnTOOwEB8HBCJBx0O1P
kRUP5sRITcDDt1HMTO8E/nuL9yfgrxfIZW7dk8d823hQqHx2p+BCuEoJN9K3xKycx3OpVMbXZl2n
ZkCJlK0HF0xbSjL061M2EB7pD0RU1FyZODVPlVuMu9KljQE24d00UVGnNVo6zfb4yLpPS+iJu8ER
2nX5Jge2tlXjubBEvVsy55Vz8BX3OncHOykUyta/bxVwvN9xH5jpy9hzgDkbX1x7Wlt6Hdfikf9O
6dVTletf7FSJbmTxVBeXVFveJyf/aU1xQGsFMFJ0SbvQIsYUlKfGi0bvQ1NOB71Tl7KYv2yNHdgD
+SaX+V+aOpdKgWv0zd/JTCbs8Iy/c7Ku5oEqtLDw31j7KAGiHrJunSgfp5Oo2ldrvKu05VFqzbcp
6amx+xdJvCLD6ni1DPOhdr27VfbJsHiv8BvHudWcMMjWaDSosi3SqyerV6q8JhiluQPpYtjly5i6
bbd4eMHNdTo629tMEVyJh3ydpjupr2ksukWPtcl/NdfmZZNcsXgeHgxVfGQO1WGW9HDtnrqus+l/
oIVR0509Gq8xhNxjKKzGT8svEtozqpr5dOgNDZhMwNWL6bqW87UK3DW2coLk0ttQ4bifXkNxed9f
bHuAQdS7y2wu18Hhh+VlG2sWB6sz9rQXmLcA39lI5pm/h7IH3uOPWVdh6Y4nyNqkJ14iUN/UiTBV
aWMeUfRAVVhX/6X97Vf0erCrfPZuzSJpo51+DY57m1aRG+xEf8V3TY8VmUfte00Vb+1RivAfMAPt
fK/abg4l5nb9dk8FmQukOyuk+LyHQ5dHAl8qcMGtM1tdNBIuwKbDrKIqLvXOhMYg783ST+V68LO3
EcuxqWQCWtO7l1pr7hrk3R4boe6V3wP16ejrqSx0aTuWanywKQv3yFFgBG/v3ZZCjkZxBFv4XBC6
W4S6NKJjMs4MAvhI2dyEvP7qFCJAqRiKkcD+nRnpprUG7F5B1tIMNJfP0p0sECYgUIcE3pF/w1Bt
Prj1j0/tntfxmkr24sRFuqm7Dw1FI6khJ+6t9iW44fKaA5aZfwR57xJWQB2LtT63dqp2m9Ee0OcN
JHlXZdhSwxBmgXVVGSzlNE7/ho1az1mmf1iJdtVkrglOwUtBrVxCI0TKNY4zVK3ixwVLbDP5kqrp
N5iXExLccNqgqOQQ8xRjgGQnnVqAH7VCJvo5Qt/RXKG1SRWPLJ7KiRFmoVJeo/QCcm1DWRSSI/6n
4DkkxK0PK0P77ga6l5fWpcVhdELLIa21zxMaG+oYr5cMA/VPDfZndouRrhdkZeOBpug/662Pt3Qv
81B8rqQHJ6qRf41e7IpF7tllBOxEox7KjnpD2rId8vvuVx/kzsoLEfuoAIGp6jF26PhepbmCGIs/
znYLP2e93S300xIuMiNgSKvXkgKTXWfBnvuAcardcjCCmeyGT9N+zyEWdnObvfQ5wcjLsSzcLuyV
mPhl/IcRrQXrGTDPCwViRMPmY7mBGmS1fzXL4K9WlRhyQL1JoH2gzBoWtJb3xeqkSYoF3mnLMVLd
CYc0wJ/gy65n/YGEqgXRxQDK5NyT0PRqyyEcjeFftcjvRqTPltIvYy7B1Kkl6zpHTzqRXkfk3nqD
1VnU74E5TrFOWhIu4/QfEdB5pkHTTyvLBWUYkc0qthst48cW2v1qFH8LHo+464FHFNPeRLCQEEGD
XpztcBuWdwc03J7dV9GbQzKbFZHrUKP1OB25WPu9NHFWmCJKqzJ9Vy7EVUffmnSB0tf3dHXvu1u/
SzqJhwVECqo6f7B0iiaFPMqijxBzvhMDfzCtdj9MOFtawDIab07mzBCeCo2jfb7lyDfTI3TfU1AH
T15FS4fnVDF5hePhRijOPmjvDCOx24TxjKcXyyYHpJ97Ztg4AItDai4nEjkRs6C9lJT4gMxcqw5i
3s7+dTTnKTG6O9TFlDjlwZ1ltCdVwEhhmSPpWtLd0nS7SlEtVwbugVw1gKqgRzoCGSbG76Fxtpg0
L2pu1UNwi8zKzAYNwQK6ahvTc+paKUbPkSVQOzRjy1A10pjnFTbR7iSZGKUtYrlR+6H5gEzG1H+w
GLNRIvTBKqrS+1YN8Na+AIjcksYef4j9fmm6Yo7N1binyHO32vmn6kiFH5sSY18RnLat4BAZKOr9
rWd+cLnZOaHRts+1Aigylrep4pCqVPeVtrfwSZuOkVkvYQMVSEs+MXG5k3OyswBnusJUcfvkBsGu
QCcsXu/0OukrZ3OniBGmicnOD05r06/rdv3ezo6VsVI/QujM5aGXp7WAoCMQkcE4F/8y3czi1bM/
4I9o8e22MSIYHCmPXuxYlfwIyxRX6fq3GaZbUydrxFIGO5k5c1xacb06d8qXQHba2J2yAz19iHms
BXCruKjCuvekjActzeNJn3+V5yUb0cvUXo7MjsYWVZptHDWsZPxA6dF0+yZxAxGEKbmdrV1uCIOW
Ke67r7nhzBEMQgjLKV4xSVGdWFKqjEx9ihC9tPrOSz+lSBJFHPbGhzJfZ15mlPDzUj64LkTGNPYc
6nNR8P94D1OljqiVXgraaXUwe4JjjbjsrZn0z+FlqZt/zuzhjPODeMhVS+l0lIp+gLPuAsAqwnFc
g852239SJU+O7HTUidlP566opLQjckOOD3uCpnONf9N4JiRo3amCY36z2mqXzsFRGGl69mf4ndVl
KXWLv1ZjUby1jMeqaf/0iJwaynyTZaGVWPXB06B5n8U035M8Iwlun6vEHMnLLcpT7a4jhRy8N7Wi
KmCtgajRbmS6M4Qse+womXqfR0QeQHjYhWbScor2hcPpoZCJa5UEkC4931iq7SxHe1Sg9tGob3ud
+3/wAtL/0/7mwFbopbOKXnh3gJQd2I68iWF6OEJXT8k2sd3rmr53yRwI1aL495gWwtVfn4uskmfZ
gs7RC1mEHYfqY1HV9K2W6bWG1W+pZ+wm+W5IeXMjSgHRbT8JUT/VVkfLek/Qv+dW9Kz1M0nBInj2
B/tAFexFpLeVasjx74n80A39Sbo9Z/7g/gREqkZ27x7Jyb69OS5F7O0UGk2ddHigGBXsCYyJFbM9
0FyEbHxISQwjS9vxBiz8Y4BBpc6vWz2diB6gib63M6o5iOlxuISAVrkBRPq6acsHon2M0DaC8q7d
ddR7HOjgdUKRwquDggVloMjV5Dt282mL3bHsuH/nBzfNc8pWbNrBco+ziVRbviIygAqeKrbWpoyG
mvvYI4EmsSt1SvXcjN2Zs8KqgHv1HOEqAbpVSo1ZCgRTDG0a2xvJv41w9xJhkZEJvg1aisKx7J+y
m1fIKmmGgMxlatQF8kcu9mbmaFwqfdibmTzYmaT7i4gMAvL2dWkSKE7BJ7iCdzA875elVw+diS6K
MRXPhgPyyvHX7030d/Zw273nr7xeKIvjQ+6pwi1atDFpO/o7JJrMTk7V7wvPPaQIJldnI4CjWR/y
tUJMqTo9wuFdhKVMy2SaRbqTlv2LiqiPtdaAbPa2XTHWXtzJaDPg2ytrypij8/uUKk/yOq62Lz/I
pNoANhCGdLQSc/JQOJxdLBGcsYkXdzg89TuFQcnUqP/wJo8Y4ObJNJlHm7Ig+wOVoteT2lTN5Bul
1e39xbfoZTjOTRSvPBdOtqsc9aQqW+yGzvhT9mg2LMTT3hJEXVnFOlcBhcrm+xTwyHS9xEOmSIq6
IRx55/+dJ8yjVu4gUJ2uBtKCXVpbF7jvPzwKbmI0fxpkvPti0b9qr90LUlR3KHmfytRbItMQjwYB
KwncRxOLwk7G2qGZ2pKHcvOgGxZ8wkInN/AmHRCEu2UHzfq7Va66FNrHNHDhEl4/EF9nHiZjjAr0
rEfXrF/mjUfCF2YQWTmwcitzeFWnNPezfSTElRofTq7CAyUuZOOevHF8T0cQj3X4ykbWGmtT/a5E
ktMjU9EyHnmtydtw0l1qXlcZhLI8rlbbcrthm0aWAIuUmomeKgr1XIQhOM6TtVBtFGT+JQBAYTbH
NGyVqFOXpjvk5rNPB/V+M3QgM62/UO5D12zQ68dqhneq6h2fRY6sYjB4ceDueJeQYDiriTZy3bdZ
BVc1EThiCBYWSa1Z/27ZPanDgzKIUOIFZibO+zk9OMis0RLSicguvCPD3H7xwcyiRfceOfDedRT/
l44St6ZYUWCqJ3pa97Ck9ZHFCd5seCprkDYCDBDkDff1mE/J6JmHVWcYFFzhKEHXsOsrstlwT/be
1u0V9dBRbmbQp+3drA/VnvfS3G0eMYql2SZmla+RM9eUdDc7enD/mCqjdChm9VijzCPiTbVOB2eE
tM8txRFpOTwha72PsjEZF4TQc/ZRbpsTNW12kWPLtuLcbyMlRxsjNlws6ellV9NY5wiqX4ZTjWzi
XBlzEApTHTmvqDZuKz1BjclcRfF7Vt2qEhJehlOe+mgonXE421ilHV/F2BmK0GVhAJAcv11b/Rod
ULPTUG9lqb3Je4NdsIVYJBTw3Shom5q6gdlxiQbqFamypb7Is/uzYy35fU7XfThM9dFo/IYzNb33
jN4+5mgIUU40caufUh+BgU/npMpbsSdj4qNGKTKtxoPQ3TxhCzYinVhYzhjVXbRc5x35g4tf8JBY
w5lUi2TuOLuyOd9v1gS/ZtDJU336tJ6HS8BvOBUf/+b9QMZjMjOQKUvyzxlQ6i0pgCIiEo5f3Bl5
dNoW/C/prXWvXSN91Pxdvvq/QXcLiZfW+RYUG9Y3AZIhxI4cXEaIsjg5rZzvttn49oyzk5cvaKYU
Clq1H2V/N03zoSszlaRWe6c7VC7d3gJeJGQae5dkfBbsJxN9RFym/Zs9/C63ZvKS9bLTAAxL/8f1
ihgB0HRp3PULWOLXUYfAXih3NEdwFWTRoITlOehGfkbmGpFDwHnSmEltdH7iasOU1DirQgWegrhK
p/JmbG4iVJqRTfM350WH6WXDX0nS19f8wxlT5HXkV+/wkNPjpPxziUx/C27V1yqL4MN7MITaBGWe
HX2+M+kIL7zy13Hyfzb9TnEJ/7bZjCe1M+ycldKpVVPsg4HS9rV5u9e1hW4+Jr9luPiN9upXHck7
3ITlGFDN4zBQGUHk1IJlZVFR5lNgxDdxl3frY0a62K6fYY2JsuCx3cSUrLeJwLM/PUWVeWVAqOl6
LyNH2WduDvHcT1XS2QRfiCk4a/KZyA8czrZ3mYoLikEtki55m4MWxPUG9LeJjw33AI73QYHQgh64
oq2OFgI5QS4W0+qW1iuV7fl0KOWYGN5mRxkpPrDOERFhc9hY1GMutjXttOnA19o9bdAc6Nk45xx7
egxs99uZXLo4LdZHz4tro+oPkpCRW4NRRBzZTZVeprtMEhNZsYWaaSP3ptYezZHUH06nh3EkBKFb
knI2f/2plodUCaSyJCkf8qABd9GmNsLLsG9GHYH1vPRRCndIREh+GLEsSSMDe1sNnufsgyZgZNd6
wFVnngxfe/Bk/pzZjnu0fVQ8xGYiZ1fwDWm333LXTXz3Lt+WgfLV5pT3DmH0FdRIa8/AWYt1cksY
ROIm5py6qXZ8HTL9uaSBaCKHcXU+0HEWhsktkn7buf2cmSO4b6+dt7ohDy9Yzk3OVyurxG4MVmeu
Y94IdsiIXLGf6hZSjnz307F0ufOa6aNiYm6Ue04rfvQN6T/IWrYnJemCAj9vIQ0Ws2IS0KyjLt0H
s8DXxtrpjesHQs5rZYrzvNr7SamXgTylaq1iUiRhdf4seheb7vTlt+ZVS4v9pDknxylfK9e8nxRT
0DBUv6peqp3U22fa3jRg4+FvxWfWBonnl+9qTf/OpLwo+1quwkSGN4IV5BPyxfl1cPC3extCI9Mk
s1CXfPfgQkGArH18zMF49FrEa8Eep3ncFDcWHx3OoIaCjJjlbjULI9QtisuwXEb9rd+FcPxQ9Ya5
0zf4VginaKB1DHhvAtlY/cjYmjsyIXaZACHWbiean1OAA/UQFFwrNO1SQN5xYIEY4hnWrpucETjM
zgn1yBdp2trOJgRpV7nwkJKBVSPelS2Ut9xBhhTKNy/nH5pL73lr8drPm7GnORy0FwGuPUkN0PZL
CQLQOiJAH5oKTmTVP27Hc63hpCBJwemLt04HjVYy/65663GoMM2QGwc97qmwa5ZflNtuhPGD6Aea
cJf0X76OsPXUKHsaYOZwwoD9pgOtx8sAEhu0R7mibC/m+two597IFHo+MDFyIqHsB05SegKDmQuL
mskqyUj/FU3WPegbof5LFi1Sf+ttdApyZjpqNOuX7rZjgZ16zyLSLUDRa2OF45a+ZRz79TLHg+T4
sCVQpINOVScyItq0o3AcfTcWAJC1ZGnTxvHAjniPNUneq59OkkIfZI1NNtmBULPrNDTlqRf9dZqN
CaBUvXlBdovW8oODwYkZlNZRG4p9vaZfY8MyUPULdUNj8cRxe5/N7E0U3LVwWnhibHc71Hx4vjmB
35jqc9bsXTdTHCixTYEM0snorU8E8MUeDrOd0NComJl79DmTMTekN87wCQHix5Y3OaEr/S6vblXC
gftUZzdNUIXIUEqE36Vwn6FNeSjN7CfQCzTaoB6kwxkaxgs8xn75u7Ew55NC09XbN1w1/UMi0GeT
Imya5/axd+3Ep2Oth2DFf+BD0fn7VS+tUPRlGWmivDe3PIsHH4xwNbPTgIJq14kxeyT1/iTI8w5x
GOwLcJZdbuI1Gzbrc2OZPXS6TJi1sSFBgoEvkfGc5NLyQzdLb92yKmnI34Nt+dIaWYFlteda1EA5
+PEYrJDktG597mbz6IOkSMUhrZwyIvXFenE2UHbiJwYEiQaiimy5ZohgknTyCjRiG2m6JkGENs0V
G1j4lL1yOMWOzdpW2muPbYRzswGgCnUoM2GUmGrqWkvKwaITpvK/p9s5z01yBHPuItHxuaMD5wdK
GRwAiHoG/NDCJWPpqzSn2hmNm0Wk+TQP3fJu60UXrljw03m4NCWC9Wqljw3O6ji78k8+aFBp9ron
UaXcmVUB5pcK51DiwiDdyLwLhjyGzrhvcoP6CWWSJBwapcefUDfXXrV/jM77JtzRwOKSP9n26hAE
TPxOBj42p90LHhUfW8EC1k3w9b61apNhyIE7pmIxdMrin70Sjaul9SUH06wwQtXAwKQP+agZzIA5
SRnMc/bFCnoHrHJa9ub82suJs2ss3Gte8TIYw2PJIW5M4qyQaixmsURZ0cCUNsHftSHbpsWAMZpE
5wurveol4s6NLmKn7orDBL2ybSw6fu7utOo8tGiyTXrYF0/uiY1+rayWTUHU59JUf6tpCTOz/mLk
eu1dyVK2tgnDEvsSxpLJeHbLhVmhBymchBvZRXNaKhPNSnPNKoBmrdXe54wQvx4YtbPT42w4+Z3h
LLFH8/cprU+c1vO5rQ/1xLoLIshheAUMeyuRHOCtC16GoqCagAM7aWaE/ksWXPMaB1U1Nv1xjlrL
0OIBjKttSsYF/bIU1sVRRH7qA92xU20bOyW9F5IUwFcqFzE5nScIl0lwVRZUhJUWB37728kKEXW2
o4W53iCC0T+2pmL74iJvG3HZxvFkrVTOGqmVaJYRu3Z/JcknMdZ8iDpWfbREiQuThUovMUa8Zx1y
i8z02njWCm60ddkNTDUYdHigwDAuQYbort34PK3tE337rYJH33w6E6fpr8Rdm+hOLvAuvLdNf6qQ
aCCaa+RR1Tm6mKYF41jrX8NJn4pbNmQziOxlzC4a7zR29XeEbAixmr0CPIl7Ypl2VVlsu341n9zB
v2TXrMeM5YN8x9aM0apylsPc5FRiVw5ClKJ/LRvv3hLYMhaEaYc64ILUin1QgR3DFPqZriV6NZoI
vLyYMdFHDuGT3gaAwArIm4lpiDXTUV1SF9TZlz2qwjTNn7ccYaJsbQLyXXS3JgX1XS2joSxPRC66
iWsXHD3udBjT7aUPIvBeVNAZgl2j76Js9P8g+4Gk9f9qTE9SUfVeb2fL/DKIC9g5pkLPojnTTXlJ
q0ZR7x1m3d2mOb/YVG7hew41dgOKdf3WRERu6Exbu39Khfc4pJ7LYQQ5LZs70+qhsRrzSPR3DNrx
gfR4Y5VAlM5B7+f5HVKoPd4wlfTWhua6I7YsXZo3iecIIjQePK3E2rUeiUZIdLDUbB1hh32tTRYF
JA/5jGzdvXhD/V42TCJUpbL5l8vrOoBV6MTroOlEPrhy16RcVWvJ3171WcOks9SYULOrrMW7S/LQ
AfdrXr9xBtyOWsxdqDRMUFej99j8GvKPNGQ9OYzVQENiqFfotpab2mNjOnKL4EfmN3C/YHTAZ7Hl
OGvGzRkjTQLuoKIr9AEEXcS23l61CSS+wJm+9PB6jg23AUkL3bdN1GKkO+XCfxGW+1QJIFD8E8SS
x5UnYVJg77cGTGUxH/wOiBNFGiWiUu053y6lkduRl8OHZPr85LvyqrmoR0Z7+qm6myyWNN2Apyoz
ygaFHbyK1wm+TWaYJJVKwfWYhxldAxuy2i+Kgq9tgZr0bdVEhT0cHLeV8W0mRP7+Q1+7fmhAknd1
41+XYi3RksPLij77o2XjkYYJWAbaLBVnS9iRJTQEHXwU/tJmXO44qplFkHO4fXaLH1rfNjWd246Q
eJRYe+HSWVAc+kaLpVONN5xShNVAa23dkgZlkniwkm04/Mw9gDGOLmSWsBhCDFpUrtbvwDU2kiA6
pOvXqI2H1Gi2SE/zO9cd+8OwChfae/NwNPAgeaVhsq1gcdFu122jcx4WRlJhdiip6DuoSub3xLT/
lHLjayIH/FRk4q5snA/scHlcIffmCv9eivKXUWVCUU75pMhLJ2m8GXqShjuTdhzORXjJEgGwX2Ht
D1RiOhlb7Qge2eAxy7vRx4ii+dQuOY/ZKopwUDgTta74KOvgbkoLj3sQz91YYOIZR6RYTg1qthH0
UNsOBpd6BK1m+WuFA1BeMZRmCl8lMpg7/CCYlpwc9yHBqeAT3H4gS5hopHld3Omt8EkT1D0ikXxL
C/UMzkEK3CqBdl/p4hvDRb+r7fa9W6u3ZT2zF0ewFo8dERRrCcq14Ns0VgREpV5ru5supxbWECIn
7XFZiPcWpSziKQWl1Tv06o3mTfFzyVO13b1rqfo3qn5fat79KsSdxDS7824qrrVeIUhoY3YzNkaY
Z2aarDmoIZvD3gDry10up/9+MVGt8lQwHq+aBECrSfjzqiuFTzGYEb6IMQjORfEk6cegJvh98r1H
P+1fF12/V84JYODidOObNqOPNDSfPIIJuww8F43SrPuLwGWUEebZLyxDOMXK5roizmYkmMl1zdwv
vdWTcWrK2M2Gv6I0bdw72D5Ut5yrettnBdCB5mt2aJbAmFjfwtkMxkhCNsXV8kuKKOJ/WtgjbGYv
XOQngoJi4DWNPyf/CwFTQIlJ4NnZvhjj/BfbApbNmR1bBr4LVkztcf+Ttu6rYY2PgGNJFfQf7eC+
6YChRQuOa6Kk2rX2ywZ7H/bmaB95SzEjt9PF1svTNHPb975EJDNdWFwX8FTkVDV5ox6fWhCglMNP
RWvwsl5NCfzD1fWhpvVZZMo+iTr96TymRolA3kqRnRTMvSjuEcbkgx+R4eEiEDbivn/ccnWeJ/2r
KMdv/Ju/VlaiO6//aaPbvjiqvleGvGR1sDfzGzCPEoGkAuSBNJKtoA8pmFZYVwE/qqEudgubjmGz
/xAkrkXDTEkVtd1Po3PrTBxlOFnAWpBsYJyICCbHrmLw52gSA0hF4HkQYtNeGFgr3NK5dln/OSjn
y1MMl4IxCFbXDNdOv3e28+boPyZ+qZvrK3Q6iri7wX5ZtOnVzpEjNvh4kRVL76hsPDN5enMeV0R0
rDkkYH5ntjzCnpjKHUGBT6X9mt/yd2Xw9R/9bowjVgHDet6URi5YBTcHT7grSHbNBaSlWKeE1iRa
KFbl09BRIcEgndyyFxDenjm2y6q/mg28SUZ9FppKvKjBeOb5OZBUkSd51oZd+kOoJ8W5tGPn3hMC
rL5hoWDSe1xWHLtseGHeo/whvaggrWN6RA3BseGOgLurFoHVXGVv/PFFR1v0sO66xrkYTp+dIBpR
6jYi0mweFCwOToS4qUG5V6K5Ntj5W7E+uRryKbJNOQPJfB+S3EcrhQdQwJPEoza7sZ2SmrI467FO
Kz1mgfj1yUap222LSgIBeJMTq8MkX0z2Uen2A2gA12/O842Dd9ojk+Jaypezt1UPeKbudJc2s0oN
T42qGRarJyP33i1cg2MJCRj0rR2XtYWm9A2YKkAFF2Wq5ZfhtRHU+A31d1sJpjKMmhr6+Selims5
NbfREE1vNuHqMubqsKzVc4P4v2pMb58GNeIafTvzKXCJD7AFqJt5IxizeJpO3Iky8tv2K1glfYDk
Y5YdSnPrqRmyr97pa4RoiA9ToolCB0O0RZFBCCbyI8hwzX3nzi0Gb++1+nvpFjtddGeFTQD5D20x
OpvOJMp4uA1hW0ERhiso3bLdiTYVcfT97WASihhrCyvi1g5BOLSvXs3hn6XBHVJu1AXSJiKu+Uek
HF5mND5nLOKYBqYJ51pLUoN4ast91pgQk2tTnaq+/PXT9LB5HCfzIFRiLcNzThJWqEsWs9SqH7Ml
QCRuaM/4SOMlk7cIc9r89Mr6drT+X2miEStEg6Vh6nZWC2GwTfmdqNdhh7bq1dLzo4nkPVSys5PC
t0MnWaat2M86USHaRuc6tAMCcBQKhsFQjoQwQ/Y31Dj7O4fUZ12+r33hJF3bnHWyWhjDOGzLnPuw
sO70W317ZyUbdfCiGt4QvNn7/5F0ZsttI1kQ/SJEAKjCUq8EwZ0SJcraXhCyLGHfd3z9HPS89ET0
zNgWDaJu3cw8WSu5lyN1opStb2N7ohwMsbrJqzdumOudctrSAcnY6DJi5yUiXGPmu1WArYuKvTSC
5cglLCKLBJZPbHPscRv71C6mBds88sD4r4VO7pqgYWLRa0t6g8rJVVI9aEwqPHb4WZJRy87RCJzQ
TIg2TdJEXlpqomF98WAoZh+plcuhdwAkoO/hqsGaG5d4XsPkCf+0wf5kU5pJuA8a7SUho5saLjjS
HHNiA7OmIfQxpvUzthGbEvQ+LW3YNQqhjeJcMeHksBXDEUCJpxq0lztEA2/TAQsbwbvOuYbx14xj
wCW/LsKxvoLSRxvMH8eSHH6SBAeZa0/9bH50OJK9VZPCBILPgG7qGfJmfarbqfQWktz8o+WU3Iiw
xMFTjt92nRVHO+8fjUqyP9Nrf4y7A10Y0QvupJbdbdD7gCcjsWhersGrs2fS5fPgm2uIer1bNFOr
bzNX5xfEbeclj1kbP/VV9RJ2U3BI5+Xi2JK4LBRgjyWDx7pL92CWxIwasTeLjhi0pj3rZXxlojzr
2hSczD7CqjfvdA44J0AOVsLYdTiSVcJBxr6tPLqLjseJmLZu6D70DUHq+TmGBVTzB9+aEwYwVSTn
aOJTl9j5/QGyatC2NU8fSE0csH+GWCca5TIzTjPLr6w6tJgeW4XAYzdleolxuW/T0GSC7Kb9Skhx
gwl+1Cy9XoQhh8f82TWMjP11hBq7sAbUyxapPyn3FU4pr5xpM8xHAtIIkXoPcG6B1h5HRe87bI4i
G5YR093OTRkaQQ88yxL9Mca2IMaTwbvGTxi0PCd7p7D3iJtqW7iscETbvefp/KHrRb+JHDL+UffF
6GJsw7R+RBTGjOB+i0BeUlGku5DJ0KA6SsGpMa3qba5pBxQanJFQZX6VR77TFDc9q864ydxzEWp+
FRj/qhLQShXUhB8tI2BNbe1TLus7LSgPTcKhgulm8MP/AD1rEn+xzfSxaEu8AYG142HTHtovQtPE
1cCA+iGbMW4xNibZ+aMfmDkJklD6lOpY39r+ZDtZwE59oTYVuMkWmgRNy2yALcITnDl4ZdZ6iVj7
FoQ+T5oI9bPAl8p3GplvolBiwre26dJhAWJQm/5ktpUfs7OB+xCywF72jop9tq5w8IEPObNb7ZKs
Og4T8Z+SSZG8momnStYYlwaVgKJaPftANlYjV72mMlpkTjYMGpMdtBS33qeu/ly7064vnX+BkAtW
wbo96VrUnpqMRR4itkeSjicxt68JOa2TyOTfFDLUlfRcxA8ZD9gUi2c88Ff+vBBEO/AFTim8pHVw
yXUsr4fRwLwNomjD9jreVRyg/oT2uH6R9pVdfMxlGx/1XgBdZn+kykzsIi3JN2PSRHuh41yfKOHQ
v1J11evieXKzycf0jam1NbRbAWL8nJjmVVR9hBBHUBEP+BG6UXNbiZU+PjtIvqzXNhhLjriBcM7H
f+SIqwPvFR/OLE4CDpNndK67jc1UQSQAVSepONmT3UZgmx8qMmSbtmK7k9NAO3dUTASh8xXNy0+T
IWu69p+6ytgBRdxNp5rRmC31PVvELtOg78mJ9RU9NqQBWgOf7fStwXzwccAQuAiTRzUlR1mzQsuH
ofcrSCwopP29defa66dzhn9wC5rjQ9e4U+vFx9SgmskxQ4TDo2ahkttApO2c2MPC0EUJ1XRp7KQ/
JWX6Go1O4hm2sI41t6r0acjEszHxbVNSftuq6C9jk8hDNN3UgCwZTSyTMM3hVMfv5A+2upEgY42q
14m/FOl3YaAlFbgzoyDI9rjvTlGhProKSVkLkJKtkpv8jIyDP9yvnPB3tModwtmfedEJlpsP2nw3
9RHvYCx49gZRbwcN9rtTPYqkE0cjLyiKnt+hUnhCZ8c781Nv88g6uYw7D6Aor1SXYCiI58WLXPZM
OeXyyzJ882a0Pdo2dg7sxTTDrljlebFp7AwCGzmSReevTd0z0vksnWYqtOzISyUxgGShrsbm2PU0
NXox7zMeOxtKN7pKMbKxoVmuFWHvjZb9aa6Lmm4xfEPjIlMOHJOFbHbVOO2xwXTx2tGT/xk02/AL
fUyQsY2rrIxz7bBZrLoUBV2422bQn7nARsjk0nc1vbvSH3a1ivXmXqKELFa/gctO9Sjfn6Kjirmr
5QsybLQtTJOMoNTvNpf9g21ouAhldtbz8nM2xsY3sYHUg7uw8xgvYghX5BXZc9nLeGOAQUTbjJ6r
VPcTuAAbrEoWf+JzImN3O2ThN57wbVSwUg8RE+PgJQk540rNeA3D4c4JwfYtij+KIf4s3I2skMxF
0HeMnwsJNDv9aoCIgYITlh8BjWuZRrqJlXlAbNEIkvTmjnb1sOoPgTTcLZoGGnL633rUYw7Gu4G7
QkOsDZac7EO7fhfnxldaMx++Vcw2Po7fcxEnO2qZzaeG/znvQBJqMgOkXoQXXEuElVvzAlqj8aaF
4ARSCHbKKrlwAU0uoFySi+VquOK06v5fZ8J//5g1dzo5A+NhazHjjMo5p7bGaU8nIQmV6tuZsr98
JdLlN0s/KX3GA2Y34Bfo6COo4LMNb/L0iiVfeQ3NzZ5Qj6RKz3Ke4Pot+g0jy0s5zoqVJdcdvOK4
wdOm42/Gao9WBntcGwnhuJ+2thS3wjZvroMXQjKyGEv9oTr92WiKB3BimNmTOw05hxkRfJfEVrF1
+/kQReXoWwbm7KUPThp6Y2ot93BZeZBLJ4H0BRbCyUKbyaw9gI+9N4uz7NmAoKIYvkvb4UZFNf2v
yuRnK5laJdAxmN/FQYI38dQyEg9YXo3QNQmbVb9F2k7nMU0oIgog+HXZZwT2T6V99QjpxUBv4Zmb
pDrltTXtxqF5Dwl8Otg4ZfCGJAJqvc5IUxnHhZNiS19TAf6xf2kaXplSEQuOQryaVVmbL9oc/+kX
rfdjOVMQvLJ8K0MryQyieb8ZWhLAaO7ju0SoRucDomM9NtUaXUowaTLc7/r8vW4tzWNwtzDi4wxl
kXqLWZbrNvZpI/0gNgsFL7xoRBg2s4X9V1bg6FdD9io6BQ1ckEb8c1QiTwpBx7b6HzGxVnODrnxm
JPm0rMD9AHK4sJIXb0tY6RRB4mEZU1iAKB/UabN0L01iY4H+VaSUMlmigf2A+syFGX806wGFHkYl
QkoRMJxbXi9r6Gi89s2NUCn+aSLEvLbCLCKFNtiPCY7fTUNP+EY5xTlxplMqVhur/VrrbAHxMeJ4
ikIuxdnCiqRrmm2XsDqYy2WTiErSM9B+D2nyLok8Toq4a5gpr++GiV+VO1HMjVKGwa6yGXlkHO3R
8XFGNPWByoYcMehV6La6zPR2jhKLK+kznDFmaJz6gcSyqUfPljRv7Mcfp0o9j0HbY8jk7hJLkLx8
dJfCGsSVGzeWJxoggybBjZMY+dbFt3tUARVi8iF1pvLLrbVLmOV4lmc+/Z6Uch8SVJDaWzAgNBkD
ig32WdOzjPFPvf4ENuyKg5NHj3OGaywa4ns3GiMwG5oMGi32es12t/SVMzMV2nOH71k5xnwqR37Z
WNrVfmRacVImQ7jb5bE1qb5ryVGwtF4n7ezgisLdtaHx3tv5YxWwDywdbmqR9SPX5IGevFl0gh4G
FxfCUJr7JMzhSRmF2gwZilXUSUwQyxH+QfdASeUGT+DD0jrmlgZcPINh8RWE+d5cP/YsCK9Z2Lza
VRt75LkdjsEQzzeJzJpVHzzB6jI75mOc9E89VnxfjtpX2vH5DR2GWcXiYsnCimkuJuMaEYdjFnvp
2xkJCDcq2l4J4jmunqq6cjaO3b1PRd/tJvvHpJtqvwzBPZxZlJo6OwyDPqIYhBHXv2obTeHMlcK+
x2IHWwho/MzXqsdc5QVx++rU+XOWt5avzRc1YjfHM8sBV8pfOuYMSJO65SWU6XmWqn/AXSI1lvCe
5Jw9zEQXmNVI4gSlTinqeJ7LKL+w2b5h/NTPEyGBVkQKoFfMizIDSthj1d+TRvATFTEEcRTaua4w
C8i3RJHMjmP8JJkqaAzEeoeHZB4KrG8s3whxaLuGqaNfIR9N+LgEZCZYXc1MwujnMMVxtfzoTmPu
AFUr/mNsmp5aBLv0aJp5CSxKvTgZpEJOD8NF4/kLn7sod8Eb6fYmnvruAIFla1Igx5PzGLjadsiN
BzaYfPdKjV3PaLIzwprHOyHag8TESdgkX62x7Jphjo7ZkL1mbvgKOfl3cvj+BRX9MQblVUDYi609
Yv4DVPPHHstvk2XnYFLmJMwY8k3bfPYNhw1oucGLw/rkCDQ7e2T/6HacKGnL9lhZD1BJHLS7uTo7
VX8OObGBqCRPvXTcDSFOLOreUJCDtpII6pQ5n62F6opQ0XVRYLaH7uBxDpC8Gaf4ihkw5++OqyVR
2+y82CTJu/5SN/N+Cui3MaxixCKQ3munq3btWodRB2yMSbV/u9Yy74zabS612IcuDrD0nz0k1dG1
meRTPXzX55aU+uoKgzOTwcBkASMZcaBExkV3QxogmaJh5eNvFh2QHac9sb+hkdvIy/AU6jpW/5o5
MgzMS8zPdsYgEd2q/CXFzbCzCxOislNTwpqDbA65hoeVE3i9yp7zDvZcOPDCK8a6gJwHODVPxidW
cuM56evTRI82xDxW+w25hg1XLtm9RAPGsUTuu5zANgVojTeaob51uuDFwQayjZDq8Uyb7+hC8dUI
MHdAVuXsNHC0pNZv4dThqRmAJJQEqRmf2CjgtB4Ap+/SgP6TzmYz3bCYDFMR+EFu/ipzBAi1ILPm
YwvCYmTGYUPfYesc0bXhrCShecuKap/D4V2GeN72badvukkl5zJQrZfEdNSpgEqTEeaVT0vEe46B
jKlGZ9agyxuYKvKOEe0SJlM8vwbnHykCN1irCekp3fE75A86pZTrd1rpjiT2DFonQsGtP9uMZLUN
sdHJzOgQgwjq77OpTzgGUUp6IvwwMNikClfjzr5Wb+dEqvBSng10051QuHmpvdP8Esuiz+JTcXPZ
J1nRYZJUK/VsyLwpbhWHnwvJDqJXV8QGcbSMryre54A9LW+FcmO1w8s8dRYG6Km+VSJj+VVVrZdl
Nj3MSTEdyoT8yZig8ccVpsWKCMAmM5drni+fpuxYV7g1RrLauJjYzXAw0aDRKHSCRNMKf7JagQAN
Nzat3evkkMkiXmVQpXXEZ2SNCatIbN2QecatHudepqNXhbbW+WkZsKbowIfqgss8/j1u4IJDfEHS
ztDU/a4XyzOGfY60kXxcDlK2pWZ6V6vyq8nbnEq4YZcv/DQ0QELPrsmFdTJ/KfCevxg0AoJO5BAm
t2cr7Zd8JddXLd9WzVRtbYdBsHf7cyNktHUHzgl7gmoiWHBspjJzzm3212w/p1wHKG6S2mXHu3A4
DxATMsy8TAgnI3ztgjCFuBDzdsPGjYGB74y+etMyydJTZfyXARusYe4/OhuDS3wqa0S2ImITQzGn
L+hO5kUbnoYh+64yI9pP75oNL7QPuf1Nd0vaOPcdglRYJcB4enZbR5cicSH8VhS2knJlPRr0z0uK
JcCKZiQK0vnBnAuY0715bqdMO3D6lVtM6oRq1Pxe24Y6AOsHp6TA3mjQtuT0NMThPddK6gZiKph+
XCeZbhTNQJOrH3l9IgQaTN0ExwugZ36fvuaYvVRi2YemASg5tPm5Yr/slc1o7awEL529WBOCGgCF
VH7QhDcQSMmfZuIix27Uz07nVg/ZOF+EkdwGLBj1SqLUQmfr4jbFGGnPF7KWfNURe1iDdiI4mCFv
J+YcYvA8KNNwYqDCgxeeOiHCD0E4XRlp681tHB5AnhDg1sH0MARtCGCSGky4QLsToCjXlp41pX+w
YtvbzASGkElxCNPq4GjyNsj0pYxxRmjNgtdEEL91Y0XotSF4hysWdXjTtTONLtnLNOrLiaJNUB7O
cqqM4S1kxnlaJv4EuCywYfRc4uKSM1jPu5VJPxzWl8tclX9MGZu3SuvM2yJBmoUFk34/UM9K3pmo
I/eeilFG9WCCwxLsT9ehHChEjcl+HhdIW3lz5QeLyEoZJsb+8S4WJikz/MnF/FX1oAGbsjvbVqHO
VW98waN6JMw2XIMCuiQVFPuJb1wgeHvVfeaXygDb+1QXde3NfWrtKBoZ1kheX4y8gLBVOR0udUd7
q74cYhWHvs7ZgqI+ZczfO9KCZBhcEsTSGQ+OURZen4txx+2T8zNi+T8szkvcEgmnZbzdOoF+EGv1
fDEIYmFl5zkTpHQWVxvXjfp3OxlfOxndMqGe8nT444IPNMvmDSWJJlr9VZQC34AwbD9K7FtSp/tC
AYks16SzzhckTbXf3p0veaR0bxG8uVkP7daA2RXMomemK3ee3VrTbgnssa7MVu84KwCf3w00TPHB
dd8nC45LOsSw6hoBKj2dHnWRUjXZ/lmMmKhZVz4kpcXFJSrfIyW4BoYnFsLazgrSZ7Pjy1T2xosI
qIWljQYNzor1c24EZ5Nyg2BKbM+pu2rb9PIGUErbjJr9w0ro3+SS8Ykdqr2axvoUAlbuVJYlITYt
Ok7aPzB3BG8DyRfCmYWfdcL0YoNgXRw6fueu+u6aEbUFN+WgGuZtjmjFKcZAWQyRfkJ8ww3jkP0p
ydRYra4fmj69DUpn76MswPq5wkAEaZkMWYrBTyOahiAK2EGQ88o0eM/ZuCEIjKnaiWg6JYntFvmJ
u9VNKklST7d+m0mOXq6mB1iVjySHBJaF1N5FqXhxsYhx68KRgjnjrlqN1xle3LQrzDdcYQguc8fl
JUEfLeePKeEBKjMZPDRG7sskGNen62antu6zsUWzrtFrh4VSNyeaPVTNT2iUdxEvDk4J415ASmDt
F/8NRGJuh84yd8tVx8GAcTNGubHRHLLlWZOzsy1y7V+QsM8ADayOXZOf4zi+9OmAAjEPyzbo34nn
YG6wo85rcgcJAnvfxgHYtY0c+yiqhWBQ9uXm07+kW0iJLcOybwge1OK5cweDHBu2GmPiX1RgX0Zi
C5jebepfVPaw1O6LjKczBB2srZBiN2oRxyaxuWGFq3+2DicMxkhesBaw2br2q6Uh5J0MPWaeTdQp
RlTF6xnnRP4rPp5mgfvqdlsL2pe3YMrckXTy2nli+Rb/tXLB95ZXN5z0FkmwU0c9A29GSGWOEbfT
rIpvBVl4HhbMQmbyR67fsQnKFBcuGCpGf82cXlFNI9jGGcbOVDPYRcR+NbfnKjUHz+zKHWmwyLPf
TDQd/uX0qvdVdmzi0K86E/0JfOC+a0ixpdOPTaqfXHA/nvMOjZWsLFYvPixNP2l5GMOoGi/htySY
uaX5esRvxKG37g9Y0PdkpywZEhvtv5ICNEVMAkebGA70Nc3LitcbRnkGx8h6OIPit0BJDMg1MeMT
AhmZJ4iBhd5EdI55Lj6aFpsVqcHmrsOF6EsLd5xwGZUUvY+jGDZ3kaM/OZTO9sZnxo35OR3Fkz7q
Jxc7YwI4v7I1Ag+Jwa2JtYlTi+xquupcFvVwCmGe7src/Y6vDY/EJS4xpXVF129tuxD7oX5b6Pir
pbWex9ewjMK9VKvFvCi/elNk+1gojGjyEqr50rroTKtTp0nuxJsezBjWRGlN+q4EZn8yHFYVtXpV
k6iILxbh0aABkXOdBVT3ZMBKWDqcZwGncRumkW9Z7W422m4fOu5CyC7N11sIV46ZaDCRCobrH63R
CZEH079pzp/HaK3pMeJrrC98snwfiC4C3UIR8fQs4OpNoIlP55+YGEXjDKApZnTOCPlI8UnKfDj2
B9dmOqrRLTaFqz308zueD/tm5DqQQO6YFAYgv0x9AqaUEAY0exTcXNkMXV1PUHjc9zP7yJmoN5nn
ys8qAZwzK8Zt0cFX6bXoJKfw7zQRKYL8CJhFGTcua78Q+oh1R+M9DR6zcoIfHCYJak8FV9eYyXDP
fgoOYxXuEXxs49yOkenZoBRwiaFIdcSxcKLMQnwZDV/ZFGlPRUtI2SMbH/xMt/Bit8m8rRcWm1Sz
pTzj5XEeyRz0bJfLNYPa1ba+yVO22KuYA1FAflDl8TGygE0E8lJ8skBP+viBai8GruXjG+ElhLDv
hPGtkzqDWoxVsxgGUOS2IFoNBIK88GZwKA2Zypi4fHJX2WgwXnCIW+xj+3G2fVLPkOc1c++yrssL
I8C0bL4qGUaPhdtgoOEgyZrF8tuJT2OsHXUAxawMPp4iIFfblNbTzDoDmY7kTMEg3NBW49RUV8xy
/EcVDA2SzYIfdWZHkept9Brl43sEXn2I6gS9mE4UOCFE50VF2U8bgHN6lIE57npgdy9YaregEH9z
hADQ2goACNoh3tJ/ok3cw+SWiD5NznkZRALFy9K3YuGrC7v/1ubw1Luaa5HL7wKLetd04VsfD2tK
GD2mKKH2JqnmGZQTHiplAoYorAqVvfMNc4h2mhFQaJiW19J0/o6I6A+g8U5V054dobOOnDLyPtMj
idl4n0y45EhqUd/S4YkLWndDKmGwa3KX1jMLaVpcMiQnSSx5q6PUbgLDlAy0mruTMJE9NbOLW2a9
9YoWe8FEpetD1eIjbZa6OaLrwVdCGJB4BAC2cqnjVmMrqpMC0/TDtn9wyH3QdlAS/YQedp6XxLd0
7GRyTPq9w44elIrzXJqGlx8dAq8seVYcgTGc4WG3u6qg/3K1F2bC+llC9owZ9s5uaVYSEBGsUudx
ggdPN4c+Zuc647mNIv0n7AxixIZkwM+Sv3R/gF0ZUBOURezVYsSCJfLBcD5dS85MQPuvbSd/9GHk
9ZlPd6by6JQ7b5ZQt8ZCbY2dtvBH6nIC9RVREbQNxaL2upx+6nx46rS22tO9GmKAn29RMP9VpTMc
us5hp63zyYrIOVrAzQjQvaz/qUNYrATEdpXQ0uLmgJnoS+CH6LAxGjjY6F8kvosPPiGZ0yzB+9KF
O2nSnFDrhb0VVriNrMnhuZtA/AfUufC3OFUZtye6qTYuhxZeo9+m1BNPDMV3SZyvU+YuSNz2Es02
vqQREvzSpB2/InglN3zO8dXSr0fdEQh4r61yNrQixe+QB6+O/tmsZR2iM9aVeqP82Vzvp6ChOHjw
ylGkudGdhR25be4b+BPcOEEZBeWjQrtPLZdES57e9W7BsdUeplBL9qJlkrSYvxFTMGwAiM/LK39A
wOP/T4W/6w6+dXyVrpcO0Snocd2pBmDH0rLxC+gqoLDjOuriybSttZRJ43Vspx9x0d80F3oRMIV5
A2dbOxjFJRm5RWS8jHHdaH9nrK1o5TO0IZcvmjFFwQ427FWVmmKVpiOFje1RiKa4xDoO2jKvbcIH
A38NbtbxZ+evqyBNsCvDfd6wgZZCN76hp2yN7Leq1OMs5GdfQhSGhDg52rlOgAvWvRUcu2osrnUG
lXWU1X6qcPw6LWbwkd6jg0uHVOq4JGdT49cC1bgzpnZlPWruNW0IqkLV3gmrvc7ClDtz6RDmiThx
8GOcYSwMlLV2VVj9qe+rO44ZftyASiYbg+5ba9y6hEs/SaKzsDFc81zvrMjR/2gjrs6CFNI8utVh
nEf+H1WiPavmtYytS06LnF9oC3W2WUaypf0kavsY6iQOQ8VBtKCmkD2zjy3JnAa/gRPTuaTH8ZeW
ERofrBCD4dBhheIacTDlT9ewuMHtlNyLTvsp1Irgdox027XnHoSmH8QwBk2HDM56OmvhucMC6OSK
88Qe3R2b/n+ZrZodHBx9Wzd8CqHdnWmoGs7J+KcrMUyo4ZkYX+lrNSkyJP+dHQE31ZOLPTTaia/2
gcMcLKeNa4nwUlOAFRiceOK20D6miRj3sucNIBOSWjhWaRlqwEivPI+ZdVzjEpvFdl3sUYJeg9L8
y90iveGdw38ozgO3JJBoSHukcA+dtRCDsfszSGlrE1baCKoHg5HWMrlI1q/bwm73MkWWi9P8oevZ
u7gm8QAq3jnFI34POOFpmzOJ1eGOewnG+RRyFB2f1oloCIffGbByvgO8R2Qsw0+TthyJla6fGiRJ
Q5rBnlSeeZZv7JfDjaHYJzuzfp+QnE5Tm93qBfkSwBflNiOTfpRotKSXxT1C6eXhxsqTtzy23K/O
SWk0x2ngb1CHKnpJlUEIZ3S+dYMryegSqFjg4G1yBvzblEVs3s3qDaQnoIN0IdEPIehoJGPFUw3S
MosajYbO+FQbTU48wFJo54IlU+2E+160IDkjrMGVSpjK2fRR3IaJeITxmJaWF2sO7Vxz+dJoCrys
qMjbS+eFGTmThnOutPlAHQGfzklK09lFiowvFC5Ej75w96UkWRxHTbOr1zsE2S0vMYzqNpYf8cAm
kvTBdJgo8CpdOsEjxbuJjrl8T41XdCu0e2PurSwM3+n3I5Cfza/URkaHpJyftYJEVTajnPQTmYBm
zv6zTWGSY3m6dYlJErtwfuPeokQEKrUn+d/T+ZNtCRngaGalmkIpu6hS36oqfULJunbB3YxC465P
NPpRjHTsQ6PcisoMHp3lM5nqR9zwf+Tslj4PzJcIlcPTw7AiXivynjeByrKW5W6dNjH2dZWP5L+X
o2YBrOaTqzaOzDGWD8l2CBxnC4wOhixKWryQvwlx8javVF24G9NKbnKgBskEEOQOjsb2q9JO8Tud
GbjxsS76RgkYPzyNHYPXwhhFUAxilwnU3q7I5/MNyjE1sDiaZ+xiDkkeEw110wmX64CqpweTLYlp
FS+u9VoxXB8D3R68QsNXGS2STqIcaAFV4GwygEXEmDOCgP2Sjd9P4HtucsxYXW4Tj6dSnaznyBRD
7o3pEmdKbKK2AiaFUW6u4Y3DyG/tpi4vs2XmZVAU4CXqBceRX1bTcyHiZwsjrMeSGM9IU+3h870R
gvuCyoiJWp82MmIxDNnxjhGTdHE4/+M7tNDQdawKsTWwfnuEKkAhs4bnMSvY2PYXC88VJs1Lkk00
I1hm4vEUPc59+NHK5skqg6Oeyq9sUCWjP8sbKtI4zLr0pDzFkVWXkNmmkG1OaWmXieYp6oPiY6UU
UUuh8PGFb5qZyEs9ibM9OV9oLPXWbtx9PBTsl5DhDPlWJpgvzbIE4maCSy2SmlWLm1jXie1YEenl
PnfAXksHq6RiA7MENDteO835HSoiBnAIu227LE+RwHnUNP9MOGGdhcutt0YYC8TnNniByUoXLPzi
f0rgXGwUjYe1jlisU+Ckx1+ZghZGrSQ27h4OFNSKHhLKrumTH5EFjyopMH2SKWHhM48nExuxNxn5
OZjbC/TQty7BnqYPxoD4He+jJXhyDa2+tt1jNg9yWxn8GtzOD/wh+AGc9h7gFtkFcf1eLLAXzZZd
uWuqZ6uu2VFQPMQh43NxUKehfBvy1sFfEMHXEBppHbyts9adh1j9BeChgaOmU2tsz9n6vLcLOiNJ
0l+RaUwKo25vkwBXiWUtpV9YbFNZyTdF/41yva6cMo4po3i1eT4dicEq73a0ju7LnofBKUfU1CZ8
kvD9cJiQuFlfUjzjJr2Vxk+SWwzgZMIDvyUBjgXXOS6peItrHY4Y4IGl7RilOt56CXRVaJnVedEW
g9Ao2xndtVg+zaonv7aOCi4MvOi36NOnzlWPMJjrYxHnL03RCB+vOS/hJsGzBeammJMvxx4ehnFI
94hcP2JZ83f1OzXr5q5VNekGqBt2HTzFlbYzyuolq7VmFzWYjxrbZhKOPuvCBWqFesTbms1IzTDm
2m7otUH3gBSTHcl4bPK4TfeBZT1UE0QZGrof6qX5CqPPNpbZtpksyY6y2icWu+DQQNQZmxd2p8iG
kAvpn3T/2SV7YYdXNl9kNt18W4Df8lyqeKWGVUPjc5khYgFvATX8Bvnf2I+LhtmSSzhtyAxwO7rM
DQ/NEFxavW3q7pXUaHYiITvGuJXrJLzT4HYyJ5TKogIwBsSj2Jh9bqMU9XRD2aeRnNuckMnLHKIV
BP9glWsfU8vnMaEhb6oOWOScQRIzZfYjjeU5Zb+HFOZPghwqM8fjnH4Mnfwq2/EVcAMTPHilxbo0
RXWtebPg546eszr8w3qfm0Vg7tulDH12i7AT3QJUFntTZziHhqKUkSQ/XSwiSzgrfTnL8q8Ir9WU
+xmapt1HaCS4hLB5vhhhXiIj8dfkGN0lt+TDbGMVs2XkaeXPnCV0ROk2vYERE824HG0O8+dkNA5M
YAe8LAaSFThDe5aFLyHJyuu8ioFLWtLckacfRTVtu7lLdg52fg5GcFWpOo1BfEoL5vx4esonlwuf
JMUXtkTbpJTjsQ3v1rC8ki32DJeyHiYhi3dYf5At2XG+xThGjXlXSmx4pt7d41Lc2fj+INE9sn77
y6fxzzZ/GFdotbVZmGsHm61YroAPjHjFS6OKOefxxA8Katoct/s4tsjPpPgGsV4+2Gb2R9F3h9hZ
AnwtCC3Bk5c0KUUZJmXOAkfxyWOfAylZl0/dWjhaWyZ7vpiEqWnE/yPqzJYj1aEs+kVECBDTq53p
nCfP9gtRtquYQWKGr++Fb0f3C+HMurfKdoJ0dM7ea79zk8CIwSHZvTsCVl7M1Je5YfFgT4ITxyEd
s1fZm6gEITC6vXWrGJEZFtDvpNa3aSrXJi693MKC4tUZJUR9VB3yrX6o3z1FeiVG+765dQ2DXf8R
vbW1LsbxrPFEuHFwTOdcrWCS/5sdFtx2eiGmLrobAh5B+ll4U+L6nAj4fRRRm6SEJi3D+lCIcANz
8Gx0NvCgIPruLesxQlRskZHDWspM1y3AcWoP+kuZbMcKDUo5ywrMQiTo39okehYY2IJGPeDMvExJ
/z3WcHob0cJGcSwiZFpCRhArsvpPF8oHcRPRsPapDO7UTCpBBNW1Dng2J1rb5cC+AYbuPimN78ZV
N0nuJYOQu7pjeGsG8jBP9bsa0vy+lECbK9myuzXfdVsupSa9w4SHZ3nqJpHt+659i3ia7jqmACMx
DHUmb91cHNoKtXHvWsd5tpKNC+Vhhcj5YNvK3jQaheIHcgJQbN6jUTc3si2x/MhHyysOwXCCHkbk
iDQnjuXio08ohbX5Aczl0Jm4gOpy2vrTeMa3Ht2nDnmVgtOMp4OfxmIi3AnntUWRHAr9UjVg5X3k
dKQq+RQLNP5nHCRr4yQ6cFmGjNBCOPMnyV93TrWcozP7x5LFCzjFjJ4jQ8m/dKkWxGuLXppnlLLj
BUdBhoPXcoBPkD3QXF0zRjUZ/kWLe0E6BJ8qU+ohJAsMUiDB6wHBUgw+j8Lzv3o/5MmvEupinX8T
Miy5L1lVxZKWpbE+YD+C1kdLEnZ7/95W8ScuqWM0jKR/eaAfUgMxpM85LLboz+BCJ/kNKW3c1Av+
BKAaKTswqurkg6LiLrHFd9qir+pMa1fkxhUl10mkAtqOx86fJJ8da7nnxMbKDwQPDJoxvIdV5j0Y
SwyBlWL6KSs+H+MLDA2yJ5Y6EOyk0Aaxaa9Sk4DPOonNu1AUYi+t9JpJ6EDK70/1yJ5BUMjFoseB
qROQRBk81I3jbUVG1N0Uv40TILXB7T6zmLI64LExhp4+JMNejoMiWHY5K3iOfXQQQRLvwas398UV
TWS10iL8N7TwpBSU1QJH0C7op9fKFa9a5AioanC68OMGzRA2c9LvSkYbt2uNdZHSp7UtVggRU9+1
QEDxKn0SUIX92V6kGWVNI7c3D5P4G0bKR4GanWIfcmQ9f2QL9DPwyNQLBFgYxnWrIbZ3ChbsfdIv
pu0ifkXWzewHS1tv25gKVfUZNMW/ZKas6KhqcSAQgGu+2yN7A6sqZx5d/qRzeFFRdNF2bG/lLLaz
hQqBcDixQhLn35ehQHHYo4tccTJl9B/7p7hJ/wLl4JsZVr5KMGTUnc/ypPMDqLe26P70KQzcIRYf
yfxWEdB0n4UsXDbCj7upHJHbVikQGoEqPw/+mlGFaoUFVPd8Hmlco4Y38Fdb4VfrmHTx/NE8IPFc
T2gOV8gAcCIK1XMbbJR0XzxidKyeLpvwmVeivueQhmcpmUj/s4RPvFOYXHz/03ATfR5AKJmMbC0R
1jgTGoO5/zWsUvdusAlmKfRPPJgcycflZIwUa6KW66WxyecqICrTE9zzEscwUUX3uR6rlTUQFglY
+V357XfgxC0bOwXf3JFxWc3PPs7H+8YkNZF29BKkx+CTOf+bSEeb75pd1BQtPv20Pwy2hp6cEq5D
6QxzLTL/FXa1LStbkYlrEK/QJdvCxZIPSQ1h/wRAcopgiY1OcPRyx7rWE7Q1d8awmuJNMRr3OCBA
2fl1Rmp6fp1ss7mWOVaeClGOsJhutdAw+zbV+9oDbg2hpBQBVJwKi2sYRgfQ+/MeR8e3xh/TJBlZ
x0blnAREM6+mY1ABgaKFxInJMAmgIjCogUlAhBKlJpjWdbOwbkeh7YfJYtxs0j948DJjpQzyWtIe
VaAn3B8PO/CK5GabzzYNUMBQ2nVmfKjwXGhjfqF+qY6T/zcGTc/4cngf0pBcX4G6NJnKTYLkWlJd
YumgyiCinU0uXvoHCouW43evpCSewS3u0tZ54oAsmOvTggyTg+PJai2lQvv9d+hmljKVwmHFHBOD
/l5LHyvC0LgvpcKah17t2oMcYq23n5LMxVZStuGaiQyAsiG8dSNdREZC/P/zk2qdv2DMo7X7npQS
EKiRHWObPTxDdr4qDBb6Ok1AcZJlwD8DLsMk9jtPjL8+3oPIDfHSE4CWE3w21v8a4MUrK/5Z0gdY
7MgPl49CdthNdZpsoZEDQEKfKYv6qyqYbmHoGO7SMugwLjiwSvT8l2cQogbrO+0vbsjFRRf7ldz0
iHelIKivGNp/XTBFxzQJ3kTmcDIM7gEe3BmQci9e6d3TtLEeDUgX/ojIKY3dx1wxCOvIEGqTFx3w
edOMeQ5NXObZWGxyPyc6O09O9A1CyG0kKkmG87Pp3TOS+cyScToERUyMVbccWreZhb854zGzbYGi
3DO9deWFW9OvD67CdmgXLGQGzeUhrn6cSCxhZxiNS57VS/lXtb19HcTbQkg5IHo6qMJ+nTOsopFr
Y57192jjPhjbTxsilMTR6C/2YDZno43D7VDBkG9il/q0d4aDxMD1OgYB+r2Ppuzrl5lMzzvdIA+P
mUeVZmlc/NFJHuHnPjXVHOxp0LtJoK4iQcNkm1N2gAN2tIPyr5Rz/JGxiCq8IH/RLZ1JUoTx55kv
eZZ4qzaqgEqhnjkUOnXXru0Wr17cfNQG6GRIKccgM6JHKyAE1hB602fjZRb5+A0Eex8mv+EtTFNg
XzETLzC9FYXj7kvXsfgxs53nDtNPnc3MSpT7J4r0TxTeosyFvgnO+PZ7aRxOQg4k0J0HBx64fPK6
JInZhZoY6yVsdV3w7tmNTdnMmL5enJJ5/OrDWaZRp92zDBqmgSPwHk+bwcGlg8Gz2LrrOfa8s3A8
+yGR476avkuFa5Rg9OAEerC7US/8JQ5PfaICsrHTky03ao9+ntMZr2YAsSSTDhlg06mZ+/SBbpG+
BpD/MIYQi+XQRKXH7i5PLH5bo5fvyJSqi2qgdAyRIR+o5tB4u0ede9VzjprpRIbjH99hCJqq/lD0
TMOsubimRP5c2qYrUS6J5wr48c5J5IcrK++EAs471ctFWkzRVSvNMzqLZuLBEga/65aIvefcxVBL
cWbvOEeFfjh9kqhGCWNB9zHjfpuMuPnTeZg+A9TVVTfmGzFNaIQGPzqlOGxOIJIo7YhmWwFPCNmJ
5hqAtPOI/St5ZBYYP2bezHy3QCCUDVb8WCwXwG0cuVIavYbhGpCpM9Yn9veHiFJzHWde8dzrERtp
6mxlCJQEuEWDxDpvdmi2p5uNWeCGBYkzya4H8vDSzAHyTQZF69/vdnl/0NX/vp8t708Y4x4zZqZU
z0N4dURe7itR/oxdHl5/L7Cs8LkxU1UARrEYO/0msmtxka0O9q0BuKcxgwmBM9BAIzami4iL29Dn
6nti34Gm+DBDNSTlYiyeXY9YcG+MUX4w+3iO8WZvAMunq9+XVObuIfcyYC1eR476VNRbVrWA2HF3
nY6JekGDnJ9sTV6pCBnQqQJnbxca/zAVJyQABfmL0xADR1BltAsdVbzQykFILep08/unuqhe6LzK
81wmw20IEG4aNOaNsD4ry++fgi44MX57bKyil/fom4yxA1XQ6ek+9nCJdDo1Dk2XmJu891aymQ+1
tL4NRsT3k0z1CbtZfSgrOgtBwLMhi9DbDOaEGG3gh2cZvffnwFzUexWn78LBS4hSKpys4mr0BQb0
irRpIftjU4fPo4vsV40wB1M7VF+ksZxaWixmHWNYxu6d3XBMuqvArbtr1iKxb73KOiF/qrb0ddMD
BjWw7HZGPa9hQnEYw98ADOTeqduPIm3iz87u3zKk038IBi2WrrC+FS6aYsf1332XE+3vRclFOh+N
+MUVqLE2cAVy+qWF3nrR89B34oLI4r5iLhV2AVaieaG2LV8NPSMFzH8gmKTxMRlejHgob08VuR+9
KlGGzATRTbnq9wUevDu/cxGKdLO/B3vzIIxpeEAApa91hiwHJ5T/lVDxoctzf6aEzk3pROoJi8+w
Qb1AmlIcpTtPxfRXhNPdZJ7Ka2Rs0yzvb8BH+luWz/NF1PLu989/35fA6c5qorgJCiQTgXpD7V08
dSDJZZ8jTVUD25QS/0TQhW+BMxebKYYfJdJlsEu+ZkEqx/0Y1O7aDrz2OLXOdmC+cG/B8d6lOXGa
QKhh2//xuxjsPsPjnSII98Vsa+bgWv9RuGzuPYTRUMVp+6loPqZuhaC0p6bRdgB+dZwv4CqhP3zZ
Qa6f/IR+cutbAzWgBOWIUXJjvv2+Ie1Q7/iLMkjFhNWYItrOReadW7irxYSCqAx1t0FLn6ENgFo3
tuGnPXjEuRiN+Mj6YtVW9vRqSBEdJjZkqInh/IGSjVLMIFfbksCAIIAzHF3+ILHrgoOFTg4UDQqd
kISBpAP0mB2d7nFeFA0tOs9wji9LD4GMvupI7AWpLr9vZem0G7MKFm1Wr7DvQ+k2fXlr5u8hQwrb
K7N6iQvo3nZr6WvbIhBMUt/b1y3WzaRwLdo5pf1uEMpsNYPxPC4RSQaOLIJvOXiY2qj+aEM/d1EZ
PLX5POwBlK/mqmz3mYbDFs2R88HR/zPtAxTbuc1+xuZ0TZz0y53KAWlMUTDLMjZWpZ3XSEbDyRpg
sPTteK6hYtHBXfL/6M8gDvKaP0EKVYuqRl8x6USg2Jxi680BvUK0WSAJ3PYKs2dF5wLAp/uQKNdH
qOi8OQjFj4jxw+uMDYUhL4IexwiuaOlIfnY7H2Fn6x9a3NIbQmmfcTlzOlsu7XLRlYllKAk/hn4/
aE6mbmQfBD2ZE/RMWh1N84a/pLiiiCGpRSK7rtvMuKqBY6PbYZnI7N64EjfX4W1BIkRD7itPDZxL
mhN3oJsBYLyNJaPMovsSmJGabcDn5TStp4YB4kzTc4vu5a1ve3+jqwKEvev/q5XVfJlT+o8gBLL6
mgaOakdSgq7F8OpY7yWuxs0cyvdgJqGpL4V9PxasG3QF5f73q8q48QOgznXBB04JiTMOUYlm1Lbf
hcszKpLeftFuii1e+Iv/yII+ULTGLrY4bxfhjJrD6SCeONF+4SNjlwXlqb6qKFqarTI6dQStHlSC
0SDQ0c1tB+Pkztx6U29typ7xdGU5z4Hjj1uTBK0NcLeXYdhH0k9fZXOaHZyMZWRRsOj+7JUzIYja
gN+bAX/SnD0OvxewX9SQSa/WsVNtHNHXNxwweh05A+458J630j0X4JqvNdQCD+fosevmlQzV/EQ0
BwrTsaz2OFKLt9obn9HsYF/g2Dvhkv/925gYGPR+8NWafnGoen1vAa+D/fqR43l7DOGP7FVWcVxm
fPlQGsbEsSKFkrlcSv6KdVOgA0YPku0gCq1/BxcEbtDURFpwZweOPKEDDzZjTIASMXXNGak1BzJL
7otYN8ckgMvZW4mi8y/qa21IzELWQgC0PcQXgfGkychZORmGoVCTH1YNXz4YrO1AbbaJpo74Djt+
yWZk6cJq9KZwI8SEoXIPHeySwrTErnENBhhWPOnDIJlsZgMmUbPmlw8QDpNSHsqHqAmrh0EuOGrH
8o/mYJ+cpJvAiaI6aVsdsmyo9IYaY22BZ7FpORv5lmoTBVaOlryw8nfQH7jUZv8v9Ne9Luf5yCT5
ZntWcyg7ltUcANdDLqZdE8rq3hSdRA0aBfeU9VeeOXx7tcKDGFXyljRIyeYQM55hGANQ+TjEIhab
O/I7bWxSjnwfmMgQpq1ImsmuUeNh7KoifFxYXM0j2Yo9BN2c7G6LUaokVnSVahfIes1GM2KPA9qj
Uf+I3uVkqIqHgpLikZYOnVinOPYIJmJZhw8Ru+l7XL/EcyYOs25RAQkgTSlotefUtlaoA43PaGjL
daBtgra68UMqA5hUHWyJdTQ2sUEmgqlJUZVVcB0UZHlZgP+WjH7YEasfgbx0N4T5qWGp2rpsCLtm
xhWWFUth0A7AEBu4kbWQcjNrVz8EHBGQLvrqSHb9m5J4SCxTEYwV2p+j35Ea6/XFzpqt/slvveFm
ebgcOt0/VcLOjt40XCsrkftOjCEyZSx96JktUMV66o7pckG2Q/Ay1cEQdCQE+hEz1CxGWunMwxGw
COABhbiFkySHU50EpDvRU/ytlMlwBpoVQUEL/aF7HIT8EJERccYhIaa1aMSWlWrX3Jq4oGpNjSst
oG1M0e+Q0BMwBIf9qWUpvzKGA1pYbZgYZe+kWiChsInBivQrA1RiL5POvWsB+iO84Q4tp6eiGjgC
AjbcObWJuqkL/wx6Fh92RyYT66tzM+JkKXPwIunGfwVwjiDct5v3qe8zokd0y+TE/S78Cny5MR1I
iCzPhhNc/MyzdjPKtzNMqh5b3uyhsPbMVWZAZG94Tjjnlu6zqD2QnmGTEQGBZCD1JTxp18EMFgbu
ZRH/sOinF6toGFM14oaeWNxGskFAjH6W8S515w4Go478c7ZcsO2AmCnbTVfaxOdE5Ni2bYtvxI+Q
jPl/0WcFj0ESnWeoN+/ZKDsaGW77MOGreU5gV8STcXMMRz0nlaP3hS8W0YR91OnwSdi8++yV6fw4
YnrGxus+07OOb2bvsRFZLluTBdzBRh6FWMl+Hek656TblqnxHPQM8LIkYVTM1vNihayP0jRzllwV
XWQd7GXQyg1t7mDVlDIHwkBPAbf6EmPi/QW4XCJrce2DJ/MfzrDDRzzJf2U1nf1aNu+hHI7toKYf
z0remOeVr44y04fMidKDx6Z7nnNuS8joD+zva9yj5iPL7FckpPEs4mY4d0n58vvKTyx1s7OtWwFc
94LhO5ftd6oCfxPhPVyFdcgOIVoMJS51iYeaZ+9W3i5ke0HXhBQuzH6AyqdWVl7JqouQvmGZcBkD
nORycfB5rEPXRAU1oHmOLQwiiGWiLeFVOGniPj5N5Tt2n+LMRkjiVJCcaBCYqIvpoJUkY7Bmk5Yj
imiASF5r3PFoSkCAzp+1Hd+Xg3hJozL8RgHywMF8+PD9fgRDahgbAMicBar+0CjhHoPc5s5EbLJS
Cecd5U/GpeSgnqeqOyfYFSJsHVvST0b6UM7Z3wQYtb6iYNzNwkAGEJb/DKwk/xb7YorcNPf88Rb2
CPKEWXqffV3s6pzs0IJcAlX6/Y6KBgGyF+2rWriHmsZYDNTyNpsmhlJgaWAnKxRxy4XETQs+24hI
rcnn+FpF8Toj1pUh0EfpklVrqrzbqhhLh6lC44GcKFT/on9i6LqMQ/zXamj1IZ8tfUiXyzDCPimb
tFuPQdGcIub8I0pV9KvM0Mywmdj6YufQ+/UDxCbiMBuYmG0z7X3DG98mWtz7xiEzz6tJz8nQKyOj
sK40QNu1n3KnxQ2FMN3q7uBQTh/08pVd1MZuRB1Rkb++Ih2QoBr9PWdleXXzqbz+fjVaghE2NoPd
LPmlUIWzoZNap4oo3VuBnB4VGxOq+tx6smSAfUPy/hA3Px20MnfovD+6WqgnSd99JAGpA8VcZW9h
A5qoYbl+lh1iaxq8PyaDio1Z1vFLhy2J83UVHhVE2BddQ/LkIBnid6MuSKrOWWGrbDYd5IqJdvub
7pNtA0vyL/7qJ13TQlL2aF2RnUyN9L+NkRqg1BU/lxtQU1mBfuiyN50F3qpKCR7KAiM7IzPIzoBv
sedP8P98yu01C1jSEBo6tPOF7OOBVtG0HTMFtBp5OMNttlU0pczUUJnatus88pnrh6RIBs5MbFtt
3dunaZlcNVFi7bDyM8LKyrcSNjE38cIByXXxljtRtw6keA5rvh1qiuQpkSJ+qt0APJDGk6+tbttk
8s22/BKHvOUcR5tbWRNAVqviH/SG8W1s8fzBVabJRAwdUly6kGWgyufBdh7tJi9JEU30+teNHTAn
OaPmx4tWz/4mm5ltlR1IEn8QT3LJ9BmqoDyOY0ZPwuVU7ZBEP+epSXeZhq+DA7XoR4sQ+Mo/ipqU
M7LNGCAmJFVhPmsuKqloPrZ5/DFUxILXcBV2whfi6Hc4Ww1OEGXLwNpzUJfzVNLFjkRFc1e20QHu
TpW+TW7w3cyjoiunSbsC7nglLk2tqy6HtuO/T5Wobn65NupIspZBTPl9p8bXhg0XdkBAoRa/RrA8
towM401RmNWh89SjsIvibMJ73bfutMsaxbxtIyiyHruEifbYGiYKMZU+BO2s74tabl0O+C808fTe
IUftnn6fj8bBN7Z2H/Z7W2uCrkxoPK3h6qNFy+BIdaCPIxHAD57NqfX/3+OmeUtgzT8ZExTrmuYS
JIfxRIoREmpg1pwenXCDlN4+WH76Ap/CPf1ech3Qq7cwsRNZ4J5GPO/EATvT3e+f4gZ0IRaKcmOQ
5HQHqwJws2zzm4a6exurGQrGYucJC/VT0eU4/P9FLy+TLtgwgrXOOp9I8mXXawW9yd77qZghXxos
SBcvy7NjY6U0Ub3gISaE/GAYFkWyfEJFzW8AwMDcR+ZxTof/DiPDkJbHvrC/eZKrqzYVemzTjr5M
soYJOdmPaZR9g/fAWajC+yEw1A7QSZZSuEJ/IHUnmFe9NpsXjBmoARnY4eET8Ycs6IqQtPMKQRJG
RIxMBAOw2pdGrDexjWOvXIwVUVgUp0ih1vFxgL3/fhWVamcalgCuAWfEKbP5IW9HkrEXlr2oQueI
s/5vVKTbNiIzLFAfRpeQmKIsNB++az4IPSLKXAZ7MbErvZfNbPJoke3mRpp5cYSw+I7kcn6gBSjX
rmDSUUQ9XAjRXbJSm0eA+OvfV2NqdJffrxh1doci14ffV83yn3JQXaEc99b+lC+jLpt/ogwYsONL
bOnT4NJgA45kveAbispYuWXpLSE1GzPJIBToKd42fZGsOn7+DwMM5F3FMPASwfFdDQy417rqMZ/S
qD2kWUl6QiOY1s2As9VI23+YeNbbX22O6bxORYE3f8jRVw81xCP82nd+GxKDNqbyBH/qUc2WsY0T
5R3l8BZxlx9oByKqSfEoE6cl8FuN6s4kbOZYVLonXZQLq/K8suykvMeDAqqZ4oylGX0fgbH3ngU1
QPvolsMarSxlzTly8+w5LhqmunEGO8RJTrTzOKNZ6aUIppb2QvneuQBfTQ8hfR0KBduuuBhzsAIK
QZIp3/Tapr1/ibohWDrdRwheOeNj4aylRoRbGM0TNVF6nWoGlzGC69Xvyzwgi7IiKGo1LjO30SGp
IYmMbAWpIUPsWDgHTNF3Oe2me/ov6ynP0hO4Dn4eXKgFaQ/Q4kk+aRCxNrEw1r+nuv8OeIMs1UPd
I8tEkQXWul2eNuj4ZG/kMV43p1yjmLNPKCuuGvzXXkAyfmwUwVZBuo3CpLpMCtMQCgBFRd4Gj4r9
ntMmZ1XWwce4GqPNQPLqSjn+99yU0SXrK28tzZIDtVUP70X/z+w7EpFQ9e5DQAaAqo0v36IEDpdL
D0GeD29JpKr74wRZ9Mi3zvC7qkMUtVgfGVtpYbj7Xtj22iuY+jPB8e/dwnYxFbvt8feSx524n3RV
P8hKuNd8yrbCjN3nDOcYqqnyT+8Nxb41q83oWCVDEvqLESDidx57qkrUX6d8BlSrQLuLPABUnPdw
MxujO6iKuPpM/kU5pIhdcxwMUaXFh139xKVpX5ezNmWZf4Timj3gTceTXzACnadnYYvhYjgfth84
h7izX/O5lgDwW70BoA5poiT6Y8Dpco+hKDtadQel3zPlqbdKfZ6WNF3i4if0+Ng7ZpdTM+rb8DIE
g02lhJf992WctQGG7xL1S0kbenbHnWnSQWQQ6d/TkQV8jhrKobJ4GcaxXytDLpVb1j9xzk/vrBGe
DA5NPMqcmKQX00x3fbrg8yyDDYUDU65BQohtxOskpx1kuZEMUIDTRZhZu9QY/4qeW4rWuNwIZgdn
D9U8VbZ3Kzs9wtKWqLOJsiQv5DTFrb2bjKVBTu93V4GvQt2LDoDJ1/wQLDIEx5dLCCwm5qSw3usi
2BZlU2JUIiI6IdJvB3HcePLTjmxnSDpFovZzaaYMXLj0ofny38neiDOwga0HPWyis6WidHx1vP8c
FuJU4QYmgl6lZz8kziBpPrxlNYZuiMh+eTk56gNy8XirWI0uaeIx7x0npMPcgfehN3jXcMKyDODK
H8wD6NXyaZrbic/gwriXnI4S9y7gLHWqzQotI8k3zGl4SSud+ynMvseqL89OkR/IewruhSJLAoN4
eAA5U+7wg4Gv4lVu7eJcygOy6jfXsKpNYFaoXAhhiIgbZSKNiEzp/tOya+/YFW30VEP36xx1Y6Wt
b9EcAmPxYTMjO5MXtF+cOHVEl8KH7NNJm5KTaBMCzayVmTF1D6wA0xpi81jjM29paBoYwIhr7Mik
jIanBY2I7fZGYHeBJMBw7eNgBhF4uFJ94ZO8kk0AXY8e7yYfcmgYjcbQwKwKwFyWHNyi7RGhYCzx
KUTaXvrHwa6cO528C0XQssg88QQFzb5WqbGqieGC9D4gZZ98+wwDLdgLCHd3lYeyJE+Z+jcVbWSk
N3yeJyvK0+3kNO948BRzt9nYTciqV8s5W02JdRtQjurRvblD3j5x8jO3tTAdAu8i9UZDwrRQd/Yo
cMjc4R50bDqeUGN/iJdiJ+hBXblhEb1bDFfvrGGqLm7PnVUHjriTjmFvCAT+0wk66TZ83jupg/iJ
o49x9Bz3WUtADEWjJuYPTnFV2Peuirz5SDnOCatHy7mXpPs2Cw5GZGBvx+4BMLEb2g3DHEHytNO8
Kbt7txQ6PSS41sYilu8us2xJa9RF/pX59EeyZ1o52B5KPb/KCO2hbxEQg/7FwyMQoBWjF26Qdrrp
zUI/qAnDXjtm+l6JOb0QSVxsAmk/Gbb9gF1wRraevkV26GzsKTzP47Tv9JDtQT8uTc+Sji3Y5VUo
oI3b9I6P5dz9CwzInsNQ6Z2y5LfFYZbfTuaf6wyv8NL8Dqj8VmPHo0j3Kdn8XpjL6U3oorEyvJam
ZrsrrWl4RLxTo67IPokL499PTn01w6j/v0tuiGijkF0f7bIYTzQALo42SD4r/eGUdTgOprIrCEdv
i1uXIj6ye0vvYictb7/vAcClt8jqvxUclJVf/aGLgk7cYqabSeu9UdF00CJ+tXyJwoGw2MvvReuE
3L+AEyFZh8Ml6GmGunOIqHiwp/NkJtM5HeiRtBLea9pOZ5p3a9/GepnE+VPhudGeCntCa87LMmtz
qvbwsW7wSzRsVBjzmumEy+/elghLnZl0LvKRyYf8HV1bVVM/Vqb36gdtDhGOAn2K2qd+Av1CSgSS
4TRujq6fLQFhEU38cuLWa5goO+MPk6yVmznTvxCmHSpMZk7kityPVpUQxQpDyjbm/jGKmp6xKcaK
KWJwprBLnBhDeaQTpUt2Qg64RIKuqIbrmEX1Kunr/q0UzTdq3fwjDnpkaLrGU2e1G/pdt87Oul06
lum5hh3XaHyfYGf6oy8CVK15NOIK99Q2h592l+DbuRnt2OxTsABrJ5mrjy4mYx2951emtCI2m+Gh
h/NmHSdpsLWzEOLHsqFJm3XVmNUxLN8LMSeX3xILBwIW+s6EcQ+5fJW5MEGUwephpJY4NC648Rwx
8W6pyWzNdgQtCmCv8L0Xn8E08s/wkKEGOGRshIycmZcZHnZcsPUIhrN5T648vPkgIHAYa9/+9z0V
e/WKs8C2jnyKkcFvnssp+2OhRP7Wif8e96V87iRz/9TpD3ORTNcptserpMCXSnxqOTgrh9TNA/0g
9UjYyb/WwsNSzr3Y2GHeXGwxpidDNW++3fFtNZH71CFD2+LscbH/psD/WvMNV9mxijrvZ/mCHJv+
jPJmvvMYIxxAm2YrzyvQwOspXw391JwQjdJXK1gy0cD6+7JcYgBHkGddZ98UCTRR3CFj8OL+iYR1
dT+5Um5/X9rDRBYmsLFl6DUkZTrc/X7ZlAjdwMMPO3rv4X6ux5he/5ysIWiMr0n8Y08J/MvMSkjw
CfvjPHLgT+eTxrt1LAn7JNW+aU/JctFVSu0k6fykgdWemB8QpDXWBNuYY36cBRboYQw7cBpo9zya
T7vBgoqR1y+/oy2R5tOZBEpy/7rGvpiNdLej9LozhSRpbOCswS1iMqz5lqnTOjTtvfnQm1tH18ap
H7ofXLDDfZTq74aHxhR++lhBj39EdRztdETcx+97vxecp+VKd/ork1VzNw3x1+RA0c0m7R7Jv+CU
OucbJyP9qQ+GYpWPydeMNYbqYuLwS7i0MPy3Uv/oxk7WrpyzVxCyROlk29402rvYMZprjeByizsk
XjOxr5hipJSCTnyUIzquCYiIRAfSENKWDIn7klo9BNOsCJ57GxCwNUfXqol8gq/JtP8d47VV+NDx
t0CgCsU1r/6HufNYktxYs/Sr0Go9YEM4VFvzLkJrkZGRagNLVdDSoZ9+PhQ5Pc1rd8amd7Ngsqoi
RWQEhPt/zvkOe5NuLKrjpPDshdGjNanhm2GN6tXQVfuUIVcRkytPXBbekw6u4QzMHy0qvuXPyVpD
D/AihShX9NkGOI11c2oe6PdUwH2OvsRPGAfb0NJGypPpsz82YKhbL2Np6vMn33WenAhMkQaxFa8Q
1h/gunL2XlEEytPXsxUlscYVz7m3kCP3qy4sgL0lQTYsZc1qaZiqK039THKaUYykiUsLfBugknph
bNk/hsKFY6DwiubWyhAo/UCN1eJNkUl+9GPODASKV4NHztr0wezceK6aMYOj6a+K3jwmrdOtwYpJ
JG70YosOya0aNKw7sT5c7cTdlnGBmdyuITeTz90zcaYbAhAX04/J0R9qR3v68OtPGnlILowN8jIG
Pa7e1U2bPtBacVdB+RE1Sd51VOitlMqtnwxzjVNuiRV221+SlBxy/I/MErVKC1dp5eX7TmuiU5f1
FHTQRZTWJt0ZiUxvJGkAg/tDv47IodGdRiYinD5Mw8N9VAPGhGUHPijAD9zTxZGFXnoOAQ6dQ8+8
odyYp75BkIIUBbiiV/Wnoc53hrqhqKYocvNJZdH147d/+8d//Ntn/+/+N9XcyUBhvPzHf/D3T0ZF
4HmC+p/++o/jbfX46yv+8zP+/vn/eA7jsPj+Ct//r5+1WT4s//kTpufxn9+Vn/vX81q81+9/+8uS
KWI9XJvvanj4lk1S/3oG/AbTZ/6/Pvjb96/v8jgU33/8+ISIV0/fzWeC+eOvh7Zff/xwXU1Yjvvr
ZfrzVZp+xl+fcHpP+dp9LvM2/5df9P0u6z9+6NrvNus21yWOLWyywHy77vvXI+rvqtAM1cX4yE8R
pvHjtyyv6uCPH8L4nbZXFYK2qRoEglz7x28yJ7TMQ39+Px7jJihU1pg//tcL8Le38H+/pb+xzrrk
wHvkHz80W5g/fiv+fK+nX9HmGsyo1ICV6vAthWNYPP75/hBm/vT5/6NuC0ekAqO8kTrfBnLYIa0k
aB61uDf6tY3G8guPMiAm9KSwqHbsqKkpd2J1zexoymhZ7NgpPa3VCFcXzjm1lIw3C2XOIL9YhRlh
L1mNH6mwkidbHBCOoGZ5yba0T50OiYHEl5nE1lua6sdWI7mLQyBf+VbQzCiC7OeaT1ls2eKT1tRn
E2Qt4AkaZexxeOEFol+yZX7LZJNoGptzJamCTSaxbgpHj06/PhDJoGFLi9dAJodVbyjM9jmV7nKp
1AqzD/eCrdqa15PIpLn6VR1VWgdAHuLk1ix+bNCshdMtrWjDRX/YQ4xhoh4EZ82hNp4i8nOd1O4i
yl/1Nr7nFiwat2fqOZIAYVyYsd39ZXCplzlO83VfeWsu1RHbT5MmrdY961q7BTwhVgU7vq0TYlh1
W1LHZl9s/Y5hBMXLNjyIJcbAWd124dav4XRpHV26LD2TjTEyJSnkUnMtjd5aSmIAk+LqNeIXmWNf
4+WbdXNs2wQ2ajrRNT986hTY8UlHr0qUlNtUp7sltKDyW5kCorDZK9TK523xJBvrGJNv9i0QLGEI
R74q3RN+5MOgQACP+o5iZA4fM6s3g4ZglPjUu1qWocx1TBBzB6jTHOY/4yvinHNVVWuwD9zqmZVS
0QSeZzQ6PBmpUa3p/bMoD8Vp3xLDhj5K2J01BRLdzZA3nfjSrJiMbJpWv9E9PUf1XVrTkjG1aSfL
vSvrMazFhAO5hmIBKOEapQ/Qxnb4EwgP2YJGjUxd5qIEnh/kyKsYV7TA7GDo2a+GX3Rro2C06cWM
K7F7DXgTaJsulRT2oreh9WPBIbqgn2mp4lVPUroxjYnPT609ZWdSJFuWVNuwGGdlXL5lfn+Lw3QX
hdlW5vlFSY55U5yrsjq7Js1KnrPAtDmTg7oGmrrJ7WTHDJfps7MmlrLTFGOZm+IcFBoTikcVV3l6
hQ5JjWa6AQK0pEx5IeBKJKNc24DY2uTAIHKqJUJ7fPTaj2ooKTyu1zpepMZ6CdRynwuHNghnM5TG
0rDHjeoDcQ0aJjZMnzTilxUiQZAdnRr8wRgRb9XWgxs/m3SgEoJbJJH+5WQdce/o0LPTCiNO5Cn+
TfoNAMDUnwSiGAfPqO8Z1y+j1tu19HbGQbFNpqC019/Ra3Zm7p78eBKc2pVKL0Ahe1pBHCZT0ZoV
2Vq0EVaCfGWRvM5Vfl5ZQJOC29rhYKeWkrcBdYTKbKCS6bBx43LvUpiEStI17Wb6p9QvVk2jXloy
gBoStiaLjc6rVYEss6qngf4c8BIrfuiGqOc8NIJTqXUHh5Ts9O+pbp41JbyCvdpOmq+jvzb6sCKJ
vtQb/N0xmED+z2iBTUy+i2jv0y2+exC+Y5rGf+7RBUfVIP8Gw063i3nbunRfQQDWYayAOedsWgdY
FEiF2VAbIAwryGykchjzme5WodnFD4etoVNrxDvNzHdFomKzml6OiK5tou0bl8xRHJsXa1fQrETL
/TFWeTOG4FR771Lj2LPhjvLDcv+YqBZJqnzZAOBga28WIe8sM7TRfJmepYVLemwkpiICzUNJxszA
bYv5ut4qpfttEuwaA/p/+/RokAdj5ehiEw96e2t8tARBozHe2Vn6jAyLzYLuLtaA00hE5B0teWIO
buspnPrYlXFj2P2iTSg6iA6OxjOqoVWmhApS+mERe0TK+IuJaa1UaxHhWcJJEIbjgiXLAo8V9xb3
18ukE9SR4zGDOcNGjkufu/XptxmBS8SCOMG4TXioNsKrFdav06E8veYGidiuuNjigcHijIjoMslW
UbYqSQ/GwY0A59qYFKDIOMcakRVhbyrp0AVCbXdLPZw4Y3bYjUpw9XeDG8B55yiS4jC26WUIYYtA
tlcQv8cq3/gBfPrhI2ef2lHWh+WckcHJd7y1WiZb0RInziB4MsdpETLajFQePdr8s12mEOCcjQGA
1QBlXffDutGVI//N6fprd2PDXc1z2a3huTKoqYGZXEA8d8a1F1Iu5Y/PQ28spgvx9PcmBH/I3VoB
QMCBsM0prc05H/1RrLI8OXJDJft1cMd+bpu0YbFBnR7WYjG3Cto6cvWox8TraoyMXnfzpyxPRnA2
hlpiHXAcHPrIJHiXbk0DTiuTwxbmUTLsFNVdx2X/6TjxHCLMyez0M0DGJyNKj24M59Im404CEDD6
OuiUlYwJNXNQBYO3bNx8hyx5T3KXAQgeEmlvHV4v+q6Xbd4DrZZzjeLy1uA6HTs7QQwb5OOHpjBf
7y33qGA8MZhwkUjaJsUzaty8G5Sl66dkCeVByv5RzYejlcKPU7FjUEiD1BZ/KGVA5Aup0O4vyIGN
/tzldIM6TKe8hywW6G/BNQ/iS50Wr77I1l3HuiMJH+QYMrqRYsW1bgcrw3KXSjweqU1cq337pObO
Q6AOC6Z0i8znkNHAphMncIeHCraWK478yXZ5OxGUnFFB0eGtC76UmousM7Om3GhKylD9SkQ2J389
N7jcinhFB50UAyAc1kA0THkjyRrGLjryOk47k70uzlRiyeGaXd7Wp264i9idjd22Q3tDoJ1rERdq
h/45XPF+XuwNZ8QfNHLn6Zb1WerJgsatBaW73sxs5SINrVWsUUtbUbwyB3q5rQYHmDN7qpILUQL2
3ozWxE23UiNWtDGR0QYSjdOVmTkrkQUyzvxKuQNFTL/zohBAoYODjEKWAhi2+02b4lporwZQgyoq
ibvTOuhQ5uAjsZc2yMEMQDBYENfFLgdEl38PSPvBxaJ0050rw9EAGsvWeToKNPndZDT/pFCKFA93
Dz1zB8/9KhqB0M0lxgTeSlDRhCaDU+F7ejIJlZuMwhbO64B+K25dkG1wTR8lNegRbO5sADseu/FL
9REk6SU2outQjoTGXfk4IUxtyim6vL7VaX3XA+UqsuBgt5/mhLnhYhBAj5goPSpzdjo/Z/73dHyn
WXxJ2+IMrv7ZMy8U6q47iPFtNFyRSh5iVz5EjvkRVGurjU9eMeyMFgo0ibIwSndIAgeyJeZob20v
WINjXZWahxpF8UqIqSjBZJfbG98tzyTYWImnc3rR0yhdYEHUDO7xyHKW6t+93iCEkcxcDr3cR8/V
okNGxzX+ZE2PFyF4VwoVtpJFSTN2y8Zvb6bPPdjyDzXZfAYSc5psonPkYMp81sL2gQjknMZfBZtm
xCKwUTGHcIGh2IHQ0yHI60MjWdccdGOenLjLxlRySt04G0O9HnjKQ3VART7mCZwO0lNZllzwuB44
G+GC97tS9ItZZerz6QIxZtm8S/utUouDiOq1Cxa7ogbV4QQajYXu4jQD6hWQXm/AaUXoyN0OI8C2
JWLjlAmsdntjwxqyBloMNf/Bg6RMcqM0nLXBdCyGrECY7ZHCstn0Og+K+5Al57prz5lhf1tVj2SX
fQxh8WjprMuUdNZH2leP1a7OLwLNZhYU6ZHQJ/AAcdaVUHK98p+KEDxEgx8pYqLrphvDZIXRRddy
jLfs62AsQO7JA8as2V5k3VYd3UcGdQdKYYmygG9S/HU9KrDJ4Nmm3BkNc9W0/VFxWaVS1cUBObXC
1X22CgzlgeDRQpBV0jz/yUZQmzHMvOipj8dAfooq+7CoX9HLB11Yr6Yf3J38rg3uzcpWwiL6a1MT
DCz3Li1nkwUrinf3AAFvFfUALGrb03QjZP59pyhe5/Xrxj3M2HtV8xW99VpK69UI1OdYxC+D7z8W
HSQhxz8R1asS/WrX2Qt0I6K8byGxqbD0H4JR/fK7x8DSd5bbcSp4T6bhP+lp9iFcsaw1bRm6WJLj
pkEA8p/6rrmz+yiymOXnzpf9g5cM98zFAOYcCFJd1Ch9MYLhVqYFAa/h2rFhkOmRZNKJV+uOif2i
ieZEMvSBTsjbYPfnTP8JpPM+9VRU1/IZfPdbV8YfDY6jIjKhltL5g7GByNTjdOeanuf0W7j0+eJz
3U1Pq8uHneV/t+wscOc+4nW9suJ9oHJw1ot0PX1Zpjb36cviwbvXKPWMHI8kTlZNp66rRLwmLoZy
DiKvtV4Dc3w2uvqBFfNLkVQotN6eNrhZBf81L7stsaBTJeu73dd3WjEvDZNuyM8c5gqCHPJFnFxy
Q/tQh/qGzV0P+n2mBacgo5m3eSSj+Kw75akvksuYOK8yPjQmap/ePaceADWWEaAsWUl/1uwAcSG8
Daw4A1idpvmCC2appNo6652bbbY7SqE+XCEvNGKWvnItK/OVrfMtk8qdriHdaC7TQSES7x45zuv0
Nipp8zj2/bXSS3Yxl0GEF1O3eXL9dXoKpq3cWz05FtU7DfEbzW1uSOInzua77jQPltdfwz7bBSpO
FR6bKJoOc0xMBg9Oml7syn8wBg6sQj/7SfdQVtGllp+Fbh3xy2+F2d0Cy3pNleptpIwBNdR/8qzk
hYE9dbvhoTX6Z0V0915qe97ZBztfe15JIbw8hQ3GZtu5JYY86Y32TELu6CtHRTeXrq5DZ1TuTarg
BCA1EPpEZuxTEhDv195wKB8654FM16VK/aeoTndd2NwgXRWaRlravf36/pV76uEI6fpd8kZOb/JI
30vldBcI5ZeeuAoIQSVCL+RHeSPUJ1+7jKH/XPTKXWQNnbvPQct539V4JbmxqD5CGLOk2ieyah6p
N2Ac/+dhUzrebeJFiV65OlX3oPAb9ORkT8nJz+AJ8PuqNoSrEkiyZ9KIIU9+MF4gs9+JKs2Y8e9q
SZlfGlxIgHCOdYchXtF4NU+snoCeU+36EESDlh2t7O7KC1sHx6mPA+gsfjENWIVPoLifG2RQP8mt
3LlJdMnKL5JdFzDM8M5x/ZLrFArPTRpJmPTcpjegD/x7gsZq1w8aVA9okWskL3BmPMeWAa6mTHPi
m97Q4B3wvAzrZHPd6oPhOeaMVCLrEIDUGDN/MfrqxbCaI8RdL1afU07QTuVo4AqKtYT06pz+qquf
jfeOlQEWt5vj2AeOzW09srji4JuOKHpUT5VZP1H/+DCdUY3wLu5Ry/JXj+ADJoECbdLybq7KCZMk
F73tnqdnPwwRNdoVIx3tPD0ejM7NT7XnXuQnM7skBe9T4S9VoslO3T1nzviMIxRydHKKA/duaOpl
qOubI8ZNjQUtNXoku+px8mBWyoCQVS/dHhdbyKugxcrboA79TJYLW3RLUVLvwlk66sPzoLYPkYfC
kKp7RdQP9c8qca9jEbzUFMJ6l5ryceILCyOPP+hvfiMiuJ7uDkb/oWneEW35WWf0osXbLPIpeWC/
6kMk7T1lPzrqRSnr+/ScmK6/ipitKJMZxy7vlu7dpt9xOrIbwGQGqeTpXDUzHzKGTuWBze9J+Hng
ljl1leTKLXOsE4aKgyPnJUY8yaEdcYgbfXyRfXop6/Qo6FytGUpp4XQMaM/TqxvY3cV0oYTkzb12
qzfRdQyN4l9/Z2gzzlgJU8dcPodVddQQgYL4hd6mIzc9TGSWd1T7ta58yajEx8D6LmODDeLKwS4Z
Th5jENCfFcufRNNpSnFtIErFmcHppujtjcFQMaiWuP7n0wK1p3INq8ZiuqJmMMx/nQFxsBbwwlTq
yfMhODD7xyC+BhQGjN25jT6+WPa8cWnMY9N9FHgTqqn4ynuumELUIKRrBX8ztwVfXU//bxzaAtCm
41RZUtgxoxd7GdgDdJx0mWXAw+gGgn7lGPaWmool4s42NLuNMmI94NI5WeWV6FLQ6UwJk9P+bLBo
FhmtnuMAf8g81LLahwJ+bxij6WQ7pea+ZbHFSUN3YpSuSd+yLpTzvK8nEhhNMeRwkKNt1z9JWPVD
JlZGodDJkm3C1lrh/di7Ectegntju21U/ZwxPZu+HacfnAY6RLvwpDV5xdJzXYQK0TYV5ES2C4sX
A95zhc2zh1EIHUUwdrKK10CAamJbT6CB17ksr8DR9ziO1lrlLw2sN4zx5ibjxunVqlXeFngrtZuh
+VYHT3NX3KXoMhi7dOt13TaPvTnaNxe6+lDWOBBs2uv4Sq5Tftlv+PkFFYrOlMApJWTgdlYP7M7Y
Tg1YX6RKHzx9pNB+VjHltrnRbUjisvA8Ta9JZ5HJ6HIiI4heJrRCO9vFcMmStlvFFAf3bkEHyoG4
/9FSYM4oP72svPh58p1QGbuMtXStgHKnRK99VtpeO+Rp+JbYVn8M7EMUt7uoxm0eNxi1mrT8IGyB
6CuafdLgQVdxDeRM4sOeriC9OIYu/Vsciwzy431KKQUFBeD5KtcmdV6iAOcx5j2RPxIE+tbAGi4N
Ka0FEz8aqM2rWUTlJorcW1P4N+nBA6flx5MIZax41qYf08SQ5wucst2CNKc/p2bh0ZPdWcbNzyb0
wN4ta6eP0NAwgxaCbe6QO4uuSWiGKbqvXMeeOKr6R4h5AKfF2+BaN19GGzKcSuAek5wREXkQx6U3
CG0WbzqJakzOYKPwLGWKs4lH9tJK5mGynerihPGVyOinzxaBvLdIErk3L0GkZJQtMMiT/LqCEj58
2eqzPTYvZRs/h6opl2b96lhleuxcj8WFeQNKT65BS+nxw7fs2wqV2Q6A/ZAyaYDswM3dGschTyIG
yIZPAltkyjValEvRo0fiHs+oCbP2uUagzVcYJOiKswg0Xo3aUJ19RI+TAakN45UGtJpPivP4xRyz
Wyhx+yp6ObV4MtEI+k/8qkBFA2RJnbqdwcMn2PrQ2wti7isqrgE6EmM3KibwKT53HhxBzBOyKSHi
UbXX/+w6f1NNDYspA4UxoAsxErx7Y5wuK4vidNHcY/Ra4cFos9iGzrQ7xX+A+L1fN14w0YjbAOXt
R2CJ9lwBzceU1l1YQe7MQ97qeT7cdMsN8OyWJ00OX7XdZHMsvusp3jbXDWaEKWktjkprlgzeCgzM
Qrd8gC/J+LPShrvSS2dWvmZaTLWWkMaMmrZd0zYUWqe1O+sZ/8lOpdIxPoYmHmTHg1H+31dR/5X8
+V/Vz3+sv/NJXpT/rJH+7ZP+lRb7/6GIikA5ycz/B/10FjT1+99E1+nz/5ROXf13TTc1F01S6KyU
NQTSP6VTx/ndNl2bh4BgEJCZHvlLOtWd3w1aisidmK6jiV+q6l/SqW79bqv49DEW2uB1bdX4b0mn
muH8XToV2Cw0XOeqprpIta6YHv8v0imsa3azMBg3oVF/Yr89g7c4FVazanRuc55iA1QLGWWbXz1c
qBlhh5OFlR+fRkfxdJ5LckXjonR67rshjQ7q+CqM4NqmLSAKUeB2JS2zaFkgH3oaytaJZT7DdiTN
0RbDnuABGBOIaXM9/YbyncwR/ijHobL94GtX0q/FOc38Ats5EM9E8/JFKBX0Q0PcTRe1duwGuM0p
mbQoMY8BitgYQXwhf8DYPxDPJHy6ufvZWxEBqCJCvfTJ3HJXOJVVhnO1Co9umT+kSjjOlTAoFlEl
G2ZRNHAwhVhmPV0Dk9GbRIxGoUtZk0CqNw2ek2PW2aTYHaJtWcI2JNSRq9hdDYN+FlBCWa+AaQfk
T3IdY3aiVE/ZtFj08SD3Lbx8VtVMQAbGnLGNMDOy1Myyp8av9wGwg00cdeUi7xoacr0+39pcoEIb
QQfy1SplqGuHo7/Xpf3mpBHZCD9digpyQwydlII9T5+p9OGe9fHBvfBWDatWZbpooXJroO9Rn8hj
O1n7QQshN7Ey7xkpD59cet5gVDib2hmzQ9fLJQKB3JlDyRUckXqRaWD3zUZYq2YgDta9wcQOdpmT
YWFsWxruzFxEy1Y6GnslPrSFmq3qOvjKIvkU1IGxMt183NlmHhMRZ6wWeMmqMq3glWHodUjBxysy
Jfs74Vyk35T7Hv1sRnjfWrFsY52WzzqMtns+vOL/jNYD0cZDEBNe77getwYJTgPRZtUGWOm7SpBy
4pIMbv3TUtJwazkw/VKKaTjrEvZKY7vRyn49VAo5G9a6j0bfYQKkYNIN37EzD0sVTi+Qo03RoeXw
PfRNpZNOjN8hakIq0KDXCALntPjlXcoBpKjj0uQ1K64VmIwthZ8vQHWXutVgwE/pXHKodJhZCvWe
wBLDy82ZRJMY1CMrS/VZhP0LQaJ6BixHn3vYrZaRgWnZk+9lX0nCgw8eweyFLAt3jnMwpXsKQSmx
OVpclbyurYAILr05l563YKgo7jGb7ViIn+RuMM42NBwZ1p3AzGyAg/HQmc6MhXvkdnSq5S3bkIPr
le7Gq5W10tZvJUhIu6pXsQJnC7mjpPuzqA+RPa4i6o6Oo+tGs6gx3qq4TFZZu3QUI9n2xA0QtXDF
hoCgK89iw5gu4Yrz/ErqOxhdRpXx6XVQUCqljvhtrU1gk+vI6K7IaN2eqFgZlaL0UVN/zDBRV96K
yHty+o5Ad8k83CYr0uk7nM/qzC8dpL/stdY4WoyA/uiktD8C7WLRdjArwHB2LCTinnk46UTKmQMQ
o8VF6JP+whNrxJcVGgjRHkU7QbCkEztBwaLlFjvVZ+ugXvoaZ0rcZ5Qc+5ukcuu51uB35ECGUsgQ
X6iPJMGODEenBJMIGfISLbsQ97gEKf3T2NtIOtdU7/VYUbRUc7ZuQocONEeKdCDZ0teSLxPpXUqo
G1QONMpqLHeOCWk94OWA6IAi2GmT0zawYB9mRnqkxaxu2foYJop5mqQnCPxnnqN4AsMI+K2rjoqY
fGWMtTc2widB5XKuBMKB+D1C2vdr3rT86JIR3OXIDYkDEF/XwD8xSIehZCmXdnLKpS3Uq8KiGSYv
1IekSYgbs5xJ495dwr91F2XXk5hQap9OpfysieC9FVXBTpEdfDa0tFKOyYtVmyhCdERvw5of3sTq
HA8gASMaWFZ4Z3cuaP4J8RItVJl9yS5XHiyfQt7Qi547O/lVOty9tXDCnJK9rcoNjaqCc1eN/kJt
+bLR8Z+yjpbY1lS3oUAooQ41d5Dg68p5yrScwlS2biEX9SUgAjajNFfhL29GCES9KB87a8B0gbGS
pdrKtGApR17/KqPRAc/KJGpGe9s0MIY8yUpxMVQi26mwj2dll2nUeHRrqF+XzMBin4K8puVnNlrZ
ztJfTLY8ZMXBvlaps2XIONOZGm9kXn8bPST3ZHQerdyp9j52rT3Yj2dTLQtmUeynjSJbGPAa1inE
GLqon1SN/ZSp94KlNIj+JGODkVQ6BRHg5+ZGPG/yZDzRNcJOzI5CChhbeOFDu0MlpHiN1oDMhsZg
29zSnPrgrKnKo+gMIeOAMeUWF8W3gpmLmgnqNsHdEM8EpCFzJVnoug6SAW9VUSIIBhQ6ss+q2kUn
dGtHHU08o/6QuteifaLWydjIkMFa4mNryAnpJm07npMej19apW9e0NIY7QSclsL7ymWJHZBQ7oLe
IXoedaXFfiApTZLdQrOtl1zrp1p5Ta6oaeoX+qP0K17bR/rJYZgnlJ9I4T2Cbh7gDs2dyA7Pdcam
Xi8Dby6t9KQDSj64dbjyLFVb9g1ziaDgtIr08OiPmY79tYgXAXfghSR7OXMtfd522SruZX0lQBMd
RyWfgfD6gjrXXoxW5piNOneTGHefrZtWP9t6zy0mAf8wylWeVfki6DCzlxEl0vhS2CV90XrrLZw0
QSEkJkEkMVJ3ZfmS+SPnShf4i7QXpH4GmqrehWiKQzddH1gVES3P5ZnEQrntOVWWQSY2Ejqy5nfZ
a9araNagh2bSI+oK0EXMKsSpfhiI5AY+pT5MO1mIQFaR7pKQRUqSD0G7UII3SvuKDSOgUxr62dYm
Z4S+lZWbYYSqhSqNR1pxtsVgqCcPGxRGfftoJBAao5DyG1H5p9jg3q0O8dZwnKs39smmrtxPr7Ha
1eDiShv7upjDIvxsiens2zKD1FGw91EiGJxJwxOW1tkBhDW38KizCMkXFUJ8zNTxjN8G0gupsrrD
B1sH8gUBjZIrqX1Ewna2qdmsY9c/u+hnBPYumUYBeoxWxj1xljZ6uhydFEklh7aWQ1DFmjpI7r+U
XSwSj0FWZ2KY6oypz2WEvyDy5mfaDTiNew9Lc5e8NlWZH9Oph66VxqbKgAATb122Y3HFtfNNV3m1
GcBnYGWinFLoJ0j8uOMidW9OFOoh9k4NadnCcx6Jf0zuB8zmfuJ+aLWSLZSJ05oLgDhAaqBqRngT
6iI/ddJCJoBHG2v6HKMTkMei6ZeqthFw4DGXhd80PNA8yg5Zd1l1uLRxz1xbgYdvV6+9jU3CUlxK
KivVOEVOYZwG70sUjdx7pcrqosoPkgy2zeBvZvlUFZnKaxpCfKg9po4giraVTxtMEYwGdWSdny87
4QP7pVsCYqJd4tHDKeTHnBPYMjCiGPJBWK23rAgxMfGnlyAps5s2dt4+7zAjJoG6lD7CN5537liR
saonuLrj6J8WVKWoir/oW+H7tv5XoPQYAARPtG7ziYyvKHgxyeRHJLLDeskdx4Id1r/njrAAF2gH
w9d3vRphchuwJEFKp7wxdxHPiwDHCbMIPDOUPgVOxVgPsE+ZdWLdq4q3HQZqKUPb+szzKF/6RXgQ
I+XVzegXHI86VG3sUAQMBkbz9M3AagEe29dbadI3NMCZoCSPdnai40zkktvQW+URrPuWccy1qnVI
1vhGybrs3AKvXafDrwG9YA7iE8sWlQVDWmzjIv2QRYNamY3Pjad67AqM82iY2CImIwo6rFq4ybGt
0APbEKHE1Xdhi02V2tG7nyneUdpCm4YQ86DtMdNTub2IDPONyAhBacMz5go7MW7FbkR1TP8NCoF2
v5oNAC2BtJdR6TP67rEIJjsTK3ahgtys0rOVtoQAdCqEZf4auZUxQwsXODiIUjSY9eKEBUnThR3n
m1txeSeeQC28cM3uEuFyL9WUfVRYJZssJfYtJuArKYB13joJdSLA5+FcM3si1lEUPYx3gO10rhHA
qt1705YrXSWMgntxR5NZNEPwfyoqTLleW0gyuRDdhWHC4sT+rlIbfxgR3bUkXMODrGaNKJYAb1IY
Gwjr8BaGPfy5nWvR2qIr1Fx2GoVPHGEdEE11m+t2PY8zDGJaJsoFWl5zKCCYWjh2GebgIgqgWlKx
Qh5CmZfKp7BKemvVK9s0WujC5tEZvWzDVa5Y+B2iVpcY35Z8ybI1AWpJ8E4HbQFR5qi22ENkmFy1
gGEO4dNzEJpfKnwpbrTqstBhSw/GiCGp5/UIhSkXzgCG0hpLeF0tR7iG52wfq7datjgArGmp7Ehn
UYIOmfulOI5BGi39WDulPuI9Bpl0RfdTtJIVMKnU8ZmKG0q5DNX0p86YcBk4wclSiHZlUI1GC80H
+ikWub6pgd7QTpEZcTuzBAv2kHK6EgQlux5i+mV4j83snJbygXVnugKxu25H/EeRjiVLV+qfNADg
rgtZA6tllB1VJ90oPS2KiQxhBXBHbnPxoRpURMrR/6hxpixlU3E8WEBOfdZeTbfWI4VGyF7uB6Zr
p1RhHpHizy5xdNoj9rAiSieCabQc6EKY5fhp5iklJ4uBH+DABYqYbQpXC2Z2kZjMHjNn4bOCnOsU
ZK5UF4wfO+elyGs2cOQbKa+DH2HF/ipQiCOJ0TqnRryj3ZtOmmIwZ54/FCjUmIFYAc6cSLcxcPUM
e1Ngd1b2HgU0z1GJWBSptU0nU980bXZ2DfvAhWESx0mLtHyM/egsKX3LgsIGNYd1jD48x3Vweajj
SzhE+aGOhxXxZhpQV76ho4H0gv07+6ucg8Vy+5EsDz0hYxRir3S9CHdnOMVuVz3awFIrh8MLBb3W
yFbaK8ed+j/ZO68dyZGsST8RB05Nv41gyNRa3BBZmVXU2t0pnn6/6F1geuYHerH3e9PAoKunMiMo
jtsx+8zvr+G7N1dN9e1Jh8N/Mp7GmdmybvNga3fm0M+W3MYT4FpOJ1F7oMPsTPLOjXMfybaTI1ZD
gh9xBVf4IoXiQMZFMjTjnV37H2lYl9x4bX0cYZHQ48CPm1KluLG96bVy+wCSUMqIAi+e1YZ9TfLo
hbKEAgmZouz8QrrKuFbirqZrjBa+Y4eOFgfoYfA4kmt3ZruQjySHJeIMn0hHOI3L0LOcR29yzZad
1lNGWSshTu/cdn4QL5hIWuSWa58rwaGZbpeRQCFYBSRwbn6Gnr5piousuM9QtkqrpaG8rmG88czu
y1mcQ6rfOuGELLA4Qtn1R5c26lY3x8U072JqsrsoFzdz53SHSFJlESzYxmSZX8/GhrkZBfi2rPQr
CGEE9jzAGz9yz0tJG9Q2i8o3rwMt3SQD2jPvw2GBeGWE/RGNFxxW87zU1lmteCYnQze4XFuWYsxT
M0YddpbefZ5F4+kyzC0YRamZRwQQIcQxkThb2XKsRUoa2cFhy21dWjIQD7qSujNKdF34eHa5C/rp
uiKWsEEn4BwlMoyRqi/+v3b8zwEcT/yTdrz9qn+1RI3+nr65/Bf/Wz2Gz/CvwAlD1vrkIH333+qx
LZx/uSRyZOAiFEsR/Fs9tr1/BSjKmJFRj5m1g38Hb2zxL+j6AvKYbwcyCMPw/0U99uz/1I6jizYd
RVJCyOfGAyT1n9qxw3l8pcBFHeveIMwiaPHUfJ7DubjWg9ee9BRijUsoII0yXqCpVjwqOgCVRrTH
ofejIymUiRFyqnH2tvRsjCwL6Zxi5gDoSwCu3SQX8VOv3HsA/jkN6nHZts363s4lW3ayzVcStOzi
zfJqKlPo1ESF+AOGXogi6FG04BCEeMQ9mwxGQ28Dy1IM/TJTbxpnc5P49v5vX+D/ySf9PY/k83X9
PY10+VhCNxCujByfT8fn8/+7pK4N2eS8zzi2Cv8WfEV/zLnnYwE7ixmM53LFu5uDqjcgmhCf+euz
asUCMsg2+aGkgo5H4TkV3V1oZ9YlhV1ta9W+5RMUxLEazl0+I29zJJgXYd8q4yp2kZJDrc10PZf2
Q6YSEEOAybZFfbH096CgWsV7o+Z73Lhd1vCgn/KDa5ZfyxDNewaVdyOt6loKQyLCOkXA5VMvZ/Zw
ALqr9Pd6sYvS1HmqwZ0FrAmv1Rzu/vmjcy4fzd+CXH99dL5jc1EJR7qMY//10Q0tyeM0HI6eDMkV
6YazTr/NKsQij69x68KYwj6rqCVHU9rjHo87KOiN5Xy5VS44HZgbO+ToP6TmRSYTlgUiuuPCepqL
eBME/M5MoLiALYZO/hHtrJaqXZ6gdqxmNL9//oUIxv3X7+MTR2P3g1bmCUJy//n7VEIXzoxccaQZ
gY4oVOQ+GKxYsMQ9DLX9WqfU2tR+dawHY9/+899t/9dqhw/T931SeXC9ud9Z8PznX64crVVodQoK
3QWBN9fOuVbVc3P54v+6cJb13RSInk1W8ErMC+8+VdQ+iaTtj1Oz/CG10pxKZ94jJZgbQt6U9OjV
Pv5ffs7/+Rjhx3TDwJdk+Dip/dfPmRSMAs3Kz8kHdZEsrfWUaSvO2FtWl9x8ppiEwmjhex7YN9l1
/bQQ6dj+84/Bw/R//iCkHEE1MIBTXeyHPFP/fuPCHmBdfUHCzml1hklKHBGZeaBgR3OoREJr7pPA
Aciq5zNJyYtWMPwejM8Zy/YhmKqntKQzpmAVCKPZDjASJnHvIOoExfDekDPzqr0bLp9ZW9SkeS7G
6mHa15dDh2Xercm9U+QDDGeSTR7x6mVlXgeOcyZ4P0EW87LruXkRa+JfdZdCqLEL9jXUDZpbUNs5
dJE3kONbYDiEsh3KYqA6L3Bjh31RKOJjQzldeBLTGbQ9cnPUs88HaVLvupVBO7TCDo2ijEe2zSNh
N+hi/RQXYWAj6WD1d+vSfXN8OvRSUIjFxLC6OBkmyJWN3EjA5w5rkL/J00sKPfPY0fjC7NHeS1CT
5Anq8SpkWfAg6X17JXG8K3n1oQ0FVMrr6Mas6o/rOU9eAK+N5/ypFN7DEqT3rl5r5lngAYXoPuoB
GFDDkqQSqb/3f7FBKGPkY7LiIJk4NVq4/yMLtKVtZeQZLdSezPe2qrTzY1ZAz0o0QPfO62HiMjJC
+NrNWLc29ejeROS71oWMUAHefeN0lr8JYTxtioyVPQBgh2606KkenD8eQ+ymlSmHe/XJi604zKHi
kKaTjVcJCw+A+6uAbVzTF2smFjkLfFqRWA85v50XPi2JfECYeQovxvBKtBMHKmAzNb3ZwiuXG8Xf
b1U2ZDRy3zPEKHg/1Okk4xulkcmxmIbfotdfYygvGSR9AiPDNrLr/E02YMlQCUe0xk5vwRHmcR94
NIAeXGeRt0UK+C+UPSsIZ7iFdtHtFBZOD7p2Q44ftUfyrLVfHPh2awfRkURWon4ljv9VSwnXG55e
nGbOlZOY24HARJ3d1f5yND5rtlpxvgs0BS3rhDIdVFdLNuc3oDu+IncODxT2flrUbi3UHQ9quSa5
f2/r5Sazhg8WSWorLHbLCK4vfjfpA61dFmmDzs+rLeUZ4akaP/XSPadtbvEWkwrqmfeoAhCyVE/V
O2qER869ISjSVW1bsyY3/KO9CvF1A5L9FFOXboVDDTB+jeyeTY93SFw/2YQukRuUC/ucZNPnhKp7
x9mNkzZNXTpoxDGlxnQjx+VzyV2zt1JkRarJUPAL/74H3x3aP4b3KEtXa+WGCG+mDAm8byWejh7x
U9tVtS89eziWVZpsPZeWvWj079JhqnYLeB0k3eiAso1xvFLXl7Y/0wPZXh370tu6vM6+hqdstTdJ
zc8lOUySvqA3uOvDN88gafLoYdNtAFHwI9HJam6DWl6JuUoJV1UxOvtdklqEt+RAc4ueT5QM/KJS
rd+PBeRsQC0klk4UDZ/qBT582lLpnCfDEUKDPfuvGdDTvWe67yJrf9OoOT/ZPKoqsk6bgUOqP7ds
LhU1TBa4ji7wzad1Csb2WLITP+H78mMnHS6AM/tjtgUST1q8lrL6g5iybI0niqOOxmOw4B6dWFjy
Q7EoiVDIkyQZ3koxvGcF++cZR5mo6XCmLOvGAqKB977e5VT7bpXMu1tqoT7mFmiNs04/qs+qTd2K
h4DtCAVgNvs7T7+ZbrJRMPFhRaNzk1CxRIi5PIbFcD0MXDfqvYLHHOe0OWBkygARe47DN2goEbRS
mqEM4nzRlp8FY2yjnezBqW7lYpsrOF67mYK/cn0QYqh2dQ8YYXEu3SUru4kBk9J+tZOjCguaoRsQ
fO5oftpEcOcIcaja8HOuT4ii7+MyWTzVRBv77GdHRVa2Sx9yt8Gdbb2Edn475r9TCLklev7B5K6/
S1mlOlTMA4AdLl2g/WYBY3pP7yhHcWdAi5xzcB5RTQXFMyHucOesmdpBi96Dq7T5WL8ZPQmiti2k
pRzyvBrIn1gPqqEYFleWiunZOw4WvKc5JeFkDeS5F+wI6B3szpcOuBv5Z1sUV2MJIjNxPO5SqW+L
kNpZu0DBDOjoYtPsx1mxN0GE8a1EAhqi9A0yOU/PtH/H/2uG+bzskhA2vGUIu1kddV3rUJ6TitRH
wKxCtOdi8/B19Qpl4CnskqdaJl/9cAtAsTgma/BZhvIkG1nd827YjWYkc4m2EKuhvrSZsPa5Q47k
xoR/HXUs8ypVf1DNDhBhJmlkOrnRfkgTeBbpvd3I36JQ1Fgi8zjAgQ+cyqE5dsRX3eqaOtr+eF/3
IG5kxMVmzv5EC/AidNyV3qtFtetRptWdG7L16jun3kSWevYDhcceK4CYkvceQlzUuDdzqwSOWlaq
3a6vGiyxPAH2VuOc7N5/VlaNYJYCFAin5oTfFv8zHTQSW265fKvOCt9Xv15Il1pU7IxETaGAEOb7
cQsSu6GzdsA7s5s8mId9FGaPLY6CWyeKffSKPZkxUE2NTalIkek9a3WzHfxl3AU+bG4b6nWHocAf
CbM2hP+APxyUPQ3nYS9b17lOK3s7z9n6YkYaOfziLewA5XjgFk92ldY3yPBhLJnuYi4AdWrhmbJF
qkEEts5V0Uu2jGlweYgeJuP4GzYa0dawYZ9x/lxPBlOfr4EXJB6BLKfWYKen1bvWS/NJUD2/zlg6
wDAdCYtN9UEvLNjygohXrd0Tz/VvmfmfuiWxWguu2CaNgiupmJqmufuuQmdXhjlYn/IM8fOPhTF9
W1gsiAYvPEG1aoFB6JdoAouLkbva+Qi8rMdLds7a19uuLY4AbbkeV7psQ+rctrP3p2DXf10GwSf2
xZN28owEK/vPiCzRTlYNnv2oxWOcxdyBnJC76Q9W0/uI2vVNR138EH7as0bkpBI27RZCiAiJpcsl
29vpobJLH9vNMr7SEvk5Uo7IwGVd5wVNVi0lDIcL+q2avX3bFU+BLL+oe2LDwzEZ4T17GZCu2cCI
n467Z/KpxliBRKXExJYOWKJV7WQ9C5KcDo7uq7ASj948sm9O5oxETPoBUf/MChwTcfJMgVhcaRo/
h4FbUobsnmts6/hPKItM89OaLX7chCTraTB/TTkCbCkpe4hwXjje8l4wqCyKL6P7Exn3baBqegug
G3zzCuiBnSIdlPe96O+yyPlEnvqAGfDc5j+l1L9tL/lQ0p14ZbkdYmnen/tO/KwrO1es4xlbcUxZ
OK/n4Z2FLyUGCZWApQM9gfaiP1Y9fAutPkrIWZu/3hFLps52gT1DZcsOay9abrBc2ZrFG0ykW8u2
EeB6s5BQYVjtszsaBX8n651lT/jU9K/a6pPY0ijpYBvFRVi0N/4E+8OtWX41xWsvrzLTvKgCd5PX
eMTxqm/O/EvkP2DGJo02l3QrVMBCAi4str6cfKS8wgTu2JbA7j5vQozyUkD+soKxOfkmyDdz02Pg
Xcs74tgtsdwhdlqi393wCLMU5Gmpn/oc7p/l/Kymjyt/YvuBe2JJ3ufVY21FFxnTIunLcbb3PiMG
IENpgSSc7324SKIDp1R7UbjRln2laZnd8La+zVN5b8sa01dNp2ReYSFO2GbP4fXSL78S4e7yWTxV
3vQLE+LZrBR9wVo/93XCYSPwzzZH4E27lC7IJTMRta8YcWaXqkshMAtTPpDq4kPBp9BaXodudGMX
7n0gEx4PLa9R7oE/zKRs93R/UwbevRWUKl4tj2+dgJcsSOFW011q2TwHovDDXzj2FF007hxEbKCh
iOqKZA9ua/4q47xovBSElpGVnVRZDOPmqVsDXPzzxe1Pk9I2G5vnsQLzuXJYfdTedCNHFrEzu0si
uxnHCZbUmOXHbT662VFOlCKMPK0pgIpKjxPDAnuyJhEBwosC6KbGbG03YNblN02p7rH5WWjVAocH
VlYUv7sS+ko5BQfQI/gcIwOHxVg0G2fRyXfUVQ9jlHwR6bWGjk83CFhhytNYKAxmC4uyKXWuWkcA
9BDRWfHv9sWC3ch0Zkul7C4TxKE76HZpFO0iHw4eIRH0dtfeaq77rq/Hfe2FfzCXXRGSj7gJKswU
jfUoum49DhwP3FQ/LWn/VnYZXCx6NDw7ulNh8+4szyyM+n1UqbNjGIxEW/zk644q0x+I+D4pV1pB
VZc7OLrVIfL9ntA3jiq7Yo3te8BEIIFUrtzqDn4w//WZnvezTGkkbUls4dLeDGvJttOD4Nmu6y82
tz/opocFWHyqKf9Z7emKRyOA7JX/7/LSjRGOaofwTleQDTtXlK8qZ9lc2phCq4igMBCG03IhgYRO
cR/NK61l2P/ZcXTxZB5Z6a339Zk1Cu8UmW9T0J/npux43wT4H7FV9gRMbEiuYKh9xmWDzYrH14rG
7rSKvLieby9LhjP1TbhqA4yrua0unTCsTuumunL7+qdIFm/PV3gK3JQqtOna8vsXn6btUj65Pm7z
tLgJnYD0empOPPP4FxniqWGpNojwbGMoAop9z1H7MQmx6WED31WYlJ9ci41T4qQaejnaQz7282PT
OPMjPYhWa+DUmKY6SOevvhZ/PMk2Qvqr5nIXtnSXpDxXBqj6OH6D7gqjQscBeBihTFrNkQ1pdz+3
GtsMW1ovyq9G1zpP3YTfSwQBjagidj1I0eV0ERVWtpR4x2IW3PDyFpAPTTGfE9K+RysLv9JJtPti
5py1MeV8GCDd0yiIycrlNX2tPd5v2g1uEo/huDdzd4y0+z1UPDdLW3X7yB5ualyRx0wTVQC3fiBf
Z3Dpl4+1yYBaTxGP8Q01kVhRERY4+TrOXSfMc9W+tzJLHtgSNxudFxNdX6TMhuQW4VbAoVhS2mhI
tsxRisvDhI+k0q5FdFHZVHXIF//GcYN5q/OUIrJwOuqJwz9PFLkNETnIRJg9Qg0V2ROjMM14b8HM
82/mBaSRBrduTnaVZg1OMyT5O+yKbh5tsSefiNCTRs2dlK8/2U3w5jeya+l3H34aAcCuVsPFs3xd
2/1hmefvsIGbbAHcXqIiip+JgNMHXYWKd2Gr4cAMBCPXP95A51g+1hhn6URzeaVQs4hLwKO0OnWZ
2KvG+nRE/4AinZP2phuiHos5litmSO6tZyelznYZOQlmKLOUxKKUwalynpzaJPtc16dO08NQt7ht
0757yeDOHoaeTV/S1U8hDE3eMsnngBiOay86O3mIrSf/4I5cN24S6BhAOvbDkBgTaC5Y7v4L3HUa
nwUV3+g8z0CSrjjJ8DRVKGUjg3efBGyxOiG3XmgBgyrYxtUVHzEPe8ZYhOILVQmwIaVqrimBTXDA
lQb8YibpK1CNbneZZp2RWRNZtCKufcIUhqTJahivOK7xOnFPlSir85xhOKV67sZmnRbjvfO2FF5B
FcEbFF3evdEoDkmb2NvAJsY4/KYpDKcCmpKT8SMsNmJ9fl+MqDfpFGKLWbsv99sTXB0s406rbAiV
LiO/Lg4wz+o1U0Qt4mwgMu2uA40Q5adxugkDLQUAtC7FGYeeE6OqRf9dr056Jl44ltHO4WK4LibI
1xmcUchRZmd1GAm8LqEvJKkBYzJ3Nm1+DnPcGln30UsaN1pBg0Z71p1ISNKhCmDXpw37Vmrs1pXD
wOsM65dWmCJ7ypp4gY9g7ql+hoz5XM8WUTbzlVd1SV6TkAznJcnthvlRO80fh/5sbmD3oeYkFCOW
mQ3R4O9eAYymu1yxGxLNdu6i/eJdKlYfjT28px6F0GpaXrPV5SFBxhi7ryGTDD81P3nh1MIgc15s
unM3VPJ+18J5aipaDxzad/z2qk2W+3SZbyY3pbzdhi3dW5c9NcwLw5SHgVne9sHypKpAHSzi7i4+
tbh1UOJ4/4pF9zvRVZJi6PTM3Xub2X14rVrxi1AxB4KKvoKU3y/weVNJhox4KdyWDXsJqYEFgIq8
W8i2J69cL5rqwqxKQ2OBgSOf6Bbv6/q7MrXcB5TLbbJGeXsyqO5mHfZNfRlhyUJVwXic+/DGWlUM
E+gZUEQOgy7h9XdMMvbLUcdrpOkQhc0y7H0QaPElst3N02HpH1Tmg7t3uAY7y3nufQLwvXc3r+Vv
tfQ8Ciz+tf2YCA1uKu9phx0czQyT72wdPnvUGLhRHR7XKTtE9CeOgIMCR76HmZ8AQt7XI+djVVQI
w9MKMMgXPg5Y/A4LUP5+jV4gMmP4mekNcTLndnX5mhtpyTuzFL8mQtwcC6V3dGaoauG0fJRzthfG
G5DP6gcw++ShCxwFfnVFC0sZiInNVpiTQ7RwjfG3Njx+E50syFZyRuehxtwPs2ff9ZlDFpDtNemK
bLCxWl5qHtLmaEXuyPCUamYAvrcLzayU/O1ShQv3CZyXSIkPrh2fNWeS8oRBlTtGblkduwwzbQkb
zpZwK3yItimZYBqDXOy6gEXcsY37lNeMVbqckhDs2gDXXBsW4UMVTjeQ0VbI5Bp+Ws/psq40+Vsu
1m2WNo9msupdSDfufhxTGhdoF2iCEZb/VH2lWU1KXCU0i4cQhVvvsQ78F4dT245BA10/03QbkwXB
6WS1l3k0oJARvwqTyBgywtCgNA0Bp4Q8OXSWhW7KEQ97+XjM/cI583B8bPAtIJj/xjN7G80GmBWx
XMMpRVkPLoVJF5rwk2rSYKtdl8+7L7+X9DzVVN0fcw1xbSqsncqK28BXv1EWoGfYi+ZEOXaP2gGc
wlGeKi3q6AOuTg2Ufzsy1MLxR5FViiLG9b6q44KkDZ9MTSeqXldwQHj1Cba5ivQpMSl7ixXJI1cA
BdF2X8I0/5YhGCkAJ0k3HzGIz4NsUeAkygUwuE1FMeR2SKKaOuCtZqJB1K9+k87eyKr9nTOZHYZs
rDaQigbvMRo78kSZTSOVmEEenGWhHkw72NuOCGhuB2VsdIQw4DY4v0XLS7fjfCgeWmcxp3kNcP1G
xRpHpsCXvXanURfwswaBIhk+2MnyaA15RmE9nH9V6vnYc0UukzkM+cWtyHIxhpeBj346pp7Zu9Tb
tDo/pFyBjrQETV2H8ILz0SLimxMvNNC1cWepbucm9BqnGNmLwaYMeX1KMcL1FoCL0TLYqGEz7xy2
Fyt7wh3P0nmfeLuxK+K0ZLQDJ9DGZWGOIhge3EuvMW04y8lpIJagRDRlD+yNq8lEIY+pgSs/oWR4
syrcN6bQz8Mg3fMQZfjkkCYYc/1jP1c5vAT4QiumtqEMHuw8/I078q6NMJGDVfsohnnnqskcXXc6
0xyIsJ8MG7VUfixYbdl98Jh4+VsSIE7N0dUKO/1qhtm0KZQG1985wHH6xyLVRNzR2HN8MLcj7aFF
28Nyw7kZR0PV7hxR4xTsYj2Mw4YHmdlyZ6i9tUKxYjPdclRG0wxh8LQhvdcEdpitxnj2EUVQs9iR
zUCn675/qWi8lsWPX0YyNpPbxZU0JGusSrC1q/UmEfwOZsLxy5qTLRCRzjShg/DIfuHTkAB/8sE8
Iv8cTUH7zdA1mPkHBwYvc8kwLK+ukHdc5N3GH3g2B+CStrpiQ1pX1cYGjr1R3Dgka4uGGI9zw+sB
a7Y8djZjpcdTMMlWItwDT/8gEac1CgFSJ2qrYTUxkHMF13W0axyab6VzL7LoN1PIAjqvlHGiACGz
UrFjK3J0TGVMGttBuIXiFvHqyHmwRoYAC3AKxKlnl6NMnHNScHtoW2ENaNO4+3ISd9p+bQj9kYAt
nG1T2PGaFBqEO7bN3kNw4UIIg+ZdzT+VDZSZfvI38sL3na7/zPMg3lQzAaUB77O2fXOxg5HxoeWu
qof+XJX2kyOHh6Kh0HB+buqWgMQYnHVkxFmgfkN/sPCNpM/An2Jf9zimhQcon64UD5yBywKMcioo
0QXha62BpOvJPdd8N/ECwm8XLtl7OK1n+tgsSOwoAcovi/1EcuIoVlBezPsnfHywi6QrtlkPS4Pz
y7bJo5fBPbmJNtspe4rmyuxN2VLL3lPybE9PWB3iRo4PI6ol1FL0K1R8C6wnwOr2ISCuHDrs/GwV
okzWPlmTdd7nWfkMWM5h+EY3C/2JRggH5ZVYm7YtyvU4FVO2ehgJf8zDuI8oLrpOeweZuUd/Tfxs
k7TInXVxnw4cJAb74AqVvKIlURwPcTt3sfIq70hdJHsmCz+/Uzhfwl5ulpYAjzu+GTMyvYbTFigv
i4EugJfCkEerS93y8/Nzl7PuqZ1p2rfLROckvPEmPdzgJe74hbIca1vVvEyXvt+mfvYzTbVY3j9N
KQsi9mB4PYE/1Fo+w1gZttwgV2ve7LjnuFHwsW0bAuPK9bad4A1iU8KGFVwziObJJ9g1n7sXzaYh
UDdAwvqwsg9ZURTlwTij/oj7NsyKbaebG4pF/EP+V+2w74ChdSqMSFb2HnXrd6vQtWaseG7EQ6uz
X2scqHGU01i1vE86YqcyDT/CSq+dZhT7lSEEN6rZM1tbV8ZxWfywAwlgOV5O1vnEWOzQjwBuKCPf
6mAswL55QWKSk0ioE7H/IHZ2Z7nc2QBMh6bzbhJ3PawpcC47SKfYGw1meOPeZPV7blXndFkgqq4Q
Os2KQmjcX+TmqDR0kDnY9my7aDrmlRxYoabwxAp54k3txoUjP4Ix+gXgMB5H9eYhkAhloVr55tCC
RYGMML/KxdouneBkisVsU3KcT5EglyRhkTi8eTVPscrctAr+XeooBwoo6sY0r+Y4j8huluaa1eTG
oNI5MN4cKE5Bq3eLnYi7JTDXKbF5iLwlk/py1/q85JlvrRAnjN3YiFPqsXfkWZlg4UIH31L67aOX
THTmtaW3p5ziPdcEM4dUleD6HtU0lQfN4LbFIvzU01FsL+O08e0u2rEv2WZzyu1zAQ/01NxutJmJ
VNVql4h3WRogMVZp0LVgwgyD+1E6BZESXQEadUfOlwVOiKzbhiEhraBnvHMRTMgIndeRgQ6eaoMD
qchYP7P933lsyPBkT2aXyK96opfCdHW+86waExPiPm3AURyOtNc6bRNhvx/3tBkR40w8JIowP6PZ
qn1nG/fgqTnAGu/lKHTid4ZostX1RPAsX/CTJf3HnNwOS/HRTdHVKMbHMEI9dnqMJxM+TjNkW8bA
JtZ+YG/bpNz6nL7Qy/pp5+YApArJ/1xtex/O+msV/MGW2UGnWRHb0hY7kJAleb9NlqGP2oGpaAev
efDPDwGdlec1MGzH6/yDq8Dd+uHU0bi5xC78z8Oqo7eIz59f2RmrhxSllyObe536u9wbHpoyewuy
70qVNKHnrEGt+rmIiBckwRngbZ0mceBdHq1OKdn2WbxCgX2zyhIvNYt1WNLRdC2yWzk3dMMv7Z6z
+HglacgckvTLsAHBLr84cRgsjzpzD3PiP8BmymKgzh61hjJ7LR6N7ubHbH4hG0EocJEsr3n9bvzO
GcjiGPi6eA8k9nbonPOrcliyR6ZmSCjpUyla4hWo7duRluGsY8oDCo0Z3s2+VoKL5JniSXHV5xGT
scTISBIGvgl/jJT3JrWIaYSXiuChee4bJXdBya875OteeU5y9JkQxsD+aFAednNbUKQ7YLyyamxP
k2Vem6ylMmRKKOPzepptWNAKjnD0qSenauA0EeHOH5vRO+WWt/OX4cLI5e3Xi7d0thHdA7nPcabv
CgfIDQFk+vkS+x6v4O+kqFgo1Cz0cpntzWT/QDFgGVKnNa4Ji76eBGFpXdKrhr4RK2ofSgXkou1Y
0HHQ2ENDgnCLg6atuPFpVSz9lDslC19XRl7XzPoI1KVldiR7QmGaie1c/GqFPtiAs48RnUiYoDjQ
Y9DohIIYZYp9KGjQHUMUh7CJ9o3He2dwRnUYcWQQFt26YtLXNZJem7KzcREYtfoRtF/HHTUZCF3Q
FRWrM46OfJ40vKRFy2OYdjyOKNWute9HaIeYrqw2boU4+385nNoMPMgS4UGAF2P7/Wed0W3bMBnl
/nykDnTFVdJeaxc2gTMj0KYeLNCGq6lM2Z5k5EWaJrixAmWuyvJzKXhkDBood1+E4sCpIR5C8UCf
2jV5QJvVgclir2Szi2mUsw928Fn/dk1I5Y2m5hGKxD4NbUhPoWbjlY/3wBsJBY2HRQfIl011UzW0
NI15d5xLaupnVB8Xp8sVfaDxPBenpXTVEeSEz7dtnmQAobefanHdrreeuwoSPJc2WiIYYZRuJQul
/ejKPxU7YJPbv7kNN+tCJMtNS+uKoCFQZXkwHu5KrAAfacQrtK+rXVURweWUEWTAx8XqXJrrO549
xXdE1yUrYd4oVLtsKp+0BvGu26QsL/jvEs40/SwTXaJWNH5XXPcHb9V4qYI0O67+Ey6FKpYNeKS6
R7uQ9RYnx2fY5/aBNxIJ66hBUQnST1cRveGNiBIINzpi5zwCSxMLLIiIqr+dRzYP44OEtY7vYxrS
GOO9CzeSn4OO9Jc8wMDkeMQPpGH/aHW7JG3QPLnpuPZepKI/hNJMC7D7wIQchCy1SMHjU2yY2UT9
YY/ZJx0BP2syjcdxeIia5haAvyJKAWa+ouOjz9rnoQ5bAEKUEkqiCKeSgsx5tv80y90omgDzL2or
hv1wl2Qgb8tBeZuJGA2cTP4eydQPpyeIJ0ti/FDtHVrZuAm1lHH4abksOhfPof3PTM+M7zcsFNzN
B0Osh9vOBoANvMgq+sdlhv7a6wNxUpAMCJ5ccMSCLB68dHJyjk5doK5dsBut4i6hG3vDTJZuASZI
tqD4oPSQ8PkwJ66hsQ/laaryF973RzU67k0h2OmRuNyH2cCroBmPllpaxlVz7jqvgqPkdFsFxWKh
iHxDTyYvHO/bFACUWK2S4STUYJdfyTKX52hNP1y6RWKfDWPelEdmMdTwtaF3EXsAp4JdBqBrI4L5
fULkwBNdfxOjdDdlDnmpmb7okq94UTFgCGSpXY2FMx1PRURCRRuCuhPeFtBo6ddR+N4HeO/qVIbF
HTI062yjNILwsGdVkxICL74vfRUHruZYYEXcXbwmm2lZyQrn1rTpWiYgScsnOTq2Dj72O17aWCFq
6p1XXEYDJQD8emxAs6b64qh58ossOQ5VfmWZBhdXgMnJXXA3sC1A7Xn5q/d7nojMyxRnmGfR5EYz
7BMRkx2bbippV7ABmN823lQ9MclFN7LcuRERy3Wxz0zvH0nRFjFRVxY6ttZnDorp/2LvTLbjRtIs
/Sp9ao84gAGGYVG18Hmmcxa1wSElCjDM8/T0/cEVXalQZmWcXnfngikqJIp0Bwxm/733uzCxma79
SCywApmu39seI2Gsum9IniunC6JHM/X2elw9gIpD8HHKV7AOyZqJ3p58P8/+bo0M2lLpoKwntrkr
DChbwylMvMIDSSxXnalTMze8Pmcj0BgezZsayyXm53tNT3NzBSC5TD9VN757Xr5HBsCa7ZQ/vNxf
0J9LzkdzeDl0nyhj/MXxNawLeOZRvVjPPxm1Pla9/44n5JzO+Tqc0PjyxulFDf64LQz1FuoGsfcU
n1OKm83RBGg4OtGEz1FFWSHQwfKdng8I5lP10efqhVxtsk29cFjlpnY3iS050TdhT0erSF/bkQrl
gcjZAEiZVNF3dEP86sW2cgzUXJ3TZjIXf/g1D1oY/C/ujp5zi/uiuuh0KbkifUlGI9iAq9e5rGh1
FuAEUS42Vdw0WydlpJizFFipWgRdbexospKrQTXbfsTTk0v5bbSCEyPMgXLLiUkY6Ki1xTO3Hv0P
UDwCaLv3pchoFiy9NHmBle3XQ7RplXBIg0evXsdmgINet058F24KWAfT9RBMQUUmGv+tNd+9WmEs
y8uvhvqAi0BbY8wUbioPZpKaZKf4i0RQF5M3aBebBm6nq58bgh2wotNs4yQ2ROWae9WNFQWR7nMT
OFyv8fRgId2xliJ4hFi/auOlqXZmVm/TEDzOIDjW2tVrryg2bulSi0k4bLiNIzsk+dfMSwTHoEz4
y4iMR1CgfCjJCdTso3QGOpCyjzdt2ea7kPI42y7WbSmqZenXTOYMcCSRc2yNcEPMn/jtO51oOq4k
1tJ+UO8jXdK7UhtQVoXCl4OtxpccIwvFgD7xsnXczYbpcMtYTRJ4GZwFv4l9SMANwvkxwIJJtOjQ
mcVdi27oemF4SoGCl0mojpFBo6qvJbseiazQKXTI0zIj8Op/qkkBmsH96ckKqFHBtFfvaewDxIId
Vien2GsjQS4/uYPkQgLTQ7ILck4iDtQWobMzrW2krQwvQhZiRtLODFG6o5G4c0Qb1V2hjWLrorpN
sO3DYsxwIzsAvv0m5qLNqJ7mGZi/h78yrJ1Jfx/ScGmTXFsEQfCmm40BsKCkO95W0E/kwBkDNKLo
iZsHFgcNa6dJgsRmxhTbc1jvfYaBVqkeKj3cdewY8NISSs1b+3002xd8fUezfzIrQXcC5QU4rTC7
21FKJmbjQrXBuUHnC3bRQ+2R43baKGWpYNyUW+Hs2Ehfddz0K6Q+WmF888Aajf+KWhwq2Fx+yirJ
1niqsIkxGPQn1a1zYscbjJcsTlbwSGVWTv7dw7bSeZSZ4FQudWo/k5o9WM+UBo+Xf0Qs/zH5mIPm
+IZXDqBVInmXWEUDLaqY1sj1/Sr0oTVneRMdq2CXi3Cr6VLcN+cgbY2Lo34kkyTJT0Oo7MSTlpsS
qkA7L4EthgAlFGZCAvaeXDSJSM+VWTyVypnT9tCCmyDncB038qmtxNqLD7zNNDryYKJ94a2htxXh
g+NnG+bn25+9fac+guZRhPiYOgsdTXFnYFhaBG2c71FFetyaEsoFaWmjHfBSgC1fNP1Z1DjCy2Ho
950HTphr70SEdJvWjgaDnPaNOaNkDfBa8GzrRy883Frf9I4reY5jOVgbluUURocicFmQwnpfGeP3
gJPEQes5OVkOAPMMY5RGHcXmltcaQh4mnghe7Xn2rVqAJh7B1HUaM9XCk8ymfHTqUxqQxQfMO/Ak
xnienfPgib9lbUMMj+xxoumxSrPzl5iQyqULowwVBNJ+06hotoTxYweMW+mbxhge3et0HKStGrbM
OhEqmT1i3WMrU6e+dcLbRlUJEkE+QrTJsXwSW07ZJIXt1WiMZyCLz06UJlttOJrDYJ8BtFBmAF9w
XRtzj4BFNHbo0nKFfi+WRfeFrtTsirtSbuo++ja47qktzfAxiaevGuevI8mIvZ5GjzE978c0iuX9
3KO2onPwWlQNKXanKQ6xn2IkUPrFkUxGcquwtoEe7D2zpoYq8z3ET2svy8K6+CT8W60VbO+IiXMm
WWc6mYlb7i2jJbfmj58zaE5eQ3WVBzrni467yDCjVdSwBhWAFPKMH9uuZLZP3X6j5SP1ba0x9/B4
0VZgrjtmQsedm4O00aknNzBp5MiGLe5+/EM0cocjUlrS9KvRRxnhxfOuY1q901pS9R5Dv0rn/WDD
01j1tK8myZ1aN8A4XPNiNM1OKt0+aFLNfsWk2egEcBPDc+6HPgGBHEp4QphLFoqCwI0W+TUmYsbB
HCjBkyESLvLG/JzKLsWL2FP6PGf+Romk1ghrXw4tZhTNtNejNxRvlcTHqxI0zpLlkyR9jmEdEzC3
L0c/uc48O6XEhRcUzCLJM1mYdNl1X2+ZrhucTYuCQz3xhCEQHTy0VbzFYqf2pRkRc4Dst3LKtthH
+pX1ElOMZPXNDRCSliG/3b7wALqNQ3k+bHOjGNYNEbaFn3kj5F0ekk2ffItttpJ0eoOuLDCApVNP
v9bIHaEsP12Z5rBLCF4uwjHMkVQpteE83mqTfcoV3acK9dFgarTHcQkjxu4G8DzGIZcAbaw5HjlF
YG/IyrOUkE3fB4O/Ztbx0EXsm0v1TnQxfpAip8uT42bgN8m6LqvhmjkuZSs6nl+reqCZV1vdIow+
0jKDSFiaFeux26Qbal5pta4bru+7nJH+ehxyQtQiyndaWcD/HakjN8vuCGqoZAjnkS4M5M7Anxyl
6GVaG/HbahhPvt1vJluhYCbxg61R+ibDQZ/NQuM6qzrjYjEfzQPRXuwW+V7F1oVR79pIbOee6/gQ
zFO8scNiRdUL31MZfaeRGuLQfHVNXm0tqMexV1qRtnsn8d6bpL+mka4ugREwJEuwhBeWubldjOVA
IVAXivV3jYvu2LZURubAxeTgPciegY6jXvII4J+mheFCy0uesUl7dWopTlbVoBVjjdF6LIh90MtD
0pdHFSE/Ykqrl5bHFeLXWr+rolDnWDTcKROXReOmVBuV45M51h95DAm4999iVOmfgbg/Own/DLL+
Vo7426f/9f8U5dMibfo/Uz4fK/W/Tu9Z/NeoNn/lk0jAf/6Ha/zh3oLYghT0T8Kn4/1hk2Z0deHK
n/Ht/yZ8en8ABHUcAJ+O7biYy/6R0ZZ/eEJIZmomcxjv1pv4f8ijf3nP/nU5opgzi78kai1yurpn
67rQLVNAGv2N78maCNlo0Ia1l1NWTFhuJ7rQAluDybVlqsMcIZ7PKuGT6zNU5hEJSrC3llnc2etY
8zZxGXvboY5/kGXi6V/clXn4Nn8OmVosq1BUM2plIbTi+svL++eP8muO2votDDx/64YpHEbJczhX
WEBVf41jxjZbXiZ3wzr1OrEcAwNmWntHwCNbmHOgOUsDblaoegt6q4gQME/DGv9SyIr9blvMlB3g
MozitsLj0GAjQOz0gqdV0fJ7vv8Jxmu4Kk1RfDQRvpp/ftGWSKZxs0CHBag419tWMU1SLidC1Pt+
jq0IXLZxXmzsxOElffQnzDepbMQK/COuRm2gBjJ4FE38VrXzKH1+vU0pkbr6qwHQaYGDQPxNelXM
SeLf3mcDZc6D+2Z4GCrnbOu39/+uwKzrDKaPaAegKZiFuth5NCM/2vdVA9FOH/DX90cNYMDPHWXh
qUuPnLPy52+lz3NcIbeXNHSeA3v8AfAlXd6eTHLkDxiN9iN330hJWzs8Pd8Y0NrLLjXkihGJ/EmI
+AnP/Rfvu/gtNH173z2+Ff5H+eQ/5efjCIlGa8x+HUXE+yfnAJ2qeej01NtOqcYbJRjvp21OnYGK
duzUnG1WpN19lYRw11N5pQDI1rJ4hdMPTHoJBs0qodhMRX2PSzpLw2hfJKPY4QXFOQP5JeRYbWhw
XmDcrjvH6Y5IkuHf/FzGv3iLTGy24AEYsTKs/R2XENeu3VA7hk4Uwfjq8VU14Jm56gBNrwwStOh7
4mSUY3zSALotRlWQgLL1XWXRjHXb0jVd1G0jt/sbZgEew/lf/8sFxGDXmctiLZsFS3i/3W1GFA21
zfN4DZPW3si0PWABGvcqcwkO29u6D5KXgapFOCbGKqqjr2HsU5SYpOU+MBPjg6NnvCuVOlsho1Qn
S7xtVWHm5IR3ziwPdgzw0jqSFKLn7p3dIngbSr5UdUP+qIDUpsfhQxp13Fd9cEj9K+D47tIW5kla
fX2fZMQpRHAH6NJZsbnJV40DDRhHl7eBxxQcHDom0v4js5Gv0ypiL5z7YldL9km9MWq7oFf5wnGV
upgcaoiSp5+pxM9nmN20a6fuS22XdLwxhCSLdbGpKUqM9KNT7MSSxDMOk/Gjah2gCA5swaAal+xB
wePaCoAxxfDL0KQ1IqSMYcN2w1xaA1j8pmjWKWEA5umcsOykGHf2bJIotcmhLzz4CFqe3hX/bp5a
S8aq2j4DVLVqMHYsJ7oqp7Isrq3RvjNjuNaJpnbsSz6jFnXBUS6YJXwPdHvg5cnSczaA96dOkjke
57QuACtG1OJL0BqCsrL0MSynkb5yTowtcAWvERseQNDbPfNot4V3Z3rdzzcA8++j0Oti3dcPUqt4
KpCi6F2+10i2A8ocGoDWsTRyKYUHvghNYHGxvx13OIG7K+alJ2U3D3A3rS3EU2sbT95dNvjbsHXp
HmzgcZYVvrW4qHELWRqdzwweN7hmKmjuJIaNon9g0LUeHYu6XaK2B8LEOKmGoJpPVL2sukvaGAbb
a66foLz0wRdCIure4GzI1ss/DvvbrcWaR+auKdJViod8mHwmoZJm88FDyvOtp0mlbM+7Do2fipVO
DNdewZK09DnxUrBANP1Am5HZviUqfbczmS+nbMSdOv+cWklTPX96Ppa1thWRdAwC0FjGzin6YUki
y7+Pi2oL/cg5kZ4n/TXf7o5qef3agAdKU+zqouLHqKiiUqM2HTXynEkKO5ool7auHOdTABQlITSa
Z6S0LWAi/aM2KZWH2ozzvKoODgPflygkoDmKoTtqUBervD/EJQcqE3DrEvxef7IHwl9eQI+YPleC
11L/YcVbR+NUMLakRsDHEjFpWvz9E9iWAVcFWeTskuKUpGIXlUdpVOc103BOIX8uxqSrNh3iOSc1
Gh2Lmix/RUBTFU29bds03/RdHG3jDkN+bFmw+snFn6hLB12SIqKPuX3ijR2uVHV9LVJjOhoMx/C0
jO+UOaPM5fETrYJvYxVYe63lNZtoUiCg1xD/ockhMsoUGYA4WZTRBlabeE6ikJFqJrvXIdJo6ePV
BtbgZnfT8N1qxlXjmmKvdAgxIhq/3a5XvtyTZ0HPv70zmP9Yf+ZjO9YIDv96t6iaxltSnFYQsl6y
RnBXGDl6gTtQzLruQugIOfQBJuPzhTihzutV/aQivumgd79FvT//f37nRNjKmoqBBqEw1n3QeVdi
CBM2Fh7o/r5r0nvsCtM2r4onHWzgsRk45+tVe8r98DgV1RMxTWr0uqxdRgGp59t3PAVggructmWI
BYe2r5sD9aovVks3nvIKmlhw1tkE9PHoDM86FK+z7VwTrqQ9O6NvfGf20pa5sRranoqCIbP2juhL
vF/pY8GGZ2PQgrGUetQd0VSWKW/zOQQPTyi42PIBuzD2VFq97miXbjZdytku143nntmDWfbiqy+i
TQyc4GhIYe6xfHwldhvybO7ZbfVFsennB3vUj9s+LbXD7XVPSrumBM3jcsMdGunDeLixQTAOF5tA
U3LZBvb59hYU5SxgpP6lactiM3gKRdKoow26ioNOhkvCh0zKsKONvNfYz40dEuoMQMDrmKIAbAeJ
T85uvzDFsfYGWp1WoNiL3tPWmm7e315kNwRVXdYh7xZ7wQQ/Ol4sekZ4imKz4FjA0DtgC+p0+wbu
9FXUxkOUUrTi+gxIcAcsA7b6i2DI6VTL82xBLeKMkrAK+tBUxo0FzLaAroMbA7haxlh0Z+VkxzUV
VOuCaNDUBhtI+tluynV3ZeAnx9g5XIIh+2gSdzahpNm7r75Lw8DinRmY76aoWTpVjiQRJ/rGB3D8
gMR3hy1efSGNsW9tEldRHWgbOcL8FynD4Qg0PH6NkdRDx862xI+lO3sDGMwDY+zulBAXXMTzIAo3
1EPSOMVBlt1DrIU7BivWHSFvPPsiLbeJV4doc3LAwVR+d00uY2cy6fbEirPAjn67yRDxGOHgqXrJ
RH+mrRWaRFw9JQ3pcmMwdfCbbOqNnk9hBLcnc+xeQ6nst1iFZ11FyHBl9T1PUebIwW81YQ+vdZiu
zWTqn3rGJnPhx7tjWOqF99FcF7l6CtxMbaU/0r5S0XcyVJN7gV2hU+L1VYxa9I0agxLfPqJUT/1Y
VhesPrKMtm3F6+Vged2YjfWmBsRFcIPnCMggHOH0CT+/sROVn23dwHsXUyyPVUmnR6Pb3stEwHzg
3k/jIH6xJQiGKadhiGjiUWRM1EWhQRgomm2YZfHW4wmxqlngOKpQ/dgUHvXzbbFoaVs9pnSzWi7X
cJtKuro6HH1pXRVUzgLIYOpCA3Za5ceQ528D2YMwvNy2EDMuTVl2MJ3oQKBCue+QmbTpLUAMPvpY
RVhd+SFR/TgqCqDYdmpXG8vqrm3SHhQdZ1Wcnm736iDa9yaCmm6ToN51TcQCp62YREz7QUGpUBPm
MU3OcMUquxcuGOMcVy4XvXvPg2uTx8Dag76g581yjoxoOY462d0YdaxUIUs5T2EIN0q7ku9Flceb
ztpFQbUo6DcIi5fbtNCT7bkKCoaYnEUsanC2uut8LU1bW3pxeOk1P1sFhf/aWL2512DPMg6tD7fN
Fq6ah7zKs33ZUg8QDCV29G7cWyHPqca5z1Dq9wDAHc6U8548ztcyNqk+k/WH5uWngnQ7ybpsYZsV
pgRmm/YRFv107wkL2IJWVlhMyLrCNdv0rO33WUqnY1kmP/KxVJd5NQ8KWhC5eR/zUN65bZIB5uqy
1W19k6OO2XUsnDNh4Dc7m4xNEvK90Uqb3bu0rmfzF4/GwuYdNcqLZvOvMvIG95C7zzKiQC6Wrr/M
/Mwijj12d21Nm3JTYD9nL7j1jerO7tCpc9J2y7J3iGc0wl3mNfY5l8H8Og9Ta2EaKKDsdzOjkkcm
kweb+Pou6ZieQQ1oHpJIVivNW1UFAA/TKa+BWWLOh5gZUzRf1d2VWiIcz47/0uKapdrOOoyNfQl0
JgZ2EuaL2EFERYVCQB7r72w/SuooWVsmo3ydxtx4iiGjIzA9VHKwDgUNj2uJu39beDorr/GWGJaJ
JuiyPRHUwXEL+WvdlXuvNoJVYHdcNiI29s3coZcruD8WTXdVyRJitV90CztXobsa3AbtZAIv3SRS
C8hzWcCM8iLbomOTQgGrrlsjZ4j5yeIbVCbGCEKbcLB0eikDtR6a6YwPP3kGDqQF/jos9eA8CERt
Egw2/eMayfQaAKXI+MuJL6cNg+MuItuOEhQU+rkuXBq7LAplyWxBZ6HKNwtRpjtjXyaVQaSRn5Nx
xDrrdXKL9VKXnGZvN0GgbIasLmPrbj5FoN2CQVIKoBLFh3e2R/ujH1ePeLF22QR/JyhIdulmjMJJ
e8DaaES3tVztPqub8mi5H9Qs7zpKXR7Nxj+PsZ5eG3FOULoW5Xz2sWiA0b0+OkgrCXa1bR7sEb+V
Q/JdiURdhj5YUcDq7ElsLIq4uBDjtDYVvhgGsU9NVadbOkc4T8Ty2XIJLGBISA4CtLBtJszM7WIf
GukDMbJXncbVYSijix9CpUjUJ/sFuRZp96QAdt+nk/pSTSGe2Tg5G2U0LXzNmojs8yUkRuSFl6vp
GDhoY50pzZ2TSCxptv8NfcIhSFffVabrnHrvBxwCY1nlAGDz1nT3SRa/TZbeHtKmXKHf+ttmqPCh
9HQP36Y+tyNk7jqE2CId6hGpkjiHKUKczT1zb21b+5AHNjUQSWTiWzaBok+4Tqi8+OgIFfi6ay78
yLcfyaTeBxbVaMS98k2HKfHUAqlaKv1bZVjDW6dw5VaZMcw+knED1JGOHZSWJUq0gwUvZNhEQcCm
zwcY1RUqd5oWX29zHBVZ68ly6zOJlnUdFuFd17JehQ07FUOYJ4Mn5Ok2FKkDjjwGci64EPdkcBHz
yClZtVFHJxfg7+C+lRSRkXiQL76i4K0qKSiLzbpfVujAGw6jgpl0x31h09HSZMM2ajwkNutBpplz
19prYI7xSuvcZt2VxK79EkNZGDfq0lrcB4MVJCerI35TGiY+2VgZGVsYn8utMe/FWFY7q4pBzvqA
TbDqXEdBe0s2WSs3JprjqlQt7du5nqiam+CKQeyxDzXHSh6UlmOgO/j3STPFa2OCuW0N7Or7HiK3
YEbRS6RWw02KAx0Bb3yxTc54aSMG9hyyYQsly/g6auxTvYEtvR1iy7aQdSa93rlak6wcSxgA2NjN
5hHBMRDpZPP8snjz5z+fNMY+owdwHU/BtUnhuMQ6T2jpNo9oI1cXkzs2HM4bwu+LjU5rqV9aJLd0
8uCD3eqLXEbPt42uE7+JIrAPPzekeVKu++A+9LMCDjmyYWOze/QnVGQEEvZnzHOwjbOis6/3QKdE
PwbNP95OqyTSX23Gk3esIy9pbKTL2943S3FKceHlW2/06zUHWd60SJePeoaqWcfxBFVpfNcdD1P4
lK0SheOdjNKp0Fssu2GzSZsu3zP9SRemBXyAn58CDGCgRoBwjZ/uo+g8aDV6QuGH2x35cXAMBxVl
AGH3CQHmtn8HaZVAzAMgtOvDyMQDSX2TiLJt2T5qY1iuaEEANsxUe/FzHbXnZz/Et+xRqyv7WJdF
e0nKiF7IhnKqpHqd2nh4cKyaruUUAhBwc3dZ1NpRNDZ7f7NqQgQXDkhJ6MFghrKMQa4fLzZqEqeD
OcMzBNHVzKkcNPC9UE/TIg6TcV2rfozPwfyhTpMce7Kl03MP97+fa+yjmzEWcBJbq4hQuj4ExXIS
tUYzgamfwiA0KFLHSUjd1zllDHDVYciEkNi2aJYl2I7Sv7hC9y9hRFKx5wSJ4WvGNVFyTKxbVDuK
dcjYkgslhlGi99nmfsi19tjU0zqv4YwrA6Ti7Q3qLGwAtS+Ts0wctbZz+9rV0yclg5S3NgawNRFg
tSxTgpgtpUiObE59v/G1UF1wzHHiERNQjjJVm9u9m9lZtNacGr4Zs/gBRN1yuY8H984feJj77iez
xB90ZLirmnn7Ii/CcqNbHpN0IBG3H83qr34g0x+Jae4KXONXSkKYwXjKBlJ1b1gdGejBq2mywhq/
pBEEj19ie9eWae/sik9O0bAsg6ZbSYsFbMD3iq2DYGZhOCQZaEanrlG7ujnkLM6XqzI7u1iPL1Qe
mvfM4MMtG5RL3PPdjXWhLwfKtqggFFe0FIjY8wM/G2W7I15/YIKjsRSM2f72YlpYIiB1J5/51FMp
6RjkGLGflsYTNhZkdInPjWz0ji2nv6FCcFyOMeRSCY7zLbEv/aBn5zisHiiTIJw1ui2P4hG3hmwM
EhHcToMR4WN2y+Fkat39zweP3x5Cxb4/maebBUSUMu36HesFsu9MPcB59KMuElB3WnEvC5mtiozX
JahxL+XpYHPEbz4j4mubyMfKS+dQfBitZKkkRHTXR9uoGUCsiCXTA4T0zY9yYYlHMhisdgudjahm
sYmAr0ZGNr4yg5Sd3iznHc5GDuICD6c4BhR3L4a4DXd1WVtbWq0g3RRmQA/oRCXrLE8L5+12TufQ
chVV9F3vGRiD9/PXpm76S72FDWHOQ+RQMWOrMD8A/HeqO6YsxyAC84cfRl2AV79hjApX1D2MmNI7
HzAC+DFcqAFbSPxhHnOCmyT1/yXRvM2aanz4DFT+lyJDw0bE+J810fPnoL7lv7Krb3/hpyIK0fwP
RyBK2ZR3oD0KA6HnpzIKJ4mKQ0eyx7MRRKSctb8/yw9N8Qc+SUe6UFihqZuz7IdFogn/8z8M6w9p
mkiqQkfmsoTzf4Wv/o3TLHWHkkU4zbNYBsBPd39TPCqzM8hihOU558m3DujH7XArP+ARbR5iJnpm
5dDhPMdFHDX+/ECVy5+/MmnqJH8daMt+6rZjfIm6SX0LNQJLwqaxBiSrfvDMgEWv0ZOX3vKfA/Zi
ceOSqq+FEmdpOOGxEagSPdUIj67MMBpYGD0LnrBp0ulrYCfj2S+qakfEklBUG1+SuLY+CYruu2ws
vjqqPthZedRxV2O1HJ1w2zqY6QJvqjnj4WfLB5Ut1fxp2A4Pv7zX/0Kou3VD/kMykgbICZ6zyHQO
L+b8i79qjpkK/SGxgeyo5HvWmupsB3qHu92aCyGZK1YNrWW9GcrHngzcGg5+tektdrFGPuVbUzbm
s8zD15BzAdXLZO29pC3OEO/MV9tZx1H2vSHSQy9Qkp8VDWjDwmUKe3bb3tpP2HGfKZNkX9bJ+mBg
pbzmvREBzI3tb6P35gRl8iFtAisaC+BWq7CmKg4vtOUOHj7FfPygGAgQSJB+LQpbELbtuwN8Hbis
pKcJA8jhQ6TTs4ng9DcvHC6BX7S22wvnmJ5t644ubcS2mSD+i1ibTbnG0xPqGbut5G7wmXdA3mIK
ELBf/BgTpuu1ySMEPl/4WMVWtyzUmCJVafUDvH74Gxbez9sx3HOs196LaQczq/ICpBNQkdN7z6my
QDkSggP0ZPdnLsd8B93KWrhDTBLJNaentBxD8pZxcKpyKu9kKyPYNHq85pnKCTJrhpMHasQfqugU
z28KiZVFSNLz2R4hHAVWbXLIIBPcCtv/+Pcvkfyrb4EVwTOl4MqyJK1hnvW7+C8xP1U2IMit5RCD
J+843BPLI23MGPYrwO0zwxbrhxAzgk/U32yXRKUng+IJM6nE+Vl2IOB6SnG7jE8VDQrE4caFI9P6
W9uoVTuUQFEh651tyZf14Wudq0R37nKN3Scjx/q9LvH/1nkZPdRWMdPIZc+gA7IJUMfmfQ41gCHw
P8s8uw4qgvVhBPUEL63LNm4AY6bUXfEceZo4/uNT0g8mlZbgpm7/VTpEafPJNfQlPPZkp0ScXeP5
QweO0MO5/HcitP5XyPV8o0KntxzHtoDTm7Y5q9S/XHuqxwkcN0WHQKcmuvGSHFqNVoWrNhxcprh1
ei79ol70zHQWpt6kV+I50yVNFT2RQdSuBnAF8cG2A0m6+Lvww4+QroirP4r06llpd4gt+m3mzW1h
E+Xx9KFcqvlTZQG3KJwoO45W5xxjpUMT9kvzVZ8LsRoadZqKiLGm7vrRKd4yBqN7eCHAg1JUl0im
xhbtByAe1tD7rsMYlTSc6rl2yyNFFcWppkqeWUuza4XUTlOqxusYElLTaVblMhYcYKgJjUbkG82M
4/ugGYctnfbdIaRf7wyrY2RL7x2DVuhzbSK9im3VP9x+pQqzf8jGbZdifG9KW7w0CZMiLkBEFNrj
HfDEuNDZY1egZynOZUJQMCO7c/S5lgVhL6vJKQbddIxih7Tj/KFvjX1lRt4dehZB/s4hCM6Lf6yZ
3a/Ano1fuyDYR+UzKBj3E8PwMq8Gxr8hTIRW9MaPKamv7qg17xgta0A6o/HSKbY9gz30f7No/fPj
0jUdIV0sSwys//nCEaTT4X0mlGxNhdCXVeo3i5uPtbOb6G7GyPpNS02OLzx1vKmU5sDoFvYnUX+b
Fa6Fp/dkmIEBeFlsb59RxlOurKgbIEqDNsHI69rPSUe1q+5EZJeScQCnjajEBlaVR8JcKrI/u6IA
fFUZ4qmZ7nRFvBr7pPls2lVH3N4zUJSB+UUlzd59KY1lT1WYgCQWqoNhlB7sArxZRyWLbz2Za7qb
6GOAGe7kSNvZCKRh0k/gQQzK2F7+/bLm/H73YWeRkjiHa0qbXL79254DJcoSBc0/f959hm9LMCuM
zUrfp64p0YuzCFPMDbklzmHU4FFuTH/a9MrRH1qNJ5fiCLB1/NR4uP2e88G5h0l/wr4jmjIIkAHv
kHDOTmVU91L0+RUSBLfq6IbvXhene9HZ4jmWobMkvFiusgyaDtE0+YTL5IsyR/LovINY7zXvihGM
tbO69+cPVUZJstFMfDHIox59XstGxem3aYrZBRnRQ2cqHdwgJTUJA86rHlM61pX2cB2GqdqLMa5W
JsS815au5hWRNrHDvbgEcaK/VMRQW6nUh2Zl7WqSQXoSjrWL9aA7J9g291rUfAbzOkOhaHq9/YqU
7ydUpnGf98X5379Pv1Wb8IQW+PYwoJmegVWHZ/VfV0kjHw1LGwTSiFGVx7Ea36y+SX84eBZcrY6/
Rz0PE9dN5aN2AxIHzEJiQkAb3v3iNTEgaUVMy45J5OavTaXtBXT2TnZ3PQXQj9PUUzdR585GWvmd
Gg0df2cTHlNHyy7woR4lCt9eEqBwTf+tnFncPiCmi8mo6BAGeF4LY2cDbKSLu5/ubh+gkUe0d2A9
6Bx+K27tv+lp+M1KOO9awC56VMuwawbV9/u1m2aM6usMjypFuwT3G7d/oGzlBHZReyVEku8bAgxo
unaPQoBh3gO+wpiy9b+pg2np8fdqaJn+Vbq6EugsuBeDYVPYybMt6q1bge8nBRLnB4C7ZGTzINI3
f/Ou/rapmH8C1i+DW4/dAc3rvzVNmCOn47As0qOrs59mzLzWh658aFIhnpmdrYnilg+JbA625TWX
xHOf4qkfv6Ln4YpsUS8rmx0mGv50X+qoi0bSTe9WALvZgJV972VJcnLg4awoaCNaQUgzNcuLUMTA
52f6Pz7wWMGlZBT/m7Dz2G5cS7btF2EMeNMlCUPQyqakDkZaeG83vv5O8JxXp6oa9TrMFFNJSiCw
sSNirbkIoVKMkiv0oHWydP1ro271bwpZ60dn63aJPBn83Iq0K+nIjGrLct09VP7xML7978Oj/afw
juNCbcWiBOiFHf1WZv3nSd9GsWnHurqE1TwrAaLR/kkTWuIXGxFyMp19zz7+oKyANOlFz5d+hHeT
xH13tGWJQMWhs967PO3Ins2GV4kB1KGWDBteVV/eciMLalriv1TVfMmKVnyXZug1apnIH1Va0Ep0
isGvDHR/6EAONU2Oj9UiuJx3Ko9LU9MSclJ/VK2z4sTaG+jU5b59pSbA3iKb2Nn/fTgeerx/L28M
dp2IcwleAj9FHfpfej3matBHRd+GJpY4/A3Maa9CJ1JSMp4bAjl6WyQMW5M892ob47fCtP26rt0f
1VLs3SwXDE3ThYHAwAL9cMqUJGOok7QnDqj5hujS/FWu2LqmMfnJPA/W7yiJt4kUkv/Pia/8p5SW
T1ZHYUTJDIeNm45q/lfBQSwrn5JWNWE0zspTk36fQRZi8exuWg9MqlsYZMbpIp30Ck593iKxyeMy
3gOMQ22y2irqLiqIXV9aF1NEhnUYK3Yj//uAQ4GUt3X13485vQJFAS5hqFxisvL4Rf5td0oLb4lq
ifg5hjhMzMGVGM7bTMwdZgOye4NkuIz1i50S+ofKCsfloVsxaYAi0vPiOhFAnAjM2ErqDbDz46G5
IMkKNKT42UrLXWtc+D1ktZ/4r+dBVQhXHa8pYLqmH7/qRHu7ITT5DiLjRtjkEQvhJZvtS8lAcRzO
qJHhf+zMz5mGfp2b1wKsTtTST6vsD2iD3A5xUpSxP0wo3WgUg2erWoX51M1g/9NJWpgPs9dYxJiC
EFYn4lisNy2nAa+zZijT60pru+5KDjaXhmhSQgkQi5jrodOsWzHho9E0N8evPue/newzsz9L8aal
ByvajdqpiI5GE8SL2y775QW7ZfZT5PjXD3J5hSnKvfhW3Gt+WYbFqfzaGX9mGwMumynGXDGFX9I/
ddJt0d8lx1fQbzo/ZOkl6giisWEIhNlQHvokoLLH/VjoDAD3GSZhw7dngrog/Vix42nI0KDN1SIA
gH4ZEza+i+otq/RtavOjjKlezuVjo/MO/SlR56AkOtOUW79Jme/W2jNsr9fJ0C6KKP1GR8KBkCq3
glSMLkM4yNQjoLMp82Wrf+qLNVTXnlpCP9ap9apTNZH6gdSXVGOCoYq+95oJCDBzHOsL9/E9ASZq
lR9NpF0KZfWdbHyKgeo3DMx6MM27sbBfiKdopiUwNDXocsgmMioBW1KvY6p5aZ7C6Oy5AYudUX84
4HiXY0ELNla+uL0BccLood6JUtwpMbCU+N537xDHQYv2uwEQmpXwYun8EYvctUnCzpJAH6NzQi88
fo9XECkJwZ5zPv8pRjpIjvkjjZFt2DrTZchW9rBXya0mr0avcd+CIjW7iDp9PAnB6RKfovc+/ka2
NK7gcNHfjOa2TCCUPPVNR3Cofy9JxcFHspfErxGLVmlaHmRfskGNzSTKXONjrCABjy8TCCOnQOcn
uRo1mP46dLAYKWhJovjqmR4Mr6RB2u8Ig71+4M70xLzSE/BrBoo1N8HzB5hgSK6qeorbN31l94dV
aXYGIlAhV+t0aI8r6coARzmYJEhW0af5Wcehrt0L5ZP7RQcR4gv9Yl/7c4/kDOCo4uyNnokgLgRI
EmL7WaJyQAyc7FHyHzW8rDXXR5qsZC84vHh5mBDHdXLjosvbmQPUjFT1m/ldJpLZYlrIpEIb/CVn
qGkQsqlK+8d2OXJc5pgwgtMA+2XIn5soGspy5SYjLX4nECqDGuQ09ArJLOW7UlcFACYTLmGQyMNm
aU+tjQASDSy9nVlejhqnPyI0eltPdduGVcv4XYFXZZIbghIWdSFxxeMRpaRrTQ4cUYmw+OxkYZkU
yoXdBmzv5mpXyt2MzGOrQiTopnMP+HaKZU8f9Bc0Zr4odX8rrOaSe3ch77dLO95SpjMoTDCi1vms
6N5IsgzhRHZ+LKRbmTx1I7HHZBmEdRK0mr+O/toes96nHdLFDPmAEIQqV8V6TpyvmZl4Id7V/Geq
YK5HgAXgjVS9wseDe5h0yPYDMgjR4o5tu33HDkeURI40XHSnpbA52F32Xlo2OetKFH3iOmNWhXRF
w+N+0cXwu1gW6ZXOkuKxzBSzoblqW9IMS8ynMoV/oGLS4BaFWAqFq7c2NzAOi9cV7FdmqcDkR3gE
Jt7uR16L4g6ncX5xcLa2IBDOWWKwPkx6dFQcKT2QRRtqcqc/N7lALgcmb0lX60g6XO1qeK8Ca03o
DTvpG3jf8dYiliVzzVcmuf0omdF45K3n+B+d/Nh02/BCmj5pFyj0VW6OLI8eiJQGEhBImNbw1cnp
Pgb2ykdHSdHPFF3/IZsTUaStVV5kZsTvBXjLx7c19mSFiNKIqN3+V7yUNIrgdp8g9tCOsRZuMOKU
qcnwba469Ux6a7y3svldW8zyiQDciTFU4RxhZk4fOrvquZ/NN8a366WeweMWcKo+ZgefK6Iu0AvC
ui6ysjzDG/VEMnSHFVSWp+FDYJ4e//2gZZPtLWV2eTxfr4QNM6KLGc/Bw7J8WxC0Siq3L5MIo096
E2ZxJrg6jXRv/OuVOrKNW1XliPX5VyQLGexupBwi4A+7bsxklzTy7zUQ2L/e+PEfHw+P5/758vFj
/fOcMG2/jLnAB1BbBRMkmS49uHLmehHJTAhByaQwtiIDjw68jjrHr2d1pOaU5iZY2/4p/ddDUuH8
cx9fV8NWn9S9uU3UyZvKbK2iy4PqUE01MpO3+bTsFZA0awZZNYqdrHsyeXF4VeHE8BDnMgwh9OTK
gvIA++oQu2s0YAJZ3KnJXBMJXx0P2HI0bqw91FOoiioO8Vrz9Ho+ymgHJPVzlNkTKReMyz5ZDFeQ
5sAwDCT9/ihUP0q+MpViEWgw01NPVWTPgHStJ+IVNP0RNOveIJJi7RoWTue5r9ew7hPwFomvEQwx
O+pBBhZV9wSh6FsfrfM5mIzy2Av0/rZc1ejDWpmgMgJh4IfsszS/qB0iE/2EDvUsVIKctcxl/Moi
2HvSoPtAvv1+gkDKXKPK1otM547h0YEmAVIz09e5fgumnx1GtJXIGwVZepkpvhTpftMQ7rlfYQ6D
oPlqjOFUzqnnjIzxp2GPyOGyrtKxbiXuq0QGpua90bObuehQ5rrdAwAMYE44YzgNbVhK1UWXtZdp
7b63lF1d961AgCFF63tsrT+M4m20AHBg0IbP5k82P4dKKLc0XOq0uafmCMzvSuPYHywIKHx4I+Nt
iYVvKlVmvdJ5xj+UgRTtVGcvCLcjBGFCWVSS3M0MxjWIo8cP4opJdRW0Yg6svob4drIVUHGtIdf+
LWav4iT5x4YGJaILHl7vkw2VxKR+EJLjMMnBSl/8zuUhtLhm8wUTfD/5aSR7+aidrU71kiKG/rTH
ERDSADqmqFssFjQjb+CxtGwmbU/qq3DrlIMxwyLhF+hISkl2CdHCp3ZeZbZDWovg45P+N4liq0dd
f9BHyGi2goIMncM0+WMtERgXStCODZW8KrwNtkxswAhYIvHNaAJmIiNc1EKjZm3+mBX73pKDPPEJ
xzLeJq4FuOwerIsXhR9wlrmEUG1kNZkUo68uKd7u/GQJlElSAUOIdnLD0qDUPvOf3fZrj8vqVva7
zA6DyBXYAZVrgQqXO4W2cXowBwkzHLtVtJiK3Z9MbTnVWC3A18LaW4JuvK9241WZcxgc1gf230Y/
HtQid0n+QlCjew01H8y1g0I566CWjiZO66yjkeF3ZQwrAxBpRVhDTsBU5MvsX5wWa7wqIAm07DVl
UIYpUuD6PKXFwQRjp6IsqNncs0M96l+oPAJzbS5rDCeEhdIylDcqoyPhEKcI+Mlopy7rNIl6crgu
i2eqT43ownnziavToR2/HAusS1MfhIlKNLKuQk5eqCg+5Hq4NXXyVtZ7WmQ3E2nypHdc7fVbjaqO
+U+ADPIST/zIk+pb80vdpsGoVQezKH2Sh/yOKWScigBhK1t4xRMD/daN4Gns5m5DsFj7CU7/FD+h
lff03jiW2z02kf26KEIDg2g7zu4kgDdp8XM9NGdj+CaR25TN156Y+K0nr68WkCnONc1g42OHypiF
60SkXmbuHVkPuNn7IhNnWk+vrb5CcGjCqX4nFPEI9uE5XpefBSFTUCMwjyNDxQ5hld4YGYe60o6N
ER012vx8mqeks566xI38OVfuSR77KkJIhc9R1+D7qyYy+9idFPAoDp2L6se2z1fVJqArd1CRQES5
FKy0QOXUa1l/Ybx5EshBylUIstgJFKBBbJDIq5kaQBc27CqWQCjPtGvJYJe+t04UEDB6Au1+VPUe
BynXf83nyNosgH7L3oAIf4uxUAs9JK8gar/T2v5sO0LMiUkcI/UoIkTrZliYK9C91V1KTCniBLiL
FbH3rY40nyXCa/OhcYKUhDQAwprRdnSWCGsSRqGLwcz4Pc8vepXdqVYRQ1bPIjGOKaRsU4Mce2/1
/NwIGQ4dXnsygC35h9yZgeiXo0OXvEY6SgPBNQbDb+sc0W1/kECzOP2zacW3vEI92cxH5vcHwxyf
DavZCRUXF0UBEy66wzrdXS+irR11M3tir9OnoIkIOyk5gWli23rz1SGcSVWXTx1lfkO5rXjLXB86
FOGTBJpGLv2qslytJvUgGi6tszA+aChV2+LiLMl5AOOn6tp5cYDT0KBmIg25NnnLF+0FOTWkVK0J
9A0YehVsPHT6DRBqgrbMXtkPPumt/pzrNFKLcVc7z2gJbgZ8xxLPRRTaM/dDTx2+5FjDzXk2Z9eR
QE+CObjZ3ZvzI5qfMspQQHtd9hqRwVP4wNmwLJhebqZnOa3fJKt8Rm9DSEjBnAPfF2FOKSk9+lB+
FIr1a7LiTx2kWS9nYdIlXlGgPOf+t7RjuPUailqglRoCRHDgyvULJPTnapxPS//SsHIgFYW40NSQ
UFGfThMyn8II+hdd6o+1aRxWSQDXG47GXDxb+FDNdj6OieVKdvJq9p8KxHIJTTxcuaMsCzogg5eC
LF3JposMAu6a4ViWrhxRWyYIraP0NiTVu1CnTbHmobI9tMjPumgNl/Ip7qegXD5rzSHxE+JDVAR4
OQNFLrzEwmZeQF1is2lp7xi2SUVooNPY6qkqtq0L4J84rt9W3bwBWTkRBnpZnHFX2oafE680ReSL
KvY15627dbkqFDlIQt3JCNhMHqaE22dBh6RSA9o0VzCiz4zJjl0yPUMyvTdDEtogiqznlVjOKr9I
EQS1VpM9Qq9cGr9hBbVXFylnnuM3bXmBzE15Lr1KUkRuqRI06xDYMNsNoHxzFL1Kiv1OuPWdPvwz
qLNb2ubQFTMayOYOiqmbScNTWToX4jCCVRvCGoafpMSBnWWbgPvebPVyh2PHgH6vDkFrCdgT1ZuI
1qc8W8/IKwtpuFuZ/sqc9lwY7OEKxLIzVVDLBUajyu690TGPsxU/o2S8pHZ9Jqv8uHZnezLDBQ+1
ghEKgOybUw5YY7bsKUh4dAPi/qaYh4mciBLTeFGh8raWU8tZgGZtr0/GXpkg7dbim7ZGZJni9imr
zyYzvjFdfyrl6K1X6ueerN5lWylThI3UjKKWP1kp3x12dQacrFLKDyaDBOJsP801usfxeFSGOqDU
V+se42L9JA/KyU7+FFD7UtQ1azNC0Kn9dGJfkTQXyCFu02447sMUj0HsJC8jI6q21sMcB6bcgBVv
rWf0R7xK9z5g6VVHNNFFvyuy46CbwdzK3pjFTzY03lwU107Co5wqTx3RbNFiQIwXZ0Yqu0KunuMq
+aoSUhPY6m+nOBnlX4U5HfMR4d5sPY+tflpwmUxMDtblZDqIAovibpNM01MULhjvuDUSxwI3RrvS
Jfy5VnHYtPQiAJlJxK1iQFS4vJxW8TSL3By1O8NKPyJBKcb3RrWOth4/Y0AJUMKd6CD3c3rmFsAu
fQvyJWmE4GOoatZnZ2veIJozc8Zw0tXTKAq682TUiGw3Fcm3qU8/9Fx7sWLLl2bQCbq4NdYr4Vcn
a0wvta0ee604M+K5TAYpfHoUIqIMIuELmSCzhVQZkpxkxZ/A51SK6ULF8q2fhDh6YtbcAW/lRK5A
l6+3MZbvGZdxzFW6asywtUucMBIjO7GpGyB5/REJycsoW6e4IsrZji45bL60El5sfiMnI2ySxXcG
Svxvir6eoqX1ZXbwql2EhUykhtpcO2d5GilkqfH2ZFwGnZmdHLHg8WbVzvxUZtOK8DvGDIBA5l3i
eptB80ptzHXFFlBS2ecMR3MomCooYX6utuwvA9/GwaggPnALTQ1PmSNXDC1XTXKk9pUs5W4N835z
d7X2eMGtfStzTuE+PgkG9rWm/SKt+cTo5jmnTdHnFlFG6r5O5XvvyDecH29FobBOz7+nxWKBddBK
FMHmuF3eCxnZeLnemJhdxnSiD0cOTJu0ASg/dy7rJ4kMFcuynlHp3JVZ8oSSPxdMYCctKIvrsvnr
hjyUspnCnW5zqQSTGLZO5lmvIGk3+s4q2Wv3emgay2kq12fFyW7U4leMmWedaGAZTlOanKdI/xSl
eDVG9ac1qIGpi2AmZjOv9ECbsOLSlp3S8TQLI8yUbxKge7tkEeMXaFBijiPCuKxnpRpOx8ZpTpZe
nix4n3RwD7DCfASm3Naqc1ZwT5CRii0fhgOo2a4+10r6SMf4LkWxS29V+Mx/Xdpdy8J+a3GbP6OB
Y1LcLJpumgzWm81Ey7IHOMe39MwfVDLzYAA5pnpA/wdITwr6KfFq7bdU/ul1DK6yfCvYufWceiZG
x5Q6iFaHZPlL3PpLRNC8OgaWHQEJt/2eTbCCkid/avX6O8KgI6hgzkIH/Yh8ABnJNXhigboTmxGk
tfKckuBh5fZVFrDK0itSHPqRkqfAk7IqTKjxEqgYcqCdH4m8RAM0nTMHU7fyfWmjm5WXl2joz/nM
ZkWs1GQU9R0NlEobPQgj5l6KE34ywnPx+UgTKXmPlsg/3RDscfQrHk8+uiOPf3l8+Xh4tG7++XJE
N3xQCsKjsbX9V7un/Vfj5/EaWy5EE02BJdM1nknwOZQ9BLydJUqFjSaTAIxkFW0FHpqohg1cldMh
k9q/n3v8DRQKYMPH9wBoog+ZxmjylQmBQQ5CNWxjCcA+/C0qFnsJ2YS34ZAmxHuO9JPkvuPWDJT7
CHmVOfLS/f3QZNaWivH4mp7BtrH6f/8eoZpD7LkEj6d0sqLD0Wr47n++5fHk4z///Tr/vMTag4zo
+qI/PI7Bo/nzOEzlLLRdWWWsyNthqq3hG6k7qSdLmhI+HrJaIxSRO+TfgahZVDJfVcqQGLcyLFBh
cejIIKTT/23cDtqwHarH38btUABaaI5FxFZz67A9PrLHW4lqal0mc78KHWQ30W4LHZQJRBdNBo7t
4wUqdTuif73W9tK2kf2MLPrzJIDxkbWgdwudCPftHSGwlX+97eNvj+daxbboL62MwrKCSoKXeLzY
P9/7eC5Dzyj+epvHv0AHsSjd8pc+5/APMx9PRLZYgb6rgfIvkFRNkgNtVFwncGKNaD1S3T2LvlEE
tHMekIMj7Jr/DNRJpWhdZ5r20mhQH0B67lu3NEo3Azk3ziPZBbizFvHaCueH1ODAcjEr7OJblwlv
NmGPTn9Q49w1tacqm92anri89RVycRV/hogJ4Loe0ZwD3hu9OIXSaNEBykMlxtszAbBF+scI7LiW
1pPS1cAfK187pgxC017hg6nu9UqWkZycjLq6FNjfk6HyCVrHijf1bKqFeQR+51VSHcRjHMZ95Gbb
LSjPr/VpbuKgkDgrne2miOHZUk9Rtlxzq32lnfLHkLw5qk/Tgphg7OoXJAREsfG54RFINSOAFZFB
KsVGlYPRTybAEhyPIq19BvGnrlvPNZsH4IKB2juhLn1Gk/mkJexgp1/bYVgj0zVLoDgzWWnFlhLU
uhEoo1y2PQRUPtQPNsa/e7nzk+xEfy3I9NVD6e+O49mY2DXK6QF6OZzU4qAp8V5mcyL6krIrDhpD
2jdsPXKEciTNAVSFT9K6vxSp9XJyL4x6PY8aIMoVvimA7UnYfquQv6IA/h5yFw0LoR3azp5IdKOV
SRyXH5Oja3evEdVVnvVezRYm4S3ILDsK27xlGrP55hl086tMliRmstdBn2jVFzj2qW0T5Slr0/NW
OQ6FxkHikEMszXsYTqo8PMeAe5WafFocp0rL6GRlpKWTsobTQq9JInIg31VgrmmlNf0mhzUOGTug
nEGrvAHBse/LBE4UdCjzqvISfr0JP/kmbmNkE5jSt16WdpVGxwwASJ68KvazQo0yVQTKaY6bLNMB
U/mRLjKhLyqJZKCvBFyjCtz1sz7rO2qGQ1r+So0Ps/ijkbyAV4+6tDtEBHrklWdiBZlkgps1IKXF
eEjRIkUtzedmYrNOdt2Mg0KrT60JgWglI6F9qkcQ086828an5hpTN2PLw4G0WogKRbSz+c3kEWhh
3JxUKA7WYrptSYWYE0domKRRXpkSJhadzHy4VwRTpBWWdd4sA8CeOhauPuP7WjP82JT2MGmziDzy
KD/Iaw5HF3glLb1x/d7SbrKYfZlbkCeg+QFbMn3xOHulh4AT6ZDD1JcwfMOu2EmzThOhoM/cHWJS
gEedubhEfO0MlEJfgZQO+3JZEBWK0EqsHxRvqMMlv42bdyu1CByLQxLdSCFQ0eAVxL1hW2exVtBq
SSNpWMO4lzC4tBZ439g45H72C4Y/44KLCt+0iFa3SUaGlBc7yd0MCG9hdPTkUP8YyADqcwpRfY5U
btEzTiIHbGF0Zx5HwBWXj83GZuaXyM6o5rASxuQF0KdEPJejUByokMbpJ1i0HfwTfDP2WWu6UHOc
MMnkfW6XewvMisOYxZqMgxhpXEVApM5KnrlW1noOCIlFJPuy7Q7GzNmGTCJfkU0yoehnw5tFtKcv
d4BTSofgt0x2tTLubN564rCNxbHUw3hJD4rIGIDI4Pl1b4ibIM1I5cvHYE2HYwfYQrJGkkv+CHjc
gGLonBk7qA7gNAX5otJ6W0UZ1Pmwj3Sg40yUFyU5O7lwe3rFOhASm/WYLCjSrP6MUfO8MHy0CVZK
qCeI8A2nng23dlILBCi0MUm9CpvKucbWh7YkpHRIXFVNEEXvRtkwwLe8hqFegmqy4JZhTOYugokO
JdKz0azURI/qlnQAebOHKowWWQUQMWHKKI8RxUuLH5QKm2Sd2rebn+WMIlkDcD/2m7Znhw5wbF0x
0zgpT4MhvyayQd9bDtvW9nRGqeMSk747sNe9RZnxRKbVvWmbl96EKjWS0D23GrY9hsWnku4VSCRI
mi3OUNT9cCJlw5OcwW0yet8snpGTB8pIqnSDari96wvgo5IEShhPkhAwY4q96swuTRrW3Hpv87Ob
xC12peSahn0iZGffUVkqNAStEbo2C2+RaJwDtr+aQHsY+cykVAkwaptLlzq0jU3M49kT4ayn1Exo
G8iHSbWvLS5MZ3VogeqUAU1QoPxxyLi3APmbK7peQmZLNaaDqTzBZoHxpB6RuP8B/5uIF62BCNtb
2wDKCMlieTc0oFhTfNQ50imRZzZi81K9xFpMbihXYCc+mjF9W4bqrun1R1yj9x+6MLOqY5XbH4xn
4WazIspUH1tFbOYx3ToNZTZWeX4xXb3WCbM0bukmvNEJsVNDBPMiHQnavqQlaWHTJUvFS+JMnwSB
/1o7qqDaeOtiCvEG4f66GudElZ97yUQLX+5T7IAd1Z32lJPhqo8ZGxs2TNNChYcrUBCgWCuX2Elf
IsW4kUDzWUvSK6J+VFLja19l5zG1AjUdPXhENKa90hIHaxhpUMV7gzVUIEBAefmykr2u3uclPbUY
PmkAuXVVH7Q096J2cSk5DxEN8xpX3JwlAAvPjc2tW5cOHWDTWnFOIpPD7TCo4gi4JTRn/pkPP1WB
9uLASbone9WOk3WMQZV2pGrkSJETwc1iyi64MC4sh9tlj51XZ3m40wfba4xU4kUEZDrdDAaRcZqj
zpKOuTqEbU3TxLzQ63zrVPVM3uSpgis7Ex02ZvaVQINTB9KrI1TQ2UK+1q8lckJRZ8dUHY+2TXMx
5m6n2W5HO3ze8psxuY79OZO+Zg0GPvrvYiAd0WR3QdUz5j0JHD9xWWHrJ7yh+TnaL6K+W8p7uUHd
NhOuKwNIt7oPU3lVSOtGl0hYAhbP9VDQYMlOkfVUT39W/d4SNX0fx98l9Re15g4zOt/7qs1+rwaO
ynn/VFnvmoSk6SjelWjHDbN7VVMiO47yb9JwbvVHuqA1wuGKq3nv/NC/O99YU8o9QMzi2lyNfXvU
d8srmgA2GVBPcIkvLyNLpY5lHnwUd6lk3M9/SOshNtHJuT9RRJtZx/1uHu65Na0M2nL9tNp2fMXZ
S44rcMHXMZ9f0rljqi1XrDH18EyruA3JK0OKaiqgumLVZJKD3I43UnemwMoCSHtEEA95WmmJLhiS
gvjL7csizUTQVfxQeiGf43G0fvW1/GKU8XKVrKn92SYjO69Is2a4vR2ZTgoR5otpT1wMgzsbjXRq
5/hSOvOIO0ZVh4MuGWxSq9Tyspytbd7lFUMJO4m8fAJetGzejGphoK6L5W5YOmnJFfyPLM4rVj0p
e3dW9VzI9NxmOAewiEk3cFjT3nIhVmJMa+XsJNhJapncvWxzlzzs1I8HSZiBWirULJHAOGY6NXk9
eJdBx9SXx3N5VfYBRKTOV8y1PUsJJoC6VcWXCsauXzf4/KK81nWXPz10NdBGXh9P5UpzEEMVcRkx
qJZNeOfdKNfXFF0sd0I85fQuCYTlQU8AGWzGe27KZhPXZ/yP4tplMaglRRHX1YroorT61+MppsLU
sWV6nWqh3VaJBu72yTw+LepJateciz9ehdduVgeZvekBq04cLIO0vGQCbnXJPC21mbk8/ufjocm+
p+AenqLcIHlZyI6ntHZ3jqyiBzPJ36DYwYUriDvOlfDxyohQ6DIoI7HZcvP74f8fh5ZpYJ1gpmLf
eNFTttmbLVIy8uWSgM7bk5zGtqEm991ZLSADfMxSU2dPjSxFZPQwZrc0ouczmx3c5JR891+0bnlI
meKu5fo9T77rppA+W5mEV7ki/zdr5ugNtcOpWEo3gWzxLGtddOl0kPeFumjfypIB+Zz+Rs2yi/Oc
1KqVv9Vzd6EjbwIqnaBQLMSOUj70LxRZBCBkawnyLHrWVYNNnK0QDKRPodSRxJVN9OxbzAv3XOPK
giXgeP32pbOZvidZv0dWBvRx6K8FvZ8du0KI2XDtPhJtpm89t/PZgvf6TSq+nC5XL1VXTOhiCnOL
kptJ945nN64tUgLKA5mF5q+xNVQmvhHSz3UuOSadXh0BgCSXwSQi1cjPsSzd5WELY5Wm5qRYWQY9
aCZ5hChEd5hl1DPpckeYr/3RRmunM4b5tSSQ+vhti12aSSFZKKAPrd7M/NiQ/jBIucRGq/2q5/xS
g8Kdu5GmVhlYQ5Jc7KpLLusWrVQWDPxxh5DLN+Y3qXOISRzS+WSYhEgWfZf+aJrbSq3HkF/N3cdp
0pogMrLiRR8Jfs8XByKdqJILDYb4AvTC8NJnev616yDcPpMorZ/zpMvduk2+TL0bj5rVQQNz5hkx
Gk20HMRFCYElYzCvZHdzYSWLJu1tnsGTbRPvXitHf9EbBrq0o0y91v8QhenTSrK+m0Mb7SpRagcS
YpmRb9dMHGSZjbyaWKI3euRzOT/HWu2Wa6G+QMQivCMy3jtMRNfYAY4cWbPxnqgq4qlpYhKtt4q/
KhocBK1izK13WE1HZXqNq8i4qTXdTSeZXwcmQISOVw0ZX+v0yg7zjsbIuJKnOL1WHMK9VlsxDQHy
Bk0Cak7xc84CAvQiqy5WnMzfF2ULbSrH9k2rmKIRdsoNiIyK/aiDHHJizuBeJnh0zH7V2xnZj/J8
N3sEZkYDtCxSqwxxQR6/6jLa4XyZzF861QKd7+QHXHX0Y30FeUsiG0yO5pRGrlKEUlyl8ENbx117
uX9ZSamkHK7RuRj44mqjv2HjMC64kPGpjv2tjvOBhJMo3Q1Qno66WUENQ/FGr7WDtNXVFmqZzV44
CoEAA4XxqFfMTgqpvJtKbDO5E/Iu20wRjwc5JuC2N8mQFDbCMK2DCrp9TpmT1S/xdvWsUHsyUVgM
DIuYPTPqZrstkwtOIcxhUdY8xShd4maECvF4Z0slFLqW1foLeM7eUmfClK2WecVscz5qIr7MM0BM
ZRW4AZ2+vvZDMu1stdJeBwPlRwVl6vGgE2QKux3IQZkC8Ys2G5nISJGYV/VbDfIoWLOehLRtFiqP
DO/SBe+W2rOjePg5MDuSCDtQVrOaf7SzoX/TrZiM5tRSbkbcz4FdeH+tAOoQ4WVbDcweU1KfaPag
XRj1a7auy0HtaGE+vNCFEq8UHaVnb3box1OPh8lWgqKU5TPpRnlI1MNPLKzsthnQstNMw6piHaRz
ctLQ8RNSLNroJCSKwEgbx/1kF8D7rHWBqgtGZz+rC4E9UtqGiRkV/0fXeyzHzXTBtk+ECHigpmjL
tvRugiBFCt5VwT/9WWh95/xxB3fSwW5RlEiiC1W5M1ce5VwRl0nL9i1PIlxKRfqTdvZHT6HLvyxo
YVJ3KG03fvI1dzxDvL53rS5+uj2wkEcrgmjavsVuuI9dt6QVLrvXdRvPaeozEHAd9YhYtStAZVys
PMZJmBopOJ6pohsBawe7wNneuEnPMSecXLEXNOcBF2CBE+7A0OwWlzNoyV03fjldbg/GYCEDOUTB
6+m/l8bOIONMeeKWHd/Gyyf56dgQmHvlFuccC+iJf9ddk5ERDGFDY4+PVEv7T0PW3Y45DmDxqJo+
cQk1mEc7W9cglE9meYAqSJ5HUkKEo8aRY37Wme4DiKGZ7/b09hHTEw2npbn/30uwY/M1IR97SRAY
J3Ab+qlr7f8eNGtpDY2pAaRABfSspxb/62g000FlKYAMvzzVy4OhKX/naP7D7SWXZMS/128f/fea
ufNFhu5spNwnS9oyYk4TheU0ZxxKCuO70zeMpnneahXplpxyt0I267YB3wzE6L8HIVjaaUFHQfq/
L90+w1ter/j82+uWLNUdaExM+WHZP9VAFbLEGR5uz0ziZuuKfu0tDJrk0Xe/C8g+V58T5GRVOJiW
B+5+9AlJjTL55SnoyeYa8hk90d81uaxqn9dsOWqzYH835N5HYiLo4F6gyLCnQ68ReR0kyx9EXU+b
Y1/8uhIecRfrzamfJJ68Mc6vkUdPxZx7ewkUHeN+bDyqzNAfYf9WQAfa/jAvr1lxRTNN0UQZo8kI
+QxjHMekGf3TdZocjNxwjkvDureV4d9hlwTF0GMzj0ZzQzY8fGgt9o6dn/Z3Xsw06/ZaDHwKpuB0
vm1eM6MxTjc+kKdPP8RhO0HCIDK1benW4zk101eSBPa2scMN+3s0EWzv62EE9rWy7dd+HNXzMLcR
c6nWID+YZRuBNnL0EqndO3o/BkZog2tL5wcZ6e2LmO1ib/8xM0fu3T43r3LySoRvaVOw5L/DUJ0P
vqIbz27rcjt1nEVxJFkvIkz+39NkbVdjcaHPNGiLqr/ccm7CEBvHiKx/oUZaT39TAzV7hp6HX6V4
hhfHRsXPJo3lhu6VdO5Y4jlI46b2KelUpkk3roN0wmbnNbIHzku6Ge96fHjsYIvwbuK6WPw66uzl
MOSQzBRKJhuG3Crnl4LiaVJ8wQBK4E8r0hWHQ/tv4ljXzB7GD/zTFHVUM5vUoWPK3KX9IYfcDd1L
8E926WNWuNVbZSFD+nkZHpPlaabCXQlE5YAZg/ZzuIkv5nxf1sP8fIvV8iS2zVfLyyGOFSEOR/rI
9w3+nddkSs/5ogSBGvAOSaKnj1gfVTBanMgZXeN98J8YQXulNf37YiK8n2rD33GyawAOwjEwyxJo
ZyOpEEvckHhHwcBZ17M9eeb6kuNO3yghkse5RDil7At9uhLa2a/rJ/Br5r2lOcNLLbPg9r1llX9u
zcm86zr2sxL051vblNpuHrJmo7mKbzf7xGprbrMJ2dXTdTbubpmZV2M+48Gi7Ewwz/HMoro0rV9e
bh9F0cwIR2BxTNte/7bMDvenKct9yv2OrmYxHvHTmXgGu+bY1KW5biIsybrISPEvr0lR13WQ9gSO
ZPpUqag5/u/BJ1Lw76nRdCRtigIL6/IpdUeNJocMezsUxlDt6tSwNnpBRqYcQqLkVWJu/dgfjre7
QlRpw6FR8lQtNwq9aWvgjZNxHcao2Duh4xwbg+6wkEojTghgL7zlNaOW5FR0O3v2wqdb9Lkt5dK9
bgyXsBiNY6YdJnZie9Nxy13nZP5b583MnFX87dsbDRjSGk2WBjJZWi+1CcqoGvjM26VD3Vm3ijWs
1a6ObDnbSCdV/9+D6+fh0ZHFxmZqoMH1VXj8VB1NuBoiyF+V7BZgWEsbXVMgrL2KqtXS59rUIZnO
dkn6KUkvkBC3JemZh9lI1UOj2zBh/z8vzULeeTVXRO9ygJ2H8IHONkpSvTna22OUw3ritdsDP/hn
c2bvpZXUeCbL4SlbHrwYyKye4TbRysm6d8JZPzZCp5nWGs7JhA9Q+peBQeyZw8H47+UpwzPedXgN
6f0MJrcK5SbS63FHDJl7PcgzjSAP5IdhKIf9rLf9hkBJ88Tk7tH3GSzB72M4sayPUqBgD7Udn0fl
/eZxk78xhaK8q0qKe81a4hdemCAOJr8zPpW97ZnJA/wCUlVGUn3V4lnPCCCNIruqpaYq1DpOsNxm
MahZC8wWp6Mx2GdVl/t/CfsaDlyqNAsYRpGLI9a9iklXZtXB6DAIihevrL4EVjkcymMIyjCAzc2R
zHR/FJNK0trl99yKo0GIFDWbhkWmN8m7R0eTXzbzM+vxgIlM/6vKLH3n7xEt1iLH3gNRTddjbD3y
Fdy97hYOdySKC3bgfH9j/IINSLJsOrqu9dC3GCNuz9j8FLs5d+lUJUhf4F25t0jV0LJJzXi8JOxv
rzUeublSJo8G7X8yKh7juOuf0i4e1vo4+9vb01nAvARATAX0VUCPeKubaNoxwO4x9FvRR5bbDxB1
u0c39ptr6lhlkHt+eyRvoZiSwCeyU2T82w/y9jBN8PCE7UNZVQjQtyNgCLOBEJrmMwVZOpz/bZWF
hdRkjqP35ozhXTTG9X66naJRkCB4xBXZgiyc728fpVTA3Y/xUgLYRO8x7Lu9x+nqUDXEi6o4t8++
TH6xkz+rvJ8+m8wFUN4avOVC0HoYV7W1X5X9xfOpO7xFwrkJJMzPG01uqvrRbQ39XiUpp1NdnW7P
RsfA69ZF3srqB2MD9QnGwwK5MwmNk54h/93Mndz7Uy9XeKm4kTthdDKzFlXGB+U5mN69Y8f+/Si9
nT3V6nx76fYAKwKveA3pJAxL5ySb+QV1mQhSTHVITGfqIeoHfz+mzXD2fFlA8dYHRHKqOO2sSF+7
kl5jqHoAmuvuKiulHuyCQQF0UUGgmV4YGan4UtGqvHH02nnIBQQ31YTai2WjqBpiMD9L3UF4cr3f
waSDcoR3Ykx1/OikeMPrIvsb9Yt3pRo+hx7ipemW3YubszMMVc+NjdJHYgoUU3D8PaQdvN2x7W32
ykO5qwgH/vtoXl6Llz+NRsc+//9+XkUPuwZ+m7iJ9UYJ3yOKW/lAHQHzRFBAwNLthAN+PZM8nxO4
0Mb8VNEA+O+j+P+9dvvT/31e5SrnUFG2Gdw+ZV6+wL+Ppj59tPuJOGD8V1EfwUnJ1PvNJFHZa1ll
j4NFJx2Hp3bblfZX0tjO8QbtYGrgnBgfPg1GzTgcz9K6y9loV2R99rclB+o+yRt68HB0ufUTmbC5
kvIsHCRQ8CfWy+2ptzxtF3ABdge2rFkyrvuQ3ETMCeZd6/guU4lJbuCO+R45T7LznbtmCeppbCKy
9dhXFAKNkd6tQ6PB3naj5dweQG0jYI3YlrT8UM7J35uWSES48TKF1xFdMnOnJQbk5BtAAtt/kl5u
MgO0yvYsoch8QgkBjc9/96kYgVHGfmGdtaLrgHUMHlY2H0gnxKON0w36c910eqBXfvglseaGYfzE
yKZ6aaHg0r3qhE/SkOw7K4alnZ85R6VX2LNYF5/iEZC+7bT9qzm5r/lVK5zoQ2spkZ/BDcEK5enQ
8F33sjUuIznMJ6pxzujX8XaskmzfTum87eE67+pMNh+GGdIiZ0wvw+SWJylQ5aNC1B+FjAX84G5m
ICSMdaPHhFyhDZ9Gb5y3s2FkVGf07mlGLO0DWyejoEf11mohsTjLQwOILWirjIjAUqGQ11q37SCa
Q2vMa3WNspGpoFOBJHdZ2FipsaPXesWun8TGP0FT0ssdmYjKVp/j5VhEaTsk81JKjfv6olg7lGTt
O5ExA49zChUMJgr/KXs2ZJ7RYsqXOIIVd5H7htkKN72acFbTH67MdTVAgQa/1hz5NoS/un0oKVzd
AS0F8xm4ZkKOAd2YE5E64dl5KYdO391euj38T1k2rbjb4g+OAmhZAzRrK9OP6eARBw9b/dj/WCLt
johHfRPcXrl9wu0BZzEFDHPGmHAu7JPFgI0Bo5UY3IhbQE55oXWBWyxR6WL5kCYp63R7PkScKwCF
7me/c/ZCF5eWXT/v0iE3z6xyfoBI72yizKLb2AZSy8ZZPmXqNYzDjroCuJb3PPsnYjkxrZ08y8ZC
PUx+0QJaTuy1NlEc40PR+qfEgwcotjL1s61ajkX0Ovz3p/JG/1r+9PbJ0mTGIPKo34mFpUPeauV5
bX0tlq9+e0lp9crO0/p6e3ajbyyflZojzlo5P1R2ll5ig6nYEHXxRxYCMGP0anNiEN17Ma5hmqj7
MTO/88h0cAeDOWagqjMab7M79r4lCNdJf7WbnkSaGAzeQcufInwHHoECAqHDIS215D2coZX7mv8M
DrG66kg6wb/XXf4Sjj6E62jz74ekqSrf3J7f/sP+ZHhY+9ERGp04fxpp//cTb8+VDnjWSzS2rrp7
uj1AUPvvo/+9Ji2onlBxtjOmN2wFNv4eabNxNIg3qc+mK7ZGNK3GhKZrllneLhMSAxVKge6ZMWlq
xE9R7nQDPbnUk4Ak8KvI5p2fGPVG68QcLFUFku13ZFOd0Q5YNBSHZeq7YYsB8kH/3SrtD/tLpp8t
7JdQHiubUhFA+piSqH2Sxj19XPClJTEoMSp/5frN0lb1kNc+vRRxebK6iM63tHmDNYb1LNwvgjoW
G454eJyEZl259ZM4ZffOImzk9RfRKnXSTerPZWO+dCmALa3uGCJWCCXYd0UYMryOH3yb5QbUIhMq
IjQ6JtxKUGlCdyFJmUcGyVsznCuGkDVpwHTRP3C+47ml+fdUmOQiC798dARWlyhxzg6eQn5dzGeS
quW8lfb70EWHiVHpC/9FB7HEu81/iovxFKeoFuEg0kDhD05YagK48x9hJe+S1nhZ1pKdThdt0VZv
7ghesc/KB4fLz6Hmpsi+VRndj1H3vfxKU8tiF1kRDtdxFTEBjIL31uX9PLhoGdPsXdKBepmoM0+T
LxiyLvBsInsiDV/n3njOS3FlxkZsJKNcguzbt9n076xndHpp4wPZ6GpXWMa6Y37d2OavFbs/WkU1
6LR0fHVkFJtHGUKOJ3iFvPczVN1Po+Wnmta+QMwkIvy23fIvbd0IOUXL7lQPBL6Hn5uhPAWSrXZg
Oqa1thhx29gbs4WGoZFkg0N9GPJ0tUSeQ+bhuZx3ejZgeJZqW7j5YzVbT2G5FDgwRnDRrpqG4Fc7
Js+NNN8SUOMbw54OvYeNul0ubq9w781SA5edF1sLbFw6dNtk0K9+Ol6FsK55pXBVDc3KR6udSBdg
1iFr4b8ygaOB40v14re2HQoZsNtOpL4MT/coLWN8Snihi6xvXyMLGZXbxqK+gyXDxYdX+wEdOROb
wHbfjNUVyejLiXFV4q7kNmdEtGfkP5EJ7qhpo3v0sQ7XTbOJ0/69dvw3U2gobE5+ZJSc0d+d3hl1
e9BYWTdpQVVTxpFtXPxodSiCuuvABKMFVDUear/eRY0brb2IG+WsG8dKv9L71mzsKd+JsYAjQstq
NyTFLsZoH/RO9cB+45SE6HyybQkrZLMKlHTOZCIjRs4dNq41W9F28a70JpJmfd8a+bNwEmMzKegS
SGwrp7L9Iz1OkIxc0p0ulbiDwW+tNPFVuZDZHK71qsHON0a/1HiE2KbX3D1qFDLKFRQzETCbB97L
NYsHhxbVPOp+0mzrrGJ/L0jrin41FIS2ccYQe89T0AdegjKan/ivsfwsE8AMQ2bdRlj0ZXwgq/6Q
Su9PnqhkncziTDuXvymR1Mr5R+Bhw2FBIpl6n51CUKdahEvGlRsr40g5kWQ0iTCPxn5yCJuNjW6s
JqzuTXEN68haVZ5602L56zNwXTAPA37Gsq9ooDO0X83V3ktMKFWEJ8qVhwmxrJOHbnSPFe3Q4FLy
ddVGTC8LzaWtwP5w6Dlc5eb0HfmhRTBRdwIyBs3GiDmae7aFG1HX+OZmbrgi2iVoV+x+ESbnrN9Z
qYYRw21ZVCf11OTtG5unX4KHj14c/rDz3fmVzh2fYLw9mi2HICnW7jf5qMesTV800lyy/4t8yRmL
QnqsJgRL0nhtVVhtTA3HUhQR/c1SZspWtYw71Gcnu2w71PxS9MYMZGLwDcZ0SdjZt12or0lACCFU
7XQaRiWj/iSMy7XQ57hFbOMO8CKVXT+OVxg0kiYPIVUtLauv5+LozGJ/2ppus7bstj0xuvrqPPC/
fnwsmynfThlWwx406Zz9RDSrUQGt3iy6ZpAIrF/AEM6qJJA7TqQlhdxH82yc+2J8intFkBgqzGDt
RaaKYApda5N6KYwg0AK6J7ljEz0FQaut8nCkYYrSGUEJtAO/wnJh6pXOrzZObzjZ0UsNPsOHNwtb
FVh9H16LsrubOzarEeP0Hj+HNsybEOEps9f5RdAF2llQVRj2XdlyHiyPLhgHYsNSk/JshHzNShgA
IXNw3qAJ/NT8MQxMWTFhd3ORy5t0fAkrXEtDxHwc6P4GHQtwjndqhWmtfMvAO9FL9rqz98dxR0w1
sn3RRLzxZesHud0eoaY/dy7FBEwSR6t+acopIhqV7gyvnTZLVWpAk+Af3xXOhiINyDD9yg7F3uvM
H1/h1/VZgIgoj7QL9QibfvOq+e1VGv7fiB74oKNfdotm0UNssQxCov09PYh/B4Ry32bZjPPina3G
K1dPtzUt+TDh9zNmXSej3v2aqJir2hhI22X1ytdzrJg5Tj6mTQcM9fQGhhc6XahVwmlqVAfN7eG8
yYmuk+HXzGnaGygL0WqK1Nlv0H7JDM8CBMV+4DpEm2QEUtRQ5L5r1KfNVJ76N+MVGHCxqnhjBGPb
fetqZqgaTic5pNTmEhj2/Fpi3YPcuO0EjGO8WvJilNSlFyWif+4+elrcXcouLOka760ArBtZZCKz
EKBG/PA+JmAHdBf7Htw62D5AiERwT2ew+iYlHJs0G2dku+65xxBxh1lrAIyvQlGea1WQBJfIBHGC
ucyZxRuXJxxIa2/Sj7xqa6SlNNHfsi5J19gxGcPeCt71iXxePGOvBhPRmnFQQn0PWi+k8pyB1zNq
zXpwzPji5c2feEFdl5rA+6bmS3oDXy8PDHPmHYaMNkgzqS7QlHz2vBd9LP8MapTPkXMBTaWnQG72
bYtokRbaH0BXRVR1iG8zRKGKm3nSWJxxdcExqo1TTg7Z1pjrn1KkoOxbQ5JpqLDWQBRQVblmIJ8w
Q+aHRwH7OgG/5cbdlxhtJjXSZUi5SdphuJgNV6jlTiy4tThiOgKDwaKa5ewDlUgPKrTuC4/12K/z
fYbRO7GKraIZb+c6cQpXBjt/F7aPEncLAawq2xL9BcJf5d85K7fpgE8q3WHv2J6+0+X8reLm158I
gJicioNaGAsjifRnFpsI73FLk0SaczkD1VKxNx0jbs5xO3xxnCP4HUKIa9VS4NO6m9rMMciirw+R
9tykPo0NfsMeoPuhiKUPYh2ocgx0zVEfo9J+JKbxqLboFvAhinlpcu3vEkH/eb/UOEHYpGipH9/S
hP4qIcxpbfXJfausv9DUcq//yMSiCqp5K7LExCcoucsP2JX7xEVvZ4GwIeF4wtyXnGzCqXC3ymej
Tv9dUSdPUaPRzQaJohpHCQHNWyU62cG+L+fDhBkcVxEgxkqnkbFhCjJHeJO41gHW8R3jbF+JfmaG
OPt/QHtR3ai1FTQ6TLS1HvobNcafWjIs7uv1CODZ04b+UqTzZaprtdE0DAhsNmpw19u65msD2v3y
+Xv9POqH3Kvux5rUctk8zJX5o7NDa2fvy6mNH9fWrzVZJCLR25qejTs6mRdz9QnL3KIYR5gySjuG
pXxgkLOPkS/ooikw90R0axVx7+9F6L96w6yt2K7dWy1b09mtf+IJgdsUEjYJOkdMX2Z3EB3YJKMI
v5xCm4NB+zslM7Vaqr0CV66W4AI7UmqbVk3v9S82MdQhnd5KZBNgt3Bou+arjuN+HfYUAVOqNbaB
hfdjZ2gYk50RMTyLcOvoXNyWyeTAROinnhmNzqynreaGV1tJBgq8tQJtGXK61CWSbQdaVz2Iuh2P
Oj10tFpyC/b7N3gJ2ylyYS5lgK2kk/vgEPBzluPrIMpp4XzMyAgGZkiX6gw6Wt9ip6FS2KaFNJcO
EKuGVr6RoK/Bv10pdryOdecONZzPGiS1LlblqMJVx3Fx1eT+a7IpW/QIkhERPo+jE/NP1h0jic6m
Cnv0gNz2BhqpJ8l5OEoXG9PmPgfXiIyuO5PRTIBXZLTA6D0dxTiUK4dFliWSPAAkqNYyGQORE+97
jmUglJcUD3ZabwLy0ZTJqdItSdtpv61T95gg+x+Kiu9YS1R6WNyQUTWjE7Fcb/zohWkitPeMVKlf
1fsxdoI4stURWxrHPZPTr5eVG71JPc7QEGf1rtmGtW2B+dGv6ZycZ8/09qVXDAE63VZ2BLrRMrEj
9pyEe7b9nt7UdyZ5tqB1EOvwJpwGrOqo3Gd3qLDJK1axQiTriXXtgXs1Dl3YI6HFXjVSiIfMfSk+
aQgFe2jWd/7Eley0eMdFDLMNZygV0ve9DpGQ027FXJLDHpde98CKgz1FHXxpYrg12V0V7R6OBSjd
LvwEADiazreBQrTSqfC6n2eQ+XTAgy2qzA8OKAC3c/K8VRNucQlRv9hRc2S15ZfS53EzZWz8uwLl
0LLvzNwRBNFgSSnBBCpPm/vRqX9s6p6qWgR6PJJ+KZjsaHi+ctc1NqBguSw0VPOxHeug1WiHjwAx
aMv+rBzojdLhMhq++2WzgG37yD5mY74yHJntdM29WLXWHCyMvIPJ34Ko5PI/6llYgQtlnr5P8PMu
feJB2nn6ClrIzigIDgxG9B4xyFm3hY82qxdvtDY8e719cToOQ3Bo0HmdnYvaGIgMyn9OKW2W6MZb
ni+ofQcDnkhHzgzLrgh6FeUTeImtCEUSY7yGFZ1b+iuzxacm8csNfBYSBjPuZWXhrI7+ppN3DiG6
0jRGdRMFhGnJvg7ybE04zcC/DWkvmdVZs4q//pgSEC7Y5KI5vONEv+LKkhu2qV5geqyZvCMJNGQx
wSTqfgJjH+pcMFVv/8LduJskI4R6aplV8Bbue5gtPUykirf9ppUUNzp6NKz0kaEbwjNjGxNAmZM/
OKQpKDPDQOj5Pzm1Y2PkXVVtg3Lz76pIkLWqcRiOHnGp+Vra/iNl5ieyaiWdCHiOvBiulP/Kam+7
TKZS1TGOtLgqDVucQ6wZYXahE+3NH6jZtOfkxAjxLpsaAo3KxhJm/vFD70/iQbGMtWPi2XAh/QYb
fXkRPekahBneTBjWiXHARqcNrAzDbw9PGkA6qh8G47de/rmIVHfQJvlHpkN21BVLaMf4nr2D8eVT
+4gS8NcxenoxteGO6jukixacI8f4L6q7ngY57RSOOIaqbNI5a+xs5b6qgjowv7N5T4AHFCSWfavT
9qbtUp5ekBGkY7P2imwlxXTneSPU8YJIsrATjC/jexGjMnlFxZS1pdKirM2znycMR1Qeso3+G2nF
fjKs4vH2kDJP2EU4Dle3p4qTFlkdHyPvJJo7Npe7wgclFGeE6sCCRNuo6Cli5/94aCbQM6kz4Xll
JSU8v3B2RvgCeXyIi+za6EV71/bxlS5LsYdi91wv5tJM+4PXnaMS9wg0ciYSYbrP53petbQtcwi0
BjwFoqBUgjZrWMtrYelvtVdrl3Lihpvo0UmfCO9pOsF0AfWrn5xsowwyWZFgxG9E8kROWQ8g+XZ3
veN9uPUJJM07hXXh2q8LutPa9o5JyjN94n9GBKm+HZ8gV9d7OMaSnf4QB0OZPAlU2I2ASTUP9Q5K
Cfeykc0IAvNHYRdPudUcHWWSiQe33dELRQF1cdW89uIP83vv+Ts3Ty+2AACTSrKTlk+YMCuxybD/
ZZ1q3pO8ugfEtbbzVwOP43km+m5pVkwDNzeHxhJYsuQhV8BkE2YXOZ1NgedBcvF7T62NmLhCT9ao
86yVhM5IWSA77K44YD+40MbGYViPNiG//EYRVgnLBTSFVmd6sHLyN5chehoS/IjN8dpU1WdtZl8a
VaMa9qitmkdA6/xPMMxGdbRjVhZC8LWttT5QGRvR2GF5fblqK/+tMQk3mhaY3wpTKOxFtLjiqcCq
f/RGD4wGlzfcA685enJut8s31XmFszURzEKjeCjMNGRgn35LCgEwqecSMumQvI8lqBvDYC8LftEm
q28RdUs4yVAhwHBnOPk6cdq0tVktgfhjpcsVziSHeuFWiz8jy9ywBBzSolhAdVW8jjSYiJ3JmmQS
Emnr1iZKGJM71IGK9zWCo7D7z54YclYrnGOG+9WF0ReH46dEdees6i5qKFeVJUka0nsezEb/5sf5
ZwekPqhLNIRBRnemEz31kbpL7enPTLXRuhnMS8TNlKW0N1ceTDL6FXo/erbAQ+ql9lw43E20Jf04
WI9pdqXTh+LJkCNyJrqTVQFWjq8kWI8qcTZJWDLut75x3EO2QDujA50rK0MaMswvrnowoKI/qCa/
w+40roCuX6ZkF3k0WKOW1+vEX8qKW/OnSeItbMUDYwiU0fyPrGhJ7hvL2EAk+51SBAldciKI+EV3
hXQCu3AVQTf7iF38SaTOmlwKmondPwyN/MZDecBOqgd9WYm9ie5Xhups6CTJlyyrj00fxzbLcDOI
V0YD22hQf1TNTj2RzYnrB00+OmmSuapqjY94DqmyBePrc6XK7mKY/Z2/1HlOKT9taQyYhQmg6kMC
nJc7c98633o9vTf+uB+sHNu6fCumA13WIIznCU92dA5ZWdzYfXIc87XVAbl26jVyw6/6Z5qspzF0
12ynTnYI/pH3CO9eC/6r15/mOLmfUjun4q19bvwCYrUiOtBM71BXoYiR64SigKYbtbhzjFPHD6ux
N81vGEcPoN3uu4r1oFyOhzZDC59bzii5O4UQHJiAreMap+ISm4kc+7lyZn4MrT9vnOUCSQlKjo3x
nnLgXnud8QD0xQumRII0bzR+ENYrxPFP+0NKd5uMMe5Ytm+BWfUfTgNSLSMRSpd9yP1HIN8uvDgO
qcTZy6h7TgbjbczeuvgH6sWDY2ZhcJ9Ke6eiEZqjGF/AI9+VlJ9TpohuhrnEridOnawHGGBTDoVa
++ro3MXiZPqO8ZRtHeanG2MaTrRQw9B2iASgu2EMZHck7a/aknRkeBQxkk7l/T0eu8x5rUlH4uA8
c+bsg06Wl1BTfzE1bdMp+3JNUAGi+/TvVSz2rTVedQT/xtd410acvSdfg5tTgVuZuq9+Sn5QMx24
hvXPLAquGXJrJE32kTV90hpc7mZ+xiZn4nH+YUbscY5AiCytZt9by/lbMb7NCiiLZZif4uQno39n
rVEiC6NMMsyxQRO5iJklAq9Z0uAxTaEW1HoB1nOLFM9l05aBk1tsQJemRyro+dFZQ7WdygE8U/PH
qNmpxqwz8ST2+TB/x1pPcslJtiriFFiUlwbFHOfkn7H2D0aJ6RVlALY1aMqK3y4SEgTJidMywbLk
BW3horwdnNxMDBj3fahqaqKOVqALCB/tRMciR26ve3dSmIJAE6XKuBPCdUSC2NmwPjZ9Dhewm+7C
vrO4YxDVForZYae96UX8U7AqrIQl3r2KjmRdAXisCPdGfSJWZANX0JVqlMa91XZXoyfojl7mcQSL
8t3SvG0S3pTEjZs/0WI1LdHxyHvh7q5YkePSJNiRHmx/fM9NwABoA/bCmBlqVkEqxAPW0hhRkgxe
QXxgStjpsX9u6tjaQGJkOWcr15riwC+WiMJZLTVssts5cYIwax1KmhgTzde4Cm5rS3rkljCuKjzL
VJhqVuCJR9DO712fhgAlGIQMzoPQ9X4dhf2j3lXltivES2gPL9hGyZOUA1ai+GiZzjUxmAjo+OXY
urRB5tgnqkfOhheuSYmSbJ/Zuoc4a3ZF8tho+rNl1TF+e/ER9WxSoDuc57Q4JyiIgZc4Dyozn/wu
UEqVq4LM/pYWNXJ31BZUsbDBQs6ftCGtYKtysbZ/ULU/CDo8DDFKo1GQdZs094+ofrCcvZcIcByF
eS3Utraalx0rsBO9ouBFEmQUsXMoW35coniRFd6RNBdXi5i0VtDhrOS7LgoVVGyRVr0jOZbnw95y
EP6Fnu7QDjCUOu3ad0xgnxnDFKyaBjvCVYJFaZ2axiNAXLEyIcwPbXnnpmA0BOVBZal/QbSC8+wt
TnGWKDdHMA2N+SGhFmbFVheCjA+y0JG/TCLgcmTW3y6JSWGBeonhObWSmXCtTWJDcxkoYAkUYPKw
R+IZS3FBhZtiap94Q0Egia1vO1YfJmfBYwPyo5wx2/jaltwZCxc+Oq1hEbYJszJ4Im6gPXnUn+Dz
2FrqWCXte5UyYY7GcNVmzpvTdGc5RtyESKoF8VicncG+dAYm5bBuAKN4nNLCRr3o4yF1x08mX7ue
suUUyTwnQSim5G9u0wcaxzX9zWlxYSB1isbheYBiwsZgoSul8O9080siYlBXttcSD0oiWfdVU5Id
t9Mjk6wkkGyF/bZk9lCHL43tUU8HatSQTFelrQHS7+tP3aoOiGuPk0xZRpqP/8PVmS03qmxb9IuI
SCDpXtXLkmzJvf1CVLmq6Psu4evvAJ+za9/zQggk2WpQkrnWnGOCQoc73gfXmUQ74cGj1UdOroK3
gQPPM+78rPmtZQ6xK9aFQFLes7sWVgCrNKP/4YdUX/OSNWeFJyYEcmibahUXybFT1g9aaG7tXSK9
Std2UlWAL/pq7YTBT8PNX1jccO3VsAGH/R7B3LB2SLqNwTPt3WH46VBBt4P4GihVHp3uSi9lWk9z
S8vCbEjJYNgaanjxLXiydjFPt9LmVG8pav12oBSyyiZOyU4ZEOnPMPBMNCsBVxoVp49dvQVhTBSS
JW8DJRcM7z8MV208r1unbq/uJytvV8JQX3agTyvPZrHs20QzW+FrwjTG9lgReNh/EX/bAw5K5M6+
k18y195VCMhQUyDKCJ2Jykv+k5L4fWq+YJsJ1i5d+hVrvD+9rM9Glu3brgA/a7QO4XhIOxMUClPc
PVhaQWBudLZjfKz5yNfdJhfqT79KrkEryvp4I97yqXePXQZxUYgMKUlArBvl55pS1LoQ2qGMKXw2
LgNHSAvcA+oxQM2i5mWf+hRJwtB9ckmOUCnXK4PL6TQg/Wlk/Uy93TpYFjmx8ETO/i9/GtxbRjnT
bp9ZW9vYDR/JJJqhizBgMq6B+dMQDxnGQOzNvUFHLdepYYPbm/gdDhEsJhNcC2gCL3CArSRw/Pvm
TWroilIM/ZRm0+jMz6rDKLeRnDRu01+crNpxCTJ2LMg2cwlJNrSNiqA/TSFaTtdUVLmF99iE4hhb
XXqove7FMCp+VQbzAdagv9HjP7sTAgS7C2CPxFwl2gAFTepyTrQUYPo3kNVMB2x+piHkd3xlRHOg
FwH1dKzHds9yE3GV2tZMMJnIhm8kVtorYTP5lWg+W7iBqzxKyEHMbECoYfzRe2GOhCAP5g78p9vh
rqEKb3rt1eZLn9LyjZUvgT1TfzfE7u9gFMOqJQQjg7yzSoviafTOejPaBJwgZHa99NDjJYhGPkbl
uNFn3GtqxSjVrZOKaWU75DvKbIVProY6yEiCdOmoVQT3feecGasYOJOe0BDtpI/pa1wmFEbKN2Zm
3TEVw7sYUI/hKHeSU11S9LP8jsIebl0fkGGddvC1waxFUbRzIEmu9CGZU2iYc0QuJbgpZ/2zaivt
aHne3pgGa5sGM5a1K2+dn53rXBCiSRULngwrYqQOfZvwRsh5pVnbTFTjnN+FS4ZSmdvxNuy6W+s2
/DGWWWh7Ut3sNuWETtiiuL8nuvQJVDA0mUhDJoHsKBPF44Rscd3L7Fn00XEITOqg4FSq6besQJzG
6UubJV9dZHy0Lj82N9Vewoay7NSqTxlYn54BuDUebGgHI8qxphhWppUevmRNJnOs1Zu0NCCTk5CW
jdQ7qb6zvGZGz5LM06dmR07BmnX8B1WiQyKGV8pEK6fkdxOkz9FUf44/RD1QZNM2sb0XhaPTc2+O
TPMdArmoHoK4QubtYlCsELPBm6DFvHUCDHsgQnYDCJBivKEhetMD46sYu+dpolqZW+lr7cXPbdPg
mnVXrBkyFd8NXKZH4dxPVfohUkRIlk7+dKFAkZflC0YBmgBy77aZ3FukrUx02jo7cvbWOJxkZG51
LDB7oJdnzdS+AjtXZCcQLUoXknFiwDc5Vz6xk6KgHlgvb7oa0LsLUH/wQcf6LSQknck/ZF4EI2m2
ofV5baNyW1f2j9x0joZX/anS4t5tHLVqMtpN3lFnUb0uqxj+XGJD0aLNWhLdUwXqiC/zyuQa3jcJ
OUKUD0xn4EG11GVQLVO846o8EGomGzB5XmbS5Z3OUQboNK7u1chvCYMZVdYI1kLw7iErXsU6NXcP
TD8zZ8KsQFPve65otLPBlrV47X1TfpVa8iux5a8RpF3U4u6xKTW3b4PC8+DExq3VqNHMQQENOu4V
iRv05fVpkykE3XY7btLeNtdtk70xM4FjhcyQomYHbDwlTjOfXzApTo7Cdz55LxA4mLOEExygzMLN
wUfQFLi0HPdcyxBmyT6SerWuFGEFAVZFYoR1xt5eR9cS/zBdcsC7SEK6qoeNkXfbus+Jd5uwOmhg
rgHHYFakK8NUf0Oo+dXocohd5vA5JcVzRK7IT8x54YEgNqo2BGoy5JIjCch2yhkHHXBDUvCVEIp4
wTYUrIfUOxepejOFed8J+6NIxcbxjT9JQe9yHDtn3QTrDj3MRrd774cPJnqeN+kQjpr85FXhCyYt
TPVcH9LwSxjJwKr+HWn4L8OkuIAY50eWjm9qYA7ZhFw2XD0gvqAElgccLEtZddcSUSDiBpC7r0Ol
P9pSE6zLQ2iNrLr8oADVpas5NbbS1/Bp+BlQ8loXvmWuyXB8FSPsOUlr3mjxEKAm9ukKtTXDSJtU
L32NkUXnOlfR+ejFj7wej8HkNVvbnB5US9tQhGSOIuUoIK7lu4YosY0dI82PkHLD7XqdQnLZRaW6
jfCcboe3+yvtuSJpkr6nxkorAjA66YBLw/4Z+dRGtPxBPxY3yRuA+WNGR9ejdGwwm5Ekyo8Ca8X0
Xiq4VoFB3ZwpyC+wTgwPrDuUbiIm6jcdkpH11KNQEMGPKqXYLyr356SzmAVyd+srZrmddekV/K2i
nXpKT/SBcILIz4lSsp9HcFpsyu1RYjCfaN/szKi5TtIIJyIKs5FMNDDE2c5qGrVpbBZGSQM4j6Ke
JWJJxg/L+HEk+NQYZoAKtel1DW54XRrdV6c5/n0tP4uGKrptOCnTkuk3o0l7oXe1axQwdcq7kfan
406+5w6faUATug90cyVDh4VludNzBAousJNx7h54jS7OY8RMNHVvIQnFB1PmrIbHodxabQq6XB/2
2NLqXaXZCcfd7NByfd66fvLZGwFhIJlPjRUwp4Th9FgkexDbKjKmle8DWnSja9Y2v9pKFBi2wU6P
zvjqKYjpSlJjiyUQuQCLb2eEs16nbA+0aAFFgHMWTMIS1Ndr1E9THb5lJnpvsxchYSHizOJdYUWM
qUamjP5jEtN89M6aFusrr/c+WgeIWdqrP607UozlpNLwJYiSWiX00TXcFqDgrXlQlaxYE8hopyP0
59zW5wstPocYfF5eJwUlgu7MaksPiwLx0yybCPCVlG13tqFEGTTqtyV5PLt6qO7iRn6kgD0oxNcX
KdMjWZYvWkyrxjB3GhUoCpxg5SxDt9ehHj+ULQBtg2JIgHpuP0HLWOHbYkAKdmpuwqAzpcNUt/hS
nTdpM8MWA8tG1zYO1MTFbRS0UBFaHq2k9W8G3hfE7JDJ7BxAu1dZm1xHR6hGymtY9shEY8yM+WCK
qQzPeK7pfgOrWIUJl0pOoUn3eTMit1bZQCfMoepglB6oplQ957r4VRjC3+su8RnA0Eaul3x2XcEk
ciLDC/QRKadaTDu7cYiqjlgBNBqzt5PBKZlEcb6VzVjd1RLy6bJZdu2yLudcvEeXOjK8aZOmtzVH
7HzfxLlVo1IvkPH0GAiw2aFKrfuR7RS4+DV9i8V70xbIE5szAjltFwcGbtb50LJBOs6STVonu0P2
L+e4nL+bcA7GiZd0HDJyD9he192MDsUBDRh0uTUjQv/uFjPoyoTTzBVQZXclv9Dk+6aYaaPjvPEz
n+43xktWqQBRl40W/ffWsuvqGX/f/2qB2B21gutNmQEPZPLMzWVDGAT5HrK4yjlgKJmzeWIubiuK
luSuzr3UZdP6ef19K3O9Xt8uBzHZNQh55welulHxgsbPbP7R1aE9wCJX/9lIGbGoHs5mFmoYfYwv
LwVw6PAKWWboa4eiGBMED2ikr4maF2H3fFWpIm2KzojMCqqtDaJHf6CJVdsgqYxhIjhg/mSWN7zc
YqrDh9DGD0KzwBpgCZ2CFCjcXYJt+w5F68621Cmbv91evtQNorEwQIk32mvHLEoY/okJFiCQtGkI
R4SOfxo0PnURkXzx95tZvq1l08zfm98S6YD4iAifz+U8iEbpbTtdfsYNOvz8pP2WAbUIxYdk608j
UtZNVlT051iLm/ovCqK/ya7T8JpjdG35K5PWNXfgp/B1VTP1Of6fz0XSPiPo/rB8Vt9309/momV5
TAKrVtGLnyG9tbDgxy03BwLg01WVDQ3RifbX97Eenc733d1yM6js4m7ZDNnMfq5shAULTThyWjfh
RzafsPNpahmTQ8Rb8mY0LDy/T6b/Pa+Wk8tPMn8Hwe7MNdKv3pdTsu11kLcFxBddxTGCq/AYIHDY
Lx+puxB4lw9b/fPT+P59/LObNxlSVUQYNl9rBirgbrlVBBNlu5o+I8IISqJVU999b4T3n1vLJ0Y3
gXZvTQc/rNrpLmXidDeqBB3TvEksrUUiyJQkRxfDihsoYV9V0a2dN7QVurULIWcnHZ914yiJIqxy
rpPgmsKbN8Z8uUYV08imrBtVlEakmhyslJ59pYdknYdovGsz01x3XtiiZgL3Ui8b6vsh7ej7v4/X
0amtjDZujsvTlzuM0CUeIqdMsDxruaMco/YQTw7mwkg3T5bpXX0ReNfKMWjTUhjOcg6RhIaqxgH6
ajpZ/7A8gjB07yrN7hMZ+Byh9N9nZh2s8KBktB6NdFNSdr5Zmhvc7GoQW0pC7fexQVfBTXNzYl6q
wkDrze6yIQ5XnUz4M8uzludjPWoeRi4S3T+P+n4oHqO8zLr7MIuurijsU1x18kqyJcYEbNGsk2N5
DedjIz7obUbTezPJNISNw0ycgbD+WB7y93F2dIIAqT0sf2iYWBxzAkxbNB/od9U1Ki3j+58sD8CF
I0lJnFjA4ZNkFOTfCat091oaEJ6KYBJdQIgmXhQ+tfbI3qaCvKpVaiXWVWrdXTX55nmcn8v4bl01
MgDWGWbc/XJs2XD5tZjiUAj4e0wf4/Q8zwdHcuuPqlJ/qEVGt9JJxmtZbhV1r5sLcdNGfncPzta4
2vb4FCciP7VtaF6XQ91IV9AhJWqjIfVYDi13xijXj7bBYmA5tmw8c2z4sv99RKtY8wUsqaRBPM7f
h+ZDA92pVPTw54csd8QWWVStLd/+/vflOEyjVVI7hJj886o8Jl+UpOnLL48Y5xeftW2962wNPFDp
VMTYr3PX8h/KeVO78GolyXP9hAHIDQbrqheOdRWMyOvCHiukhxwD/2RdYZyrmVRKJ2w+tmw8SBGn
ZlhPoCP+nl6xZqX3tvRouJ0GClOrpOqcrTYBKa160iGRy78oO45PCvU8XWHEA51Df1gxE4XtPVzb
6kmG01PdMl+fHLXB9PejaRPtWs2bvFbhLjT8cC6d+9flDlGQt2yQ076y0NHiaFBpclGqPy4P+T5W
+6eKNf/1ey/W9Bs5F6fBkMY+bfXwUGoEbWA3nu6RBaymgviZudMVFcM5qK0fXLFem4aILZ9lVqwi
lPcN7fTk3kKLsVKaHm28ZngxcVdPkf4c94a3Kip6sUp3X0rDPzQAUxufF8yosbJqe2U7KEka7zLg
TxpxurUq+FV6sBqj0ok2TWGvKjJ2msz3dlHa/vKH7hjrGMaqyK9XnZHUK69Iv1RCyCiu3txQv+0q
FYDAj0FuUvWy+3EV+OUP6enmwQwioj8Qb/OLvjBUW3cTk/WSP3PJ1PQz0Mgj5bd/GtFwVJh0ubls
7NYVzO8GR1svN+W8v9xjpQVoIcjPbfIwNYphY3mAl8b+fx677Jd6qgM15Vn1P7f8fBrvpuwX+STE
jS13/s9jv+9ZnuHGzcYnRPJYaRrU9b+P/v6nHRRq1DTz3+bdvKZl6++W5/3rjy/3fr+wCXCD08bE
Fc8vicKmuapHQ25G1//vy14e/a8/+/3E2GzLTV1GeJ/mZ/59vfrf9/79L/++Yy+Mayy73tffQ/96
Y//7SVlidA+StDC02nwHf5+joIOtMd8B0hzVU2VZ8R6Uu1VKdSvKsn/UIuUdgtF3VqQRzIxdiWQV
nlt8NGO9f5RiKG891Zh5ZzkSO7Xal25InnyEkZJe9dFJe3QJDSPIZey78VQWw9Uc9x1hHa/K1up7
xPQEAsfKeZRpTxFi9smerKke6QIlo0UzNKJqarIMH2sP6RGP32hy6h+XW0GOfpfuc3xC315TZfe6
nTC15tFmhUd5C/AMCw2dZVdu908eKtI53rtOdWxYJVHGujt46wkp6X551rLRsnyTNPLoVhBSbeLv
zoakO+M51p2V9MnZ4re8qnSXJBjLor6dowcLJYFCvaemYwV0YtkjPWGigYDWJG8wqgXABx4iGN27
fMwxOc+3tCKIjwP9Ip/enuvRXuoeU8K6nsB76kQ+zbhC0WHKw4LBpXP8LP3hI8x4827OAl8I5KKl
1fgnJCFEARq185rlzh73Kml1kSLcaTAvtFyDNXQd58M16RPTB87uZWJrNy333gc6Cx9V6d5nRvrq
u/74KWNkQLQ3njyWBafUMkoqjaV3j/4Bo1KhvVLSdW7VNFYPPBmfSkoRh/UAZTZrejeCDBuQX5lv
DiPQqMno0dNyErHzboba6qAd3NlvrdGMvRQpUXcEyFSUT9oEeGV3spZzII1o3XMaUkzE8v5gMSs9
lJT1gPqEu+VVQsRZT4ZBNE43HTSlUcen5IVatsHSkQv/uQRVMDfphktAMOmdPYpgLTP9V2Ll45Wa
r/reVAmVOSLT94Nq/kDDqk306so5OIISTE5otj+NHeBy3BeONu4roejjO04Mvrdp8ScgBNLQ23tE
S93/3Wjzbj0016xI192MMWsBluBGiWgtzLt1KyRnlKeuQDApKpQvaRbIP7idXmBSNO80QeG352W7
8yMSEQp7D6XBadahcjGRE0Z7NrDvr9qRNi3BPdjudVZiJ982/VPbd/73rUT+jPNBO4fJWJqbChkb
EUd6+WjNKDpk3i+1r3m3ih4LPyEkfVpnQ/aslI7NIWZu6fuuBbUGQW0fu9mdkfnDhQJEg5fO36EZ
aI8ohco3PjC41wQpGpLrZplImGvIvwctrW6NWX65YxK+QVVUG2TR8UPnI7SzStpgZqm+IjQORBIA
WAltYyeHsqJ4DnB1CKkkGg39Aaljhoka6iBj0nkPg8k6K5mYtol5dzkG9uTOKyuiMqZh/Iy4bsim
/Rg8APcpE7xdwoyKMSUMqZrVBCVhQhsIHrr+a5PWD4FbuifpUZvMlIRoOw8jVcQvLJ/ENbXj8tJX
wSMRAgRDCtpcp9EEKm6SBvtAMLJzR5M42vVQnV61qLglEWJkaI8+qKHuXZe6/dbJMt+UlWE+1K1F
+ECQwHYwANGWfneuY8UqmBbQjlhnYqPN0HpywyK44NjBczMecy/8MP10tvSkI82cSqrlWCfMi97C
mNgx53RvgYbY2MKArPA2nD2TupW0XOMucIkFT2fETej/pu/i3reSKQqIpJCZkOO08Mco1kuttZ58
q663LlL8HWs751yG0Rda7+IOEx5oFi3kBw0a8YerfOSYlD5uZo3ilkV98CkGgA6Fb1KotLNTWHJV
FLb4QYIvzi8tbG+9fConl9NWpgliE6cZWN3xrWEZwfSr28fYTNp5UGRe2/YveuKPTPzdr5F0DSJN
9Q5xDb9euyBRnktWclx+0WNv1AfMZ/1KzVxNI4NXkMGjLejVb8ZonsCJvr65M2+gyHrKpL2PHmne
xflh3bMqePBS37lEWlC+MExzjemZxDqBOAKC5nXm1lMzOfLJ9Ks/BBXlMtHPzcw1sCxY2XrZ55dq
3nXm3VBEao3Bgliiwo7uwSRh6oqS7MvK90k71j/HGY0aorerdNv7QP19v5BrIVWvNSCxTxofPiUq
wZDW5cUf9Cuz+A8h/iqyYmoIWNbOvtdFu7Bv9CdvSkzigoNu7TeK8LEZD1gqM6JQ7xWcpuxGaA5P
giw2MOb8vDV9rYt67VrWTIwUTrT3hfplujbGy7qhzyvtOQWWqzZEjpRI+UEmF/uDS1pVbwUvYa07
dXEPZELtnAjBMfx6NfRPUQvSpRQeMHD2wob2pxbgfx44jaI6efoe32Ng7EcYawEgT7v9qKzy4sgE
Cn1C/zfPe941Z/6a3yNa22UEzpatNxA9MVAZ/R4NMW2g1k7N2zTS/zAJVds2WB1vgemcKyyqr+SU
Ya3KcOQuuzh7tBXqSqhYMb/cZRisJJDO1DOOcVS49yTqZodwDDO8Ff0ZL5r4AJfh8V+k/TClFr0A
s7ES1JST9ZzjeaBnPZd7Z/eDbfznlhaMao35DwTrjJByYSYdapv2RDyWNOmXg6RVvUUi3Cek6w1W
0+10ETLrVUpfhwEW6zB38m1jdtlzjkwYOrD9a3DJBdKDUt+iqGivJXollCjGy7InKo8e8k5TungZ
sjo72xYVyWLGuLQaPp7BwP08IAV8mOxxjeZrfG9rlJqIpMtjJEX4FAuHANYx3sVK7GXfIANfrqga
S9a+oD6xHJNNCVhwGOtbn4Terh7JBNHAFA5V9qX39nMhh/ROEk2xywVGmqq2IVjatnldNpBjiBKh
2IRqimOhwsjgktW8TMqENJ2DoYf1eow7nPI6uXhhnxKZgTF7q+aXPNgFEsOUiRT+Rv1qBpjuOWfs
X/YIirIPvtrkJe0AExS6G/7sTCJQ9SkqHo1JWXcQX/AGLldMn74DiW5efYNe6u2Wd7bs6gKGaOt4
IEoRlQrWkE9maL5ZEndPDnt5rwGpvTm6S8EJvfI64qfyTBZw2w72U1Rb/TP/9JfR1v550IhajpLI
7R+HJCITJXCbS+nhQstLzXn2DKIe2iivHgizRdPrdI957g0PBqvyF102j701qoflC2794bHQp/pU
pdUVZG107YKEqU7vpF9+SGVU5vqHYYf427woPwWCR9QaAFrCxkE+dTQSNEYzsvH67hSYqf6zdVi7
h5rbI+mw83e/hCOv3CI5aHWTvzdc9R3JzCDxMnFzUv1Rmn72zkXE22dVujNtVGEREkcC7ZptIRlm
o7w8TVaxGzSf4MWi/+ptdEFtD+cqzwdS0qpA3gvsj9Rk8CFGVfM4ivzT8yjwIWaABukXyT0M41dK
H/oz4MrwGfSSNu/YeK8eIBrBB05PqA3bp77Kuwc0PjE6hOtQ1+nvKr35mI5+G/wZptuG+wLFdGPL
YbYsReVbEAnCRTKPjtO82zALAB/R0vOqsMFabQUqrPKSs+1MxB6m+Dy/h51Ieja9G1j5pU4+dxmz
Fll2l83Czyf/EvOlW9ugPsFCt7VyLlrpuXcTs8QAsTosi/kY2aBcXbjQXvrawKuUJBrUpJr8SDzo
G3eEhLvStCe4LM4D/lf2zG58SaWTnhxKC9cO58edrk8/KWXipSlr+NTzpW653tEMzCAJljhQuPCV
ddyczCp4ESLvztkwK3TnS5Px/3f/3quFF+Y4f3oVq8dmcuujPtHhKdHUUU2Hrrecho4SNPpjnXDf
KHLOtjaRZBYZ90ZJ26pYLulNWHKptMdia0pqYFk9xq9+TDo0zI+4dZCEiiakDocEorfi4t6cSoP5
a2cwJ6XuvUoKsE7f6DpRILmvXdFTOWCc0mm0vSf92G9Q2oqjOe/2gXUgu3t6zJMH4oWch9xiFcL6
cHzPhuTKpa+kN6usJ2mYbwoxGg6+4DcK/QpBKFiyJqoLJMlQT+qFWtYmcCgaeoX96JQfkUjgm5j9
m2UZ7l0W0jTPVF5tldP2TH4L7UL5fA/kob7ZMYH3Tb4LSHC7jyoHApU9NcwpWBiiR0W3LgF/6kWg
XxxBR13Lg/g5ZJgikMfdgRgVa9UQ5kU7hP0mLsXahvJ10zLOu+WDLboQkSypE2sbi+wmKGp1cTSi
S6gw/UQ4gJ7Y+dRi//c/NzRN/aysSp6XvzTq4i0Xqjgt41eD+grbbyouSSIDHPd4pgjWaGETlMMn
OmVG4ccErOMGJTYAL7dmXI/r57pMnlmoE+E7HxocSmWVZeI1me9UTdnBo8FGutwbu+4PkhTSXRkg
U01mAmImEFsMuuecJ5gkL6R5bZfj1jzIQ7L2vneDwHoTlA2oPHdkSCI4XR7lTrLYFoAyKWu21a6O
LGKde/keAFn9lU0s+/X5AkxyV51byDUwdx8iO7O+ii75ijM9+aBjTe1wqMNNGo/yqOIa/Ujg4ULv
+vvU4KOgM7ST5M7jagOg7qnO+9mTVxpL5ylxQ/erH7xtpjk5UjjQyL4Rd789DQhG3FrvJDmUBIYh
aKWswYR4CPatrcVYGbvhPMOfoEXRuE7RJoAOqoj7gHcDMg3QIhtnA0Q2YB3pl8/DmxGZFN4ct3nw
tA4tfC1dKo5FcylKcBuhXrkk0DrGbibKpaAow0TXnz17+CBDXr+MJII8jxAP1qzZ/YNwyt3EuQ3N
F7eVrTg9k0bZryLRWIbL+MlPMBhlU4Le3pIsby2T+KXlIeSQ39PiDNA0NsZdWqnwCbcxU1B7vC17
YEfwr7hUM3uyapZDsvLCJ6n+BPOD3ERM12YyEET/d3nKWwDdquvAf+fV6oT8eVdaKIrTpCSXyrSZ
ZBW+/YMCKl2JmfEnHNfearWNw3HeHSv0QC4s1CTLk4/QKZ47ciCCVQCchgneH68I3vGHnCffU+cs
KZIXtVRYUqOpmW91Nh5+oL7fP6y0dy+qIlCOUdh/b7qfYdTpb0wFWXjzFXtJFf1sO+2hz/L2xTdM
cajK7nnobRx1VY5mcUrFQ56FYt0qc5O0qfUEIcDiG+HlBEJprGIyYz2Rf3fFOwXxn9MOHMvODVoc
YWAWftjVV1yxCAAIpu9KLnk41JPoVYbDWmv1y8TMHZUgsTYI/82La9KbIEiX/CJkCbDWwhmpQIbJ
RORZ1Ac5ouUAhpYIokOfIQqHE+oQpVOqi1+QedV2pbdLlebcl5pLLccwXsraxgYgGes1Z9Y8ZXV3
xf2E4NAJaP/i7KcfgNIpqYw981511ZirX5XXJweVk9ojSlNu/cBlsmF1PZd37YDzbSb5TX0rDmrq
v0rbZiEdTAbI6OU/kSe3lX5AqkXU+uHB5HQDF4VXXvkhwdFmXrzDPyl6E6F00+4yhgJOUau419vB
pGPcPgm9bI9QwKydW8T2HZUhiTiuaW69mBkX1mwDnZ7wtTZbKGQaDBqrefzeAHzHVGuAAxpkVe+K
eCMjYif6Nmofl41KSwIkk3bah3n6M0iy+jFIUqhLZvkbTNT3jflIkEAsnYzIR05fjDsWicVB4CR9
K4ZD4Xqsv1z4HEFJc0KvuaU4p4qqfWhqp3jok6yFwuWLnwPv40BWKqFqcXBewLMEaEAXs40JwkEX
3YMOuZDXF85JexSkND4qkN61/hAhL7N7X7v/rp62pUg3cFzQQvTQyFi3hsMOtdyeSKgZbG021BVV
gUdjCI7fXwXe53EbBbBH2oSpi5vpZ87b9DgwG4F6yOw36K7UCsZbk+XF4/zOcF4Eg7C/5huFOzpf
QTJQT4NUqLr+2bbFXH9s5d4sHe81NMejaPJf/RSbV11vs33jQQJKm8xdf9MytYDrj5OXD1WDkmGB
dpqlBzUss07hF+JKdY8SEKX/7Bf/Pn1ykV6qSNNIFSjvu1BP1inQ1xMUYO8UBbgMlzSa0gfn2KVe
eIIcj44jR3+TDD1AEL0gS1PVCSGb/jhexe+0YkZAu4p82kroh+U0GEdgCgiMwi0iG+oeVEaWjQ73
Bi03zi4zhydMf2cXmCp5NOe5ux/U+IRbrm2GZRAgNW6CGZppZLW7j6Aq7VJCTy6g+pBmo+320irk
//LRKEQpdEFuYWL5v9vhD8as8FeuIcMqG2RY3xkiMbrdGkdwtumSuDiQenRTOvf+fXFmRvGegNfv
YQByoBDrIaLmlDR9cwIxybreiqKfrn4yNZR5dQIHtBXRIx5c/ZEe+cazhuzeddVzl/X9c2hG/XNC
9BD85SffM+u7omA1RAhFygzUNJrnWnDl020MKlHYoZGcf0a0y3U6YsCbZDMLw+VdXyiiACuMBl2T
MVQI5L2B24n77zdmdma4x93ooPby1L5C5rJPPQR/cYJpo0htdy/nqTvVkIoE8ExeWgJ8kNsVdnIR
w6F2oKKC/LMORmppb53CNMXS5ThWM/24SwHB/L87k8L7YU7CvV8wsjXTj0uFYngBXKYDVVQUSWen
b+t1AdYLJFKKlnMUKXkEgXFdvukYBGsrkpCmW22Mp7Cohjs9ZnGqouH38svJTXpMcZwfm8D1LpWM
XQg0boIgq3tvs0I7ELmF19zXrh1ogI+UQQlXbehd8WAZe6mZ17ILp405L/MrQdSn59MGNmaCdkXR
dYHKM4mFvLIMXZBMSTRwvLtGo2LsKQsvVN5N1ZHyeN50M5OBikU/zDgRjgTJLcwczliM5RvNkeNJ
BQHOwwTXOQX56YdLpWrVTajWNTfFeNwa2km25bR1PaO6ArXkK8RvEWHJAUhcFDrjoZv8/nsj2Ya+
QacxKd9jPwm2pZwwjnvil8qjcRsjEzhSv68Y4rLuQImoeVxW7/EcqjQZDQSijjoaREvkWkDWVykG
jZ9GEO08c5B/OMfuPDst9jaQvK3lZeMF31WwavTU/cFkm8gbfEen0C3lgRlFQTfao8XIFU+X6DK9
ttt/jz+gAAk2yKzu1SHZMxbJ9OnbRCJIlVBV9ZVP017gx5eWSRHQIy4iNzA4md5TW2OeGOZCAvXX
DjXleCzn4ggJGZu6AgOR1BPgSYPz2Imy2zLYV1FwKxrduie0a7YE19lXrH4LIZofJTryDVzoda/8
EWIhM6lB5/wtiYcBkdRslt8WQLL2cUhJSdWdqEN4gw5vBh2z3DA26RBP5B1qBEcShC6tiGrCKEKa
6/CxHEvfLSOFM49lwzRhcEd++x0WMyn1RzAu3qRQX1UK+xso4P8xdl5LjiNZmn6Vsrpe9AAOPTY9
ZhvUMkiGysgbWERmNLTWePr9HMzu6pqd6d0bJAAyGRSA+/H//KJfeMG4weafekfJk7fWfe1SZ9ri
l4Hzp/CGfS6QtTXZKE4YHqA+VPqX1Jq0N8hG2tJw/PKMw2aLm1V5auEsoRvBPg/FellhfuV7i6G3
JuRt+bOFRfzfKu0TvM5c42earwYscE+A6ktTpi4NxZie9A6OaU9q0bypR9s9gPyS6WsusCgIH2sz
/XH/loNSnOZ6oNbhr/YNBhEgQD+py5VF3g7Si7zTjqOVkJ7nEziCL/o+FMxBssbs6LufamjxqoqB
TFEo6qUjT2Efd8bBGjvQ67wI+yd88E2Yqml1SpGXPhChM15sFSvAlMDt3E7sn06gQ84qBpzRUw8H
C7948kg5RB2FpeQIlwpGF568WtUtUF/7RO7gdCOQ1WyGDJHr1CcEG2YohB0E8+3YqPsmGPDoxaoJ
qd3AiFk2m3lUjXycwoQ5ndyw1rDHsSF/+zo+O87kPk0ErsBJ758Uyw0381VUGe2wj+0eOiQd4PN9
Xs0ZKU9DTBMCYyn3PCnFT5e6nGK5xy4yq4HvU3NvE6D1FOfiac7+MXO0jokbXys3uUY6zZrArt3L
/QWrEHTED6u1RjTpMrRAzwA39JVpVYCyTUQDp/gehf7B8bV2l9mGfwK50mHpUqwgEnuIrah+bB1r
eGhaD5EQeUD2o+NOE2Dpa9GWJBJMuWUvsfCgjyaLKadn/KKCIRXQSjEl8YJCA8W1kQWX5VvQ5QTY
hOG4xOpEfWet+iMy6KXmCU5RSP1ujle7LNpwIk7acD9oZg/ZC61dXoYt2jX2Ir37tRf8Y2+CbDKo
ufHyPz+3x4oe7RgqrYoBaZhy3AJkuAFdJAVpMHjzHGoAlIwnovNUZ/pmaFOxQ8ufr4Whxu8hIWLo
eLvPrBWQ6ztDOZWOTv5IjQUbuIzuafH3Jol30cDKFN74NdMT/5tlw+cN0AeeyMPz1gCFJw/h+g7y
HL3TtJ3OZoP7eFxHzbMR5JIIgp3VqBB1CoCwziRXaq775w3Gi7RLQEdxY/nhlTm/bELSjxnh/WAo
WA7DW2FxW6N3GQ2VVC/JwwnUpF+BqVarmOwgwqDZlFPR76xSd8pNEJkl5s74tKdyjZm2+EM11YTq
Pi3wgw0BWEYBSEQfWDwErCUxSUU1pGFZu0/SDEUXUpTXboT9jHTF38yHeEBBZOJ3D1m9EqLl4Rht
0zZW9TH8jH3KX0f5eY8tQARVbe1c9MD+aAhHhEoHs3e8Q+HJpj8c9dnfTHX0/DTvzRsPkJRwczLD
gtIIV0LHFE+fDHUvkMTOH3HejOkrbbP8W6RNB1vOWzqE5gwf408DG6nRx8hhnYneWKqdzgzqJTuV
4DK09b44dHIzn6/TXylyWaBbayKKJwBXGrdcQQOLDy6rOaBtLt+9ov021AQ/m/homLGRXFBvmdgZ
t6jXYh8FgsA3IqCLlnsu/JzcyrcZYPFxKOGRxwpSA2y2yF2QE808WAyB+3p/p3pFzBM5gQ6ODZBz
2yo6jGbKfDmAgleJwKGLDeo67VAXhbpKsNHHdDc2rwoSPPrrymvgEw6KeTcO5PIQLaW3pJ1trgZP
DAi4Qh1Z3AQzbXvv+mCSvwvhlWOwUuMFZM89K4KrQuKSUwyTGrw+c9CBPxgcBlMCb/T7TEQQ2Gcj
KME0KxiK9DoYMTSKkbKT7OwottNnxTGDZTAmMNQbEt5C16iXWe1clT4Zfvx5x6d0mpTAOxpkWtDw
RXg5g1NCoD6QjO6zbdEJ8NX00FWWZPBreJmZKsoSZe6rt0EdbnS/Gr9VaAsO90GyFMn9srJVHf5X
pHJ9ZF4w3K+6bOqHRVMhzxrS5DCURfqS8UWx4jVsogucKxEeEr+gW22XZbT1CyQTQWCw+CAq9CFE
g7nOnKF4nDFKJQ+1s5bTtIvrnQGnYzUTSyjyVnrlKK8eS+hdhLH7Auu8HKcqDZgdPNDbYa/EOqrM
rGVk22/aRE0/d3F0ivFLWFt4vbn9sDLlYRyoe7XOzX0y6fXK+ZHZuAnrsnyyXUXcIuLwykzfTQqn
x0CrnmgXboeo0N/cOhv3Acgi7KkfhJZ4B1HLgD6yjthFb4gdcwiqQZIkCFKSkynRwvabmR6lFEtw
exNL72BJlKmOv7aysDl5BTh1DZ7kyzoJ68N2p5S0ElmEYFIipLWqCFD9Y6m1p/uXn9UQ/QYd3h44
NxTE4CrjGowRgD5zVkpPixbRKVDZPf9MDxkGFfo5xZTpjwJNEvWWHEdk3/m+Lg+K1Ea9EWXPfhsP
66ZVWQKVekrETuYvYdfzGzU1bf1R1YPtYLlHs6ypRwiFLGRSism1dWLQOGR1lOPQrIce+mP8a3Ts
u3Ck6MY1obfiZT6sAlusEmwMvKosvAXGHseMvvwWZmG5yepaPYEO/trjIv+1l50GHTdKV4np66qw
TpBKvBumgm5RbjK3xGEqkRStsMyOxJoUj0kZP6tqLK3ZmhH1e+D1q17OmMhysY1TSce9f0MlT1rY
GvwITFeUpeEGwTHrfYPVSB5WvM8oPhmyyJun+yQAey8K5L0tBimxobVPKIBzydyKuC1upuZswNhi
+e3cv6IsMI5G1x+6Ivk2RqPymDgKaQXmbm73wB5rz+IwefVPrQ09ZAMQiejg59oCreqSJEscPpRc
xWMiDT+cNH6yurVdaMGnWbH4hzyeHvoh1q8okjfwx+lGUbSrunEusO1l+RFOOuBWHD8rgu6amTbo
31q7yze2phs78rQ9tJmhtWjkSqFsM2dbeymay7nio91/woWi3DSmoLjoIuWlLZoFckvQ3ami4eRa
fNPMi9YQGHuYEdDFBpAVvMn6EjVqrH5KZ6vAX/m2UD+jNnufWRyN3utPRCs4pnK6LwZztweQ9zLl
6CKLdVHK1jgduV2g31zXarbU4tGWdV0G8EMDqFMItvTaYalli7lrTbJjepn3MhzyHG3VTBb1dsy8
UlQssYH/zLMfFi8o6s1XoRrYF6UG/CwXVBxLg5ZhfN2RNfXiO9oXPNWdrzMXJNUFR1EwPD3j6ppX
ta0TNns/iepVQ9WxQxhTIjeMNzNVRAN1XYBjb6gvkptG5MAitJLxPZriW2P7YMHRSE0Rtyta7+4O
FkO8GQRC3Milx+n2cj0AyLOe75P5tpkPHQdwfTSytTlkyiO6zeCx7QOoKLgW4VIKHCmXdpVseTu5
l2zu/fFqRCzoG49eVortDL339mCsETHFq/nQCUp732DCQbw5c0M7/iS/iYhsyZtzowhGtx8aj5En
6ququu9FAlE3rZQPZoBDX9HUlDvj5IwXQhbixaQanuyBE24iF/3zJl5iibuN4GF/+pXzYmWj9jpU
lliR32cdYr3oT002CaSnOKPrBa0qRbPdpSKU8OSZfXbEzOmWqqjDY1DoZ4VkQECNjOxgr9gNdSDR
dVgQFZwfwiYqOF49QGYc2ySbRV19FaKDqCEAK7HvAoHlVTZYBKf7pjGu8yQc5zB1ar3RWKAix8zy
vMNEnxu6VuoD3Ozk0aDFhvu26S6FjAwPiXM5w8TEv34qgxV3ZrYzggqKl8ptq+Jv/ajV5JGpg9q8
jRmIplCPZac4O9PIbVIQJe0U/gegkNqSKmUEB0cvg/M8T04p1CjEKm/1gCvrfEOZJQ6PNfKGV9/W
SRlC6hpMmGnG8+0pb9RKwin3ARD4P7yZotU2LCeHxfwbOINwl5mk9E2YAq6IBswgGVniBRK7eaQg
f9Qa0poHZ9BPvUmJjGxBfaWl6XKFuQbkbHk4sfb1NYhXfKyQIOemXZIpN4Ec2qDUctUuGPY3ld6i
9JY4W2Pob6NqBLtEcvy0qkr3jt7Wy1gwZJa2Mj2Sxpo8RirX33zzzA9gqo0n6IiDpKB5cmoU3CIm
wwXy4WLo+sh+aRQmjDTFX8SpeLO2b4D2Sw4GAXEHrcXRMHBahPs2NDpdSiwKyIotAstTS1lMcyzd
ueSSPjhaVRK3TcMA2t94MVs8aCY7IdlCYGMH1YBHJUvGm9iMGS3yvH333VjFGbxXLo1tSg4H5NVB
edWU/DZ/B1lumU8tBvORF5W70fJwB0fjuvNUwz36NszaJtLqW1sAj4Rgqt/qyHwjPEHytFobm3AL
MNkYS+cErceqSqxI5KBaDYgLKFOTC+JAfduFo75VtSo4D0G+6qNWfTADSiSd+L2NxANxUyr8N113
6yXTdrhTo85YkiETrSpyrM+Kj27MdfrdvWLFzxKRWBL/HFu9QQ6O4lbX+uDxj41b0NEelfbnH6cQ
Wa3LsCuPToJ16lyq5T1tTDXBBdWnnFlmTthtwlnLK/f8eW/M6KREEVo2Lo8+r7CUaGuc8/r2WoBI
I5g2umcNON3VhH2rnTrehZ1TLRULHW/vQJ8mAPxkm7gLyyMyyAjw6BDbtdUJ47zpozYRZdtYze2z
uCJ7PlPeTOJxTx7SooXZ2wWfdBBL6BRIFlBaHvqWggjtuvZs9K6Ds0BFjJniPBSsfhcDQY4P9/rF
BvjHTetvd57V2GvhKtb+HgPbi8HZdXq91WV3KaPw32JuneNnz6Fm0jksgX1YSBUjqyY24z/2JmNi
5G/VbdS4MIxs7RsVINk8RIVg26pH0SaCAv1tTCxkFmrwWYOuwNBzlnrjtm+apb02+ON9QcZaDMlI
jqmWwdd26I3p6KNPYDTFmwP4OAF+vVg2wLppuiXyCGVzJ/E0vrj6lb9NuVpPScPYI9l1pdx4o26R
i9Jt5qErNoW6FB5BOVFQQd+oEIw4roQHfDTPNPfgfsFzpPdinDt5FBJweUkElg/kb9HKkYfzA37k
PpD326+CmNix+W04tKrX86EmUWTp6AFKGj2mlTTJkKshnKuSU9qI7/ORyfjKAhr+UgZ8vVb8qXv8
Y0+JJK5ONu6yqCMcAgvbQzM1fcvBA29+F7yNTRMtuO9KqHjsgT0zjcu9UJ5T+uHXo2HHR8v64v7c
+fz8jPm5WYhLdTzYXzXQxdZ0pniluYnxpkcGGGKCy2yfW5eZ2RD1JuTP8bXXsaXXiP5ez4VTSV7t
WqUbkcTOJDOiMMqVAKfnjo+tQuCjbYf5bn5qU7cloHkbc08RWOiJLjiEYxEfbIH9RaKwGhpZALx0
Ta4sU7TCZ0w8mPdSfGUCtf40w7p+G3QGYMnXHzsZFF4Y8Y6w0JBU4OnJbTC8TLsguQTV2B2dMiPO
R7XT1yrX9gq8Y1NtylthRPUrLSo7cZWXJNT9Jwc4ZD7rd1jxOmP7Ymmiek36eDpCeekeRrLAXybj
7ANBrPNJsrOtzr5pDiMocXLOJ54PL3UUJi+Y1ygbXJ2UzXw4NNHL/ITGlZQq07bJ5OG/zy/Ul/0E
yV6asXXO5+CgN/Odyl+7TgBdUNO8ozIU0FLIW/kIXfcyTGHznAV5vR8aaJQF5qUfcAswcPGDby4S
xK2toLYk0698NQPQqAjOUtO/67jb74gtpS0sD5W4eSZKpbllzdCeWzIlcbzkfODVI24NZXocwVdf
tBSQDOouwKt/KmX3t52EstujuqUiLuh6CdgauzYL222FIdnRsNJNkgu+G5h4y3l4HFrqwUohMdGA
XsTarrmNiYnJkKbGPzsiQoTafPHdSieArnm2woG0oSBvFkOkYlXVgG8kreut3T3ET9oqrV81TxgS
qscspVS7Hys+mgcPH/GiHV6UsgDKp/q/qMFos9JQqmMWe8qOD2tuSQKwTuNEMVYO/mGuLZK8ii4+
wMt8hIIM9VfT2QfyS+GNUKT3Aq2ClY/VrbYrbcuV72z6iRGsYN24oRyzN7XTOTthGNl5yPG8SnpF
e8304UeLI8ffIiJdWLx/jXBaHvAgCZI+eOmNDpJ9yeQj+J0PlT0QlZElJDLnzEWT0apf7vugGtOq
i0vlSBVALduq1bVlOD5mpGctK12vPlJN2/VEgLyGCNC24Kh4RONyASXVZ3HPZaGRFiwJQqFjQssR
BZNokwTvNOdJxmJ7VMOIVplJjliNAAQyY/SMjlGGUhnBT3xZ8VsPa9JI9BffBPA0SyQl2JsOD0ZD
hy+kr9HAF2vxiTnQ2a/xHuEQKGBYepDcdiR1NXA3CLZtPfzdEPUMW0vWWpoJxlVa0HbmsmM+V46v
joujQ5CbyVpTnejWD+q0M9CeEj1ME3k+V5Xl9yJM4Pll6OE7GinBCvcNjaYXx/iMSkqb5Oy3WfFt
VhW1ogl2Tq9slUBD+1Slkg4mZGIORUyLkVu+aIrkUJbWeCaISKE75ZZ7bHsQ3LXpa9GpOKFHpb62
cZJ/1zENyutieMwjV5KWKc7i0jE2MyMYH7gVtjXei2XJ7AWb7q6PcX1eZ9fUjpWrVYr2CLXkVklT
nHnTGhXa8cQ7D9hOvXIBnTKaw5+Zw5I19JMCma1hHwJTwYokc9Ojko5EvvS5+yAgRsksUvWmB1GO
yhLvvDLWbjSRtVscwzqC1IsGzy2/x09zhUr9TGb1KblNhT+tRRrrb5mOE6MXOyoJWU2zaYaA3gdS
zXFDOGSgQcMpnCMZxTCA0ozo5CiUjMEt6YjlkUuJfkhTKfUesvYLNQh0xbEYz3FDzecPjr010FJc
olhgfegztfa5SPZk1ednv9C/BV3oPXR6bL/O/wH+of3KSsx7oAXnPOjFYDwG0kXIj9IfOhjWwu70
5tGJGzDWOlhXk28dMWlWV/TN0oXlui+tHQ0nop2750Z5qnCrfImo/PZ5mHXHxDeueuFUB94OChg8
krplBatimc7R3XRGF1Sj/bUUH6nu4Xc1+Mp+rn8MzDoaE2ZyKJiQYvLPlnYSGPhvOBvR63BDbbXe
aL53Cyuqc+GQlBjlEIamTmZx6z0WlDAcl9oQlu9tgZGC14n0MZEzqR9rpyKFZnEtw0TyT5KuR80F
t9Lsi484tPSjWZP3QRBjsO16C9fN3H6JqaW3eU0q2bwXgoGgZrDLTYeqbROgevkOoSVv+4U7GQHu
m+qvh1qF0aKC4EeVOI9vGObFOH3p7aXL/WCvCE1gFzbGzzjCBfHezG6pmMbHREkyWBUDts2T+t2G
T3wyoEhuJ9e8EZyZbh34ww/QaLSX3Cq//DJuv0xBh8qs9c8po31JMHtxjfFn3NpUIzWRWhvu6eKq
5jCuVdK3f4ppmee69XNQoLUJf3Qg2MJHj3HYyvFjXqnYl35UX5hEFR9ECvprMfX9TrTSernzsn2o
44tpF2n20Rq4KMuGQB4Za9iY32kyj7fU6Ihaw46GMBh3/BbAkszrXnkWJmRKa5xe4dfWx6jWIN5L
CKGoqJ2ZqtqTi1MaaV4ma0EbzqWNbHAd9tgZL4iceXG0fgvOpp5V4TqnYsSyAQFS+FkmsFdz9dqI
Vn/KyjZcIfcztq1sTYmuORsMXjfDgQmeptaVaTNYIH3M9/PqPVHAKhGTxQYFb6ejJ4rNPkYWApAp
1VkpFAxUAHhhZYRNY447vSp+75MxWKmvmQ+zUMk/+M7hClsT6SQ6LPBOQ2NduGZ000yJaomrNSUM
q3rl7ZMBoKAMKSQzB4g1EQtwcelbaCXfWMf5h9grXl01MY8QA6iHZZ8wqwlajiBTkCLiv5SgbKfK
I8ka04elodrHGRFwcTwDbKzOxVA1t2JiWLMm0S+p1qnpB5fRF/QB+whzBMwpJnWbpR5U10Fz5VTq
3b+viltdgQx4c32ruGqF/pQrrnqN+vhmiZrRl9CIddiGKBkS+0sdUv9SOZl58zzvhA7y3U9lVVwi
4mL58R6XwAJxbOqXlj7/Qykgk6RQi1DysewsQtJKcOR18daVi1J8JFBlZ8qhTq5tX+mPTevAPeJX
fYFSh829YxifbWIDV1bZ9xkpxLbyqgU12RukPD16ladvujANDmkC7bofk3rTemNwMQSG+0NHMlGJ
idpaREP6TF0BMOmjgZwPgdR4qzquMRZGfvNKTug8949DVR4aVZ3ismO4m3ZqFIzmPaJiEfmt5osp
BCUGXnWxw2q03f1L1wT13pSPymYW6tQTujWfyMdZu1MxlxR+jgu9TPUqZI6L3alERytmi7JEnlRR
xdNKKMiQlIdCsaJHoOFTpRfeL6QIF0+y1cV+XooZRR8faxLcCsISLkoZvfDFKq+k34h955GLV5ro
ivyWxEkn6T5Bu5CJTGr11BS1em6m5GhQhRaLTpBJVltqtgcGrp58aqm9qHCHVEmWFzCnzyU4gY3j
VJjitR6P2/sxGWEQY4iqWhQmsT5RCx1dYOZhrKsMvx1MSvS9xyRroL6CylEkKyVXjCdROMrZJ0TL
xVR0XgDeN7HCUtBO3y3Flo0tFobz+tHJB2+duigdpwEfBUKXknWILCxsG7zGWte1YVwB7sU2gbJ6
GDrvNAa3dhjiwi9ZhMLmrnY7G+FjtwoyuviMoCAHNlGgdVJbuyBRq+U8hPg5KEMShMWhliOK1qmM
v1F2g+IJ1uuVcJoiq906Ru0tZ7B+sGmq9SRR7zrXHi52o//Mg3HRWrX5RsfW2UYwuNd3JISZIygD
5+DVUwZjAU4xGUDGdqa8h+nzyCW9xJHFfC0N0kIyy9V282FNJwYbP4nsiNB6rQJzVantoTCHcK9R
pp8Eg+IACXVVVMwHYUMQlREyVDhc4DBpFSNHnlFlyX7Gv9wR9gpuoYf5SJNomIO/8dJDpYqZorGf
y595g6ntviuK6jwfERzX7CdWRdjQJw2zJ6VSpOk5QK2qPuapN5AJX5W7staUXVXpT4YqG56Svtdn
NXeX473FXp1CFCgxqJK9mTJScHymP3y1cFnb05lAdyYP5w30LIM4QAzjjJHAYFfQ55tvpaQeTxH5
3+f7bda7/GXLyu4Pzs9oaejb9EbO85Efs7gYWxIVwomerCoypHVDQOxGz6KoojfZrqDYHbyBNoUo
f1188xWYI3OiHztlMDD+jl6QhYuQhOCOWEXkZqaZuwgax78lZIsc7QLzSQi6t/mU39XthvYUP718
xvyAoWQqDKcp38zn5g3siIuBcBaX2yLB/FM07jbFDG8oBR1MzMmWE9pMnSi11DuTCZYduPz2CsIp
lmwO8SEdaTM9DZ4XjMYRymHu9pKpSFHmBlo3GqcZ65YMMzFG1cHETxjFYPlhugJzWykhgX2VLMMq
8vbdELRvGfNHW5KXEGbObSb+p1l/8CqaB9xK3bNbmZSRut6s8FR8sjsMh6l5oQTiTpPjNgPzGnvm
fepZ07a0KijzwNi4VcpN1LW/9mpM03YY8iOc9DaVJ3ro4szEs1jaJbJjP5n9a1in5dYhXeShzPvh
dO+eSrH8vCfK9Kb6dKlMCsL7qTAhZHZisbZqjFKc5bvCFde7ZLMTkdl4F7XoVo1ww/N8ft4oihay
AqWCLTQPQ5CQFoSqhS7gvngN4lzZ0ahUP5V86DaEp0MzjIbkfd4jriK9793PCUZegJoHNavqqxmC
ctcUe2uUW+E3pMi7UteqLS0eFa5jt1HGrH2fQteTVOjxmImqO+m20y5jo1aXZlzCXPCm73qGwmIe
0LsIDgze3azpkmtYQOHs7X2qec6+b0391MrNvIeIJz1ZxeZ+METGCXsggohCKG5iVs+GRuESxoHK
ckbzqjH+bld9fjKdvNngzd2tSAOkPTNp5hLgr6Bfr6uvo+XaD17emIdocJRjWlQa0AIhEmPSvk5R
r+/0sGaEkKBSkJngOzos+xyg34OVuO0sultBHXioCD6rzgHIR0KDnsZ3d0b4yMBcvJkQ3l26J3eZ
vpVY12lK/FtftWvi8LRDT6lWrsXIrFCrH6wEiApxWSDFuAc8aI0NeVhuDBbQh/kQM1OussHG80L2
a4cs/u5HRrx23RLWukAeiu0socXyxVW6hYe2a/tdR4fnj1O6SyjjvBBWSwuBnSz7oJnruz4EEZwL
v/lcHztkpGJcARmHvDEEQ62f67s0LKJzlxCZCnKkYuxnGXvPRCw/kKb9cG/QzccMXCC1Kj9VFgTm
VnP16WjafgSYS0/DTphz0rGv90ae9GcTp+xqVXtNvPBN2Idl01/wAEtOEJ0vzpjoJ6MzFv9U4NJl
jNbTpRpIWgtCFw8V2YOaAd55L3P0EZkErBshNyPJ1UtTdSX3q5Dsn7T0WcR4of2Ehla8OLZUJ5ru
k5mp+stU/DrKZUvJULvhaOU/6VzhvGDb/lnzpwxjIg6pUh7TUbNvqlzCpbl5QA3gPel56e/jDGJh
5knDyDJyNvBSqkVc9WLlJRMSkk7IADQ1NNdaoiCksHKNQi9Fk2a01q9jh7plbRZmt9Da2Lk4KQu+
VPHa5QCmeZnP4ffZ71SgFGLB5LncH6jpMY9UoxzOOlMmX+nNmEokzYbqb2PF/bXX98qXQ4NiSzeo
XgIJuu8BzWgtI8CAwqF79KPiUPRG/jGmtsN8GU5PoTPhDzO23VqBKgsO0amPEF6hCpQC9qqB33Pi
Wpc4jWFjwvUmRMmKTEKDSljZbbSGPoi/TVeQhgS95ODKzXw4b6awxh1/8i6Y2vZHt/E6fKXZIzUT
56ZCHw5ehlyV04E69EfFsyGVzN4ZCiEYcU2QtlrC6c+9mkyUf2yaWFdOIcZox4ZuE2GSuEVK+7us
GDCeh86M4be2vI+8VpAfJ7C2e8GFNIg5VkUmNpdcDfm521ESCqnvtQUMMms/U2hKjYJAYzVnEOx3
rcmnm0/HXcZqjVWG244fY8m6RLFz7VpwfS1yx0FEaA7qdX7Akk55RtnYuz/ODdZ0MRy/BakkyA2C
kVjkg1096jjTPYSR5u1hQNSLOCdSkXw5/S3w6DDHaf/MZNRcrJQ0W3m6Ig0ZlQ+KcIjVa53Z9A0H
3p3AIuCzMQGMRt3xL9RQNnSfzF7C/ok/6xr2EFNoEMGAGvCFcaS5iMPqdlPmrbOvLDnMOxKgJP31
SdFLRlNrdD6MxidSF1WYRbPSSYlGCvqB5rZp0HqOCQ4fSpaAvoEKXC/ji2bLRpCeKdjwUNnXKGB/
5vFz0DTiiwYjHM80qGAHF9bKagChcc4pjiVLtBUJX/0L3U2pIXTF19S9Y57i/xSag2ylqL95Kavu
hE4mMqd4uuqEFq8Cg+XsQHdlw13kHr3JEtsGJ8Y93dlhjzmLsiVMdICkbJWbyCPogaWYQ/NjSK52
x+ouqEc5m2lXutcYfAa1+l7pgq523Hy5EdmZWOQEDwZG8fDpxFealK/EATjvauiBiNEJfg6dRiwz
zw0uoGewJChejzYOensE12Jrd6csV7yDEkEJHMfCOM57lOH60Sc0aDPv/XEu/PM5PzatPWAmObhD
tutAsLZmZA3ncbCJs5m09CWgww0ZwIt/YL5Oo2TABXLCXMaPB+2TRe/wIJQhfyx16zFCj7eEU9Y9
6hENcd1GzcJN4+7By/0t9iIOGdKYxI+BGzyWCI5HE0W8UzfDHqgLg2GbOrWH3ML1r6IWQmnUFK5/
U0suXdwZ0nvfj1VPr4TK9fff/u0//+Pffgz/7n/llzwZWWbW//kfHP8gpgNWM0vqPx/+53Z1W83/
4x/P+C9P2Hzl54/0q/6XTzo9rZ//6xPk2/jHi/Jnf72t5Ufz8acD0ljDZry2X9V4+6rbpJnfAB9A
PvP/98HfvuZXeR6Lr7/+jng2a+Sr+WGe/f7rod3Pv/6uqcb8Dd2/IPn6vx6Un/Cvv2/zzP/tIDdP
//v2f/2/L1z3eAnN+IupGoah6qptabbm/v5b/3V/RP+LJQzLtCzb5l+VRzIszoO//i7EXywavSZG
xoawbNN2fv+tztv5Ie0vDr0aTRWs8yxT1d3f//75//QD/vGD/pa16QXUtal5N/rvvxX331l+PhBG
wzYcQcnA+R8ftxAfb571v0ZjCiKZin3IwS3irNpERnGgZ5axWFCuDRKVh96UwTwhq7q4POR+/E1R
xSfZpebyn76zX+/pn9+D/T+8BfHnt1BA0o+clrfgB8MqwwfHSkmaQYqmPRgCrUcdRNt//Zc0+3/6
W9qf/9YowKYMXe8PqV8pl9jKdMhttJKcUwnxubLbGo1a4IpPr5lWmEkE5g+bPA6WaKXVfDHfkiuf
e9nCi60jrPtc5kx8t1GPIAm2PnsR3Cqf7671XBnEk3+ndfVp6fon7XDCc8zs4uJJAvsI3ys7br+3
ik2qVkhSpOLCjhOfRoqkTj5vdLOCCq+n2amhHcnC6tAH/jPyfn4QG6i4VydnUWQBWLcCE0RE+qft
0UGGqFeu6Vy8JPQWqbsyPIRqah4xGNmqL0kdGFNCeiyIdc0ZUSQQuPJUMCLPL1M0MOJch/gIYXwW
xOyQB46XZQ6YjWuMs6tMg+CLkATqrPFfXZeAUSx3iE+O4n4HOXLDUhsdJAmGagLPLJhA4J2M9o6q
GBuhlvDF3GBBNaUT2ZYB05TGVxB6x9EkCiBT32nKneGpvmmqfUMb0C70oHwMzap9MF1G8R7jskhY
R7TvRDs38USNHIqdV+tXzYWkbLfBw+R6RDBGZGd2TfatR+jZNM17MGIOSEoM/PAiwro1FD9NRMsP
FbKyB8d36XqGCdpjKcdglt17dZkT/6TLVLvkyVacizs26dZ1YufaxGh6Wyted6C8rz68u5VB/5G8
kp4sNBGSIdIwY+MU/t3zqq9QipXb4Mv22s+8my4OgaELFXUAUUWIXQj/xi2cH5Becmm8KRHfm+G6
72k8DQ/JB0kFHWpBzbf2KOtOrtl+w8zn21Bk2Oj4J6P36wfMkLQVl9Lb5HXuwleGQxJPpO3mMomo
7k5paYlbZzdKs7YV0whWHiAVae3jmGLMWuCDMtbDtdfpO64sczD2aeO8QjTqT/+P+07eXv/dKKP+
+bbTTXhlUR33B9Xvz3Fb4uBnkv8JsB5vNeDMRZaoXDIQmR4g2kREZmP6Wqrm57/+++Z/++eFywD7
z4Pc/yHvTJbjRpZt+0UoQxsAJm+Qfcdksqc4galF3/f4+rcCqVMl8ZYkO3f0zN4kCwBLZCYyEOHh
7nttVAyjDQWpJwuMD08bv9Kzs4+LrF78/vczG//Lx6Pg8PPvH6OA7oO46Y+NETyrFN/xY+FTuBXl
QH/CTJDMcLBKy/rt93/v32cx3ZXXf5i0YVNEkeIU/VHR2xFAeHBfTmmwglj2ZjnJpcDx/g+fTK5O
//rRxM9/KmjifOqKeDiOnjglgAmW9pShli+OJmUJX6fQpPjPXWZ9aoymXPma/mlIqlUWiFNWFWwQ
lWkJz+5BtwsaY529V8C9+P1d+NVdl9/2D3chNZJy6hLsZtwheA6tHPhxDURNjy+6E11qTJv07k93
/FcjiHDgx7+VTwqta1S3jvTF4/dJzVZTnmQD++8/yq++0HerMIxjs4RlzRI46g7I3Jh1ggU3Y01G
SXskbH76/R/61T17t9ZmQWphaco9K8PM2OAX86CVrDHCVu6yqIPj3I8Lvu7L/+6vvVttezOgQ9dN
wLTFbrbsBH3ptfTqcxkUiWvkayFib9UzgP53f+/dNMNMlHgZKxGZ/3JHA2q/xLjsWGjFo0ZdexEY
EGMMZ//7PyafgP85pxF0/zwkapCZsD4nbqWkVtHCQFc53Pyx75F65n8a5Oa/T526825uoSu2RRuE
makWoq0e01f2tkRHRQLfRN5VvxevteHe1NTRl5JIuWhwBl5AEs/XWkxgYmu6szCr/JKMk3FQJuZY
Gh5OJMIuQynhfpOKoTiNTfiPFvQZyoeYL4oi/LFChrhIcEJdiTy7zGd4OV9qfCyiFJuMVGlXfPhu
6Q48+zIiUMqRXIH7hFPoJ7otpuXv77V8zP7tXr+b8KYAcVg9jjRsauJk9t6TfDJ+/6u1Xzx7zrsZ
Llb0sp5apT0CocAWUc2+pmFi7mn2kJ2un0LXV5dayPydB8oTrfrQryu03IpILjg/rOMqO8aCL8K1
MCZMXaH9aeqVo/bfPvS7+c1VvUhXnbY7IoFdqXTTEmpFX+laQIUDTm/qqzewC69xNlILyje/vx36
L2Y6591MF+vIm90mH466gbA5d5iGuiKy1v4Q3LfStakB0F3U5VHOUkpFEVZr3wo6RFeKx9DCdejS
J8anBmwRe1/ea5AwyOZINopQoRPoM3yBty1NvFXkeKlluPj7d/+L1cp5N4+6QT4Nbdt1ZAqFs6wT
UdHKN+7UDIArjbb+EqLDU9oGz5qqOX8Ym8avntB3c+qYFKaeoWM+ag5RdRo+dw6rMhiV5wjzPFyP
eAjVPCGfClOipy/c7C2s5hlDTtu8efC7dOyAlTpCoOw/50oEbFalbcl2H1qpnRv4CjSqWTI5He8c
IKVWye1uR+uTZhHD8G0dkeBBXOn+EF/8agy8m7en3O+BwGRgM3OP78n2nub9X0wK6A9flP6rb+rd
VB21cUbAGnTHgRuiNIyJ1PSfpyp8NrzgWd48Givu6Wa9JJ3y0ObUhOLqONkFZmSNcWpR7tTYoq5g
P+6qrFrlNL7gWDTsyOI/aV5y0RLrk9529FUocjdiBY/aEF/yKn4NGrZW/6vxZr9bAxxf72FSif44
iAqU/EQWOkACTBtWhRMwGiiEgNvEiWv2mN7d7/+m9os1XOYEfoxF+hhF5xQM7XEeZ2noP8uhUObm
Jy8Un8Z4wrtaeTCdHA/p+DJvV82eWyVnKzlrKZntbodceSpqig/FnwbNL9bDecv9QzgWO6lv6F3a
HlOXiQOd7XNWImVssuqNLoo/RBS6fJL/ZVK0383WReClAY297VGP2WLnTfpa2xHPx9RY69FvaY1h
mFCNhvKLh0FXrwxiwCrj6elyWuPdQcvX6uA+qQoE19bdA+wqVwZ3RpVPmIkmY2F4TFgg70+//770
X31f7+bx3rImj2wduw8GYtVmFxkL4y78Cqae6N0Y2VUGzw1DfPQKvLO9AKyUQ5pggnhNJUzuKYtj
ruXHoWjPyJRO8tHALPVYhemlStnmo8i9VC0UBTgUfIqmLzfsd3AmBXfwh6H+y2H3bmEQdIJPpa11
R4z2aiDu4hNm6ExZLH1DneFGgXXtyE/UMVWXBaKphVJbFPbpRggysgadV50D08LR1I4v8z32Cc5+
f49/MWHZ7+Z9w24LupNZKoOy3o6FfUqQmi+S4j/7oP8q8/kC5rT4+iX8+D5x+WPe8v+cP3b77Fv+
/v/5fzG5aXEbSf/+Irl5k5Mx/FpVH5ufMpvyH10zm4rQ/9JM+sdZM/HDdUgP/Se1KX+km5puuir9
WGgKLJ7X77lNTfxFwtG2VYu0owxCmTy/5zb5kSAdKVzLsKWMWhP/VW5T/DxZkD51SbcaugCNYhu2
6r5bodkKBmiZ42HFGARCC3xmgJgnCxUBjAOaiZsCiRqI6HJSV177zOYOZzxzmwTOokmWoLzoXQCp
QTl5pIoQQLB5IUWzg4l/m+b9GRAKjULFscfivPDxRYOyYumfpgQ2MarQPMpvugwPnKQ8d1WOx4Cz
t03Ud3G3DgEZZ6OzjjZONn5JrAoRg7HR6uFlrNGbVx2wQ3CSAstZLOsxtA31ah9M2cnziFjV4CDF
3IsWY5Y2tBeJuYutcqEO1o2ewjCj5ypR7IWjHz2aS7LIfyhs/1th3wRA9hc6TqYFwgKKwhH/l6Ic
dQtAqQ+0u2v2DbGL5R/HaglFB4ypeRDFdC7xHjWi2xGux1B7SLWnA5my/aTv1L46BuaNyKh3jhHc
jOCgKgHOfwaqFRAKWGfqPe2Q0FQr6HRdTl3tCx6Wq0J0C3rJIBB1WLYGa0LIU1D3ZzwesA9QXsCM
HUE3LKDA3QlXPLiD8tjr7lPg+Ntimti22Lcht7OOi50SGyi6+s9V1Nw1FX1Bfr6we5dOs29Yd60F
0BtRRndhEr9ZRGOeLirE8q/wXbmHyQLDxpUdN7dIfO8x7b0rG9CGafVRz9K7MR9goIYHqA0E4tIE
xN2KLrwfKqo8RRp+ULB108r62Q6UR7OkXT8dT7rTP8wP3381A/3/VXvRCD9/PT3tsy959rUOP/40
O8l/873uYmp/oQa1HRfBnO1ocqNzrbu41l9otpmwDNtUdcM0WLC/z03WX8KhooInCFV106AC8/fc
pGjqX65qmRCyNN0FYWb+d5PTu42WLWXY+JhT5rEd+gyZQn8O57KuQcXZNMMm90tvqwK43CLDcG5w
5Iu/H6VQSqm4T8dIMgJMY1AOTT/dz2dpNRm7pKL/TDE9ZxWVrs0R2lQsHceL4g44lhnq2bXIYOG6
+bGMdEgRTGT3cYuzjelp1avmWp8ifusXFT2gi9F7sFB8l4a2uvzSuu03Q2usF82jcJ2pd+w3uzsj
9pWN0lbDsVPDCc/6zt3UqTHgvQn+V40K8Wr5wXNiS9m4yJEa6xD5j4lAoFcZUBtHI9Uemri7j6Vb
QmzSsQLFXztOvVAf1KC5t0Yslr2GuHlTFFjUG32+CpvI3/zjfDBfK3L9m2sE6tEdA+IL0O+zQYBP
4wdqTJ+0aBZDPVDoRNtS60e3JI9o5Q+vR/9cux75iMVL6SEyWJg6zx1KWfQ5MnX31aI1azdfrnVf
mhq74iBFlyFMmhsaV9WtL49GBa7CfDRfG5MYK1ZizVNiXVx6GB5mEH7lad3Cx4LjOJ/WqVptwobk
KIiV5dj43TNQuXgBMM1/m4+UXigffjiKh2e7+RDqrEFsQ+rb2UyjKZV+qdqZvZ6vJU7+hygWe9mf
Im/Gq+2oPEmmJnTkccJ6F2tRxQjGvg3AHJn9uO6kaoLeUtIyqXib+dQ4xav4lWmU74KYJsgSCyDY
0Pq4SyX2oR1HoI/O1G90QM2lI60giB76nSWm4QZ2XX9TV4pFrxKt06jhptUUMh7yHILYII8mec0f
MG8nrMc8Iqjscx8Gi1KSRQwnr27LxB3XM83LKD9bdfA6eGXxgefjxoPOs4hDD0y0jeGDGaHOiuqE
gFVq4ucX1817qPklMKJcyRajOxTI+axiCxEajLHf4m81Wca5TT1k14Vi3pWqe+7bDuGONVTaSvEj
WYVybxwRm4upqWzZcj9uCrukqC9fxuwGQf3HqCw3dlkXpwQLzWM5D9YhbK19TYbpFuVqjAWu8Ddq
3QYYCCQor/whP9MNtLoaTxhKDsjT85Y1ECYozpFHycqHmqej4pFnkyNbRt3UhhMqlRNBb2pnN8ZQ
GyRXREbt0U8twqEKapYXVfZhSsMIdUEI+xSiF/EShI+ZE2ENdbr+YZ6+XDdrP9Z7rZ8zbo6wbFPo
QneJDqW52vsyRpomnkBQMG1zp+YdVmmIc9aUfvbxjappCT9ceULTYN80auNsAKyVew0o9L1wgbcL
OLRuFik05018E6IszLONhceKtgGdld+e66z3JfM4woVdL5tSR/lSDcmTXeTReT5L/UPUdUiQKtW+
JWH9TWdA3WejeMxo0j5kCH93bMeWSu9x5tAf+O5I6Wp1n6VutzAdTBR0iU2tSySeGuXlbRqn51kP
YEVeuMkLmOsy5H0QJY2Oqu7h4XgsbZHdeuxWD7+/w4b4n7fYdh2d/h8N6pvKOvjz4lKValEEdWRv
3YDeukF1g4zGMud5hlJ0SWGtyi52lpUU+OPgnqv0z7dqQNu8rrcaz+VQ7DXJYmromL316cYdnmKy
U7uakujjlCvrK/3JdMI9ZLRN4EqdUY8GzISVSTI8sVe501pguBfzqNZDFaap6ePpSPccDVNqtizt
FlS2X5Q7XS2IaplPz0hGjKUXJtGaVkCDTkr6z2ZM6cCSvNGlbwhST2o+45CvoAh7x0i+zEf/vNQO
2CBMlNV1L3q8HGioXFAcQpCY+SgjfjhMW6COrUNtuuqKO1is2KNb6vq6ANmjubRrXXyp2/jsxNDP
BuJogAHwGZgusPfOeWx6oP13uFVjwyaVSGbmfUWaZd1H3QD7aMhHWsjZ39O7RFM/6b98BxdzQr6e
muvvmEZOlYjTSKvZcECb3M2TWpvgARy3rbuel3zPKmK4oygRF1mqJVsvSaZbTyT3pbzx7MzH28LN
7n27o6qNHngxpm51rIQOry5P3A9eWKziCic0H/zgjVam8dJmNrtBaedewoxVR5HWaclAus+Pmu27
H6Zyxf7nX/Ww59CMi7tkqJ6LzPLOZh5ER4jKEHHjSN/lMdreH4+sbDVNPWrF62fAGFLjmQ21E29H
PYF9AE1V6bmx1hQKYztttr2LOmGdsBqIt3qZB3uzqf2HqYowUZcgk4bWgki+r6KPPlojPtlh55p0
G2LIUMF6ur1+kbSaYOwWjMPNpKEHykNnuMlFjcFkkH8/ytVkH8C87FC9Q5xD2tjrXg3kjKNBXqsN
etB1r9vMwzFzOp3pvRyO9TAyZLTyjEsR7KXAKBCFjhz1bEEGPHHRxfvuUTHtEY5wY6poUq1+F/r1
relbj+jd1fvUU6ONMfTYnkQGwrMYiIUHNHCbFpO7xfnM7d9Kp9TZQoVXluRMmIps8SZjyAU4TBp9
IcFhGPs8ExIiQ59Qt1u3aaG3d6ph7UrpnQFT+YezSJTtXRXb9LOxayG79GTaTn0McapfNqM9vNYd
tTTlzSHZs0szaWgUjVi2z+cj2k2lT1OiAI+QMDe/qZ6yCfogXiROlB+9ogoeVDh/iwzx/T72tGZ9
/dIqk9JKK794TD9xkaPNd0NDPLICeZoz42wZhxqNHtMT8MzoIcij6BQE31qd9XeeTiqrHEHayiGg
glt3q6FeX4m3UQB1md0Y5m7mfr7e6E7HpKH0m3lFU/FCSVktz/OZ3zrqonezZgkBRN+GihPdZH26
tK2p1W+tvLNucn3pu8DYoxGrUQGBnE7I3NEgYJu4h7eAc+hGRGRpxw86dANs2YHJTw4RKCNoOIxN
2K5GXHsPs2QuxXwS7GO3u8JadFxHpkLxH1R4paspdfBoljducO3Hwet6bm0H0kfxgZ9nal0i2gGI
ho3ubd4M5dIpa3Uzw8Pml0FTaFxv0K4JMZ5qBO3IrqAuz5QM1OLTOXZaWJb/0UOUqu+sMXIxF5BV
iq3t99BNZlskGQBQHLsth6wGpeP6CHNg3c7orEhtsSbOwCfMRmwz+Ia7dQrpXl/0zJdPXW69GXpq
f2kSOi773vvQeh+uhKKAG76f10pL0mMNkgx7x2HGUUPDBo7fiZ77Nj355QBu3vDGU+o8zE4hQxYM
NySj4lVodtaqjgrtVm03/9C85jcSs53//WpKSuqn0Jd8lO4YlkmTnIMKwaCl/efVtCFFAM3E7Q4B
GzkgaiKCv5lH2iYYwnTHt9TLZq4+WuYgyrez+KQwUVUpmn+oTbNaGeNorcyqeRaa0Ryz3jg6osdr
OE3pRc1crJMz++WfoCvIueRN7svc9J8lWYothAIqr3M/t/gkXoaqHC+TfAmpOtd6Im5ypHlaH4a3
ea0Ma6WrwlPJZHojIiFWgXrGmT5ZQlEZXyMyYktT6dRjxzq5As+irnMq8kuf9f/5+9HXq1ebocTl
A2rUNyuoh0fhOuTJqnZfR6X1TDKFIh8kwkjSB9p8k01wk6bQ+KZKKEshzwbOZtB3nEC/pukbmVGg
HS3pv5WWAF0jlUSYQ1JtQ+gNvMR2tXt8AO6j2qbkKChBm3K01nNf+QA3nABPX1nMr4kCew4jFSZq
+YJTT3ioOnGPJVG8tzAIWUejga2CX5VrJwEfb/XKcIZJNJzCKEMN12RnAQ1+PwW2iSxWZxyWdXeI
/aJfwxA8IQVpjrEzfGzVqVxpPt8jQfsu8N3q0Il2uHHFqG0tWyk+tI6VSjL7cOOkXnFyRtxFMGCh
z6EvEVVjsl1O0+0kOv/Gb4c3PRn1pZ2qxZEyFrqND2UKyPD3o5Z8xvtRa5BddbEbM3UAfY54HwOi
lm9tpt1DURTRqjbG4ywo0MJCrLqiUA+GaO1LmSWPvtRRKggIhJ7m58rQMsThdRGvUbvaN9gBrWig
sr8MQg0hQcTJIzOSGmbgoCO1h6DOUawFsLc89iqa6YcPVZroK71KcP4MJmcR+KF748kuPXzC6wd7
7E2QB4gZ68CC8NzSS7DI3ck9xca4UdWo3GHGU6xVnAxIquZGvxqn6cXTQY+xuR/rtafb4RIDLyeM
WzRPmXlmv2Zej2iqv8+0qodI310a1FMjzblgG5gH5Vnj1Or9PCblmWla+AVZ4Fd4KGfQmdoEbGM7
fRnb3tHJzWwVSpZmmej5OWZxS6fJPseKEePUzaRn9g43ysHKYqvKreVo9a8896CRw7PmmMUHbCuW
dISr6yuzPYDNLoZ4p6dKfqrM4sv8xjpwUjfyDEYpaGWtZfWg8oLLVIzMxXWzcO+LwL3g8AQzMJD+
Dqzdp0rThxXb9mg3/5b5NA7GDTj2cHrOSxZJzGpXqlQ89c6ABkOF8U9tflZDBWGe7mpVO0tf1Auz
SbOpB1Qu8ymeCM7mOglYzRSTLW17Uq36uMdWVHuGP7u5crNxp2NfbEFTc5jRhmiCvDwOwUviZ3tV
MqjAeSB7gwF+hp5u7PpIszcTeK7LkEYdNEE7+BT1uNbADX3AzNhGSutT+2UnvehA5myUhuBvRp6W
jfaAhxuuNsJQV7gcqjhWDQK/tzygfVURS+GhCyhyeHr2vpGkqyipD8RQoH2H1liSuiguDPtX8obp
AZ8qjCRJTRguaGVF9M8Uk14Tp4+xxA1duvekeDBlL5L1nb+fn9Ucia4gxxukjXG5Lqupio45Mu/n
Rc1PtJWhG+FqMjCS0jNck3xzQnokQU1F7r7S8TreT2rcn4zWxPhRmtOouvKKekFcWu3jrMeahY2j
wLZqFjzGM38gbenCwCSvhZsabOdfqOrql0IE0er3c8fcL/FPlZUFzwCtQ72E3KjLFDJ3jf9Q04Un
O5WG0tmsKB5Pb9ywufZFQyujnZ9hvwQsWHgpV6N/aqChr+aJhbZURKZe+mDJ69Xf18liPqlGFO4L
nQrh7D7qlpm+MNwuPcyOpKobDTsz1cD018mDWcQfaw7owHWd74qnmOD1xEO960wXK9tkSu/BIFQL
axwjCDsRrqI4mj4ag/Rc5azW4+/XE7sw7izTw1o5zJ67QXP2fWPBsZGneKOnAFiGM7sGgwL5aFzK
HPaHG+BEOl8jEcg1JSnOGgmgQm2AAnaYMYJh78Jd4eXjiso7W6qIzWuAFyiG6TJLVGFD5JbbOqls
aqEahL5s+uJorFM/HUztdL2icWAbpENGB4RZ3/JRM7/JT3Ccqp3iq9Gfgpq5geyf71jmn+Ew67pl
ykyBQULv56BGrUIsIh2/37ihGe5SDT8nKBEfptgx1pUxAPbnwxz9pniKwQ8cU8mSV/MqAUfP1rtq
IV72pV4f6VOj+jXBqiYzapNS4NTJzNFdWtG4UudZoavTT2kcVq/F4+xo4w9FuVW71NuGVqwA5TVw
p9ZyAPeV2JUJjmalh4dHiJZxUbt1eO+1erHOTRcDo07fT15rHAILqvx8NF9j4jIOkbw2pwiNGBiS
KMvwnDuEGVUZVy9j2rz0Vuy9gRE47dsBvQ771njFc9XfDC3GG16iR6t2ggZ7/+7Hatek6zZP2aEW
hbXLPEpykRv6ZzKv5RqURv+YaLhIwVyp6MkwtkETXhQTnGsL4XWYXPOjiOBoOcJwJaO029Tss3dt
3q7nPIsSs0vAgavezKfzS6G5VAVHTKikJD4WmnOyEEA9hfoiHBhzTJPevmASPYzINZmEcMSUBrcx
ZQBoK2bx6EVv2DYEpFYC/WJEn/UIT5fQ1L62WZy+DIMgK+9AiCjgrWBvSBTe67UKeQL29rytnjTM
WIRLaiRr9GQNYOZL0lJ3c0zn2zwfVnUCG8bgaQl7nqy86/ajjhSJGLfbK+AQDjTGox2zGtSOCIMf
hKu8zsQWNU2Y/ZE3XwZhdjvhYItAvvRm3muFcsNlSB6i4+TKQV6fz+brebHPgG+u7Flb7sfk0imc
Ps54zrxMKeMpAVDtKKJm2yOtlDGWGkikBM/EWoHsv/PQ3V2x6ibuLYaTqav51PGdpYcx57bCnHTR
lRJ4pbZhtyMJg35j3ga6db9uWPqXUWOnrPcEv8kht+DhzEBl6QdcjLH6WLkeJAdyS2s2QAK47lTJ
taA6JYVbnayhF8vfT9vmz1k/HmlN01X2KlTiITJr5vt9yuTkmtYpw6ZPNXTVnhMf0tR9yMa6B5Qv
voEM2fZeKr54WfhJmzL1CRuRdFP0/XjAA3UuoGiauxs6PbidaypJXX675mzQzNxV0mXYK7z0DnMj
OlhA5hhQPPQ2EmcjxLLLiQJIilZd3VGf0C85eIaLHlb6xUaPcGlUytH4crkFfTf5mImFbZjkfCAZ
qqekbcEszDmdlkhr3svZXwpTKLfXYxqH/9DraMvWlX+mQBLRlOC4U2CWmAMpxL0rabRFo1S4hRL8
ZlhkVZWGJQC5pNoc/Q0CC28nNACN5aDi1M71LIKDNF/PYj+ikcDqtkJApHV0HxG3jCRSkeqnyAhe
yJimOREqP23NsGL3XB8sA48YAs3t7JbT6yg484SyU17V3lG0kbqoMHX4XIPwTlPf/DZ46ik32/Kt
bH3UhyVgm8RFWIN39o2GAchlTulYfYKfzI9ng+dnh2vyIBtl9OLhYUOfcn4/HzEGSZMNyHOzHhSt
L4/oNi5ozbaH1QxiwVLHQXAzWvsr0qaFEmrGSkHHj7ELpqS8IHZ3b4dMO/zH+rF7TCtAdCqC3BkD
wUDvFnUd4g6gZ+UfVi/spH7ujnWEoO9EBcVkUdl1KSS8awijCVsxDVyTtzpZo71r83hGJNs2bkey
bX5xBmeq4Lv859w0+1VoNx+HOPk0512V2EnO6RB+CgNh316DdQdAsOWLT5k+0jihYPRkGRQFzdpk
CzDXrJySamXexasGnoL0n+ho12STLEcIPYC3Q8VMkyuIm1ogebeWnPnmxDCw+8ucK05DaOUhnu2+
WnrrPN2GY8rGxrZMsfHiLl/QevykZOLZNIr86lpL/Q8ygzydY04Qqu3Kqb3bWGHBMwRCXrN2g6dc
BXKMXtX7OrLe8h5VrdbvKgJunoLqo9UwjszITe4scFc7y8UXNxvJ1P+d8jF1Ex2CRUfGfI3EHfQQ
xTR3lWeviqHX7uG8GE9/n83vRp4J0PjXCPjvn82Zp4zJP4ujFM2xpYOe1LzbfAzt9VzMo/7T3A/9
CATFMb1z0NX+zaT7wUJ3q6CFhiHLuE3rKs1+kuU4s9DFqz41MIyYxNrAfIa/0x1a3bZW4KHRzEmk
WdmmKxpquo/8y9eeuGAxRgmITolCxJU9OSGU+pZbHpYTxKlkhePlDGeYX1IQK8tJ67LtVFMiWapk
aMhCsOJqAUAEK7LAe6LUmimdNjm/5XV11t3WXAmEMocxAvkw02VSnRLBNTHUepIh37iL2fvT9jX/
GHTtOrQtYCUye28b0dmhiEntqu73uZ6Wj6Tf1laiGC/WWOfHwGjaJcjT1+uGU0nv6jJFr++Y52iu
8bGKfiiDQbuMipetW8r6+wAvqWfoeaxeycjMJXeqfjiqW0cy5ZxJUeBU+gCFHfISxad23nbmo2iI
XZtuO3T2+KTZ2SPzpLIZog6yOUl1RAa26I6VnmmYBcu+p+tX5GzxCa7ZGC7yxTAQ2PHfzMm+0Ybl
gqWANYSzDSgGd8TAmtqIsrArrbrTxcv1D0Nwnw5qEHdLPy3UHZoj8SCyAm8csjGLKm9XdaX1REN2
v7GD7JuSZTDTxtTRAEvKDbOeo7Qex2S4xIXy3Hol6n0H+JAediFNokq1DeokWdsdrmQku+PVbCIG
US+6UyI6SHO+H7h3kEZNi6KuCWOXWu8ZhCRJbDhrqBz8cp8lZnwaQn87v0F6O/AYMYdpR/XdepgM
09urYhHoKg1G0sVa+/ulKrVHYHEpKdm82ncOpCp1iqvN5AbhI8h17vqotXfXmkHffQDDmd6xUS0P
VmyGm76og7WE/WyCQiGcsIYUoi1O01DEIRTV+ofZrFQJGnoljF5fWMKHzKlFCky7MdXIcpMh+SdN
MmdNCr3fG+myb7HaRuKLpefQ1tcXh54wAqxuoXYVVIkyUDcUYzXk6ZmN6NzOkXm6/le9yqg95Zq9
0uwUFlOpZC8KSMe1hZXAqkMOej+/qMkEMpxmUbDu1XLwwmYrzD7khk/1abZoLP1CX1EJSbfzqY2P
7i7L7RF1C/ZJtLlmW186b5Vv11vkDNGTU9I0Fid9CEwE0GJs5cZjaWdUXqbc2RUKGAW8+fzqqXqZ
yzbpZD+4bY+Hn98XL6b/MCcwZ2u5ef6vqHfMj4NWWxhqh4NYz6cFwIptAQMxWsKXMerNgDv5OpKr
ZuDApsvJqix9CtNe3AePVYXjgyBY2s7rDJAcY0FyqD3Sl+Esm3Qw1k5WBTeF7Rgnsli+aviYHxYA
PGS9aByN21o6csuMe2Bp2fWMbTitORF5HTBZZClNOvACXWwNE04oxR/1NL848qhJNfVwTSMZZMpM
mYvHIjkZxi+mYbrEbo27DmAP1x/MnlAaT/vqlEfWpg1VDPbsEiMEbJMhWcUkhmv0hhsCzvWcZQps
mFulL74mMcOeJud8H6oMjNwNTJ7ztn/uGu9b6fThzTjbQnUYycz3OQ/DDUV7+9Ef/fhYwEMb6qgl
bzw2O7/M1NfEhQEjMyWiar6KefzG0ky9wkODnBzUIFbSh8rSbxM/MG9F5HZHu8XZLYkBV3fg2o40
Z+z5XPYXpVBf1Lysni3IpjbmX3Nx01OyZ1j+T2bY18sMO1h0NPVL55bxHRP3gMFJTStUwPm6A82/
FJMqdqpA4NXRxfVEVnehZ576GNWVda5E96KW9YfeyKxTLuO/OBw/x/GU7wPd3M4JP7uw1eWkDMO+
5y1SJqZlWg3EMSz8N5rlvztTldpkIJGx+GVM0Isk1fLl7Hall2HxQPFgnqrUqkL7nbftGo/MABZU
FeMTHls3NQm3/TxQFTmXt4pfn4YUGGad3lBMiBa1tAMsRZjeQKskbS57F5PEoNtG05T1nMhzYxMU
p9BeejaDG7pqKRZrYXCT2bjZzS9uE38y26w+NDqczMJtht0/m1WnWBQDDPKkEhT3ZPnIyuziFggg
AN2RM5ny12HdgByWw67rU/pXnXI1yu2ZqejdPgfHsGLLTKQTKsVuUuJ66xpEOm6fZY99AHq8CbUH
OuHTx7zjIU8dczy4LAeB5NZD+ylOqU07rClBUarniE08WgX+4lL2xkZzbi3KfWL6+cjv6T5zCyZY
ryZCTorB3pCptehDIzdL/usrNcE1Xtvps2bW/SpJUf/HKbi+KindzXy/KQWVCzvQccuVaypdF8jo
2hJvxi64U6uSjc7fRyqZ9d11qZqMNoUEIB4jeYtTeYvnF2oLr2qUVDc0OezaIMg+O9qkLlrRfiyS
SD/mI8ISCNXhweYRPkdpN628sBzOdQZPNGCFxuOqv4SyH85Ec78ROWmrDFeKfOlXISZBY3+ZM/TD
WLkbe+SJ6jXtEjSDu1fBj6znx88DSK6gvoPyYnTbBL7FmWYTHkGJvgErUG611gs2faAj9ABRdwj8
ND/Q4EWsVbfGnR98cam7PIr2w5xpn0/C6s2a1C85bKjT3M/Qu604kdXAhQKXy2u0N2nfeP6lxpE0
nBXokM3G8fvMW+JrjCQPtuscXrmNUt4Ehva5ZPf/uZxu5yJFb+hkZzEFWV5LGJpWo7roKRXgbkfN
SW7SaJDYUDIZyGdy2naDvbvOVD1WTjYdPD20nps5gBD9vtFT59kA0HOurVWfOwa81KQ8KaIS9+h3
X+Y7NrYGa1QAR6czIvs+bfLrdZfOId7z8KprtBXO94+E0bLXBQznPLBuyyr7NFqY73h2Xl9av3tT
60g8O6qGsTrJ+ZtKbeND2O+HwVY2tgfWvsqpIfsI5j+PyrBQmBAeRSgwrkJbf0u7V7600tF5A8Ik
+6rWvZPmGHS16gUu7XMF1/nFC3wCLGE+eURxm0oQ/VQyCg1dHGwbefp/CTuPHceVLYt+EQF6M5Uo
nzLpzYQoS+89v75XhKpv9buNRtdAIClVppQiGRHn7L12QSIO71uJ97IqgLuEsFX9qZppvulTdibi
heiK0BYz2t7cyt3YS/p1QNouczR0V3GYvEekwe9Mys27ieTrt75qjhO2QpTqPX1QUShg3eRuSlKx
fFIaGSgaJ1g3c0ezc0pxidGQWImIC39qHSRCYcd9ptM78Qz75qycw7x/Bz4xiqYiPkTRfZKnf6hT
pZ0reNCTUUbPgFynkyFeIp8Fs9rfuItulLx5RcxHdSKpvNdqepcMMrvTsstcpvkqi6IcEoX1i8Ca
bGcD+N3WkUHTzg0/g6jwENt79mOaF89WVc0fjEH/fpU5q8E5IYkQnYvtblieOdfln61yVP8c+7sV
RhGjcwGTQr4OsFB1BojhFySb7ZwKWRE2m+iyQBnxK9qo75Y2vJNKRdArg8bZrbv+qNht5oddW3wo
g6Hau0IB5dsWD7A3y3cVp+J2Glg7TvMPjvbnunOLS2PN7+Ho2HtzLpkAZ3yYNUvUcCuzgUFmo/FC
HEcNidu7vKtTg9dAwr0mteee3LRqnqc5f5FXRB10sR8EdrECmm+eCqeI6Z2xSA6tviBkoxKXfB1u
JpjXTJ0oryaUBB+nAYaR3JLHInFsEcfkVkIWXhgFoNJFJIw1kcYK+jwXaFLjvdPrI/E0hm9PYeMn
olgXiQebZdA2yKJ2DZAJ6p8ZHYNpskZfzV3fnYeGy3GBQyuCivuMu9P9Hg2KZR040fAMMXp4Nurp
q1FRVURRPzyr8OR29USWtXwSVTMtSmU21jXasBWJhclPaj1oUIbvFRAK2L+6funaAfNeT1gh9DBz
nZE7setNWFpGo7Y3sFZIuorZ5ESeyegtgFWZAWitwSFz2nL19kWFjc2w7a1cWHKPhjPqsOQSwx8s
UKpK9mFmXvyJpFAizbseXly46HzE1DKf6b14JztT31Rz2IxKNB//Sl/1aABmJnoOi0VSeK2SqDyx
lcSkxSmW/rsRUM25GYwtt3M0JWZtPCwDqJvYtL/VJeHWYkHegExZ9bVq7tQ2YJmStMkGNOzoy7u9
fOit6jpmgXqAyLK9r1uranT/LOBKdcD05sRfLoPdMROi9/tAQfPBX8zYl/OKaOi4YzgLaF7NFpIk
sZ9EFK9LlzFK9hz1eOb3Wy41/5FLJoWEjlSxPkKAhy8dhtCCye75iEbUByGphK8p0SMZdTbf0CYU
Hu4cvY+DuTJjq/60WBjtlyR2oRSrIQB3nM2ATOzhAI3/Bu+GQD/xAGXvSVXMibbst0RIsyll1HCM
w3AfiV15LDMbvH6GXlwlZR+UZyduL/aWpAmW5wuhUNDE1dRPsoymqigvCZHbWDnDWxZOCNriJykk
srSy2kFuHrdW6iKXROJ3tAaIjJPifHi0+LZjYTp7dXajV/qaj5CNCIAtdFYMHZl/ZaIwiRJTG+7a
24DYBKKqXOXKzJzhSaRxoDXSKfzndQfJl2BNiPTx98VUvHVHYs5Zn8GOVm4jEMKW4aehxVxsURB1
q3l65cqMnxi6XgHQ159UPbRNO1ALUioSQaQMBTn5Tou85qWygWgjIlCpR+Yvcr4wLk55FXsd9l5K
0566seaJL63pwm9B3D4m7qj/7uNkxXVoIwFPBbloDn56WvXZZXr/yZ8wIDXILm+jygkobgNZZIMo
8oxmc09o1czhOwATdYvqmjVYDoVeiVluzk4dPaR64rwqebWhRhQfehVSvzaw2iPHSHlsiPnYLRnB
6IpLg1eZs2ibGSRpuUPn7Fj4PAxVPH8hgzb9LG11aPmTduQ8y1aJxpBdkiz0ESItAU0x9O8kULQB
dYN0dNQHe+mzB/rGVFlEPGNtWmetZAJCadjcgnRDfBPZrL9qymTZNBoPbQ7k2Gr9EkhqaMHH+8+N
KHIegjGNKQCL1aSWd2evoPYShkl8zKz4y+ZXnGRGbtAF3aUqCvoh9bDTDWaDOIvpn+t8PqNS2o/F
zvZMLbIfuYdIP1K4qUXAdBMGnN0EEuuM+rPfLWIrEsfkljwWhqj/VaXioh0gJwaNuFMBoXeEvNay
zrUS8BGr7tbTMn1Ks/IWtdpwTkqTNAwx3GiYWegTo8E03OWWW+92QqR8qIfWs1uPwcoiVPVrgLAH
wRqMRV2jQiSQSyiUno0eLLdLBhFhbk2+HRJI/o2Y6I9p6V6onFJCIKwdgsDzjNaL8F8ClueEHFfd
CBRuCUjdkoF0SSOPiTqi5MA37m2Qrbgvo+3k+MlielKGZq8zt10oZI7/Y2XUlnCPbRPqutFk27rq
2x9mR8y0Vga/ILx/dr3tvUWV86u3NEKGi2n2ZWtFI5v1ip5852bZ/dXxUHyfUB69eQv+Gq6b/my6
7ZMJARO7jef5aY5MPS4hS8rLqHPn5dDY2rI2quHFYqH1TAsLhoXV5k8sfu1j7qKlbgs9/NItIuBe
x1BPP9FEwKSaI30rl8wcrohm/qxpzO9JCp3WcRDEB/un1MVkRHY9GM5yVEh/PYAIhmyYezGVQgVG
oVJdxirtzy3qZ39U1d9DrI2Paawing2pT3Oz6cleSCnKiq1FbhG0vrvXLgoDSlckce5ua/4upi4+
lVZYPjmDDR5aTFmDBU49Qx2I+jQq9lZWUbgMAWGaHrgtOUkBDkmQW9qTCylmrdpcu4f7EB9pLv2M
aSaEl+oaKNC6Z76BeiBhic1t7dmLAdeLinfptVyIafVLdmDbrgn2UxOFvpQM0WZt3UZ7MIPGIhnI
fZKytEhH7R45GVzSmADOcMIjL7dK3e72nbUQCjoYr2qEjMAMXpDm4zYwU4fqadGkkRDOy/JOlpAh
2hLQWEM1Pgwq8eAtMVxbUJ3eKrFJXxg76PF5HDs+Ur3se1yug0zRvqO0Hxgy0S17LfhJbyzzP0+o
DiekWZ+ittd8NFfhOVWbalPFXbCSy9qk8N6mLFqO+lTHZ2ZsH+HU7tHOl79Jt/rXBuCnfeIpxEn3
ubfqhEDRbBAr5xhhfE9V0auTm5Weh8be2UW41vRiOXfcda+NeNACA0t7Yp1C0y0g0oRAL8WMfXEi
vEKDtfhyNwOo+hy686q1suYknT13n8hsOxNl8wKJv/imjAR0q9xlrawdNWCZa3ks6RtzJStYOmHw
p9qMotWIsHx6VGfVWYfJlzw9KovGPNwGszi1TNdZAK+kIIq0DBeKXsyXnlvDU2K61KUWIfUQD4Ew
L7RV755Y9G/Ra0y+0aL7cSDP3acpAyfN8X6pGmlnkPqUrGVZ5W+VxQomwgRMrT84ybxs7NFUKD9S
+2hiE7iR3ZGdKIsfTPemynMelM2kwHJSCy18STmPyfzpqPvNUfQSE4e+W0T1RD5rD3l8zVLlwTFc
KMRRS/ubQCsQOMW+tJf4NqVV7KslHoe5SAg3LxVCo9OZ9PTsA02A97zUhBnMEQLjnHXkl6WlqNmr
aldaprsLWdUfa+qwq78VoZoQDt9O027l4hNcF246vhsgEFpGyre7WqzWUtqZFQQEcTPECX3UszT7
oiYC7kOL5gPLgqs8UyottzYGwsn7NYxcs70CviYr1dIfRpumKlNl+vpRqu3vqrVKMS66wkwNILXo
R0/beMj7rbx+h7IlOkW3HCghmLumrqOW0tBa5dZTfXU6HWE9dP37t+VIqa43UOvABp8z4Obj+zIS
8Vk7l/uEqkIYvOpE6Rx1SLJRPTjOFTrZxIn2Ukfh0gTdTD3haExTojdxfFhI8CoVhwgUl3D1oeOG
piv35/o6btZMCuOdxc2CP2y+Dax0Ohd2ini9FXnJsXmzRepO0NuQk/Xk55wRj2Lwll9oJ2Nnlu+a
WvV6od10lVmj2owH1MpQXHoV8dhJpkDOZVpR6lTjZQyPOQFrH+PqVSNd/KGi57AOSgs4Yeg9KSGZ
b4llfi/G9t8bENFKFbXDYju/CpE6h/oV3zrTsoT5z09lKr6XY2l86FZS0l6bu2dTX3BEeWZ/KgIA
wXme451s7XMMEH9X8KmxaZp/tkJxjKR3m7iu/3xdPnp7BsvXhJnXNnCS4FaRjO1n9RiRH0ybxIha
9bNUq89IrY2fuaMRxjTFOEzbkxVkcCJGM3xIcmXYWuia9sQ7s+irWXM6yKP2zC6sfURf6jYGdELt
ERlPQewEVMP+F7Pwr5p8dxavxHgxVw6uY1N8SEq9qo/TYZn7wpe7KCCJcK1qCPvO9ESAMLTrekp+
xFa2ljJFRak+xI7hZtW5A2L8Uge0RVursvcymgaCQr63U5ZKUdT4Uajp33SFIogINa6i9BFJs/VZ
l2UNpdhrnrrUrrZEJM5V+FJr/Wvvdsu3xYa8DQE3us4M6BfH65u1pOy3wXwleSFeO3lOr5V1/91V
WigZWe5G9APEE66UvHi4Q+7rEhMNM73oZBlN4suUCGUyu9XgFsElaN368W7BHcL8WRU2MroC3rmK
IeiLPYqs3RPTwHNWK6e+LMYU1XD7Ogxu+qCJLLoSTNANiyI5Mzp9iTD6HdAcvxopydF3kY2V+Lrb
KsKhWW/o33QnIyhfMjOmserV6sqpyD3Hi/qq9lnz4vQ4CIcC9DIlnUs9DgC3xfyPDAv95Io2rdyF
GYPfyzLXUmtEntgfDVLS6ixritLbzClWFZBk/FWEOEk+kVKXpFeafUzLMF6UdrT3rV26/iQmkBjr
5nVIneOkDYcqGL0Xa2QZ4PTEI8jmOUJYQpSXJyoVFawjSttDb6C0NclYkruZ27cnx4pQR9nFGbdO
eUNItpzs2aOm21P3MEaA0TBr552VkfJpNA9JmcGpH9woOVhzf2DhZhN2oAq+NxHXHlfoST5kTmPf
t/j6AVSA/94oQYDudBkM7VQP7X9vovxD8eOQty7Sv/JcH86gq7sNEFflZY5a3l0WlD+1ErxEP/wc
Hcd8A0/6NDvR8pnbINXrpMuftFqdttlAhCUGmeFAsvWwkebhHF/4yal0GubCWdwDLV7NdT8c5AlD
JXvdpZlylWdOVBCkVAX03+CQ3A0ucc4AiXWMXWHDjIlCOE1FX69CSorMY7pnO06CQzvCSkdpZ3wZ
5dMYi5qRoXymXn6QFWX5YDvg6wa98Hb3KrOVh9dmyA5N1m60EBFNhU/iqfXCjRQ4NGKv8hRffpsE
veTbJlfdtacMj3KdbkxRs6tHopYKmxmHzF0pYo1ONYpy9Aksaws7qT4UnAErZYyNvZZ51sajEmyA
pvtNCPw9Db7X8qfYRlGoT3SzrCrQDvqwKBv3T+arKepXqWdfO1LApHxDPqhKOa7zKox3XWPs//Qw
F2QueLuMQ9OG4g6Kvi4dRG58ngZPlu3Va4tw7I8orr9mfQx/QUZZ0UmYvyZqBBut6a/cyIx70RhZ
U+lXukGS20TJadAshdUYOsVgptMbVeVjwZfyMCdUBaQA4J9dFlDBPutJeWu8zn6IhmL0a31SXkvS
vN0JGgEJiS+tmCWLvdHrkhc3Kw73sa3InM+BSuWhjBsPWf80fzQLcyC3hsWH/4ZIM/AhT26GWTxq
ll8yddRKE/s85LTeR6QAJSPAJpbyCackZRcT4DpDg7WVr5UPfBmHsUmqi9VQVCyQOlCJdKdba2mk
ZaYGsQnspVYx39rWbvw8smvizupLI+7iam7Pl6geb5W2OO16LJJt6drGnvH0hxnFtO9c0bBregpc
Xdg7/pTe37X83bOzdGIhlrDAacbz/Z4aZoZ28zQtB9Dmtay4+DWhbqo7QkdKH01E/BxKm5IVeF8E
xl/lWSDNRV6HZ6CeHgjWO0hsACq99hpPD4rOukinTH9JUer0wg4wdKoAK9s9Bm1mhijcik8afBQx
UdUjktij8qrPRsX8lq8t2YROM/rSiyVNYXGksXIa08ZvpSVaOoIK7rYV8TYrea3QjdQPhGuuwFUO
m4Q5GZVrwkBBKKi7jDH5Ru62vu7bNnn23HYH5CfZ6K5SbaVGLVbVGBOn9kE52Dnc/zbjoiv3eRgt
vIggyATmIM6om5KMMMb/2cKFO95C7PKbmawTD0njRfrnQEZcUCeppyQrZ6ql9UKYjwW9S/ak46Ze
2WZf3liZDxdKcgOaMDJyWBSo5bYeO1L6nCDdpHmn+TVxpl9hN3AhU0tTTCq3ikuQ8ZIHNTNUFefF
0j4PMbkELrPOtTnMHaXx+iET0r8gxBjducpHNho/rJLJsJXf5FusBO0gGz2gCGmyKmLSCMbCC1HZ
ad1hFluKyYgSpgQyy135hHzJPHQdhnWi8Uax9fdZUda8/4D76/rlTSsnQuStsH0MjKlaTUkUHUqK
emsr5qtIxoFFHevVfm8FJT1Aag576pHkpuW6/mrO9hY8SPgUquX4/KewOdFy9pybNS395X8MoRxS
qie9IeshDmvmMe34QWJvTcPHQxImslsUMiO2eVY+yxty4S4WhtYF71C9lVd9PJbhgSztZANdaNwb
6ZD4rpj0Z4P67FGuarCSUvsAmf0bDlzwy+xvgBSWn5oHzoi5/5/aazeX7+k4t9dS1NMGmifvVoet
2OILqeoVqlBCzjW0KClO/s2Yuz3ai7h6B64wkh2SZQTmsEslgGVFvmzw3y87u1fbfSNKdoMxZK+6
C2ZqQWAeLe6PcbTn82C0D/KbpZnbbHv6YetGh0y/kgfVothorTaeU1EN96hHc9nn8TmZh5MXxPmv
MJ9OXOEEMgS41fjS7nq0LDf9xonMA/eY6r1u6rdBAUFnUv55q/PHe0ZdBUpkIIRq0MIn+cXB8lOv
4xI80sXVfZvu4DGpsG3rHgNEN1OZjGIr31he6nxoHSImUSfOuNSYqOXka0TVswLyAZc9PXaMYjo8
GVRYxTmNw8JvHdTh8jerCSVqlz6Y4sXTmzEze06TJ6qsv9QR6bktasYB6fKErpXJOQRN+lKP2kHD
Mf7I5f4yocs+onZmBSVsXVUdxUdsO+1a3lgILH4cB4VOn7yza9AJuYJH/WALvRm+W2JIBj7Vc9B7
+ntEdt4Zw3K3kgrwnPBkv4nijWem6j5EzfBcWtNvOesUU8y8c6ZXNDTDbqZDsyLwA2y7GHkjcPyn
hTTXFe0Wom/iqdjNrto8RmZ2kGOY3LMZv3p90c9OQNbc4syhb1lMFMm0+y7Mrb/djM4z2jLyFI0b
qWvuxcQeiCLPa33LY9rodmp8MUb6zdFk5T9sd1s1evsdZkJ3f8GUY3uIaxrP//sFjRHT0J4IqP7P
FynaNs2y7v/+Kf/9Avk+WiMPz5DJTiy3k4eRSjHU9kbB4quPSEoilVFRXZ7NHrWnOJ4gpN7kRmEc
kio130kOu7/eSejOtIRC72gKE0Ve6tpmhun2OC3ZTp6Rcby0fwa+koYL5PiJpaNYJ06lTd2/qT8X
7EprF7HEQ+o0EWOQrZ1MQhrWYeBmDxRm5deuWMMA6kxAC8RZsKh0zCyy1DBz5dc0I2+iEf2NSYdW
WDgGFmYyug1jeJjJGr5P7qBMES9U5X92c2gzu6brvs0ih8YO1RiNihuudXsaPsHlvcd9NP0yjXKN
NZXVMK4PP62ZTMXz9GX0inFqHb1azxaDZK2V7hnrT8BqGF1oYeXe+6Ba56q2mp9a77yrWeK9ep3W
bpEZUibhYrymMZ1TwmlU4r/i+FhPS7Oue7d4sjxr3BZQYx8wKLMgCgTpgCCfW5+mD01RomGSvQWg
c7WzfGnRsA+87kFOCe5rPsfmenawfqvEzViV2b0Z/VQd64TIcFbBLRmhLLJkS8mojeCR1Ut4Qq+V
bkgIjr+7MFhqEA6LqVWboXCmc2/wg8g4Z7kfw8wgsi5fc8uM3uQWS/3wzxYrbmb/5TpuWL0riMi/
RUh8F7nQXYCMdLrZ/tQHJLheXRZv8CTWy1x9qWNJERfF9XBWT1OilJtM9JpnmpF1q+AuqN2bfGg9
965xdyFLXXOCLEN8vqt2ojonxxdHGRXWRO53ddaQ8MtnbRYLinVJ7W45115q3M+VhTKq0inme7wE
m1nhNGGBBPLDzYn3nQaXFOO++pZ3k2+LLkfAhG/lmIn6EuJO2troiHJSuIBHoKxFU8InyTD7rz2W
s9u8hucqxcId0BvMBexadAPXSm8su3yqnrs4zX8AM8A5z4TDh/3P+ruZY5LjHNh9YsJl21V8XHrj
z67lAIOVXqJYVb6Rd5Q+qhZvWJmJIs1Kps69QdEfLZmNILY8y6FjITnpmCQFkRxicCtbeqSpRTC5
+AWRp/9wad+d5aorqJfPcvFt+lyPcEUwvc1zgVZKOB/VFHCFSf5vUyzWoWKRdYgJnN2qE9Xa+5sK
EJukE5VR+aPVHEhw/J+7Gf76lVK2BAZH8ReRMRBLkiX6s1V6Z0ah4ZEOJ0DuMBiu5Nlp+9GqikNX
6BRqRV2M8K9tUivRLSWjgFrB8uEtevsk59ulldjEnSSIhfEKGIPz/5CPDHLj/2U5AZ1lWB6CC93w
NFd1/+W6I8dpxjeghIfWVqyNNtXeC85Pd9vjUCN02/BeYqf1Do1GMUg+i354RuMSfJNPwpGzH+s+
vf9P+YLWKFcL1NethSbLl4eWEs1gbRuX+//xCihJdLmO8kkaYiPfoKvv5LN/f7t8tsN0djAJr17j
ac/2y9iTYVql41OGRmrSimf50Nhp7zP4O5wsHEsmqrFJWO25jZb3V+i9i6xed/78r0qfl4e0CT7+
/oxxoK0F1TI/4esun2FPJMcmLeeVfMnUJ6yKyuLi9PZzrNfpWcp2TOQ6IqeRlBWpaesr81mzF9un
6WpuhlzRYJl4Dpk5hb43xNYkjlE8E4V55HfmkBwQ9wT2ETBVdkvIHtlFNN7WfW0whvesH4bArfZa
o+asJFVWKIHK5YnIAcGe0ujYnzFC1oxRw5D0B5R5gAB4bysKDMl2FLsBQasDXT+k+t8sJxi/uUlr
+CHFfkqFzXykbvyGqqY9yejVRih9W7095uo1NI35i5ZLsFJb1zpFurOvbaSJqI6091YZX2WdHDOt
3w/ljG8lpLrh4TUtg8hYK5YhTtuMVTedn3LTKA3hTZVX7qSvP+/ajGFAI3XHozkjlhlL5h17RbW+
SIQtiFoPUqbsIP2aGa1ZlhfKZnCPrhPjQW+IAfbbILLxGbZvZKCHq0LtgZ4VRIv/3VKG8X8d+/ts
ISAvbdm9zF1RvMak0IQj6JV8SCAQ2HZMx6VN/VLIcjMGE3GTGRHWWoBtpLOR9QQZxxNmYUmY05KR
U7kssj3qB+6DVGUflzEaztz7azDw3Hj0CvJPZtsfpePmvpRodWBYFXXkSy3m+nD3nJW9sg4MK19X
Gkuw0kBTZdBtEnQLVQm/JVH50lQudYFExyyVqoSr1yVwOjf44O8bnOQhc1nPkJ8Ordt3CIFoTo7h
rByWoe44H3TjtZgq5VDQCgWj05DIp3U6q3MC2PF7BJswjK3r362wop/X1epwVFFMvhLYDXtAnY0j
+va73BuXNgYxpk/bITOqlVR/y2MONlLAgt9a6nc7Rinvk1D6wYIonSeed6A+VF4kUi4JnQ6pKiIq
l/VuE8/zSW79fVAbZzoobnd/xd/j9poLRHnQm0j3u9aibioUyfKByEyyi5YkJOBodi6dV/lS/Ct7
sUhUQSNRydzRbqneV+GoFO+A/qorIOwfaW6X716fRIcoVie/ngmsBwUEBCJTBf7ebVmJzvWn6xA9
Cn4nYGLgdu8iUVQer8qALEQr9zXxJ1ODd81z2he5k02IfsPs0ocV1YABCYkyzZCgCLH6exkaA81H
eSztnGGP3KLeKqLxArWKaIyxpuwtrvCpbj7vEKtE6/JVWYHsbKnNvTle/LhoVfZZIfCymIdtrYbL
UaJaJLmljzqXjiG0NdEmlQ/VXFprxQt/IA1DdacEVbHtw9lc3c95VhPDzgln7QlL2O+F6tT3dGb6
MweJ8igL3nlEKUvXvfX9XE4UgpWHugcvNxjvrKV95O0zMpu4vWlB8I5EEGYGx/yeZkqapehzkq7Z
GYlioY3gz1vp6pFSVfEytWp1TpXnMU8qpDt23qyV5gVF+fKkJKrQT4x8EhPDq2apVFc55cso/nMZ
yCsgm+z3FAkykcR0VaWgN2Vd7wy1jX2B7q9lKtuuBE1c5G21BasV+cwT/nyUuUCTzsTMi/LlS+kH
CElW5/kWrMz9mBH1ZaeVxVwJKkFoVlji0to5IDfdpXk9/BYbUWzfN5An3DfkU9Go+LpWr5rxhzng
xpWQGVuQZtI+deiAVPoqaHJYzYONr1elH7tqe4+7qz5grymczo96os+kPwt327VH+/sY2Hrw1DVM
xZNp09W2e/FEGWJO8+rIrAr23eCot7jsto0RIsZy4IVIEYVXBzBlJNnNjMsbRhLzGSyQs8/okK+l
VMVGCfWcK/umBnNRGNPIKjLBNViGtnuYBu84qsSxNRbhn3n65/4IdJmAulopDx3XN61Zbj9Jk8TP
DJYtQZ3dp6fpXGLyWQsKxcbIbbP+TrUK6Kq4y9lN5sJcMJ2VvN/Jh0DkeCE7TP3Jmb5Vhu5ddavx
rhTv9ZOd1w/3vX+OeyNZyZkSNOhf9K38i6mpGwlSfUPHAoMbIAqyv4LMunRhYW+AFWa7nvpJX1Xv
KbC6S5kBku/lblkynBe0QeWzubsk61mz6ZNa6U5+tgkn4G1aCDubQhBoS4dmQu9JYUY38stpN/U0
Br/GJSE0XLPbV6K/PzIC3w5xG6/lGWmbS3YgQ44WLiXVJ6zNInhebhddaR5BczHWWBFdK68bGxqK
CsbhCu9a3/80iyw6GKWF6tRjTJmyBEJhsaI5SpowzoswbZxtDESMtyckqIRGGMBO0XpMq7YJup3F
+uneWejFbp140SYaaH0kg3uVr5CH5BzZyYw//8GO++WhHdFDPkmjPlJCUZuomwtC5mU/I7iQ84xu
nky/H+1uI++BdQ5JvGHVjTNTX17yUmXShdi48Ur4u7qhq3s5dah1ozmHwW0IE+rUCP6ZzJNbecAD
Uj0Es2n51Evrb5lJTCsC7aJ2qKNPbcl9uB5sZqbWa5dk5gVLQQG9wwhZeIUeTo7qkEf1tNXdxgKE
hWFYq5QvKwWFVk9zf6yrmgjr3EJuRbyr+d5inKPYVj9KpYfYMyaSgzOjtogopFRkuygNrM5q/MrI
QqLwMu6odBob5EA0BYrE3gxJph3caLKfMfV+SFHjYOFVnmzFuYVaMR40Jd6kXZ1toPZ473U8XaWh
yCnzm0Zr/+IEzW8kg/VWW5oG8FVevUxu+NaJlW9FsibkjKa/AQ3s/SWKKnxAUJGGOrrkSK1vkUry
CekY4bZaLN6T1d79SiNgt9BJVOgR8Jkrpry3wfHeI1oyuxg/4V01mSYUO4qWblcA2tMf25KhPsZz
aZfq8FMNs3XrIBZa5YN5LN2l/Rb0swNmodafqzEzN6kC6ROMubKStzxNLpvhNqf+OFHJcpH0kf2N
qtdheSrFefI4wVaU06PYYWC2u62Ztu7B83L7EdBdL8ywTOumF/nR5APmkeIWR955ULBLRyb8gybF
TB1nqCgcNTEeZ7dG429TLp+ambrk2EMXcsn/7brIO1pT/VpgYIBzlLfLUdicVyX0paehpe1kdVry
5LZCACx8n+aykZPyKE3KqwpWQA7ZALO6nYkbcnWflJuxdjCM1krPc8SpN5pwcvO4g7gimZRu7AFg
gm9gC6zB3FWQ8GanOyoTaokF2aV0YClNN/i1kSY76c6KZrGGrPR90HTXSpiPlaTY2JmifLUYq+jf
lwFDbXxb6n6GaEp1noutO4QVBXe5tVgskWusS7vFq77L07rwsuxSB9OqUVDTxrGXXhtHWa6ThRby
/okrVhXnJOxCQFsRpcZKuZQqXx8KioIG01Rd/7UF2HSd2xpuedqjJzsoMOcWLSNyHno9Vj8dl4Zo
aDd9kJwrM7l6gfEmZbqqHtnbfsyVbaoP3mtJlaPU4VyH8fhbbFAmm36HKY5a/h3orzab2po19I/4
D+Tn6Y3w4uqZudbQhR7Mvu2eOouKITbg9oZ1PQtWbZAKfglCciwH0w9ywKtKSxAYeijWvKS86Y2V
cTdw5y3kIPdV17W3tmFmj+7fHZ6cJJ2xmmrLoy0qxdKeARJqF4IvWsPiAuTb5IV70N16ZdT5y6LF
8yVOuj8Py2jMFzSslyVNiqM8Dv70z5Mz4qdjoX1rOnMnZ7BmZXQPZjs0Ky2sL1KkCyGANbhujE99
GtMtshuS6sUysaccvDNLp7/7/bvFPYewrgiMa5hECmzdHWpIo2vdJ33iV2n7zSpUVIFYRS+z3n9j
kZQqNMlKd+6OtThBi35xT5Gj/xi8QuSbUzlcGnSfumNoIhdp/rBq0BJa49SraWm1Lcgh85XVxFr2
o1kVqoe6Mp50o/8h0RryAQpgfXGAp8v23ag53SpxEAnD61XgXzgYyALqL1cdgwSRaVT6kJ616z4M
MmK5wX44pmvth8CIHposF1IppYX/lV3ifz5rTtnHH4t53tqqkiMD7JdrojbqKVWGfKPn81uklnZ6
DkWEefPcjXX+gyxybZ1mznDx8hI2XIUys9efOzTMCFIq7dYvWvE4e+FZnq2YYVyYOS3COBNaVmgR
BF7Oxs8w5U/fzJrnxzV6Gbv4mDTcE7WVgm4MA/UxoWcwKHa4AQM87AwhIgjgmfr3v0EQQhlgjnYX
5so7RFVoTNrbgLB7dzrI4oSbpW85EaYPqjZw04gUhCRCpzZMXgAvKtC3fWU86LnprMc03cRLqa7q
QoG3UvSMWkxoV8VoX830+38xdV7NkSrpFv1FROAhX6EoX1LJmxdCrVbjIfHm18+iNHHnvkyMeub0
kUqQ+Zm91xY9oURuZOlBIh7FAK/DHdO9TSnQldVToolzV80PE3oJdkWtjY12eZyY+tlDJTZNUZ9g
iPBoREg/NGQ9ymDPgTFyJ/XEf2jjGRG/spEJE9ZRgvBgt553cBKa3hDbEH2TZUAOTYVue7YrtlrI
dwy4r/L1jtfbDPunrkknXAwafr/ufiGpdOOkTbZV0RWmmb6fE83CKsL2tuvxsiSsi3vS0wHRhf15
yvj3ugWgUnd5YsiKZbEW/rREmyVUzX0+9pafdcobZNCHLC+zzTBlDmJIaXtqRCqEpWJTxiRaxwKH
N0vQoiGHJUoMZjCwHNQScXUbz0+W6EDnFR1c0lHf0mIcR9OYDlZjI8IuGd2XRu6rwniIs7EgPREf
fFzPkT8JOm1e5udiIas2qto/VY/APPvs9c+qIRUmzbZ6CdTPdM5LP5DnGxqwgVju4j7TeUbCCjWI
8wmQYQ/k8W39vFTeeq+MBaRzdabvYtpiUZhR2lAktcwxDk7IP4r698Fq8oup9sM2t2a45aoMRNU8
cfF8o5aMNwayPLv8RtwGoIBFb8hFgYERFafbHNllfbqNfde2ppfyBGhjAb9EKY5pRvSmsoxfjM08
maJfagun2c4WUFBglBM3VSSPyexcmQZ8j135ViXOtV5N8C5XlaHlepDpDRNrZxg9YalX0SjHvBXK
RQ7zIWJIQvGs4XSeh7eBRhngn3NUZfFjSV710TA2mk1mYCmfkrgkL6XXtsUSPitLIRnJrt+UgWMo
XBkhU6lszTx5KqXmw5J6VTQynYYqqfmgGexK9E+WjnT10tbcZekCbHNKtYycUXYeQvgO3iLPBEUJ
V1QLsX03TzjVk7ueI63FSNl3bIlYsDZer4QGHqYLidl0Q0ZI6oL5Ug4QyN2G9drkqhl6uVb3HLoL
D7z1hwUL5YwDVC9ix1NnwKwkcfPuasm3rNjrZ2xjQ5kUQa7FRz1un1y9RRPbw/bmOH5rRsRQxZhj
mWE+EBpKYCZQ+dMK/ZTL37lJ1P7TyMlyjhkRDIkV7Y1muEdR01AXJY+lQYSA26bv2Ni3OHtm307q
Gdn6A9X9N5uj2F+SmZ+jSXbpor1PiXnul+aHSmbYNU70YNoDPwhRRr6OrI8kPQxbLqrAsCqWDWrP
/tiV1kl1Zxk4TXfsZ4aPOoszmD9xkDt4f0jh7kaKqmlWfohBhX8wy6vVDSgo7P7OFUz4Yqt6qFUH
X9qQYsMYl79dp/7tan7VAxtmD4vEIVrp0Ss3bxq762wrCeQHCBNVXx07NXvlYEan388IJhl1FG6A
z4YKpgo/RdFCXsO44uVRs/As59Gmy8ouQOdNK2Iv/kippXbpW8r0AhGFQUFr7VLZ3DtO/qBo+odi
LyHtYPLaZ5TQVdwLz8o7Z5sWc+MNMzCWKk9PWZLu7N6l5GoVFJcKwls8u1GyZBgW4KPq2PA0Ye2W
Rr6Wkt5EiZCCKtHfIh5TGll0tO5hLExmR+alb/AZhXr5TijKvdkTDW3zbgxG0wZx1m9zHR5eFi47
2bXZ2YjeuxBEDnoRf6kr4UOh9gqwzqtsUCIDzE8VgD12J+SHWwnfhzM1gVom96Jr33Po15tGycAV
8fRnz6gTlhfXJfC1/jH6Zdjh6s03WdyOAAemHzdaYZXtNY6tLz7ZJpPV67KE59qyfccci0BVMi6W
7inssid+l/3RjkO0BdEycd0UX52m8zkNu7pjtp7HLN7xhk/aAy4k7QGQPwK+cA7aLv4opUp4lGp8
mNaMPi4M37vIkTuJNssnOmXatBkZU9agXmr0XLapcvZki+5NERLnTIKZRK20ImWYIijYbzdKYoz+
rLrmLkms/aKSt12523k1zLsDoIbQXk4ZIDcAduNTZl6aMR22ItReDan3BI6PJHaFWuf3s7JV7STD
2NsPaBf65D4rY2AdGMGhxW2QKrMJqa/SDFHIRa3Dng5SY2FMPH7NvyXNHoiHfWiGYc+G0MtwYG8s
277Ybf9QZdY+1Wbmo5X9zmZuYAT7pYGuCeTYV5u4S9jUmHS3o/Ksp/q7Sn6h1+LRaTUMjaIRmZ+G
zrO21IOHUiylIBiP/UA1PtOED/U8nB0+N8/ox484lMFs4VCksWSBqjOIqkL5FIZe6M76NmF26Mks
O4Ykc5ztMf8B/vNYquYYsJEwvVzFfTm2xrKp7QXSqFE/ZuMQ9Jl9delXOID4bWXtg9Jp6sbtqvzC
hv5A/xqd2hZ0C7YD3etS5du2lsdi0a+jiriKHdlrj7D0eMdI9bsqjWvosNEioo/Q3PYL0xTPjgl3
YD7FcP9fk7HdkVIUM73gG7ORG3oRQ8RLan1EunpqCCIjq55eedJRbw/12cVksGiOn5b0cqOlcglO
ElRNeadqNSZQ8mf4LDlfeYlEm57divddhuQUWnjoNoBQP8o0dTYFlmpORfeZbOoHR2VyrYEsGgwa
QcRzhd9G16xnD5bB/c4aBmSoC8JgoFmjRI587pM95ZOzR8z1wDuobRD1hT71yz+nTZ56clUxTxPb
Oi5KTS6QNvlkD1yj+qMuxwpnX6YdCX0c8A1YJ5hNi2/C5giaSPKe9iTuRGm+yZOCmxUjmyfMYcHB
sFwKWXwUPRQqiylT0boPSC0b7SMKiwaOOkVijesn6cYgG0g0GKl4XDr5lKgaQ2mGfdprMKfUjPpj
fDfGNPOsLHEu2dRe66l3N0LvXxleDRuCohlslJFLhIUKokyntI+GyPXmxjU2zNyPGVgF1nJRQgj1
KALGgRlO0STfYncKFAQ5gUu2LMRbjQdbFjlWHxaWdVlhL++gN8nC9EoxchNo+Z+OkRxbDuSQtlJ9
RnzAmiKfzUSBCt1ZvWevJU4YFjvVtGgljdgIsrjygKa7GE2N96R1vs2CR99AqPCMQbmd7cBRyABs
ogh3p6QWkMa/pBAuczeLG46J5MRGYTPCfcqZVFKLM5e3On7zFR9hbaxwe6QOaoqNizuYx6cdD/Ah
Mye9mmXSHoZRIsVJK4pmTL2TCSp1/cCliZDWJDLbkdRqepmwmppnLNPL61S358jJubxm3vZBtz8H
NzoqTN3PqUh+aGuic7xIgp8Fn5zozSeAgc8inkrf/DNVOHVLW0k34NOv7koXY+SGuw/dSFeV3Mxd
vkkAzcPcNRKvHfQKkI4ieMfxnFKN57qabzUAnr7j4tpIXvMSR22jI42aTOQddVdQHsUAp9GHemOG
hywyD8hEQdayb8povbwJ7zHD+hoGGBetJvWOY7es4aZREud4UUwFjStYfw/61vpitqmR+MQvIfCr
42uCTv3NJmoRt22PZoApXIWFbrisb8vAj9ehV1dbcpqU6AXGyHs6Z9uKX2uqd/x9obZzYgKCWDUg
uJ6yHbhSoqDYelg65cLCRk4dLCi0YX1H+0D0zkkByEa/NLve4pqnTBZ/3ZQNlZ63fxlguKfe+Gsp
aOGdKNY2TNZOFFSjP5rlXZRuVsxwQUkDKnUrTSwRpXZHU1x6o9pqu5GV12jYieei4vMFix8keBzx
kTePzqk17ZY/FModkdp/bVFcFMNhK5eoDwoph12jyIuCQWlR59FbRn4JbOD/9A72tWLmKQ1BN9Xl
oeVVyAWME6viFbb1C3u9pzJ/5CpgGUBZKIykOg4s07FUt35V5E+G6p6ioU882B+o6sX4mjO7qKpt
b+97qf0JI9IQFYbqWzcxncsinvV20VFi87Kyd2OeoV57G0JAS+HQBVbivNgkGPk9uu/WWcRO1zIL
4b214fziaVxfZNUd/85jsceGIfZjN2wLO9HPDjkvioxYEBVL6ecPs7VzwDF+Ygk7OulCGBQ1T2CC
i/HG6A4Us3odGvbk5LLo7GKDxib8N6o6+5DRoT/aVRTMAwrlhcZqgQbHM6NoiJscatiy++5CYyPb
MD2N9Hxzgxgt6vh3L6wzsrp8q4lLFrWwCUNgbTiPTeHbDSEtYwZVx3S7Ux8rbzPbTS8zGPsZKlxi
00HEUxSVsQ6TnKPRVsXWTuIPe2QERZDEVSDbXR1EMui0I0wfKEWyjH1wxi/CdD/asntX2t7Xpax2
hZW8hHhg/MHg5yqt6NOW7iNCgho4RDttJlnILUK0c6cyL4NGeZH2gA5eofBFpJZuBbYyZIuc/3C6
t2iREOS1d4j9eUbVfTanYdAZI96V2ICa7SLRF0xXg6Zs420W0obj+96rOYzvdEVRkskFrJEzkiqt
9IfM6n0tFLqXTQZtKYeXsEyK1a5+b2OYnokzshdmnbUfyulaJeHsgVGY3p36Lwcpl2zBgdXSmTku
WR4TJj2cevG4pt8xtorZ5Q5Zjjml4Th3x+eu766WpZs45pwP3IVFPrhBl6vXLFYK6qG/zTKwV4dM
iKoUly70Di9Miwn4Qo/jNm1gnnB99smm0pzaT6DuXNT41Z1A7i2GZDGM3M8sYKNYq2AvHHAmTsty
6rK5fe1kRr4K/WFWgP+q1cA09QCTDsVUkdNbOuIJjd50iFbERFa431M29qxu4u4BDp1vhogfI6QM
pllR5HbRAYRhoKF7nXE+xsmKLihstjzlW06v4WFV9vr1Hi/m8MNJ1odWtVQoCMRol8SaMxj3BOfF
wjWIt6JMVwgTG0hA7ENlww5RsgdRcdNa2dYqas038L7xd1BZ2MrgGa1Rb0Re9d4Q9eLADKY7Ikr9
h4nyKPv+C2M8a1PaXr+8adwXbas2pe2nUcxnQmjPwYSW6eEfIlCQC70RzT/cU98aPJRNqZlXtUnz
I2uD81jbLGyH2gmEAIbJTtrEaq0EUbtAGIkcVtmi/adZJxpM9xCH3Rs61cdGicnrMeUVZ9TGjif9
mtS17mkVMdFJ0Xxjx2eopak4QGxYZHWXbrls/7Qs0wjSxTabxkHJxIdx8b+yHZ0NZXwEq63+FihI
ndh+iHpuorUNtkgbCuxee4O6yko+CsWmz62zPasvy+iQMAMGNAJoyCiPErhQnpu8f5mSyvFVfX7X
McjyYrZ3jlLlJ1HUNnPa5aGck9NgUdZJK/snGbKeELR5RJEW1IJqe+zDBK1PHE0BsEtAkGwykDAo
d7qWTyDA0SXqY7GrxtFzdONcIu/ZTlCRSM3Df1VH8y7Uw9M0yYdciU00EurzMPXcozzpnqVMBLkw
fmujTGJutX6UsTzm/Sv4JbFxiRHyO/hQLhBGH0pfuUkNWmh0K3weo/o0tLWxhSGEBjTddOp4XP92
a7Lq7WIdOe4zhlBQzrMBm0aPD6hUWNu3XLZWt42mwQjquvt01X+425gGYSTw+tnNWKRTsWYxTDEM
n17dTz/V0JaQTEARt3EfMQl1moO9YGNTmXZvWoMiEr2RuZnbnAplZRbg/KalIR4BAB2FwgJ/ZUlN
pob99IJA/DthaIq2v/O1Thp7bguQcuewYAKZ9tGRNsgJimZMCHuPvnIUeL7eNzzOw7JD7+eFYrzn
TWm4PWXsJ5b2DEwOA7iys7X2Ba8+RgONl8hUzBeYsAaNmkp08vInXp26dpHsyrTjqNYnEDDrPKbC
56oOCr9/JQcbZsUe7ugYIShjMEHX6aj2l9mJeUMA5NEZBYvqLuXmEfYI0G16Hhnj0oZ8Q1e3vEm0
w8ZqcL21jNKF+EYn3dGAPzDfYYsdaTutsKd9Y+ekFxtkbI527bBe5IHk/8H0SkeSyZVXjMwE2E6Q
4srN7AGso32PfGEgdFWJkmeVvVCO8GKEsEPUAShWodVBbkU1aKio9yI4ZNAmmieksxuZpndMLZZN
uhC4jK3jUOAKE8VyTbNIDaQw7muL0diEC3QBTc7sTQB7n+JHNACnChoyYCSbyaH4sp3+qXXqa07o
CoBanLlppfrmqDJHpoSINc7LoVK/0cb3CGocicONT1kp40+ANgGTAKbCS4XyDZgJVK5qg0N5v1QN
pEonxpM2DE+Ia9kf1r2xIb/FRvmENNpoSRPr0nesFgXtCImEEIG/0rZvHsx+ZzZYPucqwp2ur1MT
fQhsl52AXaBPyMcD2r/W9wHgozSlShxreW+UdAPgihlkO3Ibug36tcaWvpKJh8VYNJ9Rb+KJjD4+
E3/jFKPOxNVqJJnHXOV7cCVI1eQlTZZAKVdNWgtRICqTl2KWJE+Ellc3FF1WWZdBKCYYfH4Ibtxv
bH47iUieNQ00cjIxylCnB/boKweRqj4u+5cBd9Cxj6IRjaGFJj3L1GByCHSRjBQRG29WedLC3SmA
bu3og8ek7F4Wx9hpsq7P0aA7jCAxwEzNH0tJ8P3UEN7EFErf4QrXMJSQ+ZN/Dq3ypU7ipc1lgsur
JvItkSESKLAYIsSLrljJyS2MPSbndysDPlxBA4FDtbMWO76LNPo6TeK5Glxi+eIeSnfDmGs8DlWf
b0l7K31Dp2fFwToRQ8620i0x/NZdGRizoLbWzIfOwV6iIZ7fFmPymTfhR+10DynQrjap9MBJX+ds
9eVkFEvzEm+l20f3Q1mfAen5Ci9uwEyl9AXVjl6xg1W17ILc1Vfb5EU0PNQubougaMPRZ5yyS0xz
20Q9QVCu8lMsxTWWOEoSg7NPt7KDGy7MkwVQHkdtza0spnijzjEFV2X/IKyX+yYZ360YHYsRqaum
ttzHCWcOGqh/xaqXp+qHc74ZtU45puG8ZRj5Y8Ge9FvC68Nprk9aRjLsqLgZg7AdCCZ8S0Ltvcl1
5hM3WGuJPBgzhPVTnO2QzVFL6G9Zk1srddresNzDClvKvVGjeW3wr8421UPPj9qp/GCk0TS58dqK
8gBR6jUBP0DVFZOFV7LjzyykRCJ8Lxfjo+bD8obeXefUL1nuWiR7mSlZupq1bzrtOi5Epk82F9pg
abu8/lFBtJdjvcdUqjyGGH53pdkGC3g0r0z5HUVFYOTddKQK+IjmyfKLCPmF20kkQ/wOy4VZl1Sg
xVh80dpffLsnG8sZ8OFsEwvlxDWB5mGGoSxXf0v02S093Zdw/6k46Bs0nWWv/+0md69n0TFHLEs0
wXjEpXpvNyRiuqmZbnXtHM/Upm5ptHxIaCrG/LvRBQ8/iB6vKTjnwZOSFM++KiPEDxJhSWRw/9Nv
oIYMIGKtcOdW2low2eeqrM69O36pSLpwpeSnvgw/sBpG/rLCp5fSvJoa0tDYxDQdOlMgWxZSDDb+
4BYjFbDFS5JL2IruFF6WbOBExGLv1krCRvcadgbaThmFwZLCHM1YZwwxso4F2KDlRm9cx/FU/xtw
yQKLYIQgweEQWahR8lRMOcLlsc6YYvRtb5P8QpWuW2imbIEXPuIua5rBvDZ2+O2yBkUSMjA+oZMF
tSm91o7rA2ZQB/Ug25HRUGvfpG6i0Iy/3bEYiMOJFE65FpmWOX9lsex2HT/WiE/IQMDhZCADcS0x
Q9sl6tjvEHpaKD0RHE9ssQlPUypqcYLaxIsDphDtC1uzRrH2yI7YxI5UfmNYbuWpzJlo94gSU3Z0
zwXLKHzKPLP0vruY+6pveYr7PqzQq3Z/VDeiFxDuR9/yqGhVtE+IEfKrlsNyCbOrg14LNmlHdzRQ
fTsBaH3ogIpjBGGtXTjVym0KLm1uFsmKMH7pbIqUKFd3PLTrOylEkCTDAzrUwceUB4pwTt/B+4CP
N1p8dtpuAf510MvslKXTaUYQo+6airbc6EmHUavsyU63xQTk2FQBwXEN2ovBdizqzjiVzMMyjvvS
Qo/NuJ/h6pKVXj3WW+Hor5aMXlLVTwGO7MzU+DELbjw574duwm0yxmwA8D9IQ8MEgSTN1PU6QHT/
WEqEB9BX72eHhRJBNHvJ9NyXjh5uIsf1rbYkFtgCnhBatgMDVmOsYADyLvTUQ+fjY+5ikt7RdwzM
Yad2bPehO7BUmRA56uNQHw1kX8nMqa5XLiC++nXW5h/5VsdDuB+MlCYr0x1Pr0WJVL0sL5iJj0tD
WEu3loRqedZaJrhLlJcUsoimyBsDe1GjQqXtlXMY9MJClUDo7bYjtEpO76QfECOABlo13W+nw71N
vk7q1l/mpH8jC9lC7F68ScqdOxX2PtdDNriTFUDzKkCp2TvdDp+1dt6HnWpugVMXjAwu/YLPApug
6WlE7zSq/qkIWn/XPTd9QuonCjyAmdZLVjTLiT7ve1oD65IcJPE8dofWLOCh8K3TN/LJ5OYckMqi
J+I77TnhTJ3yPiuUO6NmpFpa5WfdRbQVaI+3iewPGGcJuA0zpMFqtGUETtNzP/XY9oFyuZ7oALVE
87++ZmmVik7dzPZwNgXljCVHHHcpEsxCvpBLE28YrXzWFYtS9NAMSa1swULxBevxyV5z2lOV0Avg
qwx626eGF4nKQadSMvICUOSP5YKyhSuIN8XvqowIAWd+M2tUlt3AE2lMjCs05p9DDJQsgvm3GVLz
JUOQEjf6OzuGr6qpGwYnSoDQwXRIW/DEDF6PhuXS5OWLDWQHELsZoKFGnpp8VmXyndXNbuUJ+YhZ
F8QszP+niQAu3b6WNgjCuHgYS3qXUTHirYbr36gIo+sl+jDANKeQmZRfpCxpGneHpL3YFba6G2zs
wWHD0pxRFbt7jiGThR2IRL8uV1iGyLOActNLYl4Ks+KtS21+PFEgSDf009AxPNZzDuOOvXXCCJ/B
ZiNXhf9WUZLlXhgLAKkuPiWjEhSQRrdJFf9t2RJ7Il2PeDC1YmGUGmUAOlTEOQZZE6eJZQcwtpUY
qF+0XPZ+IexjVw1jULKqUzL7qxglPcVivisNj5Pm8tCgPAREpFLwAFaKdP1bGTTyBHsXpAI7DLR1
RFfodbqn3T1MLRhDAulZ3ElG+KP40GYGiAXhE1d3gvpYrXdOIrutYyhfulN9Cd34V5pfBohzXx9V
ZOtZ82Qjk1EAFnL/kzmtwmBvWOR4HeufXW83T6FQ60OtqAHRfcO+iU69zLMDGiHGnEpjMcF3CY5Q
w79JNrEnIAOkUe8mZep3IZkKSGcHfj98EJbdt1syvJ47IJtbSIi8WmGQF/ZXyBsJmsV8XFJ82hQ0
B1fXIj9u3Wdn+QOQ7Q/bavsCvCfszAhrRv9opwbBR/V8JbeSBX2BH5UkBWO4z4kLtx3uv7rx0sLV
aRdxcNJgkp3o6vPOTOydo6vhnStbvNgUg9nS5dvUqo4Mnh/qziEiYAaz2is/ct2U1qDpuZUZcocF
2xuUBM5GUZRzg9Id0DEsCMbUB31qPvXVblo5Zv1Ug1VMrFPjQHW2tNYO8NiZO6uLrJX9YhBvGJcf
bpg8lIgO/1WpCYLctu5YLhOI3HIgbddWjstu/OPUcKziSjvEk3HIGK1eRgKzLjf4q3B5mYw6ZSni
2MD+NRSFFBgVPtXZfdejqUZrSadmsdjoU5TZzU3h32TTtqw7MmfKPH/U2m6DXKi6Qzba+dls1EHh
KCU8Lf0EzLHfO7bVPvYRejyhUDL+frnmQsgCTfRYZj0ngKLuKxkqu1aq+vl//80N8w9bbdFCrPas
cliiO2ZHdyoT5VV6imIiEmVD/Jc+X3ICm0QcooFwHOjGcAKCoVtfF4KW3uapTBET1NEZ6oPx5uqZ
j08xQX68WlEkW9oaxwrVkK5fbi7hX+/4pBt7c07VS4HqsIetfSldrLYszExWgzGBMqRvPGX2PUMx
A32RwwojI1l2V8sRFpiY6DvRRjq6W24Hw2wO0O3lxsFPzxMPrZu+vbqfTYRgNwb/7X/Qbbx/GZ6B
61TM6OBD+EWZRXSzhTwBWTKh9rd/DylnQLJoxYJRa4z7eUHe+4vBYPOmw/ZD4c4ji2csSZ5rJ/n9
ijEXP+D6T6YsbJTUTfZ9GI5BSGzq1lkFHbeUs7x9+e/nmyjDoew0Xp8q+bn5PDGx/X51E6HfNOnh
kL8mNf7jeLWkl6nh0YdYnzJWXn//mpEwhK/CWAJd05Y/MiX2yuCKeuqRWuB2cckr6NvyhJAwmHPn
lNM1sXrEf6tLSi3yzc2d0beX3FStdwPdSNY2+GAcDU9aPDrnRi+Me1TR9LwwK4M6jRBma9HfRkjn
oZzMlAO9HbA6gbBZ/7zPjGs7q28YNUVwM+dbw9htlaIMA7ba+ovRUAOPRvZR9pp2T5DfegVHOtFy
zFdUhpt7i3ylVfuenRdJmg17U74m/ZdO85ZbNFjDuWNsdze0c3N1QuB9lsCdOzC7TFxZBbfkFCTw
5D8p40Od9udo0j9VrD6fizlpfhgTGNFjufZvcKpIFEUgh6b8xZ8splrQr+pv0h4/2pskX51gQWYi
Xk5RraxSWqSg0PA1dNzmsVRx6mMvbrdlRlLKr8K/EWK5LlQSyZKyrzHY6umGk780CHSRYyfqxUiL
7MgVmICWdI/z6lgpbsEg+On46P9L4FggLAesUe09e8X5vUvTXUzGW6vEmChFQ1xkxOp7k9qrVmSh
tFAqK9x2imEcGZ6qF8S6ZNvM0np1dWqqYp7PRrKCtFetPHDnIUyv6SxdF82Vss76uQpv2dhpZG5u
fBuGNSdVFd1Jz0axy0qIIMk4KdfK4k1XWtSfLOWijcqiiiE0lLZRVffNjDxsgqz5yyUaarRYFMEy
SB3CDo3BKTeE5rgwEN3ozoplfEHxAoUB4JfH5iXcSODV+6yKv24sGAfn/46GA20C4dRXi7y00YmL
u2X96vZHxWz8lIMBqp950y+jBOPxq6ITVD3gZTrKJre3mliGZ5AsrJhDu38W0y0Vb1wxUmgK2Xbp
xhuer3jbxWGzS9YvUdOnnobjf5eNy9qoY86OjPReT9T0egNlaDVyunjNz9HmfNjKFl3R7xln/N/X
qGb4iVVC1eWSBbfjS7P16mA7mK5k29Tn349+bMQEbYt12yrRTRVJl8IK/9LD7WUt0zy6N99FBlMe
VGj773aiOBkiZ0fwluGBJmG5hJnz/xBI3Tj0x7EdtjHQOtSCvbknUpFPfOm753B4HXBm3P9+FHPC
Xzn07HsizmJsAvy31BF+gwV+/0th5DC5l8BOfGNEs/P7ZxjdNnyXYldNcH2KVjT3aLaMwKlq5ugT
BcwNzIL+weeMnz8N9d2h4+/SUfUqq0v/CvPvzTxkx8s3MRP1aybmMhgBv7BsYilzE24bk/WhJ81w
d3u9+9j9sPSi9Tth00ndsPp2mKQHxeIcub2hils+TK3MHwuK6KtTV1+deG0jQ7ve7P9YRjZIE5XD
76E/jsn8wFx9LAigToij0HGsax0qg0YjjDKObZ+RY/E958c5UVcRSTcfbramrnTto7SXK2c5+r9Y
cZVDR3Yw6DsowSJyEO/IZHjiudvfHjF3tQFWVW0yd+URy1W0WHNI3w0WOPojcm35Mhr5pIdD+4y+
wcImasEtW/88uUul7L5SjAmBkpMZXc0sayABNAdrbe2FGRkAW+aWHaCm5syJxjNks/JK2frf/0AS
RwStMY7MGLTdyscOwMbNv2ch3V3/qLofcHispzya5WGI5pwS9rkcJuPLZSIBqiuczmNEVHZHIbS/
+V1vZqYG0S76t8lLQYxuUzXDWohIApgWsWk3Q4nbaQby9rS5U5gsx6ZmMoAYvvVoFod6luoOQZf9
UDY16W+zlf+pYrHCbfqHEbSclxJB4UtukXNH/MErxj8vHfrp7fdasBKusTWclFmLbHdNgdliIgfk
f3Cndhhgg9k40lbkj5zpOFBU9fq9QOoStKarPQzY1AlmI29s/Y8QoCSFQekc24HdM6Al/8bJ+0Xn
ifTcpVzft68Iu4QOyKyorJ8XkyjOrE7+zDEa/h6R950Bmg/6DOHnzLi4X5d0J43EeFPZ0+3A2Rb7
RFGy1/WfvP0fbv9kKZCCxd3owbJLHgdHudyMp0prqoe0YJmp1MJ4g5mO6hbfhYLrbtPR0wKDX6G5
eo/0MknkurfvzTtNJ97WoWbbL7F+6VdPlZHR5zjJqm+cm+GC390iIkTYr4D4942WnyvOjkc8l80j
ydDn24HoNLlzGBul2LiMA4K653uPG+SD7NDCO8535QlCw96ScqYfbca9rYIirFbriFA4xSwSki6k
3HpjHZfPdcd+Pu+L5twYXfmcg0cKSh7crSHU4rnkE4DOS89nup8sGK0nJpzWk5yp9hfwwjeiYaxS
1a0zUXMRMELmHtBudFGnpP4oszbjex3rIB7H+kNT1Y+yzvPNyLDnTinF8eYsqs3wRR8a9XXqoU8t
HNKhFX7FtUT8t/oNb8ltFeiBRjHIcq5beW9VOVlKZSXfhOl8QdAy/9WvpWkN/yyjfNbZdb8V9PUb
1RDjpaL3PllqYQTaiqD5dfn9Fm9zbF8jBepQw6x0laMvJAu74EJgGP0prIasxBjP2ZzLINHj5ttx
9a0aWuzZgf1gdTO3CwnJhMRwjAwAzL3YVtQLO5aK/T7kA0OP+8BAJABETRov1volKTkK821mXygd
oqNggoFPxCSezcyW9+I/hJ3XkuPGskW/CBEo2MIrvW3vpl8QY+G9x9ffhaKupDOKkB4OAyT7qHtI
AFWZuffaqW2sieljgO7FrnVwSnGR6COv8GSzJqlvT9QreUJD8fbvMFyKg8SJm3sr6EHWFX68UU/V
g25r4oRXcDjERTCe8cpCDkygjw5s8WQ8oQPsvGhHyjW7D1Mf2JHGUJCYdX6QhSAZxpXptS7L9ELj
74sfO59jTYGpPN7ulCQHMw91dAC89tcbuBKThjl32RFhhJEY1chydx6IUaR6ga0/NvL+dtc10wql
eTHHd0FDsIBDWfVeteF70lr+zxrvFGg19wQNwaa3DLtf+IV3tOosfes8ccuLV6+ThXtMZ3w0THlA
oPYxU72A9pvaZSq0ngM0Z2amS87514m75doy/OiB3AsQXIBI9wXk3PXULQq82e6CvVkCy6OifPFc
JtkQvHRA+1b/6LXOr850liBcbAUomPLhDFw+5Jdq9knOPrO75aksLbwKUzdgyqWnReew1zFcm4sf
28us/D/i7b0FsvL33F9pubbp6K6jm1jFsYHz/t/i7WtRFlpXVtkfCaODbTW0x6PoPsCtv8v/PJK0
Xm+vtVxIHpG2ryE7Ai+IfbDtYX7PAActY2hnj1OQOc2uyNBlDdI/z1RSW2se65XhJC459cuLqCXF
cYmOiHQ5Pmh99aAzlTzffI4dYtytblXWhv5Tt9LLIIfCNzyMgPjue/WQJvMxDtBrVRnZu8tLCVGB
Vyf0PiW/+dktRLKzeh0HduEX59ox5S6GVfiEyfupSKI3y/b8Vzm5oCOXI6YQ+XrIIK20SC43hJwA
awMmuTxEDSrNoHaJrF6eGr7ubGwr2xY+EwttNoNrqPOgjoxQvFXYPq+93r0n+mDf9VZvvDJUIkuu
4BYqAWtk1Mk3CKbUsVBadvuo0JXtwBDMad4LTCU7wrowCS8PfhpZd47U+Re7yUvXGR83jKCLJxmt
Cg7sSE8YHdVgZw//EaMtfz89SBv2hG7RYScD4R+Mng61QBY5U3+0e8u5M+KFQUjL0MzM8MHqjMa4
t8Ti61MMksiMyq22jDlDrF6a3embkgyYDYhGOk2qEqzKWK5ue78McvT5tsnwW4nH2h4pHTtRfRd2
XB7YKkIyMDTkn/YSOh3gyKRAIVkNbnBPL/W2CbQR7W6H8qVJ4vlJ5c+MbjasdSJVDvGSRJMT9Uaa
SLYbU7OBRwlVoxwDuAGotU7R8lQM6ZPbDPLBYcT7/O8foGkZv32CYAM8zzOkbjqODuViCSr/2wXW
VbWZYck1T1ohLOLP83xjTa9uU8a7G+RCOL9SO542ypRu4XdlMU7P4WTmn5PA3xGF007RuMq5iR/J
SaOB/mS7Ty5QeHvVdtphbiYBWsybX0QirvNk/XKbinhOTDW0Uh0iS23Ta7bY4/wPz9o6jTikeVh8
sLaB6Sny6pTUyVveyGKrFh1pEvZF63xGslOjXUWseu4df+trCyl9HCv21U57navsIUg6//vIQez5
njoIkn1Hsw/VGtbVyAaCx0wFmYgqWfki0O4mNC/ZH1jraRiac0wbbzPF1Iu+ndbbkK4IQJSmQC7f
iLNKntMI0aAZKl/4MJtVojdLmqhH8Jvo+pc+rO5anaDhySGzp5FptR+D/l45ExPL2GUgPeEAM6qi
QpVrI54JEWVuowJUR3MkB8x0UTcvmF4DvfRq6OfuLLDEvU4+uCjN7HD/qOTlwggJ5JIZQ8DWcJ8L
q9bWwakWVr0fRQ90TWZAv1R66uy7IBMTr90VOpAPdRQkgHgLZE74JTwMMhSAR4fk7Ye2kneOneHT
sd1LtLSNaFqsikm8Fgn5AiPl66poSpYwm+khO1yVsG26wcVyCgz1Edxan33EKQk6geZsrh9IQkRZ
pDXNu2E2P9oZcEogiuYwBJifHCwwHOBbK58Hw/LWPJFl5eJ0Q0/+9x9JO5vhUdmB7FNfoDKzD3NJ
UnvDV3vDEUimv0v1W43t15pa8sUNbS6yNH5GbI8TkJjluwGN4QNp6SgDJisH1Ewok4264zCmgo7f
EmuTAQk8uFhImK2QeVH7ib4ygsE52ijK15nFcDbG9nJvNAiWiyGmMJZkGiDX6bep9O9UbpuoMZ1K
cCZi6c8ookhGDTIH4GcbP/g5RfUD2l/zHUZ9eRQRXhunZlufaTqmYEKCGejHO2Ru9aN6gErLgqiB
wagWOFUROfMqanNv5Zd1+Nzj0luj27H26mlGRM99UZYH1aKlqbltYqYIarM3p2RCCc1+svU0eNL0
+q4TzLgxrdOeWTKZXDbna8okTNsuOPsK5ySLI97JnIFQD7I97p7UfSDvQ23t1rOzYhX6IeAQNhtR
kVx7u8VCd6BdRxb9ziY6/Laz8Y0hI3+0OFc5uL3Jct21Ihx6ftEdYnOZbBZhdRn8qTrw2VcXNEjh
1o3sXeL65l3gICZyK6fetZTfDGi9DiWzoJ1E9yJHP4QkCDVCpmXIcGe0yWEfXCvDYVFCzXa5cWf1
QOufGDGIw9hpoM1iwo6WTXG/JGfiNpoIUmRTHP70TUccYgpBPg1Oi6F1DazupolgF2azM4yfKW2n
Uwhzl0xP33sxmRxGhmsfG6I/t/EIR7SC6HuAPd6e8VFT4QeeyRgK8my+bLJ6MfeoZxv0aHnxUzU5
NWIjr8uz0ggIbJx6EydVcsmX+NywS17QkWlvgGfuBwS3DPMIwVJ/riiRzsZgV656UQYvDeeDN8L+
0ERmwKckf9j78yEdx3ckh9aFIN941TJ5vup9OWyMwHIPw8wZOoNqvXUc+qn5VjWGdY8S4kc2yvao
Lyd06bODQvPMtNSW3yW8LdzEhAf9+6qFR/Qfq5bFhtB2dd21MfpYv7H5WjCmDW4+iJAREqYuHM6F
Ps9rVRSadaiv08T88HHVbcWClypMMHTwDrIzrQKCVVR2ghHl4amE7H43FgD9+xQNsCeSr3VWIPyZ
su/CDNdjYt3f1kHLqQAmNsTp/pUBq47aLn8zhXYIhSuyM0PIEeoQ22G1J8a0DPDfnLItYiSirwDR
XclWDgHxt2eVxjDVHd+EIEiAhsiOUfcChwqbs4x7+20GOaEKTx8bE8VORKaiN/S4hbt57zR4UFdd
FIkL9Qq3bspxwzaqddaN7S3Ku89QWQRILY8e0s576fenQuBv0dExPP11FKTeXtZoH+3S88+4G/0z
VT9WA/U8d7jeln8bDuTxz65PNaTFIZytbqU6QaonpHDkU2Q8lXalnebY8LZ6ELn7htER+HQsz8EQ
In8q7+KZs0vV3oGMWjo4YbADj5Y9VxliIzpLiSS/g83fUf1Gv7DiUy+tN9UWIhH+1GNaPDleGm0c
WcwHbg0ebDUCrltPty9qjcNhOu/nIEeA3NXy7HPvvlNvJAxpcwQtmbgQ9tgxj7XKL4U3IYJbwpcj
NKP7QGsEwmXbv5sbTggFuqNSwVglYNjBi9zEQ6ztFdQYzZTYYCXV9mHj3FVpjOalMczXGlXb2tJz
+1jNVflYNMkDdA8K9JEEPdO9jiVYcrVrgWTAaVgZ8TqsNWubIWO7vbF0pPzY3SlCnqPh4c+Tz8YK
wXqYZbpXQdu8PE/SxDaEVYoISudglUP+mGYT52qt9d+9dNUjaXfAct1X/sJIxGtESyB+MlF2H1VJ
nQVavZaMQtGa0dvx7endGfT8qBo/6qFBJIIiZyzJve6Lo1pRKhe3YmsIzqj4Sc81LI7LCBGWDiH1
rvMdm2bzZNaJAYqAnN80Hr1t2lf+3gpqujlJD08bB0kucNL5lleeVCSVizxsZWbasO9CfXyYljqc
6KEG5yoZzcyFMGWNJ92zx02dOKt47J0fUptwx5mO9ax3+E+tAFidQf9pD9hFW+vtTGyOlid3DMD7
Rj+21lDsta4KF8uYebFLw3ozfFAr7vCtzP3kaqFSOt1WcGiqzCd7yAMlvsmjWndxbnXH2/YiHH6q
PREZFXAZp/TT9sJHDF0MpcfSfiSxxwRHab65LS4UmTjWiw2OT32h1QBTgcoVe8nCTbIGSa5kya15
ZSy3LbXJUxu/2gDg2BtGzuwT0Eyc+ecWzsQASbBvjrc/UxikRxhquW1woaDzzupdsyx1Y9/bG9NC
GqpSrILeZe2lTaZmxFUJS86z62mrRpBznDk7d3nKDfhAWeNdaYWHZx9Tz0ZNPnMjXKJTqm1hoENk
h12y2ZJcQBNa2CDxfxbdOC07b143UDKgCqtA21rOVvMnE4lqSucfa0BZtdNW7YAIn2i3RisBzZ4U
pcVHo4PqNAnX1OHVJqWj9WNuE8DsqunbRyFr3Dif1YfYyPw1agg3YErYIoEqm0dFfzHAa62Tup1X
KDk+1S+qlrs9pqQdLvYlLhPL9RJfaSwzmDyJXjSwuNmoNzv102qLlqNAv4VLBRJB1HJjVxGrIryn
mWtcIswnDjhlaM8OPOcOloAkx0guypU4L72dm0q8obZGEYGKh86K2d2rjWYcR9xTR750NMLcdiZi
V3ZsOcpTmqLQFfaAmZtEQEYW3jTi4fPQ32hLfqBj2aAlRh/EYZllJ9lPxV1nY/tyaprCokTX0Ljd
ox9W0UWdrVMrvOuAx3bQ45fOy+EoLNtDA3zNPsOMre546o9wczNGLOAdKhIckSx3w4aYN32XMHk6
p26OAKDt9F1flzSYgUDglWBubxAmuG0bb7g0RmddclbZbTkKxNIIZXgwXgqQfN+KyXkpyIZ5RhYX
nOYg8I+F1E+Bk4xXw8R5QA2B3ET04SUlhXmt5v9inMftOHDPaMT49dZaqFNOHLO+/PUADKk7gJS5
w7tCvuMUv8K77L+NAb0pI3N/uLGLGFKzjA2EsQD5M4umVOtnT5G3xXrJVj3w0n1p6hgBbzmDThVt
R53g+yLT9YVA8yta0tqdqKaaK+X0kAw/PavUvhmh5OZZM9pvydhoXRC7dbBcPXCP8rI+37KYcoq0
lTSdi1rgChVSx/fNTYfiKdlKV/c2cS026GyhKppRejW0D7VB8Uw0LQWj3nNBCSqjpH6pJO5L1+Y6
JzbwjVHDL+hO2X1Jnz0RrrH42YKrexm8Xl7YU4wnb9BPE2XQypPotlNbXBlXODQbNTIr8HyWOq43
+rUm/Lt1LoZ3jXJyL52RCCSMX7jp7cPg4QKprdbdVNjNFYTfCYvibNRLM7siDzexC3JAIpSnk1/x
V3BVrek/0HcmpW9jLRenPiNdmcMmPy1EKJwYRvwf8GZh/94X8oTNReA4riVs5p7ewnb+W1cjTEk3
qkpLnvoGVYzEnYtyOc6+Z07/zKqM7SeHIVOXZrMnBcE86FbRP6MF25G2fjyoQaYsB6KXojdOv/Ye
Z+KzRWvDzvQnvxTGS+qPNM5RPp0MK4zvS1yJviyGrymxQciIfsRdg0N2rsxD15kKLviSYiC9oZFh
aOkrso2+FUyrL3o+t7veAnigap6CvMSt68XZmTGkGhBWCe50x2tooQW5uVE4z7qYmq1PGuhOPbUr
Ab4bO6g6tW6btFrbFA40wep2olG/7SAlTriiyIxxO2YcTjlCJZJpVjMGB/QfN6n3EpSE/LDdkbej
cHltNkcY/VxL/RhA/x3dYNdO7vjReNMvIhwciGQ9/xF2pS2SfrysCfCaK3FL9AU6z9kFtqjoMcBT
nLHF3X6jURa3/Je8R9EuAaYDIZHMmev4q4VKGRIzrJnlaIgq50uH7PQwA3q4TE4qbg+m1oUboM/5
UabWsG8nUgJVbW4mz7codcswz3mSRUBJ8vbRaoNom/pNS9PE7TF7SHoiIdGee5a5ePXXdN2uMMg1
zEVv6zDJQ6kdJq+m1mav9biBY9A5ksOBEUjoAZcK7/oCjsnoYztyU/Am+dJemMPpFYHlDI7LNe7L
oLwzWl9+ifN8WOe2C59BzDWluS9OSJqu9KC3ou3xac2DVV/UAywxUmUL41OdGzDju+sEPSeopbON
GOrc42/D+LfsNv6rxvpHieW6Ji5RT1J86FI6/3sJZb4b+JC0tZMnQ3RMDMcaJ9e/Lwemb9wO7LjO
3i3I+dJiyhaK/i41jPmIAs9aWyJML3bur41FcVZxGzzGIXoS09Yv0mIdVh2wqSy7A5L9n7cdEPfs
ra339WMd0LImNg16ZYSy0e7qZ7Ul0soFlxHVz7XLrsICx8MofHobjHj8Vv//AZCyN4yh+HsQc67U
JxcsnZkmmXepOzS3+AT1urpZQ+zfWSURCtKLg/+4F9GQ/scHKR3PxdhvutSrHP/vBwlmgRly4qbn
uB53f7CcG3GpY32lcLi3dnOAvX7ldXZZsEWfo92IneJCWolxbsNXVeNNIRbNGq8HloVcewzdRl7r
CLUBaOtHcx78x3zuxAH4HKyw5TX1EFh1tIIJearhTV9n4ZikrYX2tsqKkXtbfXEA4Iq2Le9Vb9Wd
4pd5eVZqGHMLy/WojpaBmm3E8uQbGRhChmyyNaNLvL5FOahC188IblRVYlLa+mM26Qi8ctd+ZEzX
HXA1VPs85cZQTPE5C7LqbkbRjdjISz6h1/IeFC3DmE4KCKkenBD1dBzFFvZSZrRJ0G8ELNc/ZrSB
F29ckOkiPyqK4DiXW1K5ktdZeqeKBDoGZ5UOb8mY8ECWXxtb5E9tiyao0NpXNYbN2ySBo4fiw9Ew
ROKlxT+vrVsz5igxgk2tjpZ3zcz9Jouw/lhevv3A8qMWXNJNHJsVRElSx0XWfa1dINJ5mhePdoxI
0m2Ho5VP3UPVk/ix3C96P0MpS439EFbZXdxn3Y/lYA7jdK/pSBznvuB77vFCqpG31hX3kok1Qc7y
6pqFi4di6ggR/GWctJpPB0RYv46s/hpHDbuBsm8PANCPjMq6tS9d7IWJeSaatxAYIGqQXrQksV34
3UbE5hl2z8/ZJ0QpK5Jf4OWO7qB9zw2kJGkAYM12P+cOe5uZd3LlCA+2iblNy+zrHCUxl+pGM0o2
MLXxZjTOMa6Eifoa20NwwYPzPWBKtMuHFKWyE/7oYjw/VeKvRD95Jy5djQWNgE/iE6PK3FvNyH+x
9NilGNG+LizEBbEFxA7Q0drXg23vd3vXypwtVIEOUh7k64nQ6X7Mko0L3qTdlajW+MrT16H1niMG
B4cEgkjUw9tvYjgDab80+mnvYgeE0GmKat/CKyyDALUyTlxt5vclA96MRN8kXZ1fOiAOmJOmVSwN
6k8AmBZ3IIhl0yX1Apr9TRM8UVv7LugHtOvTacrKJz/Pgh3qrktTldlqDArjaNtHIWvv4tYmFKhF
B4w97hTKfjyRoDme0DO+OI5BVDvVNZUgdCz4h2HQYXOM8xEcFzjAjEUautaxbJqPir0f99b5UlZo
WMjSjSvrx2zR1J31T0s8oJbF7xatKBDzS+Y2qxjf2n5q3R9d7nGmx117kL63RvyL6t2dn1Mvxl0V
kvDaC+tYBJOBvQgtNDy37mUu7NOUV+xM4FiIXPtRC/EA5XAF1EHe6353Rd19dmOgDTpO1qrneoZP
Rh9fw3flBdMJZsDZ0yLII3VMxWR2+5qqH26SPFBbIIEeASjJUW6ExnUrq+bKwOTZHozt7GWPTf5L
Zzjtk6AR9caXeUocaLRojZF8eBbscXiNzcFaNB5mu/SDuvAi9fp9WMidaW4OVxX0jVO+MGvtIMrO
3ZHgarw1yXRHf+x7hEyFphNCkVLOOkN1vX+O8+FEmgw07C5pt2JZx+jKxXg42DK6fYte12tJuSrK
R0Brb14+3KWCGaBSbKuHuZqLc0OKQKKn5V243OMHuSC40JUX2V3eZ/mmnbM976xYcTej+ZmZADpS
rOxUtC5QbdFs/JTrrLXWPcBin69s5OPKkKzEEDCW/039MyXsKgRcCIr5qXC9O4hMaxRNcYcqDvdM
BoSfNFwaPA9R9FkipxEmmcftpXHLfVgSfQTvIaa8vdedQyMPQYpDCNRJpu/G8dhjgEiDj7lDT88g
2XvG/5RGHxBkcYFQEWIMNrwrlkaZNFuPFhneaSM6Ldk49UlgczAlcFddWznzG+R2vIj6e1UT+sqN
514mT5JAoHPXgelEOUOmWqk9eTIPzn5HJ8/XH2JpB+ifgamJXO7czryYIA1GWW/mYszP+ch+arAI
WOvAl3s+QYqCCOBcfJpDWz1AhUL4d8SnP8C76/FNhTl2FCvp3+ugXc+Yp55631+HMrP3geH1p6T/
Im1cfp30X0iiybZ0e94nvOJBU1Rg0fvXHmX+Ne3AQ5Hddebq049RqFf7ehluTHPBIqGDeAU+c/AJ
UmaOjNto5jYylU16HB3t3OYVmCHIbJJEtF0Q1sXVmax7nNn+Y5XD+ku+F3tv0qotUVJfXWtqt9QI
4yplIrPr0odhqo+gUq1jamZfE++99VGmS6v9Tk4OHtk+9R5UPwfj1r6VrMMJNrcu8s6W0ZQHKGF4
iKvx4DhJeNF990O1meinoqeSuPhMRqgnx+7zw5x4bN+swtrGg5E/ZUWJpGtudFqKwls7XeDtpGkl
68IezDu8X0yDC9e8MyHe7xoLkrh6Tb0bdFqxYd4H2Hkw45dRGy6ax8bIc3KAtqoEJ7KSzXYTWasi
aob3Rgf76FZir0Lkb/9XWGTdQYgK0E5gszIUJWpKPLJe44UHLBGkTC39HKtEg8800z9Y6J+dsnQx
lqJKNHQdVTdRXNeywCyrpmtto007L5N4VRCrb/jKTMYnQXM/oUBfx7o97zCZoBkg/uLg+6C38sFH
9uKMwXOop3ilx+jAxL69qs+c4SFl4PK0SEDQYaPE+mk7w9UaSv9cF5ADDCwat17Gv2/bDWNRxPxd
McMwX+imyU7T8HROl2V08rfSN2ZHVLS1FlwmC2NWGg80Dl2ZXpJJR6KScGeJF0E+DpA3TbIFS0TE
Zxe59aOZ2wu3WP+pnikqcpBiqrRLnQqfebOlO0eu1fyxdhCoxhFwp4GgB6VWy73kAgmdqG6r+Fpq
V1iNKD+6ybxoBDF+HXzHXDIVupeedPktETEQxqWOILY0t2VlRF9aD43eMnaZPY2NnVaiu9E694S8
Nl0Tq6dtcCKScPangE7t4YwuzfBxtifHcEHjtBU/7I8RO4t2EIfQrHLcP1yci5paQ2K6a+NSZzop
yJUb50NmVuEjGEG+VHN8pHVtrPTb1FYVtGyT+DRZErB8gppsvoaJ7/yIZ2M/5D62QGmgg7NZeLfs
PNKz32dw32zvaRhYtoUbpeuwG9JjgSdoo4jOmg3T3U2sR6MHF7TMCEzT2BOlZT2qzWEWWvs0K4lU
61bGYJZPrg6UF6x2tWWrG347CjNqvgx5QBU2xa48qNMSR/PI5mXAkuiG8ZY2Tr9KkxE7A5FhaUO9
6y5qlSqfzH1Q4bLV8or8zxYEgGox17I7jgjFCGMHzOVN7KndqTP2kEj8J4dx9AqTAXABlc+pLYgb
c/TkXtK9OFaUrw+Tyw1AH3DUzDNgJTmeB3LIf4yQRlbqBxL5FAs6yKs+8ce1XhREG0TeU8o3dVYX
mhUiySFNAvICft9DKXQYwy5NKoxoO9BM1i8bma2VF8lXr2kSBA5u81Q7+SFaNv6kt0EjDu32GVoK
qbgWXOFpmVS06fBQ21O5HnWtfuyYku3LSM5HEcx4N5EFb6ACPzi5g1sf93rpoXr1JwNkwGJnyAFU
rps611HkdsmO2MDu/q8jKesnjwzChqwgNlB6A4PR746o3a0d4Z9gP+otVFa5N7LEfKee/eHMyXRf
1aJ/lQ7TcTN9AXlzUg4ArUGsJxiTbcWEATzLd7nup6dmcQUZPbc5PQPMqMRauY3NvWZTuMjZdn6T
FlBxeeipHrY1HvnVX6+pI6vGg7+kaQk2HVfUoBMGyNQ535SW/37/Mf/ReVu0RJ5O28C2dU/+Ltgr
pdPMZO95Z9roOdkMSJwIvjNPZoY58FbILa+5rSBi9ojpLLnJYZUmtiXw85Do1h862dK2X0Ql0XC6
YPrOSPjEJa1N/TLar7KUxu2VsnU/Oh8ermooVI13CWaQku2QattpJAVe0uQ/lpGOjXyQzVO1xEGx
DgOLgAO771EtHkiypKP4Hy2Uf4gXuRV7qBalg7aK5q387VacTPQtStP1zwgAH6eceB9dlu1RzRKF
O2+iSrSvfqZZ3C11nAuWNX2MiOmBuUztMStyF02Bkp5V8sgyMx+aKS7BlROxM5Knzqiw/HBr7mP0
aqYVHB2QRZE93seTG+3Y4440LsMYVhyvBZmIABQATnPd5jXntjM1efYs/cxDi60fmq4s34XkvJgJ
EoDRmTDGnVvI2ElWtGdVkoezscVvrJ0WSP+VUJtVOMpf4dJbgeKMAi6eU6ZKRbzPKQEf+siJ7+wp
AhSVhA/qJfVgkSK0de1hycDmx9SD+pGU4AdM8cVFvaSX+socvO5K/uKwEok7fiaJFNg82uQeN5p+
j2iffBcM0y0C6e9guZEuZPm73tjTrgXIqONzuqmIb1LiZe2IjYxA21E/GmyOjzz7TEyLGKzI/dk3
mQWfxzP6/ZjoclUCkdyiAtKuWlSd/v1CMZa2z1/rtEtDTUrL1IX0MMKBCVraRn9bp124BhX2PLL9
lq/NMtjql37zLekQZi4HyyvwFtr1UFXj3Z/v11HzPtYOlgiF/G877vXsqUcMZkusJtxKF4xU4624
9f1UsqdepK9GrDevUzi+1Sp4Rkwj8Kx++kzIP0Bh2lj7f//XmUt38H/+da5l0/NCmskVYHjObwIN
IxCaYVNw7835DvZ48zn3FIteXA93sS+S+Y3wCJ6zV33QCjw+1miVV0tLw3PVDuaO5lT13HiArWan
MbdmJRj1KuNrpucPuoZpcfHHGoUXoeGJjGLv553V7FBgNn/kg7PG7UodzVIjnOjSSoalpAVVGyWL
ad022tRjHJ+AY+HJauNz5H35989AGIt28q8PQTq20A1D2tKBXgTAXP/t+u8hJHZ04+L9LTWPBam/
KFlfUsINC9PhI7eAQTEEhneYooPMPfYT5RKkwy5+lbWMyqwAjUfRwyeyy1PH9vgnKC6Qu2jb72PL
/s4mOiOY1ve+lgh0piUze4jGpygvio8FnbHBJ/6Iv4gbQDx9U9PVMrffw9ryXzq7J45J2sWhs2T2
Evb9twISM+1WLzso6TI1b72nerehuiNi1tAaQ1MeYLvgZpL7aWHnZAByrkXq3yXSrF6cWaTnOTFp
1i32yDgM7lHtbSemtNfJbfqXzE6MlRNGBhZFnobNaBEAu9yrl6ejHranmb7DKmAuQM20GIe1EBEL
fouLZkU/lY1XGXqprVn0B0T3jqlvK28JQmpDEd+VmYRMbELBbTWc/kR9JYcqlwOJSRB2aq91t+op
YudjbpX1MzSQr7mejiSt/nGQ46nRYipY3dJpsVk24UR1lI4Qa5PnBMr0yl32Y3M2PBD5Ub1yShuH
1Mnkboza+aNKAOdnoGOSdkouDmPj7UwT92RFvvdq+C1OciJvB4Mtm8d+sQltAGM2ro4yDCDN0xuj
xGR4iISasHXOhaA3SZ1rcdcUdj0+kiuQHrq6iI5NhiP4309c53dNsHQNDwaoYHzoWo4Qv2mCRU9X
AFJdfnL8oaC/ZEcvowUr1Wybh2XDTc9NBaAVo3DPfwQJEimY2l129F0oeWlQbW9ZPR0KTYQnE4SL
Bu3PmpNl4uuGeNGQDykw0l3Usk2Pkh8Jk36HFhknTFuN+7oV4tjXjJ7UgF49bZenIUOita7ZkNQX
/EbIWORJHQUii57UAEqI8KEsg/QmfJRQrB70JWhMpoT7KGdc3fV0jaKyuWBGIbfMKfg9Cd9DObJf
TOfmB/pk7zl1GVBkVQa+dljkDi5+jtZCAhEic1i1i4fWyWOKk2b6r+/B/l3lJl0TEAErhGGg24LW
+79LhMNlaJhwoMiEaMJVb2XMOdgJW8aJuCWqK5RP1043kq9liVnWkX71Il034xxlxfDtnPg1PybP
ptqYYymB1PLHZpgVkOKXZFjHXnZPAsZGLR/QCD/zNAsPSt1gCS09Oirwx0C7cJwoyFuBEWogdv4Q
EGm6cw17/FxepzVrrgjYNg8UFD+VQ9tHRoDFNPyltIt/PtP8xF07OUUJ6QryPPfg4ZSVRT30Vbsj
Qrc///vZLKx/bEkNaIwO5hHmWQws9N8GMEC8esMkAeckJlsck96cnqYll3eR2OCpGQ62nS/JtgBg
dGN6i1u7OVRJtvGdrPpCtueXIGm+jFMRfFsOgrLNtnVKBIhqK+YtLTwtK7gPErKCMhwtsqpoisEa
aW9UgG+y5jy2ibw3BPzRMpzJaq10d2/mVAk6JLIn2zfLQyX0+dB247iKcgv+l8i3wRIyGxmwF/KR
LVDB7yJ1jo1B2eF0pax3EErI4j20UQ0EmD+IVN0hw4G2x23lrdB+xl00fczSfigSlkLgG8FzHDaw
V5cErMZ+BymNChjA4LFuJhDTg2MeAr2KPpKUrjJ24YvtkJADML6768b4k1pmJJurknhvMnj84Oj3
akOtttbe+NUWln0sMBvR3jkDJIWPXxioM01aIp32xP6MGA+hf8DkbQ9676+96fVWGoL5MVaxDXpl
rDtCKwPxZJbauOl0OBNdQ6PhNmWeJRyF2WGAQpTJ10DXpo9wxIfD+f5UGFXw5pbyEX1S9h2TqR6n
P2N/pu1pO+mdDaNw8bZC9eRqWhmI0z0otPdrZflWDw065nPsMAtUHrUwShi76+G8tQvEf5ppxw/a
ZH9RRsnek8XBD1tA5+Oc7xds7tpB1YQ6hEX6kpV1ctGrbwBc7KMqR7WFccGGfxcUU3JHJvDfj4a5
T9cTza6VktJOLnpal+XnP6oSx/vfnScDSOKlqM08Dw8DFZr12/WASnik15UOp8g1o9NYYOSupjtS
wh6DKY6+286J+VD8ozfhWTttPj84Mdp+KLlLUFDncypp+2DsADxBRvyijopIn25H4Z+vqXdHyue/
/Rw2pv8j7LyW20i2LPpFGVHevMJbAgQoGr1UyJb3vr5+ViXUrduamb4v6EKRwRYJIPPkOXuv/W0y
8U3Ybj6eBs0sl1VclR8U+LwwZpafewECOw49rDZgCcgGF6+k66CmFeQcyacdmaY7SwWQJZ+2HBGg
8YbfCToCQJRChGhA662IE6geek6atTzt7HKrTt8TGVVXiIbpZRllD4OXdHnRqouXCa1qYBIoD6Rr
SxZBsvQpa5vpZRzi15wrIRfXGAh8Td0nYOpWEecYQqyH9MUxen8fVTm0lvlpZhgfahXmw3NW1jcO
s9XJY+R4klfOfFVxOlhDiuvFPciHg1Zn7VnQu5mTf/vGo51jtSS6zyW+KmptORXkv0RpF++VTAOd
SalNrOIsbCkDTCQagdArH736vfPr5pnMYoDRFh0DT+/vFvrm5VSDqJQ/TxZBLOhzWhSvykZ1Mrj+
pZEgwbfiYzDpqFB7GwqKm7TbLgu0dQ1lcd2W1NGS5SAFPYFLuoK8F7qUh9jmEMMhaH20JX43I5oA
8pLX5Ad5K6oMnWXNUfbBVDPU9NNm7cMmeoN1b6IzJuSo76f8rWzY3NMWyVYCAYLoXEJNqqPIdPPV
RcPip27xkYRWvoOvL9atKBzG6v0M09T1K06/6Bj1zgt8J6NZR/N7iMbARXFCZ6VVxK8IS/eObdd6
R3lFso84alMzHWfUp5mD6xnKDGkm1elFzZPXplPMA8sb3UkjHq8qMQhrx1KJzZ2wOGgsKWv51aml
4eyM4YwPyLxF2cUafNfyin0dQuvwJbDxOrex0xxI39Rvc1BlXCfoCRu0wUPNEMDq6/ccuPgKp5P9
lCpC22uCENNgrN/rpE4Ik0Q1SC5NutH1BCJMHQ9bN0DSVOdgmkyC156Eq8RveAGlzRvJKyhiV3Be
yEP9nOiQxAw9Kj+Y7xwYriqbLE2NldSdUKDXDwWKfKow1gILTlBLWLOak6X62gF4DWYT9GDV/k5g
VdwEda0eFFEoqySwcRf4zRsAIm9b9shcGJn270YdrhwjUr60rUKKURkqR7hKi3ogotboA0/dJD0O
gkKb8IcBpU9PWkB2CxLSib+F6gHs6tylnmQAHQoORsrfWqDcQ9FdC/Ue9qAMFRYFYDklPpp8uo8J
2LeH7fMhlaWL4h8QGGX7MG4PdWMop3Z+oMdWI6GdgylmN403xAQLVPWwtoIq2CeZ2i5+fwFb2bDu
0dldkOMuMJ/HF0dBM19PSvEBQi9d2W3hHOB89W8qyOi4JYeoq0z16KEzeTZiZlhzCTKaIO+dPm6h
gZFVAzPW+r4uzM783vUY5MCKWnPyrlOhqwo8pT7KfiIovRVRTuUJnDOY7YEwDtNJ9M/4/NaIcOfN
XT3FUb1pNWOnIbc+2gjinh4GGegOPbbvcvfYUTkhT0dnblQ1FLnxOSfrawGhj4Gurmk739atY18O
6c6lcjE67ZNrj9uBYhlfKIoGbxy2CFxOXm5OBy3JcG4r050JarH64+CetLaxnrKqW4PXVj5qliq5
xZPP0W5yyJh0hBrXpm2qIWczSFBsgrS4BCVvsIJlimKlecGPJauXpoLslKowaVywWzjMOaIFsJsx
BBKUYgTp0UYZu5B9dRwFzlE30d/CCfMufl054C3zsxxr4CQQIOeYBTfQ/qPZQ0qscnoZSehImR4a
SV7cq7kTq1fdUg+d/I54jQw+s8XeJUEhQY36XGuDz4+evtEAk+Ijlou7qHTxWtLtV7S+uvsMl+8Q
wdetEvtvrp515xJ0NxVG695hmC4t0iQR5+bD0bc1Pl+2fc4rv5vmDNCASJ2AFZ8RzFuilr96oXE+
dwhG4RChCI2F2Y2xSmcXEY7/5jSMwwnBDscbtf0eoTORFxx2Ng105yTWkqseKBoCautJiaqEZhyK
zUbaCSVdAk1N8FW3YhosqvZG+/4XXUJkfrS1XWPgqGR5KzirwXn0x/yUYDQBnpfHBOVoLQFc2gJl
/KzZp3Upm5jMIejw4S7k1KARyKgl594iqn1sreZoCcMCwodEUT7kdCuPqjOdWgUZP+YtiKNFTSzL
XMQFKSmaaNF+5OT4FDafMVtcEx8/hIl95T6l421+s33kKU7oMvPCmyibaVOAaz25CkKkfnzTYDoS
rwJorESxQriiUTy4Y/OHHdlIt+w6vcJGDAuF4JbqQ16pif3rSt7rtcJnm/3MntY9d5PanIlcxoY6
/94csX/a/gC2jiySvRWVziWEdMQP04qPrqHATfUqP2i9Pzy1Ib7BZZaSQlommO1xg+dI4O1L24MX
SfVfrgviDNOzTjbdYyAKtNZCUp7NJIhevfZx0677gZChDFPESsrpOs3TribN7mr0Dobpf0eYbd59
Re3XUQ6zu55s427Qpto+hpJlRIstbBkWPvwiTVeHW1sl5azMa7hE0fjNT2bYq+JNK1G246qe56PS
WF2mHQo/y1b3D9+3rzXKsQDt3ClefdHZ0S5z2ADDs4O0r5U5QUy++43WeETQEKf/BJEdzQBOLWNl
fEj0zjSRtMGOuB0nnfGQb45E5fBvBmPU3Gqfd6ht7yOvgI3psRMZBEOQwlvgoJO+7mFKPwee/aql
ZXb9j2IfTQkaB9J4rKvCbnqCUYmwhwPrWuCEexNZfS1bOJoY6yHB4HNvE914Un3KBQOHdF5Z7snt
oV+Ho8FH3j/ps9i8R59tll25U6e5fVXBQD1m4A0lgkzCx+QDI8NfWDJHH7ZD4Gb5xS2nb56H00Cu
sxxq66Uqa7O81a996q7/359RheqyHc3xqWS+C6ClSr/5nXGq7PwmUKB9yuroyxiDdpsvfObGyEg6
fU9gVvVMsqWt+SgGmICuhV8M+14cQc9xeBu5yLX6+TGej03UEJbFUjxWvfeBZvI6SKBIg6nByIKf
zeh81UTZH7SqgrxZgj9Q/EBsHNo/S/k0SR3K5/kL9FNK8loouPW0KsjqHrZTkrpnWVkqQ0WcWGvj
nTD0L7IwRHyc7uHPtXinfNrlFgqLFq/izojIGFRMz3wyquyd02x5VfNIeWkTknDm/i4JOI9OohtD
w0Xh7O8hQ2069L9HI2zHo7z6/ZARXbwCT/jz31sRxj8bwnPPH9y542iKpVLE0h7+Z0OnsYs6Bgpp
bvMGhhPhMu3Z59hNe2YKv/nrX91Z+OnGEE/nujbaMxt+uRyFS696oYFhO0uhRtDk340RhsCjR9NL
ymDmdKespNUGKqu4ySuUhzQgekpKeZUpzZcHedKu6MuFGmJAAp8swu2jH4GWDoDQ9fxZxwvcqIXB
B7FP94C7o/fUKo7sVt4tMVhjc03/BEMlfK9H392GzDnY0LTwPezTkcmz898E/c4/RQ384WxFddEh
W3TBLEb5f3QkGzGGkarGZITIuXwW6A4Sgbr9pKJNiNxyvDIrbD+5bNT0ktIL/iH3GdXXXucDuNQS
hbXR7PtzMFtN5FU17z+VMjABaN8JUKhe5Nbt+O/CF+U2jYS59CccDTYqGzLqkncMpvk+nZ15ok4T
Pun9GdnQSu5EsTXq631gD9pWNwkk7nUNintX36VuRYmCI9OJ4CIiE5EkhCnEjnl58wVKh7o0pm84
+sCrQyeziqxbgRzEzTTvcN1kzXA0fEoGPqYp8zT2LNPFVBYsaVOFJODRnC3t8lsLrvfXUgH/Wd+A
f2y3oqCbLG0aRGCRyYuC54ScD396HJf7GaOFZT2M8A2hhwgTVYN0NYe2qKSp2yW+tVpv0xeB0uoW
dbigY5spgY+m898/F848Dfo9KJlfXs1EMmKYOnuIpql/NDrVTlUoikAzhGpdUoVTtNiWPTyuspS8
oNE0Vr9vFVpWoWD002Xs+xXT06J+VAST4f9MsNjQ1/wuR/hmq/s79KTo/OeJvhu13Z5N+otF1DfJ
Zb51xvrijvaZ9A/7LO9OTlZxqib0BGt3fbG+e64VP+ab0t9vWs+4x3Bz0wk8jJarK0t5SdytCnXe
U1c6Datkgm5GlxYc2eR+92Kg0WOSjC+BHeoIprLuAEJbPLkE0C9bIazPoW+sG84e33ENfLe10l4g
V5pWuMes48AbdQvb+4Zx2TrCnbaOlRFX1cIq0PkVQV6vbaIbdo4CcVsun3JZR286PO4pDSEIChmO
BSTmvHeC95A8E9JnivweTDOBiMD7C/lQRAKVYXUE5GQcpjF3t//+Stv/+5XWbazuiOGNWRT/5wcZ
Q71gGtPF2xwXzaqci4Y8UvN91NpfollxJR/k/YitaHh1HPcmGkN/awdC6wenQzkyn+sw7sLJdjlu
zZ+TsCP2z9LFm+sXJg3MId7I8dN8n173U+gSpmkHlfpUTr76ZMea8pSS17qgDK828gvynvyqmQ3a
ORlvVTcpe1sB3uL7DpkLWbnqTWScNiHM7K/5AXGqd0Nh/j1TnblIdoAkDb363EbqC+Hp2TrF2SGN
0dKWIx/6Kdt5ha29kL/lboGiOBvZkORY2BttvOqrAWK8LuobZCSxdDLhbeRTZlDjnhxjcqkz8P0m
tLWCvsWyFFH2VNZa8VTFNfab1h//y4tm/jHMZfyg0zC0TEU3mOoq7h+rr1+VRmanWnvQN4Xd3COh
wh6sHfNohmhyWxID7bYy14DMAbfD1wTrOz/vRMtwVreeOgmWYjNfa/RiLjDUNpVaO0dXsifpU608
L/sa5EH+kg0MFeYh5ghhZCiU4ZutAdLsKtx2jNIoVFvmDErR3XvyVHDCAlCknS3GIP2sRDAxLTNT
0J7o2p2ewk1AvP5kdbR5Zg4SubiwKHonRxCulHj95gYKYOeRADWh7k3I7D3y7J0cRwQYNwm3Ziwl
nyZFIi7l279/HORf7j8WPv6ylqMaqsrmRlFg6n8sfOakF67BifrwMCDGFXwG+L/Jm+91727uix8Y
kwiF0drPOEp1axsX09IvbJsYjNF6/n1l4DQOvPANNxR//pLezgp4U7IR5k+nq5KDrMxbA4B8wBqy
Rqi/zK0Od4zfY5KQVwH3sGyR0qHkVnxuaRIvyYfGOzXlymdzgM44N9UBrJdLv3TKS9OB/wUus2S2
4RL/pSrZcsonWOBthXNA31kcgE7ygYkdygrNt5f8ff1VwmR16/fIioWVvBDWPJzkEAGbmcLRKTrL
aQJHbpyXYXItxUScBT6t4+AHxUl6OScHkyS9zvi5mHpnhzU62NVm1OzyVLVWv0v8gtwxE58hFS1I
wSBLi53UggyN7S355V8rgq9OGAZ9ELFNC4276zZ5Q3y7bxLSZ8fFqzLk/RrVqf5KXNqOuMfy1gu3
X1h2DP+Mz+vCpAy5CNRyp7YisbxJAvfLv79T7D+HWCYfPyhoimkxmdVoxvxROlZVrQtFybdDNCi7
QmqYEhvukEKrTT6le2juLFsUH26ptfu6xcNB6kl7qfI8gRCkuZu4j7/rNBEeek8Wf9Lc1F3qKvkh
q2M6fGKon+sR9rk7wrSdkjg7W2JOJJq7AJPbrcs6Kd/tyfLhxQfnwNFNQihVdxV4tfbsD7hNovkK
8e4zlQSBoAq7TjT8aPvR+vxovmlTZr3YY7qoZuh2a7CQ4g04cZ7sX9TBqBHB98OekGfjLUiGJ8UC
LStySLz66H2BFgA3AHvcJgJ1uw0gYkB0DTIs5W19gY6voIZRtux1S8L2LPrVzAOEUGByzE8zxyyP
Y6ZDbMSRF6LZeq6b9Pm3j9hpBZ2oAt+ZvNeGivgv0/U/allUIQxYNM3WVFvhz8NQ8p+vZBUMuuIx
d90+bL+5408LfZY/xsokDnmbVsscAcOZYxjGxLhHReyEf13lPUy/T7+//vtKfqc/mDdpa+gGlL0C
pC1D2wrEVeKdPUgspNzArZFbZuKp7wwU2hXpUdWp9sOj6sfsKQYsZOF1w5Madch4c5vNjiBNwlkV
mCKGv9E1PzjR0MxPQ9Q6vJUEYOVUT1fSYSGHoqrvOFuLhabZmzqqJGkWTZNoKRCB0kJvDZSB6pch
g92cgWg+Jxyb9goOrJ2TedUVMTG+QZQNZ2jJ79J0HcdRx1ZTJjuiVVF7yGN9MCm8ULMnO09TJjGa
T4mt2qQp5xYdQ6IgJrNQn8HNZ8eekcK6nrdNgxZWBRRKHouRlOwRTGfv//55Ve1/bpqouzDrWA7j
Tv5jcuz7Q/xT0SNNVcO19oLdb6kg4U1XSlOQFMPsd6lkcKRgQQUns8mMp7CvBOIl+i3MCY2npMeZ
pqnnQC/6q58kb+bcAdbVaNjVVk6yuJ+Qc6grlH31hEQtUtw7PkN1Ae7U+zphpSV1xfiZKzdgnOZx
hi/RWOmJJvqL2asofUUuSfPqMzpgxuH236DYS3kzZxdkhJCbmYrm3l4zK6iGeIWqqLgUuuZe5B3f
RfJOm4/cysK+lv701M8Qc58XkQ5d5l9sp9B3OcfwZdgx6cF9AWl8VgrKIlpEZKXO7txodJP3vKcz
i3Lg11XhmBuVtsdVBR+wgY0FdzQOkwsmXLy07sWLQv+ix4NxMbQMlEezitrpU+o2zXND8OOz4+ev
ozVQe+VMUx/909p200Vjqcm2rQYq/bnPmjPzXsdSjlbTgSByLPVOBCs/oAmxg3GGiihkdGDR3O6C
e0Uz/WKnxMII76hYw1nK/d0mdp+mbnyVz8B9I4Lp61UMeep1yusjSvjg6yAssikKd3oKO7TExmSe
fjeBRACm+IGlN5vy5ZfQ2sA0LfIx3WQMyy9wBceyNHYKtv11OQ9NA7f+2mKzfbYUEV59ArwX2iTY
uEIU/eCBg41ZNh2qfBEfaxxp2y4x/FsOvXDZBLY/m46qXei163gGqDBr+CkG+F620r94LcZdr80z
9nClfvPibDP1Tf3FqEW/cl1zOtrqUNxMY/hhCK/6AulYW/haol70yf8WTulZadzuRM5qf6JVPeC+
8XfK1PenNEr8dkFYFo/ye9p6a5t6/VGG3gEzc/7JrgxG0zFvYs8gdO4xovj3T6dm2v9L4+Q6umM7
CnQASlv7T+5hTXxdN2QhBAoJX4hZ8xluTdFz06XNYUY0bYwaDNaQJYjm0zS+0mL8nhpIdImdSzbK
hHZYPk0T8HFGEz+5OWNHd0Q97s9nzd6OsKROhJtRxn5NYfIc5NGsUO1+mxLLS4pezhSSNvuqb5vg
ZE2Ur7NQv1PD5wF+/Tl2rIykQvgBswPWaN30XtXr2kdWjzal23dzNkfTBdWzVbM480TVwffxYdEO
tY4wsNaR04FZoBj3cm0VI9rekbEQrkJfa09Kk0YrV6louAcDXVgzonbMu84CM1QgCqw5jwgPz3Zm
58GepTtf9nOSRqGk5b2PV0mXkH8rkSwRUWqPiXdM64OjgGes694FR1q71jFICPOynUDb5GoKpFzO
asLa+OIoxrsGJ2rXz9okFXNr0WTjrSNzQtUnslbUnjg+suxn3Hi0QmmUvAf99Mryb908EbzLOfof
Y3VOmPXakCwd2umcqoeoXzrC7td2aVhkrAmPwQ6wdcVGYjGBz164foj3q8IaWhjeT0YdiP9LwuFa
+Cr7cQ4FsMKiWlsqTVZ29fzc2X25r5lcTKJh0C2geAG5E/5aK0MwO7KnVoVld9K09xah9AiVTyzy
slWIdOwwjJFSRgvUCFqPCWH8LJ/9frB07MKTqpd4f3EQRq3qLhJdJZihMYwXU0yoanvnrAKov02c
Im6aKg5yk6g1motmc+mbBnpB1sY7uVzLhTsDW3xxdJoWkMwfM9YuApeZjPqNHTeh8TepdyNqthpQ
4DeXhY54AYImNadD4yW3ptgmD74u0OOK0OZtmGVkcagmm7yvEhT4cM9kuUo9zLtjEZp2dycZmqF0
X+G7aBZ014hn1MPgnmHEu2aehQrcOGGiya5pQYPJHL614HIAbbU0zx0ytbZKXTRPWlZ+lvKOzJge
zySxRn4tMT6p6A6F+9LNxhMr0mCuZM47XD2mYTbU5tpO1adQBeM6c8Sz2XZqe74NrK598P9HV1E2
oKT0tRwKevTTH0+HUH9Po9a8geE/E61kf+JlqXdJqSRbFaIGfX9zGeLunKeuntn+sJMu/hRhAdrY
jiowckKwdDvccRnRYStjntIyHpmPy+SyJrW/HdWIctnYIFYFPTeO/a5NxXCVD40OwyoGqLWUOOp2
oBp/jBWiQANw/De9T8L8UietWUcWORR2Iidwnaj6MbChmtI9oJZvYCLLxanM0R0MZCgRWnAlvdtb
0TrC6BonZAIVc7Z1x1DJZm4wttHVz8bqq8rSn0En+VFn9Qs+K+fNS7rrmIv+XNhVemg6KwcqFqgr
wKjD+tHFt8b6+ljBYYywj/Yr1Ww+8rrXy6+YrezEH7a0ysozJRhT5PnKne/BL7CJ6iY+RsHKitzI
Ls+/v1l0ET4l9T++//c3mFb+9VF6Du1KpGB/OMBwWE1j+7l2ndd83jqrhgCrKQvsXUf7YtlgmT0A
w9jKsYkRwZB0HUdcfd3sDg0BiesmKMVJY8i/GHrkoRCJMQr1VNUJqQ1L2Y1JwmynTcxn4yKtdnlT
v/uMS35gxVi2VZN8o/REmuIBDmfO3W3l4gMo5/uY1+kOZ5vtTc0PTfnaelP83QuIOE/0oL6PaD+X
5eA9G2UdfaT1WzJLh3XUsISc5qiAx+BgdgVxeuqMI8fduE2VMniSf/8mEiDhvGTYFYb2za4Y+Pze
oMpIXXkKHftoEMpFi/NoX5V1vYuUUr26Ib8XaEP2Jt0IHrFRzIef6XeO+zpPKTZLsx1Pqi4WXlqa
Z/ajBerH+gLwBAWCdRqGSmd1JTQoGgwEiAAonzjb40axq2c5lTTtUpzjBvnBlkxZuzDe5A8wDI0c
rjGttX2qWeiBIF7Js4QzAsjFPrDIEtEd6Tah6dfwZC4yMi/nuK/iEPhR/rDa4WejD9Ub2inG2/Oa
EJ+RtHp0zwz35iu6twrVTHmWV1k6Kc9jQfpM0mqHKp4KJvKFPx6VDlz643maZhGelaJ6/PSfA47W
dw8Mz/Ixkghcmh4eMrCFbOd1nXuC9q4CC0NIohCcfaD3/d1PekIYmVfcee9UP1wTnm80JtXTY7vq
IZlSFYTMGWZwQ4Bj7j3uy3nzMJ4fApYpFUh0J1LqaQfcG/wemwHOJtO6kWOymmDA1vLPTpmEz2SD
njta2jcT+f8tmfRjGFj9JwLgcEr0YdexRhKHPUc+2LyWJ3LW3IVmlcZbM+qryrKr4xDOoa8ZDN59
0VdfK8UIToYPUMAzdBJ3JwNeEAZkMHTE5mpdSFJsolQrW0/iwzCfB0osthPSDQ5bafHSJ+kb4/7m
q+jzNxHRGjD0HezMnzHv1vuINY56k7kF0qVPUxWHT2U5uhAX4nQvSA97UhXYCGpjhO8cpNYjUuIX
jHzjxQ2Dn/L2mKliMw32sNHn71IxfnGgZ049MbgwSEUJZnoxyIJtYYbde+Aa+A5yOptBXQDtm6Kf
JkpSx45ZqCDCXNoirC76kIKS0Zz26oTVsCuL2Ns5eMiPj1ck0e1VWjvG2o0Qa+p2hWLUUTN9k6BQ
WqaKFawGJUJbYzXFPSIvyMCY9WYp3qHRtAd7riqJg2Lu8Cv84EF5cy1U7uitV/ZoqZ/S1kYAmKT6
ogh0dFsWoW6SrGOMmbZALtRt/F5dT777M6XCvJLDle8ID0PiZLjtxUkY8yDNtFeu3c2mWnKROJ5G
52rU8teBv/IQkhGI5tPa6kPFSbJuuqsDlnSHJsHbiba1L9YwuKTHGt4yzLWUGiil5s+V91Ktmp2l
lO2manKx89WAvFOlHWnyp95Kivfl08it2Gdmc7aDhzycSI5XA4t8Sk1/qwzGGX5qiHNrTNOFk9Kh
z/Vvyjg6zwVDqnNm+T2cdda+NDauwFgRFehxBQiwayEByXJP8VgHPJsQ+jDEVD9LA+nFjVtReRN0
rUK52gyNUPhXzW1UIrEYHPpfsr0u79W7GSF6kzdAW1s7O6S7JybLPSMFCFbRHPPCekTSlSCNLGsa
Mt0zJqll6ilzhkx1iBpInM08NqvisriFnfJ4Jrp28/hHWsRNynqebl+3Sc1S4BLBEknqdHRoxoHI
2hz2uMpIXQHsdLBzy92YjoaELefXcxLwa0NoJV9YhYFhDNNyCgdxKSpaam4Jb1ijcbpWyz47ZeD4
DhPkENoj6RY1tnWWV0Fc/7qKVL1bVhlt/CIPPpJCjE9S6dQk6Yff6Ui4BwThQ+stI9S294F2wzJ3
Jvcu79FuKteETcDOUzq9X/7V6Cel3e8R5fCA6RM343sUQpQYSCReoYAJAeejWWToJSrYMJNRMACy
lfQTDv4LwTjTF8sc6iWC/mEddEPJVj8XmGFaYRtpQ0JUZ1kw7oTl0BvTS8WudWszhWwMblvK2J1Q
mGqLrgnrjVar7K6MCZes/sl1LMf4iMy1pz5x+g8wB4+p+x/fYej8YpnD0LBLP4eEwpZjqH5FXmOS
r6zaZ/nQeKa5lF+wzNnu66af4eMreHBzlX5r0T/ruYPIKW9PD26lkTvVOvQmAKlm7J1DaziyfdY3
wGX+uUFiCMmbj15oBtZWvsvk+41fIyf9FzZ6BKIDbnq9B+ldXMYQ5QCcVu89qasL6XNfhsEY7qoI
W35Oob4UbTuu1WnKzjWL4KFNqmHbe6+JeJKNiq6h4VOqDhu2dy5T/DujiF/ol7Bq1kDXoMbOapZj
4PYl/04kFiXTyjOjoGVJGrwD84P23aMW1cU0bBRzoLOMqvSBiE5E/5qS73jteKlxp1saxLJZ5FuZ
+jXDlb4O5yt/viev5D2/mvqLT+j8mMIfkYRtOct0cYvs5T1Z2AQECKx1zZuj2Uk3E+XYXd2u9A+R
qCG3i0YBmgWuSSUMjBDTKzQk0p/NRgPpR/nRCGS4MaehsCJOo0bVfxgM58aAenqlrs42dCyVg45b
8mIOqAJZnexv2UvTkpqcEiC/l1O9JoUq6yk2idRzY82PaFgT1oGXGGYEWVWxkvubWJ088AJhRNNF
sTcINuh8uAwzTuqlGeC80a3qT978YEegCIAYEGIVRMQl23F4gCHq3Tj3Os9V6j5JHa+IJlYcBdKB
XQ712upb9cONlVuMduLm96kFZ4IFveh89UNkfDbBLlRnzSW+wovVbiUliWf5WKlqftUTxpWzHrHu
W+Mwknu5LBLb2vYuSUxOEmwjDp0/VU9s6io3f05cIJMzfs5fih2yKhp36k9RyJ4ZWBQIpYcKrRR0
EfN5Lppmw3Mq7joBe8+W1zo3QKbHGGH2e14lyb5SJhP9vAjhy0ykgduzOM/oy0ODGQdeVV4vpjbL
X1xVzTZEFepHrDzjSaPjulbEdSzC8OQIVQcZ13+aAHJw6FI3DTTKc03NeZZXvx+q1sn2SWecjTDd
P0o3OBTpq6nZFxvpx4/agHA4BdUXxn41HbuLbXvxWmMQdaJ4z89EidgrhZnetciLg2pwhoADiWlH
Dj4LL9gVAx0FGwr+5yiylwy68VK4cB+6uM9uEZOwnU2ht51S0FOi4NCUec67yNPkYVIEa2kdtWCi
DWgnCznakQ/EdtsMsyukmLwDn4QSbP7gITpDxKrplT1utPaWTihdGYbNeuOBpguheh8BcgLerFAx
+p6KjcqG1DfE/vRNnVegBeVHPZ+MaMTbO5Qz5j1Mu90MKA7juH5VPdMAGtTSgpqH7mVPPs7f91Wc
Nn1ivShWavaIyGc3skYSbxIVkFbKHxlyvG2aesa21WyC1if/kWzrhApQD7d8o721ooMYv6FCL4Bl
EewGi5e0N9oo5NilRKA1yYRKWu9+0OYl1MFWj74wXsPO1a8CuMXjYSi+0Thg7KXlxuOO35vlAilz
A66maRlJtMEdBie+09TL19MA9WbZRCuCmcYbHaLgHmHIenxRNFm78mGuLw0p9MVLRuLS0PICz506
ULsgKqxdMwtW2YLi85D2G6lctRPh7TF7vUpmsDX7N5iuBefYhq/7F0VY3rYUWPPIeEGRarSB05Eo
q4xgg22pTtch0ONNLtKU/riNCQ/ayFpq1a2QHJAF9CfOixpQmc47FvODvJIPuh/kRxXli3eXivAx
K/qFbSTujUJM38YlkZ+PszkVk7Y2aUQuhVJ7n0HbbTXU+DhPyydigbqtl1CnSTCGbycQYZRu2iC9
zq6U6xcrccRuEGq+Mwc13UO06y/AL8JVmY/ec6CgECOI6yIfSGwhS9LW2+UUt7/uVVbRHB817zSK
70FQvqIVJmohcaad2nBglk8bA6iTRtpMNgTiNMzE9KRup10hWq/Zc0rl/+qrL7Gbul+HTH9cdH9d
zF9imr0QiWl9/r+/LwgLcmGaaqUoETky9MSnynwe6qJ9M8q2WiOEq08iUdxT3UIpyq00e1fb5KkP
+FAZQxgzJkHOa0ZRfkgVo3tPkl0yf+pUN3Z2abohuNdaBUabv+HfKVZNbTX7pgW70MfpRyFck56Z
Uq2bCihXbyBWhRsS9qF5Mjr8nfJpRFmHLFKhtHarUwcU8Wip93R+wvlmfoBh/ODDIA6Ibnm7GoI+
JCta0xbZ37EhLYLlg9eAgpGxISSHOUf4nUzqQmxSrj+M9w7jy0NoXxi7ziEd1qidq1SWZ10H/Fbz
rxRe46rjxHf0RO0/NVPYUqD1xk0wsLQsrAlLO/NeS3+ojpInNBQ9B2HS3YHgdPqH22kzwpHpSMcQ
B0ZrdnLbEoZ/7NCxAyRHNwwda6OrmyAkeBKCtiAi23+RwPXKdn7qcePM5olspcJLOU5j3a2YL5L2
YOYK84QA1Sl2zP2guOkNtUdOZXehO+Gu/7gKGt973IvkFS3PFSFY9Y4P21G+/wzymxGrT5Qm87tT
JXyzGbPPVukWX/hfbIO520Pc2yUkR4y9zdplqIWXwDb9XRT3vMpVS5BA77jnqVHzNx0AQksj+yVr
77lVDGfTpJU2DQn+IqVh7OUgM8Dy4hf9Ofofws5ruW1s67pPhCrkcMscRIoKlizfoByRgY0cnv4f
e9Onfbq/v/pcNAuA2rZIAjusNeeYM/vKVZETzKDyySDxgBCL7VPoTtoJWADdYzva6x3yiFSeWVU3
b4oySElTaKpjFRAkeXdg/zlPHVKMbM3u8cW9dENS39R3FBukwd+3ti18YJkZEbnO+FMetJBE1MEY
eeEDeQW4HvyA+POiZM6SR+oFChDlACEhkFzP6FTQS2gvahrLQscFp2v5mwTw53MxJzmqQz3fwK+B
BZm2/c+wzVaMSO33gkbfOtGF9zTMkba3HSYGSzTh41i21nrO9Gg/oh3cIcr+tei69aWdvF8jQvn7
QVJa3InNDR1nsYkr+jqq+OuWP0enC98GjFgPXUTauLqMTdNaNaX3Y/JzAgRkCsI9+1Id+gAUAn0n
wpplqHR3wqHJALRKt2es2cOGbN0IBm7Ltj4cYFzKbW7+12kI4/Bp7sOtKvs5s7+cy0XfVonRWJui
t8pV1y/NUQvKNcpN65OhRe2LOpPujKwMGOHsKJ+exsEsX0KBoW8pjemmC6s+Cqr7W9ACkl8ZngP5
oo46gFukEGC8OuaqyuYHw68OMvzi+8nD3ekCfcqKMEuio0rgna/tLIluXjmd7zDXJMUEOg6kv3ae
RTC6qgdp+Pxwv4TGUczavJ7NwL/gNl2ucM+ojUoZgVl056EQcJqj6lTLeQm2R7nBGCzWJlGt919Q
/SAAlVqHLNSk4/FuexRIkdyI9O0YIp2+T/EftU089z+B5lYbgnowxpre3s5s4/znZeGDA8gnJZHB
sPhrlWPCdut3ook6NUw7PYRBfm1AAqzLrBzIwaQp/QcSbHb9p1Kw87x/ZCT4DBiyNWdLDR5qNyIH
os1hjwTWAKfL1KP+CJPoBd+Msy0aIKh9mzWvpdW/9H63fGXTldJgMaxraAbtVXNxNiVDB610qCUb
L/tGLEf6vESe/1AtLlI0aD17encjCdjMkNgMzr4t/PMsz2I5kXZW5J2K2H2C3Fbjk5C+gdqMFsrY
Kbmgng1YIe3Q19CXbnfi8/3GMXLNZqdPNTINBiKjazB4BI23T+pai7p6WxFLt1XNiIYaQ6c19rGb
suHcm91wbuWLOlLXJs/kWuJTeyayt/a6x74J7ZPqWUwNguwliJFYaGZ7UI0LPkFWizbpNP3Ch8mq
pr9Hyhn4Pi5MOHu1RtezQcBpCeH3yBX8nxe1lg+8IDsXExa40D1alDEv90kGxOJeJ+SUoMfvugh/
LKnvMaIZ7/dhrANj9M3C+hotVvC9H91uZfWJ9Ur1Yd522ZIfpFQ8WEJ2ML1bbRGybecYSXjouvmB
jO8ALqTrvDqN9Vk9KbR8aYXPhE6B5nzoa7ma0nRrncyCSkqjp4eGwthjnJA8mhrkiQVh+BLQ7/kU
9qLfT0FoHJKcKrABcHoVmn32BdXkbqbNrv7+rgBn2zr1dBM61bogBLqrEe/7If8PfV5+lMh9n/mY
CP0hjPOEQKf9ZJGJYsWZtXVFa/52U5YG4IgkGl9EFSH0Iovms8usqghSle6T/WVFxx6C0m5ml/1s
IT0EuuuMj7+L2rSpV0jNDuq3irMCh93UzQ8N8mQqPhTHCYbealUgjomTQ0JuYEDE9PIjXAg13YmT
W1MmT+kl4/TPplr7ttTjz6HN47c5CZpt29hkkS++RRW9S45qb55OJhyXWZ/X6KVJlE9lTIadGc3G
1kFs1nWI/lDy/EzgvOe6qMXOIiVwrUxcuGSJ2OodNq4IbN81kqYptykofCx1QoDig7UfOW+aFhIr
weLulan1a6sF3VPe659VrGNLULQWDy2QVD9YZ4L6hyiCrwTFAP9Lun0/R9P76JMyW1tIj2pMbIvw
rNUS5O7BYol7X6ErXynA0Z1jhuExJz1zb6fNuB9m2IHKOVnXUF0NZ3xS/6wKiMOsx4Nh6Nm+tsfm
NemRz9rmY++RUUmiKeJXCd5Har5nt5pf85ycDOFAiFCoOPQ/2UWdznWRnHu03GtmiGjrhDohLJOp
A8ecxEdswujqIsvcjEUakmillVc3f/i9CI+z5uIYVfBYww94LJOqhlUREuxoj/i7Lbg0cDlD7iIs
Muu6tqACtxQNysXaKV8ZU237ZDUUJmXmdZAS9nH/myebQNEqCr6kiW9+lQdt390P9NFJP+PNP7lZ
tTOlL3bpi+JZninHS0qIG1Fp8S1k6sY0gedYWXHVmlZda3pclvC0t+qLHrsqvCXYJPxZC/f3PQIl
ce9aDTCKZu9qyPFUbUJCo20O2VTWK0CdxmM+dkv/0w5qvq5hxpJaaUOzLVwtAIBdPkVLVB2TJPjt
FvjjGzAqgoBT3zfWnZS1N5FhHe5Ue6ff1YHDIG9owbaxWgPwa549q2sovbqVm/XmMbLn5Ebd5bmw
Bnd99915Ypl3hYQr5s60zTK7fxyDONt1KALvR408ykKbCbMb7Lepma4FHetPDG39YRZzSgoNuK37
5w/B+KtHXDAKcvHuOgILRF8KWpr47Itp1vZUWuqtaZvZKZy1aK07pX+lv7FSZnqcIvZNHaWL9hyX
C/0habK3Frs6eFNh1t/0uaZ6Qo+CPemzavKntji39VBudQ1LoTJhqJBGp+q0S2OgeFERN6w5g3XO
AmTv4UF77nJIkJWN5LBC081/4/dysImYaAxn17DSQ+LcT5s7hTVn8uDP9+coJaQ8pJe0CzoC3+JS
oFp4v38HFoKz/Z+qAyO1t5nnrloH+mu6eMRsxSUlL0MbWHUQZYowgG6RLEamWWVu4zwtb+qoKnos
hD4Ip1ECpqS+lLbGvLeEna/vIm0EXqSryJBIDMtUx8iaQbh/VEUCVRvovASNgiNhNMGyb/GprRp5
z9jo709Gqn33WlNGWq3axml+sLzXVgIF4ZqsMLKwhWa/WAbNId8dML85lvMyO1a4ur9RSik0V8pl
b+qF/6ANC1zUCofJyquDmb1X1b1ac0dYBsMIsVKb+51xt31itWtWFs2S+2YzLCyx8+MloRo9We9l
XOMpxRZ791SOGl2c0MFQpQJ8LNsfD78fc4O/RmfYuPhB42EnogqYue428BPkO+CS9mxJD02bLGuL
1Yq3aUutPDpJ/R5kyNHdMJ62qhPcQsIiEglUy5+SSesZESYmAHgdq+Ymb32kabLYFMQ+HODYOarw
pr5LmuOkVVsYSp9rin03kWnzc9SG10pvsV13dsTeRepaeLRWkrZJ3gTaSxeL/Jb5tdxFaTnvRQ5Q
WOV/mg69ItRMIAHwLG6rdLIe1dGo5fPR1G0cO0H9Sxk39Tkz4SNWv2iWJg/3z6utXyk6DYeUnsvT
HGL9omvn/Nj6bffr/rnp1cci3f8YcdkO6CNlDEoyAdbLrWuDZEtk54ndSHGYPOxY6lTLoDqqxb3e
M4AJN9morxYiXL42erPF09rJI5lFOpITtw5MyCprOBBrvV1+ZbUuLrZbNg8je/911ROvxqjzHkyY
DDIo8RviUxJw2bp34jPtSKeuJ2h1+TauO/N67xi6JYJeCeaM8d7Tb8ebXg3adE7FtzR0nsvQGt7L
jN2vFlX9B0UOWfOkenX3O3fAZU+2Iu2ECGFPaEb2OEtB2hY8l/f20hSa67TFKjxZVfugjiIxtw+x
vAanpH0gnuY/P82CcH3vuBiLi6JNvqcgM3YVRoqVmA1up8oWhx64wXWkZbnNRe0xT9nROmw19yO3
ple7nPRfZvDa4ft4yemirzuN5mlv5u9WETH+3AXI0UTWoLyJehKE1m3msm8Ifevq63O4jzFAk5eF
vtepIEtSs1z3gYu4pM5bhhS1dziV8JjuQVbiryPSGfVjH477Ujwrk8oSu9NrZDwrOXs7depE/cQf
RnB6S1UfNIhMe9viVHmsVWhrXEWAHpQL2bHH7MnNtXIfz/W0tWu9h0ugZVvHgMuS9vHwlujE1sde
QDtV/rQLpnIloqW9LGXZv6V2d53y2L+FXeMgJSQi2KHjv041lgta7k9PXZj9Iu/ReeOO5W5D1boz
OpO9HmEWW/DAwZuo+9cyn90HnAwILPOdTyJOShWSZLJBg5HhbIGCBDQJOxD1LLGeR5MyrdfVj+qs
HfXxUEUwdafi2x8hiRbSuEggyucTKw9oaChQdFNQsUzeYZC37+Qb2xvXcJJrE4rmhKUc+muDnSAd
wPb2Ieo63fK/iQT6/DSGP+MsAHCBdEFK/wojo9u1FPWDZWGpsSL7RxU61daKwEH0sg6JtHxZa1YN
yjpdjKMtih/qTyobymy2X+/6lWSu0OSBHTd2Wj4km8hl+aecSerF74DokQKXwxUPibtsEvNmOsbu
dxZ7sTy6Y2xftdr9xHoBi65U2xBkCZUivKrxMsHjsHEguRBYglW0L/hs/cyxX1TyeA5JM1+oiPWZ
zAGeJm0TjCBXIhkbH/bZfPJoG646zNmvEJNwYGU3NxyWtW+63Y4MbsmxMZD/2IVEe7sMF2YoxvsN
f7+xjS0mBuM6M8ivUnZE2cXPCrHqyg7brYd2NTHT5JONjh99Z9z+QCGx8ktIraNWextPELE6ZAUN
GjnftJl2q5NueAo6ULFNB+eE6UKc0yHqNiqKsJ69x6Josld1PZfXC400+DIyvG0eJAsr/yE+OkZn
v1pYHdtxSr6hB7cxDXjnzgCMI7EeSVjRQ60wB8qzotRe7mb8+yao4sF5MAyrR0Rdvqmsgj8v+dDN
5z+n6miurAwCBTrJMoQipNi0eNSqGCXxLBZUkfequztCMxrIKNqRg8BirQwg5aKOZGasKISa3NJy
wL8P85OzHkbEompwVcPs+OI5y8BUGGOgx128+8NXkNLJA5WmchUTTXfI8eRIeT1lpTKJkfiYw0UN
Hn9O1U/Rqf7+qTkTQWAOMf1do6PKkUTvfQhnvxF2ujLCIXpPoOATDEGejvrpkJdiqxHDq9TUWkUQ
UVf3Smwb2XvPmvlVgohHt0P3LjG8hqh+LRaCmT7V7B0FbCQEckX+p8zhMFmsrNYcD37tOjuKQMEa
2Yn+JBNYVXlNnY2cmbJIps4o5x0CGhdG2j8EMg+e3yc+1g2chzSbrTPxDvlGTQi2Q3010qYXdZ1W
W74Rle6dTWc2qWGV9RO7/0eyP8V70k7zaYxnfe3IU2LS9G3qtRu7c9E6lSZRR6CV+N35hRcr7K4K
b5BEPeh9I4z2eRDccaEofcnC7hhJsLs1N9+GZTPlNqmAjda43Xac85FRgSVVZmWgYOsebAjCnHED
WtN+EOULwarDcfIiwuVJ0Hgp5r48VhRTeczD1wQo0APjW/xipI6+tq3y2YaEQUBk3JzUURSuSlfM
j6hlaDRLMY2Ww7gKGQGvBr66xw4P3Crnjb2Sd3wu5WM4df5HW+XpTZiFj4oKLhb3J6RSyf9LvebB
MgjAySSHMKknf5dULNpUl0OrsN9GxUAX0wRGWRJQtPdji3eH3GBl0Jpeqb0a0uOBLlpNi9tmZlGr
mZ5Y4CO725AvhNAEd/TDszpVL1iyV95bRm3ccS7ZX0+JM4LFamYWGuybv1ZC01mzC/sUVEwsWjeR
JaFmpjDz86vygmVlTSQMcThTweLYCZKLLsMEHPt7IacSqx0SuK+t2JC98VlBBdnof8UyBcNB3eq/
lzANBcNwQc+s1LVgzMuDlhGrmPXO93/3Lvx/nAuB7WDDBYVgOWyB/mEsQmGlUbejttKWL4mWVPs/
LeKkldOQl95Uad3WgN0Q6RiTntRQhGFDq/oGqoPwj16CRTD67o6UbgglYnwMaa+NbXzIm+qXgL5z
VWozdf2uO5vSh4bmzUlASfA2yxKd24mF3CAJKWPGqrrIXquGu6vw8ukUWwnKt7nyt8JjcO6LYXgV
CblAThqwL5Q/7Qhr0SbnpKIyanOZTmyz9mqH4ZeWT9u1jBfUiAnJhhOqw7WaA1qbtoHACE2HgRCk
gMG9MaUv2aqmT4TowEWDBhxME08RYt/rnf5Kxho6/JAlY+1ULqAf6kmupCB40TD+D/+0rf/TbBLo
XLMNzzJ0l0g9xQL/L9a33lTASlyrOWnUSPboDTFHhKl9DoNquSRjbVAKXQjmiIaEVBbJo8FUeVS+
Y7+gQtfMZbUu3FPdGk/1KKxP9pDk10z039TZUNrZVfPHb2UavqJwrD5IOF6GhLGaAxDO8/eq995b
vNm3CNXGOWFVR5PfJl/Xggrvps0qzk3SlpD6QF+Gg0xEyCbpIv1Ux9b8uZmob2skPQ8jgOMBBGiC
D3PrDenzjJn9QbfGvRqRwUOzVW1b56D7BhKlYkF4jj6m9U3nqERvXdcEhzIQ9ToUlneaHFDtxRJK
wUAFV2gsX7EdJmvTJYjTNtPy1cicbA3AtXsaNDfaNkRls1pFtZxhh7jgrwTj4Vbtteh8/ZXYz41j
fw0tV3+mDWN90lMcNgC2n6XqiMYpuh/GuuaJue07bBDxgl6aHD6ifl+Q3Ju7BnLIWcBnIwTUNh4G
J3RPgK9eANOWt3a2rMsCBdhn/MJNLvXHRFJoO5R7APfktNZ4KRE7cYxmcaEdNE7hQ2q6cOmTSBZK
W+1k2paJZdUpbkrdVUxQxjJ4L9SU4mSNUERuWOLqwvqBYSwI5s8Qs4PVgvMGwjK0AjZK5q7XFu2p
7IgXtvTpaCIm3iaDB31OAQz7v3iGo0uodSk/BXA+xaU0R31/PwJZSgvJRK9OvEh2CGAp7As7KFdj
l82XpvC/BGXbXPQlb6eViw72cj8PuvJcmPlGXVIv0LDl/4K+QTT2g+piNglAo5pss7SYf8mG1tnD
RP7kTtlBfS1l1Tu7ysUrGI0jjrUYv36lY/eYfOfbvdJTJAFb6LbHUjIN8Yo8MvTbtvYzFOlb7Nf2
BwwTbZVlUXx0aV4Qbdi9eUh8f0CA3CF4gi1sVivRu1Oyasd4m5vu8DM0mfT9uUbc02IMCNLhvdG0
el0CEjxktf9lztLk7KRtQr+FIzMpaXKEJI9K0KA1zsSPygxSv/IizBAytrcWwbA3c/fDSdzlEJMv
B5G6d+w9a1AK16WDCGawa7L0SNPc0t+CWB8ZzsRmvMOSx+B4wE82btTaU53agztsBvyc18SxP2zI
ai9V78+rkcQ4TLLFuLUR0W5xpeuXpE8vqmKmXswyNLZCTwLa38WnVCbezt1JNFP+zVtYF1npmb12
/CIA3p+mQOIZ1FBptvoXL3etzRLqzln3KCeLsvhwLL2ju0GNe246e2MMRHU6VoO2C0qstNG0HiVX
F0+jrtXVrY2y9TxpAWOMUzx0c8RCV6B9Grz6E4bnZuekCzxEL60PwNgNHlQ6MjS6LpNeiP1ESjdy
KxiuWhO1J+VAKtoelnCUvowNSy4zaOL+6JvVEVlsitK2ebUlTcxwH4cYsa4gE+tJvRRa/NEkQAlI
mL+xAEF13HWI/eVR1EclJOLOu8Zu92y71vioQnBCf3geK0JK5gA5fYGbDkJBRkRfPlkPlGD9Lf9y
/Co8GZdnI267l9u0bMI9TTW8FHP+LWkY8SgvO49DhWrCWLJnw6VaEM5IVNSSu8Neez8dx9Tc3Pfm
0byIldr+3ZFp+UI3gUobgWM4mUZKjgd7EvmD34/HErYKIj1uQlFqy8MVI6v+gD2ZHAfFRjKjfNmo
7oJbsXgxurm+21Q9Wu2rnkQuIgpLIF6C+SeOfuaSFai3rba/Myi0uZUfZW4iZCF5BXLdts+r4Ar5
j24ENGmBe28/OXh6Wwk289vxi+2v26asfoiMEO9i6lH+5oV9SBl77usjC+jqB4uSeD1LhQZfC9Yx
KaBSL6gGqcvgNkWfBeZaRXt0MuSDFh9mD9W1mhHHWkN5i+XIKejLnaIIOrfed8dY878hviMDXb6o
VX8fEERJV7zdwYSLNk5UBvu0oPWK3Ru/mkapoYxQAv/70sxQZPw/PA+J95JTvY7hG+u3xTP3d2+/
2YjZ1UWbnzuH8Yr1ynTx/c7dZMMwrqvIi8/3upGTNsU7C9VDOxj2W9PpH9w9WLyCedmNbLwvYzBu
crolL4PeYe32tIPjuDXplbSfe39k4hnj9MNpnU2fDuXbJDCLyx5+bVU/jPhZPZ3QWa11gGbzHCB/
OaMmy9BQox/Crhi+FCYeKiHM4Di1gXPwAKGm00wdFfLRfIhs7bWbSLCzHOtr7IA3XBAtvFqpvuw8
DbZpQRmcUEA8NqIlLt6Vmjpy5OZN5AXfx4UypJUPy8ukG8mmaomXHIsNour6XfPY9IBNzS5xb1vv
MLXiuvaueTK0t9nEvCPfRl6n6TobfD6foXzKJk/Hy9y7m1H6YMfQ8q8WfDQyAnB00oNCKhBcmmXe
R2UJuimoL4rx0eT1V1Kx4N3KWrxYkNsHuKw21J6ACWICuPRRR9F08FsMmEl/nhNcx6pcjWBWeGwl
c50UUzzssleF9Dp+UPV7v4+yR6//5E1Wi1tX+hTpinWXjKfgcZqTs6q3+GgHngtnOHaLy0BctwVF
pMl+zvNqey8J//vtZ/oSAvK32y+AKWc4lgFgSTcIDvj77TckrM2aOSPaLyQSUy3dYNP+cpzKf7QK
RNVlabAqCZp/Gn6YcqCrW+wqk6p9AWCX4yLnaMz5HiqbMFR3aF5sJ/x9/c//8ecoY5/gDvQGZVmq
slg9VRmmCBnoR99qfGr+OrLBdN2vgSz9KgjqOCk538LgiIt1oM+jd9TC7UVgDhyMi++5ArMfR079
qhqYbg5QOwk/MBOdO5mKkuYtOxEk+Mtsz8iIdIgDljhPMYKY0qOW3KqmnAXZ424sxZxHj11B1qC4
OWOfveMJFsfQpVl1LzpXesATgEpqj7CAlR9rmH0V+ualMjOyLXWosW34DPeFKlYn+cGZJeqz9JqM
oiQqBKbZRw+0aHSq6kpDm9FPaO0eoWuyVQv3JbPbfQ4CF6ddACyDZyzeNk320qtpeS5YOWfzuzaK
6bF2/OXJTOrPytZSTVm/ZauigViojM1dhR8tDLpFAURZL5NnxbPLI30XplGOTB3QWF0SghAH3rOJ
RuipmoermmZdfyGST3GufZZ295xix4TjWmu1tquSyoKsj+aQFL8bH0CzjaLq91HVGnxlGZZeKZyF
1ZKcIl1jYTGaaDQJ2TIbJOf/tUWdnK8ZkVXn3AVTGhQQbfiN61Vo0VYjGnC+Oi7qmKbnLbeAa1Ak
0j7rAJJV5DJSbEYHPCsVkmFZziFoNWJL2d8T5oV1VW0WF979xmfDtyOKrDzFU6+t78xkHvlNFupo
PRC4kyw+NccYqvWpzIjtVJZEkyeEDpvw1yrutYWxt4VArq/BTX3MQaiTe5Fqd0vPQln7iZot9uge
x4SRrhXtjz2xuOhazvdeRzCydedr3hqfVI3KnUrA8B3dXpda60ei28OuTLBmaUM2v/zjqMQqbhmT
/sDnf1NSg54v4NSa5VdVL05tSLe+kZBnLCvH8CoIRPU9ex0quwx7uPmweOabZYXPWVc5nzyRN3v+
VudQx3yYU/RklMtHGffxWW2KSieTwE+NjgqbHxKaw+Mwj+0lGcjp9brvqpIpTO/NSd3h+Tesdhw0
qEMrRWmlYVCcMwF4KC6rc5SUF8pf7Se5GDUjoh2Dhk6UyV5E0rgqt4su6jev0crtzBl0sypsqpdU
dpLUkTvu2D5rD/d3pYoD6qUyk2VveeKnWwTNprF1dz0vZjStdGnJvx9GAqiES6pYjKVvc++45N7N
AXpAoblrD02CKNSq2GlkMeJOlGCRfHHTJ61OsrVassVEQx+iil9PFPYtLYT//O8DN9r1vw/cHuYF
dqrs1aB9eZ7/zwJBm8RlUveaeb6PfpGegYLsK1q3eRB3V5s8pFKjwrYtOpJGbEIStl0yFTcLHeQu
K5i1h6gkvqOnVZfURHG6XZ09ePT6CT393ULrp36+VqhKji6aiL3ptdVTFyEQ8WZHP1Oj6bHXRe2j
Ui90Df9Oj5RyW85meoE0t1FN0J5YYa8hDSMnCZhd3E058prQaTZ+MbZsLxp9S3Zku3OIgF4tkRMd
PVlXwTrZQ5goiDKKq6co88zvAL//HLBGaHZtRQBQnAbpKeg8c+0NhvOWim6CJV82JGNVzpuLj3sd
RaV/nM3EfZM1IUl/K0lzCJu91RnOKQv9bgcNvPg0h/4Pf5ahz21dIL3MO0xw3nCpaheFp1Y9uJiy
txjyu72yJXZpECO/DiUAAflmbVlf4edWByq2P8lusXdDEUgpKUUOVEEZWbqNC8XmPy9Vbic4dwj7
/HNNHXXG/Aj5FdCr6dGG9OHe2g5iX1MLwv04D/66hISxcRe9e68t/w3ncPgzjGdg40V2ikbPONC+
W1nYsUgfjetVC5blJS9aVOMeeHzNMT9b/ciyn/5GXxrxZmzt4KHyq+LoBoN7VtusFlum3qRiNU7o
mlsjjVhw8jbb1mZUkaeqhhO1NtEaJeTRNux/ksRG5Fj2yXCG7kcfA7Kou+5jxD2x8kefB1i+hPKl
tLH9eTMGXMdw9FVD9uLR0H006JS/nj2aq0I06U1dIqi5WtdOW2fbUBhfWUdOb4Pb/2KXnf/K3XWR
jfYv4oq/LF5PJFGMTVotppOqoXqMAKlw2vmIjvRQIkaPEVjy7mHtYQ2MxZFiHtMoyTgb9YYSLTeI
A4O1ot6uny31/2B6QaP6Pw8wXMuAhT/vDcnCP0F+9eR0HQVfj57b7O6rRadjOGv0+EBZL1hsUuIp
+iR2Voyc2S12vAiYvuVtS5YlwF2lsjewpp+pbicHEj2ig+vW+mtSY2NwAhbs0ENbLJGD105344VS
0iS1AcAlS740ObhEdUm5MrwYFrL8Q7HEz7SKGj/4QhwzSXCtK12sXPaSZ+VTTccm2s1xu2ybQv9e
DZF3jCLUfHRjoq2v1k5uHoqtNQVEuYvKuzVu6N3ybiVcEjDUFXdavJsx15CWy+D051Ka6O9z4U7r
qKTWU8AsFEQZyuelMR9YLJ3asWRHm1WbP9IcdaQRNnMXRRCFycAtB2ZwVI8Ns4oHHUD3zG8d7v7s
Ujvxx3/7HzBB9GZY4QJ32X26JJEhYsywRZFPuYwjK0FLH19SFwY0jxvS3lZEa4te66ZzYnCajcsq
q88+x3n4c24a7etMAWm0G0ws0/JLixhC5MHMFVzs3bWYPbQnkvrjRMm6aA1BCDzOmKwiJOWeq6K7
/WM+4+qhG5895JjVTqU+Auv6zyXS/J4SCsRPQwX9jSD4/tqYRnwtXZN6JWPUt/BqL/VzaQT9g5BS
MhQt5N6xvNKdeOTdpRaedK+uV6bx9c7x6ZcsObgSbq78k3T18YsovnxkmM62Sc/2zPA6LcNIKEBe
kFqFDZtF2bD+99nN/XvekCfpvh6hsDwWjudDPPvHpjgtgsjxCMHZG2bPvCOTpAkWh+yE7pTSqwuD
W5Zx/AqJp45ljp0Ip9qC8ktzkAJVnSVuon1V6tC66KfjnV1jT463a/qlfcQEDbeWOgaqmnPvo0Gb
AZF9kmIYOmrz5y6zfqWN5lKPCsfHoLJGHNRz+5YnIlsB3p9/4GZZz4pk7kbRieXZXxatRgYHpqP7
uVzsfgcIpt/UvQcK1nfnKyW0+eoNoTBXla5ftKIEVUy204V64urecwjMbtwRXED6rO6RGd5bQb/O
iSU4F8v3pByDX0Y2svMlxr0yo3GV5E7yVgmRbErmmCfbscl3SVEsWU0UsE3vksO/fz+B/bexS34/
pMxhuqFJTsmCwevvu0Zsb7CjK4OYSnBBV1XvCxpWZDmJiL+jWHABfIlKy+YmoWfYBFjsaN/Iepta
FdSFsNaZNVhgF7KPxLTtCw3p8RTaMrTHSaNNG5rO2TOIPpfp409+a3THkKTjUQczrvSHxMy3G71k
B6bUicz6X8ZG6I/OCF5yEj3Z7ImePiPLnFjQRB31ck7Vy8wmnidnuHlF3hGQGFAE/ctfyHY4usCT
Gc9+B1FC7cwXowY+zCAJH7XPsdm0xd7zalNyZvJPTde+hRPaF830isc6gVPgkt64dySS0szpqiP2
ae+lK+VXqC39RvmLsMIIC4MqafE8wtHuiE0qkYzdXD/aqnaOViHeQ638JSmr4gD2LjB2La2sFpvw
c1a7XyGSw7mQ07Jg9REsvSzSOZ/1b1R+7K9BM/ZbIG/002pvgu6n/Y90MBpSf78bAtPyLIJbHRzd
FtZlX/ay/qtXNc4keJLZa5y4LeLHTLj9Lg9EsPUar1tLlTv5MJb2qQs01MeYOtbon4niEFRV06bX
b3M27mPakjsxFv2tt8BPwoGMv4fN9wLh3VrvDP8wF8l8G5YA7mgTfDGabr5BtJlvSKYNpKQ1iUt0
R1BjdQ+pTPSNBpnbEQggvUV/yfoB5xPwEvzBPr0zt/mRVtUmMIQ4JVNXPbV+jVWjjrQDyOdxL2m3
k0sNMxTzsqlmi0pG0TxPleZdKeH0cCcgRWRzlmwgF47HIbBTtqw1Sn25ac+L/N3uRLmrl/BXaTQO
9TSoefpEJ8vw63YtAP9j29SKuyR5nmdxWfL+kWb9USyu/smfnfKEwzrZqpalvD4jC280+3sTiyuo
qO4HDvJra3XBi+/xUWJ3sVZ1RkpzuvRsA0aBO9YycExKmzV1puSb3+CujXXtwyOsBiE/21pfG9p1
lCfLuWtANvRAjC6JgKN2Lzc5cSaOQSfbVj4LQfreXbHT9e+dqjbU5vCjapNp8+/Di6Hy5P67KkXm
JOpA3fFhuxN0/H9ImKmhN8gMSgqN3UKMQdE67nejMqaLWtMJRIt4ozOSrZY091nVZa/zIsPkZeFp
rEbvxUkWDfNGUUC4xwXO4AlokAxY3gHdSVhS/nYi9WQNvvutGI360PfOt7u3Kp7j6qquBYn/zRPa
r3utpBY1MbvlXFCcT/Hew8dQth71osqsk4POvDK8Z3jjn+3JM67WMGBLjztAJXIdqsXOqwV356De
Rt5p8daBiLvtSz/cGbHw9h2Kib0ZDj1JX/pT5eXeD2SxVzhfxWf2J/H2/xF2XsttK1vXfSJUITXC
LcGclCjZ8g1KTsg54+n/gaY/a59dp/5zYRQAQsEUge5ea84xAyVx10pDLJkUS0M2mTcaVgg02Fr5
7Npb3P8BGVDNA56d9kIe9ZurlOl+zhrzqHfGWsYgy4fdVHb5HtuYMPedtWf9xFvp+8p3yx5qih7T
ObeYc1RRPm16B9kS0gvpF2WDYiDe+u2SNA5D2toRxAMrIF3iC/O/m3CoNry1EfYSpoOruVI+jFGz
vPvcjHLGOR0hO+OkuUSyjqz78+A1QleXT6non5l2uo95/x2nk/YkVSq1n8BKaZ1jj8H5mhDdvg1L
C9AH6/NTHjSH2u4NPBxNc1Qb2/HK5bAGTrumSxqs6yCMuNUHxQuLOD6LOX4dTJvPzb3G3mgBIWU9
LH+NybjUZciNnJ0RSX0KmuYFW8+8+0Rijcv1M6EWK23og0sETOvzRQpJaM/C+Cy/jeDu+h8zJeNf
qwgLICX5pAawTJNYRvHvpFIi19EJjGp7cHEUehY6XO8+RPQxabyNlrdXyCb3xemILempTJOdGVrz
67w32jncBU4Q34IwzlblYlbxJ0AeTTo/dZSRtwrr08MCI9wntZM+2iXMaz+omq9mVaN6M43favyK
m5wcAP8g7xtpVpR71jBvJlcfaN3o4d7V7PLdT56qvPofb4FmLRko/3xauKZuGa4Kv8FG7s6z6z/H
HwOJYzOCCTgq4L4O6hiZJ+iR3n3554zoICrmAhJ2OSsWmHP0mPdDQiCVYzCVDNwdLqa2eZVzTQ4y
Ooqv2ZveKM3l3uTo4Hb18Vfb7KodvU1UkE6ItMFsq2cjKR4dG52ZbtTZSwf5kh4fYBSQeYrumhh8
egGV2oFP2ofDK/ks2BJyf/jhEkTpMuekW8ssPtRxr89I706F6UfbGejTgxAhxO680V6MZW9U8tKr
LZb/1WC9yb9Yi02nScv8HWDrUrOevNHslv6e4x5cmFLSU9QttWZf9b+gIkf9sCQyJdMcMKD+TGkT
PQAQq1esMniqAFxDMcPi++J2KElFFaNHYDGl+M4xnXGPy3XR0NqYD5YVUjf6R93o6e8UQA7fEX5e
dMrYpMv6htf1FRPYYelqMRsZL/JmT3zGITEEx8TK0o0Z6liRlzKS3ARoGtZDaFNoTGlZ/f2i+5cP
Pt+Ox8QCdAvD7aCER7dETDyaSvyMBTzY+lo3rxMdcaon2o4g9DSbD72S7kYDUxtuQBBABOicheak
uIc8nZb3aR6zHGavSkx11opLlrfqc20WN1IwzfdgVKINOl/jUASlugPwNN6NotIeOqusHGneByt5
KDddAnfgnrVZJxTOJH9mcicNQOxsemaHOLHWyZOXc7txEJdh1PSrnO41Vr9QtRi/tSG5RJmmsWgE
rq+YNMXIbKzGktLK1P6S3rK8tjdA7Lr/MaeTbPh/3VI4Ix1bVXm6CPvf+Q0TkBvOquax6rOzjD0W
xqBsmTYwmVyWY51Vgp/Wgz+HQUIIAHiZwWjtE9bx/d0W8/cQy9c+sHiw5xkxyLHdAkRaNnKPcqFN
a47RnaqxPD2L/nfnuNQcFtdTSADS2TDjJ7mOlRtz1GH2hHTR5KFSxsrl/z8JYbn5n/Nanqsk3dIb
40ZR+ccz9t/PlSqEAxJbF6CoW3QJ0GSdqDy2LDKO/bKRh58bec4hWNSbsqH2gonG8iqGmX/Ucrih
fWdY/zxpdhidWSEGRMAsu/+4Xh7LTVWIh04M01Z+n8/ztPvz4xyPBQqI5SfIV+a6+b+feP9meWfF
1KjJLdapnPAULO+bNgqrY4AbJl3Jk/1yLE/Kw7kYjL1N8zhPnfwYTXN+TP/ujaFaeXrVknj+95y8
ZICCSbv479X/+uJ/Hcrr5LnPbxMAW9k1rOcGxaqOEJr+bEaBqRSkII0VotoXBVh2nPvaTlZyFwk7
hZtUqfLjffcfF7RKbO5UP951jgYKPF4uEiqS8w3PP95B7QvPj0Nm6WfXnsAxhs4vPg7pSvToSu3i
amT2wazTBxHV1UqJwZ+S9LwCmvBrckgyLMW0y/CFEakkHBJd8+gh0yllNnFne0YQnXEn/1LzdB/l
rkmd2jkzFm1Myz81rZNtQaESeSaqhmiiofWUhjy7ZLr5dgL/Hbmw0QqDWNqcyE5z02NgQ/1R7Koc
swJ5P1jLC7FyZky+aC+SgofKEDEJm9+csTRWBTxXr8y0lyJtv7ihAvotBLSss5CF83IeF/08WNGQ
TLr43GjTKbW/h5DAt76ebVKz/563+Tdai+UqTqm6E043zO5RjwlAcHv6AKTG0DrR1SVRZgy+lcyt
NsRmrFy1T1Z+32srHFK3LGfqZp1M6BrrqfYZ+A7uF0vUFQEQFbyl/uC7xi5zvBoXCD2nX7arEzNN
J4L7Imr129CQIduFtxrjx4qyfb7uB2rChXYu05jEF0M/xZqnRMovk0HfcEOx7rPwNU9x+67jUOzB
bp677CUxi/pImfylCbFhDwFT21n8sqrpuUido9YFjyZWOVsNAeFqwwrS766yAJ+bZrFpVfCufn1t
eFvBuWCQFF4cWlfHbobDkBrbfCCPWKloZZv9s0k+0qqY52+RJ7TyvYuqcx6onltT2Pabbh8Dm8z8
+ltbOPxBs3knuuI81FrltYC/IJaEKxpd/drU6DZVin3uXXFNaveR+xLyUW9rlDMw6cTE5jZDT/uq
1XauHl/1D6TlEDCLx25kNRugXh7T9Lvpx3g8YhtyoIqEDhKA052tLmRx3hJppg7Vjxn1K2XmZzj5
L4yiG9Nwn8agH8kxvCE5/WmW2oNZf+iJu0+Sk1qz/oIF80ad6CPPq0NnDraXuma+mnXtzS7UdYYZ
epsZ5Zs5FN/7GamqaZAmH4iXzLpFQ7/SlApIWl9sjb6LPO7rNQkghhcaHU7nJhuBrUUHwPc3wm1+
kfMh+FiT9/duNbq+qabgpRbjc5xTu6z09zxWHpWWnsigvjN1ildGqztEZCQTM67pzWFqssK6xtQv
wseW615f2IRuueZ7kRu512fGenJDfKvWMXOnfF2V0TUs/Z2eQR6Opn6FtQ5c2bqoEUS1jfsrV+qf
JnK4TZNNKKgntxz2OQsMuwwQSQ5ZXh7B7BVHkjr2yqhMO+bU1bE2nfI4lSM96s9jt4+ewDR2W/ls
khv5bJTPJ7n3+YJ8XspDehMaEgtEpCzAc2S+bAINDOn9OShPyo18Fmo0yHHHLhf9YzcmvdzPVGMf
We40mSt+i5xaJBsAfhYf5dT2sAK5yUrTMr5yGXLknrzm34d/L7m/uhzKvez+HcBUolfzM6gnPII/
/yN5NvADPv+L93Hh8ySleDRh8nWqM/wv5Psijz/fphZ18yoj7gs8isp7gL8gPzqRn93HCrn3eU4e
2vwKRKr+vUa+fP/qz8u7XHw3tbTblA0NypO1DNODsNQ/u3IQJk2WMJkoyj2MZ/pe4A68j5a4YCnz
kgbo+zz+xxUqfB5pIKOKY9hP0E7kmC2Pgzb5ElYzwGtXIIFsjAN1V9N8wqPcr9SsRTDgm9Na2v0T
Alb+9GehblET1w7Ur2carijuuwBxs5tFPOmmgMdf3QLDn3mmMxMYWVE0MzqtqScQiqKiXw3aszst
DEPxIs/kIbRYtQXFK89Z1TfVKeqrQB6KZ2e+yAm/XL5HOsSa0C8I7l16EphhNj0r7gPdO/A2jnCs
nQKRcEVCOQatIGBOPqTp0TAp6kjdR9SSV0d2anWQQrCsF8lFC7UXS0w2ANIA29tS0mxPUdSOrymZ
J6/B6AFay6uRj/IrdAoaVhpTSstJ/ZOPPOX0CTKT51ytGNfR8nZVRsMDZ4k7sRcJoVg2gdWYBB2T
i2wb9J5zKL2EhWaZ1b+kAtSu2xkLCDyCm+NE2qkKiVQfYyO9mFP8m0y6ZhXD5HpieHCPFLubDe9S
8sHoaJO+/F2x42btzON0RlvbPWDKX1k1kD8jT9xb1jXqlZDGF3mkKllEgbe7vyZPGSDuUUm4T6o9
uDcniSn0N9Y5Nh9UMYlb6jqFFzWOemgbRdzaIJs3MBbLbb8cahoxKgTKYv9aDhUnRxbRkQIHJXtL
xSZ7Mma08SKIt2bfZr0XoeKifmk+y+9mOfW7Ru39In8UNtKfNRibtTuFT3faXLm0pCh60pwCHLqh
8Rcg+Om/BWMjPpadObXFB6CMbwWFn4+ZnTGoxvd8ildxRu00Bfz4UBH4cI3oL6zS3p2+maDa7i80
ywtmB7aiUI6tZS92P99CvICoRy5j5fI2LPrThNj4sYgfh0gkbxHuokd91t5ka6CfcuMwqQq5qHm2
6ma49eMCHrCdcaayBgTnE03Q66V9jCz/TV7RZfSQtKC4FVV/1bRIeWK6YT8bY3skBCJ/jiogHyj9
r10f6kdQs+fU9o2rPGXnzrQfQmYQ4P6+sa4ev7CQqtCNAAXI00YlGD0sDjYjPJTO7lylSbwbOjU4
+bo5n50lmSe1cvclWz6qZiVsFubi5rrQv9ZtqFmr2eavtgTLXC1RZSpPkzTkN7FAFzukYMtDig0h
BWJ0cVi+LxA3lE1FhgYS81ZNcZ9qX8ymW9x9rrIb2tR5LPIMdUHS1x+zETEfLczgqbOFeq5mzQfv
xAulFp2yrnRfbTPP97VRkPeBrT2MhbjpShfAOzPUFR4ncYOZwuc9o0U4NOKWg1y8TQR780qTuTny
oKLzBGwsjSnptU2s7lbS8PIGxU4O1pz1Nzfu/O0Yjs56GqtwjwY3WEtH1z/NXG50cAwG6MXpBT+W
nkJuPYk+tC6ja6eeJKoXfhVDBVOBiM61dbEMg7W/za13lz2PDkrMRarezW5yGHwsvTwkx62b5Ml2
5FF/kZsOHXINCWHX1OCFPs83MQ1J6iEZ8jsH8GyX0Jxnvgc1jd7vGUX+N4yt7Z5wMfzbjtJq+Ha+
SOAENaND0zjdS++S0jC4lnrpx35+boR7A0aLndya3HUtpuCohuH0pYtoow2p/d6qTbvj84j/I2if
C9clAmhsyxedMv6uKvL+4NS2ebQsJIhbOAIp9kmiA9ZmIFDjkE0jMxOoCv5JT5B7gLaJCv17TqRD
RtbWgtgXjUZyMg2OU9b2090ESdLipbWS+QHXGxXgJR4x8ZFgFzXOQ1NPlXWgRnCoDSKL/rUHnQM9
S0boeu1WwboL1fFRbiYB0Mkx5m27hFj0wPb2Q2QZzCgz3jm9y29kj/abuvVNYJigExiI1T0MIOWa
pYVYT6w1CrjOB7r4/c3BjrZusHps5WEF1OrgJE7r5Z3GpytRqUJIH4brT3iClvdVxM5756TWU9lY
1bXqnT/vd5gBA8hUf7pkRqQ/+2HD3JXrY4v+EHochPuhOE+kV5+KKG22IYSnl4WPtyL1mvhjN6+B
hTqnqVUdanwRSpROx5kzRtW7Feidhzy+PxAs+aJPUbYdIMV+zeuhonkzVlcLhN1byxqHNKDoqxE1
1QnEJg38rqyeFWX+GOf0WdPAP7i+fhnyufo697qytlqWNknDLD5uMI73bv7DtJphJ/vSEoshDyNR
/Jan5GYG+bq/sxniBoIbvygkTutICTh9ipYDGCDDGcvKk3zJpXT6FLrOtFNzq/ESS/9ROtF4LgoL
vXWyLtUl8WfJ/hl+xYA+FvCVe5ZUQw3xnT4E1c1MWhIpk+KC7rl4NjLLrL47Tlcegqm7WhblZRec
IOTo8YfCSms1EanIOrD4Dow5Jhx+xQp7+IXzu1qFVdHdJkGKq8hN+wSekkWuMXvpYFfiiLHwYVDi
8lBlb3+yKocQszX0IH+VIsb1QmyT21jk02OkF8mDVrSbvu5vw0TZ2okUYwM8edrbQ1m9J0TIunFZ
fRnHYU+AJGvcEA+RSJJHp6jKx9p5lBKnO59i1hUA86pQu1+Jj+M2mCPMg1lXP0nnTNAZ37tmbtdS
VqtWkULepVkcZWJtPYdHu5+JByGxY1B9Kq6LzmE05ugh1jCMj+nGFiIBDGH3NwiB+prQmmwnvZFR
Mjp7ZyaTQ7461I25wZXN3ElVHU+hLv7R1sQCLAoxK1AosAQjYJvRQFjJ3OgYZlPyEOSYe23F2VqL
jblPu3bN5y0/mMuhG2cfkAPGhyTpVLwx7nush0fTCGv4LkHDRAgV33IKKUeNdh+qpSMjSQ3FRahG
heD8iSMOG8o7xDJ9ZCVP/wFMLMrJ2bKMR3PZ04cc0Cqy78/zFbKINTopl0DbaFBeiNJ4kok6ShCB
RtLnd7vqe9S02PX8AHBq3Pu1N6Wq/30qfrezsL8yLd/whxsvxsh9BUpHoB/hkMTSg26G+VEeyU3G
KLEa42naTHTH7qGp1DP03dhSvJCf62mg8pNZljgzXoNHYsyd1Dq96WgPt2WFCiDN4KuzLjDOIEVA
oYVhvQ3Qq91iGwS7jlxL6KV2xuyY38q0hxVRYMaXqVgLfXCvEKaHDaHd1pqSfaEBSJ4tnrhntY+I
CsOKtEFPm74ptQIk29FfBR7bs0Y65kqKxzPdOKNIh0TcCIKhkIyQ05mkiCU04lLR/U9M4vRgFS57
83Lucy8Ymvnb53WUOCg/xvt/XVBYA5mgY350B0CLDYnga6BC/73iWyjfEDypJ9iGMMFUw2V1vgCK
+SvzNkIm3tMV/FhadhcpQsNbhCSiH9WtPBwNFEhW2lUHEQ/mg9zwvPlQTUP9xymNwt2DUxFXz0U2
AgUv8Etn52dk1fYaOTrawtOn9N4+x9bRipXgELqK6zUB5lt4CNV+gut0tVBrbCycqy9VFIRe5A/W
OxXrG0Jk9berv3au+uCjbnvqISU/FooGPZ3ly98jQ7TGK1I8exuYFBJ0HUGapEj7tj2SbqtN94Sr
xCXJbXlVrorkSqkc9T9XyHPyirxhfa7AVbatPDnINUOpBmedNfCjXDPohgWlq2yDs3wxibjnZwVL
n3x1QUxuK3RxG5akzS4fGtWl+Dm33wJrGs5BrWpM8DTlrSlra1eaZrmRhxkqJGycTXpQy9a5CGDV
2LXCfZe7+XvVl7Sz46E7F/40X1R3STTsXfebWTsEBkcOSyEGa4TKwJOArT27WUaZWUH9yARHe+kG
nQV540c/3SbagzYD5OQzFSgiUYLvI3GMO03ZJB0Rs/pg6wcAhPo+pmJ05Vyx6UqT/08Uk7Jh58rF
TiqIat18mLRe73cLP3+NWUchmo5X2/R31YAQFeU0XSsnx0TgI5tM8wIdYBpV1Ps6d7zms0vYd0Qf
yWmr6MDjfzv3QAxRAP7ZGEZA9k8eG+OprcRDpGb5KXBD5zwTXfjHa7Qc5kl7ng3Yx1WgeQ2zZ3hK
YUdZrNVpfshd5DGIYFddHbXnul1US0bE4Cg3THag08+4Pu0OUEPUIz4LTfKlq6J9prSlbcSchBuJ
vDFahO1WzSSmnmvzqc+1nQTiBZlBJhCAu1j7QFO+bovEPkn0FdGP1rZt7G7b6+GzwkT7oSdj+lU1
4+essaaHmbLh1Uz8t0FVnuTr1fJ8GbnaXa6OQ6wiQydulnJpTEV9M5fAORamKROzWX8SZi82LHK+
dAXkN2ORyuFwwl+v6b12vHNTiV97SEkjUpcbUoarFCONMoy5NF6WcyAc1miI2meyaclV7OxLbaUl
GP2RxijLMQrOlfF218NHSrA1Q/Mi1foTMSssFGOwQMqevBP1SdOU9KWDRyIVWlE+t8fRUt6DWX9V
NOoVBStSygdbWgXZVv4u8jdAkg9SuWwfrZyUNLsgfcv1lY1hWfVWKrAy8Lb3w7D+lqhl/oRnfnoK
mpP8ermpqqHyarEomZ0MgL2k+wTFaOxaJ61WMndbWo9yJHiHsCm+FiJoHwZuKQapmchympqjdnNK
e3hSSB2ZBZNAr7LrjTyFhF+7NQgLV9Q26c9VIFrglCi7eoCSnCYl+LTAVt1NCiyJyKJsM9VVhgt7
ci4d3iB8XDV25xzrY5DFPx2EuMhJBGmPWaRv84IVuZhUSl46qBnpsLTq6RFx8CVbusafGwTyPZEo
FXXZqn3gSZP8/I8dCgLp/cyQOVufHO09unycN5Wh3HEtrK4UT6sUZR9DPzoXefXbWm5YuelUVz9Z
cIZUeb/Kc63hTNeyboAFFcqDZpsx3AjWFNagTUCdjfbki+bpfqpP8gORsayU7ppbeDRyfdt7fqqb
pxCL01d4B9IT1yKQOLHgx6bC/HML5qbajVGI4mLG7z0udO+MnlKHb+sG9G4h6CtEa8Pz2BRjZHk5
wDdBv8GNtrpLDzWm7nwW9HPXjm2SL5wBqnGG4N3QJ8ib0s8GEWZfQmbCDkW/VUWAcZCHFWSHa6Oz
MlioBHOGt8pua2stm8yf5whDuHRG8mQ6xUlmjWha5To8XCrIMrFO6yk+IfuliLfInWpnWm4fm3RL
NR7DravpP+6k4qQbp4NssrqWa11tZUTaSFNWnppzlQE0hFccCxPwGnHkJ4l8G8vpu6OI4X6UFG2x
zVDqr6WIx8S6cNRLDMy5laAiTur+KE2SPqvrU0hKLNDa/PFPkXOsmN5rsaWcKofkhFmMj3KjmEjJ
qQ08Fg5o7Cbq/6AztVGDO5q7xbpqlO4QJXDUCfN5T+PEfsgzF9sASYBRbOwxHkDdXp4sYVf9QgGR
E1rDUZ9m8YOiRFvluV+AzLTq9XU6hUgf6jh+7sshXMkXigYSp1H2WHzMtme51dYbqXCQYoVP7YI7
GyxQWZVvMR9Vp07U+wHT7zu0BC8k//D7pACp1l2lP0d9nV4bbPa8KTQSLLolZm/+2fs8N5Qt2K3J
WtepHT7bhjVv6xl6uq+2yUkfjGLXtIHyiLbcRg2ezccSQd3atBWv6Mrpm27HPsxbDExa7UZPYWru
SZpKcGDE9qNVzKRWQr7jtkWnmRULaAEak2NiR5EVuHuQhJrBc+tFruxnszqbKung0ZJ0Ui6ZJywt
IqqnioJhz0y2GeGANwdbP4kCUf8LkiEjsb8VwmjgwPjiFFXan83nYWV3/ZGRQ5kwstTD1jTBMGhJ
/EPuwND7xw5BQzfiKQh/6KIHX1+1Iwq4XCIBweLj+l8sokbnhmeXCsB26BP1YOkiO9zvfRHlAdkQ
6rAZ62LYIHoury1+JSnQoI10NKusfpACDWhzCh6N4Q08xBJ0ruqv5RBAaVX07j4I5MthGJjh1kov
tqB+BN3yOlI5+TW1AUrW2SfOU5lXM5UtgRDyMVCsfJ/oIj/oQdE/dIoDS6VJIxbkSY7kD2zltJRQ
5Z4SmOM7S1JES8seIj0IHNSQvCTSon3n5uppEkTw8rydvlpdqXvFDI+4XfJy4yeETcOz20/WRuSq
8RqFZblKel07KyZZJLXP8nEJPui0ioiT3gX/VBhlepCe/xCYPw2O+aVT6weKlZQTNYG82MTvueli
R3kKdE9emXTLB1LXHrKoNP5oSe/0g0zLD2GHmV8Sew1FM08j4kAXAPdJxj3LiOdMZj7L46xV2k2q
sLSS2dDy5TKwb8Iw+4PkFgZLfEGxpYJWPihpOW0ixbcPieKvaRZaP4OKiMVwnqlUdiG1sYVhsYBe
4Eq72xSKIE08XX8Fm+NuB4S1mxolXRYxGun6DKfRrkry1X2M5rrJgtll9gvv92fRkSYOmgKx16B1
+3FmEGwbbtUZaupGKN24kUNhrEXhBT9ScNGEoDyyEEDQCxFRVMcf0IN9Lxjb4EFNzeGIwecbsyjd
a9SQlJAJVeh/2ytS/Z+vFh+ws8jUlPLmsRqiY0hPlmUKfmpwzMV6nNFkZal9D2qjh/mqGks4elRz
t0ZDsYk0epdzl+oPbeRE0MKMZs94rT0WQYdqWH8O7Ch5dcp88OReLurBK2lxX+a+JZWMxf5gR7x9
2TR7ctkvCwDynK7Qgop+yJQcMmCbE1EA4crIoOxpMZis2bWaHelJ88EERPFIHQAwU8WspJ1BTVa2
TxlJ8ZDuCiprrXgZ09H9U8Dbf4Z91SwE905bYtyTTA+z6i93VXiq6743iug3P5E0M6sDsKBr5V4t
De0wLBA2M7IyQgobdetEPDDvZDYV3cPkD8esVfOL/Ol1PU1r6OcKcyBqXClotnPZWvSC+K3kJsQt
yNOvO1RKq5zbyrH22K/yDZ/m6qt1DwEw4xcslMlZCoapdTR7ERBYlSJ5O6i4J3fET1gvldoXq37o
870zZfW+65GmCZSBZ2a9/VsvhpXaUTrzs1d4UNZDovDVjh1luzE0rRfaEOu+NG5OFJBIgxachWD+
XWjm5GVpmGIdJNdSKRgn88Kovsg9MCL1l6HH7KTE8EYYaoKNuwy2Ll97JTZm7QgFnKPWNOJydwVR
YnDQK2btmjg5JjF8qGPf1d4HQAlbn6SGrTaRMkFRk+TXNrQ2Q208G2Qxn8cKu52iK/bXabkloQCB
oDB+OFEVvGqzaW+dKlEO8CLzx87WS6/DbPzDhoJTTubWMLR5Q79oWKE4a7/KvUGvtwnZKqTHMnMQ
SeRsWypF2HsTuDIWokGbb4l+K4VoYJGcAqIxPJG49qx2NjQmM+3eKtV6KA1XOQiobFtToEebnJBu
jQkvwloOwyomuQHBheKorUf1rX7vukfZa4AGhzVkVoK9PK2J/3p6IBCUotFTrhY3sq6j54SsR+pT
qccwgoLAwphoge0bZyV8cgE9UjpTBbbHTnmrNZJHM6aUO3kILoCYtq7qT6BK9j3QvsfOB35Lf8/6
maLASBCHfZipcDxq0QQNOVV7zJvBgNkG9urzWj3DDzFHxYeb6jSbqdWeIOaStS38hvSOQV/nvB/0
G2n6uFlY7ea0dFZuxBiHLq33+hYlqAzDCKd4BEB0mpf+hxVGzbm6d0bmKTrUeX/9o+bTMbNpYbia
oXzD8xmrejNmJn0UXCYnc3AnVo2D7ZYnxVQo0i7SWHdw+lMwMWZW6HCOciCujZqkiBS9xRjEzF0J
h0xE9VwojvvqmyEgiHqw96kelPTTaH+OYvTXGUR7/LNa90hpYyUnsfeZLGPIoYsriu2LWU5gTKOG
DgohlMp0ZFwZuQLUgEBCBu8hoTkUJMaXckAV1NsqjlpiQ9/TXC/XHQu8owte6Kv96MYiPeYdSyA1
04dnQViLYpGw57ksdLVkUp8AONAz09uAIXC2z83SsiWrGuIPpWHPLuLf8r2VG/lWC5dLJxWrn1xT
kDfwrTJ0hemDfpySDFzY56iVxOBsCIVdiWZWQUA3/Y3icrtj2o60ZzmMlu5wpDu/5VFA6ls9muO1
gSFHpgCZ4/e7vjKq6qhnzbd4zGaCFtFE4a22H6vF1+l70DLMRzHi6JSb1hKvpW2Bxfp7KmvnUyIy
omPU5GfNc30Rm+czgd5NavWbdgxYLkWQEdxMlNt7MHWZOnSJjKWvvSx1FCsDUNt07/BpKTISan2R
a+7G8YMVzOX+oi9FNqZ7f179vE5egkga//RyiXwhsNxilRiAZLC6TWun78atnLsgXk6ecoQQ8qgo
ZyI2JJiLBhqB4+LLWLQt3fSi8uYprn9DcHqcSlrecVmwNLdr9UubIuaatdF6mQhnWoOVbx6dPIat
WObFJY0ikzhgAtrufaixVUlSWUos69KeLo2w+uNoZwgCrKo70wYk+sOCnybnmtBqMZcBzG9Vkb2A
kffk7AUief6iJ5OnNILJ5QJTbvM28+rQ1hEvgyygzmz8AT4N85INnmCvXl7QbWEd3QortvxONnLj
+6GvKe0LWDTP/XtKfoG84vPrgzDn8epiU3dz6E50+LMdn5dXbFiIyuU53eq6Hck1IO9gRz8z536t
krp6r2jhb4a21vcKjjGWaCi3xmEtUG5/gGKFO+TayUtA/um+NQdgsLVtvKSljtiHUJIfZV+fGjMI
v45TbW5GI05PCgmDveUMO0sv1UdSG6yVPhEI5qjdtkld5WuIWX0TgS7YWhkuswPDU8fo5ORXKQ0J
iJtctQSNFcPYPDXWcJS/GUHqcGyaxD8WutZ+iRQm38tvTFIFMWcwofepYkO2TaFnLRWF+IhAq38J
DLV+6lvzyW9N4wuCPfztA+iLkA/DygSq8KfM0cFkThmN9vJPHCyHUW/uCmoyG7FwktqiUa9J6B7l
kdxgYug8QDBkX8gfiRm4XzmpVn6xxbTAR411qs8M0BWVgNwQvySzzEhCgz6080uFTnsSxvRdljL/
a1FTviJC+6qB5OdNX5rN3OLGsqmwlV6i1tzJU5/PAhY3a6vTyqs8pcL3xmKVoPwbYmcXBZp6QHfu
Xys+2pCimuFrFOeHbPwNhVx5M6qxP5pFAgJyOayUrNx2pqNv5SETttJDuiH2aLlJW2hsT4EqcJZq
ntCCaSw0+GhYUmmNJ+WtD+LxTKpE86xBlLnY9a5oSaGyiao81mMtXsC/6PtkcFvoaqF/DuzhTUJN
EjOaoOgE1j4UuHe8aDk2DdLeVSeYVvk0QfFJyaf7a1qQHobMH/5x3tSVCwm44VFqMoq+gbPjmG+f
Cg26Cun/CTjaHVUEgLaLsENeEVWOue5sOieV29M8SqCmR5mxRKgomna2GvX4mWHZdvYSy2P+Tm2I
HIXWFa9ITDvPZRC678lzbdwc0IeWiCMr6kJjPu5m/n9Hy6SgHjQEG/UY8m6W47arBCTiD538Ixvu
/e/ONh7sUhnfUQmCi03sAbJdbnixqYxXVF4o+zK9fLfK3vWiQdQnjWyWt2YiiH17zw4wkyxFHGlF
O1kBMhwV7q0u1qRuhWtijfQNz4rp2kUqvuhoIn8rKuajPCc3jZ/VVx+kgWLWWyOnAp5qFrPRhEne
1SeJcwIS/BgG+URUTzgejcn8MYEU+3+Enddu3FiURb+IAHN4rRylUrb0QrQTc7jM5NfP4qXHdnsG
baBBkFUt26oibzhn77WfGoKyT3Q9jW2gsd/q62PMV7qKAEHsmTotxg+DykA2QTGU123TZ7tAEca+
ZONwlyXEPwDwq7ALB1jG58tfb5C7TPhy532BhTCuZcKvXIDKQ9miRNZZkaUkJ8rlPllmwbUa2vJc
asZaesJ6I2gvfa0d5ZXXMA2mcYs5eZ7xAuEfTUKPrhTquA8VSzmiMGg2RIyG60EijX5tMeWZS+7t
RuilSUAPtdgQoXmjZP6pQlyBa6a+yMLyUl3uMcpESgdQEwUamYci+kz7Y84RzV8p6eH5ivt6b1k4
jnqJm2jC7lAhRGTuIcR2ZXiNOGTN4N+lWOiWQ50l6S6EB7daBqUag3dNEONjT6Nl8/+dFYJoIyUa
tAPN1DLbeJGn7huRv1ComOvc0Mdd5RZ4LloeTmKjwYaqqbd6CGj8BrZzHGfvTzr0b6FOJqW8cnKk
JdFE1WR+b3D0b15LqlIUCfPiJo66Jg93/Bgd5wOGTPmIT968VLQt0PNTb1n26CJz8GQ2Hb5HTNPO
qdJ0kKqsbFMrxBKbDk/ACeMdQRLOwYH3/4ZBcHE2Z/Pr2vw6uE0ttQhtm0liRJ3Xm7IdrY2s54c2
FeEfnQ9hi6P8EIXpf64Gxf7xOctPt+mIls3VqlnTJPgeuLp+38dWDNaStb2ckA2+ruVSxLa/NXp8
6RpVuC1pquleLpLkZTqAOLW80ViXsd99MvuOQlbFwiVHpJaimb0EtuLc6g45k6D38k/XGl8tpq5H
qzYMUMR8OPIHLG3exUcvWZ1f0qoii8ET4phQM3wpw+G+mgPZHa+l2w6lncjbIbx3bSJprDmkPXK6
7C7H3NRntvF1PlFMsZyM8yu9GV1ztTS/jpzgTrWeEi95D1uw8loQB2dJVPeS8IpS1HmYgB49xyMB
xnPPXfi+c8ktWG4Sw65nGZXQkl6H/KEoHBrWt1226jjuW75WYrnN8NiQl3cVWiMoDHblg5016Qae
pf3S5WwdkcD4H0WhP4ykC39v2J2UKIxQ/SmYRxyEWqY3nWOYELdWHXGmAar+nFTVvRfr7sugpP7e
FMLap6jeLXWqXyxLvdd1o3jQOxLsE7dliNDTt6CKgjvbTfLlsovv/tvRpBmzEf+Xq2vGNrgmjR1b
03XXdhxtNpP+ZtSPddIMmDEL4LNhyw5dD3YVLmVQYmP5KA9VA7CErIV1jhFk1SjqV2V+UqIgR6tU
6Nk1thyDpoO2CoLwFJwdpJd3UnncmUqKCJVhVK+7Btdh888kcKonKeUQ8qMvUjtMuhcdQYWBo2F1
v1oqNASPdkg+CuVgOi4Nm7lQ2RK1/oMkUaHQlzBlP9fymzzTiyFfmy6yOERVF5SaGVTggEXbfBaP
rfGOmnpnDlW3rA4GbSRvuIo+SSdj6DXmVdTuUc/7aiGdZk1JudrFNJGnLJ0nIIBA8JJPssuJzRgP
c0/E1vyS1qv4PUY73clSv6zyB5p9c500WudoPe4Qo0cb34jUrUzzMPI8uwy+6UKsC8xZgdg9VwZF
Fd8Rz/JKHlRyYRQxPAUpBqM80/y9QpN8kwPSf8p7poQf2plcfYCi2s05rh7+QN/ZaJabvIli+ATb
1D1NhuJvp2i496AAfCKSO4NfMBT3o+vWx05H+qr0+efIrbJr0OBnlGeS8twXh4i4EqpqwnhzQ/VZ
nQz35qAshuZbo/ENMmqwJCQYUx9dIiOZUyTQAfm5qu1ilqM7eRmr9cHJvatH1sbnmipsLIrk8pd7
WZ8RML/uZde2aDfwH3Zf6KmO7c7mvd/uZT8wK5PAJmWfZpG/HrXyn7buWz493zs2qufCTSj1j2l4
InzNZByf5zN7tHe6GPq9DLrHyLbGaOW9+th5QcgjV7D7VnuPR/O7Q8bsCklodfZHq73CyVl5uuoT
2zIMtGx9fFZJNhWHkdlPGdXmoNgGuQNZqJx7q52AyJjpnkRPWiomkMPCEeltdJHmzYt5eYi6MtkM
Bal9vVLdol4FaDq69jaaBg22pRftF5iRUcKeskmL2erlYB4sJAjvSfAtZ6X/5pa1dcpy9jg43ndS
YqJZhboXLORoJ6E/gYn+EMyDbhD54iCE0G7LnpPgxQ01aaJkS0iAp6RWrgsG1wgbGMgKfmXXnTV2
efTk6DRgeytK99VgJWS65w96GheXsACRhq8rI42rLu5J32iOtdXGh2Jw8bRk2cdSJ5QAFG1qP0le
UDFHJLsRBV55iZtCMIu1fIVp+IY6eaMmUfOSEqB0ra7Depjifs6c2/7KQuvR+p2WB3X5ZaYSvlMF
ybUmjLM5ZnnykXUxu9BZHFGrevuAmlJKI6pYqU9TzU4LJjo9FWY72ZNnXrfRYWKkxaBt/wWX4/x7
3HUxdmuqZ2gMvaAuNNf8A2cUGDHyQpbJx1Lrr14HQwn70XCqhNGtF0Qd0pVdUFXhTgLsUmgqGxSD
3VG+qxIvvLIqJMykE7Ibt8z0SOTIh4x8s43woFep907pFkJhS3djmDRvLaleku/litxep1C2t/Iy
FeSyNzO5IYiUckvX8y2ZNMZOVvvzBfzc+vN8YpQWFADu5Yx8n5MB+/5+NkEQKZfW/1hWjeGXKm6f
JyEx5TA2DRl9WOm2TUILQqP+aGha+GAW4OpFO2ZvmRc75iEZx3BPLzZ7npiEd10gCAabLxMvsi+I
2r/UVBCeWUdAPqosMpzTGs6p8F8IuDfu5EGdBfjyzKIE/d9Di279ObQwT0Ke0jWbWBvPNuTQ89vQ
EngWStbeNI548b3PyWOnFB+kVZJlFek5ZryBGjRpbyt7VOHf4xxYBV2xNczYuQb9RsJ8IHiwY27i
4xKBUVURfnB7PBQeRjkkzNlRDcqrDmziJl8yea53miXe2TSNJ6VHld91iLCoXHuf8aB+lX8qfpbg
4pBvqVg8AU4YQTeZcy9tu9N2uUoJRFdb/PmNwG0DY4BFn4sYqnE3lggtlPxOuU0B5W0qh3sGVUGj
pQD4SpX0p9yabolf/tPRZScm2CDiuk+Z/e3wGKsB7uVpzHAKmAe1bePvdAY4sYeDpfnulh+mtqwo
w15B2LWW41tYmO9KzrpWm0UFJGtQgU9rIIhD8mR5BmUZdKI7G4rWCtfR+MwgjKKFYHfFB/nUmLl9
6joyG/QMRprpBDTxS1CPuFs11gqkT5IZQ3x1T38ycObcVRr3Zt6Vt5Gql1KNyiXvs2djbs+abfLY
Ijm9R1IRbkXCsxYbSbeismCcpO+paWjfY0b65o7Jh/wH90rp7BQqubS5nI/Rp6xNZ5kECZp5BqG3
e5YC1dqapYA5YiGFxci2z9RtBddsa8mWAezUteaQvBkl2Zec/F92OQ7I9DzcR4XZbvFcZhupe8io
zq5zeSdBCLIf3RAyUqEV11KpPtlz+1GMtbedcqCV7nzpMHLsBU2zlXxXOlBMHwixrqSkdPvBrlO0
YW3VZf1AXRFxTUiZvDb7d7sd2csmzAvbpvecbdGpJqo3g1rqPoz1b5KJVnRu8qBa0b6ww/fOqsx9
PfcvqyHMwY36X2gZzrJC5Q7zPH9aauXGyZ2BjgXK1fmfSZlCrY50+/o3J+6V1YCs6LHBOL/v4Bwi
deGLVaqmeUSXT37UHP+NNBZ7UEJmoE5o6YrCJOlKRGV/pPG4y1yEjJrKhqmUfgZFVaiPuw02A772
snfJDs6QNEJg0UnyrNWlK5FotnahqLKV1XP8vyt/UKwHtrroiBM06bKPMCbJnt68ONi1ku8U2unP
SdiQ0d4a+s2dxnxdw6guEYd/BFixdm2cake1GycqGN461hWKQ5YxPVeVXm41Q0R30ziJo2kXPGVi
9HeJpn2zBiu/2HrkrTU4t3NG+hPQcQxmhSnec9dbFb3SaZgF6+QuNdzgKSwrd8XaexVYuvPi5QRR
Jg6DXtInh7ZyjugmnTs4n/WO/foIp9ntr/Iw+jZWlb9w6o0/GSsufC+dA7xKXWXR9QcLIaMuatOe
so65Y717pQsKkVUu1pkQRybuXmtGMOvwLCGlAif2Ylc7JGlw0tTAvksLdqUlWRLTHkWgvuPXn66e
6Xyf8y4VffgsC5rdmLin+YpKE6HRVvYFkfpnRQ8RpzhpsjaYaC+lnSsU5lmV/PeoL9eLv68nwegy
hdGj1AwToLBEEv426KcZDDcKPt6JBqm7LdG8Ue0vvlXY5FbCr51njY3uLjcVGK5Ula8FNHU28u7w
CSj/nTf/v3ZTX9khWp/CErcMjtDwznEI5gz6Yp4/k3U/u40MQx9uBNKtseeHV7szBtYhlU/8IIRj
EOPZvpV4+DKiBWwGfacf2e0DLUlS3kZtUbis4oKBwMoyC1ZuJY5666QwTlpcRz8PmlaZm051BwZP
kd4XVQYYjDAxuspaeh/UdINXAeLqs1nzY/NrY+5mmKq6cV+BQrgfFe2b3AmMGmXeSWv1real5hud
AmVVxJW3GcsU0Ohc2Xb9dkU32Hj590/mIjNJY1L17eREObzFMdkw4aYGfZdN4VHSK0Nalqx5frTi
dNEPR8ITuwX8IVtxIaKCTW4Z4c6ye/Mvkz1+0D/2ESRjwQ4iepL1u2Gqf6IMe6bAnrBGKutSIjQQ
gH0h6uPrvJXGkNoA20o00A3jiBLRq4B6YnB7CinCVlLCaU/BpoMhsa/INVo0NcKLflzKSXZEhflj
X6kG7kQwKvhPuTpPVVs7mArfpDNEDyLOyQ+eswzsDh0P94ZaFv/kKSmxqW/r97WicP/3c8wS0TaP
2TBTitMgOVZJrz7XYfCsQp/6PNnIn4y2GO4n/3lU2FA3s7ylAOq1Jy+Q1LRMvCuIitHmmeqlymg7
RaUfrYcZG+QplbNaMKm6le7k9IRvKeOGC7rd6Mfteuqt9EAC0ISWq64eMsgQpyxpvgeBLu4RoK1b
y2mfKre014lWwEWYL7sxGi9dZn8sV37ePRnh+NpORHGhfSj25oT1z8zKcoMkwNxLJyC5t8WhsjJM
iPO7ulr5az1PoWr3yrjW7Ma+J5HcYZU8pPuwCvxDrSbhqjXs7pI7zI6y9NUSBnmhEoaKUEISG+PQ
VWS3yQpp2dPWKK0BfWIo9JOdwSKe92guIJRrj/IZet60XwBwmlY89lowvECOOcquPybYYKsbrjg5
in787xFJ7gr+NSJZqkFOpgPpVGVwsuboht9GJMPO1Ch2jP5MKNxQ5P65DUf3zSUUpyRIR3VIm09G
eO8O3z/tZwaTwjyBjK4vjkchPoAPuSpMA/mPcJOnSR3JJZ+LCciNfpyh/14Vbp5fK4vk0n5qvZ1c
/OSI7CAUxJC7I6d6aMTs4WlraodqVz1UvZuxTY2VDbynmssyAzWcPOnCVA6q5wcPHY3DZVYfYudd
QHh+ygzbPAZ1HezKl//+nHTt/zzCOgt1aESea/Icm/ofc9Mw6fCIOz06LWXqqOjKlT+qxbVt9LUx
46U8ySR23Ps2GzoUm0r0tbS2Qds6X7vQ1VaDEOAYrWpAEzj7w5EcH6yBjWxlbIG+8EvmZvWgakZG
hVS9EcZ7NXjeYMU7d3IrzMhgs5YL3fVS97aEIMfQmPxb1ETrYB4ySrcU62WQUWw4d2NK7yqbYXnE
ICeXcMBf0IAKMBNcd8Icyvp9US2ORtStOuGVG8kQlFgz3UWJTgu53VrSypOxulavS+EacymWR6/e
2T7t2KaI7XNbTDXk7qF8t3ynucPDWJ+1Tntd+grG1NbnBok8oFZEJuvabfQXp9GHawZPkrJYjUbP
7BBhzp9lUFkVu3Isx7KqLQ/ux/LR82fiRFfjHRvY6NNQZOk+aZT6QP/Kfpn6+I5ADiKR02HXhFZH
E5dd1aooverimA72WxlpQf3q0jLbrlNYzNtfMd60ggFZtk0u6OGxjwzCcuPnHlyz+eDOB6xOLH3l
9Gl2BZugio6CnBNnmtSWNeLJaN2nZonDmTGvwheYRSXuOh18eN8yGHz2se7kX2InZ/knO71GnIQe
7QUv33Sl+lYBRD3HI7ZB1bAQxBjY4uTqOR3U61K7oSjwURKGve19i7lO5xNgE4ZbUjHgRk+Id3bZ
WIIaRFE8W3nmrn1ESCf5uKRYygOABKIsS+/HpRUhhs4qSsqJ0ZQEp2gtqc+0iiRUV76WiqY9No3z
0WAWPaKGNu99DHjwSKZnY75SaTLdy7NJt+ptgmt6Iy9hPxo8BcQKITXo2XX9JBpPomv2UQn4zmWh
BOSlv7WxBfYR/y9U0hyobBOx913qnQDkQD7S8JOJxmoddCtIsOVe5mMgLmOVkVCzpz2RGPnF+BmR
JhPTAqqeYGGFTRCLDhCDguNN0Q3tLiPMjxGcFMvlsagbnimcttR3xk2pTH8Zfq151PjX8KubHjs5
6jUsDwho+iMZh2KOqxVqVZ8M3TgnYQadxw71F3nmKmZ9B2U13oCGsJ4bYekgqJVqb2ih/Zw24bjH
ZjduqH/YzyIm/27saSSoRWs/T0Wo36dNdpU/yiIT/nBC6PX9SPhPhV0giPdq0576vDM+UTe5Sb1a
OovWcBz310pU6b4nVGBd9s0u7Vh1lYE2nCcLfmuPseM9m4UWFG6se0Dt2q1CE0HUfam9p2Qwblgj
6LuF7uq7onvrNSyhsxpHccp6xfalfjKKfPwL0/X/EuV0lMxUVVRDtQFN/JlX0YdWCLh2LE5laNzi
cMTYbWk6TY9WJ5jWiO8L1ohrB6kkpkOLsIFZwC0PRmHV930KO8UIupgddnv3y5Yp9ZwA8Oigt5Tw
4GSxR9RsZRfT8GM6Nx8LZZjuKir4i5AvpKl+bEsD6Klwp+lGkRb68KQoG2kV+nUpxTD1VBd/4VWy
bfrzzrLQtbv8DXwclq158/u/TeyCXOpmMkJxzkJt2PAwNWcl0/TsrPZOvpLyWc/H2qkWzPU5Qh62
XicxadqLDUS4r764hmC5lXpAn7TNslsAkXdrgtpmgUKxsOlF9qVj19qSvTtcpBe0LbrxxT1JI2gQ
Bq+W2VjnMJljr0u9uLQkkl+8YAwBunr1ndoW3srb1npVPEQqXsLFGo5LAPkyH2lylPlL5pSLS6KP
W9J93I3nA7YgzlR9i0ISlUDnvet1ASasiV+JPh9WNc3X+6ZuH2yCnlhx9eZjzYZXlLF2GF1VLPVx
gZY77NrH1KzrFQsrcUjTxt+CMO7OUTO5V6YTkllrMjFKQFUHnTX4WR8GGsxzOBOujmtsk2OxDFYA
04+Lvkf0FaEs/WcpGJFqH/k6+rPvWuvOYy/pCnPbXFZ55Jnv58lhKTUbPU+VQSFig8Te+4iKeisL
sMBUv4e7HFPpuZylx3IkrrDJ1yZN8gKn34X8km4bCgRJ8iyezwq//ATQaK6u1UdZmJUVW8+x0ju9
ztY87xpPeKRtByawcGvq1ncTO+oq65EmKnPBlSY0dlmHaN/tsmKfSg2Fsh3X95kQJNhGibWOAvYP
U6jyhs8UjvTNpHENy3EYfWylTWo90fm2tq0RNWgc4B3IEEiguvyesMRLpSWIcPIRAEvzea9h/VJA
oawWYa85aAByer94dAK+ECUOh4sw+HeOqt1dY93HTU6OTxYndLvT8MP1I8JZZIEszr473ljt4zgi
9rICyLSSRsR+gEDqZCWgNbd9joyZRCzBnxhsg9UCt8Cvay91KwFaZFt4Iaj+PG1Ojt4dfn3BUWBV
W4QF3VrWyGS1bFBUccUEuvoBbkEs4bkk7skqWNwRuyeEZ200cD17rdQxsY6+eeyYpvDE6z/O6lRR
dmhHKNOzJGb/wQMREw7hzgvmvgzvFXwvpHPZ/bWbJecoe9/JDr4g80Yx3FfZ2Z3iT8vnIC+HsJ8x
wkeJ+44skE+W0TPrjyTOiq5/dkhTYw82HkLiFiGa5CqVOW7oKFG3smDEHVw+Vulb7rtPMhEPO26w
0kVMiH0NYE3zye/061un9hAootI7LotRov2+QtP7gdY2wljBmNat86/JHGdtdoO3bVx83JkAhyi0
iH9imEAY1F+TmuKT4jQv7ZOcnobAxmBm9NpWTllW1n1y036AkhdpG+ZT9VgGcfHaDQxQ8+iOEgbo
63y7xsyJe0902Gy1kCqfZ9ngE3ut3kpvB026mqJRfXbkOh440tI47m0tusiMB3nQffuYtYCUEoa1
e9bJyS6tYpLapsy4tDOh3R6igxwAy0K0p2Uw87WyYNVjN9y7KrSKOrCfep24HkHH3wKYAuyhEgeH
230XE7xzzvyywcrsmFtmEeWxd6BlYDSqnpU4At3a1/3O1SENNHXhbULbmPayi9zNl6wUtG1qtfhY
6aP64G9ZMZtnb7RoolS9RmRIieVkJMsh1KrxokSJeWeV1l2oYJWo9I7F4jQm6joz6myXthiICwbI
axJCYY9EiL2JRfoNZBn19rma3vndRaGQRHEeVF9mfcgTpfA/crUzHrQM8xDDmXqxidKYRDycepqt
fIRprBCcEgPqmzsMUQ4yF5BNuzK7mIovqYEvU4F21yH4VStAYQlOXN6RJz/f6mlcpfUz2Nj2WYAE
2IY1EqwAGcdboYltzK8ChD9OT4gRiBPNDXcrAe15J9jmeuRstf1JVlwod9jnsSI07tYo7nWcuwrS
usi8WG56c4g38l4hvDLbCkCbPnvQOBQqXtd6vBiJ1pO7GGrruBH3SAPDPVYf1Fu9dkfmnCE+x27u
3klDSRn31i2ly9Ln5krNbFTLc+cpJcwV6VPH2KbHw0AsmvUojAAGbTtSdiYcwXpqU0q5lY+eS5aW
h4xGsY3RHAO2Z0GDtMAkzzOMPEi1+zyfWqkOvafz1/HsZJLDbDiftYlRbt1qeKmAfYZ57N3LAyJi
F1+ITvjZz9dip06vC3IYSdcrj+K07sgF2arzByU/LcwmUKV+vVPyC92xV9LPQZFd54TTfY6R/8dZ
hHo2DuyTXHOyNKW4j18v5ROr0X4+BSY7FjMgd0sWVRpahMslOU1oWbEk77Qha+9F9ypdJP7s1pRn
RshtYvci3pZF/RJ2nfk4sel+pFxJuYgOx4S5aNcMA+iOnkC49YTg31e67k7+v0ma9rvK1ncKUDHs
j0z4ths+sOZzn2p76s6/Xg+9+LfXReOUSB/qtRETTm7Hab7zFZEslj1zvvToBOykQNxXtYH+yANM
HL5nhEUf8Tf5V+mZkbOPsYY9GRPzq2mpEcXYKcYlRbi2TYZK4BWs/sJjpsz+rzUj0h2X1TP9KAMj
n8VYOSey/LZmNCPyE5upig/owv1N41T1ZezbVeQAUTYUg1LlfJBn8rUBQwhqb0IVS+NF8a13GJfd
nRz70OS9V4WIzymZ5XK4m2I2ay7Glr2KQOdJ5FpNYAXyud7k+SmnxjYPoYuRbGrcLUKbAoE9Z3Hb
58EqYIIo6uB/z2jtnMOqi3g8yi3hJu07fM+RLJApIiCbdhTCjjPC5glgkbNalhQ/yTZ1GkyrxM0w
yLDSLZvM2it2Xby1k12t9BYOUzXk5ZtAOGs3YfbSFQ4ZMUQUTi30T7LbgrvcLMOrPmuxp7TpDuZs
Fgrc7EXtOuvzfEK11ztMfmnuRdnjYmy7x3IKyltcTl/QfSmXRIXCq9IyOtiAAHfxnF/jqZ+KsY/e
49QgfFubteSEalNkMp9cSmxLztpgWasuttxnKrxkCoDHOdeKk+/7irvOBsl7xpDyIpFj1ghzz6KC
eZR6WChmq7GI9DcwhsdocoaXUI8F0mE9YHIf3L/cTva/83tc2/QcQ0dMZRtYOOibzIKF3+4mCkNt
if9hQKZljlvZoy49IHBa0ub7tqmsXdCk/TpJo6dx8sRNL4T1amNQgir1ijpffxhK+8wGFSVDn+mX
tnYxzsyXup4RBZxNiMoQuxe11771vYp9KjC/58EciKHY787o9Os4ldr4qNlTmgQL7Pv+j3X6XIIj
l6NZm59HAZwe38dNbs5+Xsm92c8r3GTvICabWxbX2sEmgmsrva+Gjmoq0bLvgZH1ZxDvw45gKPui
szwiMigk6U5j7gy8KkMMh67NGmhOlk5sg68QSFgTm9ZU1p00sD9/ETDJvsLv5QW+AtO1dBOJAZoQ
R+ZC//YV+D3pbl02jTuSsr/J6q08uHkVXuUZ+U7Y8F3QoTaqCfyqga+NAJTUDoM6QYm9ApwhA9CG
V1JDy+oyXjZ2c827SL2kRBVtAs231lNBLbejiNlggBqryzDYwbmf0DM5VIqTHFurLXNbZ57HTPgY
jc65q+crKtOvdI+du6TwSBIHfMpGglElHG1EueTT9yjVQNBuCpFoj2I+6HqH9iA21V2QuhMZDNFr
Y1ntg0Kr4bGpRAxNB8x2PcsE/rsMzI37ryESRZiqGo7qoGvUqTGQHPPvm7ot3cnOsAfsquI+d/UJ
5jXOJJmjk1NB3o91oezRU8ACUoL6WLdl+WZ4/nvoDsZ9gf/wNQM56BIZw2IQrqqnUhybH/5MDfZ+
k9avnUUR+9frYaPsxpZA2MpWn0hIyXeBbiQI83NCL/QhRQz1RDBK+dSiCH02EjgcUQ6MWvK4kp5g
IZFlYm+ntFxIncuvEeIMnkHHvxWkvF/5JbDHdb1/8OhZbkImqX3Ftn0jGWsxWyD4B/QkM61YK01V
HiX3q6N0xkCrU+vmb4VFl6zjwtSPy6WNwVNjtzWo7fDokJe8khkzlXkMhVWce4+CqT/fGaC4quWA
sLEGW042RMw0fwtZhK4L3aseh3K4oPs91RIe0ZgOEvW+mMCEQxskKis9LB5vF/KOKGf6ZwpKmRWj
tckpfqMTmaGfg55EF8M6y2ZSnwWEcw7UEyf5nSXIaCLdxzLlf+nMTn/pUu/mt0N9zGrni1xXy/d/
XsWp6W5t2zf2NYA9amoB6fBlNH6wutZZ7I3Rfd2joLYqDwGIx5IgoFFFsyNHiDcyPCthtJPFMttK
/J1ZqfVeFtUGYim6Nvg0y2RhsfTj2Q6A+CwuIJ/wqLDWxd042sYhcQn2pZh2MyIUPVaXsg8hPGnx
OEWauY4gOz5WsX1UmmI8+dnkbOQsM2TpeRBl9uJa2SOwH9RhRpa81/2rXHwUHstMf0AAoEyqfDkz
8+hIPAz1VhfoqzAR+IAUHD9pHWIHNTXUu9gwQHi72h6HRvf2l2fO+bNIilKHZB1NR9uGk1y1/liW
lEgCAGkl4SGwBVVFXw/uUbC8yD3DzysJGlCRx5/0aNgSE9Bse4dgGeGZ4/NY3LooC1cVZZir/D9F
FodAttUe/ECGx0Pp9K9OMdrX3CruQ5N1F41YSsiguPEAmXQzRPacDtmBEhOEA5/kz6UmZuQO0QpV
hNIRXfujPEuC9scZFZSHgBrDoR+tvaMND3YSfZFWduldV/Nyg6TJuYudsjx4Hk4sp8w/qJA1RGAj
rRR2+VHP+TpSYzRfWTPeK4fouFGckWxMNfBeWcbi7kTANfTeOSUOHXlMioFP3vqycYH796ENu/LQ
94SoaJkd43n0FX2R9jQUjleV0MKDrFbkExtAUGYEdZq0vMj+wHrfMTSvo/jFZe9z9hOMOc3oDJ8s
hVIGsk39rDM2ryyWLf6uCCEFyENN3+xVRT+Stc25UseExVhmUprJwiWiVSp6EmUyVzkdoGVPnw50
ykVjb+W2IC6DYNUkyZdEpNm+Rge7NlrEekarM/5wX1K/j9K3ZBThS9qZ5r6EUXnoHThhepuyRMKW
5i+OINMMMDunkCsNdpiHLjLnvmUEDaszuYnTsXqmvrynrRU/1WjNo1XcKXeyeCBrCaTQnE0wiSvc
Xzs24j1eZ0ocy5kPFnIEw8lOcNoZ7Tjuw74X73rgb0H6Ti9wlvJLqVodwSu8XiUKMOcw2wHHTYhJ
Hn4k9BkFzqjl1mrkP6F28/4pTNWjP3Xth0smOLlSUXfLWqU/gLT0D6yibooCTZBOiY9qPM3ulN7z
gP71+16uEv/7iTT+XNm5rmU5uke3STXQs/xZZndYK2HiSYITBroZKRNeW18xP9QsCtetkWVPKrl7
O3xW3sVA/glflm9Azfc5SXUPLLqmnWJqZKvOyll5SNv6W+Yr+6UOqLW9s+9Vg1KSaD6WRoxCpSDP
UvdrNGnY48GTupjsmy7eCKIJCdxrKEpBXT1gYOs3bAuMzX//0tgX/hyHkGzqDskQ/MYacvc/FbYo
o4RND0s9xkMXnSLop48Ih7c2bDCw2lW5K4w6PMsDE3O9WnotPryBbd/mI6L5LN7E88iZ61CC8Rjp
e7OuqOdZlHNSO6vei6Ek0QOlmg3TZIPftbv4rZ7c+CCuFToM+5ML7iR0BlZXhPGJnJvfZzm3QlaF
KWI+8A/He2H4X2W5SiUkqGzN7H5QBvZFQ5YcmHQ9+7RsH35su+wRWtcAOXUOeIaHfGRsnT4Mn9SB
DmrTrSAVa0fY7q2Zkni9xO60hd/t5LUXKubOr2u8xH1OPnckwOy0TVyGGzdRFOiRtO9mfkUdD4RX
uOj65SX1sWA/KfWwgRFpb8rKJL0gKY/l4A/P2hQG16lSkzW6RWx/uIDWU+Nbl9yf4uOiLXZ9Qg5U
0sX/Cf2S5uAsgYTquo5tKgYycg698rQgaTMH+UXSYqL/1XFcmr1+wkLABt21SOIYPqk/VfFxnAEF
Vag2V0dRH+KxJL6Cytq/3q0KHEK5TVaGApEVYsd4MhTb3daxVp7dyNITEI2ats3gfB4n2ht7g2SH
RwE1YFWKRn9dfpF4Gj6wDWUHTC/tBVFFdigS09yStTP7MvuzE07VuW+AIEiHizzI1wua7L9e8nNw
COWcIJi6MwDRGCluIiRdI7wjjL3JfXPjAD3cu5PzvSpT/znSSHxEezWdEif27hCKXX/0ehqxjz1v
/NQ4c6gHp3S7uHVRIj6BRnKPS5qerGdnJEMuN7uqBWsERdYj/k7CCBySBS3zHgTb8KUlanGljjNG
oayLE/z/gA6D1j6YvddeCQMSay/Mpg/5hqol4clAoHDDF+CwAOzHvREXyM59ncWlLGF1UEtWGUAV
6bONWxSoppJRShiw3Q5JFtwi09pX8WBvlpshswy4K3Y8/Q9n57EkN5Jt219pqzn6OTRw7VYPQsvU
guQERpEFrTW+/i14sJlkVpO81pNgKEaGAFycs/faK7UDXBwOHtQSRNHmtWIvGxdpU8DwfDdDI8pp
5ccpHv+8Bkndswly/XZXFbsBSPm9JA43jlkua0xaO3kwp6E7rshZOHYxhsYaXeeO5TWaJFv3ATXD
n0RKiqynTrxNZ42wP7AoP4Ni21N3SD8Hwtj6XXUu0NB/cfWdPBO7CgiYrmBkF7TA16IYgeCnxjvZ
AgKFrZA2WnyQt/AzgKks6cXkegUsq2xQReAsfoIbzQpE4dAt0+ko2tjdjwGZlKaixLdjaF7EOBLQ
iF7Kh6j5UgAUv7xZgFikNXb8bXZ0zfs2Kyk+KdXJr1lkPWpiECspDJBvQXbwWpWYQC2ulCXQIhIP
ZnGwfEDO2bJthdIebV43JVvzGxczHrtmlYZDtZJEzGZCxbUSdoM4zqoOvmCfrtoTsQgdHR4P2/oJ
ILP+3FRPMFwqqgaWddWaL0Xen8fEESd5Ib5dk+3/SEBBRw4Y8flXUU/2jW4bYArLtMiOnDlLwlSY
TdiTahRG7+ZbyI70yy0xKiu5N0AcIORjPWPBMgwDb/uqh9SkkzN2G+cI+ywkM7KzKCWphCfvMj9n
iZ5tay0yj6NrfLBmCZh07qgThYC8XeVp1DxMLIaWBA7VD7lmGMtpvjbM98lH/aL4KwandN2NWnlf
WQXkakt79NqyvNdGtD9+v1SUzrmRo1cromAlhJZvsU0T3CqLbP5o60t2kmzWSQCvtmoWvruIZHqR
tAt6tOXWG7X0hraUeUSqcpadQ+p17dnwtZUkecsLBd3ooimBU9JqC/dx6969jkViTMpjPdrfDU93
hkWabDuvdRLXx/Zrq4QWu0T+4Bq8fI2Xb1B+o+Psg7X5rSbFHYA2cGiVe3nm06ONjpcBp5mz9ip7
DuB0OTFDL7ptTKHfCxN15Hy3TetlEUceOaBQlU6QsbDxTfCkx2SAjjIbFOxEvGiNop/dYjpHSZSc
1QKmYt3nOo1vmmrskJ4TA8Uj+brlqW+08tm2b+XoqE+1i4dL95Z1aAWXWG+rAfubdvDqXOHrzHCW
sUjp2a09ZL97qV+utfoTboJ56WrlD1XPtr6vFP3ol9VAzkmgrR0znm4jmy4GbRXvpnZD5apv/HZj
do1yBTFQX2SZuE7n/lnomP7RD0ySmECl3eRQudfTfA2HYX+5Ju/zh/bro0Nr+2s/Fihkvz1ZXhtC
QNNhBtIaGfFycETwrhkg94URSZ2ybViRpETR3d5c2sGpaynXVbGWQ4AcDHT4wNeobZdeuxNaiTt5
7g5MspeS2ufcwoGEJkzd5a1gufztGnAzdRchINja5UDUrDg65YhlYP6PqlYrXw1FCSqZneybS7+A
VoX5yoPTtsRpQ+MtDV/4Yuu70B7821z5AihzSkBYZAjWRwTRU0VMbk9XbpXHyrZR/JUc+17fo88c
2pd4lVurU3Zhgf6TvbmLcsqd3lfDcFkklT5KBOuMDJ2YwiJTrqH5XXsusnjTUqyNpDZAl87pOxes
Dr5BHAbq2evOHuszrLl+0pN3EQV5kA5Ot6w90W7RuYMy/SYQaGAA7yG/HuRdqpdTLp/rvvmkxme/
KpQ1gTjadayoCjqKRQj3+cIYkaqDsGqpk9ZbQCbhVduPxT0TDkovpJ1zQO3GmGdYEev3jaUr+RqB
wpPgND8UEbWpy8F3kWp1c3KcHAbkReoyKGtDcbqMDKAVqZz1t3RNtrIRzzdNf1Epgx2qrY/yCw6d
Pt7YSu0sYBElV+Ynzci1YzHoFmMTv9BQpOIouvGj/PVobDV3FVntq5Ezlnm9bc4iqj7Lz9lrMOSM
KfQ3dVZSc5BiMsTGyVn+JSeFA1860QF5WbwoQjHscE3Zp5TsVrkMcupgi6OtWIWEJ71jkl4EzeAC
j9LxrM/qisyb1eNW9b6r1HWZeRmuPcvdGE0/PiV+NMfKWLuk91WUWXTiPYyBooQUkje9fpUJ851U
N6R5/RFjdngoUZZt0Ecv5OQS5Y16j1B+Icuf0IhUnJtospFv7mM3hds82cb9GIEiDmrvPM3NEh8/
DuMRZl9fM+50ufMNgb8S1BnCN7Ya5Z4zf515kf9QpCWc1xycWO0p9f5yJJbWORIuao0x/JDCxc+Z
Ez6wPk2pFKjTUdHrfENokLYo5gunHQW7qfmmn4hnx6JbrOMrZvyjULjxB9xdepGOyy6uyEVT02sZ
01snSADGQf8cFLR08XLlt6qIoHE2oEUdoH/bqbGxeGfpuI47011WGb3WRpmSk6dW065AqE/z2u6W
5iwKlEaThP0VbStEoggDrDxZ+prdnF63yyypMH55Rr/yCMau6Kel/tpBv75AgqZucsWH0WpbRrWG
VTfLsZTiE4s88+QaDAayjAXvp1g5SkSSsQCsWATq8YK9YMPnnw3dO8cphURfN2DSZeLSJUAB4h9S
w9+ULSvzUMdhUBqYcKWum5Xj1Si/qohN2xzjTkdT91z/fNnSj6YK/STxSdGt/Z7wD71VNpWwB7ZW
4jlV4J/nJNWs5BECFUEDTz59AAXYLj2NdHdZeSHDhS22i96So3HpN/j0HGp7WzRh9tnojfhyrQ9b
gYZg7iAjrkfkLjdibBHOlV4/IX9gM+3q47kMFhcBOn4Bg8SUEIBknxvQaMf2GsH+7eVRr4vagxPU
okX9PCHln9v6UcuaGbxCujHCdjxi7KI9p3fdljd6I2+93v960xkbsUgm4a8bdW69VfJSZtv6ji7Q
6lBiopdd1axyUsIVsJTNklVa9t5xmCWr8ubYlekGom21qEd9vHKQ9L6SQqyJSTHw5y69qhH7KW9H
TbL3kjE7N3l5XzaKeZQgFNmWx3l+b/mjdVTG1LqJ851IC2M/5hZl+jlCKgi9TQFQ8UnebwR2tixK
80PpmMphTJTxwU61cyXMOyAH9f71OJY08gZGUZ6iMM0KJ74ew67bj6UBcYouxq1TTRWL3L75WPXe
cqLpbh1gt95gCiH3i9penJQ3rx1uH1XFYlBIqekmjCNBfiVb7fKabMdbEXV3+WhLn2Yvijqw3uVE
AAzaBBBTJ06GKqdzTzzNpQQKqf4odPCGXuZBjpy3u4rKoRfEVvkpN8YBSZHYXexfUsCc+oCz7bIq
VsPAT754+1Da9QWNI6c/i2piuizcdtnZdn5WauwVoPIRlY7IuViEeRf9RRKbe4OZ68ooM8a6erYY
zydhJzE0UwkVJhwJ1woQcEZF352sxDaardnuLddNzzBR7XOK+U6pouI2ZFM7IGZ7hBZ0f9FQwKtK
NvQ0enqSTriUjr1Q67+iBV8feL0PHcJdS4bFPghd+t9ue5gs4mrtpEMVU89/zzRy+6w5NskxY3nn
075YffcrOb44+WV8kKqExOuIfmEzetKj5lrXza2FRuFajhmeTzXINlpW/IMLFXcM7G032OU1EyC+
XtPUdqBB1d00r0dlp0s2xMZegXURmepB3qcZZXAl3AhcBY0yM0zdYzyan2nTIv3WYTONY64+9BnN
yBAb01redOwqOkAghfY/P6oJO7omC/4agZPK2hScS9qz16Tz/FeHTvkQzUE98qLyXnRwKzfBfA8F
YqLpw+FK7x0rWqoKHm0tLcVmZXaCEt1lPC88hCYKrh85cniWiJZ0MlB9zLshcKfGSngmupz5Zlw4
3W0+RIuv39BU31zOizQF/GxM/sfGFZju50q50dsfCFZ6oHcfQO30Uq98qm3iaFtNvKsH9vTyjOow
W60vfL7Zp2s6U3th1zjzTabzdmsGRnucotYnxbA7Bvj3z+jfGgA+GLOtYXySJUsIVv1mjDDzf3fw
q8FThfV1FcB/WMn5oESdew6z6lqhXXQiM/H6ciy/CnQU/PFOpbxTVb2jucIcQr94Ok5j+5cga36r
je2cxZWVY7uyYiPaF56JuTdyy6eSESHHEYfjVM59iW0dpVrH92ETD0J5n9okD14UPBWFoGXbT5D6
VFT9s1J6n5zQdX41noSTld0mp68mFO4t0i67HQ/j/IxMb9aenoQnzN6P8vu21MY55DVOc8XXlKdw
SB6oxJESBd0pqsT0aAhovwWLtE7Y3o40IbbrpX6BF8Ui9zdTmRGlKUeXzO2tpWTqGnPBQF4rA4UU
+sbf1oNXXxl5Gi8lZC90w5VjtBXObUwMcoTFU+hgFiJdVB5jgWtXCNPQiNB5aLeu3VQbOdPPk39h
4vRra4RFFxw9lp7oYPkE3XRnDRX7MzoNDDiBC4x0rnd5VbcOPaJWuylavRli5WAb1NBhsjpZqR7h
CIUx5hBZeuAy9bEawuk5rob4ZOXOlWc1YDJmxlaHtG3j9i4L/U7v9x5blEVAu4W9P7PwfDT7Jl7U
y6+a1Z1ycJzhtoK8erq8ACU21rS++0DN2DgXjf5i0FVHd5zGW7i75i21EXkoDdRfgSyXxop/M680
5t3kDmOByRHV75S8sl4Cv1zKHoe8aM2JCVl2HpTMbHbyQJUrodggWHWIQcVqMcSESwGZDXd2APcT
/UY9orpzJ/177QI+YNeEi6Ab2uycfGu4orcexaOqufsL/aDQrHsHZeci8tX+vVsHIBGT0buyyKi6
2JpZeVK6VZU43Nr6aRBqcVto8XQG43OKujzc1o2v0QjqNRZK5Ll0+D/oySbTrVKq9yEeqmeRzTtn
MS6gAIJuG+teBb+ZhMe+1hmTUp2wKqcACDQ/DJUI35KvqAfZE2SJ1A6IsqpEiW6nYKSUldRsdIba
2kxe9z5EQrzyDX380Jg6K8w4fGxneFVM23ZhM2idqvFYoeV9EMlzTo7BtcO8zDIxponklu0KFVZ7
MJEwki2JZE+qmqAD3/kmNpq8t51TNAh7K68F367lzATLLNbv5FZN1nXqCFFbXETlslS1S5+xt8Hc
jpjxTaf9Al0DbXQiBrj6aO9RMrB0J6DRWMfuX7S4mOrxqHqcDU69lAXgIK+GswI5Gg2MvRWxWVzI
6wyN00m4UH/Fi5jrVDRL9Y1QCPZrFWvtB5V3uaaAKEdMa1prXSuecSWnh26+FSjcb7R9vFShLcvE
A/kHKcH4K/bAqCH6ASxQlH7W0gKvPentc0RtaivZVVRpxws8wETnjedayQ6e4MQm2mmlz6aCvujy
Kyf2P7m8uRulUZJVaSXZ2eOIVI++T/R40LruY1SV2TKogN4Pmu18UluwCUw4/j50tXDtoIpbX8gK
kZHqCOQYXTh8w89j9Flz0Hf25fQXRXZzP4BRXHaai8MNUAmKrjG5vbxFqMLoJuU6p4zxbEkoh9JT
Dsq8J5LoUgRfxMF22VgsRwo5OyXKx2s2EuvXzZAZ1Gy0YucYVyBP2Bhh9v1YYOq+wJZ7iLBIywzS
3Ket1AYjoeTzq8js/XYrV+avF3LJnmu0moKa+BxNUhgGxPssjXvlN9Z/4pj/drrTUFQtbP8qscP6
W6lS23k+aJ8kwEJmYyw1LUQqE2CplUjIl3FSZVj7Y9bd1AhwllFbL+Xg6xKMtCAGvNjS2ig2k7An
VvrgMy7fZBVY8TIx42alpzm1E8tos6O83XEyLyVB0fdDdWPr+CZZfbLJN6dhqRp+eF8mEXFWqe0s
CSV97kTS3MkL0/pUJH14a9YEnNImJ4LMKQeEJrGxH7RTM7InY9+CHSr3lRezPENS1E9qlxhsFYLw
UCV+jbiAUV63G+jAkes8xp3NYj7AV2x2axkoYIMqt1NRP1pAeDJTmw7G2BpXUqtdhEa1M2Fmup67
HDnBYUdZrMtooS9ioy1h+DUDwD2cf/ngvbhJh79Lyeyd73UU7z3XvDfMELWv2ifHdOpBViBoPDZB
jKIF69hKPmVSSdAgOAhy7VwGj8Z05zHpL60uIu+x1vTHNEO+6Op7R3jdc96Il5wj9503n0uFHV7+
29hU2smKo2Jhk2WArNUOL11+2dwv0qeR5cyNrKM4gpydycQD0lnJUmoWnSquz02Jx8OYKZjZQbAn
vsrSEKDknDzRq8Z7eaZAlDCXoLf2jBg1Q1FX32KBesS7Nxy/3a1FKbvtmJSiOlkQkQUp1TStjXDH
Acx4tiedZTj780VWmnMtaKZlGGbufVeQ0M16q6DcW2WxEfCHdH3bf/o69VAJHovxXhryY+yaNTGb
OzS11g1RPMuhiseryIghcjnABxxSBa+8smbOIlSCGnOnzad9iD+O+MZVPxs6pAUNM1HuYVVQCRA9
ONKOAwRJXV3OyMDjhM7nDJXIHcmNUtx7EoSMs4a42AcPtzJKs6PQ5wb3U0030MsfEaA+SPGMA8Tz
OsmiBzAp3UKCiLrc0YHyKDlLFvSTKu74biUw5hIdnyDWbWL7k15lw2M2ElHkTkp4SCO13cpCaNnW
0WoKgee6to2gw1wOcZvfpTFyEI0M+E8Y9JauhsclUjplrYw68PxWKfYRxfOvJlwT3wyFfveT6m6m
qS4Pcp84v56h+jCjfOJnGcjWl8k5jS1jY1kTTWOIYo5NNTAwMP/mXnQCquZ+ctw037czEqPJg+s2
gD8F4g4OJlp7adTx2aA4NaMaO4lqr4Tdg2xtyCZxllDch5hcbsosvmon0z3IHmyUZcoxZ0GSVBZb
LYSSO2OWAdl4qCDDuO3OmAp1DyR+bc+3Xp+mwCxZmFreHRQr0m+IPjmZaLWivgte8jpb4I9DzE9D
cDHUaOrkbOPmmXMuZx29ZVc3fUHGW2YRbcIi80YWS2My93YC3A4t9CH5NDYHA+DCmuMl2tO2dLbs
7Fk0GHW6p6MIyi+LPhcUvB4qduP0Rse1LBbLvkzrAzZinX20AcyRhQA0MQ18tqOyUAXQje4gwy8L
Yx+fKJZ8L7zqGArolo67SLXKTV4O6b6PvK+o1Z4DaluMprmsIwh9tcK7ttUGn+rMkcBIsrUkLagr
knwn30dCdZ72yZBuMstD7QaUSPYNLVjmNhRHFd10qq/UOrGfLv83iryPk9X323p20JNOnB/KFoJd
4TbnOlnGqulvAw3Ozz6b3xzBCOFSiczmKTPqT0re7v0sbZ9GjY325W75hF5nfWxHd5en90N5X9Tu
yYrSK7kdlRciwyJbeeXSqYlDcqrG3HEMwJys/S0odDJluupLG6FlStoZV+t1d8J/L20bMvWH8Ql3
CJ2bVdcgppMbU3p/pOnYeba9kO1kLa5PcvUQVTSRUFQVd0TKokB1O5QTvnohyvtstfGQpHtZ1ciD
2loOid2ua/16UueqUmR+UMeme9AUKLeGhczIMcOF0zXQMWYXYY2sfNPHfbWWzRBdyTgUaryBRF/v
Lt7FMcHkoiVgMYLJRLfq19fB0xCVymNELEiYIEYPHQGvzUuhAZJUdVNmY4teZui3WVA1q8Eri/d+
8EXM018D+op8qWwk3Bj/ucyTLkU1bA0VFfUoNFaImT7sxrluaWK/3ecmWWmy3S5b8AnmOGgICru5
EwTZ/EikKiD3YVN2fvM1dNCyipWIOuPF1XL9rPabjJh2G7XA3pvdUQFxmUe7nJ5akakLmRJvhwi/
LAMXXDGjlOWFVXfe6fIdXPRIFp1THGRzWAkq/6NvAB+NYw1amJ37Owt6Watq8UGK+HDq8iM7wQqm
j7qVHQZ5IWnf8j7ZN7Pb8CopMO3J7xWeDqfXTFMAOTLueztFeAM4Bk0i5kqLvNA9/ooQbJS5iy0t
fG9EBFNVVfXXfEVXWbsMTq8fowSHo058GUcYYiUxFfaq7UrqMSyngm0ePSbodygvMIOoBKIuPGXa
pW4snlz0rTLcpbCLjyMgNMzy7O4JLcOclAkrXeHDLO7ltaz03+WpuGNcn46GoaZrXFb5ByXol6b2
AF1y9MnjLhbJYG1FkHU7J7eag4qYf2tLIgF1wJNtBu7G8QLW/rpTX1u5S1Ov89QjNHJzVdCdyRvb
fKTw3Z47g2W1PeFhvfAoOsPJjnXFG/+N5Nt4uw/FmG8D71EtuD2OqmpvGKAtG0+hMxAdYJk/j6MP
HqLXDQN1Md441pJL6W6xQHTdJgXZJnO/5mLyK8XH0L7FxmVvRDwIqqmeAWEgGmihlF50fO3yyWvA
p831hICU/CD4O3UcEncqoisNxMKLZUa7ug3cD73oHyYQxawNUGW6AVLJ2B0+yFtB+8GVlSAzyHa2
WwVbKeklYtLu4+x3gjiJ4/p+h+6SxSes2SrE0t00nTfwgijTjdHIzeTo1235KEwA3+h2/Cd5DeSY
crlPXvNdsZyc4KNcd1CQxmZZkR0qb/bzzXQyjAXsmdOFbdIlPQerj/sIe522fa3UtkMTH1I9RO3w
7+WwXBi7ee+BaUVLqc/SEowBHMpzh4LQXMGJlA9reLFfGxbtIled9gqlk3MIRrvaTIB8HqvR+exT
MnSwHmVBqL4fwpESpmkHV14djHdqUZO7yP3CV7J11IXtPrZYvM/enDh00f4Pwz0tsfK2r4M7+lj6
82gjVmtD9RbqF2DmufHK2p1uWk1Mu3Qi9pJ6ftFc6eEDC4edP7G/iuay9ND3s9pJmfWs2VVlq/lJ
6ZX2KavuLUybzxVj5AkUjbFABrDJOgNuxqUd2jtmtbVi1T2UZXQlowPksDImeb1VyzpepZq61KuA
zbxIGTLV2DvJ6Vd61rusQxgDf2Xh1iTPeqWrP+dCbsHbbiOFFYZP4nOiiVVWBhVtAWZeOf0iy3o2
J4PmjU0T6pwI+4NttzkJikN9qmcIeN0P4acwCpfpCGJNCZsbXQFiXk6CeQ8J5SfBOZDrFAwLMy+3
XWV96EO3uKoszpsqIFJVtOc2zAGdDGGEjWpeE+A8a27oagw7zbOx69NiuTYsQ11qOpkg51+LQfW3
UlAOfZttqlCFw5b1bzQgh7NUoU6dHEkLHj5Pxdy8tygyq1wzgp7f2+oz6IH6k6M68WMWJDq0qb7e
AemkCivhMT3ZWKfCECtndLGcZ1wr6ubrtct986OZvO/H5/mh7+C3gZSeUh5cSKdSVBAVFtfd9a8/
qvE38BEiKKpvwuU8gTHrviFEBaIDMqiTjMQ4ae9Te8R43NIbQnnnLnVIMSjr412OJvBdGrWoFR39
ATZ6fxL5oCDKcvaKRkNiQh10TXnDvY5Lezq0fXuPqf7rXaGf33DeczJGXXYeDUxA2qyzVzulXyk0
QBaZot8QFROu6zGyTp0d96eyj0mMrirx3JEP5JTOVW944zvcl7sMwPlfo9MQdpWFD7/+QqTd4Idh
z4a2YdBwMVwTctbbYU81rdRj4BuOLAfhSroVFIqZPuDZw545QkGJ5Hyoh/6D3DY3TrQjHuJOltEj
s1IPduH+JfkbOjGV+6EjVMygNfy62JDX0izKGE6bcD1atlWuzU73d/oI1a3qCRR/TSd1ALxvm8m1
F/K+saV5QKWKWlNZaI8cl7TZ5NWdn1WUT908OHWzklSOqX477sM61I+y5eUVeGeofUwH+A8EgBBs
CEv+nr1b9IyAtl+Hfv3Xr79O562YHNiE7bqapaKQEZp4y8YDfw2oSFeVw2W1azTCW+njvIKIcwIC
55FHjfR3YaLkNyCC8JDG1SwaMbD+jAo6nnpyCuDASTED8xS6Vvkm8JG6RPMFSn0GdOtZsdziVGCc
yqsKSLqqQhYLstZdSQCBl02HBObE2Vfa9oCgplkY81jN871pEM9xRh+j1YaDrFNUHZXc8H2BgnJb
Fe7wLgxQgoeZR0ko+tIBIt8wHZjbPhu8U9PG1uVaNV+jhlfszLj1Fz1D4SKYixjwh/l9KYxRoadn
yza7Wnuq++S6Q3Jq57qTQUzoFfi+Y0mZ7MwyMKCbp3bLOHLyZztje6GycN6m883SyMeFpdb+2Uvg
Ctieg/mS9YSYpW6+n/jUJ8iGn2/xk/hXte9arNbakIiUgUS2VnWOl8H11z+0qr8t8bk2VkehEgpM
l9C2rTeE6oHScU9+aXDkSfmegXC665oA83hMqCP60I2TUj3Ha125/aOIpuzZCEFWZt34XPfN5yIf
TxAJ4KOrg3lfs+NcuwkVYMVhvh97dUIbwpxZaiJYpbNx/bIyNPDxKJOFoW1e4lqmes34nD5A2siP
dhfdFcK7T+YTUF7ICBWvSpCHITyK102DeNLtQ2WjEZh2qRgOc/wfEE1i5GZjfZcSFuInI6bvkRCo
wp0WihtWpyowtAtop3UAEKMHYB6d4o0TFB/9cUoOFW78I2ZcTCU+QfMJ6T3lYKhfkTIio8YoVZyk
F93oHtvbbDA/NbqBstRpvDmphd1HqFvDWc0SkldoxLaGftNaxnAaQu9LIijqDXM4SYEd5bYBhq55
VBVy1TpcpiDNmeqDLKhDklKOky4Ws5SuX4ku8MFuICrLKJzPdqYgB06Ff/CKmOXuwQ7c4GgiAIbq
qHvPecFkN2c4VAJOvK+hZNDGibaYnVFyd/MCxvu/y6deFurgxXH2lhlrB73YKrm+VRt/XWeiuI3D
8YqUDeVpQqd0BIYVLAMt9J9VRURbv4W57zVtcBe5xcd8GjaBbKgodUXQPMk9qSeeGoIVw763WHfN
SwTF9TiI5iMjqxwW2POWys8KkpI843ma96FThIX11wf733cNrqADrDO4uaZqs1D40SeqpaFDqFRl
0gMkNDhEqR62Re1TnC7POKC0D0PDJ1PbMr7PaQki5GLAdeow2PSDY69jWe5suprMinR6L6k9lrLX
aYhfyx6O7ObUMVhgTYBS6438IBF3IO/ISLNcOhVSgJT1Bd0f/0HBVPJZXsmbh64ukzsfkw+FYjW6
0bXAhAhIQFpTF3T0rfYdlMFqa8y92GBEdPHrL+dvznAK/RrMJItBgH+tt0M+awJ23JVNDU11UQg2
73Dq0uIZJhFs1L6FxCpvZzVcWwXLBjGzTn+y2uapSYOW2CYyOeQA5odGc0SArF9uVvOj8qbqbMEf
qB8ogFLcRhxyI3SAKkM7zx9GJD6aYCixEFfPeKSVLa2rcuv3fbi7OAUUJ7PgNQIjcGdtghRpo7Ht
boybbt3r1RqrufcSZoIMsDR7l+ZJu4oCG3wHPch9VBGu2+rq504zxK3SYfYt+kj5mGjluiAb5SXm
PwaF54JkUeNNptxLMbtTFaDpncZYWImiP+sNh8UUpNXWJbpV/gL/7/PwP/4LS+lk9POs/tf/cvtz
XoxkugTNm5v/OoefK1CcfzX/O/+3b0/78T/9a/uSX31MX+pfPul8v3n45RN267v12yf88Fd5c1/f
/Opj8/GHG+usCZvxtn2pxruXuk0a+Q75mPMz/68P/uNFvsrDWLz8+cfnvM2a+dX8MM/++PrQ/suf
fyCx+O5Inl//64PzV/DnH/vsS/jxb89/+Vg3f/7h2v/kZFepEQggvy6axD/+0b/Mj1jOP1XbJdaL
bjaLHM1hKMhy8Gt//qGb/+TpbCKQDhrsn+e1UZ2380PWPwlEhDRq40lBHgrF7Y9/f+4fft7Xn/sf
ZJQi7c6a+s8/flxjKRr2LINp961jzWHnYg+2MNfoFv2Z2IYyc9FRHDJ/c0r/7A/M938HGGjgZnS6
3pvr1B+9l1ZTlftMoSj03df89eP8X94+v873r45LbqJPrnnrzImc4Vx36OFOXm36vwE0/+zdz6Wf
795926oNelbTXtdEFS2aoSEvzXHa380FvMrrfuH1y38zBdAy1jIqV/a6LYBsbRxyi1yCeYLm6dff
zo9JEq+vP2/cvnv3Rgc+T8O5t0Z2jL640cV21IscaKc2rX79J37yBckV3Xd/Io2JeiA2zF4DkCSl
QG3jjoAPpat/O1/+5+9If0MpHMMApSclzDXdkPoOM7PxnroCuUu/fv8/+YokL/K79+9aQeOnaGHX
SFlySt2fDANPhNL9d0e//qY0iBZHx4zg0ozqlQEemk560ygm3/7N1//jwvnbL6y/WTB7Zu34hoL0
248K5UsyDGyD2AXQyDN0zHlleUcQaLgTnByzAr3Nvs4TP0wT/4cTTxqAv/ve2IaMCR0CAxeKmesb
f9QJeoiLNlLX/80Po4o3x24IgnvK8yDZKl3REyvZJqdE9VgXVkF4++s/8SbE6d/fHvWLH88PPO5O
UqrtHJFk9fY1DVlN3bl1X7o728vSlWF1o70LQDY4q7SuTERxuBG67F5Nm7L+4gylbT2SENaznQCN
RFqnVsGW99Uiu6FhG9H4LDTa3L6aWdWxSVCgHuhMMmsXTliKfQKeWNsNvtP256RLQLsrepLFL7/+
eP/51IQT++OnKwAlEDJiBuu0saadr6vNPiHw4dOvX30+gv8+dv2NBCXIKJgSBE5btu7WbRg00aYq
jPLJLK107VnwMH/9d/7zCQqq+MdPQcGmGIqii7cakbGr1IPkt2AkCAxsZVryX40CQirNvj+aMUOn
A2zXddEWlEmTqamWALystWLpuf2bI/pHQMzr0fZmtFcGtyf/C/1d7yTJwo3Vj3ZmXLsmTckYRH7b
xb8ZFH72lb05dQiwYLdV5PNXllIX04x0AX4K9EKs/GZi+cmh9bbANSaZhSYQVgn1tlu4QGunLn7z
Lf3spd8ctUmjIoPTLGXV2Kj4CjMBoQAA6zev/pOvxnlTqnS1waoYGt2V2duKet1pzrCzaKyO+ybq
I/s3x+zPPsObUb9w+qaztTrajm5DGIOaNAtfx0P+6zPiZ68+f7bvDlacFIU/+Vqw9XR32OPlbjYt
nbvfnAo/OUplMe67Vw9tBAOQdzy6S8+t/q6DB0xnB9dPugpq4zcf4Wc/w5uTmnUJpf9u/iPYO6cM
pcCXeHz59dfzk4HpLX/J1UN/iCgLraKoUReKxpbKC9gfIVZG+TW1vxn/5uPxP4x/85r9+1/BHTpn
aCvFXYVR+5Doqg62QL3WxmJXZyi4Ml8jPDc5/Poz/ewnf3NGD5lj12ELkbttLSREpeLv8Morm//q
1e0302Db6rnRaWBB7S6ph43IObYiUZDI+evX/8mvbb85pQezqHzTy9wVogk27ni+i/yzPYj1r1/+
J7+E/eac9srcVUaFeS4Hv/lBCcV1GY+bNjfilzEK7j0PrJsiRu2//DRvTu5AsQqKaaa7KqOe8h1h
zygGKqxvgJ6IpPn1Z3oTKvFtsrDn7/K707DLc1YRpR9sM6ueyqPFjGofS8Xp+5Nr5VN+qwuR28+s
TEgbTDWhVZ8CcKZi0/aBkvymmfWTw85+c5oSJdPQ3fj/nJ3JbttKu0WfiABZ7KeSKLm34yZOMiES
J2Hfk1VkPf1dOoOLhH9kAcYZnQwos1jtV3uvPRq7QWZFeRlmFjSapQjL+Mxkc6pnHH/4j7eMBd7G
oJ79XQkm5YlIN5zY7Pj9YpPEyPreb8sTM9p/sYh//EhiNTlIiOaoagpulZ0h3jSPiAmveCX1T+0y
UZzRqp5qr9WckE510C4ai2KdWp/LcBwxaZGZ9P5rnHr4ag7gpsXugMtx9WG3/mMchuW3TkJaf//p
J77EOmZgqskno8A+kd03AhCHvxMsnxdz/vb+40/88d5qCkDKbBqhg0w39LrpFwZ38rQXMdUvH3v8
agqQxTjFiYmYanK0rS/6KemL68aB8HRmPJ76+1eD3nG7PgHwyQ+k5SdfJN+Hynv72N++GukGqTjj
sgAjG1DWD1zlh/LbmOIz/djjj2/0R+9PW8KzKpeAjXHJu4Ot7fZehvm5AXxisfXsv58+jHEz+Ik7
wSAdIQIWk6XdX07YJ8a9j/GGDIAQA+S5bMwTX2GNefPJ/ep8YkD3bj6F8zbAx5rdVNL3vIf3G+vU
KBB/v06J62g8hm1EU1XeLa795Fb5W+Hr6GOPX80P5BxhsRZBsB9tI3AuhjkLxCEtpmm5MORIAsH7
P3OimbzVTIGc2OqbSfSRanGbBKr5Mtjp7v1nn2ghd7VXqHyd4n7xwAcZIaRsAdoZ4nR3qevwXGnh
xHruruYKKzehBAD/jgyjf65qtU2BJDThcjEY1UsNVXWR08e+9zrbaqkqhKwzesaaEbixhvqbm5Bl
NZntmcH9X6HnH9tEdzVxAMvoqQmkAZD09CZbLgmoalFTMhtGmti6CvrmLB9E9eRpK3LULyWzbcBx
RLQPwiXHYEAd5m/65TXlWm4g2rtC4xo2FoibYpPl1m3WtBeZrrdHK8syUeRJ0n0JYNuFqA7jhks3
dahqe28vn97vAeLEeuquJqyeSmhmM+z39QCwLcj3HuivDvFi6WmuPYKrJe1eO1LBvXQx901Y35ZN
v5XZci9C5W/gKpJp7Xrk+tyz7dxIQexr8jaKMDIn6+gsUBvkJETHuNWFNZZRVTRnOu8qbe//d1Xr
ayUQNBUbmcbZ6YLvXXDO/5rmln2ghpm/6M6Yd1RM471dZ822qTvzqs798TBa46PrteWFpjy+IRH4
K8lbyCT6XU3M2Ebl/dGT13+tSjM+s+E/Ma+6q4moTud2qtPG39tCLREmH0HOhVtCLEdf+DQbI+aX
9z/nqQG9mpMMmSPDI7Jg37W+v/ekaxLT4yZllt0UpW2I/fs/8+9CJXcgf8+si8Kbng5DGcVTuZH9
65AhrYbH+yvo7m3OaS5Ssfd/yeJahYf+Y9D95yT6Y80L3AZfbtCWRzDEMCxbG6szSFJUOx4UuAEy
fYCF1p6qXShB5l12Ze0kP4cgJEB6Gxo2ondAlgrsI7nDc+dFk4tOrti6qWlW95nlxf5d79CPxWWX
W7hyNmkwShzrlMHwU1uVhLGU2alrCHa249ReIPy1mu/GJHINu7Ppg2+1o7zkdcb0QxarIaf5KTeh
wSMBl46y0FvDzK6rTdODGyou5VAvTLB+X/sFPpkeCPHPsIeUCe+hGLCN1S0vhWWkLxf9NcHHPc1b
1LttcGuS7Iz8AFBOaLz1rDvEmmZTkM4ZOKusLO88RAnBThkD/kSllBHeaosT1CdJ1Kf1aJQM6W95
YAqbPXOZttXVAsBS7Hy/H/0XDd2UMBjURdNjl82og4knJMKl0oP1YxqkacNEMsji6ZGviSW+bpdg
0a9aEjf/uFBoaF8nUhvC/q5p/Wr5Yc9TBpmDA9a4yQJZH2M5g/B7PuWLdx9kjWmTl0cq3TbxExFg
8Zp7ecgqgVwmDzygpTFWavBDAFgIK8K4VVqoGY6o0j13OaI+TrKZUZaRlRWNta2nQfcmBLU4t9B4
5oVIwCsCXxNX4WLbSwYSWOLIQvrd58kGaOccJlBJ4kSH+CJiB2xIF0udNZd2nWB5YvqqbX8GHhzn
zaVJ5FnWbGpKu4AdLNInp03rF0JgQpXisa6c4KtoZRf1VtMbu8DV6hM2BMDv+dKIx5B+4V7J1gwR
DYZK+O1l0BO6WxlBkOwWe2zTi9jpJJQZbkXLazz0pJ/RF/PHouiYeNHPVeSmgI/WaItxSePGHCtC
1Ci+1Mek3ELUYCKl1+bp29hzPXAYuqqzIsTWuomyxiaIUiSV6tFkYrpHv+v6bmK/0u5FxYsp4OYI
yBv9sy1gPeBe9cc86gasi9dkW+fBDj955sDwUuz+t4FEsueGvZFtJ7PSbx2xROnWrsoYwfOQkciA
GyvAQBCLX5BB6m4X29gqdpZTI63x3WVgRMRGYm1HY4G+n5JdFzz0k2PWETRJPe/8JY+JdFgk9vpy
nEKxdUejKS9Rk4N9cQaT3F7Gv0U2qeXPdqQ0m+N94rTQpA0NOPJAXCJYmBmhWP0Qa0Kl9xQG7adU
pfjLh1K17TYtBNp21Ws3vwR/476GcGTby0Sacb9D1es7ADOsYt5RI5ccyV1Z0zHrpMNZkgxyvE25
172yiqAPn1xM6v0vJ1iG4pLNjS6jxEN+tVWihZHp6XqA2Jwq/0vcVkydrkkAwCeYruT8Auh3yDxy
yuUl9vpJX1mtqpdXruPChanP1taycQqdY0fL3bn4UdluAsR/IbcqfiQJN45vxVLV447vpZl5fKuK
NWkUS1y8VE1nLLsR8nv+g3C4fLyYEGdfqHBEC5GFRvLDGxNz+To0M0kaG8/Gjv4d7b/n3GaCW42b
2Q6PZsWla+L4t292qrxgYM7zRQ37brpQTVVZryX0v+Atd2rFcmzYo4eFotZCXWak1uwDS98VkOud
fenhBo6sgSCMXUxOt3xqY8K37mKknvG1tBBC3VgN7sBvFRIJScdWup922HW9LNjM6MOMexWacviB
Xrqbv3hirNp7qwwytPpOLUiRgBQah/d9PfX5p96gJYi0lOl0WxTIW/TW7/HoEA3ZGIO4xvICvqA1
2xY0hcGZBxYHF3GvqYXevoIgcwhDp/VvnMp5GQIkXcjW2dYyXmK02Qrc0TjWl8SPJ0YEocbKrsiw
j82967eTccWKUpR7oVQ83aZN6i1bQlWNKd+GJGxvWqIHxY+6ClmTNmOOp7TacFdVIv53ZBsQ8zcF
gEsCd7KZ9Sl4z6V10yAz8TdT1r3Q4O2bGxKNUOHQWObqZamQskaWnoz8ISyFihP2mLGs4M0uXhtj
2kg6/maytmV4E7LPR9Ka5EYKMUeGEgDQRmRQ5+B75Y2xtz1jKC5mJ02CmwmBHksomgeEdyrI7ZtW
19UlyLmy+EzJGtv9hq+2AGSugI39gNfox1fGcU7ZjRjoXGTQhu3tsUzGCezHsDtuBvPANzcDVAEO
l54as+yNmIcwgzAuZXPZlp2eH9opcFiKyMU2ihsjbi3x0h4xGM9zSne9q6lpFdetaYjyzpAIChGx
I6IOsYwWc5zeQg9U3pesbmH5JbpLugt7lv54TTFsXqoINklTRiXdafxZYl5lw4ohuUfo3Cht9Bcx
bVKbxcbPWPvqxQFOpNMg19/bLk+/Tnadyx/sen1TbvvEyQm+ZzlWKD1xN+/c2YqHLYZW+QmzeU0a
vU2XuvEJeg2iqvGK8ve05EXyyeoDQ+Alw5RGcuJgus4zYnnTumDRrTN48lVh/8w9MSQvjU4CZ9jA
MZrs32mazsZvHtGmIL1JBpnB33p6+W70WhdX3OF65SNXrbEFOaGyzUucxYn8Ptpgor71BTfYfLWs
j4Nxg2EsGDUTCnq7fDsYoRneyppNznY2ROMJcLzJPDwmptMm36q0KHAL1JWJpy7yl8wRBZ5PgNtR
19pldXkMVNBvRm3J5DfY87b76k99mBx6Q5BvvIHc3zevWYcb58pBOtcD+BEZVOUtatJqvsjtgDyF
DfilEiIhhjmGHUmuJMhxkuBTPbCnMZ0f5qz85qmEHRDs7LFqOIEobgX8q2bhrnbfd4i8hm1vO9OE
mRA6Jory1BZN8D3p5mm4CqxFejezU2Aidhva/keNzI+TQ6Zs8u5hjUouDzUb6OSbY3mqfQ6aPBlv
DKxvxkuBbjwudirMC3sbeJUrYKelyPkCf5yJdRoAmweHpTIqXOtTEpuwKN3Bn8EMdtKENYUPYLG3
RuwlKrK4HfOejTpLoa/FwgHoiqXfM65boC5DfJGVTqX3FgGu5tbNyzR+mGbbrssbvzBRMG8MXQnx
dSzIvXw0zcFypp0kmaS66H126iYw4DDICIwYqf2OCwZf/GyqaeevQekPdB48ngr9XRnns7VTpj2D
BWFZ9t78tEVr7IL3tq854YIUFuYRgTcvdhhysCvnpMaeMYCZ2sJbtfSPRuaxDeSmQn9ZT67Ifqlg
DmCq+RXSc/5gpOikRHYheKOwWF680Q2I+pFZ6mUvKENMovX60FYtuWQIhbOLxG/zflv1iGk+gXw3
h5fesmPrS2BkouUaXwcOfcpSXqoYGCz8yb7k7C8OWgb98rWGbtRHjl2A54w8dufo4hugvH68cWd/
4f+GaZohWIo8HHzmuCFusW+58zhYlA/MBbfkGC+z99pA9w6vYqQM5p1FDxn3gZoaMhxDDyL6U1GP
DZ1yaHpVbZis2/pnIPBZ1qCOE86imyYcwhGFa+wP1rc+t5aO+28xo23fqLFldEMisePukivBSvzI
80bESNObjFFMqDbYDbkZK6xCO0Hwr9ip1tXyU2vkvsIf4lZjv5uOS99jTCcObrI6YEVsO1+QWpqY
Zv0rr6eiv3cbb5nsqFN2RSSaXc+V9zQV4LQ5D3dcCLwWnlSk3OST1o8kIUzLHbFdS4hvvPDDr547
G4caIKPzNckwvnzWkoNnVPVBbjyLsYnVNil1m3sbOUx8SvabWHe7Iu+9z0uQpvpLR/2D9L88djxr
3rC9tI1rocZFvB2ZnSTyNkz223RONUwp042NJt3ENJcRace00vugzDxoq5Up4wuMEppqC2GUqj4Y
IvCc57w2JyU2vRbshS6KpcnzCzFyKXGL/Hd2gwurFmF9YWd5Iu8t8Cd6G9R+f0yqzdu+fUbBbIn6
EM74aOlWTjgkV07Hr+G8Mdtgr5PQ71yKZl0wXONTzZsv6VyNyV07e0v2KYM3MkWTEVoYqsc4C68N
TyWwnikzgziKe22xb1OuaF7wmpnT5yxgSa82x4JEvAMODBeA+m6988LarVsy/1Tu3Wpkk+ZFyI4d
/l04D5ULUDmxBNpYj8sEzTTd5lwdbXqWJOOiAP9sXbDw5+W9ByY7fB79pcoem4UgoG2aOD3ph5ZA
CwO9a5Qof2L5vQKrn98nqUiAKhphmUiIMHHibK1icPU+ly0J4XHYBeUdqZFJ/uJp07ZucCD4+oFg
uwJ+fFoZd3lHPMUhgUDZ3TkzhxN3kxJcwbduJs6x5YY9nOu+QIGeqgMzdX4dyKRPv3sZbjLiFpc6
/jIoT+lDNuHQuDOJ222+Omw+CT+MUb5/4wRRDFsz6OLwzk3yeboFmVzDGqsNPaIS11O2xwMyBK90
iUly/iOYr9o4olPdwUjnic3eLBxt3fc+0hOWDc+w7WvfsRb1uzDawH7pnbwSF8PQDMLfUBcP09dW
dLP+kfkodL+G2dy4gJqCnmu0Jh9aUBnSbRp1vVhZUN+5hZqsQ9nVuG4nQg/xXiM/6VA3Wqq35ozD
UDoPD4U3OXm01H6aFpu8yLPw08K+ShEwCe6o2hjE7GRlZADmUai67UbcYaJXYPkt07U06M84BfdX
2cwKnwdCdOcH4EcJBzGzt+KamcerlfdWB2Y+MKSRojvfnI4Ej0fHBsrwtXPLpXtgW1wVyC5Nt3zw
kyWfCmwp7L0+l+QYxvusMVKibMvwCA8dwG8aWCzdHASqWhYpqeFWTQvbPq6s56SC8/XSpEs1PxSm
J707084zYtvSIrlQJlTsMkpFCRYEGXUx3Rij4+mrgU0AkOuiM9Ue77MvN6ILAxLJLVshSE/twkWl
LgEMPQWFVwXw+bhpwexo8edufEWpX2+ICJqB2XIKYdOYZX4MeTEfRXeJGzcuHtpGED4WAdXN7Adz
aarcZANjkRNA3dMDbFGHYrg0lVkTSzSUhewIT+oo21kI2L0b/M4JKaPxFLq92IWp6Q67EvoEuUIN
+evZIUsbGGid4+v2yoX9N2wzbJw4Eior1lRBjGO6m4eFN+pCdLRUzhJ7obgr+km6KCdgx7J8JVPG
TmLHnFcboHsSp6ZGNKRGatZbo2lIDDgawYO43GG/ydmS5yhSBLhwCaaLbNEmtF6HfiEM/lNgL3yG
rcN183hlh7jRrouqbHnsEZFgUujKvMwHl++5odFx5S3DDKhEqnltsHyNM8abya6C4FctyVW2o3IW
OKdopcZ4hsY1i08xGQ/2/QJZYHgLNDTCL42LMvre7/mv2pRta3k3C5bqkANaM6bt0S0S4FDXkujg
jUsF1P+mxqamPDeEpVc/ukDXUhh2kh3Yc0KqlvPcdI2Qn2qjNe1PCynE+lfdeqJjHS4y5qaeUgbT
9MyS9zzUMRvetMlhzvZzMmsdhVXphTfNUWq4bJ1CuKhUDCl929+ZS9x718MyCnXjVtTRblTRtfUT
LLvgWKqZsQ9kltWDJi21dtO7WdsTyH2jiwHvtkHVX7KPNK16W8Rm4u3lRKr81QDPu40obtn6tSbv
M7sh1gETeN0nDVO+RxxCtoHYNed0bDH48es0julzZ5W6klt75FCErVc6mfi+4J0vPhlZM5Vbawlh
aESpJaQAlu8oPbGrDPDKN1uRVbI/ZDqdC24bhiV1P8PIOtYpWiHd5xRuB5HIRTH5zx21hbKPCtc4
+n7QvPS39TDI6gH4WpSNlnXvtXXzfLy0CX5MSxBEulOJvkmhrpC9gBd+uve6SoaXlrMUv9kzevXB
ZClv7jlbqvCpxPttYihM3JGQCYwft65nJgkpaTMb0K4ojBAaSiD8W6Ypp/S2wVgLi5P7bHTjsBNd
ScIHXC583Xo7FFDKiGKVFtvLfWOSIyDgXCRjNxKnMwIHvhymvG1Y6pLQAFhD9cEdxEZbk5n/gp/o
m78XRaRNzDCzLeutbvlTSTmZsY6UpHQYr6Hspf4ZLJx+Im+u8+VmgGhJ2/rCHPqXAmFp/oK55uhd
dhTIVykrjF9cdbCmfdWYDCEgV+NA+HNW12w1iqGuUqx7ZQ/v0J5qzts+WEouQbJQAcHYYDLmjIOG
ybXMt6YkDuuKKJHcuA84oVE7URNF3GTjZGoK7pukmSnUBQ13FzHbCPNXoMrRB2dh+cuj7LPhasIg
+StYKtle4YjndrjWcXywdCOrn4q5a8AaJbNwq80ctgpZhOOO9dO86rzeFm+z4y3xT9YaVX0Vi1s4
GweLoUNOhZzBbrJ7Muh8MZuxnUkymfdmwpOjfKyIfbN+tmY9FIT2mNgOq2YamtvMV4SEb9wxsbh8
UGSF2xEBUoxjL2mIq2O9CYgZSVw/9rn00hAZN6CvHe6AQ5QLgjhgijHiC/mIVn6cAbxffqigHStb
XlsZdSUO0VK2l14DR+enayEYukmtqiq/VhB+O1JHWPl8MDDOGP5Y8Nq5T52Tjb2zsc3RxN4+533b
U29xp6FzKfO7yxGq6oRN8LOyl9Ldz2GOHW1bZhzWqs2UN1bWHRDgIkvYeCaJkNS/pwmScucMnkf9
spxKcgkmqOEzZCfOPPLHvMiUMmes5Eiu+dRDMZpBGLqeWjZNF6ckHkuLy+IiauHHIWlzZ48LWEIb
aKr2EFDA6GD+U9jz1LYdaw5WW0tY5H2DBU1D91szTSk5EmfuWU5cMzure9rJG1v02YG/d1U+X3QU
mu44fIt6AyxpvnV7HVwEbO0phww2wCpASYY1Qt7SA0dyFLdHTjOh55k+nu7P/E0nbrOclRDE0D5h
1JK7yYkLBBCDpj39wmnZlhs7aytxyeQl/Eh7nf2lg00IoLcunYaKDgeAq7YwKKaFyslxxPWL/za3
hdvtOKCaw8fUGM7qOtieTMOJuTfZx7KYk53L5pM8DaPhT3u/BU41wOpylnpt5Qw5yDIMhz67bZdy
XDTFZmdcjSzw7Zn80FPf/vjvf9ywaVx7Xd047t6JybJGOK93Rjh10fsvceKG2VmpSkAXlWEF9W0P
kL9sHl3mIN97LpvfBNR98EOIv19g4erEQrLv7ef+qDMAykNS7ZleeKpxVleqabOI2vN9/vyGhFJO
JZh8g/bL+21z6uGri1TJJoxM9IIPXM6UTdQLAKrmTKOc6DxrM08Mtm1gJwfjiYqS+XOwrTi5nn2/
GO5ME+LhGUHeiVdYW3q82TC6JGldAi5L/Vm5vboFt1Sfaf1Tl/xrS0/WOrJDDubs5VipH7k79O02
s2YKsu2YcwWy4Q6P2OfYyV57szOhHLLbWxRHkrmIbKOjhp9P8V1SZ+4T0KD2DcZbui2bpIwfutzw
mqui9slNbjUYbHvjFShAP/QBSM77u1eCg6saneewwGJPEy21UK3ZaiDOJRFtNtaS9/vQv8cXXvu/
f6a1LHOes9mNjNF6NVzMTy30Um+cjlm6/kWbNmcEkf/uUPZ/kJQ/pomk5BZqrogpoxzxbapRejiD
o7e5y4r2/qv8uy+RkPj3qyhYFoqAJycakzG8kM6EYla04+H9p5/4+9cxhv2oSUMPpBO1VfFlXtIr
g6jkTTOeSzA99fzVEirEyN5atG5kdy3ZGRSyt4tv1nsSa9ozr3DiW/+n4vnjExTcgOOZ85yIu9JN
Z5Y7Ie5M0qY59Hfn1MonPsIagJW4Q7JYynIi9Lx3pkfodl9cvP8FTj362HJ//Plwt+qEwPX4gL6h
LPetU3tiZ1tpdk6YcuoHjv/+xw+UJGIkFCz8A2z+Wd8Xnj6Cz7ip1Gfe4NQ3Xo1pw9YOMbl1cICZ
uXDhGs83Rpv1F/2YuedIPPyt/6t3Af739zvU1pwgDfP8QwH0jgphZd2JSp7Ltzz1AqvlTPlUsgqz
SvdTp7K22FSE4D3Hc2VO5G1CkXp6/0v/W/Jk/zed//EhyAPP2NPX4QFOmsPhvPKQwlGUhagV6DGy
kv5jk6y1kjAS7OebJeTPQ+xTHLTYkPtXqBPm7DExyvmct/fEuLNWQ9tUKVoB6kqHpG+hP07C4HqR
2gxgyXLhGEed12QLr5Tk3vD9FjzRldeAZKoWneMq+HncVBDomNQCXu0URx97+mrr2kHhGtVipHuj
rLpvS90cuwJHqzObghOf31oNdDMXnGxSIi044aDC4cQVqOWqowRp8BbSMB6J/POKM9vkU021GvXm
2IJ1z11Y6JTt62ggUlseKEnG/ZlRf+rzr0Z91Rii7aYcKnqf5vomPkIqriwHDQ/pVl17KUnOba+n
5Ijr+Nj3WU0CCGW847KeQP1cyq1UqbmTSE7OvM8JQwp1j7/nGLxOYzH6XQiptVyIXKIc6G27fgjR
xxiiCj67AfaUg1P4lX1vcH+sbwLb9vwvPSWm+YM9fLXaa7P04qrKfRStnXobHfdnZxj2uZ3jiS5o
riaGyatNv9STdwhlZWxCe/yJVltfuravokA49pm+d2I+NVczA4XsxQjM0T/U3NgQVB5IET/VZZB6
l1ADRfj9Q/3BPPbMP+ZTIpHA0Zd+CPK2ZWPrKIJP88RJzf37zz/Rw83VfBBaCdUqgDkHhEFDCM+3
CNWz1bUmr9GlzOCmK/vkN7sbEO3v/+S/Ww6Kxt+vVPRhyj2qZnvc+ah70JFcDKkgnapfrA8dbG1z
NQ0V1Ozm0u69Q8d15IsIzeq57mt15gVOTDvmatrR8xJTFRvJAmhK6xLIKsW1vmk+2LFWc45pgHxB
Q+lHXVqQvgVBVD/F6BV8Mjm86oy54NQgWX0DTaRTNsatD9HAaR5TSla33WAa27p222uBPOZj09ka
jwRP0HUA/+hDUBT9htjfHQXan+/3o1OfYTWNJKD1c5DVGvW6+KmIhUElbxdnxsW/Gwju6d+d1M6B
Ai4i1Yc2br0NGHHtbkskOU9hmOWPXlPV5wC0p35pNZHUnKIM6OtulDbGvVManw0QWbPpskNbzgyH
fw9ysUY71mNOmaEr5wNqq+yz6yf5lTMaDtKkMT/CtAI7yrXpndmZ/fu7wMj5u+m8AaFXWMXqMIF+
jWo8tk9GaZ9Njjn1+NXYdnykBbrj8Yhjr1RHNZAaxPs96tTMdPzJPydbog9UM4TqYPTlVUIY9cbK
u8fSqH5+7PmroZ1VdZIOpq8OpKoQXbW4Vyot7pKxOaeaP/UCq+W9DolK0Yq+xDVHpFVzgeh17zvZ
manpVD9ajbglnZZSzosbQZftuOqsyfWbO3STlnguApA0ZCbPH/sWaziBjRhRVRWH6jB9DPOvTvAi
y7f3P8OJHnREOP35mUukDQH5ey7KoKW5ySCu77Bk9mem1hPfYA0nyNrWGCoL1kE5fEmM33FPQN2Z
9j/16NXIGhcEBAjw3Cho0TpOdyPiKSs70zlPtcrxR//o/Byh25ZKpxu5YbXTHaKE8syTj3/e/x5s
0cb9/eSKCpvu28nhahSUY/VS6AczI53tY/4vEayGVYOsL+jCjvpUn0GCzW4l8k4SyT7Y6qu1MuVO
ygFy7kR6iATXrLV0r6qv73fFU190NWCR3jZFkks74tSCHPZiMuGMt2fsR6e+6Gq4isXOhrrh+r5v
830dy21piTMryolHr2EDZjsOsx5aLo5FgJB6ObjzfKa5Tz16NToDB1HfRDD0PjADfTe3Gm9ib8vo
/QY/9fTVflpprC7AJObIm5Jpx+2tjnxCrg8fe/pqgC5Dn3ZZX82RNavgWqkxv409bqbef/qJcbSm
CYx9FhhWYaqo8eUT6uC9I+Vnabb7pes/tF8T/rHZ/pgEoHfObVwrwsSH5GtTO+6VsIL+THHgVNuv
xmknl5ZYkEBG+ZA/cPP5rbX91/eb5sTK5K/GaN31OJxqekk64X3o9LTJsuFz1mRXNXcCcZt/DGwj
/NWABadRYooSMmrcJkJYe4G14Uzbn5gL/NVwnTUIae0UEn+L/xvtysWAvta25Mf65poNsKSVPwry
fLlH9NBGJlsMSrv3W/9Ex1xzAQI1CAM89RR1vU2877yXOrkK55dJnrsSPtE23vG7/9EviTVHDId2
Gf/7XUaeG8ZJ7tU37//5J6oiwlsNW1RUVZLO8YhE3LqbRbefm2I7VVgo+nmbd3ibUAMQe0oEuToz
N5/8zeOb/vFG3eJaReqPU4Qq3xzTQ1H9sItXu4W+1/48ZlY3Q7Xzgb6//44nxt5/qNY/fi5OCywu
oAkOAwmS2KYwKOBbdpWsPjY5rRkCfS9kOPnxdJhFXj6lMPVJCCILZ0y65sdiGNPHlgdvNdJDxDlj
XJbTQaugfwpsVV5alLY/vd9Mp/rZanj7SYWSp3SmQ5kZT9oObsl6+OVL9wxA49RAWQ1xY/ZhShvx
eChSdRWo+G4plqtwGj91rfX0/hscl8l/bLbW1v5s5KA9Ddl0IESz2yipDu2siTisH8ScvVTt8uDb
3Zlxf6K11h7/ZUlhkdruePAwS16YEtmP0WfpQS3TcKZbWSc67trcnxCDw4VCvBxADT1rZOoH5FFp
lNmSpOPc/hTWE54oO7gJx+R3Jwt12RrEs7SjP22g/IDyTq0P3YOKNQUgyCS3DPk0HZAPfdGG+K06
ZE1S5mcWsRO9Y23J78JisO28Hw+lPVt3eWFUN9p0029UzJrIFN25Atyp3zk29R9zge8HduckzXhA
C5dsx9aSeBEu2vrSy+buzGpznJj/1Q1Xa31pmCXBtzVpkx52/AR1FNYGrBzAbXeuGbrcip87FZ3q
IasZwVuSsS9hkR2IWgVhae2wG53ZsZxqqdV0oPAMSDwhExpGJKISEM1itfd2m7ibEr/Ex+bmtas+
qQuTsnw1HibT3fcS1d789v5kcKJp1hb6BVKDq0nrOMyN8bAQJlkE5+h4J8b+WjfWOfVAJGRC8lnf
v1qqvueCLMImOn2sUdYasKwdHeU7/Om4kLal2URlPW8/1irHr/1H/8dsV06mYIqcdPHslXKPo+/l
/Uef6DBrELPViKp3ungguT45aB2EKO8tpO5VJLl4+WDTrMZv0KZDX8QhP6LqyGm7LzJsPnYeXWu2
AkVgRufzaK4JkcIvh1GVW8c9d2l7qnlWQ7X0MaEaHguG2w+y3Dati295GTMgHO1QOvcWJe/H97/E
qf65GrpZGi4yrs2RUESp7pehI3i1b61rMyVX/P2fOPU2q9Vcj3RJkHUjxlf1vFTiylLGz3qKv0/t
Od3HiZ9Ya7mkZzskeWLojzP/xdDlPpTuE/Lguzkcfr7/FifmiLWOC3FYXqTC6g+9Sdqk7+u7YazP
zJ8nVoG1iKueAkauCvuDIHxycKZnVMafs6nbV7P/Y7GmM6Pu1CscW++PAW2qLgjKXvWHpErHcjPP
WMVwtVVn1uUTrByx5jMj35r8MumGg/xifha//o+589iOG9my9qvUqjmqEQYIoFfXHcAk0tJTIjnB
oiRWwNuAffp/J1XdV0IpmX/nqCdcZJKECXPC7bO/9qV+bA/lI/sSv4zr6LrYJVfVVbQutmJTeWwT
3Wbb6kW9lNeAPpx5hhPNeenUzOMI4v2oagM4dK2j0QZ60pieezu6sBUsxmvNVshATcAM05JHYh5S
7cvHretUC1j0+MYsssLQ8NyJMjZhb7gEqXC5DrBgCdkuu/n4LqcawKKz9xDvUbPD05f5tEGPuVID
xOWXXXvRy1XGU6VbsF9oicqVA2N368HALHt10eWX4jSrwFEcrtYGVXoXyYOS9x9f1/71BIwuttHy
3oj5RHkTWG2/rmXljbdahZSsjdm3DtCrELLnl42nS3EaLUdaiokCYMGKBwIvMb2O1h+/xYmKXWrS
gJe1K/AxWkyN6jb0u2FIIiR8T1PlfXyDEwH23VT8h9CRhJA+ZVoGCMpoXyOBJphIHSOVMnyl5vjX
x/c4sSSjx5f74R7FkPBBwkIsEFMHZ6wpvKpHzYd1NDL+0m2mtVsRw77m45udCBR00ZFxaInEpRgv
ZJgMnkzjPSxJkNSnt18vu/6iQ6e2mHlS4/o6lg3Au2LX+ssYizNPf6q+Fx0ZoCpLph2QhoORPkoz
/ISMy3MeWaeuvejITJUC6++kQVZm4dbia9K8flwkJ2LcUooGNbIdIdOgCUL9oZJXWgqvj0G4JvnK
4jOHSifk0Nh0/bkNjQQ5KaM6tlOjrx09Gg5a2z5lOUWOkU2Ji9+uaNaukTXQuwYLv8zlcAvy7X4o
ur1ezs/ILDLghNDteDtX4HGWB0tOnmGKc6qIEw1vqVtDTjksbiOJKBCxGwpViQM/otuh42eOHE4E
NLIY5OuRCAMJrk0AuwbYRGlT48WKITcyBLm8ZsUxwwNmQeIR6vczFXuixSzVbOCrax3OTvBKUpM+
km4bBxL3cz52pwpsGRbMfJ7tXKsDrsgaGOItCwsvFefkvCci2xF582PUqeqpGapjebUEaM0UJlkU
4vD7lpzrq6dusIgEWdLlUzbaACqxLIG/R04BSUyfI1NUTmW2wced61QdLCJCkSABP0ECT9DZwlcd
92D/cWbcOlUBi4AA67aGDMBrBE3/BNSeo8RVNj9d9NhLFVpUmLyCcSKuPckZJg+jQIZCKKxzlq0n
esNSfiYjM9JA66ghP+PwnJVeOA0rou2i8pumg71cdR5ckC4rqKUIrZtAzNVnvIw+H0xQdhlcKZFi
cibmnwifSwmabrVkyDWk5xN7ADv4TrFNkZqOSN9EfFkjWurBEpGYUQpri4AiVU2KTzDgu7BoFp0Y
di0kbq2+DuoOHhzNjD312BmHcxDm9/n9L/bR9EUvTvq2AVAX129WnTuvZq/fcD/z2iDzMq9YpX7t
xn7ql7fhswzYlq6UW3qlV/jlqgkiP7tVLiz//epwTkJ6otPoi14fV2Nk1RNwvRaHFfEB1oxzdoC+
t2i+peXUn5n3/fouZKkhyhiFHjFs6iBvuduyeyo18FCriyqN2Me7/jAhk1WBlOGkqkGTNG4RYSon
btM78B6Yf0nvJ/aiVagsgiNemKO9JSzr3ERK/W1QyG++qD2TJU4lM816EAOuP/PBtaLUh0+id9mj
L+o3KuqyRv+ugqwgYPUVBdMaOJQdXUs/vsGvq5YuJYGTPcGwq+8w7MHFU0Yx0mzvBACml119EdNh
NlnBUlLVQRvVbi2FM0Rwk9MubDjHaPxDw4E5T4TVDq4+m9/S4tWQMJk7d8T561UCWYJ+BEGxZ22G
Jt+Nt5hSuvMo3EIi0lIgE+tsrbJzgMZfj6n/QD2bcRvhTKGtgxhmkZ9THlKXVdVw0Tk2sRcjNpWk
wSLQqIJktja26O6gcHyE8cTNxzV86uEXNQwLtjJHanQVREL7mpYR9VP4d5w5lv114yRL1VkIJxt4
Mo1V0CV5ECX0SR+z7RGRc9GzL5VnYRel8AGYqwDnsb2r58JyCwK3q8uufhxgf2idvCli0oW0Cgxq
XRVxvS2scyd9J46ribWcfafQecZtXwVwaUr6YDQ26UtNnZq7Q+zlnVOf29w+VQPHz394CSmSGqvW
Dq3H2hjixVJPiXVmBXEsh3+OpWSpQ9MyMM4jrldBrx3SGFn16eAYfeyZfYQ8m+TCWliM2FLxrsTB
SxXA9JE/ccuMiROFScbOxKAT7X9JxgFSPoZhCd6i6fMwCdokSQcXPn3mOUuAUzdY9F9WgKoJn48q
EKzyGQzdsu7csH4ixlmLvjtrYwwsES4NHjHIdrW+pm3xpa3b0elM9jaU5NAa2reLusNSozbrugGv
GlUFNbMcrh0Pp8U5vdGv1z5kCcMRQ9xDKoAXyepb4Aa1qVxbuQ6fyMvSS0AW/rkbcB3efhnV8PCT
ZbrdmAXlrHZtp84NwydqeamogZtvBSz1WAYin28j1mx5ws6l857ow2IRLEY6KpKYWRWoRB7ybAO3
l5WNRKPL6nURIaZ5EhOcMMughdEZLG/2cEQ4c+n3g4lfhIil/g2ZUUkCF5YyADKiye8h4GuHnRbN
s+ZITaTZcdKSkLVRN4PY2TGSirDPlkTDTgL8R2BoNHXm3rD1GgsyIpi2gWm3pG5VxXPq9haDsbOe
iFSsCVybRr+VZZ7d4abSWCGduyg/hRTMhxuezGH1Wuedbl8RDt+tWwZ7jQ10Ff12qmkZvvVAbzXP
DA4ibF8rOKU/Q5cm48NE9JL4IATCSimRs0lusLOQj8/lRObishF4KZfiQuqyA5AnUMKM74hBQmT+
T9oZlcWphrmo3pkkg+wL0Qa5GsGXgcGUAaemvDizk3YiBC2FULExwhbITNFzJ3vVprHHsy+MYFMp
8wXrvOztoka6lEPlFbQnsFMrA17RHUczwbnBZWujpQKqq1tFjAI0DR32gn7Ts+qbVVezj3Ptc1rw
E+HNXAwBUQP77MqUFZQ8a0OPg8g8niO0ngizM2PxqRCxGCUVtxOa1TlGsTq5MaIWfHl9R8bLMjnI
Ug9qlGnaS0FLZHLY2BicnA7O7ZF5ztrk1NMvyqcoKqT21whBA7y6Haus4UmVYpC5EOZGllrQyYD/
ntnZ0ocNdC4CS0t0eKJm+ZhvLmufi5VMA6BQ0XdzGdCctZ6pZcjDxJbtZRc/9r0f5nCWTZsuTjAR
pdo8ODG4Tq6y+tvLLr6YQ2THYGyrGtFnNInTluIGfjJfP772iXa/FM8Numplatm4Nu9jsDSKL7By
f4AR0mfNHM+xnE40nqVqTmpgoyG/AtPQZuhNH0b/2UsxtvNjC4+5c+n+J6LoUjZnSMoqM0cp9Wbd
F4DWx/LKpqDeepeV1HKIV6Ckw+cXQWiK5Rc968ZPcCuG3lP0ufFXbhT5uRX9qTo5FuMPjQmLDtnC
+64KIDKOMzdPZPSXDpLHUymhwHBsW6bn5CknCm2pfmGFFU3VOJQBiAGHqdF3omJnVn4nKp3Tn9+C
KcvuiZ6WQRcVwA3G8h6pa99gGHvZopsvIhKUiHUJEE4VAPp+VWkm7ChNv9Hby8acJbOLVC0T05gd
O8ZbJA5R9UkfL4wWS5zPCC/NOk6iKoCx6YM+k+yQzWN5/3E7PVHuSwRPmc5Za1oFInXzqQh3qdxR
fqbIT7QWY1HkSQoPcphAlDi53wOf7cK87sw09NRDL0JcrLVW0Zi4MiwRbzTkI8q+Uo4pkjOFcuLJ
l7LATE9BrxlK5OuFzPorhacy86iBzJszweHE8y+1gUjzisMahKYAB9FePB1yCuNOetngshQGNrLK
k9xGT9Ln2dGnK25cNiVZurrxwaash+VmoPGvoK5wEJ3FOfLg+zntLxYWS2GgFs6aNssECDS/2FgB
W8GLypN+fGhXszv6MCR3GzfyQY8504ZOhE1+rPsfwqYJExYYI6OOtdgQftV3oBfzZG2r9AHuwBeO
ZXzRUtsSYCQQNrDlpGFXqyr63iUCFOl0Gs/tGbybQP2i6JYaODjZyiiypiLINr3HA+U1G0iK/XDL
VtTXfe4yrwvyYPBGf/LqjRbo+K7d8BXxlStdGMFe1qyXSjnYdKdICRjhNg6/fA0oUm6nwXihqyCk
Dj/XWFhl6QBKUxkkLSxnHdJkxpcEDKPLZDrkHW73Q4uAiSKrRo5lm8arYovsuvFg1a399HGgPRFT
lhq5gWVjYgNrFUwjiAAbkcyw76+h6rxsWbgUwEHNIiLBrALLwmolCujJz7oIntgXXPq1ZakFyo/C
pU2Sw07UKSy4+vtTggPcwCAJYyse62m+qrIyts8Em1PFtRw8sIpP2wQLFJ6bpuU2jTKxiQpX6HP5
06dusJhwCNuygYJCa+JTp1V7WU9C80SeasaZKcGJALP0bMOxdgXABCuCONQeI9KBJ5A8y4wGdM7O
3OLEOLLUxg2WiuHxJPKggICws5LH1qSvKZzUP26yJ+p9KZErZQ+8DFVFMOvEg8Gdo49Po9k7Oa1d
Mz2zXDn1DoteXYYzYCB6hWJK9H2kNuVQ+drYnAlJJ2p5qY8rmlCUdgm2M3wwbFfv835TGdjKuKyA
ju/0Q8QAGH1QJmmONs+VfW2RPnTbuIlQ440JE7cZ9CybngOAk2PL/EWcX8rkdF5Ci2GWRZAk83hE
Cl3Be7lxDOycWWn9SmFA7Zh1vIEYZKOF9mbWmDsM0ePH73qiOS91c20TEpNLIw+y8BV+9k6XSc8M
G7eD4dfHdzhVV4seGcGiGHwJhnMlALy21ARTFKbCEpixj69/6g0WISXNQ9Uj1z6HMYb+WpgdDImB
9IRpzAQ0XHmZuyhZGrx1YdYAy3WcUNe60g52NqVy1Zm1avwOrn7k7eOXeXek+kVrWIrqkLpuhhL4
MhieJ5Y7lSIbnHrQW2QVlmYw9Vroqjkp7qLK7Lc9Bp3PegK8gUNFVutn5lAnamwpuuPA01iMSuyR
A6gF30Wm6slti9E4t4o+day2FM1NwPtZgG5gmS6TmzzT3ArOQo5RaJ7G4BZq6iuuyesEEDYHKR+X
BY2lkk5PgI4AOiMCZ1vj20EbwW7qJnlZR1qK5mDTPMZJ0gIDIifLy7ETPknjsTPg06M3w5m2fqpm
jp//EJk405HJHBIUUxtdN0Z1yxhIZh83vWN0+1XLYz9fexpm6NNtYJgycV0Px2b2qhnThU1qEQTi
jsyQhjRZ0FUkCM1+1c3NmbPrU2Wy6P/QGGd5KIosGLB7MUD9e6QYfFwkpy69mOb3SU2bEW5XQWPb
IItMpnKimZx57hNxaymV6+OutFOALwOANO0th1lvADf2ec0a0EAK3turi15iKZmzo6SsGoqiNzrY
uWNU3sC08bIcPrKUyLGU9Ekj4yxIimhoXDYw6nXjiCHrkofXlxZOANZMdmUMaQDf8edMkb/K+BwK
+tfTILDHfm7vkTE0egdzOSQJTgB54YQxMupVIs0X8LSf2wvTpZDj+fN9DIVt7liQNMActAWeygbP
cd+P4DICsdhOV1XVYcL9cXFZv+7DS00hLzuGXLM2AzmBrUDb3PdG5lJ2V07amk7wsE/iC1vV4q14
ZmvNmORZMErA1ObC9Ot0PCdZPxGKlk5zSAsF5KpAl8ZJI4x/u0HXXhtj1IMmhIj746I6dY9FuNMs
nFxiDpkFoh/au7TI0tU42ATTeWLff3yLUz18EfTg1pXYNMNrjMIY3QIZtcfuZzqwXXgTofX68V1O
BKmlsMykJbCRmgX2K4kM5SFvhPeuCYyF+H5m8h9fx/+Ub+XN9zGg/dd/4eevZTU1sYzU4sd/BW/l
1Wv+1v7X8b/+569+/p9/rf07f/kHP/09rvr3Xb1X9frTD36hYjXddm/NdPfWAvz7fm083/Ev/39/
+dvb+1Uepurtz9+/lhBuHK8m47L4/e9fbb79+TsglT+U8PH6f//y+IZ//n6vftsh3bP97bX49tvV
Wx+3//jnt9dW/fm7ZtI/DGZzagmi2+zoTzO8/fcvwF+jVFCbIxvBOv6qKBsV/fk7EX9wIkzYQHLo
JBmEbb//1pbd37/SbS4MwBIFpya++f2/C+GnSvp3pf2GpKWbMi5U++fv+I+fgoFhgBwNjhcuBHEd
6DhLcRcIczUdgfLw+pDeSBq6GWBxKn8pBXbMUwCYWh/ADzcB1sesH0dAb5JHgR9sflciCQC4TFca
qadjUaLbK2HAHs40HKU8SzzDnj6YoI2CqsIxrX0Vaq7UKieJgp4DZTelgLji36Lek6DDqBi5M9YD
H65kDhpRDHgWUjjyv8rXsM1cJPg6uuqcCU5flXgm+pch1VxQJD0s8HzgJFeJbniA5joAFjusJp7Q
PxtXA71P4VXIGtBaLZyMydwHncTJYLl4RabPffhgN3d6/qXpUw+M6yMLyiFz6NjiIUoMT0bSBw9i
Y6UyQPUcra48jvdL4sLTZORPmMmZqelVRuvKFm6II/xJQnagQKlUKLa841sq8PYEsE+r3SQVbMQA
RC3dSACEXH5pjJcQVKo4ARaJOvJAmO7CSEdVT138klmd26mXPrpWZn2XzjLgst/JIUHegvTBoHab
LN0zGUNSm3vEeI2Gq3aQK8Wxx6fYGrv8bm4Va6EB8mTJAEmngIeVbtM318D8BqpNsFjsXIw8O6tt
NnE7w7qBFC+FDXn+xORdOLZ7njJwb8qbxuhWpN3VXXU9w1F6Vs01SKupU0SFZ7US9J3SOZZB2Xeb
mmb7BhBmUK/sqbluRxnISfPLLl2LWoPLmeEK5PSDuHt/LFIgmvxJ7JOK7++ODzvnyp3Gbmdr0O9z
vpamfdeK9OX4GFU/B8eiLyIKqfJzMvAAsv9AsckLUTLwOfBpbe/BXV3XyUsxNNfdzLaAkjs6cxMd
MxC89ZTMVyWz/a7l277T9qkdb00j3duEHZhpQ+Hl85ldizj3eJe8JEbnj0i1AwQSALFoG9tql8KN
MgIwdrRgwxGFPg27VaN1fiVnZBBhi7+MfKWDHzSOgajz/TCPgV4DgCZDvyhCH6TauB8hHaSBAEwc
l1hbyNwB2rM6DEdWkNJ8rfkWq6MmMvKH0EOlbEo9PhSzvgbk+AHMUCc3S9ei2XpKnsH9HQD1otaL
qgHoyCKfjY96NoAV/QJPVuXUCRqe5Ickm1aArN2btN8Y/XM4hBvY3O4Aur8DfdWN9RmewGtzxnYx
ZwfksaERgR6n+vmpa8d9buZOUjI8tY3HCR2F/hRqGtBjj5mmXD2LvNIwXw3+GY4d3vGjtJQ7s8g9
7L7juYjXpg+RjJwmeur0N6JKZ9DgvGQIVymoKFOUcfc203RTG9Sd4DRUQC6OzF5ghEunkdQD5BhH
qilQtp+RYQZI7+iMeuQmWBAS6y0ZblUSsPivfn4U2DRh8VeD7bRRuXU1OUlrOFKATmUVTtO9hPrn
ojpgm/ZgCcwl2EMZHebIA9NqFaoyyC2KxNxHNtxF9JrFwGDyt7rw7Sp3WZIeVBN5Q9QFQ164bUnc
BPXQB3oU+WmWbvoYmwwaQO+q2BpFuuYIVHUzOmKO3DwDu9V2zP6lixCWqFqHE1ip4L4BRWvpX8y6
cWiSbpKmc3BICieACpyu+QkQt50YJwRL2KB3VoDJYUUmn46jP5hYHPdqxafR16NuXVAJy0t9NdLZ
GRDSuDY7MOoKhNavyx53qfJDz9h6phIQW+h+jnRN2TgNb1bEStfwdvfzXvlDDDhm/gSKqNuYCHdg
ZR7/reTNXurzro9jB5vyhm2cWVeR91Orfy82v49NBmeUYbAzbWMpWEF+AzohcAWekeRrYzDWZaM9
8jwKSF7cxCD3aTC9GWnuVajcoo98wqRjFf3OKoHsjE0n5iBDTmqjGmNt4vPK1jzFtD3lBRCqciUs
7o5HrrveuZr2UtHaY9bdFMlPcTx7sZyDrMdgNpsu6Gh+BbQtdpCCnmCXQHYI+FBPApY1kmSlahNO
uwaoYniKBNEJEWTgMqB08HFY48F97bqOTRcqsbtJDium4yks8wA+86rXcq+LTJcU9raU9ynpdsdx
oxq0fd3ZvoE8tfcHbJSriVVikMBCoEOa7F7ve6xJ8DSD4SoEvhJ86liXgRVV2z5/qk15sBIHIDUM
XtadVWXemGl7PdNADtRuMYCscvuAcXh/DLZhrsMtnhzPWNbHQNa2CFgtgjbw4GkL07gj/BrBTpWd
O/bpJyqB9S2Rv2VuTV27nXl0l+jDFZnFY5yOQTuMKC21C6N83XfpLUbVvbSUi8XNWo6rUhWuqLK1
ThEfJuUmWbKVpeG0JjsgEfMmSVCVYYSdehRkrzBCApk0u4DMbmIr2uZszbQwmBh3hRn5SRG7Iitv
wO26aRH5iK75bTxeScTz92ne/2qe+6sp7E8z3s9w1anevsWvy4nuT391uF89LP/g/+BMGNzbj2bC
29fq9aeZ8/vff5/8Em78YRnEwuzWtjnhxyXn99kv/ugPzG45ZRQ6XsGOR7F/T37xPzA7spjOBbcM
Zhy34v6e/FL9D0YQSXRmw1//fzv5fd8u/Xd8wV1NjsEce+SGTQRI2ctjiN4YarOa2YPmUKOxr42w
6FYjEgQAVYrC6/fP3r/wLIwBKx80mN1NGN86gJ97Poq1APhHOBqOY66g03a6Egnzdp3b1+cy19/P
2xbPCtcwqiNNASWpL7WTU9TCzwE7KA+qLDMHhFUddLU4Jvv3LwCudWoIenB98RTgvPup1scbjgWx
aKn57UjEdGDK3t3n8fgpr0W8FoPx1WRddB9yWl6FaY8UPbszgZ6e7ZtKtzpMYK3oSxrnz7qd2Ldh
NLkNh7McLcLxeoYrrgf/j+oZUeuQGdM51sP7zscPLwyCgm3jdOEY/DnBl+PS/IfdzKTIWmIXcXYT
0XHuvDYujPuxta/AnMi/YigsHGwlQbzSNi+YUlYbYYTWapSZ/qkstR/+ikxzfte2zmSP/KpPE8Ao
wco1VMGvhuNHiZWCTq9EyRybJL5eELnWQ714CtN5OwtR3ufAE950Zvr6/jEgrEjszSY/yxDCvpd4
XZn1tumiHXjm0UGTdrm36KGF+dOY3UoZky+zJj/JsVRXfRcWvoKFw46V+uQRUYrHMayrZ0uyG6Rz
RysIxthNPdXCQ7JEfF/rk+H2BQJhqdbN2LUA+STtNdJB2mvk/TwX/Tythjbavf/u/eMxYo92MRbX
U18KX694upGW1O8rWTtMy8SVPgzi6v27LKq0wKxBEcxLsYMiCwBNxfV9NTG6Mk17cHDWo91mUFT3
YTf7tMoGDKejOEw9chCt/pAzj5lUHUARFQfBGdDDXBuBLm3Qj34ILH+vXn9crb6fN/3UJjAnOC5S
KTd1w8DK+Oc2Aal3XaVSm29oLBKn1lh80+Y5dcM2ilZ2GCc375/ptLSvxX3UC8M1AAzfmqASHZo0
1zZTq2/ef9LGCe2ZkWozVFwcEtG6s22iM9fctq7jrMX1Y6jrVh+/wrse4udXEAZmM0DuGUwX9hI2
YtKJtI2pFbdHIB1WtJX2SWnspQtD+SUBPTPM2QFYqPkwiny4I9Ys95h9P9WZjpV1PUROV5kw5UAO
vmsbpH3JJu5lIeGv6dTFLkiwMNLA3tKB8wHexsdfYHNzh8vHn6qxGdYlynWFIb5+ysiOT0N5DSBK
dWcmk7nTtOi5tqvqTkvD8g6LrNwvWtDb4Tt+ZgvyXVexKAaTciSbgKbMBeT6P9fkNNkx5n1VfZuX
mMmWcY2+M1Db6e1sxSDO/wqAMcT6Dcu3HbJ7Ii8RVYjFcFne8ZTUDrVwyMk1UaZo3xUG/BIYMytz
1STGp8IYpavRpHAmUaf3vG8edZiQ+Vo55StNK+DzErL+8/t304hkS7upX7v562SXYh2qeF6ZUxVv
YQ+KWXIZ9ne5LaczGuN/xje8PzUNYlM0AmzCLMTGJZhQWQcYPRYr8WPGeLGjyvqMhfwQuSEHp+74
YwIC+zqxgZ4eoQO/R6IFtiZsvVsjKxKzWz26BwzZ2pmj/XVkZXQPBvzTfMy2bqnV+AJ45+3Qtuou
lRDPADPs51HXrusOEzMnh1lyWJr5PuxJte5CAEKj3GjXHAtCN5W6tuaNPuwiaWnrhCgcO8gZJOxR
y6+QElJ7vB0Gtw/DAofOZrHrlfY5LtK3TiuM66gkmBf3qXEojutiXvPxJubw2VPjqG0orGsDI9P3
wJHTFcws+f2Yd9kKJuJPLcbkwDax8sNOJX2s85ep5+n3esV0HpPGZgVNbffYjeovOmXqK6ejM1TP
9lRPr7UYqIdRqtsjz4BvGA+fphFrQJqn7LNVmmpVtA3B2m3QYrjQDcqhUZ/v9TyEUwi1n8Gclzuk
lthOFSfs8f1HcvyxiyRyim37KoYTqs9ZBPuCqi+vJoq16Mch4v0w8Me+wbnNCABCXAfT1PwHj6iK
kEyLvefmoGV1ja2I1jpQLbx6r264nXypqflcDVNzq8Zhm5Qc5/LgAgAyjImYP+Rtso/Z41DG85mz
qHd53E8PZuqcYUQGYJXq3F7yP5CcY2HSPUpMzlOozjIsY6D42tGp41dlhWVBnM71WmcUw0zSdw+V
1WHfvLbFLm5rtdcbAR6jHZcrCeuHgLXWJrcydVO2wnjIGuwg5m1v7t5/1I5CxmyODW8smnqnQjO6
KgF6tZLcaY8D1Pso1Ur5LTJtvhreJz60mQA650A+R7YVmFmI41VAPz/LyYDGr08cVUf23kBgeJDP
tjmDTTSoM9ol6G9/3mvHmlFgZDIhYGGYvwAXuzgYlEWfITC14tqgxM2At99pxtAFyqrDawDzgHsB
q/hxJHQC1TqpnSqL6uu86WoXEtF8145F9XkojB326tFKvRSbkLc6i+b7xM6Yl+Y4h4hCNd8bcT0d
it68f/+lLAiWelqvu3Ysmlvaj7ZvK/qNYz4KkUDFHucuTlctr3b12Bj3rbjtCovczXVzaKXq13Ov
jHWtIrKxcZByKIoBKy+QSoI57dR+NCRMB0zynPSiwAul46GPvtBkbq+0RBvuU2UFJKWgzsK3aT+P
LVgMJPqKHS+g4dDhnVaztYOy5HPWI3FG2Xq0qkXPPleQAX1/05RH0YOBce9ar/oHrSqGTWjwav3e
FeHbNbsdHG5RHna+l4NeulgnYlY7xv12nskXe5Zsq8X0Pobt+d3AqrsB/tUP4cyMVW+3GDJ6iTle
iw0gEfajR4XcsNJosTuJqZRRgkFa6U3t2zG2YFSeDWvI95oNRcYaFttx68YybF55aa2sHHsNyFUL
fd1i5WHW1N9fCrspvTRGVtuMPZrOGvQXlT7W3Eofp2y+z5s5OZTEqP1adepxasS+oQUpVqrhtt+b
5ui0pOEwCiryfdF2h+74U9bJv7/k8NAEgTc8/Psj0lmbuiO3YxKrTZzq6q6gmro19es+FzNQ5bNm
4WBPO6K6BeTYdamwk9pFN3VDfNqqfWia8snsm8lnhjHvwKQcr7Sh+ZIIiezf2DQxN+ZaCTeLLN6J
XqOraqbQSMfS6TFvd0RDmttOpbU7tOQImWXiYDe2tTIao3biTpu3bTet9Vu4YmW9Pb0gJa9aKWoh
gUppq0jXxCa1p8pt5TBvhYn9e8EnlwyhBtqM1a/HPnolho5dOZHs7Nz8XNZ0eoGTrulOakIjsHj1
rGFu6g7YB2sK9pglJHmcuZ8LJm8BP3+1onr0bICWXjC+XZEWaYBGnaOCzG48dCO2hkXPGfbB53C6
wk693UXhm8XwxFTHEfD3oiClQG8Uo6lt7Ux/0CJeHHLFWuDcc2sHgURxRZQWe0DD5+4UDq/HVNJd
8z9fJIv+qllubUo+Njc1dqL6ZG7cBrnQ21pPODa0ki8pMYvQSSrkxRU4G3YGyxu5yEMnHgu+idF+
LTy9n5I4Othoj54VAiWZmxPGcxrrhmtB8OPZQ2l4vR2SbU91axMizyhcIT5kni6wimIdlW4GbPlK
r8JvqqV8S6RlrVXc3tGong854G3fQwZKOfS0nsE9J5qIdUPqMVtxHciqFoL29TwPeLbMKuY1Vv/h
NlJsP/DYoci6fAAp1biKWXIbF4l9jSBiX5PjF9q1Lok6pJlX2HUqzWo8xPPt90KW2b1Zz9p6Ipk7
06Q6CLvZ9kyahyHm67CGn6geltX/I+zKluTUteUXEYGQxPAK1Nw19OTu9gvh9rYZhRgEAn39TSjf
iG3fG9vnoaPKPrtdAyytlZkrMyznRsioT+SJLq0FVcIewwELNjeLqmgBHn4KK78OTq63mdD4S5a7
17VqJcii2Ku+AiWCXuQrRVHc45wxIbcUJsy2wiAw0XZPB3wGXuVjSvDpuCvbcXf/nJt6KvZ+2ZgR
QT+BeQiQ3rDPmOwPSYGbZ7IPHmsQHoW27SFRhTjJiSRbh0KBpXtlb2FpUT7UTVc+JBkFHVTlQURr
S7hgr6T1kFYmtMBGWXKsjkVikhPOseQEOx2G3ZUcZjqOxMDqkVRuCD/KAZHAaTnJs9TOvJPSVqeh
zKOxktZ+hG5kXyAI/ip7JL11U0dCL9P0OJWiOLlz/kFH55E7Fjl7y7tv2/Fr0oGXE6qWT23dQw0l
gTi2p7mT9hNT1rRRppujqqiudklnHl4RLIlbB4d8sYMqkr4S6QYhUpCsYzdb6FERPZNUfXqQPhn2
rZ/KOLCRESq6KtlJTa1QJ0H3iOkxQeOPuIG8ajeJac3L/bITnfgBHQx/5hjdQ4vCzomzMfTn3joC
pNCvpZTh4rQ4RJlKwd/hzqg9BHpbfvbSEHuKett3Xotm+OS0hpcYbgsaMya/AhBoPpoBraRkcG2A
rFYepynNQz+3sxMA2SnGhzt/Tdv6MtKlbV2vstrHNI491siF/nmvjkgjbMrYAzLNZaUvWWZYyAe3
OczrzZEn7q1IC/G90+4TE7mLFwy/dvwWOtb2NoURbxPefzOMKfVlhpt6KKmbHPu+Qom2/EvbKMAb
Jh1C+GKSJ555Dw60al+CuvW3CiMiLsQ0cy6LaXNlB4/MsaE7bGn2XDj1SfgaxNDyGbuzs6AdNPLy
2dn5gEuxytUeK8BKZ6AnkRbzZcrc5B3jXxfiQupCN03Yw9CmV9k0/h4wR/OBmHZ6GDO3COtc5w9o
PJMtZiR2wwp3HVPkO3/pckxoGjREMAZvXYtEMu1bh6CDdVG/9jTaqD6kWOe8rj9gzyegEmlQPJPZ
3GRqj5uU13ik/WJzf4cFClECujVcv9yiSroj7+HssSWuoWHSdHi3Sb0vpH6//xtp6yKzzND0rINq
jGfW8h0Y3cATxU+ZBj9rytn53nikano3pSyvlVO8ZqxaeMnpZhQfjrmnvDNBQlw0M9dsUlWbXVAG
b6mLBsivi3Z3nyXQmcioyO0gagyUZlWvgM5kLUPkyqZNYLERZWVRxlhqB9PuVIirzMgDz61j3eXV
Ie09K2prje+7mMTLSEcWCcBUe2XXc1yVRXtUY3mugq76htaThYKV3UstYKFNpQhnv4/KwdRIZAVj
nwRe3HisfWCEJCctfBcU9t4MBT+snZSNrc1QgiW6NU4DgjlwLSdc9svjdmwFgq7JCxJwsffafAuQ
SQkYXkynyk78BXCbt6as61vf9jqccOU8YHFPrAdy1wg4rCF5EDtTQ8hdB+W3V6HJSfOGezo71dr7
J6saO0y40xwlepV3Vh0da7LP4Gq8KKXuEJUGAGrSto8VLvOoDMr6AJul8ZTLha/DKz/3eRlTpuHY
VzGOkRW+jltcNTaCaFtQCGlyy3UxhSnv2/fahSlbRlDLwdE7sPfZEO33T3OpINWeYbarGxyyHcvc
t97Yx/uFMxU1+cjVIG+B017I6Dqv2huQg2KAqHi2981xW/aml0AF1/jm7Pn+JrMUXOwMtwSoUP9t
bbPSWgRbvPsMHatDo7XjWE+gJgURCxKo3TedLMG5djHwmOlKMVGCZET9dtCuBpievjVrcTVzsg1I
P1G4j6NdFZUTC570W6LnIDZWkm/8AgxuaKlsCzuF+akayyleHxXLI7m81VLjO5AwMw8DI4JPNUJF
PFv93pnGfKPtpL/iFoENcSfEFhG70VSU9JaNtjm42azCspOnuc9AedkwcB/mwf6HZEERjmX5UFbO
sYel6hXzXrfVzjieCDIITRC02/XPdU9/PSLLn40We0WMkrj4ZfWj1634TlT/amG+PLLeQiVHh9Fs
GRnfUgRd/OBzH/kanf/UFeQUELuL3R62kHrtjGjtBYcBuqEngU2bEHkbSPcYy22BMoKk0N44UYd2
Iou54eZSMNKcpENuOhDl65gUSeQZC5oLNZjzONHyyP3U3WkIPjYNhbVVXNiIOoBxEJrnVGUfFuHv
kBo6PyjIZBvV8jhrcH51BQ276gc39knlvuCiZEf0ijSEioS/jBg4YuA9FnpmxSMbRm7XNBk+cqes
b+Xygwx1KAsWwc46qo2RN6ROqSeChaiNDaLSqrCdVAmLQIZgiW8m2NmdyFGjne6glnEY6iazKzr7
I5XddJ7qbDqjnjgbq6j9kNh5u80I7iBJkf8KRNS51qUFwUTnAWKhQ4/bCPHguYtuRSUJhUmYVd+C
XnYb7s4c7CE+3pn2zYln4/tYHVqv7iMBSUdsAd07WWUA6fvIH0svRccK+OYRwADKUJ2BRrDz6ppA
nKOqyXvmaV08c5ntLKXzC3zm8jBPmbhW8/DSLid1R/L6WuCZ2x8ECpQKuf7adFyd6tnFnMmnM/YG
7S9kyJFwjjehMzVcEC+QoY3Gju+92+2rxN5w2TOkeODjRWaVwCbIAAzQpcnJEZl1IsBej2hda1g3
coQ8U0ggS6+o9itaNftdjk2OnR5z+2tt5S1a2Wk+Aaaoo070G1F2+bbEAL3h2msi1LThw84VKH2J
bqqWiCwtA0gOal+fA8HqWI6TE7Nl3hSNh7NscWdtKY81hXSBoInYuWsDqisd3QuRzUi5d0Rb3yTR
clv7uRXOlW8/pECfsA8LLU5SXO69g0DYRDuwGs4m7RfIPJs33k/sAAjuqRxQDiukCLxRu/gZZLb6
IfUPxJs7S1ZXClIdRYiIPLKgWLq5rkiuXpuEBAk/NBSgfk62E2xdr0wuiZfhH6e4SJaRuQ2G+mB7
SYiEmXGjS19uXSPGF6W1dbAMELPAt8W2RUh2rHLXOtl+chJuMaHQ9pVYUE6BOcRxN9LPdJxaooKi
KA32DNf1Zupy8PS2eNVDgY+d0SfPSUEpe+C9tU9/dp0Zty4pzWFGD4XmcVJF6LkQgA1Qk21BroOJ
aPmSBml83Md2hVuaY+f/mJb4QBjYYbTvyWFYYLzAKuVFyRJGkRYL2MEmKb7YMaAHzQq1qUkC6q9D
FccOcnYGI2XvTQeRW6usYleUno7QeDcn0UNEgkzZ+grRVPJIoHsZBfBR14ANQsV5gXKFxLOBJUaD
+IV0KbMjzPKqkgOBXXHudqQi6nLjH0ldj+dKVuXGq+cLDZzyTDo133CX7nRuNWe3M3mEitwd2lLw
fZ4MRbwCPbxO2N6J+iaYDjaFHwqru+Id7W44Ln1g79D6kvXBxkam4MkU5S0xWX2jxL5OhSoeS7f5
ZxyBvpAB4nmwmyKsnAlaG4VTGmfMcGRoNsJ7X3afrlLAwOXWjln7we1xAQR6fUHm+BHrDQPgSF/s
tShwCAUzutV7YQU2jnjf2brkRFHocbrppVH1P4vYpzAaQEE7I7omGyjkQXYAxwzdvA0TAdGRjFfZ
KvdQtb0fgoPCWEwcX2zcFsJEyoqdWcbcnrne+X4nzbnzvTEoI9yqH4IsC6JhpGov8eluRgmDAGUj
1KyZvXrrubx/YoXz3FnSPIyA2a0MyWd/oYEWCv1fexTACKHeZC74cUptm9M/N3kkbzN3mLW6CtEG
p7FpknNGMBR4XgNzkLzMEPvh5+d86qL1GZyed2OCUcF3XPOY45vbB7zJIN2z6bONl7oJWIjUmfqs
Sqs+r4/sevwyFXL6iy5ntX//DQbGawf/5oGctYnrLbrVfzOzPe70grlsvKaFN+4Zq9zQEInExbls
L00HGAZOS9sx6a2wKI0IXdBsF/MpesTOE0kOlep03DadCzWah4sSQoAurEv93ox2gHvbciOT2vq5
b0sWwiWKfJKm34y9b/6CtPPVW+33twKjRwD7fKHUcVL9sR5SehlyLDJibvebjw4TKsV9or2PBh0J
kMsh+kfhTfZDK81zVpXzOyIncTMVXROysZhvyJ4vQ4aqkhNceDXt7VOaQIbWZJDUGJdtxoW9Sdt8
P4Bd34+pASWxDMsIL48asL5Rs0yawi+3GGC7Pa9Muul9t9o30kNQiNf1X5zm1iTlYcU2siHfBUZl
n5oUn1U+b+rOGr8H6JqlEEfVIDpmdivyYJbToisHKN0ahkIqZ8QR8Gcd8PfJa0/dct4mPusOQeUc
EpgznzzfdJCA4tXSHtTgOvH6ClkDesmmYLQPjm1hxpepImajSuD7wOpgcfs1S6bn3MjxWeaLiEDm
SUj7Ni6X0X1is3VmQ/XUy+JDBWx6WLmMorZJaIaOHhT6zFgnIoibrBoQuMJpH8ERDOSe/Qsc1vrH
XHV7bQ/OJwRYIQipEZgXU+Yw+fLYBLx4GtrsOPhZenFNVT55+B7jakAiosGK3EaBWHvFDNKG8HEC
d5LANwWiq8mv9bc0INDMzRa6P2c7FgHZ5bIwMMYo+5joEags8dLQBACm0Ph8doMcwW5Vxab2XAki
Y6rYrkIAGsRXJVwLBlahPyPtq1u7+tAFcKwrBPkQnjvv05R/wv7MXBxC5vsPXQUNdI1Nta0If2Hg
C1+wCCVfWAvl40ReSk+ZbeUvmB5accg4h+mwThhe6h1zqy2hNpvUYWCNdXYqzP6+bbdPqLwQS7tc
x0bO3qFgmHTYUpuvgyg15ASBAKiEcWB0YWhlk6J/HOvhaNEELvjLnzPD5j1GHexMWiW+qfX59L2q
jLjldScuSZtnwELybwDuuyu6xTae+5rgyBuRfo3fp1p0xkUwlhhrF1pT2sOv5xJp6EeFMLRjSsRw
1RwjxXo0BclpUI4D5AJ9H6RfXpP9GEa7vuQdZaf7YTNCIwN9rHNCoyyOwjUcAHpmYksDQwp46xxZ
UznIqJzLsz18dS1+ZmWqQrSlJFpviRR7lLsuU20IYRvkzO507sBGrYen6oH+2DQBCLZAk5kr6i2x
+ymGJ5S1KaoWOOQKqM4SKOpyea8/Zm6dXQgFW4ytgLnNEWAbbnmUug1EM1fBxyQcyOKqmSPRDCvD
6qXGjkk8e/34YreqOg+6/5wSmb6siHbSelDD1f7ooKxDgN1wlBI7hbC7KNmFlLw6/YLoA++W26M6
I3ns5nvzzZqnKG9rektQ92I3H/It6me5T3wf7OlyvM1DEDpV1Z6SOrAfprrMtvfK51VqunUWxBRD
z2sM8Q1oW9gp7/CyIAyd5BSuBHvusDNizfJjDzwplEFHt57iSWgPVX7xbYzz27Sd9vcOoSOpE/Zg
VTZaZV1ImE9OvjbkhDZe7kvgR2HtTPxmZ2kSscQO3nwv/Zb1Rb6pbZNufe2n0DynbIMvAMPhIBo/
Aq80nCx/nkO3nt9LyKDfQNbog9d4UOa7eAe9rVK08oSFeij9C+xXYI+R8ycsG7pduAKrHqL9Qtzf
7RC5U2nFc5LYUYGb5Mzt/pCNyofiO8vjWvM0opYVbKGqAPCQEg/1sGenGong2psbGpm5AAoKNdB8
ylOf7AqsuW0qAIX7WZlkUzBvbymbfA0CIIcZ5OZRDt5hmyB3Avx708e0TFoMN+Z9tPytwVyD8Kya
bsRSvzIrpbuGCXks3W48txVTOFaqg3JqHFdVwniMXrzctnXDXwkELhLaVzJQtF+OFC+W+OmrEaOo
0N1D5uTpm6iqI27x+skmcFG/TxClq9hpdNBDFi1SoH2VNBsYw2bPQzpBi7AA7NoGQEka2hxG0dIN
Lk5It9chvG/zL6B02DPHIdgtZGMgU3S6PkQcJG3UoSNZsfU8VnxLEHHWUudrzzaDlGhE0TnANRQ3
BtpCerY4fMdxfMLM77MluFC9VnpXGdho3Pxkgp186QAMcaBaGqZd4EsgEvCB3HQASL4TkkK6ja22
kTHwS4OyKwhqihg1y7+ul35WgwaGlVAWJxPgHPjA8JfA9ZtF/v1d6p6/aNutnmqgOcILwCsK8TSA
/DtjJW8MR8RdvqXFnO9m166269MBkHRI5Y21EKVTiXG28y0cXJDixLzSVixEMmDSqlEdl6JoNZ6/
LwFOhmvNNVnTxBVXHLra7lPYmbr2Vl+8pZcK4xjGa6a2SiRocccRvVSO2XHbsvFnIRrsPXo4Mu/f
DQgoiMLE+JOmWXkqUT0OuafHDc2797RM3H94Cd30eJCQqfO8ZG/YROIn0Lcigq/tJ03SZMdKRk6m
z5xTIc18zMgPaRsvtMseyhvRxzqVYN6gvXYdvC86td62p8zG4SWhIlux1hTISdwVwQ3GBEWc5jTb
3cH5FXAc7PHT6/h4s2uEr0uXP3dF9WvatWZTXMcFh2qTR97hdp/R6u4yf8q3upjJM2sFgF5bTVgP
RuDRIuE4MTb/HBakJK2bZzPOMwBoSNR1AwUgdXiMg4LFriPkBdm+2D8o/kmhrnv1XdhS8Sz7uPN+
GiKxeOLdB8nBw2mP0vsPzOpubuWbrrSck59D1AZrDO9pfQQU9NIpaz6lM9o6RnId9h4MqeC71zx0
hZqPZqTeHZls0awc2uKxa/SGU4YgbieocAak/viA7m1viaEI6YCM+xUuqEwRA51xX6zA3zB3rjc0
8BncUYFE5lJ2kbO2qQV+fUZs/xSMc4/055ZjzrP6KLFkAp05JrosZfNfnGb+1Mwug4sN4Rp1scyG
g+j/aGbdAfYaliBX3SbeLpsQ1hvOM7IdEJDegpHrPsCrQ78AxdBBVk4Twxm1eZu548Z16Zt9gFiL
qPA42w5l9ZmUfnXpheO8IibrE4lc818GLf7/DFqEe8QLAmojKIn+0eELEDN51jFyteqBwVcKSfdv
FXfrHUSy+X4WQfVWIAFaQfoawUOUPvYzZHltAGfM2QyHWeTzTWaJBgCCEbFkQb5JFARBpnXbrYu5
eF85GfSSBhk1c0/3A6CKK0LjgkcoZ4O3QaXOY+rz+M4dFvOnqzXf2VWzp3nzaODg8N5bcxv3DE2a
g6n8kqMa4n4DqKfY+728EmylyBqD4YJlNSCObvO0LND5YP2Srjk8KocW23GoR1CCunwhZLT/8sV7
ywf1+6gE6aXvQMpNHAysfwaaVQ2AkUS57IqVIj8ueW7A6YIKgANKi92gRarilx11dy4Hh6YhkPFD
YcKmtJ6V7YgXL0CPyuF+tHV6nAE8s81DM2ZbnghzvHNl2KobHjhEGGECN5UfzF9Wm57GQIATnzxk
q/TufM5LdziVSeYg4dgUfUh83P1OhY26auzAlY38MsJ/MQINb74BHPiF6kMwvYPoT/0TIMSTM8l+
qiF4RPT0JpG8+mqX3S3IEWXXMADw2Gk5ISKTvtZl8eu/T7Ji0eJiYAqsTQNN5RsC3nAMsHwvcU7t
EYZ0Xevj5DU4D0CLrDLd1tTfcIoSdF+j/+tXTZJ+Hz1IV9xRJn9xBfq/wAJkR1BOulgahfs85IW/
D+dNprkk81hfyTwUl5Q+ul7S/iiNglmG0v6r1yfpZu6c6kL7+g2r2XjLGFgRmdrM73nbY6ItSvci
s658qVS7X/u9ypFg+GfxpSuxhUPB5177oSB/kfeS1Q/r39cYh7ydAcFY9mT9AAL/3188BP81hwio
uJp28hCipiAL4YzFEk1LXBDna1a008b0hb6lU/15l0b4CSw1EuyYbbuadY/VgMbCof1lPV4RXp8A
dWrGCDqe20Qz9+oEKX1dnhGqd6YSKk7YaCCBgN4WobRZWAD+iO5XdNYF9kVP7DtES/6T5yGn2ams
WPuZ/djnKcyjQGg8YE/phmAQGvWVw74pqL6oYqjoa9PUOBnbBfbEr3kOyD4gtXzQqf9z7fLn2eDg
ZGI+uyoYAUQH7MEE4yeDxuyEAyzfNoFjxazGbteUquSrctinhPf8Vaoy4t0IJQBkyy+IOSDbFbce
TFBeUu3hDG/cp1XMzAnk0AVXyVaPJI30kGLtH33QpWz7fMMGhCxXo+4udyYzmIQXFS5WkAx7cZYz
B09cmX53VA48IjFoxtskja0Z9DUqJtsqFDDkrAnnwnzxjaFb3mJDn0Qo6+YwptZXNfM6w4Ix4HeW
akBGTRearhiegJyKF2eQTpgA7sA+kbcc1Y5vg5DwE6AlmT3dyAyhagp3iYh6qtg6CqoHjIcOeu5k
vrbYkdUdh5txncAkBg3Ew6wr0MluY1+t1iHwn6/zK+vbWz0UXigQEHA1YgJwiIVJslwL1tCTrXGt
n0kxoGGCtPIM/NDa/LesczWQ/OPixpqL79hArYE0/QmbYTdkkLmTQ5+tm/m09loFltN2LgtELEVz
8X1+XUfQAqPLLc2d+zMwb2SPbXyyTcvROchS0GM2UudQQGWFRqK8Cii1oD3aJJ2GFmKosL+KtqKH
4LfYCZt9HVPgvHZQQke5POJD3RybRtlgViCisQdyFGrsHwQugGgCgrAp87kOga6ag8XT/lHnRkcJ
oAh8XjmNFOXeZcS66DaBGu7s5H4SIiV9/lZpuifM8n/qz798dn+e4igM0J5yGLS5DvZ2/D/k4qVl
XJkNPr9AUZA/VBw7fBZTaYTW2n33fWVFHquTo6h/+tJpv2Ttix6S9iMwXbLv+xzr6YHeztTHZO/l
NhQkudhNDpluIseUDY8rCEEmMIgyUE947z/pSNBEL88qAOzXsg+26/8BFT77xfgzjuVC6cOdhQh3
O3iTwKoh86IMzVlcF2mFrg2wE8Sq6cEHihJP7TdZBeQvelPnz3OZYxcIXRkWZIAYLf/7vWY2M5fD
XPYtljqyd7/R4lvqBd+5acghhTUjdq7pc5qm5fflQSZY/lQ0xMV2N+TieW3xQzpLO/Qkvtgc9WEz
tqzcZ6bo0L7V3RXbOSVGDEzl//2VYsHqj4YCL9wHIutQtBUMb+GPYo+11Ro3eTpgolwGnTagbwWA
wogwx4c9kvqQxkYPMWHr0mL0K+Y7uVBN3pdmABddIvs3nhbupmd0v27Q5BVjqFQawuEWucRuUbN9
1SJFadVFtooDQJMQbQ6ZBzoBkjvscGPXvmq12FlJHXHYvYIlztSJQb38GHRZG9rQYYezizAXP+Ns
ozDtR2wRrswzK0PwxWovBt/bkMoCnB04WOA2Ob0FADM3uasBdNL5a9+k5An2yVGw4C3rj6nxqtjR
MFbFsCJBUXH4ni1wS6bx2jSEPpBkjDBcxBZItIKoPROARxa0+X7sYV8Lan+ThhI9zP1RdlsPlfvf
VwZMexJgF9+49qvV401yJfZQkLlbN0+cx9q7G3elH5kfvHiNc1BBoa8EL+paFs5PfyYllD2Lugve
fPwQgG7LMWEp3faPcF0JR7svvwA8fCeTcZfh0bzBXwE8ZQ1zqEZDCWsDNWqSIjsG1C+R+AUZFCbW
KIPk/9IOYLMli1x3JpdOgjmvHEAXLsHnxBa92uOqsYEaI927DcTcIcbYbdYL/xGGo268OGk9po0z
hi3co9h+zuqnwHUBFObBAfcLfCmwn7ZZ0aN8rrwt1OsygkRwOjsa11WCHbjCcrvtVOEtYD5/XFU/
SWI9rEiB8mZ5VJTAvds1U9wmnUIFwU2jZg0DvsJGZ0km74DsdnowqvcWAgB8c0vh5zB3ZX7Rhp3R
+2FHg+bzteHprVY9JHOTg1XqOwem8VcbKZZEdsjGz6kOiph7/vP9WS1MRKs+h1KRuwdhGe+a2cA7
TO046LNVB/zyWcLF4eO/7821z/r9qMJAiUbSpzAf8Zw/I5nKhi7Ca3xSGfunSGT7RTdde8O+5k36
XvOlQ9GJKuo+DkgV+19Qtgqq2xh4GNYdMBh1lpMPNjzNOesw0FfYBqlTAnmWP6I56IpvxQ0hef7X
KgGc47sN2wkz2tCMB9Ol9cF3FraZY+k1RdyjW924VlpDqoKlgNI01Vn0lfU9sabnHqI3DBzJD5GZ
W4kNlYfMbQf4idhPCiry53pGLzBhMRUQRhrUhxUs6HTebDvC6qjqCgadytR8wKLKBcTbYDivsyMK
N3FMt4HqBEyvEvyA4EgLS8jmlmBVMia1NYfWMLKnrm2uJB3nMyJQi4YGYJJIdfvv74Nj4/W32WvZ
h/XBFroAJnyCBYrfazwkl66kWTqesyqAY0kpH5jJp2tKyD6He0sk635a3Cg2+IqKs+eon3CF71+M
eibYA73OmfrhDweUG3MmXicvORZysau3w1apehzEFK1g9ZR30Fhhe2M/MXBw5UDYq1Pxr3PunZrp
FeYg/VcsE6U7UHFe6FZzdtfdkYLbkRAcUo+5lRtsdpYXp0v/CcYWNs4DgmBqMIPYLV9mxDSb7Gid
IGAPdtQz1ScgZ5d7r1zk2byFq1P27GgWFVSBZMPAAOYTtHVH/oINrP7vv13myx7tMsrCWgDwwJ87
tV2X1WUzJsCyJzjMCNdxjjPgoaPbieJYmnPFgvT+wyvIWz80hsQy18dsTn6OShXXkgbQYWsR7LsZ
IZq6mZI4341NKh9XxSV1kixucsikSDoPeyXQC5S6Z1cXaD6bxhFXM5huGMR+jJMcn8bCn4HQDjiK
TZA9JIWECWsyzO1Hq+iPXzgtRzNC+wq4cTNYYUJQPP77cvvDEwjRyD7BLpgPIaFj25T9+blkiQt/
36yhz7opnc06VaVBq/EmJyfMPdEd3KnmO54haWWZiP20GJ+gK/7XswQGAvDToa9uWdNr4yT+g5kr
mKkDLXVBcoJlnAAwIW/5xJdzeh2WdeN0EVGG93/5pu/oxL++avyqZah0semNpTcHt9Afd1Cegplr
jXkyVwt/PaD8e/nGAlEfd2OAdgIRQ5Ge4GtzvxLp5Dmxqiv3VAqH7lngcSB9iJqubRlbXd/sa4Sk
f8HksA9AhX4rOnhvSseBrNctsUNbi93ayvc4zx+XZ95EQGAkGaDgZT1H2ZPYFaOBWH15ChumLtKs
aTerGle1pbulGmcPeqTpbGkHRWxZEl7Pf5X27AnhJyByW/ubTfItltDppRrIfBz6MsAcYPy3O1dG
iye0INZp5QstKx9OKFj7LLeXWfCRsj6CFIEcbcHtY2Bl5Igtga9tNu5WqANqzW81LEModp1vwgWA
M0EkHHWl4nECPAxHI+gkry6Ks41IilC7PQhxnMCwMOlC9C8w0IBI+YgW7QhEs/jIoXGFjC+bzzwF
n+ehcyomDmMRSFXeWzgkhZ1VRK1MHawcLqsQWC2WG17tM30Fe9FFleHo+LL23JAkv6DNyreBgGsR
kxQb1MueEVju70oixduRUPL3M7zlXQcrLQWIkNT58IdUvYkOEZLEHcTRZYjXgTCFYRnzee4scvQU
itskm9cZN+Jji2ku8oYFfArIMeiAyo4luO1UqgGpy2WssXr0t9CHNVLlX1erD3lFgMLEoPCC3wGg
nN+vVvBs2BRA93tNRBkbzuVHlxWPK/WPMQBkGtpDW0h+WFeXmMzto1wky8DiixDr/OVbNyHgXutu
/k4aZwuYS2Zhg0VJV332WLipRAEFfpbseDNDWzSyZQRnoxM7DZsfesmzq9tA+4KgVnu3Pl1/VG7Z
/moJRefRreYDCBPIBjItyht2hflLCpUH/mEyn0rLE3B5UtURG3p9xIEcHLukQfBfRv6HsPPacVvb
sugXEdjM5KtyDpVdL4TtssnNnNPX9yBl9LnXDfR5EUSpIkXusNacY2ZH4Q0knfb8a0S6/XmGCoFn
Or64DG3zOillcU4ClJ5xONg/PBo9GWxKtze98l825/OQ9vcZd1WTepnlUCb+mzbQ6gjkWNya17YN
CfmbRGZWTM3FyNupk8vYPg7HOk5K5BTh27xk9Jzyt8RWwRBcltDAXG1XifzkBLI6RaUlFhKN4N7J
QarMozzboG5RpsV4LcohRuU8qAvsjOtHGzdG9HZTx+IXIVDqPdT5hPNyqO8Aue/zrS88rVrYDRvu
2vCipeDSv6ihwmvTPdjpWb323CRnw0mvqEsL69E4dXxPkgCvLEyb3TvItFkblYSeuPgCcT1qQx+U
1XM12sazTin2Mc154YChxu/x8dV1re2BGNxTxswtpmnnpHTIVf9l0pm2e//1Cdjsr3RmcybjyUP5
1z5WWqWTy8GIb+g5zaW06/pQAqiJGAEfc7COK2bhBi56hwwv3yrwI7qyUpQ7Y1rUj61/QuWp7xWJ
oSboze+z1rvNh6umxem5mKxvdNy9E+J2/hdlG7XpIZosaY5e5Owss38LFfg/Hm/DdsDqUTOHZML6
QvzlBHVz6cuISsQ19ZV4XUr2ojO+IkbfxZA9vgUDk3lMy2iP05LFUlina1xNxdbyHf1gt1Nxkc76
MsawEYpo/PS716zS42/SpKNf20m1LFq0DEmMRWjonvwqoW5Bi2kr5j2Cxyr9YAmJd14GeNgf15oy
UuV067FYelqDj8pN2pMysB3DeP/q9ySygxap2OeqYAomGUPv5unSL2x/V0wlVquW9DoVddwWShqf
1gYT9lz7jvWiXVsst/fj6IbPj6q+0wcZWqn2qeiD5lOx3PNcRKSV4p+DIFo5o9dd9GKgX9W+zj8f
q1KH3/0WCRq7nZDBjaCmAobsqSmrYKF5WfvCVjV7ro2XuAvsDfs5c/kQAnqDlKvIaodnRnrc3al4
rbVR3HKWM/AEK1r9MbPdtnWiepGGDXinRm/2BD1GS8WSrESoJJ9FJF6Q5AfPut+X/7a8mkbv/77S
Hdui0W/jE7YNKA3/PbrTRWnyIs/Mq2Ur8FP6gQEaSPmHTrSo4bvRKxL0EME9pDMnEZICTUJJIo/C
/ayvLys8UBGC7ZWVoq8ZpiYM6x/qKFm37VVcwLNtqRhyuiwZJrYAI8ws2KU20v6LGFDVrL9qc6wW
KZZbaKRdoD2sg/76dxp8MV2T0PufChFVitd1tGQHCrH982x+TZ1eK8Nce4mwzmeFecL4cojiQa+p
AujbskyKsyqheyxk9keOl6dDePIwyN7USQVtxV3N1eWyZsmqPFrnvbsKyxoci2aluypFZvLAsah9
LhaPrzHiNoGkNq8pM2X8WWmuvWesP+rTmFExr5/TcDtvOdwYLVcZTlJhj1ulMRX8ZqPhHYvJw6kp
SMbnw5ad/IqGbwtrUO/XCZtSygpCfwXMCCGyRQSE3/TMrsBqNnFO9dwNMoR7ZeGucObZr7lS00wp
MBn0w4dv9ebOM9NsnQxowLFEuyuk2/YmGcJ+Pfcq/AxkfYHmeKEp8XNghmglVCXrlmkO+nHWTQ0g
X3aMh0Dw2mwXFCL7PT0h8S//HfAknF6ZnsyvTG/53Vl07fiLdtEGNUf5wzMdc2H4VvUcYuzBuOJF
m7hL6q++itAiS3qO1EOV50oNh2dWDNtmekKXKb8DOHvymtZ+KmS/R6Egj2IqsD/++P89FGV0NvUx
fo6lPnImzPjgaOX4IbKN2eXFN181841oHLCWo5Ri6VROi/kHtnbSqO1LKsIGqzZ7/+kIlRqyKS+n
kdE0yL+UfG2V+Xgp/cwh04eim1O6lEcSL7n984ZiBO0mkVzk2SLSyKWtgubWlKH35KGbu+RFSFVr
sFlnKyrMNyfTV6kXCkhvFu5bYh0OqSGpmE7PYPEbe3+MJqbMs6cQ7JSL3n7vIe5pfiR/tDIxlk4z
4MaYSn8YMQY8nVWwTbUguMiKc9AJfzgTqO0elAqGybyRGBwAqU01fAv5BRswQP2OzMbwShYLHnqJ
5OnDKCwGQSsxr5TaBCpoM1znra9+G2v3FWBx/qQatBMw4+sLUBjqN9sLvnvWoC9ocSEN6IrQ2ZrZ
y6QbFbn9XpSatuuFnWxmazVJ4iicgpj1OK/LVFVXCWZ7YY3GRfftRRSZ/rnWPVxjqTlae6NMnpQ2
NNcBZvZlgPThos121q7Pv/LGrHdDp+OrrlNlEfDawe+TgdZDBJ6trPSnIhjuxnQBOGg3NvNnIGuo
sWbgKG9xBoMFU1jJ/J377/i41mNvtc91KtvnEjpeWAb24XF/m/5Qg4jKvjemlD9MRVb8DAArbl5i
bDcKczXi7Pyh6892HKufSZC6a8XP3X3UNig/I+78FgwCAKiX+QEzfwl80U2P8yFGQ3Pjdr61agZA
BXadl+RsBff5zV7HeieCQR7ZXEOqnZ7h81Sf8qk2pI7apa3QQi8zoJsrfcibjYT3i8RwFPvIqO07
puL3HiHdsWeIuM8vjc5b3efqDSe9fW+sGKxsyYpl+mqrbv01Atdo3XDnn3ArHce4pxzAvGLfYs1E
wpAE1/nI7Ef7lhUpwBMNmW/Qaqd2VMK3dBzWPTmUn/4omxWVdA3ZuBqeqqAs1xC8Q1gs9ikvzPLL
DtNviW+rryO+P1wvyrgs5zUEFGOkc7qy7Srfeu4G1TpEA54fc9pWGdowbBQzsdawu7RDXnfqNciH
tZ9252aiRQWdbZ+z0m/HxXxc6F650Cmgctk6DPBJxr1tzbgO3yi2RqZCHZkOFaUPLlYdvEjEdtVS
a8uVdIz2HmCwf0knezuOG3OPlfanU4btqY28HClyVSAkG4N9rykC24tnXzV7CKY9j/FhlCDOtKL6
nZb6siXB9CeeI4i8MCYWboo2w+hKZ0/nAXecWnofpcjXUiTaDyMrqS3aJrIDu/NO5YDDGQWRiqTq
LNO2+z62EqGwL78ji3PW5qjar4o1bihG2CzjnI5nubcNu9j+FhYvePq6j8TMm32EMw6ZH18VDPa1
XslBL2+zatwWxtnT6+o2S4Kixjr/93shcGEGcMtY/u+X//MF05e7Qv79zWk+nIbATbOrOyQQOHBI
krsV35PQeXVHs7/98+AZ0XBjjMMhh1uG+pTzVsxWuTrszPVcq9NoI54Gw7z582xl0t9bRBADNv8B
rhPQgjahZsJ/LKR9GAGgrTNzbN4eWnw6vsZbzzCz6ezcpFxR0dceHXsp9dwn+Duyn2gBAnMlE/Yn
qOgFEjaAfEmi1PtiCA9z+7/X4ekWCQvqhwJ5PuYeRhbYl7SAZ9KUF6cf9IiBO0wsC4qWOLzQ7W7V
NkruKqbmuWPzEG7NT5MofivsRGWIzZ8SrO5Y6AUSgKA5B3SrAgtAxBZVfLw2A6NfWm6I+JKq7WYQ
6ocl+nqXGqFVb9sozbGnQg/RJ1+YTeX6oHXqfd7Vs/wApouxk5XEKutZ2NPvWT6e8MokxXSsbpos
VfclxcCTLdPw1DJOPM0oqK6UytoVmlwPsCrd3CUDp5Jyr2SKsx9E3p8Ie44Bak9Ph7B49lWpbBH+
cTS9VNriexiL7Nga9jqmvHDTXJG8lArZa6aZVnsaCFPzvjjjUW5g80r/3gZUa6K29u9d0v15Jhw7
W4vKWbqFtx9x6EDosYJna6ryVu266Yb2aT5gWDDXUu07Gj16hYF3bJ+yxulX/zzLmpI9jomfbH72
eDdS3jhpKFimtlzoTjLItFBPlTk8XppfTxPNPvcKqvAKZLFwuvzWdUlwVIQ14Oz1qm9mWa/1oUx+
zl+B8sLKovBDDahZN43bXcvSCQnhbBG08ytEfItYF16C6WD+DX7lf1LMsZGUYLqY7RfzQyKlvrLB
F043ykHgw/5Ce/3b02XzAhet2mLzIP0wdPu7oeTGIvCrYSM0VvsijO+TCO/Z5cM+InLIV7Kn4JwU
JuhbFYRNiOtzMzv9Wwpj6Nd0yDUVPA/pg1oyq1T5YMbdyKnxlqUuJPauETewIyeWpZP9JkJtWivV
AS0Ut41igN1AamtQw29V1gcQAORID6jS3/BCV78zN/7Gb6reSbIcVj7o3EuUD7QYIWfuVIqha4dg
wlUKZhGxaN++e7r6sxuk/cuMnx9aXeGNV1tow0krpIUk3yHYxMMyZJVSf88KbIhaTYt/SFPUjWNZ
rbWhYLVh16xU1RMevujbmMpyZeJpvpTCKA6onYKtVoXlMzvSjq7MpAum97cxknHcYCLoVlFPTOty
NOj6OTK4S0d3LtYQ7linUKupmt0D/WdPQhkA8yXjEIW3EO3DMQylmhwJQ7uNFqPavo69a0W8/VNt
RhEupsQ8BYoOWyTKrEUwWOZ39zK6Oem/XXxJE8/58VDFcQ1xhius/Mvcof/sjJm1toyMq9IU1MVZ
HIiV3vq/uzh87buOfg41SQaFNPYP02vzUaB11bVrzkoAn18TAWt9LuUFouA0WoeBwY5R5+dUfa5d
XTFC2eeL6FZaLT39IcJ6VwfJAQdBeO8qsRmHTH2ZH+ooQ7RQencZqdhPdBNYlmdVJwnZc2mGGeRx
5IWrDKP49vENuVdvG07xyp++I3elfmRdygUzHSosOfH7Zu5Gab8iYbn5UqWBv6yKeNjhIm2fR5is
R6ZxTMwkEFxDtTsUpqPwCzOQHXE7fJaB8mOghfvkUps4lXn953Wjch6vq26GUIB2OyYxpVhbWhy+
ZY38NaiZ90sL32qYLF/wYJAGMQw/VzT3NhrrkSPd6JnDFFKeLA4VIr+PnsrJIikK4zKmdfta24j5
GTs/zFAlU9MEmjEfCrsHotOuAw8UHO6glFPo5NdAZcfk52nB/8GzoEmzI6STc2LXBVxuJX9J0wBt
cPZUYp38bkvrEPej8JlxsFU0afGrKNWnyaVfFEJ9t23ab3UoyntSIZRF0iepySL76URrbeNI43wp
GF6gMg1V8uznTrwKHLV8HlOdAFVfVs9ZMvx51k+vhdO789f5pl5vsdWSPl4yj3rZaO65z5sbdR6k
4JaXfgUb6hLlV2hTZrRHgBx+X6v7Er0LcPYYY0Jg/TaBzC4LXfjHflBtsIJ9hFbIqt4DvGfZkLsM
QdggmGmP4+ioT4bTR09QYRhBNf2dkkK1wJAnJ26M3HVmXD4ZXCCLKIzTH2GnLQznhBeh++aB5tsG
5DRu5hpqnwB3Ie7FoRK7wDaVLqqUxcMG03SyzUwmu95sq+0sW6NBI9lUY/Z4kGSkNnxnDwrIfiIO
IDSCflgVZ0Cn3nLWrocaufWCJtdmPowEtSY2vur+UUgU9Tct9uzjXEhM85hPwg+BfNgQsmSU/Eya
apsVMrrC9sNEEXTpMhvVZgmINX9pWDOv89iud13hmx9l4m363jZeKj+wz4k/gnqaXqcA1ay0uA4P
82ERv+hqXK6loxK8q+X9lW3jN0PvmPIsmRxy0qGW82GHa2eT6YAiqijSV9jmlfUspu8CNyDuwOk3
M2rFn+YrOT3Mb1TBGKyFXa+YO+0zojr7bEwP87NY97h/+6xYsDcUB5Zy5zzEn4ERKjvO/SEverXm
BZdadZ8uXAqAcZH3OnbZz8it6l+CvbPehBQXZJYvrSoK7hgnoCVRp93VJsthpzHz7Cq6hqqH6TVn
czmrPkbT6s6F6MNhQWanf6rycKmzhVmVqqduGlPD7Dc9hFWPDlNqp/lIBah4KVkbIeaV7CjfYFJI
MoiYSz3Ru0/1SKLJrEKZvqIFD7aQACkP5lhrr0H73QzH7KWIIx09pF6swmGCTBVGymJEKY5zi3KG
7EZ17e56S/yaX9JZCyQqJ0gxJCTe6Xw3NmQ0MdvOadJqMAkM/b2KX8xENMykPnsFyhmLEo/sKp1r
WZkaFse2pws42GJEk6IkrLfq9JqLT8uu3ZVKI2w/t8nyMVo7QH/2SZRVO2n3q3Li6GVD0R2HoCiW
82Hq4VmtRtXCnt6ge5/IWy2CIixCPvsSiFwzjMsKQ2vfp/1n1gTOApKdiezNM4+ZMW7s2fvXOoSa
p/w9B/AXpy6FNXVvIur/oQHPJx+Ccilyy2RvbyJGzylhqmjR57JxU43lmQrRW9Dg/lcsgUnWtofn
RtqP4lAgMdTqFbPUpMMk63eLcCdcI93T36kMPsk+T+6al6jPZdVsc9rnq7GDM1OlhFB2VeT9UNPf
Rez5P5OZy216AESnRkYNsnmX5CWlm6m5kRB5sW1kBjafhfB4Sxhy13YC6GMuMgCpnajZTXeaD/u4
2WeWDn7DkYdcOu6qnLz7qjGIjaoS7jBDegxHyrPrj9/zREwu0bCFueUo68Yw+xOKLQmQ2Q222I/c
OyIgvJxNAhTKxEfT4OehWayGT/Q8mq2iF9Ehs7viUpk6iSwgqk2ASpcYJdyB2h+KGZqqr2rXHitF
vwJgis+zxwpXGRQmayPDMt5Ubu9vdLOm5Y7saqMOFFOSlOoJW08i6vVAXbpW2nz2Tr/P+w7FTJZB
/9PAAJiNjSa8EeYpU+ksFVjQg3KsP0A9Yr9KTupIPXyrqEXFdp4ykqq438m7o2YyXyFFU4drpSjG
E3qgHx0ZIl8KIQ0NrfhXH1udNW2rzCFULzFxjf2MPVAI6zj6YfM5j6bzAKvAmVp66jDsEr2rnvLK
2NVwtjduRHtBH4rx3XOsQ8rCb/kQQPVpyXLV19JvTflcTkuGxCeXuClt9oyyWEkzFgfT84tkFZSo
e1ov+AlDHaaDE+MdxvzvHi2xTiBPneiJThOTk8T2NgO/vJ4PY5tgksTN6s3YxGIT5cp5RqHMD3lR
jzRrynBt5Ga7fdzHjmOnW43cb8BMgEjnf2z+F5HMXAMrI45DDcZFYDTZex6bN90vozujRfA6JM7j
ZbQdEKha8z7YWrSYx1k3jsPz6Jgc1nZ4UxJchmY6sOMM/Z2ZeSrsGMLN1/EhE+xXItOirmgZyc2L
ii8TEeB7UPEz7RJYTYZhR2/d8tQrPx9HEgjj/CbRP/f/v6v3V7S77erU01XB1G2q1oQM+EvkSXVG
Nzv6Xk9lY/r7ni31AP9JBxxsN0852MhnKmdLPRDaq9Z1bEKVYpmpOCzmgoJo+vUMK61bO7r0pnKb
j7jF8n9h26pTK+4/mjK02wXtdhSe6FGZJv62t7CwwiIZIpd4bKr1NOBCx7D0PEsqH8MLQB2wF9Nc
r5J2qraxeP+X0/V3L4W/wlTxQAjAv5w1969eSpVIAGFOGD6182DlB8VHM1rJT9dgIpraZ+o7hhgd
KKuSqd5qRtuRBfv0//8ZGj3Kv06HYaBORnlOm4oaAYJ13v8P+r7hDro7WlZ2d51IPrl9+/poHTpS
8fZ49NlKOJX3EXh5aqxGH50Mfr89KBvxiXOT8iDF5fnMRSn9GpEP+UVoZAokOPY+dJAuaz0MqUgE
/YqGc/6udul7nHNtIxpO702uHfGihGB2MpbYIrzoRCo9j3IctjTvqj0y5+ZGzxtBCOmJq0SNhk3g
+uUBhoC7LIYGHaighS41VV+PSSM2ejD4VDymOiB9lcjtJOYeH8sFmuNFC0pzQTjMlNnDsxGAzr61
yqdx6MITHZ2MzqiUh6Zhvg5a68vPA+3m597nGPT4PBy72yTQ4lbj2AzL2hMUPDTriRQU9UZK9y/C
gIpvOtJjdivjwhepf6onf1eeO5ylwnvRbYw1izH4kSbNKqbm11DNUr1l32chAL8Y1dQwnggdsW9Q
bvp9P5tuW2pnGz8xvyNiNH4Xb4ml5reHb4W/m2q29MCIj0asXWwRnBK8gbXi+z9DVJYLpl46xpPy
8YHcistRgXVVsnllKoa0RQQLR6W/GyPY3yUb9XhFhqAElT+RYWvfuCruD4qi1UOL5APADPQE0B21
Dgilk3on4kNePlzgcBbYE2m+CrbfSa4m1O5lg3dsoepK9ZRS4sfrTG1dlgW+BE94B6eWmr+ggN8e
ionuAE+UlWhCFam0beOUiQI1Ya4NywzXxUum9S9uoUebtBZfOgBSfdGwPYiRan2rg9ho+LJplxMF
3uohjQpZsG5xrRfbuV9ETSnmQhSoO21HNts+qMvHO9rSMRTzOYzL+/xO46IDG+tCv9vwl6yojU51
2ayoXMmDiyz8FMNnYpmp/DA/Zs2OE4rvtRJ/CdF0+7mCmIdjsx1QTA5eBWphlB0tXWvRIcdZVYFs
nxw8bI9n82t0nByWMmm7mOUbWS+3NXyVq9thV97OH2OVr5yEv2RqKuqupW6IpeX6z+uNh0PqM1Tz
RW2DrLCdsIM1HOirvoH5NxOp3OQdMw00c0UXiyKjxDFW1LYoWTzD4F1ZsemdO6K/FK7ap7mtYTRS
g1daJhvCQU5/xoYqv/YYxFYOyq9dOM2nheFfHmffifq14gAVkFFZHuREKk60tiPXrA9XeI3qNS14
eyHdLNhZ3tgsk0prDkJa/GYttVeakJe4y+tDOBE+QxPO00Op5wvCyFlQTaZ+ap47w+kuWTO+eAGe
FQnEJJZVuPdr+6Un0GARFSp352S/nT8INJ3Q79SQGDPMucBixlcpVdJRRh9nY3gZJ79VM1FA/a5f
GioSApN+28kuwr1l9+XBEdmHDmeahU1CBhTtKxeDAbYlp8+966Bs7DRADj2GGXF/34uxb344dLDi
hYBUt0KEZ6wtyw7NpVpgqZf8AefBRGuJfZHmE/bR5eP+tJVo2BdeaqODleZGj2xnOR8qtHfuJoQq
oG2Ak2nSXofUUc6I7P7zwYtR4IusGNbJ727srNM/4tZZYuM4hb4in7ZZjmEMsrVfzyQ5OeHkpO2P
y7btm0cl3HMS9UTpHXFf37/Pp1ERHqwOm+vTppF0JrDxz0Pe85E9tCiOCRPtv/vppaKCj2j0ZBPP
CGM7yN5r4CX4rMPfMdzjyz8PSeHIFTVqi42gs330FXTKt2dDuH8OPS0ELGu61kZktrVUpuu+isVt
7DNvb0/RLL1P77wPXJZhSl/dc6UjRU5oyquitDAZ0yY4abGa7WidGqugCW+j0Bp+BuQ1I2+M5zTs
W+QumPcfY4hZoBWZYFNhTGpXJNxkodj6MULDdFVi3biTR7AtZRCdfVN7Ka0JFdvlSyGwXc6zQiB7
fak0fI+0KZrKhr2HUTfa3qpXrd4FFzYIdBIxMrFOtZcVDetDYtjVax94tGSTZa2R7JGmOFAfXnbQ
YffOoeY5y4XGEHVfSCNBmy3jBZl2NzqSyi62GXpLq/NvpP4uUWWqiLQ7fVMRJGe0jXLuRB2to6AZ
X6OY0lhH3gDWhub+j3ZnULWFrtrNsYs4C0NnVwtSI0cvrt8G3b6qalMvy1kz3SjFRfPL4UOTAOW0
bhO7oW3sFNERuTfjR227Jf7BMrtN6tfZ5O3inhEZfxlrtVXKhnCngOygwnjO8d5uylptXmzIdgtj
MBBH0rs22mFXIzu6WlMVtwVMfczGTqHkO3lfZ43/dF+uhce5x+Wu0wKn6aLHr1VpR4fQqOqrULeZ
nTDeP5SkHp2dPvw+859wTQ5kPLEniRn4LZPuUTuKbs8uJ9x4zPa5Wzl3g6np1nT1N9U0mmtgAzYL
NYz54JCCm9+RXZoZSFY9r/7lRjFZTSDgomM7QhCdKdVhNG3zzLtREeHIVsc84n4ujxErz+W8nMLJ
Hm5m7W/Zal+J2+Ubx8uztVsEgP8nD1XTYaWRQ7i1S/APM2hJ8O2M5uJg9150LEbqHg9zbFq6EH4o
mqt5TKaIT5TE40ZE4yrXM4nMMnA+4RFcJHZzjc1CnBKpI8IIvdOjlwfbLFjaCjmHQRHqSLtBTjtK
4b+mVgW+ApC5aKqfinHpZ0yfr2XGuSUK6RJ2+qc15v0uSPpfDv3vfUUGHEXa6tyQIzd/OoPDhzr7
BjSLj02UrodCACFfKIwEDrsCwmIqiQ+i13Yttf4NrBR4GQAFEgHycT5nrfhy6IYj1AckYx+9bnye
1bIsxWlX90l1x+l3Qziy8Rs7+CGFubbHIvlQUu93obMhSfD+bWlJZ5/db9/L7kJEynsQ0XOsNfEG
qScHgGaDnpvgvdiqbFxc8SarO2Ux9v2vrLXUa5rJhEZnfH60SvHXwILyXGhh8Knssd3NNmZTwmkJ
O3azQ35OxvqrjZOEiZoknmoSNbDfF+VEUci6dBuOOq1mwrzObBbSE/TpeB0ryLVRDsGbNX2LcER9
3KqhT9FWiTduOFzBgjkfoOaTVci5P+Qh7jNzQCkyw7szs+lWEq7XoobatpzN377+O6ONehkHd6SB
NKqwHaEqu3kTsyTRjI1eg63W0M6CRyNxIHbklrM6bhAyigX8Ve8d8wqCLAz6a08xFbTKjb0YQjc/
5fHFKFwyyJywpqdX3Lww/8x96zoXwNh7DCfMPQ8IZmOxeA6z2t1WXnHMx7zbkwSknlrsrgQrIHEb
f2LnPvZV6Rxiz9EvnTCjLZka+RZY16qL0BTPHi9wwPFyFtq3FfkESQLPZdLZJ3HjLn281MAKoSaL
3MlPIJD1rW91B6ezs/MQZTA90RU8x4l4qzKRnXFh/XkwB40+RbkiKW0yKhoVJtm2Zstav7VJ8EzN
OtnnMwsa+j+6XYCwe4Cy1RCc50Z+2mcfHaK9yC/a/YOt4FnpioJ2uS0afRNMGJfEULaFRVXdC4Jb
l1XO6XF/9HUEN74owKFK1JwQXi6256rrsjZAnQwZY43WOvGhpvSJud0q1yoWvc2YlsOmNLCjDNWo
UyYkdqwd/HDVKCE1kkAJ7AW63Ji6oXyzY0V/Nyt8XGlhbpVy3PzjYUkc+jBKZ9R/VtcmkWV+U+kr
BFrxdtZsda5wdyEi32XZ8/vH3EZBbps9RZgGUTvyiNc2ZOJyigyTYdQ8N6GOkKXyqx9Y0ESsFgQM
G2nwq/fFUpWvTW6T2uWV2VdXuOGuapRPgmeblzqXrzaagh+WZrHwy77YvFiHWQqBRwIJvOpxCFxu
pq1InwbbgzGBQ0RQCAEe7yAXYM5Mhp2m9bTYQ8W+qK4OlAeGGeGttfl9AH6OjiZ4y0el26G00TY0
uFBQ2y9lQrpAQ/zbL4QtbeH8KksvXThlqV3HMTp0fdruA8wqK7rbw0c9Vf/1YmLwF+1V9bwSn+C4
SWNTPs0j2XTUsDp4Gtj3HOqgR1/U6upxfshguPLdjbc2C8XaTwZCv2nCbuH64aWTpn/sgh4LqwuZ
20FSgqfePo2aHb4P5GTQMmjHfV0TL4fg+inXfsSDzF4q5e1xRnyLT0Cj033JG4EzH4WkpuVi55MI
M1v8GpUhyej8/NZOBkBy0KNFY2Zyw67eP2VlwIrI12nGApDHTTo1nEWtaCeDKBOUnpVJFPAk2mk7
/UOofXqsTZWcgqJj0nNgsM65F2TFAFUDs/Fkds+p0vZ3mhLqU9CYwS6MyletVj7n5Y4JfWhhl7Fz
0yS1utb4sgpSVJFMGasqSYflzN9OqggLuN8v3dGzupWejqz1sv5LM7C192UitjhK1XVkJOuh5tw9
2uQT8XYWZlhBWm+QWcRLzkDN7Te0GjzSxjsa3FcnW5MpKNHeXIVwZk5J6jPJQHxPx5ZfZttWsle8
EedcfNQo9TzNDHA3amDQQBheGj3m0NZK5AmYOHmyiseVh3zp2BTGZCDSYY01NRHYsTQurmZCUmj4
XjqmH+6MpUvC5GmWg3MyyB/RGec1rAtoCBZWHmr7cnJsBYnkU8/qu2pE3a6GQrH0E+NdN2mwEQtb
X6cMRVpT+qIHKHGrVHZB/sDSuVaVN9UtfyG+ty7+xBITNXrecowWrR8FqNED5UufMjmigSVg4ToL
GkqQ8d3LvEt97NkcpDIb3E7NuSJuSIFYBAw4Di5ztFmFYm6Za5G6ogESUriBxvHYQYgkaI8mJ5N+
PYWL+Qd2vWKdmzhsNtoYuyf2B4gy+54MIzPcoWU42Y0ZvXmg8ndk+olFXpdfZSgyY1HT6DNGnbmU
9OQFMXR/nBiFUm3babLVhIUmnI3xpXCHX2SU8z1tc7Ah7nw+lmuOp+p7dHSA3yqgGcF4zSLAEYGi
ckWgooE/zMdCGq8P8miqmoSVr28FdcycduszhCCP7tvoMpolyqJiM/imFOcU2jdQbDQbRkBGepcG
H2oMmT/vSdp2EqTOCkJTZ/CWQ94Hry694yuYo592gIZJMqssdNOsx1WO2+bgh91vSy+za4mcBP+N
ip3parHSfiUhXO4UW/xokrZ9gTS/MqNYvwPW4cjumgVk4j/hKY8pJtezd8HNvZ6BTWrZ+ctAFMde
CtzYTHd7/HFyi4KnXJI1re0HuCbLuG2MXYAoY4Wlg+5irzlMwg1Q8ikpKCDLRcjWXmpexcqX6XJh
E6zw2MpkiCBurDCIBewd3oGHzO5tYIG84FySKPI/jJ3XcuPYmqVf5UTd4zS8meg6FyToKVGUV94g
lJlKeLexYZ9+PoA5XXOqI6bnhkWjVFEw2/z/Wt8aKmUrlNTZBRR9jvYsHbKIZgdYr1cH12vFiai8
bBV1LfoDXGL3skMDSrIobaiwemuqzt42U15DGU6t03LVGikSj6CFtr38z9o0j6lOaCUamvG1NPoX
t6sobDkpW508CvMDqZ+rJE/WRZxb7xibEV+25TdYFtuuGb46q7DP3qh0z6LpqA8aOcHIui03aham
m0XV3g2zcVYUod9Uw7bWeutkgpFFtD7DQZZVoRlOyTUo8nKfdVO1y/TJevuv5Wo2AZ5JnEHf4uoV
x2XGMJFMQGMq8n0sMyphpmM9ZqECKxwaPHVA89DPiFc1cQ/OgLHCp6SQ+2M6Crz585DYddo5ppZ3
mwUG5DCrOomac2SGXOfzw1DTOaYkgIY4LtVrpQaXW6EHJdwXoBvvMxhJpeAJGviKBkvo+H1Gdz/0
onRdOxbt+iA4TY0L6rgxdNyCXr7+vQvq++TDhfREeex1mUfDxPtppkyBpYoSpU5KP6xkeK+rxnY5
iAl6sItNAy1o7vNA37bRJC/m0vqJ83HXpOMbeSj1faGrymOGlz10zf5ckI7g126NdV/vjCf8Ocam
1kJxN2DpWbudAx1yLkANcwGKQxxSlms3oUMfMHcwqWh9k28T0bXwLNeR6LXvEDpr8pISm3BvYqms
yql8EHv4MoJJ3yxXHYjNcT0owfcS1909XPzHKhX1h+2oiENtDRRHL5sVpS6u9cwbvhWksRztVEa7
mKXEisDW8i5zIH8tz6Yi26A97XbCLM5pMP5+u+3xWVMAzVZYG7QjmcIWwmQehC7tYzB+4HS1wX9a
1u0hG2x7D9wA9HnTiHrbekjBVzmCuXMYYpPvHXqadBBHx4I4ZM3huZQ+lDUA8QBKPjG6bc/P0nqj
rFgpw10FMx0GfhWr56Xhrgj7m0OsDU3ZufW0NOAiEyFawwKqaqfzUNUDdPt+fK9sqVAIIWl4eel1
wwYPafQyz0QbZZoC8txL7wMOZzrjg6TR8mD2ySp0o+S8vOckI1G1Uf6UVzDpUwrvAlTSOYOSdjE7
yiEY+fMfAeUqhSSJb5oNEGVGWEIiV3dLa5U9q8vS1VV3HbbIF+YJ0CDl8KAa3rjWZzfKskMBPgZF
t1QeIov1wE0LwZl8oLmSP1s9m+qxIU7h9pJiygUw8Ulinj6aGfFi9EsiCv6yoU0vnfo6xS8yTaZH
zE848uyuX2ttRD/U6cVeKo0kLk0eHKPUXhjM34rU/kUPA1trGv+I6/j2JPQVEVfHMRu2npwXglNX
DnsCEN7cxWmcAEWz44ds3vcm46cWjcP5t9ziKRpwf2I+iLjMpHfnFQxjRpqHTBOO+MjUy1IKXd5G
Lg+XI+5fY8vBJ1mg7iJ3Cidu0sbjezGCP1XIBtpLmutbnTSqbTYSWTW72cstsFUSuYKeZEYluTJh
TNe8bp77MnMhPsfmTmnCZC/MDr/PvOeYOo6uIVXnRA4AEvGgb9foMRHQdwThAnwy8WXqo0vns4HS
DeJnl49x4pczYlJt3PQqkcwy1Rf1eAanq57ZTDDCzSE8qcb2/TYKxmAl1koWCYuikRLC5OhJN+uN
YD+CdqDSWT5R2EuuxCVrCNiILKBM2PueOR7BXJTnOhXVfeFV/oAA/GF50GeiZBnLS1QYzml5y+6c
J0Oa9dZE3OX44tFSIUE3yfC9HMPqWU7fflNBWnNXKEW9HdMWOP1M/Vv4f5HR7G9aBll4D0uHOVG9
6BTrwS/DGkGejrl6MeWIBNaNX0pLECgxP2tMFbMn+UT3ZkfmpE8ZdB0qTJBqmTsfSjgC6chM+6ND
4cEucj2mWbgyadGdFn2u5D7fW2yg15Qxx/cmMvpV1SfJfR72VHsS9E2RwanP1PSQB47CxtXBgJ1S
EAO6tS11acJVnnpWZIO+QftsHbRUkGlrGif6iJjgWMZt4AYKPG2Z9zzahVwBlDB/GIm+9npNvN96
7JOOqiEvxOfS65Cil1s7yZudpzloWvvUPltU7dwK0BeY2vjFNqb1osCJRk6Z2Xbn3FFI65u3NZ1s
shWCmYEdNhsccikSH1ZOv4Wtq+8jkjb8ZQBYXgZhnvlLQ77F/bgnwocWsV5vbwFPla30fgcSknFe
nC1McU/oWefoPkM8NjKrdmjm6uMYu+Ee8z5c0kTh/IeFKVdIo+qd6mjIUJbGb6SiKcFYh42ssuF7
m2W51vVa3VU6zORspNEzFH11ZJXMylmH9WUgLd3EARgaJ0L2EpmadW5Q0aKY8pSVyx1yp9RtvVp0
Eq4ozrbiQf2pDePYWQEZ3g4xDdJ7IE2o3BfapJGR57RXsyio3Fh73Dq47aamhH3Sex3FlPl1RGYU
uqP7m/XSmPRk57F0XKkEy5yyzt3mbuhdoP16F6NlS5UQk7Re3lseWur3J/aND5DRV6pljE/LsU67
taFfsxjhAIbnbHV7VoY5X0T9EKRo3uReaRpTqZNgnf4ShKGcrVcDDe/DTDQIMeBKv4/tdkO/sl4b
8yknpANKh06Ce9iFcD5i113jyKT1F5bVxqsY19LERZ5R6+VK1uJdn4BW0pw0H6JCMx6sIXNWJZzJ
Xce+KWCdloKkDWh6d3GKaqxWCOqIcG4Lzw5X69t/5je6sEu/0domtSEETcM6+yWQwlkjLaERORJc
bVrhU0ouDWcOrxCtyfxmdo1sAFIVS+BWkYTKjAMCdDUJL1UYYGntlOqYNdaREk3/5KUAd3Id9/9S
cc9RA25k5GT7Dl0SwarNYzrW3CFp9mk0rdzVfWYURzPSjGONcpJa975Pguw5lI55L9AcQvBsvUOS
4L2Jc4JvsOOqezHzGuafzYzh988WDs615f06eHE8FumLJRjlIYuQOLQe0p52RqPrFPVrEjyXD2LK
5Jt8hjulU9hcRC2aSwfjy29Jy/WVqBX3Y/HRMVM/AUoZNnYVQCibXxpq4VycrtyFy+o+MilOssNP
j63ltKCAkSm48xrm9nETd9tYyvghMSfl2ohym08qV2gLFygcpkNYcInGcyEiKsS0puVNNyjAXOGm
tHfXoauvlFjgS51Fh6J1krMhxxcjHcpdjzd2ixyP8JN0qB7/etaM6eSTb0GDNiNharm0QThDHZmk
vC0rHGQFG7MFwNhVhBoOoTXuJ0y6d3E21asbqpsJeq80kemP8947bAlY8syu2SP2VLi4CPmUdX64
XWUl/A2rtruvVIrvLHvid10KHVs5uK/Iqb2VLPpfXpiap0oJHUbdotuWDsrIgng9shML87PqIUvR
IJBOb6aQsnp3mwXk6aZN+GNBqiInApcRtfFDnWnp3djCgmrjSX9XAGRXTcLODuj4biFPtnM/ZnmW
u7tU1cpLkFg0F3HkvYEyWg/mFDwsp5PE6Ri3DIWi5SW1hvASUJ5npvfWmGWjZtu6jABZEpNdoDnG
ITbya2Vl6OSLAWOR1dvlerl+liuJ+7a5LB80VlASK8fVJZMMkfsitwz1pD/kjLfZ/qZoJBrS2y+h
2gu4x+rb10Gp5C040XOHazjU1SYMy/5QBrZ3LHuTZzXa3JLK66rJq4haf9d/W571ZfT7mTa/l7jV
DkpGPlzdCX9zaMNUDKFBrswlwN4DIrBdplhcDL88y1Qxe4jTpBD9g0pjs9SfzM5QUOmi7AtntLOm
jl922lPnGPX8ocrTZyFTcd9rCDHl2GKJnONFlrG/6+o7U0OKMolc9zsh5ba2WEpFGriEEwlKJGrP
bUUR25m/6HOa2E3Wlld+I/PWRAI9PCXLdsSsYvOwxOcuYbqT5fwc7ert5rRmfZrPIBoku1rvjJub
6DqIqI6I2UBNuYcW/fJ0eUhxa87dy+04wVT0VBk/I/LLV/QN7Z+xSp6woj80o10+OTM7PpsGgqnV
wHoyJgtnYiK+3Y5elBSd8nQ7rWrbTU+s/u67MEs+rMlM/IFQrstoT95vgd5SORpa3SKKnoqeUsGu
6izgmoumb+iCDuKP/T0rWgQKsRqfbjyivuyjR9p5yo6ilnpbBCwvUyI3KW0Mhi+ZclkoEhuqq6F9
0+rCeV6PHN1XoeslESi1vQrCcLrKiGJbgtpXzXJctU5b3CFNB2oO3Pi7VY9z1kL+jTaJudEHFg2K
rReP3k4XFhdN0rRfkb6r9XqgtE0XNuwc/bGJGEbMjrxfj9XEpTPs2HfKPnukPHhf0kVchZNaXQdl
6k8Q52xfkXOzK7hYupKeu1xN17kmwodRLQ6EClNZl5ZyMgSdbPw845aIimrHmnehrWlgUlaubdcv
o8WIbHVIuR2Fe39wMOMAMaMCS6yEL1E9vSG5i6hnDc1PSWZbb8/TIuj/LdvGJ1SL43NGD5XNk+Zc
ue+nnR6bAQlzdD2acDT8TrNZc7jN46KjTBPpwYwG9N+2lXFqk+IxW5L+WKtp5xBN/cpx23oTiwRH
Rm38GO1vtLiDeFU0PNHk2szd8cENvHJl6IgQDRiUsOhnoEBaucIfDKA39IsDNoeDWazsdCrR946j
ijCxhUFdmOCbyP2tA9s+d3Rar7d/HdmUno3s2neYmIpiDH/qIzKDZLoEQZKyj4CpQjaM9VWgpt9a
duO9ubXrnOy8JEmws/UXC1fyNKPHU1fTT8TCWPvlmao0NuN9R+XPrP3AsqrcJ2iPZqkV+FM0Obub
PtGVeHVDTYc6OY24RqF+ZGpjXaSwuJ1gtuwTkAHGqhzd+Dw5PXkYc5vIGo/lFCfHDqnRocnt+4Wn
UkvWNkVncuHkZSj3XpSdkYaB9GvS5rEbxnM+h4IFFsihsKqs15ImdlKFKOz1TRmE2q80IJ3tVY7V
5C+S9FL06cpiJ0qYWTS+utOD0qidLwmD2SWSIJW2VK5GgHZlSVQxWue5NJohz1ZNxXjgzvBMiIWI
49JhSo6tnu7+GvBdU6bbKmzr21i/fLBMAs4Qzxo04zDWwtnYc0DdHGt20IpT5hpsfiKTHE/eRW5m
PaDn2y2vbOqE68Cu7R2QBcuvXE3xF12PzBXEPazFT7F0LhTXrUMQeS8hcfcnIyVAYXn218PynjMG
Gjv8eUr15JjSorXiYRva5LK3RdKfbb0n3nd52qlW9/v12I1frmzt7VBRObHd7tKGYD8SAC3+Mqsu
D4trbeqAo6h8qS4rMI8446/FA4MNi9j5RRuf1JW9p9/SIJ/T7W2pUQCDgyiI/RPR0+iF6qEJUgr+
6UgwUulkzQcw8bWiEv6kF9Qell2fM1Wf2dRGW6ok4bqwGnFNq8g7cQs+NvqU39N14E6CJ4Xrav60
Ye26CxEqrG8hH1EeZVspz7WJ8ly64/Tegt93EfFchIXTYLkkJ2fue4pK9cVkGffLQxThZ7V6MwDh
nIzXPIS5XvblwxAWx2UoBxlDOTMLXxt5GNum+cQQj5i4GbsHAoTEYcpMbcWw/uP2RdJEvJRmO5yW
r5m4Ut+1AgwHqTk1jnIo3Qr5fWdDscbVpFfKC2GL3rHAsrYuxm/UgpTvfRxgb5kQYAbuhGhEcS8k
WhNISN93NxpR/OTpTU93jp5l3uwrQyY/CwqKKwUt8nUwQzbyYa/uHd0priknDoZ9Nf3Qsqfln8Az
aCgya91TPszATUt5EepUHhvDge4QWJOvGSXNdR3MI4foK270jdMF2icpQPVateL8qtZ6sqeaSWJL
mQyXomLcLPV++PBovmtZv3Pp265cQx+uxAJbu6DujQN6gfjebLphvYxKKfh+gOD6ue9DZYtosNrG
nejebNsl7TIfCgKiiXqb2t68r0W4tma4fo12CrRC+9Emqrq23zvUiBRJZHgK54flmSDag592ukMT
hvdGo9ffvKosiGjKMP9UdvWxdOtvUeuYJPYOtmlqDnq8z8Fbjqu2t59KUpYvJkJRS8uS5/kd/NvP
ogoiaC3IFEJlAlNXCHdTQyFkWQuhHXLaDjqccTdRUvbDiSAYNoDEL8yDMIq/n8DTXi2M3UhwuIQT
e7q3G1vZx1Qq2asDajLnDpdrKM4FfCpTusbiMZhJuUtPqs4SedO0Y4vUNqr0zpbIcIYvL41p2gzx
tLEoQa29hsAQYOW2vs7nXX2FSOg8Wi1zXxygy+GA+mpckQ1fuQmxouiiBiaCTREUMHO8ON0NIpNE
xhK5icIneq+h41/LcawPkd30h6AtHpaKBXgc7zL12cNS3nQDsWeAz+8CO0ciQZvz6Cb4BFHQfC1Z
mH3cIBiQSr1b6pxhiv6gxqzUM/ipzbjucb/um0WZk+VlfMG8Zc6rYGffdulNl7FMyJVmirWFn/Aj
aStwyFQ0wqL5jD2zoU+NICMCDr+uYmpJcg4HmykIZhc6KPhoWC8vG/aViOXTJ1OffiYaGs6lhen2
MQPJ8g3s0X2NVZWpbNDfSOPQX7RhmEC3MFUUQSe3ClzpeyXx5LaADeF6dnUkLzu4n9J7xCLefYkF
bqVZsbY3m6q5Ur1LV0FZkqk2D/ZejodaQzK+jtMp2Uyqox+0krs1ofn8Gtn9G2FJ54b8qddpfjub
3w7N8Fg5nXKVU6KdOMuHqsS/b3akOOFOYgobNPK67eRc2qRwhyrXql7n2cFGIXXuc6c+6DExqEu9
BijiBhDBT3s+kPWACA6oHASU5nuTCmqDJjyugvtxvYg6ycto9oUVvC0aEmOEDOc4GpUgh6V53qAo
T9Cl2WlVbPQqogeTnBYwioj6h0KR1UshOjjGmiBRMlC4svXWvRhh4K51G1BaQgf2TCUIVU1i5wSq
4+YFDuI8UmtHArpzxlZ/czLp+Jk15WeoSu498jM09WjI0FbEcmoRqJxogcpHivoD0seKPyQ1t0tI
UOwOJQVl9Dgh8b9+Elc63rKsPfZT5JI/ipXu+bcGPRo36ghDRyer/toPVNQXgo0axE+FsA5JI+Lv
RBXvgy6o32RdfMZNnJ+d2Y+UoOkA3mgReI5pC3uQ95OF1bAPRuOe8PbotJj3XZH63YQ50bXTx75p
Hhwcck81hburl5mrlqYSttoOPJOoaqSfrbZ3aguh/DySmHSR9hr0V7/5TFLkpk1v9XeqOpuhW4gu
wiEEB7XxObEVAt7HOaT6dkHnpm3NxUcM71qT7D0bqfsolO8IfOtLCIbwrWLTAiG2V2xKVkuKm+Op
WP20F/HDTIL3JEsJFJ5RhNIL+mPThNhByUnyikYBMTO+10o7beIuIYSc+hxiIAqzY0bcYpxpV/SW
7mZmZbCow4k3tHt9iYK1Wnxs1lz9lcPbIHrCvRaTYz3o9FRmqXBHZdUnFxBty3zriKp/ZpVIDC41
noOhx029Gml63/5MogZoy9VIW71EYClYbuZKuMErE8JZi4b6rQ/NYQtwO6HMZWJtIlbK2y/sLrPt
j2NgdMdCD8LDTVcA3aB4D7Gir/MOASVEx69FsrHgNRK9IdnnczDRFeOYx9u2HHw5OzGUVLkYlVUc
QzfHkh4NAxaNlHJ5lRti21m5sSYvz91JQjVOc32DEHWYKCWAlzPZgid2VdoFEzISC7p1sQnUpHag
fiz3o2uHYk8U9lbvu9Mi4qo65ULJRd1oOvgzs4HintsF7dW5oZUqqeWnbKpZotYFkmPQl7UM7iOb
GpOqHkJdRh/qSJYGLi74J4XA9c8mbhdS3Vw32CL9Si3m+j7Yanhixhs6QxI/eio+yqwQbYpp3U5l
8iJk1mxKEWM+1hRUuzkCdlEH0MUg4VzKyGJQHLXy7XaSu5mfvVxEQdq0N3idQTvfXzSmOQEnbqwx
p/7oWhaEVdMb9fdwaoWfh6W9JVUzp95DYuVUNK/qbPpwEgz5oVOUcLfBbdEAhYXEnn2XuSKiuAqH
y4MuQAEg6E3gmw2UBSwdtwzjUHsK1Ko66JNk49Kar3FevyhIqw5JhnZ6Gfq00urWnuHhEgoo+g/T
q1HrKR2R4Zfj0cGZ20YjAZoowvvGdxP673FPuRJKG91nB7mCMYsUHFV8Da7zc5l2PNgnXKluiHQu
8eyjOVTuaewQIbS0j1aBUMltGtun5S+ciDbnxmWkUVOteTCz6aGezQRqYhORORtMble1g0Z71c2D
CaR9bd3Nunc1PrOgsE8Ox3Fb0ll5gkAPPFWY4keGlWdUgZ3rUsLdQv5kB10BzpeYu0iixUGT8dQM
k/5qJtE+rIV4oyv+bqII4AoVLv2jIX+IALyiP3bPWmPiJ8kGE51FAh+sB8YWeiU6k1LZoBnjNncj
sV2AiDVMtG7q4rOplemJlPcNDG+UopGt3+xE3czDXxZuJocR2Hsa7udK8MrUmm4XZoa7Ex2d6DL+
xNG2Wex0CoSF33aOJRFMGHm7M6OAj4f0AQ9Ph7BIVynOjh/ODke5/nTbIsKxtIhoRN6GHoilU7gS
Mi81XwFiclzOL8IYZKZ3oZzIcSwkN2cL8YVoalKtiSyjNOgq3WPg6pdYHZ13wJE53yTcLedveZDt
R9W7qt85seszHhcPdo1kMAeZsZqr1FMthxfXq7S73LW0FXmb4/to7EuTdGtbHNuuf1sYjVbq/Fp4
84YD+IBRVO7UDIcqayvSvQCibtzmdggTMiLpE/SPFu6xZwdvd1xtZBoPjzGKz8fYQgKL/lINoq+x
0uQqjqrknr35bnFmLNNBlMk5Rt5A51rVT3ph0RasQOndRr8e1s5KraFa9EGk+NEYlfcggcPzct7+
BzOh+3croaUZFt0bh8h10/pvzkpyv/DdpFK5dqR5bhwVSb4zEwgjg0IYbUptN8VChR7naEC5BqDw
ehCQcBO3+4hMvE0rxRzB6B1lL7zj7NbYmsXwJrMR1g7SpnWIIOaxdV2Ku1PAsFDqNkW3wnoGig9c
akq8l4ZY4DX6IOPwP/xxf/dJei6wYDyuGDbh7KJ1/3efpJc55PH0pXefwnxitKx/iyMWhcT8wJXJ
utS1mUD4UbajCnHQY/KZOUwGt8ahNjgv0Ai7kzQxRJHdOa5VB0q/1VMZwHm/qsjfuqdsVt2yY/7j
x/C/wq/y4WZvbf71n7z+UVajoJ8t//byX7uv8v4z/2r+c/5X//VT//5v/nX3tH3+f/7AfvO4+fsP
/Nsv5H/7+2v5n/Lz315sChnL8dp+ifHxq2kzufzP+QPmn/z//fAfX8tveR6rrz//IMqmkPNvw9le
/PH7o8PPP//QDGy///F///7fH86H4M8/Tnjix6mRn//9H319NvLPP1z1n2DxNVclYM3VbGIj/vhH
/zV/Ynv/1B3b1tDQQED1uBL++EdRChn9+Ydp/FM3qHFi0XMNQ1UdbpAGuB8fGd4/NW4L7L4aDy5y
pT/+z5f7t7P319n8B5SAeVkhmz//4F762+VoeJqmm7bjOQa/ETb63/zD8EYCLGSzLNb8IQZR+BXZ
04MnzVXcVd22ISQ+Dqdw3di5S0wuFcuhx4lUFfqDl/aPUQ08l+qx7bsmvcRYm2uEoLhXXmBExHqC
9paYavaNM7IkVnBIK4P3FTb0gzMijzswYDV5a7pnk2XtXcrCPZZZ09zpFhLRxN2no/xeMEj6CFQp
mAj3NI1M0W1416DXnE2mAn1ed7VFvyWsM1qV9kDdznjJnEQS20oSd1j+sJWYsmzHn4ECMtCuZevo
6yqAo5qXqMDs7Erg23dJC9GfKKDjiO9Wegk2WlbqY69EiNkb7sdQFQpltO49F8w+rNHUfdMMNIrn
yOaY5bylkcVQFFDbCtD2lfssYUHRHaColDTv2uiRQ2bl8VPTTuIk7QFxSuRhLXoWJlFkE4FroGwh
5bdhg2jP4cAghtlGo/easVXZSVz3AVlmYeG+plFe0SvMf9TxiDdXlN9qvn072P2emgO/FHtE3lrG
jsUzBWbtSzOc4EBx16dI7Cvu4KCTp/weww5YZXjX1yp6oo2oiZ/V6+SclS/Q+5tNjC5uVSXyPUbk
f6TLv57sML7QXGEl0LMhVb0WMjQb/KSN7G0/fQ+buDyDodxLdLTgPwRl8SqwN/A8QiqkhrAiP2e1
RzxwpbjK3tQJ/pnKttvphFVnsMRqNURDHtJmMtjZ7cE90d3FOcPir8GI6Osy/R40Xoaxp+Mi67Jp
rTh1fEgi8RMlr7uOQQ1l7JEOfFeQvEnw3DW1cm2HeGMnToykxZ6FQB2CE/Ajll0mUGGVgbqbCCDz
0grHc48xxWTrYxvVkZs0ZjUSZls9cCr4EsqvIaPAPFI2w49avSieHp0AtK31xKnOakvbETXBxkk7
1mbomoaWQo/k4NW2evVafndb13uLYY5SWvlqm0PEIQhehjr64XWSzb7qRGvPgv9bBOkxYo1+zhJW
To7X7LOi7o5OGuxIF/F2Nsi2LLbjbTG1xqbyzGpV4B5Yq+w4jY7z2qIonuQcrDDmJcQqhQSpTn2i
V/yiCTk+VDRXzGqc86qHZpMUTkYQZTo7m9IHJ+Wyh2F0R4xEuivcKDrlj4Zy4ZZAT+XG7kYDKByx
Dap6qe6xmpjmCg7AR1EbAKBcorBAvJ6xF8ht95Yzqm2UmQyue/qhkI69yWkcrWgcxkf6Hiyt5dvg
UjlhK86AHW1s64m+XLDqCrPZUaEhg4G5ftul6qX3tHZlR8GPQJjq3gi9TdwHct/YJDVjVOp3dP+p
cj2wxjCOiTom+CuKp8jOGQTAwuuIuX21pdsToD7tR3VFbnczM84nRqPyrq8dumdaXKJ0iNZqWsaI
7wJ5wkW7SuoofOyr+zZMsP+V8GeAFFfbpGeAGcZpjcWR7Ex235qmYOmzrVXnBSCjoDpvc8u114Sx
j34eQxmioRysW50Zuw/cjUgaezeJYa/lypvUzIHq7JSsLMXdU7Q07+FaXoXN10ypU7DnpNNdULjN
QxTcdkwrH83JKmIAEZoEQADfbqp9D4vMumXt5xMuvrFLNkTShO6XlE/xJHZqTwQGEdAQ68ZyVTiB
SyHHpbsZ3iVibO9E272yGHuFM9ZtLVXsMzX8jm2HFIMRvS3xCKfGYAcfTnA69OYa6w7CgLS9jjDu
wjlnDyLXTsiWv7M3h1VUmY9mTQvINjtt647hK3ExR44SoW3CLS/Kwe0aQrzVOrirw9pbt0617utc
3yswJGkD4hKh/YoUx0VNl3h70HUeuvYMiWZkAPsCnI1qaVQZtUXe48yS5Y+ccptax3T6ok7b54qp
rpvql9frT2Ik2EIjgIdsWC318x5GlkzTDWjcYC0Iqq2UI7yo7F4jc5fAtwHpYhq/6pSWfHxGhEvg
gNvkYUpameIdR5PEcalnIA3lrqomD7Ws/CFzSMZD0l+5qr4GDYan3gdcobbPukH6SWsjhFHZQ9UP
bm08q0b1S0+NN9VJuX1bk3OauZSCd7kZUbxx9MJ3hUmaG9vVlYmdZ88qMszrzKertq9yZFShHJ85
ETSadbDfWsUumpKLH1VZfiR49DJ6UbjCqjUdLFvfWLI86FbqnRmU39wJBWSgFzuGUkSitm+pWP/a
EVU6CTfw2VSKa+JtassWuRQdkrLCkGg7n0okPt1keLTgX1yRjFzJ01M5GOG4sxi63TJO126ulBtW
ndVeC9GJ6YYzXdm4tIfp1CVWdujofq5xFx1cJnSHhoUbutvaw6xHK1Wug9BLCTgjOL1JNKJ1eoTP
jOrJalDS7ySHyG3lOZcW/TgyRHyStVr9YPfvI9sZ1v2IQ3qaDL+XRfssEkQZVtMDnsgIcmuVozfE
30eEPogn/XG0mw2hJ5hgh26rYmc9K5WerUg4DA8iGg7zQRza4qWJvV3vVTVWrvrkxNPB0NirGW0B
vtS4t7s29WVAb0VgvogE59mNBYNrnFMUV34Kkihnc9hrGiffcciWuxwdyKTUD6VqO/44YE/vA7Wg
I+CIdWx+o0YWnC23eVOkftabUdnbiCFWGYO87w0YxUeErpyj65hK7+Ays23KrENDK74pwvyVIob2
dTNi+53bnV8F7NTVzrpGcY9wxAiRIWs/Q5z93BJMb4NNxa/pz2oj220uKJBR+E8xDbKL7igt71GB
PyU6xkccOEfC9RyNQJgBiSYtmH0T9O5D4QUAa6kQRV300YhqWM2eraAW39D+IgzVAJhWLK5QmCh0
CwpmrsoWb6010SPjfoI8d87THqT7kHpb/J0r3DQRdWGAcoGMidolcCQZgxetm1n2LB+IjUJUPPb9
l+vocJRRQtFncAAoBsW4t8hmyuyk26W1qlC3wYmTJtUBzLqN10Zz15MVJb5mWgdC2/W7WtOPU5e8
WX0X7oZujB/0wVs7gzathJm+DkjDfVmZb8R1/By7Do+ia0FkY82ICIdKThm/JW1AJYQ80m3Vf4pU
PZsN0e9DisUXEdlTkChvQ6Tec/YRj0Em9hQWNcigGmKWBaGOtB8UOqJjkuer1tUn33I0ECaI36NJ
KOs01apdPQASUbN6J7T0kWHhyXCbzWCnL0Glblhcvpeh8Y0VKjOPhmhex1wlvPCrUNzy5Hh3OGaG
LQuR+9Kl6SgExQwJMX40SJLvBjs4dfAV42EFAwcdYQFPi5MHjpBRC4/rKpAOKuwuJG1SKWzsktNz
qOo4guX/5ug8luNGtiD6RYiAN9sG0JbeieQGIVEaeF9VKODr38FbjGJmQhLJ7kbVNZknYXl10gwS
TFtVrHl2Q7kbNyLnvUa1dCZ45a4JR5ZmLH8rC62LgRIQAc6NWhJQTwkcQZJWJnp6jnC0XzAjuEQT
dHwaPeQnhCAcervIE/b2SyzClrnnPF0J+f6jh47kX5tXYVn+lsFY37M9q9+A9I2ZLHGRHWGoUtJM
AKFninKIBsYTMyHMuPbkEIty88pTNHEK1a78Ixy6CdoKIx4K726MXots9J62tXrRNFDHsdfOnTlY
7SUP1StrRQ5gLyiO6DquhFgtF/802va9qEEu9xBoYmmVT+j1hBZvjjPbpyHru0NkmOaZGDSapzDC
Y2vM9ETIxGOk5FQ5tE4Arg+hAVusQxltM7c7DsiYE6Wdq7f8qoGOPqgCePLs6edAUNc57brcjfxT
QjVL3EkcHEKP484K4BiVyCn8yT8V0XYsLCZvC4Iksq9m85QPoODWXF4dA1t2eRsd9htZLd892IZx
viI9REf4C4cLA1CDb41ccuPE9ma4x9HewJr6KhFoXLuR1E9jDepj0MOBoYInAssko5uVad85yInl
SZmIPIgzfO0CboRxGJ7DSW6H0IObB7LgWXlM+q2CEmgJ7yvWqsdeDRh5rFOU1TkZoLDlfdZPirv9
XI+eG9eGvC1qNeCLWg9+b31bDg7YCb02awSkY/X2WEfWcF1I+mPmLQdqUVQSzg4UDtuckiPcQePB
+GwSnPXqUl1Dz24vVCIUoLVBZT5rEVtUQo8mnqFH4YbvYxP9wWZuJp1N5qMczIdJ414wllc1AptY
EbrGbHacA1gRXpNlOVBT/4yReHQ1xUnTsXGvxHhgqMxyb4fvdfP0B31Ox6ngYABamy+RUfBL+iUW
yNl6ET77Gaf8jqZI3GM88VxcVxVM9mRW4es2R+t9BaNxbAYnbUqawooOObGA+iRjHQypAWorDhR7
4bL2qCdz+z6E1/BLmJ3EaRylDN5tJNQhJShVYgzhnybeXE+IG7bLEDXUi+aWoMRfU3R54rBNZnnC
e/ZuialKwIZc0RAN3OcwICwWgb6NIVvQDKID1/dMh21W5R0vyZ4oqeCTOB0gAb+tfIiwGz4J2b6X
5dBDiyj+gb4EabFDjxes7A8qLKlJAwIMDA/vMtU+okSXUrsXjHgb2THMNPuTI4ZHBOaXusV75PXB
dSg4NEqvrM5G1IOMHT0GutAqTCPo9uTvXU+K+KqcQ/gWU54WzToiuYfuks8TK+gq0gfhdM9EZbtH
K88dlPP4WbIMwRgSiB4pu34Z4dWesjKXcWaK98E0PyYRuoc9+yNoMavbhXxbl/rXxHYtpRDx4h3y
UZsNajGNE3xDjqbpzu2x02mT8cqglZTHzJlZHyAt7rP+31Dn4dVx8/JVddsF59abBJZ89hnfHvqa
fW02kk9lduFD7lM8sOOa4iCkHNnUjpJZ/SOpNNEwnya6unygUh8quiQ6OJPyEETClrewU6pEeO5N
L/mrsJrHIRrFuTctajLPvG39Xb+2RZq9iNIgAbAq8YD0FMX+1jwMJs5FiLsM4gVmyna+kTF/72kZ
kCbKzTp8lDayYUhWDv4TozkQBOTGkax5/tKZJWxidAYXJfxMXjjvWM9Zly5Mi5JN0B42s83SlELE
iepHZvggRajnr3lbDXQmArAFuaQp/pj+I/TFj7Tn9hEi2UVaxveGbiqOdObtFxOveznBs21BMK4y
BwAZvq+BCB/2h0jbf4nLtVKC2EWCuooNbukPp20ImQ7A2YhIRC5YbhyUG+YxHjJo5l3sLno5dblH
OQaAtJ0YOTRIoSnlcIgT5nLvqYeoZmPbG4OKWQjBNiYC2WnyMQWZE96BQfjQXfuFtZulo8fHwpzL
4aAn97bsUA2n9t8ktS8CeetYGdarnzHpbtYp1UEFFdzzeEqmoj8FkZhSt3YEz7mFgsSul4SL8LJ2
DqgqmHwFdfADq+2z58vgPK/ZH9eJBPYtcbDDXB90QekOKx9ax+dm9tAOcklOST+l1WpHVzmKPGUy
PcSoozb67ZYTLJ/re4c2D35L0o8/K6D/y9CyzszCnqMrkzZgS89+7JwMmAlYha7Tv/GdHoAovG7S
50HiAYoDAm/G3SBUGy4x8xmNgb0dhcdPxEiH4XyfXZe5eDKm4bWY8EoPYQGQeqZYHPBVHFt3TItO
3g+uA88z7IfEK6X3EGqcBoVF1kJm1A+Y5SFkGrgJCjB+Inq3YaWsbEnJzPLuXAd9PjktnnZuTub/
AaRqn03sOQBURqKR8MhYg3yoS9og5Vt5bOtii1HLObdq0v82O3+1KSmarCIFYOz+6Vn010gtDKzw
lye0hAwKFn1VGY07QtiO94rGbAw7E19JMx+byv4Z1R9jWOY4LBRlik/1GwRUq67j8Pmtpk/ZmjQ3
C4JakeHnHm0eQHfQ6RqO/j2Tn3gY+BFGNOTJlOWvqnGso1nj7fAz47aBe0/zNqE/R62uxWnVjr6t
yJ8w4P6gGGaqI7pPWVTnkhNxCgb6pCCesHnAnUgM7DGARK2bLqobtbjNZ3T5zpbqBrApJrbhGgzM
aYgWf6LAjQXdCdfdASGX2BXLWHvkXTjS4A88CEW0XrtG0VtFSHcraPtW+MHND8zS5LM7mMFx4Pg+
MBg2Lj5LaGiUpCFWHL9MXYdrW/ruyZmgFtWN4NkkhNGaC8CQjtUdyF4gYN0droX5lMO8enUD46aU
tM90lsWxqjJ9DKYWqAyzACMAySBDpHhttb54PPEGo7DYr5oHuftGormgX9rKWKsck5Cczggg/Jhn
yD47ZHZAwFjfaQ+bU8g8aY5G47j6DCSw55f4HfMKiXN5g67Bg92g2Vtri+zqbKVi8+H+RlGRjlHW
oBCP3ssCXv8ijH/O0sq7ijBKeoLfds5paJTcJQaBVaYThCecf/dRSHTbsIbZ1TS37FpPiqG9ciC9
RVaM3oiMll62oDEiccibUR1HP2rvPSS5jMKHL8j2y8PSNtYxE8w+wsILYm+jl21IOL6wy7iB027P
o8f+EVkm7BHvV9Zy6Yno4G17JT/i1c2n/lRW8Py7FjfhTLrR/xv1EUU3hUt+7VtGZkPxJeuZLzTl
n63bvu5Rrp01cBuvfkX6X/HaUagfmsHok2a9IUstY1NmPOAgNQflvmWbsi/msl6tQb+OZuUl9jKq
A97InqJOQIovhjkJCPTjRyDCQ7BsaIzKP3aVOx6gQGRnvxsoPraQb9viDsvBhzTCfi9x/BKgmN+Z
dlEexUI5YvR/7WDkL2gMHQuClzML9TJgqYSLhchR+e4G5QrysJRX2fmXkERrYROClUdGjrkxetmQ
yz3horiYEByTDd/gjViDlPERcAJiaYG4yzRokFh5k2/Gcl4YRpX2tYlYugqVPWK7z5+bQT0ayiiS
pdLvYMOeRYZaKcB5hT3XOgZ09TSeF2/pmY6M2Xnpt88y6+tT4+qvaRR4/kf432UQMlkas4/e6X7t
e09WUbyBwwfmCw5Hx/2ai7cdQZbU+d9ZMpubF+2n2NevMpMRrAMIRYviUewISzDWXY5iZu+Z8+qP
nDWoa4vUQi40FRtUA0anQ+CpqzEYv9vVyQ5Rowbuj4Fq0gbLmDVBcediwzqogcTZHiCdZVi3osz7
7yHqP8giqBM0YmygI3mkcQ6vRl+QZDUM/mFbCnVt95F417M1Iu8LVLhhrydSXprNLJg14x/emNPE
pQgfW+n+45IPb14Q1S81/xWOZf8bsRVtAzKXAgAOHn6YFaT0jgh5tpsxA79nofGV4yrlf3SsWazm
ZqLEPHgzu9dpMQByzATuTtX0S2BNz4cF6AHjNzwqWUk1rUFKw1QoWJMVr7piU00aRs0RfbeybSAj
wsLr6YfEifmExlPLlxVgtp2wugW8wqb2XsQ+3CWCZrqOQUiqvWMsj8ytzIM76fdKLF80UhdDMwkU
BgZyETZEdGZEvGq+gEWAiLmoo/D32I6uJ9fXzR+dDZiV8Mf2UevsiDt8f0oAsOZjPl0cApKHqjua
Onul63v3J0+ee/JTbQ4euynPYw0Id1SYIaiLcEl49MjbjCSmKquOeUEPNhx4gkV1tEXOdoAtdCrD
lQQGl/GIszYQ76cohWVAge26uD53oKziGCjb+01ztGc1hs5aGQtPvklLqMw3QIW7JhLua7jK/wwP
GKcYqn/k61qXQFU3X2bdqQii4eQE1DDEAhIyLhYSTMApyMB4Qqj2p5rtOrbX9jdwLdzvG38+1x0M
vD3d6ClSORJshrDcw7NJQ0sVE5qPwNI+EDB/k2XVxs6sPpcy8k+zjTQTXW996Q12QEHbgclX85Ug
SrRc80XPWZt6a7ukuiL/zsice8c2EYhjg0M0jyKEbB/ikEuwR8JfbH5mpp5dTYTrZM9XG4lTvKhx
fLZqbCmkQFBukmvsT5DAZqe4LIg+MKzdqrz4Hlp63tF2X3iMOjKRTD4KbXWGH8FKByxRS0ZhUixU
fVU+ckmhST7YXsYwuwiSTkevPpmbZ3aI7ISUhVzEeJlaRJbjrLLDQjskAatE0pmSGXlqwqyQAVB5
QQUpkqzZo/yWn8jpINxW/W/ml4A32GBjIWQ6ooIg7f2eefnKI54hTU+hni0H+lIYb1XNoKkyfyJa
DqkrGVvT8GLP3c0eFZMhnDcqiNrb6uSv40yErVOCZGlw7ID3atyTiMI3vsjLOICTy5iTjfsvgicQ
ShVMkJ+SPu3QbiyOjdDCikxg3lTwIWsFZY2Vk9CGMZAMZGdJoeLDeXLNv4Qd/7eJdjoX4KFYmZBb
x+uTeG7oo7JmzyV9kSXtSKNn9WDlTU2HXHGwNYo2dHZdctqWcj0I4zN3NotvnjCB2qOhwiENDIaZ
z2nl+3pox/phM5ziilPASlQBTpKsFhBGIQ6ivDe7I+uzfyGatQdP/Ocu8tYMkYpRPP7MOFVUQB2F
wAmKbKaowwN3SsPcI1eb/HHXGzEbOdu5YhPnt0DFWk7h634X2j0+EWbLTA4CnLpOQ5HckhETMKa6
Cqt8CCZ0T/WMBpph5d8NiNJIfkPAv2ATI4YGHbl5s1dpgnEIt9six+KY5zuw1/Kz8zw7j+1qReDY
zfGgCGx5LF0G96DU2AV3Rdwj7LoI193LbePAEXok/5XV1bIe1lXs+M7hmG2oshj8PiL9EadiWNWt
8q5BgdjUbSGx1r3iFerIsGbXeJfN4blXC0Ml/DeNTSPY5LMHoq546fEpxIQDMgNZ4I/1efRCTtcN
tMjrKkrvzony59osymQmBasx/gVBj2hot46sGZMnxiDBsLnMZTS76Gj5za2OExrn0yzCggp5Lxj6
ginA92wysVlkD38jbB6qwiDWnmSK1Fl+hiasHsRCJlUWHAH6fXXGw+Bnn4ERjmlXr1gauv9K3aQb
zrlb0wdvJjaj1JNuMoW+QrnJCPJ+ZX2kqo3RdGSd9YiHVq1mlHD4QRnKjT/alO8rOLHY3LAxSRfr
erlzQ91eJKHqwtSA/+i7coqh1FAqMW8whUkr56hHW88LnkET8KTBOSsZZZ5XVV5oKZD+6eFV0LXe
QiedmdGQJrc7nRVTvHJjKTQS+VCGBFOiUYVnlkHaIwpKDf3ZNwThocyRF2d5ybpIYw1qTp5qoMCa
KtYHQyzqgWjLPSA0A/G6y+mruoXxV4cXl1Tf53ljeLdXp+M2IdGaXQvJk3zuwtBmgQSCm2Ct87Y1
3hnPOf4sgwIXN8JwaTsQDAxNZibF3Goj6T9nDJni0At22D7S1gvL/QpeGW7B4g2FxHIgEfU36FW2
SVRiZHV/umuwJEMPBKWadlCfXpLNLjdIDRHIb1g3hwGsOoXApJOM0RUJHc1nyEqUrVv7vM7zdO49
Izq0ro0l31fNAX2juA0lqPLc/rVCUD5o07hZpFAcNixh3R5inhU2aVileWml/ZBnNtViwLzY+lzB
lT7BGsnPE7p/XGBUOEFj/bYY3rJfEdfaIi6JaPQstfFn0frdEejFtMvrb52P93ktCra13XrHW6Vv
+wesK9jgoAI2gXgoIoJGVHV9lJA6WFwMXPH+lGEeZ4NNaTvPp0W5Vy/QPlLd6iOcPMTpBThyXjvD
6FlPWvIT9vqoV+b2azA+FXaDS6eUhzwzklr1FkUOg/SgPClUoRc788hoVg3uyPJ53cZXxw3OjHJ0
GuX+M9muLuir6jYiVOGJpB5wbXI2DK8BcgUHf8Xx7kFxZzdj4MpA6j4dikdj4x5vDPXLm1yehKB9
QTUfayvCh4G+ks1t8K26hb+xn0Cho4ZktgkZi1Qunjl+l+3w/7XIfzsTltlh/IoM7i632ACg5sF/
A40uEQIIFAvkKtvybm2oYtuyO8lieRMI9AjLQhgj7c6Ps4bUg4Vbq1ucNQH9i+E9LxMgCbwwM/3v
Upw9r7qhGhwvfW4gAJ5WuOixyZ98Zh59zkVgnRyktjFUzbu8q+2YrPi3KFrRUyjctwifYzGPzxE4
amuiMCTpFaqZononP/arL/CPB9U08FDN772kA+eKbpO8EWQuUVGqOn9s+uwR3jHldl8iNR7irR2o
pBumqSZ9Q1WNzNpgmYfMcXAMoE3qfi+2+89B0sLMIIh7B5odqYi3iFwEEIqCmJ/I+WkLFhxTHTLB
DRAUu/9U/R969pexXB4Jwtnilprs0A3136K20Rhp1kcLc4HcI/OsK436XM2cpHmIo99qyA8LIm46
D/W54/G5NOQV4M7Oamdq6HUOMfHF01PeTgA5lHabm7uo5ob5j3KS2/xY2oxcwSDzg68+q+XqAQ0u
3yBRjAiylEAZFuZ7cjCfXOEbzHamhvEajgUXW6NafhXrt7OtiFqm6AdiPAXv79abzv7srkfRQPue
e6yNQ1G7YOWQhvfznxrVWYor5LvBFUgM6nppmWJUG/xTRGxLUItLBpG1NiU4+ir8k4NqeR4X96Vy
w+6whbK7b7xWnbTY/gjqt0SEnFRjdV1pNu+iUlASLNULzrpnakiZOKb8geVwWHVbPwRWkz+5kmCN
wgBmHYGIiYAg0eoJPyGT5Qur3nRtykG+bEqKq13mXAsLQwqDZcjBlvZvt8j/FpkkaWU04K6FfYso
3CqTwl4wNyyDcQCLaT4hXXwAuxjdct8S50HgqG+Fi3ZvZlW9wV4gVvpMgG8aFuFJj6BbeoZ4uyNW
PtVAXqst+Mg2bfxipEO0UYQ4hYrj3bORbLUmBMZyc8WZYIOTHJs7OUSHwWE5FLBgXKvduDJGxg2p
wOJ44oqd+Fq0HXV3v5AGQA6W1YjwzjD5DWsmhuvAow2jPiBulZ+Rqm3EloK48XELiA1Tnkb0COSc
h5a/sR/co4ctbCYJDl7xL6mED8KlK9OgsCYG5kENqcTx02ysNxAgfZ8McSBcedS83dRLZp04hbRT
AvbucFnB16yy4eb2yKSUO5wZncOFD03ebUe/Dbp+g3bBRkcFFmBlVkeN3Hf9xUL3lmNNNjuOmw57
2yiDLA2D33oeHQJGQwIAoy9PQjjrbIRCi68/8xFHytYSweu1CwjsLkjZOb55HMrEWDh5DM87vBhF
kbh5d+bxQMfR5Tf85stJOoSO9AzKCr1d3c0WJKKUhAmg4OuLjghCg74JduSlNAoU2aEbXXOmA0fp
eP8tFRntmzlSgJSg47stOGmnZapvpX01alIBtHp0hFgJo1T+Yd34xHoRz7RsplvZcenQgXBbjBbw
V+1ESQV478ZXjN1ulHczSSVGBuCr42GEgEC4Z9DcrwhAONIYEVQ+aPNWWVcEj+IYTvqnZXcz2vZD
SX57Ym0ak745/202G5eQaldSbA8kePFQAJFgWmWrA1u2x9rIAQwt0a3hO4MRBRU05OKYF/RHLUlR
JjrDWjv2U1hwmlqVA+sPj+kp8xkzz2F3NVmWL1O7JrqPgNUwM7s1MiAnx5rfcheRV8feMB1QvR3K
qBDHZeKC692cvPqKFtYF13M28uYDSQOsH8uMyyVH6bcCJqv4q4uqMBnGYooJEfvwAcNeUuZsRUUJ
l9PM2uWcbR72qpDlYeWWTVKSjjzp4hdem3TV2niYhE5bQw5PixaaOiyvz4u/vhoZcR1lwCw9EDOD
DJeXZZn880SYPOamNFyif3XeWCmh4ASlsPzi2z/31B/SdBsshBji4JUYiePYGF9FhCWbk5x94XwI
m4U5bQ5VHIeajb8AdMA4Af3wqd4w1xwav/k1gjIFAexx+vX1u5ufy4hEzjkTHdINTKHbumdN5C5r
MM+9jJq3Xk757hMJTlHgN++O6m2YRKSt8kjXIBrOrTqDdVzTBbxlXNRzk9Sw4ZJ8msGT+O21nYgh
XPBiJsqu89Nid9WhjaFMowlVmlOcy6nWt8LwCPvaSNxw2L3zTALsZO/vpMtQonjLS0bbpCejfAbM
tcQ+6iBanIBpAuP7wZTyzrHfynYfPG/lDcNfmbaOU9z5tMGcFu0d0V0/k50ZqY3+MF4AI6VwaS8m
7P5jP44qLnU8FSJLI+ruq2wikk/KhtynrD2yP380oFQCaHr1WuKlGYeeCQqhBKsMtHZdTWjvEvUp
UraJlFtgBB5hxdCtMCN6vvORCf3bFaRwT5G8qlyONzZD5jVsKSPXd+LDaHIFywhFyGKQDx+DNBET
OX2bkgN1Lut6uTgKz3VtvOdFfpJq6l6x3KYba/ezHyD5EWm0IOCbiEVgBLZOJwtaCHPvGnVwyZ2z
qGSa+4ht+zvpchCiJ8Sb0QY0za5BcK0jYjx7RhNhq55dSi9jfNTf7dS+5+7gX7mg/au3/4JY+KMH
ZABlQoBTkDwR01w95tEp6jAKUnxZMUNMOxl9A0x39jz6wk50V5MChaeVJBnaEeBXgM3rJq1JeL3l
WXDn6PkvbcBFL0R+G6JmuAHKlf1X9M9RdP/EWiU2o12WgkfFilmX3ET4DFcWI7PLMPMabUisx6Jg
P8r+SjvD/sGSrFY2Cm1StMvMlWdavIwKjsU4E9M7LZYgbiwos6ngo3MxKpTClQwsBC5Omml5bch4
u9eFa50hsJJ3q5DR87p3PrvNqecPhqVH/sCKkHoREnxhJm/t3D0EQnBVAFEhjO5JsrO2iLD0XJfp
qhd7wp64advwGC71rcFWn1oV85tg6z5WWX+5gCBPPBvLDdfdnCD7ng/j5t+VkfXCnoEIvcK4C0z2
YIQvfkWlyr+RYeT+mqiobK6r098Xq0cwh5aXYnk1y82AUIeqF7ETvAxNve7KvzVB3TjHZjMmC8A8
RK6rTw1BCXG4FvJuN6MyFew/AKU6F2QLkhzU0L52ZAxR6FWIKJjWcqbSN0Uf00bNGy6TPADC+cq1
QYOXMyhbONhdma2IBKo32xK7fH0X/pjGNaTYD73mHJT7trkaqAfLd3oegTTy3q2CX6tjoFH331Vl
EO8zMcQBqHcKB999wJ6UNjnLqFHlf4LFHkkShc+CLIR9X0OCdIO58rSZZH+icvvOkNMjNxV/Q6DL
ycBmfPDxhmk8qUkXlZAB2uxTrdjSvYIPX8/E1ZdOdwxiEF2kkoXDx7hyFFbBc9Bhx11MbcX0JaCe
A+5f4gzNXVFlHZH/c4HBDtvmGzYW47Aa6ICtFejGVJT38E5GvPFH0lFeWSiiq4QiB8FcJjyZfdKT
q3SgAkIjyHxf2zVTveDHZ7R3a3PGAXk+IdgLTw1W5bPZodMdsyPZITv3h04qH67djnszTaTpuwiN
nM63wot+gkjqA3Am7kCBf7CGe8ZFSN9Zrtu9vxATYUZkk5p7RgbkkDEJCxNpTN5gSwwdlvxZk+qw
/FFDOe9u90elQvTCUcGOJadSBof70DPEfMnH8DyiKlQArd6sZ3eyqrMfoUkxLKgOU3ZHQAQ1t4HZ
ZI2mM0TEn8yxmoMlQOuKDMfJ5rN1cixR3+FtdONt8L+9iFVpVkBzqxgRdiasjyoAwaInFIzN8Lqh
K7ra7YwQpTnmIRJJx3OKR97Jo41TxbS38Y/tslyqlnfp+uZpdvOv0TI9kha2qxetOMWtvx7sp9Mw
G/MZ/HNwZLpFck/9e+iRT7umei4ViT3KzSbw2TlXBaluZpftcEaBrg6BH9GmY3v6bSnzsoT3Vms6
Z0tT704x1dKPQtET25J+sSyr+1ETUGtBOqEoMI+hFba3CTFJNm5M/qZbJqz/DINJoNp3MNASehpS
p1CI5bXTpdng/qUrIg218rH8ZDO6+Zz9xzJWtxC4fexk/2lzZ2CspH4xnBriZqI+m5m5h/NAMDXN
zG7AYDOLlLrIKat9bO5f8O/EeYU5Fc9nA8mxHVmoEPg1QVT61teQACLkQbommUKs7k05fKRsd3hS
Re1ch17Cz4R6dDCD/sOVeXAjqXWKJxoJtJvEbiK9Gi8kdD+0mMvpPLsH21bMJZGfRp5VPmaQzXmQ
d8m7ZZzmwKOzK4+gGfq44cJIvd58r7OG2Ipy/M+1z/Dp9UPbBvdzuBx9ZwadMhRP9SQYk9a80u2y
xwZz57CzQMaVuyYBEtXKGjSrSedjlzCH3yziwW6Gg5P4pZEzFrOhmOIEvGLA2fJPpYlGbxc04eaI
erpEspB503Dr9YzXiMlzOK8Pm9+8TQz5i5qgui7diohw9mx+FWqzkplk74udD2np8zuWntGrRkFX
VjWSm+xkFrTEjdkxZ8KxU/tlR6QQp2FhsVQg7t5mFEAsLW6oWvkmPYj7nWcgmlmOPlWifto6Nrew
D2kGLXzbtV3eU8vjvLHRWpMjsHGNNdWR0cHM9DkVC6djHqnynvSM/RqYSG2f3FcLo0DCrIIDOufu
JpBBHV35QZ4yKiiLeDQHZXADMVs3xdEIqL1H9Z8O278MlVuycqnYzbCFj4/qsTTcJ4EGjiGbc986
nK8Gl165T28ZnwNQBPCCPMV45w7/7ef6P0dEEhM9LZ4wRDw7+mkboHjRS3yBujt3OX3Mxjr3kBES
vJjDm91Z//K2JOH1axtmVqNl8FVK81euVxJolP6QJUOeZbaWu/Zx3CdFzO/PYWd/LwY7u/7/4Vk4
GGo/1CfuMXmZOgabnfWZDe1wdtD1hqRMQhLGa9XdTZ0EOmP4SxxR7XpZzadpIOnaKdw+qQXlx6zo
gf2IjwrKhXYJ3xl1oxyreLggW8fK1hPLCIi/C0ouRpua8SAO7DqiTZ+rT6REcVDY442NT1wJYO1N
p8qju0zDJ+CPQqGFuQ+M8qGeYLiFbWXuFhUGPVF43qzty5TTJeKTwHG06dRdw6t2rPrEZBfwGlKn
od2gnga3wKLomSb/V4gtMFp4G5QBZK0RRn/Mce15OUjXef3W4N2hx2cH16MaXFcurlaRH72Q7DfM
Y8jdL//DstTS6RMYGZQ9gaSV8TsU4iPgEiNe9VNl7T9S8JzEIu+D9dEtonUG9ituqqtvoaR20sHO
mxOzCb4opuExaPeKxrZY9o1PmGueNYXokeax5KPpXyIqmEn23n3nK8BlNJObf7J1eySmpPrV1DEl
N6GUXhtcCQ1A/TPbx4Izinmr+RQY/mPkdtcasEGshy2LSxPBQh3VN0ixidss9Du24suiduw54Hf9
4n3nmF9uiwiQmRWX05m2w4RDOZL7McvruKLYZHsTpqur61Pk6PupDPurNrMvYmKvwZq/VjUOEj9K
C0l8hKtZEFT/Bkez7J2JAN3GlwxzTgwLj3gKL/v2APselmpY47nv3rsQl7qL3WzT4yNKKBkP22jf
7cS+wzbu41vsLCFxQUH3SbKXca6saE5GySq1Xj+CjiWZNj2mME131k3OdHDZDg1Bz62D+nZSuHDq
mc1uwXBS5PvROFsTGvy7SY41wq89TqaSfyxGjO17UznRTUnnyennRxZ6mNMy5J/RPOSJGqzhlg0D
PNWwt8FYQBmppvqpXIV3pB7lyxjNTXrYSAxToEyazTvPWe/dXcSah0aBTJPeFmU7e6HSuVfh+iQF
efEzThcQ7UGqx/lLAZc9WmbG1TteOlg+x80LbmDMctwXoz4ph+2YJzf0Yav3Xmq4F8CRHIgcy6A/
Fhg2jd2yHOpxWWppnyCz8dgG6PVQrh4xRWDH2GQA8aT2DsFURYffJVEFD2seHQFExrPFHmaSb6QV
7rOqkhsQLq/tYqKqGvrxlXQDMI9P3sqkehl3mYL62yOUjZvR/a8y92Zl6gzWfnSOtrsdgJe6J0Qk
3/5CS+hLODSLis7olKN4zrbyXOA1ZlE2ItoOfB7vCuPw5s0kBarmhbEzmlgZgm41aOFA5N6Xkzdc
hel/kRCzJWCvmSayz4iIdEh5+7ncYivcLVNDdLV8Ri8tvRsyL1YLQpUMDKK2OEbDUdpoCMA3E7Wh
ukTgeuCd4DyY3yAenTlk0G2EOd3xxr7HL4dX317d+448OGLJ0Dz+1Kp846U78/0bCJ6ZxwLexifG
m4yskZGnh+CS2oFjPySmXWmBb8Y42x1mtgHgQ+q35dkZi/5lKArBnr4AK/4/5s5kSXIjTdKv0g9A
lJhhx9Udvm+xR2RcIBGRGdh3GLan7w/sGWmSPUNKzWkuFCmyyHSHAwazX1U/1eFuh9a6pRtiOV2S
QKusSxemW+xEr1Ws3XDAUDWU1AJKccpWrWQXxP7+lET4vHhtr/TIW7uCKRKeZIRl9tb3wQhHu/Oa
u9Sqsv2EE1wM5GRH7a1y58YXWctEDOoahCTascAC+ewtJgjHj1FRPZujdo/N4jgHWoI2yQ9ORZ7g
ie01DWqq+ezQA8qRyBmIK+imu3UcGhW0qbm4WiP3KFizxaRrMBDkzY4CmWo/Qww7tcViYqy0By9J
k3WFgdwn7QIfpDYQUwaKg2hICj5tR2GsXAx9OsWtbt5swQ0Cjsrdz4lT9YFsaMm8oXi1KNFZEVjq
N4hnpby0ybyd41xcSvlDDCiky4Azj1W77QTJaZMreVXJDPK8wFFMPjO3xmLdFVsq2vU15MJNarPi
kl9pb7kdrx3nnLq9eoizsPADTkeFaayF5b06ra625TKgxsuJxkAdNC1vJXWDzsxesiKy2RM1HmD/
M9gBol4biW8unu3C4ML/Th3yzH2pboWtH8soBKe1ACvmZDBWk81YNRwxRTrg8+yqfjVtsDXUttyS
VDtlUQuMpfbkip92mbA4+8osmntO7DYTNv70+LWV1Mtg0nsv+dN3+mx+mD070IQ+O6zH8mB15n2+
cIFyMNl432ZQRMPEGCUhctI0b6JLnrqRumACxCWexOcxUOzFTE622KrRh+ZMstIWvNdfOHnhN5Di
jjh6dR48fHVOrKlNlnEGrnRyjo2Nl30q30Gd02yt6S57LYc7qiSwT1Ox03qIcaF57RT5csubfy1n
r4zqKtJa5pcGaHlHoSvv01L8mtrY5u3PdL5lGrBOu3laF4HsSXsaviOGaOsYE2uC/RRWCS177cEx
sUughtzwUOHfNbVVzmGaAaL7DbHgvXQPuhN+MqamVbUJeJnP9jOJQftUaXVKtDy9RA0D/GVNQS9O
aObND0Kk8VZPDSiyDXJvvLQYAKOj97VBYmeYeVkmfc6ERb2d4mMya9bKSGh8rHCk4PvKb1OSMfQ0
oXERVWJ+W+4ajS8sKDlCpdDuMWFgNGl/ofYK2l3OU2Dp1K0Q/4ga9UwPir0lZLchbstorpdIKKGZ
Mrhrq6tVsyet7eEBilOxz4W1M2kWnVt9ZCYSvkgnmg7mhGZRLtF3FWV3OVMl3SWuDlnHO2NhNtej
1hKOjvnBTMNl71BY9irtkpDdJdVyA/YBzDDccp61ygeiKmE7+7bZPpqTXyTTeBtCg1goNV0F8+R1
N4M0jL3sY2jq4+iR+kdMOU3KOXRp/e6g99jR8OrF3qOAh7umKQI6PNuBqMhsv+gx1ivnZ5i2a3K5
tBOILGHynQ98IngILt6FpmKvNJbkfFi63axYXDrvAJYQnAmO4T6JVpLYEgXNo7GNsb5PRoy7VKwJ
N+MMaMHt99m+gGC607173bR8yHpvzGhIkrs/+nhZwD2z8aPwh2rczveylo/Zo16taKZTsJjqxjcD
VFC9suoNZu3sIMHlBJXT7j2vLnDjETtGnKWSrePkM8aIr0g+qWiIduiEcAw5P6YZyRcNI+hqrjTK
2RfLXbStZv2RtosUXyYFt+UjGcbXeVhqq+sz+RJz6wntCRDoMXSaVaY3s8+I1lzbzMWwk1VHutDe
gyJoT4ksdxJeOz5qQsj8zLxAwHn6qim+bdDZSZt7Gz3APlEw3tn1rmUfQBfDSBJUfurVN+uGg+ue
pskYq4WvG99NZpEdN2aGbiOUMEc5QAmW6HmzVXU1EdDmaN98Vp6u+U7iOquIXoC1PoD5zDR9W0f0
BPae2mA3VxvcGeV+LHn3T6XJpiQNX91m75Kx33q5+hlX8tzF8y9quEiV811nQtVbYTOdV9mEcAye
YJ3H3Za90LuNPLePaa9k9mHiJ/XkVVMPqvMiYvEaUi0DmEg852EXY6JmPEC+ZqeoLljFE77EzBnv
k3Y+GaVZHNIh53JV7HUnLf8w5I+wwLStKdz2zizW2mBjeLbrLWVq7DsqtlrRs0ab8NySC5NEVCi1
1hj9BpR5K+McUNJGLF9/boJo2M50JDwlcgzXNhES8CThYm8aV7UJskEvsswH4bYE5tolPgWhQ2dN
8/L4LLEdQkIaNsD1mx+WGWt+Odc76cZvZDwDlfUwHzEepAEdujyzg8bd2RoetgIXDZqKMOGV7soT
/QeDjU8v2wx2IYkEm9x+BiSPkZNQN671snnFSNEeBqW9JiO9h0bR1esqldsQy1EEqSpwPguky0o3
xBVw2SVtjWbvtSY2irzYjJPDQgN+K7cweDZkYDTDLtYsLvO9RTHjihQky0Zw8OJKXPDNwXJ6Seh2
JYGYeqw4ONZNQ13qEl8HBvovYHjfduNabO8yQuBVcxOwOWxDIxlh9xd0Bcy8xG5NcukcySHNuja1
z+WEPQEdGL0rnJEEk8hjCFOA2NNy5xsncH+zsM05je4SbOMkghJ3BI95aCzc67E+/0o89ZNvlMAZ
17jqmEbCDldjGXHUpApQrhItFMTAQCSoBpijrBgFRb2lDmOePzSNF207ydPhKY/x3eiDUUhP5pIq
bAC9kWOJtfKiKU6F+hSfWZ9exsSyfdhgX33tmZcUC1MeZPMJDNWPLsdjkRjEcK2J3KbqLIKeifpV
JkjiU6yfOeC/0QTjrJl+JWtNc15JZdZ5iXejmN11Ur6aongIOV4fWeN9aa8oBFjicdUGVwpqpKZ2
etQ8V812yiQ2u4KeydCwkI/YNuhe/qN3Jvfh97/EeK/lzIhobNWWNI6vmJ5MZfaVTRo1FjIwGTGw
bugpwSitZiGIU+1RSdfaU6zG8tg5Yocf4HHplJtz0oMDUgpYA4NtY6wl64YjOCM7QzvCH7m0edoz
LRYPQdjAn1cHnZHhJsjQ3yzmEqcu8iCRlhqKOJskrETSV2XrEAWh2qWl8coKsuoQm8tuH/k7yeLX
Rm/yW+90P6GcSthia+p+8WtCfGOxq0goJ7BpWixbO3ql8PdQAoC/vHgQ/fTNUuteIuG8p63FrF0n
NKm3zr5n5l6XgXcw4FE3CTuXRM+T+zLLDzPceiwtDMaocj9ZsgngHegBIc4O3ySwF8Kq1Pdoxaea
GXzZMtoTR9sYOayEUg54CUp64FhRFEg456Ee2k/e5yDlQKyH57Qto3PSVdZm6gVx7sH4wHCfH40x
OIwInvYYeiS4LLLtIq83KSrFmsQhuNGA/cSglT0b9hEToWp9AJ3dLrUQOKexAF/iCbbqZQn0uRxJ
2iFMGVZ9Cak4pCKMZt49Wf73IpyJnUENtNkIrINU4n8aqUbsP02MkzeQE7z/6KW3kGpo8co+kj5+
X/R68soIa4oH5UHHfEQyqSN8kTBatop83gxEsv2xVwMp1rTaRGFdLM7OryZ5SoXB8IWzt0/EUNPM
sw6IWUj8XnGZ0XPhYnCVnAliM24pCMH0HTU7g/Lnw8R+ZJoQCzpSjeCbWo9plPUSdm9mZBPOCdvw
frD4uwGHU38Ktb0R0xXZGNXTsvoY7bU1gtcwr4cT0qTYTbP7y9NR2yFrYv4emJnbVHCnxvSkdT0D
P8dId5G7dICCj2jAFBnsY3pvmk+O3bwF7TTgNEicfZIFb8rJ6gsQ+leD8PV2iTeYBSJoQ8O0b+tx
em5QTEiGoR0xeGLIdO+RFTib2RNC3n2ddc1aWgb7Y8OvuvKXq9XWlXf+/VTHPactyeI3qVvgxWKj
EmdeAZRHslPdvQaQsIzIaIFT1TcDCqQil0bZ02KdLXinVpqWvmRi2oNr0EPIQJ3rKDa38p5EgY7V
EqjL5MZrcCTBsbYfU3cMLlQj3GTV1MTptPgSF0S4iyFP13FbhgAKQbY4ZC/udPGacZxnv47c1SR4
KlJ2Unee4mZY5kR6G1q73Aiio2TzjB6CslEjKKrcNW963BI9GD8VzY57l6uIiVARa+QnPoVYj7lL
cgOTQKDvp2iTqzb2TRyhfT6jWY1dD1tBm++qy2g76X2XXtnac/NbxvwU2eWHARKotMmVOxVzpzGt
axZhNyLiT146SL51AZwpLCq/ltjtgkbJdZnzoiltMJDz9IS05TKboiEzxqYUWhdXLVFciYVdWzrX
OqPXzrKablkd6Bt3jh80u3ipaY8jyaKK62g5vvCMH1BDvW094+PnVfWLsUNyMZ3xMAMuaGrsIi6T
cEo29jhnMU9jjNl78/TLZJO0KyS55E2Il3eFnY3+jMqgAyRtJPCkVT0V29TNPniNLDU5aOZsUTlx
YvrlgHSIxZicgrL6UgY3f8H2csy8a4HBVQzh5BOAw6lc9HdzSvHegl8AoW8yfIYfJNsWzxqDo6lK
ky088dfUiBapBJMdsH+QntDTynyCP0tGBMgCX4B3mR8InYFUaBCEDaTaqLB8jCb81DRz9hsdvOlq
DPaoT/1eyfmpkxJs6RK9ScJfvUi0nRYML6PVQhcIliZyd+W6AHmpU75jP4KBsVxlpfGGfZvaYnKj
/ty0H6JnReSRO7YLKkbZziYCEI/2DpJI2eznQaxVJ2KxvvSKOxTV/KqP5nnEebPGiceDTK3OyMmS
JhX2BenQE6O2g9egGvjBcDuAIVC7QcOzFfcQVAeXV5XDlNZ24m8lbXGAgLSfaShAMUA5KRvGOOwK
LoKUeEEzjFDo/+iv+0ajhVuUM7cr2U5XdgnUN8FAyYoHP81utfyCRDZhwIO7Dez5A7Omtp4Vr/AR
Jwez7vAIZA5Rse3uCoi+VMPlUPHQ+icV3WV98TxYwabK5XhLxvuUUxUx5vqI4b44xNZIsfIw+EFs
bosROhPjhYTJrwKLlu0bsml+ly1ukhaxRuuznzxliW+jWKDJ9NZBJBg54g6oxlhN3y5DIprhe+wq
Zrz3ZHouit+5NRGdkyYYIlvDvm0wXhVaUG9GWUqOCpNcjXnZ7ixuVRaTDQITTREcC65IIXcwodDC
leOPFp5GHTuB7n6k4Nk3fdVcMvi2m9nEbjw3uEmrqFz3U7Yj35UdnUZ9kwGKDlhAT0Tlk6N4qDOY
ZL2DehTH9k8ligRcMLMz2B7pjui//uoZYmeKOvpoJVmGqHvlWNwhZCynwVrRqehxkB95u85DyFNS
ewcSDqmQMQRvixi/TOONBGG7FoyL3LjcaJF4g8R9A6HzkMY3/OLRHskkBTWUazQxjH6U9PZB1621
QxLxNOj4/bL0B7PndNvPfCKF+2SmgXjDoOTbkcAmXHLOa7O6dvFYU33DxiOx0ax7x/TYLbJz7ZIS
JaKjQViHJ8hrFH+h/dTqkEBiZHi/PTqGIoXvTWDtw4QKqQafgO4YOqnqplrT4dKvgpx+71AZxNoR
SRs9FJBdmCm7Ve75eoKG1jUZW8W+WQPQw6bajYd+cTsFEoxJP+1JeUieCFX6huutc5lIfgviJNop
r0R5WdqlOMyYBDhKd01CljuZ6h22RfFXGmiAJyT1XLEFqoNJYgAYpK0oiMLE6uOWpDex09iSkWEU
k8YqTXkzMi+RJeIQMzV9ARxY9CmCeEgKcIdoPQPYD7U+2dUxo52IWQSmAYZgxfCT5+SX0+b5SaY4
zCN7b4ay3ut5sOc5/Irom9xiAdzxSsLTrCO8VA0iTpka8uzQBcBl1v1ZGPa6PdUU8j3Wef6dLFw3
W4nP0OGM20wSK69K12ZqA19Z/D6eM//MLQ//En2xiV7PvppwhJcabYKuIS6xx1AxwNSObhFr7KHH
Pfo+Oy7LzTGqVe8Dr+IdrM5bryYCjfwPjEeX2ugcpm3q6pgdA94aU3zhQlrOMNAU8HEisvfsxmi5
kjpIIoqlc4UukFcFi65FHsWDhD60Dj2EFFMUs21D+Mj7g3RI2EGgH2GCHo0ilGsLzwK9AvMn1cT6
Lg4avAHxc4POt6lNXd/oChlz7kq8qs6VXYV21DWmTi77+8NkzJsu+lVMzfgpWsRN8E2rtuQChbNp
LNviG79HQAs9ZLuZsCYE93zpjCngslcNUDr7F90u1T4Cdhd6Hel/nTyxhq8dYAhidYTaldu1ZLjf
clqV0ncpir9SsDlVxtaCkrHYNBFF0vxtJnu97wWXi0gDzqBoepaVeB4kM84ZRdjIOrni4zCvNmaM
WmV0SIZS92ON/HQZ9udWfml5D8rFYE4H4xxfcDr/oiqeOT7+EaYuys/rWm0aMYL9sIjvl/13D9KU
BIO11/HdsxZ/uwGGdqzX2CpmHXuI4JCsxd0an53YZlFtrInnkotgAwYNY6N3AYXgHjuSYCDWKlLA
Jjbajg9P7kmp4t7zOhZUZ/yUPU4/ZI2baupk81sDad11Utfjjk7f6pHfgkSLy3NMXUs5MPbBa4Tr
VFqfscQDFXd4uqPSO1CC60cdx/qZwr8zpx2Lpyr8GJwwvi9lyJxith5mA9tXqaZTQpsOBzH2lfVk
O0crjPi/LxhNnJ5YIEmwKYxvDB2dyf50jTnd4mTUkEBi7J3L/ClyC159NduafjuSiD9mhCYKCLXb
KEpf57ldlAZvO3LD1rTJsSDRrexShs2kBhfgMMz9niORMr/Khpx5PBQk7M2nJmBHn1k9kK9qiva/
Vbaeerkswj2ZZyShqQAwiLkWyGeKW40HsB1Zq5RJL1M5PhHMvOZ67ldhyPQxKr97i+FZTCc2IAlg
ScLsiMgU3kUP0vfSYsuAMf6Qj+ZjhoV8mylS8EAGDw1bmm2uua+cmO/wRXr+FDUZ0W/1YNvhsRbW
/Yxwv2J8g5BDdrFLm6Vo3BnXeePegA18EVMjX6BF73bUGCfbzvd0FIJ9gee3cWHPoLSxRoIwXSHZ
ogVY6YuwQ6yPnthnsbunupR7iSpH/JWgM4KM/Ck3pT+z5SV8uwC0Z7g2CZ0x7HAB3Iq9y7mUVpON
5+oPQZs5G4Xhk+OEOuZ58UYfIemdwqM83mWc19kPQmeOg+PE4AMlwDeL6a5l0r8CgitPc/5Sh9aP
qA0Clnsg9on1OIR9dMnwv2DMW5BiyRIM75bZOYlmQ2i+zTBU74jZpGHzytlWnHJhPjmdVhzHAf8R
JUMa1n58b8aIabyWD3p7Tkb6a4QqbtlItgRi6w0D/jPUAWM9qvSj6b7bjF9Na98VoWEMSyiRGOtA
AxfxpUlaCpBrn2Ec0yNWLFCb1n7ABEAgJCYlT9cD6jNrBfQM7YWhQXK0lPbSNePzaDI4oUqGTpFa
pyyFpLGI0lVOdd9d5HQPRZnRA8g+Xvf6fl3AcNr8Rto2kOBYqby2gTUs5fDOMjZPSN2soGOQsdFt
mEvwz2So2X6mbFw9L7bdxzDe2DCNAhqNy5xGjjNSZaovwe4QwgKGGNkofW0PAbSDkfa7jqqNgy3C
81z110DTxVUJ7+R28wNdfT/6lCRn2G0NvC0rxjYhkxBq0PTBOSAEVIdF4+46baQEzgJtzo36Wxu1
zL+DItqjip6Bts4rTFf4/4wcRwfvdZTDfWCYSD/z4jdNsJFb6gwpNVu3iWZvfid2/1tM8/8TjfxP
dPP/Z+j5/5dMcyDf/3em+bUEQv4fp7L59fFnEjr/1n9BzYGi/8t2yDlbjq7bAEKt/w01l7r5L+na
rmHrJgMcayGX/zfUXAhbGHQ8Wo4jTdf8b6i58y+bvb8jhGVLAIym+W9BzReC/n+R6xdiu+PqLp/N
8QwCFsJaGOn886+Ph7gIQaDL34DqxW3bVtWdtPXgYJbRQ0+b3EOGc012I1tqV7+ObTWf8PLk11a4
kCNEeoRJyZgGiePqigOo4Xl5hTOLJHLInpwjh6sR2sVEHnpNuymq/NmVCXXLdJJsAmrpVpZZndnN
3uNX7E9mPL05UwruqTbfaaPdcxaeyeQHL006LuP66cxbiK+lb2cG2xszEc9zWB2AUZJRG6Py5rZj
6odTcZfRWg2yZr7LawVQZAnRl3Z+h7uXo1bWPgQxVVtjgp0r0aKvYGwIUY1yPMZuk6/+cCf8L4D8
f/wBGK8b//PaeoytmSmZXGPLAmf/x2tLC4M9jMzC7lrgJb5bsx1HaW8w0c27FHapz3kiZkR+TooO
amnSGrumdRScsfHsmQBvVeRenJKqzNboH8wJkxrFwrvBDutbVf6sk3yG60kuk0Iy/+8/u+Su/Ot9
4emeaZnCci3DEX9B3Y+aSyEy1p+7yvidOVeC+kI25Dwgb0kbwFyhawSWA8uMo2fFrrNz6uirLwMP
zzpmjkY/dPwCacza/8Mn+wuEf7ljveUDQX4QngOM/89XtetijMROXd9BZ4zBvIIrErAGGNWSio3z
blsi+52yGOuPdMMnEu/jLpjhbXomyuvffxgetr9eJldw4rMMKWzTM8ylneMPj49NBjaqpqy5c8lB
ome6GNx6sJtkoJ90TuS0TTJjcqdqh47Fzp8Ro43TNXa4DYKkvdhNWhyUnfLCKuvhvq4/hqEh1186
NS7YR45gDdjrSNuEJZ7SKs0tiObZa94qawM4bdsQfjhkHCsxStgHa9R+9aP4bgnKKc+kuIhGuF2t
fWK8ddZsoDrfSuxuk7n42oxyfq2ncdqUc4q0PYYvf39trOW7/2lpIVEgPH4oS3qeY/5+7f5wbYY6
bszMqeL7dIKknRzCqXzGUAnH2qOgtUZs1DEqE9oDm82UJe3sHfbiD2Uxfwp2wOJQ0folPtxeyiq9
LNHCtl8R0ToLSE/5nN+Tnvhl2gz3Uke/1m344rXh1RbZpZinLcvvygaPism22A6UOkWBPNWx9kTz
8ZUCqGPuaZfZBFG9wLMs+5r3wCwmhwb1zlFvsz1uKEaa+ZnUPmwdUA816LF8q8z8ngj6U51uy7na
kdkgm+pXuaP+4eaSf10/DGE7LPFcO2m4RKGWJ+EPF7AFDJwUk+Hes+00XYG4FRHKF+kIQGixjOOK
PI1mCCM2bRy/sRgG40rq/cQgBdK627//PeXyYP3x9zSIU5ueFDi2dNOFVf7nj1POJbDv2s3vulK7
SdCAK+bMwV516YcxqAQeEwe4EuQFgdjuVUTBQ97hibBbGFONJq0dTYvrtIdeiVMLB44T/9PaYCwf
4a8f0bVpH2LpQsh0/rI2DHT9hnE3ZHfkABHGTYgxQYHzo6mKU5/LCejkshMdPBdLNgc4nKo7l1bD
sAvzM3lpax90XXZpSE3VBFyuIlbaKmh5qmPhvSi93dpT8ta0RbeFF47fY4yveQe5qhvZFAa19m62
xoadKSb5LoU9ayMOLT3Xm6BnriyzMbvlGgx5SxvFPy3Zf33eWBBdl/2EZ3qCbYOx3E5/uF3MJpNW
ysjsLiCtpy3dw3GA8TLnJIWO32wkm+Mte8LQn41vBGcI+CA96B09xgPQApkbVIgt7yejopjE4niD
5pg8/rt3kS48nX/ZNCWrlxR/qfSBSQ7zIQ/iuy4I7ppEXXA70LRHbnTFYQkNPmeGQsEfkADq3zFp
/uh78mGM1386S4u2MwnCbTjhMKaCySFDKf7huVt2ZH++i0DluYKOF8vwKJxx/7InGoXHh8i0+C4n
hLwugCAczHq23oLyZ6SFv6BwoDpb2s6k5h7Tjcms2eQrwVesfUGw8jkx+YxhNQEI1oY7ko8SNmgZ
b7UKf6iuPQX29B335jcEnHBda2YKMrRf//2FZur3P9YPvgeLhydZhqXJTuTPNwSu6UlHxEnurA5M
X28hxUP7vlJI7lwpDFxNlSmorBLjHTGvO6khptdR/hZCjSlEnx+6QuAfzknZDlTfkfM9m4HLyydg
oo6nA9BoDF9h0io6c/NpbZkNkaBZ3ELsJlVn07dgkN0MRjs6mSp9ZQhIxXZgNwdX5wEyvQrhTC/C
TYNfcZhLb2cR3eJcHH9lc/cOMLK9Rnr+DOsbHJmq34rIPk5pA4YfI9yK26LHAcvrQKYM7vpU7mIN
09qI0e8wmRpQxSm6ILnfg6EnlFCE4zUlGNkRsD7bSjIiFo1zDp9pDwl3jsFcN0j8eMytc5t0pe8x
rrI7tliN1/6gJwARt20DGvOwQ5cDma4AQvUGqmJxMit5jI1i7PzCdu5ijn/4dPunioZjvxynatvG
El04TfZ14Vhv0XF0TTJqXThcWmBObp5lF0vJd9FnNi1KJtl6HdO4NrB7KocXYRkXFHPnPmH7DMpo
3MkEmaeJy5dcgYE2mrm/mf02Sir9EgrHQoqGIOFWBCXcAlCNQW02gvV5vrXgwFdSl9FuRjD3OWig
z2sqv3g5oBmHX5XxJkEMzXbfWWaKTUUrJFWtHd/IvFqVWe/6NL5koeeilJQPqZ20t1pHLOkxp0+y
euktOkHdggK7mTkS7pw7/P1ne2jatbLZI9V1Rsto3DxWqr7EmtjSi0gMuuGpF0k9HgA0kY4wle4D
2FU4IrAKto35mTrN4ffaUsvLX/tmwLcQ6e3N5Z0tkoYUqu5+4z2FWWzR6meA+03nlthcyR9cOVV4
TFHS/KiitckMNbGxw+BjCpTPSSi7MaAgP1oa1gbl/BroBv6PTmWXnoRqVZaEtr1W+pMhPul3cU8F
yWGY28E1ZwywY5K410uCQWosDy1HvfvCMD6BeKwcS+ZneYhGFLpA9BYlAaHJjIAKENNpjWNXmzej
Z3mp5u6RK/BcgVw8taq9errTbxRkQuCHGdSlr9GLKFASTDR5n8mNzuPXe/P4ZGz7mP+62aa/utb+
4pvtgowAeWxgF1X5Z5wfJ7s/5cV0csIBdEZk3ZQzxOfWxAOJgZPhaHprp/YgEE3s2vVJeGOI8UQD
jYh2Ud6ejmJKoXfuSTYo/5nFVmo0XWKPSPU1l3rFKXbrYfDINfJ1I+Deg5yvWL4PUVE7JzKzDfQ2
0rOmpwE/Y0a80XiKCWULf6uyWu2MwqUtA7Cw4FKt3NmAjVUfvYFya2WWOxKiOUArN9ll8B+LFmZB
8FGZTX8spfdlGWI6kgWP8TWmu1kO02api/FFnh+yEiRa1Ee0wMDakmQ8XSOuDl6e3qzZoHgjybZU
Rqp1z9TQnZinyJjiclHRgsMIKhPjpU4Mlq18+LYGMHUj38pM+l+sj6z6pol3K3ae+e/BiaTyb+Pd
VKwvQkq4zWCJ73St7ohSiTeo96h7SfHYguju9JiSep2SmPjDqrFkDNniawPGi9GD7+EU0OYjZ3Of
mgCCpAlUNCXxtHIxK+1jGiBWcaM1m0hz3nJyRKKmxsahlA9EiXwq3BC1QDNa/Ev38cRAOxTxW8jo
3NeAmgDufGw79SEwesVBvuQr/YrIFoIfqq4zm+la4sMAorBS7nhDtgQqwxZ/JUX+sdREljKutlQb
v8FyxtJMo+kqhTdUDQYlMKMOzNG1DumCELAYp7NetW+UMK90PWSq3k9PHBpd5rLrfPDMTU9h2qal
w9hlHuvbBlhLXrxDeuy68taU8wHDUY7NCJFUEHtmzXThRLaIAxWWGq23H9m1Oicm8GtJztqvIqh2
aT5+e5rFhB2YualzCSOTBEwi4ns3IWdsdC18jug1RXOCsdMcUydtVrCqSXoaRzrTgHLSDGDbBTER
1kWPYklfSl6ZAY6cYcBjPaCYcEReiYkRX+QK7i8GtxOhVXsgpCwqiLvCQ9JOdaK2uvcahZM8ZjW+
u4LR4ajFx2DU5XrQ2RS4vfVo5N5ZH61bT2jsMI/Ad7Bgl36Q21ieUrB2DuRYoyPorEXxdz56d/k0
E9rsK2gBgU5Wx9uSIqKp3XdLIsNBZHxPMzHADliwm/S8GLX3gnV9jec+WmOMOQYZpY5S0bbUAw5a
UscIw0COdIeODla8FcxQJteUm4AF0zAKYh00JEz83tgIJ1CbhNIR3YgSEo2cwpUgdz7HbC2SaN0Z
zf2U44lMagxD1eRrBhTVOiifwzl91hTtOEEy3bA/4ENYkO2JRbNXfmyyCL2sy0dEr+4hYKZE/Lde
6WQ9iWLCz+4ywSINJiKeKA/pPNz3yiJjW89r8AHi0ow5n8Lqf4w5udR8Zqgip+nNKnk/ToV5c2f7
AXYhg18m87hZhjW0lKPtxuYGx/jesQwcT8i0zfTpAXjoiH7bkCFW7NvQHuN8A88jhbL0qWJaakgh
02VUW/7UOs9F2jAu+eaC68fKzr2V+r12ydgpNXt7m18Yg8dC3bV0ecgg7mSjq6ji1LOt52nRSVvw
I00dzzzQ5v2MoI7Q/V2wtJHyMsttjQF5XxPOxld+HwpMEb9v1yE+3s1a4xFXAxaoz1fLM9otQERs
i2E/4jWOm7NK7mzWVyd0d4yYIE+3hBVxpRMrJtUyNKp+CAc6e9Jw7te53gf4CjGR1FxtjXDTua/G
d6e38x0kVnATVfimh/bwNjS8CdvB/Ww6shQiVdTCBlz3il3hFoQVNNZF+wGS1z1ifKm3xPuCbZj3
uC91SuQXO9i9ZhOMMarwJvNKuw6F0LkZscVUdmRTuJu95MNsvCRsCo8UUUwt54KCl/81El2+Zw88
H7F7gPBttC+7QtC2Ra+9uTW1My6emataEhk1xhHOp9Z7pwprb7DaJhqPb+YRx4vd+UHXGMKLQj5o
pnO2iei8eA6xdkkayM0jP6Qh49SU0z1374XDBAePhSBRzsVD7IJxVlqVrToRMevptlNM8TOfAT7q
MjktKePzbYW6R4k8QnFX2Vs3fYHobRwY4X+Hs5Fso5zkVsQ5Q85IWTWDU5PmAUgiuBTD9ntgUXkY
BkyR+CW4vYPoZfIAHzjnDjX1K8MsjGQH6CXQnjgqQXArsB8GmFpfScCTTYhM8x68IQEmReNAXc43
Tzs0CdvQqSNqUka058pv6tKopIzncgsaP/L/k6PzWG4biaLoF6GqgQYawJYkmElFK3iDki25kXP+
+jmYxXgzZVkSge4X7j23TI/9QgxJFwF86fRwQEFsXRZjpOjIx/1ckCLkdCv2rxwtRksTMl+wlMes
ecmqZX7w0xirir94Z2zRDrIJGum5AS0+owNqUGDgnrCN85BwIqL8pXYwsVV0XnJjdT084FaeDzb5
LQ/zmK97md3EOXSo3JLwLmPFhI/xQYX0rtQV6NNTgIa2kX2pQgWI0HVQeVlN+W79WL0NKLIJX1Di
oTDqzHrvHue0FzfhIjlCjk7OWyanrdeL5rFwl4vQZXrLOyQp8QgrLaOW3wI6Yc1e1vO1B9lxXgBE
k8iXPg/KirZ1l/0rVExwtaH1s10u84axL8RRq3YPeqkAw9rmPRtajLeUX31Vjierd+AiZMi8xwHs
bjbRFSttPfghOh5iLafXxSEjoJOUmoDkYe7AsPHcqbqnVn520tyEc8986P9+SgzRRx2p+YAAViML
4LOeOtN4M5bi1Y6Mu5S9eDSOoS5HwrCo2vTs42Zyyz1G+bqvjwuehBfhTSciVQFCqCg969I8FAPk
B8+ObokublamxFHwhu8zlwMOwH55SyPrFzKpeIc1lstfEjpi4tnaElbqkJWBQskiIe2hGg02fK0p
QB5Djo9zBRm/WTJu/6E8Mwd7kC2HjeKG8zKh9haat9GaxJsb/rXQEF/wCF76Kmp35UBiROWUUFUQ
oR2zIQtyp8gI+THl3vZmOtv5ixuW2pEVbI+Ekm32iKhe6So+5yvOMCrceR8TWcyMuO6O8ei8NCBo
0AX2VJiVMwdmmz0AbJAnrhj+Mrol1sMPigjTkHZtT2X7NdoZQ59uOdRNfi/z6mstXOccT7ZXwgCW
cbgxmYsVhit3GG+5/kyNxQ8CFVnHexlHjG1r9ZvEK5LdN/Efl29oQ+H7jWAFUV6HWR/N3rDx5bX3
9ceyGsB17BBI4scn5P479BHscXMOyjikSPaxXbgdVADZ8d1ibqG/K9TZqqwWDHuOIMVnAbK+KoIw
yrYSEGfip86b5qPCrn5ChNbcphmNGLvgdh+V2IOxj0X8PbH8NbF1vqd1tQfCDnccHskjNb0AiEz4
jUWC6M5OcdCZIfwwabOkabC31p19mvqVb5DS5vQ1eZPO+F7p78khTNQWSXaNzPEdFl908ifvuSuc
IshIbNquSmpjKssnzrctQYXGE7iUMhoQOPbj0ZUUYuymEOhOqNPA61/KudkaKVQXchn+bw0zt3kd
KFi3CTVYAFkKV79nf3FTDgGji3lrovMuYMM4/MCJVZ4wnWx6K2KnpbLpgktQBdpYroWsOcmzML22
w3xZ0Fk/426Zd37rYRgfKwYBfv0+AeInOzg9OsVgHIbu/xQ3abzkHfmszLMYFoY144Ak6u95Sv9t
RwjYojraDujvN9FEi6qY02xJoWrParLvjWuXz2TcJ2Sp+V6Q+E1Ankm4V1hAtw6t54MdKiAZaOmH
XrQvngfHzczcG0waYmgnKDAKAPlpSCt0q7333Cfpz5iUIAAsZ94vKKvwB4jHEXnXYZpx4Wo6JsSJ
0/Mgq5xAVk79MXHbvY56WpQa4Vj2e1nc9lBV1Zr2IETQkqoAB55uTbdkmrDXrze2ruu9VxGDNxmF
fLTi8tPoXJNnZowDr42eM7ebPi5m57aXQRtP5Ew9dHgULw40gaKv5Snt5pUCommFMic8NzJ9YNSM
pLSJfhv1E6t2gr7sPDw5s3nv9FTeoZCITWtCxaHnbnZe6KPfnSFNsPyvb+nC22rw2BKVjW7ORjPS
dctTpHpaVbtmQZ8md8fFvIcisgXCU0WHuMmwU3CT6xFmHaxmeqJQQOOtRf+GDqXaldSW2BagJVRu
fP3/j6ptcCFAEGFWD3ng/z/o88IAg+hP603NRRoKVl+aP5NuYl547gFRVvJXneCanzSA/wrc4TI6
T1yWqOvZD22JLcD078fNsY7RLnjJ+EDARo1Xg0wELNDeoazASlLe3rucSzWU7FZCYxye1nHDrFv7
ZNXdPgPJW4yVcx/SHgX8UqpjobqjymtyMofO2KspyS7YW2oEiVxM1hLP+6Zs26e8vkacG+R6AEoF
qTheGxvTZcT+gTA95FmEdBzGmeS8OI+DakhANpDDgze0flCzwyp5mtpd7tVlUJqTvAhs9joSBR1v
Z1451TpbqoseUyjK/dgdB0A5TAGYVA0efKgWR0Hhp1cEenuaiz//m5f//0MiH2ND/OIUfAb2jwa3
mjayfoLckgStUb12iNpOblyLE4KvAxzK9ikj6i1LZnnvxHvX4f6H+A2tYYYA3wFqu+iEzA8UW+io
u/Ld4H+g6g3/cYjkl7DPoYxn31ZctzcxxhG/pCajUWSqWhy4N+dvgt8gMxb8cDbytJ29Mj0py7aK
zh5Ar45P0s1/4KgTgxTV2S9rxiCMhwDv31S+GE0Lj2MRtAWLGi+4WrP+birX56Se/Stu0qpo3bsx
eCPZaUsL9NZ+AdmUAb5kBKF0VyOLXi+ZX5Ayb7jN/I8myoDIkz4koxcdVzeFenbnRi5q5bx/Si2h
zmP12FSGOAKOQ+psD7eCv/TilDx2yIxwPVdER6F1PUDPfpv4zxKaYc264ihtxOiza/4YDrTFZj1d
HNGTXJe3+Cf1tbHoEP5fjM4TzLuFeCVYZ1Ub9PGiTww7mFLeCN8W2ybqnOPCKeexWgnCMLvAzsPX
HGJBzZpM7yNq+5Yj9tzPBSZEfGn7KWIVXQI20BrImmuxPR9g521tVyXb3jGJt26I0PGxuKX5qkTq
Ba5G9h4rye2NzOhi21QQ48px+FBkGl/tQu4N9EIfQ2kw1YfaUOOCqGaa6FyOrIYYmu8mP/2wG2We
U5aO2AdNhsEq/+WHMW5KkFJBs+COYSzFTW+DeqtqRIaFbSzHudmbk42N1XVu2rFu2DNxT+LFSJAJ
5oQd2qkM/NRB8uxWx7oCDjOg8TJ7xKt1qs+iHfU265sADNdKxYfR3rjFK0Y+VgtiIJFszeYUHlRq
EyiYSTZBYMXJWdW+2C2FuWM0KXZk7TZoWdu/yUTYmc0QHtCD+RklhRU0yXgpGsc62jaX47BkM3T4
GWbSZOl9L9279AR+ANd9dJqGbWjERzg2/hcMHZxpiuyY0UwflbLeS5qWnVQOH6EhHhaTSbJOa4gl
U/zaDOOXsObb4oOd7hM0wP3wB1wQ1/HMZJCcTO1gGB1kTxMk7ftUmjs1qOkmJOPoJgraENoDHBXo
fojOFpkGbl81p27wibCCAKMiD3e7qv4mQH+swXgn5G3raVI3VDvUB9/Wv5hy+YG3IiTQpnB/A/wB
yaaMPg5kog1kbfGvnnXDNiw5X0bJPsxq1Jt26MQLJo6JzVKkZmVVyi3brvIh7Dg0Q/PmzhP5emUk
n72omrBV+ucJ9eeZrPKL4UOdBWCGnBFtbeXEV5+LgwlQ8mVXrdq4kQr54fqbW+E3dcP6iOFpBE9j
cD0OTKZy333xTLns/cJeWDs3P/5Y9nt8DphWkVUzSan/asQmgS/7OyZvXOYVAjbfEGqHnICYNzt9
M+y3cSy6i2NwqQgv29OTFGgj/e3kQdFdOeNMtMbPUPeMgQrIX4UzF7sCDPR27iFCgfcATWsFU2+R
8OSYLear7uh17oWeuN0vQ/3TYzYi6AAN4TDzNb0QDWNr4wUbOGVTYhZhyiD7hqVZ1/VvX1b3JDfi
oF1KwhqL58XRCCWoN+2lJ1bDrBjFt2isOz/8yXJFCo27tw1QHhEvIu74e0YgwzYc11gSsM3kN/yz
EVBCn3Hps3PKg67HPCMlDbrOAKJPhCZunJqQWBElmLb7wdklNdE3Q5u0O3CiD73Tv+RUKGiMMQAR
h/4YZVvRRcDa8/LEs4kmFCIqwxQywIVtYoidfsCwXrzWL04EthEHuVJ0KHLJ0JKR+O2RUGqU+vF/
4W5sDWdmxmylZ5u42oHgRdcsdpJDOFhy81+y2rZVQRAz1Bh6GurO1ZRRu6RwG7QejrA+Q5Y0BEQS
4lvYI8OKCcOlbjSyIUIF81OE0WhLjEdFikP2wj+oN9M8NPvKJgJL6Z4nrMQe79jPZskZWU2qIl91
AdwxQLCbxE+YGcbBpxrUYDaC0YU9wWsI6tCERGHae0hbM2MW928htbVrTTIGW9aaOAIXFu0GM8tC
1S4As3yPCOVOUCUduVm/1CzjCyefjl6G5atiS7mJSnW1yK7fmlDFQpPwIlPCIXLxw/RnAwa5yPJf
KUrXDf1BBEaLeDJLney8ZXUftMXac8XQn8s5eqlHKojVXUboxd6vW6ZpY6A7uZIexKXA6ZR4QFUi
9a+2dXosCBqBRMaA3X9QBJRsNjjR9LaxKm9fAv9A2P/pmE9I9qK9N/GlI69lwRDH8b0zWPREMzYo
K0JeTEwfiqi4N/dysv1DF2FOIRkYxtEoyb0elltu6JcaM5iBLfjDT7Ob8f/c2drWBUL8lNdlsXO8
uBBhyHfgIDHxGRA9cABGBeFeg35PJvDvSRpeMGOBdYjw5Im6uaPifU2UNQToCpNtxLBUzbBeF1J7
ODr4G6gBbI/pSwtnjFxii9KYl2J5iYC+MHgkzAiUKi1xFr2OS4HIdWkCC89XrdngKDg1rMKtg4xA
yUgsLri+2x0b3wnqOFbJyhs+lnHAUd48dIZxYVdl+3NEhinJOy5MtSkW1R6EMkIWPv3ORwQNN2Dc
RTL9hKbQXkkFGuEUmy8lDm5YHgAUDV3vSAQBBWu05ZWJxy/PH2xMuBqp9QioR4n8GBZAyipvDKQa
H5GG+1vI/W8DRu7ORhmWTD14M3lp+mqXS7JNfCd6Sp/wpt8pkFvgDsZTGep7BRXKycujYAU0tNfR
HOnbOwTHeplgIIcdNObs4K/zx5YND4kfqEPSMP+c7a7aV2149GL/Vq6ZRESDUc8KekNBU1Et66+2
xx+ET/JDwlJntDgGoJm3ygclxOmzWLyocsjh8QStVgDhhupIsMw25rdMrWTvhlQ9m/KV5xwFdItt
Ggj+xSxHwhR7n2DVGOCSESI5oJnZ1BILQ+5EB1Z8SKE6+c3glbI2TD/9xoFCxZA9d6xNb+ylyrh2
4JnQ7G54EYwNVLx7Pzkg8of2y5NXD51dyqLTKPQHyZ/dQRLcVpv216xk0OSMx9K0YJMdv/lE6m04
nhRVGBU4O9kr6kI02h7aOIGgH0UoaLInaNOdGu4izTEU5jM71MV8UKRKApwFbqpBcyMd2oaynDel
kcRgquZvXzOfntYYFTeqA0ODDDFIPptnzdnRc53YNYO6Msm2fXnWHVEquEaZGol/1NKEOUchvte0
fSCnhHNc8nsvDk6RokqtMKWBSeBzYjmUZx7qHQHTw2OlCaUFwyf/TOh4xamIlldtthNvcxCn3UsP
tRDvpXc0nRKcQwoioQwBvqMhW5bhxOz0gIRr2qSVP2xQ5LMBdPUnwvdjQYkDS4rnJ2XPiDEU4/LM
kWnPxcVvkKgaqLwIUnlXibACFtzDtq6JSG5q5jFF3l3J1QSQ3wLVZmrUc7yvPsccqCgQIkJnuR5o
FP7NK0O6mn/BgEaNNSDo1Q2pQQ4ZkPgIbRmiw8LHTVjN4NGvWw17GYAob7Iml4+r8ckjaY3Lt/83
GMl11XUl3mAFIEz4LtwEx4W29mWrOGRpqjdGglWCCftHKfi4rTWMXKD5Eh0WDdbfMdbEbcPNmAG+
8MKSFIIqdtfsFThKLhLTZoRAoR4oconTNKag3bWZdUIcsBzTaL7WjIIBWgpwFfWu86dknUOTQt+i
rTIoJGuf+s7g7LPXZL+CTWa8jMux9WPrIgvn3Oc9G+vSS07D6HCrEzkJQrZlZtf9BuymjuhstwVV
tMBzwHyCzHPTYX4ZYXGjrhLjwbWz9yqeQZmQueXB2HWqmhaBtjjJtdrUNXmsviUHYPPz0WWSYkW4
wvNJKaSHPe4ZxkfGwbKcq+tmw5kc7P5sKVEFjcnY0KEM3PkjjOqUDF16l7IuLk4txR6RwISfjKlt
nfsK82lvPSeNe4foeTV0dSUm2vuIan415K5Hd4f9SuWb4dUNkyePJFfokGyr3Krkj4ULoe4v6CSs
Q132DSnGM4bqAQ/E4oK6hMrPa+aQfjicmxyMqd2J1yTlgS1HxQp7nYR3q1xjWKU3ibv512sy+gS0
Cyeyf1h5EDfWmLCGnfTb6UK2ZUDnCxrFA9vz4aZNYCiOgdOZzJ7AZo5fqlV8M5JTgEsRqwVKYqgX
jXSHu+2RTGUyu4z7VuF8l88pafWYMOJrpKzqQEfBLphoFooNmySRxK6OwtUJdfxrw8LAdM9KlT5S
zenB6ChmswVoBwtgok4knDbMdXBaWl5YnNCHDrkMCtN/FV9qJlGDl2lf27AWKF9dyHcLfTWJdUxE
adoxqZR0j9lvu16FQ69t1/yZEghbCBIe28X7KBQgZE6tX17KNxBb31mYPTspupglkswDvezTnH6R
52ZdWsP+xUF4B8vm4L7S267q7JewyTD1xxcX4DKsA6sgHOLolnxaQ2u9aq3OMZvOjeb1TdP5jDLu
1JrGPgc/6hfzWw0/+VSrv8xJCW9aFhS41okpLuuGOGo5EFmqz2zbY+moA2aWJ7cE1i/BdZuZfWp9
FrY4Rw/EbkSUAPDl0Dw+uVyzDhp60AxUtfNJZdafDni09OPPElOjgw6n7gD9pFo8+qb7ZLdXeNPs
9cMOlEdo3PJhebea9JkFA8JEgY2054cIh+QD0+d1cAG4EAx9W5iV1e1LmY59UCEkD3hxiqYG/tCY
a7wCv9pxREvqGV9TPH3MVOaFy0mM8moTfmc1eXeuW5/IQwnaJvka5k5vQjN9Fe4qkTXMABE10+MO
dsKyGzUfQtSQLtvTOzga2KWTPC3TVeJ/45/vPxcKM6sZkwdYEYLHAJ5CmYV/OsMExeAELT+cCfcY
RJe62WH07s8dny6dckV7OoBjFROzdiLhMj1uF5ju1MlQlBgHf8iVXYm6qYnZteLl6hiYkaoAAAUd
asjzvkUStHMkQCklSjBtxZU9UNYOWMV7A6hdG55zzTQiM19LmzcI2TOaDQKoAmfCTG/0HTX65L5M
EweIe3O2uTv4W/CHf6WVIz+o8S2n87bTxk84XGiEw709y8esoa7G+ESGhdEnV9nLd2UaEKWHGjIa
apOMG2VDhXUmR/Jip+jNa7acjyxwQ0iKEIjigcotwjy5wcX+yDTqGlv2TWmHhYDD5zHrUh4IrSWO
xIeB6Y+ckB3iB8KDEzZv/c1qIX6mNQivbGEnZsagIrryIhxKAYcE8K3BThUlUvOYkffGB1f8HuC9
bXBwR9uRr7fjW3sraZI2bByehhElwkDEEsKXnFba+4L8VW9bZ7iWWkmsDGm6jTzNXnaEyNBcC5NN
TI7yGXYthUJZkhgDJ3FZVu53ulS7iqy3LS4AeYhC73WqJhQjHa5Xxx3+sWnIL0waGliv1qlH/K9t
NBaZ3yAvzjoY0SjGjvaQPRDINzIMxYJSdIzM/DlB68aJX8btL0uYvxCx3XIS2rHnstVcYBa3NVtX
pyNPqdAUMNanhBlBrHwZksHtB1PXJ4Atbm3k4ovRpEyVP13OWHpsGTTEmAjp4tnNCrz+a4WcG+fJ
BsZW2d25HtNH3TX3RJr4oQdzWzt/27R6QFL0gTdjnyN446qysRmDJQAq6X3UTu4dQqB0ngcsJnqa
M9oA0oH/r/QfCJj+cuEL7aGI8E33bGBd9rzuHBbo0dIf/2MUw4sp5p82s6+dszyi3NxbkWMfkg6F
Gkem2vh/pWl9IZE6uLURqITr11LPKhM/rWQfAgHd2MIq+le0IzVAXN8JQ2a1QuhK3zvcUHo822Py
NFoOosCi+NvzHQX57OxrNssmOn8nzt4Asm8Xt7YupJ0zFeKpcdLwH94e4s4rOQK+mj/Na9XyYyeD
+FaR9VLluLFnmBEkGHx67H230rVXSv4I2W5AD2hHGxFzMQ9p/m+0eT+SZPzEooI0qBp/U8QQpyVw
VDZkhhNWKi1Nz8wwRqcmXUDsfDupfIC8+4hk40+jMLn0/AiWh+yqmr5Zs0zXOUFwbo/Zfer5Nwbv
0C/IwMit26IO/mrD2NqDRLvU7dqBqEMoyiFo0ISV+dTvjOaiI/1R2TAaKPvAtMw30tMBpQA/mysm
JZ6VMzjMp+vAjwix7WVorG/Veym1cskiZizeDbRbDGd2hLcDGZLhuSx8VvwOF59dO9mL5f7RooRB
xHzZc6L+VE04K1sDjUQZsn/Ukn4odgBAIohl6paj6hnZqpuOuoqseijWeLpU+s/OiGw9LRDLNDyu
jLeQFtLMNdaChsF8U5W+I2gcDizdnRgT2UBY21abYMCiF2nQjC9yhVPCPNjHFbtByOaHTuCItjw2
J0lpv6rZzc8hRtmtGtmjUCnGzH+RpaVM+Hv4PBAF0dHTlxrVNEFtrUC3xlSgbuGyWE7Tf5nNgxmt
lUTW2RtnwMBlT0UWxAMvU4XV2QSLKNYVR6HW7F/0Mrrtlx3OKbj29gapKGJ4b/psCdEhnrWoDv69
effbQp6sWHF5ts8DvuV4cf/Wjh9uQ9v9aqMve5E7qCY33KBFYHsZMNYs/WmJOJ2Xgtz69hXfCgt9
1Z5l3D3arfpOmfNTOenVjmEjZ3LW2GISajMvJTzc+BQdEE5ZWmiLLo3q3jIMFgjx4Pd2Np7wwhtu
zmL8Xlz/6M688+NcMG/KzJPl1HtrFqBkARiDa9brvvuMHh1ZXHcuAWVi3m2svZO6xzibGN82bETS
2Q6shdarnfx9mvU5E8u8xmuW3IESQP5MQxIEqwdoFagvh8ZBW6ufCaA9MgbQ58bKGqDP/QoMPNva
+3DHDCbhisd04GmlqJw2LcMNxdiZcwtJnO+/DjYnewu3Zerwt3XdD4P9p7Lz1LlAsfhUV4x8Mtad
VGXTOXOTc2Xy6NqR/O2lhKZKDns4kezZ5uSWmuVH1vs+di3jhSUnTZ/NjBoPyt7wy+U4Yijf2pwW
MJ9H3IBDfF5apoB0vd8mbvYoASkXkaBKRgQ7v4UVGB848Nd4iuFczZy7JkH36cr7TLIXCFZ/Y4bh
ydoLpikHh2398eql2CMQJ0sELUWgvVNvulAHDCJ87Y7UCHb727aND+Wgv8fQb94Kw7pxkLJ1VscI
bbIxcYMOcZL+QiWd7ZJ1VhR3CAtszejbmYdj50NYdVPnayKTaFNPyy+62NuKC0PWQzznAHp4QwID
hUXOvseaQiiibu3u8rx5c/p22Qqzu4Ry3Hr2+KcErYrZlOwX3JgVNROKEPZCDIeFhV297ldoQ3qO
ItTFnWf9ipPoS2fGn6VK7yWRgF4a5VtDQO9kpI/KQhSnxfFeyCOswAzuhMGasCyyF0ojNv1EzjWZ
DQoLnUmLBMOURb4NFQ4vWBkPYYl80DTj8ZD2zr3IXDsI55chnF9pxi4EjM4bOdDk1SRe7MYV+eKG
ZItJER1J42GblMUX0QFNMniHsWZhikKmipcbObDxYWdxuavH6qWRzb4cmz+Zi26RrKER3vEZnlCy
KzveYsGcpOBn37m5/hOXLuA1dWsVpLh2BK7diJuFeJqtA9rcBerHqvDlIWZemlkMNIjYIfWNlEk6
36c6cv9aGU/TyEfHs3MGWwXPxmENhNt0o0QXyJqOtRP6bU6Tc2SW55nThYS+kd+q+IPqcDNG3rzT
EoigaWWXZmLsYBozn9T6rzh18umT3VKbQGDc8qfvQ4xgNhGFBDwPMbMXVn1cWYSZWHG1WdaaSswh
8cKMYHmgt11CtYulILBGOjTYtwymUgOofPTsTA5XVeqSBjuuP8KgsHxa36XZnF01NEgjjCHomuZW
iKrfo2X8NdUIooTxBTvyV+KPv2VWvJj1Hzep/zV4aXcM0E5LjXuvN/mI3EG+61DcbM1Z5ZXT3kiJ
qJB+BCykzt6YohHc2xzUWIPBEMWRkwva0Pq9zK2peQt5X+CDQ3lVqCo7nuxOKswjilQINt/xbnZX
e1BFCFntJP4uH4Gv2MZviX0NFx9dg2EycJBW+NEJyn2lfXuTm0C2mcTegFKfzMS4WzY7QBV/j591
UjKmH/A6tA2fGbkPqo3fEel86Hmk9HMPHB9YGbsgbMhVhJTieSvkk//pg1nu4j2052SXFlA5FiG+
DW430AREarFqRNuBHJbSdRsl6jseSTpEfw4/BYmdUJzItkGcshzNw9BcTKgRu37tjqEJvfoJ1E7b
Hx69vKXzd51rvQCFEcI6EG/4N8IxsW8AaLM9PBUkjiFBQzlbptZycgt16NyuuRQWlb+OWTGwNf83
hctViNa+gD6/VxnoSGVNjFhi8dyY3fwwMlMZsZOeej3fSXV/bBY0YOjuVt8FrtowZYUxlPW/ZSF9
s6TzKZiKnYjR1Xsxil9NadzDxeJcjQZglbygY/ke8pUPsbuUwBNkcYgsVktouMCJ/2bwRM4A5wF7
4umI8GyzNgdXKxnus0jDg1UIOu+sv1aIwBOFHJYYsO3kmMUh1T+226zbhf53kSGlB7kMT9Mdj8uU
oiGITRfB5j+nxpCeDl+WldKvl80jv8b4TiglF3NqxixtesICuUsWFjrnkJxNluNYi8Hs5EgweXVU
wm5T0Q2WI0rd0YtPOVFSEEDGKdKMnABZMYNFoDL7m85UCLJMaJ411ghJrYO/w3Exz+8M4xr6HcCU
ed4LKrWzbe4Q+AHrSuUHlIOg4rD9ZGP4ZSjmaGXIONqt/PqCNouSimVujPdtjrEk8x3NRKcZmMYt
a1cCQEIPN/3/bbGFk4fcdgh9Qi+3U059N2B4BOV6STJjm7AHnRW/LF/QRskIzhiz5MLg0AKYtOwl
/TqcXnoYkTkHlvrJBcpoeJ3r+SNDwQynH49G7RPVSA+GLKma+mMlor+OaIfLOFuUVta4j1T8xWLn
nKXVrdB67/d9tffqlV2wWseF6pk78fRMJl+xAAQfyTo9G1TbcTE+awQy1PdEyBa6bjeG69Hpt8te
90V5gaD34yI12w9S+7Th0BGGsOgOa5eZkdJ3YWjJzN1y93G7HKMEOQXixDcS8t5gonZ7QLBjIDJq
3F6qU6i98eSt6JDQ4inNyGD2e9vnU1u726QVjwWLCKyl4ZtF2wYglLefIQ4S/kkHaY1bh3Qk7OgI
f608Pkw/BTfVYY5oJ8zBPg4tP5fPUgN7W/+3lLLlmHDawJ1pv4nL2czJYp/hSK+TNxyxml9/6XZq
Q5DYcplzoI9+XU+72oXTkNbRJ8gtKyh99ITOklOuGe0eopHYtyyFDAOFqFGWj3nsHJY5YnBNruNR
p+0HsXAMNtzwG0kBYUtahVTMPbkOOvnusYdtVYWULwOxexAj9HvbmnB8x7AmZcSsnfiDaDfb4jTH
69B8lZokHl1MCp6Sww+Q5DCODNrRnl6wRh0Q7iLZyuG+qd6YT4XVPzVSpNfBAwBlaJKL2tXWX0SA
YXvW+w8wl7BlIIuLpQzxTxCObEON780pOqw0iKCmCqZz+X+6gwJFe1N2QDKbnlnKDDigzeqeURBF
ubFpJq5sJ51Pss3f4Bg2h6Rvv32EBB5kgXPeMirgGol2VLTRi+J0Cgz3Mcxi+46yggYeOx3vn44v
pa2QNRAf0Iy48FrmIz0AfaqIkay5Ep+qgV5rE+tw4dc0wJ5QqflQuhCWWptoNYIvfreNsS0Yof9u
yi+DBSYg+8sIGPEwecZpWTx2PKWLDFb5t8ZHymqQfiWIOnzNbJK9l7h9rbSM12J//LIS2Hblammc
+7/0KNzq6JEAXcDj57HeZtDFzbZrz15c8K9kMaoeCpNDysS11ZlgbSnh/6SkKSGVQmbem2CToZpj
yDHQPrfdBpihezYld68zYOjxyko/qXfk5avDcdaP8UgGRtrB05a8CKOqo2e3J6bNG2OHvf3Q3loL
fkjrKIcFG1crapoXVyQmUQku+3YX1F1I1v1j+ADPNgxiETZvxJf/muF6xSL1nwwzs4JUgmtfc2c6
S8WP1vK+NCT/FmwKeBSX5YqICKm51te8g+Y4O4hqHU/Sw5BLYzv5ctaTRvUA7G+T2I6+mCPjVmbL
RExG3c1J+H7ydHzrG0Z2htAWgek1zW7TEE3FcCSvYHyXMwtawp3ISR+Nk4RudE6oGglvtM5MvXWQ
jAkp3ZNJe+X8iAnF67JmFPkNBWwzh8ZlgaOx63kfAoxvX7ANYbyQ1gMevzknlo2f0xLlRzhjLiq8
m8HOPaXeSTB53nHsbMUimheTMFKW2gc+NcQnvnmWxDocR9zQ21qPfpBMcgf4s9xOuYx20hiXXc4U
5oZtc8OSXXzx0a2NKMx1jBJ7IGTAf+f+BRceJWQ6IvTtWGliViZmlDyTi2kb1yyK8me7CmqVfTle
U16X8JkQ+fRgzZ0MCGeYT4Rjbyf+Ph4ef9wXsGA2RKa572MLBr4SiP9g07xWpvssBiRvuA7zba5U
/iBKAhjn1Qk1J/wKQpy1WIOzm4/mQ7PBOzuWQ0bFvOD/saLrQLxGAFwrRue3olsPeRKW1+Q97tIL
yo7pVBbET5rRkuJqa+EL/8uqAVEOh8ndMPFQCgVM00NymvTeLqtr3uaV4t2pbB83zMCEZGSdrrhG
gaBMFAhRUt8iYxHVxdC+OVEl4ahif6o7dr3zGxnEzs7JXDRGQl4mXR3IaEuuaEskcaA9V11THofu
PRIGQlYJdjadjsuq6qP7/J7sonxwnHcha+fIFhI6Zv8fe+exIzezZet3uXM2gp4c3El6U2nKqUqa
ECWpFHRB75++P6YOcOWuhJ43cPBDRzaTJmLH3mt9S60Hi8hQWD9v6BbR6JfR3mrVBz+vUVE47rTG
r3OerUdTk9pXl79foFhct13w0Zskbt+MuGijCg9pV4R3DBZ9sjLEUdLJ2TZVSQJRHexDr0L8rTkk
EZMax9gq8w5eOwRbqeFe0Xu322ez7hgDwyICHra1kG0vKxL/jq5iMlP7NFqi3EmXXc/m2YWahexi
/OTjKCc0cbpE9Gk3A91jRRJlH7gSZYYDO9Rp97HXvMP0VmvqPeCnWQkojm5ckcXuluRxuos7EZtv
WlZ0m9ulMgxu74CqlFF9RoaZq05CRu5+ntFrgkItMuek+pgpNoH27d7qsw92EvqPCC8fNWBieJTd
8TkE6R05BfpfgH07p7M/ItDueFA8f5OpfMALkVe7bBZKspKjTpNk31iBSRODLevUzf+5/QgZnORI
pvJ1Mt910X4tMwjuPCI6W8q1ZWwLZKF1KGZGeVzh3a0f9E7/MoXUk+wdDCYMJ9xQFSqQ/v5RlZ59
jTTjG4AA/9iK6SmIPVAoCYmwoqztixe2ICdwFego2wYz2dXzfZRFQDewyI9eGLyO4mQ7JP0RSHOt
QhKTrOESCqN/qovaWzYdL48IG05NWnGGJa32g89gfZheCzdNZqONvWVQkiLwFKiXyRsh3iPf0m2N
l2lcAHNNOVUFmbJWRh56d73rgOlnvxEW3Yco4zfpNccxfWPInt/TGRn1UNoe2ry8ZqSCUfWsjTok
uavPP2u8m5ug5xxhKyjPKrSgQtPpyylMdwgfEdO64HiT4QXcYHjADnivFRFTcFmC4OuOXYdl3R18
lgFGVUt20W+EPK8Trsh3QpDoipSMlXEfETfHHwHkqE+y2t68B90EinJnmJp+moI62Q7WNW1qRDs6
yZ92V6gD8SkvypdAgWdWiWgKZLAmU/yITXSluwGwK4N4TUkQvZPmatNYMOFwOLeoMDone64tFxOF
Oz661QC/uEpRgbUlU2qjXOalSc1gDfp+yli2yfvbay1TzJG6dmPXRKR6yXgcHzQz9xcyHKnWC07z
4VhjEYyBWGSqXtqGQFLfRjvhsOsgpiNjBytbdFck3gWSKAU7N3HpujSYK0xSy9BgMoIp1u3u4X8e
ie1eqIao4VRe0Vfyr4P33QZjt9QzC1exHHamFo/cQsgrXckpKygFraHaPkU5Lbp16Dc0Q6pu2Xck
TPTh+ICB7G6KdKjjU/ukSTo+GX6HMNYvhRF+1GT+TizhV1SCTMIIhRlTg7I2EFvfAWFry77EQTyB
bLCts2/aj2MAXZA36aIkiEtdDN+ERzAsZ42Lmgy1NIf+o5/4GgNk+1qb9yT35Zw34TEpLJZO+hpY
hJZBWiDvb3pMyuQ1IlTPIjBhbAqbZJs7yQW+RPrHaIqdtdO/lzUab9A3G02G+yLuZggGJ3bhz9Sr
W1VPYMlCTKbch7H3BY3rLpHurIB5dkz/hRYv4c9hSCMDjlSW9KSDaTHSoTpDeekQnwDum5ogUAww
a52GIw3txLHb5yoM8+0Ujs6WnsGZVBcySjqzulTMsnuDkbTtobnTiKzQevZlrQLqa446jqKatoQv
nzIAC9uBonHfCvVQ1tqdQ7NhqRUj8blxvr1hT/4XUEgsZVOND+8yyrOfUYMwyf7/gMJZKvdHQCF/
6v8BCn1DwOnWhTdXZPxK/1434P8AFDrChj4oAA5C5QK39B9Aoen9l8MvmwAD9RtuCdJSPf9T//f/
mOZ/GUKYwscqbemu7/j/E0Ch9TuMx0DHCnaK//K/+dP9SDWi11KX0qjzK9rD8QxnNl+7Q/8ZHhuQ
TqS0d0Qiy1WCO4gw4eHiNB3JEyS0FMiQF1zReW2TJ1s5iE8NeMYpp/E4rwF0FvIJ3Snt2Ozdqllc
QqgBTkq8kS/YIvt4UFu/8w4VvrqjFpAv1ny2mto7CewJx4y45IfK5jwSRbMN0xMuRz6SkqpWDktm
SCSWcOIFpYBQsZ5s+9iThLD2wRYy7PK+/XBPr98JVz+iBvVfMY6YLyCteYY7Y+hsy/8FFaYCsx5J
YEmvWdXpZzcI39y6y6nPKMs6c44BBbSDFyJVO5swuBU95fyD7zB4xzWLZY7zG0dpYtHdJDj3UUlQ
UGsgznW0Bznz0f7+cY354/zE6eLjgmUwHCBQM1TsF1RVLarYdJlnXXNl5nsB77vXnDvgBtRUI3JA
FWhc77RgQFubxJQsWj94Uoxi9VTPd6333BeQfocmPU4uYupYzh4czMDDfI2dzn+xTD1e//1DW7/x
z0zhWgKylus6hiluT+oPfK0pdv3CbjBRuSYDT5VRYnaxd1+bFiOjUj5BP1mnk+YdkzU+ctE68VNT
VE8w5LNzZ/ofbapNZoD8EY+fWtsyx+ER6PjI/BLjR1Z9CCc1vfXoBEzwgYQtRJiqrDtt7DHU2uFR
zffWREwhpzw/IThbByBu7hqXJ66aRgaIJDZkJmd9MuDUUx1la4Afd6J0xvvSpb4YPAMnAWE7Nb5W
b4inZecQo/n366T/dnNN3WJPMYXheMTKzezSH99YG5RDNLSNdymBXu2Ba2LR67Bj+UTr9qN0N7re
cYuzPt+r2OjOsnBecjHaR2Yaxj8oWL8z9PCzGIZn6sTIO/z4F5YXZGmtpoFSX2SBJ0Yy5pMF7Bn8
kgJnNyPnIDgU8+ccY0Pf95r8EDlkBjIMxlOhuV/+cW1+Q3KZ5nxVLGB+rI6sqT9fm4ZxZgujvL+M
RsZLCIEQRBvR7VoqFpWOJ9UpBgNFZ23MttBsTTR2xCkFxZnPj7aN1v7rChnz7fjpXTT5TKyrng1z
ntX8F2YezGFPagWkF6MfH4pW5GdZTgfGNWkXbjUL25xXo4GmnluaVcdZklCsj/H8GMdMAyACDg9q
gg4z0rtwaV2u6jwBd70hb3aVFi6tQ2LcF42GdE0Plf0PWNsfnjZ2GceGZsmmw73+hcCpeKKKpszJ
tJwXAMvT1rOowKVbsLNrnO1xyiRGJ9b8VCQEHpoMmeh6Ajnonv5+b3/HxpmmhXHbY5fyPB2z38/3
Vrdb6eVMLi5J5cR3ttUBrwf9SxhYF58TQCeQe+BukgM6HRV+PyskyTAvAogGjk0wjtVfkjZcNXF/
liOsdYojLt7gQU3nMBcV4bDX4unM6Y9yjVb4juglDgeMMP/+RfTfFzoeTdMxdZM2i6Hffv2HhY5a
2g9x+1oXmrvxlnEc7IQm+TppA+uXTx63xHU/ghR8NM0nJK/VWQYMAKA6rqYxU89g3xBOSxs1fREg
BfBA3f79Ixq/gR5Nc77MpqvjDDWpT36+1oJsWmfUI+vCp1hVgaQPRlLEriuZ2SbKOlT4ZHUn34Nv
jqheC0ZtRXaSI1KrYvpYVdZ4jw2NwJQeBXtNUEpnZ/62ROh1F0oPyVeJwmF+2dDN4OtOM0LeEoNp
OoO/v3+V+an45fX76Zv8AulrvVJ1SR9aF6WcVxlGB92P/1EdmH+8Wh6PJ9hcdt1fn0wWs7jypGdc
6H+l1zyUDvBYHcoKHupVogMg6CwcWlNYfu7R+Cde/H77WV8r4TZlKOplCL2561u2WK2vd0JWwCWZ
UtXEWW90VWxjOazkPOvvfI6Lem/ne6hrb/OLu+sicS6tWB2tuKo2FE2o0P1XzDhXXeTaXekGCBZU
hvReM5/+fnX1P11e3kXBlsS2LZxflgemeJPfObF5sQyzeY6F/6hHOmKsKsKWNkW0MEQjNhW+JkBV
1WfO6O65cUjTzv2RLqM7ofzKKuvy949l/lbV8vxSbBsU0Q5l26+1hGYDDEU8Y12QrN6VswG8IcWB
+Z1hHwvvfiwcFOsKKgnUxeRaJszHKeHB0GfmliEsjqkWcIpEw/fAaOpW+9Bl+pw6cH6CuopWZAvi
gtdRHXkdgQLza9BH7CpCD+xjV5VIpeeiNHaRSFqVqXaeN1J3OARV5K70P8QexUmjrv/43n+4HZwz
4Nn6uvOH2mCyfbu3jVq/GEy1NtE4+6tEf9eUItqaHeKwVulbp8aABh/B27i4xLFEdP5az+0ziZD+
qnVQB4S97a5N8H9+ABFRIMuDoBKuW0M3aApPPrq5INvR7KeXlU7f99O4pLeGx/xOz4ovtysWV8ZR
uVp2dsr4nkEmVsPQ8f5RDpl/wLISSeQ6LKm+wxHml6WKyS1Z1JpGmWo5w8KuYnwxAY3SgZCdhTT9
nczrk5EZsBRcPADFQIISzUQjhYiKQoFs3RgryGA354RhDDo1xGjRjMTxWKf88cKxLDpU2NC2PQCZ
TTPIbwxQ21OIVtas2JyDwtnlfsTYF0/pltFbV8C4KlDUiO4a+C4CuEQnTtef1Ck0z3+/4/ofvr43
H9tcDnAO689cLf6wmVRF6Lh+U8mrMGbUtV4hoJEYQpw2oEl3yrvKW+uTZqGci/QDXRukOsACRuJQ
PpqtdyAt6DgYQEV7VwOrBoHK4Jz3ry3vtxXSoPAxuEP8j/Pubxj8Mg8by03Ta5JH8dJV8FksH9VJ
pffxISujZzsvWC/lqJGswaLhq3gDnegbSanaOuynN8dX1Y50bGPRlU58+PtF/FNpwaPjWTw9jj+z
XH++iJM30ddLeG1U8YERP/HkvmCq5IL1IYkExaVmZ5suyPGu58OnqPW+TJpo73geFgVKtVOEQZN4
HcJy8/Ao0/45rSxv3U300MVcjHcEB0IegFdOKBpsgk1bFN7x71/CnB/0X3Y6B+4vNThMXVaB+R78
8CSkhT9ZWqkbl9vKwxsP67XU1HGIe7xnchSL25lAx9C+DIK42lfiIQhgatpAuZLxSkCWtxAVplgX
GOo+I0IIL3Feb3RTf+hQ+S5UW8dzuz6+Y1t9c4gZg3mgsc0ZzQ6XGDO9jrNsSpIjuenO7u/f7/cz
uDnXS7RLTAtCnil+2Wpsuu1GibzjQhQV+WdTf3TQ+q80ZXyBY+EtPcddRcWovq92tiK7sEk/jRPr
7tB19SH3GF4H3cvYoLgfWjs8IRVx7zWwpP+4FX8qmh0qPF5Jay7+f20XdE4xhWij+KhFb2N0siBm
Jxj5B6tOj5gE/VUeZFw45T+OGnqchIkGc75dWRIG/4/L9tsCwWVzPUu3OVs7IOPnLeOHx2IWHKSV
lhkU8BoSoYGAYIGoTE/sfaD8kwvhfIONmeB6K8EGZiDDCSPHwsWKqEBMtb+r5pAIQiiC7Tz0dJUF
IBfOw78+6J/2Lg8rDP1QaPa+M+/pP35Qll+pDbSMpfMaFi3YTdRsm5EpfDNV3v3tM1KD6Yxc+hdE
rB+gW/v3bY2EMQe0EZb/Pvz8XkbQYdN1CmAeOx8x9M8fyW2r1jUHY7qQQ456OSVMtQwKf1vRYF+w
P+A4DlHQTEQIkWwLf6wRSj/fOlFMc+xFVAKCkFNkbI3e7DZ/v7Peb4vq3P8jmsyh22JaFo3Any6Y
yzCpcRkjXFQKLBKCowaFWRQAvVEDpm1qEpGJKdr2UdgEZf6lYTNaNj19DeUp95DWATNLUp2aFntt
bmb+WqGR7XHyIeFglmzPipI4sGi/JS8MTIqPoEn0MxSPKK9mVMRwwQ2nLa3KBl+CxJeIUYJ381FQ
5NRe8fH2I1BllLamAZglLqu1TCqXA86XkPYdVD5UPPQndq7SnY2VVCfdYXbwvWEQGlfwAxpqKTwx
sXRQzFfs8FbSniAgm3BBDuMUPCGLCJAa7sTUig1wCdTo9rC6LXUl/LJrFMb3ftfrG7dQBUPSlEFy
Zj6RbGxC4G3SdUXk/BKWPc1ECZRVK/p4p6E1wrqFpauztdWY6286HNpVebOJa87mdos97CI41Qxr
rROHFUdgMWq7kv+4zYZ9e8x+XtmhGtPFcyCNOybin59vdJoBLYVS8Z+VfSqG8FyKHRiOaGuXn2pb
JIvWLQDxzGadArbTqtJQLgKmevUGhZkjLR6G0lkHsXTP0rRfrYDCsJ3PX0KwNcEphXIN03llAhJa
68plsp8VqJ56y1mCvQzX4yGyRPjo+UxfmCxfpsh/N0zIhpxh8LTBIV5CoxyWfasDaS7KN408vyPw
1UVunAAL9ddWg4xcWTSlAjBYozF0R9mkKJLKcxNP3b0WybXbE4ypY6ujOgClkMadvg00UIiaX3PQ
T6S/CsmLOCVjWYAJJsCpnHtLqasJTKSBtlLQrYEfg10SpG7cDVWxTlClrhgJjhT+5eeIJu6yr4di
Vbnp1xAs8MKdnUloG41tn3QZ+gik+WSzvd+2UUOM/RdYbJLfj7QqiiDMZv5nwDbXVEMrmxJQOST+
OquUc87oI1W2iE4sSZC+Fdk0Z9PgRZJ2stVqT25QXF0BnNRrEHQ47m4fXjFM9wa0Svb4DYjftPOs
6EuTdf1psL13jaQfjDzZc9qIQ+PwN9cxkrNbYzclZSvDZ7rwHRfL8QDsSg79yXE1XlUj/doEpX21
Svniis5bmCQhXW/9L8NvscEJ1KSGNSfPheJJdecZVPdqBO1slmOK1rXvHnrW7YxB6bXxC2Gqcu/0
FhoxiH05tdgaWDwskXKWPVrBuJWRVgB51eI1apVh44kJG0q9Z7JX3al5Rp9zNiJzQz/rNU05ts14
6aiJnxu0FaQCPtNUFVebGVk5NM+9SOgtzEtrNzX62fMXhhzVFzeXmy7vVsgnOu4YDenbuy4QyW1r
RoIGlPttT57H0nS4ManOgXN+0rW8qPmLgQtoOCEcDuHnMjUMjGDDm+N12TGTwGQiVrmuGeBepsH9
WA0gmdIK4zUafRI0a/SzpC+s8bOkVe9C7na5rhLoq5XcyYkDYVHft3SuRYprttHFSc0lxlCiLWpS
qANoo6x1GCN3G4A3gt/IC22DezNdhAQcGAIxe9HQBGzJQKA4Vh9KJE7L0ArAoUzdGhp+tW5TMtkn
mplnV5BJ6OBOT20XaEGATJ9GEgP4GEx5QxQhM09vbU7gsey0I9Kh0YcX8+r5BM1iEEjoLoafTRXb
D0NTh3stTyE91vZGtZZ9tAtxondFo1RQIeQpCa9hApCCKyTXzKZNd6nmFrov6HO7drOr2Efm8F37
GKViz1OqLzEdThuNcIK1bouXLLaq49B43fr2FBbW2G8C9KIGzNtFkiXdsvCDGKynEg9TEz+Y4QDK
pw62k6OTiD6XlTLoAPN7TYmasxnPRZ/ecVrRz51/4Z/qngzd+gotBq6iMz2Vvotkcg9jqV5rPs/4
/LXCmnTgRjIaH0q0b/bZDvz2JaGJtjTn/rhP3jpY4jkii4yJwXklIoPcTexpG16pSyC1061itPjn
kPkT7Ad8+JglQuzkpO9vjxqitmCb1+IYBdAcYrI6VjjU7IWpg2qR6lPevvoDGAZPprvbSdkQZCUm
TbjP5wcfZaMGiWF+tF3dHFZe2n3zSoQySNTvyjw+1HFpkrLLmOxWX3aApdY4P4JtXejoKALjQ8jS
5Gnth5D3XrMEbUW/2Q82MZ0p6x7tpjbYxFayFQ2rbk80xG2xu7UJlJBbaJXqoNXqXKns1FfuM9rO
4kReIYYT6BXLUEY4usz7hHyLNDV4VtBCzJ3126s4TcVZmZGGScx070thWfd1m73cfq334F70qPHu
8CCKlaOi99JIplPcyuNQiM+zi1QUOR44n2uAdqR6zKBPIjQyrYsZN2J1+6RZq5mQODioTZ1aBV09
nW6LqUC70jWpOtx+FwkSMA28/uQG9rRMxtY+WkaB4Cq275PE/4rqkJ5wnL8zzgFahJ2N/EQIwkjC
H6bQXt9uQSrkZ+XkBYZ/VYCJDeiYzI3vWz+cxg88NQkYyQ1OlSdGHh0ddQlSWJU474DJspPIDURm
SOiEW/2nOAxD/QQAN7lmbbPJPEtBZaJb5IcEHjUVyQGV0j/cHtc+r68Fbj09b8pXGzbkKapd+tMT
PE01js8ASIv1oHDy2nwIKNvOI9HOzqHDAAGdh2z7UHxQ8Vgcp87AZWCBGQSMTp+HdNs9nX9MxAIh
fA1/CRzz0StnOkGZ6sR2ZsZ4sFiRpgnGQtwMX/IcVJZJLNomjNRn+ue8/fMBxyoxQBepFWxuj+KU
vOmlh7k3tI5j1zy4choPlUWUC9kWBxeQJaneHt2XScu2NdJrROTuuHDarNoMKMCX0Egf8fbKFfSY
egWbHGdV7d2jaT5SVlQ7LhGb50CHxe50RDV6+ELKLc9LyKW82nF+IgbkW61s/XArkoK+c1ca8Kit
kebZhdBLC5XobWnm5YbkYdfVvctfwbIBoKOR90kakhSSW9YpCKipVB+nByOquK7dCDoa852TT3SN
NC3f1UmqrQs7IS6+9vPV/FcDAQ03Fcnjm6IDgdCMw0sWmPIhqRS6NcIG6LnvVVY+pFKau6jkscT/
otg9mKxUn4Oq8k9W5t5FNmS0zp6o2KN2gzaIDVHU5IB/45maA9+HADpfcejwpw1NQJJH4tnLnuPQ
Li/sfaETimraWfH9vrgxIDOZP5o+7MCGfi072h5QlDxXfkEsdz2tHFMLFkUZ9dcorvovzYgobxZr
w+a7x+aBCNCJx0OK8BY6T7DShLez2hPwjOgYqh6ZUQIrkF7ztcrRhsNjAMI4L05Ge58VVXI35ISQ
zSc2Urng2U1+q+4tFb3dtnlRFqRyQmb1yOMo8AsFjNHvb+81p5+9BH63uo19bq+ew7j1qk1naY2b
bvCXwLfpV35fhtj05v/X8tMF2qWTbee40uqcSl1E/UXLwhEd9/B+O2jcXr3JDbFP1UW1juo02hli
ljT3n/CizHiF+T92jDmrWIeZrlYTkVO722oZRp27Nypx75ccsszSOetFsk9Imjl5EucCxq6lbPPx
QKytx15NZ9Eq9TXdDXc3eYl+Hkv9a+qD39N6K9xk3MyodUYepYqV3KyCtYNTBFUSTtkCTSi7qxcS
NkXt/xwQOeO1fra5bVxlZ8ntoDgKFCbO4UbGqzKlKuQESHMSURFTx5t6QTTNIcJjCfR+0OmVIvQd
YYe00TyFnF/nNJ47nlOFfRP7j9bJhpkfnfLC2t2ulY4Veim7ojymvlXuGks9N4hHFoIldOvIAWhq
IdVR1Z256tTUsueg58voHUm9x3UiP9qmxqR89PsVy5O1EHb7kXryizWw2wXzIDaIgh1QO3vXaJeg
Dp8Sr+5mk85wTYr0qgO6WQRFoZ1keihU1e4MLECTPRT4wRUaWtsxVonDS1EAWyGugsjgwCfEMffb
7HB7oKaQVSidgB2Bhmxoh+6avtfPYI2OTPlhYjn0/9Kwe+ghpO0m7LRFmTcPvrfD5kHqfPICqKUD
yABCEms4gyyreFCdo06ZFUSbDNgbVoDkc6m9TDrpewF6hjOI3CUJeR4HUG8H85dgPV+GBzST98Sx
Q3YFgLwQkgL6tpkyQ9I2ADk30zzjpxbB7RFpnOrnnVZIrBmhxmHe9PSvdqaZO4lbbFGA/d8YIPuF
md13zWPZEULcq/494BkiS2f2M9js7gQSfc0ZyYeoSPb4POrvRzcmzU7CFBVmsb62aMiuOtt4pKLC
T5X7EG3Lod3eZj29zmNY4xLZ1CRVdgzh1kXWBltKDrHDGoQtJgfY1jf2cLT9ZJs2fb6OYwYLEcCi
h8klP3SyppKuYoH6NsbdkVQ10E3T8C+x5wNl4PShk2YOKEr1h1vvwZmQ8teVdRXpDYXOnx4Jj6hL
YJysGI9TOn1STUQBjktlCTjprj/dThxT9BARRrFNQhnz6XDNyUTuu3h818bwPR2Vv4dey0qlt9wB
yGZkXRGMQ2DN6Arj+5yTtAMUyhxK5yZGucpVd5DJsa5poXKVP8rYeIyl9VLyic6tNby7lvsUMX8+
NJQxmzrzz5YPiSk2hUCD6byUA1QH+nP0tE2r4ELnZNuh4C28aESiHkbnKE+aRRC8CwvzpSkKAbIu
/6DbrxVhJInt7LQKkGZkGg+4ZLtNEkzFsxY9hx05CSp6Cc0aAkSANbdhRDv5dvlwqxprxq+L3vLv
EPg3IH4UxA1DU6vbFbcZ/J6TxFuVZZ58P7GHZny1m8w6i/A+8ruZstnr8MDguTFLGglkQAffpOFn
0t3jLTEd47LqfRQBUjdA3sGYLIs+XKeW3hMXw5zQDTDP46izl3ZlWJvQsujFgO/elsL8Emhpt8Fr
MQHdSu6nlBiHKOdNaDLjlboVVNEsjhg896s9hkhwh+kBde/ZBRF6jXg+KqubOJPPSiU7eYuGHhe0
liT7W/PB7dtmVcAWo6nDk6CUi48UXsWdGXoI61W0DIV3hjyQ3DPGBHIqrizokkkP3J9xNDnQ1dYa
FRNVQ5ikKx1v0keGG+WyL7lmTVR0B5gvnw278i9kcXxN8KCsbyffXonHPI5gWsFEPHM0n0NSWhqX
xaEZgG2mmV7vFAn02yCOHkmifQMXMJ5bzlWYEuqMC0Dj+nYD297+BBoqvye0YvSCjaYhJI7oGcx5
yhH+mjkMIiPVt7uiGAlWRLPaG71NPnYehjM6Ys2yB5xxlIQprYnCohFXuNwfyFIcM/NdM+V34GmZ
KJdDdYmSc6l5X9PYSx6NFlKjgIlgjXjbGHCfyjHSCXL03xiGkWik559CO91Njnxj5pA8ef2MZivX
4GYbzgJiIbiAZ61xjt/3zylexJhaVpgN9ce4YjrXpP6hyWqDRon+Ibfqz3kyyXuDVgbiw+DcKTWu
LbtnLUprGh44N98SKziAvxxnDFpxX0sws51wPvdWT41ksHMETfdMS5771fVA1wa5HRtRrQAVRiec
Le6+TFOa37Ic93ztR2k0EPBIA3/0FdOSTR8OwaUE4miDWTs6U/0VwL+Ljv+r7ZKHwX5hWUn6SYjX
euq2RW46X5vJeasC37vPHW3tzaBZ0H/RRvFSQYwLOxpf6SutT3+fo7BkRUlfGVgmO9b6dtN2PGRQ
RXJrSI69ShGZx027Upoy14lukWfjqP5ojtb316mutW4z1PJoW4ZPDE80YRKsULJnoQ9Y+B7wYoil
ezAXYbCp9TDZN0wULzHDuIUSvbnH7sKphvPNkxDZ1wlV+cSKeNf4apsprqgVtijZ8cEuJo+wGzk1
77hP+V7BiOUkaN7KWWfYePUeNUB5F0RI6sq+QR0U+u4BLgTj4yE9T4b5LQCGt0sbFCVeimM6TOXF
7WN9HbVteudGfrxIRzgRdTsOX0WhUTK5ZFV2lb/re2MbUMinKGaY6CiDp+TblBbXMbafo9JeWXNY
EOL2AKP1W1+a2AsdAoVKkoW4MOwStDQwmlAtj59dMogwwKyQpu9G0zPXRDwctABHYzQHF9EhBgVg
PTRoZC5N3G7CtH9tcwy1CA6AN5TNx6wBXxi4SpzYnghHGjd2HulwcXV4RElDpxL7PZuwXLdBTbhS
zOFZDfFp1KsHq5bDuit9Tj55eoAG/SFWZDCSN4Dzsb9McvbyVtFzaajnSln0H1oCEczgWjY0o1qT
08ocAiWiczeHQqHVIR6qcqONWXkHQhjaNfNUlDc9tjzTWcYZU7rJLJbQpGkdzoYrIDovo00YlZpj
qSq0EbDAUY3PkVUg6g+WRYhVnBreMh0+1Vju2MhhdE8kXmkkX/lzBJazEnMglkUyVjdHZBW8fNuM
1Kxs8K9urr1XNfELho5BtSRFQ1U6SVhsYCttYhZWIYneK4FyhCfNJ6FroFuMldbQl3TeeXYJrVF0
W6M52Ksj4Ssl6ctTEq6Pzhk8mo+uY00QQizQ2c8RYTpZYWDBACc771bfYQYM9NUAl3IRzAFjHklj
MNFsSiSM8hFFWezph1mRkXLoQotScbAhsKwguQwh8o5MB2epsfRg4yowXRBzJsg7C6A475Exfyvn
KDTg5t2K9IUlRjj3OJXWI9QhmngunrjUZSIp4IIEOR0phKFq29kDSBV1kd4e4T9KV3fhNwSzNSS0
kccwrcnOtdYD5J05xM3L+yfl+d/oEtKyql/JpuV+zMlvHPP29QDNtexJhUuJh8NKh4hRJwIj8IIX
bk8OJHp8sqPkbcIsA4yLe9xq3UVS2HNa3WQ8OktfAx9Yzul0oABW7JePdW19S9zqLSTGTnY1mFty
7UJgRvGcdBf7V4PfucjnDLyIMLwOVfSiJshtpapw4/f2q9PYAHGEYaImqLydB7FnEWrQFtM5a+9B
QsZny8muZQC4IcYE1Sci3TaGFqzGVyqJboNTMN3WYMCcIHmUExHTYzi+EjbDzp1RlUHO0NZGoy/C
c0RhurY9yKORbT2DEs5o8+AE66v6PcUYAyIG2mTdfHO6LtthgDlpfoANK84Pg5M/C+VMq0nxpVzi
E3vDSzYEWNx7xBe6c47hgBu6BppOqC6nIQNthWclezD0Ec9wOa7DKd4SAkWMBg3iQ645X/Qw7g48
Cm9WW57ggRFsFG9dBkVbMo22tt+B0yeOB1vvJqELvpCQ53j/CVvRonZLgmMiVrFPRhAH2LU0nGbV
OHm7nBzC2HxPksTHtyqKc5MY1h62dL1j4r2gx7ZxNKB0hYBUFc3pkcBpPw68WqvAco5apmG5DNps
F/uP2tBz9JlTKEtirZGPUyvUe82ILp3gwM7FJKCbCKUutC+ORL+UEm7pqPY4zoF/8ecyNL4QC8dg
DgNPPYdi6uE7lLTUAfw3KOk/lWkOqd1O/aUPi26BNS+9T0vvMOrdx8Q0knMP8R3xYqwf8hxULtxM
BnAt7jc7P8R0KPzWqLaATQLCTZr+qjFzyens1UAesSG1w3nSglOsEfOSpjkLVsFTzLUgNwsT8CIg
B2gNDlMuC5nqbN7m13DoAuxDIRVCEQMYQw5QG9qj3TfkLRqsnpAyjBN5iwfHLL2dZkVoEcfUu4MC
8XnQcnXWBQZm50ujlcmpBvnL5Ofg6l1KulNREmbrNSTHo7YoOPknLklYMGL3QODCbW3b4Q4yGSKh
vF94JsMFsgZzxFd9tIqV7V5DL0RDNgga3dVH2PNT/N+Uncly3UiapV+lrPdIA+BwOGBWVYs7j7yk
SJGSNjCFRGGeZzx9f4DK2lKUKtixkWVGKMg7AI5/OOc7GMW8ZBYcAaHJHOdh+aMYyLttA0vfuSpz
f/4zHFuvIBrkaflHFfSDTdhNsGTMQl6WPxQ9+6XB9YiJwlO7HobACUP5lwiC/oVxLDEVDEU29sBm
L7MsUo9ko9HFlTNMt2fbN4OXMIIwF4L/tLMGaDUqx2oxjwrCyWPATZ/MZqP7K7Da7oltm9vHH/wk
186Lxjo2xn47aO4HvxkfUegeZ78JfjUbmjfrwF5Lf/hAVs6Bz5nmjvdyakB65sPXqkLXWPgFW0ka
slH0/VUzH8mMg1FnMsVeJv+LaL/WG/cgaFk0BrNxS+hVKcIX7Hc7QbJqKZxDFspiXcZI25y6+csI
y61R5QVEpAKIdaSGqzXDiFm4Mz6t4ZEE29TNumeoPIYPgiXvx+qhjYALzb+BUeOjWyATdqSGctWW
0O2gZqg6Hnd5RB5u7mAdALkemX19M6v6r1ZW3akD4QK0Dy+BFHdt1h/TgtGKJfOnRT9YeO4B2idb
5vl3DL32qhxCSPUOF27scXrMBMRFuo7GUFx1HbSvyYzi7JpIzCr7a6p1GlP98eTp5r0F9u3c9NlE
ej2tUNYGOdg5HCizjFuwSmkCWTyOOBlW/CQgpfO8zw/ZBo/x8CVjY7VxGf2cMkCKLPXycuW7eNa8
xOkutsuPhYNMWDId6iYe4XdLzTRWjlY/RjEBA/yPZF8aQtvRcLGWZ0HWTuosW5ZVDP2I/a0arNeI
f/FeWKI8wZJkk08eKb7/rZg32zYBViDbX1yIvLeIzItWtdB4SrSIttNw3cxvK21kcfRbw75Ix73r
XVSnYTZTrqycOt1u4w1iH+grHfTmkmsChbcuNlpuPVBVJ7tlW1M48acaCemK2Aj5qOUaz/D6bDke
dWdj6acso4K3cUrv25E9eR8gWUvHXe/ZxCr1/ckmM/WcQNQCykUlk7k/Z57+4HQbLyFGxE+d+K4q
W0Bmoe3tegB5wmi7I94b9jF2/5g6HRVXDRPQGudB5byy8GnhzfoMYLE7K3F1yAwUhipPRg62ijY4
2KHkyK+BKp9ghzC4bYNHY8h25CxaF3zANz5RohcJiF7jiAeUI+JXK2iqXePnUOPmD89XZrOa2lTu
h8DyH35+egEeUkym9/pEK1aEkfgI0ebQz1NcPDt3wY4ETJMHjSwvYaaKz+zeg7NWWsdetsV5iJlm
NFbfA56prYPXIACwCNNQ4A23oWfTPyc/J7pFiS5L9z6WSf8M/tRll0c/PF87WZXfRDG8jp0+XMwS
b0PkfVlOGxLanHMIh1SfPJ+w0whcWkEiRtUamJa8jkltne7cob6wm8cmToSJ2/jNgyx8JNVNQJo1
GUFRyXxj2GQwesgkmL44+fgxivnaZhPnqRjRYy2jApN6/KExvC2173zg+VNiMjsj8XK0aGi59RiC
hzlJu21iDVs0OCh9dfXgzZLFzmawUmubRL+MjHN2yypsVLk4G1HyMsxOOY4BSaIk68gqqaHE6in7
yFnYHUocv73e4R3nXjWiUp4nWe0CD7FKWZs7uEPOMZi5hAqp4oBO7zEg/jHP+viKopoUHjA/q0na
KAhSkJcJKr5t3SiHm3kS+2UizyghPTDxWi1LqbLUX1hZ1LtFu9dTG6ymnDSb5TJh2OMAwvXavcbJ
zP5tiPagRL5FWv5sp+KTbQDWLRuwSJoqTiZjXnDrw89NqMpzlg9e2RBFEBpbP+HN02SvuFq31BDT
V5EU5Akju3Ht0t6baoQFNr/rKIWgt/z6JMvIo/O9L5qGAG2+QECVAGaY3OJC44hz2x2KzypB/eGD
rGkpWR5HiTJzbD8Ius1DDEBzPQSV2mJ9+6vhUzwX5sTXNug1IP20654MerNFDKhCA6StXt3yzAu2
y5nIdYq5PBT0/xE7GgtLolbkc6lr36uu+r4MtKwpHde+B0bAB1G6MgvdW+uODhd81mKUGGiOukgF
3da9Yo619vwJAmvjsxeY78QxEvMY9SmrKwm9wQ0J6S75FKay2qlZOB6IMd3JNPV3fJQstbk8Zutj
jfp8GM452REAnk1IiAzWNpbBshfgAjoKCQBX62DB8HbOsjYOLI17Ngkp0yIIdRypkHA8w2WQu+H9
eA56LCKDzCctLS6e7I7LSwc/jgu6C8Y9Trp8SzQ3OoEKs5wpQ2Ojyo88vwgJ89mYB9I/SgallFBA
Mjut3xazyMWHiR53pnGITFg1mvFTHY8c4ZtNTuutYbC6LHVCw/yiMV7YzKkm822XHENDG8ABZpR5
oXO3/FoIay9TCXjaZ2yMTivrSNjSLiZKhRneALEbYdiOoTYZKKzFj1Ad1ji9CNoB5O07pExhaGPe
UTYfQQDcaqZGZ7d2Iojy+X0b6KTaWdY9FMo4cvKXtph+GKJmvpHa/bcuG741rYwvrIhWyy08VSma
nbj8NtixtXdZQ9xHCHUvsmBFCy06BGzFwRUfXUhYS2inVkCHY7zAniOGZ/5zw4Xp/OL4V7ReZPVW
NgL9yFuXqh0BBjv2LZwN6svF0pmW/lBzeyCJLp+q9h7lHcmn2ZkxWX1DzQYJbgvCipPYA/p/SXhs
ei6syKlM230lQVO0YHtWOHacg62Ri9GaHV8/T8V9i1j4G98RnZkzeYfE1++0uPxix3XF1rve44I9
zEnrZ6eGj0Mjdmd6qlnnQdvtw9HakemY7POkd3YoJqcdVoV65cG5+1CaxjeVmvWGn0ssGXu/dRjX
6kCm0APWiB+R76b3esX8VZo2a6xwvO8L86/eSUDA1QhLyEHXL/A9qDQWKUueJh8QquXIciKJyKQX
E+FmvX5nzH+Q0Gmvgg9AB7s7Jw7IAeSB4fskU7azS2PwyuLzOJH9alaT8zTR2RpOG72wxBDbdkAc
YnDLbpEjlY9BBeLEcWn7au7eKPhkAqHb1HZKvzyfVENZJevRC5ON0viAGgANhEKNewwExSEv5V4U
JNYllLhHjCpblM3wEcV4GBp+F5irn6rsqP6W9i2RGi1bEuiw0VElpxLN2EH6kdwMTg2UXaCT8XPC
O5MczK3Pg2WTem62cgJL7k2gepqEXjgUCtr/QC2KEvDsmKCfA9yfwozEWi8cRp+EXqIKqYi5q5+X
R5HpdcD3/cSGhjgesmlwrnGxJZqdfYn+HFoFaw6vPvbEw9NZUNMajbzmEYDGvOuAGOUdOSO5+ZW8
Q3C2g56f2mq8G6buTEqe9fOMQxjGklOE37Wwcx7sjGC2JNDqO9tzvhL3eOt86bDEDV/GgFhJVKjn
UVjnKPfueaMxiihvXbS1ccdwkVRSSj427awSaHa3EW04qcXqoeH9r6cYthZa3iPcVdDBaWNyC/Kl
11yDd25ZyHNV1uCnfQYiPh7pNgfbFMocc2gWH1n3IZvS1EcuVuggAm9IlxdzJUcJideRLXFKQIke
lDHFqHhshKYfzVZscju6SzPSnOyGAUkXG+Uewc23qfSQ++enMlUFe4zyednBBoKEpQJAxw5UDJrD
rNaOJD0SS4Ro82RT7q6ZmtJXLvIKUABnYlLScggerUBCBpn20Llcetjp5Bjui9A7/bw8wLpMp7bO
q6M9Oj9/1VJMu3l0QTRU7osUbDxx4ZRAfLPs7FHWaM3BmFqWJOYx82zrnOiIQZAI3akvSwM309mT
lFAgHST0cuQxT4BxOUJ+1ibv1NkVbTOnvNWZzxAh4YKD1dkw4AnWxCCmB1AxA/jmfG5OHsq88862
r30xXMDNwsi6j9L0jVVJfPah7A26jUK3123KzRJKO2VUSTeQ5tFASCaQ0Plx4jm2vh8UQBW4le1B
yxVgJmkpfJSEZ+RasrPTpCK+JW64I+lIE1mDfDRgfvDtQa+zuR9mtVfkaOHRxkwwq6S0na93L/Xc
fS1Fcqkm/SDklaBhPOFOYyLkAOTaulaE7ZWJHEWXq1S4TWRZryOSMHNBuCpi5A9VaWbHqO3Rs3Ts
G2EY5v1zY/hEoDjBuFUcf33eNJe+pZNLymZaFYGX7voy8a9cQhbsflRj8uINHjBBq79MA1KlzuFw
4oCu/SyiN5EE7pJlkmgu0GTXxPNMVWkZUJGJK6Fo1TOLnsSKHkIdxLHnN3u+3j2OoZMMS/8cRNH3
OKpJwLKa4YZExY9ZCeV28M0vnGQDqsY5BdBMVCz0U1TWDHmL6uoP5kXrxvlj8D57hsFkZIBZbXfZ
VzsYvk8med+WS9j2SOqe7zGjl/Wdp/RqRdQANMTS/wzGiqxfG3C+q9JDOnFltzagfm61nxZ8H5k1
/Rnz6hLpYAn4ZMtOFqUHQlK92KcY9O4YbKKKsO5hNxFrPAs83RqHms0O15KzxCYonn3QaedhGIke
dnqWbAbpzCN5GDDHUb4FQNdt/MwmBcQhNNmvoE65LAoIb9DS7fKwNRCTHdzeqzZ+KUdeFdlLrNQM
oN0GCznBLCcm0s5u20eeOUiUcWgxmACAnETHaKYZD96XTLSkd5u0K2YBRFpAsSX5q/dz7ptpaHa2
mUS7yixu9K4u0w4jJhc22ONROWOk/+KVgbf5e+/AHxxPOGgUcQGOISS+uTeS8rKhsiHGGEThrDiM
I9+76UaEFffUJYhNm47GzdEZSJQGHTCgboAzqA6MKlZ7J2Hw3HtA6ys2Ylktz3yhK0v5xYs9mi8t
PLAPjR4a+A8zBjFszCKK9Fi8Yxj503vAVq8rIS3bEOqtYaQdKiY9Bbgx3ZwU4naV7ewwL65+Sfcz
NXC/YHK0AWpZr+jyax1F7bargpxmZbAOwiNaCYbd8LkmeeB4cEZWT0rzfrQkE3rY2L5CSCtWMBGD
l7HLiYOIonek/cbsK/tV2I91ESKMqVxlQCt4w+kIK7fvWk9zflq2yLbLN17l0ZsCK+eh4Lp0yKg8
8SzMpH0wHl7VWKvYKt6lFPwOTlCuY9hQTgTeNihbv1oMCFDpoiL1tdvSHWqZVT1nLIZGkXVk1GYl
Eg6gm4ACiVaLqQJSY2CiQrt6dtTA1mJAcGrMj1AfqXZVfUnIknVie5iVQdDFZ8kX3ApnVRLeIHVZ
P/799Sz++Pqlpc/GN8MU5huXE706c55m0m6FKEjgbPybVxCj4ZgDuKe54GC2swmQDzOF4PB0A03b
Ll0+iXts4Sp10qT87hf6dshq60WvKGHMTeBmxUvWkvWRqRe3Ithx7D1yegIP+Fg9xRuv4JTKojxD
TWhk2x7l7tHPIx8Nqeo2VdTQtWTOO57P3/EuUJwZtmCEsB14COKN59NLZGb3qrRubIDo+VAZ38Hi
PE1zI7zUesuX6GFKZXBgHOPSqbcuTL4daqFFaZexP962/XQUeRCdMxfTRYxytM+CV1t+X/oRvXHy
4ztf0vy6fr3cHV61rgzhMKB1rTeHDpNMMwEwL24VpIltGYYblYNeQGf6KNjdrLwGNbUU7t43iROI
0qje9hobsyREOjbaz4vwY+SvQpFlTykt4M4WRqujv1+auUqi8KlnbYn0wPi5s2dkaStrA16kCk22
P4R2UfAAGJr7V6kqbUvP+S4/4Y/vFOSH7uIqJZXvjTUrt1i9B4DnbjWH/FqGiKnGYvpuRiXsk24S
dEbYQiOopw4AUF2z+p1vDMmmljkxOKBU9/rQM2bh0EMXq0pCTyiCFjErU15r48aIthL2lC07kHe+
pd8PJb4lCWIDQ4vNO3hzdQmTVONMw5OP7/+i5yFDxipM1skISqcljgeaH7Q3kM3ZtiEsaOtHag35
kUZ9NhH6ebsheSLcIZ2Rl6hO1k5KXeuxd0OZOAcNJeLDlFqfi6L8gbRKsqvDVZjh498BihCr5eor
LfxiOc6bundPSxH692/yD2ZSR4eTB31RF1LCqvj1vJspMeT5hCby74Zpy1S2n40k9rc4qBqWvpZ3
trqN6Z/IinDugdB9iqGw5qzv9jmxCOuU4OJT1UgJzTT86EdjTIALCuesdYZ3HtV/eEg4fA/zocbN
I9Rbg7umdwabENxfYcItDBZWrjDDAZINCFLk1C5OmsXTzizHlvOOZbgrs2RDOma+fudD+90OyStx
pCRWjAcWusJfP7TeJLFQ6xJ8aAbiuWAIfzRuLa5iV9SkXsvEcPChTfVRhAyxWS2dYx7IZXpcjn+7
djRiByCW/v2rMn8/+h0dcyZXq6m7rmW/OVVwZOHwyDhViDYDRDLLjBEqkw02HZDek14132pGRjgG
zTeVZ1+ChSGraC/Z+Y5B9T1vsTji74s3udaC7yDbBpLbcDWJTNnnuvMD7AF2EeqQdyoY4w8fqIFd
m291RtvY+punFkVeLvW+tm+z3h/Z7qnTkd+7BT635W5yOjqDEsc1e2f3NWcbbBSh9XO0mtTtYz7z
FpJc/+d1CeFLSuHAmgsT8fYBg5ebUJchlrflZjQVZM1cGT+GiehX0eDbsGY0TqGRyrtwk5amzMho
/t/5bv9wjvI8lzqFqu4KHnu/XnFaZejuvHq5JVM07oXGEzcSR9INyV6nT1vRoY27gvX1MMVU+XOJ
mlPNEQpIOI+nq60DeJzndQGvYY7vijwJQniERD9PKmTZ8xDJ1dWqlf/eS//TdwsVS0nbAJlh2G++
WwEOkFrEtm+2VZpnVfYvCZFxDulDFSYgagwgX6yigvRbNujB2XMw59S9yQwBcJeGpuEh62Hy/3TU
jJYFQIIQM0ST1iFuP6VmbmHK8vptXRqPmUvzqkWtfpq9bf/8O+CDlxbXp8lZ+ba0KiyRar5QoEWh
YULE0LqntrY/LNVTFqQvvRPcyJ+wbtZo7lk/qF2ssy3Kr2TnGuelk/7J2sq7AzGfFuxlnHnDXX9W
mFv6IfY+/P0rXg7vN3UG3bGCuAVza9a8/XrVNENuMUJv5W0RS3YSbaQVMy+qR+I5CNgiL8X+hkPB
w7iU3paLV/etayqZizmiFWtXH6M7K4yP7Djj7d+/OvE7/gk0n8EpapmW66D0//XVtW2R21NkhfeL
VjP3WEiiHiAsM+HXuyP91qCQ5tgqLzdV2D+WWXBYTgOYss9sEPtrC3bhsbCNFxOtD4Bc0pWZ6kOc
1i51IQfwrwTWkHqlNRAb+VU/131g37d1LMcHTWlY5uV+McDEbvONUhaodRwTyeXF25704NBonaOa
RXV//+b/QEaYSZezndmh3fmNRpDI3tKGookYWvN80B34pTgtmRiYFsEPaB4Cvf3oVH5wdibTOy7L
jyS23Hs/eocRxEHLB/3mMnFc24Ympng9FBi/fhGoYHtrqs3gfqmrfKbjxyKF5ZHncGUzWGYMmyvi
OgMiRW91RjgiT5dgDt64DoWDMQkrTGcbMB712RdJNm7efPa4F9HOPhRtGSL9GDZtqT8nhd1vbYSF
u+WPSSCUM+bMTcoL1mVN+CGzGOYqUp0vhtY56zFUMVzt+TYayQwlrbbex4V4ErM4u55TyyZ7PBUF
lp027JjNE2Qe6KrBVcfEQWcpM3DkQb/Gb6lvTDk9pwRqLWdJZsdfk5DE9LAyrkmdG3eBn25E2WrE
vdUCtwqJi3F7Vkb+te3o5lo2AKtliqLD3A+i8pNrkzfWhahoSTckfTlI7YehV8+MU5BPRje/GdLv
mZXcNJS4NEs1M9bsgkVSPPiZs1uU/FGD0zayyo3E9HmeWOEyIpv8S6qcD35HDJHkm2ONgSQ5xaQM
k3c0MAkXJHqV1g+pV3A+PRpRN/geZr28/PPrFKjQ7JsGa6hbb5/MODlifHhcp8sE1kjdu9SyKV4D
87ujD6ib4pEhjQH9ftknL2eI09bVsUMs8M5r+cOB4VKjmmAxTZsT+E2t6rtsbVmpk1DoE0hgZKO9
Xbz7Ra+f8BF1h+UlLCiXV6LA9D0Na7muYuPoptPTwDh3U9XNjqRTRsNGPL3TMPyOIBLoDk2U7vYM
s/ttitHJWmQ9WYSoUwkPGWkC0tr8XKXYFtuirJ6NydsGA3L6FKroQUyowwOet4UVwpZiTbkuHPFX
0GDhCPLCWLdRcFRd9G5Rs1B8fr3f3ZnvY0K0g1gmnDcH79h5bpf3fnIf2NoFWUl+0eY/lDHe17qN
3o3brZQ5L9aqtHOAfAMrR7k2rY4cYndUV4x++F+NkcwYgt7cFgDoUiAtF/TSaGrggojLAP2ho+iU
Yw12ImnNFzX11lVg0XuQADljV9/kZmFvfZvIOXsMy5Wbhc+pmzpnVVff3Uy8GjzX9zrBc9vi3u4e
BVKUbeFN/jWxzadB0P72Bb2GpdWItsm+RH3ExTEyzExWVahh66ws5yhQVK8N5NZHbvgkbIuj3TbP
i/K+sHCsaqWPOKdDPFBGH42cZWSMwxr5c1VcK5nvwTn1MPcrAwh20jEDbLBkFYV3ZgD/CvUh2FfR
kO/YebNVCezqGpT9HU57PoShyT/kJsJS042gphb4j0HeI9YcxLWvmW9pwH7vW7Y++0Qbi93EEb2Z
zYxD0hyy4r7S7eHkoHPfRGV26XPkwEmEYXFySbJt+3G6s9L4XDVNSwBTF+0sfsUqGpTxsgyRiy62
roW87wgw2IWqro+GHL8kNSrLYaY+pEXdrKo0ZpxMLibtQiBOTuU+jHp2GiPGzmNSPizLjqEXn3Wz
ZRGa+E8j+SO6B8knds+N12E+pSQe2L0fmWrtF7NxjjhnU7JqJFGg3/pyGrGZEwZro9Nh6+IRyeLb
380QPdz0HmjL/L15Z6BoACp2QF/OY9Ffn2l+n1vsrpP83g80JuEits66OdInWpeBPcepCUpJ9o11
Zhlh3nKflLsiJwm3tWx/R6QDa+EqNvfk/FDaaY/u5K3ZiE37EJnCBtzdSvVsF9854H4vlcHV6TSW
JgRB+AlvJg52k5RTokXlPRPdhkF7cSlBGZ1HY0TNaIAsk0jv1mUWokdAvWwVBFrMTyk0qdAQq48E
9YqPYxh8/PvXJeY68ZcDgxUL9CTyZ6k/qBTeHBgBmtAkZS/8ACoTmZpTk0TpVju71k7sstF0ue29
Fuer5X7q4oqNp4lRcp6DLLQilRQH2ypeEs6RnT6TVmhTiW3V/fq8/C20XOkBEl+AQGBGCJHKtG1j
1s9JihnQt3YIK0L2tSYAjbD6YHcWjAQbGZKXlLsGWg+ilHGRrht3RA5SL3qMJw0AT+80AYaaHzL/
/llYrM8U6DYmEZRLvxVLij1/IduxvS2Ds6X4L0Z5oJ8ng63vtk45As9v8k9tg2ZkzdjLufgFe67F
LJ+lKC9qFT605BMZDw2nrhvaz0GQ/BzETYxQT4Hr35ZSTLc+5URpHpbDNfDY0xol54AX1URFkMW3
8pUcTg1V8AYPTnrNv/ZE7CzlbCcDlnOqQmtNeifZHcGAERcRuER8dWq89AqGct+yMnuklMMLGUEx
HRsy1bBPKeIdMXBnzQE1q33X9ba/IRn3W2+Ow+NoqueFujLqX/quuaAFdNepbNlxJ/lnU1jfhMTr
B/6SHN542pq5TyTqjDyJVMMgRAwYNjpqtbQlhwDhwsZVrDID4TxVPpJFgXxwPTojWgVH7GtSEtzi
ZGjmmn5Q/7hcH6lbZiQNRx/nkMK4c41jGFol+jcukmVRYFsaaTy1vC6V3jhUKHDa6qKY0sXFyLox
UA8sCZMDbyDcEfzJsqa86grleF2NYpsn4aumnnwhTjVCEjhLQj0s2+K8JtHMsrZZA+7Xzki9lmUc
7BSOODrpGjKsi6yfXIaVGRTr3u/Fra59MG02Irm4i3fOzHdZfkppkj+Hvbi8LW9q9KgaCYXQcCTk
sFy4+rvGLB9DaGVzi2agS6MenQpMD8NXvE3F1m9Q05hV6q4Aiq+R3YfHRVZhOURZ4Sty9Lu8LnnW
ULyh0UXMMozJxQKJftDD4HFQgXGEkA7oxrw3jdbaq6r50LbVYelTA2k/mdDpn7rwFcWGvnNS2zpi
EcVNk3E/++1Fs3KYeUN2IycvB3CSXDK8bgQsvjcgetuiMIe1lAFxXthwyH6bmEu3z8bIqPSb1/bB
oVYgKacYNWMtg5j7Dk+xCOq7yoBRyCOqPxBuZP0s7/5R4sNTEJJZ8bV6/Q+akerrt+Y/5//8W16M
VegHzX//5y//7/q4e/rbv3DYfti+/Qu//MD6v5d/7b/mm6/N11/+D1dY2IwP7WtFWEPdJj9/+f/8
zf/ff/kfr8tPeRqL1//6P9/+9+gHKvH/Pfrh/HX6GoOL+fomL4L/6Gfyg6P+JQzYe3T7wC+Z7/Ew
/pn8YNn/IkbAVS4xDjozWcFj/H+SH6T8lyUMJpp875A7oXT8v+QHS/8XTQ+AynlTRxMtxT9JfjDf
nOg8ccHEcm8z5NMNqvc3AyoHolginHTYDezsXqKCHECLBGk9/ZxNO8Ka7d2ETwLLVLhKyMHcd7A5
tgncyrrwx59/YP5hFq7LzSTgMrLxYAFeTkBFUeXVDlkIQqyrxhtvYzBhylFC3HuieG+tNNc0//Zo
4o3wTKI6dKWtbAEj7deaJyCQadJ7DeKUiY8i6D1xZbMirl3b2cfUaR60tmyIAkUFnfTGdHSi4TjU
mPqUvvXmdt0nC5jBlNAOrZddqX+AniV9fNSEN4ALGGMITMU6Af1/zf0PCfXQpYNZY5FOsxn8Dleb
CORjVMjp6qM7i5U0MLVa5kWM+nusUjl/LW/fLRta3WWLxoTrbRcz1CLNtQHoBQNNaw/N3N9MJvpj
/khwJbG5iJA6s3vMh7XpxkjXx8FfN5QqXUw+M5BQGDrk5W3q0ShX/aDbJNSN7CmbUBBQFuV3mhfg
nTMi4wAQY9jGE0PJCaSsNxpILmPDePLSqd4Y6ZTvsRo6/QQ3Zv5DjTrC4QTUDY88daVLApGbtevQ
neqbPhFLqBvJM5ITfRvLQbvlrX0r+5rcqlgDyJEO4kAqrLuO66w8kCk/QKedbZoOEjMi1k8NQZ3B
ZN+p2nmnvlFv6mbBqguWFU9cl+KZIJE3JWhh6Sx4RBLvwhn1k9gV/C4Nz1Wt8yElAFlW3WgcicCK
EDJ9F3qaESCXttuqbJ4lAvujjW934zfVWVkjrVY0ZrtkrHPKuBFyMEGljUJVXWd1gaPRQWDlhR+q
Tq+ohXCVlB3vvDvm3VjcDBuyjKWnzVFGoyTwG0uTy68gdz64OMPHwKUTc1icHkLLWtVO/pAb1Fkk
J1rcqO4GusO18fB4RVlpbAzU5PsCp602EqCLma4/y6z9i/hLY4eckqToviGnuW7sv6LuS6Qp6BQM
kR/gYJF43QTu3hCBfyiS5sUP7O6JC984TGIyV5YsntPCQ7qla0Ab9UF8bAap8DDU2jsLieUs+reL
XkjToA7nrORg5GR8e4v7amIKpZbgdaT35TyazXMqDq7XfqvZFkRAtdZE7FwUCVt7YdSvnkpqBnEs
gGTgd/vUpkeeJigEhKWeCx8fbdNa5RaLP9+INRr7sOobvBdWdvdqR81TqafR2qsB65Umq86sR5cB
9RQGSJEw+MqQvCDK+mRFjfl1hABkS997jTvqUv0WMfjEv4H5KPGy8jIOtQlqoPs2seTuasd75wSk
1bDmXuTfPyGH9RNSBf4NC01DWW9m3nLUQCTBkUAHmlATQZs9dYxT1mbdfA4H3ntPTsfVq3fwcJnE
oPeDjhauBJUUid6UZk33Cnhw14aJus+JPWc4j+iN75kyWVs3hf29ErJYEQoKHT0e/gpKsH/kqdsE
zTYteWNMooI1U736IUgR5sXawIJFg6Zn4KBkDVhuCRz7QTS1HsVbkuHoiA2MenHd+2Ckpg8kcp0C
fxR3mdavLWyAWCuLlwqonSrmaj9Idx6jmNXo682uw/LSsGqGWlMeRIf1vRUU+RbbHjMG8+2o5IMV
prfJzlgkh6D/Bs7HI6XiliDidqubvrMmxvKpK0uWLJLtLkIWxXPB5LL/GJuAN+zW+jYgJVO93Z58
wCBBaQ77XAxrSzbFtrYdmGzISXigZLu8A9ui6cNJ57nPeDZ5aSCMrlKMKFsPKqnjZhmzr+6zEXkB
ptLX3gStbtrdS68TKAN/eu11gHviSn/iSZesRqt4yDh5NhXPVqB/aH+lGyBcK7IbTlCbsHHnswOB
DYTMRHMMkbL/5iGTWHlV/5kfcWA+RXZuBk+gYswlRuUd8Dqpa2uM30ys95n5VZSZd4qwn7C47b4Q
qmJDuOb1WWmCfrFnPtFP66psO+TovbYnRiVdtbTKL1q1KeLweWxb9VUv+y8pgNKNZGPfYe3cpgAU
NvE0IT9UDcjOOcSeZtFjm4EVu9nQSneHMCMc0sdptkIBhSIumO5liV3ewLRyRI0JPUl8brtaZ1Jk
k6obps2J9HYC5rtmXw3991iRM9KLnVJoQShR9n0/PttuDB2BhW4VR962YVh7lFm3ckOmkbVTI/md
+Nz7uLAZfKDjYypz1JXcRvhnD1mXWgROrfH1yp0ZsqEAM+Kf2vGLM/UgoCBd9l0JVh4PLAr5INow
ZrfWphM+IifRtpaZXP0IMJYRIG7B0mJS9OCpJfNtz0Wg9iqHOuuHDj+sbp4TYtiF03v7IkbnWvad
xDoGY3Aswc7gm97HTlHiRfSuAtX+uvU6Mv/2uFzSO3x0kWfka6G5MH8i/SwqNzu40Egn99Vunx3P
gv3UuS3YDw29CMJrgk4HRDVMqgrbZ7O1dfXysxm49T5yuV/wHUjdf81o9xBPDl9Ag1R7jod0DwiQ
7yigH5/yz/M8hEDxFmemBsaSpNHU74NNhvwbqBf384BYto1hqXVGdu6Ibg3hBEYurX8r+PLsT4o4
8k88XswVQ5SRfWijIzV8iMKyJHIx+8Gg/6ICyRjOqBHvN/fWJItNg+vkzKOKHAkj+cAw0Gzt+qNZ
tU+d6z96fvvdjwSx9zlHXcPSZI2wfeOLKduPUsq7yIS804M0MJ0vkYvBNbdCsqKDwN8CIhaXcObl
5na2h5IRwaHU4DTIm63Z7dooTSgaeUwsQExFEEZ9QJJwEjDi9MbLmDZq58ruOffGUzhVYu8TgbJJ
WqzofoWnVgXuVRVOgzNUczapdfOUhkPIZmVUaNjghfmEH/mjQXr6UUHeXglRvbYi9TBIYEONPanW
YoqrdYrXaSqi5LHWhPsx6tZ2FyY7kizTdWU68A3M/MGVGr57rSHKVTHk5BBee4X5ULv/l6MzW24b
yYLoFyEC+/JKgDspSrKoxS8IqW1j3wpVQAFfP4fz0uHumVZLFFm4lTfzZLbje/A26+MVx5oUYHWc
gYWOLN3s6qpX760HCLADUgasoUG/Heo+xTRG2zHcookgvzFPzhMYSe9FaD7P6cMKzeZd4Le2Sup6
m+ZSWNFNSdRUFUQRi3j/t2us/t4JgAqvjv09rDcEbzfJIIWdqvoXtK2/aTgYd401lh1avTUwC21L
+1+kBi8mjWQCvdOJrQ19dW5yeGw5U/Gm+OGSxn5ptfM5FkzcpjL2i4qWxLBI0/TRpp6sX3YkkNyB
DDjpDNSJWu+eIhrFqjO3pHprTH6j9JX+050Od8TjiOtyYsMh+m47K0hcEthx6+i9P3GdCUDr7xdt
9zy/JwjIetnOI+zcPv0tqYHGBuuVMW5SOjSlG22GtqmfmGJHQsP137kNgxgziXckS/c6Thb5DL++
C+cD7/Zv18ydCwPjH1bP944Qeaz0X187ENRWwjFF8M1c9ONL8nN+V5453anu7Czv1OY81hZgIYRp
5w9hACSNOuNFN27Oh849N6c8qODe18zPKaPlvZjFb8xdU+J0tkH8U4V7KyN/2I9Xe2RBkEa+Qw5u
gFoxUjEbuQtsyU88VMu+WPklT52LAxIIbpSn7bPOeboE6WsYmPruT7Sc+rwbfN4SyaCALChZ0PBi
VzvbXM7wYVjyRi+zgtpBWzXpvMiNU1dQgRWaSc//N3ZUeQDFXr0MXDQwWy0n1aDvyCx4gafy46aW
zQktj63E5CQzpNYJTPTJsbD0j9U8bNBxiVCqBY5U08/nrF39BHaGE6d/2tWaN7M7zQ9oMRJktWU6
Zr5pAOxRsU5luB9XjNAnbz2nAFTXRTwbLpwR3JwEPCF/BkM7we7XKjYXvmwIckLywqya1VqX9m+U
Lv9erCbk5HatQw1PhrhI1O0sVDMSePY1qzDrd65ajruu0EDsigXcfs6TwbCI2jrTY3QZWXd4+ida
8+44Vapn/EfVze0vw2JgycpHryv9S2B281hl04OV2cdlxyQ30KneFRWsrRV+G3vZHen0v07I0m8d
83pTrkTdOYKLOD1mrX8ZFjm8hi1zTl3xjlIZ+e0qUlcIkKwvxs6mODsgKVyTWKYUL54jEzILSRvb
YEQyDbu8sazcwXIhtmwPYKVI7Lnr4p/WKfBP1uMvIE8I2dbdbyGtn6zs/jgjuD8U2DJu3u1pDq5S
NI/exLXYpeN9JNNCzTrOWepYN/1azoc6IHYKj/oIkA/u3Nw/ubzkZPnsjEcKo/BWFLl5CLkKkXZ8
d6dx2dQo7cd09Q+W0zVwCtxg0/NKNS7kXFBjm8DO/Q1l0hvaBl6afun2IDZ4qptztLc1T9ycXOMT
eA76SSCX7KNQWWeibDWBN0gpfZe5B1O3h9wo8fjmPTzSICTSSQzCHtN0182XekWcHUaPXwl1gfnU
dPTIGEggCwTVluteXIEH3A7dKU1HvR9ke2Pvn584nz/mlrNxRYJwiM/7bieP4VqchdWG9JBY3aZ2
yukQANrYMjAOhDnfOKkUBNKFx4qw771dp0d7NRONYMKbi3d3Yzs8tFdJBs42880I/kVX+gw2L4dQ
mn+DNzmrJSw3ThP1SeUM0d4nITeF9XDTONL8uqWfttTk5VwX/J3C4Rzo9r1EiDh0006mAhUBOhKd
RPU9QGmhGjTLt9bSvTHS2VQiMA9ozcaz5SBYBgmh09HgUSP9w0MqeLOmq1Cm81Su3RhjVd5QarOR
lHBv6tk/cbqaaEyQo22bWGIn6e4BsJC0Nk4WmfOfwwjHg80VYp8KErp527xrNoNjZb82JRipJqPs
HiV564aiOWh169zgkNoiCcIexrfiS0QhUA3ra7Lm5WKjUtWG6p/NVsNMGD3y7dLhU9oY7/lYPRku
FkviXdv/xz2JfJbXfgj3ZEjp1JzwE0Ndmw+RZxUYlDuQYAOdCPWn7mZ2BgbhXWfjDXzghc11NgyW
/Cii8DMkR7ctsoyICg2SdBhgDsknpiNtjW86gL/Eh6Pa91ZOSeeMJpFl088YFumusL0/qz9l+3oa
7ywF+gMHNhsVZ/xh5U04HR/tAZsEfunwpV750LulcQ240d1cnp+O1AskGIuZBkoufQDTS5umwcEq
eS16LwYUYO3zGmJab9tPf0xHOrEcJqhtwOtPrWn/2HB+trisv+VsTWDG/AlQgNueTFde0Kmfs1n4
R48+1C4N9BGAhLv3Pf2attTeLyIixalcNnvMLzHy6EvgUWLgT7gE+Nam2wBCE1xZltQG6MR2Dfad
fRg6sSTIeBP3Qwrbw5pza/HYr/7/LwHwHTY8fLl1IF2FJcruqb+IqpHrR9etJwGmEmPM1qXUjvBI
v01N6lgmJKBo1m+W4aKPlA/cZFY+qI8GsA2vzrfIb5t2zM19CgqIG2xfxB286I3TLd+zea/tAguz
IZ1Tg5nFgcW9myrnRdiCQiqmFE9zp5oGAeue0PcDQWaBaAVRIUXxhtcU0g1bn2jtPpw+P2KNegrK
tD+TxisSlwqR//9hEWaVcOGn9dvndudNXpUEXOo9A5iLjmifW7EPNQBoMXO1xXaapM/rU32gTj64
Qzfd9WR1ccsOmVEns6fDRAnIAkW12Le0XN+aqH5bVzvcy1rbKH1GfxItczG53A8PvEooW73VeerS
rmWfNMiY0yTjMV2N81qmpL9kFbvD2p9ob+Dm6RVnhTFtZ05Qdt3Vru+uYve2uolZQmDcJEYUvS8a
FIYH8ndXGutuGeDBG9aDJ7pCb5+ZQCJJ+t3hjhQeqs47hXgNiTlGUWIaynrO8d4oA0wfYtE2DHlG
ZUX/d7bM7GpDt1jTqTyhBP2hvdKPqErp5ejsKo5/GHRdu6uKXr2uxFNuwqhjMQtzb64M1Jabg+pz
Xpt23ZdQly6hRW16afYHZku88NqJ2Np90B5Vxd2DNYh5v8ZjXJ5UCDQWxm1MljVZSl1cGx4YF2Vd
u36Y2CXNLEJRMkv6bJ6c2fmegkoeHZ73XTsgKgLgCcrZPTy2ue5icuPJKLfonQUaVGFytUYQ0T6l
4X1GV3ORQmkAxbbtTRVBR7it/Kw9C1k4lcU/P1g+ZitgLnSj6zqaNR6H+dda2E/mQISueQEcRCQR
/e5ArID5VYNoyVQEpU8rIO+PHSwbRNKmotzP2q3PYsmb8///5MxTfR5qZlijeE69FvV9wCvQle9q
mmOcnjVYCbNlzFiQhK1g66ZIixE3bB9rzGVxjbOmq8xPwaQb00NNar8FWeqta9F9MBj6FtRfrgh/
YYr7i/g0eRl36AjuHcFIYnVLSduoj/aJQe/qQnWxAz5tfFhjP7L+1ln9HZV8qtPxx1ygmatQ3oQZ
cFHu/IOvwUoxm8YFfvDRwF9czNOxmP6oKrtB35IJgEfccWN9VKQTYr/kQ9PmvDgAhL96GF0GVpkn
jzD1MAVXZsRDLscXq5R0dcLKZA/evDnz6pMMQKkJ2mVrTSwSM8Oj2TqP9FmL4GOKbJpoDQPXiOce
CFsb3HVZ/+QHD2sXNMEccvHY7IW94J/pHLAB8FZtGh27ZvhLRN4DRQUz0WH7aa9gBUz1TjLUSPxR
g21a0l91EP0DEI8tZyYZ6k026ouzXd2MS/Ha9InpMuD2qzg6tpHFpYtWkpb1DtwGX5HyuLYk8Csf
S0fP4BsKmldXuKjygrfVup6zVT7BcVSbJmSOdqX5x7TmQ8redwO12qbeflsvqHqd5E6JuMpzNPO2
aiObCZg5T2K9Dr+iRZwn/QbocwFrQSGCCYlUkK/dhIWkDDpNk6ar7wDbd7QnunQt5QfuYXIzKDKS
BnC5cN34cj0HwguAgPaoiIGG8DG5p6Y3cxAQyuGYKNCBTfGVLWu1y5rup/DWUxGsbqyXR6eNt1wg
VyfrZFiX1frXwdxO5knztm32VaSDs+kX/aUz+wuVPdiOevu3IgktpTBiv7a+J0MMZFEnvSViyhDW
2PZztIwLd6U3vwWOPX0p5lLIYnojJq4p0pzYms+YwMK0uKxTfohysAMT70i37CUnZxfE3sw8lFfZ
65C14G2c18oLllMAGypO+XQlZuNM6KVg2IiuWomPOZ4hWhqJHPWcBOuEgrv0sf+gB5UjBh8aCip4
YGhm/beVQxOpsvH3GJFjdoM/gz3R3SJrxY0DlIygoe9g6ejJVq51aTpRJzDTBgZcjvMiOBP4LF9E
30AOWGmK5fB9QfhraPyMrHgyws+R7fJTt9JT5DSuOGduEW0Mr2dKdKB0ju6RTegKlcK3D5mV/b9Z
buRQO8jHG1RFJYhhm/Y/hj01es5zY1s7s+x+WWkh49rsMW9ENAOKWrtJI3G/IrHefaf45eV0WHq2
cRW5AHVfNMdZ2NmRiHd2STMm0dEnLmgQw9hZk/XFCsc4FeUhHKLo1JnG22yDHXHw39DcRgWangp2
gp1MpqDONvmDf0Vo/dFMAiwe3zKp9h88qe991yyk5Y2zSxrvQkdSjdFiLeujM8wzZTI5HgdeKQbp
7p2Ccu/ChnZXuM1p0U3+ZLaS8UzPvycCNqkxfvnlNKCBRM89G8gj+6mvJRtpaBqzS94N82YYRlBZ
eaq3Sn6jvBFFh+uQ59b5nZm65vOAPpdH4c4d+/+KpvpDpivbz361rcKqY8lHSm6eP8ylwYLMrap1
/Bxa7fBmNvOvhYAklZb0srhioYLHLP4D0M6trlm557t5FBsp9Ee6DpG41bFYNAXNGOM2LqPKxmvm
im8Hlv+khjPnpjqkURecFvOUIgBA37T+Sddpd6k9E2AgYj83BhTT5er27rpZCC7vpdlRzsF3nCH1
A9wSt8BtJk6j3qSzTkAUdv11m1ZLk0gXRTesQsa+MYPI4TNqgIXdUXywheBS0HHAENEFLIsWf96L
Zp6fBO/kDZl9uTcG7Cse4z8EKwrV6eXg4j46hz4IjFND8OE0je6V7QPLZJSfzGPRY71ri+sYbXpv
YvLtIziMz9l1v6ES/2cOAsxE8+wOwSuLLevYjUAXTcH2LzPnYCtXfDc59zPefAGncjNM16i9d2xj
X0FUbxat12MOeuZUjjOM5i69m4u0L2kA7mooDcQV5nCP9/9WQ6SPtWH2W5CB7kYGd4cClV1Yr9eU
82M7FhVZYkN+ZYItpDMU2WEYHqsXL4FroGO5ZvCvVM99iBkoJgoQnGRzs1maw+Nb2kOGEMo//LIp
jgHempaUQbWevKZ+dRioH4xX03sdo/DNJeYelw7MPLvALhhGNeRJgAoV8n7FnJ/yzlUCE1GvBLn9
tIxr6+I0jYJR00MVBD/A0U0ZXLAQzZ8hKrFNmWQdM9c6F8IZZ28enCsULV46WLmqD44R7IjYW6Er
trZ6cSPkFKSqHGiVIxJvzi9Gb96Liue3yqUmrN/KWFuTgWd/tjZLyIgsIXdsLPxRzFAIlFhp/Gbo
z7iT5ZM72dSKex7SS0CZgh6h/IpHGDtL/wjMXBusH6/0cYLwyL13x0pwnrFGQH7Zy7bZFF7ax6IV
8EuKeweilcpJbe+wFSM2Lf/mfsbo64fI5zZ0Y4ft3s6qQoz9FqMefAu2JcN3hICEpuQwCTaYSitj
xReW7fEbP6+TiUdwpGs5g2S4E2OWP01pu1W4RM9lv8RlWXbMDdHvKpAHQzEzhfAlSDCYVym5l6LA
xb05/qxUMwFbs9vEKe59N617u6Ji2rXPUmVDIgPjWQqu56UfiM1CEGVb1Jy1QohLXoNDmbIKq6t0
5c7z1jmmc6fYdpqwtaJYEm0OyqY3YJ0P5nUzRv27OzN5lFNjJmn3AVzpvRgp2zMo+vFyoCgZbr3N
2vcOllTeBrRML0lpBwB3TBZLyyeCZLvU0xPL3h0wt/4UhfhCi9XeGimpjRJULGlnWRzW2r/rhdtS
UcLddtrx7j+Gn8HdOjYKXz5k4uhaaFLDaP7lPbMrGq+5Kn9obgDGCzNdaeLgsJ+RAtKOJ0IEMHeT
LikQ2rC+kAlwQKlOL6BKv9RsDtvSMeZbHzCOTHMjTl7jwc4TV9snYCrFaoCGdj7CZd3D9jk5QGWg
bsDtAol3VSCspE3oCHNQgd96u7I43BuSWxro9g3BC3L5lcWkOH/KKnxh7vsPo0R17sxR7SX2z9gx
oXE2ZvRCoduHOxGV67Pxy7K68bZK61ySXNg4fRvxWnnZZrZn7KYPiouNsaMkCZGQ4yrP0qc2QPn+
pyNvYQquloYP+BUfs6iAcqeWOMjKDzZF5v6iWmOCkjhAuKwondQTYlDg6pKgCswtO38glRe2UbAC
Msv4DMoBWn5pvcx0VYCBNl+jOsgvbrNisjXYX0YWrTrY+J/riO1jF3jTyRLeK7UVbDPVHYYkfYSL
ffLH6ViN5n8pGjiKOx1ED3BIwR4BT+BikaiOi4fsU4/R1reH77ZAIajAGjvul8wBgsPherdc41qg
EmV+/1dn5Yc/sk3lYrEynKbZydBca6n6Os39h+x8bq9zJ/YD+IilvEOAd578wH0a06A9ACl/ycb1
rp3gYdI0Eq0N9yntLFIjxNnNlDI5PCUnTAgB+hASmrDp8DFYACZDD/qppU6SSyEP7DrHeolS2JVR
fecIeC2MhgVP4Jh7Ch2fZOsfZ0zPJ+z93KkclcUI5cCnuuk1J5XEq1s/gR47YwzhQxpMgNjRN3GS
FNvcdu9TTjhMiL7+YoCk7Qkhh+4LM6lySCt5gQRIhuLOtnk4C6/eLaF4uErXneu7imgszoe6zdkz
RRMuGFv/bjQHHLztKM87zKzWjyWuivKGt6XC6YlwsNEK/1e6sLU2nWCiZI1gQLmSqi3AFQJEtlBV
DewRnROzc7NPls68o0c5PBPRchBR/dL5DvAsTAOGaItzNpM8DSGa87aTW7JZS/Jok5kbFl5rlSMu
sazq2yA7hJKzGQ8jaSrPYtG6xKkkJJWt6Fxplj3ztncex8eHI0DFNOIWdvKtUzdo/dnOGQvz0gZg
V01MYHDYxkNR59WxzjEBROlbms40POeNuV3yBwIotJKVIyqGCJsnfNy/DZuMsVPmXfJQu/dTCTNf
ruVWcElneKxRGnA+VYYifEXRBbt82MLKXw7rkLHYrs0yUUy2CqOVwz4Da1JqGQhuPieK1s5T4dqv
HsJdYpodjxzWGlbnILb1J8Ta/xDzJPf5ATzZzBwddvRlpuCj3AKRu/EemTELcdAeP+bxNXIoAEEx
vg5d+RPRZ7BR6qNewt9u2+WJ92uakF+NzNf8POeohLi8No58LGi/Bjf9m44r//2Q88SpNzwzhr2X
5sdxnP1ksdBmAc3Z1+YdHtErNhMeOJUTbXowyhzx3cfiMhpQzQDWSKdZQj9CiKSbv5QamPpEs+HG
LvN/Y0SWPB0YdOxP1egXpMZoa/Cpy7ns2PtqqHDoB8KnHOdxEQrHYQ8+1U0G6xOxxkyWUR3bxxUM
iuGD0tbkhzALf+ip38wQQy+dmIlLhCAaRtnfbYII26qeol3vnya6bZ5o9iZJQZWKFAhCNJhCTF+H
PWaPPfbPq1csC/mZUu5W7Pm4uOo90XPSyLORhJgO5Ap6kHop0nus458fM6PlDP9JnA2J7KsonklH
ErQxwO+yC3d8ypDmvH3zGND70B2fC73+IRgVpyoD6l8E/2U2lH97WcWe2SzYpWCbaj6wqUPV+zpZ
zc0Zxnbr2Q5ZiWzJk6hZplibECOHwN/6ufVtF2yzV7vxdlUdfrhQxmZRdwneDDb5BPs2lXx1wKbs
16y7SAdk1jqqlH29RYg+z9XJq177JTz2XVo+mbDL4LugM5s7FUJ76TxokSw/YuCGbBFM/hFMzZgW
n/7IJRg8ujEgSTfBxh/W5giRKknH5Q8JFz6mYfi5zAjIY3Gy5VAehxTemKnrQ9rot9Genim2ZCGx
huU2wD1uVNO741vqJWwziAyKKxGva6Y4ESxl+NveSocd6ivbrOy4OIs6zRLwSRaOdDfwBgXTV8TS
aYg6dSFImAF/gB69mWsH3E8TBOFYVnXsLH+dZdpacEwoQ9P13iNNBkI6L/as0L6Y6X+GqLevrulQ
h2ghVdUFQy4Xoeg2j0ELsaFCk1N2e0q9RsRupqtj6Src74S2Uuhsph3Jp7Lw7AQIBoD2wfnPHVB0
rKgQZ4MymphuoOndQ2JgmIFnYPgspXQ+/RSAvYEwsn03tw4fYBIRwMXc/DgP66Vr9V0NEEQV885u
6CWFDFSzlMDqSB67T5BVgYguKaLoqO+h9Wi4qb6ClVt2WG3zjFgZ1XN7lv33hpYBhuaF3pn6XYQT
qEXXH/ZBamE7GOet6mmXJAi5Zx2YJnQ4AxH7cbkwUaaUsrUoCn740qAwNsovaiHzJyfMPlZzrMm9
Y66QyeBDQ0BAybdBNfucXTQtAXrFVaBZYqwEnzZWhgkmaKt637Ze9pT5PI3M2pZx26kFvxvKPE2H
D1pAve0IV9Cx6HMq5zQEiaVmZcL3Jj3Ikv5QwbzTmNxClSUlpptT4z4OgvAnyiITEQ5zjl8219ns
nnNPNs9+Pv2jzEVYc42nK98scmXJHA1U/XGMUzwrfxtcH3aUCjOzjTMkUWBUB11jFWZmuPePiqJO
PdKxY/dP2diS6NBe96bVVmRdugc6rKTCLOu619JgWGf2/hyhTcbNg45ZlgYUaai2dWH8cleNpy2f
sV63gt8Lq5zdWqxy32tXbRbL3aRO+rCmNazkjejbtheAWFm7Q9Yg5SWAOKLxnIxFe+hK3xiCvo2i
my6Zn+cbPSOSNoB3jR6CjlAueweNNAsmd93Wq/FdR9VfXvP14pcbAp8UpiCk1eBvTr5VPfkGEqhH
JY0tDIqEWREMkmZMxIgrkaiDxoTKkga2lrbyU1CuMoZmeLNTDejbZYqcvf53OXTs1MfoPZI8WbIB
ddtGTEm6jIpBbXK5Jb3x3rMFqAB9+hJBqV1eFdm63WAjnUtaBGEkqae+hDeINabdhoJOit7j7kcn
cH0cM4Phy2Z9RS9upczDVHjlxdCt2hiDs/XMwk+MR2DaDxue0M1z5jO3RS2x6KUf2xNTdFuONKU5
BlWRWs9P5tid1eqe2QMB63bVxNjP9QdbKFcCa/qeVLae2Ghja+aHw4wGjJi6GOZwMEXhImI4ndT3
hQ2I/IzqcjxXW6epvHgRC0vI0uMm2xcXf14SOBCJHg2uVRlp0Am/hB78YkdS6NXMtIslsj1KmU87
82Rh8tjw3Ay2YK1+iSYwDkvzL6gNWo0to/yKWnHn9McqYLF0zPL5H9tcsA6z/5oXD6Y+PoGL1M1f
DxvsXmvzXRZcFAmg+e6CasndYePY843X+EQPpDj2IvPippyuDTrfPmgQ/Dw9fue2cVvK9Sdwp5fa
LYxrZZuX2bJPhp3dIvhP8eAugDJCO0uoljw4c5ytlvU1RF/FxDVXrpWdtGW9nht3F+G5xm7eEzlb
h23q81bHcvcKV/dUL/Ufa2TRbLrPnWG/wU4MD71Fes6vP42wSqwBwNuiL7ON2lKG3HFZmmgaD0BU
QD/cmTb0bKgyLCsQGHrmkI0Zds+WqX/Vmgo2q2bvL81qJjMG9Tn0I3xRk32XPTZFLBQe1O3/sib9
Lwzwi4qhinD0+ReG8mFnt8Dx7H1TuzP3A6x0BYkFy5t2Mx5Hwu/bWlEtIB6qr/gkyTWSS9gp73Gn
QchKhDIWls/pO+ZLxCDvB5z/W9s85EHOhV6E3n6ta4tV5ZRh/fboL8dbviGtgucnz66yxxs1uodi
yUGpIAhdqDR/CztQDFYv4kk4aJB+Gi/UgA92mD17GcJiZj1cGH0ONFTzv49WtFOikldgncwsdnUq
GHf8oesPoG14tjq/g7S416Zak8poPjEC81Arq3cYqy+hus8NzB2obfglwiNmA77uZEYE+bA1GJCE
Eltx2m7CMP9top3tFb2Sce0vRkwu+zPKaDmxkMg4PU27u/qFulW0Cm3mB6khCCX7ZCt9XUG7bhyW
/tBSqJRTHW1BAWNnGHEP5q3KaNl07Z7ouN447uTsxpE6kpqzqCjXjzTtLWYWSh2qIf1mEmKENiuH
wunMjJvC/I5SNpmNqL5m4WJrRrkqowkBGn8griE0fWpQti5JGyQL8H7lBDrbLdDBlDavw/zdZPI5
kny8RfsmCgYkqnLAv4ctrwlnomOJ06CjjyogiQ5X+9GyRA61m3Fh5lExHytXHwuY/Jsmrc+jUH9d
I7jYOMS3dOVQG5aNsZU1azLVdBMsjnkM0snb8W/wnOT5CjM9h3CRZgTPy+eyL9oLFVO42IqfgvUN
twd5iSKfh3/+PQdIPuZcf4IDA45VyoNDn29RtubrlBfdL6FtuoVL3CzIv3KhJhyIsDs00dZccw0x
ErqHBqWXMUCy2byz+RNbr3jO2dC8svjDO102Tyw2LuZC/aoB7uAIh5Ynu5jY+vF78IPhZdbN2dYY
7TAFIkd32bO0wykWVngbDOyZgq6qMSR6WcOu8H19UYqjd2xrZ2uWCCxchcjKdG+QIPEEPHp1GT/b
gNyML34yQgU3Gf6D1pvF0TwMSdCwrGxplF7SCW2WpqxYu3qE0IHbwJ2LW1XcGonlJIPsurVD78Us
xMizmN8XJnx25sjldAccJp6vTgsZAE253ff2MsQDE9gZOOuTUuP67Pjps1H+DhYVXLoHoFwBBjho
Yud0JXEdT0PnkPO2RKH19KbsI3ktHQqDVfrohrVdXBc9bQPKopImp6Qt+6rsbDpAj6PaKPoCU5T+
mCZAAm5M1Mfzc6aBfw4jiyWrP5RfFtujeGQ7iYN1/RpF7t0nFp26IY1qWMRE2/TYZCHI9AnWYM7T
1wt8dW+dfIitsEzvcxhSp2oZ8j3LfGNTFuYBtbe9DXCb9qoWe2CEyybnm1fE9M8axExv5waIDdd4
tmx9al3rUYWMsI1N61Wsg4ybOTWxEZEFVZ5/M8doPVVmwKeg8cqjMpuGXQy/HwIJcc0v3nat7IKt
qUIKnsb82jx2woanNsLNeFw8/m6ZxsdYxPyiUnSYzAy3fCxYHOnwZmPTOfcd5LTwsUP0Xj169I5z
M2Ea6+z07s3FZy/gtkwG1fI2Q3JCt8crtoAynhpu/5H1bIUE4Oo2/HZQRg9Gyq6nF6lzFD7ZoWYs
EXtTYVAVUWJ6sXxeELMrd2PlDr/Qyz6VCLrYM0yFJiim45ItLocwuOJMuCh+l4H2BMur0rshq/NM
Fe/JVN637LGGlJ68VURMjhM6IMZF/Yyp30M9194pnU0sK8M4Q8qK7ovXDicDQSQOR9fdI8a6+2Vh
zGJOfp97vKM5jvXeHb+7RY+HoJy+2JzgKKWgDSTlhS2yeSxUTfzbVKdhDbigFrA1la/01RwFJeyo
S7vOBFjUuSv+KvvYUJ1+d4QP7rbILpbZGA+9elPMS/pWYh/AUFPK7TCb8OgLYV/G2fptWsE/cxqb
GzG9hzYyxwuj/lkR8TjbY99vKLd+pcwmf9EVIlhpla9kepjWUaIvStcNSOrwFEXsN/2+cD69Pv/b
92vzLITz164HIgNbldE0pqU3vg+5TjzrYTMvi+vYmxj/VX6taLgRPsW8TkB3YC6LJTYCPobI2Bfo
wZXlQUqvsbLkddE8uXJsnv7/JwypoFo7WBHIH3U895PxyjOmOGQr58MqzNd+0GCDADUc0ZjLg7+m
33O3EHuIKgR/y3lcRai9s7iSpoWLoFHoZp92XGdoZ7QTcBr7KEWtt0bvssoGiZj+gRKmCAMhxtOw
dj9SKRAp8uF7agAPs5b0CLLwCmeBBe6Yx4eu5O8sx4US0PHDhggjTZT18cK9vloTWaHq1PTY7QPj
Wq60jQVt48fMiDqZSidIVDmeuwVXdKMXligifadowjys3hRew2giL+4o+k2qtDoCv/4q2bMdZPbT
tH2zHwPoa15Gi3FwkF76qNjuoRhmgI+j5bKmjjq4VXVaFzXh9amnUwMeIW6QhsCOx8wDO8md77dC
wXIegnzN3fLFFnrF4+Y6CWmHDyfC6AVTez2ZubEDS10eiPCsJ/gur7oWR24MHxi/cSPr9UsuInw2
bTViMiyGa6fyE0oVDeI2fYk56UTEyoHpMKRcR/gk83LaBylTZBkG7nLIrfakip7NopNyH1d5cxX9
yEnVr+1h7JS5ESy5P0TtH5bC+l6dkpOquBVp1FwXdNgr5A7z/D+ezmw5TqVdok9EBHPBbc9za7SG
G0KWbaCYKYrp6f+Fzo5z02Fp77ClbqCq8stcCVYZxWRirIdhaJewU3gwUXG3pfLrtelyo2FjFbgT
cNcOqn92c+KTZHfHa5YNHBl4W9CacNrENSmDtu5bSlpxJljRzLUhH6K4+Kc8pqqckozQPE1GiCSc
/6kjc6JdpUs3ShNa0KjjQUp/luRKQaf2irNko7eyLXUsNAVsng1hoUvlnvnbSxgWqF/25F4bP3Cv
bI03euqSy1SesR9jXjGnlBZuElTOSJC2ZTHeWbj9seDHeFlwHcITCKHyE3TUebyZKDlbpY7dnDyc
lSszXdrSuO7XExt9JiIce2IQles0rTZZSyZj8jIMUZX7xJCd31/Ayunj4ZuxH81cBSWwY/o9UEq6
LpEq0XfmYVd24Xtq0l0014O+KR81kXoiKhdQ5sZ61rtgIApBzPKlEC9yFuqsG3ZKLI/szuhZxrq3
bePIOCztcTO4/01ueRF9bj01RlKgScHYXvZ89LbI+VJk6t1GwfrFwX6vce7QaJIcDYIBewf9WQc0
HkBmmWOsKjOxU7WY0Br1x2dOk+1m6UsQsDjReRdeqQfAkzGWbGSLAdRIP4cHXw4ZdSjTuporahQc
0p0iDx80TQ7Q4pgk8PYzwKWVcVJu8ainWyK4a118kbOc/07TvFV9d7Kxu0BBcJtD0avjkDK0luI1
B9J3qqz5hBK50KCzfQwFZOWPwfNchxQWdXy0oePMD0klX1ieixVN68Z2Zk8bpnRfcvKHtZ07VP0M
bDy9lG1jbltPdkYapC1jVp7W2luahzZ9JFsb39+GIzurax1dlWlSvzlkd5sz4mEsq/dBO29R6jVU
+3EUogib7R87oTbqrfOUP3eUEpl5Qc4ndI6WqPeVh9KRm1O1ErHfvPoVEQWvmfJDGFPT08P9oLHj
HBrjeMAI8YfieO5tyMqsWJyLhkTT/wMHqS5NoqIieyPBcbfJviCDB38JExFgRkUpKYI5ipJsYZ5+
9kNa3Yjxwcy2lrCBWX0yka721dS/q7F5CdD/fdH3Nzdgp2TZJss0hZJtSgAIc5SJdKRPrdbzPrAA
H7ERO3uR/Zy1moUSW+rBZ7E3JmpVRTx9Ga4ZX3ohX+LGwQPVEKHOGTXgBs9vspwf2FP9TZPoW/uW
PCZl7W0kk1OadJfwouifEVGRFWjQANKPJzrqwqOlEqiVJiQAUGh7HehN59PJ4V57Djy47vCm902A
5ZOu0jnmFraIzrFw1+vEMxNKpsK/4ZwV51mPz74hxUpWYbR3PKIGNFoFGzUmL/CRprtNqI5Ckuyx
iMpDM8ZsbQu33A8VxxkwfIciNV7ybgHdUbZ1UJ27CmY/u+Zt2u0n4bRrrIIk9jIGdLzxaxHESFcm
pworl+fY5ihYG3TztdK7TIkQt3kYxC3xu3ZfGnm7AgcpMPw0n1jtJuZ3w+Osp/zEIetb7z3yUQrm
CnujXVWGXOizc+AgXZzJ2x7LHIF/4LjV5H74MGMATRojvEk+24dad2sa7+gVJxHvMXYlS8KQyLQu
ykDA8kPjbpYyPWE0fQzmhSNVOFQdNCbNtiC0cdTZ5DuMtWfTHpRRF7xXPXGajK3WAd/WV6VzPOPO
+JVY9TO8ZRufM/pQkPV/1UzrLqp7svdHKslLq1uILenWoMTtJAxYLJMVsXnPEHnZ95myHQ/mJPwr
B4xjIpZj89DW72Guva3Zs0eycq9+T4r2MezxAadp89bb8qHN/H7fggEwEKdsYubwxWj465ZrwnO+
NA9SoDL5Q19a19AtmycCJ98yH+lgUdGEgYMZ5LxzZrxBbpR4m6rSb1PIvUgi+0JX7GLFwWXJMzWV
GUmMOZhwzMzh3UPiWBU+71nSi2eqxtyLgbHf427fAAHrcfbq7BXtP5mzCU+woJyP28cxpb8CAeds
ylbll6nlry8jM9/Wy5e+Z+WXBksRxtEJytUcVSdrsoYD2/SdL+xgW8VWv3Pn4A27OiJMm6fbsLF5
a5ewUmTbxkbQjol1y3YKivDGwtoq1X1opgerKQrYlCZLXqwqGLWzW9rjCngRLsIMvGFvPWjrmGSi
eIE++VVrU+2cJGVnjePTrrW/8cNAYoD1003T8RhhDZTPpiPrSzgXj04EXTEz3YOuad7zSuORtCRp
TWw3BUbvLjbKIw0uHzPHK88Z2817D2lyXfr9PQOdtsn8LHmKwcpC7c4ymq8xXW49z7J2Sc0gDiNL
t64HYsGSKxNIXL9r8HUz/mA7heWO6ff4iKIRSlA0CXEBlXIFzkS/6J5Kdkqn8PCdhEGjHteTSGkB
4EdaLU00TkhpGQFXtQFkSAO9Hl59OnfZOxP78b2cKtEQUc5OsP/E97HJ0htL47BHzEYLVDw10569
AFDOISKGEpSfVfoH/IX9aEfI2bRGdzUmXpGGPnENznWhSZ41/uhddFfbM2gN5f5g9pOjzvbuS1jY
uFmj0rjnebMJgvJ3Dlt7y1hwCnI00V7/DhvGIXOJPVqOzqXXGWgvuq5nmSxDTvhcEmtD77fdXVaK
ekdE+MBI7CPRrF+ZBw1ekYvsm5q+aj+E+uqEm075DJaqodkHmMF6NZ5yh93OCLljhS34NBGzRfCl
n89mQbHzfjqXTfaUmP1F6SHYm8l8kL2qDmY9vbg8WVE5NzN1lpfCdfa4deaHPmF1dgluHvKex7yN
0ytUY/FQ8ONeKYa9uU6E5dMbfkEAme+yXGqx6YQ4Vn5dUiuHC9SI+SwGJv/3NkvfzL6egPsWKMpx
iqrnDPuwal28XZm7S4PpnhtUTRk+v6c3TTyEIzrwdOXagLSsAgt7ST/1YOHVKeoHBJSPOmuhC0SD
3M6meqZ5/F/ekd3HZEtLO6Q1jsjZjFSrnqaaBu4YYz5jkdTZmOEMv6/NxAn/lI8RpUD7GCjUFOXN
GMEOOFVwlr2ZnROV3Nx2Yb3U7NNrYW0Rcuypyj6NmU6nOo4x6fZIjGPr0FWIIYAp4L5wKP7hmbv2
kjzZteV7JfS51qCcASpibKJFLOHax54PAN6uCvexpgK3ksSoAXkj0m9M9I6No5G/sTrQ72zzrw8R
PkPR61fP8xywaLRECTvtNrxXzqEcqVMPZn5zizq7TZrQt0p96XcQ70gIW2s5pK+OibUgx0qLrCFr
4n3UaUo02pLd25qGWXVGD5hQCut7IM+Zau4TCwC8lfqfDtgXBxETUL/4qPwConzBaXmTNTGngbEQ
K4iGf0WD0Kt8Y9pH5l/P6k/MVMJzpZYAHW2pbrUj4JreOBe5+TLzBg5rZECX6ZmM/TLaa7P7aNPx
j9aVRCVs96grKG2yix8Ni4g/5XWMZD22iqThrHY/GabDTQXZclk6InbphzGCDYxLvXoivj1uRimI
v/OGYPHwLq6tmiu33zWw0EQ47XaEhcSjL9Py2yUpH5e9ftdeCApTiXktppwnEEbJk0cXxikfYYhQ
PcB0rC6YHQz+2qaoNvbpAVaegCyhuft4qMIdc02xsdP0aDpkw/vZ/0cqd/gaE8asMsdPYTeVs2Iq
R7i0JnXtOL446k06ETXpp/D3aOMYDZ3pDYqRdXfq+M3ipmIvaoMaTbA2Tjri4ozn30gyj6mAdG4m
IYbxnDHCqJs7tFEseZwN7FAXuzY0MmC6c73HXMEptM2+rCYbHwHWtoeeVOdmZEgvfrEeWquCWeim
jPr6ZmeL/uQpfn9Tf82G0Aebm5w8oA1FMWRObQbhNiuYPYABpaE9X5manVxhsrftkqtvGWqnUWn3
8+KysZYXEbQOJZIYyHTOpZaGHNMC6CGcQDRj56wyX5T17eiWECVhncG1jIe0UPd0kSslJpFDoBdK
aR9+eEXUbZMOBwls02JdDfbyBkAWmHn2sYjbpxQybEfdbssmRqdXmFsVCzgxT5jYMxgBa5OkbFzT
3q7uSeXfiwBqS2s4N3JRB8sYIrgQ9R8/pSlKdEc9fyWe3EGrsB9EAiGij4xsXVLdRLKKUUAht17D
pRaTj1x3BZjDImPwkBcVD6Es0fswlh/zY9FH1S6LeUR3CP6mmJ4nd9Z7C6l87UQsB5qalobJGvCO
alVzVvSy1j5j6cafJMv8TDhqZ9HntdUJejQZW39vC00dmke8GurATgW1f64HRYaNB1Y1cETHLchx
jOq6MnOeOq8xD4UXfsJz6YEMOMbKqxKMvJHnnd2V2ZKJKiyfAExU3AhwWStMdicYqf2u7rnYG081
K7MsiD60b0aSTEfI6scYSQ6HFcdOWxBPmB3BpWEs3kTx0TaM1+PhmEdizYEKiP3oGqfRbFqy1Hx+
PjQgy9wb0gZeEXrlnvqiP3OHDB2F3j+zXfwx7yYcjk81vqSOz8foqiPRigCfpcCWNfXOccL4uUk9
MnqTqxnpz/gaHOsAKUCuM9+Z950DnbGvCCalVe6T5bWLjVkmN58KjtXUSyyE/Ju7cakPZZxYv1mC
alfFo8K1C3qCmjE/ubZl7yoycq/BOFLWibIi4+nSBe6NNabiKm67g6d8k5sDQTV7ob2yPcw4di5U
0pRuOt1iWoLJzUlKMDWNudJqLhia+hNFg3hl/C+xlJ15hmh2s0f0JhfNtcMcyRmYNZ8BKQL+ZNir
Mms5u9OztQqXwBF/q38oDZo7eTJdHNU/VJJTdTOMTwWOT2hYKdtYAsVZM8SYIOFhTOz42URbUKWS
GoeiVPSfWU9csOkDCq3ehkVMEV4Xkfx3QQWAFhannxfsWH/nyQU96jerHpYOlI1rQtAWQxE+/slw
tq6gel4M8i4kmRLXYRGYSgs2hlIWDxtecBaFGzHhk7YUtLFOHIto7O5o57BDCowupBTdIwhwufBa
8EFk80c24J7tcL5aduUcbCc4mn08niUGxMjB4KMVnYuDTW2XY6sjACjvtZvw/HiijXeZ8H2gbQFF
ytOQY/Rq70wdKHkqmQdGBcwOpiPZBSBoRY8O7uu+9a/k1999V3mMOKr2UE3JGZOgfZqFk23MSGHT
i/sTPhHe9yimaGNSzhMVPpJFyg7fF7LAoNNLnk6EeCz1mjenVgXQ1VymQf1YP0/afrKqoHgVMdFf
FnR8eoqexr6YH9VA/ViGradqGE9Q+e2x0MTDx5hXzDnwudc+BhgFn9/JhwMG1Fljr7ZG4xGgZQiP
XX6OuiD/babZoWfSMlrzc15Rrm2yzhe1Bjgw0HhuRcM7tm99jxiTs+SvEj7bv9ImI1HXCy09YF6a
opc4coaw71XqVs9Gy6iY2uAycpiFivhSZrU4+Fk1bTnJ4dHECLPgVLpzrtOnoBP6qQ4iBZmE9ABl
FOm6TAdw+V34j9OwsbVM7j/ydg+wt1bKHilPDzAUu27yx/SFwVZ+JAiTKqa7bhU+1jRnnpqkw6hq
h/J3sadvMj5YI6QmZ+KRrEdfbJueDXUf+49WHfzT8FK4/TnExU4TnfyB2V/dkG4aqx7PEN27NnBr
5r2q2md9DimvQaWtSa1hAu1/t4CfqdFuD05r6Ye8s81bP3erXpfyGlXqMOjAoCw+Kdczo7htLQn9
dIU8QuVdydaqb3Xg8VylFvteWz7/V4HSEzDd06X7hw7s6WLa3l2XoT6nhkNodIYjpfj1WOovfU8F
7VRmb98klh4aRuVHG3hv0/gRXVf6Y/JbscdA7V679KXFtsKR1jcJYCI4tKH3BanXxHufabxLdcRS
VQ+7duBZnorfDIW7reOrj6nDWRpzlgpIDXQkRq+uZl1rBh4vgw+i2MerwTa62xaJjR1mXLi6TkOs
V4sPrKYM8qeSMJ3MH6c0NNco/96zoayDYxn7UXjqtRYwuOxnrF/scxzQIS6uVgyc56Rr/F9+cCwK
FP28Ff/CLiuPzvzxs0Gfqsc6s+SZ2qd4nXWMiatM1tepHbKzJ+pNPXxndLndopx30CM6duxj87uf
vfw2fbhyUjfHtfbwpoZNm+FFpn/kn2RqSbDwrxL+fNbLXKlf8swoupvIL98quazS5l9EjJDMUYNr
mQmSiLHdGgPapWzNYcO9VTJoSEooMh+cduNdAHsscbrqGZcozk3PfAmDvH7++RbHrnwmctsbOJ8U
VYJhkTYbHCG445eEo2G8z5xXd6bACIT/eedGc3h0Kd87iGrcwHUQV99OGoS25lJYw7yJI7AUYSLd
S2q/GZGhz6TS+zMb+BVaMsGOEiRW0ieID3mOmZUBbF8lUISUuEVlJq5j9jzHdXPxZyahleSNTVUX
rVVul+vQ4pkrDFv/nAuvpkcsxIc7w+HwI5r02RFm8Vp2tHAqYoI2O8tDoUPjGIQGCcPQmbdpGUPt
6Hhrg0DZ29zM0D+X5D5STLsVU/R7aAKy9VA0ber+DlXrfI0lNIhpdmhvwI8zq/qtdqfvkIjnRRdd
eEvt8jp40y2qPa6lGKJcMlGlZXaMGiYL1kZCoZs/ds+966ptBlHtgsPv0reYeHKquxGwY4M0qa38
c9Ec6TSLmNZ+kM21r1QMuBtrJnbbd+a7pSZnZ4ccN2otXfytU3Gp2Vt0zcEt20vVzOrENECdUrq5
N4M7INrkaXtsu+xklAPbMBkdgYEpAlJgN4uJC8a0si9liW47GcF6SChZDaYO/krfvQSdNy/tcuux
Z3kbc3B70IwA1pg5g5WB0I3A6tVz6cDcOcxtXe8Cd7QI3KTfSRT1j9UjvLB0K9MRQHtIVgDCLFE7
SskY6qMIAOIMjX/EUjDex92pifSBiih3D0lEn6ygR4DFw4apDF+PD4igWyh3RiO2hWM1d81wFW/E
wZ3j57jtavDJDZa8wESzV3AYHIKup5+XWlMtDwibyL8CbhdxbOv6ngvExkIkUBzaGlx0D+rDQ4Nc
1gBMs4mxF0gUhPYOVlC+mGXOiTKXpFK02GEh4jlsFn/TkmuPI24M4GCH5i0ZvmbDo0Oo4erR0OpH
y1sUk1kIvA+PYDdkOFiZObKU1OA157T5nSYh0ik+Cs5/am06iWCmZ00ncwxfVeqNlyCEXd9xlJjn
O39zR569Y9eq//1skKLI5RTEx5JRbskZyriZnFwduhOIvJVhtPHs/MvOq3OuEIhi3nrCED6tiRzq
A3fmdpXv/ai9y89L1jF/Rfd/q+P5Vw+7j01UfoCXKDbKJpgTeFlxQPtjXmQkL8GkidCV8XjBtIOa
mT8wlrvx+ElOShvRakwKA3huu8t6Tg0k9T4KidNs2I0d6M8662Ch61IvuVHSE7a61oIWBPAA7Nan
BrzeMNxzp/2M4Ctu0hG1oTYNynmz3sdDsbyEpTT/+1NVmKuwM7uNTZ55CzjmLyGVaNUwjkHBd439
0BLzbWx1tmfvyPJx1LgKeN/G/F549hlCJgZATm8727O+PLsryVQ06oS/UlP0EdY7t0cARAjpNq1n
P0kbHKCuqM8jYr6CQdacHIAlq2ROBtACUB5Ni3B97OCUo4jjGtHBQ5IPN0PFeernB8eETKjZ84jV
9eExsppdWTq/Biomd1wQ6mTFPIqVE6cbExEK4qJqDsT+n4c22iuL+o6K+t1aVlCKZfLZ2tN+4mLD
s/Dm0GVy+lkqOAnV2DBFQXW7sWt0mR7C0iJXn2A6wbrHeAP2yy5OLQbzNUoTwSlHoPTr2fqejXJD
L8p4it2QTVnUn+chrQ9Sa9SasCJVR4klS0chjnmZhyDELAxpGBw+FaIXtpAh35KsrLaha6TbwXwv
4U3dipqaIgPcxAEZqb4UJfWYuGcBzrkXjNYEw0eOOI5HDUvCruXA4c6CD7KtKJo8+6FpPiBt2yvF
DPp34wEwbDGCpUnziaS50bnHgNDEf27S9XUhSdgsEQf9KyLchb2bO9COTsziasIfGefiugZLAgFv
7yp3vjb4ZLKBCatpuM1H793NwXlmPfFf/dbN9wVDsePg1PbTECz6qQPtpFLDdK0DosRF439pIHWr
lkSC7rxxD4yIWarxElINQtbcoB9bFfJXbfdv4TCpa0zl4hqWk+TDHc2z9kf+NA8mkgV44nB+yqSM
3oIAVMdgj1QQQ+gxxuhgFwnOXQqqV9MczecU8+Y2Dx0bOqhXwcoEUpAWI0pZOn8D4/o3jLnxrBqS
hIVvbosuafFWmMNzQc/ZSnqLP59Cjaa3/bfI7UikhIFYbAvijp2TcESyFnkmvkV9chkk/451Eqzb
qhhuaErB2ZowpCnVpO9Vdg4zecjvqaFAZ8U3fKoMJmjILHxMMaJPjtFAmJ9TmO7y79YBFOTnqb2d
E4sYV9ddwQkMR5WMr6PArp0krFlVRJTUnOO98Czz0lJFwGEu+TbLqX0DoVRtQHgH97Dp84NkMcPK
oh8HsOEXLbNHzlL/iL0u4a/3xqO80x2L/jYawa416ggjXKf3DUDPg6SxMO778NvH6kEhFJ4MPeJ7
0CCsV+0U2G81mvCqAa0NZ8ekvEKNN2gIQF9lc4UH9UIUWB87X8pDJxW1zVJMR98Ub02CzOPapnot
OBxb8+D+s5Pq0Wq7+Auy3bjyUybUbe3QWE6o4tFbCFuNZecrj+PzJRcnDgXiIDB2nEIUFwqxovzQ
BxGsr7r84wPF2HlG6jx0RoenRijvGUtutx6MJHtLBdYPlyrMz7lofrFtcXc2/q6TymoynOzFKNzp
ESeq+m+ViA8OWvFHBKljXXdk5qa2YGMMDtPqg4V8FdcXA7DbxYmINg+l6b1MDc3BVuFz/mYvJcY3
7eYgjyjyTLCu4ALfNTBaPjFq3pghlmef8ou9KnBj2houRp5+0DeETR9nMXzzxd/A3UzreHp3pbft
/ar663FbT+5zmlrJ78BtYDm0UL812WF/FC0nfPB4NC4594yzAQyybbxV7MSfVdeJjZfZ1oOpgkeC
GkxtHL99BQqXrJjk9+tGMpKBBYf+3Ii/UY+xOOJpZRRtc4NLgD+ziB+apAbJh/2QiVQH4oM6L1Xr
I6Pjkh+bipCA8bSyiAK10/iZ3MNCAFOKuA9dPD/fKYlae3yxe8/5JgNyM5AmvtPm1aG/HiqC+2HX
r3UL6UN0jnfF313fQR+RcJsAWjFfyMkPZRB4rLY8GyiGb3KhPYdO8MLR0t5Jbsx1q83fNDV5bwTh
AR5BueHMyZeK7OwKT0pzsVPDfUPVQm0JjdfMhc3l5na97FdAgeJ3eBsS6muX5Fg0w0j3f+JjgTUe
CtsBBm7F9WumSAq4mqiOK1MbEB1Wa7pCorNZsoONu7h9Hbv+LSpoPSviEz8eI1paMZ5h5U6PSTzh
cCXA3kWahIjmfZ6YnjyxZoCq1/nr/73Eh5gB7otYKGx9je+u1fWjpxs8k4CE7d41tiZiaBCHw/2v
Y4jklfZBtj/YSk9oSPK1whuxybrJ2DfLlySBMsjGTAUGuD77kewITAVPHlzDbOgvWf4ZjE4nG8sR
dSWGeEiiAmE/MVk7MnzRSkhAHNN4D7Lu/vNVq1r/iUzz+uerWkhcLI2RnXxi4Bwz9HpmN03tbhFf
Q4V01/hD8aaGZtwn7I842UfFm3AzEtd+qU4//9WpnCfAANXKVnl7ciurYJRNylTCYXVVk0MZmxii
xBgnGS4CiIqzTdB1L34Km77rogffFeHZbqtr3THd0gbDsa4HPFhEOEFsEttnMkzOdjQArbRLJZKL
73JL3AWlC6kTrPCC3ak3eTXuJkPSEVxSGDJmBEQ4Fj/Wfqv2eexfBkiEPPN5Ihpy3htzfYgaOznm
My4kzLtbjda76tP032gFZB7GgAJzwrBhWvY3a1lZ+AlWPr8lrm0ZkacLnkXmuc96otmWJobJIuCQ
mzEKuRf+c6FerA26p7cteCUiH2w9RLw3S+ZD4CcGFuCpW7bje6fN9aXNmmIdZdYWVlywY69ln8Sc
o1YNrxxYZqZWGVURzeKgm/UtdagcmRnBPpXHSTLuHSP4yfAaoOXznDwoT36JKk33TQXsMHXNg+Wb
f2yDirViJqIzzOWrVU1U8YxiQA5XUFRiPAfY6nokIIAuSbQahiHbl4lvXkXbYK0iSVS4+Idg5fRH
FC7AymmbbqRL4KWlRBWCDD9o5lnRNis5oWJlGIK8PGQphkuktrXb+gw6PWyRsBI1hq9tNlrVHXnw
hd/M32t33gEI8h5/XuZ6sZIiM5+U6ROgckgi22MFjfC7Zy9GqtabN6EXU9E9TuvOGBAaWyvZJUZ9
Ye2VKCyccR0+FHzJ27a26oepkU8G5nUyLEyj2iXR1JsmRdpxm5+RpQeejr6NMcepN1UO17TqmPhg
suF+H1KIiLMUB1OdmJfVpzbvPZAk/XMbRMOOt8lkhRuNbaOcr9IW47kYpvGsvPZkOXo4ttNvIAvT
JYK3HC3HZtWFzcFinX5Qjhxh+8ZIuQPNQrAHrg5s1mPhM2McLgyNOPK2/S8gN2pb4YAdmuJf78f1
YXKTN+wCEDEmmzM72ZOGEB2eF1brB2Y6cCmxrbGHXr7p5WBhrTlhSlynbzpPg6POHBge//8iZ2Nv
pdrdJSL9k8p0wPjBMn7mUX4B4x3g1nBlgSHcqzYiIXPT0BCxN1M6OVbYQl7MIehPdQUuAqB6emgn
r3sQcSgPM1WNZKcz/VCUEYSZpEdwFUQH0evOoh2ae2dGgvlWKpZUMiaqHoXQDL5EMOiTFvpSu475
CJiLIWenwEj5VzuS/vnnq6YdmPSI+WMa819GkBYrI2rlBttVc5MhQDevbj5ql0kHoinZFI7bF+22
MANIxggZz3zL9zeFKt9qHydNTQ5EytS4KTd6jnOwx3Vp99s6bYwHry7CB8XJIhPo5o29GwYVPqPM
+uepIJ5SDPJTY22+1u7g3utwvBfkS/a0b8FxDKbhPGOLpgAj2JWu97etqm85kPgdvHk49t4ckDtu
2AhhEFl1ZjOdh1rUWALNeFOkifMymNNwMZSkg28SwQHkHrkUKD9s1PGvzUtozr4XRkBWAabcquuC
m4u++FpKALxt5thMGHxrK+MR6oWqXoRTebupD7OzW/UftFmE4DM4DuZFCUfaRNUdkowsdzDeO6Na
WSMxZs+pvoe5FU92qj8Z2aXrOIHhnJHstsbF2zdLvHPAeeOS7ZTK9a0xCCOkDTAk2+RAJBXg2tht
doJReZ7NPEZzeQui8qXnkL7K6768AnEMocGJP+Fk3hx+o6PrcY6rGnn5eeEx+N+fUL8h12FMJoTO
90ojoiV7it8iq54e/cT4sAnTrmgrLbfKmsbHeKzaCyfEv3ywv3jO0s0RCH3PsQ4qai/hd5xrlr4N
KsHw2XkFuLrkycun+tblQ3/Os6LaMPfsPuHOPCvRPdeY+C82O2jUpAJfYQFnoQ+G+F4JXAils2DK
hsg+dmH8aqK03J2xuVQup5eqz2ga5rosmG2sx1QHOJTI1pF6qLt5V36Ek5tdzOG3a3HEVYX/gmLi
n0xSkxCoyQzQT96TxrnpABo4xRPecAGGnF5heyTXsA26YzYbBzf2X1qyyduAR+1jNoIrtpiJrCcD
dLbf9d4BdlKGcuZ/jF2CK89IS+xF/ZtuZzw7FJ9gBMoHwhZ8TJnEzMZJGziE7WbXn5dKt8m2ied8
LRkX/Pc9lNgWmW+CObUIqRwNJ7pAIDca3O65nE+RP/zJnbT+hSyBc7Mq/yihdp7lHzmUY/1LUaOn
LnoVIgqAY3cYPdTIJdY49zB3nYfRbTexgjwQxJhxKdXhabu8iIam7syqh21OvB3fPMifLFdYb0Nc
ZZrab4Ff3ZzD9PrzomD2I0t5t1aq+bEtGSN5ICRJWpdmjtdtjoFtCBOyISvSe9+i9KORuDdDiexV
Ax/7+f7yh8JDR9JMvq9zzwRc19kGeT46htbUr0YQAABbhmfm7c7xBzNWMQLeGU2gNk34PniC3BYh
2ENaD4AqkwUo6YCg77IHzdhoi5VdrRoPMF1gtN51LqLo0vSP0nAIfTWc9JBE/nqJdwjzZRuIi7UN
VbgDuhxsI8uVV1VV3sqDq4D+3V6Dxdwd5oTqIbR8xHXar9KUa78N/H3vN+iecAvoZvjMY02ac3kJ
bBPAO6tIVuSwjZ2u20s3Ba8pbOfZTOrrkGXVuc8+eCetFUhMHjKWeMsycfBAnXN1+A9VECPoSQOT
AIZf5UzlvlD4MUImXuxEGJrrgsFRxHF3oT8wvA3+MagilJkMpM679JWgZ8FSTq3miPs+cXIIgX6B
o56wnVOAcTZnav8oZPDP/cQSUnFXY4O2dp0hvgMp3Evd4VpUVQQxLwoOcvT9szk6ximEGZFVGFHw
IzZP7vJSO+RE3Rcz0IxEeu5SifC1r9nD36fGIN4jG3xjEfE3sp7hSs1OtF2ilFYfpdtUR+jfJdix
qlWayI/W7GA3toGuh3uwO6ObDdv/sXQeS3Ij2RL9IphBBcQ2E6lFabmBsckiZEAFRABf/w44b1M2
3T1GVmVB3PDrfpzwNFSP2QUhKSSolT69AI6gdVOiI6+FCiOerStQd+grhn4racgCY0KYeDRqIi92
XN7pAUKtQuPbJon9AuXuHX2QYVXKgids+cn8n7+CI/6tHPN3IKhpSVbzpJHzrUnDf4ohhV9UX3Dc
8PRHPvcoP34nXlLiJkXNGdUmR7fnAexgu9sMBluCPHaOPdtgjwhokdBtMyEReza+rEQglVf+mxV3
zspUHw8znvCLJdtj4SbxIZgogCiZaf6NXcDICj7FWe55JnxleAUuaYpjfpTq5mfs/kOppx1n4nAz
jasx02VjLFOxBhnX/B3cE+S7Czp8sJv4JTI61CHE4G46O9ZWlB41JCu0K+2d+urFokA9L3kaZP1X
aYMGUz4pu7yvm53oTGxVqjvjNWVFGwjcgRTjmjJgOf7YTfyXxljNY0NLywlFPRznO0pdSgdQUWx9
jqHHqjvhFeTZQGP6LIgWwHq0cDRPZMvUIdGjwLaAbkGIwzgX65dqKv//i+orxSLHTXZ2SmSuhke7
cyAxU0UDqE5IDhdZ6L4HTiaPqlnLuPLEPtpdciPUMt1yWkXoLr0w8OKB6u3pas/WZxE2ZuSQl2Pz
KHai9sKjSFxBv+Sz1aTtmV/PjM8rvujShAze9/I5m8nUe/7F9+3yUlTyZmdzQDysnHbI4B12rrAG
/IxQTc+1T3fk8G3hjD0vpChvGdjmmsUhWZ0JbuHwDmG+iUI3btMduDCMK6w5oIyYbyTWdqWMw8ex
pt+4jzn+tbZ4y1q9HBPb8vcGhJZt76cFb4Kc57HtnLVbqfvUemDqe0SH1k32SdORUpXqUiTQPapy
+vFdU1+TfNSYBZj3fb96toQkzhWwl/E9X+BgDA9tQCtpp9v3ll8/wWv1GFbLkYRGcLKKMo2C3H4V
JTqK9Cxi9SHWOdhDXGtkkf/3JW0f1HoEYI/Jcu3TtvKf3uJkjTMi2PQ2xhjfek5sIuM6XEGEZUMY
H3Mni5cbG1EsfG4GGz4bsPXz7N8gmfi2GK8iGIPrv/9VsEr32Ihr2e9qQVDVKigELIzwKRvx2w6A
wiOOWQFi31zvSMyvpDAeA/gUeQ14eFIaPiA75MztBntZzhcENr1n0xefoLL9win/7IQsnDzT+3HY
N25Hv8epktL0FXM5fpiNPlVQFM3QG567RuYPinNNHDnpZLzGYWw8N3zohR3+mGaGvsgYQZAfotPi
zG84l5rzvy/O6DZE94jvw+s8SzTxODMxbGIemhIcGUoa/cEVVUaIA42k88KNdKDq8vB7XAKckWJd
7YM9t6Pcic8gSbjr0qzgvDwFb7n/mc0eTaUSWoSCh0tUUJ7VHHc0A8G9yur0xHPpgO734mZYpRa/
t2F7h1/cgMUTTv6P0BjOfp8zts7wfXoME1R5ksTW/k3FIKHIdlqkenDCLUA4l4FLp2H9DEXUAVE8
t/YZm+x/zTSTJsia+QT4lGKWkuISZ8LfjKq0EOlepie7fquD8dHXfXturPLopatePhjli5JUOxGw
3VmAIXh80WLnSkXFT9r3145EZr+Rfs6QxsVE+Kn3MYUl5MrR9C5jR3Qts8ahRSKrDNDKiYcFJG0e
OLpkOOWInvZkOnzF8aQDYKSdJ476PJxBBHhitZyUs94aJs+9bgrzndLdo+eISMfAvKc5uKY9pkeY
Nk/I7Id+k5FiusYtd3Dalv02Ift21l75N3Wat8VaK7xhpGHFtsVOi/EXCIhh58mA0INrXZThvgoN
NwHzX7VH+2w2664NBwl/kjtBbMHKXYV9+eANKzSVriuz9r1Nj9sJ6oy8Jd1IlViK5zc3DJgicfoq
rBAiWgZkUayJPOql9G2q4SWrGmwhQlNzaSlesdkCU842+vfa+JUhPlxo6yD9y4C5maquvsTzlLz7
E6/iOcOJZbtsGNIAbM1ksg1MioPnN92lyGrcC5TKxFEDbJsJXnkRZJ6tZ1VfOcfsfVxjSBG5yZCr
cXk2McodL65r0uEEG5Cdua6WR/BbP1UT16CoEzTlDFsyPvuNO/jiktVuHnVNwFJBg1JJss+g+2m0
4t03WXKDws1BrYMuYzMPstQpb42T4FB3sKjzSlWY+WXE4ltRSs25XYFDErrLL6bjb10XncaW8FgY
cR7JPs/0DSxPYsE66XXymV92va9SaG9yvfrKxYZCUDQPFS/HI3s7cnbYAzfKL/+WA3mGcTLg9KYd
jU/aJ2RYdZcEB+DGdUp1r1hUPvABxKzKJYlTSC2NiRl96sDxdCOOlh76TFqO737iY8GIQyJ+bT8B
7ZEzSkaWUQYy1HcKfPRZZAJx3SRchplib7Hda90AnLIE/eqyp00E60FKKsnUz5N3Db0Z7C1PbBdf
M609RQD+3qfpxgguIw7DiKhnGY0rfqxfJYvuvDT8nm17ep4gNI1ce5vBBVZuLsW3VVLFFBi/ifJ1
Z7qP6kuVZMCQp5p9xhcEPyIzcKOgW/OmdI3e+My0+sOf/MQsm7yQyP4RSzK+d/74UXvmgSAChl9L
IjqNQuxH3b1WDQJcFhKr113H1pm+isjvZGQZrKUrzi880t3zxIdzSXWVRzYKGYe88Eg94162zZO9
+Old8TvLw9M0EjfHuDSAbZTGDf/d4xxjVBDsLobNpBlDcMd0R6I47rZaJF0flc+fORe3LNbYjhZs
ZZMbgIgz1XDoaOs54mADx04VZ4/tXldBdi6K/r9g0liz4jyJ+mmM4qhexvFMSu4Tu6FxgEUC3Juw
J1iNaX5JWBbuLHgEm6ke573WTXMG2wS5X9eP00gssuY8vmNbvse0rQ+6zB7DAdxRSFRG2/Bs6d5w
L6HZkLicK2xP0Kuv/75QYRY5RWNfwZ0RZ3yrVG88Y84m4FyNK2h1ODUS5ZCj5AqaArK79G+8f8dj
LPDciuAXA1pzhtqeP0oCOQRLMEg2N6MHU4F7nPLRkevLLyCSzSbcG9uLr3IBQZv35c1zG6CXdmfj
Sve6m82eljyCQTGmUNgD/s6xVUUSNwbnkPY7nxp9hLGnbtVCnUoOr/kApz0ApHyyJYk+qPN+7E4v
7qgRS8AHFG4gDrwvSNh2eNTByxz8zqSzleKfumAR3SiOMKLLbsir5qlePuF9tnerdP6O3YtHj8F3
4/Kbj1PIqKBjGaWz2LqMOdzLPjQZuSVQm8Uo7JOb2FGWPU6MC0jg2G8G2ziWk6GJ5C1scnR+RPWS
lMCFC/GuYEdhq4b9zVYdAEBGwG4e7gDwA3tKMV0pa9/odV/GMs6R7MnMKvGOaqKkJ+QdD7sDI03p
oUsR9PRvhQGKcWDS2DUyNh/NmX4OI4VzZCaYo9Ik9KmgBahZhvyYrT1ilozHU57i5SAR4W2t5sCz
hb2pJ4eoYDX+P7Pt6GmQh0tJxtqTLIMCeKy2seoZ1CHYZXGYTVwvoTLPTZJGWGHHx3/uxAaLSOZM
F8Z8iICjxT65q8RlyDRnJ8nhc1ly68GbTPuSSnAHJaprvWC8CIxB3srAlbeGhtZooV5xY8fGi1FR
LASTYk/Jm3zC1475Ay9DIAnAQztPAAIyVmjafbad66UvHUfWQ23ABag9jjt4sYMDE0Kb3kuNAYyt
hb83ladu1jCd+9xzDz6a46Ef03urBIy+xDWuwH63rd2f7DlIzlBy/8RVgl8pyW+uz8a9GrkZeBEw
uE7zkR2ZQ53a4EaOgYRUIjuPLfUzXK/YINkOeknqXZC97sHovntO7aOZzwc6CV90gqKVFtU27xt6
3bLkMSQIijBHmlFQ+rRA/X5x/eVRmz3oqTmNr4ocYRd0S7Q0CbZHj+iqbQ0vjqBjojPX4hoSmpFn
xs7OO1Gf6t0EXtGh6qpzFZb3UXQar+hLLEOyy0nVH2U47lynBsk9O//FAWWRUxp8tzUuwVSFBz/L
gajP3i0UPVYyi+qKLnnO8/66eEn/QFkXfdLU2OTlcTCxHDSE5Np5xuujyGKkRBtZouF+nMzgGHcS
3+YimCVfDYLT+4Qd1oYCUu4CSzDyuyOKM2ouLRgI70VAoIXyouw28EfVHaIwXXlF9O+RlpLL5af0
j83s+eeS5PymTLHg6hz6bEdN+EaV+gB/hjEoTz8LKCdglMyb1TnpQ863rLH1bpPSxpeAfRa7avJp
G+PTmmJzDFjQ8i3TDkJn45zpmRyidMj11jUdAHsmLUmW4jvxJZ5OF4twXF7DLzWI+hjHXoA0H59E
ty4VG+sPDqW9tQDLsw2G+azziDGxbcty70y08Y4yb55MIwgQ2RTLoDAk92bYv5tYqLOvHdYW/GpR
Jh3kOMaj1jtQD33iGb1n6rkFFGUW7bzcTd+zSXGH/zV6vOikan4ZdYBobNzDIMOGkVQPpBvNLVWq
cL47ioaYiEBGB9XZMtsh4mifb5fWi/xq6qtNUPX++d9j364sd5tZ+sXy2u+awfJWCYcTSTfWu9/G
0LQX8yWcerXTbgA9EwLd1cqMa9gk/ZO/fpn8FGMYKh1OpFNG0McPS5Y5pNw2cUXYA+YAKTGeeZxS
Zq6b8nfoFN0tCwAfLoE8xYKT+2R9VBlRCnoK1U4ZSXJlE7upNHOL6mhniVmZ+GQLYUCNy9pIluA/
ckK0G4Kmhy4fFrCB1oOkyevM9/jgN/N8n7D13FtZFLs5QwwxHfhBqCtXewq+Wd/z9HbG2ww9C2x5
empNGmokHO3Imgga4mirt9MYgtSp5iuv2FPaF8DxxmagU9vRFzGREsklW4bKiemDtWhid61z3y/Q
z/B2E9G/sJr8009pf3bJWREMkl9DR6lpldvfHu7IFGJWM/MGrV1OaAynNL8JUsFw947UvI641PJd
ZsunOmnTY1mKTwId8UHQ52BXEpuEWaIVUAbxWbsA6AaONjVii4OxLaS2V1tRzyiK6cLe4N6U9y6k
QGrx7ZvNqBMjQobVRHaYQhUTVjXfulgOrRW/2x2eUwS7o1KaihML41PC0FANdOthPeRHGbmeLoAV
QtRE8bHUtnv144ZDXB9/lXWQ7XyizduCYxTrTt85U8Lh7lJ/fFFGypkEJZj7hQRB4ZMaWCqTCLua
bkAk3HXdcvayqT/10I9uVmJme78K//9n/fcD+1nd3HTCZTDDZgY3SkBh/Q7+fUn8HnqedLvXpiV+
mtqUWpAWZ4kV8MoRQ72nqUQ/GPXapTW0PKmDar7PPigBPcNX//ePw3rlGCIeeG2vJtz1H2dNdBmr
/Zb2J9BXI1X2tbHk+7n32OcbHlh2O/HrnY2JalKJuBoOgcBGl0eDIfCw1OW7KiCpAHHEiyPNW5b9
6dPCgOzYMv0P03sbNzIaLIh79YwdgKv+1ZqCoz+RCVsy4AsT9dLbihZ3vT4BKRh7kiZ7EsGul9K9
5TqQes3cHPuCXvS2Kqvl7hd+vmVxNh7MmSBvaULwVVWNLmyB05Z1s22q6RbHRbvv2KBRINWUN8dJ
iI0KsnfhYl/Z17OVmSdF9gFqR1Wj9Bs54HfPusmSiasMA0LkDAqTFXTPPuA9rHVQ0UhK7k3OZYUR
m7emQxoAfncJOTdeZHz0BiPdUT3GTJ3S+pt1UH25Era6ITphmHPLCwyzWR0jS0/e8swv580Dhnac
DJrr3JKLxyrGqOLfMQzYB7unETr3+4NjOa+V0XwO2OXxYFVRJ3lW57AA4FwDYg48przAaC+239PA
QKJb0E8DG8mv9gErgY0I8t+ZoIzPkFVwcwXObN80MYlV7E36+kwp2H/4ZR71IKuoj3F8twBCBjqJ
H3OmOYYtGk5k0j32YeKwvauLF6z/6jib5Z9JGU94i629zHl5woGXeOyms4+f+1k3tCdnvn9rmvpO
Y81+7PoWHdma99jFjsLpf7Ik6N+gSPEynXUejT7aGqzj8ChdhZQadO8u4bWtrAPKsTKqxPu1VyLF
RxXhH2fkFJpDty7GS2LRgdi3PJdZX26TVbn3BolG7YdApiYGGNd+Sl0OIwm9IOeJ9yZbFyDqDXpX
WkPBcAlFHxLnBdVEvAirNg9iqqiz5K8EMOSofeDP657Kto5u5/6danc6WEv8PGsJ867wqtcOywSB
oRbHzb2wZf5UZXm6IaEWHv69iUZOS7QHNlSiZT9NMD/rUwqs5koCKho7zN9uIXuKz16CiXJHvIyj
YDNYf5f5tC8dHA0sjk4hxVcHQfwjH/3larBpDVRwz4df3hKeQ5YAUSbrT1HAo5LdW+XigchlTM3F
kF6B/90DBv5NBpg+Aflnr/ebXLGEQaUOwNJ/QFJV+3QuL2Tw22gmmhMNqIyl95JqVgeZpNU2juAd
fAQ8gqKOToDNEtzrbHK2bqt/zX7ynwbUSH4JT3Fvt3+Zvp5oQ+f0PHkZrLFlpVe7OLznEoODeWnD
IT+ZDUuUhomiJ/Z1TtL3jDKCGxfFxqrx6Oety91r8lIYlfgcpaEpT9FMLIZPxa2lzpBZ9jWV5Oem
tU7EKSHwZEm2a4oG+yFFdiJj2ZK6SA8kzEAopJmxG2nyHJGFebLQFTgHECrrhZuCnPvJ1rRMe6tq
0vtf5C43vA54pVHSSvleHjGOM4Djf53i+bFIaVzj6P1uZQq6aJrhpmRrtlXUlBGmAH5tjPawdXuM
rTFP2KQyn8ypuMe0TAQF61DyCMXew125vqjNNe3dwzhw0PNzSf5SlDZezNAAns7hsQKEmYpm38WA
grgTOjSGcZUwH62cngdmkHk7U2q3CYG3WKsSYCz6UtXjn07jRZdlDo0+6LpH5K6XamoWXloTDCQT
zxU4qO8u4JZXLEKxJ3M186gPpvB1HOzgVuFiwCnMnr+mQMWyw+oa8kxMG+Chdl0wOXQ0u2rEXuXg
PfIdDDKUEhztJHB2lcN8YVsbQ2EemwXkyNYcrmaOh4n75qQ9+2tsaKMOJAhR8Bz1IR7hzQsCkw62
ahx2d0usdYoCSNJCipTcbKgOLF+yY9AN7IdddoJtGbWLOLalTcYUGMvVUj8YKZgaxVOXkL7rXFpy
cgI3YUOfjGnpPwxgBVVIPYv7ujxo+B94WmxufIx1Bbx0QO3dM73nE5lfG1PQwR+oV2BTETE0/xlN
khNMh87GgSinHUb/GDYvCsu3U7LlUFg4oXUGNW5oj89UArickP6qBJCE6HiF9aGFGovFqjmmtHOv
F3yzwYhB9K13oXeXBjEoasMOCW7Zuc4OvuvThNLDY6Epajc1ZnhadBBePizDpNt4Dh8d8qkwx5Z3
w5DOCd7Jc+0YVA4A0/Ra5L3JwdU8id+Azq1dmjPez2y0WoOYpkOSiWMMZkUnC0A+8CapfdSNhvSU
mROaMHwywVmZ/AkWjIVzP31kHV3EuPqSnZjpPCbDvcd7j1/GfWdQrbf16sEPBRVjY/njaiIN/iXU
5KsU+eJ93M3floviE5gSaLobErQrPkaeHBBmyLCAHtkSUhQkjznN2wGZ37B5Rk1OImqo6RFYwlcs
SPjPiXNNC1Xutlz9p8ZF9uRoi3zEPeIfh5EKerwNLCgs9lWmhoU5ogWKZzzVaxEsxaHGzEaNPCp7
TmZNr6k94iUSYYeYAcOiPAIc/cV3/5sFdH3H70DPtePAvFu7zdHrFpwXpPJwsSc0X83Et9abqNl5
U49viX2n1oxalmLj1GEqBPffvFLMMUSWVbg7y5D4jpYJZ0SycuXKRZ6F/UajKXAyQ5lfFo6FHGPC
Jm1aomxnaMXgNPvl5tXes4n57GHx2uQUNu5fuEXc107V7cpJcEb26Camc+zJ4a8FW8ULKDWfafBp
3xu8ZZX6zTKVGEb63FKAsVHD7O0CO34dLCKNeEqMdRmwxeWjH9HlSMfloOHwNJ+Klf8j1y/VpE6z
XeZHG2MQC804wpzw1/ZO6cTOX7SsC7Mew3JD9KonS+5PhEVYqlQN8kyMTMAhgW2i4YMds5PhODj5
386c8QGQzZfs3qP+ONJtQ3mzh9ORZgA1cFStEvndGMURZkdGUGB61XgMtnHDUaqbh98waH58LId4
M8dHls0nBdNq2y4BxUay2w9zKK+qlB9pSbinkjNZwQrteK7sH2uuSHraf1qhfcJ6w35aKV3Sb9Nz
BnqyRqo/hwOPT/BsGe8Llwm27NoDb8nsWsGKLSf4vI0f38o6fWdu5G3lhfa1qrO/k0HSpEndp3UA
tehsOTgZcBfOaAW5f3vj9rHYdwUP+FaPh2S1veUjmiP/V3wVQ1pj8BYHmpVey7nY92NwoWu7P9Hd
wkdP5NRJ1/sJZl3YqOLmeCklT1IQqYGERHatxwDmsZ3e1Ar3kB9CspnKZK/FoJjjbDBThnoMhu4U
doV1o8KATSm8tGriLG5IO+dfwQ1UTfdHLvrHbjVIEstB4WhkcfTwNM+d52zrsGkid8ZbOS3xqxh+
SuSoDcAvyilSffBatZwnBeN/4C9n0tUtEp6oT0UvbiJdyWNEC6K0/u1CZb326T6BpR0gFj5iQd8F
qWmzguNuGMLCf3LYB99CSaDWe4PU6h5dk/JCEuILdAV0iFixcDPo9kb8xKRZEBieQxT5HGEnWtbD
nSHsV9WJdefvHZkKm4gwMdbuQb7H6cg60zc+lDaqo/vbDFVyVF3rRyM5IBZP4i2s/5amc8UNDzOT
TP92YhVgVd0eYRNDM6RLmDUx+yhvehlH/aUEt2WM3L4DsVSe5l5FU61oUW6eOY03OyoGWKkOtIKW
86m/2038t1HPyivYaaTcBabv9sc61IcKb96+8KYvW8Sv0lhOdNWtVawDsVr6hHZVkb4HdOSRB+oq
isv99jrG806GcBdt7HSpg8mjTtm7h6qlMq5e0nNvvWY9t/EYT8ZJrUY3N+lvnOzhNdUWBiibPxfs
CE0B9ifNq2c+s63seqqKifh5oCLpAJOQQ/DqcAdSjGyCQh5AdlpthtInsj+V5ZhUqZdP/9ZQ66De
8XMYjfHO5VacbfdXauKI5mj34k4psnPgVc88BLeF2SccRXlNGnhXcCEau35in5/JBwq03G2eKmfb
dUDdXduJSrd09jgUU4BgwcZTgTjmdpqwOIMRPxObx4SKqI7esys63E5WRQhYok0RRs2pUAMFcivZ
2AmydHpq/wZBGB7LnIAunxibf6qqUeCsPzm58yTWn3WpdZQP4x8rQGtksX+wp+KR9qDXigXw1oRD
sfGFZhS1rMelgXqAjE6ocg0itnIKdoqm0Q2/ZU2mEEesaWV/17fS3iZ/HCnBQdYUBGMwRmIjoZl1
x/Bsg8Yffg80zSdF73EnKXAVg+0eQD2dBk9cFCexg1m0WzHYbDviskPK4CpveOVuihKnz3pWgla6
fs4pryMoEwj5HuURw6VKZ0bsUjrnHudI2ZGzEAMPplDA7vCB8kGcpScK5ZYgH7rIR+bBeOqWf/iF
Bg9tOp575e6ZktUxbOmpTGJILCrwrx3C9wml52QrmKOtQK4gwifvldMc/N7I+R4c64ppKypJh6+a
BCExQx0zyaPOAaMDRqA997P1Wjin0KyJAlnhIdO299Qz2R3tFFIIi2+/crGyGwB1uGb4KEV2HbKv
IQdqqPwbJuYJd4SptyuaVah924UpjbAFjGMEmWsf2u9OBU46xOeus666Sv1hQgN/UNTknLDTf7ro
H6cyD7fZlUhgTC9RMkdmygvNapnWXVzPC6PhkfcKysZoP9qxtbGpsoDbbW6Um5KyZUIjzlQda8tI
Lq3ril1mcFLhsGoecwOtUi7ptl0hd3XVf9slpsXrONeHEcwgUlaIdG0jf9S+Ud3Nuqvu3n5mvZlS
mv0AJXDYtHANANrS0hHziMMVBKpQDcxUdWIeATnoTQ+9CyiUCDam3RiXXtf3MYXuBdn3Di/3O61h
bNV0H+g+c6jQYy1uahqhfYPWUJd60TFlwEfnVUeyNZpXNUa5WHeQpnyauv+h/wpqXSUoqFO/xhNW
ezc2M9rfR7qTBonXyJNM+4HXiIMMXjGB8PkYQNcX2PVlbZ1nZNddQqXINHoY+tJiJ2u2Qw3EFrOZ
iisMvQ3LI/eciM4F85fSb+6qi79mrGH/77y87bGDBx9Gp/djxCuBClpvbeEFT9CqgZcvqzmsvePO
zhV3i0Uuv6mSZ0O0HQ7K7Oog8fSMIg/18hxmgY7AqdJyy9HSqqXYhN3SPZo6mY6UG7A0pLJhGGkC
qmvFzYodqwswi05rWJn1SXWkZMbHO2rEe9v0+wdLSQzLGb1t6Uz9aDskEtFuKLeD8w14gC5RJVmX
9cELajI6PrB9vpsg2PGD/BAjcjF1rKfctQ8gF8zdsw2Umz3QNlYd/GodDtzI4hBgtdOVCUKvHPpT
XKcc6gmUBWKA9+uyxvLrF7sMxBntXQDv1TQVIaUlrovgotapERsS8m7XHSyDamqVcE2147AuMAq6
1WrG7XFejKeYOsaN/x3PJuvSXMCQJRlmuPASvFe/xk+qPAQVZmZjCYtXzNAX06dm3Qmb/yzFQnEA
VP/gRmOF15o5/3fudScMDDC5rUFHwwgqqXPqG6agemsNPyLnHD1AQ9kkJYVBhXeMV8RkmxMHkATA
SXGYhfcaFJneD9YfDptn0kzBUc55hJuzP2U1XPok3ntVWn/mjndSI9bkHtkRjTQgG0FBXl5yLm/N
+GVZj4JlMmF2p+D+kJsGIk2IoylArsHLW4RfdsyZvp2jHmYL5dbp0RHm8sxATibb9hRLg+nddF4s
C95ObRgf1Al3N3Cl29ZnVTCXBA8MwlLZ6gaULIxbI2EpnKTVF9z1fstMF8T2csJXB2OPsyLzffHF
CyW4lLr0zh7P6srF17E05K+xLkSKh8tXv8S7ufDZuaYYANrcLc9kiC912SXYgxj6B9aEdd+swr2L
19If/UOi6E8wTe+8QN/Ss9Wch1zQRbIuM1rWgrpVOBpjqK6joXmiLS4Oa5O4GDL9ThHvBrkE84Je
LmRQbLpRtWpHvDo2Q9O9ApVbbhPxgHjBbIsH/sUpaMxc2FbM6fTTmPmH67jOqR/njzSzL0XjxvfS
eQ1Ln175wsSmo3JFpDk8OeBXOZnV5bXparJ2XP6oL3a4W4ryFk7W/AhB+juoA5/mq18FAHJ+fUv/
jC39aidhvJsCjpFdSF5SiBH3zao5lk13lkCMWEuAtUsb2ECb9G9FTPOaaUhvpvM3N3hnNAXnHZvx
7zwtPjT1QBL+8bz+0pKw3Dn85/0wFv4BFwvnwRaqEAQl7hHzmrvTg+fEI0n40LwKjJURfk5eFO24
K8l5QTP60GFT7KdCIE6HHQAAvyCTaIb4KcC4Vw2viIGF/WbuJJBHjJTQwqO+TcGrlbUTeTXb587s
q222Qka6pib97NGx3lbsYYK056ySPPuAeRj51j04r1eafOjqSBq1a2EK7mqz+jTZ5Rwzm6ytHxLG
wU5mRNO4ZJe47JHUAtt6VWl777v5jLA+vdWKMvG5lnuzxHVVzIt+5sK5GsI5pCEikuVb41XPI+eV
g9++d2FT/1cnNC3E1DksyL6HJBy9m3IgMo2OfkiokTsT+oUdkG5UYA7PMkghG2nX3dSc3JMAnRQD
Hwlqn2bVzHsPRLpt1mZJrLsPOKL5fca+3NUerSCT0rfK5DPzvUsVWuFb24JCxncEXB7pByjLA7ob
zV4iOQ54UqOq8vaG+7kMZH8oetmCkqBTqcBNY9ZGSbV9n62o2F9G5l77oe1OGkzgKRycEwA7iBKU
GG1ZHdoiF7glu+TUmMjWseiC41D5TzkVxPwIQ3tiO+i5WfLVWwfDcOSnGVvhmfPtT+i5jy0su9fa
7Xde3NoYzc1ib+XygMkP9qgQ1HZOdsu/LyegkaF5IaGGShN0wbXt+5fasaeNbuiiKGv/veIEtAvC
6VczLVhHcYVo2iJPTfufPY1IwZMsL4hDu7Fy1Akxw7lMRfADZB7/ZqifmxrwSWl8uBYNVl7QnePW
j6NCsaKF9k223SNHyfr7WMy41xT4BfrYAx4OGgMZw1lKQC9edkv27ga9/5SufmUmpJyQB5F9CRJz
6MoAIL26wzb+o4fB2RjL9MsJ2cZMystYvlfHManeMnL29Ley7k3HnVNgiAvdonuOoSY8m4oTpnDu
czk43MlD/oaLlxeXwLwOlARfY3gnWbVdQADcuqV88A1aFlC6nv99MTr1p1AcvSh3weDENE2rO4v5
ZvgsKLPf5wECfl+SC4mtrLpjPJQR2VVIl66CZIVnDptkfR7Tag/VEqYjkIMHG0n1TsUSePCUlrpQ
sLPpFhNdLbewczU91NiQcqz+r92znSp8umhCsoxToz4ZpdXO4aGAdYpLHEPewiQWdgdVemAAakzh
qKv/6YqtE0sLb+tQXxXU2Z0tO1s6pvmdKYsYo4Yb32yAmEtfGnuYFIfQWk00EHN2c7y2lWqXwtsR
u3pQJmqlyshz0Y5UNsdrz16ik73t1j9Nm1SA6fu1C0s550zNK52Jo1S7o4zCPtcxvyEKjqExsI42
UbwS1eNUqIdhjzOQCEpAhi2Ni+YJptchrOwvzpg91CxvPoWPRrq8MGMgjCUSsC9lIlz4DDqNoGyI
Rrsmy4y943hf4XBrMoCzWvO9l5XFGd6r1/O7P7Aeo1UlFk2USK5kzed7Dq2Pusz0we3Gjx5400TK
ilc6D+ZWoJ5bbn8xJmqkFltwooUUjLjCWJiu1389wbtiVHNDZ88L4f84Oq/ltpEoiH4RqgZhEF5J
AmCWqGDZekFZWhs5D+LX74FftPaWLUsUAczt2326fySjZF7MYEmjNxyIP9ivPHygQOjNMd3s3D3j
EGovXkrsUbZftptosOrjjm76zMduLIMi7v7rK+du0ST9DId0D8xUdYl8EUPXPk24seo1+i5IO4fS
HaxdO89GaEM75dw2weYzDBLHDdkyUMWZLW+j58gPc01FaGqp4y8KQcIhYBzi1Aara4DDYCjY5xSZ
YNJrfuF71Z8TN3rDGm0dGWRBNy7V8sFT/5mdyjkiGsnECT5cK8F2gNyZbYoA3E+7XR9t5IRJN8PG
Mh0mb+pbntKkpL6nlbE/xCb1uy17ndjMH5PNC8fXfk40CetbLKwf0lPjtQKyepc/sO7AyZj6NGwm
D8tXA8ne3v4iXkJ0jGM7RZdFFxf4SB4GCeNid6N1crWRyHLvsGmbnEejlWJfY06DRtau91TC5uc8
l/q99G3+e+qL/qNYCTSOPaWB5Vp8b7zIs9602hP5aKBremGB61RYDoiI7aVtGgHcVLba+p1TWPzk
VHodlFRFsXlmQb2RtUeXYHJnch/yHOu321IPZ2z+1y5ZGT9Nb3q2tg/0I6BbGC+0VhW0ZnQuRfVZ
3J2BAT41xoqQUCQxA8vCtgE0UdBDvjzOsRuoLZuwGoM4JZbAgZT15q61Goo0yLNYuBFwvrlcKB79
nyAMWk4iLGeXGk3YHicIutGxi7dmSWHQn2E22VGMiMctz7VucF91hwdXrcKWke7kaE5/rrQW01iK
gwR/6XL598GgD37HaUSSQcFblmA52TLavEKzs/8nCecdm1MDc6xvOaYHu44hNjaz6hAVYL+Lj4LT
Mkwrk/OfzlKCn+N88BK730XFOO4cQJesKfMPWuvBzRT/rV5HAogR6jnmqQozauvkZWIgghYYidE/
qJPGmaegNSrehoyVxlvWMYIByQSTRodUVKI82CfSICFiS/tQbTncebQcKEESV80t9evqoRwVeRVC
WGF2fBJJ22FLIrlDkDT0snnkBxuVrx5BS+quKaHRTZ0EXFMHpgPvLu3X+l7rOq1lnVdcSYFeFoSN
u1O+0kc3fbArZ0ppR/iBWX5X8ZSEC9Vf1JMQOHMboXAjxd3ebEDxdcsl0Tn8ZBDapvkV2k/0H1W6
RyzhG4QHMokO+pH4EOdNMXOrqtb0lNtfZdxbly6Lg9rUmYZbE0/tjJhU/M2KpbpnjIYXuD5hRcL1
uvTFf2BWcCHqvIH4oqlvLTOcKJa3z7rudQQ0ne07UlUCXCwHfVKHciVPRA8ECSmernvN5d7T0gFE
GEgBVdg+uAttGhZYPUS6XObmUzcXX5r3WZg5HcdrU7wkbnNfl/7Vjeb8TepAJoTDTWn28JZpMPQ7
XIDhZLaP1S70u4Toge4OVXMts7NL3x9vswiyuAc33lb5oc76J0Jzf9Br2Sou5Pu3NIVuUEzvdluc
K86vdbY2p1G8qAXP/pqYB1CsuLHG+YuBz7zSRMo2bGvNyM16Che5Ykl0ugs3KvOs9feZsBRN1dl7
rTXrad1+Z+nTL72sudNl2n8V+ZAjaynTxNAE7vKzdydKgd3yKy5cm/X04B69aXi3cdU9Cha3zFjf
UdqfJSyag4YkF5oLzWm6dapTk6NsDaxviPrWbzFm5KBhoNhDHS2ngYM6HJ6Fx/He1DSdNAzoCzt1
/ZViLbbzhnHB4fLTYYPQLTp+fpAvh0HpHdiV+U0f4h6rJFvb3kOPHRL2OjTTxkGln/WIloBkgs4u
TbBhdstKInURH+muMY6VI5GfaCcB7HPEoerssRhfWF7E+6ZzdR9L3CVbvOLJKnkZB0SktSBNBpEw
ZXtDJjsu01NZlb4sEN/KRNhhL+JhL8gC8Pm4EWXExhZ3qzUHK4gk+z4L6PWawoeKddVPARqZbN7f
4rmNgb7WAKiH8i9wFdxfVLVgp2j2VHQA+9cS+zqShzM6XOD/wjRe3nEsKCAckMZH+YxnMv5kxu9O
zXYLCMbZqzZYFNaQNbOIB8LUYWfxW2uBRy31YL/hj4OZBztb14yENtvASRQ71Y6w9jTjGm+9L2tk
wiNgd4OgxtzssuqMfjIGP2USYZ5x95wkEcCB9aMxtfeav0sDhP53Telvnjx6I/OR2htVbkJ0uhwG
w3mUyJ/3fALTXD1rENJCXKMkpJLZ5vG9FQ8t7IYaBLY5ectGu0EnoRDDTWuwAOQ0awlkMjd6PbS8
9a8QUXoaWMNi87NxVRLaKJdfrc2dQpnwp/QU050YCX8RWmdJudFa1fDbEykO9KRhXZNMrF8GeXey
5Qd5DPfJcsoMZ1q9FYNkoS3Mc1t1tyGj0iRBn3daepaN+Bv+EGM5GuGe9eC144qx6HzikaBBvOkl
B2pvDFK16dRGRzk4tuZtb0ks1QgG4U37Zsvm3BYmWfZfhtghn+Fz6i8zi9fDFA03MeDQdcv+ywAw
2WfbtzQwllrkHrgMTo2FD3Pm8DspWNeKUunaVu7FsuVH1g3RiRkabCQz52TO8cUuWRlI3h6hhriw
1g7VbToZhsYkbq93pD8trtlgkvYHzlrzWs2GfsjxGzTSvEZJXTxjzyKLY0tSn5ParZXOEETtUqTj
ve8T5kUQBto+je13S5nzkUa1vpmIW2BGqy3je2mRVU2I3ZE76Bfqg97GhrNJfh3qMWM1LMn99ZR4
GZT7WehwRIISf226PvDrzCaPWRE2BGMZwbAWqkA26FuO9XCwseCw4yWOsR0TiMzxz2wxI8yFLLrH
Go67RSs5NeCgPHRWN9O2GoBgO99m4sFNbsFSKOqF9ctavMq11DhhtK90yNI56zFEx923GQ0vhftY
mhZtNGeRj5uEQ5J1MIpFIAR4KnCp/j4ubd75ggoNbmbPuE2qsK/b1yHXrLuzCD3kURE05DMO+tbk
kbUciznRI6uyvzd6cNbllOxdh2yfO9LjNmxYMUOAObm3A7QbKOpqh1cUm+Ni9w9TogSb/d1Iuuyp
olLBfV149l8WZDDsCWMZ5o7u+a3AjF9BswoxM87wAyd5qEpYgLoAEhVRh8WydCs4pwBoBZ/AdnVJ
N9cEbZAbgqVnD7Uu0zP7RPw60coXjkQYWzs1LfZFGsQAkai6H6RAVY3c7VEM4Jf05oFlzUBttOyw
hdCcgzaqr2Hs6tBGG2pim+CtWvu9JNibJutO0B3bqu43/6KEPOJ+d6ui+EdvLiLr/7JSnQ9FNzC2
WHiW9c1+U32YZZ3chyQ9AQd94/XGWBG3fsX3dMqcKcB1GGrjKN42vHiP0O9LnedAV6vsmBfpdRHT
e2JQTF9HHAeTgQmeQqvls0qHxxobg+8ADaLwhnW4RXo0LL68km5zw2K9oRKcoYC67mOjsyJHhOj/
U3PlHTWvtfY9Dehe/gnk9GNwjJ8DltmZ29NhWVCWZYTxl6YGMpT+oksM6318gJNGczK1VE1PQULT
gRu2Cu+QKDoXBntbwHG3OUQuZijN+MWUzUzHusIU5F5dy4DKWFvyWpmsH7Jee6dE6iU1h3QXs9s6
jRHtcKuhndFT0XgRpfa8YsA91vmep1SQdBjPalTUjbXQuWxGpAX6qaKf+BiLDHtdH1pqHp9sbMAH
OmyqwAJMdcEd5A8a7gtoM74ZExYeNyEvJrfXshJe+i6cG1YzydDgXgH6+VrodbV3ZI61YxyLgMlD
BHLpsj1QpqM5T3AksrnFiwHSiYfTaVgMSCgYl9hk/M0iTqW1oo2ulOnG9eCxYtYkGHiXPLUNdJ0l
IrFWjcC8Goz5SW4ub8JDQmfl6QGgv9kIjT+AyfDWs+iNAxcbjgb1uzH7prCwucsjar6z3qKpzrXU
qQW68ILdsOVsUFMkShHXLgX8cMc6gjOoQ9pGuZheE6ldIoKBp8qenwxiyASCeSors2RP7NnkPork
vHYSgkHytdIFkJcobhKMJ+uh8WWIUU0kggz+lfd5TLEKNCtppE7xzRXFdJfQKB7GJG9TVaGWTiOo
kLG9NNHw36LBZuDoY+8s3EWxQpC2Gg939TTNJ5yyzcGh8inec7Vat8KW3yl2vbxH12cOi09plJ+J
hbUnctdEEqVF8Hn5YyWImzM3beIPlPdQtBXT4yLowhI8+GfVsHhj7RA4jfi2OQ4/dPLrkPXp+9YS
pR80aZWnXAxL0MVlExTl7J2Yb+UWUOFQ6brLsY5TzhlKvcsEuAjvO2F748+EmNuZSD1Zk6gPVesW
D+I4ZBMs9zdTwi83weohiK5ftZKgnyn6V0dsUDfLJN9XAPGEJ9E3Ij/hMOtOMmYr3AAB22G8e2IH
RlrNJR0EiwzmLm8kzUxYaZSCudKRJ1vXmxfa1HGu6EhEUU5OXl9W0j6I7H5buy+rtXzZtvw1rvg8
OjnhE67UeZ4KCRObmvcytXwb12tNbGlnjt3fSJYfE5vm46yXT45IWRe0Bvp+l37AsdegCvjZSz9X
k7/UUGwlb7AMkg0igpEejOSrn7gvtIIHnFiYi0Ttsj6b+ANKgRNLPpZUwz2j1B8MZrtVxQKrBXX2
llUuoATyZy9XR2lzPPbMlL+uSCbwpksw8e8VTjRm9Wb2IxsjPbIDyMcdlJoCeoU65l73i/XygRgd
Xg8v/1m12t7sln43G4v4UUx8fbxpwjwKhYtjdmZj9iupopslkqudDN4BTiwHHSuzbzAxqzBf+r9i
vcpCn2747u9J2phhM6Y8GgjPd6tdfmNCIgrT2xQBtqj0kZI5RLLU3SWzQhGUxGOpmWPbCKT7Sghy
b7eu/ZhGDVOrTb5FAZkOJ1sj8NkVxFA9jpVYsCEHpbVgFcJ9oHLYgHRIgBxb+g29zcPXdbVXDiY3
2wFHMAmd27vWFawLYgI7sw3kJ8rHvYgItwAo+pijlkdPA1lGW7/X5JdljoHpiu6e8e/vTU//SRlA
VKTixdWSbw2L00pd544RvQ8gcHw0RZO8qbr6LaEUVOaCptAZAYkjPMgAToPeMquHqypMEpN4knyi
PWVHAD1c54d6S2d8OQzQmJ+S7lGURvonmpg9KsmKJB2+u00hRFZ5kZr5Phnd3WpzNnySySFNi4E5
PL4mNZytfx8oZ/f20UAnZAvtp0zqIFoj6r3mLgYCX8mjYJ+Bn10c64xGbfaLGNu4USWFhpDaqoF5
rLs7aaVey8bkm10s8pCxDJr+tSyrJexmgIwRO9BwqEsUbon6cED35L6oEK4qajPATfyAqgmlBi4O
wuGGDwAbi3H+lzuA9+5z82NNGr8zHNtfKCIFpjRl7RtsHeT0xPpyI5a/zWS/Vqr6ncYGJgKtfUtZ
64C1GVgAOa15dOYfCPG3wY2OBIJYqb/Ybhgbkzi2Uf+WsrvdOX3+89YSUnj0nv3JBRDMqfuJ8fNj
qcoBkbE5R4PzEdvcxLR661uy8z988jKwTW1rNkjMYGEEhO76EXeSqE3HYomjxkFtPrd2n1JPsiNP
eU4RVys3EBYjk9k0LtsxjENxtMIN2D6QamRlbX4ltb34hdP8YKS1D9NEeQz7gT23oPGORajcUZR3
bywiuZau7yd4XwcreZk9HRjcquMLI3mMFhEdYvAh6TxiplF/Ih0E1pq5qH8AUPyCOZ/1PRz9dUCy
R84fmuhkO66vTNcI8yR9tQH+uDYcD4faWVTlZGcSpFtgGPLQLlhDJ8Rs4z7xe6dsfOgyI8HHBd08
Se66zWnHGt9ov9mCmr3pp5K7hbK/DRoQkpm1gmXhzRw1dP1KRbDAbOusYom9dYyJkcWv60h7nnN1
28plLKvhz49piLjyp6O7NEDrosaJlTfFecd+BmKhJD57AROXDiKHkxh4fyF/Smji9US3HiMWPq6h
/phG/Z2+j0SMbM5jvAUR2NGa/8mT+ewqiLZ8m/ifByg2k/acyyg7OEhgO5SFlJgHiEqXUYhGv/xn
HmGvnQbnvMTjuSOf75V9GpQrlJ+45L1tmYMKMKH9LaeCR+OMpSQbb5Tm8lZiQ7ObDNpTWzQ6P6kW
h9081psM4dTqJKJJR1h30LGWNUDJ4wYLaZF3T3Y/4m+hNvaQM5z4/bJumj8SZmHPBHLo1F0NIBFz
Xb1OulUeMibTA2LUuee5wx+qbaqGqs9poUdA8IQZqhgcpfw7Qi87KhcrakzeAPz1R1sxjKRisPa4
FIgN2XgZDm1uYbR9KRKdvbxLvU+fjI9Jn4bQIrWwz4T+kxYM45rTedZ2ct4rvLo7Wm0ic2SfyW4X
kAtDeOt8077NMLJhjyBDMUwayxr0goaKxaOExJTFwxucT2fU1j393m9NyqAyzE44r2YZlnmJYg32
hspXZoZoMTcnmO5bSLeHdkupO2vyQN1gsqYdsCPgVW6lzwNzwMToB69RYjaN3pKifKs6E7dAq5gl
GvN3uZJVTGXtD57zBFMtZDN00r8glFUwAaw8QEFNDrMMcS7FVEzUW/9Aey1i8cHUBGLd3Z5WM5ej
EUH1MREalB9LSXG9+l0n692W+n2MHedAhybAIY/5ixzCfoh+Zrp+y+O1BnP70yJ15rOreIFs+9pL
A5K7tRxAiFPf2kD04zBqDbk6aaAzFne+z6NEPluOnoZwz1Fi2jmsZRlSj+Och67QflSVO4eAgD70
rvuQY7pDUAisksKqzmluhsGRnFc89oXBa4voAK/bnqiYH53nzqTDy1l0XMS4f7ys+qnK6VzJNy2v
TL/FhMmfbX9BmqUoeusrvbcVhiV6Xw7zVJ7tIs52FMKgbQRJbn3jJUqkfBTRBmFC2jeafOfBaZKQ
dYrq2kGokDZl6WIQ7SnpUVI4st/w1cIG2uXRhIMET3tKnYDfCU5tqiQCwTl09bbSo+mnqfRPC3j8
idQn6Kj5EsdcPuky/1cUDGJun9+LZNnn75uqtLESDrRt/lqQ07U5BRwWgXZlAfKDMf/HEO3k8uWJ
wQydJXsyWOrupL5Q7TqZGv6TQ/FcZZh1y4bH2lRzXHC/9VxUl2Ly2BG6ib/l7nfSGuZAr/AD6nF/
j1gKN9xx9kAN2UDk2ClVvD6V09EaPC/oGsc4QtITQRvh/s2p/2PRu6RnL+uNZ2hRxGe9SRAecPn6
488OO2SImXRzspTe0xDJWwkm6VjQAnQkbn5tBVUXZYy/a0mbq7vyIi89dEf0hg2dTBEqGkXA4qAk
Qdf64J+4TSQaFxvvtWBEPjcoY2WCxIhAt8QK+IqsRdfat9wbS0zyJHf53+zR2seQ46ItZ1A5XQ0H
cWaBsbMb0upECE4Eby36uI3+ysTyblVVfSW1/950bCi2LDJuZ38Sl4bUckgfxN+sKd8MB52Cn+R5
tOv3JUqyTZDtUAR8VdkWkOo+orJq5mamFn92lne3535C128WIK3nAVcLmSFQ6AfdXF5Gs3n/Bzmz
OaBxP6swS2ykM9BNdZB2CClTBoBy0o2vDuPvvgQHczdGN+JuHHeshDnuJ6ahhUlOe0mLA9sHTHzB
Yrb4UBN3w1JKEjUoY/yE9sxs/be5Hd6hiRAl0vXXVsPmkHnYvzXwd2C7n4md/uldwwlZFZMJi/9o
cUI/txzrbYdGh0JT/pn0GBh0C16Vm513TBPjVVTUilRMXWMbzccFaUFxzuYNmJEX9MjoxpgrT9Ps
qvM0ib8CtYPjDmM7HVw/isUzLlqhMN55+1mm65mauv/a1GBfSeheA8Y0z/Ai3FggAp3zpev2SlSc
zkA5OYQohLD8vibmiMy2HIVp3cS0NDcPwMlgFDzm9NR5dlmPPSeV9tnEw0hR21Q+9Rku7Cw5pBif
UL6677VDhkjbUp7B6mwFsHjres+sAoWgs1dr/Jv35okTyHisivwaNzU7SmCUPotXYrIrJpp2rnmK
GW3KaL6Z+cBnsa1cAGcbarw4c/cxgRkMvMZG4lLN28Tja+8k1m6h1n7XEqkkT58llxS+aiHxWHX1
SYeU5Wt0kBgTZdGsi9sxjo9mFEO9xhk2SAsy2Kz9TYzIQBqyjaO+wutdmYP3Ju2+e+IMxY2lYHGb
+oUHbolAlIL3XA3K6Bv8e5mGvInVfja0q8TFbOpkbGDi4geJ2cdxJjqjpzXXwnRoPeWNzBpU+Sob
n5rc/q9LSf0xBdDKvRJgauLoJmPKaA3i82zDRqIp+RbgKUCDaIL4/jrNU2DY839V0FLQejVmSjz0
sWczO+ZEczi9+hgE6zJ5ouNuh49HPdd5IvAyo5dlXq2eRd1fs6ryAiMDTTRmHWftWdCxUn4tWVJg
0on9IuJzw568ORD8McBRwDXanB5LO/8aNMegD3L+IIZiHckCnQHaHLSBbnDbZa2duDK7lVpNp9UE
RNOFokiOhU1Hy3lowWEyUiNUKSu7su34u9YYXFNDtaeWOXqZR8QbdFUuoBv0hLtnTP+1o6Pfq6R7
1iPjWbW2dSdj1/pda90qu1J+RiUYmC5toFvQGEOtKV9oAxEny2YUtA7KmjZaF+563pSXJCUaCM4d
vhXZ0R0mwfhQmOECh/+GGcLNppd4rLPAtTidAVWzdgXjcaywRwOuIzY6msQLzOyejp71hIPwSBHS
cCyd+WYS+z6vpfxqLDKQw+S8q5TqXMMCE8uieOa2Q6oOQbfTFZ1cIKErurVPg1MfU1ax+9rkZKXV
4rkUuMEhmUByH/jxtAizyaiFNLmps94z2k8d48E/RAIQ7iUY+uiXZjJGr1tNYMOO/dJVaUCUsN5N
eDz8rSEF3a2CZ4ARgnOo9iFpIRGD/DAyyiFyqiO4JF9FxPdbFZyRBnolc704xrDlwrlusftSK4E6
GKOSE5beV3ndhilfMf1XlcA67R37zKvuw/Q6bhdlmfQiHDO3fF4z+3PNuyY0XNQihuIxkFD6b0Ko
C4ZLil2LlW4+wTVWI76skGXZrXSme2eNxJ24Ubd/vxvq7c4UTQygk7gv4MP3ZYT/fqM3xWCid9kg
lltqNjpGCkv30RpG7JpIB1GKz3WqHfrmSsz+S3uLWBXvk7axf6wuhFriqIlXx1fPWtV7J2iAWTjF
GBGUnRYUJsHPoQnIB2jnbpWBMc7pedroxJkzgCjWuZlSX31eFqsJTKNm/VMDx8myWd7sYWdnZnWT
WUMrirLgTC1+9F8x2k8sDuUDfrh9W2Qa6jz5b17OaUNSs7yvda6ptEzDTDHYVTLejMf5X0lY8mSQ
rNzonC7BUoyCQAwoJoNlqUmg/bL3Gz0qL1aTcPCQ1m00dS6lTgg/purVWD6qZOag3iONOqq4asls
opnWV5HHF4dn4is7dtDPyYceLdnvTqR/FMmGuNHTe8mB+9qFJWCb/aoXmP0WnbrmCh8MmYAd9AH2
u4Zx62MyLoXK/vAEio/oO/+ZrKJ9OD7OjsI4/SwabCDjBOxqSghpZjXEf6t2mU/ozD5g7rk0DfXv
y4Sxmhihjdt7jK6qkNH1369Iur1nqGX8mOyQwAKO92LVyGRQKMWVOu+LTLz2IMlCkmWsBSeGFBuj
w5vnVCJoBh0Pf90TtcEHeHDnD7If7b6q5u5oYLxnRUlyz0Fi3CmXfQ4vojtJFZRRid4+exDs8Dqn
nnqkBFMuqYLQFTFAU8aoj/cRtECGnHsidPTeNcMPq8e9vzjTu2nAny7KzHxYHPvSraRLGfN6dtvt
4ufhwaMF9MPQ6e/lVMF9LpD/G74QaB6jdeA1o9XLy5zAbUh14JJxkNJIuPabxRPljSrhHwUjXdYh
XOhlB2yhjT6ptWNJI2AN7uv1K2qA7bQujYVeuuS7Du9WLUpK7GhzPM5gvt22zS4yo8ePwq2zytbf
pLXrx6yl8KCMMsiV4z5lfu0u2pNjZIiaA+W9mlfR+kl1Oi/ESkVXUn/CR3ZAUBHcs0niHWZ4sLRD
k2l0ZXt1ytpXKoPmkvPUKi0rP0nqzM4ufOXLmlbzsRXT0bN053np14BlEBfhkhjhbMjHBMSDqa0I
lyp7RIkiiWNVHqpuy6IRmgT7mVkEAzEAp5/LIEu5CNHEowsYfffQDCAMnRpJJe9t9t5YlPdrFU+h
U0+PKKsWMpqqOKiqW/fshNQhyjri9b7Obe9nA+/AjzrXPrqlmH6Negh42vyJHdE6OaMgcKqVFv0d
DLEJjrAWp4NfDRr2SHN0n/vYcZ+9ibZMBNJfK2vxOSnL538fxu1XVHlgVM4Aqeeck4AZ07fcOCMh
qYYKnVVsyCO21D7NB49kSMlnuGQvI4Nwt54evOVLpBLrOXr7Ok08+4bbFAO4Nei54pWbbpTAbrhg
MuTKCwg19IdsBZNQR9ioUhAPGhqm3XwOLndn0EO7gkM3QLC0CmPhXVNt1o+GNYSsUt1DVduU32jZ
qayt+T6m61ZJXtIvFn95ufhIcqpj1xl8FUsj9gc5yXs7/wa6sPhdJqcLM8cVpWB6ScU/KtCpSzPe
WbP1C/TgGqTiPND0cEA/e5tnLLsYUUljUnJsaRyw3UTjbkFp5jOtW7jZc/uAAcrZcDFb4WcpyIyM
zsn0NoPPgIWFfTWBlGr00yWpkQaoTV2EuwQulz0Fehbmmmq8Grr1ZEDX3BkmWiVRipXwYhtStrIF
X0v46KxpqlVBWDNfecLPftZFT1k5jD55A8miiWjRyNSJJrPogKG6o7LYwJsRJGwQ6NTQKRYhMbyb
/dzJ5aZsPDhdLZC0TO+lT5cA4HkbFMquT9GysNlrCryHQ4hxp+OaxWycuPrDRdoKDdNBnHax0xtA
6Kbe/WoWK3ugz/L8TDyWKM625vI8XwpxLlGEbG54e+Tq5YhDkUjHVD9pVr48j2vV7p0cNStyvJxp
z8IG3jLUp2P92/V6MNXYfkMSLFmYmYAYTRDPjbc82R7H6YXDPOdvns7k2wZMqrCK5JDipW4pjBqm
9Gi1aRk29uCn9vKv/2I4jtKlR1hPLchaA/Wxo/oGsWDiPHEBHXSt7zQDPv0ifcBhGo8DfYVeCnRr
bYff+ZxhqBj19PLvV7S6v0XO0GOhceHWjjBC29r0iY+156xcJ3wT18ZMjr05QF8ehlNcRa+tXX2i
ahCUnaK31ez9UubqJ1W48wnnCkf1ST+Yc6040DDc9/iuHoMRYRpqEuNZR7T1xWgHHNqncMjX5UQ7
lgDWId9kDMM25iq0HYgFrj1/4vA7dLrQvqFnEnDrpuJlllDyDN05KKkoM7WGCL+oKffkiCEFEOBR
zqa65F78aWnRh0Z360vSjStg9o0ICGOLZm35Oq2qv0P+uFhFWx+6tAN0lffRvTeM6N5uH+Khic8e
q1xZ60ewuuVjc1HOvHQjJsoCbH3Ya5zHG89YQ77MCNmx2CZY4h1rWOhbd6Ld31NboztCb8rg328r
Nao71sTsErODCUpLvMxi9HC030s9Na7l2Es+TTIEIqf7dqJEEKOuzh5rUeO1WVK+W22kXcdjm5RB
PBwqeTKyYecwUiGkzdZdTzo34MYECmVSLdF+PpRCv0XF0p8QTP+yWqVNDoeXTgfvs6OlNAoJsAIT
FWV3K6/flsZw/Nko10M35izUk2F8rR2XtKjN20Bf/sgYI1SXf8lxTGg+651DqSM3UE6H2ybVf3Yo
TO6SOZhjS3qBOg5byRb2iDrjJ7xaVkWN0R6LEUGwIdTTS7g7Rk8hILWwIrAdjOVgoE3CcKvxLKuC
ssmqIc86UYiK8vZzrpt3t577h9H0VLVg30SIMEI9o+9jBd03Qn4j4pLk2LHZGsHkIsBsGEfb1qKn
GoDwG3ebGCrG5ISsS9q9cilvlq2aHuyCUUfr9TgsrNiQCONnnLR/qBjdKyOzPjUdhHMC8u4Enk/+
4H0QLMMonrdiblb2A8nKIqkPLGLiH0m+6GGh0tiHWhb/yKTakmA9FnsvJrKQRj8mgpkvRcE5y0Dz
M8jQaBUxrLFFP06d1v7FpOs4GeVdS/rwhAZ5M07xtiGquEP2odiyUX7Cv0y8NPuY3ZyHilXw6pE1
eeLZ95E5zltExASz0JiFHkr5e4myjfvGVC84jGN/7t1djv/yoBEVREb1ujuBW282nafIw0eXziT+
4jF1n/59YIKGPP2vPW+ZblbiESqrI4C0g/6eQbYaYvIhzVg8/etusUzio8YqXR/iCoueXveCdqBX
IKYjzc87gxLHHnhbW/xZsXQG8DBiNDonbFb7JkyKFVjS/vKEcaVU+Jc2D9aPsaPDCtMSpMa+nC4m
OY+DrKvD6sTdO9dLWElWD8rS/uCW3jc60fxiGB5YMZ5tI4N4aRO7jdr+p5G5DL8NkZO1L2828B64
mRtjlBqqOl7lJWkNrN9arK5q6i+drf2JR3v0GQ55xZzIvJNSwfdX3+dOmHcJo+oODu2ovJZ1crLy
nJ/2eQ6Maaz6C++wY7fO1Y1w6X1wgBd4CwO0wiTDvrYcjkx9eWBVnOIxeGh+SRJsxxE/Iegn3vON
RzVmDXZPkPoHt7L1Z92lyLzhLkgfIpno2RY963wvO6dehDajM8ravXntvYzomGitz2xb1bbqA8tr
/pnj5nMNZJuyc6oj3Yc6T3diTPPfnvTjPgUEjgdAO6EG/uo1WkfaJl2ecFaRteTHMtvGj3nO3pdW
9EekxvWERf4UkRcLdbk6dyj9Nl0AOYSUxHuupffamLSN9YRU/PqDrHj1liZJekvn5jtLcxHMHAsP
ESmQBwrPQPLNfHcm9kMd3/BLyvp1RRIhcwKeyf2fqvNYbhyJsugXZQS82dJ7J68NoqSqgk94+/Vz
APVM92wQBCBKFAkiM9+791zHQjDp9Lu8Vz/inrSrT7Rvw72T7a8krgVBV2GxLEmq2szBOLJADyjC
ZmeQnY2hx46XrVrc8o3rWgeDz0cO7zoDI8WB6inkvr+s2qZ+VqKlBlzzQtRGDHSkQqtACQlhGfOb
2BL6Fac+bnqPuqmdkm059jRYYIP87ues5HyKTXZZLa4jF8ZlB8vV62roBgGFv7ZkwTD2MZFmnkGq
SwDm3nTygzlt1HHcEBK5MEIFglgzJLQFUdgjBfAPuiSUXKmajgE0+uxtrT2mTlEd0MQwSRPKKpoQ
gTXlqn3vVFcvatNj4JqQLAabQcTWqenhXVXwmG+Rih+VkmZx0SCTs32FxF68OI/aZ2AlTdcfJnRo
SLvQCsw3287yrUvjZqeV3r0vmuGSjP0z/n+CLY3P4FBKdbLYBNY9MrlfB+62iL0RYT18lSjTX3Ow
9USVNqGv3tKY1+ux2F1pQjv6IbW3kP69PzjRFUsbSetd1jy3zKGUNH1L4Ri9di4z6oFRxmay8241
YIw6i0aj6209GtP7kuSTUX9qR7At+NPOEV3Hq2OJS642IVYLVjFj85yO6vuIFnhDCxriQj2UR/qu
G5dWASm2moY/ZnCXRhoQKQCplN5Dlh19LFoXQ6JZjUDHbmyU2Kh1DVbYZDhuWaSyHKREDvQ1KuVa
zZYJQTLMNTr9yULgtrbUGk0+VMNFZvftOzCXcNm6GmV1EhBsI24/ok+R6d/OMKRXr4msq2l7L/7w
6vtl8aEVbrjy1YqqH+uMVU2W31bvWd+Iiky7TCoT6PlbgDDFy+ikREoOfIfIkjU7rz/9tfVG+eNP
Qme3oj8T9rZ+1oPsXNuEAWeqExHvEd9yGBqmRB0YefRp8RBvhTe0V55rMoMtvX2ly2ttTjg+mUwF
kZh0p9xHDIxedMXEFgEG01oW3ayt6lgjEIcaML6gg2YO+iNVracecIbWBsVLrTcBiirwDW7kHhxa
vgvfEi0KGtq3LHmem1bvtiMDz6mfNjFMks0wBn8F1Hxg0Nha6sZaW3H1RZkRVXlKOjJfHJqJvkqP
VOhQHz5GaXWXlGrcMm1yKNCYvHzJZ1urnk9uHi0d4tAWlZq651KF45tC51lHX5lNqbOU3i4NdHUL
nviPRm2UZIb0tVLsXyKavDYdX4kEUbDkh87ch821nTjNIsEiiDQU2nGlVdaGrrhi5DQivURD9tgf
ItW+IFX+spMe34UawzRJCG9mercsK+4g4fhV+OQHM9ojGMERryUAvEa9ATHG74n6BoTq1JrCxr+0
4hg2fdtt0ow5easoKPPDZ9QqlOP1Pl/a3VZvsPCg5XiQu4SE1B9Ptj0lNhbuCySZb7d8z/O2p5rF
3LZFWYHbaGuZV+rKdOgTYjwoyQMQHH8nBR+t6jvHFmPvolMVWPNqeCiUX3Whkw5Y9p9K/01mubcI
GZqX6K7/tAozylT9GyrTcG+xsdsEc0P/7eeMLUEMF2QAzNlW10Ep5Bo6K3FDo3w3uDlw+Yh2zZy/
M+x8VdegDxrys/2MmaGuAxYXBW9MnVBt8v3fedlhA4M0Ctz/VjGkAOiaLtup9BHihs49d+V5fT2R
je74W1BncOndFb/TIGPEKxSw0T3FXu8v/WiP8ZXK/7wXqNCArbE+R9P4m1Gij+kIHIWbmmctVXek
9PYHI6BaOR/yRoppIEkDb+sX9fd8QpvOthWpJNRbeRq0CnxGhaJQ+WEXbuEn4e7OhpxQirpR3hwp
ttfHf3frOpuCOEQFFZEGArm8NbADCwRm+vOk+edjeRkQI98s/PcHepW/S7ABd4JPq/v/P6RMh4z/
/al5b/7RICt/nogRQKOgnuAwBNvy5CXY6OgGFujY2XVQsRw7M/77c3L+Cc/41Rka2Z4sZJ/qpN91
GIUpmbnDsRERy6wBsmZG/usvz+e2SpbXUhsq/+Fp9SvTwO5BruExcpBdg+hGiYW3BdDhSHaTOWW7
2fGd+qF7K4greCEfPSn3kNzMu2/Qs6XpFON45dqAxPHVazZpKZla7kuGubVpjPE5yFg4G8wgNuRx
HdEW+p8tDaplaavfSInVs+JMmY9wTpZBaSUPzU6GpeN0Jel43HL7VrvaQ98/N2F+czIaSXGh6pAA
HOsa5MprWLISo3y+Uy2wtphoiz0+TbIo0vi1rCRNr0ocXPrFG9e26ZAgUn0UZoMd3/jFWoJbKflZ
1DdoKDVjC6uot59TlWimzMwvjlkXvJExBiVD7Ium6ak6Gz3FlmAgd4xdo1f0pY1TjDSHK7qz/EN6
XbpDqzsuHGP8lWRu/SBAg/s9tQIiBYipN7DkNAE0T9P7Y3XhRU8S+3nip+7xGbUNvKeFzbuwmgpm
G6S3aYrCr6e15zL0AfocbOa8SV+UOFUFU2W4LfMGsOdfRjD1XPriI0T8dETijYbdT0KWwXi2QKNS
PLGCVF6VMnWfTEmlJ8hOzP3g1JqZfXBCl/xxVRxN8LQLNU2JN1ZYVE5Sk3Co0idLbdcmpnaJTOfQ
4ALUqpB2Q5PthxhNGyxQMnW6cV/BxbBK+GJB6DVvIO3tbcfKkdYXv6nL9HjjUN2/5DSxLpULycLS
0naD6BWxZ0BXbKlXNCLhxVHnqdFltXnGy4B1s6sHFJZhblUPN/uwYnfbdRULsApXu2XCkw2CZN3Z
IBQXBY5K8MaI5uIAbTM2xfKcBXgYDMU5gY0D2J1pErJLkp0Bs9vI2OlkplMZQru3fhKff05N5xMX
VGw6GmeX8XKFhihamFoDgCpo3yM/Gx5BhUApt8elZQI2NGoFHiiduGULuWbT69GbEMn4NfLJK0RZ
WWI8u2m2R4GqbUwjs8+6Uyzd0DDoPwIAo2DTI8KvOihPWrsrRuVSy6g7zU+ej8+P5mNwoPRdAgCI
5AQt2BDWEh0p3tR8fQH7jKpDdXyA5VH5F7Bu6hmt+CeeXRMBpjs8PCNclqK0nudDzThSDqyG+7w3
6mS4d/Qp/a5FOy1ooj8LI1DUk4l9soHw8+7ExqskhMdnpobVeqj/4qb6zuo2fwOafG55f2ioDdmV
20u4N2Q97mJ/cIFTOujpY2T2InHzj+kjWfrM1iFWl68WppJzoIKKccdS0LVCI4tNuSfjO8xAIvXF
stNDcjVspNuaZmuoUCOmnlmxzmJDX9YoIg5+Y+hvNgFtpM0X60Z6ZK3gqzyboTToKhU5iE+m5J4o
3dO8QTUPKkC44iw0EfxSSrV9YoLvLDuGj0VQZzFcTSoEGhXcR6e2+gJw28eAFZ93Gqq565jM97V+
71QKfhp7RN3rpH961iUn+uhfuMnrp9JiKpNH58BrCMHLPGcpROg/9XqowF9trRfUEsWoftkNzca4
wcnf5W128eP0JepRE7WGN1ylMQpUOzb2GxeZkguZaACqSD21OipThOIo8uKgVr+4gdOvQWPGoq3S
463SqP05yjoLhzTB6z5DPdwPqe4Ns792qbSvMZ0nSeWRXmOC5z4GEeuCVLQo4V9Xpd+kXGBRme94
h8RR4Cs4FllLf6I9ev3wXUZxieOUi4ZwLcTohoofwD0b5Rvm3PSORq+naAoJxHbTkh6o3z0ojqDH
G4tsl5npFs3HxdEU72JNG2KZwoNu5v2OCc4CkGNFNGpuHOls+k9QNb4U0RGsp+Oz031j1RVUDij5
Vkc7+7SpBR4Is11XYyGeOi1/OINqP+qIyFvHTsW2dR1or1Q3qihsCIew1oZn49HVG74REV/A+7xx
gaQtgI/ZsQyvhs9Cn1ib1240v0ym0U9Oklk7IRCWL6OMTv084s+jetzYSwlJ4zrQHVj6kAwZBalc
tr2ecT9jlQAoXNpczlQX5y+tnxmXEkzBdt4bVXrxpAEFU1U1eXWyulq61lgcdDEkr0nUo1IWWkI0
AmdlDhIboO7C6nHhSt0SV8toxZUkBn9bNBg38+lY4arWKamyPSzucV9YmNPA18PriGgl4fYfT2nz
NLLs3Edt8GyiA3DtsjjBasQHOcBSNPETbKKS4CCL6fMb1wfYgck5JP2R7k3BlWrIpYaB6Tg6eDlq
T/XOWRnUyIa4snuUYljBuvAzNaunUu2Cp45CzpbW3L4TrnoeYMIRrz5mb7HPuEPtoV5bGfK+hBb1
KTd0VmJVCKYxYQauamO2ZsppPoU0c6VbBHe/8K8+Lc89ptqMmQXV+FiKnSdIsddNgqtRj5lbGcr8
WNvNH0ja6j6Renfuzf4BUNXa1WZpMDFmvh4Eub6rfecF86K1NtFITPmG7pU+vQNrKuW/C0P1FPXZ
OSv6dJ8p9oHJpXNKo/IvejBszSU1dxDEzaUcCN2K7dQ6QdRHJhpgrjMbbUDGDD4pJezlIq1oWYW0
MHXTcvkQIuJlWqgUBVnXxTSZ7IuUlpyAS6ECewA5dKvmw3WSUFQpH1O3aKdxmbz46msrmvIkbfc3
DVtjM3RGyXwFCmBGo6VZNIholkZivSJqSbk5gf4DdX+c3wnXmsw9wftQ+zU03FB9ZqlONJnr9Mty
stkCzzOe5dSYxjOdvDle8hFdXOysLDPoabn2USoOIh+fHo/jhv7GjVWS2AoQ4sLgX0gI2gA7Vw6X
eeORJwCbCNFqqezRcvVfsWhfIe1VX6wH3eyrqNDUVb4mN0qAdo0qy801Cu0UImHYxH6orK2wn8ix
rOeAfiAhDuol2DL13rttcHJI51tWadC9qoA6AE6GbnKW3RCQolveEZ7jvrNi8JC9o2xG1/2yINJe
ZZIiWo1G5gm4VbS29RbMFkvYmWN58lLmXhWs2y0618e8h47/qwEN+UDisNRha1SXsdSym5DENZiq
F54wi2Lfw5t/qAsp3ylGg/GyXwLZdC/pQBUykNSzwfEwnwQh4EyFmcof8HUVIfQXyCZplX9aPYEQ
ZV35e5xa2XuLF3Y+LisLrFJaWdumpg+q0gsAkd2yfj4UXZhta0uCOXFF8aHmH5EVuJ9RG4KU0hVn
R7J7+qb63doqiuzWei7SyQ4vi6IgpOWWB1ARTubGZXR/zZvyJcxE/du14yvBsdqbnZAnreueemBi
sGqYS6xrT2rPnlTaw5iAucsn1lJCKstV0YMzkhytWcriDrlOHFVXezfpILLotfSrr9a/KVHm+/mQ
Ph2fHwn1pCGnRTskTpYMgwcKguBsgHmZ92Lbbs49owu8asv+Enktjr2qDfuBVUeSYZNj8DCxC0Ur
12mNb8Pp91GPcKKCVLvLsEGBBApOTDG0o1rW1EBwKComFsqqKd2d4qBtrAbz4tSK/tkr8KoIk9w7
jazvLp7kJV2tcYH0Aput4ahHKrpIuARICX+gbJuZrxQVrAv44m89geLcq4l3Fi2xeIpO67QPqIPL
HqhA1RPF0Ewbkrw0n/qPqZTbwa7aZ+5R26I33H3mN9SaQ1QmdNp0c6vq/T034fLkrbUq8JWLwYpv
WEy1FzO3L2gaEmD/tfYynZv30C6/5gGXqKNo1bbzu3wpzQqW9LTxRVxvS72kfmEhBxqGpN+I2HMO
YLe/HJI714WJRo9iE8KZheIkw0GbNhFkJMViQjwfiu1iIyCEnvyUyNsyDKyrr/XaLsC9sph3I7WX
NngA9awRdolepsSG3ZcunkKgcNdKER9x0er7ktvO1X4gka8f5YC+0NEY0ZJpdz4WJz6JHpZ3jbnA
HlYjq0NSAIckyhikGaUX7j13PdLM8xStdtamTUffkJiCAgvVdEKfdMTzI6hYWyp+OF5GG0fyoOT9
CVNKf2pqSssQ+Bnfp2NR4ABcMUL84m0osc+p4W/bF/XGTjp13xMpy0eMj8sQSOm9nmjv5qPz3PIe
RPk2k5E4N9Pe/x0afCAhQKuJ8p7zmNog5D9PMI0z0h5ad5T7oWCCMcKSHBqoklB90m6gR0yyxM+R
ok+KjdLSzhYN3FRLlVdRsEi3e1O95mZKwgEBK0Rueuu2CCS93h75KZbcg+Eq6XOWdM5mzCNrVTsG
vzwm0yIg1vfiTXqwrpzsM06Ij79Fv96mEvW7Ggb3edN9h01h3npRB3fJheZhMdq5VfQ1X4RVgH45
89Mvy4F0ixHJIl+8YybVx7fBjjZGZlbYHLT2AJXy3tOZOGl1hqit1SW5WYoLqo6l5qjnITmt3n26
Ntd+hApLWJG9tkzWmSR07EeTXpYwx1+6LyfPQzVs08ZZ2jJzV06q5R+JBo+jdrF72SYGE6++VEXe
XMZWoTkntHGVqB5ZyAArGsUYn11qsiwqXuYdr70JYqiegG6vXIxH14C15c/KpSkUuco6w9v1prz3
KLdWFjHiMcZMaMVeqGPeIBzINxg35o3M3fJEtSNYWKozbmZaoTcAMBzi/m9gryWLnFteGvFOKVsu
rhzT5NKlunYUfZY+CNV1b3VpKMDUU+9Crma7JtgbwlMfGWfabs42KfJvfr7cWYr67AD1P863pSy2
mIeQV1hKpztngwcw0AeW1uMFPnuubR0ySC1lKuU6K5XhiHZ8YuJjpufrZr/Jgf+zYpZgx0TUmjG5
EUiTiNi1l60BBTsKjJPIG3crc0Xd0+3fqgAVP8oCcrOFme0I2w62UDx4G9VE5wHHHlmyWz0UvvXk
wirOcUFiwxT/MeYfpVaIN1dFNNK43dXvPGVrTfPtpk6rq9OTLoNk7cFUhqgZ98q8CQIqIIslNdrF
ONjhPSDi7laogF3cwT470xKb3FQT+isysTfHqGS+6syIwBg4z6RZCQdEqV3YWBPLXpnm0SjxPd/a
hFPyojU9HwsFtzAGM6bZcJ1gkCXPEOGGpT3G6rNAKEdSegs/3xnwX7qKdzMQNqyxVsL4Q8s+dlqx
kaNOwdPQeSHRwFsaudR5UY1Xx2ragLyrjsincRJgU1hRhJggGHpyaxpaewHpbQcW0fBD0dHpYWTc
AiuO1m5WmCu9GLVDEVTvYdEYN1Y8ROW1QEUfJdLZNdyih6/IjRkH+q7B1sGUzpfaWSffkmQX0uzB
GK4qWrDkfInfHl2qmw9m9RY0GDV0GxkZ9VQ+7l5eqbNgjonKdoMBjvJzS6/R0BL3lCuNfqsrx1/g
h1UMmtxLR3X6TTdQJYAtfsqnja+nAQ4BmaJSw3g4FrzfytSjxsoOzLew21NZGcEmMXtxzM0hP/lq
Zq/duFLOFqAFMy68S6v5aD9ItF3P68X52LxRiGLdE2j7aVPqPbVUCCQhBM8w/6aM9bj5UyiPpC59
cISCUN0wKh6IS9RtSsrvnkGvu5Ly/eUP1MjNAZlF2ITDu00Wuup56mvf4aRiNo272Rs/R0DN55r5
7D6kPbvWQ7P4iDDgAqDzbgXVzZtK6wpnsU+jLYxgkslOOdQDLu6pxQ392iz4qgTBWRBafe4958hE
ZNeqqr3zmqK7+S2bpouarW9oHjiR5jnB6XTIaNUwVFbSXw0Bn6SjLkA1hqtc5sZTDZEAYJ1cgJdi
Wo1F1DrUNT36BVJ6EwUDPpJ6aPpjoYMRlYlxnTeOa73I1GxOAZm/oY3nUHe4Dv0BAhipXB2sa8Mw
qLdPm7LTKxbw+l9rsLOjM224W2WbfMC+YWZ6QcUR2zwsqJBIbfEb+K15YyLqbphtoinEgpVaffmA
TDG1K6hIZ6N2LknPPTleiAOjpCtYQvXbBgXhEsx65cmWQryMHYWjzvK6c1L8akVZngxCE/dahuwM
ldQ36XHKxtOLfN+NYBCY9YSnyujqpTNCV6ijwb7OGycU6qJgrIwqgDzV2CIlrZgyCBDhbavjqQQX
GI6EelJ4/UQS3J1MmfZnC30d6CjyYekD47p975NueM+TL5sv5y03horU1eRTL8vknrpZRNlsbJst
tyOoTD7qTeIxgF947WiDkbEo2yiw2PfSzEnrcDpe+1RuBEhI88UCWMENOd79W4ccemjoRtuIs/Tr
LfAUCLxmBfHZsoMnKENkM4diIvuF7zarikWSw2jXas0+z4/6un8JGtLKJAa41Sis5Ehcpf5INOPL
ZknyC8iIQbUnHpDX2dZZlJDPTLh7BbHVD1BQ2UMYxvdAW/Y4H9IMxnF8W0sEIxZ4C9FQvWjKO6zt
p0RGyfuQJS5xd62xtojJeM8HrBujbL4012QiZaObM2ylfyAjKOC1BN1TqiFwLxBiPOeFi2XVtpoX
WE1bD0XSUrGTChOgIZ6UKRZSIsvBxupiMWVhtI66CvtDi1+vA1pIBWQUaOnCFtEGVcG4bZqzhrDx
OvYZrjomzfBxqCqmdaNe0kA+6iwv9xFIsDPNEv8yP3JZ9S2LAMhLgOSXAofiZ/ukayzujo7Y+a2Z
L9Nee0npRb/yF/Odobf2ii+e8Rra9W/6meTLla66kQaEQhVYIliEFryBdo7VbDzLrHzB6KifWPnV
y6hL7A8/KEguCoGLNnxD24xI6YqCzLosZb427Trb0ee2KcTR8YajfUsG66lGE3Tgz3cr7M3RRzHA
tXdGUAZSuQTw0qktZPGGyb66gJ9pIjxwDtQ/fVbKAVBXUb9Kz8Qdj56wCb1s62TwDpwI/V2HqyDh
Qn114OGth44WTKVyA9M11OWR230ylaPSiFshSxN/5wL0fiVGD2FQdQoioKVm7VRH6kyfiHaGTR0T
6eXHFYqfMkUtj6rFacESswr7W0vjgTmk2gAYjR8JcquMcvI2RxKO7p+wwkhhURaLLnzwhaJukOTN
XtN9ytVQJhDWditFQLgLbW6dkUhRE0ARq6ILAis8+FRjlqYY4V2WTN3LYrhVFdGqjUU8Wp4z5YXI
aaxZyrx1Mor33YzO65G05sO5obaIk2sAJmGEjD64Dc2MrK2mbjEfZt+en3WnNum+8Apgz54yKrPk
b+Al8hjbak7xhw3KkhXmivLQsBChQToJvadmBG6MYksW6xtI+VOsKfpusMp9lrnDXhi1fWJt4x+n
TJHamUIxLMoSeYGMQBRfWHMFCSa4gjQCwTEPWvrB1qb8AwVNQDcnlgTY7keYLXplnOPWmhazoGVs
AnDSKZkXRm2GT1RX6XB6g3VqWoOLdBKpBiatKhuo9pqqLeFj8sU3qnjt6g4j5ZOZlfppTGJl3RPq
1pHmsVRU4hqTqMq20Hziq9HUl9AzxdaITfzjOT700qpDUmSEpCyElVVXehz5cQ+0T2NQ1cvW32OI
wEGS2dBRlJHSLBb5fREg4UgyZ8TQq+lbaSvRKYMOYsWEeE9VXPqicDvVCRSmjDuC4cwXfyqeTrGk
O6Mr/qggUNcF2eaYd1ViZvzBhx4P2i2HNAdFst93qk7tJg6coxoK482D3Td4kbcpbFYHbSHCZ6q9
T7mKGzYvqMCXfhi96LBtCwiJdPzCc9yRkNi2oXpkUhWlxr0I229agfo6zjyiP0Pl03Kkv8+auMfk
n+KPibLy7trTDCgi5SZ0yvQsh+EsqSodk0xL1m1FLFZuenI76riB7LSnFKUwicQ+sPXyvj8aTdhu
Bq8/G7V1K1PvUSa/m2zMVpxoqHpAiI5q/0Y6UL6NYenhGzTGRQ7wq5Aa2J5M37qKec5t8khLpqyg
Uk59RAy3oSAg1iZRNr2GZ7QS1HILQYjrULREyeDlpyMH82REUaShTxlCGIqN4uEVSqJDQZ7yRrHJ
2MSvQeZrqrHswXGUtYo4kTK07vLipoo8+K027ntHqAWU8+RJQ3DkKvrv0iigfOh6R/dLHuqUNI3O
evVEfqkbjwcDNbR45ZagurDJJk0PDyccDHAZHXVK68V1JDVT9xXKY7VrUZ2tAB6Ht0wxEwI/qtfB
Mqu3anRYr0HYlTUz16SlqN7R/daITbuOtqQF0HerNhy2yvRO5WbhPbdB/+o5Y7UrqUJi0if4r4rJ
Nql7+JAmxe8g6S4YYO76qP9qSgWEljd8kVdM8EcpspXwjMdguATvtP63VvnQ/qwtYXc2t6AhPqbQ
Gzrlu0ReeuzSqF61ONzGaMpCzBaZm2VULrJFL7jJsPompaLI6Jh25W8KYEb2cDqEIn0E+kQLf/th
nJ7Q01J1YayNhgS8TYW2tNyloVMBNsdrUqOrKyAjLCoNM3MWDAgeW4TNLoiReMwF1TuDLGzAZavI
2cVaZN4drhOWlTWZaBQRRl23sTMpN3AL3S41ySpMoFoqUYBMWoFREoowOvbCRPM+HQuT+lVVYPtb
jSoGQn1aedBERv5OPlK9XQDA6tOdQxbqoZYtObqEWshDR79jRCGF3nfRzI/nn5ifPf/AvDs/+nmW
Pj3r53fNR+fNfw52NWF4//yqn18wv5z54X+eNj/jPwd/nvafF/bzkn4Oe0EXVMefIz+P/31V//nT
zfyn1cAZ/vk//31tKFH+9+B//gYq+0n0+59XPP/enwPzk//zwz9/fv5zP3/o5+G/79n8hB4py6qG
boztt7+MKkJ/25vkxyoTUvNeOeXR0Ae+KZq3VwYVYQD4/tbH1sE01ktfQ6J6N0hOL7mofklpP2FO
B2uUp8cBdUCYOy5doHopzOBv4AgJnotI5TY0n/VRXaoeSAttCGOacIFFNBSMdtUO9qIhRQaTVmBF
FoVYjPa+7l7isnROZTksSz8YdnZQ/1UF6sUSYwqBs6ZNpmv54tU9hgwiR7HEMAFdRaHSkR6ZQnFX
a75vDtQIfyRBCVUBa1gacl1sYb5Rt5pTfNbeQEVPyQLUimnZXHoBEUlZGGaOetrFkUGwkXMZDKCL
RXsB4hRcwVxQ/xxjf5eUOx3LGe+EEZ6tyFtAr7IuSgEVuEshDMdkAl18ZRqfpkfz2QiUGt1+olyG
TCzLWO9wXDn5piUkeOmBaltL3MfLsEUln6aC/BEnx70rmr7f6Un6Z/SJ5yAJZdW18Fj9lDLOWGgp
8OvsroamcVGGiHp1xYflKE2wnY/ZpYVK0Cd9zSgUxOhGW2MWjOxzVj2AUps/rw/jMHDSaZek+Z4q
IMnj8y516oWpVNEZFLt1MWqHXia5FwDo8cKXDb73HDak2ZAR3weTsLehnZmThtK1Aj4bEX0XrdD9
Y9anB5fO1aWnibazMG0jKUKuqZbJXqEO2OBTvNBtxWiD1tacXgmePX3jwbRllGxoNHaEEvQ46v2W
xK5Gr72N2yv4nac+WlZqL1Jee9PRd/MMLqhshVofE7IcNs/GaerglHKJdGmbL+gmdfwLdOLagbzL
+X2aN62hjzRNu2o970YwzZfkcwQbWq104M0BJbPAw5HzRWKsZ06b4ZZjdeuzMDcZCDc+inImWado
ulyIStyMPbi+wuOqnd7AJiufNDF6XKqgTiT1nSulnA+j9w9+HZPHa/o1LiWSk4cBo2+Vtcxw4Qht
E10trkqc1VAcs09mcrSGPNddCGrotGT4gCwrWcmJrq5hrljQTwDe3br7bukpRXFTBniemcU0ELol
RbxQHCVGR1Qi8GzmqTgls4IeIVNjKChIK6X2IpgHemb5Mu+M3VJ4Y/azE44rpQuSFyVQtBcCXlKW
N//8GMIVrIfP85mWmgEBv8/zL0iBEjiW9nMmbm5h5w7P2vwLyqe0NdufM177mmlq9fOcwvwU/m9i
7ezH/Duy7jfhbckz40KxYRnHfJqWi1N2zWbsZIyHK15AKvNuDe6/JVyXYetNQRZqAQwRvPFvip9i
hcbYPA6EBp4k9eOmKEKkmK8KdcxriceLpkjYnO14OKSGvZBFEB4ixq2F1Y3Di4afPZ1eT66lwwv2
h02Ntefxcy6McYKAUJzPlTCA3CBob/O51GG6FKgaIgye56HI9XIpLj/nqv5TI9vsMp8bleZvIjHo
z+fUDugt7BTnNJ/E68hsN0vlz25aEIam5e1w/DmroWurosg7zLuGBy0+bpziZzexhhb5b2bs57OJ
AiiRNQak9+kl+WPD9JKA590/zwVxGwPS380vw2e+vXLUctz+nI2CbB0DRdjOZ1sfe5HZY2OdzyKe
izZK5SWb+azo036TZyTT/5wVGR0jF+TLfFYns20b5Km3ms/qVYBFzwexPO9KW+t2fYoidt5F2hDu
h9CxlzD0+pchQoFbxLTX5rOWGcmDHgtCO6b/aFBS61BYWPF+zjpNA32kAkA/nTXjNjwJ1ho/n6up
sq5p4ZH8nA2LpD5bsen/nHWqLLr4hfVrfmof59ZFz6vXrjMubt2Nr3mJj2OSqT4ZQ4R5NfqWEY6D
IJFiEXVOtRVmOdBoFquiyP234E8kI7gXzWhuLS9qTvMm6OvmBHLkdyQkgi0ZXyobGLqKyMyXyK7S
yHxjxDRA7LQwvI03nIzNs+E4f0XOHBZSdficN7W7bkSgnPBr4LuZWNWyK4+sZOM7RTWxHCpioVRJ
QU1tUR5rcf9puB+5EOZf+vbPdm5p7/HYOkujMbsb7lLkfA1YaNzwn3b3SPw83tlC2zNvVTYDIxH5
FLV1VUw3IpZ63Hi2+sdX+OyDiW1j6S8ewZW4Wkbvs9aTK3RRXJNG1l99RNQqg1MsyOzozfKTBLcn
f5To3y37Xjd8FHA5HdTEiAy6uuK3ofg5qI0Jv6JUDSI4OvJuVO/FcfLu7E5a/D5oix0Vf31tsuxq
ndzBNvfHktPfKVztALjV/GXZIFaYhBz7Sq1vZiMZR2NHXEcP4C4CPWbdick3ys/dQ2LbAIlg1V61
XvfoUCnNc+OmpBFz2dFO9/+HuTNbbh3JsuyvhMVzI8oxO8oq06wAcKZm3avhBUZNmOcZX98Lisis
jOyqsq5+6hea7qUkiiTofvycvde+l+F3Fut8hNomHqdATIgl6h8Z8wo3WJYSCy1hbDmnUrsi1wEW
xxm7Q0xQLIs2Q6rkKpxigljXfzY48IAG4Il4DAY939Nne4rbKdqrhZ1d5XijnWySx6kqsTfHs3Nm
hmnSKqhLE1W5+l4ZENOWAGtEEGBnz2HAw1BQFM0fC/1MEufFURM2PCSuPoZP5wypgneWn+6VCkmg
DE8iZU7ef6ML/n6j6QN27VCP/DmvHbdzErQcTbpRLYkAQC73C5y3vRZSsv3HTWgnOjB1Eyrj+iQx
BT0bRM4TQKgtMDHpuUyqBmy/htx1bvtgOXT5eAAl3l4VComeZiAjOsn4pkkPFGdhRSOUpg7ys6Q/
Ec0xR5j1R79vCDWE24eEH+H8cqlq+0YWAfp1px69DKv+OaW9e87Xm94Ch9BE054e3MACEIKBxGaD
s0OfNoZd0Gldhb4dkV+kev/+ZXrInPSYJoz9czV76pLJs+sxPRHOlF1NK1ojGph7C3BBgyGtXZwF
NxXjotPUiV01B3LPB0GcWsOMjx2DwbzsItAu17UZ6SeC67j5/urvN3Ia1ylp+PWtCkvXw1SnFBPs
HextWbDAm2eqadGMJ37ne5AYT2FOlz7cdFgwT2OkRKd+vUm7jhDPjgZyYmGySMH/bYcAJmhF3jY0
gJpmaRdJLx3bgzSrxmPKmIPyC3dVz1F3SoMfqdpMx7ZHqJcKbdsmy45oHeOIIR9+4vqVqRvzoS+R
+SHqXkRxhf6BVQMvGDBIZscTwgR3NgeorwnjOlvBWYI74piDGgd1otfBcbTrvTZNNgVadz2Q3Hri
yrnUkXkJlWgNw042qkYbfaHd1ZoJCI9ca25CmgFoR2n9RrG6a/pSv4sn5w2C27whndVAMAovgvex
DGZln8SSdg/J40y9kk2bwEboS6bak0awiDfZYAATvCNgAIlfFBIyYq530640yvQu00YdHjuZZvX6
T7rvWBl6infTgFGGp2072eA2aubZvpEprF++0pqPtZo+GQaD+KEGm2lI+jE1uMe2VK7Sjn6r01m+
LeCjtOTXnsow9UNswEfMD9+vbk/cBZ0KmG2wsWhqJvVmXpOqQI48LSYykrWLYfTGy1jjADOIEgfJ
7BLlFm6wCypNSUWEQ90nX0Ic0gfhVO82/uM7Kyt7tMUEZqCZNs5kaHP2twEi6ZCg6+xxhWLERugg
QcI/JdsKUr6CbyKUEAN7DzHn+GKYaDgDCExuSTeNA5Gj+rKmPnAWcRsqDp4BwmVwjCP/6ceZoaNF
0BcpqcabRbGAqNQ3ZLScAvqWLHTGtSVEjFOKk5laqYjqFMIDTbDvQyWq09JQAiSxFr7CqX3r9Li8
diA3g/g2rox2oFQmv+E1jJn32Xmx3GrNTAQ0SnGXybsL3KM+BfjK2VaWgbi4jwnF0W06pf0WQkrv
Dw7Wu6l3rqYofZoJcHpsyXRbu6X5EaFOOMj6YE0SqTApA9gVycWrQ4Px4DCTkAf48yGJTFheC0FY
/WJt2ynoTn2b7mKh2w+gcDLa5woMLoV6bWnVGtSfTDnJ1qtDBbpSZc2nSVthz3a/XlkKzOvzkhMa
WaT2lQiFfsdkR9y1m++vM04IFrqya0OXDC5UmjtGpt1ZRpjc4IZk3ESuzfpFvfQXjvDiDqmRuMPF
too4HdJFFYLoLKreYU2rTdyyWNojabPdEVMJg50Czoa2EgkyXChHY/0qJJGa0PbbrCM0zx1SXDhh
F4xHE4W9mgLogp7DdFKWK0oGmYoWRttEm36uY/PNlKlfKTvtEZVoBpcXmEgnR2JY7IoIbRGAfoMA
3xwVZqo0sCGwiKAdKea6bj9N6sa2Cn2bIDnYjL28aZD3bXKDOLYI5rxHkxzfY5sZd8TmWG6E0HvL
sB2vbSqOwL/Z2RqyCgoYe11fIifi40Lhmp6dhINXy7LU0YPSixwpOYl0qoYoB457hlwhhkAMqM/s
oztGFJzatX6tBBwC2xjD0h4WzLm5rAIkAJoJuZLr8EpX4coPffyO+S/aWsqbGkj7IMVyV1rpsh12
C92IYzcC0zH4/CCNJaQ70LHAGm8NJqwDRa/ftzpeo5UDMy3FnYLdk4gUNPBj75AQPl+maRy2NqmW
RMoFB/SgDsOCv904Qzrvu4zGaGG+4yrvtitRsbNP3zeMvez9YknQgLly+r4ZlkDyOWkt9LdOdpsD
CGNeHKBuy4WxN0GY/u45GXqC5Ye1LV8kDP3MhYJGAeedN7o4//7lUKxeFpT7Gz4xIUF2owL6hLvJ
X0sPVWAfcfjW51wqGROP+BZseAZQK5gJj85xPOHBc/OQbblpwMgAoLY33z/wDXlLWeRcYlcbium+
JHuKG8VyYsJ1Czs6RusZ0LEtb4AOAhice5PmjP+6ObGI4WyLFgiCow3USmYmC1kESjwhQgUXFdii
/nnmtTn9fkNn8vevaoyU5HZUlTev/9fikDjmxJ6oWPVP3zeQNtLfv/r+Z2lnXwVq961YX1+7cpjN
DmvOaFmA0F03cxGI5PS9t3/fRIFsfVNzIN2sv4nG+3HQtcNgTfqmpFlzCogJXRvNJMv0oJH1TBbH
oe1KXNct3AOevy8joEuwj3Sf8PMPuzdrMG1ouxizaB42c2NXB85dgUSFTBoK3ZD4TU/JBiq4/G83
s6KDmmrzf/y/wDhmSZwcQ7DUupcQBHVk/dc4UrZPI/ryDZaodg+8YZeOMPtircai5yuWpb85yXXH
WfUSZJ+JbtZX4A5vB9bVq76sKgCqgEviNpMnaYDbquriq+4Gh5bKcK+lOR9rYzr5eT8TS9OULlp8
0gVsXfh4HROHd6PUzYclyY9aSW1SOMVbWkdfsC/z7dAW75Uq+43RjWxZBlNRy0l2wzS/ES2inHg+
FTQ7QThdmNzmxnSflFg7Gmpuhsr3rNmPiqOhCSVlKB/WgoLpfJL+5Fx131J+nQVjpm0FdHGVmOoj
WdIYU8Xa1OiiL6j2WC0R7rr4VncNOlLHDJ77pPaJ1TvDbH3rqpWFLbIbbCqrQEW646A+I7s8t4Nz
MiRCcVk1DDDr25kozMzMX7MSnFSAM1AjjX184mVlQFug0ZywnSQtJlOfkJ/ipjYTg3HE5hp1M0Ir
h7qrlwcd5o8XNSvmWm8f8wjLIgAaJzY/sdl3/aTez8i03WQZ3AoCDVgzr45hqCiQOPeBkWcbBFUx
up5xuVlErSDbZsAdj70vbGqioVF7V4tRoStjeBjyJjlXkbXRUfa7ZjPhScZE4ktBsgOJ8OZPOdp+
XLcXM8q+LJECIlrMxGP8epsyGsMOm2B6wTi9t43y3LB7k83GKVRAqfM6OKzXllEIjzOstm84ZQTN
nH0EUaq6QxYGd106yj04EX3XJsq7hSBuJ7Micx1wv/hElVc7LGADluOybezmDv4R4XRND33FgvNl
dEnxEOTxeEs3gNHofeks+uP3TY0eV+qHjP4md0LtZpsLcp1ia+GaxG6o7yZCV+BiMr0zcsgPTMpK
N3FCOtfkLHkVsx2IpgbvCukQU+msgZAsTewxVPX1z9AOHzmzym95t1uPi0tcKvhmNIUbUbO1NQ5b
T2bcViDGvNmeUSk4NJCXPjz++su//PXf/uV9+tfws7wtMzCPRfvXf+Pf78j/m3g1o//5n3/db+43
3z/x9+/4p2/YfZbXl/yz/W+/6eph+/jP37D+GX//pTzsH3+Wf+kuf/rHhjSgbr7rP5v5/rPts+77
D+AJrN/5f3vnL5/fvwWAzudffn2ngwOC8P4zjMvi1z/uOnz85VfVVL9fod9foPX3/3Hn+gz/8uvV
5f1S/vLw7/f/x898XtqOH1f130CWq6bBnF3VVOH8+sv4+bd7TE3aAvybav1+D0fLLvrLr5r2m8YZ
WQPt6DgaHSv56y8tZPzf74ILYauO0AzLRM2m//q35/6nN+8/3sxfij6/LQlAaPlrrF9/gWK1vsfr
c1M01bANKRxN5//fL/dxEa7f9b/q2E7KNb/+pDxkt8ERf9g+utGv0T8fi+vpujgWV3AhTv/wyvzx
6H96NP7s//TRtD8/WjraYQhMoz8V5/5nfd3cElDyGj2EO1Q61811/jI/FJvmSl6X/6+PyHv4j8+P
03pkCw2WjXojjsERPuah3kU36RWemxvzmF1TlOy1J3mtP/73z9E2/4vnKP78iOiHnI6WW3+KncaC
QN7J3gH1pQzIUMOiv3NU84w6o8SV8FVgl+nM7m5qkAMtWQP2G8wpg+JxAOMYeUj8wiOKhyr9okcP
8ykhOHk9lJXhj2hU7ts2OveA8630mTTPI75GV5EQWgkqs1VCUpYD6cNJ+baes4SmYSi0QRlhNdGv
OPUzuphfJkRUKtkzXZofI/LuVPJKMV0rRnIBmfccmvmX4TgvVpi95NHw3hfjpWcjSLUNNYGxOC/K
WKBx1F8ivN2wZe8LBFk5tjY9B/ZY57taqzYGupgx7Nna2KCeHJkbD6UYG04MefPxP1+XnmI4OZ8f
8eWfl5V/XFX+en0ZDsVX+c/f8//h0qNxbbE2/xcrjwvZM778cik+ftl/NstnWGIvuPzjMrT+/B+r
kPObpVmOKSX6OcOUDp/MP1Yh8zdKI91wTEPYqjAM1qc/ViHD/E2zTUe1halrmmaZLB5/rEKG9hsC
bQuTg2E7AraW+j9ZhVh1/vypsTXVNlXprNZ4R1iGYf7TCmFr1DgaLVBqJkW5E/kXss/qLg7rH+oI
nQuM8/N6Jt7WFtmCVUbo+TiO90PT6FcCN1SMNdDLW7CQnCAIAy21fB9S6GBow6bQi3fyTxK6HXpz
dmYLdSzkpNoxk3v2zdrNyMamvxuKm3KMPxd24GgW5v1IvoIb6/p0jGgpRS1glEqWQBLS92ZlKJLC
jqH7RkXB+5A1zVvNuMWjJ63j1buN23R4aMsQp3lUab5VIEkPo+Gn0UUVktgp99DW6742VrdTXS6n
BZS1m8gpQBWtUpdjPCL0ZniwIpuYMurSDRI3v2SBOdSzZR+bGcWJh+DNJK6tmNMCj5M63+RO/Dml
SFTkVJrnRg3DraLmBo+IsaLrIeSZdRFwnvI5h0U0+/TPMg2fUAoOT1FuIvlCvB2nX81QXXFSojYz
4IvLZaWbhjVWk/qS05tG9IMrvyRjVAECo2TEKqd5k9/k5W2MdD6dQvEjFwcTXNchw+OyB0LrCVka
qEMzBOsOIMghpqujoTnMl3TeatgKeElCXLKYb5M2/mHw0CxrzmPuEGdXkm0L9/GOwnhxc+EcklnW
e1tduoPBjEMZ4D1qZfpBJT1uhJ1mZ6FnrhzXgO5sCLZUfm1Uj6uba/IJHE1cOueBz/nuLrVRuBhN
CnCrGK0N6zdNv4ouAc4e6YnRyd1ctu1RC8eTplufS4n4Om/fyVzooO3Ogs56Dz6+jhPUwTq8txya
KW8jebhLi/zJmkCftt9YwDoF+MvUcRjPakWKhT4zNRxWpNUoHgn/jkiHqBwyxTEkFEjsN1CXjgk6
5E1YpoTLVNqNoa/kGRMtl25bW9laJN5VDI01W0UTRIDNVtdp+OlTnbo07+d9GJvtIeLYTb+89Mpq
iiDV2OqO5IwVUog0nO7kchMZNd2y7quY4MDQaV98YAVYdTkEbFpiRM7IxgqyrC0CtodSuGqfSlDm
04YPdn+0LKDNHF79BrAMG1WB9cagBxEHJC8HKJ3avro19Gi83naBYxzgTuA4aQFywYNTjlA6M3qZ
eU97q25PZHNc2c60Q9e4J2N1C2yrv0Rz5isy1V4se1A3KdEfC66Vwpn1lZVO04Udkn+kNznJogt6
+0Ol4wya6vEx60Zl243aU1RJcWgQ1pCuElruuDDn1Sfzh8yJSs9wfQIZEkRIO056kOry5ITzxYCr
6CqMvhCrWa/YZllt2uuZ8T1RUZ96Ijs/j7BehfmEMLB+M4MmPE3jbYFP7LYvvWZi7FQxnue5rXzj
hn00VpI7/JzJBa7BEeX1tNXzujqYQv6ktXuo2qr6afQ2qHu9jTmNM03r2/AWbxhjE+LB5Ficc63U
/C63lTtOMS8NvgOMBsuHmS/3Bn6KN1Dcn1ZS7BnSMOie+hbsX/HTjIjWVEL8dlHQHgyOihw4tRAP
cf4q9fidLlwqlweOaT5+0+rK7AKvsHC8pnAkCQNQGpekyxbxC+bspV/lZ6TUsXbj21tsOmcoQLNA
J/ZIga+WjRnjuak7Ft24maaYKPEgRHmpQ8IB2IaSVP1sdf1nb+aE7JlpebTK7riYI7LqZ72huwg8
Ea2GisJi6YkC7L+mfhw5ZlJJcUxiTUjAPC1JBXCqWz7G+rpIR5/ftrEiukRMnEHYrMoM3mVvlCtH
oYORCKM9d7o9wJ+rpEKWPysgLfKm/IGX664JDWeDgZNZUb/vu/kLd9SDzXwfrnxBcufAmDHdp438
MKYYD3rQPWvjtJdgtRJHvV99ZFCZOH0WfmT1y9VMm8CNSGQfmvjeCu7rajT2GppwnKN94TWlSQh0
1DwKHYb5MEmV/B4ldjsSpHx1HPeROvlhR6XIfACasIY9osJb6zyLwhQ+rewg1kiCn5XenWtMfzpR
XlhiX8jmaMHlz0Qw7y18UG5CqpPvqOpFMld3x5qlPSB+ljVjR7hi68ncuk5aCJM55Eyni+/R/E0e
B0yUeWO6PfABJUxxiY/KemLPm2yf0UKZG43chJDLt96t+Ruu+mTQyHELopwpO9VLO8tLTPBoYdQ0
gOoOXLqev7dNHbPZhSbKwYhxNuJNV1RA/GhdBe4iGy/sQeeOTJn8BsUfuQX17VBNCgIhm0yX8S0a
Ub/SBCaUxuhvKwqLk5FjdjKQ3ZLewKAFOEBIXhsiTHcS6QfiN4UUk5alSgf6lmMNzc3pqVL0bVsv
DwlycC+TOe0m56OEYKRlxH9IJzxURdH6aRdc7KW+MtfIdFBo8QaA6bURGSRbKPjZnap5widxmITZ
HbMXGRsfFvblq8W6ikteIsla7Wtp+5KUjnQNm7w8wNJ88urqbhC15tE+J5KqFstmNprD1CAjMskS
ZHXRuIDpwHamUxyQzIOALtujYkFuB2sWtFxeiUqpncebTO4zSD1HTcMMZM3vmtk89wgAQJDQMKsD
5VMY0W0w6eekrtMHkl4oQrRjqWT5QeXT6quia88jPOiEiepkDV4Q4LOp0t4Dc/szXmaYtw34cQJE
N2WWAC8tyGqc44JuQ4ubQxCIRLpC5AMiRWaqM9aY+ZvKuvDNpiZHTruhkUxfezTecbuTT6pDrBgl
SW6SGZWWm/iy5zKlSat/Iv5iT0Wz5hHntp/EeFGxqA+ORfnUdV9ZDcGoUc2HBiecbY3VRiWQxtUs
dY3qeB6D4lYX1XVQjwCLrOinlCuhPhLLA6Z7ks3657ztAuYCIPB6UMku1gLY0R0NRbQLIfNJMnRA
CSDLmVIfcXK7kzbpZm3z1VXAsVtaxDtqLPRYXrAgIJktRjtDowGBggEiu3lG4IGaO+scpn+Cl1Wy
KHW5aRGFo+3igcwYU2du3BOL0+sY6srkiNGKKbdGPwnDU5uNA87MqPEE+i6ExxuidZNtrTafEIfH
rSU+Rz1ECjeTWIZ0UDvmZORUeKpO4zotZQdsgB11UNH5bmfp3x0YWNt28UhDeQkoyCaoRzVaMPj2
CRy+CZekWhRejnHJtRvE7kjfKUYrW+wxgb6ZRoq7KdKu67x+1ReJ3HG6GoLxIx0Y89DiR5Be0FQb
p8eGj51ZKW+1ad63DY3xpLAeZTRlaFeAjURmPLtCdB/BUH4k+TpJUFkAm7b+YdR5cyRhgVJP36IF
MLvnlBn5rkySgyTowNSThwDsOpmSrd3eKIv2lUohd4rtqVHJhasHd9JCvlFlcOhWggzReruBkmbC
01kH4VWkSKTPMjlaA0LDCcqLoRGJOA7GVT8Zp8FMbhO92WCD9KQVXY1Lb/nRnL85IbmEA3p1USRf
fQeAhGO+EsEFs+p9Q4GUqchNgJ7VnCjM26ZybnQK7miU864oQ7LfmbMTXnxXpNYteKEtg5/NxCoK
GWv2qgavTJ2or2CHjXisXRvkGH6ju9DJNvDX8Jl3zJix9unOeza0m6xe3sYuvanhMIrYuo4xDHuj
Oi2+iUI0aPUPCfKTSsl5WwBhRIN5DJscfGmIVN9Ko59pu9zBGr6KTJvsb9TZW0M7Ca0zMf058XaO
upuQsrJkb8F+jBkkcS1isXIxj1uiMH9UOc6lnKAPij+AGzsd/rMbjmHqUakzKCUbQQYXxHW8BK2b
rGCdZVCJjeRO4PW7IX4snM6GbBYcoIWsF1pwR1P1dQg4NtXFpS/k21THj7bR7MzcJDYQpw1LO0jf
MhevrJJ3mIUQoyq5zXGB2ggpz0F08rW3oZGJ4LVI9OmUdbRaBkSkrto4b1AwE5+Fm/o98M2Zmmaq
nRLrcnWFkiIHK9v5Ma0tCEsRQ1M9+eqW6ZyNxbib091oKMRUV6wEHMzumVEWG6Khj7ZNIByn5YOS
ESlgasnbKBH1NitKca28J3W+ZCoWApBKD8bAYAi2iZ9Xra/24LDnhiAqFdVl1fCbR4ZyXjKzgYa6
fSKGc9vU/Y8RHhmof8Yq6gQ3dwRFEzyuE+0qbtWTgTHZS5KbkGE1HEl5Pw3tLtc19BfVdWGzRrXC
L8f8QWffRFpO77jhMmCduIbtzVMqC1r2suAsYZnXQYDHU0SmRFPL0qYPSbaL2uVnmra30dy96VNE
MsJgP5ZLVANQd34QWsHQIOxrvw4IyawUnjhRb7Fw8l0bxFhUJ3Lngg78dX2tGLPjImIs3Jbl8Hq2
CQuXzC/giz6UGRtJ2jhX84TOOoz9BouzR86jO7Yki+A6sfZg5nflQgWjt4wZ8bTHO1AE0X4kERHv
djMwu0cSSfbYZ6GFxs9RdYpjjhPeS6+aRZl2TBFXycwU4TRei9cGvFmmUqAuDSiDyIsttEsLgRpR
pZKvaPM576R66kgl90kKB30zm1+lwvihu+4mhI2jTvIe24xfzVmHrV24/GUwBIIrWajwcMvuCrsO
wURmf5hFnO8r1OgM5Tg6gniOmh9GF1PkpYjP09CmYJkUFGHgSsg2ItbFVDxCyKi+6+be7KlHUWA0
abIP9PAlsJlSkXG2nxbYTarlfBDiSRyxcPxEYWstGiNyTQdp38RAQqjTB8CGJ4jOJQE87LWFbRGT
t6Y8D9Hyhu+KQpv6GGWK8QqCN9+ib7M4Qxf4OsjfQ7SmbaRTPSsDCOGa41bWHxIGfysNunInSn/s
ulCYcO/oMeuHSb7wuuQ7aQOcLoUhGsVoqIqvIOzYq2FkmMNMqZZv8jSG0hRBYMyV+avMcq+2IoHZ
CxhHCoRVr3BgSi15RUW27nPVRSUIy55KwiZnMPAm0a80ZwiaDc2DWsfoPDDA+5DvNpqpRaCUCdpi
KMy80otK+7Ug+9grjbZ8HC3EUyDq0g3MzcydsjLe2JJBlRDtRxiZQM2J8REjRyH+6t6t06r1EF7z
lUELVBYrYLM+ssUyvZxODqwVN1HMEbmL8zCwcK0WiKoX8hAszZXN3uPWefAlGv1OzTk9kxv3zPlw
b9dAoLvS6Tn2EacNVqAg2Iq7kUQBxHq2JjoVXU6DqMOSTgYYaLSl+ugtPGHDaLjId/BHxu2ZV8HV
a+XcJ/CTKWfZZ+1Ha+wNSKV2tRnEe9BytgJXgZZ5xsIZp++op6Idh2Iq5GY+TgxR5aA8ZeidvDid
r2yVRbZ1YMqb088BB5iTIfmwtGzxAP0+YfUFRUzJBL7cb0m/qej5QA/HGcny/czfnKxnFZybxYz5
oAuwd9twD2fLJx8u2XPtb0sFuXlQpSi4p7epB05RrfUpgJZTEzX7oVA9K0bzRHodhAI78nPcR+yR
KVT7TgtvhmGd7JHGO3C9hST32rOtbbtiLeyiV3sFz7ZynEi4t7aawHTYTV9MWiqyQKnodBHtiEt5
DMk83sOhTLXlsCjdjth3hCkg9TY2iVpdtYhNq2acgeq7qhHiFGDEBYqC1iMsYtR4RYsgChZgZirQ
StTXkof0Bl5ktjXeRnVUISiNjIqrJTyEliTOpOzMtWKv/HM4wb4dmOF4SZZTlC6AndlRd9YSkYqX
6R0RYUROzvayLafiSy7vYtAmcp7b9D50ho1hvtdKPe66hEOAJXL2xDQGkp3gbxyCR6k3Gof/+AWg
433uIDwhETM+JCSqaZOlAj5m5NDVoI+hCQcrm6TndXDrINkULTEvwZlGErONGe3gSKPU5S9Cnkfx
GGq1pLkXbxotu/QO+YIBHmqhcAyVdKX9PiJ/Fwv4ZVa5lrTspzoTDyCXhU4Mf2VCHCxHMIrvfNWt
SFfrsV1gbgOsKRofvlyFSgIENeZce41REIPyU9USpFIq4ZNtVrj6fAYq+1Gr1nBd9J/9iOENpcgD
rpAVWKBtIz7qm3gciUoteTs6lssB5CKU7yxF+ZQZAoLHFq4DllRCvfwoGi8hSrG64wyhx/JH3/KM
mwXrXWRkz2LkGRd5dWkbbaOaw4McWhOcxdFcp7yCddnLxYoHLZSPYmiCTZ/dL440NpjpaM85wTVZ
EfFWIVHF05ZbWTd49q3iJQ7tjzhgO1kyhRPIsJZjtCxXzpoNnIATRXtD55fT09gKfKPVaZ4Vured
Rdq4NSFq6qWX8wbNeQGWWYxfFnuIwyGKTPm9nliApGgqEj4TurZcW4Y8GKPgao9KbqtwhfhSn1ra
S4GvF6tbcW4koPzwkeHiMxLI2G/z+ZWJ0hPXLS9IDuy0WsgOMwA+L3jEimDFf4NE6CnqyGcnn9vJ
/ZSKbiq4GMsVoS20FwGDl7WNzCGbak4HOJzrfrOETwYnOy265wSKQrXnnNnqvk3AqKdTV7uFkxGI
wfk9Qf9LwjYO1g5CVUwBJOd29EfLVPFGRsgCkv6CT4bjA+m7GgG60VIPG7Uxn8uweCqCiR2CglLC
IgFfrb9oSF9cymkD6+4MsIbYAFnflFrti5xJVievOeJULiU81A/I7sDEEI0LyrCqPbal86UrHMdl
p/YbG+3gCOaR8nnZErAJmDPSQx9X/7knInMzaiaYboReipg35hxy3Jd16mnCfI/TR6Ehe1QdCgYY
UhgXOKIE0LA2EXVIGI7H75vEKhHC8/FHOk8fOo4/s7UDU2vpR9C0gd8YTwohJV4yUMJNdH9QElCH
jRFB2jEXjMb6OGEMGDQAHhicfGJAA7e2ShpSCwdgJ7GRNm5LsPisdSM2NRuiPGu9nxfasz3rDx1x
CiEbH/R0Pn9rTBPJTk+zqWS70cItMBKeGoEBBAPynnaEaelBtapFqxOBBKXrpN0jBv0HPHcwQA3Q
70MILGbgDCd0EFGA3BGgfYkExUtf8RwGatuyIyKhpJYgRPp9amxa0NLxw4R4zkQWb6SYG16AIM0P
zBsnJXNcbwBNdK1zGw3JA3Zz7L/lmHlmequn4Z0DEo+5EpmWZdh6lsPF6OlkFkOUL3vf6fy6gs8X
4M72BKj6LtNUd5bbmFmGpzYKCkWNnnE3BEdZYIjOamKbB0n8A635OjbIg2/Ae2yy2c59axAY2yt7
31nOHXHdi8sFzudHVcgd41O+sJotNm8WJqDCU0V8hj1yRl6GNHOhhM+XYZPZ7c8lgeCjVB9xQvqw
TZpXiqSQHA4dbFgVP1hF9LCglm3D9CGxed1GUxk8o9rZg/HZl/3OSflkp2XKbwSC1WjzNaRuolqa
4UN3tE1H7gj52c0l0p+USRBIYnQXXGKnRSuf1BYrBM2ey5hCsVC08jBIKtdxn0KP8mkHflYSe0Gl
WAQS5Ojmi5gg5tXA6cQ7opr8cHXmjPGyDYHSuM5YvCQVz9aOxNfaOsAsSLjDXQhX2DUYI3gMt03S
UHZV41xEnize0KX3QT35tZm+tNRORcIUw9TxrSpUyIxR7BW0lHtFJz+mvKxu55G3NwyS92AJIdEE
bGP19EkwG53LqkOIxoDP4FUPQkF8j9FvrZYXDQRfuAl1Upzq7hGctKCKIcKbK7WjM0KOfI8JZfjK
5boWRBC+HMskOIFJT4VomrZ/tGkt7gvn+HFUo2NaxqRoLdu0r9j21pjUuc5Zp4MXnHEQp7C1+DPU
cr+8yZye7nHEqkpBiVdWB0qRyTeZLXsDXjSKIWpOQTfRA3BeurOxRynFBKs1ieaFkIToLC3JaTgp
gjeaWvneyoJbinEd5nt2XppXXc0MxO3pyRq1hLO4xnXaaZWPwPOkYiME9PIhmCjTBQwQ1k1o8aXa
bU3FWokq+NAN+06AN/G0tlW9ZnUsDbBZoyCffbmUD4pILqvtUOpW4ncz+ySwe4B/dgil11ON4gfg
A5Z1lAbwPVg1Ku7VEo7hgqjikDejr3jT5mHcz8rw2Tnrh2JkQxUg8+wuucA34K3VWIXVbKM0OC0R
YO7pZD4xCr/9/fMDXMrn7FHbITODuvjI8rxg7DQSd2HrP6aJPWoIJjKc1S3OtcKdWsqiNr1LnC+A
Dp/pjCkpIClNr+O3uUqPSr+am7OXEpzchnoLv3LRH6gt+rUhAeYZ9jj2dT5pk2861D1dxKvsFLQy
gKWFmnIpk/Cm5/Lx4jhjgVKyawdp27pzYfNtNUhJFrHUNhY7Xto5A5bLVcgCtr5ZTEJdxtovolKe
Z9XQfYBWxHhY1HaE2lNol143ws5ekMirWUlmUui4+NG4rgnn5DCv4LSszwL5BtxTrj5mDS6RMkdi
SK7Jh9sNWYZEl7djI1fs3oDJZnKiDZgc6TkV6NlE0HtCXVkrROJVDNcy3nd1Eq/jmvfYwp/0jfVq
UOvpwLDA58PzUo+MsYjY8cr1AAfSyi//N3lnshyp0m7ZJ+I3cHCaafStIkJdSjnBUpknwenB6Z++
Fjplt+pOyuyOaxKWOrLMI0WA8zV7rw0jcx0bCfhsK3/O5dQzg6XYJB0rbs+t5k4q29bfpob5yxyx
bppeGO/CjPcZn+6WycxLrNPDTAAM7d1CEbbCU2dGv8gclxw8m2y2v2iaaeZTnzDuaUk4cZlc8Qfl
yt8iDNjuak54a+LNKcLgn2x47Q3QsMvtytZarHqP6FIPyD0BowcyHFalKx9t3BMQ5aXxzoYjwYKe
TFMTKx+ol4wJFHCkwGKAyQpsGIw/Zcb9MjrlDjOugRuHmx64/Z7UjZZm3Bs3ViCtnV4SheIyPQaf
EjXeWtnxjxoUSUl3tm6GftyGQfaoOn8P/rUsOOVJxH7Lw/HhxO4fMw1fVFvffVGadEGsN0p+eKWX
xMc42qqS3x/zksJNF/1yMfutSmX9tgi1Ws+R8SshExGFGldt38KBDiXFRkXf5Dvvrgk9T7oRhBcw
lzw9u4S5DlIgCIQme4dd4U8/RrTFhjpixMUfUgHTaBN7nwzqEbboVT0yvhfsf+GYh8ZIXr3FY21V
W1EYv5lUHOYeVwJNS6uAYM12fanCDYFWdx1QYwu3341UtxupFusyOgHQJXMfXBWMdq8Pb3Pln4uG
x2E6PukYIqYSn5UPlzk2yEIoBAw9e9vkzj9ZIL1VZbbD2vrMfIM5LtAWatTPTqGZjoN3v6aqm5n9
mBpGigBhsoppGr3i2ceMDl3QPViLqIsmj8+YnrkQFQ1jpub9whk2J0jxcb4DJwnIRdtACoKvhr3U
xpHJy4zbeF1qRhLd7P0kMcFoq5slmpl+gX2o0XIYWXFXn4Rl13s383dO0n725vtAf78APG9zw83o
zO4vuyJONSBorHCyO+gbMtlNxh2Oh9ekolJLBBx5yxhXliXu5KCjxaCQ4zLlPqDa9+aTEfTNGv+X
i1CMA73V06HRtD2uatfugkp1/OSFvfVHE016nSEpObhaPaMjuBiAYHSec1BqYDkNCTlEtzKv4sw1
XQTes3JfK7QLZQwippVjv4mC4aNpkprRAb2jrr/GgGJlZg6y8YJwS+o1CfI5u/hMFXQYdsii0p3W
pXgzfceGY2jSkPt9vGmtHejCgRy0Q2Zz4tWxnVCqWMMKW/JNRt3RwIaMXgO9dlSdKtLnVvXkrIvI
/Fl0INv7Ap8nyQQO/sdy5ZTGLz2TpqoHe5FM8P00InMrHo86cH6Qpw75x2ho6CP+c6o+uVbeVIbd
VokM8DT9gxPAaXfqknw8h0ycoaNWF0ByJrhmeGEI8u5BKeUV6RDkxtu4qqYAPbAqfO4AgyTWHBc/
qRLNNu//AlWg3AUMwySpaHmGB+cCptcuZ+5CHN18mDwOQ5ugZ3cwkBN64GsUT5C0bFDwjO9qUiR3
mIoTu83X/3Nd3f9nel/n/6W6u5ZFVGbqv+nsEPf+l9DOCv4TCEcESH5903UdhKf/Cu187z+eQ/3n
uh5KYBfV738J7aT4D/+EQCHs2/xFpML/R2hnIbRj+Mo3EMnhvPX+J0I73xbI+f4vCa7nISle/v8e
umNLOBgW/rtMtSk6F7l7mBP8QGNSDyCAS9XsrSKu3+zY22XarP7UHdmYUHWPwkstcgJwpoYFM4jW
/itUMwHBsOzPbiQINGpjdFADOtJCdbd0ToxzOfTn0eeg7DWVdWn8INZnvGstaBGdadNkJcAnxGtb
ktfBCNm6hyurHpMTG6vQIRvUG7tgbbRURpExPntFjRVVeN4OEF15R9LwaCvN9KWbySKwK+fZUUyC
WPy/5i57Za/ywkM/iH3FCceJPbO16LW9E22dbnXI5kPkW9x5HfAxR73UHoeH7yX7SqEoGVm/Cacm
Azx2Vg216KPg+BnxAVPy8KIGhrr4r6yzHcTHcYKt0uOGPvmLoZTsjvnZMManRIbGuZ/C+liLBuAn
4+V7mLb6/v0nQ6QXJDnpJfac4hS34WdkiOYODjPaDcUMezUrIAJOvVi3IdYwKEdyz8D0UhTjr5EZ
6ksFEtMhzvpIG/yP57tfPNeLc76A8CIGag8Wt1mVqefv/6I4mrDbU8AgD2DmfiKncXoBBGg/Wuwo
DZT3TQduZmskMWnupJVsZKwCMGQtCyNJ6CHASP8xVW1xBZP2FKfZCV5ls0W/Mq4jK1UP22VdYvRG
uGcWGLbyIRajq9Hn9sUhPZz1brnTIc6a2h7cBznIFrEv6D708iUxpe4jr8kZiK2YdUWwcGiqmHTu
mB8KDqvHLnxyrvbyEkl+DzkXeLXmkuAW1ADTJvNdZnWGd1L6GUSAe2HNZV+/mXgx3sEdoYEmbt8g
vdbLi9ewSnXJJ8OQ2jPMrtgHuaie4g74Tl143VUWY3f9/lPJppdiyLLZRPKN2YNRNtfxUbGkosUD
ZsZIMgJLcqhGRAqtdS+hjb4bQTLc8jj8kgiQjODqazXs1VyV6wmFAG9PhN6ka55aNcm1sINyb+ne
3lo1O6YhmC8R3sRHqFkklAFyan8R9XkIBEU16XNtMXukfVK3nujxJHLkbZqQG7mm88RunNtnEieD
yMVUCIiJtLuxj+xgxeTeF9gL435yl6dJQnMeqVOAEOOcn/NWFacqLP19UvWsWkiq5EKls4xVdB9g
/55UbtFHtNxAZmb8JKaKJCXFVnweQHmHASQAgaLipj1WMU1Qf8VmkV1it7H0SgVGfDEOo+Ecp3EK
DhBTU0ThTcoNbP7vF82APlK2evZl/BiwjD3lNieRSCnbZ9tEoDkNS+i7lx/d5Y/hyFjT/WK8ku5c
5mFnf3mJwPqxJ2pOIWvedW4fuzxNNx0Kt6cuY7FmEbFF8qAsr0HqdiDCceU4Ed+g0iw3hfCYx1jR
zlko8NaChw960yWyhi/T3K2PC8Gh6v2Vbxj+bzbF9y52xptThMlrxHaldRzvyhWSvlo2QWfJAlJn
zQGVxKqzg1sTDMTijb1xyrSRE1McpQ21xQ7uqFfe4wUR0PjDEQWPvXfRrZ5QTDLaGxApaxlCPB3Z
0kfVRMBOyUtrlQwf4hlopV1uLTKlVthmCNG0A1L1mByTM4pUtSnNfWgyUE0Wf6o9ubuqbZnjB+iv
Ul8RW5YlFwUvcBOkAlGupYtrVZsnJKceKlT6k2+WAqHiP3Gr9Hshp2RtsDSl9BakkxqxuPZqqq7t
EjKRMd9wYiDbIyKQlmuGj/AlYe8BXCGYtrMtIEK01dYrY/vV4ghybUSYrEj3EermQzX02Q9M5djf
qCMdspAvJZDcH1PrEea90wOSk9iqcewO9c7qRXrzZ/vJmTkzWZn3O0lndolzD9FIN6XvLGm3nUib
PaIIYOLsCKk9O71u7JRS65vD+f2C+tw/NEIe05bGOZ2yRztYxYbYiocvrIgGv7L7f2eu34PXmJpu
x8/6zkj+0VXVXdmZdyoRJlnJGDy3zVHZlfEatwF2wJiN8vJVMGa/ZZL3195xWBIGpBcW4FyWYjM+
0Qx2m7yR7VEE3bGbohM7yhbaSlZuRJel782Izqf1R3mWrfk++7G64XtmFA7weI7kPUuGTwu+yyQM
Rklhwcq4wpWqWBw3ov5UHWEcOYl1q4FbBcmk753Nvv0t7TJ8Lg3VrybbTU+lbYbPASIi3kQTRkta
HaqKY8pto5BH8GCtfIDO64mNECqj+l6E1lOV1uT3hkO6tUv2Jyp3EuiX9lYHHa1l4fxt66ZmMTS3
7MdIhXdLh1NpEONVKBDxfWR9ApY02OkZJ57hzIgzbhJ2i/pVIY8ZcB1CW3Y+J2FlNG4QXE2BP/k7
tmZmlWE3NJsdT+bCyoEnW/6e0987z3l16AVlThiI96kaxksze+Zeg8q9dkTn5r1JPeLH9Y0ALDat
cvgTFGFBCmXyMnYEtAgqqMfc6GKd2iZ5gkESHBDAlULKV1IRSBWTycVuowRtYpWQXGnLnZ31xUNJ
Oe+QJ6HQbwM68DYgvlSxJ0cy/sX0BwWnaG9BwuonoCdfd53gR1pegNl9Cdk626jxngbx6vuiI1hm
Wcin/XwOGvN99F21Y3C0z3mAb1Shxs8l0SpoCXZ0fbqMOsfB4KAtE0vuSJZkM5Hz4ooICNk9gogT
0fDODi3V51DI+gmQKqqNba44nUbbuvRp7H6AoziQ/zju4PKovWnxOTZG8Aqv0b8QwcBRZD8KvaxZ
g/IjdGvCXogh5aB8DANJ2p3jobTDB/QUMKI0m5BqR3qvgTWCpp1QsE49BnhSqR6phKka93g1PBLu
KUjRobGiluj5G9aSLLjaka4tm1adRIfNPUAMOWOR1aRZc8E/AlYJnmSVmVn1pFOZojJJzX1Ze+UT
AW0IBYmSBaUXfiaeItu9Jn3Uts7kYfgXM7Z2g+a8T1AIbthgajoskiFss/AB8hdbt+2zF8a5U56Y
e7wG1jK1okyUBHoAVdarOmJc6bK/dEVZfqBF29QGRtygOshmkBfbp1RLY5SiiQM8k0kiShskN7qa
klvMBm6je2RRvgm6aNBt9BRleE58OgzCVpzu3PfzZ4vyeGEQXBklojTtkF5gZM/eyPX6KCccXghC
ImwdMSqe1DaAWneIAEyYBcXiEK+WlzKy950UX1beTis30gzk9CB+zgA3Jjs8IUTycVhodRjDGQyQ
Nc13AWPlgD+hZ6oAHcpVY7L1U4nQIQ8JMy8tC14jNosq5BFnxMzirbDgOKOB9/rgM5+iPXcitpGw
vtmT98xUNFmP8xRcUe9ja5nLYzsNcm2kGPGx/2w8paP12NrM1AFJrDvtERGliCB3wvxPC2CMJUO2
KQPoUjE8gnWczLcujfpLCDSNy0QAFY8T3H5+Uq9M6VVgaZp8Oy1AIi1ICvSG+dnux1/eItB0u8R6
bTp23qHT2a8YBhEipfEjSLoU1G4lfhgzWiW/mq+1bN9A16lHO1cvftj4K6xY01E1SYQuEMRnQuRN
eApEcebfmx5GV+DjLZ3ikLOhPJvz9FnJwAQfoepzXeXtbtYz1CBWWdvc92OIjdieHeqOayf9H02V
k8sa6eGPtXM6Yf4Za/wmVVPC0DWKi15eGpJJNnB+snXY19U1k+qHOfv2jbd/NYpEX20fbjq083g9
cfSeB0NcYVq9ORy8n2wYfvQUos+Vh6qvs5NTa2D/qXO2+JVINzDNGnIJ6cQalZC/2KqtI0jjMuqI
SpZ6viB1FnVfeXeG8FkR2d4JT21ZPRfnxCFuQecR6mV/VSWxOKUzmaJSNeUFwFd8EizyGY4Ep+8X
w1bvPEmKvUFOMFgTZR3ge97igcGSYk+BsWuEFFsTwJaxGl9/f0lYKxdlj4YjMMzm5Avtb8vlhKwn
FH6YScqG+AgcMiDE2Oza0hxPSMxPrmlEF6uP+ns5pV8UgYy8PNQApEhQhTvmeAkd72LM1SKkjZBl
ACyz1TD/4+QftukToYnngySGATVGvsP8bkKNScO1VTrOTmhANW18qsxGsC4KO3QIOU9xiAtR4+zQ
1rLz8Fx1cAlyQSec1wdi3xCVk7v3lq2JZVBERmdvSW9htSd6ZGsa9qGM3WibGOZzmoSPIGZHRlQe
OJ0ExHCWUev2sD4aI7fP8Zi/dV2r9tqI76LKzXOcurCY3LRYWRDzIT2IelHPYOavGbXX2mvP4YSq
JWjsZBfWJJ6ic4w2qaaTDOH14w8GzT3SpzvJeEqt4cVojL+zN+V7iW0B+VHqoLid53u2IH4nnPd7
XQ8XVbfzqZnNZj3GVJlmA60FcPK/Lyp3hxNo0LdJmCUUk3kTW6118IaGPPIxl+RhmMBg8gpFduJE
065D8cCjOz/3mPRdq3u3sFB/sovwVrNQSNH07KyxEpEeOJ2g7W1IAgdkHItVmsizNqz4prMYfAAP
z3ajR/pMo+wTlPdighGfgvocWuccKsT4KNhr7yuBY4Pank+5bMoz01YOBgcIE9SkYatGlD+Awasm
Sm/oT9Md4VtMR+YpZt8xfXAgcViPrXNpOsqCHEPDWVrBOwoFRsOGrrY89At8s71/ZmUQeTNy5CrS
B1WHGxgssCgiIPkl2UJkZtVX02WXnCgq5ZzpwtZrvJynjwaO1Vn5TzdviIEMxhfcGdmxF4197QNc
vCa3cjwM42dVv3pmNX1IIszmKJE4t2ZMlHPVPVdD8tSbw59ZyfLZEmZwHlA8blzFqtrkKbhlf8Jf
AqufFy8FD9Fn4gF/lCYOGnYXemUO1MQqqz/mavKpKAJ37QURsI+GvIB++uHY027MZE3YaFLsBLHa
G3uY8nsx1js/ghTRM32/G9GMUSR2h9e8J5HAsCjbWuevwjdxMcXwF0Dqah4tCrCQwXVNSm+VVuY1
IcAVfOHA8Kp5NzyE9Y5CDuiXbv2ET66okSmDDhenb8TR4JfgMLLo9/dXYvCMbSgSY/2NN/Uxk4Qq
cK465VLjfEMyayXNtXbFZ1yV5A60PmoBls5Sj/lO9yFDaQepYGSxmZZe2F+LMbvA97NvXhG4WGDq
Z5J/9qQHyacWZvx5KkPKRgXXMUO80BSkh9CO5YvJE1MqAbI73JrjzzyPP9Q7a1O1d+1ohkvkepux
aNBrlDlx0LgugHIRc97N504rfpTe25cjPgFb1ldXgzMbuFBpd9r+PJAtz9J/BLhbUBI6BTesObXi
8v3iMdFLkjqEluaF6Spr6yfTm+UB1dd0tUcG6uQCP+qk/I25CZBwZ4AtQ5qw6afMvPZEHF29cefm
y0aU/JC208ETyhbAyMallH19ndzy3KZMwMRgexc5PtU9J3BTM03T0OQRMoLIMdugYyk5erTsQI4Z
k23FGEdga9wLC9bhhiiQZMowfUOXiwpjaFe+tKd7L4YfGdlGyPxzoqaC0t0MLc2NN0AnDlpQ1stk
jzyCXdzRk/RJKw8qqF5dW2c8RGWFEQ5in+3Z8SWxrH8zMtK0oWL1cD6A3kdw54fuaxDMe9+ped6W
ek9Qzr6yoaoTsZzfivrqDe5L1Kfte+n3tMgQGo+BPe98kf51Y/YX5P6CfN4SPkLWd6qys4vorccW
O5TNhqo9Ww+y1uih0RJPQeVcY19327wjk2DU6VVVw0fkzn9iSg6kqjo9mt2SWYCSBa2yfS1UMqyQ
+9frvjYqQupaBaksw82PAqWTB5yjbF6K4EABCVC5m5ytsomprxAEbsP0vSuHe2tKNP7D9M5Z+7sV
LkpxI9QbRScaSrYgzZB/wcoaqCdZ8CHpip5xH+9DSgkTAiMQsGUSO4XGvnKreWsm5kWwA72YQX8g
QYbju5KPYpDNgdXrM5wXNqxIrxg2INoIiq5hOPEuZGQcR/zZHSwybhT/H7dN5ZOdaoj5S5iptc0C
Ua61lg1YyzTYQ0WzjjPhSQKT6zaOF39Q6rbHpPMelUsjSF9cviaifcnrd1Nk1u8xtLjiCywQeVbK
Yz96vycAM1xcJY/yoHrG9TsQ1teCbEmbK4CGtTE4V7cnOs+Pwl/9AOIlYfC/EiZzksImyWNg9oVy
8mS3LopmnuvrYhTGZWaOHCF8gPYZM1shbAsT6Y+62I/IwuowfzH80WWwZ66TUNzR+ZPq0HfJvqvf
pxE2pZU489YAVmRVVbPpfA3EFtgPjm8DW3YEn9pLXyK5n9FCnP20yc5lfk5E0mBT54XAzs9yjLLd
SHl+7mvyzy2/PWRB1B8hnQGJCaKrE4Ro6WWIAboH8zYT9LQpZGCjuFTpGZukWDlIYZCMVsRPQpxC
5gkhZHIL4L4o68bMcC+q5HBBQXOIunY/Mb1Yu9kg1rIjOUTLgIaKMCVK/pa3iNQmmRNI7eX93ihz
rBZWn6P1fbKsbP5pwHcMBxPF7dQ6R89vz04q9CZMmuY0k63h4T8GbuoRt9zlCW2tj2E6z55VRnQz
NvVzF7G57iwbBa23/g4ryQw0Akkc7bUYEMaV4LzJXozP9aAVU0K1rQP0EzIrf4mqzLdFTUhnvzgQ
W7Omz8GnoFw2hHZk5egWdHJKY+wCIBXhJznYKzFyoN9znb0y7C/hJcGu9/JfWYIv0jU7nFYdT64W
GAcyjkVJJaIzEg2H8QZLE6XuZeMihSLycM49psQQiQmEyF7suITm5LB+aWIXS89IJGMz/ot4RT6D
8k13t46NoJvA0PK7R9Y3Fx4cyzxzPM1+1O3DrEN0n3D+2DOkUy7CHXMKY1VqzKVZAgm4029ZMP0s
XWPvDqN5VSFFRi2tW7+YMAKr80jXqlrc4508cniQ98SBSHVx7BPZrTwvGXdALU9Z6odbSL8fBF8O
x2JusGSXdbrHO/ezlFW6HdZ9pxFJx7FBYYxQ2XhnFCd3rgjXtWfAfylhE8RLM9MO7OgV3e/WbdiG
+q5XnRvcN7SABlC2JXTUMclLR8HECAhjw0mymQ0yMJEYQbz8Im8Dzt7BiVByyeSQUpytdei222Zi
TzE4YOMqV2wcFjToQDRK/+6jd0nKK2FMLlMvtq/mqnFIdKt0CPHSip4K5LfrmVtn+x3oox0CKBCf
+4eoKT9zlMAr0tS8azMRuNoInlkFkR28hU5BtEVfLRht0UanyR7vWAER/Y9oQGu/R3vhtuLYQK53
6yi6FjV5SdHYBHvp/+rCyNuzeGMgpVvqWc9Ho0ZOixETa0ir766lHKlIelqMgcdyRtMUR80J5SV/
zyFUPcRtQqTxdjRblJawzGzb38qkL7gPAONjlLppcyJ8zfJwhYyIIYo5C1mTXWVoXTu9PI8QxvJc
bNXOnIua0gf1ae5wXgSzsY7yC/rnDmWcvjlucwtoNIYeay2KEj6wsN7oOnufBQ10Z1r/hNpxD4Ok
HtF+3myF6kuGWbXFT9Nin+ShjwPpgPruvVo+3C7hl+3QfQY+0lFO+n5luNQNhi9oehj9kiNxb+yh
OkRZAba+c1/tu2GXyX2cug2md+OeWvK30QVbC/vSkZjTv5bBOCkLsNq4bt0Rdg2+I46K6UTq0LsV
x8Dahf5CpoAEZESjGgVtujUDHOBgh7FfRnoDwJWSFRyBE3TLZn+i/tr7Udahm00xxgMKNl0yYt5r
xFKbyOrf3TKwtwSkob/GUb7VPbOvIP6w8uE0Wa3DmDTrNl3JwKBF15EnzJkgG+iTsrKVkFzadpW+
Crf+NYqQYBiUfzTmPY5PfjbbR/JmlCAzipRZHHkpXgk2JKvZRvkbjKfIuIpF8gj/BGrglzHXm065
H6wm/851N7/E8xN2mHzXERGPpiwHRVtn6oQNZx3X8h05/hsuWyTnJDmStfEE33S8SpU8iLkCFVr+
DdsaZ9wsJuw0VFy5zo/DUkHbPNHo37LXgEjIE8+Jr6UvMi3ItpFw/oD6NBBxeDdUpgTSpfKdc9M8
+owcSIpEGlRSmQEiWTvACGhVvfotdkrywFBz+Fb+VI7hnxBc6VoFZGPPKiNXJpgwlBj+bfTfxFTO
BwsfYmYxOw/Svj0rD6IS80j/mCqX3aIytpnJfrGldF4Psfyok+C31+T+w8g/yGYmdCYl9xreXgUP
eeMQ0+7lBslic/lP2EF2Uz4jbjw1WztvyGT2x7PCtkE5iQRE5N6f1Os+RLlo6oGPNEohZB9ksicb
GAGJ9tC9w4Hb920k135ITnPXqZJTRoCZL+p7HlhiBzJZowJak6EGlBt7DEpbzlE260Vv8u+l6GV0
iGjSRvXT5YSOtGH6suDe0PTRgZIYMFE1zqFw+RU52KnL0Y9UGzI8D7Txei2HcFh1GBYxOxGM21Ee
0ZTZJKKRj0DiO/auwESQSOCLxnoTJwwhK2HSgRQMgdIObp3LatXyth59IS43NIhMv/Z5lBr7vNT1
Ok+oRK187D95YED6ZP9r1qZ11dCmiO4Cx5qH73lo2dxf24TR/k4bgc1Gme2T5aEUsMsCuV47fy6m
tV2ciJpfCCEim5d0b4v02SUmOglk+t4a1jF1sQlFeBYPltdhoZmIizOQ9iBs8NA4GxLbW1duWgIT
Fm3zEKQJm4fmFiKC/veXrf3mSZfZhzcyW3ckSwdzxr4BbWXMffZVuWI1Xrp6OwSKj4W+8DQMyC6L
Ek6Dx0R/TfwfNOBKPakIy/GirYtlicKSRckJpFeCuiL5x8cJjd++oyPtX1GpZoxshmeC0f6a0Z9k
HOr7EMaEkS/p2pCaVo7r2euKpRVlffKPXhamBiuFIWPF5ca4vlj78VwsyZYaex4tTl0B0JmcJxIT
Sa1hqMcmmLfVosBmicIAC8N3QOOfhkw2Rk8f4IU2zDRHKj93HJBcI74bh2DVeZ3Ysoo30MD3r/E8
HPBPIAIDzMLH3G2X8ImIygyOuQ+65IkZBwOtib8e2F698bDBKEcRD9EMEQM2OB0MKTeE+Il13Cwb
d21hXXOePJnVj8icXoLF3+C4mB8R97t7XCEe8rwkO+YmeVcx0JCmpnO1Gausc3/MDvagfuet6W0I
aXJxCnXNxhnFj9BGJQ9/PlqXBnYJiCuYbpus3yYeJjNSeY6DNs7clSaR1s7Gw9N9KyIcwyOS8bgu
jiT23dkdoKc2nXqvJ3nK48a8GfJWmOOAmY48ICESc5cG03xzi6k+lkP8p5VK7InrRj3KiBdFPUvW
zkzv1fLVYoxh+fUSS4uRgDHoC94DNnDMI4tUh1uu7QAJvNIIBCGaK98sHiR3khFWBCgVmf0F6Nle
wmG01pED1IO91AfFYffEGhixNGrjDe3AeLE6agAt3HKPfrZde1mgfzvNT5ia7KlI5r2MYshv2Msf
wxKEaRjzbwNnP514vjWKrrqWACgfPBNefLwKae+VPA5UtI9HXMjGyFxGBB+kk+4sUokfFRTZeSHD
fr9ECzLWDH83KbHPxVyJU5N8xE1vHBsknOQdN39RoOuqqQ6NNHrM3L69r3EDnhvyH8OyUHvI1WwI
jb8GJchBlmBr0loy587yW63udtc4e8FkqpgQs/xN2cwwr3KCkzWE+cZqm+EsYz5tX77UvtHtbIei
2UhSdMwsO0R7rWCj8pAsSC7neOmQ2K8legYp/Ls/dPPGSABRkRGADgksKuNQaEx1oXae1f9ykOZA
uIG7nfTBJrPxBsnuVhacxhaHOgrK+lNqogSErQ5Nm8EYl/LIO+D2wtsXtvEPATt0SPHsr4qW/RIr
p7XKhHu2hW1t+9CnuEt1f0gM0nLakHZfmM417BQ258LO1yYig3tuv8eE3K86Iw1fNSPfPMFuH7KW
vsztpc57+lvIf9dJoYaKicMz6yaDU8IUrYuCbW7H1qejyG8dhrWoO0aVmp3XaGvk0rl0fgRkUwTG
DO8JlYueOMk5vy9pon+RAYUVF1TOgYvTvYxF8nvM562rMb9VoSNOOpQwCxoWGywSnQMOKwT+WYsV
ynKbNVORFvYwPwdKOHahiXTvCk3AauqK4xgXwwvV0BLFFH10VoH+tjOTe9126KPl3cU39BEM03Fe
HHx2M3q7lE0uUtEGVzgeB99Rcj+ZMBFrr3gLgKasOrOgqfct+zyPBCPL2ulJUjLi41wyh4OC++ki
KsYcBSs8NNiYa3uWD5v5+Ll0hrdKOsam8KTeIpR3HjO7TwwKQ3Z0fOu1BqPKyjYZt+jp0AdVwXTr
3f6XnNjei6kWT4F+qrFiPE2DZT3NBsYvHXhHHDm72oizQ5h3QDjIFlwLJA/nJKvGQ5nnGBgM56Ik
SoIuNtH9Lt/sXCQLk4/omvrnE+1Uu2ur5KsDN/VgM4y28CF6cAVTkEg4/TKh7kR+EQ+hOliYSK+p
3V0yjz49XWYEvW094OI4+6aKzEsTtfPFIlssruL6Og7pBlCTtS3sgjVh5cEFJX8ZZdRM3tvS9zNw
8y7F9NUb9fcyr7hxKa+kRNkEzGRvheS3Znn3IwgDCQ6jMjcgxTaNGvSePiN5KZU6cgucBqeOTk5I
Alk522B/Tf/DTrh0/Exj3KniK2+stW9GVlJDxpNlVKZk9h7OhB8m6b4i/wEakqGZaMltbCjr1Wvt
3Wyh/DNIanewF+S6PGp4PdCIu2kXBUKeYW2sgxL/UbqEBjCwO+FvwX8Vxu8tdAPTq1DmzN38ZsJc
KZoZDHvSqGtv0SW2JomeVcB8vifUNHDBC9kug9WoTzAsRW1+YHvcPBpMgYF3dygFaLJxvjPCXJem
xefYOWdigWK2phRvGRVj5AfGK5ejgziLYXCey5+GLg+CpIX3fG+bXLseW+R1X5Bs1xpXxXABXQD5
0HhU24PZY0slAUWvQlH4x8ypEDWF/nsOxRCwUFCthU9C7pYOg2lHG9HHO1WwYw1sLyG2WArMR91p
n+EUE618Gu4NAq2jC16otvv6eZH0K9aIq8Gsq321E9KdDlhLZSuXDEr0amnHeSm8TN5AJRPO1OcO
eqt4vA0zs1RfMuH8/tL9zkKzZvhpsz5N3QB8uedK+X4BKFCeCEF+tWvGGikJwTA5xmOQ4hIdEISg
QkqgWSyLUdMdt1WKcL4c0nojIzJU6ig5WgagLLIFv6rkf5F0JsttI1sQ/SJEoArzliQ4kyIlqy1p
g/CIea7C9PXvwG+jcHd025ZIFurezDxZGicRzad/+6L/f8l1dlUFg7kETj9DBQ9ndr93JW00x8wj
vpbtde/GW21CsEhNN9rOY4b7il098fkl4GoqnYcPin6XDQQB0qyCLjBF5Kaq7st0svgd22znDJ8T
W8+/PVH8GT5yThKfcHTOfmqFvshbscaJy+VLu6gnddNk70IZgGViq+ZTJllbdIM6Ox0IJm0Wr7Pi
dpzMnnh4hjPsSG0ExOrTeNdkBTmzFsaM9GkfzLYOOPQwHtv0TkLxmnrG/MP3BBLachkrvyK1Xrab
GgQKguW0mcO6xtjQ2NbZFoUDGfGmJrcLMdy8YhzVHFLdgkcDJFW+mN/BIGYY9xxgI0Q6jnPl9Hsz
Lnd8YjHTl115n0ptH00xEB1uvO5QSpIMSzBufTNqv6dzGxH7ENylW6cIc6suv1COr6xM+7fMeIH2
4F6KhlV/NRvEHhZGVqpQNyWM+Ceo2+iGSkFgq3SCO3g/Cz0MWYpM1XTQgicpqaL6Hje8fFNrmF9L
7xFDUZSWT+mPuBi7e8YptvHyKP8yFocge+wXBzzeoO5VIk6QH4OjHOf4TmMMzj7XeWGhU1NeisvF
WfQ9cuAKLkP3MXBjP7aR0vvIVOLLbH97jXHMe6N864Fzn9NK/3Q7MHp97/8g7BQCoxJhUpfq0DbG
fKomBeZ48G9DNubvQ4LTAUhHub6O+KyMCxzp7KyTGz4TSTz3lgM1uLF+DwgQLrfUa/9y7ShuwzSa
6IUPqUW+T9wkoPrkK3OYyZTd/FIDZxtti9E2M1pxy9ihTJZZM+KVwzPTmUsHZv8b/dllOUyAUWkS
d1WX6qNNgQaC+iF2fI4C6z7Nwr32S2veKgUgZVGpBioMB2cmD3Rlt8pVM8tbxlIpt7WY/3hGKx+L
+EH0RT8aJ6VtLjd/iWQAeYGsu8lFtjxFZREyh+7//38MCis4Yh7kgwI651bjGAHXyR9WqRPbMtw8
7sknhLS3qobGp1hY4TQqqCcklPoERZaYIyyC9ybz5dWt3bccW+nJQdE7tr78wNi7DwxvuckObUVx
qQ3JNNpHiBr9dhqk+8b+FYcpOut+4mOvbGTwKv5V9Uxfozmdooq3cdEAYUUfPDkZ8q8g7bz1xLfI
88bX3gtG/ncION24rPUWkbyoYJr3UckKdux8e6OlAc0NxT7RmKJUB2olTyG9tdoCvUhaK0bo3hKs
5kwXZhxCoQe6MmYH/lL9ibXCsXOD8hYDk7853KK0R3lq1KudMxY/Gls3B+iY6VWPREu059y82Ynw
IwXOfuC5XLFAPw3wJWKQVPlQlZcY89KQ8Uwh/ZKENeASrLYl3dhqYIrByZ+PlIU6t4TrxUWq/peZ
uVdT504ocA7v1SCCHRgV4kF+83Ocen4a0jHo7tyZeCQf2DlASAakwiICdTJrFLfJKsXVuPZaz+70
mmJF7iLvi+zPewxK7KkK3oM9QVZWl4z6ddmn3ynXuFAX6P30Bddr1sbczzMs9ASKwpmQ1TWVzCQ5
i/uXrnJDziQKIPK8OgZN+V1QSOQTW77nChYAN8SO/oybKf0TSwccpyLi0TfM6UPx5++c2ZnDAoPB
Q6W+hD6pHqkhm1sJ52LTiPgvgCN8lrJ4mutVrtdc7iD7wSrxK0aYKsbQOSeMif6wEcZANcr6epiL
cxjHpj3yGmN+1NGAppbwPMNuAg2AxjNqBAEQ8jvGA57ypTSr0+zExwGKJ/0dqLaZWmP36Ehk7JaX
ueQHqITSwII/vKjq77Xpg13j344DFUpT0SpcChOkRPIbIA7AOuL33MZe5B2xgB+1Dv7LCg5Qp19w
wK6O9lRG3/2yovzbdYiNoWPYzK71zXfxBRNk/hakvToszJ2V64zv4CAqyJh2ejBQincqHsY9aXts
hUv2NSArdmi0leb0N8ykPhioHUHrHlxpYHnFpvNvRuRw0elpXTJkXX1TpDdi5puB7gifO+7Qfg+w
bFu97r/8tC4IWFrmEavhJwCaD+z0qNyZcWQBSwTMLZJtEpnijL+o2uecO8d1/T46/SOdpt9eoj8D
mUSnFETpiL58FuhEsY1o15cv2OLdIy1DPx1GktegE3XYLvCVJn7x77sNRjxQTU9okT8DSlNfR48M
71EwivmxTIYZqgoNbPKchMeuHQZt7b0HQxk6SfmVFhV9ny4ZTGGXBDja5HWuhpmYHHomWxdvbwbd
n8xv5d7ujxLB5Z6W+1TMcUiu9ekaLj+N4Ba1bfs2BGjQORigDSflZwtT/ok9KwudvjAPRVzthV6m
9yIDvYbKi5uSyjDH678ZZkRnR/cTs7gbasGOTvd9fCCrO9Csx+0pL79Kdgk/4vU6l9vxxtSAzEaB
IxRb0GfNnf1nRq3hJnDm9JWaWNDaaXKpvHVfzHWM25+PEN6h5pZcdHClSGARLtE4wyUVE6CGBVFz
jh2X82ngCuo1Ytz9SJDxqDPWPWe9ktB7F4XcHShu2b67sQpa2hqK/3aMSQ8SB2gKCY+BqIA25S+e
fmDE41ZRQcJFZGvYDR2dEdFCrP7lbKJGsGyNJxP5qTacaFd3KypmaudbZBe/O+7h5C0LD99Xb5/w
PcH9GAzqNyKA0YXVnGvH/WWscR3OMEqfbHdhuA39SeMLL2ugv6piGmW12FpvE6/TDXt6fGVal7Dn
toHZIy6Nqth3kfruJWN+8Ci463Ib3Nok7wallzZ7LkIDfEmyFtuIO6Pw08QS9vmq+OQdCBSRWy8g
KjCQ9+cotZ75bN/KQs3Gxu1rfU5bCUzu0yzWYt8ChUtDD1iL6Oz14YI5RhC+xa2QwMai03cm+NH9
Tf20/wb7zthH/WxsQa1AIBrNj8Ec3mJ/dDFo1rjNqcTgUZLwdkskAqus5q/WqXN81uVtaazmQii1
vUx0CtD5eU5n6yJkMaKlUE/TurzL2gAPFvUpxrbWNTvaBHBTXjufbk0MhAqy4+Q4YFdWd4pDCdg5
DWp58sp7k9HzDvqtcsWV1/d9skf/wCb0JFUiz6ZVd3eewHvBjZEcGTgzjw1XWPGe2ORL3L/EZXWo
bPWz7+2Oayok+WFejKdO03NXEq/KiDdtZI+rmKX3eLGLbcsy67bM0d5JPAKymWtvF4/GyySdy3CS
hGQiiO487Qmhj5rFFLeoDK50sLz8+5JVDFxxN5KXd/A/N7ix6EjKDHGADMx9zOVykGf+tcAuSBWe
unoWWYQ8hs1N0ehwNacOrqKX3FrsKV2iX0Sntz3o0yv6qbcJlGwpLWIN2jf2FBYlb3rw7s6OGjn5
Cv7v1zy3FzGL+uSWwsNN7MXnQMx7w/Cmj2L9mzJY5RH05DjZJVkzXqV+MzMLGgIPa5z1ins7rgYg
NpqfR5kC8WGWh6v3NqAdbRjoIeXHA0HniTfxSJzNnwWHvAJrv4fKTLgnIggiuVTjVcrQG52h2ZoG
GTxAcXWPeO+++Rpge4P5AEVRnacUUYKo0NnRpmZlVGArIrayidYkkmN16kRz2n5UtLhhRvEBjGRY
IKTz08dAtmn6Nt8jIKFuuCZEv168OlDwPFbv1spyq8BA3ybRcrSudnE1EtAKgvuC7edgG96G6EV1
ajPrpw5S97/IDbi/TvMuj6LuWqHOgPaI00vVBvRv6oS3LZmV0SnfDRzr69Uv3vWITqExUy8Q4yw7
z5TZb+gY645M2jV3EJMCdEu9FbwcPCVfSn9+1iiYe8tUrzP+ubtBsXHW+zj/TNicBOOGC88DBZxv
AImCQYa9oduEJt87/FwsSmNw9nGvv1Rd+S3uTJD32dzfJ2lirKXppV7lcwRyJ6CTMV7mMxpBvXp5
K3zE03RYcnLnzAmAezDSRo1KuRPlNs98qyBhNEL2TdCu8kac5jz9G5MUkkZkHiOP1LZVu2E+BdfO
S4MtPOTlOtb0faU+eSWhYGKpoQmXysQALYBC6W/dWlbard2lle1AWKjGNOw9zzjnKXGXKIXfC6uG
CFRfhNZqN8H9smlrtMbZgaSpFvsHEiPWIUp0Dz5VtXDFu7vRUJEt7R2g9tCdcJrXo1NvJVz3ZzPu
TQcVDWhfEJTBUaPJH3zOTcLjbvXaOfrVG1jllgWQgKWFAlSw9LRk8znwyKolziwqXseXyuCv63CO
7DMecCiFuHsAVD+d+Sd/mDqOeYqBnhh6MFReiHluAQ+M23naF60/PAwzoFSb9eumKlC4e1eJm9fb
rPcCWPp5zqGsIsyGvNeT6wicdIN5yAsjCuFDx6LYT6R+SQM72Akx4dORQ3F28QK2ZYYaEL8zowFJ
qZ3pbHPMjVMD6LFBxQ8ydTUwBu5B19x85PCz7qo/BGazcJnMO2x5dc77lxyRZV9k7HMSVLCaCyD3
Sm9bpfabdoLmlEVt/lLUzDBZpBKsYq916VXAX8jlectKEwOpvekH0OPtXNWHCpnLznmvpmOV7Bvd
vFa+Jw+jwoxcmxbon5ZuA+yw+Gjl+JrfZsOKNgVL33NLkyE7RBtzrYbpO1nyYVMDvBuGfaZ083SI
kBVjrw9joxAXJKc9w7hLnqCsL5YBUtCngQuFXLwuzn8wBo98XMzDABQqYnjiaYEreyCB8gKxl9tu
oZ/mHD+Y4fOzzjJoDX30XMbhlMmxf2E9ql5Il/UvfSXecSF5+wNNAfnoVbdENkg0SAB1FtXhEoM/
l1Sp71RbA9Ucmk/VBpRcWjI+DBrZoenBaxIaiU+F0MXR9mSY69Q8mEFDlVsbPCiWXA5N0d2ZqfbK
n3E5ZO2z9NCPXQHsznWIgzkj4kqfsHlHRjsMlGKHU+XyvBYURYwlpCgLC5JcyPmqfqIwDnJwFRfB
ySrQthvHuxE8BDFiOp8WT2L0lQ4npJOfajTPein52UWssm1qhY5YN/BjsN+Ddndqfa8/RIAUZ94l
ZfHCtXPbpLz0eTDi3sXIxFTOAi49DrXxWBb1MRNn+8V9PwzQoeZxaLd+zFnCxjCkBWM/5+50snsX
1rA0v/mzQZRIxv1mxKhd5cQESsBToGObU4yBAtLReIxc+6v0q3td2/G2sQuHqUnb1Fui5nMNY/5T
u8wVa85BHczJsTjGahoqGqCFScHlirk7OBizGt6nfHmd+1hsLKnt3TiC7TG7iZNnASoNDq4vgJUQ
4r8UPsuAEiJ1rL8NESR1icuUD2GyXZbqK55qQsc0KjU2b+gsGU4xmpRR0sDmsUsfoCdxaCxHYyJt
0LPPhDYptnWEjUNB+TogDd/ceLS2Puiqw9hCduCF5/lFABSXRvvX8Ej0ui4cVp3XlyErHxbjJ3qc
M22VsdwqzDcgawh99QzkmF54ZuQXs9Afbe/p0EXZzdyGO47zpQkzbqNTT5vKFST/M46mdN9Gf4xc
MosLdtNG9Var4jeK33cUAscHQYy//tUNXIBsdNwkI/vcFEhvNqjfTj/PnPDxGpIgigUhJeoK42VG
jOE/tBiMJkzQubJXnwSkrywQT/rsmlM5l8+JeywCgs9Nb6ZY3W9n4wBUDvlURu9x7m1H08g+nI7/
IJWc8GuzQe01H7aqfhaMXZD6lr+2vRD9hvDbpxg6Jmv5ltTJKc+BYnnx12w7tOMEfPBn446p5rOK
F94wygqzuDvRAXqMx/7dbggrRqze/QhcaF4SWhslBZLWf1MUvRW5eUnZoFmzPhpgH6nEwyQKskoG
3ztdALuSkEbrGC7eoNKPmCkuhPeeQiHmyM2xcUuIVwTjviXkwsCJZKyqpfXeawIUnqu8Uybc4m6t
Py4bMFPheM6DLF//Lob+zcM7+IKwq961zaldehMuMV9vPWbrI1rFX5e5iDspgDmp1ILJyDL3fA8+
ZtfxPEzaueradq79+iWYEZhqMtwpGKSIsepiUDsWuprFRLu2JXpADbm6L5IOjrrGdNZlpknQgLSF
4y4DNdVklTXDoplzj5V8ylSk0juTTHrPrSy9a+n+0poLT8Sld9upNLtPrlLHtnU+Zy+ej6nKvioO
UZz94wrKBjU2Fs1+iuua9RDaGfYwIqQsVphS1X2mHq2w6MTA7PEh1UQFCiZy1miIL3Fe/cxaRawY
VoDXSmvv21m9K2YXC5s/Md1QaRYU/xmy6PDDudnR1dOvuelugwHXRtBEvMl7LTZshT1adqDmD2UT
pn73RwnznjH1h43w8Dmszei5i7AQED6npdHnKFCCQ8tNPg3Lsk5+Wwz3oEm4XU7crJLVkzpeMWXr
29SKE9KGTUgzxm2CxQjPT1cggpPBMOvkYpE9PHX933+P5nokfz4r97NoaYz598XPYO+badLsMtCy
tNxaRHir8dmgCCvT/Ui9mT9tYKtOdPBCRH26/PtVmuCHs9ohhoVQ9Q+BxwXWeIr3I2fDylH4J10L
1CuG35bMw6mRycgw5b6BKODqKZnTuKfuOdBWL5y0L5Af/W+Ziy3fc9/NgbdXJdMGYBvZwa6h0KIM
7hQb81jLu59QpCimgGofYqbNrz6OBemQzc+G8pDk0AOiDhx03GUQaxNuZkMGNCtrWnGByQsHoRS0
ka6ZHey7637COqSFK+95ThDXdvIGQCGiQdx4r1Ah3NcMj0OoJyQNK5avUQLQo2J+AvtJDJKtpSjx
H7RXdqMOsT/aHixRvkw2E32Xg70VxFN4L2QJ9rXg3tBfAy0ft80YnBLmBaSnW43ieATewtO0ZDsi
DAhtbclOzIDgG4sAK+P05vGC8sylzd63Taa6KfKvkPH860g2j20+lqiCDvlTKtrPpkBW9F0sDKSM
8zHF8rrwjIFF9Z9NOpNGX76biR30tpvabwKUytkS6gGGrj14TbxvYS4vIokfjtkmlKIUx5GCnC0p
UJdHCr3VCjgEHU3QCBj9sCviVd+xJzsU2ChPU+u8FBrrTEWQa2OnkbFPJW9NiAd3SC5TLJcDszmo
e3igw4QShm1a3yc6mVW8MHEzXQDM5a2HUi/NcXhabIGi0X6mXlG/IM1gkswkAIfeO4nOPjmtu6+M
Mb8PlaWeSmDFYYHMFd818NH20cH4QSSqOfgoPiCq0w3XoAERVRtwz13rwvf+PmkmE8uHUWa5/g8F
bb8gNH71+rElRiEfCV5E38Y3yF6LzJzHN0Z51nHqx2MXSyeME6QrO6AqbzL3IAc1sSEdvUgTH3hk
4oVpfurMcl9zp0whyE1kwfoACWH9x5wF1nkKmH1suhYar19uNa1AW4TxHM4BblVafOA/iF9d4eVH
t8lmHDHd6kJJ1qR4QXbYDYvJ8fezaXxOtR9WM74cI6iIHtbk1cqODOHKEPdd8V8w+/jv5NAexWy9
9naEta+Pp2OHbiuBT5NshkHuJ3iWTABdcSZ3M1eAmzP+skYRn2M5eecSE2zmMlHFph1deJPPp4TI
azMDXV2d7MEZD1Zw/vcrmJ2vpkdjGFyOeMNyZthHcLkt6fcwXazXwDOKbYlxC60cAaZopdrXDQY4
mdehZ0b5a1kN9tZj7doa+VdpDs1jiMGlgeKlsD7pfxXc+o8zTVx46rjsM7bNeej5zbvS4o8vuvpZ
R/SQl071ngRyYO1u/s7o+uHsznNa2HjOtfyscTNO5Grwn7F9PPYNq35EDafusgP7Ji8ctQvcJ21P
QRATsJ6gw5mUF1i8sOxUKIKHk8kjL/NJTFCUR7KGxoCRacjpoHgsMz65SA3EpHw32MkVOhYYdvua
aVb4qifITJOfRa/AXBvl0yC5XFbxNxPL3a4rWyJAeEpJ1/uEHYvyAmCtfF0Hz6KfmcRGea4c1poy
6btX0mqXJcXoS36SbnnhVFuksA8vsAUg4FXtl2G1ZthboU5uyyWDUz66dgZXrYUJsHPM7q3XoMmd
2bU3rg9Pm5YkTBlR4F1lL86T20LCAxfPIk+SjxYnCuKtMxD83QKS7zL77d82Fv0FkITYRPWfgffS
C0FvWIwtaUgqzBDc9WmAV77LlowQCBqcLVTCMVsb56FTt46ZZuOqmeibE5RMgSJhYW7sIowib4S6
601aNiCJUbUKqDQ413UMUgBGtJm/qkE7+7ILfs9BdwmaSp+ZRWjSgZ0OBAI2XjZYR7vJLBg1HCg5
SjWOp/JgN8TgkyS1X9ZtTySyX5UfAWnhtF87kyiOyIJ7T3v2NeqyT7Yl5k3TqZTQj4iHx2fb1fJl
nKMtPsPumA16v1iVfenM4C3DVnquvOY/TbmcR5xl72gQbpJk8AlVUKxWcGq2F9IELp+6rEi+S8qD
d7B63uu27M8Yn3HFS3WOqxcHL6dcsqcxZg22Yi7USnhvgcNWl4kLDC/GEE9T0+EOzdEIzPY4Be2h
9tz4HrQWLV1cc2cE4N3EaQo11JtCmUXdrtDkSyiMNK9Gd2EqeOAb02+DH4e6nDmrTe4vqX+3K1aS
XOfFVmP92LIBMLfGFFY8hO6kApuDudR/U+kTGo1g17vMVW2rvhtjEVxLOgY3FVHiLVpqvRXUXYZ5
1B/kQqTRia2dSFR+9i07Oczd8F6t/trKh1HMndbdTQ0tMF5EM5ijl+ghEap8v6JaIL4hPE2ngaWU
3Y/lYawaWrNJkwxAKB3HgY3aBjiOqbGN/PEVF1Ry9B0K5ZCluSd2XPUzqzwoZsAXs+nNk2kWNsG7
2r8lQ0b9Bmxgm2T7pbVg1c8WBklZd82unOB2QFH8VU7kniA0/9O3HLYXo+tCkF+LsnIit2uIMxYS
j5ZiYqzqFm5UvWdNNiI6+9GWTEu2S6mrusyj+VKstePKM+91jHU5on1wY/XO8kGoh7IIQYdD7Tky
7Eyds1H45eXSvPsTDyalnXbftOXrYHYgeyu+ZZ0TBqv88rR0Fva7zP1Nhn6g4keaYTzoD259w7Fn
nXr1zG2S9PYhynj7lJX94eb+k2c410MACY/U5FVX43+mNfpPvwMa6RcYcOP8N0WR6X7xMKmTe+4S
WneGebx5BpTlVsi7PbbyYCWmfK+KGy9FtVfR8EdK60HLX0/Tl5p2i+/NF+FPtMq1/p/YZXU8ViYr
KkOA2Ozg+hNzP9bSe/TcCnfM5MwOS52eF65dQVc5l1aMzmUOzlGkaU2HirZpW96h0C7rLdfVOyuL
uwuUI4xqM7riWGJp27blDqZmd+lc0+T3y+IwWfL0+k9Jde3l2TQzcc6ieKWAnba6uUpuBk/O/VJl
f8RSBrvGZZVeauL/jZVdY5fM+mqkTIP5FftIyA8FRiYEJ0AZvOFr7y0px/w4qeilsGDjTrGTfvcx
SB9LiMnbyDOO1aiMvdH1y4E15QM5yT2aUwahAF+TXdeXQjYeOjA+8TrjEZM3FJ+CpDpFUWp+yxN7
TRb97KLKPXKbnMOJim6Mj5V9XXWfRPsnt4dMoD3mGWcAUu6ler6YNXDY3sYGEGNfjizrkTWlcU64
3ocjoE8ytk7+jAJLb+e6JvzKXp+C0XrXBQgyMS6ra1f28XWibgvsBndjXP2nURGiafIZ+WZtvk2z
H1iWa7a8BLkAakBMeO8iUK64lXdL77pHzsAvbB0Igv5ch0n+pA+yeUgCTuTCIYnHGbVaElJZny1X
u9r33QinNNfBi4zFK1Zkimn1f32ngitxlL4RjwSn6SOq2rduZtfvO5R7VPCiWt/6YdMJe6LtqiGk
xGZOexyAXQ4myhXV07aH69IeOsWL0buVwaOT6krtxRcXWymyyo1T73MeuGlr9qxmT1BVmSNNLVnB
TFIZjwao79HJB0BjQcnuM8m6XTMm3zq7exO2/dOvivSiNAkUe2FLo+k9CE3P/M8Y/OFUZNLlmF7K
N3YNR8l3dpFJ8jZG+cHWhv+ZF0CNUvd3EuXEb4HOwuOa36d+T3kywSi/enIja7cZjuFtw8YLaIr4
O7hZENojHpC8xYjul/EvksyksSeMDFNyc1jRU+hQFAe3AxRVekl+/fdlHHmBHLbpG9XtCwyHT19g
qMtNx7xaDcVNfLjfFqzKIesG79oluXfFLOpdKah9b+w5Ov4TIMqOY3twwoLf4iZM/y3Qjf2ACH+B
jbCElm0OOysb2ar0FRBGG5uAMo74En3QYkz1frebqP1hDZO8eM7CfQg/CVW4AHHmjmRtrPwjno4F
T0d+BRGdfTHsHJLAutcYxQ6l1bJwRJK84A7hqDMYwSEDCB/Uh0Pwd6rEcZU0myRokcrbkUAynq5y
xG65dLgIuuRDlojB3UAaoE/SMxNEcPSDCBOKZi+vLJKidZtdp5YdXlel7W7wa1xWGJ7AMK1qmCzK
c5YoPJ0zaOQGaj+/6ehCTcSq9X2ibjJipYa/0lvZaQltnl724U+9eWlH3mEGtazEpvJ2T90LsxIJ
IzSuF5NClZ6rli+Vvcl6BTmo8t8Xh+xYPuWYzqpvmF7fGrh6klEVyct9dKCu/FahVnh4tYV0KcVr
sVIoDxchzG2hbSTBWrwl9CqUtrfy3a33JthyjyQ/luGMtbgKbxgGG5VdOdvm31QZ4DYkf19tcTQ7
RDG0j0iA5TId6z3VN9mGZaa9kbSQKWwYGwLba1bN9zaitefQEDGGgbWZiAnBoezSjnfjlPzpK+xP
ZLvHKaVYekjYT+Jk5k03bf2KKsuhR/XiOP0zt9Nl1TOZy95qluCR4f9kIN4PlGqxq4VXO7XNOdVv
CYwrjNBAh9KkPFFJARSb5WI+4YzLY7a/Js/0yQ7MaxnYatu1JYtTo8YCObj3BdXvaZo2BmFdRfhS
xSNHnNpXIhA7Beh4mFHqsC/voGHRKmLWl0mL6MVNi2ljsh4nuFJcSUJtZ49dYeu535URnRc8s8+A
XUUYQ8bbe1QDi7a+wGyDyB43zbnR+Su1Sfd+5KY4KX88DE38bVIxBFPCXN8spwdyY8udLjQDHPMa
SmuN5WG19wbK/gOF2HkaseldCVWIbaHyO2+FBddMjTdLEIV1krwLW6sxQ4JWuLhkVlHlJel6KPC7
2abIwnz+OcuWGkS3PAWVtVzd2RSP9X7Ejv3HuEwtwUkhYCrDexoKorrCljc/paVM9Sk1TwsPjJH5
BBimfOaaaFjOJ4JkEcyNWEd3XM0EiybeJwyrvzOO4A0t7Z+SuzqJHKgIaXJn5ZjfZ7X27gXC2Jfx
Mobwsk2SJuVbPDKEeDhMXq3euMdj9SNbKnKjJckamDSHgI98SCMFZnO2zgeO3+/SUN694MJyIHfK
k6fg7+lPJ2sIZsJiHArjiG+lrZoTdx0foFiFaY/GlyM3/uximZpKP7ROCrDMg9PF9Vf6DZzsdJK9
SSFJQL508LcuPaCXASdPmprZK7PAplUOB6sPZSxOQY0rfAWwLqhsGgHa5IXA9pvGt4IQbFucAzIi
t9bGuZ/rZ13R0Oo2vKFUV72Zadoe5iQxj4nLZNSYr2jCvCCjXWEGBGIgu+xezuB9vIUGFG2yM3fQ
w1uDPaVGlm+WtiIAtGHLyZTCvUMiOKBp8CimqsekysSb3D2bkwixaYxQZFXwDCrBgjzDSQzakEAg
e/Vt7c7BISOn1I6mpg18+QFyxwgHiSqeVOjAJrdQPoWSKJU5wSAEJBJ7k8U4g6yTN0wM7OQCruNx
JL+8xRX72DO9mw1PbqdX8pSsvurBEcRxsTVir9f5grnKMPNb4Jj0FfXOt8r9sLHtXOIEAxYuE/li
uPmz8xfxHvNNxoi6ly5fDyIwbN95hrAfLY9m4P7sU3mKo9K52ZH4183wLyCtXjTjAA4zI9rZMkN9
9vTy6vSvbjXQwo2hmReezG/r9od/dpG049XsZj4tRjutcjMQd6eDOuS1JTEMj6Y1p+AhWjeHuK0+
+4G4/9BpptgFpoXXQOoDd7iDmnNWiZ7gufxkEvirrJz4E0YiiBUBXvHBOGbzr6WJp30AjjYcp/qH
MWi2UVSrk9OnRqTRDihEya3e9+Jg07WLR/+rflOaXXUQFQ8V1NaxGfBi46I0EEeWbhf0UXtv09XI
CPSPyFTPRp+mc3DlF1rIFz7pmC+oUt/IWeD+YSbD+wIcwazHfVUW7n5SxlcggDh6A9Iuj2J/43KV
PghnfBRLUBwiMEXGiAk30CONJ3P9GY1Z8IH0SqbRuRseGbGeip1xLYqf/Stln9O9Ez8cyl5eKmJS
WOACZBaKgtmSPQp3+ZEULRcnKO96ptJyrDziMf5LCjKAkA7FkGZb0lpIcrH0VUYjVtx/TX/hA+5H
Kzc/Z/I/NABbpznFJSNK/W4Rvd2yUVnjYlTOeQgIrET9i6jsb76B+UaPi3OSiDHkUAufaxw6aaVR
jSvtsfYBvYXNv8cIZpOYlWS/ya7i+GhpfKbIzOt8fn7KRLi1eGbohvt4hz8OCoxHrS4IX+uBgWC5
UBbQLRTr+jr/yqkoP4LVte49yUZiAO8GjYrR2k5EJ2t3mdjcs7wdGXQxfunJbmFvzshQvkx3DGTs
dn3KDY2iMvexrPCgQYYMEvzJmRGO1hL/SJMfbWF9eEKOZzHMxwr5GSToX5OZ7daxikt9j5khp4AB
L3zoxhZAAao2RAB3DvuCi7Pj+D+SzmtJbhwLol+ECHrzWt50VXsjvTBkRrSgB0Hw6/ew92FruzUa
TauKJIC8mSdLfCmY2qpfk5r/cX/MZxPoRxyTDPBtfE6ElQAIDj72gFRdK9+5JaauDqXp/Y0gzfWa
jv7ZCLxfpniz2xFcjYlAj4X5bixa9iUzj+QMQRFo44kwNW7bNR79HVqaZ48M+4ATjjYXgKM1SaDJ
FxFVRT2n03Fxz02Wv1uF/xYPdXW1/AiJsOrxhiIiYosCaJQKrNHkWK9EtNqt8Nr3WnLyVnlGIaqX
+Zsp0nT+5TJ7BERE/Wo6M2agnASAgLgoQOa3UU6fiR7NwbeUuViUlJ0oZzuUSUtFMj6+62w0ZV8G
5Isz9+3Frqz24q4vYDVAIwj+w1H8d5nc+m63BZgsCG+NSrb0SG8toovPHlN/3rKFurS8fC3Q9mvc
0peloaWAjP/47BTmhFNl4J2aiCtVYb0Nyt89OxtGOlQ30Up6qPDoB8aezt/Spbfql7GUu7zv4hMs
A+/CUY8mrYyoomTMQD6I6gLHy2+5oj3d0BnfMqyJ+qG4qZxxAMMSfnh/6J87WU6noPeBPak7EdeW
oAhGKukw8MKoDHfNTekgGxxkZmaQU4+5wHfYwrju8LPyfHc/KZsanSzO0TDSNzk3n62jq6MJMf7b
3JibYeVwq8z9bQIqHlH35KH2fs3t8Iq0itGoo77IGSk1lrilWXXtHr/nr6ZGXq4UiEnqvfSLVpPa
F4SiB7+uNwhA02Pki9fc4gHcAFrc6QHQoy73neIpncEtu7AY/kwnQur6ZlE89Ginbf84FHAqHGdi
aJv7j6PvorE3VGXg5OM4Z//GsdRji1XpI7Qxgod5cWtL8uaDTWodQqw8YnSN+azKeSti/bpkMTri
+sf04b/JZm+edqHiUMj+ahimw9TScz/YUY//gM1JKcsnGWBZCNbEXKpCWlw7+yNssbHAuH+cOr+/
9NgtSIjahxl68jVA89vG+M0gLZDF02SA3T7tT7jhIcSvpsjvr4xiKayB6X9bxgQVROeahxV3S3Ac
lwgmrEWpIA2mOfHfmIZPx4+YrwW/xZSYQ9QNLXtdrnCY4QCCGQzMlemPNL7eXGPaE268ozu6dJsN
gFJ0axRnHYZTmOPdteK5K+iWJhK1ipVkMch2whULa72vaSPkMJR1l++XNs7svRsufxq/ejVsvO4C
qCZ+ILT1rCj/wqNlqARs3S1zkn6Lm3LGMW9pYONwi/ozikR7nuOiPvcRwbR6urq+tE6VhovCJfnk
rxT07xerd0y7+f4SsCwi6GAx4S6TL8iE2OIs5zR3cPckc6mNJo29K/uWRJyfWkdHIr1BgIrJGtER
5aXps++aR4yj9I4lyZEkKNMheoewRmJaWYW6Yom6CyktGFYDV4tp61tSW0+Wz1VZG8L0mI0GLC+S
Ny1xqbKHOrpZSD16wCtmO8hfCQ20pzju6U5envOoOMrYeTC0Km56q6QUO9MfARyNaJGUk/sxEpPX
7CZV//J467ikcMiE4iq99G5j/d5FNKkCJFRHmyjkJtCluvb4CK/e+hWVi/A7pTiFq8vy22/ZRzy2
M0leY3VBHYOBScU8oPQOthPtikIfablx72mc/rAUcGafXcGikr96CJ/W/00hrojGgQ7TJMgvgp3D
3D31haFtpWOaNTnZw7y62zgOZKSEmEmlvHV4ALTCljbSg2PN1rFoWXQtKgHxgP6ZCiMOfcrzCCGN
jXdj88/MsztclfT0OfMRBscpZ+LH6GpZlnuT5OB61pcEVe1IYuFK1IAm6nmJdjJDYkXQYOMZUiNa
DsHZRH3AcxnHRhpm9p3tLwb+DqZ5q5Eiyrx8X5KAIM5gE8Ysqa1i5k7QqFAPjAaAb2QwzRvsKym9
rZAh8wtzBIqEOixDEhdGUDwQg3lzXKhfZWPo8jb0PffR10Qo8LzAEOyWT5/24pHuiANgZ3uzyKF+
qGW8Pi/MG3KmfCDpMz5nNpPcaYaeI+mxr/ER4QMrLm3Aco8Mu/fxC2IrghdTDTi88unCrVuctQsR
pJMAjMMMWxyhcaby681fc6Dp5DVI2fIhHJ1zhvFoHdGwo4J5uEYjYNey4gaixxCBgq6K+ix79uL4
LR4J1qB4IaKiRzGqc6jq6aPqM65SDmOpdcO+8NYUOI9SAaBHiT6gQJm9xkBjMldWSLliHzzqWfFw
b7EcR+NtXtbO1/jgdpzPqo+kGPXFo3buMqzIz8T77Vos++R4fo0IRNtQci7Atgv/09jlYx6n13bs
GFjPtkvT4NICRoA7kU3Jl2WiF8/F/4x6TDC0MD8dEAZ7FXgchpIWHLqpvkbtwLbxEf3xb1Ifia9j
U8Ywq/waLEwn/fPgZPMN7Cyaa44ClkFD2sLB4u7EH0HbvcUJvDenzC+bC8A1EuzWwNCZsOChbf5S
zgb7K8dZpOCl75zEQ4VGvbNa9KJeMT530F323YQkEE40n7RudDGOpoWQs6EXHzwXRCZujD1CGYkl
m9gF/VQhpqe+3GblV0zU6uAs67MsNncGl9OFDoodH4J1mTWsIjwZJ+gEHkTktD0P0ruE63cR+aNT
5833KGCpnoOgXjdpZ+Bl+nnhbLwZO/yG+L4OJszpdDuGWoIEzrKTXG+zLl5qaizpMqxpVngEXAak
wKVfPWHexdJ1n23NM4GFfjnSLPO4hApjWdfhhScPcx4arrAubPnTewxH1XJO7IYTnYBxHjlTuHGq
4u6IaNyqFsuuZ0/k6+P6HgBVwVDNIREA6UM75WJn6yw/UTvy2Zv6lXvqi/2D/TywcVV1emsz/2/r
sA1dMUGByIdHLSx9jif1Bu+eymyDQ93uSPRYYXWyGGlUVJNfUAgPVt/1t3EaPhhlY8cg68PkMyFN
P7HR83ZDy5s0u+xr0+BLLXBoMsIS7J3ZfBj7dRY9p2Fkjmd8XWWw9xNm13TiqX1SZX+VJJ02+ayX
tn4LTVaSpXHVEQEnBWsejc+YBPaF3U20gSwFad8sPC5iopE4vRQcFNiKZW+pE7GwZd1XkGGTdIBt
FAxTmmFnOVnHOEOGh89sgoVHe+WscWhz/5mGu7NiR3TX4w/pJoQrMZttpYp93mqfghOY9HZaFJyx
qCcZ4Vce1ez8N81yOpjVj10Sgd9nvpWCs8Iy4Cm86JLHe1iQoxqzg4buv60afnSrb34WIa2TUpCg
6iyVb/kg7bdoBMRKZcF5Ue30ahlyRUnVUFoeKxDEFEIg7gOzPPFANg9L+sxc/Zoq94si2+wwa5nA
CNuPXeEDjOEUN1nt3WnsACFmco/Y6P+Tvn2zwMmC93ADaNp2cAV8hLrJ4xD3N8sD6ILe7Kapam7F
CDvZ+G7JvPxPgjh+t/iBfIv0UeO5oL9SrORl1r871kTqdJIfSMjLCBbLI1CK14qwQFSHEQxn55Q2
ZCaTkLpbHIzXOYfFahgG0KGJcaxuQ7GpRKT3+LFT0mT2DDB/dW9Bj3U4a+2mEXzlsYym9gIOvozT
o2GWgrFt/LAIhIDwLc3OytmVJYprs28/R8964i8p9hjn4UG54iYlnazw9yiMq1L6JBN7bwkQUIXf
6l1vuhOkxQ6BQ9E5yBYVC5VP/Cy90IrKxzmtLBCb4zIFEl/hwIXP3PvfItMPx5vYEotul3FpPyhs
O/wdl/2gsx9e27oAIZtjNk6/XEl2QOQcqmWjfmTLoI+p8r3rUAeHYexeRIoNxwz5PZ2xt8chqq3l
/aqH+oc96HvcyzNhReeejjFXeUKGbBr+WwoKH7ysAtHJQ4upHehrC22GeoW+7XOQNppt3JoVS3x5
k9ql2r4FaghxZYPxcQ40iW47/BJpox9SjBLbKY5JIcZgLjFIndw8o7WyycVFgIPY92EBDCBvHnKx
VIdKIgtWQLBFQ9JfRSu6Cy412Mvg0S3K4jz6wLKkjUPJ8W0MXStdxgaTeNTl8NZ1gbUrRwbJqIbY
wKeoe2qi9qu08VwU1owFIfAxB+HihBH7c0pB23QwEw7A5kBErgDhvKKyV3JXyWmU0DfHahukMQ/E
ifvIqvG2CjlVBziEmHCS+gySncc39NKmp9uDc8BOEj3bViDxWZw4xwVTKdhwQNwdCnWjowBfooXz
xLIesOfU2CqDjFSmPjCjQxJQrb3xWMaot6FxZtVfsHtw45QaFdai6RO9lWLm6QZUz72EGEZX4mmM
uosRg5F77xbHgexPK+ofXSWX61AmSC7NAurRDPuZetp1dArVVXN6sjVOzzx9ZFsXvg3vnYRaF1N0
UGqln1LMmmzQLbVBFAFxZymML3HHVBPjoYrDZ1cBNxl9kIxdYmtcGxesGuyoS/8XxNMHumhvyFPj
gaSKJhOX/bMs+Y/A2owfZ3lpqsGDlOKAaafngoh9ad1tHqwUaHaY4MvS+UoSi9Jdd/4oFRAXU1AH
4UR/62b4uYAG3GYeETFOklufrAWt1mUEYHbeVT3kRJHM7DL3stYF+wPp0k3JKSdgTWwDVBtkqRUW
FMzbyp/rA9StExKBPJCj5HIfOFGlsdrqafopZ0HugUHuLldAy6mqGNvyR6T5I8v4VtfebxDJ7tMw
q+gqBw4WGR3RY0BFAe0qT60a31NaRzFy/HPdr5d2xlScBuETcmm6Cp5XxCnwzbCUjKT5Zywo/Bln
PEkkz1evz8r/qc5QScwLn+ZHTIyf2H6FZWZgvBVCm3fME0fZcodpRGxV9IExysarF+C1azVXxIwU
E+T+YSk+ISyjR3rmd1TQj/b9gn1Gct5rrnZfFOckmHfTuorkRf5v8iwG53lvMV3toaY7757PKp3k
8rmLdYnixpklrzEDdDGOQDnRvTkO6bibB9CxoafmI9ovDsCJdLNRxc/MG9qjCrpt4xX7zOXv5/h9
xlZGZa9UKsRokZvm+zPNax6p4Wy2kaC1M5/pZtUdx5YZW7DGxE7DDgnXCjhx36s3QdFDmnGZh1ZJ
ujBhebGLrjuk8Bm3Exk6EZMnS9maV4oitKaQv/16/KE7ksodEMJbyRqyzOHPqaD7wlX40/w6Icga
x3vGE6A+Lc5pALRtbz+KvRxasfa15/u2sU859bg8E+GC5B3mfSLaZgFGhdR2KPOccayIWDtLfpx6
Nn/kSIa086pL5fbJxu4jTBdwM1FUzd5uGYAv8fzBMMVgQuL9IS7S8swgeglINojt7Tzgy6ggG8Oh
OgJdksDhgQbrurdPXCj60LhU9IpgcQgzdQgS/JMH4OW/uTlejIHeEgy/63js4EFJ7uJowTMHO5mh
xB7SjLXBfPKpU95dfG7EBnhXgNvQl9z4zaEkW35sI8huLOHvCaa/K9AX7MX2yF2LNarcZVP4jrx/
MDVbiMCCMgSTiiMGG95qCPcS3BvONMbnAieT/xPIHDe//wUQy/kEZHyDs/loW4R+60X8NTyr8hgr
D282bebxIjd2iW6dM4CmuwxQl8Xg2+KPskggSVLijT88BtGCvJw4/wzls0WbdWd3HDrwRJPYeHF+
7wIMJzHTHNMwqCslHlRgqfWm9Xc1Qlirf42CcHSYpTGJdTdn4pl8LTPp5lY4bxPtYEdmC2EgxQu8
W+xM4XOFbLxF6sywfMoHfNt/I4UbjZHLc6YG/8sqcn9jK5IFnMAr+FILmYbmDyG26qlKgEZVrr3T
S083c5469KTd6kKsqmuG5D1GC3XtTAaKrqD3r2RGhDoVTuSgfSpQ9VCNUCC5b/kJ854BqZaoZXZT
n8aBU5bPPbtZBBte0gezT4Itp/ThPrfeb9FkxUEmkopFneOVEWvXN9cwWC5JVU4yIr6Jd+6wmc2y
vQvjO0BS+0blxiYoFvteht1VZjVtYz2dUzSm3WIMJfsEkzGENR6wSJS4/dHc5UzddO3tAu3/7lrw
77YN5ceu5YPtZ+2tnaJyJ933qWfFYe4Mgg6OFk9Rs3Usqz8tLrXRIjYPge7L0+TmjN6qLsTSDlGJ
/7c8zzqgKx/SJv7h9OWlLzhkqkZl+1hBauh457UQkBIGzPq6e/VeWuHxHxCagVdgHZBk5SWHc3Bt
aaboy7k4pjaPfJGYadv5ttrnC26drPfojEAEk33HtmP1wvRYPVisiZ8F+FgrlX7Zbn+2S80MYVlO
kcJv7XOkb0uekGHqfeSAz5q8oRoA88hR9RWLCslzFtVI76ymIFuVxl8dibWcZLVwahejAO2OLSSK
kwgQ7SLsNiePiCWDHZ/qyJjmMxQCSn04rjYVGdraO7F0we0A12/Iz3C6v41dG95Q6dtjHXMnWKJ9
dizeNgf4MuAVKuUbK/855it4PLI+mVZQzUjUjk4eJzqiwYc0Nwm4froAuGkvr3S97WOdL+8QcR5C
brgjW3RKmVpcECB/Qusq3EZe6hgqNol/mApVeUipkEnMyLSS1ocPX8cPmcbvRWA4LGpKFafgB51U
zjYpLGIgas21YjR0kuo25368DzMHc+x0HsOOSRZ9ZREPiz2lLyq2GUfo6qHI8/8C3yFyFVS3nh7C
XUvSfms5gnhmS0N3GScPxBPZRBm7PTTZNtJsTFvYj2cdeKeR3HxTwHrD6zuc2pAe47ZOn7wkq4nJ
wishKLUV+NWvqhJ/io4BSYftYMNGnPmk7T9nsgcUk+PdTDhLx92DaVx7G3XA6d2GB1uxtN2x7Q3L
tztPt9D28MGnyanwgM76PAKcAuZdNmogdYwapOeCN6uX/Flpxs5BUwGqSYAWsoOhfnBqf+rVbBQT
SC1VQkCdhteDt/gULNQn2+nCXZXRdjxp2HSw3L4bUnUYTwTqWdiFLUmQtZncWG7UYaxMu8egYQRA
E7hTcDLRoiQDWatTPYd/2hLANCDwjfLY6+NMWo52BggyhvrCzokcgLGS33ZCIJJGXczU49xDU4ou
zHrfOWhXp5jkI9NKZJweTUL1GgeAX9ifOAebg3bEr6hv/RM+aCCldFOiLWuqUBCaMKJJ/IiIT6Or
/pVtdnZnDuIh0CC2RD/wnFl3H6PKpi8HKkfK+k4i4wQWNuASca0jo2oiVWl3Jzt6oQ7owZbh8uyM
9cVEkDPzjtFmgD7O5WtQbYP0Nru4Im387qc0HE/SBL+kx8/nzfOBW+OxaTn7LIX5KubuqHBttpLc
QCZn2lpb0HosGD9EsXxVKVsvp+OMQws51eWZMyATVfm+gD7A6KXepj0ibzllqGKN71xFpmgE5QDS
lDCDuiwutyliRKa8N3f5Uy0WvRpEFbRF+KctNMptYHbOZMNcfuu9RAEio3VUIMFcxrE6IvBQwzVX
XHLjW75GAUvlnS1bI+FaTY8d8edYtszFmv6w4CYZlBNfU4GHwm6Wi8GWgtB9WuSo9zTugDBNxsOU
8Pl4hrvOEjmtXu786g7Wv3kW+q0o7Rfbws2chvaXr9xkm4JP2xmCmiwHo7tzjfCYDQWknbgE6q74
dFCyYjfTGJ926jqwJzp1dnvLvUjjw6tLUH091JfimSbE7CFoR3V2V6tnjnMJ7653gSeK7Tvx/jRh
keyJ6CD5xUc52ACfDA6wmCxBvpvW8OgCHPIOZd7FabLhQ4fHkiBr6lgwlajWiUVon/z4I4fVdCZL
Mx2winDUQ5rh4Vz9V3TtOpUDPQKSHEGWpCWJ4Sle3c3vwnZf8WYRW5oVoWdstHHQzTurs9mGB45/
Mnr4CgM0I7DWm36YyzdyTC1iqp5TfQ78wmF2DNFttJRgML0wHca6IqgHvHqj/eY2oKqaGCEqMf2j
1w4Hf47kWzAmsM0djp5sqZnXAxScGmwW4RIhmsvuI6VScZdQGXgv5vGgIZieUzM3G9HYLyPq+Ato
JqbxFQwHwCVH6WumcDUxVpbG+Lm0KDCNiHYsLmOWZVLdS8jgdp45PwYBVgtJv9g+TJvnyrEAz3Em
W/0oZDpwuxV6+GMG2FIGa+2JbkQW0SqKHpympREn+1hYUh5xwPxNQ+IHdewUr3qmdzBIynM5+09p
kpVH7XTso2umYJPbqgePj4hcTH/1SMlESh0UsvV75Vr7yWo44tbNUwmD+MqIRaECvmm8ibcqTtAN
Rj9jYukcIuWFp26KGKbn8cF02T/6jiz8z0Jt1cJJn53RZz+BSEF7eyo1GyqpeJc5IDCZYPvH7/Tv
IXnDXeP+SkBIH9zQ56YQWIbzonBfmbyO+6U0zVmQcoQYk7NsKDj4OWe7MojEzvUF9B2b7qKY0H4+
McATJS68oPH3Caa0g91Q+8II519QM/HMM+8yLYyPYi8FiF/+RkKnuTaI73bFJoWJ8w0BOdhFgcY9
/2dwqSrs4/IwsxuP4qOH3/s9Y25wrgjyb3L/Q5aD9xLTvbEZMic5kGWDXeFD0Ak87ws76rm3HOsQ
RpRFUDDMnUTnxuB1T2OBpcJxB1KF9pusqoZIW8u/CrGZD6mB0iQB/lL3wEbFgeAdz9N+EfLRLUPI
Bssq/xoPjHfhQVx1XuJnlZQQKlX+QSMs7LmM4zNHwQtct2yPy6p/mfPmAw36M5sVbqCe5VTLNyuI
10OKYAwMAIIbGqUGZAGlPJT/uBQYaHd4TYKqPoQuvFl840z3O5hAiseMqXJunpB+QxhREZvERV8C
Fd7kXK0fMmmYqGtxUAnCZWOgHvquzbBFWmc1gqYevGUzlh8jajz4zuGQu+V4EiL51btRsQUNgHHS
I6XV4l7YR/rTUMy4RVR19lmEjp20b5YW0WdlVmo4TDae94xRWnwmO0OFSz9ZTCGc8iqIYCOtiJun
jH9l1mhfy1qc67impXvGWpSE3j+X4Nt98MkgcgmVb+7oX1wSR7ssv9UOxyLdw20VHU2WmvMjGasf
jkyLDxYCNepzV8XBFzBWUoJ+xkTK+w8LZndKhz55nPrqs+QsG2Mr4xPMyCNwf12BRmPBoPJNpd4T
NXBoAOGiT7ZQv8oFWpgGc80WZRhvkjKUm6JcZMuhn/jOgt4+1P5b1NCLsFB+NsbZ09KsLBYFfmEa
OHoSgKcpCZpTU5dHxySPc1l5n3GYnfTaOxNTWGN6OHo9A16+9VHSpVdjaADRP7lDdvCnx8qH+WzV
BIWwvK9eXey3Ue7CMD66lQsNqqUVzwlBLLXKgfAS4cfs6KK2ZMDYuyNAWVTYmzM2ZHGKKbfFWxsw
VrBz3W7Egr6z9KVAZJ2e+tq5yIKKYVuB9aeILOU3g1euNFIr2CvS7oNFWpI6vT32KPsY9+lvTaVo
36Mz4p8XSa/uSxO/e3j6mX7hCwi9GQmo4MDv1lR5WmSOPXPTPBzxLNPCRuVPT5lMl487xyJgFY08
dFgeTRCHm1z1cmecvr1iEpY58HnfaU+AgvOPAhhgERPUY9gkHjnkkDqDZB6hdzFUjh9wgnMA9Brs
1n2P7K7Fj4yo3KZFYThE+RsNBXj0RvcdEg7Y1lBDpHARH2r/xV1zoeGEWkfau0ROjbtdR61sGw7t
ZWzzY0Jz0SEOw2f6RKutYCq2ZXSB5GCzDlgzNnzBOTzNuDny/NZldngL2u7J6hBkgoV9GcB5StGx
9qNDAtyhkPKMaYZPsEqzfWRoWG4YXAPhsCpEIZL4AZneE2Y2XCjzhdk/1QWlv6zs+xy3WscZBuPw
FFlUjcIk4i0td+bI8RAK7voSUl7J2X790vRuvWwF0n3BfvqUNFN9mY2BbJ6Vb9B55APMnhdM5wHm
jW9WD7DhtCq7V85XyUXGApNk/yOkFgiCfjCcSoeYCfiiI9CY8hAu5t/M+PduuZ0+k3h9z0MsIE1g
Y55gVq2JaE/5iNQDVBkpySdLRs7KXAvDoj2k03Vq8fa5yR+YvHpb1hn2TPYlJzQVwJnQzokWHIU3
6muDLZvzRQJYq8IsU2RAfpCfsm2cOHJnlVV79eapxLvOUJqP2nn0B5waqh0v9HS6/3+pHdu9YH1k
OPr9i9/fZw2FiFkJYXUdWGbBUOxn3wJ2K9loGnIyJ4/0KG7t/NpMSX79/sopaLZzxvdiLvIrG3IY
HKYZAQFrztqsZZsEqe1V4qffKhjaZMgXNHUNX9vtImYN1dHihFRK+sixL4HLDfznxqdJCQLLpg7Y
g6EcjiRjpppmoPyps+v8KWhfRTbVe48SZ2jrwU3DfjgNKy1JhCUXyRxdHN9hnsH1XUfiNfbK/mXx
6Btc2hHtx/Ex5U7lyWnE6tqv1L1vJL6aGeoW1Wc8ZrRNlwDlwRumKNXGbhf6Ax3AF50oUAZ1APlx
IXMHzLzf1wJ0Ti5ucbKaQJh2DSv802dPeQ+L30sQ9SdrTUOOJnwVHSPgQJJI7iaxWpzmpwh4JkDx
lKKMirp4w/0RLjHYnF43VPUE71oGnLUz98FUfvMmY2ZhY1n8YqboEy6fgyfO/8GTQSU6TJa1n00W
MWhVtMquTAhPMM9uASa11qO7SJzcfsHR1m7X/OWyLf3AeQtqhyItH3u/4Al170MeG2wrAEc5+EXG
xy4b/c+QCRikvmLX1jDi+c0VB+nUnLtB/HXX7xZImNobrom3qnem/GtZ+fgryfpfdXmP2qE7zlTd
HZRYn3p+POMgfIEWLJ/WxXqwyh+TyCjUuFdWDNdcmdem9UaS3fkPNuQEC2OBP75HvR542AgIXKeg
5LFS5KC4Wre+xYFzbupquNZ4Hp2U/uoYBBoiQEPpXOXDDIVENwwFqytNKrM+WSPXppHsUcZ8DpiS
Nr9Sfw7fltXCaixjH5aBdtbYQ0FAGf0DZGl5Kx34JHY6v2OzxYaM8Zkp2bjLhQtRTSqYRUX4NdsD
u5ciPNJxHIGZ+kCnsXdgbVtGG7hOXWysGwsOBzMi5wj15aUz5Po6Jz+zf3mOJzJqRe3+xVZHqFup
8pmkh7carKBV2P6x5BR47zw+V0xVNORCCDaJdM9J9lhNi3+XKWJduPZRNXZG30zJAyVvYm87YgvO
oEF/kmp5GO2oOyLqbho1jy+TL59hm4/HgbP+BcN2cQw9AXSPk0LpkI8fZ9LuEKIhRrLJc+KcdWE9
6VqpOfVeAGrGX31sc1A9jAM0IpMMp8RAj+jKCd+7U6cPQf0355i6dUe72zPFWccA9pOpQ7OZ8W/u
KGJD7kxctZ+yAkKlx84EjAw+DuLho1n+AzW3DUs32TvMgQsB7HE9PzrTQyueksZNH3mHLIrzXhwc
O7sA3WHfpE9jooO76LNqV5BC2yaWHE6IGkcC7Q7XFTEObIPF4/eLbQYKznt0/opsAoaz9pxEz3aM
SzNYckoosFRwF8PqnHAFkJewLtEwXuJxjm4Noi02iWuLH3kh13UdijG7plHCogDCkWeh3s0+Bg01
/1Wj0z9Q4HdExDm3wwy7liIWdEggXFFBRH8qgrPNuW9vK2IDPaUu/RxkwHAisiJwX06+oWZp7sIf
fhKLp7wtTixYzstSiytQFf2itbOwxfP6o0sT2S51IbzgGOuOSczlAJIB5wL+CUYiCGETZ1/pE69g
DOs4y4s3GOJyCc+m3jHBz57r0JvG4k3LG3Xp/QX2yEb0oCYgqNSXaIRMI4V+TRyzgKp0igeQV7uG
TRqzKg+eBGSqJi/Mc+Jxy2bsBaty7j4wfwkWnWi6Z63nP7JEwE5av8W0hZCTY/liDPbXZHCi3Ej5
l++vnHqZz0N0aZ2vkAf+TYEu9JvcfdcxEsx7Ihy0NS8xj+60iibFL0t6Ew8DDG469kjHQNvgycwY
5Dyiaj8NTUuJxxj6tPxwzEawSa9uTPHcPPkv/VzW/xQW/CKnrQdmE7UNcv7RdUY+xjl44Znw1TgT
S6qxtAbBG3W9m7DSak8DXgTUHahAzuqFlkGQuOFI6bX5cmUTSSKoIQIwhdWfsY2/KLTBWiho5+mp
k8iKDXPElr7Fpv7T5QeHlhjXicjXwCA86NDnRNbp+uhjjYHrCFzLqiDxzHNy067dHwqvQbwv+oKa
FV4gdmw7MHD24l3rURNIpEYKi1n2PrSwS2IbfA0+q8s0RD+dBvIeGw934xpy643sX8sVz2JmZW05
FJVblpirsZbkkq1wnCL1gVwYcVKg5jlQq3Oqs3s7ZuQXXL+7DTnhRk3HEedSgYErtsxDUWQJE4nx
yVRNiJBJElcwHLpFbnJbIJ6cQ/UsEDaA7t2Hns/aLn0m7dMYcMPaMViUpb75vAFnsOHPQCQCUt3D
fAHH9OH4IJks0DPOAjiwpBsKGuXwyDF5O/hD/hY6Ck6gw/CvpuK8EBVNu1RaiLJ6Yk2unuBWbKfa
Gi41xSe+lY2QvZkVpCl5mU6CNeot0GSL3/8Zis46ZIxVqSIG1QHJ58HfpRxdr3CwAGLhiN4PouDd
VM/MLs2VaNj4AJDKYRdJNZUAhHirBM5M29MgpNb+dhc+587vwBk5jg4PvYWvA/9tfVvQZ9DXEsRt
K35S7LaP3wWPJPU7UJvNSxHn9SkPVXkLMorO6dQ4wmxorkm8FYGrTlSMHfzkDwYW70IVMLT4hdXp
OoJGvLToFPbo6IdxLVbGp10f8BtQoQdK/Gp9v8jw50yM7hC2cXL9flkyLXh04NLpWKB3+W/sHOm5
GfIvWyXFk+/OfyMmpngmCReaedXE08zZzxIUWz3J4SZCDngATI9l4r7VFsn9EA/TzBEJ5gv+P9I4
Nu10zEYlSrgLxtrHYt4XPH0pV6iu3y/kxKor1BBG3t9ffv+il84/AQvBJPjGKAFUusYEB6+Oc86W
gLqS9Ztk/eXv35CNuyZqQvrFmjxCSF3BBTBcr4bZ2NWMWHHaPHiTY9Vcv9/S76/YRnJ6+f6+TnqJ
3sYGSWEakbg0zDDV1IkMDFpzglbbaPFOaoBikIKIBPq6evWqYfqBMPoHCjpVK1H1z6Zw4QTY5tSv
2aTM9DjVw+jLShx95d5hW9yu/+D7+7An2tT9j7TzWo4bydb1q3T09cFseLNjz1yUYRkWSdHI3iAo
UYL3Hk9/vmT32UOiEIXTPR0dFZRIMYG0K9f6TUTnJ0XeXydC0qos1JNlSsOeQiKBUWtgpO1E+1AG
hq0Mycchcu5dYWcz4FtHna+6ycvypKIDdnBLqbqJKMpsMUhL16TqitsATwYjz5NtpmT3UgkqhkRN
gWJPaT2rXAH2edQ92QVfOCAYFEqhN7xhBl4FTkeIYc6r6+of1qu5i0YH6ttX7AjEKZF9ZBnm1/gR
IbShMwxjfp/XVblHZWHozXZvIE7W90a260rEzMVwOXuQVOF1LH789d80PVqL69cvtSjSjqTV0A5L
xyPIXNRfvFbdW8DwEi0gV8EhyV2ieQqiAMEk/7otOKixc5WQIuGrQeD5YXRQkhbA79cP31T//Epu
oWe1ViEyI+5RpXyHCDdVbVfXmK2c4CDi+EZSFQ9BhJYEbifYJcnacNTrF1moUsVmDICO7P0Kq7xj
Qti293uCdQQD9pgkw0PR00ahul6CBwCWCU0LM5+VE9TqNujQDlRIClJxtshpaWYW3I4pGhchSMg3
f2dr2Opwc8cmOadMzt0O0RrKdX4MEMFNUvvm3x9WScAyEr5szTj+ZLYduabYuemsFkiM+Or1YxB/
BKhXBlr+x99AbwabBbVvxUX9vsrMXUueHbzjleF02UEvtOCK/sGYxwx2WloiaStaAro1wrSz6EfL
rp5GoSWUUG9HDA708uq1nTLVj41sRNesbRwKgdlUCFiD1q6km9hMXnKtRdhfgPYIIjyhFp8evPZX
WVYf1QLdtr6Iv8u9fhicJ5Dd0rfRJCOE0daj6QzcTjv7R2WiH6jVQfM5MosSVF9gP5KBUzey2XxC
SaO9jjsbvV6zqO7TQnlIEsxM9aDyEZpR21Xrw2btTHiMnVMWR8wIx0NqtNW11UWQVeMYnmt2wPe0
vxUat0dT6mA7cbPUhrjEXOxXS8J6bwumEDptwPAzX77tHNBxdZZqJCL17MrRUjQS2QXZAesk3os0
QWC5pHfqKxU7T1TiLInaPwpRCr1/qz5IJRrFbgxnCzWHgN7rkviaC4ixw/CegpUbe3vJqZAyKd21
lMpf0y9JF/5MUlyFOhsNyIYczqrJAelCnkX3PR+ynd7794qmZUjXtQo4GnAWA+0GXWejOabqq0zO
HaQ2Yf7LRQTCrkY4Tu5cuDgjculm3D1FuKzAa3hUi6F7Kjrphby2zf7Et1oBjHQpyG9RtDoUZTQ8
yfYY7Kk84NNrav0TEVuEl3vywzNC96ooItQJudrcm7IgoZfxLpURTvEoRHKy8lFGWQDaPZR2oMHk
+1R8NOgyrfomjcFc+APxEmUrWSt/KZ1ibgsF394x+FBXVvFhcOr8/vUDGWtgsOlw9/qnKPWY7K78
QOgL6wMRvV1lGi9e6HdsHgliPElXCe2jJ0PPrJvCGayb169eP4grYVgr1od//73Mft3jCn/yR654
GEE23D8KMD6WfaMG6TfMxiC3iAVTNOrIroKdIc6J8a1KuvnA9eg2i6Fdqi4FtyKIu2u14As9L46v
HxRFICU3RYiAfTmSgxRsEkVW6Hq12SXpC+XF4QSdiDSMrbTuUUdWkiqWf8NGE25rVYcJBdpxkzew
4wLppzqExq2vATGCsH5QuQ2dZBkF6caE6YeQun+TjSTiFL0ASpX7FIz13lhH4ht2v+Uy88G2e5Uc
tf44ILCxM+UjAX26sX2si1MtekTeDWkpFcyNWj07rKVN32BdKWvU2U2rqECOdQ0kQkSvdDs/Wm7w
PXdwmsIPqLsGu9tdt4H80lsZefhxeIiqFKyM1HYmiXCqHHmNGYtpluW+kk1q0I2tw6HC2GTI/AzC
wmjmJwP/nZPu6zq5Og5Sh9xNpKtEpxxFXl0i6CLSha8fvq39+dXrH2tSaBASZG2dJkicE8dCNbOM
bJ9DQ944HkLBaOdduab8UjuVdCB3E25w/bsabKQOECB6lkyI0C5YimTUV7//9l//+p//+tH/t/cz
+wBKAIPF6l//w59/EF6jqOrXkz/+a7992L7+i//9ifc//6/dz+z2GROtiz9083j1NP0B8Rj/+0tp
9s/H2jzXz+/+sE3roB7um5/l8PCzauL69QF4AfGT/7/f/O3n6295GvKf//z9BzphtfhtHrLsv//5
rcPLP39XTOO1h/7oIPH7//ymeMN//n7zHL8E7c/q7J/8fK7qf/5uaf+wTFkBo6MZCPTxq7qfr3+v
/sN0VPLaXPhUS9M1+/ffcIytff7JPxTZxMDKli1Lw/bO4lvYRohvSfI/LFkxZMcxVEM3FNOU1d//
36u/G7t/j+VvaZN8yBAwqngX+fff8j+GWLyapdO+TvM8impTBDBNvv/j+QEdBfHT/6fyR8QxhXmu
ZmMjkN2nFft29oiu0bp1m62MLSz8dCNurt700Z8P8q5h8YunDeOQp9gyb2larw/2puE0svoCXQB5
01BS7P0tAOCTAWcYfMNKDpi5uBPkJLVrvJBAwawkUgoKqixDz121xlzIOS480VxXaLKOPLVs0MWi
1992BUhBdSzJ9m4YndWoolXhkLzzNUAEGAB20kaFZ8medkw+XG5ZnW1ZV3U0mk2NWt5kEMh4Vbk+
0hfwJzCBPDaJhfiVtFWH7JnAgczDLxQKbxRPv/Gsdpuq+tE04z3J9+tc9b5Y1IAGwD9yTnFoo9jO
5vLzOTNDpTuWrEHyNjXq9u87RtLgZKG+LW9sK18B6MDyLwnUG4RwMBROTyRetyOEucuNzs5MgBC6
aRpMctkQT/VmguCw0Vmj0LyK7H5dJiRT23abDR9i/UsGJMd3WkQPd47bX/9nDZtitN40bDpggpHD
kDc5zhqjioeIGdd3sfXFNAKKJmC/8/5W1u2nngzv5bbPFoVAHBm2QgGHTcFUrfdNq2EWtxQuxg0G
mVj8AUPMAMUhYlVl0tV/1tRkthNXqXaIgPmmrI1V5gVbFU4Lt7UrHC0WhpI97v1S561YMwB3bBtW
nzUZyTaX8ToIyBdTrcflLNpTscKgNz5dfiNFudyOPRk4u200J4A/vBm5sHFRWaMgsQ/wThmxsEKT
Fe8H7gUeMhIjxXvdebzc/tkyEa+parquW4aBbOGkRw1dz3urTFkmSDnB4zK5qWcDUH6Q82kBTYfW
E+ztLreqqHNv/abZSe9CsYwdJczYPI6x0q/w09ugwUANp6Q2UctQRsFx6Cg65wGV1aXFIl7q3TYu
XlqTNcVkf9A0Y9LnJjmTzkBjCrbVFw+os6lq+3rocUGFia9IJOOPrpQ+28m3EL3Cej+g2GdrFbyC
Fhh/vJeU5rr2lrby2aHQLd0xDXRQQF/w1G+XMNMxD2pmQlV9b0tQU7G/tSSdWl4V4UZ0hEmsyC6X
ODDc4xjtHZ0bohbBaM12mZF8aG3jBkXbQLkGerwwXrPPxgmucYCbmjHd1xx/8DwgffJGjJT2Nck+
p12yQfdlpzaA2mEyG/mOy+NasuHuIqs1ov44ZN3KocsCieyuhQvZSwmU7/KTqXMzSbV1h4eiTuZM
j+RGinvL1jiGBkRTyCBsZWvYteMnL0f7326uM9U5GZr9xKR+yIbhxsOCCvUrap1OaG68BBSbmoLB
sj+qJLdaqEPxKfmrZxHzTZNVRYHfbnDeT0aWrNDYpbjxYTElba2qRhK0varBC5TIxIleQuXzRtOX
JpQ+M811gjFFl+3XAGwyoQx49ENA13ilc6h6joPEfcxIxjfU/rC3O6lOu/UqcI9WdYDHett2PIbj
fgqX5vbc9DEtTZVlw3QM3RFP+nZqd4ZrZG07Al4u931b7QLbezDd+jqwlR9B8AwGV6Ldy1Pj/DCm
201H42TSOZosgs53rSayBh0DnuJGkUBSZCstd3Ef7JAMqe9cr8MC0UeMvb3yq/puoem5WYl2FUEA
0CxHsSYv3MatpISKM2700f/SNv11NTyNoUB2sLtYzqGltmNWB2BEW/EE6CgurIvZHdZSLGwVVeyA
1GlgWCDw6lo+lnc2chcWCdYsGXaSGjzgPndowhU1wxKov2g94n4vfVnogbnJZ6lsZ7JiESgrkx6I
Az/OE5v2xyHZ14fhk1rGe2A5UCXzrYW2rmP3d25KDTBt1ngAwZfEtCktl0ZCrK3pXm8ZDpcPjClA
BU6eQ/ehOYUp5VTd9ZBd9Y8GWypaXCdb8R9Qmz5VcXxy/OTUl95SH2hzbdvUoBXmvqZak3WfW4A7
GkD6sD/tNTUypBTWmt5uVL25jnC7dADpG/itqJa77ZVrFbhW2EsLM2Fu7VmA9IBBss9p06loJzkl
moyBCDt/2yWkJnAkDbx4o5nDTuFJbBgS0Awvj78I+qbdzlVQlTWWu2Lrxvu1J5NzAoRMpFZQtBUx
qYpUXEkKT9xFOilYCAwV8fvO2mOpcy1UuI0Y4sh/s8P4oYInhKQRhHqopyJ+hTsewiVZihGfZD+1
/pVgmyIDinr0mvPtpHrOk4QMtpYvPcpcRGcbtoU+hMGmN72dpppPztpRxk2vm2sLWFGQfKhydBIr
7yHJqzu562+b6Clq0tPghofL/a7MzTmbCa9y4PApm+87QolHqY8zc0S+2oa+RtrZ1A+kDscMmqPa
//D0CGYt/KNkPMm29DyE7XepWRj9ua2XpW9z09dsbkO2eMo3wxHaYdNTn4K3WmxCE1NGp7lyEF6J
6hQWTgz3ylgDBCRxmawWOkC84GQmvGt6suBLsrDVAJZoU0vtVoS0IZ7EvtlAaPqgw+lSR+PYou4Q
oLxS9t+B3z/VzoD+v3ZThs4jEqhLE2JmBdIVoFosNgKZ/fh9Z0Q2aA+5i/68IPUh5iDRviz1m5Rh
chX7sQK2ZTreEe34dYtD84gdRKXjqYlRpGs0yFhCFlB4tpa7fbcYjM9skRQqSKZYCBiopjl5vlAK
Wzyreb6q6MjGGSBp4w0TCc9l/xcQF7MF3NRduc3iITHbsk2Tmka6ibPyfc94g+Z5qLIxWUv/wURl
KqpdyoHVdTSYR8upIGPU6199Wf24PEnmokadE4Fh0S3ZMPTJK6t+YAZ6TP1UQjgUQM+69DGIRKyB
DPu6x8VXMsJ7g/PbIKFbeebaa++qAUSnHsKQFZf4X3nR3Upq/X1spQdtNzbDKuRacPk5505xgzwc
ixkmv8NX7zsIsTBuvI070EErrSypM1EBh4DxDfWBrxHw+VVp0bgyPHUVGuJWs1b7pfk7M30NGRaB
rSqUU3iK988wVjm+cDphVI0aNiDIPX6h9y3quC7+VjayBq4rdPyDpfBVjMFkIRtizfDasq6endxK
rJpJbhI0FmCSVOT55OdK0Y9wXUkkgd7Shp3ApVDJgPvmrhH/XoodZvZSUmoifEQBhaNl8uZahR4q
fE4WaYl7DvZ7XYKMbwEOrIshv1yrOmxvhFhKU9un3DOGPkCiolnY0tXZx3CInDVLsxxbn2zpaoZp
Dz5SHCgFUpSUcUwsuEKlbKjBYehmj8NHFIVXLfa1Ueg9VxoaKgh6K7iA2kr4rfG8nYJXPUKym9w/
gih8kVJo96oKnXwYYDkUCyHH3Gks0r0KqWKSpeo0+DNIzqaRJjNdNO8Rcv2pMowt1NYGOrL5YiIb
L40fQwpKq96HwavEOx/VhYhadqih1WuuF5bRzJlgKApYE4c8FZeQyZkQGlHQwWTiJpDCJ8ZixzaT
uxhJBgBfWL3VUvHsNQ3yn9pN4ozxCs/Mb/4AYj3m9hrrN1AjyANVf2eGM7t0FriiEytNBrYLYVIZ
nkdohkfDStXRUw30aD/aOP5IRCxIU0PMAOTj5fcpesDgLvcemhMLvTMTO5FuMNiDHU4BY5oDiuDl
DAUQj42PjGqhJSdbyz9YqfNkuu1V/BiOyH4gIHTbOvlzGNmPYTWenEijAud96Y2lPW8mOWOoJPa5
O5js0NPTKG7wZXLQvUGJtPxghi18LPvFr2HKeDB22G6KTP5xuQfmmtS4I4tkNtniaZN1RRk/UpEk
6HSS5ZZMqZBmoTyHyg5eIOwPdWnoZ4JEQ9NN+t0GqMYqeb+plrmTa42HTbCEtAxQna3SG3uv9ndV
zj3dK+/cQrr3FDdcdfR+hU3L5Vd+XYLT3VXjDDQM9DMcyhnvH6CwkUyuSx6gSgGjRZH3uS/wJhe3
5UjCHyna62Zwn+k+FAqJnGCDlBNkBVO5779efpS584WykC2bIuF6tjjhOagIY0vDJo2R+HA2BcgD
4DP3o40W+L6X7Q1JpavLbc6lXWHNmAoC5Sy+s/uCGqiDFFscrAHxlzNWd0qtH6R1utIK65dtYCxD
HIQM4Cp2+91C23O7EbJxr9cxBwO4yV0FL/OgNkcUH0NkArxfnWE/ZnV7XYn6rWXsfcnYAwzgRNGJ
xOCM1cUdKurILFCN1+xr0L0LDzQ3GU3DsAxKaxp3xMk55zlmmcKmIpWO+ZDc+g8jrF4dDYA+Lu/M
sLpLMQfIh+SQqtFeCcbby+2fTwCuiVSSRNHQtCx7EowhEyn3uUd/ZEBgPObBGB8Nz310kYd6FnRN
RKsutzgTV9GkjRW7oju2c/bGsYni/BCqA0iS6lmljgmGDsl787ocNC5qRwO7PNXGINfSrskKnwJ1
MfY9D2+4EbD6OCRVeEXT+plNCqhxY4BQuqshRZCgqP65S+qNSJPhmgzuucJvEG8GEtS68Sns4qVL
2nlcIe4kyA/YlFA5hCanIkQyoEU5eQiycTsR7FpdffgjrxvtxQ1Nz5P9eEzzlwJH2gQ/Lh9nicsj
cZ4nUGWiGogVDDyB3mTsU9kaR9nJkPtIEuBuHlWd6D5wcKzJh23FNny5ufOlp8oEhZxypNkJp8VU
fHMvbaJOgb/G5VC8rt3HGzRudoXQuCY98R81pU8WFdxdzy/xENqogIT1kcMkRxcpWMtGt7SZzQ0k
xAtcHAi2uM5Mmso0PTEqxJc3CgAL1S7v7cG6akvIyWnB6UFKRF7LFVw/j1poqAoqn/EtLKEBeO63
y289t5YR4wc1oDC3yfy872CyCQlxIXCeFAm01KkO5Wg/+bZ64z/k7TcLl1g5WszxzSwlgidYI4To
XLGnG0iVVVY/xnm/qQJku1omkuZthYRYoYMMb9wrbGXhDH7Omb5ynq7R1v14+bXPIwi2EoojJiVt
9lF5Mq8ybulKjY79BlR8D8WGmNGPvnTq55rjy4bdfrm5mSwP7ZHUtAiw+RRgj7fzWK+KMkiLACkn
H/Nhyz9amfuIClXe/oQesJd0DenN9Cpy7KfStIOVlj6oYIEuP8XMWPMU3Ed4YUpp09KLVbWm1mVo
qFjwuWXNe4jb7ho3h42S+6uqQAoDuhK1tZvLzc5sGWyYii0qUQRP02A+RYK910I8fAzSIRp1wiI3
1iU0GYRi8BX0/sZbkhfhjKDHTfCP77u6zRx3qJy+2wwYygdcOC3f3zamsYngxabJdUbNVimipRPq
/ExWRQQMjoeiEanEyZoWOjFmECbdBpmNbdM/mT3COmG0I1hLgYQhJ+PJD2lAIh9Y9eUOntkkVe69
su2QdoAoNnljx0r0usr0bmMGRNuq8LOpVzg6r3Vcoy43NTeFDLZhgR3gfjatK+Je4SCQ5qJdm2Iw
osUbiZUDVe5Qjf1VmLlbv8OFy+8XIo7Z9WNAF2ceObzltCpQOmmoZI6FhiTWOUIytkKepkBVy8ff
hWJAZj0DutvElrfzE+cR+b+PJOqeLr/83KYBYkLsWRQmzoKQsagCT88QsvSQGYRbv2oN7SawayzR
W4TTpG1tLiVVZvtbB9IgVqxYs+8nM1o8RZ8mvHdH6OtRm80N3AKa+xA7JsOiOKmhRNUszKeZYBsB
FLKLuq3ZNlNrMqGQcdY6CvEQTZxkYwOWR7oWOpzabCIUZkVuHkcEz3NOYDoR81erw1/vaJMIk5iP
KaYK1Nrb3bJprcqMYJBsBrfdy2tUgQ+AMq/SGmGf677TFtbu3AZFXtEhsgJbcbYvjpg11aUNrwZn
wG3hoxgYqjeW/NFPSMpQcLn8cjO5dnrXoG9Njj6K/mI5v4lpTMO35caQWa79sLNhdBf4F5rP5HCb
oUc9niDHue9MdeGkP5u9jlivZOi4pcvmKxTwbbO4UlG2ykAclYqCmrO5hizDXbFGHlxAgLotda+/
+qavTdq6rdK3qHZN3tTocAfWigG+Ab4dKzUpd1LWXztZfJtQY8htE18EQQTp0Qwc+iWojHI2rjTP
bsi93RIF/WmYIWOb45sd6QFJLtadGn4tbh0HVl/BYbzOzeQX1hvfHdsG5ruLEumzK0cvOtBeS4tV
UpTGNSZhn+GKLBxQr9ezd1d58VyEHg7YShBv0/RFhQNSxz4Chkd1XvxYepQa4PP1HhYGHDWptNe9
Wg8IKOaQ2yCfK4gFqOFdCnty9dmPdzjex218gmV4Dx/tB9bMyRoH4ZvQ0vao2CIXyUkHiQMBtUg/
auG4813riDvblvNyqX4z18kO+oaieMTF3JnsUNAI9C5GtWxTgVhGOANpxBET8u6ql+ONkXdLe9N8
e5bIvolwanoNq3WU8NHkQ8ILKcui7K6C8TnzH0W1XBRJU6XCKqy/TeOnOEAEwHa2HdCBskKdpfee
EAz6FJvKQoRznj9lRImdZaIbAVRSxTb+Zkl7wVBZ0JCBEcpPBZKQzpUaJiee/jqIVrGKtrbXXOkZ
CgaudgPPuC+aLapp6VLe9OxiIZ4DmXsyYxRpzjZuqTWGuka7boO/3klBniqvkhvXrb6zmW7dYtiM
ZnvtGMHXqrE/thVIG1SHimRh+1ZFNDud4GAYZJs0AWiO6brX6qbtFENgObX42s7Q583CkzFc5bKX
rlTF+9h03kPglMfayxEtlu4hZpNRbg7IHW6RT76VuIA0mAWZlvPQcuvvZfOh84Yb3OPcj6VBGaW1
FyIbVdyeJw8tsA+csXTfOfrEQIMxlwL6jjzCNRR0uNyB8dHXg89lVZFqjZBKszQKfhRp16Ygt4RQ
2A29OvjE9Gh2Quu28eBMvhl8s8ya73HTB5tYsrbliMimG0sfnJbDk6z6wj4rzuPJo5OXIDPBogDa
OU0MeFqe23pMQVBHmyMp7K+WgoFjfmPUMCLq6GuWqoccQQbIOoiEy0Kn7dNffgRLBr4roAOkJ7hg
vF8BQxE5hpXhARQo0keMfg5DAsOsKQ9J132v8BNsolOnnfoU22ZUT5FMXHgA0cD7PiAuI03AdqqQ
hZ5GiGarSqiRUyEMBv3RBm03pid0+G+j7rMtx9sqI1btNzqey5cbPj9WaZfFT4CmiMk+OeNq36p0
ueXFfVW/qWoqkb50iszv6FJzkUwEe2phpp4HEBwaApRFClYzz2EqSDMWbYqENUa26o9a7U+oO97r
bvrBx7sNO9Vs7O46Q98PpuL/9alG27TLdGPTN6ZnKrYS7gA2cNyonvtSc3bpMmpbBSqNsQlqC+By
06gHqH33WscpWtcvXIafL3f5fAcQm7JSLYZ6OtmKMGo6O3GGTd6jAeda28KNT0PtPBg3ro+sQlQf
MvyBoofL7YqhnE4xDjnAMYoFRmtaJRskRTKg0A+bpmQXpaxYq0gKW89AAa4utzT7hmBRACBy16G9
SQQ89G4Ry6KOjO5HtLIq8B+Wk39P9TtcHUGaIrYlbezM/5q2wdfLbZ8fsIQkDpE3QRvTa4rM8VwE
7BGv4LphxJtBo4ZeE1YovzBw4d5sLsTe4mQ861OH0xzUESfndNlKhupIusMWr4NuEnSEgpR1UjXX
Tu+eRCmP0O6mWUrHzC1a9ity+kzh85ucloY9agIs2tBFpsZSfqSS+owiI5CsT7mrbPChRznwi9/H
e7OXNl7vbusOOFrfEmDdq0p1B6kErhpM0b/e+Q63a0pNGhXQ13nxJpCIpCpt9AgSfUKBoevqO3Qw
9nFxaxA/N81SWmqu80FVcNiZJA+Ikt9v2n6rDUGPR9nGyjqcBESYfpO7qNI60h6wkrD/gN+oL0VL
58cVdyyuIBQQgLCT0n/fbM9slmWJGWbq4XEM6gNC0Jt+6ENkAQX5w8Z92d3rAZJHxVh8kOuIfH6w
sJjnlhgIFsIlghSx0iYvn1CjK1Czp6RQ+o9G4v1EXlQZ/PtkwPBXu5JTfxuFCMOg2vDj8iArM/1O
FhB9P4tMvnaW/xxCEjUVBlwbPYgQ+feutL5H1HslVxbeW9oeO/fvUex+Flh3N4m/ZUX9s5frjVk7
jNF48qsQmQo0xvoPgp6z8HRnmSwBAiC5A3wBp2Uui++HJwN3NKYOcxAA2L7E46iNfraccKgr1ne9
hStiIK1UGP34Jg2gW5xg4d44swOB3tC4JFNsA5M4OVLlUq0GE8WJTYVee2LZL2gRD9J4xTm7jUZp
YSLM7Oqc3CQ6gH3KIOYns7Fo3R7rF6pZnm5+NIwa39IevzrlmxoqS2msuZmvAv2QxfYKc2DSlg/A
uasU2qqVD7nmY2o07jw1OEKIRnANdDMOZlps4XXzEdilHS1FSXMTDz4cJjEa5D/AY++HNsyDLMEh
gZ4t9D0SDXd9qe/GmFk2YFtY9bd1dqVRZ7g8o2bGU6VFZK/5j6LH5K0h1XJKQQrfFCR93RHB7Abl
5tA45m0tXIIPl5ubeUkVBD2ZQpJX4FknC7u37UAIEfWbPqnukOHojEdN8q4cr7vGu9rFiLAfnb8R
k71S6yii8P/ZnJW8Chhj0Qh/Q+8Gh/GT50tPUHlvSnSQFRyvHswYaCUKD6u/8bawBch0c1w49uT+
baZd25Y+tSQNu4qx+dLnxzHFXN3TMcpCrQjSxN8LQcl2w8aBx0G4P41PXL3R0PRnIgnf0AhHr8p/
arE1U/TyEB1K93MzSmju1gtDO3Nuq+SRAJmxfjizJjtDp5S1lqcZJwe2eL6mYcaIb8RoPyojMstR
hAeZsdC/c+eEqgO4sAWXhgSHuOy+OZIVM0mCsm8HoXN3dGVvR3tPQaqtNaCHZQ1xL9SvtOAl0vz7
y0M7+7ZvWp68bY+ssJSbbMQhF9Bw/GxTocuKdYVNV49RDhaMC8mVuYXKPUYmFBMV3un21HtW4pod
JW6j7ciiNEcjQ6Z2RJDJ5GDSFsL4mY0XAqINiABQBZDJyToNUIgJZEsgWlBRzXoQe2A6e6TQqmZ3
uSNfp+MkyiQNaMMMtG0GcloTCnrU3VTYRJtaDhBtxLMarhsuU2G468sA34NywEwSTw4j7k+G1a9N
ST0WhgEDtGz3CrrJPbZ4Ro5WbzTkaIONf7lIRgwMYhC0G9skW+Vkj2wNJUJgms4IVe1I/L0DfY4z
d7qCG3wFV/RvXJfxfhXUaAMUMdrQ72d1GyJNFAs4kRd6V4GRnEY5/RZ26TelPPUmhVkfg+FPY88d
7vJYzE1qqs2cPdzcVICy7xtW7aSwMH0mwsWdWKShMYjE3QIwg1lsAzwyKnhWl5ucOxAM+hcopk56
xJm+62jrnevAPNUQAVIHIDH5zkqpww7f+j4nYTLuE8ialxude0/MqSii6Aqp3mlewMP2fcDOmkaF
8pUd7yM9v0MkfIMD3NrGSN5igC83ObtVCaASWSBTP09hlUVduoXB+kVic91H0BHJs0gNyZj+s+Jh
9Yrna2uVTGR7oem5LgacBe6XPDv3qsmojmmDBBHeQWxT0c6swakaojymr3y0qtvwi5DQdY2Fisbc
BkINBb4csgIkG6f7I/LUVhjQaJsHR5H4JbpCoUjb/I0SK9OHmwrU01fS4jSE6ccmbGK0stE+BtsM
oipFp80j16JW7sKuP9uVNESCAYokiMP3CyTGwj3sBxaIgArI8EbzprsWN1F849Z0PqPnfRm0pTD4
HGIlXvFNu+r7dr08QcNV4lKiYWibfZWwRB1kGx/cuwH/AhUtqhg5Mei+yZ3gH16eurOrRSN7LgOv
Omef1aEmh7ZMgrpokxN6aNuqdk5RmJ385kEdKSxQab3c4vxiAfwhmGYzsIQWl+ixbThd2wFWZ47p
jxR5aFKUd/hMH3xLO8DQ31Zu+k3L/1a4SPIavIC4drArve9sfIlVyWpLsobICZcowvjmLsfPJDok
doxgcrcKbyCaLlztzmkUYoyp1gAchud0lijWpLht/BQEWa6pK7vl8juM1rh1tXSjFTeSK1FZb9Qb
LDx+GFQrPL859HGyEZWLoUnx9h1crFzim673N3aHWyV3pXKdW3q10hT3Sm+WmLhz8wJeEolVpgWc
l0k/+ShVqjHEo41ljbscLWhjTDbtiLJmmX4wLIw8loiYsy1SNRS4atzrp1ckDzS74zQqthmNd6WM
7jaFTV8TCRjtN53G02CJtjAXdZExdxgYiu0cGO/nQqX1lYtiNXsnzEu9xIWwwvlxsJ583HzdxUkw
+4IIssigvkARTov7tq6NXad35MID49hgZuKU6amNizt0kdNo65nFQpw3+36sMNqiNAZ/5/37lfXo
WEHM+5XOTYmeo5o0SPnSk+NdPC6BJOd2TwJK9E2E6s0ZRJ/kdQgViAnj+/AXlfpQso+F5nNVqUBx
7mR8cg1l6eCda1RMTlHopoA0PR1wKsMytCkZQQNauuo9+GWAnLmMTq28zRB6T0r1XoKGdHkLm22W
bCGjSNmDTex9x2J3NVSVT7PJEGyx6ryXgLzgT4hOvbFPo/gbxBIzcRe26tmDAigbWwm1Fop8k2N3
RG3QiBSaDRrcMatt6H2Px0dFhTEISx3yIlWPNrZWrolIXf83wiqHgErXydVwv5+8c1qkUZji6bHJ
f3SjcdXpHluBQ44a7GTUrdN+iZU/18kOoBBK9ZR2z+rNeRLraq3j6ClAtyU2g0gVk0u6KWTtmEgf
+8ha4Wr3d8JzUlEytyLmlTmNHoFvwIP2gGUqQ30IVSguoIyTDAooOtCj3BzCOP6m2D+TMf7rNWQi
5TdNi+X85r4bJVUtDS09PMIHigYMHjF0QDeTnTa2IkbbxJ13WxMHad4hkhARhnp3eWKfA5CYXNQ9
QHtRZTLOBKNso8Vg0td4fXmkGe1ouMmB67b1LRIMCyLb8iOuEx+kRfb1bFhAAl7Qj4RU1TSoHPQS
ITloWpvMuo2yBnWT/lPZyJ8LhCIBZKCrG6ydzGlRVjQ+L7y22Omn11QHTD3VRG0OGZQrBAajB/Rj
cBGXSz8IdpEI/TzZ/ajkn6nn3uGW4KKtjjcTy/NlCCr4COXCHJg5ItipBfbqNYc2jU6GCoN7FxdY
lO6pQlQUZjBgTzGJKxysVajR58USBmsmlqdJQiJRW4M6KR7pzayTHbUowK4QYBNv9JF7cpp0Vd+G
abVf6GRx3Ew6meQnFBJRcZLPhBZir3GcBE/JjWxBFXVjLv/jSq8wSUbyxJPyndoXGxNxgxi/3YW2
tdm2wYmIuhNJu8lRHzhYsuk5Zpm47q4LoQtucCurj10u/+x7+8kZXrLAO8S2/wBa6r5u8yvX/n75
IWZ7miSIQEUJjZPJ+kbFT0GEmgleKf4XBHWc+CZro1td0n5dbmh2FokaLboaOmfj5Jyo8WKXepM9
LNPRz5VIyMpYNa6UIdpUODCaBMCowQIgvNzsdMMWMAgR3vBJmensVIyR27fdQW2RC5F3IrvhYlA3
xu1Wx14jV8LdgHCTTIh1udmzY/GPdi2q8hayTmciRYlsoM8YyqhF1MHWE3z5wF97+IDqBUAoTDeG
4knaVcD6A0jSPt6yCw8w3T3EA9ikVjiVEZFxplFIKXfwIlut3WDRsaqy2wxncPwWcWRBzC58Mg8p
bt5KAUIrYkdXopUd3+OjutAP01F/fQqeAPQmE+ws1VYGWF3aAaIZhdltJVDCMUdEKVeHquoOSmFc
FWReFt58uqRf24QYg7o0yGt7uqw6LcTirbTbTRgFR4FZHYy1EnnX1JHWsby3w4+My8pS/moA9ke7
DmkslpEMl+P9pjUOJUVKlR7HW2Ojjfio19wYMc+xXPdWiPnZiFBxV9pdft/pCn5tFuYVk9wkifZa
XnyzV3Zu4aUWiM2NWhpHIWfYpNVdXX33G3WprCHe4O1mKZoiEQGzk5bOUyxqGGQaquaovmDQ4yju
KmzyHbILT4JymqkvWSdfJ0hOZ3p5p3XVKSoWc7dzg/tK/FeY2+wkk06W6qgstaHDDOcFG2IEiPMP
pUrUpchPavOo5iYWIP+XszPdjRtZtvUTEeA8/GWxBpVk2ZJl2dYfwiPneebT3y+1cc9WsXjE041G
Nxow4CySmZERK1aspX/Qwuf3X/IV5fz10YEo6VfhZQsefvlx2aZ6lNewgoMkwM4gc4e0olGX3snt
9zl2jrQLdjICjgb9c7PusTRSd9QHG6d6LZpRGf7Pr1hEa7xvMRNRsd4QQ/Wv0wzVjDCr8OSIvQBK
hhDtE9S5jadffevAE6SC5NpXwTth5rvURoTxRfRMIKIK3bAae7DUbNGvTW7pcbkhMv44N2xsupVH
1miQguzRhbjGRuRSaobEgLRpyKNbtyhjRjtXzjWMip6MOHRJXDawIPESF7ucFQWPCwoXJLZF8jFb
TUJGGA4elnge3JcPQ0dNJe1nC8vfaCtcra6GwpCpsCSdpcWG7kj+MACi6yBEEccBgTMdzY78rpKf
S2dreHX1ZcIGRc+MwMgAzuUu7iLcYIOA0Nip3Y0oYao22I8Wzp6IZgjjYMWvvtnpP1Vj5PCQzpG4
20RHGcDpclmlsOnhVRK3AAzdRDFumkLhw3Ubp+MqW39dRxPAM9QcxJIWzblYUlprls3e05Pg8DqW
gYJOZUVnTOUoTGCGGe2uliQeWdq4dVbfLDJNOpyBlTkjf4rnokyc/wR/v3sRAlEpZmzMrGU8bGIz
RxBtCWqu3K50MLjlEfYAv1v2XSUHL17If4Mnpt6ZSz63WIKY3Q1zTYI76/yrrEJIolHno9bHbNMC
js5MW8YDMxm8Vuv3BhZpgg6Guc2neLxr9WMZKkch6hlx01tJR4KFCGVxyitroyReffI3v2NxakY7
jBKwwP9MTeT5N218DpXgELfPY471zWbbd5mqv+6s17aCgdTDFQ4Y5zWJuskpNeLxVuCAPcQBQeVO
cK02PhVSuGvD7Bjr8EqRpfLr9Etiqlv7e+X+hc5N31nIHFwT1fpyCAxmRXoPCfcjav1738aCLzf3
uL9hJoxLR4w1K9k1wsUVg0jdv8im+QHMH0HslW3KwcuDTErL3ExPOmcxJRJICMorFN/NTla+4owD
d653c3sreqwdLUGlh/0jALVl9EBfXK/yues9TWl3oiAMqRjs46SxegZ5+EMyzBs51VWLWHxvBLKh
ZBmoU5JJXj7orFaNHPfcOrQnP00FtVh9qnDYkqLB9funsf4MnL9L0cJLrRtU+FzZHI9oQuxDy3aD
+oNdo3ifbxF2rpCQ15/FhCrZNKxb6GqXP8vOMmiYkdF7OebiqNhX6scuxnm4d8uS0VUqGvlFTDQK
TaT3U4C1A6f9d+XlPLRcxAouGCS3omsqhtyr4A8C9qH6EgDwSfVm/bKScvABaH3jIE1XernVwlzB
3mQYqV8i/aQNt0J3rBson4a904aP/vQVrRccHbfGJ9fuY7AmXcgl4YK9xN91LNIH/GF6L+xgcCOp
JUgeESlV7bePSuIf3n+vq8uZOgpNnGhRJ11+Ub+LR3UY2x5A0dhpGD4XyK456oORp27ZbeHhq6sx
8mtAJyWVX1Klk6DO1A4pTy+Lw6PUokdmqGf0pyAPk3wozuP7D7d2csVehbIr/rP8htZUFdhgsGny
nu4zg7eilzG13xkYwNgg2gUG6oLlFv6+ekog/4swRZAkbly+07hraskYFKxpjUOgPfkIn4S/ndCg
zJX23Eoo7B0xPBwbZ4NasJqAGPTvGLZhrPqq34B7e40CHedzkMHdFf0U++jBgTbMsX+nvYxN7emt
vsPydmMbrRxP0nLwMjikiF7Li8yH/EbX8gYlQLwJ3cSQ9hLCsI1cQXBQ3LbRz2IC4P2Pu7KX+KaA
4JQEQmJbXJlv6k67aiNbrRizNZRq1wm/8jreh+1dIpmer2/dfStbCRI0Ny/8Mjiyy4CcB/rYtLnR
eblEEy6Ehy7Si9jcCZ0s7UizbNcp6cYjri6Krg0FF7oqJOmXj4j/WDbhYNJ7Hyyr3atY5M0oGwWU
8jXWILFUHX6//07XNhAtsddeBg05kITLFWurn0cymx5O0U1v/hSU35CrRAsLxLieYvmps4YjbK9/
syyjvbRRmDO4CrZ+oPfaGHBi5J4IRBdckBr8Ib0b469SekuzyhWtR8v8x9g+Nxp6jzSQFJtZoSt9
Uye2W6m1iUgKHjFCN7v2PXXoj8AHN1N8Z+Mw6Xxv++rYJlvDBmtxgrpDyN5zy8tXsRflaHvOZT6v
UK4RyWyfGJQlXx0p2zNhz2zaSKX5FMMiRJ1048SuHR+AFOBQS4XstWRqSq02qpjJEYrrZK/gxcIN
e4uYco+FVJ9sifSsbizQV5uxCjEpubzW7CRw4jEsqU+YKC4Dx7MDGNtMRCnzxzj5zWCHEk3Hedic
bxY7dlFNi469JW4cQ8wbX+5oY+qHgBlfpvELae8EuG3MwkkjOkNtcOnZCz1vIQQogpSFitu/2Nlw
cOFBQb7i+Rd3AZgFRr81FkNQg3fixosGGF8k8Eb4FY4Jknt4Y8bBnmHJDRhhDTLS3y4tYvabAKnm
Ji8cSqonhEJDvMsc+/vQFa7RIKvcVudRvjFh2dnFoSPD0bpbnZm9jcfX194+GozcScQVxtIuf8Pk
dFWl6xm7DDkqE4mAQsqPfXTQEdHWowhejxdmZ8EwMWPzbFb2l67wb+xiq1G7FkmFkDaqH0DxIJWX
v0Nh/Ksv9aLz0rh/KKz+YFM3jjgEOvNOyDdHFaYTUrn1+CtJJLR6kADG60HtlgXyqGlJmjtthxSg
epZ3kdwx9/u3aHJPdzBb4djjiXkzJ1thfKVQY6sD/htCuADo4/JxoTYl8NS6zos749RqDE4wQFqZ
n4PAPEWR27Lnf2Rmuxsx6M3kLUR47bBfLL/Yefi+491tYqszJcZZLiFHM0biQMGT64MzfJw6LrGu
cStYa/98v7Gy6CQJfBhn2csHT0rHKocGwCyCeFDmDHtyUeKJl1d7IYoWJei0StIB0to+Kp+Gz5n0
IOHo+P6vEJtpEXIY3qBqIzuh6fM6n/3m4KVRH8117HfeGP+w7b9hau6yDEBiM7qI93i1kCok0kFh
aCIu3rMdDXLiSGPnSXxmIQ7v+9G5QaBJxZBNHCqDY/b+s601loBB6afAXeY0LVnZUl7LZCRx7zll
uDdGwxXSMkyAn/rJfhq+jTsLv8xcd4c4PpG/fd5YfuVEIbmiUYdTszhXxjx2grZvmnKQEwmD7Ppj
MDmPRdEw4VwhToU+tF3zP5I2YS64ufhKFIHgQrbAgANl+bKeqBFWS5Oexas+/BY2PQbs8fcxyh+s
ynkU7OE2yff9jIGwlH/ynRZXNedOqS03mBXgagNPi/Y2dHRcu7tHRPu2ws31nQ4Gx5AJwwiiorva
D1WgD33tN57JZ8CezUKvNGnCo49fQhfi0acbn/s2f/F9ZmtM+zNWRvzZrzKd79tAehbhlxbLxmm4
3qSkzUJsiRYRo4TLK0Bm1DsbNbXx6uJ7RxAYwuGAIlGQvagWbohZshUDVheEOwpPRYCSyxGJYWKP
OsrYCPmDSPlufe4bwxXMRiN/6NWdkKgj+fBwNgZMoQeMApZoCPduHJ26ACoF9+PGrtWvDqooHf77
k5bXD+3syB+GxisbnaFg09XVjtoX+YHKcG38rbA7vaH0fwwwmjC/xSGKIJAacOo8bfyS6/MDaViA
4dwBtOyuCIXJrJRmq9SIYRhujHx1U3a7OOdXNGiuREj6FOVN40d7guhhY+3rVEysrcFxFcUM/14G
5zafTalt1dpL84+G/Knr71AkUOxDHSnkBoirhXd59EdytsbEr48tCtRgOSSejKlfAXgB7G89ndva
c5zYtZAjrQvQsZrn7z9WwjEooJQbHjae9nobsirtOq4j2g5X3mpwwEyl0bPas6P/eKu1GUxXaOGD
dki0k+HProV7s9gF/3/oYEDQQXOand0TzisGEYJwr7Vb19NKCAceEFPzELdgXS4pkLosMa/mB7Un
kXxWGWByOLzaJo19cBaFj0lYF+taRXJ67dJY3zdezvWBoICBTcVUN2Hqqi8/tZIxqZHDkC+0rqhl
zuIcI1NSvIifkiF7gVMqkjOG64PkizxJULukfFMnTVTQlzeoAc0V+zkCE8m5sUiUnKRuh6bSai+W
aas2T3X6A8FrGqyV2wpR8MBtCVmf42SvO9/ZPe+/hut4zepERCEVQYBYMptUuUv9MrGxYDchlgFs
oiY61veWlrsRVIn3F3vlHVw9KzLgXGBQuqAbXR6/VE6Ccoqihq1fv85jFDqdKNhrdjAdW1yzHOUs
fagDYI0aNe30pFjpHTrqW8HwOj0yGE4UJAVAOXqci99hG5NeFBPzhy9hMn+SGOstUHCoLYjNKHYK
pyHBInCYjxIpjIWGc+9L+z6lmdV5fzdeigCmFi+FXwF+JBiruN0sNoCdG1niJ0HlaSDaUJHd5l6B
Jpqlz3bwxyoTt6gq/KPPWXkTdIjod67qxpumH9f5Oq/kza8QseRNxjj0EvfvRP3RdHdTmsDQfemn
R3bm5xpJ3fyhtqF6SoYn6bGX9c3GNlyJj2L0DQIHdisIYIjD+mb1KfeVuVeskonueicgHz3EmYs2
WhYZOxVNZxK+g69+ef/Vr66q08QzkZ0CURPv5M2q2RTEedEapRdGx3REaYePL0TAhKNPzYCjhGRt
bW5081eKYuAWgC0WFH2sJS3JLnsJfgKxz7a+VafgZ5R4UXh2+smN6hLhsd9TeUrmxwTTsU6xNl70
2hGEDQYUwX3E4POyPOH+MQJJK7l9bRhg1CUjbscv4goQ9eDU0L0rsTlJXwYa8ZOJ3KtQMqdoe//V
r74F9jqkP6Lw9Q0wQBqPtDitX4k0oonX9rucW5i5k51QDxYkMXFBikYeOvJeiUZmXG8B5a9o4vLw
MV9DI0nnRroSiIqdNDedMaq9QtGx8DqXEFggMuefyvijxTC/6Z+s4VeRSC48TdRon5OkwSr5vn0x
pd2gWW4VPZXpCPFl60utXN6k0sLfA9YvQWpRR456lko2I9SeQ2OimV/U42wrtDlfSFtrFNA2vsfK
RSASRDEQSJ7CVXR5FmihS0OpFJU39NXHxJlpT8hQi9Pa+qlO+q95NjBz/M8dLXKEjJuowam8Tca9
lFh3WTGRVPmgJoOy9dNWEsbX4WbeIaUFVcXlT8vttpSzUcUpXJuPw4CbJGdUAN9SBGBaBK7eMoTT
u4O5NUt+pWPGMJJogqIdBj1WmNBdLq10lTWP6lyB7Lfu/BQXDPCV3ASgtBNybqLwHHUhKxfvHBAN
sVnjBn29MLjJy8eNT7TyHgRMK/IEyA7Uv5c/ZnQmmJaVWXpTMO6H9PPcjG6qqGdbn+67AGwP9lFU
5XemsTUwejUnxXsQHQf0mYVIw9XYUV1MWEK1xGfVSj3mkVGEPKc4IYUYYEA1EKapMsa0WIx4grwD
0L2zCng146NmJnuTJNNCq7r7KQWml6X9bV0NLujRVlBZudeJKGIuipRS6KJfviHS20ZlUK70HIZd
6HG5WjO4YQAjwP7UdtJ+0nG+kQpPju57s76ZJgbmI4BQPEJjOkaTrm0hoCtZ5sUvElfQmyvGjEZ0
wTEI90Imeh2wHyxL7PScOy8m1Y8YoxIBT7wrjvVkvjQkn0rxb/YxQ0DwBeFzUXYv93Etx5nmR9zu
bf1tLh+k1kv6F6GB1xBJxr7diZ0svpqg4lZSijUOeVAIjKFslWBr3whUCkUV9jEWposjJQ9+lsRy
WHmtnnDrOl9qkt44ze+L7iMeNDfyGH0Vv2TqjV0XvQgeje3nr1YGYuYy2MTHxbFZXAGMzHIXE2gZ
3lkaSUxGNIRzkXDGEQhuo11mM8WSqj59kCPCcMh+I6dr/u1NJ3JLnGk2qrSVOA9ETnVG6KUMWaJZ
Hem3MqScaqEg3Os6LWHDrRj1QOp2ryeaF27OSa1dvlwsyNMBC+sMQIqa5M2ubHTTlGZNK18djx3r
hxU0O0HZHTCKKmtzZ5cpGgt3Q1gcbKW64W3u6npjWHmFYMIMOhAATGFM169ia5/NNRqkTuGVMkPv
8THsYq9yp5lQCv2uMZ9qJmxoCuwSk7RM7/aCQCw0HvwY08nod5l1N4rfbt02KyeWnyUmTnA1udba
behtMngacGLz9qa1voA2nhHYx+eE29AB3QOlaMvIG7svva6+jj3Rz3G3g+7aVxK8GzalYBBcTczX
CNOMUlKXHiaoO61td5KVHZvjVCenQm/3ZfdYQrXJcfVKsJSK6LVveZCv1en8BNqTbBY8zrTFRlHn
YiTZT0tPV3u3zrOTyNRmTGrHCi0qZszMSKIulQ5R3d0Lu+WSQYb3r72VeAHMyRQmebroJ4g/f7NX
nQK4s8yj0pMLwUTpXn3pR6nZqdMWx23lKF4stUg0tKK3fCtlKaf7WgfBB0G4EfLHzhDs84CAOH/9
p8+GhwOdT44BlEIwsctnS9TOmhjdLDwBg4kxUFWRDqiIY663cdqu36JYScR/RocF0eZypajX5ay3
jOLVpgJypuj/Me29k+KtA7S60qvqOsUcIyfLLSOVSVK0XeHlBJFQVc/TDO8fdF4ftsCLlS4PTyUQ
JPpbaHQtTTpTvdTTJp8Kb0Bbk3ysGYOjbaTnEjqaz6UhGrr08t3Cktz3v9zm0ottaY4RkjPdUHhN
U79O8M4F4HsNP07+YYy622ipWyjOLiBkbCwttuHlhcVTM9EifMlw3zIWb7gqjVjpq7LAcbxqDu0E
XGVVbjZCZ761Ymev2PdDe0zq/t7ADF3wmuwoO2UZaCNOkhvX10qIoJ8paNvcYVDUl04OsgS/acCg
1YOs0Y7oSrfZnRQdO1TJRUWpl5KXGsiqCHpVhXH1ZjtIgDXL1wGYLJhqjBNwnC63dlKkre13Podo
/OwAXlcTJ5YbJE6e9CiFCktziPHEkmg1dFvqLWu7Hf8rcZWKbbgk5RihXpQZmtRenXCCdVJi6lTQ
RFfmgG18d/Fdlw8Ka53ESZDlaecvHjQJnUGFjYmeNeUyu15qzmKeqcH4G1RGJJI+is+1QrSydwoV
0RhvkAmuHlfV4ANSh4kJGMrTRRiZuAIYqoKKk/TBPuQlC+CAFr5CAfD+016hYmIlBACwx2BKXltC
dGZqdYUWm7nXGPIRa5JPeoC3j7pFUbiCgFhGqKXAClHQGVrCIfJIs27MWGYc6VWG+U1k2rsU5ape
du4EKaZCO0yLtziP14WlWBccCFFRXMWv7vahCcqwaqzcyyT9bO6LsqFD3O0iU9qHpN4SsLuKo0+V
xjtkmM5D2N2Swe9DtcOJe6tbfnXviR/D1Dzqn/Av0ee53FhSyBiZKUm5lwefHKbEcoJ1kKMi7mbZ
w/8hxVr7tm/XW1x7fUahEjg+D988Irjp2hxPGBNe5U9HOeGpOapW07pOtn+ta0VjLIz2TrLXio1t
dp1k8ezA37AjmB9gFyzu/EorCvRdieNGrLvCjCXPWV1r4wdlmgv8y9KTNaWnOWU0pOyVT1Mf3qYy
evlFvKV1una4DGI6QCz7np1x+RnquM6Bo7g5YyrWJo/2wsY25Kz3hb7x2BtLLWF/uC+TjmhvwdbG
paOJdx0NKIF1x5v5gLK+Fi0oBIoBUpYFTpUj7hQ3dQF2gD5chhkMG6vN8x/yhCCCnn+OkuqRwIKV
rfacWq29878l0/Qtg90/h9LOMsMN/P/qAhXfHFdWkALBTrIXN0ao+I4x51xZsmTsBDWp6+LvU2f9
ngus1bF4ej+Ure8xuh4C6RQ6I4v1urDJ466PuSRUjnkX7csWQWYc2tA02FdcHEMBys3ec5zPeRfs
exN9oS366PVFzVMjwAV6A9OPdHNxfUQM4Ji+SdogSS9i0sqvD804uyKK2wgNmagp+VnuBsadMSKv
oHzeeAtX8BUybjRfGU1CYvjaw7RJosLAprKAg9zdlCiRjI3lu3MRQ8Lz73X/Y0cTrPY1Lwjn5/fX
voZ54VUiYYNWFYvTDhV79E0RodJGkYrez7ym/oVrDNAlmT1siSkYDqrUH2IxKyR3h5QhJTEhBRgD
9X4vRhnzvoMNRjeIgwj6deqrlyww3WL48/5vvOZivv5GNO+gT4uNueiBJADUY44hgCcgTqEKKjtM
GsInkRqQeEnfCTNXMberGwmWN1shYW1/WIjMCst3WNScj8t3lM5FZTct72iMvmAN5QqQU1i/xXN3
SJhuUBHfQ+z8GPjhUbYfpDo7vP8GxDG4yG94ATSByCKpVAiC2uUPaMNkSkrD4gdo1Y6e5IOOdaKG
fdP7y6w+6Nt1Fi9anaJAbsU6YAzlPKDUxFDNQHth8AENk13j4JEduU5KkBdwg7J1365+agF90AI1
8aVeDiFqMB7CsNTps9Deq/ZFuu+0Q4vOX2uTzgEmh9nvwZxdM9tyEl4JxnS6GJGGQcVrXrIQq9bQ
ewNPPepa5SAP4SlNDK8lD8nrZAP7XMkq6K8j5ywUNOkqLM4cYteTSUgirkfyRwHZByAnVGgcd657
4Iwo31jx9bJe7iAbNElQ39AAUhdfdvbnyQorrHTUqtihYwzqmuysHmEatBVjqK8q0KroM+sKnsWB
D3ASnQWlHNazaPFHOrrm+ka9tpJi8h7++6MW0X/Ww4ICiO3mgyI1Y7drpqeQIz3iC/NKO0Ut36k2
Fr2uTzlMb1ddvH0tKTNjFq+ikHPXsCEcUY7PX5XsW+JPLjOwbjyXrt1uSBuvr0smiUYPiNEVuyfJ
EwVbYCQHKvklV4yTSQkqxgX0AVNYGhO+/tzbITMvW5yS1RjPvAuSi4D/MDoW79ms9c4MJFae6aEH
vOAci2z8F3xyaUdhqpgg3g7tzppQ65EpJmpl18Y3JiNVr2UTc8B9qJ8MqA9N1CPACipO4+L94HPl
hW6L7/LmVy6+i6q3caJrkjA9/EFXr5BP6qiCEqCnFsGDoInkG6rX3qhT4WaJTM/zeReMITJD/t63
JEFeHaW/RXYr9qyYU57jjexoLWHjJ+qoVYAR0yMWB/vNZVlOjD12RpR7pbBx42XOsGXtRP1gYgIq
yukIpkqXpp4gCgmvF8FgmkZOlsbJo0GUR9JG3fm/vDYhbQnGQL948doyPcPZzk5yz/6CwfZRN2lb
QL0cyChhUokfKI62rPUHzLxkv/JS5v9mmevaDI8Ai66Y0Qsqc1cb95WRfG9twMpB9vdqu3HyxC+5
jEEW5k/sfgx/BCywiEFyqVVWYmoRqcYd8LKn68VB137rztZoznV8ZSFErhl3UoQw/OIzVVI+jrjA
Rp6Vysjydp6M414Yo4tZ0zSYd4NvbWzelZ0hlPBpHwG18HTL4UsjNu2OTgkmPmb2IYK2F6mm14fV
MaimyPUt/zku9Xs76j4ndf7gAIe0+XCSq3AnPU25gu/P1jjfSsgXwB8WN4AiqMwsh0jUvAnHMMn4
SRbNvEneJ2V4nOby2e71h3SUTqacnNIQuSaEdhTVbZT6hx8GnwNV/hWorj8B0dlbufbKpwFOQJ2D
aw+e0bJTWyG5UwzaEDGvG7khdoGdnO2U8bGtWs/I9rq0teDqlxEcV4pYPg/c88sz2/XW2MV9HHkE
Fyb+ZjezcdgE98Pyy4xhE8U+EEd47OE5tZax1wU8ahr9bxjkAB+BdlCCD9bQb+Va1zkdyoMGCvB0
+oR86yIod5QSkmpIIbIZ5Vlu9K+xIv/qq69tkO+LuH2KquogZ8UZ59NgGv7Ax/3uoIyEx8IvpILf
j71rL0mYNwoTR8GoWLLiYQI1KH5STsozOzOs7zOpObKhWzfD4Dgsd3ppcy8myc5Uvn6p4uJmVmPZ
bWK6DaGdHykct4ihK4GN0SfEtQFgkLoEC1p8ODosA/rByIcW/U0qozEr1Psq9WudIOTSJgFnO6sh
jbaqG053ej9/0x3cbwol30txdzPU/sdGv2k0+9mknK5lyNSSRl3N9AOYZ6LCdt4i4K9sb/jdDGAL
r2aIAYuP2vfyKPeBzW8utbsOj/u+mr9Min8eVAjpkfarmqyzkml/HT18SKv0pD0g3Xnb1jnN+Ol3
29TprpiGkEk347jxjVc2HL8NghODfBQzr1nCm8sr6to2SxBH8HpfuSsi9cNjJav3STB+YUjlq+Yw
+oQaFF5rnjpi9RBH3zP9ZpCrP0gnb0HjV8g0+J6QJEJQl9YZ7LbLb5sigxlJDbJxc+p8iZrwEYXO
Z2GQ1jQfrVq7k+MUEX3E/GT/UVCtNl6F+OsXN9HrvoJTB8X1KgFXjdSR8zLGCUHOPESJkESiw6zi
skHzMIn+WijnRCG3phIfpiqg7knuarv92RnhhlbFSlbImwBFtAzqDgqQBeIHuMoESRsgW4tqAjrO
d73d3jRm+BjP+SdZBwJwwns7BHnLJ+l54z2Iv/zqPTj0iATHlQRiUVcGUKlkOhSo9yEPZWERLxin
jYo7RNIdyMRCvD+m+ikyjrmmbXyElaMC61uHXyhMZK66+1huxqaUWT3zwFR1QXo3F4Pr5Pi2xNN+
YBCx2bSIX6kuqeDBEZimB9PVlzgiKHcpFyjHeyOggdBFSXK8IDGAVoPJrRzmWK2DQDPYladM2njg
leqa1SEoiSTXws1nkZZ0emb+x83VwdDFtf2yZsrB6t2+Q8y3m/BF60ykdvGmUOTqh5wJsYic/v+0
EQmuyy6BY+BpDtYk2CaLwNo38SgZmTl4tl98guryMIStJ/v5PrDrswr6Bs0Twr9Rb9wy11wpTj2N
C9oJguJCiXt56kFwtFqW7OGV6DTbpJhJsS+zDwmoboBFB4yWv00YfVY7slLTeWxn1EwNmjdh+ycv
1Z0UpLu8USOOQo8/bPxcpf1PQxvvhajW+0djbXc62BMKmUkhF7QI5IpUdbMtOfga19RERIchis89
ghIpRqvoehpxshETr6FXXs6bFRd5CnQUrYZ2gYyWDsEX5K1j1cD8ZUMKF+n4P34+7k6IHMBpDBkv
YT+zNaUxyhBajHE7LFT9XOj4Z2YuM95HxXTudGLx+yuubf9XZjkdbYqVK1fhNs7mQWnR7Qyanxpi
SH2icLVHjHf25+xFCUi7UvWjVRa3vV480jf7+/4PEC9wEeygcdMaRrUFlwVZfIA3958tMc+t5ihq
zkV0Jje7DQzIO1Z5Sq3i8P5SK7uHIhHmFBNfcIqXnf6syps5nVAGt4p4JxQXsKjad6bkJXX1CeeB
OtpiDa/U+AzQYs5G7gZKSK57+XSyOs5hP/J2HSaWUlpCVnWTJ3a+6wM0HVFlVwLjVBQ/gyRpSTGk
5xFpth3OLS473B1Be+cSB4/I1IBWO9fPdGNfF0HrBvaff/5yEOwhERGQ6lWDL8ynrkTZZfAsrC3Y
KCel1z5UQA9Bk5wtsPbM2TSjXDlc5JHMNGgoCqhXDeKgdzJJMok8pT4fKZnvqlY/l2PiJn56CPUt
JeiVJiZfA2qOKLxYcjlZHsotFr95T4KhPeexdcjV9mZQ24OGMlQx9ffRjTF8MbNdkcu7FF9rRZLd
KaLwZgJ9I+quXXqvg9Ug50L0c+nf0pa2jN51OiLNHKNDXdyn2nMTpA+jfYMlBexUdV/p1tGR2p8Y
y/zzmp/shmzTfAU7l4MEGE4ZQWGRYRRKfBayHLOEX299ozdbgxJXVnmiQ/uqRw0vi+zbWjQJy7GP
ikZIEVtJ/smpxtva1Pe1XX8RYIdk9wfViR9jJTppY3ijFv2Hsg0+GtywenIo0uLJavz7hgG0Nv5d
yukGy2htA775cfbizoXaGea5PyClO0T70O4OfhTBqpVgzKPgn8cbaaW4npaxzhaGhcgWk2Av5zrL
ogCnqtCayaT4lS/qW/qOofMN8GktpAJ3wLlARJaRoUVGE9dpWTUjkoGgbpOl04tp6ZdCwaA9+37Q
2Fpp8XGRbwizuCVbFLOiYgrMMXFRNpC2NjZe3VrsfvNMywZwElATDCUr9QXz6CiKDQqivFoPmQNk
jZn8CeXW9x9upQ2Kc4UAqkT5zdzdInjrWUlnMkG7TfBXBIJXqPHOULpDrDrHihkC++84vepL5hMk
Gu7makvmZXXHgI8IKV7gzaUu0hCRszkxckwiAgdQ0kel22+7Sa2dAwit/7PMYsd0XZG3eC8zoQ7u
3IV/uuQZPhQY6iHabCat5LlCW4TRUtRJIVQvzlydBWHfWujliB6HIONbNI3SSjpI2oe2nejn+oiO
/HM9VOIQSSPaNQrztFezU06HxsDYo1oTZf2tjleteJvd1N1qUf4iRa3nBPlO6vWz2ttPGxtp5fVC
HSf+QZTgn2UWwAi8X/uRySMLUQlmCWhSihHXPsWds/uCTtJjXP6tk/ShcYavmaV3jOm4QzT+kaTp
FkTqOdSTb6Fqb9Q+K5+CNBN0SVDhkOsXx/tN7oXOtVXlIwV3SoMtd6YHW7pLkV2oYuMJ220r9t2m
6jfunustLcjTpNQKchPU1+JlvVk08TtQmBgRKtXpD7r1rBLrp/yf9w1pJjGtRl3IxBo6JperGLE8
+pKud9AdH7vh0WmRHZS/JvpGB+/6y7IMTFj2k6hflzD/JGmwfVWl82AkuI1Uu2Xxi1ZsOX6oyq1H
WgElBAxIzDFFmQqp7fKZClspB3uuUMme4ns5rckPu7vR8RE1/N1ZAGeF47bRswpx4/0NfB3mWRjk
HnEAoFoUyy4XzjWrGv0eQaCu9F1TgmY1O66eHtJNeHHlfQqDUYfUhGWUZU+/l3M16FXESArlJh59
CIHfmuKBxlidZRv78PpGwawHSVTogaLtt+Ti1kUON3x2qLETh2mf31qGL/cguXZ3irIK26wtpZW1
BTEfR2ABZAVqyeK0AbCrzZyw4Ji82MHH0fwehB6DisLfJn5+/4ut7RUVcWIe63X8Sl5Q5DRn1jF+
sls0ir+91P6D0/3O2nOSHCrcU5Fk676/v+B1KGFDgloQ0RkKQYbzcouEUkrqDRnK06vf0fjYIVUl
4xXgn/ycufDwb+NvJDkrO0UMGoiDoInCSvygN2EkNvo2zcwAqaa4oTOPsPkouEr+UZtvmEZ9/+lW
UgG0F9DlB6W1dJLmxdGrJskpyxrpLwUb5dxJjrkZIaVen8yMoi4++COIu2HsZ8O+zaLufvzQ65/+
zW9g4JqsTrBZl7GmzWQ7UwNkZMLocWjv+tE/hpl8tCL/aKiZOzvJQS6tgzwlt7VLD0fdIkishAFG
LukTCpQKJYLFBtYlcMg6jjuvznO3Sn+25XNYPc70NN9/0rVPKzYT9wTVEb2yy0+b67WmVP6M8lRt
74Imu6m1L4qZHLK8OBTN5/cXWylQoC7yUWG2gD9e0cz8MY9GI9NQqKmtncqoYKA8jP7ozs2DWX3K
Zg2F7e+FDSgRfGfyOJ+z/ZAPe9X+pfIFhtPgfNfVaCPirpSH/CqiLpJBYsZ8mSUlg5F3CWZv3mj8
VorhkbGLQxb8thPr1ndGdEab25kpYMl+nkDi3n8lK4HqYu3F+x+CqSmViSCc5qId2R6tvqE//UVp
y8PIpEeQbrE/1ldEcxR4hgbxcr7Lt+ay6nxawjioujXdIup3NyrQje3vjAYL90LeeMHrK8KiRdYD
7atlYq3Vut07DIZ6ejgc+cBz9wVX2WOPQHKGrIY//nn/na7ER97pf9dbBJApjuvGrJEXm1MiRa/t
MJODojejwxzvi98hyP6Y/3h/zbVLADgZg01kfRRSlEWMbEl6Z0ZhCfcqfmLaz6zUbmQ/2Rn1L0nT
DoOJZuIMeUQ9bSwsdshloYuIq0i1hUCl4NFenmA9hfovoRLpqaSQMhSisZQZvfqbDnTdS4Sm0p6G
LyEqtXDJ3EI31r6t9ooniqrpijOmNmkTAxOzehm7ZvqcK19C5ys01ja9j7WtvbuCKvGwAIoMlSBY
BIvi8mHzuretXM07ry8/OmiBDBT3jfISavu0uMnGo5/zsGa4U/tvNSj+UUvuJ+1m442v7S++Nbry
CHKSIC7e+JBoscxkR+dZ46daVXZRE+E8zLzbc6L6WGHpnlw+miZi172b+rL4QUzgKMiOla55srva
DZiQy6aNbb92ZSA9RkuD30bndfFuUvxIA78kDYmUJ1FZJHFHr1qBr7olOb4aMRl9RzyYVJzMf1FX
KqEU5D0tTBxef0V/BU0fqe04YTITNJ2GXdF6mfw4DhvF3QrEy+cnJ4CvC46JfvHl53citYnGgFsx
7Hddgb8lwYMJopM63OTmufve/TLgrxVHSX4BYiyiA3mK8+TQwZfPoelt1XTq6isnTxciPSRjyx5C
HSWGmesRlU98znvFVYJPjNhhJPQ0+M+NegfJ0U01HFBOfftlHl4C6dBV3/ziAwadnfxQdg/PfZG5
43gws6Nctq4W3evTJi64ekgBnOGbICVLYnX52iSGhiR0RjtPzf4fZ+fRJDeSpum/0lZ39EKLsek+
IBAitU4y8wIjiyS01vj1+3h2zTYDEZbYnkOVWVqSdMDh4hOvuBoDD3nprphxHwiv01w+RNa9CjWq
cb6bzrzrYTmn9lWDNJuPRSCipOXOXkVbiBFPDi1qlAoUVjLiZe7Rkl/piAsR3oje8qBdm2N1PXJc
4+rWuHmcXcjybaC81OBkYiNzYym7TNPUNWdn5QI+G26yhEXeiuQJ+snHk9OEqpmSsjA5AYqTQePJ
wUAf7jEJMzcvGherZs+Qko3NVdkptatdlsHKzj0JwqhSomfMXSwEb8k6jx8Bv3UaQ9nUeraug3tg
3JwTQ082Mh2ClSz69H3FYIg5UYvgsMDt5HiwKWiboEJvzMtDT6KIpnxxmp+Vf+lMrpJuG7BpoWth
Da3TCpNXJvvjqj/67ovBtePBVczlA0xIeFPlsosenq3EFQTv2hvCp9m6mcMNJdtNzWxLOxQIIvlm
sLdl6mrpg2xv5sOkxnjNvrXxsLEC11JJsHx0a4tN/l1Nwk1kxzAclQPkjp0a3pfzXdU+J85DJ6du
p6PdXKluXzzLWubi1LHBxHmTh+lGm8uNMj0o2Tawtqn9pneyWxFqG2ggDpobYDWHnUDlmuEOwnfQ
/8DIyjUSC+Un1HjcLqZ3eGizuwZ00Od3zclVw3xxxgrCOUykkzIErgKZFOVti6XFi2BCCZXgfPLA
EtAqRxuCcy4zt5+PedqmhGxMKEGjnhgKxsFihaSS1MWxhBygqFAKtL8QXQKh4ZbgN6mXFcl7jJjJ
FLyFxkrideZ96U3xxvTG0dB0FkPnWeJMTmF/iCMqWiCY/rrzS9J019rQs+iSNbiSuKkWC/JowMWC
lPOaxD1yGq8gkohgkJstdmhQhHN+DiQcLdgWWHoLEb6VaT45A8U0oxEq6j1EEfLiEnXSIOce5V1L
I3Kt4CorTBdh2o0AZAttOVn9lTL5hpl6yoAKnxCeGodttRbPnJ3z355jkYLU8lg6hcZz+DOwXkw8
NaTeyqHfTjLiQtKIr+nslStH3gd2bTnxgEBEAuJweS7PvKnR5CqPzNbrq7e2eaqdQ5s8++lm0p8k
e293P3vCV7KvuI08Y9/4rl9tlXGXVHtg2oIgZq0VqU5vcz4IRRUBzKVmxE25OJyccnZQ26BoNO6U
+mBZB2e6MmtkLr6WB2nmkneTwIUKScU8az3Nvq1lr4hc+0uhXRt7a0CcalP9MIaN4z9q6cXn6+Uj
DT2ZsX8/3kcG8lsVpqjxMOgjyj5x6FXz1sh2+KzV93G6qe/qCV2O3VhtY5t9eZ1dy2BoGp0dezUX
hzm/uM4bN9Fc1NxbeRsqIAA2BwAAzvCgWCvnxwes9uRBOavQDQRWBX/yeB6zOE79WWEelUnf2sxa
iFgUjJlXvBR/xAGce3vMLhwZC0BL8ehPbsdBvUidroBqU39F7s7F3sTt/F91nOzn8gu6WtuqJ9I3
pLvE/GXIEBWsQ0ob1bwpo4oevhfJ9sEeioORokqPYh6ZAJYHqrPL/fwAgOjCMh6IATaS+t72M72Q
r2gpNuVLUun3kSzvgLslWJtGXXpoJeUbpqdC214VLoWvceJVk3kVdi9x/myaF3FIGGfc6Nke7XY3
ka5Dqdp24N59+T6Qf3XafcRCBt+RYKWdihepLgsSk8KaX8Ii2aVafaGlAHkQXuZC+nyZmOeOFeUj
SAZ6QUVjcYQajh+MY6FyZYin3DXfgqvqwRh2JdpQ3I5XcXeYwfpCpVMPigmsjc7Mdhg3eoDEywZG
RqVeKs3G6e4vcD+R48QNFfSt8h8s8K1h7CKC7vqC3ac9KDfte7abWs6mrcP1/Mu89q8l6RYOTzxu
ah0dFI9ij2rsy/iqbO98e4cyWvqo3FY75z4sQRl3r3DV+3i/MgknEa/YygC+iWwFvnG5V/RKGgKt
0ltv6opt/rXL7220Er8Hd9Jbwy7pLCxVv/lUlkYW1UNmXyn1haJv9fRQgQXpbq32wjBfw+Jr6uyq
qIXbtmkaTx9Lt6R5Xe2lfDsF6qbOKWO0QDgunPBOhao9Kx7xzKzvYExjkPAaGjur0VwEc4MnsCXG
nRX/GIarvLsNnE32kpVvqjNsEqXaVcGt4WNXlXAE0goCsXKn+fsR1T81CLyi+wGA8ToK1toN5yYK
dAZAVKSIKR8s6oyTrBa+rQ5Eg5CxqMixJYOtMCFw8+YdDPHKpXduONpgxNr0o0iaFplIkmlKLFk5
petw3HK5F515EBYHifVLi+mLJWvgd+PM/Q7aCVob7S+akovo3umTUBrktPVKyHxT+S7kWoTS7efr
bW2UxYk34t9R0XmkChJy+ujO9Ty+T0q9FqycpJusaiIjeKoUWk4LDxkafUGZCqhi91LC/nfg/swc
oyOlaSUZr7L52QnuekFA5xpXJkhL43ALyGOr1yRy7VrH/FykSD2XCBGRC1gtS0VvB4psbOSIZ5OF
c7gMqn0poYKa29/T+GvYqx5JZeArXuUoG799+HzST0tuaD9wzdCYEKwTzrrje8YnaDbDWKPmMFSu
iN0ESlEQ81X/lw9IIg2RVQNOUNRPn498JmKi/gOUHONNBHqWi6obnKyPYwq1dkQYjMigir5MouUb
E3Jq8cPxjG6tk3v2ZWkysXP4yhQaF0ssmbqMOCpuoA5h5xq+CFaY8AsRsarQOhTlLrYA9mvtyuI+
95WpHFC050CVDVq9x/Mc2cUs4xDA6yZfSuNHKrlT8yLm2Yqf5fbODmF1SWAocVaTkrXi8Znc+AOk
CzAEhYATBxxzMsyRAj0ixI7vJv1dKqpMKAQa/bthVWuveiYdgHZLhQmHzA/x5+NXLVF+tpMYAkAM
9N6qs4Na7Qxlxhb6ThDsmgYVRQt2Kvqrny+pc99XmPwQeuJaQLd0EYWnieUMnWPVHkpTG7N/F6rw
lsCAh68cJh9KOcq7EMpZGVeEA4tg7WjcRbiAF7HawZgkA0dqfqh/tPq1Muwd4x3rVdef8cxl3qNs
I3h8AVYRnw9/5uAU0lb0nzjP6LcvcqB2UOqhoCJKD9q8aCf9UA5v/hitvaRYocuXRAuJZFoXPKMl
ESxPopxTpOWk0F+n7tGgIpqQwYZx7vV6t8P7Z2cin6y2d0JbPA+CXTvarik/fv62Z2ovADHYQ/Ru
yTqpnB4vr1SCmKJM6PmZlBVi5Hl01CWN+ktBtG43D6Lo1htu7ejuaJOHGZI3rEnHnp5dPAIuEYLz
QWS0bMUbflFYqa2XnmBSaYgmChJAlUGGjIj70LzoyuhyTleov6e7+HjURZiBY3CdREKeNC2zAwYG
yBWgq64fwClfV2V+vzLPp9tYsLwBo1AG53L4qF//liopdpJlYQLT08dWHlNit66VTd/A8EttfBQ2
dYOLFO7IIeHVytDayVIj2hQ4FWjOtCqWKkhGNzacVrQLZ+fSRFUrBniFbkKnZtd5iVqyML8GV6az
BGMQmUJH3JzXXJNPw6yjh1huq6SMyjA2wtqT5QArSpRwI+MgQ+dR8V33Z/Bfa16Gp50ZeBRI02Cf
gGgKdUyx03+b8qqv2lxTpsqrlGKbBIAGTdmLtfbCqqStEL8qhTCvhM2FobuFKnndkN+3aXoIMZDU
1njKZ3J5wfxE5ZWVLtqci2ONuGdI6nCsvN4I6UcUbtvH3vcUdG+O1lnQADIkPQ6Q0Tb6nXB+Eveo
0As2sbLD+cfLsrsBWFGHbrA9ov1gagAt74oOm7fSBcnqUSf6fOl8iLkfn1I8KlhppPZRdaTedzyF
2WDbkzK1qJ+O8RaOHgobENYpPAgBeseGnKkHbo0kjWp322Du3FS+F34R0UXefdPn244rw26fxx4L
xe4yDlACgdogqjd1GF6aCa6AanUh2fXa8SqOrZMHpxkn0BLkEUvV8gpHSbW3UEnNk3efaN5E425A
CBqJViFcYTb7GeXOgedKu7WY+MxWp3Zuy2R7QipreW+iht+Zklax7jjHRBAo5FuS2diU5V7NUHbQ
sCXMu53ZrBxp5w7zo5EXSwwvwo52bl150YSFDpoCQhBFCMeI0S390s54e6JQfoow41Gh8Fs/Pl8y
p4040T0RgFmA/WfUijpTq6W27ktPG6COiXQAkGfuDLuiSw4yxUSdWnqbTPsE9QrjeWX007lndPzD
gMkIqPWS5NEnRV5YscqpLpm7Zj4Y99Is/DTjTZzcdP4BW719U/a7z4c9PdyORxWX/W8nTdpAzDQn
paSHwFfubpqfbBHFaC7SIvE6awW2fib6PR5ucbABCx61UuMlZzV0gcu4U4g4Cp7w6OH2SPKyzoT+
Z5Dwmf0XgVv6/HXPf+OPsAUeuwky6vh9qzifMdGWkXold23iZzXYyUnmpam9gc8dGumHPW2v+Ncy
VeOVwcVkHm9t3v63wRc5VhtNMezEmQVGt0UBTYG+QqbdOD697UyiSsJpLj4zvgGXaaMfwgzNcSw5
82rteDwTIfMowMHgOAAh0pblWSvA8bhvJyGXnWxAh3fzSzH3SOPlhyESVuvPYdZwFK5BpE6zbuAc
KjrvcKbo8S7NY+m1AGqcUQSbg2pfzz/n0HErQJnwhFZKvGdWNqmdSKfRNBTx6vGXDq0CcdS4RQsM
uyE1qjdTpWNTTter3FPYvEzm7yuf9/Tk5oJEZoi+MMEKMmTHI5qlFVRYFBSQCsadQRwCQXM/9rcj
frjmVLvGSB2MRnq4K3r75fPBz7ytwNZScyIcPpWsz2pfyQAt5B5mP4cy7W5C30VhKcS3eiiiX2P9
8/PxzixlWkp8SNr1MKGWvaVMV9NAy+zck4l+5Qlpo6BeucI/vtBiuwAXhOaCjC7owRNoCFdCbOfo
2Un6uJs01KBj4ybMjRtIfbsp/YIKygFJb+it9osQZzUz+ykaG2qTxXdH739USTDTejJ1z09ML3Bw
B7NvAzt5SwyECLp5N4XOsz/03zuMYTZNFR8Mo69dG0lGDxzOLoqlAOEN9aEP//x89k4FEjQ6gqL2
RKCHEOSSPKhhVA2FDIk2CVDR3GaH0A+e6iq6NIf+qk7vpqF3bQXV4DG7FgwYcShCU9k3ZntVkl9Y
arMy26d+JeKRgLezL9F2paR4vHpjtLgB5qFaNwUsV0rX6UikPeWuNnALo44G6Qs9B7pYcQ7Ev3CF
YGI2qftAXrV1O3MXHj3LIrXz9VANFVhHaHgQ544EbEX41qBqYIbptem3VwGnYoQzvB2swnHOrWzB
WGEH83+AfcfzQNiK1EAaFV6LPNiUBTs9H3YDRjyldBAdY+GkpL8VgUGUq30c0flY7mY5WPsgIuRZ
Ln8aekApFWpNprG4K4sRDu88TTnIKEiMxhUtTkrnCcpWxoeKWmn27mzK1BOwEEG0aBwPK6v03BNw
lumoGQosxRI8HMypMo9NgVCefGeRyytoPgnx/AktWuQ9Nj42C8YYbFMr2KsHA7+Hzx/gzGXByQLT
T9DLQU6KT/VbcKJkemRoicFuDGkea3Dq8b6MyRXauFwZ6uzyJ9FEtVEog56IAoZSnHfWkOVYBJnI
ePVb1bkuSxprxNl0MkRG0+jtppUjOmGpOxr3YG/dQf32n74yJRzgKzo6zx80y+NXHmqpbFFVyj1f
lS8sO9w7iLFrTcAttrK+TmsXCOJSORGaFdBKlzXQuZRjq43hz/i67KaTfQul7MaxfqT+VYM6pazF
90Of/eeAGUbl+jcUbHzQHlzckVzXtNtaBa06G26xPu7nsLqiiZRJl10WXTp5vcmdfh/n2dZvoxtN
Mi6iblh59TPHL6sJCL6QgoHOtcyviySw8n6GKimNitflP+LGuCAdwvtc2uVGTSeR3T492kp6oc3J
FrknSZH3nT0jBDYfiij78vlXPxOOwV9mh8HVo4EEfuD4s+dofku5jHqI03SXBBkemjhwEvWPinRT
45iEWJploBA2yfvPxz7dZAwtLBqFcAg30eKsjaa6sMpZBSbB8h4UohTn3qpCpNqi+89HOrfi2Fzw
O1HfwQNNHDe/beem1AKcLmmNRWFzgR7Cl9yafmGZ7HVNL7mtZUfbYS7Werjn5/a3YbXjYenUhXIi
NCDBw1RUKcrLTE1uB7tOgB/UXu80174cXA22znIbd5+/86lsFgcX7RQiUIHRP0nnY0ONVaNGr61s
L6q2vMim4jvA/Z3k53+G/XQwWOTxTaKGbwqObBT2ruqivp5NxZ3ctHzviuzx8yc6jRQFVd4WoQdC
Odz3x9MRp02tTBEneTjWl8p05XTIA6W4oVCa7uWCK8ZYOVvPfvffRhS//+27F0NjmFUJEEetblGH
fZas9FWq/xx8INZpfBPURD7W/2pH/XvQZdWum0B7FTOv2ZheBB0+yqb9lND8nYK9ZJWbPop2bRze
2E6w8rrnPzkLnTuTZinX1/H79kliWH4fgv9Jx71ZQLto2usqA2US2fj8mJdJlu9Std40ZYEpqe1a
1uRp5SuYjR+419+StTxphbFy9H5och7HE0IZmW1Oc5EjeLnRbWNMfMmHYzca0nUQ9aGbgE71zfug
dMpNmTf5fo6AihSo2xP+RZVzUfnXNVwvRw28uQ6+RIGJvblftKSvxUszdyZuTukFal8/5ljaTGpz
B4Xo8+V65mL+EHSmVSfIALgwHM+mXSU6RvL06h0g0qP9UnZua+8DcLdWRnNn+F6O7a2loNl4lWBu
GdOgTUPn+8pTnOZ2x0+xuLfCpC2gopJfwdza8r3cr82Db4BVTqBVoS1rRfM21tNbOYjXTpBzB7So
VMDDpaOBnvPxBCTWaKdVgRVA5TZFvU8D41cnTzQog+Iu6NKLQXN2g2xv5aChaDF+8WVnFyoHqXlR
NChs+cr5cfY8FVcnxtNC0ntZDR6VvAGkj5JtnQK3Y7A0AeasZuG+Cji9nPI5rZ37obNDmi7hf8qe
E6UxVAiQQrGxcl3mhJMeOWbYERIG8rSvbVly9bK5nI125yTNrWYX4UqscO64RItAoYwsbDOXsnGq
PFhabWv0tkbtDqOuXWF2T75h3OAZeJCm6bEJ8ovPF5vIMJYb9fchFzcyeBHNmqjyo6/K3ovDXadk
myC3tiiZ7FA9WpnSM0U5UW6ETy0Meh1SnuMFRuN7LBtHoQofGBeIerszAr5yr1yFBPagx2ovaQoX
d5hfNRbHyZQCQguHtXRfP036kGynwwB9lpV+0ldstWnIVJxLPAPNy1Tr9pYU3/QFIOrBjA6pRhLY
ZcRl6WvXRoe4DN8mrftCORX/SLp/oaT8WckUyyPaYX6tV15SpcDf7fnVSqudpbU2vgLR19j4Oqog
icpu10/D11wb4SNnNlhQfbouLYBoVhM+p2msgVLK6fiM9XUc6/s0GzZamR6M0rhH1Xh0P//op2pW
MHBEwZ+bmVvjRETOxw1wGMZUJCDh+000W692nO3NxkECXbY71/KBt9nTW9y3V0owHJJO3fZqcNGE
6QzuW2828WPZZojAEFX5SrU5ZENwkMdhJV48PZCBL8iCEsOH4istrzc/mktVSpTYm7Rp38gNqlLJ
4xxqd2leQz+Wm6/5d0mptmGW/Aqm6rupBd8mrJbmaM3c42RviidBGYFrgZiZIPZ44UZp1+p2yZNY
g+NVdXfRauodusiu3FWbak4uG99fuUVP9qYYEnYn1zpZDHfS8ZCq74d9n1ux58P9IB/wi3qX9e0u
seOD6azN9bkXBKEiyKTIGgK2Px4tVu05j3o59hLlPaMBOlYtXcdXp73rvw3tSklP3CNHxw6vhroL
Fw1DCWzM8WA9UtVVVKFyrKmv+hxgE9e6UtFsP1/np9eHGIYWB4pdvBWWsMfDNMagGFh/Jd5kNZdJ
24LkBPIET0dL+8ccb7VYhZI0JzeNojytjH1ylTI2HUFekJOcFHQR+9ZhK1fZBAQ11HA+jqerWE0u
x9T6GuXKnWFkNzbUFbKhq6mwN5LAimvJTTX2d2Sph9Dy6XCG3dp+OvtQ9Psoo2KSQXR2PCFqnwW1
1ISJl8bpZdTcToAp5B410s7exj58rLm7yP3qetId15EGN3WohE7jfSrPkEumEuSatSJac9omERMF
wo8lTrLGfXv8TFaTpaEpSThQy802NutrSR33tkZXIDTvZ5inli9vyOPR7Z+vUKBaqwCerkXqyiie
QcOkoM1leDx+XioGqWIZeyMN5mIut5J/bwzyylo8nXk4A4KFTzAD31JbjDJOjlGqI71suXztysfS
JgudbzDE2a2su5OrjbIGOAZOYUAzQHMW606uJT1ElTDC6rBwa7rMmfRaD75rY0UC5b3dWvetH66M
enp4MKgQRza404WT1fEcFkofG4VsRV5uAhJvGqGC6cpSdkAZ7CrTLVf2V2IlMV/HJwgjwqwBGQrJ
/qSGNuVaJBdBxHlczReieSup5YPqz7vMjG6y3l+5Ms8cJYCdiDtIaNjPJwz4Bi3Dwkj9GNi7SElQ
mjflKzzS7qvB2k5sodapto5eB2AkjNeVbyq2wPJl0VIVIviinbU0CZtRn+yS2ozRH/S9DNC67st3
ckL3upqvQ1sFwtzsdG2+itTEnasOJGWXrOzTk8yadSXUBuD3sLZO6Mpy1OdBLvMM4VS5NRfeZHdP
dmreWpG9xe3ne+KMD0m9EjCeGxXyHJmIwM8y+PHCSmt+IdfcgVCP4NvMbjWqXzCDe2pD2ytD+T7L
5tfe//X5hJ8d1SBAws3WPjXpLDpVCzkzYq/Jfxl+vY3y8VVRx4c4s/H7HR+xQ74NV+kXZz4ymFiO
Bu6rU8pYCAbVsH0muKvtnZI63tjPrzaJaCbxYfXuxYq/f/6ap0gILiihYgvoyoTLs7wOQich7K4A
8VC7vUw65wZd51jcOyg76Bda2z9PcrMfoPgEya9eJgZRwuEhr/8XdwB66govb9Km5YkWaQFSllnY
xnAEMzSddHl8qGfzh1kkN5I2PIS9jJWxfstifxmV+NvorJl0nbmDGN8USHrKtNRGF6ezajfERQPR
3ZyUG8OYN0ZxQPpm17uV7+/LEsdJ5IVN3MFAuq4dLeLlFrubWEj4hdIQO20HZI4T19BnibyIUoZk
fCiTawcTyMhMb5RAu1Mie5epodd21pZ9eSP7jYsOx04KVxU1xDl98iik2ix7Ut8TuyBDMkorLCbi
bXk6oDmYl+GBstOtithwrTUXSScDy7O3YV5dB4XzOgMmLskWP1+Xp3Rx1qUF2JJdgM4299jxrm9C
1OODUOh9z/VWS6d7bPK8Ek1E4dWbRNOhyeanxDfftMoGVdxXu9q8Ku2NVgWeXmCzIf9ppPK7ruYo
9RvaJuGf6OZ55Wz6aLIvZ4vgHA6ysGrg9jt+zKmKMrTb/NAzK+euioyHKBvuG9W87YPxNgS1mAxq
AJo99IxckTHqNLC1pxHiFk79p93IoFKKK4JHfD7L5q6XytshKh/jLL/JnWaHq852Gvnad07rP0pK
8VPvfMudpuxKMZFgsUG+ZqH+bHLnbqUuuc3VikIVLTQ7ctYs9c5c8PRp0bOnZQCce/mqCnXV0myx
IhA40GIAVhxUWwNPq7qGyh+5LaDjzxfBmQueaxbOCWpwDsyTRRwT4BiQ5zYZeVf8nIrkweRkqur4
kWzifpitlTrIaZtGLDlo1XgbQZ5Fxev4W6b6kCRQZjHeCLSHPm2+Wc7otXN3KLQeoX4YaHGn71so
GgEWdsWUP4+tCnuhUmAoI42asDJrvDI+n4QzFxFVc55GsGCIPBaTEBV+EdsWdiCJIrF+3pOsvJSy
ettVqH/19daHPFivkbDObj9YEkgAUiER2ffxXKhSmNYjNjleEw2XUun/Qvga2GX2tc/Mmq8+vXfa
7KqjeVnb2a71x00bmtsMr4Wg7Q7iPy3R4TxXqikghfQ26RgXOF9J3ufTo4knWe5AiqWUcHjYUx2H
IW+bkMJh5PXTrWwN9za9aSf2640/KfKVlr5TwXyxq7a5aSsfFmXtvEwWgpi1Afumc6CpBhI6sknp
Wc7zOHfhNuwkH2BLxJ+RYR4VFjzxSINnJaEzn9tC6BIPhsTXsktnjqFHtvMPK5t2U64eiurL5+93
btc50AqE3DBA+yXTuIqSWkEbmT3Au4VcDZ6RzF/0LHtNuuIKpjeX5WDuPh/0XKhLb/Dfoy4qAdi3
V1pTjJEHtR1zrXuE5y9B6vljuRkcdDlwdrTKlbP03B34+5iLJRdLc4z6FKIRk5zeRIlEBSdYCWDF
Dj5ZKwZlFBHGEvEsLhX05JvKDngtBY2VQFXeizbb2H7+6Lf12gV25vASPVY0ANDOQ2B2MVbe1F0i
TeSU81RfT+H4MPnSVT3kCSze1N7O5Xxvq5W9q2r5mx44dxqqL5rhJmmy64rx4Gjlo4Y5CX5SqrbF
eOMhtKpoUxVOv5ULdV83xWt92aOlEHu4RWl6uPICxwtPsFg05MaRFaNoIlr2i3OnyKdpqlqSyIiL
5imSnnCGguOubAgdNnZsrexj4zjuOB1PnIO/te363DfK0fYpv2YNFNT5BQT19RCUlEtBlalSBYhz
vpLnKHcdH7B3XvSPZgmx3IdUHuFWFcjBYy+HDxqZPFK3+zh4GbrJG9GbEWr9MZ5pXQhsKwwB1Uwe
bm3W3G99rb+yS/wjYnDjswrUyX4Kxi+TVX8xx/Atvm1b2eukYR8F6dugt7eZ2Spe0aB+Ycr9cz/o
Pnbk5HxNXn/rgOp3NfaTmXmZkfb2DU/bd2uqhfrJt0EKm6gIo0EAeFzHi5tqRgYE7rYTeU7u7Moq
3FnR4AHIR8Bok1t3TNR2nHuYz/VVGSrXoabfPrfgGrqhvBtkTMVzq3sx5Akn3uxhDDBVJzmvYpLJ
UIP6aj6VwXQXYxYa1a6+w7F50ylUzOgLTOOviVs/k65CKb8J2/pK8fMbDROxaXKu8N7xlEr2mtLa
V8VFjzQ9LL/DMCm7ST2M2rRSATjez6wZ4fAs+IPk4yA5lnUbfYz1zpFYM8EM2DJAgm56yOQfdvfj
8/NwUS3/10D0Vz+6gkKnaXEeaphO9YlKqWFuIGFc6oq1CfG5sfJmV8rRozNdT6p91+L5UdvOkykl
7w7k4/fRvpV6L81SDBi0y8q3NbfQEC8ZFCB2axYMi0r5/zwkwRLHJPIMy2JxlbS6OY8J6Tm4bTlu
v5hN9ZSllO1G9IJ1HzKCmbp6dzshAAnMN092vlze+lK1AuxfRA9/PYnwY0UYB2TR8pytCzUDVJ+L
5NknNBpusrx+mqX6SxUPN0MxX6uddTkGzqVkl/f9UD0ainqnqcVm0p5AKbjqoO6w9LjI7PIm1tVr
dQwvFQUu0OefdXHN/fWczoeNBAUNUCLHZ45ppJJFv5e0a7qJ9EvF/l7Xl5V10Rk/O0BJhPVh//z5
mB/OWP++g07HXGQMWhlIYyfGlHOi2ai8zQtj7/yZFsVOlvob8Mk4apVqfpVypEdpBRaovA3nx1m5
GQETqCkeN76ySwp4w9FNjXpNo/8yEhWdw/Eeusbnj/tRV1o8LtU1gis0mSkPLOtOYMGCvPD5lFU1
3kt6tWvo9Rrl06CXPzPZuCod/VbPgwsL9sA0aa6gcEDu2muDfZF12k3XvqfzazHUaA1Yt9qkfMEq
ppvUjdJ3l73eoqilXhH7k0W0kO87tIESOpHvcmG8qVp3LyfBxgyyjTY6kDOCvR1MB7U2b/UodWfC
8kryCvutHjaNBKlVkbZGhzdCUl4aU+qJn0G1b5XsVbIlXKeVrTpQLwx2Wl0i59V5CnJnAIX2WpM8
yHX9WHXVg2CXzYP1ps79fTCEb8GUPhUxogna8O70a1nHyb0H+Vk0mHHdEtaMyxazrSd+PZmsh2qY
sUO/dqTNDOx16LZadR1BhS7m+zhDoOJZLhDRyf91hP6fP8f/Cn4W9//6lM0//5uf/yzKqY6CsF38
+M/9z+L2W/az+W/xt/7fnzr+O/+8edo9f/oHDtvH7fIPHP2DDPvXY3nf2m9HP2zzNmqnh+5nPT3+
bLq0/RicFxB/8v/3l3/7+fGvPE/lz3/88WfR5a3414KoyP/461cXP/7xB8HMb1tA/Pt//VJMwT/+
uPmWfpua6NvJX/n5rWn524rzd9IiKpEkiJSfxdE2/BS/cZy/U9inl0zQhDIaGKw//pYXdRv+4w/r
74RS7CJRy4B0TkPoj781RSd+Jf+dJgwFOBxdBGZMYPL++J93P/p4//6Yf8u77L5AOar5xx8Gw/8e
4WL5QwkLOyzOGbzQrWULz/JzK8rlGtZWGJKMqNM7G1vZ4IuuXsstCxx7gPcQWvRDaUhvaiirGJj5
F2prpw9Jr2PWMyP5IfeQleVQ+kkVo7htm1RxLVrlISoTwWNpRejTpP303uqIZAZV0Gx0e2iumlK3
8OjMx11BHyvw2anSi+In1qWc1PeT2ivfEu1V1qf3Gck0LobGeKurGhSPEm7y2vev7QqbSVOR7gcp
Mi9qZPbMWqkfSjp7lzmp2n3b65IwUJLk3ZDV8G8tqXzTwQjstZT6CRq75koHdokT+JhROAF0Q6kO
wEYUM/5bXJrJFZdWXDTAP0xzL2H/cp2k3fcArXpXr0rrIUkHy5tzYUKSWvJWmSBeKykqAtSv4AaA
ARtCgICJXO1mbXD20aygMqnn1a58wtXnvc3LEiUC1zQbuDh9nTwHqUWorXTUP1V8beva/qbXtbpJ
m266a6QQ3Za5vR1ibfSiKOqujQxXqWnWSrefrPKtz2E8STWc4CCLVq6vD73of98HnE8UYlhWOD9S
qqQdINKe36ajDFSfbqpS7e0oAS1Sf++7XN8FOkOakyxvzcKUXCqdxbVWJc19bAVB7OZ1GWHOs8t0
ffpqj7XqaVJSPVnQSg1T0nd6H0/3eaWM27yv5F1t6dXGcbLwotLQaOLYb+6sGwVE+l2dm4M7cE3d
OBWS+2mBsE2L2ieOW8l407R1tk3myvaGRqtugiTT0UCcXeL98d6W5wvsgWfDHG78OZ6oaIeNOyZ5
fl8mYXeX6HeKE2gvphRpV6A6vv92jPy1VX/fmkt+CZhyWlWQQwR3HP/QJV+nm7uR+pmWX8iFX/0E
gvsd6l38JZe6yE0jfbyMfOxd8nrQ97Gs9LdwTTI3w8d701l6u1c6xPHoBeC9llOXojaqbwju/Ksw
kYNtMKiq20roD2ROtx+KQNqPDrdgqM/OdZhx+cFsPJh+GF71td9cmoFZoRGofe17o73Tta69c+z/
S9mZLTeqdFn4iYgAkvEWNEuWZ5ddN0QNLuYhSSCBp+9Pro7o/k939B99U6HjqiNLkGTuYe1vVf6/
UdN9aWz/22oJkV0DwGNmhyyYnfGfD4+oCtPWrb0eK+nbx1VX27Qz9U+V53M8yhkej+0MT2lXc4s0
0NvbK+4K5ukoiB4z0c0362TxErRxYgZz5CXFtGfKiFLp4J0LbT91hBbXjH5FpN36k6Q/3+NH0l+o
ylKWdvEdyfKtkbX5fabxHuj1tmuS5FuZuf45a5Ih7lRtI4BNg1i7SmFiLsZz3rvTSz5gxZlXw7wb
4AL8PXb/5dT976vBu2UM/3JlOPOBg9NnoLr7P+MqVXmlG+azcwS9EUaUO4Y3v5jPQ9qy+DR1b7Md
i51Thejc5qb7Bp9w41biPexttsekdc9u0CcIIn/N1uw+l6EYzo47HWZkx2cDZrDV5fOpFXPMsyU/
NH2u2PQ0baSgPs2uDu+tGwGFSKy4lKfcG9vT6C/hc2HBVsqrM1hLBgOp7XuFeAyCdN33/iS+QZz4
/Lo33Vs6lvYu8DPxotv2lAVi3wqV/UwWHvi1HkJ+S5cCwg6RPpjtda3z5cHv7VMBFg5ydW+pq4lf
WyEd6wq+s5Jz9tykdfdvNvAvgdC/XmmOZYdCFUonUELhP5Jlk84ObSNfHNdw7j7CBJLvenvo4Uro
Hc4UCxZK03pmkPxFd8VPszb6jStnxo4L5ey8eQo2Ruua1yBVUDZTGadTNZ+CAM5n0xddPEg8R4N8
OaW2S12/H/R+cVhOSY9/clZncRDI/IKB5h8exonvaT4MAU0BEfTDk1e3zwETToFf/WrGcXxNTZ2i
UE/ifMnaa5dxJJfFiLi3LKsd/Td0+qGXxInVLpwYOt/PXnIWTT3fuSh3lmjq/u3wJt3lf12sN7QJ
Vw7V080XjubkP/KkdMjdsLaydl8ORXryhWZsU3qfHu0JrCPGj2DOrUia6XGoE2Nvpgjh/OB2UE7d
bnGLD0zPw02Aa8W+W31s5HS308Z0ErjmQc3w6SWT9PVGj86yzL6vc3HXJRNVltl76hznLlfgxhDz
/5kklnBeJdcoHW2k42YdKfc0pl2zCfvge15B1RMKmk4932L7JNi6ZeuCc5ALZmXOodcDPFrfQy6K
E+IQKsbLEvpFjD3FErdoxIfeZtbkptRGY9rw6iz79Cym9GGcp/EcknXEWVM+mGn+Elo5ej8MsTeZ
kTjxatsPS5rtkQ8cLPbpCCeE+8RqyHYSbKX4iF//Vmb+zQoyW2IIB9dhobZc1sZnWNRxZmWwzmnj
2wGDQb2FH7dlsDNafNbRLbqtOfwpQ0pLiDc25IvVxqhaxsON+W7UQ3jQhf1bs7A5W//0bqBiNXRM
SvZ85RI77EDNOqah0p3K1G5P/pq0p6prwr/PBWFjEFVOmELlU92psexD2JJSZZSWjqLEaLud5bKp
Bnefto1/ae1Gn7B0eWo9XFz6rPHRu5tjNPX7tA67j7Xsu2NS31yxVQ4bDZ3EFLkrQ/6pl6pHoqRX
4TZVXM8wDrTI3OfWmbKDr6vPVupHUcz1i6uNmUvYn+fWyy+qWn84tyivuO3/jVzve5E/uAw5nwOR
BLCyVEbgNa0/lDu/TE4679ZCioPvym8qsd1z6Tow3hZDi6MIcTEB/ux/ZA3VQjnM6V3ljurZvnEZ
mkLe+SMzEVmo5bnRbh/duFEvsz8vz4znMWvpqRj/FSTHmNDdhjxyNl9sZWblTLs26QVWcS6sazl6
yNrKnsnQNAPRlwElx5thMK/F7RUW4qCSdRDVSuldOK7J0eBeXXskpBtZ7k3Dn659PVgsFBpMX1+u
9cOntCWE9Kfgpp0N2t1cFGg157q+Tv40XFJRUY68feCgWdjFuKyDyoc9tDj5YBCFYOO2jm9U5TD7
0XdiXvQ9+X//tlC+kl36rVVaMCZCEB4FYR+taZDGsq/mHyy1Q12nzp9OrZhqON4P2DCMVTiG8TSG
kGZ1s17tvMk+yjzZrITUrxN97Us6Uzr8+rnK233RzpAEu8aDqEJ0//WHrTu19YyFWmtWW4xeGjBy
o2nOvXPSuO55/nqVd8xPgdKMhzAbGTXWvoqTNK22PRM1RgZ7xy3TYWcUpvvs1ktysbX4ID5yn8mX
5MmaBDjAEUhy01XVKcz9/rFWzbR3DCfZzVTytpU5itdy1FXUW6U66KSjq6XYtpMwKK8+H+1qOPXL
KvzvaZdNr23boUi9vcI1UcXtKJ4ZvejvbdQ3e0+3EBTXDlVv1pnbsZ/9O92T5stQ8ZSbbX3X3SLT
vKEAfxiGPDiNVleckk6+IDqYj7mRBXt8rtK7NKSpS7DbU9YuvW3uGcwUL+GP25DVtKdD6EVmIapt
4tXyIxnDx8KboNu3pfFjQJzbWaA8lbL11R3y6WolWHXU3VU4S/iUp+O4a5bcIdDw5RUZBJP5jSWD
u7CsMityyuH36KSMqxnmTykmjJ2pBhNTCSAK3dReJ1VeTMOd702RV+BM89dkrI9/n3jqKdY2XD6/
Hlw7l5gUfr1/yKo7LU5r78KA2n2O4d/d31xB+ev7MJfGo7li4xZI6yUdhfVS1M5urJz8sRqeS8yW
37j1MxnGe+bP9hmTIgDgRtu/c3KjkbL74ZRadv8+j1msi8p4tSvPuesri+JisKQPkzd+qMEfDgNy
hzgT+fRS8SWvYea8jvU0vWS2P70w6tCPtfe8NCh+Ku1FRpm9+cGaPbRpYryJn0XXircFHtXe1yCA
S5vwPGWVQqpU3SbUS3hSfm++LRSj7KAjOvPE7/aTcZKxpNiDidvtRUa9yS7+vvj7k//tnxTOHFwo
1K3xWLnJGQb71fV6/W4nxsbMzeynpd1n1FLfgAd6j97cV7u6atVdPevySNebAU+UTviEiCerQRXB
kJRzrfxEXKvat3cFNY2oqLCkz0W2vlZLPWzTaazuqoZv4fZLssO9eH1yNU+8CJPpJ1Ztm6bz5p8z
0JJygu6b1N5ve2x+Jsow4zXxrMPi4pqRG4y3z0sR3LckPFk2Pa12qH7N/IvbVZiesm5oaeQkHW0t
1Z0NrN7jZhLuW5tZ4z7TN9pnoppzTUYapWnAVe3D3750YYEmczHsMH+tGRCxfjtF2N6b5prcdCKI
aL3p1jgzr0YrnpqVIsegZ+u5TdQeIuPVLoPh6okxe1YFWo0RDdDRUsYNeBhMyc5aSsLwwnypS3sz
JGSmjYYV04jkMreJ3jnK+7VAk1Bz3UaVaWFXZ6bf5PTeEJiYxH9RzlQoU+WMBJTDy+Ct72Zt6dio
iIQYdL6SYOD80TKOzxehz4b5RVlPB3NADkzrpV9NPyoWTvIbFGqTmctL100uNi/nSk3Dyc7DK9sx
9f11Oq8ZSASA2CDX6bOnlgPxDlkx4RWh2c0vOw/gqLLHbMkHHGj8Fi3z1D+kwYhhWaW+OYrQ0TPr
n1V1HDg1IALAKQ5DtSWDOOrSxbA6+Zi98rVpGR3Nc3UZk/a7dGjXjR0cZT6+mNUvxkctZ/7myv7O
7AG7N+Vk446bzod2Bgwt82XTt/B1DM3wRG/hYGo9ZFZFE48FyIy3FRuG+LA7yv3U5vUWURr5H1R3
fJ12kvvv4TVQhLCK3ADX82DZTSvna16OZ0sRgfS6/+5WMnaXMow6KL0MNPux6oLbk8B8P2rwrZ0m
NuGRYNQbM8OLWwoy6PAkivGHNzqSd6ZJ1sqRooF78Ifxpe6cM8qnKF+at26h549z3jHzyiwybI36
v1QeJ3wfW11vHxah3sgY/gD4sdG0jym2xgkgQr95rVR76DPZxkIsYYTOipghkZGzer+6yYFs1oRr
nHTq2wAkx7AsGS022OjE+d3N+a6s/J9Jkbx667RrCvPOaXzm5/xuV+RVGxm9tcn7H22hW1rJOWPN
mRVGGhod9AfWiEcTVE0/oaW/6qm7eBn2vT2fNwqRc5YZZP8hNSm3zMyt9o0TFalzZvCqixTsctyd
0n1NDEYWObVxkLb0S0++jaFYG3ZbZwqp/QD0x4OigsBYn6clT45CqhaLAIpYXXifPlhAifP1wXMW
sV+roKOfnMxbVyX9jvA6ttoHaVTOfe+Gh7Xu0stcfss9kNkuk4oBBbDRnk8ZqatXq9/5zX0jydOH
oKrcHWoo7iW/Oh2znohaFjtjwYi5trF+EHqdt4yPuRdb1gZuOqO7NQyYToNlnBPsNSLt+PfTxGng
1N8nhwltF5/p4cYLxpszYpTkfrFpr+b5QzHJb17IrxbmiDiewRQ4RvUTh2RxFww+phiTt1nzyd+p
G+lnNR1abmAfmDfgjCa6+qz0YMI7yp+zzEfLtc6QAzUxCdbWzR5BATobPJcpQDvb3EEphqD8XVX6
Db58HTmUSbiV9XZwhAIkpqfYMdTtCS+nQ5s9+BmLXgXl0Uaz49rz2zR6PrBRVtxqTs++qqKBYvWJ
9VKjXJpPjFhNQ7IB/FRtcC43Y6TaaBLK4pJM6Yt08LIavfwzQxDp2TohYV0AYs8LzTHzWDSqJpPn
4wRqvXa9fJQSMkor9Mfi4xdeNzWb1fqWCGzDqxxytAtApS3nt1IyDdxVD61h/yi9FA1O/6s/QOFy
bzSmbZGZMAnwC9oCOALuljC2Sk9s1wNxo6bKV/Ju8zf+92AC3Ry01fd0BBYHUKyOFt9+XSvx0Dd5
vXON6mPQ3Dq2OXdj1PPPaiwepYYwPrDBwFngBMmH6eDI9Js2oF83zIztCmPP5Ncv1XTnOTPuV8HV
8m933SqW9xuyQVuSLV4rTc9psLfZnbtIZIh8V9Utb/aQW0fD3frSd7eq42Rvp190BiKvzWeQ+Y9V
4XMAe8jxx1s9Oyw/QplbTOVScGFXo76ue+5HbX1Uwn6mJtXGznSLoTuKYLfrlzTraRGywioVpewS
gnXJxmcmjZHrDPNjgrkxOhoTuQNNcUvj6+OmO6OBhFDWyrx7gnzggDfr98IaGPO37VNSqjc5CLEv
x/VkWwif+uS+0CWqnzU4Z5aNw0bRXamG4zwTdpta+cPF6Z8ymwfTqYbfui32ZtMFR+WIQ6JNVMT5
yULfGM9aODFgPNJYOb99PT2JUQxR1jEvTTJ18qdl9/VBdOc0217MFfIqHHVhZl/SwMSw8Lbn2FjP
bGtLvY6FzjjYxLAf4chGCtzO15uOtfXWT9yYhRyeGdlGHrGHu0fgU0e3ZyHLuSDM4xyaKhz2VeCe
k47zxRff64AWx5wMv902uc9T+W5awf1Y1v7Rc7OAog63fgjCe5YlVYLeiUElv8Je+i28ro17AVXL
lE+LTfnyNqbrcv3PxaJj15T+1czWPWkCQDfq3wSK667gIV+H/FggJ7hatmx4fkLiX6T9JWDJKmMm
JwwUhibrHwsGA5X/ASyK7b/S3lnir4dsmfIP9q70RE3ivLDGmVUEl6erYUuuIzedEQRRUBt/hJFi
l9JeMsxxj3MuNlYG5FyP08FuIBMtDYRFdincjr5+beqdSBtPo2c/4FrNT8vKRuz4DIIS8ytUaG8F
PP3QKrdFLvvIN0JMDKrlzbTQFFRVO0YkbHdBhtKk5k1z5T4UDpVG6rffwZU/U7d/KpHMMuFZUvBt
8w8Clk05DtbeX6DguZOq94yLHTzFOdb4TdQa+Q+VG39C/mMjzbOyA7FbAymRCU2MKxapdccdjeRU
HozZlQQSRoPAIjua4M2QbyMLriXJbqjFmwiXj0ZiQdBY1v6muYyUCNO9KV3QsqPaNtK4eSmuEUf2
zzBJYI8GNdMdyetaB8QTc29uRbKeqqHzD92Uney6bdjha5pRVW/skSX9DtOK3ojMpkO3LBc6U/mB
+NuO7X6l1T9J71B5yxSJug0Ps1tWl2DS7E3rcDQr6ylPsq3IBlwrFpRJkyJcdMEnG/2D73VAR/Gw
LOm4b70J24Iud32OD5hFQqfnbk0a0KR9seXwsaO1Qhk22fM924p5AC+Y7Mtpubgyb2Pym7jIGpBW
qbxD2x+DgrmBuI3r2LGpObQYQOyOkdXw+7Qo8Bxopvtag9H3i/rWVZ/P3hSiQEvQUmXuRTSjs0MQ
ymX2+juHUfFoKQPmQqreJfIrSbKxiq14aPaFS/l/ssx+P1WtPNJO7WNzdJdd+LhKCndLKCn1Exkf
a65ptPozCj000U9loOUmKOSw+/rPrz8ge1wTuzhrM5TP2JnVsaFfUrPPd8tUeFvcoflJ4aRvKIl5
1TbyHsM/dFFqOo9iqZGkDlQLrPJuYcj7WPbCvEw6UPtg9o/O0nynrcuUPRuhfZePJNEeOqPcdY43
ossxnG/DIZ2XPmRT2ouNAhukvpqUQzGVl9lF/KfHOjyVdrGDeYVpQ0hHZqBrGvdjRz0qWbP7stgu
uYib1sOcYYhGoaer2dsNO+5uraX7ls4L3r52/kkRNl4GtyIRNPSddzYY3L43SibvrcBQ+zR4qj0G
DUfDE8fbFzAa9aAxZvsGF4SdVXtvuu4CFBr0TUfHDrE8NKzj2jAaAWcScWIx9CunuPhsx275TslM
xUG2wDNllDAqg/E1CZLlu+tYRtwNOr+MjS9vt5Zi5NwtJ8foMeOQuI/1ptx3eSFeZaugnHk5DJRl
uOZChhsqarGx9sG+asYBZYtt3TcUHfJ0faO5qPbI2swL5LBxO1VNs//q7eVr8C59Y70P5dTHWizq
Lgmtz7VgDoGQvse5Lc+R53rh2S+7p6/rYyVesJ8dn2bzVzLk6rXkcJi6T8d98ot8fLHGir8s+Nlp
uhUhc82uQZVu8/cmMhI/bEhdyshZ2uHQz6O6X3xnl5mKbKOU7VXXvnG0g+Iqgxb1y5CP50G7+q7s
3S5u8mXkowb6hOZhV6zIplfpaBIqfzmuBkrav2ugD9QSW6V1zldbfIMfYhyHZP2+JPoq6VLcLbot
FwxssmGvVIWkMEtqnvpU8X1def77JqoENZh2vrU3C/VG5ZCsgvEJGLuvlVOGh0QGdRyqbG93vUnl
N9UQQ+h+0My1Lo4aAYOUlNLqLN/D6azelN3mWwwCmlNKg+XV9sFTWbt8GN4Cf+ov2eT0B6EMewQ7
TXgmkkphe8EfJJPfgy3s/fTOdgfxasrm3fUevr6+zrI/SeEtj6GR9ne1Tx2ilN6PZiiK01f3dSzW
nsKOaDdVbrk7rjGWsquiMzDcHDz8qfhJq3HnCe38oQa9axtinCRYLqVdNg+VRR5m5oEk8zApj1OI
bt0i2K+9UW47oiRZ+3jHOAcfB72fs212kU7rR0Mb9WPe057UpVk/cppmkSxSE9A0N2rBGuTtdgOd
gLFYCNHvWUKnx6jH7rWbJzrhdIb621IfK9/Yu0GOnqKm3G1qhFupHiKvEcYRqMahrAZx1yfuveo7
ZztOcrkbCWAHS60PrVceM6ax7qWmg2H5GTFO2AKgE9MrKc5vuibiVec5TUks+KIu4/A27LNrmO4L
+a5zGrr0aaw4pKxb2lB083KjCbjPiqmFaewd1H6VZqRImtu2xjKmUIg2bjCG2FCL99ws8OXSUsac
+PPDZK3y2H124ADvR1ctqLHHBnhyEd7X4YyTmXbnPRLqncEM0kdYOD/q9SKUJd7avFquDJuRaawh
eVaWfBjGfGZzU89pV/6qUkWub8v0nDbUDbqRBrU5MWBW8gtavfSPWrK9OtUK9wzx6z7UUxp//QXF
Kn8nvq5tkuSH4EZzJeSIOz0123aw3W2TzUdvop8NzTcz78wc79bKMnaD0yZv3ppQV2ZNsFSOfx9w
4jl2Pjqe9rUOc3of3EUARW5Vb0wXuX1MAmsTMzbZkR7yhfl77ndVwmgoKfU5S0ApgBP5ofZkf6xy
WodKIHb1SQLmYDw7ENm35PvD3nOxmfn70f3KjgdqOEQJy3unV0H2nPz95vQV3F0qqUDRv6jvGo8q
9e3tLbMOLhLHGq8rT32umm9M/670CNlMwbaBzmh+ft0bK+3GQ4/VCNEQgKWiy6+yXSwIitI+mMJQ
T6EH61nRVWPT3EyVXt6dHvE0uKzdWulgo0waGn3Y3Pvj8NJqHtUmSBksohButIFx/1+vjIKla6Tz
6+hU2T4ja321e5StnD8+4ceHaVQ/WhPVZ9UkGNLVcjtkoziUeWBsBza0jf21+VbMqn6t07bhiFn6
xD926/jHltP4KAZqRMiMPp1p/fDcuy8hR11Z9asMMUqlE7Ea+jVUkEtcJkE2Y1BNlPibgfjNScZT
NX1k2BN8E462iNQC5NHFw1x04pvRw/8NRGmShpaM846puAb+47j42TtZhT7JjNwWQsHDl0hq9EOx
/2oPfu1Soar2qXLbY5UOL0B2pyzO0gNPEGam2upxzVrV08Ck+T4dLbwaCxrqpug+by+Mqaxjt1T2
nlHd5kHbprULs9sBtpSHfGTwLS5LME6rO5vbKaMhPg3Gubm12ai92qipy99LxlZlLWB5bq8wWcf0
R/PK0Mvw3K7DI/EwZLfR/M8/DAE/4v+nZ6EpDMePUXYPnhvw+H8OTHa16wMA8dBjJJzdI5nI4pT5
aUF0xuZvYaHc99hYqaCIG1Pl26QippzLVcd5PfU7P1NcZMd7q9xmeSC4LM6LEM85Mo8Hw/hI3fFC
jxtOHEKI/ej48iDMOdz+fWwxdcR9O9zVbbW+LLe+fhN0RENg0fYNKfVdkxiH//v7ci7+Q7NBwAFh
ywVQCTAR57t/DvDXFNd1lfvMQ9bDG6K+Q+42TbxSeqsrR56cOa1I2yY24NxRh1VjqxXkHE9pv2wm
t4n7mmPDkepcrjeXLkiJkeUuycZRNEINL4ClggmxtYBBRtp6kEO2whXJ7/2WydB2qZ5ash7ue4MO
wbc31DBZ9Rl59jA7u8o7sAPWMfW+z0Z6ev+Vc+evIA3epNXvbEQPWIHlJXBPTsRF6wO9Euc42OPF
09gcE7DFQrte3Mwl0qyd1ZbPzsh4w5QsdiRHaw9PTSxnPFfPzaSH40gGlVlCnVpIFZ5RvbeZEptB
5NzhgknpoUi2Hm3Yfcv/O7Iro6DNXj2yZGj9085vu4Y4Xtyxapyt7XV97G2L6dZZzcxsN+FkeTGC
+qFRrh+BQUljpv0PCZlFtITBhzIohzWt/lmLvIsTGSJ5yYLjMtHoNKs6TrwFNUQeJjgTji9+z0Jt
z6NOGvzhLWA7bXAaesM9TBU3p6SGIZXxGjCqwwAmmSJV86Adja0X4DeQ0yPYQ2VvhLY3hupfZS1I
iDxNbfRnQfdi3zvLjzUH/mbkOE9C9sSsb8l+ib4ajxN2iTEgPDsiDfL3vZfJo6mIZjx8OSGjeVvf
TIxYeskv2U/OQ5dSygq9sGR1ZFvt0VcY1OjtlgK9M6zaJwMT+M2MZpGU3YyLTnVR4Uqf0YvhD1/N
CdJvi5ncjdkKx5R0kPMr2yzdbTDuVuAR3oMvjXznOGT/SDTiApeEO5iFu0XR6U09mwFopX62StCf
T5atJfHc0AC8kQ84DwhUyk3C8RqPIv2e1c15deDXJuP6Iw27CxqVS4mxctTLzNhbhpr2SJmr+ZMk
FJgsFTPubBgz0ot1iYE9rEpCYvdMIuxof/nM1ZRJog6DR1F6NC5+4RQ7t0deuAzMCFDZOZWZIFhO
T1zMQyHW39KVl7XzDjIM/kCJ66F4FN8HebQTlsoEKhfeaHZJelVuPGaay1yda+X9MAqXWqLB1A8l
OA4ust6hixH4sLV2NjfdVR828q9TltbbGqniBIkEKuatvhLM6PFc42n1+0OpC1Dqn56b2nsUKwXl
2fkqlHiomG094FpSoAACOO9gI91lSYzkCDlt7n1kij65GqLJMsgrfdbsIm6reMJ/GvGEMblvOoxn
d5WbcKJ3Q6en2lX9zTfM36PI6A5eRSN9bb0N5T7cCuxvZkHQobNyP5Uku+ZCpg7+A9LLeibxGCn0
9cMOj6AJqySq6k2JrM6X59If7itnwXVRjpxRiGtX2zjNgbVxqhmmFQqdXv3J0ZbHedccVk4GWvCU
bY1peS/WoTu4WfhZGjRxZD1nG0p2dGtdGpxmKxBPNPVROkYZ5R1mkc1aP7hW/meq+GJL4u5EJvd1
QElA5WW4zQa+KuWLV9HdzJSM8s4KVQP8d2PKqYkLA02/pYK4R+RXTW56v4h8V9wMINcbnTso3oa8
tbcM48a9Pzx2vv/R6Px71jOmPBJ6RYnlPPZVbvKWa7Nl5Jd5GSquq6pnHCdWvW0lu3qPLxjtvlMw
IWCrxpJNZ1mDKDOv2rKp7nhlfjVHj/O9/Ri8ftnJpHr3a3GYDTc/B0nxm7JfcnC1Tvb1PLCqC0Y1
A894HZXxoymq71nWOlv4zzFPHyqylscAnlaHU9P409PjPQpPn4n3VV6ayt1rfx1e6bC5U7jul7Wu
oiB/NKqAMD4ZuBtYg5elSfmKzXJIU30aOzGdiLBfq8AIo8pKW3yTAQvk87TrSn3Mi+rFqPleYZnS
w9ggr143qJKbLelhF80m1dp85qwby1erq0ECSxiTE79DTa+rHKD3r8mvQCAG15ispMzPBeVnQAIT
5TrJI9GjO/dr47HqPaBBiN1iTafKJyy74Flex5NEH0UheUmWMtolKWgvgGpHT+Y7Nyhv/uVgkYsC
c1sJGB20CUILTnfP7R9DPf+Y51sQkAkGOL3qvTfL/QJrirIw8bySo9h4TpHwNebn7MbRXlpEJZ0x
HkrQhoOm9GguAwNKBDYxCswt28x3pzN6pCHgOgcoSBitm79SC+GGXkPmWfBcsgsaJEnSUAkJKdV6
6sH1x+fCDn/Ytfa2jQjuLbc/25Px2DRU3kWmCfUZ3pUOVJbQsO7zMjW3bjM/1Ib93hbusUnRg9DM
ZDirKK6LJTb53D07wmnpc4QD/jeiuyQgiYIu0Ofasy7LXKJxLXwWvNUifbJWavd9GhfehUUSsqFO
ISOhBti8cPpFenPzuzAvwoWfibLH30BnpmFEFzWajWw5dNLeL6mLfXz5NMzBQGUm/R3I3ZBT6GLa
d0K517ksE/VrsihdefMLnVO6UAMDg54OC8IWeRJDiBuS6f0IxpT3RTCbc65vCxcuI3qf27CO8Qd+
DrZKXORCWGm8GuiA5FjsK18oiujWz7G2n8KWOorT+q+Jxf2zUvYcl5r/1Bh7hcowc60XCvUcPlxp
ROL6vjOySE8rG3KP1Mr0bB6o9EfV4/PRUH7fNkl2Qu413PedumD3Yg6dOHCUDhh2ltvELn+hzH5d
kFds0CHS9ixcel7h8rSkK6dYO2M5S/8tLpPS2VAdbClIruyeK41GO/P7I/WxNPahLpy0rdEn1uan
YatIhTMWtnm9xvbK3ldT/Yp00en4VpTO/ek72bPYDsm4GxA5+Dxv8IPiYprNSJQ1e3VlQi1zCStd
uUuF/aJMfYJPQiJAyKek2Ol+ec5ta0CxMVD+Tz3g7YbA7jTHfw78Kn4MRUhp/S3RDWon95ME8NZI
whLbGyomhwcW+UxH7fbumahw/pm7x9BOzomEbZp7qbVFCYCWMzVJu91LWs5R7oh6H/TW96TqYMRk
2X2RSEwoQoogTlbPW5sgIW6zUJ3MjL6zXAx2n0CdraX504MUeC6q8myX1mNmsCInpqvO/jpex3Ba
aeVY74P/Hyyd2XKcSBaGn4gI9oTbovZNVdqlG0KWbHZIIFmffj7UMxGjCLfbbamqyDznX6HrLTW8
FIX2HLbMliJapgLLu/cFFcnQe53nnpWeEoTk0NGVCOtN0WgAHZruKhdYxI3dO1KRTSLVN5wxz0Zo
QM0a/2ajsIJ0lEvZjgxaWzvRsPWnsWZw1lhs1WRxZSGwDWqhvuXAHYI6iv2/8sybZlIXZEso6phK
4zJ/9OXwRuKVd4jTMw0L/4w+rrZV5k3HsIy2BK05OwfXcKCb5EOB+sdr/tKz7jf5kXf7xiuWrBGp
fdd+848BaCXiVGws0OjVoIM3LE6u1YzhIaCRGSkPqtc8BCccgGS2RjR+EdUBOmD/66q4O4rO9A+g
zd0iGAEkd0mQN/R6ZYrlKXI7g9cg347UlY9gXc2iWG0H1itHGSvf4CEknRKpCt6VcNBWYduCZJj9
yYw1HQwxMVdFEn92ecx1NaG8yKRCHyLfrLx2V83IlOANZh9MVwapDZmph4ijBmytVIEVah9iTANM
nOo+ZAPfYeF9a4JdSBrVeGC1fqrwOQTK45y3bHPjxUBUTcKaTNdAK7Mdsbft60B6C52wCt0mGShW
obqjcntUab23ESME3Ry/TkY7XlAj1qiyMevy0a49LJ1Q/I+mnMYn8iNg8yXURDNC9Ua6Qknyk8fI
bDuUn2XOf4uTOpvFR26GVBqq/jal8/MQdlR2TW1+iJAFsmo3q0FCrviqGM+9RzKH1+aB6lz7ye6T
EBL5p5X++D4wBKzmYr4NNuqCKaHauZUQV4Wq30NnqS/k8OAmcu7gkZy2mdMFk47AkayhbC0lCKQ/
hBsjD71VWXb7PNRcnOZtvOUI9DdKcly3I5aYONYbZkhSNmIP8jVFepS116jTTiMZRl240FOU2638
Oc62JOjhiXGJZCZX6tLqteSus8+DLOQ2k+24dpK0hmYIHxuZfjYzCqMi6TWklvlLASu3S4lCJgfj
3am0j6KOXhFzciDHiNNlSLB+Kzc0f3pB7ds3FygMGDL9SEVXbC2vFseyqKyDgy9jZeuLLsBS/dot
cDoWXfw+0EgyDDp9G47RQQL1JIxWub8Z00QAHMTPOp+6umcklZGagxmSemzcbd2G6akLIWCm+ruQ
k3OiYtCgB1xmAeFxyI7IbHOZ9nMQ6ce4Uu6hNJefq6ynDf/WIdUUUeho8+36ahcZGhItGTZeOjNO
WfHRG7P8E/auuPNulovpbQ76HGdy35pnZBgIk2J/P4lyr8/zjx2jsMp1kjRDwvXNbnHTSeHvOotx
ZxBh4JNCMm4ZK4mJd3BDOeaN4x58m2cILNiEAnvWy8S7pKbCpc0JsaIB6E+XHOTQVVuiOf3htRY9
vidF9M4sw9NQlyC9TYuBNj/KpqmOUUYyjIficXbunaM/iRnQj9Uy7tyRCCXu1bo8aNMP+j5v1Quq
JnrP+aPT2LrWdWQcDc1nsZT1BaJkiZTT743wNq5RXbQh/vEaX7s2Nus6ZPspYpWFfnbGsVn7XTYz
qrHK9Gm07vXW2DntXNI0Tnm4nV1jdwTk1GS9Yj1FhGaX1ymBLEeju0j/DJIMCAAOi7+apomTkbc/
epXUa12rfsBnTlM7QVVAngauoqYEatRpr5mAhjRzxFPooSp2YvfNadJllWYunHUZWBXJ0VFh7qyw
29kEOfdmvq3m+r3Sope5JdNq5Fyj/yfg0C/7y+BWZGG2dcjL4L9QVD/1VvFmVOmt73zCfguRBKqw
5Ra2qgD/4i4ZVvRNPXtkmmsusn/mU6i8zjID4K61quBY8w6XNJJAiYDSusT2YczG6mHScIMkMTS6
ouNjsolwak3ehKJM8JM4yavn/R1bTl5ZQUI04bC2o/atTwRKn0UwkmF6gvV1gV0UklkNOCQynMvU
VoDTGHFWju/DLhCvSYgSurg/UqK6G1rxLHX3qWqpLiVTHThC1tE585O/kdLleW6Toyj9z3EisioW
yAqmuj2P4fyatUhQx6IGsuLwMiICkFUBOefpeQA0i+7EUg+Y11C3UI5uq7o9tA5SH8Q8kz4cBjgc
SPf+NFrhvbEkAesV64BLFEu6XOeFhSRttNG32GOIajHeKuxYXBp8Shnd/nmxWnbmmLb6IsOvasOf
rEVm6c82APwqScLv1nfeOy/1iWZnWrNia5MBTay0cElbbm0qy0k4xry6pAa3zzZMS41osKtY7GKn
py2SSqeUN5JOcB5keMuYFBS59Uo9XHsUIgWzMJDYK165dPGYd5Q6xkrmW0VgXTCnlo8QI2Xda2dq
Ferq6LqxvY6aDBWT1ubXsWWKVGXk7acRUrzUJ4Zss3uVY+et07G9MTqLC1Z1QkbC4Z2x6lDqbAQM
Kv2+0XI8gG16RBmTMy+SwjFshpqX0Lb0u51yc/fgH9a5chmZbCwzK3MKkBB9aJ1xcZoZ/flyj8dt
XQcD5c/FAGJbR0ymVmQYG8tC5OdrLqMRCU5Qk8YxIZsBj+dHXs63EVw6GGdtyXov2xVpfagB2+Sp
KLN/mjTDYEwGcINE3Tsj9/YttOnAWZNq1QKO5uHG61xKASDgttlInnmDm80HtrRkuzIrLlJ9EleR
hXfy8p7LDE8Hi5FAGqV9qCqPcexXzNZo39E+5JhCGJvZBFZJak573W14k+T198Gs8Jr1ySggEFwR
0AcxwN6ZXgSEg8IT+WTOpm+eyvKzksK9iJk8VjeEne34cPEYohDSaXDWxWly6g3pZABZff9FLAPK
NH262IVzy9Lw+zMch+LYlM5rr3PbmJN9S3zjsU21726KTc4Paa4rp41O+gKKyym/4B/R17p1d6Bl
dr4Eoeoz95YP/cax6kdqQiNWDguBpd5D9NWC1lWdb2wyo8fFIKP51NQbOvG9OdUAheGY25A+4qRl
FW2SYz07qP0cKqKSEGVmN3x4LVms2B/7c052+arvtW3qDwA8UbpxYqzKfR7ituEI4rWM4O3SlSFZ
5K2UJXXQnt3K5wlQyVPN7bN2HIVuefzi3aK/3PTeM2NCopyhlG27e657l3Yq4G9dhRQCNXPe3vU0
u/ue+lc004pxBdmjMwhAAXS3lnHj9c/3UcxH0RmAXcFPuKqSh6lnRltucJLTta0dGrSSQnrQTOsg
MgrhZIcUsZR9oX4b4Tt7p+YuI2KdwooMHKJM9NzBQUoqz8zNsYtSawgiwLh1o0/mtjN7lE+FhjzX
HV3Y79lcObaOlLjBvCIc/eLRhTsn7pIC1xMIieBpJ1X8Yc+WB0vqfgibPdgT6YdOKNfGHIpDNFXm
XUa+cbdBA90hvifGPrF20vDTneiLrzaaR6IsUweU0uuOmgJrV09tDfrdw/Rtal0EWh1drNysXtHs
+7Mgr+BGJF2yBiP5qw/DwGvN4NAYQNqG89cDXBrmRH9pXxMba2DvFFdHLA33qn0H8H8QYmw2duKv
5hFQoPJDxHaqPPUmip8uGhGVZpDmJEsFOpBLAJS3aTrWMCM7tyV3tzPUO0WkTGqMeHRixBNo6BBZ
1Q+aWb73BKltx8K+LP93NZaQYhui879WRvqjtMgMZgi43mhesyQHLytc0Ch2Nd3NkEGVL5Hmoj6F
OHU6D6daktJhkjPLTdZLUkwN2lVd8OaPoGNZLPjwJa/hQuTOufPhivyO9OMhcnZay0VLHZ++nlX6
1ncTlw0Maa9jHMtKtanSPFpnFLkR2M8S5OG4QoQbfooOlRl5XC535yrO5inAFvWAvuKVCeUY6pW+
dR0ydQZdqFtKKbHt2V+e0A/cXFwBdYGbSuk/sjR/GosiJ6B2e2049b1NBgrkkAD4mhNejaG5mfUs
A6NJ/rUD05LhnjPEcwG1Z/HG6PuVmkpj7WJcaW1bMsa7p15Sz4TqlPZgz9JWjayJBbBgFQR84yCA
zXqR3CMnGXZm0/0dEvtMuMD7sgaXMcrsbpyQ3/vut23ckXZNQYvKG4sBN5mTvxfWVOKYTx51B0TG
bPoH4quivT2aI6YMwAO9+xT0bKyTCgEPOB/BtxZ90I1PR1mB3pDAko9a1G96h80+c7D4Y/x7ygzg
FsT7QJH9eDLmZm/U+TdoDObDRTRrkje70j0gtsQ5V1b6oUkA37iCHhk8uv1EY4lAZIMVDKH74s8o
BbtUP/uoRaxkuYzhM3rVkIWKMbEXajU2Irku6lfm/DAYZmmstNpUnLtJGDTxLq+cLOg7LuymVtZJ
XhLHNA65JNWOlvFGlSSLjWDZo2m8FtKAmUietKHUtkjfoGwsl62FDKUQRfoav/0z7qdtPbYOrQ8N
aUXiz2Dyjg9pGeg8Gxhcj+i3mBen/q2pwcG0mbW26qcDA2Z0HUNkeoz7fBgG+oh4mAXsxsbHwNa0
hBtHiX+LHPkWpel3PIlb40QYNieTO9eZGREL0WyrdGJZ+v2ehi+s43Ng1KBPEpEnjlB+cCATInIi
M/ksvebYjawlfjiuLAwwK6ckdryvsWnwYcFV0sTD96jU0yh0PnWR8WwT5b010vIyFP5dyzyAAL8Z
DrnTVmvbyOeNKjoceNg2BZKr1ZySLM5Q/QTu9Ta49l4XnzTVa4hgRYOzkwUqIdKY90xP1pUtzkY5
Bo3npduoRJb6mX6WsHJ0Y7WsNyUZZeH07Iek+xi1yZDSC5TaUAar2bfudQkjJSVJtDY7HzKP8QBc
e6wny9zGfndWjeHt2kJ/8hZzSV3nQWVSWRiiFIDpyQAcWNKwUq5LKN4tmdo/SaM4+W1gwjaHHxpr
7e458ftY0vwMI2vvVR+vpQdh1Y7mOk7MJ1FkiAFZw2eguzOAKUJJhKdEcxAg5Wcm8w+6pQSifo7b
u5s2GdlnvliPJCyw3mOmSHkneL0M5TWbVC/RYtq+CBzP3yZEci662HqFoGYNiO1vM/4WYLkYY7dx
rBL+XkvzMXwNyApHcvGG7hb2pL/2BkVKVtQdmkovsQPUJzIxUdoJtHLt/FibrcuRIXG9VNMdXwhH
e/WEJmWji2zv9XP1GPuPInJAXzrSwqzsD4g2WjuJ1r3segqbNH/vWYzKVZOATBAfEZsOe1Bxc/XZ
DowZKqGluS70A7RnD1UP+9O7UbIlvWDVNRZ+bJw2oV2WD6CkSw4ZIX6T5jI9uhkenqYY38oMhbU2
vc8un/dcU+/pUBs3ps6z2UzTtxYixKPVPaRydvxLDokDXMFRapI7fvz9EpOo64w4R71xxGi++Jx/
v6hCWqBnRb4mWsE5AvoaWyGLYYf/hISD6mYuyR/K6fyHJkduEyvw77Aj87msiOHtJ3lgU2uxx/Ib
YzG//BruZIkjKEabr4iiBwWUqOkFVgBfv+fVmJ7GoxO5/SNKEnc3mM3ZLmW1s1WUbHjKwZMQ0u6U
m5Hji+n3rIuK9yqehkcjt18B17FAOoCBokDxl/Spdzdw5+2QHEiEe6iJ6gGfL3L+ZDfltmGurEPt
T+LSLl+kRD4kugvW1BnibMy3KJfV46Q5pzJzoEMs3DmlOfRHQE7kWJ3HTfH7y+U3JjRxw6hpG71v
w7M22Tl5Y7F6hEJWQYOcPPvNcDA1YR5/JX+JObQPg4HJqQXU3ieu2TzA9dE3XcBjJng1y4xEmC4H
GKLpp9dzhVDVG4OElG9UB+qz6Eb1SMwlkoDJQ/RLzevErZC3+NmSajtAPj1XDIWDFxpjUMvs74T7
6VjIZN6y5E83n73k1vrW1ucqO7f/5Qo1APj8b5dNZXxhFTo5eV+gRqWFAcFV6KP1NPrjbBMLwBwy
408R2dpkOoQhJNXXUO2u04fiy1QWP7iZvDEkvyVK67da5FlP6QzjSAh/oA9xccuMEXSiJ748GbsT
GobyJpAnHVTjDfsy0YKRQb5zZucU2V55qXpl3cbMpYTNjrf4K+VGYCg7dz03Q9bYT7/veYeoz6Zb
++Io8egi7yfYVsy3rJq1dS0swfX/Fo0e/juC5YkcQmdjVc0TEGi2taem3IqWdsU668Sp0xG6e5r2
1Pjgqgh2+pfI6bfRwNU7jp75lroVFx7YwVWTfsJVWmw1fEZv4UTUOMlI8iOS0/H3b0vNyF2Nec9F
NTA9RtLakXAEjGR6LX54MW8z2yZXzxsEDQHqrmZktlmZlA89ctxlfnCAiotPX1dLLOfkvaVDEHqF
cQ6Ba86Ujhy0pGd9NYbhUY+q/BS5VbwucwVA+vtpR+vz71cUCJbRN7DdqmrAYpHtLN9JuBomBxfZ
lNWHlO0PVcq5t9W0DP1/zaKft/iMv9oZXUxTWi8+Gj2A71BsKxHJXdrFnKGL8raYUM0UczYQSjTx
6Lf8Ri9KI4iqWq1JhAtcdIYnuy02zeQlZy3J7KsZx9FGWTigWs3+UvVsnq2pGxnu5pL/Np5GsXym
/Unrn92ZRmujqwR2Q6aj/56M5VkYkSEvuV35DveRfkyS+QdnavxQOrI92YN/+P3V75eJMio+5762
q2Pb3FZViJa87BkStcE3ObpNVD6kRlmeLt8SYZfBxLS7U6MfrzhlbXIW+4S8IfJ4wlGwPUnfuGoY
A1Y9SOx5rqL5Dta2/XXqR5TobAoZuvB3qrr8fkEeVl306DmiV4aMF0z9ztxhmSUYjPCaB33x6+iU
vb8mkX6QtYKEmGVzscBiocN5YH5/iX2wO07oXg7xXGvc/56CQOnjmx4SNBhBruiocAHJWY+0eGbq
gUymLVWdK0ZmFNd6uAvjauY8CYe97FBRKqsrnunnCXRLN05o5f8WcQtEHSKOTGPLuTCp/f09+zH2
1mttjvU1XrN7loniOdeL7krOySufu6zpP20773aGTSkeMRn+qupC44Awn9rzVBSvc0tCQzSiCp2l
yE7CKQza2HF4eE4RPTYOR71i3O8mjyrnRYhpGfJH12YgKQfBjXKS5A+Sp1PIxpzyPMc+4UfN4Oin
rqzyY275b0qDOvh90QDnQgKAtrRx2KveU/PX4BsfTD31k+E20Xbo1ZeVgeSLQdYffswuj+JwpOZX
cVFANOVnyxDqhH4v4GJwntKGj2eYT9AFNZrpMSf+ZPIsAHDQvf6/M3c5bbKxYMSImrewrDc5wqBA
Q6QUYL7F6x3xDOdpTzixHUZvoVsefA2XUT5Gr8OgOHYJYzkPdBc8oOv615ZeRtTCIwkR9HqEyj6z
VKggCr3uNM41I3Nv3Jth/EsCUX2oXFSjImYsm1UvD6XwztJM2g3T3syZsni2m9j/4oJmm+uydSOM
7tgaWNdq8L3VkPfIBtK0PHe+hEQ0xxxr3czLLuyTJ1S9kaSDAGam8bMiyWpTx8lTYrQmVnDf2bH9
//ohiIzY5wmQvzcRvty+dnnnP0GBhdC73icBHv5rTUAzhTUJ0HvOVYM0r4TArvyHmozlh/g1Hstk
i84vWse2Hj/pia0fOn0kwAPOeeWFAPMrSzkgxhMdPRPHwKM0BIR8yGKwQJalLsMbIP0+zEsObtzc
H4ycPEMVz2rPNghdmb7Mw1DfcJ7s6f9FjF/10daQ1oiJbNuUfvNQRt0/oWJuxZyKSQQImJxUnZxg
LauNKlP1pZs0JVf9sextfo7Inj40h4y1lCkW9UD3aKZlfxQ8ACtHTOLo+TRl4/f+m4kk/lq+PzEZ
3vHXyiGT6i3WEbhf0NS1x3QQ4hIvX9KUjKTetW+oerK9oyA6s2XzLas5DGZ81pXIxU/xInNmMXQW
C2qLw8Cp1VWZUX/CDcglayWg/tahKlL13Jc2WUHxU70oucmcHIOs1uq9UfWPSPedc+aiqpVhWkPW
OB+OyqJnSMP00HXKQhcDZPTfWxCVI6fXkqvUjOmD1sxkF6DABUoBqBm6ZNfxPu6qqNaDmIvnkjfe
SUPMeSjrt9CQ+0hq9pMHps2Q5AfF8mexce1910wu1exORwJOPmVWNaesCp1TpRmXfJih0NvcOlIP
bq51BITHYgyv5dYSI9/58u+RyJMqI98xcIpA1pV6zEf/CkzDpyZ1VfYqrBe9I5Hqv5+izUe5/30p
6uYl03zEJU7xbWsEyS2fs8bKtloRDS/iLhKt3ft+3FAqIPy9RuTZNsq0m+AGAq8c8MmWHrsQU2FD
4In07oUfu6scSeQllc57FJN9GC6JKkmfeYdMDQ9dEe9NtK/vAPAjgCLWQDIIrI2ZD8g9ZlJd+sSs
Lr6xa2ZF+6uvqn3V6C8Z1OAW3fS8ofouQ7igpVge+milj7K82iPOCg9TxHur3mdtfhqW/DO36EkW
+x2Sw8K754RLAbk+4GTgZUF03hJ8tKY+QFt3OED25NDr4HW6tbX8P3Pr2PdCQzmpJCwqduqcf6yG
pxKsBzFVA3Dy+wLLztIvTkrKREb5acFrFYWO9Yhh7s4d2V+Z3dWhJ/g9UHPYXl0zwjwlzPGY2yxe
Ohmc+3YySHl1k09CgMU9tNeOx0qrhap9sn3iyAn3JJEZEHI/dPbE6jX/89zaZLOykgetFSiIJiTF
WE5gRHQ/PhXW0D5GFinpUGKBC6G7jD+8IBEsSlmiH4yM+NlvAGO1FqeAzBFFeoMX8bmu9DUZP2bQ
9L5zQuO6/s1GNNXQr38NYmpIU0ZtzdmSvYDqgjT4QO8Jmal9660jSnBuphzpA6KSPtYWAeJovfUS
wUeVzCRgW/U2jWuSU5Y7TcEVaY5dvDvHvuuRF4/1vDYw2j2q0r8Nqd5dMre+EEIxBjJC3OY9SDWP
bwoa4SqcBG55+aXZ5KhtLbidTETTm1YmIN9KW9tAPs+IAx/yKH1QrXCuFlGaXFG+ADYoGGpsxCu5
0yd7ZxZkewwJ2VhghLtSaMbOCONmr5uMpmQc5+u808ZralTczf1MHZ6eozMImy9Tavt6KvvXeTSt
vUdOh9H7+VHX0LENTlSfR2PBCvtiXxiZ96kvbv48ImL9mPU+trnxiFXPwXvS+BtrTBuOCZ6k3Mnl
sSDJChrAev2ddrzKjm/QPSzTA67X3x9DH/Hh/eeFi7r33z+JlDgP6KFwXQIdEDFvzLoT1+K5NNJh
l5Hm8pndhkSc/LgaH0OvfzSawjhFA+qrabSyXQ1/YM6J9aYPvQXy3o7ozAZ2RALzNtpsRRevtT9/
Bfaxk2x9m2gNMpBYOD1ckt133fniiwGMgyh+mEMEdfUSJ8I2AfWsMJJ3XvP13xlR4yXWeksnQ3Vo
wjMK8Dygd4qgzy6TwLPkR0gT1ux3VNtUPbg5k1O7UX7P4+hqR7ttvvva4miv45PDAIu+yO2x8WfF
dxWCgRsoKGtya5760L7BKz7z6aquk3Aptqqw8kxkDsBWmW+tn3/4mahecCW+UYT6L2ux0yMKFKus
Q4vLMVLcEiP6U2cy5UKyOVt/F94OrdmxGvJhH0/OVzV3uIQaLyFwypmw/y6rZcEghym6ibe8EOKe
5+WekI8PRG0sesawryr2wSJ6ID5/gwmreq6j6GEmqOz/f34mPnT1G/n021oJLOrtdJ0E/p5Gu23t
pY9jrhU3wbm8Zy0DAOg7dz+7NSZS0WxyLSUIDuQC9Q6qh6qa5wvCU3vl62H/tgSiQn66x54snIdq
4l9zErR7i5FR893H3EpqVIVpeze0hWSPyAZAmS3uuus92u24z4gl+dA5QWb6gmMrrJ/9yXqrJ1zZ
TsOSu0RVTVYjdr8fYj8FHCIW5gkE+PV3WeUaNIOKJNY93j1EpkWf79NymIKoKOMzEopdF+Xrzkqa
p6IBUOqrCl0Uk984okrq6mzc2lG5swe5k6H8pLThENr41ws9SfdRMe+XoE802CRQVvJCb9e8KPfY
Spi8Bu8bpSva4ppBjxFRO5R2SNbWxmoHYsZJqnHyOFzxAbl6XFPnjD5g9H1fs2P1OPXlg94lj2Cf
AZqUq93jFc/N/L1rNj4e2MAJkavEeC9CV+5Cy94URoHB3njCDnGjb1MuNyfy8SH5YyHW9fz4zVB+
FrQO/EdFQl5fw7MZcbsFiE2PxHedJ0tPkHXktF1rPNpu9R519U/ZtBNKU/kmcsjlMNeH/ZQnB71m
S2mnUzFFYL3iiS0LmR+z3ICJgcuGIilabSIRl9Bu6boEwgC1op/BgAxFgFDv86kD6yNSauNODZAd
fQ6GN7VnCh6qYEH+iXd+wrxg3ihP+gBM2eRwvtc+TjwCzbjzUkrJEAPEl7aKuIpcExrFvAodDl7W
7ruDanLlLHwtXgjeMQEp4c9EGXuPCPZRUHQ4PanRcjZK0PjZZ9/GqMJdbTc1nSCkxDpynyNk1Hr5
0wBCbvXGOpLfg8uoXxOmT3FM7z4rv+So9+lGyk+OtG796BJhJpM/+SIMHBoGqLCAgJRwc1tPXQxd
GhdP1nyOUKqqTHFndNc6LT8kWZRBOicegkHtb17+jVk8EHO5n4JUq3VfMn6OuBzNuunOBfcYiQ1P
xFgTA9Lnq1AjwxVCKA8MTTwWjv+egp4FU8tJFVr5NaXFbchibW1a0ZvvIo/B6E0SWevexii9CoFc
GaTO3SNevxVEi5IeUagAvXxA9jjHN/o6yLhkbzFun9PyOeIDVaf5SyTHg5B1v3N7RvOkbe9DZOm0
trgNs8/NUkqheyGzAFfR4xT7Bw9PAOUpHY9j1TzHBhF3MGRI9L/JKx/WBsWTWDPKbWn66KV8+y99
6ISEubDWzb8SgSKYFj/UFLsXu0IMkObFT5Obf+oIFbjKUu/QOPV3NTpUXtv3nMiAumeK6Vf0bZAY
iIQd+0f2p3XRpnhd8tT2LQvaSIx0YzvPYx17P1Z7hR+AJOAvDZJjtvQEmMjHcwJ0CSZyYDSiRUvn
dajZmNlmffhcHoDt+OJkDdRJto+a+lp57k9PblRqafA02CysGuZkCJoq+6g6PzwVybmU9Rh4muWj
0RIrCHcdak6PhAlDZvl4wWH9rIUi470l6MOO5aunfFgUdjGvx6qcKTJRkPbt/CoxEA1r0Hw06BDN
8pKnMGf0WWxnknI3xryn3HreovCJ+JawuVhox4denwK9JWsDzeN7OOGs5PjeCEBX3WRTzKsPK2P3
m+tj7FbwYXTErfUpfyqWeAXGKZKSpYwfUPh15pCv557Xd6CnBGF+ygb+kRIqeM4M9DN9YV292F3s
5HDSpSbbbVXLT6fyui2fpJ96ImdA4sINq0MRRsMjIUVsaEuIgpArT5WfxNBjzjGKn5kMyT1P0d7N
2s9I88IVtNWX0XJUqUScQU93kng9ZE8oBbD0HCYCi0gVwVcU4QIJVWRtbTNpNvXcyNucIU1EO38c
eJoDzW/qU1RDLw4a4xQ/S3KY3OFNtbxBEvdaJXNn70xX1JB7FNwfhq2PHOESc6a3FpN3b5bVo3bF
QzOWbEgkBlznev7uSM8l56LdJG1fs36g7eyuJK3Yd42RkJxAbnLCQjERkHpPexMnh2U0L4ns77NL
NEaDNF1DKb2epUfWHgJGs+s5CwGi4TrksHYT56U1tGrt9mFyxsMdnVAs3HwyPrlE0s1sMp/48LAb
LnhKP0V9KJINM49vY9xRJKauZZ3sp5A2ehBoOF9DYf7J6IFo1F+NZVkP81NHJe/BCnFp80l3R5/F
PUZHEP3ravEGx0TdDLzPBgk1gwz5mlICZhj5Ys9M9zmNbjXYv2MrBqSeKlntj0vgPym5CEGSShKR
xgM+qm1XyKMpB+iSMX/nIXlv7QIZIZV1UFcWEShCw65B4dt6YfjVhOTfzB0ksnwcz7hpUCFXmBMQ
7dx8C817TsQjug9qe4YS5Z7xIE1xIMnk4HWhe2pspshY83fDkD843mKtaQ/EpKzGunlKaX0PHIU6
Sfoz6xtGv6YNHwByH/M0bTe4sDDmVfO7IIe4j4ja1Nj+c+veIccn7dlv153vn6q2cKCNrmRYutCT
8UGwb/LYTR41P5W3i2oTRQWZMvPkBaPZj+TlTevJI1w7rCfM6ejXKg0Zs4BtprhUhb64ho2HO4SU
6MrvoBeU+4J6y74V+clUYqNHM+Tj8lDbOCEqOOKzD/QjwvapyOYvI031i2am9aMoLnZa7mWiXbIJ
WavtFdgryHk+tR55jyWYbZ3+kx23sFtM4HxFfbc4AXAKanC6xO1to1Qrtib3tgF5sjZNYmZ1aLAA
ovOsMousODRlgNlGvaojBhaRogC1TETn8exd/cFdYTAm+wjhbITnJcOFR5ZH2p1RfzxoTgS5uSC9
v/+oFhfj18wtzcusGG3rUAd+DtOcdAhTP7nkQgW0KOEoGf9H3XksV45kW/ZXymrcyHYHHIDDrF8P
rr6XWoaYwEgGE1prfH0vMKsyI1ghusreoHvCDGYEcUEIF+fsvXZCEdOh+nNqZYasN3N2ZtFonkth
XDikSNMOtabPtW2jBRDkvsIkCI54RdUmRnB4+/YnyPn/+FPSNvqgSu9zZ5vxrUuJagXVqGGVECW3
mVsSveSLfC1hw7FM1/kN/K9qMzKrPoDt1Cs6QdUnKeJnjKXBSxXsmx5pjG3OnzDJE6VUNQlaRt6w
uO8AHsR9c6tb22EirNwXaX4CdDS+ehKxK1vF6KEAk02/17HO6Kro84ann5su9sPstbdRyHCW5H55
ojg5n8JEVbj3y7VyOvvFMFlAWpRAbyuXd5ut19uXuanu7UZu6XbNZ4CFjUddTextq/ImdZVxWabq
wHz4u2x0eeuzDTybh9Ym0T6bnyqg0jo1jsMbAcUThn8s7f5j1gDZGgrZnMIcgUhYx80thDWyhUrT
Ow2NEVx0BjtBzJr1FfXc7VtZQMMnPNqPJnJKBJtB+tiFlsbWrJrLiN7g2gOpulYDDbshKKbPXgy+
yzev3/aObGZ5RXvd3ffY+jfuKPu96Rf9vUbqvTJG5iFIM3e5kdlb0yiW9LIYcX/mXTfoLg9sOduN
2TvmA4j34o9vWbqblUtQ4OBbF1Fh+ODQO7RTyBuHTVFqtdEuwWAiSmFoGl0TEFDddxs6U9BN6E72
ft7fzXLJ0jTjqykGjmf5EA5iqDqmcxbULUI6X3jUewzv4u1Pb18iqs5IJOt+/fatEE5wjE2Qn3ZT
36hxcZqhmSb4StU3f/0/lCHAFtjf7ol7sDFEQnbpRTFejrlAZO0aivUTttG//qJd/taX1Cxs0fq7
d3/x9rPJcOe0crx4+6Ya6T7BrUCiEYfnf32hyGycAQn88/9WZYYsLkb7niaNf5lNoX8ZQOK+MFEK
B+Y4X6iWIuNkBYdOE98Fkqa4pLd91kLP20r6ohcVWgR6xPF4IMUsOtpChHCiZL8OOzd8NqbgaDhN
w8uM95T8F4VTvAYsgQz7E8a73yM7/qjmLAYOO3i3/keqEUwxMrYfKe83xxa14ubt23KI0Rsx6ew6
lG5LqWheuGxzmYDnKWhJVtpzTjbBkagH4VGVhXmoi8E8j2u/oHdVS0yUtmCJ0TxPC+mCLJDHmvP+
lApCrKhF0Xq9enu63elJmUa1N9/gInRdwA/W7bAB3tVc9WFi7brSstVh7sqzdEndMG009w7d6LPa
tLG/l86iRG+s5FLUkCg5cTvovNNb14CPtNZvLwLpDIAgOWSwMMzHjBxX8lzx94Y+3k7mNkblbD2q
WJ7b0+DRpvf9O69H1cAQl68bjwp4P+b1TeZnxzcShV1NpB2+veBVRCE8lzp8xrKpeqf97OwSQgyu
CCT62NnWdAy9KN6lOsm29ALKY9Qex47m2Nul/bMUR7MTfTP1L7wi1mPbnXvURLZuS/kBg1p2H8hx
FzrCui46lqpTUQHCbXN12cwWU0eg2f5WOGwMYTkb4aBReYOq5A1svLFsWSHH2t03bt/dxAlCVTPG
zlbNLcohu0z9gzFF67ezfvuiliruGGPNs73g3EYyzw7JPL2hlwIcGitaJ/Gp6dm1+jOl4wQtB4NX
fei8AI9KTyv87cti5aoiJ7mp6sbdyybqNnWNutCdbZ8mr+Xc1pKwiiApWKOOw+6tkiEyxaGXxCFU
e9M5aNOddh+c/ogu173Nh7a7oJ4O129s3E9zhng/y7L+smDjdf5HqauYKjzh1XQEdItTR0Iq7fEM
1Etr2Rrnk25LjDk67TbCze07DzEuzmUmKFJ2d7QknTsnonwXBGAbAIVW54UPtXKshTyNFY1jqC7A
vCyaH4OlPyNqn6wivKM76a1LJovtW4jEELHU4eq/9QG6hlc5vwIISmkbBvKDK/jvhuhRhk0Wuh+J
R76rCU87t0xuVtdG7a3M1dPgy/ms8M3PedkjfrWjhVclrwecoTa92Hxnj77cN/N8RXUtZh2uYZGC
CI7BXEHhtJ9Sn7fm7YtGjm7gpjwNo/cqYmeSmyRPDl1qVhaAEGOnHbqoPAz8Jm4r14R9yDWFPQnG
3E0xNbnZSusCe5/Mp20GguQOdVt4nWbzriYqGb0tNklfNeJygpK2spceqEM84grlwAYAyfRZRMl2
LnEJIqU7c6JMnyxEWkB3WJlJMno25lISs+vyMM1LVJWg5oOmjuUOSMrxUM44LIcWWc4WZ3KPn9Op
LRa3lgX9zlSoQM7Bs1Z3ftL19AnKzz2Yn6NlptYBVvFmLny0QNR9aKHgoujMFB0MWRT0CkmGkvoV
IsrjVJIIq7R1w0tyAvoFfir2Xt0SHIXDavrSipz9zKXcW7kHNFTMBfYoMiyqikar48KT9TeFGK+i
CrklrNIQM2tRTdcVzgyiBtpbr1WY+biziLAu8ko/O/Nz0Gja5Xawhtx6tOoGG1nh3Hp+hcAzg/af
7JyB1XYjCG0as/aelUuz82rU5cxj1BihNaJ97fbkmBPOEFxEeKgSz/3STHaB2Ku290nGIr7LvRgs
BqJ5DNmlIbYkwFOBkeVd2bblvpJGwB6+5nnrXHCSHTwKFr1z2d7JQUA4TTAYZchwTet36RZPjmU8
KbyeuxyYhTu2aM/NrLoWk5HvhsH7ZPVsY2B4H4aGqD9N3llpVvGhaWmL54v5oOv0g99LvTKkCZY8
yTeMuG3J/nIEmMFMwD8cZ/UxJSAGbIDzFAv3yaaci1dAn8oZUQr0wwtDciHaaD5z42ZpjgjSHAQ9
9BnXT0IDQ8cUbmqfnWxYhF/SwZx34YB7JG5DfNwzK8h2vsqtZidnfhFsUoJ1BDrUFGhH1+KBUZZ5
prMSZy6WPaKxkB6EFbnBVNjCLIBwlvc51hq1dkGNkqFs099G3V4jBu0cRFWpI/Y+Tcl9XMPei/uD
n4TsGXN91pYKAXsxq5UgXL43LAAsOSZkhGCZY8MMda6lbqdN2C0GimJCDQ+vGDRgtYcl/9Lo6DMq
JRYAFvsRprDeSx4wJF9o8tLWyAndfI8VYsoCIGpkQfaN9USD6mMMvrWL1YPhM6fHktCIEgOROfLr
NT3KG3p7DRdLfghVDfuF/U0y6/BB6d3QvY4WlC4dmXADIBRuqL5RDClWkWhH4N+LPlWIO6L+4s6Y
Nm1Q+quywJKVV+Jz5S0RKuWD00WAePDXMuoz7Y1UXSOPwN8WVh470+l31vof8mnUq6ET5la0wRWo
xcbZmk2noM/cTt1lWHZQG/1ghxQRHYCdf55dEyNi5V0yhNLzXBC/MiLiswJ9N01YJ3icuDnU7iVU
V7bex9ZDAAQLCE1g/xJn9RJ07D4I7DgY5KOZIUzrc9/7VAnzs+j9Y8MbiZK6yHaJuAhahEPUoNUO
CcNBOv59Hjh7282yjUHjeJsgBdfCtw9DWQKiNTmcZewoYr0AyntSNXOh017OSr9kAlcH7lLciuzv
3ZOfEoOE/oGAhcnf+jhJi4qiob2UBoi0XE0B0kTRYL+Z83OcDUgPakHjyKlPtpnnF7Ly8n2RmO6q
s2L8a2HvH4oPo5xef8FmWgKIvs14MpWFjU06ynJtod5lPLEiAhRKV5I1UeFfozhWLLUbKZJj4MwC
VYUSN38oB+e+oZ4nG3VpELpGjzbbUZyfDtlMmrv2Fh6nr7aiJKpX5ROwhCnFftD2znmc2s55Njnd
GQbrlbuMYwmQNR5bd76LFk9lH+FWbfsAW0dYJDsZ0Tv0aG+sg7xGB9RZGd7I3sUrX55EP8lLalzx
dZscGy0/pBJh68rqcYa8XZx/K+Hz8J1szm+yPn+Z7vmjjND/FxM+NXnZ//OfKZr/kvB5/VQ/vbym
fzs26VP+pfkm6HP5yX8GfZq/uRYlYwznVPqkzSP1R9AnXLDfJHFYVLWEIArRtP8M+pTub1Ja/BhO
LseVIC7/DPqU9m8ukT5gw1CNewSI/ls5n+a3CeDUApSrtACDzIvw8nQb5QFpoPJ/lKlE6tMPzYlW
LD2azlJ7FRuAW7yyO/MBmO0Yc8D/2mW9rWdofbV/QiZ32RTNJ4gv6IWmKUMzh87cHVrqYMscP/du
f3AVQn+/kEwlM0lfgwc1FHF0WrIsQkO6HgpKy40bG/xzVfwiDu9dyuZfv8+7F1cN+cROuWhOAw07
HC4OsKqum7fIDT+mJvt5y3Zo+/QhaHu/ZaGQ4R0uA2v+ULEgWfmlhLdUYzWVNbWGtDnVob3hxC8c
oSjj1fw68K/nVetOzzGrlvu4rLMz5eXA9fss2IazOe5sq3j0mLnQqGF7GXB7NnPX4CIhz4D8ixf4
fo9wae8cOX6ueuZhS3dQjcLpH2G8P0wFlN+OY39dBp6br2/r4A4iA4HXnOQEi7WYn0fLuOohSSpT
4u90HycUR0SbrHQoTj0+vTJ8+eod+E48pVyu9F9D6F8f/S7f1O8N33UNt8brZK/xjW3rYHjUaD+D
srnxMS1XmboZhy9WFRzD/kGX8kOe0i3PcIgHdXFnktXy81OxxQ9Oxfr2KtD/8yKQmsWpsIvXjAcZ
INAstuFIfDNOyM2QJo+KuvGhd3JxdBS+15FdzqPbVfSiprLGYemTDVImxJN2ImAZuPBTu0WMN5KX
p8N4WSln3c5NuxzQPaWYhgF5S04q5ds5eKq0/TtA9ID6fVpuCkN4T8RvI3X1AfkGowPtoPtYgp1a
J+7obNNJBLsc7ABGFghJlP/Vi9WpF9kW3hNNnuBaOg1QXqfPsM/S6Gia6iaJ63Nal0RKkZv4qzTp
5UH53l18l9AXl7SpPKIvTrVfnxNScBnW9qNRgIcbq/QkRX4iftYU4UvQjdV9Zbh7JB7nlkeeN3Xt
zjd///k9NJd79b0TWRiKXw1Qzmw1GgxJjfayuQxHvR2nMj6WI6V5A6tGXrWUobEJEtEHDQAbA6so
+2nS8rXUzqc2tO9LzyRwLtqWrvOpZjXYUharzIPjqWI7Wvmza49nPz/Zt1Hzeye7PIhfnWxOFbyp
1TicbM+/rhS+pJ5wo1jEaGvxqBfOgbVWQvMIDfe60U/W7LOIpWBg6NsJfkFKILs1Ef728/MxvwVN
/vkuCu/b8/G7vJ9ZcqG5TKa7xC/PO53A5LWuq2qR22T0E4dpO+cVtaKuOqe0Z3Axi4PhmyiZ07NM
VOuZdgqRM4dYz3vkvQ/TFO5yqh8/P0X5g/srlonpq0sGVIGdK1s8Shd4slzrc1OhndV6Z2jrMXMx
4bb1iwPZugviAzWrTW9GR2JeHn7x+cul+M4tE+8mwHAg4nhIlnz30P0C+pgESMelUZt27s734+RY
Ig5BBweakbPrViBRliKk3+4iRcy0O0sSFy0neZqs8eOAc9CcML4zKYawAMDI/vw0zR8M6OLdvJbK
PMgbL6vY4no7AeAJSA5FMXRsycGroxIxuH8lZX7KVXXuQsGg7ZSsi9bw18zNZBPSPMBiUqylV14Z
MRqbzP9ArnfGMzfKtQPeBplG+ou7+qNpWLyff4Qj89kHgt6GfX2EWo4BPrDx3LH7nCAAQr5awDz1
6IO9JTU2gXVh9yfDyS4zXx7QYOPCEtl53mCwJXOnQlzZUqJCoOFFFPetu64vtmWbXwalmRJ6QJZW
nwu5j1VJdCahhJgEk1MWKsDVfgmFraWBPS07SUqLcsV78RwH1VWdNZ/qmEDNTFN0/fm9+tET9W4C
dIc6Tsqoq072SCR3bu5NEnCSgr0uOcngr46YO9jNjduff5z5o89b3qyv3qCCZrdTR4yQreH0q9CZ
QHo1SxyENfFkhj0s/NITZzpCaQlXw95OjumeoeXDPpmzC7Ptq7hTZAlho3Br9pYD7G8D93OLR+pa
+6m6M7GakjgedNush8+Zhp1DlQsNUVwPu0mU6cXQ9S/h6N794nf6wfQj3k0/cyUDt7d1eepEs53y
9nw0gxc4LZ8aZZ9Zs4NvoHjyoI9ARr42A+4yKT/0SVNRbKgeXcxBhG3D48aHyr5KPAT+FmSToif5
YigTb1Ub3pmOTbnAZvZay1/djB+NuO+mq6r2KUSWokLVZ2FIqm7bODwrRHPWV6JGxjpe3hig8aJo
RKIIOy0fLmctTkbnHmoJiwO7CaovjGxQBVJ00fAbGcWB5OUPv7i0P1gUiXdzVOuErGy0159iEVwJ
lKQ9qQIwfPpklVpLFJ+LnK0ZqG4inaIe6YNiqtw6WY266fa04C/HNL0ZC+s50Mo4hfXQLImeI9Ix
S5wAYtnH/+hMtbc88F892D7Gog7OenrCy3YX97W7Zk++6boALXvsXFmlddUH9S0ZHcckci6TtBM7
DcppNQ42fLQyXJV0vouh3Q69vMvt4ZN08R0H6heDsvz+zcb38O0JekFVq2pgYMrCeevNGNedgxA9
tGJqpOWINbh9Lqz0oQ7gAkT27c+vi/X9FTY7x28/lqSKtg1onZyi2sjWQYyRY1boMguPZq/0249q
Kh+rOj9M8aMo7TUiHOQzS42c2pc9XKSmKWuIYOYzYpPXvguBu/vZLnXd63RJKo2N4dGHoYEzt9tT
kP0IqwvIB26TtqLo5cx0130x0ELNCto/QXelFAqsPspJSIhG7G3Z9c9/VXMZM/91dqb79u2v2vsu
2kvbqk5xOtw7lV64WdcuEcxk291T39u4RXsKTYW+cfEIgD8O7Qu/j4iG76/MWWBg4+n06o91iMtK
vqiGoGJoEbNr/27E6BBRKb+d6n9vdeRDlETl65fo6X99U+74399+2/zxffBaLDWHb77Z5vRJppvu
tZ5uXzGptV9XJ/5v//Jvr29HuZ/K1//6+0vR5e1ytCAq8m9qGB4jxM+qH/CN26d//ZE/yh6u+5u2
qFxgS0CcjtuAEf6PsocjfiMGnNLaW1UjJ8c8/K+/W+5vwnWxr5tSOJ5FCe7Pgodp/cYBTE/b/IRp
29r5+z9/6es/HhWu1w93xj94oJx3k2UHTwr9KVkZmeXQ6fKHem02rrH76hL849P+lqNuLKK8pVDy
o6O/m7ZyWBGW6iZFmkW+xWGxLiDu/fzQ358RiTD69k1g0DMJT+PQFGiV/9giCc3yw8+P/aPTfjcl
UL1t4laYarsEo+qW+ibas//o0Mv9/HoM93oYDF1D9CC2cgBkwS2Mq8ufH/oHV8R+N/pm2KzUUHUK
wECxVa3J9qlKb0nqu//58X9wVex3w2zr9Hac5q3a2rR9OvpFpTtt/rNDvxvWNHXyyXdoguXKPuSt
xg+q/8NDL1frq0nTqkv0+AUk6NGHhoehPw3NXxz6Rxd8uVBfHdoos5EQ7dLesnVgc6jsl9Lb/vyC
/OjQ717LoWinhYRrbxF1Lhz8VTw+DIle//zoywl+ZxahVPrNiZfhEDhjb9ng6puCRIEEqQ3tekqC
Pz/+j87+3btpA9bLpFEhSKa3SjtWlUSQoNuvcSlnJF78h7/Gu9e0J61Gg8m3t1Ew4Oly76aw/sW7
9IMrpN69pl3Y5c2ofWsbSjFdoaQiSQ+GzcXPr4+7FLm/dwfUu3fVsOzcJEXK3hZ6mC5IzKZP7bZQ
5jG+uFW1j7qkoH3bZ9JB25/Lmi1dEMDQ8cp+POVG5Qf3lphoFTOa1PmNi3O7fRo9M+3ZoCuDxMxm
GHE3dF2d36kM/sQ5QSFqOJ8nv3bObBsr5TWdc298DG0voj+f0HBCJI8oDfI1hNMGilcsTO9iLHpZ
ogMoZNtuHBUSuEq8Ojo0IePWOhAaYuh7eoiwqAjjJWuCxA7WgadJeulIVSAJG9gdpv8UlePwOnpL
rAA0vCy/zhNySz4RNBGbd+NozmA8NXIx765R42xnW6fxQOw0EXKLDcvKBqcJ+rJarmaoM95VlKoZ
7cZAZxkHBN0r+8qac699xPtgzl/oKgbldQ5i1r3Ku3rAnB2N1h2XjrWR69vzfETDMaHTILUV6OOc
U0d4pTANfwDbvqxQ5WSkxIlbGrVjf0WV0YUQVEhI09EalLYtqaPZTnveQ5gT52g8a3mdt1kYX8ox
z9VZWYJMp5MQ506yLt1CNYCSkPn3kM6DyIHTNNpGYH3wLLdx5G4JSCMaWIeByHYtStbgBYAeuadb
IRoUdJhq8jJ6MJsqbZtV2gcJoEyP5OtMUn8HQfwY+ERuFbuw83i8VoHbEBBlOq1fXzcO/chtQZSM
ua3Mohcrie8NAQTeQTq0wN6hE84u3eDI8aqrzollsKHYUDbbsDK7eAWXNj/PPEiRZ443p2qn5j4Z
17R+wYQLj3Ap6hLpfCF7MUCJinoLrvyYjC29zom5zk29/n4wwqR+0PlMkEeJgpTbJmKVbUEOuM1G
gvUAlz84gFES+HwLSK8BwVg6wMRXzZhhaxGDbMxNbpGCc5GBeVO4kmfZgeT2CVryQ2DdYZUjsHOd
kHZ67dlTsYt0jwaibjE4fkbt7vsHPUZU4BPFJooPtMv4ljFqrB9GyQXHRjlTwG2cmb60jjOzPloq
TacrZXUtusTe1zaC4SafNqUdozz3CzXeZEHvVttehwnlFJ9sj22NdvS1zaKlFgOFHt2NnktEKAgQ
2gC+H6SDOsapFDVqS1VSzXsTUS3OHuzT6PARwuhj7CPrvOs7OMjgy+0MEjHqSuewAF2dgxt3to23
JJPVBfiOzOX9kbZCjWhFODA6tlqm7J+DXFe38xINtENp7OZXmMa1cwJ7kHTnRq2RB6Y21pC1mlLj
UUyeqT+EsFIk2vRqEMi6jeDSp64hN6H0i+lKhr6Irrs+muyHsA50cN+4CEW3DWhoLqiLu2atALv0
2xI9gbl2knzGGTbVjgdOKTQitoPLJmrbNQOPNqwig3N3ujIJAGnO9XkcAfO8hX9YoBOxU8P6BCvd
79CxRD1iyzglThZTaBhsnHBW6tb3utpYt0li51vKXmCMgjzAu9JBHYgv4oyE6M+DjtJH0qP64qyR
ppftc5sEsg85W3eAKTgtyxPMQQo4uT/FxYlBby6fKqAX+ohDgDWP5SeGBp0WTtOpSSw8WBWPXnNS
UVzgyCjrBuOZOfsCnXeUuZPHpDTnw32aMuN+4R713nnAmxIewLDn9VVsmmZDTlOuEWiVZZdvkJsn
/i7GKZbcC8yR/R72AU1yM4A7ySM9KfMoM3zoZwVoWKD3KnVby1gLzYRCkyTNAO2KyqcsYMmOzHsr
7Um2K6O69Hfe3CUY7VRkp+TF8LIidvOb5AtPWOme27UjO8QXughR6cL4vc0keseT1ZiudajtHGV7
60/KecRZmjUEoDdTR0Yf7YeruquAOwVAGUixobq38ryc4F+zzOEZRLkMPlZz4ZIBUS3xFx7o4poX
hTOBFQZfHcpmHu6qusidq9bsNOyYPB2zXVZ7KFbW3aAGeoI18aruFZ7IDDqEYxvX2GoT3sOpGpHR
1AlbfxzLfbnRQs/RRdI1JkDgzPJB+0wTPAJpc/43Qx2O0Z1TDBJRTN0XSw2/I3rJL9Ls0sJMSJKC
QXDrGvmRO+A91F5ykrOnqg/1EAY2VWy4Vlvbs4v5JOo59Xdoz0jxlubcmjdaDrNm1aBLYm6ZQ2PY
GW0IijqCkLDNU6cfUAM7pCiifZYox9p8ai9H8hgQbr6JafGh4IsmMxtcKqamIEYx1GXYIfpqzoy7
pHbtCiJE1w13JpnpNbx4H8jXwJlXe1SH0lknPLTJCVPKMK1cCRmPOwNUwgmyVKCkg1i+NaPWtXGM
uFIcZNLV1R4mfHFPSHVL6NlMo0OdCIZCONlQSoFOX4zBPRofcJ81aLqzQqVtdtQ1av5VWY6uuy8n
gglX/uREyXHmCWxWugoaRqTWRn/n0BeWu9qwCG4KnNK4HPtZ9pskGS2w7Aq90hqHCMxAkpJJcgY0
rDG3564nLry2H7pN4tYjWs/ajqddUAfSPerGwneXWKMs78O4c9M7tLqmR+lujs9IVuuLw9ho9am0
iFTdRyLUM/ltEKI3/LP2gzSbAq+mZ9eCvoFESbqrkvjaMwVTlkOQzVZkkWw/JF1E4ryMCxj2cRb6
FVYot8y3TQh369qGA2BdtKhQ+hMRWlBKZecxXSLixCdYmiYdJNNqy/B5ckmt38gMdjxjWptM7cFp
cz25oGirrn9m2Ciy82CanaWXEaBbjbUIPo0kM/cbhePYumxi9t8wEtOQ7AHXmeszz9EpyUfWMEQb
VPLYxgLtuuOeJWNPUrCbhhr7FejXGo9d2ZmvpdfU9aEvmT4OER0/EDhGiXbV8XGM4A6zgGFmpHmo
0+gmWp07dHq8m84IezRKjQXRuNNu1+86z8YC0AiVP8+T3QmyzsMWhx0pHcmyaAYdV/oTrDoznrL2
3CI0ITj0lshGyBkxPAEctml0maaRV74KZStCCDxPtZ/wLU9g78qyWisFge8iS0RK1bKz2ak4hSgJ
uzJytTeyMPtgkMm4D/VoET1kNC3eKRXUzdZSZK7uDOziJMPo0UC14Arzvmhl7d4zv4zBLVrHDt0Q
R0nvc+RcwaU0sposdzwjVwSoju1Jmo5RrnuzrZy7rov98XIqW9ztPOJt+IGUtcC8GhoHv79ZgVai
9+TCgp30nBw9u1R078q6e0GuAl/AqIjsQVea0+8MZmX2D2RfUg6H4EfLHFOsHV6EaefXZ7AfY2+l
htgcEeGrmAyeEXvYjVlFTfY5ZXjG98X7Zl9boJ/m665ewiFEmAnvOR3VmN/7HqBdAt6rKWl3Rsjb
fegmkiG3Kh8JyFz1tczzT6byswKWVKsI0IyLqn/xm9nxvpiDikJ9RX8hJhKdoS4z3a0Kg3A+z8yg
heNZodXuXmxCQ8VKFDHsOWHzhqGnNPoh2wsLP2V1V/U0LJF/5q6dU/0P/bq+lUVAUfyyq+tQ1jQN
XZdked/s/XbcsDcZkGP2g4oPoFvM+VKhAMLQ2/sxr008iPZQYkXVK0XToiBFrbMRlMaY0eEu1a51
HfV54EEvytro0fWpTuMIGeCWgHFbgMMoIDP7SxN6Y/f77IdkAE7orvtDlyR1ek4WTY4EuVY0gW/t
cpynD0UcZfX9lJoz2ctU/Vl6GYHxFBKWO27DaSQKQAx1Nm+RvyoiizqoZ+J8puWhL0Z8TbRm/cSs
jlE+u/o6pvuVb2bhYO+x5s7yrpD1ekhqvQpQNhiuAN1a2QDM70kiMAHJ+NWp7JsQGkeUIfbblBgh
iN1L+oKYXTOrjVUTZP5HOTkFUFVbNK8COkEKUXzOQY34RVDvpslQ1Za9ZKoRd7dzdiE93JtrX5p5
uFWMmhPrChel667qA8xcSdSiQaUlYEuuJQRFyMYKwQc25agle2es4W+k1CrjbaXnPr0J/GrA+gi3
OkS5ySI4t+5mAZWTcF3Bsl1VVUFSuj040zr13UITPChxyk/sw4znYZYGJbyhQRwVRaT57SFdiexk
6VSHJPNMqY+zDvHFwclsIJ2h22chMvLMfUZwMs57HlK4mbMdOV/8pFUAYGSTRDEiGzPRdyQSlznR
qMQoPIZKy2bX4XSvH1z0isURUbQhxMbRZluuTI9gESxETdXshiDxMYVHxRRc0BtAElq6ZA2RDSut
0xgn8EdWgNCafuvAOm/gpMFagiU34iEMg9r/FJk9CeskgdcfGaxdgqOqhSbLxmmf+MLHJzwPHgFB
YxvFJy2twL5NlWKWwIxXMf9EPtkbcIHHkA8yKj3chyQips+Q54bkCVwuq5193TpWhfyK53TjpNB1
kh6oZYb6kfwR6Gtp6J3SidiCLXZbXz3RGW7FgZZfVCBZNQO5wsjLelGza/QuVMWu2GwWqW7axhIU
Rp97KSEbA2cl2+kjLzC7XxVljb+2XOF/UmX9FFd9wu7UaWBS6oSPJciswX+NjNTZuDgqHtXkk4yW
KjODylXDQiF7SuB/hT2Qn6sxw8npNrCwV7oWBcglXHrVNoYTl98O0hrIt2c8wSE5Mq6scG049e9B
nWK1bns9B9Q6PeS7fuQ45jEcx5KUlaQC7Ec8cvdsoTuEeyDNomJaxhC3jdAdY8cEOy0haeYIbmnS
0eetWDmihgaC5u9crUwsxQ2QY4T4XqlWPtim7o/K3n9vX+T/I1GoKan+/bgtcoeC8qks6tevWylv
P/MPOahQvwnPdDX58Y5JEiyVsn/IQYX1m+1JmzHF1m+C0L/koL8pV/OPPUdqqbQWlO+aolsaJ0hI
Cc6V/BVfHdO05L/VHXG+LQRyWovoFDWqp8kOsNWbsPCrWm+WRHZFezHHaDpf+mTa9XVBGSyc9mVv
bAs3SZfMmWrn1MiWxlQJ2sPlnS5m/MRqM1LpmC37UBk2qz3Sh6D1dh7pCgHMjD4ySGRRcNGGfB+w
t4fP/ntuEFM2VjaAZrCJo49aenR2sUuqVu+wc3Oxysl0W0b4OwPWsXRYqVWQY+ihMgTKCPeEj4oy
cuWYJ+oZHlNyWxHSPszuMavvEqoUSZl9fiO1uj4ZKhE+ZSBTBy/Tx6Z+drVzORk6WpeC1X/Qb/Lg
haaigSOdMAk3BXEJujhLgp3tOcR/39bavLGQb+W5fYjRdJtut1lOdTmZqnJ2RCthdG0viKNB6mWv
Kwp8bFvXGCjeUrEivZsy8sBGwtRzdWPb5UcCS+9yik04BXCWJtaqHXKkWs4OjyejRorth1RS8aRd
aOjEhCTEAgR+f+FMz0j2iUYnunnEDx5dAmJe5e7DFB0D67Y12g18evZety1Y/MlZj1jjhUMSUmgf
RnVr2f4pDQ8VjiwzBEieWPke6yCeOwxMxynUK3J42DqQ/AFy4/8wd15LciPbFf0i3EACCSTwWt53
tW/yBdHNJuG9x9droTjSHfJezYQiFAq9MIZuWAWTefKcvffazXfXaa+NDx0NplXqwRhBrThVwEby
kWygzGjeQsgMYZmdAgb3i7EvvtTtR65/xFwpTSQnPe7I+3nQMcvYZEbyKedPTsdlecuPqYgn0TDw
4b7rmuw6jg94fW63Zv6LYwd7QZfY7pL1/GE0k+W0tvdN6X/akXXvevXb/Oc7nMdwQt/ms7JVNucg
489GZbFMuaeTDjokMhaNRsIs/Ql0eMmaD2kbcjfOiWUcLEP9IWkfsGXoPHvzjRghU84PBOTgDZFm
y+wJDN7W1I2tPahlFAfH+T0xZLvqhdooILsUWMu+LrdKbkM15yoYUGjBDg48w4iRWuxkOripIlwO
EZk8Dj9393b1Of/zVWZtNQOzOcodm1DdADfh/Lz7FUghnX+j4gkjTrZK1obCpFNQeHQPPmnqKfCM
fEivjbAvWdSdyzb7ikX2VHv2jvj2J+L9jiOBs5Ior4jYEZ4JUlA3ec8zoYYX2jLr+fkY0+QsOTbz
xNORW2PeW1eVtzUdH9g8dz7grygSlcZcO0Bn36bACTPL3sDeOU1OBrCyGc4sXHTF4RF4wzpx+K6Z
unAA2FoVd4Vv6Xreuo2dzXzX5jsaNh4tW3Pb4/btWTzgKEMq6c4eb0zRtqv5PgAX5bAHSW5A6MGN
dtQeC/+GXvXJDUh3KjDN+3JnCt5t5GW8HK0xPz/O3nOyRzBSs2VsVZERx4FvLaT2LXV53hluLXOp
rXn35youY3QzPzv8NJ9ot7QPxO7itguObMCbwL+MNJhSlZ6qis6lLDeh0M2lM7XAKm2V8zLAUIrj
kZTWCkdNDEgEzuZXry3aLRjtU1TvpC0/a68jOkiZJ9vlQJzm4zYFUYaIFkuRm9K35O+4lW8TXklC
YtCmC5x/TFNt+KkWJG66k5hi4cUleRvQl8kvUY+CqAqUsXTHnLrcL+binGhVMFLEZ9wZjgdurwFI
VfYf3WTuC0GO0u3PeiKsiS0Nn8IsvgYMM7Y6YcYbWivn2nAZDQhy3ZzSAq1Cv8kPjXMuKnvFajh7
pMjxJ4i0dTEf9kNECoaSTAiwE0nb2HVQdpawpSwmqYrIX5otioIIHyll3/wlb5+zsWaffMr3JMdi
hhSK1IYu1WU/7CydBxXGOSFsD791cPYpy0wnzVZmQFe1RgEWWXDR8xY5qV0UtACxcTVNtjU0suvD
KvhClbcFHRRuOKD+gPI5kLduaNswQwSe1Bhu7f4jqclxbAnsXLIRraKa8Bh3ZAXW2umbmBq4rJP/
OnbsaT5Kvp7R1jp0iK/FWrByqJuLUq6KQO5yDhCo7EA4Jt/SSuxTE9Nt5qH39tc5nD89VCvC2Lkk
8DGjvYaR6k8lx7+RIfwm//9jF5/dJsRPuhZlwa+DTy20XOlLAHuepjZjyZLLCqIgOylWkykz7hN0
fYqGOekoniKuwBV/8xHmIfk/R64/P4Et4LTagq9v/T5Y7IagTkgixP9BP32RueSBd0HB65GslSSX
NPz4m6/87woXgp5c/i1HWHi3fv3KDNi61p+cHOqLuuDGOwZ0Ailxd70Wf9WleS85ghGHvqI9tJ2X
kizWtiOLAzXH/V9/lpu44fcvr1C8IZkzXEOiWPll7uzWvsyc0M7Jbc6Aw7J4s6+PcXElUWM5tv4G
B/kydlhz7YMWPoKNPEzxSTebF44Pp8iwWB4cUuTuayYWubN3888xo4LoNz3a31AQRBZ8qyxza+P6
TOBaev2hSNRlPtoMQl48rTo45msj5K4a7H3ZkC1jOObZtxMCej40Q21stqiaNw3KFJmb6Rqj0bbG
1jORYkXszuz/tDP/KOWHOZScL1Eqsv8gge74CnPt8teXjOHMv3lgCD7gyC8MqVvOb7N0E/c1Zoo4
33Jw38J/ORRe3y3bwtnAt/4ZtE+5k3jvcfE5l12MbzdTBMtsrIxzbEbv0hIvzLDutQLurxYML31y
X/Sc/uAOBUuzJrnJzb8bW7K/CLEW5t2MR5z3c1Z5FZVXzOCMgjpUbOoStnI7/yORQYxk+tSBUZ2L
S9i4FInzHupP2oGok/U0Jut555/fKzkRkVPLrV5kj3HnPHGliWRY6q9NAtqVzRkxLb0+gJFMjci2
UF32tWcTs2vWQwiMkn2xMOzN1Kg9s4Rj0flHmCjrapDLMLR3xEAv55+rGAKY8z4/BhFbZjQ8kJLG
3UKe3uMkH9W+S2g4dKuq/WBWuxVkwuVomuwIcod46OcanepBkaN5e5S4856XnHoHRFifPwLT+qEh
pr5VlkI7EI6HJODi1v2lZJGD22IxTfO1YTdU9rDALXkBDQRQRltDB/vR62sIKww85G7u6eXDliJj
L5AXnBsM8MzxcOrKCT+keuoZJIC1/xGCd10zUOEBc7e04V/muruk4TsXPwMkGg0MkG/BL+WrVBST
8B+Yrq3nK2VxXGBF6cB7Kzv7qNP01NTZl9yaaOh85JN10RwokQB///qJNWdpxO8vOY5VxZFNUcrc
jA1/OillwjACElPy7VzWJdB4oqDY9f4AvBEMW/HK5+yTD/J3NvOV9bat/6YHdLgHqkiguU31wZ1T
LtFFtncr5xjykp1IgomvUaBS5Rl4451lB9yjfiuhSrdjtR6C6dIjEChoXc3/cKypi8FcT3PkdoR/
+jdf8t8t4y4HG9ukD2aav+s3ehd8hoRsteVhnk8cwyjJAyQUkUBqMAPLos82M7454mjWEv0NqJlE
kw8n5pASfCwcN7tGZO703oNO8zGhgo4H7h3L4W3RKR7mRWY+QZEhs3bSfTF6h6EjV8Y6G7LeD4iK
599FYb4Zi79bdGYN4r/eQtsExMy6I9TvJkiz0AAFWQPrdJR84Eq0Rrl3LH0dMuhDUWrvc9KBqGcX
mP7mB5oHqrW+m7G4kynngoh3dNTWXoHTHJtfZyankiV1fgtzwrimXh2LMt389S35zdT2c2flhlgs
ljbGc2f+Un967sykNEnmr/nQvMjzEW9gbsKgcNmncjdvtMQKg9PpVgyA6KktgAiQ0Z+tdULFTMVb
kVxofe81yUAmemtDtowWf/1dNXyEz55XsrqzsnLSwqCzEPUDbNn1vF/NZ3mCJs+EGLzkLIMjHTTy
npdDhsmSbcjmADqZOzqXzDw40gV420JQ2DykPhMw3Fkbsibf5v3jr6/Iby6nP66IMqWuJAWPc/v9
P12RBIpbbKZJvp2vwnwcmMtyg7tgiRnE9wEbbwlLhYK+74mWr4wF+r7lfCKdv6Kef+mj53l/dWBy
EHezbDmz/c1HnHVs/7JYKBy7pokQHlnsrzfNKgo0uIKPWAyAEjiOUMcsueLzsXA+gxZcxfkMNA4J
moDsZ53GmdO0jgNeUW7hrR1gsXGzBGvAuzkkDYrjoZ+s//qz/mZimy+n1GkBKcYOlqlb+m878cSV
67yJt8Ike6IxH/IafRB3VIHKylm9e3/cGQQohuTfkKhrEl8ChooEG7mNm4vs45VZZn+z2op/LQ/4
UNxd0xV8NkMav17AvjQ8bawsnno2Ub44NHDaNUpbMxVf+X66ns/bPK3zwnmamK/apX/UevvvdHLz
l//1Rv76OeYb/adnDZTYkJaC0i6equWEPkA6FixCmjDOA/ezt8Qij77NJUFmsymzf80PoqPZu/o+
7hjZYaiIAd/Nz1s7hwdNX/P4lNZoaey7cDjzLB9U/TH0PdyGQ2F/zO+SQ4JFWdTbsgkIflVkA6br
+RWcv2zHI91R4rZW+3J7EP5vOrd/Gwowf4xveTFWM37+/4nifS46/6K121Zh9p7+0tmlH/ufRn/N
Mv/h2uBblW7rrM03efvP1q5mOcjbhSXI3GYFsFyT9/8P5bv9D51jGuAlh66wLWb/63+1dh3TRPhO
GAXvo0ln/3/S2rXlr7vdf5lBxW9rj657zFRh0IEtJ21Phfg5OIZhda9jwimMQA2EaGvDVQ6cnkan
tbdly7x6AS2v3TuwlJ5iSfOn7WZAeI8uoEx8HmQEELMeZYqJY280YtU1VZ+ZncDy4IR2Sn3IPkov
PnwN7ELp2u657tihpqSQ3yIZoVbyNbXSdNTsjh3kL34lvGutxWBUmrZ7kgo/2zDRXIL9pG2SJPXI
9ff1XeW5wKtHERoLvcIYSBo09ZeFYIvw2yrbIqhkJs18aTpGhZ0eg7wxlwlVwLtGxP4ey779GRLd
/b0eDIFzmdZV18087zEOl7Qy05nLRv5O1yM2XfmW4T/bI9OtRTH2DZnF7GeTho0LLlVNWVT4OJTp
95PsHhRHPZzka9ZF9t7OtJGzhxgJnTbihPAdlCYTctRtoYgV87xx2E9R3b6TASx2sRvXpzo3oOeS
OERkp9QJwgpTLgFyFQSGJJgmlcq6jYr84hHiJoEpRVIZiLts74VQ+Pw+d8Ye0mtjbie0KScnFmpX
h3YGQ5nv4Mai2Y7KSU9OmZh7yXR3k1ltHy+MMBjYOlHR+gaFgYHwaOc2E8bltnJiKrNqWvdoux6K
AXzu6DYlOTmBwvon8j2VUn3pRBhf4maEyWQr3JxGqr5wIfx92/vJXZ7TOooQgD5z2GwfvVFIEoQ4
/TBLaQekn2bz6BcNjVHU4NEPVeFvL0sGzWA4ExpExMA+WCPTNpUW1j5uY/t75yoTOLnmFEdizfRj
g2t+XeKyWyuy19HZjab1qhcTPI3BGdcIcfRXQ6A3cCACLtElNfsQV+y6TLxq44pSnJyhyMl7bRiU
9WN/QulhbQYm79+ETrptiaDhiagxsUI2PDASqKsNOd/2Xe5NOSQRlMkoStxlFuAzJITbPZlQ4XZO
1hrjysXst2oKRhvKzaJVaOC9y+y+ufp9L7Zj3pLk5URhd/DK0nvRMkQXuiASf0WkVPSW8NidGP7a
KFnxOKzsuCf8uYicS2aPUHlyVy0qNWhLWZkzI9rz1yRVt186Im7Qp1WEW9uB/Ul+L+xuza/BnQY4
64a4lXSzE/fSdgnMgTDUudMq/SQrqLiK0pquE2n3a78mUnLShzn9jBCxGcjBTLsvjGMl4xaqCzIS
wwfZXRdZ8g3KZ0FI/Fi+u47sNm7PcaZ3kX0CZGp3tlF5x8iS3jP89mFvApMAZ+/1KMhEYlwHlZt7
u/DHizY1+nuIDJTpDgfetJ2GO0MSeoanoSDxuBiWArodJ23NBHIgptegTvN14MGd2aIZNjekexSY
CYTbXMDxUQUTNpwAQa8D66tg/oydmBBJ4rhbVFkNjHMv0vyvqQwSEBC5e40ynt7K68YvlWf3JrKh
WdLc2zAWaw8+I0FewQGVDAnKU95dInoJ1cIme2Q/JLH10DM0J3s4lR4eeiER1tkDj7/PSYq2jmN/
nzK7Oag2JJWtKMJgweQ299D4aajKXYC017oZghHqqW+RkmokIxRsqp2lpmPhHZEsnfW68k99ahl0
ASxJ5GYXsQ4hnhM1meLC7V7DrkYkiPPhQ3dKp1iQ292/272PBMGro3akew8yaZE5ElegS4bBJ0SK
6kc7JdGZfVtHWNS0x8ktrJ3ugiNe9k1S+dsplsE+ZrWz4dR6QbSSetntnN7OyUMqdfkJAMZVS+bg
0bHCdP0Od6VOVoUM7GrfoaN2LiKcyidTs7kj0zjRp0tQfacXfcbwQaBHFbMoEWIR496FhCRnsg5s
aORpuNWjjk68XibqvslEv9WGQUd7lUWa+1xCS89icHtJ7xxiKw6nJ/r0urwOoLzlszMl+lfB60b9
2BHey8Sx0M7uYNOPTwgTY7Q4sKdoXqCiU8kEpDoYYzi1TBcDT27V6DXGVcVduaCpXGp7D0KfOCuC
jBl4AVS0GUtOzSEOQ+gOUCH8JbmdNWdjKCLmp0yD9zTSQPHQJOHkwW46tQ0xTTkXFiU+GIUq8Xtx
NqVmdUejNnMxE0XNdD7buwRI2j4AjT3aZ/DmvRpIiEomExwDMRbhcyQIStxanGWHTWX6EfmdptNE
iz7wKA0NlyWmbWP/U3iGvswtMay1OieWrWsVqqJRI2dqEfKeEc5qEsNQusYr1mTzKQiJrVy4Qa0e
RaXXMNEaBYQwiikfvEYj2qSL9RXCOFb0IJLvWkwuwiIO/Ay9dWc/l4zjnq0IBiezN5+RGujgc+5E
wUtJM+mooxtcZxU2fxsZy7sf4jQnLJbJZm2QpV0EIZy+BFbAWzcF5adpZEgOa6mn23ACaa2XNeMH
z9ZSgmY0Y1/FVvPseCVOde7FO0cDu133Wtvdm3bXHUGZkS+OsLa688x0eHY7RY55WfR4AiY89Hsv
hziVRM64j8vaf2Hgo+70JCkffYLdP5Oaym9pKAvgB2lD2zgJmgfua0bun+0jLyPvHiylNsaQI9tk
tgtI5R2bsk6fnKpCBBsQO4J+hrXwMQeGKqEqTO0mZr28ZEAf3z230AP6nT4Q19Cxnl1zKDYM4fUv
atRTc6OM3ngqh7zdN2OdGmstJecvHa0mITU0TKBmIsfexQkT2Q2tVu0RJjjxyzYcjKWpJRl5gmO0
jlrTuhsHrjOCvE6USzON0yfDltPrFIh0O/pCJ4zTTos3ml/sitPU3wlDI5fWND250GDJOUvbA34A
xYNYJwzYRK9mIAu3hHRAlRVR67w4kZKAMrrI05ZTONoBYWqRWfDnpnHjkGz1OcoKAV4WFS9u0Gm8
DEOCMKA39FNQUoetxsbWljl89m3HEoim1TLfJxN+i2n1gOfSyXpMIpWsKMetXZBGxOzDvw13fmlV
tKg0/Diq6mi0atXwEACP/NJpgYdWT1F8kCevQkAzoE64zNMSGCtuitwHkGZKEi1ZQ+vsxYkZItno
GMHBa6ZzX1fYDzCctMwVuuTFtQNeT9PPqCzCwt8L2wTPKO3oFDVFuO1EFG8i9tc1hVS9D2t/3Fea
Lr9L22/fESk7n60Bw4yqJD+nqRae0rx3oMEyYYcXre4D9ESkZ+QUI8TqeaeQ0pIo+jZgcwKofajw
8W9UbDobKktJPF0ZvY5mke09X0R7V0i1avw8vtoinFHubvGZ+T7FZ+RN+8oaszWET52MIgHWxoOk
refSZirqdIwpTMNiTpNZr97kBk8m6U3ERpRfaqEZhCtm/g9sT2JBvzW5pFXnRmSx6xBPAbZtRUjd
pkOjXZlWq+0aasTVmLXTBdeBWI5TqEMzj5HIpgXjv71vlPpzbpvYXnI9YLf1OZiIpYP0rwK/lran
hGwNUhRI1aH+UTDGmni6hrHdEAoIjM4gu5iqvaNxrzLrPsxdULUDW8DOy0hvihL/RyImpGtNNHvh
FZfoEWZN/ZaVllqVFXnUMimyJ1mgzLJF5O3LoSw/QkdHBl/36mEcE3eTtkV5NOWAkON/56D9//CI
bBh0iP/7I/JT8B7OYXi/iJ/mv/Kf4ifrH2z+BNsp5RpotjmK/jwhu+ofprQIROfG3g7P/zwgG/o/
aPuImypJmbQ9af38cULm/0Y3SOfUrRuWwh8u/ycnZPl7k84mU890ScRhWm8qg//bL70dJNdgIAat
2QUa2NIs7H36oKNO2RznF0alF7IXHgaRRXesuO1BCQputNfRIp48+wWt4tknTyiPC/0rBwkAGwYk
dqsL9r2mEf1r1eFOb7vnJgzFiYALfYZ/MkCZouWEaY5hYQtHXHPLr/EjCLHuybhliDuV1A+kyzm7
qs8BDgSgM40CHjl51WZg1HdTQkrwUEVYJmDrUpX4u1D0hz/dx+vPDtefne2/pcwo5Gq4DJSJ/kzQ
frPVPCn4U+PLigndzNjxdnkfhSc21uE8g7caYAvUanQCsDkcZBeN1xD1WIPJkYkHDTnCGYC4yB6s
TkVgbFXGckEA8fgYKA/mS8+J6+f3jCJGGs4NKFijj0UTTvhERgbT6A+g8DwNjqIPHQOACv9V597f
tRjnqeyfW3vK5gmyBc+S40oT+8Cv33AM06mYxrbaIh7XuwWn3BD0p5ue0UCIB/4WiTRxhjBrrDPo
jGgaGrcg4N537nlM8KTMYdxZIp6HP7Il/tvQglli+C8fDeC0RSKpwXvye3ZLlqtJ9qZebXna5L5P
E/JI8YmSgNHiVqJ0P2Z2sTc1me98FtqVbRZvQ6VycNyJt0ycsFzri1tw/F8/FebvrwzXjFcZISNW
N+US3/DrNfNtV4i2iZrt0Bv5FqNsfV8PmbXA0mPhiZq8Ij/9TL7ODTECravY5nWOO0qBPOn1Y0KZ
voKzNb0rEa+6xHDZKTxKdLLfTnrpVNB5q2kZpHlGRnJqH/XYuIxwQK8RrNk9+QUtOA+daKkZ8Crl
HRaohWdMwzmwE/1vZi8OD8Pvd8JVLgYHU0pDRyH5+0MS9GhUTCfvUCWDAO1XoxoPYY7KB8eQe8io
LjpreAwwgi/71iZ0Wo0vKfUwNoV0bwckEEkmsW7V7SQWT+b40A4KwwVPqLMb53q/IFGazbMbXwxh
vwWSIl7gl+JY5GzqykJXlOrZVp/FKSXy62UYkFqW5uFj2jf6vir875ID5qIfHXAVBlyc2GA+RVtd
bTrq11VN6gC+6eict+kD6shoaeizGM3N00XYla9BeB1NyJVDoOEEpmjFNIqNrmiWvcw+rbz4GqmW
hqF7xwl8xugEJ0xFwdqr2Cy9otQ4UArrRF4wqi9jRA0+igBDURnBgA+qRQhAZTXP9BQco40b+teg
45+G0PjpNtqdB0DR52FaJvLTJoN+5Q6v2jj6QKa0Xah6eUdnAovZEh5EvQnqGIYd5xBOSra5dQJx
HbSD/2Bm2l1fNbC9mOq1Y+jtQyM9ImNLVsTLL80OSCRVQsGxw1skwIfzaTXZXb5MPaBGAQfNqqLl
ESiWOLMyjtlozil+JDb7eP+iYGLqhq+2Q0rDRQt1OojFKdOiZwhQjN4Z6LYuBhTH4usKl75k2G2z
iMN/UL17M5shZKidharYcCBAGwYNduoYj2nPuuV+NCLatPl3jAOMNgzkqhwQVujFXyNKrGVOBM5M
cfiWDHhLeGEWFS5PJs48cnGd7yKVPTvKm5Ye6X0ro9LQs1n6D9y4hAJVxk7zq2URz8Y8oy+xl8TB
wuGEts95cYIxe4lmk1Mhj/ibn0DH74qyvdLsLik7IfxhpXgPevdgxyZD61OWLOtarhCPmUvh58Xa
8HmEndA7q8xBEwYlWo7zQ5+QT++3X41abxe22R1VQnweZS1jQxe1hp0RYJZA8xWLELj2pnbx3Ajt
qZZtD2MCVoGHNxabqViGqLVEAJ7bD+5HUMxLhlhyYcr8K94WzqMYPYLap6cdd8ZaVLD37LJimjy8
1uw8AymsElgNiLTXksXIa6uvoWxOFTJdWmPZMwlkXyEXv1TjtKcWWDP+TzdFniH5b/ZlTj87RgmT
Du2rn8DVqhpnZ9MKX2UlQd5W4tLqxq9a9lq/0uN5QJ8Cd+0Vj7pJpB3+3XVWxxWL9gAlLgoWredd
Aj7BYRiO9EXQMdv6E9lKAcI9v0F7hs10EkTx59CfnabbjeCclziCYxzESbEbmrUeFpcoJxm9Nlgf
Wnt6czDLP9npS2QB4xWYFFHUIQ1x3zItfLWkFS8dSghgI2zNtf0NfuSwmVr/7ObZlehAjAm9Oz4o
kezKIrdeJElbg5jqbZj7zXpIhHpPzzpOw482zXLMzZM6hFFtnpgvH3Aq0afqMY01eK72c9tgl3ma
fi1rYwYg69ZT3aSbsYv0Zes3FRKlyqJ2sZ/EvBCxbmiPMgwZxdJG/tTJqE3sKPwoh3uvIl3V7ocA
+G1hv1n6QyYN/EuhIY4OYbdLtzftty4cymUQxfnJE518aa1+MbKFbURDWqKPnWpXJCh1/LAQXyYq
Ma0F1V6OgTqZTV6COVb6F70seeEro7yAnUiOtefAxkQy5Khq0XtudU+SWnd0tPq1zhpEzdX0VpSx
QIIr9QcVlJJ4OULTBu+oQt+4BBzyIF3p44Y5wrMIyDm/Xb1RjO8uApg7ibzj6maDRfUYvkzuUHxJ
fBMKZt/0XxTzEwtx1DfMNxp6z/AUjzRd2E/jg9WjaGtx2d/XDooE7h0p9824xr+k7elXfxRWesjI
DnnqrfQcI0054ycz8enD0KwZ1dteVRw6ra1OYy+rE0pyM4LljJT54YYAqevOXKeDuQIxvrJypJ8x
XeKn0qyj+yomG9ot4w1eU3tNe1h70iRTY914zh1n39r5sIfVYK9M7CWvTR8+sM/Dm2Mu0Re1dwwl
8i1FmNjFdyQxmzysZ6hQxdYRQ74z2rkD5/HoM3zgsZaefZ0Aye84AvtLHjk2uYDGReyIF8KEgw8r
FETzjmq4OpKBuQ84bcUQJkOapKCDe8ZhrFkZiFZACICV99UjuRb21UTnSxX0E7P84I4y3hDqrHP+
JkWgdSGXGGn2zvghWTtCaw8QL6KnTNMebr/u1FOHnrs1VmXgt4te9+o7jpL1XR8mqOTDQC4CF0KP
FoNAVAxxgF01V8NAi145BVpi4EDXfv61knrgoENQdmhxLJMin23kvnNJ5h9u/4WsNTbln36BXG70
zVKhV4cuusiDwtjQT4/uSDv+44fJxcPNSyKWt98QRqyhyaIphKltPPG8jydDVmW7yF3k3mHjM0rh
1xpe/5+/+8+fWukcwtEXZzgsfl2LK6Zbca1GU1yLxgSUO7bNPoolgL6ur6gF8DJHxBvdqug0Eu02
K/Di5VQHl9gqHxXxFUiL61MehDj4UzDFnC16fwnIOAcNOeR3fRBiIRuM8N7Ne+qdNA22cS6wdgNQ
KTT2pJ8wJJd0ifngoMoUaGyjnfEUFl80ErPiKYNvEPMg4hSP1r3y9C0X3rRpw+OPLtt1F6vpqyI9
ZtFOqXoyZL/ASd7utAHUeqo72TMh5e3YZVchn6scDKq0rOkCmWlFhYjEbdBWgIhB/N5+hgI724HQ
fAbwy2Kh2SbPuWPYe61h2+8UueRmbvmHAJ2JGYzlkbcmSfBiJS4q9KrCNZyXx9sPt98W859xqrI+
+Ew9/IDNjbCceRBLGyqIQ8YVlUmPOrevZGS89uhCYENGipqm+p4GvXNX5pCjc9ti8Ia4ESBPsOoL
Lp3h+uaz4cAH9Uf/kYQx/H3Tz5Uol+Nw9dB5/MQXUSVn63+y03QUNpmGWMV2g3ipTHp6ml+a33DB
rQpOSA9Z5CBwzChx3ZLQJbI4jZjnLEZLNLP1yFnQEUiBK/BdokS9cjBWxCDU92JQz73tI7cixuZ4
o31X7TPdR3SDtUYCwI0BbeazllljPphqhb++LTdeHn6n/g12RSvsbR6Vj3nhVidnsrY5w+p7ol0g
NJNkAFTWjIg2AIkJoBHx1DhxWumxBe/pbj/LqpmueaN/l6L80bVmfDd24Wydkd7F6V0AWbUb3LU4
QdagYPRD7ubJo5DGVz+K8p0kdm9nd+Zj0wfBm1aY/YqknAcMUcZqAA55sVK8r7d/uxRmdSC2G3+v
bmdUy337msV3+dD5BzORHUW5Ez30HmE4RcLJ4fbTzk+ff/51M8vEOp6vGSFG7XrwXRO1JxBzGHzj
OiFf4BzW4aeyLJI15p8hI5vW4QDukSzyfkV4D3V6A0PXxDa+aaoYrg2hmw+Rlz7oorVPTdkca4Hz
dRE6It0ncmmPQ/jG7NzSvWmLTwFBqhWF18DphqXZrGutDa6dZS4mJiDnSnYCDEzbPQk+AyDlkK5e
4TkXf8CyqXzSHsrUxUhHG1h64LNmMHDdFmjWKnaLy/0Q2sMDOSN7wBr4Ggha/uPK6WkfnnrbZMJk
N/adGPVgOY/diFB6Zbg7LElvS7fWDBJrGkdeaM9/u22onZvCxeBBfepA3O0ziyZrUfYFSfDDtU6R
/ssui05+TODCdAuW3ctMoJyO9V1MuiXBW/1zp0WIHHgpySXghWG87e3CGINVnWUbpwvcU0+Vr5og
ON9+IJXl+rOdoERHp7+eC3VePivQ78Iq9beyTVIgttZ7hAyT7+XE266dFPNNUR0DPbfjcxx2+qHl
mu1BwXxqTXUI2reqN0mU8uxkZwWE6Kiy+kzg7N5NQ+StLd/x96S7PFLTJ+eEqHta1vrpdv9jQ/9h
9OdCNcbLnBp0wRc6x1kkK8Em/IUqzlzoTKbiJC6/KBGOOxEQmxg1+JHrKiPinA7oBvQM1uvK8DY+
i/zKDVV1T92BQLrurf3tp7fH8/ZrYtIk0170vczbhz2DgwmuZFxTdwzdK0ZDrsngvhUoL/qsOeBX
QFzaF+Zzzjv986dV3sxq+OS+73vFCLZPnv7df9HuebbSTB1ve7DZOmIHGas+Dlx2ZA73vsjPAIX1
pR8P/sIq3eCxIAuG4ivugerKiqgqUlbT45Ry2PMxvZzTcnyOTM1kiuiRy8GhHIgX7sRcU/J50LJi
yeFOPkO1KJZ1Gv7xX7ffPf9cm5MydrfC7FDzMc47/Hz64yIe1kY2EWJFkgQKMrznm0KC6HLnnWwE
prsoW9LrEwwU+NTSVF/32zClyEhIzDuhqhKnTE9fe3x2O7Mx1DktanXu6IzvscGfVWB2BHyQ8IPJ
pf0m2SsQYnIUPht4HVs9v4iSBieKD4I7ZkjZ7dcMJB+HGLR1PZa7IRrLLyndT16nxqc1OWOCGh/0
79z9mwRHkMyMQpBUxezWKbOr5cQcGTpOIQXHZlLMTHGKtK5+ALf5lSNxf0iquvgyoVnACeZfCJUZ
HHu8eG3/xw8h+TQro+HcTT0hz7o1fmdvi4/wwaPtgH/BpeJ+HFirVmkdR1sdY3k8QWLLClCLP59w
zoz3WUNOLZ0aEmvLgvhYixaEnb/mBK5c4lL7rqcVYI7Y0c+jFVa7LidQaQzSajvoCsZCJMUiL4OE
h6Outtpgtf/B0nktR4q0W/SJiIDE31YBZeW9bghJLQGJJ/FPfxbzn5sO9USPpKoC8jN7rx2ULON3
E8bUo8aM9dYVaiDLxOlDsRmuSLzEUC/1NAuK3l+ffVKC2/wBgNy/nKyfi20OKa4AazzXFXGByaYO
n2kP5dLoZzyt6U3lxMamJTaPjY6hqVCQLNAg1Vf2KEBFZa1DT6oJXOrX1b8rYrs7LOlo71qhF7eE
kBPB5szYm+rmKAfNfbfGX5jd2XPlpXer0YpDmXd5hCltjZBIcEwSByYx5W1DS1RY+My3gevkyXjH
KqziYIICbguwCrax9fLJXN+OBTxx6Vd3hdGTBLHlnv1XKyQuKZqTKe+JTyJFt5oIvphGCFNQxj6L
KmFNVJzzvrZfZDdn4UowHgy6/grgRd3ARdHq5JvxARLmsb/+L2XWjkd5P6B+mOI+/eYQXANP+bd1
m1Whtz1uEJ0VAUumOWi4HnsMEAQpGTU35Lj9qvk8Pv1vhizSoKocgFse2JsVGBmPIc08laIWB1rU
JZwY7e5Uo4V8POKFj/NXS2z7qZqKA2WocbY6nbbezAacgOyGQM1w3P33bunTOl07NoK5LZan/6pO
ffXKNFgllr8ce4/RUdH2bi4fWWKM+w50HBtBYgX/uyDiqvr87w1EOWJdqx4b1mTI6sy4U4X/O37X
DAJh7s+PjYuYpixbYnT/m0ILWZyydnTiC7FtAWKvOuf6VycpkNols/da1X3OIH7+1uG8PhrFYl1R
XzymHoGWZjd2B3Kmuwfb0OpzuXp/4/Y3hDdshUGvBViW0rMf88lDazmNnQJlpBf/YoM5HGvi+Txb
LnVZs72V/7t04noGFt90ZEFv36oTJJ4T8xYfky2HGUu0H8x+D/tczPoHq12cmol+JpJnuIPMiETG
zd+M2A9KmVdPcW0+jhPwZh07ZAToxXxbenlJF4/aQ/Ofy3g9i6mQ5FdM0wUwkPYaW9WdU8bFw+jo
S+gjV94pVecXC0YX8w7ZveV/+VKlHIi0wXUuv9s0luc0QZ+U1CXR3Nvk9b/eghHUgi8Q8YBX8BQl
T9g8NOKtZkfOB+S0j9CFtszz5Bm2XBZpU2yf4R7V2Np5WapyztMCdvG/ryqSJE/4WfFzbl9BjgTD
pNY4LHTmX22+dI9zKYt9zEd7GHWoEIx1FA8ezh96udIpGOZmxUtmbj88WaZwaZoaa0zGKI1E2vPU
OwvZqlPCPVvp06ufxMapx6XBdPMri/X10Y6z7gQ0B1UIj6BdXRWk3mw9lANDBnYapty0nV9q3LX3
pp3d/3cE/ffHlPOT+rK5WRXekzo3r8nqzIdMMaGdqoEWnFn5bdvjE0LwGIn/en+YPX4tC7oY2hWP
VVbUua53zZRnngrIgDHArTvMOh0TneqTd9G808bc2eHGK2hqpPOhWR4mdOmn1xXTJuoxtFzbQ97k
iog2LpjLHux/Pd9AihHW5uLXy9DlMMzVGBpIL2phs2HgxSWUVOb0Cimvyo0UHysRjlrtyv//KjGw
KWA1IyVGzGcUOmvYcBh9EnBLj5KO3zIXH6jjPLgf5p82rHrUyFRd9YY2ilnUbVnI/oEhvLaXyQxY
ELbnNNnnLIvLnSEtyqqlfEP8BOzE80iSHbbpvuunATEi57ronE2uR9onws6S4Cxr2AArNHdWJ+TV
mp6Tqbug83nlIfflsr7ecwwxutHTo91mjx6QU3YMTFmrEfuUQzgsUggLAK056T6wqoWWb8b77WQJ
xAPIPIZJI5omyYc7Mi7pfSgzpfmlVd3G+iGkZhtoEAGDTiYpflarOiNfCzxRSAw9w7orMpSwGoQx
URBe18DLunQsPuv0qFejASmCKApKTNxs7sioOj24vkLDyd92mMzuZm0Re5eRKKd3AhxlkjzDm4SE
d7uTGJoNBm7ZEoKb/234bcNWx7s363IH4+CYk/6874o0u1T6grYxTdkKzE+TCZkPItDZQIsRE6Q3
N54I7D5cNJ0dCMmyQctuyiPVNi98vmcGv5UuhocTgaulxvB28ReiC1Vx5LL9snUKG6ElRtD/M3Ql
ToOdRb1S7gW9QxezUaAI7PawnENQjYchNphJ5W5OIMYByAA4Vx0HGBDUiRE/kxXpEjOSdCPlxrDj
6k5P8z8Cn+Cgsh1BclaFbgdmK2VvxRVPQkV7sAkVVcZrxmR91du9TT5bQN7M45C41FzCe6FPAOKz
YkOGi3aY6xJSNWa0nTeqF1caO92ftdsJ/CTaNQ/4aWliXiY4IHf3iwWXTWTfNL2fscq6w2h+lRon
EtkKV8vzFY47p2cT4u1pu8YQ6ixL10W+jZng7VQzi5zq1Pll8dqyWNjpnf/eMaQ59Ev8bcOYseyM
ITde6R1hxfMRHfC1se2feVFs+rL+4OceufKjMo6FaLJdyai/AmhsNnoPXE9EAhQRL8TA/cDyPfXd
JILp9qpUEyVJf6tgXJ7Wk154r2VmI7Eui2EHXVU7gAR1CBrtDr5dHOm6/y0pWQhzrQLWs1e7Kd9M
Z70sYvlgEFcb6X3lp3NgWFlxSJb8NS6HbzLxlgAh+5e00hdzG5xnrh1HHqBhdCiwB5C7RJlunFsj
+5BzTGrusrKp462HF6QOpTbejDL9ZqcFpfl3u1cGDkQv1vAem/k7j8wY3pEkIXbMDg3j2tXo/5LC
ZTWkWnLRlq8pa377ZMr3mt+zlwOvtxt6XEMCIX0QVz7yucmMVi9jgzdLABA80JxyOcgJh+CYWc8j
y/bdLIbQ7pC4YgnuV1zXdJ1vsiPrz8g7VGv+yRsT+bSg1nJt/6ON+xzxjf5QWjWJzOOfU0du48Id
MvDUz7adbxWohIFQfOgLJZEnzSgmKFYCAUuM6okkmh3FULLPimoNYhoXo46fbG1gTZFwUC1TvsER
tllMWr6Qn1Gw0TA+Nemh+KrmnSqyiyPT+GgKsi6t6stLWgO9GZu+OrH6rZ9wYaDGJ+E1pKsX5SP9
exX2RUzxtdCez0xyIt4eFp6unYQWCcgcUP3B6Msfbm946FDiPBStOwbJzh7i153lzsUJp/LHqRfJ
16zlLX0wGgutJQ+81sHHAEtYIeoa7TZaYUG1d+Mv7FlToKmGSYdd/oxCuYGq9fd+crItOy6sC42z
i0Ua4qlknxJIbc3uVTDFCVQmP0Tu5Oe0qr6UfkrNArKwzBXTMpRgsMTmqUEhqlwWZSid+wyLsd/P
504I6iY1quNImsw0mJGZsAFjWmTRoGZHKr0X8vwK0ziIpDwNVd6Gio3RbiXvZt9PXcIiqZoo7OVd
2gAySEi0AoY24iXbtnPMJeHnTE8xa6UAROxhncsAd9PjbHOKNpY45DohwBtFBXO1FBaD2+V5gdm6
wyiGR/VnzCToOZS6u7Jt75KOOFzFHClo9Hzf6RvRo5y6q5KwasvURhqHSig0TeSdgMGdO+nfGZ31
p8MTAvVh884MGbeOVvPOtM+lMk81PAGUsLxq2s3bjcGjW+qYu/U/25OflZ5VH3MKgYumGTlxvpyr
hIhcJUcN3zz9hkwRoia4wAVZYkBh29CfJqYCzI5b3w0Rkb5wkEBSNogG0Xo6mE4dm7rRHqaOBYyX
6zqLtmxG7eh9ZLPQgjYhy0djMwzIPHBb+TmlfQu+J2MArjfGoU+tT/K79iLWKXm4K2bH4bRjEIuU
91ivi7YDLigPyZYMyepy6jqyjStWnSO/B5XdbaNhsV3JZJg2g4mfACIyZPnjMIhULeCXdrWWvcuw
eh6y1w5LauqJdQ+MlGwroXadGR98usiVkTgrbPAHOnYP6Zq/gIhCb4az3kDsjsyVpB/NYxQ7NPcJ
cqO95d9mxYQOs0CfyxgAQYNvH1qSM49cMKd11AKSp9RFt1sv7Pv5oPftEQi4fym08sZpChOBaX9Y
OQJLo1f3zNlO/PbDPiX4jqTAOpQojqO1mX8HQ4Xj6F3NfKpONI1pkGuxsY8teTX5lOXggyjLjMOY
jOueV26e1fIpE1bIhA/d+PzqOrnpx64YEWJOHrw1RnblAl5ksptr39dkY9vz0a1yP8Aacm7a/rPk
ARnb9JumW7AZ8QHuJaU4ZwlZjV4LtXxKHiwP32vnOhegImnUN911YqkYzj3RCrzv+3oGB7AOgEK0
fPonRTClGhOdrNtBQR+uky33LLE/2YgCNuwcErkGP1KyaXemXyynUmfPlOgyWlt5Pwt/2ekWWXSy
c46JPzLW0L/rwhwZ1TOdWwu2rGKch6NZNrtR+a9q5Y3IOvldKeYThs8QRqsCR6tFtLRQ51SJpNlv
H8pNKLMuycXHjQUhR+IMTko+X3cJh8n4N2Fij/xRv/oSx1ehsl89Nu5zTdcOZs2+OpUUflYf0+Js
1IlWf5t9ygFr4VIFaKhW3YJjQMnXsbr1ZoQWa4sGJ9NW1inqVqWAL+XQ8dBtFg5YgNEaLOnjxAkI
NIhTpXOMD6tKT5zq8bHN1sjOKf0bWmG8sM0zcr1rvfqbGBRPqZ5Q2uC0Zj2ySz1zAUaBzD5nUxdo
4l/S5F8kuZOcDvAQbyQTooVGaZSQ7+MV3jRMxQhdOTylUn9tJh0Il59dkwF2D1LwLphHBQ1Kz1H8
NvMA9+qFXJf5sXpmQvcKhPHGgGfeU/fH9kOfQt9w6KatRXCCgjlCrvHlgd/hSakuEhp76g76weuY
+sN8KQ2d0EVPvHR+Q8SdJSkxBY9eaCYo3BOuohqBnA1mo3wXWvmcZMseXKp2stMf9ENv1PQIpghm
t69W3BrwCa3iwYBrpe8rN34TY9UdGmwiDKmJPLewvAFk/1gcDB624/jnWpsfEkIOdQemFMSlNGAK
VXscOeCZ9bCn7SKefqwhK9Wkksxfi2FEmW8We4HUfgfkiD3iwF+rON/3tsNtA9IiGOg05DT5O47I
I0Up5auuHosivmhJ+VE0d3rff2jM4YAXrD3tAUCDwhYMWGhGza2sqXneHpRR9+RQZeek90cwV3h5
S7enwOg81hQzA+aJ7CnLqZEGcx3IRGUh+7z2KNS3t4oxJFO4uNy0pItj+mnSsHQxVbO03ZZk5llY
xMxj1z84bkzT0gCiIYD4ZJrqmYGKs/ek8k6aY38INrb7nG1QQLb4DHPrXTfLPuzH+a5ZSqLQ8BXx
7hW0Fw5GHX8EgZ1xjGQm/oomfRYcsttxw8TUfqy4lI7txAXJWPTdqXMrMmNg9tKuH7vUmpghwQp1
QGiN9uMs7HG/Dml55AyNEoFviEAOWeWRZk/1zUyg/GzE+p1dU9fRnAB1FUxwVihh8eCm2+CLDXBD
/nJKgBTEp17sybDpaTrGG7NkTj92b8YSc6GhYmrSi6+tTJgX1NbeAs/MgJdSuRwIbIzWXoPdmiZh
p/o31OyBrbzvTPgfZYKcxJX+KUaJuU8L8OYUo0e7y5q9n8HSMSrU9aP5Paz+JV/7mMnpQrepFeek
fGe6Zt6YCpeQk7CCAslAKWAcTJ6mN3bf3tj+ndbFzbkX1p/dPudUrcfOsAjNneCMVDFzoMFZolbY
6gRnNCNQ+IxEO3ATDx0TThLm91OkydndmZXSI0NLrkM1/LOwR++yr7yGl8AjaArsxngVXhaB4iBX
BFKwjNuelSJcNkObOQ4rxYmLtb3AqhFUJ3vJCdWQ7LFabj0qjFXbnBYIr/wVlVf6NQOHjVDyd7u2
GcDrsNVcEfdlrYkAzPLWfa8TO2agC7XHedkNc4Uun//UIVPy9d/GXEdE8EkfYBOD9iWLI+fbfLXN
5Jt9CuazWlxT60eR77NLtu8nlmTgM8NXaZEZTDTAfoUQvdeV5CFJtDVKIvO+9EiZmBCUsHsZP+Kk
Sy9TbzchzjI2RDqXAAIOpntyP6rW+ZgL/qEqESy0H0u2+KF97fpC4D8hErK1k30da38jG5S932Jt
T2Hfnscpf9dn9lkdZSdI4vUuzzGANbMR6QPDZnyix7w3CRv1y98ZO+7OawhA9uNp3y8lnlRT7hEg
fWu2+5lNxqsdl4Su6I293ecEHEgt8CqQ05unINWhHvDzOYqSY7qNnlPBc96a/TLQB4rerKAaFeA7
3CQrD+a0sEOYBLdr9bhIjGV+pQV0iDz1W7y2fcu/zuYfw6bSnBISFnx9OFD3fSAkbfdwznnE8ebr
hUbtP7Oe5wlYU643Ux/ppq5FmTAZxDT1KTPehxHaIdBXPPomHrSh5UBetU/Que3ObwkH+e+PLrZX
UixkH6If4yMDaG1nSM3BOHHpNc0RrnSJ3MWwkR6yQ2gYa9vO+As3Gp69sZq0NJgYdBdNS9Md7X6a
jiaalq2i2hG0cqUm42HFaMMdQCPjKQ8c1oStvzB4Wuc3pvHMdcRJ6RzmtaIkJTY9EsqZIoZ6+ZRQ
xxplF1UTprSRiBGSbr0dshL2DwzYBemrS8NW7lhm3isKQs11dGbKt/220YdTnlHg9Gdi9/gW0sIi
a9x0phlU28O7kiY6ihgba9bq4IN9jLKqNEK7KPtAbXLJTuP4rU3bQET9WQ9TG1pdlwS1JCfB5b7D
y3bVy+argua/S9n3bGTtHfYoPiSNcexpSo272rP8QyszXGUWiSrcbfqkH3R7zaFtu4+6aFY0x+vB
bIytZOMAtXRAuUP6zzTaLuzT9mWoHlfmxBFTuIzo2OYs7eI1G+pbcjHSAK3li60TRFgu/iO6Bhqe
SZ4WCy1nDraYCQcuzK7We0obagoPu8GDYy6HKewKk67YTMeoKus/3IYmg5nZReL52cAQLGLeoLbT
TK5Pk/KppAbDJUD4JSJvNKeI6qtn2R9btuKPxDG8+job1ThFDTi4gZ3HTPMIkNkbJrFoGR6n3dYB
BpZR3Bir/sIudDyIrke1lViHuRhFIHsWzSNsFPaIFICAibKqpqhwkHY5aziz4tqXQ3KY6nkJWg0w
gON7Xyyk80UcJaBsOKr+vV/whbYuBCYk+RV9J7sd2QTOOlAZk+dUUcUKkEGLrT11jWpCQkruta55
g2zIc3QWeVDX8rOM0xdUd/AU1+LYxPGPkvjKuQHm1OOVYQ/fIS7LRi67ohguhShxzXrGCwkvf/7k
E+3jebuygFjd10ZQcXZYprguJVD+kTPKSySEnKzxd43vfmp9D5ctedLSqb+KlLnrkImHZGQYbBnL
jeYtVqR1SKficThxhSqQRW6ByXVxQxL+iqQlB4LnYminAvqy/jFMJEDY0On3eTVfUz0fDgIjx9il
oXSHGFUjB0zTPnRqfVwFIT+tUkdhOvQkC+mV2JIfYW+R+xRT4E+mxWCwHtlI1OZI1Tiboe0VnJ1M
i/02PjZES110JJ7AFIiKGN4XJmZDMsFZcK6qtUWI+HmGjBY3x2Vl71i4xiHVgWjbrlJPv+6qd08s
Vl78poshT3pr4GrGUbg9W8TsdkDYdWkN+0V16CYV5XdQeldf9ZJRedaeFY2jXfpZgAz3Ijs7xwTd
63z8cxPGlsBBNg3xgVYoQKwAFXVymTpBUj2YHMQqYVlcr9JluemFeSYEnEQm56Yy/9bB9sB0I4hp
KPRlDls8b5L7JavmCL474ze/9+h0RFRYDrlctpsfZvcBS3PKXFjLzxkHLk8HLcrLFgtk+pGjM9f8
6kn4aH/ixCyOavAe6koElk0j1/hDG/VyetOx2YdDX/0zoB/jbVyBq9jpkeqQvssauMO0Y8Xvckgn
jZoVkc/J8thfjPljnMEplX3Hed/3ENAb5zh7HPCyd/EC9gZSpLwjKURDWM6obnWRIjWI2OqCIf1S
eLdsIyJ94b43PcSurijya1GWkcx9E3UarK9a4fygtf9SCcU94oi+GutT5Q1Hq40BwSxVMNX2AJ4d
gXYmm+XQ+szCBy1pmElPQToN/n3dgOzCS8Gj3D5aCyMyp/AqxgyLeUEf+oSzPJRwlB4oGy4skIdo
7Oy3unRXZGHeSyFQ1WKlp5NgxEt+1XhOBuN9LMuXwuFw7AC2do6X7GU9J6Gu+HVqe8sfz8bftB0S
WDnTHaYO+1JgKsB02y6BZ6PG9NjfRXpnIMBP5XBquOR3Vm9/rTJWF5szsXW1heLaYDOFWJ8n83os
B+eXyNBH3+cTyic2QhhGMk1dimZH+k96V7jTj4MMHymneWkxnZMR61w7N4ONUVjDri+0KXRM74D7
/D627MfehfpZ6HMd8qoQoLXpRBFJk6yqDRJKOphKO1pWtkJxkm0cgfWFUGKUK4nPvDhdYcqWPU4o
MAA4EViD+g5SyuV+aPr4Mq8xWdQiMlzlMBWoBFAS52Edpj3ahOlAn5BFPrTYVsClMselDE10rmg3
3qigxnvfRTbQ8HDNDYTwBImsz30Mcogny+s0miDzIDShVtODOiEBuSFIXcdV2vkajAn5Qzi2enTG
o2zSU5qP8gUR+k1jM8dvZR2CsRGHgXi4kxoAItJoePu640Jtddd7WnsnyoG77eRYnRlVi3uqE48N
5fiIh1XtcdpMb5kjrqvvUd1WcXMZy5t6NpMreWeHRo/dUxanSPih9iHdCiTlOyej+cqllGK0S14n
MHhNZs5BlTb5aer0MZR8j+k3KdjxJXnqH12CwohZmFLWDoO+a4EmrLfcqPpd63Fz2uOaXQr/Qent
E048uqWO54jKbz22usyBkuVCeMLT0ilxizTm5DI1zXr9jxLiZiEtgmeeYQVQ8smZwvyM06PrzyC3
MYJMkLoEOzTfNQiEyY3jnNqMcozUefa8+AXwRX279vN7zoQ54qJnQ9/rQG3q41JPD3GPu7rhJB46
TdsPeNnq5KRnk7q0JRIVm5mJm+vrqUoRxirpftSUmOaoPcwLoRAUBFFZG/EhkdzblloRnqTcOWkT
INls91ii/igL/EDZ/nOHYp72yH/1RJXwvYbA1Nr3WFQMBXszyk10Ecvangbl5sGMBJbJ70zMBVA+
DTiwDUEBqaanRRqSeEIlKBzqx6VJHaQMJEJvMag06dkFm8/eCpxBegyxqRKXEjss3Br0gf7KqHgg
lGdViIQRyu3Tevz2nFGjTmAcajbtG5fzpxo/2AhYX+twb3agehJhi0sjvtzcWCJMTOyeXPvKMLEL
KBV+XNIfdmxr/o3oHNCi0CBUif7kGc0RIQwNlOvkO50TcoRO6Q/2O3zRXd+V7WnO639Nbj1VTPAu
MJqi3i0eLFWrezXcWMi5AnbWDyVRS7sfyBPLtZgB+e6IO+32aQxXOQO2x4YuvYeiCsluTGrYRudp
9HdlhmoNBBPfKnuE1LHtcVhSz3Lst8qIPQJEaWdWXw7Bo/faRF8GKIn/taBnsqMB2GjqNkbopMX3
0uYHIlh487QW4mOa7cuOjl7FZk4C1HgX2y6XHcXzyn47WdQbYoJ7p1TpzraRmbS0j2figOj3Vw8p
+IgZMJu0k95kb/VyOzQ1AZgW0YFO437FokBgnX3WsfOAaYcH0Ix3iI572ZuNlHu3Wp9ZpSbnjNw4
aCQQ/2yBZvQ7c+z8UFQDlzFbhsi3wfEjjnhu86/NHLWp6M3msG2dkr74Ac97ghRBRVQSY9RhDnIy
0NBlyiU3Nea1aN2rGnvzhBt4F6uxYfSh0gjT2q10ahxvXiX21uJB9khsiC79PbqlwGvqiN/SiEwP
DjQ1e7QY82+C3AMOdKZfdrxBzIukA8VR5UcZ9wOCdB9/3sQjWxoXFzhX6DQNcxXro3EAGflNnTOZ
LQ+UBske9oYRLMI9EIVVR1bTosXI6/FpbvMtUjcqFLNh9JbfdcZaxO+b5YiLTLGiSR8tEqVORuaw
5084CxcOuP1oZnf4mgEwsf4etSc91+Wz0qBkMPvPK/w2kwsBfHZN4vQKeiGgQXt9GOC01vyActE5
H4vhNl8XFhusc/eVrqcne8upjOf2zFMRJ0KQyXHGl1w+ddnT6rFwESXri7Vny+j7lyoptX0zuWJv
6Nojo6w0MvXhhRxUxYJ+ubFUod0BCGKfHlUjh3s+HVmYsOupgESyvkvZTbSKwM7Z9Ot3TT6aq+Ai
uu28G5kNjMpOJhEQPkOKgyW4ChEU2oArdiaUsR3Fwe+AFICEoA/bJfwwLTIO09I4p8p5BzPJlrkc
Q3exRjp1qmTsYNj/b2yNTZ0uvSSw5UyiDsHaQe1+afpSn5NYvwyd++TnSx1YTf8VF8YZ5dkaelrX
h6N8Fp600QqZvAhQNDll0nO3ZDerLG+7FQ+Lmko+XmQyFWSlczmggucC/wNxqS5GW7yUXmofMGV/
CgQagWasyd4o1ygedd7R9sslqmdfSwtZre6NjHLYdadT9U5tl9PHg/mTjXbdFt/CRH/CFO+ucVlQ
EGV2thWjb3NhqWfJVxZjtEDrOF2Zsd8OmvPKhKaIWKBTtxsv7vTboCh1ivLsET+5G+jqD4Oe3CbJ
0V7I6y4MqE2sd3Y4wxA3FBoCMRAzaV7wghCKrfRENBi8BDNKFwG1g6ntCdMuHYm/dqHt9q+sFbMo
b+j1ly5wgCamcBjStu8PPEWewNd6TnLsrfmFniogp2jCOEiKmbSNvz53r2zRbs1ueSH8Tj8YNUsT
LIJc8UDeK9Lcwpi7cO+jyyYpZ2+la73revp/2zL1o2JwPLYJ0w6rASY6608TkiVnXG6L2r0uOKLJ
ytyJxuOpk9nPprTP7pB8GciJzm7B01BreoI+ijs/bw69pHLRR2bECISeHVkg42yZm+h1Cx+bM0Ej
my/0Q8u4DFbdHFoxQPow37LCuCH6cBqXa9M29+tAjmDXAXtdZRivKfEZi7yHWZ+EhShu0wH2cAE2
FDz01SaTgokdC3pNQ5e7IBo1RPqp0De3ePuR1NPjswm6ydbxfpit6uDWIzpdCKSrTeyrM88qpALk
ta8Ie7OZebFfP0oWzcqoHlDqPxBR9Clfpc6/1pP1wc3cl9yZl8PctMeaFdVZX2EI+OiqA1eX5wam
/dj4hxxfFxZZ3Lgi8b7WXjTweYycYR58WuE9CXd9WHz5N+qGC7Z5vMlSPfTXOnQQtKaady+kuwbS
Y10bQ26pEDBiL9eLoOpeN99yC4thx8yBO6C14AMWJiwbC6h+vrwNxnzt8fWAmUnQnQukFhzgZKgC
MiECZsuN0zzMQYvG7TnLUw1Pmk1MH7oajaVVqqNK5R8CEXL30pW0U4VHutVfWxzJqdldtAqLJ2I4
iieZvML5ZKKsBkSJ449aHkwP9T/rbHBHKPcdxieVE8qUYC/m00kOyJsELzCqZbCVrXhgX1Ixrrvu
1RTznS+Mu6oX5CEZybJrWqyy/ibmGVE1MXZ6+YGSx0RpbXlhS4cjqbVZii17kf7LPJxDKdZg5nNc
Cw2dqK78D9K4QGaRCOnWsELT4WGyYjQpAyyJ5SyYOvYIvmJvPaimf5cF49lsyN/tsvvTk3vXm+gH
esJiBbmbuR0UFtolP3celBpf8tl4s4kj2k1dQfuWXVrEEloWv3tu8lvZrR1x653xeF4GF0Fi57/U
cUbwNlMXsK/boj72mbehmhV3uph+qgzvMGPMstXe6pnjUI8ZfyN0xJ+foXo3wFAkKy5a3hoThFPY
wk3KMvcycijv7NjYeu3cRefSvS3rT5oRD0PgLXVz07MpRfHBMUy2EVjIHqj4F0F0AIyL+Np27r/O
9VxIYvNlsp0s6lL5U3n6L4OrTwm0kW1xGhJpexDNfBNHWW391UCudqzfWafGj5y9DareBmYe4RPE
pBys2r4p8Zv2ttjS5Xa546g9/TkLYoxfWsKKxBf0yW64IZEqtm3W1jyvOS7bntG+BelMTR95VqHR
XJODh+B+nyx91LEfDraPwGzFSyLGl0GqL6tMftAhRaPs7pI69Tcx8tHxmRk05l/cJ8wBE/PkzfHT
dpXK1rkflz8ADcjEev9mpRZeRphnM31gO/Zv0PxECyiWqAvBqcdDspi5V+ycwXxbhDh8HwAIbSl7
GUw7v311ZXqPdwAZDbbjCqnPi9UBUXOZPruOnBnL4nonQZ2x0rLsfVwrLJGy59ZDXMm2gjBq4FFK
CKYJDtODlVBQUgIxCDMb3k35SLAjChqG4IjxjPQlM8CFUbo/jtnkhHOZLSeR/jJMeV0d5x950Ww4
Gadh0t3HyDPZo4BLWK6DK38R1n5WglHODLe9GvJ/KyfbXk/9O7J409Bp8aVm5JDixNolY5re8c3v
gMsdhBYX+6mgHQMN5CdJFmQgoTYD58jQpK2WnW2p31am53UgPLRNHjKXHgCC+WccOy/Wg+XrG4X8
28VnevgPQWRZ/kkWswqcDGo8IC8+gjHFXO8IsbU4O2o/xiBG/LeyRI4azYFkbpVXAPZ+8zYi2AyU
RJoQwxRgh4uYUEH3VwvPylG76RbAdusKVL8St3AIoO5n9tvQs1D3te1IRLcxYL/ioqsvOVuIY3Hv
2BjP42b6P47OYztSJAqiX8Q5eLMtb1XybsOR1BIeMklIzNfPZZYz0z2tlqjk5YuIG4hcIOzDYTUI
y0MsYPhy6HjdZA6HMeVwySZumGZ7vQ+m5lA6k7VCuBFpcdTwEmsB5tGvR0AhEW3lc5RsBvzRo1n8
k5ILsS0bg+PXgyf2iJHAO1tpfxcM5pX/INHvVIsFJaG6tDBvMUVNIq8mBmldbmaKjjpfARTw+QlX
73IqWY2pbytsXWp3NcsC3AGy78+Nx/Vq4OOzpx/sju5v+5CZ+abqeD9T8uutGLxdam78XxGbT5ZR
fjUc1uhj1tNATGoF0JQOyKb5ksJ9j+qDaOHsZLQabnJv/IR0QjFehzcEKp/cjKa8TtWy+yto+LLm
qj17cwBPAh0pM9+DYDioaNqVCaYYbp4HKxH5g5vrr7wmXuzE6W88509N7oC4Mp1jW5kd+3CNjQsr
9granD3Ezb3h/QRW+RN2zlU7xsZcatqtAuMvjch7fKHBaXjkvn0dREEDWj2lm8qI6eZIKuqyuAVY
AW8KCdl5J9DkAt2fKtsUB7Ji2Rbv+4s1QHdQjn90dL/sok8TS5nakZe+l+5dhL+3IO29DWxrJ9DM
5qQ+WySoOKbjk4wu7DSjRmSHwq5urcMXXykVchFWXzyA5PzLHbSgH89rJ3ZlXF47uzg2gl27pLag
YA0b+fqfBICFsI6ywtGOYnAKJuvKchz9dcoQQduG+FA0rzqXNDB0uefSznfYi14qzb2j0Jq8NK3S
26qL1imhZ0SdIDk6dvYGHDZb1PU2BS63ZG5WIkuQbwyqmnPJ7TVUOFoN7JHQjZKVZY1Xl+MfN9r4
laXJxWJDUjjh2lCYfCRXQgp8KM2m/5Da8LE5y/RUuUOyFz0pFwBfy0+6pvTS9M+Tgvlo2TQQ5zWh
Xq+HLOiM5pps1J0XYsxlayBOxXCtpubN9A3zhMX2DugO/CFPPPnUER8HE5cquyjCRtNrGiCcYkAd
tn220DTNuMK0AIk9Hwt8Y/iq8aieo8SLDpnXHNMmizcEduNN02cfmYmL2UmMFBXXe5g6ZJm4oZJd
yvtZLEt1/r+rzqO6JWTkDwQGvqwwzl5R4rSSr7388mvv1pPs2/WKno4sVCcXTAP+sOzizh2lKY7t
bKegurFhMphRTLxqrDs2Al/4oQcgwCUMeWBW23Rwx/UM2QTN9AeHwD4MW7HnYozbsCLJVPt656qW
DzIZTfIX6SqyZxC2pfFCJI4TLUmHtUU6chvQyttBkcBEeXYkmUwvTlhh19a+Ssp1VcV33B7zXRxU
I4csRZn2ElBp4n0vnTPadEfZ2Phh5w2prFMKMY7iVIJMLLHWvmOl1PZ1X6Wlf82aCnUOPa6X0/RM
/eoWhwbFeMWGnxCveVc+WDGg5da8th3zZ9QUexLtHXO6wxdFNMecWWotXtpRIGhoH9IE/ZtXIH5I
k7Na5gw/34hEkFotqDkw/I+CBQJLKROre36mGouuBzO6AYsLcFDIB4PG1r1TPAWj5vbDKnWLP+Le
FhqiiC8/27l7pFxUo9+NOA/naasnk7+vc/Upvmb7kAsMJOwHrO7qwODmaIQX1JoHTTPrS0/tzDbT
83zlTfo2hHRSa58W7DEqz95AWGPigz2nKSQ8KoNzmymF1wsWJ9fdz0PTr0OD/3laFLeywWAXlxw/
mARHQVol9NzpNFHLuk7Ey2RUBVav6JIFuCTHkBLz2rpMYfphtDhaXZO/DpG4huUMUzcfrbCqXjlW
n8BZO6uJH+XorYp8FvuUKwnqG+Miv60I9W6Ochab2XaMcYQGo3PnqGTbBRm2hcDpNvlc4RtkAIqr
EB9+zCPCkrWlq/ScRx+iDbm/Rp3D7MKfUE79qxmiq4FZKzZugtaj7osgGtdBiqbJ8m6n2nhJYvDp
ceroNGZJvPZSODvzJINTuBB1m/AyLnQ27aFdDqn/GNYdjLFSMhXHzbM39ALjOc0tLbP8GDmQNa2B
zoYf8kXE2aEzbeCov7IUX/KiA460lvSIdNPDqEMWDqV6sDOCHmE0f1uLRVnKNuJ5AiI8Z9VPieoP
kcVNL01i3ctXjvKSqSuzON0e2PY2tzGwmO7YI1m8oKgs5xlFOt9nEx+8PHuxAEPJ4RxOuLbtriWC
yihZu/4p7r+VEQ2XyQL42/l/jD4I904NO0r4x1DwjZkEQaHeLl7b1L6UocHKd0nIme1pSp89K0ru
8E/zuSHHO6aEEjC343miaB0oBf/YKTp4Es0HNJHavuomXCVQi1cNyRdujvnKbAv7CMJpl9RkScE6
3HHERkcRBhmblJKcDDPTyi9Y5OqsAUGLJoGxN3hWVQrKmpo+rCNX25/RAYxkS6NJDtFAAe/gCFNx
/6dEOG6pLn8JDYwVoCExsgECIoMHDQeYkrH31fwUx946ci0myfIuw/C2YQqoMHJwAfYa8yfE4tSN
xpc2cVWGQys3RB0Zbq0v2FHgohv76teEokW9hCnQx9PSYAKOxRFdQRUeM3m+aEjlq1/OFfdqPhhi
Yg80ss7ACMf7aL4k0s/XwmsC9iZnXStsts2Mkz6R30YFJSccxh+AeP/YSWOKctx12MUmKFqHdz/8
j2g27wUx+Mxs3i1LcqTPO+kG/woDwyrWrWYX4j2LmDTWdlMphqtTX/WclbG0V7hiZp39K8eYagkd
f4dOxL8gte32nV6xgL5yNlU3BOBNJ1zATUV9h6+B+wRyZBKSrJv5pql2gU5jJt7Fcb8Ws+2TE63j
9TDCwTKt5MmfUvvgLHmcNlQGcVJWOjTKYdWxa3wVIJeswkzWxPcRfmNu5HDcFPFZdqvzdpYY6LOt
M/j+IVDdNY4Lb5uZzMSF7B59QzJSTJzBg3sPeAhAc/obhvmbiGDjD3ArVkEABqr415rNU552JauC
8jcfAGAbsXnnezl5fe/E47mPGvu+b9RXx4pjqj8LlKhxLLZd091prZ+XWiPyBBdmh/s6Gd4LvKF9
b7IL9G+hto+TvUysMrgmS3uyzJ6WME5Tclk2ShJyjfYxeIp1WPfvvkNgpzKqj3G02GYE4Y9tyA1O
uu2UJacE940hy11ayE1lzvhZSM1ZrXFJ7W5cUxT1ZOlvOfARy9I9aux7oYyHAoegzRbabV5oTTpi
imSOpCNsapwTUvRmyJKGkkMvAJVcnzoLExAXaaOauWFB5UvtptiVVbFJWMRyOaYRzqgMQoHRzQ3N
k2dG/6zRxK8/vxmL9DG17nz0uuCOdfg+7lkSWJIZIChZRmB52ndGzx8XQcQyZVUeiO4xFvSVPGhn
/rUk2HxUCSQ57m7IX/ZYH6sgkWCFqV1PJkKKAFbXvmeZ6+WyMKhZbWqrbA9hsKWcmKbH1LI2Y+F+
R456CCZlkRDjFTYmUjwm8K9ceCcNmzsecSYlp8FfiKmLjZa74bHZzWPaH5jIpk0HWbftFxfRMSia
8ki5UUJeQemN6XbBmpaH93q2T2EQbv2F+Bm6sFxyfTFi7+r09niI5ZNT9NGlcaMnOjHAAYXFk1X5
F1sz/hYWP3pt1f2erPvH2GA8TuJul4yJYllP3/fAQo836/RQmmytggi+ITXEG7cqKLizIooBwCzn
OJ1FM98FpTgFtfESu/LahRrbC3Ee1o6rum8oKnQV57lkxdL6/KhoDXko0oLrkp9srcRY7r2/faIv
idkO594cIUBFbNV+IlZVG5q9ElrqQEL7F/qC1E4IDLbmiCZkTel77dkkDGabXNMkdyKef3sfRSZz
Ovo1uxpjhyqfK5R0XnVVv7M9+ljb1NoFTiZ54mg4iAV7kYi44rLOHqOBiKdLcTCac+fJX1YKXy3r
/GsQZFuEwx+sRH8AtrdT1UR7T/3WTf+q/KnYTqp9hNVDMFgIqisJwMortKl7ziauOh538X449LKF
/8vQLBK9Jhz2XCscPtM30+lwLmfQOhMqDekGdBBUUgiWMYZ965JqMgGl5/2q2cdlUuU0M5g+shpm
Gx/sFPOt+UzRWAoGLpl3Lc2O+9DAbY5YyoJW/TBOmpthEaCDFqBEUX6w2ASWyL9Ih5SNLBNM4i3o
vl5d4tguVvozTjknSWmLa1jCyC4DUoUmkONdBWvH9vnyOuu9TxlSiQSvojCiKMs82ZroY8Ih7xOK
OWIYuYO5BvQxKY+dZBaIhjq9A0J/MWZp7EKBcSzMh42N+YAcTLgWwn3zY1BD/OGO+UL6T+/9esei
BoUPLgDS+XemSTO6YZatLA8D9YA3qKaDpOztZjeU7qmr6f6lGBKCEexrqJ0GjQBJheZR2pTfWpzz
9MPMlyFRpx5x8FoIpFwm07WZ+WJndsBWvIlsMAmYpkmuPfMBd5s3NephU6gcUi0xcRCAGfLjnB/l
ZO9z6h3YiCEYJIY7bdTG0QnjJM0MHqacoULnI8KxKfgStcIoTlwEmXAuy70reEKoWCWexA6QD8t+
6GwaU1ISWFUxsazgpZfFZD61dahYcu+gixElxBFvwHGQg3oU7XQMQckfp0Lt0wkWDvmeyBqwtI3+
1Uijt4j7mopZLnl+5z4D/l/PBVZM3yCzlbX0fUi8OYvNMVDQb/KZlU86iTcu2Du/y150RFabfQot
WSPnqrSPNtot+Sd+e55xzPWVl6KlYyLDHdBHLQGxMuaU5VOg55FgmxfofWY/pWMtDm5uvZShzSYI
uPdqrP1rRvMlLDjfoSW53BQ+bspOO3ys+QBkPXhDS+GAbvOjslhwahPZnF0lxlG+Q9iyyNEVGCBm
3a7dIl+oWfor9qYDPbpvOXUsgEvA/Oo4vjR9RPbMJTqX2/u4rZg0ArY1UYFrYAT/g4epes5rh22U
1TEo24dIlWqvCb2vcuPdKQd9Vd5PNTAuk8vOMeAGpf0wImnimg2eaunIA9+MbZm5u7Lhs4BZk14D
K4EDxs+fm9ijaeEpquZ6P8XjV15OAbePDyvhofXm4RPjxXVKBWjVWd0Hrv3iJqgERIP+9XbMvoBQ
WNOyMegioGN1CDlIC9TQnB71KdyEmCl26BUvyp0+AxoQ8U11j6q0UIjt1FuFiYlJryr3sZlO1Eiw
1agHiPFxlr/lfD2r3oWMAD7iUbPJxKDKNyGltcuX8G5RWGlVCy7SvtS4LrbpTJ+LCz8tHusZgzOj
nkrv+6G5VZFx9Wy5WP3ZIja4Fcok2PJXXdCe1sUf23YrHPe343aOZxSachrQlpHlwAGjlJVNLIeb
H/fROu4q5HKawVGE9t5s5avRykNuAjgTBVTkTYDDUon5UGRfzahizkSOMWjyGGehO1F69gRFCxHX
RQA1g+A3L5LgwLC2KnPOHD+MMLpF4Ylr08pK5GHAcbTnx9ut8hHxDXvTYhQqV3Y+5wcCsQEL6fYx
H9ED0oq7blZgTgkoUnPd8c4nOo+HiRBTFY87mZRPnJfzPqd3h3sZaw4ztRcD0skfMOm2FbeCuKBX
J7Wk2EpTMwVgRkLBcfjjBexZL0Y8SOf+JutEIN/389a082JJW+t92OF6I9RRtRF1OTAWcGWWDTlM
eiXckC4b/S6L+GXMwwC/cop1zKkPgzVhn2udaqMtdSoa49aPPnemqpSHmturxdpoI6aSINMhW6C3
to/pzIKzvxKsbeqAaw98f2T+muBb64MUyZKNCYlT+C3Ln0CcUGn2ReL7e0y+aHdedFWJc8gM/6mL
pM06nnevp3HTxg6qb5gWj5FvP7LyJtCTgw9wsoaDB18kZtMmj+9TBkAy6VI9xIIjVzS2piOrlJcx
nJ6MJfzVj9pmru5ZWhvmfurhxho4ZwhkHQ0fq1pbWbvQV/HGSvjVXP7EQgahj5W793Wuwo0y530f
uahATvQgclp9THoRPCdH9Jes5OLbZGbNMxfpkHKwtSxGeGp4gtwpbk5sBdnYVcO8odWIZtP60zdp
tiv9CYhRe/KcyOfyIModJS2Quef+ztTeB6LWIwHvfL0Q/8l28T2xy888bLpjSwAmo/FET4SfeWHu
Soujq0rDo56Kcp0rbNoNiL11nF9UMv8VNdtZj83/im4XNHy0zDr+NiWwqD4H4WL6j47CtS+0vqYx
PuIUduMu43Ue4HFtlM19rfLxqhSYsuRz3HI1C0TKe8BE0vA9qAD5c2x3RxTXmwWwGWNpgwRM2Ast
JL/VAyUdRTpBuphirmVIN51nxcxt+TcO0eSCNymV2S4slY8gR1wf4tK+zzOC4v6nRaB3K9x8XlbW
B0bNaKX8tobOZbwmyWSuRlTbIzvQjVhS5SY2g9UQgIQ2h1+goek2xOsyZM7d6GdXJycBCXB05XI1
YSzNQyINdoRP1NmKxOPWO+bRmv6Ia6VADHNS/oOn/ur6cwh/l4wfZTSXWgBJTil7Wo2B+25gGdkG
afEXBliEgLvJrZQntgMKKqkFE8JJjrR0teh2PEAOa8rEZ7HqCrZmNAcPWXzvQI5rC/LdCP7zxvCq
S+N5gJ9D5xQVQAbNRbfQZq44foOcXThnhSq1+OpKd2MSbyIhvhVF9ZTY5EvKAftvkP3andpRSAEQ
ITqpOse50UKWL+rigxY5Dk7njlNy2GInfp674cfOrJ0fYmN2HWAFsxffiUY7B1Xx3KRh996a4NPE
jL0LIkHBYY1RRkICCQkoIyySPRSeAZMMx4YxxevJJ3M9DmB+LfYMYasAX/Y3S7MObWuIfV7RfTt0
WQyueOrIf6zmysJezDUOKAOmKeM+woG7bluYyHlZn1wgFRUnOiN7g02Z962T/HHe43Zv+/oe4Omm
d6pnwjPrisq/U6Ab2Hvpgq8qrBUYbEJzfElagiDVYceKJAWnGHkQfMlq1gkOcpEHjyIk+lD3D+7A
SiMqWKVYAxXUZVFw2c7RgCzofBoRtjUOVWi9CazgfSGhGJLDA0cVpXw4qrZC8yPJGU3+XVnhG5A+
+Ntb7xNUj8o8fmNJBVYVfN8EpYLSnGOhiaXgYFvlLRsJ1gYv7owZNdFgeHtCqAa11vjdWCW38EH4
TT6sya00jB/8uHdeOv8MkksonlV7U+AKprbZx4QtznUU/OHN4nXk1v02dF8VwZdNWnvfTRFjnfbM
XdwSNlEcZLY2r1URPxWj/PYCQVRNrRAQX1rvDkQyvnHBx4fw9E0XsEc7K4t2vTi5DXlUBKl1OsGT
yCp5F0y4J0wd33Rt4Kkp87OVg/crw/tsFrhewvQh5y/LHnTa14sZinsmVEon4yXk+Iuh4yDTMN/o
JnlOpmbCIvrGCp0+tVPfzGwPQl6PjUOzjSCsB0ngpaLAcD9ENAW0mu2Yy9Z449EPNZILWrs5eytN
2DEIFmRqmpF1BhGxdvFM3LkdYZ/eXHvo1DcySgWLNIYD0qN9Lf+NnVAM5Egb/nVseB8PcfbZjR3y
pj4aXDV75X6E+q9ja4j4R+U1h3WQTWLtLlGv1IH9o4V1KyzjGy73Ko2I+YF3/xxITs4L9KKbIW57
3iHphzMvNFcPcqPsCe5hKkheTrgIu0YAg0oKLJXZfJ65XnazWgdsj+hHPtlO+0uu4NnDu9BPxY8I
7OU3czqlYVyAuoiuRW9PLISdtZbxp6LiCrtA/9cn9FUYoXMvPXIajYXpKFALI0VCVRVgIebqKajo
E/RgjK2S99jjV1B7jTs7bJ7jjAhe1ZY7xM2bh6rggM3wBUScwM5fwUdwF7wpMG4bN3Y3KT4N9oCw
Xii9Qc45BPyXFUE5DwMA24Xe/WU1qFFdCGz8mwp5T8EYK8rEulWFIMg1FKcS8mTlVOfBJFGrWomZ
iHKpikEPDNJO6A6oP74butJMliMTnZPpt8FurSIiixP4XNjPwq0A1GE00oLgA8rkKknij2qicBc7
9yUR6S3mC40xdFCshNnbaoDr8XEhVrrBR7kGKac3VZTA32ryB38hQHiYYwsgL6XLodJT9s24Yd3g
NbyBOkdoSrrvmrdANwuKwc2rGtrfmQt87g+kZy0Z8UPxfymh+xflJKKIy8NPilgje/F346i7KTJ3
WC9PGqxrVOn3OR8zKMS856yd7YcViQKCyt0UOCtHTTgc6xZCynjfmuLaiJpvfduy760e8QYAh5GM
qmm8L3gOt2M+3BPnuZcpJ2TbWgYFDB4JenoTiJAGJmZm9lmoOTyXLLy9vRd3HJudywUACdDfG+4S
QtPZO9PQrS7ZWvJae4778CUXo7kV5hRvyVOc6WU96cykmfPVmvpjGYUpFxVmEtNmAzuvJou9SlrC
EPJxKILYv2eEefCykY1uwKVkGo4KwN4oW6D6wdm27FtGACCbFvS+0z5XU3cVRv3N9vjB7s5VVL7E
sj3FZYQOz6oHkhte4rehJ2JgOIdOjrtOIl109m5uaX7gy8CgeW0r/88PGKvR4LdZNnzNQl+jHrtL
525LZ36u4V+4E+Yx04Lw4Hnb2i7YA6U/kTG+xUDmTcvgD/O4qOH5tuvHkbNtKh4IfhzZXg5VsxHN
otHo8Fml2dXoO64YMa4YVC1j2tG1eKJd7YXv+EvOznc0xIIdreEpV/mrj6kDSgvnRyA+RkrON7x+
oVXNLrzcbnzr2HpACOX+ms+YKslDypAGPIPI4hAdfUVRFS6iKgH/VvMxNUfc2zMxFbqweiT25Ysz
W0KrfXSVcbBOZlb+bsKKMyTzlofhuz8Gn3GUMLVmwy8trd9WH46bPMlupvwYYR9QHrKuVHgoVOWs
PRtLtPbeA+0TMIUi5xrxxardM+iXDWrDW6TbTWtnCB+HwZ93Uzy8xFVzn+XjQRO08Tuvwf8l3kk5
4n513sFLXRsz+SHBuZy73h4ZkokWdQBbUkulGmfL+ClmPo+mupooPzxn/IohRVMJkq/lOoVk58EA
Ixo54wSYOKws4zOSQGAHG8pD3zTk5WTLu83fZmW7NXFTcSYeVQjmAgNQmhqPVQ7bHV/5Ka9mBpTC
ejOM4eP/b7hGqMaPhcW1gL7h5ugE9nJctDh4bNZQZAUR9V/anGAEgbjAPGT93wyNJcmbJ1eWMPdW
+UBqc0xh7boBa7eBI6AnQ81JvDGG+dKmHbsZssROmh9zjeq3/KSHKvssxvRFc8FaiY4AUn+Xdj82
1CTiN8Omy5tXy9UHMySD4GIRoUGWjcpgAzCT4mRX9WPf5FswWIdE06g3Ory75ZPLNZ4beWjvKtP8
jjFV4cJ1aKEfu52HinmVznjBsYRHWHoDC+jqoWlgcZMmxcTgGlsgJEjpZHgELi0pp/u4r4i7lsk1
7QYKd4HAiMh4MXIE08B1karwuebUiU/TcW7FzQU8yRTX73wX58T/G46hqz5MN96mqXPnxVjJ2Otd
0Xq++6W0bWjeFWpT1fcBFKCImkiT1saxnJ6RtPJQvSaeBqUfJK/hIgS1DhxMmp8wDN4Hmb8nkEir
pTNRuNqTNfifLudiCR2PMvEf8nQqaKFaU4P9m1DLimjcZuswdH/ogtS04oiXgqvLWqG1FsAanf6a
2iGVGi3ub8fJ73y1a1uyMmMQPwlwMuyQuUCl8T+Vz5jAz9yK6Vmx160cD8hPV1lBucvSB8pLy41R
j2/1s/L944KCUj1EC6HMM0c2TOWmgv1HmQSyTPFFH+JD7fvyEOSPQVM/DCbFCvPey90rTdjfQwjO
bnQJ+LufJmDELdUAPJwOfkEe2Hqsn0uL6nmrBdZSUAlgpnIjOutFehUyrIA8QVfOyTNQPtMajC++
Yfw71rOQ1nD2fUR9SIrTxqkY2vh4Y0xoMufkVE7PllV/6F4cQ5y+EGGpl0HpiY42fILZnkGbgEVe
WZrBqjLdP7vj2wOx07pgCF3V0XRuJ9wxUJJ8mmGdA7yii+0MX9ivmDfT9ldMz9GYs81nmYW5ovvz
iwRMdqORoJ86tjrr1EzVGZuIKe1/njEe8WijCY5KYmETvxKD5OKGvRsISuF0hV7P14FB3kIooVOU
PkSgs/+vmtMr9nx5yGbr2VZUFWpSmXZ741jGWZ8yLbbfKWr6RvE623Zsv9ck8z7VTOSKNGfkJtFB
hwynZFhjPep12ccX34GR0IccF9zLoUfQ+FvCXqboKuc4xJdVxn+pyyOB5XA1jew0kwF9LC5YUfvt
qWhbDwgT8JjJNp6mrr3TnjT2vMwf8inbpoF3M2Srt5ZhfM66PEPzffcYtElXyoDrenCFI7uUbkHR
E3s3HK6D45FGqtQ5HvpLFOKYVK0iA0GUdFUip88DVbrBMlOU9veUJrw4MD5h3ShXGZPFuqYF+xjU
zrWR9P2grB74CRQmV0XXyk8dsjquGTx3FvjFsMvszZwdAl/vOTHLlQxagozAmTIz/gtE1a1sxLS9
ZXB3oiT94JkB4BZlENh2WWG5MvDvzPkc9Vje0ynbODSimjxV/Bl4mpiQTKKc+MaYfz/q3PoVjl2e
K2egZybN1w7b/FXjE71GKztNpjHvmfooXzEFkWtsPW7QYn7OXbZ/IJGwZSM4WPNl5J1B4VJP4nbd
Gll1xQaJoQjFCxgCKw3eMxS2rFXY+VfG9JMMaVGI/I4n3Bu+UtN+7jpyUU5bLqb4hU15c8iinwKb
gd/0BiSZcJjJ7HX35jCOrGUCtYGA/6emcdck3A2dxj0idN10YD/x4FvAhC0S0lX1BBfku7HMPWQI
FktVMG57XqQrlYfZgWgo+kB3B42HYdSEcUeK6xYaN9OM4YNO1oXy7m9HlXdKDDm2MWM/I2yvpwJp
A3Tpj4tjwjUOvaLgiIwLq+X8vut5vOY2VevMi86ZyaVfDEudl+/+Oeb44mfo81xPsEy3R4OA7sov
G3MvwvSsp/JILGKtbEPdjTGdwWyBGUQrxZIKD1qJWadmOm2UZFtbxy5bAYLJ7ti8QRnVe0XlFHoW
0mJiYDBoRbhx6vZGWuBZhQYzyYCcmrup2jbpPXFKtAETn7/haH7qAmgvjzR+sBUdXjiQXO+9N727
YL5pEnb0eMh806ePNg3uKGLlI7OL3roIhHTSWHAL4Ft7vbxR6j7zQhuPhEUanIKGsZ7PhcGqIC5o
Ye6AH3SlN6HxGj+Yyimu8z9TEDZbd7EI+i4O9QrZIPO68hhC/aN9Akl0ggW5Nmip7yF7wQGhiS1X
Nb+edzgRMwYd7QdvuQP2ox6Vu9NxemN38uTJwFlPe1OGLxkmubUGU7mNwMONqNcrZgMcPoMMNmZU
wr8BeB9LB4sDHog2UuDLCSSIcSDO5ZfpDgggLRoLpNUwOBqBFUeVlW9Niwxw2dyVasB9GwSfbNRt
sqAFc4/b1SyfkYi8JgRLBFFnoIFW9ekhx7e2SrHRphORODqwCqLq8tG3AdTRqWjlBK1EHVyEsEjv
ROwMIpSMoage7JBUW+PprwbX7JJFOk/D/BJ29kM/SxgZ8a5TodrTGfg36eQ2TJoDu39HRn+whg50
m9et48mp96FNoyR0Ywj4fHajJD9p/E8DYdo4bR+bIXrDSQuTUafuWqzR7AIWw1BpYFdgymn0P7IE
LMZQ7/2IjjxMUi7PgbFmqCv430XRDp2WLjDixpMPt5PMghvC9QwQ9aNHV2LJTzlpMYp7iKyz8WeH
8ssJGKizuMV86RwsW71o3lEb7XY3ncYs0Vj+D2og0NtaJNOSXxLjOI2yr86B18K7Ed5P0j0z5v9D
0dp7Mj+NariXtHVBKSt+UOj4bri/QVndqi6QKEHzF97CZGdwSwdslmfZJoIo+uDFKHdtcijD8Z9n
JcPeNdM3K+O7mxqvppDwub1oPWv4Yy3Es5Ujafn2o5qLIonf1eLglF72o8zuoTYc2kCJvnc+qx4c
VwFe0YBgSRMRh/ftT23E51bxdCVonljwnPeeqF5Swtd0ClwzEt1wlbEuwlk7PuELgqi7j7hpI/+p
mR8NLzyFzC6miLcOxnz0ltMfd75XY4lQS+NjLsZHjhwq0WKkmskhrzmyw7H5w0tsMX4SM5mE8tf3
jS9enZBN7Z929oZdZ7l8Kux0j930vWaBUFlYsmr6w7ek0DPpwSf1+he3m+GHIHPGyYcVq2ftcmUL
OBkIRmPtzspfJUuQ9Xyj2gIwGDf+lxYSTBxmny8NdPNVFOC0w5rw0WZ+D58h23bVsvQZgUAlfnUU
7r0UfLjaMdzXgFJZEHXsRnOOAzKByDHPZibPXtQFmz5ibJBVsvOdKlkHYfzlCh4ZOqP+aCJf8WOp
TszFTgS31R640RF44TrDu51H4h5yQsuu3sU/C2aqr7lJGMW4rpz5mIQ4WHU1RLsS1Ne03IIke7jA
E59+MFB5F8ScEHG81zOxYwyPzLy8XKA/s9eYZyz2aXpHKXK1YccCW9GixXB0i3cKmfjJTMjBoh9v
nYkO74W8H+lsfbFi5KaJ98iK/OufRWF77WWExMkHrNN9G0xPfjLu0x5zwTSHKFMPKZfQHT1vGCjc
/Ms2EYxmkX3MC1OPzR8PKQyCKisuXtCzWeejUuNkrEJ9RKh6ageK9Fzd3OeBxP3Z3EUOJlrELxLT
5r+YM2ywQN3MfoF5N6Ssi0rgS6EEz2126IH2nKofIiQfTk8MNg8WiQBNEATjHO84Av3sjnKQY2uz
xGUZzzK10e8L1x2hf8WR8ByAo2Z4YEGXMEIUMTKHFv7imoh2+OpuXPz2svLvyxKgQcxTNswxqHSX
sJ7G2/f/hTekRxexl5WTwZbQ7r+r/xg7k+24sTRJv0qeWDeygDtgqFOZC5/d6XTOpKgNDkVSmOcZ
T98fGFnVqYg+0b3IyFCIopzuwMW99pt9NobHqmyhdJbeobaHcQs/cQEpIuQwQeGj7vM1VVnvXSqg
ZqEQgA4Tr0kvFY6P71FizTu3IUVVta9FVL97yxMolLMEHDtfVen3lBkVHV08Gx2U4S1OqBuCtqOk
qTxxgXxUtMsI9RFIC2+Gm1784IrKGUqq5pmJvGj2Mex8i+/CWEQfLVTOHUD1Txkd6xR/hkiQwk2h
4ZK0w8lq7ycuTjQ3Xmy8crinOa47GUrTzMkkbG6xq1/ZMwzuTlgkHthbRkQoULjFj4KDFzdN16Lf
ZMG5yR0+g4Z+cTvLgOUZ2IedbLwrJWyRVCkALi3brYDkb8WmCPYv0NZlIIt9MmQtWQNsiQmJ8aHh
v5Uxn53hDNi8ovPohfZuGN9NSeDdiBf5U7Ix9GyDubpmLZpU+lTK4bWeRxzS7rR2wwEb1UgPcIrX
BA8gW0eCgbDvIloyRo1lqWnPeRIF20nkL0TGNzbWmnX3guf9JYcAAv9vDDddUF9NNsMayF/gD6sO
HDdDZ651Zu2VQ1YAWiYpmRTzAmiP/ezAtemXkxPHQtOHhO16aO5dDP03cdShqKct/tV0PY0i27Ba
8VfXGHMLYkStKg81og1bUy4qmGVDHW2zobzXUHCsJLgNw+ItrhL2bXX5DiFrVp7eajN+JkI9nwmb
bVLBCST24P7N1DVM1NyvOt3KtWmgtquCis8y+FbTt3kz4i8XtnHf1P0HOfF5x6yv3bTq4pZBthmm
4A1N5Fl7H3MPa3XwMccFpuqpPCF7MPrGrWMynLPYSEnZPplmfT/okPPekiUTfv+6LBoqgxI4hc5D
Gsc3dpC9G6H5MQNeXMmEgRbjpNZhpu53okOLe7F6hLIUTLAfDU+CIP5mrKZDlVYfKSizLU3s906d
fu/cSCOaJjAL6draJDr/1ozSBljW/NCIujjoAp6P7LQ06oGbv1hO2GxcmwxTj9V7mp4oEBvZQiXH
cHyzWIejvL8j9/cNa+DJXzT5WhRvfsYtUSv7udcjjyfDpSCTE0msnVPQvIjFET4VowOOEp1pGbMx
+mzXwEnic4Kl25zzl9yD3siW5EcmqlOcM9QVPkMrl8/INF2x5lake5bLlKbezIwvCa0tKJ+ILT25
JV2AsueUPcxRjlUcpIuS0b30kOEaK30bw+kyNlm8onOOs+vsLMGtZOu3pFRlgo2pslkTi6DZqdj+
oKgo34dE4qasPUwulNepISmCzk/24zGS0Bf74l1lcMEKi0RGhQ/M6cwNFRCQLvL+QcMaYQ7p3vtD
+61BuQeD42AMXOsycjh0cCVi+I/WVWtmW2zq/th6KyTTnyUlnknel9SRcGezsW5XPRNtOOWSdyt6
z9kVYpUv+O51fWgc4KkME804fxMNzRM9/R6R8dGkUHVQSLaWzSiuKHsihAUUIYe4ZTMM7xqK3tcv
hlDjE62Bwo25RjelFyBQ5a3CvQKMGR9oVJ4LyZE/mXia+XP/Qhnj1u4tMq5VhcuXl5YAWt+zH2dY
n+7LHG+/Id0fWLo2cYPEJB2OIwhOI7wAIkpMCjl2MIOS8w86K+mMhNffePVzDSZZNM3n3DLdX16o
Kkmi0f3+XbNF2MyKddbI/a1XyOu6YXqPS99wTSRtUsyWA+cxQdtL8e1DiMOdvrxgU7mHAhw/8QeL
P52Utwkj+lScQr99npa/ObCqbCu04WycfgOFYNWL+aEg0gO9jrkoF8UpA601ERHfVpF1H3KGIJB8
1BK+GYlZj/yP3EtNi09QftqcHFf2wGuIHRJYurxKJ7KFzrCxRp7K7MJxlXjp2izV84A9HolwuHFr
5ib1pR2D72Q8IcQp+d7TjzLn4Jv8TONqGbsXQDBbmGI8cBHxDL+Re0GlpF8vVEVG02bAudKoSryj
iviqL/wrlC2SqQOYyNwIGGcwPObZNSDpYndt1uYScfDd/IYCGrRe+hzShHbJfineiUiC7rD2r5yZ
oy37IoOHjz5Xci1MVTLAx8ntBwWDyhiVlkGi3BmB+OnJ6YDeBEGgC9WOmSW5bPg5HoNEDfQWOcGC
5EseoVHRM7pQdK76/ZBbj7Ps8Te144Mu7E3np3Lv1V7G0xdu2whYL8hJitol5BSdnMx8TNeaDa1i
Rd9EiJl7b76xDU1vOEd2kOSARokPrEYafUCk8Cl7EZthpfIX1IjpAipoXNXz97oYyh3RyRrNdlGQ
l08qS1+8AXO/3y4TSrI6ZO1GtSYk9RP2LifjWG7rkdlOUbxKtzj6JiXCPE82QcurCyicQDPDNxBA
VoG7ihwP2ggnJKdPrJx7zzrRcAePgwIi2PCxXM9mvTEh2q3aiISrYBmASvMqld+ve3Rn3fHeW077
UripCcSbrUstEALE/IMS2pspnquN2UkI0Yw7jWpikR5/4lX6EeYVsvcYUgeBQNVWvFKP8jGKjqhC
WiuCcuMYHKtK3Scx/bRomZRxkeTCpaFJfYd0V9X5/AaORu+sgXIUNXyW5lAeAlxEhTnDnVHVEZEp
51onJJpjKsJTVP9omGOtrNnLd6zpvYGvTgbtNZ4hiERM2pg5RxP9o+nQXvEv16hUuNAgX/PsuZTl
tk5I/4eqU8AseGgDIsXmkwVs2K4qF0FMFSQM/CozGK8tZqPU4tNGvY8w7K68ZSBBPdGjzH+2Xa6Z
VtNOFFLlhxcQMvi4JWY575zaY+oKngpKkr3uxplMBXfSmpqrYRtJjioeTzGeUM6+8p8GlFHZgQiJ
nmTnNgxi1YPA7CX7cNvlGHpQZV/SKn/gXIIblneBbqlxchbWxe4rtxZTdTKVMA6INeCT7axzFOKP
1iNreanZD9uo7uy1duMccGV6zm1mWVtaeZHbiN2vDYGEa1pPc2buYjsrD5mU0Kx6vWpLOteZ006r
oL2iahevX/TSRZwsZv8zFw37h3YtyfudEV9e7AXlb5HLWc1t8Y5C+qPoFwepAHdNRWBGFmCHgbtL
8YBHS96tHxnYcxwn4dSsppQJF/MJd+D+DDgOYLWnhRtMAbkf5oPWErWaEwOpKo5u0himsiChvHY4
PXBcG3IY7I11Xw3iI1PcgW420YEzR9WttFPnYM4EwuzSNNdWo9sr15PVLRG5eyMmOWsXzKvy2GdC
S4FDV0E8zyYWnYkVx54YKhPtfkJKHzZ90rv7LvAA0/nRG/VXz3Xvdo/BzLiidcWN8Iv+se2ShNsL
By8OxiMnwf6Fyd5V1xotSpcdPcRYdEU69byXA9y32WWSUAOMrITYk04ev1NhW27TBomEEt5Xf6lO
G5xOHTXQAC5aaLDEHK8SO25u9NQgNvZLwGIGpHAy7fi7NXfxRx2bF4/uqJd8mj+8kYnSVmtOYw7+
hqfA7hfRq7333BFcYhrBRC37st5Ko9Wb3AfkSm2XPBFLKO9nxgmOw6TXcsMfftKz2QLbcM8P9rZ0
2HrC9I/MpRhJxZTYMjqNzwXu33M4Ta9FP9N8ULXuccpjzz4Z8spdyhK//mGp4FvzVcpGHBerq90G
15GAVjZMbMjDOWBm4ikNpM4xUDLNbmbM9s0a3IYkDNADP0PWwZGOYGPRy+mXzDbjqNiGOsv2bj98
9qgJB2OWwbVlgBWpFTHitAJHvPynRBjGHsTlQzV68VU9ZjQWagRqLKIpd+Kd79YH35rJcXRqryxq
o3RRnPyKiqrJhrtlKFiNwqTC0KkMdccCqO+EI7x1EEViRw1rAiA+q7fKnvpLmnv9JQa+CcjNZ28/
LEWCoVx2HF8fDTuMcs+l5Ow63PtHZVF5WzV2INEeYQP7aeFflXBbCOFx1v+qUM4DCHg5f25HW2N5
8SdQzjN5k3XitMuXpDizbeboREOjDf1I0Y/cZlSu4KT+/qbPQk1XXx4Z6TjJxaMIRE/hdChb4/DV
BFrntG4noidn7cQcM73wetA26Pfl35SagaclbU6qbgI/bUFFokfjOQnDdlNJM7iyBnt5IKWAdx1B
HYATkaumGfVgpQtiYSkslkuPJx+NPId8AHsNkwfNXjs8oZNvPJji42gb850JF/IQKQOnEOJmYLkc
UGsMuRM0ROY7cf44aS94zO6r5YHWCOqyiEp1L7MmtOZQS293L1YwVpIz5M5aOlMDfkkmgysxEGFy
1TSYI5eCzQCe2SarY3U0AanC0cAo3rLxOsk2w6hiNEF1q5LpuVW5f2p/v3azJZuyfKuERN+h9NRD
YCfjtYpooLOXKxfbSnyedGxc0rF+xho93cZZE107bsJ0Qk7Rj4EJyyoq8e1gAiwOfdTUVzkUO5IG
fN+pBxmbESsZ2KYCipZgNZD+2HjE4e73ex86Ckh7Cx8SynDMsmYyNg36699fIlQnf/tVG2mJoFzF
mAV2QYERCKT/R5aK6WWCHWGWI/lbDz9MQ17k+utCrHWNOUhZ2YG7ucflOcZH5lCISfYM1kV1RCOL
/MOIW1Z5M1SP/+ff8iDBtLK8a9wQNJUFC/hEFO1haKoPJ5T2NqOeaW3xU3pECM48a3PaSOtqPROA
PIR14J609c4QY7yeZJldZeCxZKGbm1CIh6/PCMjNkrpGeaC1ojjPpqkfExsDW1har71TtJvU5BgZ
YQFU7RVXREE40/GP8VPc12pLgwSfl4opPMdEuBJmrh/Hlpo/BWkW07qPFNWCmwozsbZJRd9QtoAo
AnnVldWphnZ6k3XsPlyvuiOkcs9G3b4tbKd9qjiChlm5ma2aebNmQgdHtT5r10zPlEOBL5p2WJMB
f45T9WDTZloZ5Y/I86ZvlWmbjFoG2i6cbhs1AUJ/OiZXWlYIMKqJ7xyvuoje87aW6Rd36J9kA6il
3QTN8m54M7lIMwDnzWl3jTlquCZHapB5oKeYjHJ4Xw/uXd3T1VU2wz1kQPvIkR1zVjKUL9n40w/n
rYJVMpK9eAh8Tz/YyuXAouPvwK/MdWxwBA7a6uJaxO+Vgvmk2jOkV+MmZ81cSqeY6ccC6I2y8rNf
+hhqIWpcYIWatwHBaTb+s1yBzer9HdVDF+QOTiRW5ZQA2t+HXIbHsSasVNpkFfuA7iabPDfnUTh4
phNM30mUsLUN633hwoLra2crpjp7H1KotiCvrGtp5TTKjNULUT8AkDGMwUBjz4+RZB9AfFABYGTx
B7OD/TSGp7ot7acKd+26hbZ1OyTd3eJO3Sb9UEJ5Iq7vFAWNmhn8mq/bYhBJdPan2TwPhjkyrqEm
EFg/F02vvPtoY5A9AsnuJhe0Kuolax2ddZjS2+hCHKwnGglTqTh9DM5VodhDk7/PTi1iy0lOmGnC
RxOZDCSyXa/naqiOjnbqfV5CvNW5KlgocZeBlN4zK9SHOXHdrQ4oZiJAdt1ZHG7i0GKZJzwYuzGk
6B6iYiZGimARBAZAf2He34w4G0GoYpWJ4hxxXnn0srKoY140LpJgj5bJGm72dUIh9yGlBgRjUQFE
wzz3rBf7th1MeJ7zjTSLgdsQ32bEsHSLh5mbaYAEMIwzCBXPWVc1RbwNjcTbUZDfskmbxUZ96yQg
5V0suCCIITW03SHE1w5W8b4GLwFvZdgMQDTOeLi8Q8JzlI45SkvwqtN+GZH34IkaQRMdzi6UUoDh
abLJGGGptKYMR2RoIhBXkXBCmmxL5yBoIC3Gmk1t5nIU6v2nzs22ru8vTyf/h1Fn84LSQizrmu1c
6ftaesFe2J5eeaXYO3njHNrUfM2FemYfkbF1Ld317GIQ9ASkXsmtQTIFgGyfHDIuxjwOrOtopNFl
wq3PMM3F0GlesbYVnMuwF+VG9JbxhNINvijXYlvfN9ne5qLcxl1r7Yu0wB8TvTIHi1Ys6mSUCFxC
nn7oMuN7tKx/UyNvexZxhNXqZkrs63BioG+G5ryRvfksUavWuNMX75eTQFo84zwen3k5TAVx6xQ0
X0ywO2lXUrdOPkFbsE+capjAKL7pCPFjCcegFGEYJNWjdmQONkGokmPKkpuTvHEy42dhwC20dAUE
ZEjbbQEGYGxxgsoopbekD05jH72WbNQxR0M0IMzwNJYF3PmZwsBk/jlamUNdJX8tT6cdPAt/g2n3
2hREyRbEB/Vh4TEyBzKF865wBo7tjJ3WphoZ4VXOosislR/XVx69z6Mg2Oia1X0l5TUb3oK7pv6o
keudVKOq4UQqbYMoNV+mdejSbJ05x9lysbdW31Th37TW8OEPhEibxv7ucXBLXH3FJ9rufZUcrFFi
/3amZ0BYVIYmw42R99Uxaimv7JdpZZtZ6LU4gmuE4FbTthH3pA/Aloec9psnqy3cLdzmgvpXtl22
VZ5d1w33vTapU2U8AjcGL6xkQNHIBJWzzDYc6KmWWL5pW43PozQ4JKeW4i2oC2rnKCGnc7NW8jDn
JYmZIt7LtP1oQWStg+A+s8f2PEaq3DDGOasipwFiYGBk2Fd9Aq27n2+yDIt/bU2nkrHr3kua50mI
09cLSWY4M9QzrO7YuJjXfm5lG6UpeaQNlGViFaWE+5Fk6QFv+jsn4V023BoSJZ6ArOrvCOOnG+LZ
J2qKni1gECvZgzsnRUqJ4mQ+xHJ6bbiIN+2SW3FijIwughgWw+S16tgbLTUqOlG4/cO7qTCHVzvG
8JK/xxoVsE8gbjkzQWXbPCZG/0yD2LM98byMrl0A2IDAS7hcEz1trMTL0/cbkwB04cWzPUeAvs38
qq3i98aBMjZZOzUQ11CG99zRUXYoWdQwzzMKqTBshF14F8/dD1UjatHml25ICb/m2iEkllm39mQ+
2QY2VA5SKD5F+h2zo72lHlDX3TFnd7CqCgShQqBd+SDcXK0xQLuI6vAcgbbFiLfxMh0+GH793pAk
CSb9RuM8xJTm6/1ztYUzO6p2niR51vCzJmWFIOWA/2Lu8nWTFXV1xwwFjsec0SzB6/FC85jn+Jp1
Np3QYv37AO2otaPPUnGG8PrgsYSVQ3U5ZxBVmJj9KHr97W//8c//eh//M/gsbguiMUX+t7zLboso
b5t//GY5v/2t/P0/Hz/+8Rs8QCzHpqO0BaHclK5S/P772z3Ew+Wr/5dT9PAMumIk0cg/cESVZxmH
h7L0ceGY0cvX3nxO9VVh+LQY67k/6DhEt1liMF+nNu1SFmr0LoL1YAsc2MHPv36NwvvTa9RSuKYr
acQyhaXcX19jwiYMDkaI6uxhryIXRPnS2DU3RZD2Z6bv8gho9cbuGUBU/DDEJNlTIeW/1aBrdrUW
i0Rt8TEvX4rr/da1K++pxyfT1CxtDUPtLXlPTn4pDfCMTKZbumKq41eVM5MWwg+MBd3J65BjUnX3
1z+eNP/84ylHK5eQlWsLPo5ff7wysVw9CVPvf6+nJ3wl9yxXxaauo/Sh6YDPIJAHuIiN+p4LRl7M
fNbXGqMs9UUhNxqeziPzZ0LgY/8xxVaGexFZthFZeRFtXq6c1kvuDaAFyAPJFVl1yaMcv2yiKPHm
eGIDrKWYeje2hXcVQQq4DSJo5H/9g1rL5/TLtWYLhtSuMC3tmZZjWr/+oByWtQC3Sl7UKEHxU89S
yfAhruPooSsQvzkxDTt64dbB2IGNmL65TBU+utm56USVvcxm6W/hCIARNnx5Ffs9kKsI78Jfv0xh
//llAmtQbIO07dl43X99mRaQBjzAFUmhwKLS2ppIggVjv6Ubg4Iquxuv7VAwkAwpQVj7PAO+h21w
oB50CWb3420wuj+CMIpOv5+18in39qRqHYsJcAjs72JQoXnH5HEFwH5+sATYJRGhwH8dLZvREtv/
x08k//QTcWYwUTogD0nPdJaf+N9uclF5kU/3S7/vmjY/axAVe6RiGGezTTDsagQNTWY8aG7MEp16
hp65V0Rwr10so3W3m65aFra13ZjZXZtSuwkM0d4TqD6VNceLiqaAB4dOk+Nfv2y5XA+/Xi/S8mwL
xUYx0PXcP1wvjExr0YVEtnJWuYshGwtKUn/2tUO/PXzEEwTc+im0h5Mw0/muEPZzPeYcA3T+wzes
asOs1z8TVYZxOk0lMna3McFpK20M14UawqsqV7vwq0/XYQOsM4yZ3mA/f51d0l6vI1qyLKOznqwK
5g29Zb9fa//xy/rbfK3H70U51fBN2z/88p/XD7vH/1r+xP98xa9f/8/D9n77l1+w/ywub9ln88cv
+uWb8tf+62Vt3tq3X36xzVvq7O66z3q6/2y6tP3vB8jylf+/v/m3z6/vguXr8x+/vRdd3i7fLYiK
/Ld//dbywBGCReF/HlDL9//Xby4/wD9+e6T4N4ma9u3Pf+jzrWl5YOm/WxJtStm2yZ2pl2tm+Fx+
x3b+Ll3HwqojKcpStstflNMxEf7jN2X93VRCKNNSwhVC2Fz/TdEtvyXtv9uOspTpSVYkzUTqt//+
4f/19Pz94/q/P031H56mvACPpYPmcpM6EZM07683Wu1w7nRQH5gQUnwTNvQbGJZPXip5qqKxOxd9
UnLA+5AUBxfUDDLhp089CLz1GMYKliJyaMsWRDk+Nm+hGRwkYIQpS8vqaTMFfn6q+x2jCM7muBfG
0hivqWMCX5OHBk5zZMbelz+Y5FAO1sAtpTAxYI/ly2hNXy4L2WQ73DbMpmVejevCHq7yxlo2m1Qt
WgGIFnrf7uC9vo1trak5J7ATtAShJ2aKBsrGkSKMQ0iJxVNg6R/k+EvcBlXAQIl6ZGL0cFNGOdM6
l3z7twvhX+/1v+9UlPb++O56FouXh7KgHMcUjrvsE/5tGbOSdOyLUFh7nbnsMTPrBe9Tv4Yd/k0U
6kP1tVynPdkzP9A4fLnZMye8lgxvzBz/cU15UG01sElcsuuEoDeh3YsTh9UGUtJ3LMfXXWmH26I0
A+oB4CDMIchO+j4QiWCGhEl5n4hcrWeZfTJuJ0sjpn3pUXTYOvWwTh+LgZiYP8uLg6cQem7RHCkg
wf4kn3F9sMo6MCBoMNu4I1gSj6NVnhEc8zqaQk3z0yMbEDq1cWms+W1og+hQUmEObAQfdMrp35bk
yGVbnPKZYxfWyuwUJAkKQV/tjZkDbKiIXVQqvuiBqmsrpbdkbJtgX1G96syNQdw/sNd26GFth0E1
u5PcE5PjWvHDbA/BBKuEOT3Opp0/lwL9mIDluBljE3WuhDxApAEx3nrJaD2/yXC5EZzbQREFre3R
BcDJEzYL/vWY1hcVVqcsAW9JQzKq2oaDttxamG9WtrvYefBvsQdPN81E+B3t59COJPkLFTwmeTcf
IzXbB8PA7gHzhqCM9h4BCtXboKYFDwMeHwLsq5hdUTxIpuxpCknBDBCmGTzHDZenaC4mI3ASIg2X
hY8XBBc187fUuRbuNyrf2NpXusOl07xI13z1Xe0+J1axBRPjE8ut5FbEbn2KsGeu0dTmZ23WP+yQ
+GODrk40hrxu3gTXNlTFTiALzHlxdj1uXYSNIs18TE88sXIpToagUcH3SScI+1jMcBEyQSAePADV
mLQ7HT04UocmBmuTpfGD4+OigWfrBQXU+2m4deb6nkLNnHBi3jE6cS/t1D/hLep3WRMnRxu7NicH
wFJt5HE6r+InfPUHowJWnfCQvIw6e+5Eu0fkHjl8qnmPpZRsSPacLkJEOOueJimT+bpZxvvZUt9z
Z/A3nNhBQvpEuftEX0LtPRNUXEmn9zdC8SkJEFxASk9ZjBN9olevmQZcBmEFOseL1xV+UNizCyPV
PvN/9IKYoLCqij5dayo3Mm4ubcJcDk31vi7UnQ33pwUnvDamIjr0hstoJ6fouewsejG4nAhwt/tJ
yvo6lPddpesTzhFGFvPJrnFyGfj2qEAa471hNvdqSl79mr0kgFnMoTY9BhqDhxMKe2MawUukxnBf
6VBeCY08jI7JC3Tms/BjuYIqkm0CDEJFFHenqsJbF1hWvWXXB0SwwaTXmvRSeLYL1d4hNtTKLWIw
XfWDeXKa0KJyAWBfbGhjh5p58Qji70zba1cls2N3HoiGN4FPkodUHxHQvVEm2wDA6j4qNNg9y9u2
jvGc0CGGXAJtpSm+jzq6iWsSFakU+xxXYavYkrhuSaCgKh4pNao4QjvZ2k1w9Hn6VWuXtqicvWix
VKdnxqqZTOvOAUVqhC4TRsO3kZk5YSh6P63Mj5j0pZiB4jlhNUlPnu79Fcsanqw6L66Um69CeznG
B8Z3M+5i6mRq5sICcoKGe2a7I8ZD2jm2EjfU2qsdXEbefJ8ZEZm4Qn7afgTXzBfPZlI+DUbEMEzE
4cZtoUEEpD/P2QrOFmYWo9rHWUsgbibAitl0i5kNrCUHc5sal1ynxiZr0msvpRDA15+jiAhPVQ1E
tgnLQaJIyrSflp6PDTxTj9QNM8VDGgcOsOXk6PfhBT+NsWXM8B5z1PPBi8HgCD+RrrAahFl7R8Ij
W1POiduc/MR6pBMLyg1MVadw3uH4JZtEhu3e7BBhHMF7BVvmZ1glxsau42Mrgm7LljXYM587VUN6
bVDAty5ry0VCXGJhnr9znWIFzS0E/9d8G1szusS0vMG4wbGRi4H6eFa1MkZ6Srv9HJSI/giGXsYy
nzh0By9hNj8z3oYovA9F+DM1w+dZwZhzpHtfo2WfzV4XGxEds5zdrKVAY3nlWxqaDWtfiQ0JeRTj
Il2CDvuLED96b8n0xHBvT6KDTXJhMdMTsKpH1WE6CMBnz7VBcgP+n8TLLlDM6H5khY7d44gtGd1L
faPxj2BBo45+Rp0FwMIcIIFZ8ShkDX+iW5myAMNQ55zNKMGTstshD/vM8ooWXNXKN3V6yAOq6kuL
xi3IYRDulLoRc0cBpCv7F7StsqraA0BgNHtFISfHwvaOIrrlmclBLLxOhmVqUwMGJMX1vTPFTZDh
/kgN5xbG63iJY9wTVBecBqW5hBdEAk6j5pSm9hGHsjpS786L64Gi1Fl4xu1PoiUjOO6N0/dSeU/L
/wwQiuu0xJ9ejOKxnMQHZ2fKmrLhfRjcl65rn4vRI5vibcaGB3cUiOJkayKoCVS1LRNXovN5+zpX
RNhoVFvFnlXu2B9PQ9edHUBtq4Y0EQgT3uluoEUOwd5vYF7MghRlJGfMvjXlFxSEscqQ/koQMtj1
gSQqaO/AeiVm491jML3qJ32wwqUJcegJgQv7o6iNR/rRMDj36H9t1+Jj1h7TPs3F1SJR0fXlIG+3
ZIKi+d5xu/ZRM0nwYhjIbVXhgnGRv/vuulkswUkLOKsNACMlMX6WcqxO7MqjO9uaPkeYg3pgpjHn
8rmg1GefN4DcYpJdEMyRKrRtrynisra03t+SmyOLZS2xr4zOuKROhlU/cJ8FrvXaoVEDSiesb8MT
pd3hRUN54WOZb5vlLFgP+HublslJHtGHOLfpVQ5yAe/PNz8oHzEU9ac5HI6qCC8WjsqNIL0AcITF
LGswtYoEmO9oFJSAeXfZqH4kHq40G0Ns1Itk64CDasSY3hbd0uRiTLdSmP3DTBeRFPWTq+rrqTXT
tQE3JvfzCgbAlsEYHI/BPzUJ2S9KuGHeO6qiKfaN5baGa2LILfMmTDc8IUgNmWyji2/jjEpYmhne
rUqP20yn1vUQW7dj07yYA8PGkvwuO7DKnAf4QkAuXYqpy5S0RF9i32QnyT46Yt3kQwtRfc/UNPgx
1UdO8yjtsdqHqn+RVjPTM5psLVCp63QKFYUL2GRLF8+h4psZNcs/+xMYWKjzgy9eQnvEmcV6tE3H
kYaHHGHVnTEC8/Az1jiMfxYOeI+Gm2pvz+1ugvAM57a5ZOl7HXbJ81QQpAY+t6lctaTF+vA6kDYb
m6CB2ZBToZQTprSNfFvQoUBecFl8GB8TlPUwiHnmvkqs9uhZyUczyXEXAg+Hlgrefsy+17iItWak
xpaYyhQ3fByckXD5hMFgLgln1HPzxQLdB7ZipfWrby47JYwYfNBNVRLZqd1qQ0D1MQ/fIOHxXJuG
S+4b0YkOmqo41VWenUKrv4k8dYVyn5xQktaFaWGYSNkRN+ZBKfeEkzDaJmV3z9NKHkx3eo2yceNH
Ml9TZcGUgku7lM3eJH0+1B/CliF5k8+czMfBlgHUR97SvjSJwTptdtt6ZDZB9xIAcbL90KkBQm/4
SJihX8ed+oAw3ly7JfAVSCHJQldgENSyF2cKt0bUjVhEY1yplZ3cEbW5YvHC8q7H5OzSJJa0ld4I
dkMb+7GWDmNbN+p2SdDT/CacIweGBwno7+Tq4uBnebIVC6e0tCxkk+Ez4eO/ca3uZxQ/V+7IbDxn
6G18c6QEeGlCPKDvLFsTgIg2FOQSbRfWZfEe7IMQF/0Q/HQKJvyavM4mGpt7SsY4MoDOXE/s6he3
93OgAiiqbEvPcQbSa5rmmqgZxzVlWSvPGsmoDw7xHglIohlPQwG6M8OnBAu0uIgueAg5cV0SD2rx
TN/Wtqw41ro8mjZR3pVXsQB3N3AUnByvP1mYhjWgW6uGq60F3K14WsdjyuupZ9pa5LQr+Juwl2F3
dlRZ3mUqhxrVwyD2z3E/P5Qau16TzucuLzb9wFSijmEGngu3A8kfGGfqUYMLfENucXZUh8Cebvuo
m0+VM+8NR4Yndi3zGjM5aFhKEMh4FgRIk/x18Cr6vAOyBYP7VHSGidm8ZdmbMDXPbK+RZmZyQJS4
pTMjzrzsHzOnpdHLxVlnprZ3qowB8WA25AmbGosFJMbU6Cjh9W464Ol1atAzklAL59NE1MfMLnFu
h0Z1RbPPFr/TlsYkYxs55jay6vaUjm23wcvxEPoDIqbybnPt39RpMB4EY+mVNll/utSCp1uS9PY8
wkKWJrcWdWjrQ81VWGWUdRBVq6W49OmjqrSixQOhJIRrmfjDsjkAk5UndKz9b47Oa7lxZFuiX4QI
VMHWK0nQy1CmpdYLQqYFDxS8+fpZmJeJuXEn1H1EorArd+bKbhrTXaMcnMGfIfUBgTa1B1wMUpUr
7aMVDcgVbuYeeALqHWm8pyQfgWVbzrQzs9bcWDRJbptvp/PNi7blu6m0ufdxtwTgSzljwvrPJLwD
u386a8gKmImJhMMSOfTFR9crMixhe8JWlOyhA5oHamnSDW+gbkBSddmiLQ1WmtW0r9skPxi0bifr
D64x6u64Q99L12NtTU0kmV7/jc8z33dZRn+EQZYuC/cW5+ghpZD5VEwvgK1xjtAz6JV2vtb93iVR
rw69nT3xsOOHn/EC2Uv5V3bRRxa9SdKDR7loknQEwHDnOrsx+lfzWo2nJXnO2oRGKAMUVRHLh25e
/lpR+BgKurxgGrZU9yYt+B+GPEgXaRAJ97GuYo2eolY6WoAVOeR9JE3gAmWLC8fcaR9XN30lnkMZ
tV1U3+Egq6C1ICr74XyR5tHE2s37Gu5Hw9Bxbnvc6V51o9R55Rf1dxIhmfdZmeGxT9O9VdAvm4TG
1hUxZcSNaG6TCOmSyOvhyDxycZCjIJF2d4xy26kbwNa003GuY1hQ4StpFQ7SvvjTUWcMI65inSWI
1TnzbXZ6AT+bP5+okTFye+IhM4OViAdiUV8NhLKIGOYFbMzr4s1c9XKTDz4zfoue0axif7JfHMBI
tLyfuegYl3zkZ6O/IdQMRYiuZpAJ4H8q5Gb8zatP2yYBjPWUH00+LlisMLwtvvdiQbiho2EyTm4x
4NptfeKa1Y8Hu/M0qAgbeU24yGgV3RRd9tUtI2Z5qZc91hych/zYiaNYrfqe51NchF+VuZwAGUJ/
tTTVrjNMMHlq5IJ6sRtO9pRaiG1+8RKbI6yks6XvnezaTxqpMqmu0/KV9WTJwq5FqzKRD6tCi4Mm
GFKWMqZ5mru7oaOzEvV7IvhreMhLQVG9UkaVXkF+7aBn1IGWPg0JNasEczQYvNTkbQrlwGpvGbZw
exH/+rcU4Q18tIWPrt2ppqYO1pnHo0uuVLj5hwsyHP40NQ+raysu/T+GcHC/GjwSOEDy0vvjCGc/
UQe2wf5G34rFSV5SckzaAOCSw7XRjtWmd6dL1y8N5VBF8ixnjg2dtu857BSwj+IyaR+9i/43epLB
W7ZX28WmSbBtDLqWRpaoMUG2YBF36+59NLh2NlJY3Gj8LNDF/AQuLAv8CfM0W9aAgd+nj0l/eW5+
Q51+wFnhHHXPPL2E4sZsREchgRVwlW2Tf0ccLoWHiWCprdexgT3VRCRRimFvJcSZTYusQAqWSkqW
svT3ZZZ7Ceeexo/eFNCM6q+RCR1PLHNy0t7xrJ71/CAHk/Ok4ReTAujK54WW0IHlmvpnVqTeM9rS
eFU247G0FvwL0UKQz0+ICeIdCMBYDM+JH4KZblS8i5P+yUx88Wgg822anOBYBdRvNgAHZ0Syay8Z
9l2ODTa3qoPVF4hq1ffQ1GBEYBTKgfxN701foeoKomz61rXhi7eWOQhuKhtjBDOgFEYVqwu7Q+4p
9DqXVA49CUVM/mREr8CAm3TbjIk/WyTQfJ+2DBUCOVLW8FuUMH4pY6fOl6vE8Gs5egpac2Iarmso
hCRDe5e0HbomCle2/MMBrrfKokszKgmjduKbqNRwTQ0aR8ZKkjqMT6a1kMIpUDi91XFijdlnxTud
EOr8OtsDLS/Mo02rK2LjujiOVvpeCMinXVvjtE3Jcspd65NKmqnb2xlr8KalME+lvTqjNsOcjOOD
siFh2HaF/8Muvv08osXKcv8xS+A0LcuH0KAWyJgnemXmnieriblc184Dhh8r6Coy6xRWUmmCtb6a
m+mrj/8tKO+qixXXfUbZGH7CuavV/eDXfzng+xNLE6i/AxpCMbzW1hoocCp5aDr55daCoRUH8/rg
JuchFlfpyaDvigHBkssZ5TkIVp7HBb/lUggptfeZDMq+xghDoomaqXSLDYMjosSYpocEZ/WZrq+B
8iJSS9bIr8vo2vvG6ryN48LNamqmWIp+ck0qSfN/yUF/FPgJtlR9tXvchcesSajOcI06SEmQUvNp
mXeaM2WYSfvyCyIxVcW3AqvSOV7kT5+x63cyN9ov/H7aGfRL7EH3I6z3lTmwOZqi+G061T0Tn/Bn
l+8wFMuyoWdl6MQ1H4GUzSYlBJV0nKcW6S43fDJ3XfcNO+PoEB87ytg9ckfc+G2BA3Yo/5Vj9+OZ
3CTU/+ejwH4eWekhXzkcLIs4Sft6y/I7oandYY06KCgC5gykPcxZ5MwG14AwBg/PS5lGqhowG8Hz
TgM0bemCk/HRNdM9k1TF3oDoEcz+74od8q7N6+hs1ECo3QJz4Uw3QtHW1V1+sZmaL6VICSXHapVh
CfByewRwz0i2ygwTl6bEzKcTZLFzKOttnESk1vDqw9tFrRgUTrNaRuZKwKhPkSMZ4GhFAVTOkTWg
yvTpJPfjui+WfL/2pj9kG562PjBPqZTTrkM12vez+yKEwlbE4e0tXbSbGIa8Zb1jRqbaGtZMuzGs
XtJJdb0fDb4UdH6XuJn2hd/+Wqlm7dpn5Y5qhTezybJ9k2fYt8nSlq5zCT3kF1m4p84eweEVxjFv
qCzFuU4QKnkQyMq+Mh/W/jpINFXAy0kSvNpGuEUD2TshH45ItvSEmVmtTuYYQcglm5MqeTHoxr6E
8Gq3a4TrJOPurROcl2YdfyKaHGL+ozehRXawFqbSwSyhpCXuz+i5YtvknhsI3G4qOXe2c7HmIj75
Tf8rEyc/c+k/UAKFplojb9nQGyBH+sGomzsgNRAfpP9pzciQArWvJ7icwGMFx/XoTUl+rxeiVxnP
XbB2b8dxe1iYAUEbVgLgUsijYoGYhTDhHFmLBjFGiU1KlnM3Uc4CGxl/ZmL0AfTxSy+c6dcduOzm
aMiLWbA3w5VMLg41ZHGSn6XTa/E8N+825+uFInW0ZU9nlgAXTc3WA61F+3pEZCYCS9sFd69lqbkR
rAVO060uxMTYEHLelK/zaDwA38BumPIX0q4b+F3zaPvwZruCWpe1XWWg4I27CAVHyMmfIZCUY2FC
cGnEd54/dA71eezOHBSYivC6QrA0l3C+K1nEVR4rVw358ORNuxb86uy3QI+jDGsGao5JQ+C20elR
Gok4JSL/LTwa7bzRB+LF+GdXRDvqZeoPTEkUGxCjsDr/rW2q9hAPmIBmST2U7+LjNv2eOrxZAK+z
r/gMi3upMIPR6cacoi+DW1Pu1FWCtllkbSh2ASWwyN5x1Z1N5KPB0Z9OE6qdhan6qF3znaLBzjF5
L0zOI2I3dVozweKVsj877VNkjH+wEq4s83+2olesRyG+DWJ5mYU1HOfwaBno7l3YDkGClrIdoup5
rZKF6mtRC8UabDemfHwWhijMa0hG1TxtIjrLORnt5UjBxjYDqL6n3Ott0RkQfEmHoWzbr9Syokvu
mPZRYY6w/NBjhO8e3dLQATnBmWZVYg/au7cWoc+DNe6NSn/XZpVeeB66LjMPANAA6cDcpMKC3Fju
558NNA80ASdjQTZploRlCaizanpKs4G2oCkIg3qHBeGQxruVWGuQ/JiPyiDvV7PbsKpoH3XjCUd+
erfM4Q9TUUlryqz2WGD+zqBfzLEv75twoQHFK/+oJXly+swKsE09UPlmXFOzSC6GUMwRPRu82LlL
7e6YDGXM8xapDYtQDUZ9w3HIi6vh3tCsXTV5VLK4wtgJpPm3qXRgkXDai7ajXdRn38/SZ03fWt+J
W30uxJ5p0Wbf2Wf3rN6zW31nLlzFAPvymRQLrDJG97CFXoetdrYL68jrwjqur9zdnEXXHjQp20Z2
cqfQ9aAV2yBEetTEhP7CRvALa6eRIwH7qyzL5NzbpYOpPsQEKtS+bYvucTC0sTU7E06S1IzZybsW
jv/Y6WHFzZITL8aVRVwC+E8XI7kzeRVvpB8+0Fwd3mn3Gdw45ZizD5JiIdOqJmpIbXFrVxtBH8qW
LwJRKBOnTJv/iY0crRl/8i5ssa7bpEtnb5SMdSUAgyI6+6j4N1QCplp4GqRfzABb+UNu46FcahIl
opY3xWr2vu6qf6O/mxw1BPUIo0sXyc3JX7DKi6uTPk1dvuA+SIPBZXPuZm12NRgYdqAcaUdJR4L6
Jt0X7fgGamGt/4j+suz08IG7XDTc5r1X8wIKGaxvwyWLpnsgLNEDnQ3Y+NlPbviYlxeskGS+HCSa
lE62iVqluTX+xVVrHsZmGS9ZRvuPiLt7+2Cp5sVLmuhEbu7ULwtU2ZZgsFlb0S0SbFFs992cvD8z
9rxdXKQhwyxSVjIUV6zQ3cnSnOVgUhKvax9jp77onMkKozq7CUELSxjB8pbaudJ8qzz8TTSaM2++
NI3/HUWrL3vOdIC8j1xus8HDxLUEBBYtlNvO35OOzLe3TsV7ONoSaBkgwWQA5znnnyCFWwb5/iSo
aWTD61UP/ZeYKKNVeHk3zgiQgGLnTREtYm+G8UePExTHkz6PZ+hczZ0B3qGaQkjaFU25imGQVz0M
ArieG7tnUdanPeIaL9fBqIZjCDNjQ2UuPmwaTVndFzX0PMzJzgSvcHTzVzmFpxEF8DyN1udExdwm
6bQTpMCWry0Wj2sZgSyC+tZ+RZX3RLUfAdTKg6EnxiaQsGUOfH8DR8THbulDmB/lV2q7+iBEtCMu
ydabXretkCnnJ1bC3vSKPWwEVqCUrhjcbG6YHhw8/t1hXcfyWmHqcDLuW0QK0xZKSmR6HyyyfR4Z
8Rs2+knNbLDCAYafn1XUkdclifSw91Z85soD93nO4nltY39v5vFnaKiZ5SuSvBEKThSulC7tQVZi
CLAWrmB4RrwAUQs6de1s+4jAcR+zTsK2Ml2MvILCjv0QLOa4jic3v5aMO81wLLz8rkJ/QUuElw0G
g7vCEKkLgVx8M2OJ+cSPHmZ3eGY9QLloIdHnCCocXR2/eEXkb/qQqG9eczWtCJ8ctZHxtVfld8h6
LrWm3dj2e3PBfB9zjMPY8p/+/wdBl7/zGrQF3+BwtypPeJbss5r2tFu9VtV4GHlNgClcNGmKiKXq
ZmFBaTOgnStLPw3ijf0DpSpFl+0qVMzIfwPOwKxh0zVW9ct7VDnNYZwyFv5iwUcvqX+qRlxUZeem
+zmzOaaH6Jfgu0MzhYHZ0sPnKrTBPdD0cODTmHEzfKpP87h1A7u2zg3f5IT48hm/ITfLpEfJEpPa
a8N4CZd4O8qwvXqsljbd4kIhNwbOKH/4cLriErMsmv3p0DuN3gl8uPvIdu7MHMYJxLNyzzsct7fh
Pdd2+TVmldisAtdZrxNjfRDxaB0KL3kg7e+hpUfprqpRR7vWPzVLKjcWPfGH3Pgb8v+mLN4/An5J
tyimv4uCuZLJCTfYUJIx1u8ys0Zi38Nyw1Lgsn6T486yHpylmK+1gVUhtHmG6gxsibs0+6btfhIT
bthgtFfHcS4jOfo8YRdqZuxknOZZRNlD4XIKdWtBcqjiL+G9nMZomgLG7WXPOrpHfwlCEyuprySB
1z6oHLoj3Dh/a9BevLw+LRb9WURO5RZ9Z6JodnoFbe5cKDNCpW30wZu7mCLWh7B2qZERYNSJc3KU
WSE1XiuAcAEOVScLcXZuzrYicF2l8AtFZbQY/FGyywxsShm+NsmMfQ7Y8TaucDJYQ3lCMIoPGvAq
fSuQKuV8KWJDoPjnXMldmyUjxhWaVcOdA9kBo1v/PlzFOIx3dii4xK9707w8pF6Gzjh50bn3QP+R
pd65SIUbPHvNYr40bndXx/m8d7AXbbOEnuoBxh9JK0oUjeYPRE5wkySgEr7k5LiJWJHf3Tou1QBt
qb4H9lCb1qMcz+V9Vwpz2SvP/AM5IcTPYXA786NvsxTMvRF+l8L4hxvjy685neVsI7mYHmps6NOi
I1g7rf8Wm/4es5dx8SP1rjo2b9H7kNjDtmz6izBG5GGystReJ/k+q/U9y5xjElqHcjCB8zn2DFl5
afn2WM+GexXQ4QIzIiENsEJm+mItFRTQqOC4tk9g9bpD03NJj0CrHtPyjm/Es0/U58FOcuhlJcE9
nmq/tYZHlYr7rp5vaVLgkymMr2UZFUZc+oxsZ6pvndu63KSbbalE8zzkWQy6hO1ymQJqjmgi7MCw
FVxjiNaF3h34khMdOPOpH6KDMgcicTiwnnxLW9teIeOQgvJ5G8YCQhg+JPAFh77PHsBaXBURqavm
fiVauoCNtbVeTZ+owiPv7RY8g2SzzlQFhTFh/2pXf3WS1htWGrCBHL7gC+UwXuyEhwpTuj3av8Kc
IZm3jPPsLPxTjatHms++pl/SHitnV19Zk9DJBmYwEqHc9z3uodgTNIOkku2D8RGx7wmmqPruLTYG
A1nfOJoeeXLWKGGeXMZmvpp1+jj7yzFiHjhfyQLq16Jklm9D9JBq9sXOnVS7iyP3Z7AoSSbjDNbB
ns8g6vgu9bz6PP1owkc4gj89AiSLt96hdcfpRt/NU9S1MLdVqkBTz9G5MRGmI69odniEoqB1nvI5
M/5m0YEmCmMnRXosq+zPNMyXiaHk2rA4PYrQeKnD0D7IvFbBIg5GHZcPrqvuKxddF/bDSzjcjISK
t8rt4aeg9uI1zGnKaF9GrrPYR96JhUZ/PVyB7fDmFPoNb9qHMhrAPbNr7PGE8Zp1X62QWZKq0keH
mBv7FxBZhjbhhbrNfDd1NnSSGYOTA2IKXrme7mu3P+D5VsEQOReVps3e43RYWSU7cgufS0PJSEOc
nFJY+D2G8l+GMGNOsYW7bRMwVnytntg6Uo/TW09RmTjboSmQ+UKsCEn92prvkZMRTmuhETb2CnFb
S6zNjKagjP1WNzOfGffL2mBa0LOe5SkbBvEmgYXuUxFGWGKc8T4z+/HerqeXyElvpsoYcxdnv7Kg
LnZMt2gtJ6ZnYk2GtC/0xb+HIU2NAyWMDxqvDRIvBYLAstGck+eZ4OwO32pgmP55CqVzTCJTBK3i
1kRrVH8AOPGNLuqxsYc/3uwsPuNDUQGjVZKkTy3Q70feBWUDNKmpoFN05XyEqUwoeJ0LPVOey1xG
oHvFb2uZ2RUABt7Amouan4IWK3gLsFi4nxRgTWDbdgpQWNHAkpriycFGgJQxGxe8+QPPTcgKt8ou
C4KOlqDs0cZ2wjB3pjeuwi0tWtG4HLEAcYuC1MWvp90hE+OyI85VRLzFLBO+RDelP5MbUpVA4Tt/
fFD4xOYwg+8qAzGKUOi9ItawTYuwv4pmeHfahLI5dNDAWmuERgx/cz5ZFN0gPg/iQeTOe2mv9ZYx
HR0aDuC277HA9T5WP7/8q5rU2amEEHiNOQO7OuWvqJFF7cdQ0vBpo0Remmjl+WWhHZRa/RRmeIN3
Jk6mJuNCf90umYHWGHl4y/1Ob0tP6YMvIXDlqmeUiv2DtNgZTVZ9yeqRRlz3iCT7oHvDCVpOGsLv
4qzcW+GH0clPJdVw+Fcr6DUVm5xoITc74+bMaCI6NA1C8wCk1Sj6v/CuGSeIvpwbLh97J8tey4FV
ppFBKSFEaV0I6lmXnks742FyVWr5N2oe8swZKZgp5pzJE0jaYEtnryRgqbRtWRLNlLroEkDxFP0Z
O4FnmmvnvW1/VzDFH1zf3iqt7Y0l+5jrT1M/8Nk0D///2xh7tzzuXyztGcHcxzSlOF/sKDzyasOF
9eoeQc2+//8fhf1daBZKOdaiIJTQB+GpoGfSmIORzLt01Hi/AEMtjojNBgwFpAZPgU1qKPkKppy7
9Nw37R0fAYciDhjXnR7s2GBpgQ8hckP/WuXlcl+rLDnjnmMLukZde3GbLWcPfJbGHLcs7yl4YKMT
o9niycOsgaujpzpxpzN+ZxjjDzDC6uNiA0XZUAX0NDZIZ+5a3Q4r4wkQ3M5a/OGeiqIjySx9p83K
3SY2INvaS7m84gym6kNizu0P2sHxtMw4NSoUFgYjtEePbM+2l/KdSjhxiBlcj0OXIkGMeKetumfA
Emw9YpMzLSzp1qNgLmcIXWZ4MbvWxB07lUV6gb+9Gybq+aLR+AMqwqiNd3LpVH+QbuSPAutkuT4l
PoiToztLaKIQXUdBWTtNvFYdnsIeGbBfWx5mcQkzVvmW0mBq5TDtcLlw7xb1q+UxBS3Y8XaNFZrX
zmV7B8Bf7huvcPYLciS5eLp6KnRk4VfjzZsivsA116/SMfdeaG3tzmxWJY+Kkvc2NF/kel3zRz41
lrO0VNDidLApLo8Y1XemKfWutXEjxG4mAm9kwmgzIJJj6f1VMYAr3pnyvciBvhgx35AweYwqQYM8
Wjd/5MqpNekZA1pFB0TKVdwJa3qXJQ09RPfvYu+RJ1m9TDm1pK1OMJgb7EPgsCrYDwGhxVMR4acw
beaRab0OgV4+RASHmQS4a1lUkKw/f6rvVNVdu3QhFKq5RlAff82z+rtxo/GEcTXZSRYf26bC6mcT
ioEbxUTrttgcOkrjyV/bh3SJIAFFirkcBFgxMPuNFhuPMf9t2Kvviv655hE+yiJ8a5byJ1koLncq
fd/l+ouu7xeItt4Bhf7k9wOHg0L/G78NYrF0GdNlwhKPyIV1yti/waFYPiFeUC8B6j5vEjQ4w24v
8+QYVCr5/BxDv8f1YJ8xCYBCqwERsaQ1gzBj+DbqiG7ihXncqURxggW96nDzI1F/oyuukVHooI24
5Bsyv0uzDnLtEnv7uW7fKGbK6XzZjSB6g9EAlpWxzpaS5BgNr3f1+whc8Oqacrlas44u7eJuF9tI
n6yZDEzeVUdiSd/0s57rgpt4llvZufGjIMMGQcETBoAxFedFh8MJ4AP5soQmwYLNfh/LZAtZNzki
Kd1iquuPS5j/ytAH0zd6IgAoeJhaGjcI1bMaVOjFnUOWFPFowG574S/L1SWV7kH35H5G06JrGfTf
wJzJNaQ8x9zOVJLXOOX4a2RG8R3OPiuW0X+Z55WUGhPaQYT7yY0kvUT6owyFczLmbCM6U9wWFNZL
NqW/UwoGHCVpN8Fo29OY9tJG65U14U/N42pX+IP9pPisk1ezsdJnEzwmd1cTNGgIxKlIX7LKp5Oj
ms6O6KjzkbTGig6ZEUj9eZDIqJXAnq0b29wmMZcFz7o4UwqqlltDmUd7r+LWhGsLgSbjxKhySwF+
7NTJsnx4+jTABbqVf6J4nM7CrQ8oCMDR+rIJ3BYz+SbBBMZu0bSDmSCPlPARihq32IJ5IpFMaihH
L3PfXWbzUUEAJy7DA2vU7vuSs8nNsDFssQ7EKFQDJiY0IoxEtDWkxy5Sz9O04LAsRkWxHWh6/kMX
rJiEMK2uhaeX53ZIeA1PeJ5Flg3vjS6//Rh/rkF086g6S7y0hQt6Kz/xOi3uDXjy/OLN/6uTITX5
H35fPgK5/4im0d2SZfJhSLU/mCYyWEVkiNIaKbCq+UKVnRk+JO0KBRhPSoLIJgt1V86ivQpn5qKe
QjRjYl1gOC7pSh7ivZChzrtt+OUbF/rZ3OdS+vwXaYJQPRsFQGa0PWY3rCOWng5qcshDE+gPAEYO
axHtTOx3m2oDCaLijcxs/FQt/HKgunz6QBFB1dogGtsV++LO7Ps/4r4JX2fAZVTP3kTFJc+KZYma
nBtnmka3fo5wXsJkWKDbV+UYBssw00won20AoLsI4PY2byTHd/m/icikO5OWychh/HTAsl0QjDvl
ZkDY1XwQVfdWu46xTSLvXyKrmx25Hx1dTOgy7RjfK4FvaSnx11pYPwfrpzCiFz/y1stf+m7JZd5a
npZUwfQkXgUmj8VOW1TaCvo1peArtPji++ym6QYFkIk2mnnA8bp53med1x0kqSKM9WRnrf9L03mT
cnIv3EXbOx6zCthU+teuuG0ui9kGbrQ8eHZysrxsOap6/qwHlsdRrDUux8XdpTlDnt1kn77L63qo
IuamfgQ3z/y/tC6Iobj6E7/OqOg7AnbOu+NfFzwFW548vM2e/ObNRZVSV+9TnNkfNXhONEP6bpbl
XIyusRPRm2+0yZX7M5xMi8z7qc2KV1PgraXyg30j/V7y0cVXifZtJZceSsVkvXD84hTW1h7uDUM9
LhsWutzkaAGyVxsPpw03i3iHoZjaT1AuF8POH1Spi08iSHjasiq7N2rrRdpeuxuL8aXzYUwYKiP5
wAJHt9TrYCo9NVztajGUR88DsW+oKjkkXdJshWsEci7Jxcz1YWGhQFilKo+zjPkkpp9Y5bRPLxA1
LAAohmoIRHqvXi2Hgw7DzwYTYRBn39M834HQrr67KPqwOz8oWS3/mWIIp0aLYjUq7dx3BYo3RpV6
RI2keHI18vMu6l2X0y9bL+iVc7YI+xAf4fmSDNZj8zfDC+C6mcfFtsBkOi7mwYUCyYWRJl/m2Rvf
C1T82P0x/mdZVZGzbyqctHkhnkK9PBn0NZPvo/oWMAdHSHtpKqwXaCjdJtKY37EuIwzMjti3+Cus
YhRP9sCNY5YQy4esemRf3G9HeLK3BCwSbSj5lsc4fQaehd/bdzY1e6wGoJtRZ+lBat88Vsy8KYdV
EgFvESYWO9F/IQD9dvn4nOVeuEN6gfJY5M2eq6J+MudV/lKYyEr2hgJw/qV97CQoQpngOsG5Wx29
zv0YZ0EHjm1Uj2HUX2B+jDSjYDDuQ5W/JKbxIFSCN9xbon1TMAtNVefyCUGlG7jSBMMHPLz4QpXz
RsdSn5yY8jtfANVB8L/qhvkHHDEjfdOmd57F+qNEr8BHMNpDfrFKUn0zEtRzQ/qviXl+x45C6EVU
FFZRyBjOSfUeW4wTELrH81BS3OX1UMV1Ev/f430AJqkDt6AdLtc+oktkgp36HTMMPKU9Kyqex3c1
wb00LOfB1Xb0r2QXimiHN1aoP0Y8W9fJ9i+0Ut2kWdUfLNXW8p8xPrR2Te8YEusmjyj9SGkoevWm
z9HjBoy90j3XXMGflnGJ7unxuvY4d8wJObcxz2GIaS4dLmXsvzlGqPZxatqMb8O5crLpWBWle2Gw
mHHhXPyhh4pU9R+Tb1V3tiVZetYqPWDxyJ+q8MuJ8AMl7FMZ6mG3ctFNY7ZTHjnbzTjiUhcpJGtJ
HnCX5PykjCVzA2FKGBD2fAojbKc+M4VDXfLr9Nha+Se2dP9o0zlFtnJmj8zkYiiGmZZ08lmt/wZR
Y/1x+GJmeU/wLcFrBiRUDQ+MJsa9bqdXSFr5CeM33Hg+FjIT/XvESXTSHeqpQ3MVf6ek24W5+dZm
0YM1RS1KCe+HMv3NBGWxsoUEpgei09mLmyt1oPX1ntVPfRwTuDXpQo98xG8fv01DEotT3/QSRXnk
4gRGPVDLNqidVGRRKMd49STFApJYyYFvJcY9I/Tyx9qIbnCm1N6yUs5ark44mZaDPbcRNTO7C42F
QlgHr/De5lDb28Qf/NMaTI2yHIpc10SEUGpqEXAk0xP5VnWdc/3/H53DoVOX8neajGS1U/wd4n5A
MrSnwL2Fc2bCeapYefhB2sXfiy6ih/oydjkfcf9DTZVz0FpDF57YK63MRuyKTss1YGG5YN1BfIQ4
XSEnDeZrQ/xntwwUUVDei/uwM6P9PKYGKxjuMR5Wu8qNXsAg59sGyTQIuXSP6CzHPIRml3LS7o1G
PwMT/hxmGzmxwlPRzgvoijklr5gIWj0AYLkji8AO+OGlGj2Eb8BJNN59ixrkuuU3e6cBzSXbFOav
c8jwmI/TWG+l2rEspm2jEg9jNdwlnIYMgAVDHK8gO24kVbf2vzTjWqxLfexbABzSRp3Bh4loO057
ArVxkHeMfF1G9E5janVc9ldpFru71scL2OLFZGtPZ5CjiQiQwuL+Sd4RAOlaeexwQ4ODjFkpZG5x
DftfXiVzYI2F3hdxdQtVOx+SiUh4ZggEN5KxI3WbPDr+kX1ngzsMZr8seiKB2r8LGR6JkPVQXZZ/
oAx8iFda08z012LrcaQikjMaYCEZU5hwlqbQu4NS7Jn13jD836IQHUZRhc3TZY2uXeAX2VLDlOXT
oFc2qATjWG4UEK18866aNZCtefyztmwCg9pWawTSr9Y1CUvZZMTh0HrzQ2kN1zllZoAnEO6rYr5F
JF8rypmgtxMWaKf/jZGbYomsYBqwUcrKyq9F753Mzt073ti8mA4rFUfT0GLCrM+ITt55+fQkKVmB
YJWdytjuDoZLQyIXj82Y/M3XXTTIAGtjYAzi+h8fpJEBmczbs+kX5v+rj61llwdK0UqabLppu1bZ
SNV/FzZJ87CbmVMxKSxROhxQ3Tc6ou2oXcyftCE+iVuaLOto7eqaJ2HqEn+fkK/lXk2PGuTlZnTf
ojoGPtfIA8IUnuYcBuLgjRDOV9Ku6nR6YUmGyjdO5Q4Y7NnWCVWs2XSZmdAP5jC/5AWI3mWM501a
trwTu/JNVdMcDLWYMGe8m7XmWogHwyaIsrMy9JURJyqNO4SBCwvPHM5s1gNTeQPhGpHbhRo6Rt5J
jQlLTM5Z0rRXS9IbhT+YRA3LCwMjhxyKj5RiIFYONDfwC4qcSm1Ao3A+p+waITKSS4noBcjn5D6b
xX1ccJNNN4OM1qIHBgEiHifHWeO/IZ2lbdw/eYT6fGfgEW6PbfYoHXA1/MXSCQqhR+zMFN3Lf8x9
2XLryBHsF8GBfXltbAQIkBIpiZJeEJKOhH3f8fU3QfuOJZgQ4p6nG44Y23Nm0Ozu6urqqqzMKH8G
SvvMglFSl/0cEAsII+th/FTM3F9gVi/kVNRjbs+k6X3KBs8TnaJClLegvsoHYP1alP6knjd8FoA9
1JELne+B7ON8PWjAyVa3aa/2PG6oHr4aUQjI8sDEizogCn8NA2b9FOzAAgeAb3xfoPiNfkjaYCX0
EjPizougXyxV2X1ag88grz3glTrwrXHIATCQEqiR7QYHHJwCTpnOcMNbyxTAUxcAEmRoxyki9GKn
k3SCV8ygFTjOTO/gtilAzy2hNO0PlVZAQkkIRd9mUdwKBwYJbZZG1ayUIHsuKWC/jfB8A0skYqc2
OOQ04F/AXOLYa2IJJz65TQHigTr/A8/eu3iHPkez+TfU1IPtA+WeOAQdaQLt7iYy8WTrTaBeKb1C
lXYcUNeguUAyB5F79QGEPaDnw/ACAGESgKw0aeResyIwEBdHBtAVhdbaaZ7I2pQAUVh1c1oaXbtm
BZZRQR41EfqSqOQiy0Al6CLNgFcecHMyLfqcFP8JULJO72r5jySjDo1miCM0EPFsf5GH0QrKFllH
bKgKR+80HX+spaBSYd4On2VnRUgM5Fpfi4i1mpp5UkA3hAiE/qAozptBoxLIDIU/aB0ARYKAqrU2
pQP0ptCv6yCdg6ZbKPBCgELv+/wDqCI/Aey6QPtJIWUulLDQQ8McagDMWcSdTQ76TfSFcGieQWqq
JRES18i1l6HWAf8KAQ3uDkxnuxSvLwEhFBoCSr0UAcnt/NCi5xXoaui0dIhdMpwiMYU1pCwPIpYm
vUfQCo7D+E9aARjIxdFDKsDlt73/2lcZ+G8BAgzT8NDL8pltQ2gPBQhGm2EnzIypPDW6qQIcQ5Sc
GVBGgvqjd5mwNOlqRjNgguwsRQg8VwiekB6VMLThE4iL7CBbCSwTw8Oxcx6KhSOAPrMIJuDcODkU
WsxTI8kDZjeM2TNeFlrfgeKuLCBZjWbRkZZQ0E34g9y/99xE20HKP3FAg3eg+NTqCCRzSHxBsj4B
2qefpl0coNuPYSS0oyERwEmop0/DFNwFVfnIgyMQxUZ0pLRIMidPaEkX7Z4boC3IlbsSffNIZWeh
2oFBNIIsbF3LTw341B2JzvH+oTw4dYgt0TJUMFten7joLuuoHYSTPkOUP9RSTKD5o6Q0wifg7b0+
t0q6toBC20/KhD8f2TmPhJx3DBGdKE/vvRgOB0wo9Kig4IuO70iEfASQfWBMwXsf3KD4S63Br6AY
+BC0OYRihLus5uZMMo/ejhhy4gW4UzM2eq769ImPhxaVd56HmBWEO8JkR4n5M5MDpw7qUTwQpxEC
ciCJSyOL6cSzhFeAkEBXQPLRp96jKSKW5kZ1HsF9gzZwwGJOrdLfRXObcBtIjxxiNcRIwKehMxQQ
cBYgHihcgkm1RucDNe1YVEKRcdGRSpg0hPIn4LdATzM0X37/HjX3UsU8CE2GAJLm770iFXHC0aWS
hejnTfnrKyVBWUNKQB2UgPoVd/5dkdeqzHIOLmcPxTjIT7cc/aCkUHqQREsWUtwSoArFT2ZSVLOL
Aa9oz6BSXJUhUrEx3iroqERJi0lwbQ3QggL7q1GyomxSDfCNA5QgfEASagqiL5Cc1fkgYa1Igcjd
9e+jNAkbBjB3HIoLxC6gJTqUKIIAeNHkL31bAv0SVKi0+ukFTQZqFLZOjStSZdC9goJgU2mxAp1T
vrpIHOX2oeejmJW+Cjmu0oTDEzCXPRWJschIOik0ROhnVYLeorpmVEglam3cv+KZ7NaJDHLtCm2h
tNzgH0P8PIgvuNcQc0TDWw1BIhCrG9Bs2VFSEQPVJSgWGFFrhnkrQ0orqQjwbgqeMoAZgvbNJ3lj
ZAwFGaNs5iXHwyH0CiDIUpRuRXSfVwyIYMMBbAeeBAnpuHuJfKR1EvAvowDCq+ypHNC520CCy8hk
dif7pQNgMF4iSfyY996OSuExuwwNt1hgdmIGoL9nWh1EcDCX1xTqMJC+hdxzVbbniYFgL6p5n8Aq
WHEqG6iUo7E4h6JJUUSPGJkUUD5EvQO1c2omYoGWF7gsEB4ytcUhCy958CtgTUHAz2lA7Q56SSHu
kCLsbJ9w+KU1fcfkosVy5YQ4VYZRAK5CUNnFyo0IZmlkPkJgRcI+O19/dJPJyM2hMgRixfca9yqk
92CwE/UktsOrB30wFKmvf1iOoB8swbMC3CaC2o8KhCcKVKJVHCykrVoOWZrKAK2HTSNpnoOJn6An
7oRmokMSgqExbEGSAfAonkvocMYf67LYAC/NZO/l2L6xWfIg4VFBzfc6gkG4Np+y+Y6B/LQY2pWA
wjMvN04yAtuf5fL72FJgRcpAYIUDkOXFjGYaERsEoKYHp6zeySKayQNeS73hzkd2F5XIBmgxvK9x
8QAh9TnztoBW1X8BFy3uH8DJwcVwyVlQFTBcYKQJxCCBQZXVSpqe4xlui9Tg3NiiTrgIuuouoyBv
pETy05AkzwCPpnHdodk9IRVYoJhMQZVlepUn6c8oQm4txHsJhEbTHCa9RSkQi0n6Vo/jc8PjjCPp
CeVRFocIeP+cz49hj1yCQgGnAiQLFLBUHik8kLNAHQtdfCSsQfNaTJ6iggDFbhQeb5Y6hBKOBCLx
lJ1xM8qu6ruCtDLq1hSIbiDrJhCxScHknACAJmpK2X9RTXCPG/aPIA6ANMcTsH+4tqjmOIzeYVLA
QQ7D+hAa70OUmUszFZ/hABbYZmayDjAM7govOLRR7ILXB4VTPnypoDTDlfVjKAITrxTQH4RMk4pr
oMJ9Vn5Ivuz2QVSr7NA+5CBv73kWxw0YU56NX8QQLe+sEKhKm78hi4VKdIn2d5gmxJ9DPQfOd8ad
v0NTl1PB7HLpZH7QKKCDDIRLyI5zFalRlpiJAdwcGF4d+Q9hkCmkuNG52SICRn6nObFFjOBw5OD3
5OlTThonBnmliavb4HmQPngJCKSGErSVSWf0ItL5Ig11YoDfZuaNDH4IAFvQUb2PUHAAVHEsrLge
tChHq6cYpfdMU0HfUkEdf0hRsFAATkhSdLmwZY46M++fJuRuBBbXBHBzBPQP+CM5O0W8ABRsdY8c
L7hFErTGxyG/L0WoYPg9+DBo5R4gMRNeeZawqdDhCHdY5hkAeagJ1OiXsyANYURTAjh6Bj4zkW1U
H7EFWq7Rs0XhrIjIx6AlHZQB46yjmuFNAeqR+6YVv5I+2UcgljVB6LYf+T+CUusA0f9hUEAAvyf+
nRFtmuCsYvwd95h3yMyUITr9O6YGdQHUZ8tOsFJFOkZFCsmdtkUJgwmNoOAvSGExpiQXxyRr/nDZ
WKE1nXqV0aOWgTvCQJfzOehAXC98oayCvDescTY4j5UPYQvcZT06WOJx7AB6GEHdhU4myDZOZisi
yQ0eBw7NbRZYMtDcnD4PqK+Ale+rregUPMHpH2mMnzp/QmZqhF4TSpsgCRp9S4qSN7CpojyRREjK
gXfHFKLuc5KE+6ak30txfG3x0uVr1ujQ8I2ewumSzladAwftMxOv+lqeCpccTgTViVQXEXIajd9l
ZG6s88p+ZiyfAXrVdEArK4g6ImCzwI0VR0m6B5zNSvis2SPPhYQkj4astMCjpgtwyw33kHwBY0LY
8micTNB+O4UG9Fp2MjI6bc5AeGX4ZGUko7IcOQgJYXoyr3rZQoyMY6pnqKyZjYAWblRRoIg+wdeO
2QuMFBjRFPLDAWQovI+umWWWGrQ5Z4NgD2xy8AXUv9Bw/ipIEjRE8938rwjBWUJypQPiQe+CDM3t
Lu0HT9d/duCREBE4uIoGTyB0CExWCWAggAEnEItVRqvQH2IVzjxxIL4TQ/BgeHxtRaDzbvh6bo9G
xb4M6q80BzYxK8UdsKEVVGBRMZzQgzYLD7LgcaEctGmcFAp9mtncD9c1favz/ACC3wSiewl/V4Gf
CW0c7T2qmmDRqVvBAG87dMhQPuAhPY+rbjDlGvmrYLCbHmEo49tRlPRqG4OFhRp6wHhGYG6qfBei
bUZNsxFMTD4UCTzOgvhVqYIrC0bPQz61oGccPGIHaDKUYv9cdlCZrJGGgvuEpx9xuVUDCCigO4Dr
lRJCoGcbmCUwbFeSxf8Qf/5gtPyHbXTJR/rXdKM/KExvsZr+/8hHyoFk8jc+0rB/+8lFOv8L/+Yi
ZVj2XzT4eGgIk7G0QEtgHP03FynDyP/Cn0rAW/A0z4Ky8h8uUlYETSmPf1aRFF5hmZmm9D9cpCzz
L1kBBBJctwKnCAIt/79wkf5kMaZYPBV5mZb5mUTzG0kml5TFJNTF4NRyq2W5YAVRpccRQBZCucGU
LOBT/+Xn/e8QCzphxmdbJkYg74KknUNkmAbobVDCv/z6POq3CYQhNYTRiK8zIXCdPTh7oAAHwvVv
+/gfQ/9BJ7ry2xfkznUj5V4RZUCQiHg5Jl+JcPj9w+xP1uL/rsqC+zX3UO8GU3nsat7rqL4CIKkh
jaaWBPVcgsQiwKrnTtdH7dzuuA2q5PlX39oJ9uda+S0rMz4XJK6H9pKkeIbAifb7dNa+vOBeDjK8
rGUGX66LRlDZHFxPfe8H7u9fXzPSBeV5202gDkvSxE1R9OPwLMiUfe09xtLXX32fWzDFTpOEQIZL
YKFw1634Uih7GsqoY777/fs4rLfWnZv//ncbBbIZ2qk+umwGEFegEQeSoWhyGYTxwc8qq4pgtqjs
buyFMP/sG9s8u6Dvww1pLkxsFSXuqII0VAOlAv7a64MGMReCsFNvrO6B109oLCIfne4TC/U/cskI
nhhk2qFrSJsgRgsiIXL42t3v0FpJHP2g45mn0sTXNMoq1Ar/U4Vaygb5+MoWcwsnIZcitOUV/OZA
BlGT2PCuBCIbNKucS2Szft8GdrbzWwuz8BVC0ucg+MQgaNfUj5j3q0LcZ1Z9MNXR0Ieng6aCzXHD
MTE/Cfv/OeHcfFa+7bqI1haFBeDGfW6cY6g6MjkE5M/GVFYOHLdwHyDyHJMWfSauwJBn2ew6MjiD
pRjRcTLJAQxCqrdLHcHOH6BgaLL7L98IzN/HZlYcOrdwIyIUocCt6cXuU6X1KtSOjXk09K9psImd
xmzMkVmziYVT6Vqgu2Ua4+yRANQVYhzveGLqBVFte2uT1uaycC0lVdIlINWxS9/vJfKKBIUK8XmS
7fAXX3tqt0xvxd1fRSu+GQPySH3OjRhHe3rGQAp5NSQjV+8yvGPI4aye77UtZYKr27ph5jOH+nfD
K4YWnZI9xkK/Lf5TabVewwPg8TVpNTmGBFTWxifpVBGTdNTDQX/RkSVVgYnXdPzfiKjgr9Y2rGXF
UtmFNwJpqU9Fs7VoyUNJ3t/jnfFgZYfRkY1xa3VXjtpVo+Hb6ibKOIopEDguIOdEy4mRHVM1VE1M
742BK4uIPpL7DW/OrM1o4UZ8WQw5KNfGrjQD9rwA9KcsNIR0Cg2u6EtM0MeHhmejT6FrxoXArkEE
pkThd+jcbIr9XYtYzk7QZGRsLPGKES8lQSDZgWfmbMS9nTi0HT1gj0l0cXKrdVD4UDcOy0KC5B+P
xizuyR5iNEM7G3Hg9HMjLwlna0I60xkMirx/huagXu5is3Z649PJiEcgPU0q1Tfuf5/pike4SoZ8
22evZ/mqnQMBJXB8EBt56O3tQWfEJxuWxK0sJbOwVpRRk7BsMcUncHnZz388Vdmx9nNmuUdkVFXq
SB0VgteXlpzvKj061Fbt+HeKPalImzsi7G3LylZs+uoVv801qaqCD0Ixdb3X4Y9wgUD4rKr8wjzG
DWlefl/PeVY3PMXVw38bo5/yWmgUJnULSDJZQS6g9giqSXSN3oP6Cqk8Jd5YWIa9OZQkLg5NW4V1
C1bgGLeh1mmvA6gNHV1Vt+6K2zORxPmsfptJQqODWgLtOPyr+/oAUtqdTwLDvCs1NbDRpL//fcHY
+X793xWTxMW9W0DIHCJgmAai9cHoNFY1wHZMFD2Gv8mI/nJgVNXe7ZBE/9sh5xX9NjVR8ApFHuYh
tVZ/zon7Sj5NYjaIybCAqrrbjFjWJre4cAUKgM+iwSL2+tEwYpUQ4hzuM/P3tVvxm5K4uGsjeMCo
GOeJ1PqoosNXxf2jTlCTUXcbDoJbu2f/xw5AHNL4TOx2DgDNnTVYnQUMiz6/rFCc3xkALKvdPjRN
3mgtZN6jXbRLEOIiraXt+v1Xv2XwK77qakHftk3ySihYd2zsFtoz0n9qZ+G+D7QP54WyUa4nWwPN
t/r/WiQES36aB53wFVUg5e8KdAbdYavJntj0nYdKZ81w6GvzN7z/2jgL40CpvaECoHJdoXK7aA99
c42W36CMbjczFQ3oUzfMZM3xLbawkwp+mgo4JfQUIGaJEbl8oow+nbpBB83E5fdh5q/dWDZmcZBz
1GxTgZldXwM+hw9B3vr9azfIYj+YKaiTkaLR2aMcC89CdhI1hmBjcVaMillsQjGKfhmNZeKCCwiM
wBmS9GCqjCEQiUaU3xdm7fcvTmlXFUHMlhiiBsaB715j8X1Eofb3j99202id/GmslMilDbLqqeuX
lZojPhKpD65+BwuBzzTa72Os7CzyYj/8ZRnmDBj4MQay7W4OndwqVM6/f3rt589//9uZniJwnBVR
H7sRiKYaoxIBp0sbNQc8pAFc6vdBrrHGDdOk583/NooE8WIKhCPwk6PaaW5snz4vF0Y94F75o2ws
0ooh0YvrOBFBdCb58MWSgLJcBhlHAP7BvRR+TWi2/H0iC0W+f+JFet6hbxMJ0UBEy0yBsFw0UR7R
JP1kNY71IGvETK3cKTWRdPoLOUNGj2ijCfFcayvXtfZ6pBcHHLS80D8cMDhHnmgbigy4q6EMa4FB
juito46E2ljLtbwCzf6cpzfhgCsdhorJM3DyeN19XAK1ctyJgBroUDpzcgXJEkXzjY2lXTPyhSNg
484HjWYzBwW1vndD23JOuRpphCAmsBtEBTtF2wpF14xl4RLiWXat8ufBBCIRPK8M6wSXQ17ePHLe
erZePe//mr2kLHxDCqpktprNHrK7Z5+cGqLrB/txR/35fc3m79z6/sIvyEODXq0Ru6TFbyX5ENzD
OdB///T1pXXr2wvHgFZjSQoFHKecvIMhg7gpMQAO0iC4od2Rx/YYkPuvyPx9tLVYWlk4CBBMi7Qw
r9SoIhw0ULoiB4Kgc+Pz8wm5NZmlb/DBCsnJV9vKCWcwxPoQCbErc8OLXpU4bw2w8AtdU1W+Eoax
W8HDUcfG0eSvhxNBvzsxgDAk4Ky2eeuTWJ1KoIbi1M6kHoIdpDVUeySF+oe/R8eUea+YuaVzakAQ
uO3LrenfDiElZeE4PKoMee/660L0bhOGC+VTUQJDhtaiFFFlwO9QSQE7A+5fA0ytrCkXXmZBPIS2
f9+BlYe2pCwcCpdC8N3PMjyWAtUYyOcJ3AcHUpvGw0DuOttBSkPNjd05UbX0Uhmsmalbj4DbZx2I
8Z++bByqWomqEgkxOdOQZ4cwJwEFkUB9/D63te8vfIk3REwHGGDs1pVTZ7bXARM3voX82++fX3H7
KJz9/P082N7B4YWTiCyb4SI9cTyZMKNHnPX7vxxi4UjoIFGmbn4DPj3tn59dyzrpH3iLbWz+St4Y
mrs/Z9CDqJAbwY/qGoNmWBbyN/bf/vKF4+Ajv/G8aF4csKIQ40E54emKZ15lengm/60DkRcOhBui
QOQBUXLhDg0jMSzzRUXX1Vbye3WFFv4DRIhoj0qwQnNhQ8MD/BJaamhsbO+K+5MX578OazYZQAjs
lrr7ahBgqYju6Jt1gbmqe8u9yovDHUz/d3WQ1h6MRtuD+cnSNOYoIClMzDurusBsTZGI5KXUrPdX
wx001zhZeJADm4LHcqa+Id2Emo0FohRs350+qTIZtYMda56qSQSwAsQ39tfvK8LffpHNqpc/4rjR
68CawWO9a9ut9efXdwPt2YR+0uaa5f7V18kpezcveo/0MVg8iKq/zcmJA54N0FbSN37GSlwsyQvX
0aEbFqLd+BmoOjTaK5B22BwdGcZHol5M9ffJruyOtPAfAiR3Mi7EIPAfbonsjlqRjZuFn+3/xr03
IwC+x8MU7YMiFPzE7tOoJk5PtH1K/ANaebRjiVyqZYJwjfS6YRHyoT7iVm+1O1x9jPoyqS+XBNkY
3ca+bniDlbAV3Xs/f05Q84os1rM3QG+oKpquZVjN/nQHyhxLUk1eu0elWOWIuBUlzfO8Nf+F+8ml
AM1J3b/X9lqK9PVPXbX1QINgCmoSaEA7vahfX+Oe0iD2Ayoq1dvY1jXjkRY+qQFfWjrMDx5N+XAf
jg/EvMBEdbszt/z2fH5vzW7hlWi69fNu9tva8/FokRcdMfjvNnmtrN369MIlyWlW1dScPEUHO+o5
7En7Qh/+7MI/KQJgnSmRI8ndVD3RKJGJJMCbA71Yhror4Nl//xHXHMOtH7HwW1QkUlBGmnevMjjN
GgiZvQ4O/Mb358nc+v7Cy2RxwPBgSZm/rxnEagh5QH7wvFWCW3tfSAv3kcdRUAYsvg9YpeqWxAJz
L04Yyonqloeaf+qNKVxd/rcHLwe6wRgqm/Obs9c9zUT1ZTu3ubYB4sJ9oA3pP7e3BheP5izVMsFW
Q6KN47man134A3ZIxUaYE82uVhKUx+9w8Y1E1XYbD7C1V5K4OP/o4wVgPMYA2v4ZRQDjITYt09Th
wws8WLfc2sptdYVFfNsEWhkyNNbMduRKZPx6+LwzLx+4jRzckqoqWRvmunLchcVu9FQ15ZmCYRIN
ITqZL+ave3ULxLG22cJiMwYafW3i/Hltvx+wHyechVHbOsuzT7phqMJiJ/wEfWWNMJ9lV7STO7cm
n5OK+zu9s7OtMdb2YeFxxZiNlTGd/eHeNSgdlqpu5QrYtd+/8LVj1npRxc17PJpwif5bqz9YzeUy
qNM9ebAIKr/zud5ln3+527PT+mZUHRApVH917i6D7dYvDsLlDfe+dvCEhWeV2qEDny5WCg1fqpvP
EV2rYYCvrWzfvOS3tnvhWhmhq0GZhffk1EFLmIfs0StbbyzNbDK3vr10q4IUt5VEgWuB/TMhIx3W
MNQStCapoP+++GuBCr+MyfoAEGWmyF34vU4DobSKeuwzrYLl1nzoyB3SEy9gGHl73HAha1fFNXHx
bbfbGHy5wXXAfWJNz6P+Ueim450Phfn7lPiVm2KJu0QlrObBr567T8/uDM6SiPasubCtzjkye8vS
DJc3Rz0zkAjj7OxNL63Wst9eXjj7YIfGbvNWXDENfuEJkhSC1ehwx9oWTuPQ+vvDJ24t9P1birl5
L64NMv/9b+uJBr8xyOZB9k/Pr4x2PKED1TnY56+tEzR7xRtGyC/8gZBJKe8BxYcXoWhiCXPV6ggJ
LaJnh7cvfxNbs+J3+IUboBKZFyYpzd0y9AkdP0bR0+8GsZa34Bc+oASRM3RH89x9hrnVxL8/yeTz
80Pnd5W5YzYurRXUqXQ1x28bEcqSJBTJvBGsWTid9uCTh8GZQaee5iObRtnQD1Ifka3c2JmrQd/a
mYV7oGk/qooQK0abiROBPJm8yqZyjB7Ck2zTTwp5Dz4863SHJgFCa6k146+CN7CY2aWhmx0iEA20
7SDs1iUTjwTLwp+g82DzUblySy2xnwLVREIq4PehcBeeFQ9sXlyusDb0LBknBuUCkQAHUUVFpo0+
AeuXIIrF+e82/VrF/rYdkCMseihpRqj02P4hPoBlSns/Ku5kR4eXTLc3NuEK0LmxCdc847dxsnqi
vDCtIrextHT3DsAxnE5ojoa3I5+pBorsc78Vf61FLkuoW9YmosSAFtfd75/h1nwd2Ep1ayYrUdcS
2wZWORo9uPg4QnhePcaq+fJytrdq6Ws3zRKsNgmlULAgTJ6fxInjH+AP31P1k7UyYqMbVCu1jAg2
wsitm2bFoSyRaxLvV2xUYj7U7snwbONotsZgO29oqd6Kw1Z8I7twvm1PRVFDZRGqBYi5JQMJ/Y6g
+Zz02qjNRz1R5a2x1rZn4Yc7T6pSrsZ0UAernHfjkycOoyp/a8hLUEU0MRE6tPB97UkgsC4X7zgD
ixYcZPKibiVq1h4qV/P4dl66uirH0p+HeQ7uIC9jINHmWQ8kV5GMV5AQfCzRK35kN6x67X1/ddff
x5vSJIF6ZIR8Ka8bYD4yGsvdP/c68qcPoDnDiIV+MjogXw8AXu9VfpegEvK1ZYUr9/MSQDiCKEEq
+dkPubieH6iDojovSKxBRlmrN3BMa05oiR5M8pGH/DQWdY8Hvn+ArPRRtJHrAunsIXdiSzDtLTdx
dQc3HN4SKChB00Pmqnks1obGGGqxSLZC0grtXoRYc0k2dxJyAuodgg5k0ivcPsBnb63nHJjeGn7x
ePNGiQJCGsMru1oXELNm2rA7iRYFABClf+TOaBRq4XqHrWr3mgVdw4pvFiTWUloOdBOhBN3roi3a
/g4EnipqqXjIP1ifpwt5ceaYDtjwC228VKhHm1q7YcBrccUSSOjPtPliiuHRw2LzZoW8MKNZkO7c
haZn8IQwuppqkU1pW9eMuOLWro+pbzOWoevkj6CcdPc5QgobvE///o96Sq3UKi3JJO+MUViFxarg
IdkxGvEcZ9DP1Zt+cietsrA2ONehOWf4Xyb7VKum49BIWNuUqQ463nfnc0Qe1dSgLEiBROT3W391
sRZBJHpBwjGbf3n5Bch5Z2GHTgRDB7u3WiNvb5t5wzW04rWA/G2NokjumR6ysy5rBlb9VQDFWsKF
eVprtIb/MGMvauNywP1Z7yjj9+mtVaevccG3QdHqO4zdbIrIbgP55r5ajmC+bd0wa0drEU/6ZSKD
Rglf1/Yx8U/Y+wfQ16XqnY7GAE5P9C9J2yy0zzty4xwv4UroHq8nf96pJxRhEgOhgHOgES5tdb2s
tFJIS6ySENN95l9n06qvOcF5eUfejbwU9v2GL7pe87fmsPBFNSAwTVtgDinBqRx1waiJdbrImnXE
EU1VU9eHwznVxt15a8iVmHoJYGJotpQYsP26w0dmgQ1fB1Q6ttjjp5EZxufLiz09fnUvv5vbSgC1
BDIpRTKwnpDi6gSZz12Y17yTdCm3kdRfK30tW7faYYSEsgwKPfmx1BUDVZrUdu8T8541c/LM24Pz
6tsMsrFo7t4D1AQOHu3S6KWjmOednltoxSXB/owGwo0DwK3Y5LK7S6h6pHNaPBQjqzNy4tkgKfiK
cRBqXTn2eDoOFgMoRbGD5DP6WExnwhs4OSi2YqNPnXRmYm/i8Vfg8tKybSuqaKHioG2NcHxUj6kN
KDSvkW4/7EESQ5JjhFyZOMfM5gujn8/0rnB382u83ftHjTa1p62jep3+DTO//sJvXodqJnBZlXjH
ceR5VHkU7uDfex1cNKT4A1o8IuwYUqq1a/roXWPJm4MrX1CjHbRVVGd0ICHy523zBDC3Hcey98vz
AokHzS3e2fORg1CcoRj05wmgKRXiUNiKaIdEa3je7YSNp/3KdXg1l2/zZ9Kmo4sWhPJjOOlicAb7
E0QsC7VPIQm/1UG34nyv0ce3QcKwl4NgSCI3SXJCMZlay5dGhtBs+RDHL0gkuWK20fO5lhBZggeZ
XICqQFzgGqm04A9nvOOm1i+sMWqUadtbx2kl8qXnU/ZtRmAnacVmwg0ZU76JbgsjriIIqqZ/GRgt
oYEtxYPtrs3x+DLBaWXhAR6ogh6qn9anpH80cIvkooOqdMMKVpKx9GyP36aDbrmqHjgM1/rgZyJR
EIMlE9TeYJPq8jO4MKcNN7TmdhfXcOGzIDoAqYzb9MwFsjH7CCJsGwHSSj4cLe4/Z5F4ISRViglb
rxmQTdI+ERbhPXK/lQ5fKQYjd/NzgAj6DIMIIAaeIvRTcVcSiDCn5NOpUQ2EOB6qpuCb3LoNb7+J
RWVxAVNTHfNJisG0Z9cI9dL07dREZhLVFgsd3vY90K8Xxfn9Olyd2iKfK6XgrOCqDhag7t3JeOXV
wiAnk1SHQX/b6gRbifFEZZFTkApJ5oIBo0DtjbyefBNthPXdVkFkJWYRlUUaIZy8GpqW8+drnQUL
ETHQ7PVw+jQR1PvEpO5bzbwrSHrnIxWz2Z9y27uJS+Bf6wntoIhj5PL33HlvoFkRY/F4eZufd5cX
MPSq59836ZpO+t/LCpRuP+3Pk+ieC5t5flrkNHgMM0auVwa8Q7wLgOK1LpIKFTvtBFHSA48ebTvS
t+pyK29jcYnw4+KUkyUK0/QeO/RKRh9HoAqRDiLV1zXz/6jdxwSkA2TnFLqjnv/8PulVm1m4jIFG
ppOflxdlWWmu7ztEf9O2vn77xgV8/eeSxiEjQOsbp+xpL5Djw+flcNhwdStmMVNwfPepUQKxgjGa
z2+uP0/ax8eg678vyW0nKi6RfuBgZjwhw5dBAAVfPbOvvv7+5TU3IC/cADR0oezh4V4bzefC4gxw
n54gvUckfU5hgkQSl07gbvWorcSB6NX/uUa9AnbybuojVyCMYVCAMe3Ti2D5B8qAiRWWaLsUMgJg
Jcfz88RrJ7x0oOEFhA+hTMVG+AUGfaffSDWtlIdBof/z5yRdxhSdhNnPpTUAspn9K1gv1dd3X+et
Sn+REAqLxhkQ+T/yZlF6JfEtLoGDHdM0rChgEcoZ0TUjK0ENR+zHLfzUmrksvEYb+mDon1ntRZoC
m7LZNR+/W8u1e/GGP1oC/PisagLWhz8qNGqH8DlSOYvaQdtTna+Qo2hNELbeXz6OzTPQRjrAhaqh
ya9otWTV5z1tHiOtI57R2YOdOgFSTJbx3hEQu7sptNsPB4huqgiEbYHYBdyoupWvX/MpS0igFHlB
xs1LjjQKuNTJlbqC1qCNRbYixDVjWiICE773oTWExWkMZSe7KM/NrYToYd91dran8d81XLV9zszA
5SzB2irNrmRvxCVcUG7Kou6Fdj7D6DOCfOgdo03EgJavSj5CK3rrNaT0XgR11xNZ3yIrWUlPiUtY
oFiCJytSMOzMGRKCPOQVcFRKxYu2IE4IbOAbsLaUtpWguB2Bi9LCU9WABHVUN0hO34HmDu3HBbRD
qFSXWejK/G7fs6e+Yd5L7F/KK6HcyKME8mAIiuQNfxHGzgXTnZHQKfi0IDMOYs18I3xdm9DC+XRy
nWSxBBldP/GQzpehf5x1D7/PZO3b3E/H5oOVN6cYfJsDiVKaoRO89dDjWfzlT194GGEmrw75YXT4
EjqMTAnav9jvSFUNW33gaxNYPFCSuJ5kT+RA26qALC2BPk0Xv2G5NiawAg0XlyA/j6NjwRvFAbTR
wEb3hSoVNIRWPnywJ0OsnmXB0F+RLNiinliZzxLx16VeVELBe3BSWlI5JddHGTJ9Abthubdf9eIS
8gdpRiGAvgPouTgcRdAeHktquHhcbQBIp2bCcPndrtbW7Zpl//ZwHGvo4UCIeHBE6HFkYmnJQYbk
UtQiPdKVh1CIDBZdLmDdbiF23zIb+7U2v8Xhz2sQ9gp8MDrTTIA87hW20cBfBJLT5wBEUhuTm833
xvlfcg/kLYV3cYtROrn3z2OdKxpaOQUIJyrFoQMtwX0nF+1+rGjfodAtSqAkxKlZ6kNCUIJc3e8/
Y81UFn6B/j+cXUdv7Dqz/EUClMNWcYImeJy9ERyVc9avfyV/9wG+vOYQ8DFwFrOgGJrNZrO6SpLy
JJOwuTT5sxuOJfdaDafrTdPiL5KWoA+1QYf+EvyCLOp+zOvDh5BU2qOipvFhDuvq0qY8bD9tRTvl
DPmlrWU8gEDR0MJVpDsVcoOa3LjP92mnQwCiCKrHrq6rPVS8ClfWtGY/SCBbrAoo0ihiJUJDJi/2
XR1BXQNalDselJFvXCTBvzbjkj9ofQUKTm6RPaWa22cjM6YbyGVxXgoQ9jmCMBTLZ9GOSRJKNfJQ
2sjmbPH3CE6eQC6DaqnLGRU5R6TX7JuHj+tzTIs1SKSUocdcVkCGy6/7t3kMTIE7DAa42uI3SGii
EBvQt+gtUkCxlYvmIrjXP/sNAPrNeAmfbGR1DGG9YvFteyW3KAEUw6ueAh4hoJxK63MxMV7vjIfp
x8f35+Nxc1tZt7H9dbNhoUUp9XqqSjhtULrxXKyjCyh4sg/fNYcHXF0fVqadNxfRwQX/8JKAghRc
lX3Be9TN11vUjZnIovTmR2+yrnmU7LdKckjUaa2oeDNBV+yV2Sg3FVR5vUE3YpM6F0zE+/lsVeb9
bnAC83W32d1ubljr//urhkriiqHpgGpmZND8tkTtunKTSKAINiZrMG47UIUDFcTnt+3ywFj3330W
CS+e55UEHvTqvgGZRDkbzLFivGlQ/BCJLA7jjNMi0Mf7Pfh/W0T2DZ+BvT5guPTv/fCLwZLY4mWJ
dA681KvBomzJfXlx8YeSiMtaxgiieNPDKj3f3mxurd0zqLxuviTz44AAmpFz/YbN/taBdeA/zrJB
UfWEb/7XgScY6h51gIenFYa8vZzcwwGdgpO4eO/e8Xj0n/3zEYie2x1ee21Wzm+Nx37rAuHrpaDm
lkVGF5S9vMMjW4hKpdU4vefj7nWXmLcgFlpvnizgDQVPqipEYBgIs6ilwKcBYscB4HWwX1Af9YYC
kZfTFhh7/4zqsbNzj0Ki1VusxF/APKz9+Mhdzb5ussJ3mvm3YRO+aqp6o4gU9AI198Yp3OCJ9sG2
X5BJA9Pe2x281efnBV4CpW7QAEderzRPqKDc71/c9RE8srfwZqhggT2uNc2ovPq6ud85j947ahHA
lYYyetO7ACBz2gJF6oZIBpqPz88ZhqMimbS7xbUktVO7up9OiQPJT+f26/rYvomEfhsa4QN10CMU
LZgb/T1K7g/uwX05HF5s+wZeEFhdWPn2DiNbyTvX/9fq+MB+n0xQEcUw+cV6/R97YgEagJVj8B5c
gLvb3W6HTbJnGP63E/ytj0SGbVC1otEH9PEBfVt3HtYe8/WISpq7O8zWdvvi3n1eUHLhO69H5+gd
wSD0Zd9svtCZPRbL/hhNJP8YHpPyJqeSuO02qYooinP0B89gD/uH/ctdawJyigW8u6TW51pgcvQc
0/m62X8XDu7ANnl9vSgkeCoJ4eY0kDvjJrZGBQ9P9v7hAQfnA0pOVgf0CVs7A/pxPqM0BHZ2u7+5
haXhKfD6xyn3ze/6vx8OKBGgxJjUY3wonngoHlcTzAIcmuL8EULf7/o3KFlJEvGM94tBKjvd8CFa
NTtVagGjaraDCVEmxgscJTYnsc58PkwQyDEMaExF0GwNQAnsQkzbhLCxWU2scvs10v/FZkncM8RI
JWizi4aP28Y58AGyZAWG1ICN2LLiIk6BBl4WX4leoS9rq7c1ihlPfWSDyLvZfUDy7Ppa0LKt3+iB
HwseGJqiF3rG+fJLJULJ0KqPTXOnquboxTfLTWp4abjXI6e7GJ/iJrxlfJZykpPY5XFujEyOoYKe
mploG0/tTW0JIBnZGR2qAavN7OrVRobYVM4wbNrLHAmHCAboZveTxvtL6PCXwu+R23DBtHMpFmsA
yxaetGpXurs+PtrwVsP8MatRB+3jITZ4v7jTz6rLM7LDFLsmMQvyMsgx+Fp4MCW2lvzc4ZxQnq/3
mFI4opIohLIrswgyeLyPmu4nhFX5Q2SBHv9Rv9Wg4AkyK5dnpjpWM/5l55AYg1qBIvoc4FtgnREg
/5pbUE19S7eQlrtr7hkDogS9JKxgjJN+zAV8ZLTEr1i1+K3gxHZyGA6sqIG2HETMoPAjhNsUfGHw
m1vZ7I6pzXrnpTVNOIB66INeBoWsn+AY1m0D0I+/Nk0ctXI4CvWCEnVf3kE5EFzJCROwTTk9SPz8
3AZ6gtQD74NfcyPsHxentP8IOFNJ/HzfycbU69jAwmm4q734MHrpIdxC1EM55Gd+Hz7qB2hGXrce
2kiIDQwJGyMa1qUNbqC2YUPh/DkyWXazhtK/mD+JnJ/UpknLDiOpqtosk1c+Ybgd2rlBAuaVcES9
nIRuK6f5IbyApxcMIuld/TRcIC3HuNdTv7KO64d3y/SyyyCHwfsxfETi8s85EIbQiLbCZ34zsHJf
lC3wnTT58RUhEWRjXn0oF9zH0J8Xsz2n6raC54RSZXHwU8omVBIvL3IVLpWSCi8xN+4cVQ/L+KlI
tTuoeMCWbqAlZENHySknkKSqH3w1W5AP9AQ+MgsZPBd67dfGWz5AB0n1o+I2Mu57YWQESgLlGPl+
5/gxBbEsZgrEZFd/P/g5lHheoe2T42G/g5In0HmbGjeg7sBCotE+R3iGfu41eVm3b3QOUbWX2tf3
Es1eSPg8t6RGl+Swd+h681/zQxVBcwgayab2wt2IrT19jiFj39KOMRI+D5KKChf4HjsAGmz78SCP
Zp3a3W7EUXlT3nUHbZvW3vWBUQLA75jqx/Ik4lQ3So1vJef+M4OQkgspnetNU8exfvNH20rPj2MP
MkAfskn1a3MHDZ/LsBv9RoMgolnaxYH1NkuDrHxb349PRYPey0WS4hjry/oBlV3ibo5q/bIyHu77
WBJOiVCN3gLeGggoqiBvAIzZXmq3C4QEcmJ8i/IyOT4ZfNva0NIS3G7O0m0glpMFQm/BzqDr5U1x
A7HaYRAsLhMgBTXk0x6AL9aTI8V2STRc0wNFmajD4gvtDfgmTF72FW1iWBWtceKgz3ROirWmW3zc
XJy2Lc/TEkAOtP+bHZHQt0GD8ntUZDMyIPEGfLxnFmCGYqA8saGHUYzjRU5nnGLCpvY75uv1775Z
IWFu6RKVvFqj4eGpPAombF93WRUZv082FLD+bflCGqtyoSQzZANn6DlO77xcHwwlYsTQlNvn9/3g
h7XLVV0PyH1iTg6yEx8Eb3JSG4yKjMOREjh87+cfzUPsps90CAeuYbRdH1KwHUF2k3FtojVO2GFb
FJBngkotGhct/bnbTQ5kih+vuxxa40TI2S9qqelr4/zurbW6fXJpLJaPoR4BhCUuIlREpxmNx6+Q
Lu5RpH1fPs2Fpfoj7rORozAiIJrFr6v+c/rHelTmapj9rhBnMxuqBCpbQeYpIgTCuro9X58rihGR
xQ99qIPg3KgQ6B6VRyDW9wOqbhKHY8U+lLXg1333YxiJGOYptBhxWXXTjb4NgfGOXflyvfO/bzCV
rHHoiiUO4NHReH1T1Y/KctJlRuKF1u/1kz/6zZdpoMtzwvulMe94TrlAthni7jq47pVLNCcfSar9
zVxJkLUSGoOYRwHSxu36nCehiqGrmo2AW6xdZ3y9lztJsxS+ZLFI/z5tCgmG1biBn5QWPq/PWjPS
NSsZ7juOJTVFAVYqJDNmq5eQXc/RfLvrtsKmNMNHDTUb+t20iZJV2+PpvbayLerrHTmzuMYUbYQ2
r/lJ9vR9zwIw0wZJLGBXRVmjhziKNFQcqGbMCAFpzRI3hoiLRk2JMbhuu+zjs/anbaj8B/Za4GRq
NfS2s/EmdIDUoov8xYEVU/zuTBQS69oszVyWoMT2dbGFcLD+zoXVcTSgex5WjIn5fcMoJKJ10VC8
GsX4RF1btdc8Qu8bJXyN95edrhiE15VSJcrVFK1z0EZdntTUT5c/ORGFBK0acxXkwxqz1KjbqRze
vN7j1cH992qskIjVuUw1OerQrGLKln5ePMlJGQ6DspokZLXolm4ZczQN4don2dLudcaR//thoJCA
VbEboSheo+FiqzyqVng/2/Nb5syb61NCa57YkoEazClXofnBhlL4jeEUa/22zQpY1i3424wTW1NS
23RaOGxNvuFMUTpXbe9c7zhtLaV/HwZNEPIGpF0gQtqYGqqpJkt9zxn7htZrIhICriCTQMU6+0YL
GrFCsieRZywnJVOskJDStCrkPln3ZBTZy3Z6xHVVVqwObyy53b8lL/GTwFxcSmCEjNK/JynuE8ja
NxhI/BDs4glISbDWhhNQi2FmZS8zQEwMpA3F1ZBgUAxI1qR1WLmZ+TkKeaJjzMJZUJaaxHtqQwvl
gyzEBQnS7eKIuulW94I+8ObuNc0ZyHDKIUKiO0soQqv6wgFxBUHVuH0N9Bba2Td/MlYSy5lV6SyO
UAsAc0ZhxxD4QLkW48ZBm3hiA89tzKm8kC6+fpPueVjSjtvlbl0ytgLFr2nEBp5HpLAGLYHK+PKS
ylDC4lsrz1+jOb27PjW0DaERG7lQtEKaJgygnZ14k2tgb0zs5i2XHW1XWboL3Z3EYSWhaMMhdrZU
5lmQizAl0cpugR3ZKoxggZJSUTTigrPki6gMElqO69ZMuI0MWWNo/vbZvu12eo/y+SY0q+5SqBsl
uA3nL8b00eyW2OJaoS7RKMC0Ghci33Z6353SydL20GK4TK+N1ZSWgAiPsc0pXyNhnYuedYkRYbGK
1uHD0G2U0otUxhxSziIS1FlkkizJMYayuDwg1ubs9qfsErs865mO1vvVwfy4QAhNIYHorVz8vL+f
QtzidsW8vb4OtL6vBvej6TDWFq6NeviomTMlHTR7yj1XTGZX2GMs220E9ah+YhWzUQ4oEripj73e
QxcbxpY8CgFUBvXXCVpfJb/BsAZhU8z2KgUe4FjZ53PvCnHDSB3Svkz4g3IpjVprWuCUB1RTK7ht
1wz4FcWRkVDNvJmGKIUst19zWu6keEmCcHQXb9QpwJmlGW4aj7VXS+1iX18yCrZXUQlnUBWcGEgK
jHlsDHnXgkIHWF5Rt1Al2Jv9JCBiWaTET6TZgNq5gGqGruz++AqvkOBBACbzYQwAZAsO2VmSrNar
9gLKhF4WyCDFbsoaJs0yCQcRhmURqT2+M7nGe4FIqXLEGIoBLB4lSvsk/C8RjaGsWqxb46uvS4Iq
3gEPc2AFmVlhO22hSMwf0u5Fog8YAv8VPqhevFllEAzFHH31b+E7if1Lh2SMpWGNJi0IlDivLNUA
StGIQoL+qmkos7DQUfRwFN6ac2Ivx/pOvtd0KKCU2+FGc+R94rRuhax7GLvlhkkrtK7vL6G3QgQG
MddXkhZoSEXOL1r8II0I9ooPTboPxsqMx3M2XbJZZ9ysKOeqQrgFvLZ3Yq3gY/ExstbR/PGSSeL3
MqgZlvmEhjM/cyundK/vfYqz+YZI/nDXix5JEIBX0F/hWR+3A69bw3COjdDMms6sZkbGihK5KkRQ
UAXaIqG+BsH+drYCiO6BT8m7PgJa08S2zoag73sOTeeX4bEzn4dP1gMyZS1JdBqE2qF+IaHlBYwo
EK20WQlmiqcgoWcQI5/7IMJeSDfLptwZ1pSBR6txx7frU0Lr+DpVPxdV7qZsMtDxJxU2yDNf1Gn9
Xr/3o91OyNtsktFuekzNCQLkD01j4skP8AOGIhQFKKWQyDhOD7VWQ2bf71xxxyGWjzx8qHBRU+dV
kLf0xH4l5dh1R9bGog2K2LFCWOlzxq/2g/rTcCdtBiBLMSyW06a1T4T1cxNMtZxgsXPkWqaPYbPc
CNZyL7FKHCn2T+LjMnGOYl1F/7nIXDpT3PIgDaiZL6TrNPziPUlC0DIMxX7o0fzQm9E23zSp1Wwg
KGSHh85swI9+q17qguE9KZweComTC1EZh/dN9ftd54n3tMoUTtqJf9Aeg+e5gsbNYGWLNQ9Mlm7K
ViERclLfFEBkScgqpb6uoOzvkDRHfvj400Yk0XBty7VLKqzWrM6mHCD2HdseMUcpPouR9nn9I7Qb
1ze69se2DJZM7RIVY6g73R3C7iQZeA3WRITDbQ3R4XQX9yJ0itRFMjWtctNJ2Cbp4oVBwHDvlPsE
iZhrw1ZsC1VGditWTbxKmwqnmLHIgjbQFok4wacGx1S8PrCWZr6RP7p7jnF/oPWb2PvNxEX/e7nV
dzISXCbHDGopQQcJi5uDMQ0qEV1WvR401LKzlMh31C6YdliQflrniah9qcVRw0ojOQeFzeWxKmqr
NCTGTqRNOXFgp2EuTt0Qr/1PwQiQHEtGmobiDkmm2aktKnmIuMmX3NxpSySIOS9JTfHAOvwoHyDR
ccG0JDGf4gPKMuVe22edySW16qutlH0kSrNsg1TU7LrSK4CL4pARhtBicxI4N4xjoqsjJyA/LTqC
v2pHiHbntLcMX0KJ1L5ftH7scl3IZF7NQtGfPdkT7BWUp+yM7XUfQlluEisXZ1MehhM6r38tZrUZ
bezhv7VM7F1ZkCS56dBythX8EJryw+VvDRN7l1u6buaFSMS1EdGqeFvswsfrLVOXkjiydei2CUEd
i35vLXZ+aC3tiT+Df/omY+RYKWc2CYcb6iTThA4fgNT1NnakQ3RhYippuW4SzsaJSih1OgzFMMEq
llitZIpP4lsH2JSZP0LMk3XhpY2CiLxR7hLF9bq0Ro+qFrzN77vX0L6+BhRrJ8FschgFjVpiEEVj
t4DmQtocJKwWC+ZKa379/cdmQmhfdPKMrldP1QcYKd6qh9jNGfZDmRcSsBaHVdeDSAA+4A7m46kg
2GM5N1qA9P37j44PzTRFXYC2n4S9ethXg/kW2I8fgRv6yYPggJWKRdlC2wUkYE1Ks2gZweMFI513
opXeR1+9HYRMtScK369CYoRSiD31GeJL37h9K1BpCGbYyhYg7mmLCPUeoxNnWJJqJqFVnyYotI+M
3C11ZMT+bvJWkvslwOrbyLBClv223nHH6lhXZsoqXKclPL6354+VisHqxafr9Ik3+QzxLMGMEPfv
uNdLuZvP76kFwqhxbzWmLbLeKGiGRxzaUjJPoVzDOJR2k25Ccz71+kZmJY1pe4bY7oEYNgavoPXw
qLiVO22GrwbXs+v7nRLM/IdItRK0qhrQuLirniPgfFmMhJSCYIUEEY2DOEyJjpbxqgJtk0tvKc/R
FroZuzG0UemzyyBlkUBKzYPU915wWnvcBreSo23nm3qDZPKXVJuaX3nTaKXu9dFSFooEHhmg/Ag0
A32qnfmVP2le57GiQtoNmsQdyVHP1UEMu5PM/qt+xLUti008JWzG516CJ9U2KLJ9UE+yy4KdfKsR
/HJH5IkzfumUfijSdYq/BjexOPCO9jeTH0QWKFG3bbVrFyd3lBu1NN8zW0+AGLPeUkubLenQi+al
Og+mKlmAW8eMYIk2wWRwAIqITDUwCepBuEPp29ZwppoR0dDaJrzHxLVjN61uS9Utw832YmlOn3/s
t/jvc0nkhmpIZHimxs83sZMstoDaUJZwOK3nhH+YuC4q2gI9R8V4dAK31kN3z0qW0TYw4R1SYfqn
59o4uWMLjpNFtsf6b1kUmYTCVmpoLHUBE5PMpbGLc251TjhY+ZZVkvn73EDY8N8zrycBJw3rB5Bu
EsDMFbzfM9b099haJhFtcZtEYs6h5WESbH18CorPKHZnmfWuQaEVk0lM24AimkbsEQlLt6tyg+4J
KAxytMO4H448KzFHGwWxxyVwCcnLglEA8R+GJvcoudotiOMeAzd7FbzwWTxFOTYCC8v6+2kjkwyP
eiFmQynje0K4mJFxDrgWpC8ulz6LS2p1PYufhzp7xHYGI0mvSeuH9IcOgA2AobqvdhsdjGcWQRht
KMSmDpXwn1g2iU0RUbJ26EFAxhKXp0QzMglu6wW5Vow1VOa/ZGv8FJ9H1Jrxj8ORpWT3+9aWSXxb
NGu1Br4CqN1ok8U3oVV2x7Bm3Dwp1xWZhLhBbkjOprV14JfaB5AYLUgvymaNI+FW2fFmxshR0eaJ
BL3JWZ8bWoMPKWY3QBzRSy4AJABTwYphvm/L/z0HZRL7NjSoVSnXW3TvdLfI+NXWfBId8atyNRR2
dqU5bOuH3KkQPs1mv8281wAQs+wo3PNHZoUpxdpInNzEVUq89OjE1NhaZPJWD2L3SDZLJwG1cK47
hqVLlhqZkFPa673FKiigOAiS4bGSI21KR5hhj4AKzw4NSP2uR0u0LUqyNerKmMraGnmugHz1fJec
VHu8K512z3qepBoH4QVitR6UaLXCsjxC/WrA7UqD4qy0iXH9CKc7Nb3Xi79FEPJ/BJ6Vop+CHFNl
nAr3XPuvISOupFypZBJUN6V1V+gqhhFL+z7fZtkhiy6B8ZAM2zGJLV30o7Qz+6GyGuUoqftFxJVx
Lyu7Wt5l/E7KF8aa0ayQCAe6sZmN/Hs+X9VD4Inn3lUyk/XmQbE1EmRXxXHEwREhBFPnzaxwz7xk
2Fmb2HnAPV03ut/TiDKJtZt4LuLkdt1GsbkycjcPICS17tkc1pSAg8TZyUkpBsgTCChH0tz4Um9y
sz4KT7gFn+Un4ZhdkhoUv7yXvl0fEG0Xkdg7DczsQHNi0iTwrUo2is8lO7eCTQ9nCD6oP36FiBOK
Mk7KWcKwcLeOnMXUDspxcYSbzqr3zf31j1CMi8TilUOrCHyCb0DLxsruujuUaw5mtrneOs0XkEC8
KGsjXlzdTVBaUI1xBB70MYjDJSu4rQPGRH3zcPxyWGhEVDBoQ1GP63LUlwbQ150Mz5aci7fS01Fz
atXghu1U88zfl8diP28fOSt2hu3wpr4LN5PTYejm8tS46rGw8KSUfH4BHYZwO9qNJxZIkJJtkkks
X8/18QDWCsHH2aWgIPgBp/ON1JjpAklpCAw/ldt8sCInumfF+dTJJxyHkgmioK23K8mEekVuFngo
WDaa1dQWzwJp0GIOEr0n9KgFDNf7d+sE3gLy4RHK6rgPXSKcxawDkQLolEkYX1nUChevN/HOHo/V
u+oVbvMYA1VjeMmrAIkJZmqGokcmk+yM8riAcGV1JsbteJN8SJWt2vkdcJ1QiyugpYij7G1w0vd5
cNNz57F2O8VJqqt//pHjatUmWoQ1G1ls888eOLuTbM7bcdOxbqwUR0/i+6JqKCKjxhQiqBBBZlcO
ZmUxtjmt8/K/O9/0OUqbeNy1nyCEEJwz+zsq1D9SX0L8cuZ3xXPnjicdaFWrOPKs2mmK8yLhfUZV
8M2wDqn+mnzZrreCB3IIxqAohwqJ5JODpe6F1alEd7yzbJpjh9JFxnytodAvDovE6XWVEHRljsXW
ThOE5LXZfFfeAjc4d2bwlpXMKkbaBBEegF8mlEmv6XPk3nKv2ISHwervJlbRH2XZSZgeSLLjDuq9
yL2NqPQI7OlGglqAaLOqpShL8B+MXqqMoGxH++OMijEpMqX4tEif4DzoAo2xFrRvrL//2Hd6IHYN
6KsQ5mXgdkpw/G1L12CcTLRAgYTqLXFnSMnqgtPMVL/S13QjnrLa6t85u0DMfd2cKKtMovL6tM5r
IcJHOugooBKjxHEGhQPxb49TMgnE68NGHZr1ORblfSjFMPkVPc/S0qGdUiQaLwXDrSquRlQeZ2+0
VCs99O/tljd1Vr6FtsREeLDUcrlAUhwxzlomoXgl4oHBPFV34okDPV+Cq0/mi2xRNtr3iNxgV9aJ
rAhYj+I9301uC1Gd2AxAixN4+e5z+YIt28ZrzaqApBoZscvzXl2Kfr2NBy/ZuVwsQLid+T39WM95
m3Ufoux1EsEXy8s/rkRt37T+HKeHzIhtRd3r0kaM/bDrGH6X9qHVyn9sSDXM+tIQMBpOHy0u8PqC
N8VkHwiA9UkbqTSsRmVdfig1rDLJZyuU8VgFq2n3lt64oYss326GlexKSDpKm+gZgpm2ZBsWL5rt
qTATaMWeH6WH6KZ0RehK/mkDk2y3wtxlS7QeB9DpbLdAFVlLdUwgo3C9+e9nxl+OGxIJqJbxIjXc
6iC2yxu/rQdHfx5yBOFRaXUucuLZ/XKObY0BBaL4I5Iub4wHtS1We9RvcONroeSqIQcsM1qn7C55
PVN/2IciGm3dad+ThbvXZnSnB1YMRgmRSPyfNs5lb8yYJ+1Um/ytyER7rje23xaA8AgDL04VsP84
h3fhDsrf2+sLS5sKYuOrUpRq7Zqi2COxq9rC1ysz4F579kuPSTBfC/IDkVujn9GCUM5Rg4bxFgGp
XZ+TFxZShua4SEyfIChBMLXItmfbxNacrPFiUNrpF1Ss73uNkT6hYPpkEtMHVsJq1Ndr9LgznrjT
AFost9mkvugr0MpwqgPrKKPYPQndy5uhUZP1sluV5qpsbncmHyPiBfTyT+streb1w/SlTuuSbI13
F39YbNnkzb61GkZSl/LKjrKof7euTf+fck0hsai9qQ/TPoHqYmIbBxnnl48KsF14W55wcM27yQPl
NMs/rV/4zdiILS11sZ7V6wHduPlF2ydbMGbJ93Vsqk+N0/rSgw7Gk+tTSAs3SFm9rNNFyfgOiVPE
e/nLAGURw8ELGPISjJCSstu/33Z/LFMKzND/QkqjPOlRZ6bDvusZq0Rrm9jyU9L9k+qoTo88Uy+a
Yrkk0I8rtH8mpXeGj8/+Lvcri0U6Smt7/f3HbAw6z+fLuitap94VH4PVPEjOH9NXJJKvL8YCpE9o
PN6EUO4GLlRs7NRVGNZCiUVILN9sLJXErRcQ8UZ01mr28GXeKl+sc592MH8TXP2YG0muBgUEZqJf
PmQ2L9vhjPRu96b7haklprwpHztuM2+YAHeK9XzL7vz4XhkqeEpejT+r7gwuNSthVxmsfBPlNCLp
7zhoO4ZzhMZrUEqjyKNzjB3rZKZtWxLmB4qcf55iMtHE298qddu9aQew/6fPLFE62moTp3TJ6VVe
rpGFehienwRTK23VrR5YpzUtVUYqvydq9w/aITikkOBqQJO2mAWY0TQ7f1efcnvcXHdylDiGRPzp
mjqW4xoXoI6h+5ghH3pg+s/10vSLrybp6uImj+ZwDe7Kr84HSfGaSzXAihRHqNBTF9v4uD4GijWR
yL8plPTFWL+zMshIG8AWv+q3603Tpmf9/ccuAKVuqQYJdp3oLaIZ+8bMPMooG+x7o/9ouq+Mf0yo
/nrDuyCrRJpm/iS+bxoXXilXuIm0PqFMm3Z7br3Ug2LM+Hh9Umgp1u/w6UfXa57/BzZW2ZphZs+z
1fLmYFfP8ewFodc/49aAnPjn9c99u7jf7Gi1rx+f46ouROE81hdbQa+s7qyZ/Q5f1HOnhoTvO5IM
43uc4t5cvYL4CYr2uc9v5pNxaI7c+XonaIZAbHhRFIJAnzCrHOQ9YmjjsbL9NOMlTulQ7gI9XV8l
O1vyISDXAW0LtPD1XlMaJ/F9qVTP3bg+p4keqqDM1MfDPiMSo5zVJMAv47JWVtdFkUwhudf22V7t
vSi3gYW93nfKjJNoPb0bgnxa8TXItglvkAFTrOj+etOUrUeC9TRomP3PYUxuYac+y2vTerx+7oed
jrkQzcuAKdFAmv6sWUJqskAOtDchkhHM6KI+CHqYyWgJT+EmOESn0ZPx3oDnsQ10I3eiWXgsKRIK
mlEmCSfbUleRlMJIeA986V5r1feLpz9ojnbTXVbtwBc84Tj6jnu+viC0847UY5aFXp+5SRNQrrdA
sMdD/eTzdIzd5VR44o51b6FtB2ITVx2oXFCNjmzDS3os3NRLc4sVdtDaJvbxLAutOM9ouzlL4Llc
n14lFlfu73tNImF4YOeMsjBF2yAu2+l29Po6eyw5Acp5IZEQvAZMf1kaKHhttDPo0EMe3o290Y2f
2zMr9P49WpJILF7HL6EOHdUVqYq4eNc4ul05R1C5XLee3++EEonEm3qxXYYCI6jjyFr6L3loGD6I
kvSTSEHluRAXcDCg5xLEfkyhNyc3Cu0ciHz/ETgOFGUmr+LpPrDA/qu68tt0DPzZbSB+XDqhmzG4
KahrtI78h2ep4jkSFjy/I9vU2dqThpfZCaj29JkFjaatEHGtVpUqG/UKH9AP45fi1tY75pB3s5vr
K0S5veDW/O8BRDM4AZF/QmLFah/izfy54B4tXDRP3gQWvLA1eSxiO+pkEbu86MOgDDiMpcxQAdhO
FnesgfY3lfv5bWGEA7/vdokE5zU6pwX8atGp2W3BoYUnG6z+9cn6/XSSSGgezwV4razgC2vASo+s
8/r3w0kicXicArZiMYRLN57Atf30ql+u9/Y7A/ff6Awa1f9e2k4NUFwr6OsW4WKz/sS7mDBb78JT
vCm9BlVEH9NFfw9Fc/CCY2PLu8FUPJQIWu1slq/LST1KzyCLCa3p61bairPFueB1GQ4Fo4O0ga+/
/9g7qSRVQ5+u4G4RiU/jkG1YlkYxAhJ7N7Yjz1drQUuWW7mjAWAgPbDu+7S2iR2fcYbGhSXaRng1
gCGzeeVt1iMdbUaIzS53Ya8G33B3u750qMPInOu2QOs0scuXepL0fIHlCifB1S6ZO1gBY1N85+x/
MzNiV4OFI+sCvJX5kx0AqhNC4I2zupM+2cal9+QdHicSU1M3g4SLB8SzvuLtsBGs5KDdxpf2mO+0
3Mw505g3wcf83hxTNziGUMID5U3qqIM3ArOZAnSw1V841LxfnxDaTBNBwSAs0RA0mBDcWO6lY3kG
P/D1likpWIkE47VN0YDUDU3nXwmoy0MbdR/Cuw7tFPG5WjZFslHfG2t+SyCEZ37BNMF/wKo6oAyL
ROkNbb4MkQbj1J5Q03A34Muf14dFyfNLJD6P73o9TkY0PVqay90CHAJMvQYkQuENHiuLTLFTEpOX
NUkcJhI+Eh/heBxlF1qsg25d2V/MVCPuAIo0j1W2guQe6ldlo+9WWvvcHw6sFCmt64RfWPg269XV
m7WOhJIJvBukAZL712efEmeSELwJgklzm+FU04QBaqN6XJpNFTwK4wS2bIEDllqazEFp7//2OfHf
nhlJLlmZGoxFMgvsWEtrTNl+ZlYMUW2JcBmJHjRtv7avmPVNcafa4nncJmACyG5Yr8K05SA2uKCW
cl+vr3XzLtykFuQeIMNzfXYom4xEy+mgyTbA8oxzy0+d1MrPf3T/JEAuLrkskVcThRuNUR8GHRhG
IE7r8jpLP45areWFYpow4ZM7PxgvisVCFFCmmUS85VUUN93qFRDSiY7h4L0nh1rf9YmmNU5s2Sxv
ov/j7Mp2I8lx4BclkPfxmmfdZZftsrtfEm67nfd959dvyDsLeDVWCTAwGKD9oFJSJEWRwWAnEkRa
/NiByGXd8XsTNIY70ClzBfmsKVQAjGOWwJgdRmG3xm642BPGeKN09lb9tk4SknPZbOfdsxxtVrAN
p7b+GD7kl2Vbu+j5EXe66CShK8yBlGV45cu/BbcAgk18mPy+9yUA/5dnfd4XmJ9hxw/JXnfnU41g
K/vD60NiHSwVMXRgkpoyC5/RrtcMglJ8MXyXY4Wj6oy6q0ID6IxZz4qSXGYY7VO46xmNk7ZwsY7l
KXxA5XXZ8giBWR9CuYQuT+MF7M5AH5Z3Kym58oAT5EC/8fs65Qg0DAmpVhK0JxecCkczGf6YBs01
VS5VqoTdohfcI9x51UF0Bw4UjLFjGjE36c28ZiICKqEv3LS8MzTZ/5FB0Wx2gxZV0UqcIuFgMfzO
Xz1eUwrDVmmQXNguapZZkMge8K9d5Em7n3VxKzQyrl7lqu/I+wit8JJtbvuP0uPdEoyEuULD4prO
6Jd2hP1IZ3Vn+Ote3nZ/wOAF1qhk07iNz8smMxJpCg2RWxSzEg0CSZZjoDGqoLH7g2S/iYqDvquA
B8cgrvEbbaf560ytCM1QsPA9qPY/VLwx0qzTpaxTbRIMGElxuuvgqJ5qJyPIXHj3KSOpqXz66C+3
U0tm9ijkENRj8bp06M5GyCy8FB7IHH9rIE7H3ZLYAsi1nLC3uz8/MgYaDJfr5jKXJAiZPjr7rwiS
cN7zk+EdaD67zMJo4Zk847qr6EUXADGOaF3giou1PDmkL+KyhDaWBRCIA2Xe7MK7+o/+WFh2fBV9
2S5OybWIHeNR+lUe1c3s3ZYVQ61ocFuSzlVR93CiKka0tNweOVZGiAa1mbGALAWRFLLLiT1cM9AN
DC/qgOSv8nh76yxpES/7RVqDXmdh2GHrC6AF0THbtk685Vn1J5vRN/ZGA9kUJDGMmqguyl/KC/r6
hU1/SPa5b2Ky56TaSEgWk/M0lo6VuiMKVCdh29wB77bpMGTlUcJc56eTwUnWM6yUhr7pxdqPE0l7
NNcheCtf0TcT3BYiIwupUvYfp5Mhg6EBj6c4/G/pPkOmMxW3KUfBGNc/TXSnZTkCALL19pDYf3Wb
x+fJWJeGwDVm2sgaSXy0hxRgK4VbVfiEW3xz8jTuTdebVpQNrDzm/iKD0sFp5bu8IVNlj+K7Wh1U
yV/caPT1/LjcG24Mlok4d1vMNUscvd+lgsdreWZ9JOUQtEi12prUaNBS4/4NzzwAIUOfaCzckkVi
NRPTuWo+2N2dXzMHAMWyexoEF5VjFaULVlYDdOe4QB94UoBqceto3KudhMDfHRBl+GLX1LWF9vBD
9Cp7c+dImDP+aES2ialhVuyABnQrF5vb9sGSFBWG51IPbmiiZr3b2e0f1S13Bsd/sZam3uJGrqmt
JiJuuFan3L+LN7ycICsioSFuS6EYxRjDd8Vb8v4ZQSYI2iHNA3FeNjpJbfcX3jACVpmBprkTWxMl
uIYc+H0L2A8ZrKk5dei8SuVBfJbt4RAeWtv8mTehoXCT2Rp9Dy5ANJ7PW/0gc/lYGX6QJrXLJjmW
DRL34x19TMAfdogCLYgkLofYJwTnG62lwXB5aeRrYkJQ4i7Z9IBgNXZb2tFhAoEeaLOax3CfBhgo
Lu9yp7/n8mgxnsM0SE6xJsNMF2hZfZgPhGBMvPYfqq888Y7kE+T13YeR0OLLPWyIySSLNbRt2inu
8iu7Xx/XAqS26bQ3nWnfoAHfXVR73pTP1uzhYlSaU+MnD+rltomyfA6Nm9OTpFJKIlkThAdAhoX+
uLHu1bPo8igVWNpBeQFdIyxtArRjchRfA20DaWUrdzwKEIabp+FzlfK/qgZx8+uu5Sodw8V8ZrK/
HI0c6UvakexQde2CxDGCeMMDXzKiLxouJ2VpPcwkf0CwIoTHLM3BKxpiFvrtU2XIhEbJWZOlRgrJ
uoKsJPOeq7vbyzIkQgPkyjAUcjCWkrhUkvHqtI7DVuc87xkioUFxSmGtitLD1AZHzjFrTX7EWQbh
DwVCBPXlLM3BmFINU0gO1puxfzbQD2f/TCSU/U7S3OUrIQSSj92pO8qu+cYporMEQl3UQzyXQjUQ
Ya8oLbyhe9sKNIcXB7COkjZKsxIqjAhH6rwCD0d2qLbqhhcWM8A/yufV+kXa05jpwkDC/8kx7ytv
9rPOXj6GU+zrj5NlIxsq+0WNM+DBHhmdzcpnSv3LL8az1Efyil/MbEt1xL+97KmCHR3FB+H3cBju
UPa+q7fzSzkRkpM588w/tejcVgGGf/v0rF9+O03TucxkiHK17MlL/emtuu+95IUXxzKOigbFLZU5
TrOJa7t8xJR1dCpMW15hjJXIpFFxhjnOXUp88wJu+dltMI4AECMnfcW4CPUs+41pSz9zHjQ+rhjF
oQpD/FTrr0Tn3vATvMc/S0SUeVd5tTYdscLRT/aG02wROnEMnOFKadY6KxfiuBixbc2WG2c6paXH
43clPuKbu5/GyCXtCvYYkmxXVeSOzNhtsosk8yycoZY0Jg7viGScYmwcUJ/4bnyMbK21+5bw4t/f
VnyW1OX/d6oZYInyvOAXehcz4Nt9tY0mW9n+bHHqba1gLpRk1jhS9R78Dp2PQZVXXvKbtXEq+V2h
D84sSH6lP5SudEHvI5gxbm/7+zOVaeibaf7v/SuA5WC6b/OHXvi4vfT3u5Zp4FuMJHW/EnFPu8+B
7c1WcHkS+XwD/FsXZRryZmBUu6blCmkHsc6ri8Er3vKi4wkqmbYa+YPpxLIdH1tncu8nr/ajJ+u3
gvonyk+yq4AZIbQ1NNE93/5URgJJpiFyUaMAERUh2b8djoPulJmz+D2GYNTb+kXv/Aok5h8DgDub
7ClL7KhwKgTND8NB38fH3s0eqtqNM5vzjP1s8/hOONQl35WiEiU1hIMs/oIW94/VzX28zBzTS0H6
sp5WRzpqO4we7p7ARuCXR4vTEcoIz2Wa4E6UlaRSK5S4xdZeXVN3RjzXV0/eKNfo4bawv3cUMj24
1UxWscJoFNwvsVu6iET17bzDG8OXOKbMPE3KUeQzuDBTBfJbduVjtQtTO/OM0RZezCqwJl+TLkWG
wZHA0ZZeeBKftcEt9QehiezsPDRu1G7Uk7psTUcAACa4/dXfh1cyzYdHhqbHbQ3BXmP90gG5Vl5r
6cjxjJ/Jgu80hvYwo6khcacimm1tQE7wnxgf9V3zofjjWU/tAsMl/1hP8WvklE4XO+OvtkHDpujW
17xGyyumd6HNCCOhvWnbHgVO0oSRb5BpqF4vKgaY3/DRi5fd19vcBXmep/qLjyw/al/Yh8+daPL9
xSnTAL5hEEt96SGCvn0BcZbTxJ2jlIOtcgnSWMZBQ/k0S4jVhqA0y0O4Axj4AnKFfI/pFjxa4M/i
4jfnSNPkWX0ax8YIzU3REPQXxR1HGVDXHLcz6kjSZvi7zEEtOBl6CsFCjTPzpvt8tBEJ6pUnvFvQ
dJDs+PEJwNvzc3zf7bVz+t4Nbqba0d8k9ex2seurXttrIPqmL/7JL4rpDufqIc3cOg2WTX//3oSc
R9ZnjvK776E8WdqZemxMOJQrRqiZql/o+7RAUUk6N6fIk+/AMRVu1wCzewiLB/yqbAYZ2g6B2p+c
ePLTAYE0OJ6GD2mDrmyUSl/n4/w3jTcDemvc26bJ0hzq5dOlcyIXMzopZl9yw211x0NOMPWfevVM
EiY/ShNW7koMR4juQW7myFstWAPAbC4yoIWF/377Ixi3Nc3elzemMMQk2RbeJ/vZtn7rG14lnAEU
kmn+vlRJJMkgdccWfGaAiCab3E9R/y1Pw3PCuYIZ/pGehSuDueG/VZMKvB4O7jqXBwlj3Dc0ErBt
O3XUEux+cZartNG8CDgk09c47wzW8uSDvjzH5mUtzaLA8kLkia+AUIJ41ps265FzsAzB0Ig/YWj1
ZCFIV5C1b5r70UFTRuROEee9wai9y/8C+01h2QyEJpsY5nPzKtnyr+43mioPKrodP6Zz5vOKgCxR
Ud6gHGt1NsmTDPeTeY1stIr/Gnf57meVEplm4FMGEQSMGTFkMuP4mGxBYM6TE8NJ0Ni/GIPnaqvB
3rUzpv243bbgeB/WrUJT7ilSV0TTZ5ztFCfrHAKiajgV2vb9+elHvsGg3ja5IEdTEcI3kN4FdUuK
ohWvDY3hdww68hiKScgmrK2aDhhlnbVx0KL3o1SHTGP8xLYpu0HD4vIOcx8xjCFxstyRD5IJIvzb
smE5Nxrup5ij2TUk7Qpi2s5TSy/x1mAsEAgVDyK46ja3f4eh+zQXHh6utagTMx6c1u0PzY5Q+xH6
px+l72QaAjiluWYYJdafdtFFQcwwkNFR/d/bu2c4IZrxzrK6TCtI5TlCxibblfsQDbmF/7PFqftX
zLrV6CwsriFZ5jS7CJTEx+gXD4zD2jt1CQtlVnQxAUdiWAvYIkECnKAg0HIkw/ALNDTPlCs11Uhi
c/a1w7xTnJpTnWVtmzJaQQsnLSH5FB0Q/N4bd0hjVo+A5HOjE7LSN8EZjcmTpqoUFDKSB/SLFxAL
PoJXOLEnt3K1D55LZnk3GqO3FolYN+R6BIj50dhkl855a2RkhWrO1CKGnGicnqEhYDZrOP3qqsJ2
YVR+f7J4zpkhIxqr1yWR2HUkKy6iMU9AmI0HMfDwB8kx993PQh8atDdYWioXJECZNH8G4RgGjQDU
WfziFf0YLpqG7uVlaIKtAuuDCR/LY7y5w+PLYy1Nma4m6VPREL+AsR6e7BmXxe05+s8ojMs0VE+L
un/g762LF8ByLI6r5cII6gsIZoaP9D7h0b6xvoLKF6iK+A9STLH1HUaCoAeKd4OR0OYbG6NHzC6F
2EoDsgFAvmD6+3YMbrtM1o6pWxeDrgUhJKiKJAIbZXMAk4fNq119Fhy/2TMNyRtLaZHnCPoyONHJ
etOAs7bewp18Dg/5HanCrYWtA2Bu3cmu6CtXHiEG44qkAXuKFNbTSm775WN9HDfC0+KCP/KON1KV
UbSRVSLML5F6HdaZERNUpmJr5+4VVw2G/sretANvQrIhtFnkPgYpI67oexn09JvkZzccDdxLW302
LFLIBOVKieY9O37tdwVmL3HUgeVlaQRfLGSJaObEhTjt1nhuLimG/I3X/p6XIWX+AmXp4qKP6NX6
VOT2BZ0RmCP9Vu7Nt+qOl4FnHT91T2dt3q8ZuUk7L7ms2/LhzdgpmX3/I4uhUXllE1a5Sapm2Wm6
ZAcrABzlcntpRv1RpnF5ZqtoVU5CSCAOYgyGu4hkZi8gLyJsJL5Hb/QOMR/HL7LERJn+oP9PTIuj
+chrviH0zh3FaWfOi5DxA/8C6yX/q/9Njuh1dui+rUg781pVWO9NGrFXlHJYKyMUCaDLfW7aS4Bs
WtBnjizZNSZauzHyXU+81znDUdKMdbVu/QMhGJwGADQdOXveiG9G5Efj8pSM9O0TN4mmm9JVXWnH
8+6sNwkNzBsVVQwn0nKDssJdDOLH1+5U+6obd7YBsf26rbeMyIlmqdOyBfRqJDQD5MdRXDm1f1Xn
iBM5sQRPWXMlJUMWEWc7+tEGvKPCrg54GR3W2tR93empGBkkou90O0YK+5Pi1rstFNbaVNg9mFHc
F8STlo89EtbyWXzkjXdkHitluuBXyxcxgUxS1WsW23jT4S8c8TzVdjI4ufezUY8yDbyTm+Sfvhgx
EL1q1/nliQchZIiHht6N4v90Jn6UvQJAjnzDjbWJanwTd9Cgu3UaJWElF4Ac9FsMixavejBvi5fJ
LZCJQjf8Lx4TDcsJ0UA7LZ1qeR7xaOiR8Q103R5rN3OkHdoc+msfTI/FWTwovGZkBuxBpsnpKnFR
x4Ykj5AFt5DNDjq3w/3jRpvYle5TL8u4KROGUdP4OrVb0wij9gC0eWgumA5x7MADymsMZlwNNC9d
ZRX/4B4WJ9uUYBPr/BmJkp8hT2QaWofxWf/0R6ofiMZO0k7xeCRZLL2lzDrsFtDRkUy88nBdQXCf
v77e9hcskdA23VdTURIoSPEhO8pGvEMOwKu5bB2M5WlkXSPVjVb0OM7FUXU7avC6zfzqV+LzQkeG
vtAYuyQ1rKUil8CKR/kmxICk7FG2eTwgrO2T4/gScg8r2hYzksRYHPFaXFUHhOr1tTnzei0YTUvy
Z0j25QesSlvShqQf64pkd0BsXzS2DKqefQfqJ3RNv1vb9ZifIkfsbR6ckqFMn+WeLz9qJE2RZKQP
pzoNQYiGhsqVn2+rEyOo+HRYX5bWa6VfFELjIO/WTeIQ3oXbC7NcHk1KJwy5qUbpJ/IXMys+Zhcj
yEu/3xudPXvh3gTjQ/WH81vEqr7x5DQgby3Qtj6RU8FLyxYXG9zVkmt58lk/yy8m51dYoqJMetEa
Ue0W/Mj0ARbiBRQ5yjtn/8R4v9s/ZdS6oKVLTPavfgbZ9929jOsIJOWmw22/ZygRDbMrsr4pjRFK
JDsRWux6FOZ5XbyspYmtf1EiC0YXxgW2D17e3epiwCz4kHjPA9ZrhwbWxUpajSmJYhZUGrN76U3z
5dlRt8OLtpP/CL/HoPy7bLnFR8ZZ0GR0soImzsmCnMgkKkxu8vIzMC9uVdqc02b4KBpx161mnIvE
5AZP9DJSfTTBUMXD87HOgn43i12pFRJWz9CpDoioreC+v62mDNdNI+4qOTHlJMNBaINTY4B6aT+3
9zmfVI+1dSrMlsU8HBLCfDbKqMJXpaMeapVL5M5anTJfPUr0uSf63/v6/ZC60SFzJd6EHla6QqQs
OC6XZpUKQDUUG83hRxADtBvp2vgtwFK3pf+9+5Fo5N0izkkkEP4Jg1w50VZ85pH+s1amzLcqy1RX
Fci93Oa+ElTcOTzfK4z0L9BdJOudQlDpCkYwpeckMAEeG37kjiUaQqekodiMRNEXJ9wZjrDjmOf3
eiLRFHOYKtHkYKL/RKQh6NzHr8C3cM7we9OXaLTb0kzZMBRYW7OjzhZEu8U8keyleeAl/lhHSb2C
kzaswXoAodTb8E4IwMn6I9uXaMI4IdYLXSdHOSJleQfC1af6FKMZ6bZus+RC2WZu6loZEu4DxZYD
xU9d4ZO6hVfwYy1PGeeQ9f9wVaGTvAUDQhOAmcP0898/QwpLNO4MCSZhHogFLU7pKifdzj2ecX6f
0JdomFlem7kZalga0Psz2gCDH0mchpY1aWuqOQkp96NbfEToWmpblOJ4uW+G5dO4Mi1v86JIsXzr
Dishdw9Qg4t+iMyWaKY3rbemAv1L8OUvyj5HtDFtP27LhWH99JBVqZ4WrVog7uyj2i2YSd/avHwD
SyaUbbZdHa1ajetT1/zKMRN3cCWvnp2KA35jbZ26PtGqHWUpITfDKAa78PLnyucl1xhuhQZkabWZ
gvAe8k63xa7BQ4eX02TJhLLMrEzlfCIL9+7qxqQNFf2nx+b5R4dJI7HWNTIqdGuTnGDnqATKnHrp
0+21GTunOdempWxLPcHaGYZAVrsM808qNzrfXpyRuZNoEFZZzmEkSdAV+bgqzmr3O3FbPWmnyQW1
EEc6DK9IA7F0VMmtqv10ur0/HnS0f0q7BkQJt7+BoTM081pE+KG6FcsnJwjflX0e1z9Dz2nUVR4Z
UjH9t++98OLnHMSuvIc261ApE9VWS+krEiNqudMB0yrFTrV9Uu5uS4S1ccpApUTpm5kUUXGHln73
a3BRd3Bvr83aOXWD9nKXSbmInaM4kHloejec/pS4Agenz9o6ZafJbHUi0oyk4iRg73+NQOR4rc8y
z7/fvhKNucqTHlAfCy4A/ByPyvIsvkrn6hWon9+WN71Ilbtesvo4R/boCR/l07Art9lGwz/dEb4C
lDdbtXKrvfoSF7YwPXV+fhd5oa8FA2gqBo6tML6fBm11k5Ga43/5csMARTBnOfzQt9JArSrNU6Aa
INrKUz75Q3itmwyVoBFaSpWBPlCGYDXAMDrHQovJtOXFgyyBkHDly5O/Xft0kT4DTbf5OHfoi/J4
VKuMt5REk7TJsmCKAmnZ7jwtdjFIIAnqD/NN3kQmN6XGcH70/NFJamLBINSKip1vlQPIvDb16xzE
HHQcSzy0qUtlFlnkcVJ5GMaAD5gxBeFHlk4PIB1V0uxLLjXZif1KsAdwjBhblTeynCl9ytTraKoW
gaS5kERLZcybxVM5sEADHPQBrzLFEA8N0opbU1QFkklA18+f+ME41d5ace4dxsnS+KxxqvuwJbFh
c+2c1M/3EgCi8Y7XScbaOvn7F8Wf1iHSWhMnSzhM0MDjWEH3s/uBxmWBHDOv9AFS0d402a73eeLU
3CcWA2Uj0aisdY6SxCyx+kAacupt/6g9mMFyjYGwcbT7vED4r9v1c3Mo8SjVHMvVGvu2yrJ0iuZb
0xdNXgQYBOYX1IfxMG/zs+4OaLoA2/Hm9m+wzoW6uvUhjEOZhBuVt6KtogQZfB/8bGnKmMNu1OaV
5KXMoPDeKlCWGhxbZukqdWt3y5quKaHasexss26Uy3QX2m3Q8Uj0mIKnjBkoWn0a+/8aGmHzUSRH
wAjV0La0H/J1SjR8q6tjRQ/JPRMeUW/BqIJhy8sLqN/mxSUaoZUtamGVcQf5LMUmza0ApXKeTpLT
+ybu+Bc6K1anPO4aKMyHtgfCLExdfRs/V4eltIvzYNitwvkpxkVMo7GsPizLvsZXCA9F5EwC+NZn
bz42NSc3wzplGo0lNmFsFOgnPrSP0ia5Fy5rUG2tbSaggfO2CTDAkRI9GNQMl0YSNUirNsXHoROu
kjH/VUYwPvbJ3aStZ3S8/M5GjMltBT/WzQetCTlDgBlGQpOtmYpep2KISC/7IHTa0gVkrKenghN/
Mp4pNE6rV4eiV0PILq8Fby1ie9XQBFcqdmZyr1Tig75TNcrM86WfhdzCF6jHMJgCDfFqdZG3mFph
2sifh6elsA3Jv31UJAL77scok08FvTCbosIrw3hSwAQSosM05vXSMhansVpWiQkcklZDDQ7mIeRm
F1nLEsv5cqmGrSjI4opl87DdKMrrXEj+1D/cFgjrMU1jskwdrL/I6pJOTVcp7fwMovpdh/Fz7zJa
qedft3+GcQHR8KwYQ6OEXsE3KHbrgnPw8MTzgizpkL9/kU4uRrmpaCVuT1TW2rmz8+p9rXnvD9bq
xPd+WV3PWl3QI+hLG6LONWHnYWYjyOQ4P9by1L0M+q8pMVWIxQCeTOQ22bF8Hj0MtM7mKZkabLt2
S3D1PBv7Joi2xg79NLytM/w2zZQWL4ZaCAK2roEc2pIxcdYcACio7W6d3aj/GxmclgKGh6Np0uJY
wftvxbeI82oPFngGJmmzgA0VnEGehEnPyDY54nq5raiMdnWJhmsNldYmKJfD2gBzQmssBnV/oBKG
NtiTXjnhFk1VG3Oyh0u96a/Vr+wh3FuX7C48CPcjgF39ifdCZegGDe4a5DKTekOEZ8dI61p7EhV3
xVjI25/JsEca3UUw9tpCFh9fwsD8Vb7mHs8gGYrxLzSX1RftoEtYupvz/RxhsJg6gnonrEVMwxiE
9tS1qvy7SoqKE4IyAiEa0LVaYjQPKfmYNvbVdtmN5bK9LSfW0rT9Y0oWmMDwMSaCoLUEu13NeQQz
rlYavVUL6yQMIlZWxWNc3k0pUqXGrseD/vbOGWAcicZvpdMoICsNqSi2YdnRH/1ekm1Rd6qnLrVn
jAgGkwQerSPY2CLV+WFi8/OB9cVhmlq0LLmJX9X8ZGeCwO648Jo+WYpF3d19ro2hnmHpHLmtRcgD
1djHvWHr6X6KJgx3lDiiYxgHDfOyWiPrMFsbXnmwV3/cGpehsvt7zrnI34cgNMYrGrJY6ecF2upX
EZluvlNOyTHagvT6d/7CRf2wPoL8/f8OIp+SbsBHKDauLrAjrnvlUl7Fh+JQ4XWTAoLtgy7RiS/T
M+fLGMZCw7+WsRlyjcgNd44WeZjOVj9OR7VxQd9ynR6Ve/0tOvNSDaw7jsZ9iaJpZIqYwjTvrefu
Ahp0YL/yzu6DjDeR8vPEvwkXaQBY1cSJFU34DYwyUEl5VL6umGKcvE+4r+VfSoABkibSyaB+W+/U
P7y7lRWU0fCwQVLz2EwxvCA71ed+CxoejJc+CcfiDowSXAmSCPu7ryMa+kVF1nholyzDryi2cpA/
hqB66u3qRdq1v43Uva0UDDf3+YVff6Oq0EmE0QCHSbjrqxctR04oxfTekicrxjX5qR5ffqDXzDxS
xwTVZU/wdHvivHwYUQcNCIs0qY2tEsuCsMzXHWmPvE+FIi13JhLDWGjyNV2YxlgrIzhKudlPBopk
Bu/SYiCcJRoUZoxD3HcVNq/Yyanfpm8geJtjuwnEc+Q04KkX3YTzfmC4GRoQppe1EEctfkoDYLU4
5nb1wCsJMwg78IL+f/3M23IMo8kUAUoaCRNvg6Gwi4v/i3f5FW2lmrvqTrzvHnjt56wzIX//oktz
pZuRmOBjoipx5vhFnD5uWwFDSWlw2JpVw6z3WHjwCk8/85qpWcKnDLiN2mLIKks8SPGlbPfa5I/i
Lzk7Z8njz/ZNvc2FeFayIcUJmP2lXt/lZnQ69WdwHxoUVqdTZFo5ZJKSKRaCrd+tgXE/HXhon++F
I9KQMGmd1i6bsf6CRmSlANlL6mHq2m3BsBan3uR6UazdCH6LQ5ohb4jhbl2ROnN/Z8ajbRjX2z/C
uOJEGiI2FLKIOAefIOyjkxko4AHOr8MBU+Eczi98r/EijROzYllKWhleaHQBuEoxBKB9UgP175I4
+LeRbSbNE36pBUdsrJ+jLFpS0tioVOR68iJD36Ia2l2k5u7tj/neyEQaPyaKYr8W2YjK2AQmpshC
3IMRqP3i316etXfqrd6pibKKMZavJMz7WX5PC+eYWbpEWTEKJmqDKwyY2pwMpTQ1B1yNSuXwWjlZ
61NG3NRla9QkRZiCeyzpwUMxdXZUjY6m7qqB96L8fFf8O5oQ6SmjQtKFQ14i+tPOzU4HtfGduJPc
6rfqCsd2AyoDVJz6Hnx56QltSqD1+903XPgQy1RokFm7tv/8eim9C2rlNGrl47FgR7HoG53shypu
kGXajFnIUTfGA0ukwWc4sjA1NZxbLbvjXXKPrEC9T7aNhnG35Sv0O3RizINeAkPg5gIZjQOIcf//
ilqqqMz7EvGUsNF3Y+aYQGIBvDNEXgteZkfdCOleeI+eb+v8908ukUaqJTUQCVLYwj0UTv+A1rVr
8Z57Iu9Fx4hzRRqqlplFBDITFfci5oBEk2jH/aZrfyt97aYiBkMMli2iKzWXrznesLe/iRFWiDSK
bWgLMRlz/ChmaIIkIceQzuYoXSI0rOyDHkRIl3X0hoWjJgy3YVJuwyw1sI4tCrySCLx82jhmxIOc
MwybZhmTorGfBlFHAegc7cP32kv3eIxwpKRDob4xZxrVZg5JM/fhDK+B8UZO4pFup7vKQd07d40L
CFAOReLWR2Ord5yfZCkb9b5PmlXsqwr2lOmlO8sbY32uVxQAov04i7aF5PTtT2OIjQa+iaVUGUiP
AiPQYCjFVB7WcAwiMw8Mw9j3pck5eMZ1RGPgIktpailacNcZb/MU20P2BDJ8zjcwToeGwGXgVuzB
9IQ6PijC1EfN4Q63J9L+5txp4JswCetQd1g5fwmfcNqCaZfvTYD5Q1a155FLsGRDxQF1pil6XEA2
mbit+weRzLHKX24fL8PgaARcrYjKgtZe+JSotYW4wWCuu9srf/8mFA3KlDErQawtsI0flmSxU0ny
hVhzQ3nY5MO8ySvRTdPWr5AKv/1zDHugqcgMpSowdRSeo3fruyoY/Gb7xGNJYB0AFRMoGC/WZgPW
Xl3LAfSYE0+yTIsyYWU2sjonRMKD13T2dMpdU+POGGVQhog0GC5RAcqOieM27+N3hHjgQ6g3Z+Vs
VTbGpzxYTgui4k22TRd3suV7cXP7HBjHTsPbxCoesoGcA2ZkbFPUPjHgtH3VQOv4M09Bg9z0plQV
M8MPKLILXvQyaDk5ZoYG0SC3uNNVcQmxMBnBM/tdIL7k3vttqTA0iCYhw7jacFBiHAbokFED4b1I
GI6NhretdZHkU4Mt75GtzntHHzHy+mcGRcPajKZW+44cJNA8l+YJvHt31i+e6rO0RP7/wCyFcgoZ
kl14SfXv2QWcim8Dend5U9VYAS6NbBMMHdRsM+QdFe7vwtHs2gen7orxrNuON1KZYb40B1mTpNEY
EQFhvqA/rGD4s1sMZ72tMIyTpWFts9mPQk94tCU0B5u28bpy58+zhEPD2vRhQgPnhLXTLfjipcRG
Haiyp7fXUcVglZ/tnwjtS3LIqhVZ6Yhmzn5c2xmYx344MViksW1pW+WZVGBpES9AdCWGm+mRR/HC
Ejt11caTmQDxgLXr9wRcR6I//70tD9b7h8atlV0mdxXxLtamqh19qz9UW2kzvaa+VNjlh/VR7sLW
yZ/WO15XG0M/aRKyPA6TKOrwi70rYJ64XRduBnTz7e9hODR6TGgYYo74QrzwQA7BdDUemIrhhTXq
ro2k1JxkoviTJz41jooKxeLz4jWG29GoG1eUhCJtiNsh05XiuwyUe8hTV+7Ao2NjiIUGsOldaIot
IcFWn1RQU3ecS5VlsjR6LVEHvJ4FmVzmpL93dcdz5bxVoc3rsWcoCw1hW4xoFRMS4lhn1RnJQBOu
K2CcKI1ZiztlaXsik94X7GW2keCw+9+8AjrDYmnAmmAmpZS1WP2qCl6q2+YLFzxOVO6b4J4GqvVT
JaolkQlGGXwgp74e/qanNVBbV7R/xkIo0oi0CiwAhfxppKP9R3Dyk3jgSYZRjxNpPFoS1nncEqWZ
z+V2fJ9dq3dkL31egwmMMenZwIzlTLLTzXNo83hQWMdBmW9SqMmQE/M1pUBwUOpL7IbzoGDpEWW8
taUIeUuOw7DFa9jYQYH0376MONE4Y3kaj1Y1aS1qnydxWI71djneqaBu/OEzmqYOq5J2DhOipnOB
vs7REVr7lefVGDKnQWmlsmCUOAku9b+rDYd5z+sdYy1M/v7lEg8bSxuUCJvu3SkYQfn+s74rkSYJ
y8Z5RPYZCy+OVIDL8LnDPEKOr2T4eJoaDNkqNNhIWHtyDBD9jFvUGFp75jYcsNJwCvWwlepeEged
iDswfFvezp6BZjrrbuboOesDqNjYkrUuqklcichvY6CD2XwvtnMw8B4NjMGzIg1Gq8y+qrsVfuE6
YDzNeqkxKUv2ukm15WUneu9AcTzqpRM+KFc0OQag/8QYMFdagriN3Fzn2BvjqqSRagCooPOWRBA9
gsMTOCD+3I5MGEpLQ9IMVZfQCIZ1B2fxtIvJLXIzrkgaYpYWuibPRGn1j8TuwTxjbu5vb5m1Mvn7
FzvLZVUwcxIsq/f6h+WY5/wUe7eXZqXAaYBZ1DaiVZZkbfDylq652H9jUJEf/sPZdSxHzvPaJ1KV
ROWtUmfnNN6oxp4Z5Zz19PfQ3/2rPJxms6q99AJigwAJAgcHS4BmxNwHlZd9ZQ+CzELL2hgz0rQZ
32oDFV0nimPeh2/pYfbrZ8Gv4RgNSxE25U1mSjQ/vOwj8PwjtyC/Wd78ODsTAaNXtnldXxZRpoEX
dbGosyz6n+56z9zindSgNDOewPSIERgCL+Cg4dH5+PfeG5OBkHSlOvM0d9g0DwVaHzCq1UG3+IzO
mcuK4+mNuZYnifRWquErxCU/aldEUcnVEHMnK33ZNvXXM89L7qt3VAXWlygHz3e7SQWVb45zsPgy
DEaQzUrC0o195/ePCmaLNo+XtcI7yv9Bl03WQDS6/PpJ/+yeNYwk/Oxf8v3068p46Os5+M21p+5/
L45wox9+jw+CfBIvu8eix5omMRZ77mmnDOAqy02xsY6jXwTqnfUZHRuX7GkvVrQbjqBJ2baiSv5X
efhMTMziyKTStHtLRb4YdYE3G9U7bVx9eX4uTclDNV8D03gDvPHjsnz0xrZvfFMOWmPX2ZGj2IXX
qAADmwcyPult7eT5k4WBSsrkNMWnRvb2/JZN92HmLf2DYj/EygnjJ1vtd1duSfFBxsOaP+txMK37
Di82DUzj6/Ka1Kcom/wwfJrTySXdSekf5BQNvJ0KD8J0nsCwD3a87zvUVtXFG7J6a5itKxn+YryF
xi5Cc1yfBzF6nUMvXHfjsu+Nw5we2+wOM9ZnULPbQSS7eRaUQOcVfjP4eestddAoP3Jy0sh9Xn4o
qxtZL2sMEFG/Wzowhg17MjZBSU42siuXDZZzt7EIO2vpo8Kkh8UBQzu9nyIGD87pwALoIqkm1Uyz
ZXpSOO10NJonCe+dy2vm3UAsoxoSlFGkRlQ6ELV300N4it3mebhP9q9R7UizO1eu6JfwDgv2nOuk
VV9UKKhwZL/AO0f2RG3xvLPu6//fXJk01qDIBsImcGwfm8RFPjEOOkz/M0JEf5eVxXmEsEA6qR8j
O6fBq/ppo+I6fgxvxZMoK8qxnn9AdLPVpg1NQY2e/YqUzcuVj1gWQSdbQxknDXa4tnofXOWD00bN
NqsHf4q1vWlPIi4LeimeOX1Y/JxtAeKzUlMiBuYYDi+r9GR2BdLeP7Lql0lUpxrRI138TKXUNafd
5T3hXdEsss62gEZLCTZei11AfdQ3dJIfh+NqIAYcPDqWTvAhemue+3na37GAruR6tab4edN+PUoF
DnB7bx3uR0+E8uLZMAutCyPVNuse/afLi/yMgF89Fqf2kOcbTE8XWQPPzJiIxia5VVk6zIxGTTgH
j6KHC1XDOfUwzq22NdFqCYsPi6RytN6+kfTkt0D3nDOQBdgVJllimT6iK1929cPwkLmgQ30A+1ro
1djm/r09lSJPPOfmpo2/vzdamvIoGqjD9F7szr/QWu6MnRMLnhPnfgqVTr/67aCq9GheUhMbUHox
uq9FKf2z0RKVyz5TqiUNdQ0tBdlL+pR7wwQQa+WmN/af5Hb9IdiHcz5AP0Kt6tviB73X0nmiH1nA
y5Ecit/S6tj36aHeiAh1uT+EKu7bN6yyX8NowTeIjuR1sRkxHkI/aYFykg9XXRf0hzDOHJl600wa
Tg272VmbakbOf95PS6AFwFoJ+lnPXXf0G+rfP0RfYn01MkBayycFzBAqHQPvX94InokyXtzJcmPE
BGDWGKN/C789ZLt4K6pu8SyU8WQN01G0HJ1Ix6gOj6rU/I7t9PeYTlc6APMqacPYjhcVUP2hzbxV
xjOqOVaTIPTmrJ3Fzs3RrJr9gBbKbIFhFqcssZxQ2OB7LvmDHWVhcoucFXGYon9v2Rsv9aP9sASq
P2aOkJP03CFKP8A4sVLbPVj9sHwdY28Mt9nUKEnfjs7PckMC25M2RBFYEE9RjCeTDIibBaW6o2mv
XpaDuHFGB48hJCQ4d8/QX0K/+82LFW3Jo3Gm7SZdZp2QdkYdSpdkNyxn7dYMY+mtBBrBmyw1DUho
WT8SCY1cAE51m56EGJTWjrEbha0ZO3Y1J9s2m1fvsvPwThh2XvkyjFPZ9oV+jH5qFJ6KmYG/x324
BPNLDybey1/h2Ap7mWugxCSyjI+ASanzTXRdAXCeB4R41Q9Rw8hZ/B+0LLPnQFXqqt2W+tGQfMyY
eyAbzCXug+lkgbwN0yO2tWPmW+W3CBlwNkShH2TOhjgtdDue8MHJxawWe3DJs+mXjtZtja2wNMKx
Hfa2T/IK6HwLqkPfKugzNQBwKydbHflkaf76R9q3aGDegSTqZLkimzh/olrspa9VUxobIX5Y+Gze
YjzJ7ET3y49xW7yjJuavLnkDY9q+NVwdeJyHyybC83b6/28+MtlNO6cEPqLJJYLjXTK+XSeYuXny
wqqGZUiArNVsbWuUcbiJ8nC68uhgjM5UzLVTQFt3bEyM8DTBqCH37pSJsmFnW37o0cHYmJmOVm+0
OJqkrTfu1O0Qub3kRuSg3ud7wwrCMVAH0b7z9oC5jWJDiwzbXuhN2rbe2G3BKp4ghxgoNyUawb+G
NqEbHEPTPi7vDe/nsZhNNVZruUa73xHes/xp76b3PMB4bC/rvHq//sy8X5c/xDnhWdBmZxYLZq7T
8EOOj0OheUgG3sXZIDjfzmYOsE0mc1fZcSPrkdIikF2tB80iO/xjU+pd6Rg92ddmfkqi9tBIRhD2
SdCrqwPIg6fiRShpqYhxiPcjmWtMygtN6aoBi9glfnO8BmlCfxtze4GtUgayGmLpqCLLs8AneXlT
OObGIjpRoOiaGGDao6k2slsm6Ged+kSAkeOaFuP3azOEWdwiPgnvhxt9Wzf+1HvhY31T74cPHeNA
bjVBbMv9FHMIoIoD3HmNT/W5K32mP1pw0EyOjLG7zV393CVevBexe/J0xpwHTZXKmkF/1aLXOAZe
yfJ4eTPOn/k2O2KWDI2k6xYEdy8lgOBDUDvaq2j+BU9DLMRTjw0pkSckY+fpMet+kuxPHO70XHGM
VXH15C1pBseUT10xOdG6s6U/l38U59XBQjxrjAYnGvr8QWK1YjT7awuUvnOdaNbjE10HgwhQ7St4
bePHxC33oloFZytYeKct281QDxA9B/JLs8nc8Y+2tQTGyjkkWHwnia1oQAsdihT3wwb8kVeqg9rr
t+u7lkgyrg0eqpQKvnGR0AxEtII8dTCO3KVWPPS0/wut7U40O6ubOvL2ygQHO1rWTsF7rijQR7+W
yMm/x1rkSJrp1OWfuU7cWBaEIV/1DjYnhGOUBXp2UaH0Y0s/hBb6GjjmcD/NzryNb/SXAaM1vHkv
B5WXBSKeNc5RwaI+I7UuCnPBBwvQo5ryrZY+XTb9swhB/BQW8tnkS6vWETYbY7pf8zvp0djbwLok
tpvLADmST4AkVLCCg4tVdMZyXhAsElTN0lpaRvwYWXdMdPaAE8gfI4yBv4YRiP4mxp/jsaxlC+MM
jkP3YMa2hz5WN51EbwXOQcQiQXXdkKRZg3RpS9ydBhii6HHJeR+wDIdEbapuNSF59BTnU3VFMLuz
mCyqEMajF6tcVbNN6TTq1Vs/9e34qh+1P/oWCOtn20WSpXNQNNpoW9VwQtHP4RxPLBR0mPJUkxRE
64r+MAGU30ZPa/kgsFtOxo6FgmZRLBm9hCgtA/OgdVo9yvIpYwiZLcoJ0mv4jJOzmFANTfMNGTq6
GyVagzaL4ajb/JCM6OBLM88QRE68TWcCdXlULbXs8Jm0wkzKrHAL46ntDKfXCgH3MecLLDy0G+08
7zV8oTQ+0xLPmuGYoTKKYTqCC4P3emaBom0YpnVIsBmt9xF/ghv+CADM47QVcWNyrg0WJzqFvYXY
8ku+fZscJDf9Ke1FCX6ecKq2b9dd3Ax2K0VQDyW6BYW75YXO4thC5yPn7YjFiuaZXMQyVU7jNzf6
reZXrulPQfY0utXjlRcEixq1VrW2YoN6OHrwxsT0OpSPL7sa57xjwaKWjnHPVP2oUaA7eEvVI2JG
5ImmKvumehxLOjFN+mrAWErjLgzqjf7r8qp5Rs8E17pJcjo4lcZ0DaDFsiesl9FY5cy5oDEOi3xi
m5YRJPc4pVFsNNGIYVB2/iF1Ggy9Wk+iUJtz67PgUI3EWWvS34AsmKm0bmcR97J2OEczCwwlxdLE
k0y148XBD1F0x0vbsZjQzJJKq5ZBVDi5+tsoOfJNB07wYWOhoR3ToVG7yX+iyu9d9yMYx23kKu97
E88cMjzM+urE1p18zUAU3JgsVrQ1ktxcWihowoQr1HopXP+KJgYqmrmMI3NN7FjuYT+73lGEDSqc
qIoFiA5SZ4IwHWKrxR+iPSkOhnanxTtiYJxc9Jp2IjgI70OM02q1pUZmhA+13nwcHcMd96ZfBaIJ
hRzHZXGiyN3X9WJAfLpDiuJp9kUoB57NM347dom5lDoEj16ExKfICnn5Ihb6KYetCpA15BZOHnTO
y+TOu/A0Y2TM6Jvv47toBitn/SwSVNWaoTcafEdHW83oJtd5EUszWJNkGEgOsZJz9+PaVDcLAK1W
JdWXDlJlX76fPfWJ3M+TUzhgtXi3vDjdrntpU7vx8+WjgGM0LAZ0HY1mwWEA43dS7/NGBOzhqZxx
1bZNKrOtIHbw122xG7aXV8t7P7IQT02LWyMvIHdqnWqr3+ZvsksHRvQHjE1sNolrBPlLeS+qCvN+
BuOxS25rMVHxOcnpD7orisp49SaWSDC16iJbUsgtd/ov/TMNYJWnEW2PoADXd5d1xdtZxmuXauqr
IcE3UJb3c4cIe484Yd8/CM80DytLQthnPmrIcZgdjvjSrV4vL5snnf7/W2STlYVsalR6t0cO5UQD
vlY4Ep6a35kIhIV35uXYdet/OsG16lxeMcdIWGxnHA0R5gFB0YOPEeFXi6Wf+6aIChOGkmWBWBuz
QbTgGrgPLtGvw/ib2KlY8zWiq0WPIUJSlOzuLquBp1smQzVM6Vra9HbOd6D7FeiWY8QsGFGfK9Ln
lFNp8fNgRs5L1NLC2zQmyh1BgQmkIwRLGOSACFSwXp4SWKdD9cguJogFM4MQDc4RyqIME6CDxoZe
NLaDOeje5e3iKIBFFxZ92dtZBqGjpx5QrxXEaJyHCYsttFt1nPr/Tsz0MXd+xr7IcDnREwsmrMwC
82CpKchu/Rg9a4+KD/zDVkjfxZPP+ltMpFAyK50yIYRO827fqIBYmC9JJng6nP+AxeK8tFLppXxG
Qdl0sgOaeOpDeqP4oMYFk9PlPT2vfOsfxNfUFWVY4wuDr7QbOSjwQBH2z593RYtFehlh3hRFrWrH
VgXICzT5IET9A6wlRpStheDO+kLy/3tAW/+M4NSWUjJbfCS8jzXXWAGQ8ENlS5T3bPaLfRwj49no
R3t123x2ct2J0Zz9KgqGzvuExWLA4kEbO9matWMM/LgVLUGYDY5RCopxPOnMAZlmzbS0yyBjCmCx
t+bTlMrg7GsF/szbHvL3ddGjiaoupQb9qFLrm5LuG9W8qa0mmEeRb5+/mi2bOTN1dNqDixg/oDzG
d90mtwMg8VenzPzL5sv7Cczhma15KA0LKu+1hNx29JJpNxrpXVNdBB/ghI8WCwYrLEzZBCxVxnC9
4WfxG1OCQsc4Nb61QUMdEH/qslt2obYVxascjbHwME0r5LkrFPnY7nIvxKuV9k2KOm3OAp1NYM/o
MfDtKl/SGERPJaTnNoL3NnWj99pvJtAO4pUW+n0WdCJw2BdFyRnHZMnS+gmlXVvp5GMShvX9PBdN
ECfVECyVhJkKcWFmXpzbxo1coHRUKMmwTdZp2pSSpaGYsKy/FTl1SJM+KJKmuE2vz15ZhMRfm0xy
EOu8dJY5e5ZJZqdfTBC2Ky3x5jY2/KKb7EANpfqxDqNxo9ZN42Y1KJuUXu5cc5XmTTqjaq5o9Igw
I/SoNlm9kwuwOw6JtvjxbIRulRurH2UliIZIX3qymSr+YMTxoQXVw8EIM9ythor4QpaRslBnGWzu
2ugWVps8WSPmdsrpmm/VUbFcTAVKd1LdDJtpLFKoOa+2Va6ujxLpwKSvl7bTdYCRETXT96tckGDt
oim47CMci2LLopVOhijt5hU5tDXA6NYtpt75IpYIjgOyZVEzk23SFRAOhiM3RCpadLDyBNPI5pul
ZsD5DWYNwaOXBhr68UTQoPOhkcWy3mTjMMtRDMGWVTm1/B7KD5f1zBPMHKeWOidNbvTrcQa/Yp5j
QmG5CorPPGUwxyjkzkZNt5AWq9AN6YtOG55g5vxsgLTJywGCCx+9V5swErY9cgILttaJKkKmlS0k
d76Eaq3pg3xM8GzgLJqtafar3OpFD9GwuQ16RIXPVN6amdMxKqR+NdVppZNrt9KzHEieFFw2Dk7Z
xmIrmVkiSQSjfVbKenIPd3fJTrtTN9qHqLTCO9vZiuYwhWu8FON6tD+X1TUP1QZ8RXXroEHQo5HP
RvRbOFEJW+Ek9iIl/QQ1vSDfHIjIODjuw1YwqybP2lgf1mOdP4zRmzoLYijO8ccWLzGKHM0YORSv
O2oQ+bY7whRFLwzutjKeGZOy1hfAijG9oHHIXfmYga1MDkpX+XXZcHg2yXgomkhU06CuP4FVwu6A
4shwbwuif44nsdVKrU9G3Zqxk/WucuXgWbBmnli6Fd/ObgyM6aWSGoiOjLWEAXKiXneOMtjapGzF
illQbZPN6iWnzit9EdSaY9Qshw0x50WW6X1j32Kq0S4XWB8vfmQrkq3Wm9Zo4lYAzHlfe8Ym2S43
g+Ykp+mYOstruSee8SlKLPEURJ3rm+aV0P5/zcdPw2ncqkh5BvrTZUvk7SrzGDHmtMhbeqJTrjXd
rzxRPfUrh3kmUtSYm9NYp1gdJkjG4IWgedfQf+spSDD8tD/y3pFy78ePaUe22w7BW+MsKAIaLq6q
yz+LU0izNMaFDa2zSfifC4+7MN2YFbhQKrfcYhZo50g70DLrnjq5Si34Ik+RjEsvvZ0batGtx8Ss
nVLKHFlePU06kfnz8k/iWME/tcy4rzEpEjanOi/Rtj3gjtxelsw779hiJgZc2YYRQ7S8WTEi0vpl
3a173DFbSaQdTqbbYgub5jrpUkI/UR9VD6XevHTbw4Iec0d/bjpXRMLCuy/ZGWwLqRqpM4oVDfbp
U43cZlAH7TZsvGK3HOWtqLDMOVjY6uY4aIDlLNWK2SXqVroX1X95YhlPJ5qVRgOBWLLpX1eQuFze
4LO05XghsqVN047ieDRqeDnIPbbafoyd9LH6nLfyr/GF8tJ6o1NZuEbzn8uj/YNsutcOzNSTIOPF
M13mKFD6WbOmGZ+X0X2NyeQ38lZ7uPzTOIEAW+zMZUtFQxA0Nvn1r2r/SSqn8OL3y8Kp2s8cYSzX
TVeukhl31nKsoxUUaKW75CJ4Ou+AYoueSt7nq0xlq4+kAdNl/qw6ZF8GZeYadwTYNek0hI78cfmX
cHKObOmzrtNowUxOuMCf9NF8zTDUnowOwCKCa4Szw2wNFPAf9PUqJZ5JAeWlNP1hJ3qMcjaBLYRq
84RWBSoajPB4jWfoV6hMU5TQ4C2ceuK3u3WY/ifd2IBq8WA5LfjsL+ucJ5pxZkO1Yk2XYJqtRzCQ
7NMIrpnbA3dmq5+xVmhVSv3JeJ6Dj/A4AAFKgcCX181xKZbaxp5lsBoRSJcc6Wa5U/zFsU7qdc+8
r2jhm74NFVTu9oio4IWAQGwUjoznXL9fhCvf5C6GVC4NffNObo4ZK4qbBZe1wdlFtso5d7VkKTME
m870M/Tyn0TY1Mk57VkaG1tp6nxeIFpplCdVHh/nBaayroIolbOPbJFziMb8v9BuDeanyY8D8jY8
ikBcPLXQffim76EYh7ENZfqqRsLUGzywAAtuC85Wfp2Y30QXYTGGM6KnY7KVXHsTI1C7vJU8fTMO
OaWLNC0zBGuIA59VQa2Cp2Ymgta13IgwuJZG0Jk/fkQ7EhReJxomw1szc3X29VTPRoI1T+BFEWOd
eCHfV5z2XclKuUTaArnxztinXv+KmYy5o8VO4klP16mbiYjXRllrY8QnbGcGrk80v4qjEbYKajVW
FBOyIEb6Mz9g1ouApIRjdWwdtFemuTVsOCMolX+nL5Gbichlebpma6GEoOIjgQEFZ9O4iwenAj2u
8Vb6smOJzIRjhGxRNAmrRtfoM649YhyN2zvWbe82glouTzV0J77ZipknSzzQZEvrYbo3yKYPtYAk
jHremQCL7bfuiz5tBw05hXzU+xs5Lc2ApLW9vcoA2U7zRZPWYszQjjpDJZMnao7g7Sc7W4Xye68N
Zr5+FXAxNL7ZhVtra++K3hFh2jn7yQ5UmWoKnVzwidZrd5hotNzaG/OueL1OMcyhUmR6h64nSA+L
g7nEfm52bmyLQluOg7JdupKcS5bUQnoanqb+vSsrx6gEdxrHYCzmTCF2VtZpBdnz0XgUdYFxhLJ9
t0o3WGFfQ+gYfiiT5NSGaAwPRxVsp+3SG9NYhmhYXr0viI13ef84ly/bYDt36qxomJx8JPvqpkZK
Y/FEFB8cX2cno2TGNMcYuvKFFgPFCsCjgmuSpwrmEEkjbUjLBIILXJOvoq5Zniboln47mmQio1Zc
QerkSxh0hMmM3pVVFHYQilLMUmjVVMm4eV+LQMTQwlsy43xGp2R5FhfA/OGpujFPFM0kgh3x0iwm
k/Yqy4IoXQv8uCJ/6OWtjA5PPSmdJdq3qukvy2e93Mj5sTcbQbDG+zWMQ4LGC32lHT7Y+OpnNznx
TeSugrcC5xBk+2SzNJNSsIKs6EDItvW23KLb+r4QXGqchbPdsMk02zVOcXqpKQEdTdwLZ9Hx1k0/
+c0o037A5YADFjrBSGJ9i/Nb2VsYMbS5yv1ZAhF7HUxLMSC/3CHF6E1e6/66LJmTJmBZQ8KizwqA
k1RI7u/AwYJSvZeexpPI9nnyGfNUjKolqUHlg9EUo1RdhIUbQ9i+yhPPGOMw932cWhAfnqKtuY29
T3DYPoiOxvPbCszk39uqgcN2RieYiqrQ7GWg0ALTsn8drwAe9X8LB1zORsIawjt/uQnB/5kLcljn
7dxksWCa3PfSQlcNflcZwFR5lzyJeOnO69tkoWCasppp3ZbqcdmE9yCywYPejX7p91Vw2Rx5Gmfu
DBIrraZOkJ/cNDcaFg+K2tURrZ6nGebu6NbSiqsa0tGsC1uJ7mIho/L5W9RkCb5ykNJ1QwXR2Tbb
aOgMFSXDeIKZy2MA5yeQLRAc3meHKagfrpnDBSNhMV1TYxktmr5VsKP/p2g4viNKFnDgfCY7NhPk
AO0ityGhg6Y9bfSn+hjNbpF+NsDHZjfJe4t/75DCOljVdphnP0tve1H/IEdnLNhrQiVqSiWTHHvZ
3JEW0Kto8ClmyAB532VDPR/cmCy+q8q7UqokjRzHFh1mzdCBlK4xGt8YVlE9jeMLLMgrjeVFmyuZ
HIt2TLYr+h8cktTLkxIVMw7q9nfX28Rt+0ZUQuOpjf7/2y3WRYbVDrJCjrkS+1NG/FgvXLVZvHSV
/Mtq47RVm+wLbZKMXG4GUFKgXOa+owC5BcHSDaqEivMuv2DKUbVxp3gjJ2iPEh2IHPoNk32+YW54
XpNcpowS00v0x1CAOEnjhzqIzOImTpTNNDg9IsngShCHyb7mDHNu2jpc9GMbnuzPbG94FoZBv9eH
Wdn8qf6IxpRzHqYmOytT1pceWXh8Z+qCznJJ7qBFttaDGZA3UYhAT8d/n+wINP42i9LqEs3KQR7U
2SEYDp7a8eOyMXCOY/ZpV1hS0bQlrdzZaeyHqqWBmVmprUBq5fYYkbqTAske8+Dy586bt8FWLMqy
mlUji+tT/9nvpNlRfVGakSeZcZx+ykySRVF9mtCSZD4UwXUxgsH2aC2Y7DZEdMmU0kjfyEKIFG/F
zE2YLYTUUwTBYPpAkwn6TLeXlXz+XDTYQoXW4plqN/+/YnUv6hjkiWVuwTGbkmXtIHbwo70t5M48
H86AEvpv05anhLY0QWzhmIlza/uNl9+kJ1GZ/byBG2yJgmR2XM4h7KI95ohkzE0qTJlzRLNFChMj
qQepxsppB77tDt7zlcbM1igqOKQhUVVjECXkCo8RjsmxxYm8U6VKj6EM8FlukpN2ECFBeYIZ7wvT
Rc9Uuok6WiUlX5wy5xgdW5bAM7cuh4kKfjQ25ElUgOQYHduH1UylZXcjxLZe/GS9x65WO8p7ephe
r3LBr1vw2zVOJEnXlBbyZTdxOk/kgjw1My5oxyEaIlOIRQ//sfXjrShW5KmZcUKwlOXrVELwCI7l
3he1OfHUzDwN+7xQO4WaxRpIhZvs1Zvxz7RLZzcWpLLPf8D8J4lYhFYS2yCWtTvc7ZEf+bqPzLmT
Wo/kMOqCdMt5tZv/JBTDqmurrKhOdlBspE25ERXdzqsdQ6D/PvuqdB2HeoJgsk/8zus3l62Pt17G
G+NSLzWdQCwdztqd9L2ocnD+xDNZHj6tqsze6iHY2HTuiIn0RSDaSZ4qmNuwa6PQLgaIlj6TneL/
uawJTtzEphOzcO36rINUjIvxRF3ivKUyXqi2nYx+HwilHfniCgdPuYwPJoq99hEVK91ScoJst2yv
Q2SaLLPeVK12aM8QnT3MW8MDf/1l9XKW/E+uUNOiYaab1tI5ydkm2614M1yWzdEymyqMMjmx7Qay
TSC85eDKdyk7EbmfSmVpY4i1NqVXATcqem/w1ss4nWznli3R7QOfgqdsRIVXnorp577dJBEg4kto
DFDxsdqPhxk9nSKr4Dxuv7qNvonWpHyNGx2iQVB/VwaNB6Krkyhs5q2bKdAnVVfIGKpdISLQA+W1
viFbUb6dp2nG/7IMPL2RtlL/W3dTMAruEk4a32Tp8QyrykA3NWEHyT7+zHZNkCXO9Jxt5pdCdUTj
Sak9nHnKsZx4iUSKWBuW6iu2w1AJV1Qh5Zx1bJuI2mtoeaoguLixhdvIWS3bIKKUUy8Py1yd8p3q
JTv52kOUJbsDQYLeagaUjfGszg9RgMQxjX9aQ+ramPsMplHuMtcCH9bls4inBcYJLZAYLqDqqU4v
IJxDnT8VFFZ5y2UuvSIvVtuusWXG/ccQrP7l1XL8mm3/CDFYJkaLHz05S29BY8+n8SaiueHJZnzP
CtNSLm3IHvZrgOlSHibwCdXMs2DmBizjQanCBGqWgIoRhba8NCg7x1hb1SicwW5/KhYnatwU4Cb0
FS9Ot5kdPd3WN3kOLySH4mnaagfMSe0FBwpnd9mWkHQoVNsAkBImHnqqkJCAE/OyrHVdqtXZWkJL
KrowbSdG+r8svP6lde4v2w/H2tnWEA3gp9XOscfqW+NWoKZxrkyks50hy2wmfbd+WSad2zf7oqoC
T9X0/9+uslAde7Ogp8niRuC/F5EMcS4xlp7O0FNzbQusN7rJ/DCwnNy/MvRn6emiJImjjmAXJz9x
0JQp8H2eIhj/HPtwbXsLK5a2wGYftOCySfDEMp6ZDfm01DlWa9+uTrZrBQ8rXu6UJaUbS7AjatQg
MkcZXOnjd47hs9nTdLzuBWqy/Ru6FestSAVwXkHyMfO7wNzk++EoOl04vsI2cYR6PBFpgeH1Xu5N
wV70xuCcs2znBtFBa9MT3Awvpo3OL8srHUxBFoGNeXpnGzbilDJEGdhPM3cTNJOXOHClxWmBwGuR
jBQYI0851Jq+eeVMIj0vJfyIoXF/I7kvXftwZsnogHQiNVGhduRX/NkXhVAcM2c7NspE60lc4aqw
9rQ1eNpe5T0q45SanGQzoigEUaNTBsvgih4HvPUybhnnQ7l0I6wbg0ZGJ25c0cOOVyNimzCkNZsH
nCW4u2410yu9+RBi81pMou9rBwiFIgL+WHlJX0e/+zUR/8pfxDZoZAYqbrGJXzT5kYOS5XUBHNuJ
UbVDrkT0KpbeZuTj0sOVbxG2oIGZt93aDRCc3BjAhIiOlbMjS1EZZvsvwlTX43Ed6RunvKuPWghV
5FvziAng822bOPqDEXlAhVqO9dr1e8Wdb35dNlaO07L1DntWrFYOQ4TQgIKP7uyLsmicy5QdR6wO
EZ2RZWNr9xMY5ZV94QmWzJPMvDXLNS8jeZCqUwXapyDamX8aIXCMpw7Gd2MDFBdDCtkUDtUdI1cQ
ZHEOeLbs0WlqlUg15L60x/JOAZFs/6JcF3iyNY/czmVpiSG733Wn7u7K05GtdxS5YY1pBbFKUHrd
UfRm42iYLXYUtU7UKoJdhAuCWVDG3g+lwO15sT9b8AilYrHCFsaMAXkFBv1u8rv4rXvQPONN3bbb
xXaUxZl22iG7KzeSgLj6S/qZJz7LSbes4YqZhVBUPbj9Udn1nh2kweTnP0CesrE63whkuDCGM4t6
DXk6ZG7aapwTPaG+1dxU4HGohXEI54b5p1CiNjWAqdRpp3B00EN0QAvmu1XY1wGl2EJJF3ZElamp
Fj8JrvKGgMFPFGLzlMK47pDI8wqOb5rfyvxPaZP7l09IHpbhK4H0La4x8zxpJRuCyf3yZ7zNHetn
cp8Rp/n1SLxyUz1e/g5v/Uz1RMpxCSz0iKjvNExPjX3BcclppDfZZg6FFH2tWFh/eCoMZ/m5vrUI
TO7SwASnfr/iaMbcRVByO6J2Ls4vYds85MzCkCVqnmhU3Pb4LYV3WUXa+WQa2+ShWF03AVaPB1pH
AEeWtPlOn41UELdx7hW2vwPsQ8SwewPVg02XOZ8IwGPhsDGeShiP1ZMsi6dQxYt1X/3MPT12RcwO
nJuFbe+QuwJcYZGGpBLq0q59kzuxAdoIUcTDWzhz2eaGrNp1C/G05aX2640Ia8XJa7AwWNNsyrye
oG3AVP8oH+jIdUAaIDsCq+etm4mVTalMw9XEugFrcZSHyhM16vD0zbipqc2wwRbr7hbMdEj29bYq
gC4X0dWeP4Ex/OzvR9QYyaQoMqw72xo7e3/dNBODhb5iHnw96lRs5dvI0Feb2jc31+boDRYAm8Rr
1agSxA9+GqxC2z6/iQaLfZVLS9Eb2YJtI6lm7Ea/F2UiqPn+e2cbLPdhV0bolaAxZHYzIMn7bO00
P9zNfoqBlO70BIK1zeUj6+spc+5L9Cz7dnsUZWYUUofDENXZm/W2jx1A78ADTzwSOem7FegnNAbu
47f20Nae5ti40NMPdfMMXghTcszSjeF4mHIqCJJ4BsY4dGEUUTtnCcX19DswtAWXf+f5w9Owmds3
0saxHlKIzRxK72e7yDEIYmcO34TB4mbt6f84+5LlyHUdyi9ShCRq3FJDjs50ZtkuV20Udt2y5nnW
1/eRu1+0H6+ZfJGbWjiiICYIgCB4cGB24CLCZjXHyo/+wWRKPCIkH2rqFJtxd1fAMFj4rDyWZMmA
9nzAuFC/eje2okZyjmZYaGxi21M0rpoxz22Lx0LVpt3vO5E4LChWDRQ9iEHBh3f08jr6QSmszvO0
zoJhh4QM5mKW1UMFpuX0GD0BEO2DGEv/3bzU1lY+ihJonoJW7//iITYaqLMpqqqH8G046l6+szei
l5zvg7XBYl+TpentSodoQiMQu2+08+gaHUhXbhs9JzU0WJhrN/9HvnqpX9QXzJRMPfJQ1I7sRpdn
7c99EA+DBbfKU66ZgYq9CB5Uz3CLk0hBnAjLolmDYU7LLoBgQic/9bSzKC3hCWbO33oJrRiVXuAo
j5GTH1FFEsSv73NAg4WwSopUL3WILc3rj0p9Mtoft/eSExdZbFESKJJaDFiwvG+d9ChqaOHogQUT
hWZpt1IHsePePpd7VANF93Oe5NWdvriNqeljqJIC6LBducGR4ojqlxwNs+2JZpQVDeDb0EQJX7Rt
ryGCSgXHHVlAkVytnWYjlGGDoKZ+iRwA+efivHyILgi8DzCHrWlLaB5a8IEGd/Dey1xkrG/BXVyS
BosuWvR+yJBo4+R0ut3f5PRx2/B4+8icnKTtlElVIDbYxHSg+l5UJeDE1X/1KfapAgQvBA9uvl3T
smkjeoD7Pnk3WIRRH60PIQqOnfUWryauDgyh+Us6Zs936YRFGs1KLMmSBvkDBk2YD6lbCiI2x8tZ
mFEbh3Mbpp86aZ8VRzSIh/PCYrA4o0W3SK0XkFtS2y8O6QZ8zTttC6410WMqR+UsGe0UNZJphXB3
m4IFHBMVwCTXwOeRIN7WOacIbbCMtLlUdlY24gvapvthPRbovjP9Ztd678ZjYdE/bYQRts1FcrWW
VjUVQQE5ZsrikkpAv8oFTWIP6KaYjrEn79DIKRr6xhPOZLtp0o5xQ2BIs4Okcdv7MjWut/XF8Vt2
jqc5asoMEtgKVY7Ikc8JFV0ZeGtmjs4+qYZYQgB+0PbyBrQKm1KlokODJ5u5vS5BH9lVD30YGwMk
EzvYEMDsIhPiqITFJNU9KOpVC9JXMgj5R+TJgtDLiessLikKUiuoatiI8fyqeZKHOcc7UQrEUQkL
TWrCqbaSCGY/7zVwPOtoGRDVOHj6WP/+5YieQffatzL0AWD/RjmdzDtfdA2WsnbUMn2QMiikxuSv
GNE9MD0bUIhCd1tFEBA4EYdlq9XqSav0HHao08WtjijR1EdwPrm33YendsYz6wXzE0i4/gKMey83
6Drdi6bxcKB9Bstca+Wg9xtqbOk6yilJHakDa2i/m0LH3vV7EZsyL+izszeLOC/RoPUZMM3Xwdf/
FH51GBt38RpBwsTbAsZdy8GuzCKBkoDu8NW/AV6pjS2KAYKbNec0ZCFLIMjFM2kO8bZv7DJPNDuO
p38Ws7RYfZ2m60liOCbok0dvoe2z5eJe90PUM8Nb+mpWX11LlXQ5qlbzwdt9tb/TY1nIUlOkvd2t
YgOk1eQibURlF04EY9lsq1RuLADqcVH/ITsGQIV9TE8iMDInzrDApdokarasq34tXMkD9mx320d5
chkfbcKiIf16J1I37yGdnFAQWTi+z9LWlo0sJdrqOID0vhtPIATcDKL7Ic8wmNMT4+cis84ge/KJ
q+xF4Yq3f4wnDsasBXIMsZ1bXiN3cBpqgaz6tp45RJUGi1sKtCFQyhShNqf1ZcQwLrCn+X9nX6Xd
u/HaOZK4jY3zQ1gIU2gYbSStPq8+kBKI0b92Q5WNCOLF0T4LZCqyrq3nNQ/WaUwDX1Ro4RgiC2Ai
mPNu1esZ/Zq48q/UV+/L4ViK2bZUs2GUk7Ups8AoRNRe70tYWMRSmTezUU8QPPkLNU/FoaKVM4eC
GgjHf1jg0ijlY6w1kD7uC5AeLfvn+8hDDBa7lGC0zVSNkCw7HZ5Rw2fye/GmTXtnpGKpZMt2jhpl
1YuMfDzYPosuETwDYdwT0Ir/1yqnvCp0ZZYTLZhj0CxCKZwHncQSeiiVo+VmW1HdlrODLEJpwMhu
U1k78NakM/mZH8W5Mkc0+9yrqUOVFTZWPL3mXrhpvGwrUgZP9BpTvhy6SR+Vgb2Kro66H9IRkUl0
8PJEr3//Ilpu5S6WcihEOqxNpcg1n9Nft6MrZwvZd93MSMc8Xlu6Fz9zrbOovMLJzeT1c19WjGGe
6Loew/XNS/WaXejFO33fbe4Vz5SyJEPRjC6D+MU3/eIMuhrg2JpnEVqCpxTmaG+tocuSJgP20Tot
4EU2ZKcQPTby9pKpaGUkqU3VxtK743JogYVPfdGyeTm3zBzv+qIaRt1Adngq3+pT4S8X7U9znbei
L/C2lYkkw2hHTaDgA8gf/ByMZ607u6UrGtb6/fGrs++7o1To8VxAfPkSbFY7B1C2c0RZ5ve7qrPP
vFkUlkmnqgXKUKEXUBE8mSeWcc5+iNIE6IgCbUExzY+h4ArIE7sG8y8elDVt3zSWXKBcEJ0LTBi8
7e88Fa+f+yJ2QJ+RDuLFAp6TX2vnar2iNi44eXlLZryyCZK47iQsudiVuB3cN65OZ7mMUqsfiy4k
BfK/mBr047YieItl/LAwkzlKh0/9dtuGinIEnljGBXMpWlQ7xmJNVCIXoWq/dzydfYCdUqvoOg2r
TU/hIQdv2WP+CDSjf1sX38cknX2Frc0oJ7kM6bKj0BTlBvAHb2+L5uiDfYNd4rA2zOBTzS043+/0
Dvb9VVUDzZhaiF2QQvauaFoQb7WM0xVpUst1BbEzYlsgLCyu//3fMAedfWlVlRicPz1CxDr3O97c
bW3sE2ssxXNZTqsaXLxECY14ddjv1sucf0Vm5kMRwYh1/1p49xkC429m2JhBvjrG6E20QMJ/Wyxv
qYy/SWkn1VEHsZjWLhyozhPKHHOjGlZdMmG/MBFwowr4HjlC2TfU0Y77aJg+IwPorgU/n2Ow7Auq
1Shl06xnmgq0cHKvwbJkDHMRg9zVgF1VaHWd0KwieqvnrZdxsNomXW4qELyWvRbnTitg304lUyc2
Jh8WeP8BI/dty+Itdd3HLydlFdXJlIxYKlnr9a4o1vLEMr41W//fDCJnjbT3rZZxrwzPx01pYrXZ
roloemcXsc6+k9rqMBh9D83inXRTUenO5TIe1iTWgsEUWO7kKts1B75LC+zT6DCH6UJWdzBp4L6J
8hqO57LvotYYSVEwQAe/r6KmIs6JwD6JYsAbMc0QC13rnRGmqosenznmxb6EZrkSLJMMwTWVnGdR
jsvJGtnXz9aWJSlKkTXG13GTw2zHI8Yhe7c3jafe9e9fHC2J8qSvUqi32CkbUdWQJ5RxsyaQpKRf
9VDSYTsLkhnerjFOJpV9h3oYrLb3cnDUNMLmWt6uMaeYHfYlAWx7Te8Ump3utTLGy6oi13Izx7ah
auCED6HTCs4yznrZt0xMcuo7iazu6+en3rfv4gDQ2ZfMMipn2dIhdvQMQJ7vTD3YR0yVzEZMbIiV
Pye+3JmDsgQLhRwpdbKmtvF2ooojAkVxUn329TJujSDERMI14oYhIJGorKFLYIyEIDHe5jH+Zsf/
SXLlfbPFqDhBKsJxDpZqYTHK3B7XKwret/el0z+Kwi9vvYzXVTbGOxcqBGePidvuRO3hnAjBPlCO
pdJXmfkZKQehI/OEMh7XxkabZl2AsPO27EXdghzNsi+RejUTaS7s1dtkLz02wtIFx9TYp0hgBQtF
ibDazl3LOQEQ1mtrkCiwczaOJU+Q8yBWOhCoIznt6El0FvG0sf7963ERtPEop9CGhrEx/wsJJecW
zL5CovMKDNsJqk/2GTNRMa8juJPpWWffIAursWtrkNbsTELxadkjVfdvn548dTAHnaoYekzUT9GF
r+Nueac/s++Qc1BrcWdBsLWZthkglPeaBXPYFUlrGuUCwaqT45ItsgtO9VNnCRQmS9dqaS0Kd268
9TN/oCMopBsqOv05D5G4Uvy35VWxpcSlUaDX7QGDHceP5DE+ZOfwb3hUHwcPL56/i1Y4E5Pjm+xT
pFFHeqi25dqYFl8x5eocbsInNRLe8XnymbJlk5myVq3ys8fxGZVoX/OlX9leVGfkiWe91IiXJLGh
q/ANnf75Kffs5yBz6kdRrZj3gTXofAkDoZFMBSg8147G8bQc1F19jA7yVjQ7ioNe19lHSqMumgpp
OvTTOximNTqzlx5A4XUKemqmdHgD39/mtgtzDYvx4dnQ5qIZ8a2upOVW+qHgUtTEfojRHOgt3tsv
8jY4iZqoOLk8+4pZtcD+5EWP4sZheu2n2MknR3MJwNe9YJIVJ+6z75gAGehRJQ84BLvyT9c6sa28
z7LgWs6JdywbQ1jJdpxP8HJM1cV5pQpfHTmC2cfMZR0sbyYIS5OL+gwu5qLAxFEH+5ypNaY+jzVW
/L/FO84+/otuoSBG3LYQu/jJa/48YKap6orcl6cMxn2bTkqapoAyOmvpthmJx00lJ6GbKQam0ZBE
vi/jZxkWxmbMMC8D3+k9sm2FsEXe8pkUtyKpZuTrUaDTmnbbgN6rF8ZTG73T66H6VHoOCLBFRT7D
SRzZmZd9oSAGrE9fszcI65ifrenfFHJZZoUAbWdp14/BsXnFnBnfplVEw7/Jm0rjo+7gX1/653YM
42mcSXxzs1QqmfTBcW5jp+pPetDRsS+8wnq8/QHe8c5SLkw2RgukzRBg5pTutxvzFO6Gj8aRcyr5
gk+sGcg36mLpF8q2mAAtxo/oHdumM8YRjq7iItonmFAc0zmmzXRfGGPZGExtsDRMiwmO3aDTrj4C
WIdBFL+tSgTu5hgUS7yg1pXRawQfCMLJJfoBszIFS+cEnn/xUGuyneRVZR/n/QpUSZ+VS/lD1EHM
ScJZkgXDyDW5ziF85esIdq0/bWrRwjk2+nnUf0kZqtE2lmWarGP/Uj9HV2A6BXUh3qKZG6qs1pli
Vb2FyehdDFbE6mf5mAuMkrdoJluWl1nubQOyK1eiw7t1J5m//ulnX7Qhoye16ZPZwsAVMAG+o0v7
/bYbcbTBYmyyfpwTQ4Gasx0Axn63LzHC6bZojjJY8oRlWYwo6AbrqO0jH/NH7r3ssOQJUVfYsd1D
sPqRevrlXiyTzuJrbJtoliph+2wa7le8hHwQtevwlMFkwGZZZL1JxtXqFjzSDJ6obMhJrVnWhKkp
rRlMdBbGVsab/GLj9WPcNo6oWYcTP9jpYUWmm0ZHIH52dL/e2J69rzYiFBZPOOOKZk1qS52glGQ3
e/2V/A5+pOf6523z41k244uSosSTFkF4cMHssI38qm3vhOXrMnOAtjMIHxIFso3N9APc7dfsVHnl
gDqBeglEY4K+/wEaC7ABF6pcyyZUP7g6ZoJH7nKZBSVhzvmssfCaQbMU1VxW39zUtPgFfkG39vOn
3BVt7fdmqbE8CmllNuFoTvYxK6n6nPjGU/1q7yNPMwUHG4cMRmMpFbRkScp57G2Mb2ue7LPkZ8+9
Q1aC1MKkmkLVRwsP17nwce17D9ZYooUsH1QTiCp7DWcIDaMregXiCWby31I158mQahtzyzSnM2m0
XUTVWJ4JMRlwliaFYuVYcwtwpnktUGCJ3dvuxVs147sZYH1WqED0vAdM4vgmMhzOXV5jORIsfc60
pIE6CtzlT5mP/NR4bDwVCXAMks3iQdHcLBH8Cp6ZMo5cybEWyTo+pl4WN7/ED/ZlpdQVFQs44lms
zhSrDSbPQEnRDj2xm97NHwZk8qLDmyd+jatfsgKMqMjjbMLqw5fxA0w/xq+aOMk1PQsN6PsIrbHQ
naqy8qox8QXlT+SA0MnLTo2wKYNDzKBZq219WX/QL7JZ9JA+KW6bONI5DR3zMB0qr1m28WP9QwSq
5sU7FtSjJIPaLiq+1PjSGbO79uGD9IBhUW4mSHZ4W8E4cRWo8pgr+ECHRtPci1Y2v71MhY1Iq1v9
+7ajsbwJsbKkShDDkqzNcrYVitHaTvIW7uoE3SyJsGuI9zMYrw7Hspi6Hhl9sjOcRqa4Irr52XwU
pUE8+cyhDFtVKjX4VNPia6DYKQ7an8Szn24HJZ54xp3roEUctVaD8oG8m2i1Vf1si+G2u9vyeXbE
4oKMSWnjNG8R9ZzqEUeN9Go4uqf1m9KVfgm+wYmsLExIBR9eXkS5gbtzQdwxdhJrq+Kegjkr52mr
nVWcqPZG7bwoPDdCFite3GVhRGkq62Uq47PZMTWoHnqR9ICaQArKRFCmJuRXrP0triIKgu/rbBpL
zRBUyVjVamgcE1ypF9nXYsxf6nPRPvHEM+l2EUnSbMwQLyubRHNinaahP+0qP8fs3rmkUvQwB9QK
qHEQvZRw6jeayYYA9JdFUREbx7Fygos9UHKQctrtpYdC8kBHPngDho8RIji6VrHfRASWxGEeu1Jv
a/zEJfut9r+zUPSWxHEik4kBXSqht3qB4OZVvRbHeh9P6Ca2JU94xH9futFYnBJZxmCsG2hq/kgG
B9Og9/mGbHLsRu40wtsFT0FMMLA7fQiMLDKO0qj+WCbz1MyCYM85FVnkErhKQlIGhXW0QG39D3H/
qI077kQNJBz9swimdlHSzjAgPcBz2IvmTc6S0fpJOLaZE1/+BWcyas2qV/ly4enH9qgOdLjejl0c
lbOAJkvWJLkkEF2eIj8QXFZ462V92e572dAg1C4xcBBs3+IuA57o9Xd8SUDKJA96OytRZHorzgWV
n0QYR55gJvEOJlMxAh1rzp4MJznJ7sdtBXPiGkvVoBuypuIdzcKQc83T96JmR55BM8eybVZkiqbQ
QnoUXgtfG51w11pURBzGOzbZ2TGZnKiqrkgmhmFjrse+svCuXnn9bnhQW+e2Zjhew6KcQCtVLf0S
WUedjptiFwEcr/5SFnGrIu9HsICnqI/MIetWJQGAMQQOCPAGDCooJpC3ySG9/TM4hsPCn1JdnpIh
gKa6V+WwbJKtwHB4uTYLgOrVKclrC4LJj/oUnfXTXDoDRYP/ZXzqfxLRwbsG129OJRYQ1dZ2By4n
fCbephiTijcXiRp+BFb0P+NWlEVy2vI1ltABtCJVbmj4yrwHO9I6qtw0XNnP/YCaRxFYg+MULEaq
NLSm19etkPey15xXSvHabza395lnrswhm2H2H1FXY+pc05+fpy1ILOn0LGK+4rxSayxgKgiGsjdU
LH5E1T/821g0x3xE65Bv7A5dI/OxS73lcRZWY3j7zhy2cm5neiLhe52rH7tya3ohpm2AXEdKXOXx
ts441QwWWhWnmDiUVtAZ8WMPcw72Ks3fb4vmxFUWXNUiUaijDKI1Ix6cxVDcSepLmifK0+0PcIyJ
hVctdjVNiQH9rI+c8T7eYHw5jZ5vC+etfg0mX44xve0iCTygONG9eAPCPoGN8vS9fu6L2MkOM00e
IDbYgHLo3XS6k7CwwIlzLMiqUqJ6THvIHj0gqh87R0RmxAvT7ICaQo+0nACVecxPBl7rdtZjeKwQ
7fAAoQnSHN7iGedVqjbU1DX8rJuJl4KN6MWau3jmIM7qfgjTHqfY7HR+SsNtixfx7E0RUmhz/JTF
XSkomqqGjKWnljN64xX1NS/VHPt36IiaZjnaYZFXS7QYTTfgN1Qx7S8BIlsnIF3n3VFZnBVBrc5q
Tax+BhJfOQygtQZLtCv/0IgTHfqDfIklQT7BcViW/0FPwrhUP8/Ls+qA5Lai4a7a2P/c9liOa7E0
EEnepmY/QUfapdkFI7pryl8iI+KtnHHbuTezwFxiHC2+7CSu2fv9LvKExAfcTWCS5q6aazloIL/2
+hzovcS3nUVHrUV6IB6AVs+ityfeMc+yQ2DSVL+MHb40fujAROA+7f0hL5XxP4yzWhf9Tb7CAqwU
E4yteTaax2mHJliB7fA8gPHiDiMUppZA6OjVTrhRPBEcjBPoWTxVIdvTVCYQnNP3TtiWx8lFWDDV
3I9xNS+QWh0V2vycHIJeL8kX0ZJxZvJoLKYqHxrFbO3BPEYB1Q+Z6sYXVM1ep3eylfEU+nP201dt
oM2lCy8q6KFHWbAPHHWxqKsIXCugc8YPA04HE2fu6yXQ2Bk3IXgu02G1mZf3x+fb8YDnVCy2qhqW
yg7+71INT/a6g41xEsYm3aYPU0btD0tA58Kxd3aYzbL8RyUReK1F9s6JOCr570ShUgojm0CyDHuX
MP1ol27yR2srJInh2Sdz3MaN0hN1hr6Ni/yS78vndJelNP3n47buOd7K4q4WMwtjomH1KBk7FS19
QYznaYVJiZVssOIgV03E+BZgEP3h2TqJrg+c84PFV9WtRcyyMXGM0wxVzT/ho6hywfEZFlYVmhUW
burmcXEjNLOIXpw5ymAhVL08y7EUEPPoRjvF7y+xM7vK2+0N5Clj3dgveWpPsiTsZsM8mtTGBafe
JRfBFnK8hUVPLYXcLWi3N4/tmmVs71vu+rEvyx3KPM+CDEInH7QZm3Rv0FI0OIinCsYTl2JK9HnR
1muf4uqnwcldEbk57zT+rCx8WXc9kradCNadYyIhiAitx8mpn2aaYPxC+OO2bnhmwpycU/QfhaeH
YDu8/8m8OKKT4P7IcfTPpPvLDwjkUJH1EMqZ8fCkOPKdTVqA1P33joZ9Zxro4zSPErXR2H1nIZgF
UIVyWbUYpYNayku1Pl04vT99NEIiP446WBgVqpOyYY4Qr1PNyb1UCCnn1ZpYHJWaz0oTpNDH5M7P
+Qmt02fcS4/5eXiJz6LbKedUYFmLcpIGoZLgIy8S7VPaXov37mXCPE6J3rZFnn4YPzX7IQl1HWGl
pPUerJ5bEcacd8tjQVVW0yjzHGPpit/+7a/6YdhWnlxQAzzOgtSH+w3m0AyiIY3aGd6qbfRtuK0d
/WrR6UHxRJkETz2Mq5pTTmT58wNvAz3WjyKqRs4BxGKrrL4BZTB4qY/d0dotXrG5vZvfmwth0VTy
Yi9Am8HaZTDNGY8a3Qde6V9uC/9+zYSFUxWyNYfExJpXkuNZSD/wvYoJC6JqEsOIpQx2kl6la73L
XdG0Sp7g9e9fImFTD6aUT4iEOgrxHX0TRazvjx/CYqRmdJ7bnQY9zI7srV15wilI3x8MxGacMQjk
sh3yz2AlUXTZnjGN60EED+Gpgzk1O0wVs9UI6rC3Bga+mM59eGDCzpLptHKpQMiwnjgpIpOnHUSa
5pkz433aKE89Ae0t3Lulyru6S2EeyVF+v8+gmdzVTjGAcDZX8V61bTaiwbqcqERYQFRXSelotYp5
DJ5tmu+DPfr9X4eXzrkPkk5YCiNTJlOXrFEJRM8Ramfpo3oVceNzdM6CoaI8k+NKgQ2+1Kdhm50f
1dc34WnDMfB/YaFInaltBF8vvWC/0OpngZtIcdeDNWHhT0NZSq2yYOWv4wO6vX0MEdveBwQkLK1R
X6uVba8LB+Mr7X7icVbw7ssJJizkCVhsoxg7BBOwn23XqWrVXoSL5MRrdlhMYneRbeIKhYku6eZN
tGCudTNOGdkyyvxrvDY2Fqr8l/Bh8FRqvefnOyMVOzNGsZMY77SIVAdtH9OOiiYGcuoPhAU2RbM2
TpoCjYBAp3TI67uOcyFU3X5HzphvMjnK7nZk4ewqi26a6zkPwxmmCM61Q3B8Rp1JYC+cKM4CmCZl
0NRxhL2UmCU6HgG+uysRxDn+36el1GZ6q65LXml1NBdXKv+2LngGw1IhqfpkTXMJrVd/1lbzR2CW
f4U7QwwA5oQsFpM0ZZEWpaCvOb6svMDDlmwxbcPRRE0639+PCYtBqpXW6vLhUzOA8nm3tcITymSu
ZaPoKNpBKEZLuomgd5FndqxrAgumyWvGg0metIVz4raTPN9eMOdmTNghMp0xL2iRh5bHj2W7HEun
eAl2s2+4PVLuuy6vhMUclSlGpkwdKj7GRgeNno5Gndur57gNCzcCc75cEQlH8hq9j/LBEGwjx/RY
mJGWhmpmGVBK742gymkxWaR3p2fRkcYJ4SzUqEttqUgliNf2mdt5Is4znjbWz33JjDF3aVmqCcbX
Ot1BA1qeCPaPt14mgbX0CZMrJ6y3vgKwK7xL8tbLpK5BU5hl2FomcMHlXj5nnnnnehkv7BcJvYgV
BJtbCRC0UNSvxNMD44h1MmR2uJqbjoIGcUQcZTwfZCFGcimFA0i61mtjgeQP4JNia9DaX15i/76X
TcJijIxcHWYMKsTpS1zJQS+F4BzgBCcWWbToRpRLq9ziyXoBe0cGNiXR4cWTvf79q0E3qG+nBmSv
tN8GAD+xK/Jwju2xkCLbSvNuXLdy8vWD9kgc1OpuxySOkbAoIkDF5LGxIZn4wf/A7MI5WVjYUNw2
pOitVSwihojbgoP7JSxOqFpIF5frYn8Pj42/+O/9NWrRbZ4XVPVnd/krws1y5loRdhqMVI6LZQzA
zdp/2mvj5zjSOwDqsrN5sD0doB7tXNHoYu9Hf7iIIF2ciwmLJMrktM2XBR+tX5YdWgKkBwx8/SmC
rvDMk7lojlpLuqYG6nzxy0u+WTYYy/V024g4746ExQslthWnQL0Zxylz5o90H/zTVJT8NP7JTq0b
EBpuiqt9kV2AWsaCjomT1AL75eiMhRPpwHZlqZQZx6Kk1iZxrYoGf0JH1FnLcQ8WTCRFE5J1C+Kj
5QdJL110aQ1BnsRLSdm5McNi99pSQGlavlFb1CTTmCbtS1VhTEjwa9QBuUh+1p0h0BTvp6x//xKe
1CLMDbPH51rloSQ/1OQ6SYKbBsfbWYiROkx9NWjAf8vIdy3ro7W3AsPiGK3GHLrTYOFJe7R13NWX
mJbPZFsdwNl30q6tp7ihRs2H6q3FoIy/onYJTjLF8jsVJK0DXIX1oyVNSIoDpdhnmV1uuyYLT3ab
oXhspcT8Mdiy7g12kv5z+6dyQvy/uotRGVu7dGW8M9aO+svcCB91ORvP1sClhnTzoEKyhWGR5VEE
fuGJZdIWYrZNlK4LNjZka+7vexUlLFm/ZKaYrIZ2XACYgSze3DeLB/Xy/7Z+vNQVc7uutncAW36r
Otoeh82dY71UtkW2sLXRzKyIHHv0aI5gvdJcbdcdSj9IL6KWqO8tU2VLvjkm5cnEwDfWaY7ls33V
dg2VdqaIT+/7UKqyhV8ZHkyCuiXHDIT9C7VGGjwFjQsAgCqARPB+AePNBfqQ5njAF6LH7qnFbOVw
J8c0osIZd987kcpWgdUmiuRRxQfUufVwEXXMsf5ZRu0WLFKikLSmz//GMRGNSaszc0K3Sx8Ae+um
sbPsQLT+Z3TR8n7JvPLn7WDAy3RY8KDUy/nYry1H1qXx573q1b+NnbK1OgeDHaeNtOtzKnpe+n7f
CYsibNXBasdQ0vFGhr0/p06+Gy4ibgBOlGBxhIVsVFXWJeh1i36T9mTnP/telLtyGtPxIP7fTq3m
Up7nAPui6bc7pluiUrAGn+WKGo/2pd5ZfnrG01NEk7+CbeHsPQsmVKc+1so4xUGHdiSAZIz9tMsk
x9jFgFpl97brErJq88tZbWLWGdFKfEf6Ib3aGHW4oKc5eGzdFjiDc50LUgLezq/n+ZfPzLaRNGq4
gAPJzb0etbHD+o4U9oKLLS/DYVGFpZZ3mpJAfu+gA1V/iDcrUUC6uJ3m3t6R7yMKYUGFkx3N1ohC
wrH1iIsvrMX80An9Pr3c/gDPfhlvn0t9nCVZhop2k3lZvNkUCP4+VBEWYFg18oJoA8HhNmp+lDu5
8ibFv71ojmwWZljG6tBGIPU5rjTajfVkbM3gels0R+EswlBrE7BfFlj2SoEfjS/KBjQlz22xa0Rg
AI5RslBCKx7AsYl7EIym8of0MrqRN2mu0glMhmeVLKgwyInShhl+woBpf9O2MPbqr9HFvFw/0wWW
z9MS479KZ2lKHOMTHYiyMOUJlJioRPVkq4uAgBy7ZNGFaT2AZVnCF9JrXT0n11h9vr3BnIybRRgm
MmbmZhXU37mVXwOqh0uoNAiMnrdqJmesAMboIwOrjv7pstf0sVhe71s146YkbWczqCC4fmsL4FMw
wWyf3SuczR0j266V5lMlxLWGCwhw3VQTsEJyTIXFFwbdSGbVgvDWi4AhT4cH2DpQwbEoCvM+sPrZ
lyA/lZZlpNPnB/J9n5w6upk2VrkXXf45/sriDVOLVMtAIF+nkVPrj7r3VmyEZwjHYli+tgS8c5ZO
sLHNU9j8Lp9K9e22xfDUsn7wi1qaqlXlof9cNnEz/aHZrlrHWOvaui8Ks5xtWRcHsmph6cFmSZ5U
XwucKtzeXj0nwn8+Ln5ZvaRP5hSTaj5m7aL3VG8LjFxM1PpH0c3W46JpsXP7Q5z2NsJiEcM+qGel
XnAvvUZPuh/oTrVN3p4rRz596I4JXuzpl+BTqz99k1l/Fpy//Cii63I/VbK8YmW2+dZyw2N9JE7o
Cns+eZvOeHKLK2AUJIp8TD6fuic8TsVPhi8qG/KOFhae2Bp4ly7XX1CgS+Yxc3WwMD5jhPGuc0TX
bg7kj7BYRaNO2zLR8I2Udsd2dMmheMcw1gNK2afgUP29vRkcA2Mhi6qi61rS4SuNC3y8Dz4dwfHL
E7z+/csml4OiabICwb037NDXL5z3yolDLEqxNvQQnZGNDKqDAg+Cyh7NsEKAqIIN+9Y6VRbWltpa
aHWdOh/zqCwcq8m7XTpZJbi6A9X8FXbqcJHb3IzcIm0SECp1RLvqQwIuEd0urkuu2IdOsk0a5nGL
EgQpFv0YtwQw+ChdZFdrFcummCgytl4zd4PhtbEVtnTqQU1iju0UU9uI0Lxhd2SRD6lCFsy2ijqw
bxZtm16tObD9MJeIccmrrFlooUojKihlNTx1ShK/6jgkbRQmTFCAa+HaSF1LL2GcofAIft9tXRT5
WSv74HeSqAH+mOjVCCGwMDlGwcvBvhkfdimbfmaPFsBQcTUVO7D6Z9sIZ/oprElrbNpwsn/WfSyr
Hto6o21mk1JyLBDP/rE1tCJ6yRKCIyTWZvIzjZYCdbR2vloJaTyklWHkjL2lWo5imNYZ82oB2ayn
YHSnQJ86WlhEeuykUI6PSipbT20ZmQ0tA6U9Kf0UoFspzKLHBMRWuS93RZo5URlDQVESypsqX2KF
5mNWYlKA3IDQJyLKfooHu6Ca1Y0qXoPUKHXSudRUmkWzpNLUzEebTtIQXU09lSnUjTwxLOf/w9mX
LceOI0v+yrV6Z1+SILiM3eoHcMlVuWiXXmg6kg4BcAcJkuDXj6u7586UpqrP2DxUlamUYmaSQCDC
w8M9dtbISkJvLsekElV9mEnBN7Zbdjy2oCPtgWHaOj/IaJWHJnRMxmWEm182mhFYuG7Kdm5eR+LO
78LzTCyqAGzG2l7i1l6WTw5P3asciBMvtUeZjAaYeQaB82IFebnGa0iWs8s7GEVVIUmK0nd3eaXd
dCqrKYXrV5tBxaGKc2c2z2UUKVjbEt2nlTuKrJ3NzOrIxqCE03ppNCwTxHXGViUKBKP9rK0im4pJ
ZIHnq5M7OeV1GDzBMGyoU19H+R6u1v4ll6h70VAYYjm2OIZMlJ/Dzl+hmz3S7mro4j5PfdDvyNqT
1Exm3pLeChNrbnvm0a9/r7p1thMZwpOh2uasXhbvJQJ9lCka6sPoR/q42PMcr520DrNbLvs5kCoW
Hh6sF7YixanSp7PGQxtzqOdUY49pYtBr1pgad/lRC9dKR6pHyuDMQuJecZt5ZniJZMirjT1BsA03
xcbwao8FeyCV226523kxiCIqNrU3Mj5BbFDklfMhg74+jfCcjS1ntBmO9pBBNNDbcEhZy7ha5XrG
zFg/ZuFaS5Cj/ZuitDdBBEKwNSSlFcTzEmVON22twU2caNiH1D0VatyMAzaxc2+3fUpME+vaYYXx
mFdNW1rm54AWV9noDalxoixFOrklJG+cekmaRSSeIIldBgyzcBc6ku1SwyEd539dN3Fn6ZRWfRwE
bup5Ttw28s3vChasK/OFrGKnq/E21i4qxV5TM7GKomde0RTsqosTRKwPG3WsURUkkyhg/+fy56Cd
M7LmFRvEKJntDBOzR/Uu+nLTR80ejNedISDwtO7eMj30lKfwdurCkwVVa+ZUQ2abPglFm7qjislw
t3JIi2NqWJdDvJTznW/apI3yF7flOrWG+uj2waVz2w/bDOoc1fl7bfJNG7zpHH8khqQrMBus602e
Dws2Kybw1fjq22bTTiZWlpUUGlpe7c9q7Z+W1T0R+5XTz379kbskaYYlKZ0zIVfLrWIrdNOo/1l1
g3e1PSwMM2Ccc86DuO8CRj0/lWpCyPHsl9n0m2IpEGKmli2RYVN00GLaCFIlfHLPawmVHcnvuiq/
F6G9bLzaXXd0rI+TjRFpjkgChuYtQarsc0jpd41KGitK/AJnuhVmppOsCl8bXcVV7sZ2N50H2QDD
n4uJ9USotDXjM8ZP45WoIaWWeZyFjktOEKeG6lZOYYLAvxmFYbBKyVZSQw4kvBt4sOfFvI8C6Jar
MOvbjLtZR7bNvON5ezOvPIMhdDJVxWO5EKDA0PSZXvJVJm0zpvZ6yd1ty0/LsL67S6MzyNr2bDCY
bcinlA4nU1BmRTJZowijw+WjlNtxAo4sI4Sg/K6rhyGbXFEms4k484r3hofXOayBaU5ZtyAaDYew
u1T8iKGAncPfo+VhCWWIwHoUUHeq7adqhgz1nbEvWC6Rz2xv10FDwExJh/OYV1lELkUUT5K5IXP7
+8q+Bq0bN1A3LDKn16wViVYeI/OHdmPwGVjhPEql2ah2E1liLhMJaUJz1OHOmjZz9WTKRAVmE1J/
D9UzNheftUwhatWZTUTMRljXwklL+t6OYUzyZzvcdsPIhPW2aBU3X3OFlf4ROksWNXwjlzNtBKO8
TdC5XqnYWOqS569h9Di7S+bJ2mNFMD2MAhJNpXtXj1HaO/rROJeIOqkM06XZ1GB1ICdw5ZsA4EnD
jVNvGp+wDuIBXG6Wt2EcM7euWGntmgjW7C7OpNnBoWsQ9LO+v7eG23aOeUh2bS5Z1GU8OIg5jFFZ
pN5oji7hB6/wDwq7fPJ+WoQy2y5je1qO/fJE9PCaL/SutWTWNuuuVta2koEXh00HASunOaxAbQbo
g0PgisF9LrGbne1cusbbzvjatU8+g/pOqoN02xSNfTBIRizvMTqFFMprZ0V20XiNvGs1oR9Bsftc
RFTqp7XESCI90vLo09ehQC8E/h9RtHO6SxHeB51BogRWvBEbM9cPa69eqX22xMmaj4JeZ5q/NO3R
DrHQvdRfo40k+JDcig4S4dVZTy2lL6OMahb06D+F0Dbnlcui/uTzpzossKgG3CgCJe5aHrtKvHVt
eagr/ulyBCJ73Hf9GhclkpY1ds/hnA1RgrNixiBXoG/RLN30UEbEp+yZc4tDvHDj+Z6o2IFLSrjF
gJpLdo5Ke/9KPwu44ph0UQc3zKKyiYOxxj82a/yGBdOO+lfunYuduy0bJ87XB7/eebxjzlSw2snC
4sHt0sjO/H7rP3XCT/M8W+HKZXYUkbvbOHM6oWfuMOuy2m/G3/D+Ac9xIidLppTuLbm1bZzU09WK
eFouG17Eq7cJ5aZ+d5uY+0z4cVcy/TxePVDLYUR19OWV2p9B+CjkuSVP/S7yNjj7XLiMcdZ4rzSe
2iwE+02kBU/nmfVDXKuDjegHpchg57/LfURqJh9VtTLRxy3P7OjJWV6FlUHEyK2ZfxYWc5PJenby
rScR8zIEXSOZyR8MNIPoXb3c6n5XIe1OvfpAHv2BzeE5VPEabHLrqLt4gKqTe63yW3FHuni2D97T
AOEWitM37l7rYiuReUXHoEhxvrXyWJqnmcRNFZ19fiKLnQwWZLybQ5CNJivKXT8weqLO3owzW0pk
M+bkIJDXCM8qKz/W0WM22S3YLHBw6+5VeJ4b8JoavkMXlenxMEcI8iNS0ZqVburyrKw/cVQ781sw
3xueifqzEkf0XBO/YwG98fDVNVOIBNbZRJI1eQ09VathuX9jeQlOpmK6lM5D7qRkuuIQ8I6yvC7V
c1DvqilbpqxCKiNjRXdBwMw5Cp59N0j0eleSR7r2aTAwM6YBndiIcbjRwpO2rLNyMF7R1B9iQF2u
bCAmhg01Dxiyk59OjgDa4xRAsPYQNrA0ppncL36flshqYpBETsFSDqxoptMQDZzxQuoMJAc45rW4
a2YdC2YPsZZxEWHX36rrGuRMunf6zZMp2OnE3hVYyCHHIcBTK9+28D6Tm2rY5erALeSjrWbeScsJ
HRnUaebOH/U+b8styF4ljmzcZZ42deIt2dw5D8FPLCiJIPJDkedQI3xf7HKXu2/yXpn30ViJuQLm
5girhqRi2U9vAYoO2x6T5r6aJyRyP/yTIdd6/dHdC5utj9G9HQhIoAglWEh13AafpX0wwwkb2Mf+
5ofRdZiPNmu/n/eTCzemKZZLPPOWqQzhcUlJz+jI8xiqHvUGUmRs4cyWdxbqB7hEMadmKrCTZWZ6
2gRp9NN+aTNaGTaDPVCkpmEyADPKr4OMC6j76tBf2fzEt544I+ly6/qljwa2LghmDlozXjZgy+sw
Nehi1fx5EZcJzODEgl7JBInKlHi7fmWEPEBBozyu3ralzVWvmYUbR/rYyHjw5W0VWsgbxMVSKCwv
ELsfrnQc4RPR2z/qse1OZe0WrKsDPOTZkSj2mn5NfA2lxipqEC0aupnneeeXuontXD8Xln4Q/Qyh
AkLVofXCj1yUNPOKdl/004fIG+AI+CR2Z4qn2SifDV5VxgrTKixEFboB1LCrWpLkthgxJm+SSPTB
NeL6OgtyCYsu4TIHDCTLYwjebxaStmRRifAz1s4rX/LwbqFueSCd/dPKQTErUHFEtPvh5eYsIM2c
at9HbjW29ruYxe1UVUgpxxpIqI5WNkzWp3arFg88ELHKq2PkOi5zl7ZmVPboTQ5PjadibtSjRVsx
IwNZ7oUe1JNoQHjJ/ZJkQaWheSpRJi55Dq8N3rzXlZWj+lryuC6RwXeWqJlePLG1eiQIBklsI2nq
DzZKS3Ah4oJC46aGSgyZsOTGlqedkRo7MNjKVW+mHN1FhyeQCH4yw4TjtCnA6ugIBEcclHiRjaqr
g5q+52g2YJnk4TRjT+nhs2vmjlVzWe0i6RzHCM3diU/nIDKHMbc/fM9N8BKbOR4/W353FaUlYrr0
edoIaDqCIxhzgtS9MWnYyZ9qRX3Z8cdB01tUcqeGKsIWX2BBy1amKmwq5kcGWYSN/9/PpyLMH0Xr
CDaN9BazVI+BRtUWStndYAwRn4ba3YI1GqALrHDArmW0Gc08bIZB3anKxR1sRgjzzDVJem+VKe9d
ZpdPurDfLT7fRFZ/kmpOsG8znzibzrP6Tx7m2ST1rg3w/CWOmlEd+QhPMk3bOHeLkhlebOx1UEx5
Bd+1dZjaDs9g/7Qd1umnbSFaWSgZ1IAdj8WX9ATD6bOXEqdS2UIdcJw8YNFuGT4tjnrEfOytR6ck
7/zMXnE2QJ/k6C0qcxd3U2qCA3yie7Tx7xGX1MX3An6lUZeozj5VZHq21/7WmgmrvfzecarjsjRz
DLf4Amdxke+iCrS56isc6wqeYaq/ttFwLjTEj0srGzsdT2ObOspPm0WjAlizaO0L5Ez2GbAWSbS0
b7oGcZc6tb/FuGM8ROQwVO5h0F7cTeAIjQ7wyWja2B1NZJ/HCx0SMvBsifIsgM7MZMiPsrFeSqme
ggjJbcvlCc6DB0Xh3iegXeWUqVN2Mp7D5bRYYxmvvHtavpLnHFyPwbz6PfX2tuE4P3uccV5oHOSd
w22AuuS4DsCPaD9fAr4euqmER6KQQK/kppwh2F52uzWC7rasY8dp8eSjN17Psc8n5P2IYPjoP8e2
j+IwEM8DErTSrc6OTc7lKHaimMZNVLd2Bno46iZQ00Z5rCYI5ePgk19pejvqR6+tsGeaEunUtFE5
R/gjwc2o5UdJxynpe/5o6i4baHM3ln3JlrlFFZ07G13jyXi1/TPyu73gMJyu5GMfBpupsZ/6pv8x
AH8IOBIwWrUfpSpudBvqRBWDdYb533z02qCIv0oL0VsWG1ZdxMJYR9H5NeO1eRc5aka7dPPMt0Hg
U0umrE5vBkrFebDkcJ55mBBeHyaHv0F0cF+6zYUSpDyiclUmq3FENlu+eWaChT0qr6aHrM3YHr/A
pNCZbmYJH5+xGA+oZLetSx+aKkfjdXoLudwbu9nXRN8Gc/ew6sU9VwQKRF21I3SKg0FsK3veV7q8
l2Vn3y6FUXe2te6HFhmr9lNOUK+sDhrpBllkzzWbCiVjQDE4K+sx07zOyqa4zHV9QJWItYmEIA4j
v30D4uDHloZ2PAuU+azCRV2GMQ9/WAVKbdYrICyhBnNhTJeo/YkTeTOE1RTn3Xr1aoj21v2j8ghC
kjtcqPH2jefsFu6McTd3GOVq9oX0L+Bt19g4NMNuTvvZK9LKc26JAS/WWuwN6AUX3Q8rQzEeC4C9
Enluw0UmvepV4nzXeYH2wVJt/XXYTWOvsqHR9W2Bj50Ja1E76N5zizmB9wxQ6SIHfrTHYOeI/qhM
+LO0e9jn1d2dGambqCW8Db3mOZxJAq/Ac7MUl9JCfiFaFdf5OMaSvnTR7eQUG5pDHqd68vgKr0tv
YEHUZtbSxsYohoUUE9omI1DRJbg4+VMUPAjY8YYjT4pliSczZpYaL1EXPom2u5eK7zq4961DkwYE
cbBf7qbqs7JQww5qC3Uo5gJXVcPeEjAG8J790MlK45yW8IX00b70x31ZIPNt5U0jrddxLd5I4CG2
R/Org+qlGSfAu3n+w9FqzKom/9QTsW8m0YSZQ+RD3QaJY0HPZssnDI53J5U/UpKj44qIBDMre7ro
6oTZTdhb3ZiuP0PmFOG7jtdyTV2J7KNLwxYGD4I/rcGc30SyfTQhMn3HXVK/mbJyCZDfOUmVnxTK
TftkliqJwg2BYXEpPh33WPhVLOu7GgVnz+/K/G60v2J/k8h1TiO1t7029qc+y1FrR/ZmFfvAl7Hj
djtqzTtYR8aueBmGXT3xeBHRrrNQrPA25dh3Re5iM69xP/vMEsgRHR6lebQe/GBNcved6DBpauvY
2PTGD/O47Po4l8VT09z7+XsrP1tk3LatWVm2W9P78AmA2V/1Y4zAXWgvnj7U/qXqNk23AzCrly0f
Tot9ofW2yfeeOK2ob4my97AK2c/NPS9+eNOH7nK2NC5TLpYOF8+tbYHyh0xAJ0H/WNEnCz4KdA3j
fgGOh62hbLjSCcVG65au91aPiaMpvMho2jti2zr2D1FjwdGbojgW5LOYaFyGO6ghx7SnhwZndy4k
W/OojaP8gaoRAF6wn3HYWHXA/PFn2LxOdLwquz5UTp7aaJRAkevQomyvfWD5VnBZzFerASojSeCb
bV7XEDEPn6bgQOgm0ABOjUx9Sx/dVgJS0li+cAZQhrWBhu1ayKIZhZOzwKWmumsAjSkfqDtpE9Hp
qynQ3bEa2M2tXmz35XF0ottAyE04bQDERfKw5Pu2VW/ccTYEqhhI/MnzUE0ACIqE0zqtw5UViGrG
30XNDoO7d4D72356tPKsCm+8ANEOgEPTH6Rqn7uqnDLheokLXDsJio1ez4GxKe4OaC9RnjjklvI7
p4Wrm10vCELmUARzigwtDZx6N4smHnE4rAZVg9dksI8AQeehtKePqnmHhVMcht6nDaLiWONUJ74T
xcByU6orr2CGhkvs9orl6gs2QXxzPcVoLuhurd6asv6hyYijXyXjMmGd6H0Pdw3LrlghlgcRlqzL
CdnnGD+L4dl+cNsVt7MBztfm7aM9f87FTRACMOkxCKhfBw9ALEoaq3ij+aeTv6xFAAgM/QQP5Apn
15M3d7a/btREgWWZrFVIJ2sbUwmBpxNEwA9vcPGJNQVQgQe9nkpjuriZaJrP9t41y9FXO4L/aH8+
F7RBTCYpALCRP0clRuOWgWm5Zg6SzUhkYy9iDCfEA5HbiLC2zLp6r1bUzfJu8Na0y2FjTsWuE7d2
Y52XoU3HKNyPRXGe8JscbRlz0wYinct10zb+bTgM8ihs74WO7s+5XA5uYB0mVNdIeCEdP5QeaymO
iA7ZI+wSpyntohsanaxQ7saSF2yR5F260wuCsmBBtVzriIjbfjiICYO8+uLQLZcmHbr6FAzHmT47
xafX3y82BDL7bUEmeBg+6nxXdKgwkBoJ0I+nOtNFnloNkNsinDc+We+9OqJIDoq8Aya0wI9scsNT
EAzDpin6KK2RDWaz1BoAAVWxp1vy7GGqZD7MYYC92ht8nQy8A34lSyED1vYhWiQDll4DO8De746D
RNuwUxNMYO0qZ41GbdfMFT1ZJmgB/jYWrIj7FWCKmy/WXS59Ov2C3PUXlAj3uwaJrFxHTF9E7Clz
Dep4Vt2Hfdyc9Yt5dk1W3erdcM5rtv7iDf+8s+1+FycRnj8EZS5Azt0Fz+sBmxiA6C/Vff6cYeNG
36hTflARE5HQhfIWGBcx/UWf/895ZG70jWrR+CJQLcVlu6PeYNIOFi0f/56a8BcsC/e7tIXRTtEu
Ky49Jvzjy8qJJ+hCIMm+/IrI8Q9Fuv+bioJW3h9ZCk1NR4EOswuZdpN6cbEP4DA9vbhPkG3fiisB
/4vBTO1cHUwGLOVH9PiL7/bFhPuzN/5GaUbxaqENGuGNk7YCCAGCuQAjrHqUOFQgPPL/p/3jfhfB
ACA0Lg48+DBpD2g0+5VExV+QJL7LX8yyc4j7tZjCG7UrIUyjM7K3k19pjvzV5b0/PhZMf3eNCz3v
IwGUkWi0yyH66WboXfxKr+cvlu13KQxTl9CWaRtMEGDY2d+hyZb4v5h+cL521J8922/sx4Y2aNAU
uLbz3KLKhj1h/wkUvNw1aVX80kfwL9/m24Y2wtS9DnCTMIvyXh6MH5OCjekwJAqKIb+asv6rR/Ft
f1PTVvk64V340d+Xr+pHsOFbGHL/gmf8FzHvu0qGZ6MZ35e4PBzGP2UCcnTqbcnLL3bZ14f8kyfx
XRpDTAXJXYWro6N4aOOgZvZ5jWHL+wDf3H//Hn/1Bb5tZFReQimBt1gzP64/nb1i3c2v9sFfrNLg
G4lqxkLqgqggMLIDynsJYr7lvyB+/WNo78/uzTdiJDRAh9YPcG25IHVym8o7hArpQq8qszUzrb9g
w3Ssa57pyb/RAzJFwEbx6BAg0iEHFADYgwlFZ0ZEHiXWEKLeF8h3CsdlBq3zwStv/QnY9CTrVNAG
Rfi4QmIlghfz2vlAoenKcq1MbNVlpvwgnargi6WDjJBoCeHT1qFxP5YvQjgfnrs6mSGjjz6/b8dE
f/UJRfWxDAbVUY5S6d8/0T9nrrnfFT5cg3F6z8eNsWMOmx4nHbb//sJ/cQJ/1/YYwCubSBG4Rx/Y
Eyt9jaIWUqnJWvH+n6fxf74v/6P4bC//fH7D3/8LP7+3nVGi4OO3H/+++WxPb/Xn8F9ff/Xfr/rj
3/x9m96m31/wh9fjqv961+RtfPvDD2kzitFc9acyt5+DrsZ/XBuf7+uV/6+//I/Pf1zl3nSfv//2
3upm/LoapMCb3/71q93H7785HmbI/vP/vP6/fvn1DX//7a5qp7dSgBL8z6v99598ov39+2+u+zfq
Uz8KfZf4NHC/Zg3mz6/fOP7fwIQL0B4ICCaiwq/d0bRq5L//5kV/823ieKCrebb/JR88tPofvwj+
FrihYwcedXFIUESV//XB/vBg/veD+g/gNJdWNOPw+28YJPvj7g5s1/OJjYrJozSES+h38/MO5cs6
qQ4+hmUHQ0koUOyKvN8sUvqnzrHvgYhHG126877vFIJY5Z5qf06gzhDzEn104syAIMMJLci2rLd+
5d2LEtNSs56elelF2vrrEgukUlttNSs6R8N4GuAkwhczHhqrC2O7wWQTxEXas4vrA7l0onStqb0P
V7Kxx1HcOyUaynUfuWnlVTzuFhHuSL+2jHdTu8sC5OC7fpmPVYVPoMx8oNY0xXr0Z6CEBKqDhpRs
Xiz8PZy5GQiW9rYGrSOwT2vd2xvhYQaxm0jDiElCne9rE32O9QKfsb4H8cu5rQYgHijA0U0Ncdyt
HQBDUFfy5uoBJy0GgYtUIF+7aO6qvrAZxBTQ+nLCRLkOaDt4dUrLETYzHk3a0QVaEebVjej6Y1HQ
PpkLw+PaLEAyLOeOoh1pyvEFfcuPyjY/4U/1rkmd9mV3k0d827Qym+v2xq3GWw3IseLLoY/aB9RJ
PavC8LGQ7UM3BLso0O9kpA16BU5WVSNNjULTtiuzyTYX1xQVeGdqZnJ5zoW4VVU34gmBllD078sY
3tYzABPnpHqBF4IMjuaxyJkDDk7uuFO6QBWHg7vYgBrq6bPrmQfdFGh5Po7WisZLlZ+nsL1Xfhgv
RfAijV8CQ1EYMMyLr6YvdDEqzBr6jfVa5qu/nYAgdgJ+GgTd4lbwBrQ875O2jn8DLHDvTMCzeBVl
gwHcHS0r5hN9CxSE2oJJvG+8uNQjSCuAIuocjUqel3FeN/5G9UBbIjzXufftrQvkGMW/ZyVcRyVT
Oq+zgBdJb+l7uprx0VPjy2qDEUvVVRTOXVV06GOiT2mrKg6mEQw2CEgxTIWheTGg+98ADgrW+lA2
C4SfUBgCUAKKYdA9YQqFBBMRFUnXDQ9V3wC8QOIP/uP8ngsQ9NBkBCTCPbSpoz6xdPfclkFi5jB1
MYrpzeg7FU7dJQSoPG7VFwrO7dgoFedUHEwYoSjJO1CWhgnsCOcGGpMzc8qqz/RSH72qgjKunRNw
ZmZ0V9vwNZRBmOSWQUVjk6xpxijzW2AjwvVvc+WgB5PD6nwZXaAJ5UNtim4javA7l7A4N6PG5y8o
lBcKUWe07oCa2DsfHnD7Jq8+eeBfJRHWhg/8I2zbYjtLdW5qYzMTQH96dcD0VqTbkNJ7HroFjjIz
nmsvkgUQChYEByHxhnQLkGntxD5ektpfHTYBBz7qFxDkhSol88bupZcuGJGm31bC6ZB+6mwopii2
KhsKzAIgLocBz1p+TFFnxzQaMJQdommNp3bBC/FMyvwtDDC5WebRwozrf5pBj2x238AV6xNsBReR
pjrbrlKMWIRn8PbdVoVyNwjlJTDWJ9ViyJAClnPr52XRPdPapUxV6Cm41rB1SrNsi0BC7W74oQNb
o4lVgxTnBm8OyNZpwOcyFoJvVjeAhkmA76MlvzWVz1NhrTyeAGBvnI7wpCQTYplbVZuwSjrAPl41
pyMvjwRdEmedbDZZ05nAOTxGlhJuUHGDGsah8hCN/gGgzdaL8vImQDNxIX0fR+qm94EzGgRRz2D4
V3Ca1Ka5k1AQDaRGFHBx+0WLrF5jyWI2qd/4Xy31AUtJeDW64CFoImiVJyFAyFQ1cCLC8zxF5Qqp
BBMlwpHgWjojhAQjuI9ZCCEybMJT4yDszwb2Ac2pnF/teaCApz3WjdEc20F5rR3h7mpYHrGcgxTc
kfC2NIKfIZNebrsQMK0hlobkh+5jTA/s0e7q9iDBx32hRDyjfVxUeeLZ4kX24NUE0XVdW+BG1XYe
ymjb0fKdrN6x7rAnBYRCQaYf7vkAhQfSgp9n1810geNjcetKmW9XG9GcgK3XB9PeCtXToFQiPee4
jJUF7lkjQI5uQbYXIBFX5kTb5lKFTZ4VWhKQYEFPadoyz8iWOKvHIgfCG2CI4FElJHTAjYvAh7X7
WKnyJHP0T0vung0wOHfJj8tqe6nyphq94fV/Mndey9EjSXu+ImzAm1O49mx68uMJgmYIoGALHrh6
PT3af/XvhkIhnWljY2Is2QaVlfm67O7atuX03JStrVYgTZJHyf/Os9tAEzcS+l1cM1Rnwpx/lDys
RF6GSZEh++Kn+2mLYiFLsyuGgsO2jT00WqXvnMQ5WGrt7KxF+2nW1YpU7GKBVvIs1ZtdhKqTUfjh
rON+FDsJtJ6LZIxatwYTnApuYfa1VKM6BhrbbrjmipLbbfnKeP8du0uQCaFqEikgcVWr0Wzl30M5
RjAya9jZeBnW0oR/UKNl6CFwR2Rr9Qbsabb5c69vkeatvV/nN8lZWWz+YLdsibmtL2WDmy8IqA04
dQEryj+3rUQuYua7IrU/00GzY6dCuTDQ/CeDUgZtO+0mQ2ERLjk4u8qum7ADyER+rQRWly5+gsEv
MNb0zu5daOH5zdQR6W7uC6XW81vJ7yonr6QN4awi3c0iTYU422x0tRqPr11Qjft8LnYZm5B9NrWH
epmwQLjtRJhXqwMmPm/wBMSwFLRmEEPIDpZh+6Xzvyh9xEWrI+FHFG0NFCGh3TgYeFpcCnZU2Oih
hk5DEtqm62mSSRP2udIGrQc3UaDLwQWAzrTJyrAa3KOr6tJfVO25E/1PricQ/tWI1hbh9lQm3Z0z
Lc+JLTSf924EjZtCDNlhKa1YE97PiPEEMofVeFqXfw2l+oHUGU1Q0fb3+SaPWQJC1Y+0aH37PeYW
Rq2uIZdwmL/qGc0XumwRZ5z8Tl1+VGl5+1HT1mtlWTy6iHVR5TorBDuRUGWr7syycoNyKThAG4L1
PqWS69V+K5qWoaxxw3Fs5wtGAKQdueH3dXqnoKI3Wj3AttsBs5+y1Lq2FhAxbJpP5O18aYXzVnpr
d9hUi/0H0lOQLVvPK2yYoo33GVL1QuFDfV29SvDRIr7R7WjKdbFvteHD8bqfaerrIHEAg6aUEpHn
TWhtvbarcvGl5/riz8SPxnqtDGGicag3T3VCa+7HaNCTMVAMUhRkuqW+tBXkuPO3WiK65g6AhbF+
t1FERa7cbbb5sqSIA5WKbLa831Rfyp4rbQ08D0VZkXNHGd6n3jh1qON3iWznQSItCDLuGw//Rl0U
UY8KtjPQh2me82DadHpu/9Vz/D6oQBNn+DXxHlfYUM34WNy3EpGf6V5pcwXqLz37kOPzYF6y9but
LpZ1bcr7L2F+iRIK/X3u7rfqNvmCuSP41mAs5mBoaegEbKb8nGhzGpguoX+36WvrYAuyo7n8kfph
1q6qG1ZeYFSxphfBBLCZsvHNQgO0nZdxPqklD46o+AG5D9ETLJ1zz/bHnWLIuEllYBSPHfrhQd0O
TWtcyrK7691178wWykbE09670rJyRrsTrFvhZxRzw7sdONlV0MuCb77hHkOteOohCol9izBmxJaO
HFjCEorPYUWBqnkhQrkot5cA4xLumg9j2i3Jzkm/xEjh0j4UNHde/+BZJSQpfVfz5aoX6U17qV3l
42y09PbL/XgTM8sr6uCgs5sQGRf6Fvif6qWeWMxV4Q1iPPGqeFPfJpMOtLICW8ke+abiYRZhnRaX
EetLUQxBvHn7Tr+b0RUhBhIFN/Ptesj9pXpxUBJqSOtc571G4zrjcairWLa/qGdo1/XH3Ctiw+4i
BOF7h4ue9qasx5AfdqqUCX2dOJa9fqgHAOCNpoImD0t/CL3u1yrp9QnMg3KfC/qf9Uk+6gAw9+Zv
wxSHTGgMxXcrWl8vomHe5TCG43kagzKLoJwgoGqEiGuoO3ELkiNA58NtPLQJ2q2ZyvSSeJEmb12f
oZ1VO+zghe2Qq+tsZkHyYRd+/lgS1S+DEpFIccwJDO6jpY+atgkEkSU1NAj8EJLnCFtQql3sYr/m
NHL1rtmiQt1PyqfWhZl6p7qBqx+FGcg+FofZPhXITRtxwC+g9ZFbsTjeOUzC9ZvXqaSJvEx0n3Qr
g7Jj/PAT+jd1eWyy67xeWHbs585zI47VfJZ8TmZ9nGTY4cCv+fBx4VxoCHrbH5ZTbsObvVWfPCxd
7E4vVvtMae3KGPMAiktJmEi3b7MQESn3+0NSHEvUmLSK6cAkGxsogYvz2DPphfWG4eeqlsct3eH2
S/VdxzV9U9j/pHngmH+hKSKZRAwRX1mrh5mCl4tZAon4IX+kfwTkh7Zn73i6RVsWdfbjpvutFS3u
zM1x7vC060eXqJ+n8n66lmh+/1BYcwshj49ew96CmziUY7sGiXuyoXCsvewCuE8YeU/3pRpAhhVN
ROX1CH9zwwwh+E7ofFqh+YAWepaDP66BuSBzuThy32c4hna22Nv1qd/2NT2uhc3j0KzRWhyt5Cgm
j3s6nDVkg0fVoVQxv8htX8nvufkRf9prk+9rGaIdn+5vTqYXSw+MGgUPjp5uP2FXMaM6uZQrRefs
zKfKe1JLL+CXpWoaFvqRx0r2X4WGHjRcm5+WG/umpn3IyycjYa9m/Tvzfa23V7X176WJDEOHoI2K
4Uz6LFL4fVE+6doO5T4P4oAkjuPlwxGzCEYyG8U8fxzRbHjnOesm9k8elhglqJWGEM1JfV/h0FjN
WOHV1Kd5OzguOqww3wIU6WJ5AgXFBsTUVDxtaCLJZpnhck8wxymmgTWq+H+9M3DPXq3vPA8K23eP
KapPGhy0vTEz7aCEtPB1B9Ee2pCpxqN7+yMF/g98qmqhHfYV7v7PJL1Y8O5V1KgHd3hUvgt4oOpP
0fk0fwNPsAyN+3K5S1/xT3bfnneUboAFNXVCZI9ILZss6JMorSMu6NLdL8pxdQOvDOzxk3NuDIG7
RFl/NOqrht8AMc7or/nBbgN7iXAyF9sF+TiGzKmIkWY4OGm+h+rRZSuyQKiOJPwMJS9r3DVh68H6
+8i/2negk/yX2tG8VnT4HbYvKiKDTJSKg5xDXqChBzjjFJgcygvffn5I+7Nd3w15uH6u+o6Vg2WP
ggY3HcX9pib2dgVK1jTOPTQJVUyT4VnRmAcEUecB363dx4oVaXoo7Xhe6EvO9niem13TnuwlBw3e
CeXF8HaAajSuU3cc8kj1otV6yIGji1iWu8G4r3jbKd4cvD70aHH1yRdXtKdW950YWjkqHlPWT2Bm
XON62m39PqE9AudXIk5/qjy1vOI1uVsRDk5YGrIIRYPOTol+n1Es6p2tHwvjiPVk7V49Vm8Aswxn
Xbu4077YNdBmTZihpBKnWXnUqNVZ/sjzI4XNjt/7EmXasjx5xquuP6M3XPI1ylL30L8OfJZ6aBRn
U0d8ig1oh9aqJKuiAkw/c0NwSMEhCjUA5hHe0cTU9Ee174oPacTl+loQYEX/VwTzzqCi9D6AvqI+
VeiRmt3ItbJGG1RSB6CnRHwhzhsB5t1GSaWW+TPDWhJae6M/8Vflk5NdJxar1THIWs8dk4sQS0rV
BLPiJ/OxoLkyQyxQah0AnJQEaIFD6CdphZD81IzRDhB5UtfmD/3XpnlC5zGEzXSphmt29bSgA9Si
5Q00JeBI0Um0KsozshCCxYkr72dY8Zw9IQX0mmjqAuCkQsGDQfZygYDfNHy3pgXca8QRuf56mdD7
FGeV2FbYoN7H6rAMEV1Rrx24udc+1uwfy4rEhHQYEW6A/VJz/ZhbN3sQ2X2nxmqzqwxkFMI3mx2F
dy0Pw32hHxDBaL6JScAKvSIwZFRFgjeNEJk2RXmTNyXIVVf3znLaFLx5J2H+Tv1hNI5VuV8tNNhh
rz3UWdRoD3ToNLtYHjEO724qy6UIlPrKF51UYZ88cff03MtDBBDMDA52k4Ueyu7hqKp7tTlx+Spc
f8SYJpd5+pS41MqDyNCXn/s3VPDNxj+Pp+7gudfiLVEfwmHkEEbjdqgPnhE1zd1trLS3i2XvvWFH
HzAtJ962olzQ2ivjsVspn2iXXlaK98rIHCzfHMV2mpHqBWUV2+JOwbADpfdmuydTBtozn8VNx7gF
jnjBLN30Mc5d3pA2ROn01VS+wemygdEwie6p1obnp8Zzg08DfAtKXtvpScSNze09Ty+aEufpxaxo
N2NEuLylEVE1GkZqEb8Cp7PJCYgyEVsJhfTSsF1rZ7exvu0G62C12CbRNF7GIuwBcswX1NhfQH6o
UhEHld/cuaqH45i+PqD0lFQn8K8qWFhBDwpDdeLccNFyQugQNO2biPGgRqq+Xlr98Wb3qOwnJT1b
/BlYxFjuamuviXgZ3+z08NW5DJvBdM2wgUigvwGUOyuuZXOYrKvNrldzLz/U9AmvK8IzW76Ybaz1
Txm/vLhuxotuYcVH8cq+birPahxd+wQcQ7v2rcnL4uxt7472it6kbH0uaHvec3Dy6dpyD/yVUonl
XzoVVTuMlzY2P2hPFA7ZhEznzNebHLsUUfZZbCdjQBJ0qRke9YOp3FVM5YCaLUrJY2ZirwLPAdJK
z6WLYeXSlJHQnpQ2BNiUrN6od9b6NtEbDcdViSo7BmBnwTi68tljy2nEJ+p4e7TkRkKpv7VQ3er5
FLyKdSNaaILA7astyqqPbIhq/jXuk8kvlpCbM/8UuY8VStGQQb5a3sWQ4WQEPMdTPHdEKHDxH0es
U8XeXP381VQvNCT0sXqF7emdzpZ/ixdTPXJDY87R1LA0buYagA5PAcy6fd8te+/5L3CD3umvJhgs
Wgpcfzxu3TdN56KtvzIfWzpI86vmzMwaSaKxB2xWgolvvXpVjY5gDT3WzKtqhgmA04yL57n+uyNx
+8f8c135fPjuHpPD+GjWYV6H82v2zg/D444qefLtT6cN6QQRklb4Dl7UV4Dno9ucwOi4E0VylXfO
N16S6jHJgwX00wrXMcQu94LNdKDU3tEyMmQ0u7YVtwtkafd2c8JGTR1dmAQfNWrIpqFwKkiYmBAh
4S5sxhmHtyRPojkUdApJ3h8M33KGaBxyeq1OPyyKG/GJZVbQj96DAd5Va0OHILO81GVLub/XRX9I
qwRmfPJH74YL99uhxeKpKOYL/Ve6sQyjvwUg+PbFQy32bsxPyXYgA4EvzzOjx2WJtZ/yvcYrVkX6
haCYHJvscStimifcpDpdbRswx1ExKiWiwWcMR3oxvYv8UfxJ3JBB0KETppmtb08mglo6bD6RLLRs
M7YyZOjwsSNnMWEy0Q9GH7pFaHjUmgCxdi/jhY318uI9oZLmJbkJkQLh2t7PqRkInZVBhvDF9ORM
bw14o7Xpe0f/HbGh6GZ+WqwllOOLNon41TBwOg88axS9O+w/+1nR9jdPU6ad1jaazau7Pm75LlOS
h63/g1I6VS+CJyojHuOqAKRMgH5ZYNa/bgUOBXolB+XYoPWtmdluGueRld2ArdUhZKmRP3bC75Xp
LN3uLsk4sxvCS5wCakMIUjQuf4Qa0syhj1i1r9G7m2fnWW7TCTrUT1TayGtXnvG6DjD2NKq5oT2o
E5I9m+Oj5uFTfpdgHRnc4jjK7XlJtNDRkpO1nbx8REo9HcZVnFMprhqW/ckaz9bSPRol1ilxsCjW
S9X6Ezo6oI0K6JLBP27u0FLjnUuXR3UonMPihZ7jDIdhPcx9jSWoxsIj6SitGlinK4o2MhZ8IKo+
/iZa38Xl8jh4KvpwifOzql5XHSTMskhZzP4MZVLT5HjKWU1ptmm7Oxt+AbYDbQIOskDU+O+GEqvN
MtgH3YaHTZXq0m5zcZYmHc2sq6RBCr3dzbn41VvDib1W+bR/PGptK3RSZ6ecsUljdWG+/LQulopu
vMdItVdE9sJqzTpYNTIu6vUjNbnUi1o9CcNhLiQnZkypOPKjHKBmqIV0sQjDJfglMP+t/bGrU4O5
VzFeRN7qexI7FJ77acMlUEYAfNZps4EqjbUQQbO2cDz5X5NFlkRhiZfCJvXBEBl3iZ6Hpl492Xp6
nyq/nZAv+EvajKChdsSvQpJMdT8ivlqbDaU+yKQ6SX03etgAml67M3WU6wbnLM1qhSRGpw8wVhmM
PLCtQ01eYIU/e0s06GV7TIkNYPzMHcq8xEKjFiR5W5NdRjK7Tyas785ErIFIehFUWKIyj9vaXeq9
XnzPlU3SPp8EJNn4mzU/WYfDu880lknUNoSuCzzSFy+lQcdEdHwwSOLHNavYbxJPZtYaeBnSYBjL
FL50DspZWv6kKRhVh60MmhJD5la6L6IFQZW1i+WJFsl06GA1rzN3Ku6j1AzVDg337B0gEVZma+JT
Tcem68revFuwwwJ5xJy4rkxaXUU3Ph1HXbxpDlZDzB+4T6t2Dj0b2kCvDAGDoz5bPX4LY7RM2KXu
bvP+tIb1XQ3qQloHE1nUFeKMdNfzFYg5vPtAoLWYAzMxPrTC+qussRl1wO6QNu3HlptcIV46we02
HC993Mt2ejBMLEhjYgLmQroqlhFlt37N0L+sdNhXwhSAAvR3hWb7NvIJXxPg2XWGWbYeBQvFwKrd
vorLrHjVjOYlt92IYCAd67Oz+O6yCZ6AkVEuAWBtPNC+pn9lk0EXNA03BmBpi1HyKG3cTZrC4zy7
r7PLtOB1HDM5Wn9mNztgTfpSc7qJVWGsbJRDgcF6VBAIbRA8cV0qrM91hYovVntJ722l1BDvF/Qa
E5yBDmKbCZ3rUagn11Iqf8q3Nk6G5ZlkFbDhav0pu1JwmRZH4Tp6XGgO7hCn+ilKrY6dhbBVtoXF
07S2cdeU9AQjGEHtKlYAaY8ftnPpFxMmGe3dcS0XcXcyxpoTrcNyrsZBD/uhrON5Xkgs4L07S/ex
VUnkdIK7uCEeyuWaK6abc9F6WiojTj0u+8bGFzMLcioGiXjf0e8Sd/0dJdO7R/zN4sAq23NtUv4W
aAU+rASlggL/sFJQ7GzIsFVUH73yomN9psj92nlHmAYefGJmqkB6VHb2OIVZWhqwDWLXr+nzgj1o
14krUSUTZDmRw1DnkdljWvbQtqug0nE5T/duuV6XCZCpcAB6ubgJMHL3xoOWl69KbV9JTM92CWKx
OFl5SVO3RIYnDnbaVKdBW7/Qd+9QkmW8M/XOwq/lN2uB5Hz5NR1ujgEjSD/2OEDEidXLfbhiZopr
pXq3c4ACKP1ktV8HMm1yVBLFQqvfFlSSDELfL2agJk6hb09lFWY6aLHjuLEx3ielKaMsu+FATn7C
FQgxv65viancK7J6TwQelG7Lci5AOmvv0iRqQj/Wd+G08AjZnY4UHw9+7RbgO3iwselhjcTEGeDb
S+0Mo0MoixjOM7ZrmKHMyt4t51a1tV6St9C9bGuzG1TXV5fiSTHWhtEeYNfAiOYblktVRUgnJHeg
jsFgS2zg2Ll+3YhUOqZr/do3DbAgMM1oNrHIuNwQpEXzCnDkaOqda0NoGBqBQGYD8m6JSJUbYzN5
YmGe6U+Kh2+K5lVn6sZaTHgOVj6k9b5VmK+on66zof3JhvHTcqqjUPu9tdAPVWY0GVbAPjriLlSY
WuOts0CAuwzvg8RV75LOsqvqP4QmcQst9cdYAEoi2TjOor/HYxF0hRxC0bYvWWH9fLpq/aF1KyyV
9gejW8po7nHNtsXbUjDy120R1pNZ+iaNWpkCT6kFw7bdyJ26TtZ+eUhWwws16WGNUrHc1+V5zod3
rpAtUozmq5q8l1SXynHsLhn5ZHyfOsB1ZXFkVNhm00qxh3vZQXNt7DoV8ePeVJ8bI8dKv36MuoOB
xQDEtaxuP87VEFpudWVPT2g0WnFYbO+rHkqsElSyfGmiZu6+12QeqNwTM7R4god8mNf02ylSJYQ/
0UKpA+xi/fO3wSH/wdi+q2xyb6R2WGXleNDM9JVkBe2gTdi4SO9SQlEsd63YcOVN14ILIywybtJ0
4w5YXeuMCf17mZND1yB80iU4VpVOd07Vj7ua42OaWXdwTBi+vJP3Wj3cb0Sw6Dq/1DJ0ZZc2TDvj
SLARbF/ar0PgkMaVMydVnTv5LqmS4egs+ynJLD+pMvJLEtQunK/VvJd6ojLJ2x9JrTxMhrEbuvYt
Tbe/kFToECwQFuiq3BLJuixkII1uCTZoHltD+VMOsB6yfEI9A0RSIGiaPOcT07AZKul8sxrFndVg
Q2XxVAzpfi5V54fUFlQIvBMZTA50oJpv5GBoSEwHbKNAXVhsKivRQ9tdnr0UWmpo9a85w4njjPWn
RFwU9Q1Adb/Okbv1jEw9WG5fJVDoVLclIVOixVkEfVK/lo5q7HWrezbllMaL0txtOcZRRX6rdTFF
XPNzgGbwzezMUyZsqBIC9pCiDXjkKu8sudJI+u0Uf57xWc9IBv+eXWs193D6OXOQ4MWRSvIyuqcm
dX+TlKQSuZydzkV04mR6sAxtqGT9CVNn5xfbeCN6hy2YMmdngjSXEC+GlX6U9U+FurhcqkMqXzLy
8A6KlEukly3KQOUVXzNudr1mRefAtY2XeghQ07i7ouL+Ev1OjEB/6bJvPLIy5gzvXDPP6EpqyLn1
ZmIvv8zRrkJ8YPs0z5WAuK9QV41Pl7lXV7Q8WjbOrlHcdFK4f6BQ5jida5JUsURpUvGbJf1pDXSt
KGcxGafmGCEp3isKQ83ZcjVkrgXdkjF494k73qNq1uBC3s21JFApmZgszeTNbe07OZBzpArJ6vkX
YgC2uBuGL+vBG7ERkQL2umWWAn14dZ0VjJRMoW3R4cxVEYttb1gWT+Qy/CnMmleROHtDQP/1Upv2
jiWj9ZZZZHQv09Kfu6b+U+TOdbazM9KkH6kM0ZwA9tenoQaNlSZISWpNr8PY5ASigkyn8t1w6Sa3
Qh+C0n5vrQk9D6SpBL5Ff9YCwyVOZBHQR+RKillFZ7o1HZLYMsmWAj6unqNH0AARNKZxaWoCMAwV
qIAESc67oh/a7M+8vWtiaqM+QezVFq9ZfWr06iElRZy5zYL/H4hOGQh0ktbtim/UMlYK8vzRUwZD
jjZ6onMt6h4vX0r8B7npz1u3nIvFI6e6ZXgWufmx2HZk5Tpexqw91Q2hEZOhqejN1p06Gk/jOu2q
zXYIfQHrH3P5tC79C5kex0xnZBtMyKJK72MzKo0iBWNt1MhU2jd3IZ4GaRUPBMsltHR9SFLVPrQY
1S0VcqWT7knKMoFoIWauAQxqWb8ZzDPDhJfvdXsxdobGZkUhxN3Ue9xVWRdVCjSMZazHSRm7szuX
GsyVkhCARw6BhkBm4GYI+275HqST7JABI/JPPFiaqu1PVjoxlg3I2RVn+8uu+vqYONZBIzpzr3Tl
5za1XmjMhNcoyUG1JytWib6hHHYd2jw+a9klys7MyCZZF6WPty45j1Mmr7aNoWMgfgIYIhtPfoLQ
kPlsESd1kYdCdZxTMdSPLC3G2Nu3kbnKQFVm9qjN5W0Ov/TaBsKaTp8ID3Hz9Tl227GlUyBFCgN7
08aMtXE9F845zQDoUBjg0BX1ZQalc73qrsjV/ujVOYIsewZTaazdgApXkVl6lCNUm2t/I8BOj+Xc
zXuxuidNYwrJLE/srTWhJdi2J4/0y3hJabgzSnrQEo2G8rYnH0p6QbqYw7EZAdp0AhkfM49ZS2Q5
S79x/ZQvaTuyn2cRjHbWhk/SnaKpEdk+Bcpo5tZ8tE0yIZEdF341kZni1MrFSFcvdj1giTJn/rF6
CoqrWnvVQNfZ6MimxEbSiFz0qPGca2LA8EOE75xiXq/t7fmWlKWuyfuAei1JbqJVVBPBsKUbu79/
Rb1gMrBy6EiGRyOuirNimBvwKxupRKEVcd/XC2lC2sfc6sVd28vfIVkeEWha1DWuJWGRUqe1BC7m
ZWOH6waPpcky51RSrHRbY9cB/yWMDmoytYsmtV8Pa7Uci1X1DrWDLWra5IkkTewKqxXULtrD1mHp
U1k6xd6e3E+ZWIQYLCKJ8xYt4Jz2BFPkVrBpDtEm2zydHX3ap3bNfKJUIIKzvKDMxvusDs3BmIpP
twK+LbQqjfBzz6pCKKk6r4emSe5Sa4OKJKI2xr+MCqNECpVR9ZwqO8xiLg/NbR6bbhLcdSCVLJEf
yoLwYZ1FjT4RH3DFYr59NWdhM2dqVPQq1ubeW2KrretIWV0EvGXSkk0JjWbnpvNsAR9Ujne0HHP4
7Md8J+dkZ4+K/WkbwBG1bn4ayBGqDs1Yb+czQaKCrAaSMfmI6t2kFeaJVA0UawaRQw3wUlmtsMge
TakDxDvxE/ZlXzXhvLn8vdx4Xhd1esrrZY9O/xbShuSFc/zrrLDnvfOro0jfm8NerWYRGGL4shXv
zavACUvdXdFVG8+TNL5nZLTFXBP6ojonkjeP1EgTWXV+5ENEXyAb15fu/NzV9rBDgHUdEQmoqUBP
MszvnVzriNyfgdgVZwiSkY+dXgWtUeP3XXGekmL1tQU6zzS2X9utvSgblgK8kcapGZtfoqqhKSl6
cdofzFx5M3vCzjqUhFG6uNE28HqlY5JArKP/n7yRJVVzesjbo0Hvjxm7OXq4cQELAMTyBaShNo9t
C5lXzth5c1r3zHbYKMILTrZtvgoTfRLpVt99xj+bPAOcQxBe6GY165sFeTC6ptZhX5uxw+6bQgUC
SXv96CkgzemseGSxOCcGZLxtxskx8zX2WNCyHzwYEkGQDYUwg9vpJZErGyyvng9Q6EiFhwL5Bqy1
7TXT1U0XKBSI1c7k0fLIPKrrhMfRKt960oZHwoDUUYRlNTdhqcAQeFN5vxEbcTMdvdlgFUhk7L1L
aKOWcXPb8GLJ0Cf73P601NuH1rRkQKbJWa1GHHhqeeijWVYFL39lWEn6qzeT71TuqqqPE5VVxKSr
QOflSkTCN65TVXdI9cp0wH4X8UtSjOdSyliOxqPnoZhU5kTupdIesPYQV0X8nTEjPWM/cFz3Nttq
gPYc6MHNHeXekuwUk2q5RXbl6oQXuGRSMp5ESM1iK+3QoMy40VXCsqJBbhLasCQZatmOdfrX2KfV
K5fZTpOL6zu1fdMeqjVhZ/mZ4ClrX2bwkU7NVCpsnllnfpi05bnOt/TBY5cBPxqVsKanEHj9G/d+
+jyCkickwnEz116a7PALkMZFnL1fLnCjbkZMAD1tfVLVpNy1PUViUPNDR/jL09LE2BDqe6dVeNoR
eCrO+O51ZQG5TtrfZMLiyUSZfM3s3+YMvLxA5MgY15rhJoYuEjN4QdKZKPxbJHAYB+gNiWyDTCBS
LgVOR0IyGdmf3LFRdHXKZzbymKoTQROlYb5QDtZ2Gxg1VCOSOs0kmR0oCbSdVfU2chFuiYTs1Mrq
eDDyfAwnZ34UWWr6taM+tpJBfciXk9L2O2TjiFvLpY9zXkqJXWjfJ5Y/NOtG8aweOycxgR8Rr1rr
8uZU2rqDOlBflEm1L2bGB5bn3bazjWo9b7AAW15h91AQA5cVUS6lC6uQsQQQLSq5jH/7nP5pufo3
P9G/LFz/afT633m4/s3y9X/lBLs8xc9/W73+9Xv+p9nrX3/5/4cTDFfx/8kJxlNLXmKd98PnvxnI
/v7P/vq8eb5s+x828KSHJYw/2iQN/JcbzNL/QToyf1ND9u0a1m012n+5wfR/OJ5lmYzSQAKaZeNH
+6cfzLD+oZma6qmGh42Lpdf2/4sf7O9FIP/Lj+kYlgkc4WAG40dprmn8h+dTzi69sIU0D0qIcJZV
UmT1HJJU3BRloo61ZLnotabsVxfqs1za9Kx1CEHLDT0gW4zI+GvX2OkqMMqJPMBKz24KvuxH6vS7
/+3D/efT99/da3/vAfrPV+sxSZq2Y7mq95+LmVp3q8dCzF5kWwla0dp0Q6/Xdzbu0rCSHEe9Sv9M
FpTqqGcb8UOiPt9qip1A9HR9RbSZi9bTUmcI/zV/kSvia1A6cdbGvI1XEmaE19ovwiyqgMQ31L2S
hff7qfH+B1/nsSQ3siXRLwozBFQA29S6sjRZGxgltBYRwNfPSc7izcxiNmXvdbPJYmYl4oZf9+PQ
YnJuvVMZX///v9S/MtH/9ZfyA0fidrccaWPT/b9lJHlg8VBstAdzHKOX1MM0cF8uvmLjFftsdrpL
NjczQDuHLhE7dU+TZdhfeXEKxc3Odqkzgc2meUQfzcMTq6MeGTL/kZE4AJNb2rfkAfZrKgYDDQPx
ENg86q1gDu8+xz8K7njKbEZXY8zZQw8Q4dCw/0u4TFKsAPNHu/bB8sxuNvV0bvpqZlGKgxHzc8iw
A7w4y3HuSO+tW7BsTVHLgpfh8xz0a3Tv8Wbb4XdVcOz+/6/cI0v5v6LWyvGVxQfEcz1pe74lHT4n
/7P3oSmtSXYhF8PFFJCX+4T7ZxkjRClr1cMvP0xJHd9K3YMrVU3yGnVcfGZVBt/syvle6JoYuMdO
aSo6NqAsC7E19B314bIsWGf7vGLyYUePZ3wf3BtiycJO2eI17hfQuBw9ObtCp0r3pCsOrHLc0f3o
3aHYIH4TnQhjzJIigtSYpztvns0KRflkyQBfHJ6SnGe1U4bzhr8eblTL1I8z53vKIVn4hzrQZOvR
wNl46HIL90Qdy8c/88ZmWw2DPmX9iTvho81B34Xi/jZVXrEZk9g6hV688oMh3lb5CPio1R8zlqCU
M4Wdc1LBDuq32QPMNxX4MoLWB9Ja/FUCDHJTs2v2YO0jdsfsEMfHzxFEOZBlf/wEg2DVAt7xEjwv
1nz1NLaZNj1H7YvVKIJoRAXY99R/GoffOB4VkNlwsba+PV0ZovqXMdFYw5ppMwe8hpSnqFNWssIH
L7UbyJXCRWppk8DBVffQl5Lxr5tg0uP+XYd1yP7d3dtEUsKKz3Cw+Me4Ui/LQNyFeAasw4SbQy3B
/9o5bC0X5uyhXtx2M1a2tatcYqVepC+IeGsHaPcpYuPNz/pumbDhiDq6e5YN94f2QlifOHLCGiSq
i48hisZXb27bo4gL/DP5W5jFD91x3TcWXNnhoUva8kB4ep2xifU6tn49s9l2SFtynQ+CZY6dCMYT
d6eeJs8M8S+ZZbzOO2WeVSo8btThKeBGELUqfbZzxg7KrTQFjWK60WvBQ3qxaDQYAUcLK+UW6L16
AbaPuBAfs5lptZFxs/bU8tnPlQZ/Vt7T2T1nOjIH6fpsO9Lppavjs2qYtHmCdBdRHfsBAYUwybCy
vEnvE6WBs1qeOPVw9MBT2abrLmlgnBWUyJe+xwAUBAEWvDI9knglDhU6eNQGArg9Fjs6LHyMzfQn
2IqEZlJO8tQ8bBuIal+RR34rjHuL1oUkO1CucIzVoK60dHwvl8Yc0Jyz21KX0ZkFGmNUF+8j89gS
zXmLhTPGHxPOGc/lDpe2ifBsBHGxs1tcOqQL0pwrNMqks3NhD4HAGjkSgmJHDOkBuOG+trhq23mR
j6c0Oj4SMGdQivkpx0UhUmSOttGSmuzuMGRs+cAT1Ie4amKoemnu3mqj2i3NAW8slj+bzglu2uP5
sCAf7/IFaJRLjA1VzEm3YcCPhxRtemSZ/Yu1ubn1jY89QQevo9OPh2hwPkPtgMasPloFjbUYmDmL
1vfXtY3X09YNbl1OjY0zifgwO+myY7l+tyfSAzV3CNcvk8NUUQtRPMCgAApKyWakdr4IQr+L1BDS
YzF1SLmZoDAAoyonFGXidd+K0aLbso2uIqcupsowYhbxPp7JofZyPiuQsJsocbzdIGbynsLaicZj
1VwTBi0fnSMUF69SSYjDApK7XsJF81FHBKl8oNGQ3zvkkwUgmTjT2D5tPGpGZsLLKx8LN8QGd2e5
5r02TLPtUPI2LxgSl/ZXEFLZ0QiXP4VAEVn6+buo0h9qJj8OBWI+oEEAB+b7sSgSuo8yAs7ZsT/l
6a7PqphxqfJdyAalzBH9X9vCTZg0/WGOKglSrkNiV/zukk3ojRRvi3evZK/vV9YNJQfFFH/LqMrm
h5nCTZvwC+y0lx8CCmAdYijuO4nhzgx/84JIhkgqw1Hh6X1DamltPYwA+TAUJ94MQFuaG9TssjVO
o3d/ivTRcbnFlexIhYm5LSQLNle0lnU2zdUFgGB16QFAPZpxMJBqTVGJa518GGusc3/5UkZXh5iU
PwHyixbdnaNlHA+ZEv4mVfZ7brrluS6MvDtF8lMtPm7wMp/JGye49tPY2WWVSL+lKNOs3a6W43h3
4zik8GWA2zwkyRZ0S/08dSxMZi+neYSH9i0eWuw/cT5frAobI2iQKBR3tx/xPNjmwoY3uI6h+424
jTl4mt+yrp7+82WuFJ5GnNOgREsSU5JG09H9iyHGfYOL6G3dDs9k0i3u28Kq77h0Ew/iXPvHwfAz
MMwsoHTmPfte17wVkkpzDsvo3GLK5fpbrT3dyP1cndMyHjYLzodtIbGh5i5ZPU/wcwk+1ewN+sbK
FG1xC4J2PrkQ12LGw2vXB5eqkb9iJ+QxOscfnl1V11bCos6GeMOdi2hj/IOfs+qcHS3BJykPDUkG
y//V14IdRtt/je0+7X3nGszeLwt88y4fi/YUO3Z7+ve//n0h9weYVgTvcBmakyo738LmLnmIW9kh
R4Jp3SQ9mCzA4AhTcxUG0DpZneUsuVPnM4iHZy3m9BMw5HtY1yDfwuRUNI0mXZJ+hG703dPldAgY
ULxg8E//vrAG9E91AtAwXWa1HVvI2LT0RIdsSOrPqe3/BGJA98+m/l2GJ9UCW+Buj1gFhOcsMLA0
DEUTjpkVQ+jWYPVCoKtIlSSy2i4tURpqPhbanK2qza6DiwrfjyQcWk+TcDVNcoEXl9Wj996W1lUZ
nZ915OCkL31sgcjOUZPBr/a3y4RabB5fytDQMdMCw5dFXF57lE6GiOg8LUhFyeNziTpxHZaqvztC
fDK1znACl0vW1z8sFx9Gp9kh5KSgF7/HNyIFdxrtaTTn9DuLYRxXacI6UGUKVxuS1GC4ekcj72rS
ZTMQgPZuBpYbEtML25ViI6bwYkcgwGvHCQ6pBCkvJnz3bLtKF4ZEY5OM9K2x2/Qw9bKUh5kMSIuV
ha+30H9tlmK8ekqQvbFT/KYPe0dtpFyLxVvZjkXkfWre4GAfuzGGaCGxcJUtrnhVfPd64rFNr3/m
fUz+siaIG5DSXadJ9HvJQUVQX3TonamkqWT+bejt2Do0WAFZxm/oWvFp5GZ5ZW9IupqpZk0hd0ct
b32O5rS/KWnm/Zw6j9hJEZyVphbB7QmQSLDhKsT9g8SEI3XC1TmLYa9UvCtBQd39SNRUm07lDUkW
T3ZcVRdTNOVRUOBz4hEm9tIP99VSgy6osvgQDzVKH6Tn7hFgJ6OMTXhg5lisV246+lSicTuBflil
fSzqUf7UZ3+6TLDyYDm5hoM7Gc++ZnmQXrNHrolY+zrL9DvhV+510nRQI01zC7NoPQXqh0FVfV7S
7rvbA8IwwftXvBQx+ln9oWzPvdlKNlQR4Cw2VcziPMAuHLfQNBRGXS7rmG/SCdrDXB1h9ESbICDJ
1gR1/3sInhfwvIl8VAMryhfS6IO0Lpvkpb8nbXyQVv5zLPN8p5XHZxVHi1KPRze1FlHnXUNlJQfq
tcZzZXweAEZPRHI88pN07+xweJI4TINr0Lh/81j36GXj09DjpmKPMuwr+saAGz3LICiee/dWNrw3
ZtLFHnfHO0/GSbnOltsqIftSIM3ZXC+mIN0PB1furN4zR41l7GDFNUu+CRWy4oafsL3KuuE669E6
lb2u+NCS74asjDscW3ubTQQsQvu3hddgy2OV0SSfzDaYlmCbRNQJdQ3TSJRopFd3Li9jvlyK5uHB
DrubNrhhc5uDDC8b0Vi8zxA+eT7oK+m+IxkU3OjNNmE3s5KYUkOSV00V6JNOuN5kifvWIPeBeUzu
QQyuyacTcU0JDqtZ1z5ng8Yb1T38lKZznnQ8UI3pffbgQt/hId/TR0sNJ2W38TEIWYIrA1aynhmL
xxwe7zDjRhaWx0QQNfLG8ott0reQd8Jrf851cPXqNtpgm+Kp1N9jqfHR8PJu7LwMLp7PlacbIrxY
ruNe58eXZcpJ4mGTzO1a8gQNidPYS7pV5UPeLOvPWERgMnJB/Alz4P3fl4iQbsdJ9PQYkkojL5nT
nBdu4s9xLdoreO1zSXuBP7xVBRrE7M1/uKi+9IshuLLE8r1us3dtlelTEUwwe+vBI5bhPg2uGO6m
HOuPBQePkz7NiRu8jTqV57DD/u7j+YlLIX8aLjugtpfvA1zuLQHtz5qdwi4I6uDmcJHc6LAKv9pu
3KpGqt/ZUP5VA/ZSKWbuxTNdfm7xuMROraTrQtKONibZLzf1tqyV3AmuBe5HivBcHt5dl51VME2c
dNhtgO+x+J2ogMniMtkOrPQ3rmmtC5+cc6tK9rDB9COy/eVZhUQYExxSmPeXj6Cd0qNXNZrH8AR5
xi1+ROBDfaI7QzdesvHelglpltSEx6DCnUU7hL0S/hJsJg9xeujD+c2xMLdELGALppnNtFTRoRAw
ukHqV1vK9JydQS5+yxcvO2Rx8WcI5LcYyeiztDKzJfm/EDkgkmHbOmbzOO6JRwefeppC7HmcM5Dz
9kkdDa+uhAHQg3Te9pltWJnoZEUPGJ43RaBmpNUOX585KKcOd+NjS+JGQChqf44wqEcPWjqVEi1b
+cIAy+k9Pzz0uv42L/ekroe3EHTzrXW4QJZjvMs8866amCHHTg8BFATfFJTPpbj9hdavelrMuUxG
2nPy/sOfDjqtw30S5MWurrQ6wNbB6uB9IaP7n8Xk1IAGFq6PFSq9dHR4LaPwj9V316GTy4t2lbg3
jy4pioDzVnzWAXKHSxHXQZUpSdklIFETc9EeeojhLfTgCKr3htfuInKekU4nDB94JXZuiJOMrkTr
M/HbbpuXRA6m3tr46tIiZ+yiBVNwHpPqGnyvPsaTf0tbx767As50ZYkfeZI4L7NunvyRGG1W5OMu
ZTAQFlMAhoMYh86HcnHACaYJf4nsLy8SaJ5584s9SbUOm2ZBWxiBQHnQG3CLD7sM2e/NnRS6RkFu
Joxzd6ObGQ+EI4EIZG21zqWABhJ19keWL+9LP6inMcs+Iq3yW9JbPzlQaIzDZrsOhIzfF+hdJAub
mTR7TJOh8CQT+kgAGDD1scTp9m6Z02wUvNfY1zcZzfVLGVtHeBxVH4TvvhuIV8EZXY740nwtvJcp
xKA1N6uxTKr3oR3Gq2LTtGLnn32OkZMfojTAxs53/wlzotm0am6P//4tZR6/kyUQt3//clYXPxHZ
R8UHf3Qdoq/Cu1giNh9T6w1XPbNYctSiPyI+z6dGSfIUj/9rWh8vXWH12+GTKx4WyEjOGIPsgFl0
WhhcLVLzgqitVScvUgJrePwqJ2pSUGPYNvWYLp95waq071kZ//uPeqd+A5/t8Ugp9VtQWv/9q0I8
q2cY69l68t3DGC0OJl/zk+IXOOxN8+Hq/kP7j125Ctc6mwALz8uBzpCMZsnB2VbWtLG9Zj4VqU27
WdO+GzVEJC1Y4c0TU20z8mF2EUlS+4kpE9EvYd+WTxmZEssiDuRH9lZVbCAdrEQbzNgU5+JfPsJu
P9AP6p4y9WR5m8ikNi1YUcX4lHNw2wPuaupNV1FMEATf3OA5NQ7rVuwCiuI7mAjrlFsXxjh7Nzyc
VUGY09izkDELRvdU91Ra9aq3+FVmIuJay7Un9UJoVZ+oAiDXkdKHUc8PKomS52EJVwuJhVsTtNdS
+R+ZW8f7iS0xk3cnKJq5DENWr3sV2mSH1YzyQ4fN3NmECylcihMX56xTEfBqGWjsDlCBzSjA/ae5
F3P/tYQULOq4fseWP+xz3tKVrskWMrOx9V8cXCexpiqUcrSs/564pMjs3voaFT/aQcUKeeg6mCUm
osqBT948O/0KJXbaOcjMxBgEa+rxWGSLXOUnqQmxqc6Ozn7yRww+lJF2WnfjEsGmdn7glHnOR4xl
wVIfs4i8czh2h5me1rOT5OVJJC78dBLoDRA4osIEtirG9HDso+cuTObNLgwoE0D0ebbNsdeU3zUD
1Mk5vSbBg4E30mkQj3l8FpjvsznFCb+EHBV2x/Agf5QNXkp3LM4DA83Gxn0FK2Oq1wH7uFXmcNpG
5HsafFz/XFLZiNd17OIPdJBnL+kA5BfRH/zKzcqgyAV8Hjg7hSCFROa+rEtyDxa70rTIb7krUSSW
Dq+I5Lk0e7c6j78G/Fx9odcN77pgwkQs9Z8qNjRkhmhaqqqgvyx5eauJC9eDli8telDlRdllbONh
O/vp8Ea96T0Yvss2dc65mbfDVAPQAO1zXhbubBWGiLwkcDlE/jeKYrBkwPsHiDORorY7d9t4JFyr
oD00wvuB0KlJu8tNTapkX1NyvDIdqbVuIEMT++mfuGgwpTJ4Jsg/23nes7QgXbVwTtWVPDk5I4Nx
0Il54gxXh6RzNtDIAcQi2jQ9LuduLq2VsPuBDgYGgbrrKpbFm671V0vlywuU8mzXWNzu2YKdimUu
N3YFmscT9o565dcpBdkjMufa5QNvF1AdLosW6XaUJsLhhJnjAAMwDqcV3lTSvrKUq7SRb3WAsQSd
+2lItFllAjtK5lNnZM3O2R3MH9Sqm6gAjkjKGhok2dTvXmrH6tbN3AOKaALKuxboU6r4SdroPcYq
tY/D5WtgMEPR8kqsOlK+Z7ZMDqbCCJzDH6fxlfKwWNOoZUUYcQUn2KrGr/VgM1kDGm1NB9BBYwna
cfNYs99yomiDeMqBltHBlKcN0fUmYK/N9RWIPCFpqkWxOO3atLsWKb9fYGNGEVz7MucoxYOkMWwo
4RLEz40h7h5/C6cZlIRTsfAgzHAcpTk4S7BbbNdQKEJcrxPFMXHErYlsYoWdOQXQPbGkbDqequdV
bmEbCwidrzk+pk2BYXJwu/LQzD7bAOiZnGQ1Do1eDZexYnseal479AhbTc0JcxluKZ0/a5mTuOzy
Jy8Mc6COQ3yOsmU+oVBid6dGD5MBqCtqQvuKNf04vYuW9lzPFx8FQuJlsUG5p3NmcdsJPhxiH1uq
fg7CefJQHI615OKQILq8dUi7Xh89hdFY3kJdvgxl4N0Vlk2X7/ar4fGw1cqQpu1ejbXM70083kVJ
QWAtgRRAKNzZY26RK+UfedmIvsZRxGEexip6+TcDyepROBzp15EXip+O6RnTN9sKtgunmjGDQETx
YgZCTlUfni1qULm6cQ3yGvlDqoncoBzKPW/VCd7rQJJ52CUR+7DYZTto+c5P7BA0oSQScIdfRzSv
pWu/W7gw28QaqjwghZh3d0ONJRRdpKpmbI5+SzYicsitpkM/rQvGY0oxgz8lk4uecr3tgDKu9HsQ
wd8x2WJfx5kboB+hAz14+9vGVV/CidRNTPzNrQqHamM+GJ66J5++6E2gmCZ07omr0MnnNLoXV4fT
xpGkZwysmTYmmjdWGLM6t/wDKvMGGvP7gBFxl9IV4NXKO7URpXddh32YoJ3SLRa+aE3dBgRF3f5K
unav3cwl54PaHPAYXrc6vU49BW5h1V0Xf7k7rlWu/aEMqQF1Nrhr23c1htsxGn95HpgjpcZ+bfWs
IcZhdE6z51w9yy9PfaX3VVswuxYF4ZsW8USYl9QjZpANyz7Ol1d2SByGdeOf55Iz1fj6NZVJcEam
1tupWQ7e6B7Tbo43HQfv2XUnhoBAXwOPTQ53tQXTPWsgdlLEbNTFDg2gnKJ8NdQvbafy24R5itLH
4lxUBAIMAehyJLnC8mHfN6B/pOwlVAGLMmPZBPusLNrNEgnS3Q6HfVxBX2nHJd+KfJpeFxfVLnXp
mkyGS6PIqusMDXYJbnS+1mthU0WpSk6SpWf9m+mW67JBO6utV3C4py4qs8OIvzaORighZnnqy4kx
zcqZQwwdqx2bq7r2TmhQCHT9tmLlbgnCyhWkCWzipjHAKiQBSBBbKyPHeBNHBRFabd2L0tbYasGw
ZVwSvbRmNPISmEldTMR7cf+UbfV78oM3MSH62vRtDVN4a2xotbFfrsOZdWWoB6IJOPNzZ5j3pSve
Oif5iGNNQZZB5xKgiNKyQZAvfNKelFLObv0Aqox677s3vxOQ+Hx8AKGHUuS/tV1fXJiA5K6Z0GeE
Jo7gIMOdbVBug5Psi7Scv4dgiHQabIrZGV9jm1hsDU1Bq+qPq5bs5EuuPEwMEs2/Pwo611Ae626f
yeDN0928DU9O6PqvreDb8Rv2c1jSs4XKJJX3X+kQ+nxjYKvYla0tm/bGaREvfP8fVpB+iDz7niAX
wU2dnrkQNntvtMZTGSFH0jhxCIktiiR5mQDarVuDd5x8SnnyjYerohUH7fwaXfB70zIfNBM8pYxi
NUzks4n/HOgxwWnmjtW58us7LnqE0bl5ZltBoID2sCYst0PASsUNdb/zFrDKlObt9FSReE+pXW24
zxOWx6uXLmpTUMsOGDIgR0K4IMq8LfWdu24i6UZjFoMKCEwO/o7RnQIvIbLXTBVEsoomP4yBzX88
AoiYTPjWwtNzMTTvO02CSyvpAFXI8z1IzEcwiEdAxijXDV56KZx3WUvKUqf6B16R+JkZ9pteoEEm
j7gpnWU70lLhVRjELC/YSe+aCNQcV/Xh1i7lSYgW64EnYJZm/dVzfBDm5ODIDwb3YRKPZxzQIkFh
Lp2Pw3qMscoSlCUUSXOPV5KIsf0RS22JJvXwbSULEaBkQVfOsIufyZC899SkTji71nYxKuTfmgCq
E2WYDtBNiZYhy7O9E8tXjfLy4XDR4AF5rEdICQyL1aEzo7OhZIuJuqF7NneHDH3ZZcuuuH172nwZ
15jrmNTTtv7TpuU2fCyI/SbIb2jR2PaEQ7V9DxSFurB+vyzJfMxIvtyly/hPf1//qN+yjomyn9I2
6/6qFkgiJpwDYyZ8kP4LF36J5s4Oc9QY3KRRq6CWbz3Lyf0YVzBn0heMVs+MYsBz0epGsnowx0a0
/V++oavcOIDASPb8FNh+OqN6mKjACWrb/ehZfD4Av2TW2ajUgXXJwHseyHPcQqOJUtQIi0wqP1qW
vcdZBxB3ZbINssnaOB29TN74lJimOZZxfSfu97AB3+O4MBc9DfZh5knmuqxpPMe6FJD+NsHEZWhw
nGsYKf+IvNyuGgSHg2frV0JQbIs7mMDaj6xrUR2mXGVXJHrCX8T9wBjE8zEPgXBOgAQDl4wFzrHx
HoIJxeuyPEHO3DioxjR66eelwKnhTCy35ir6m0oEeHso0TKtD6Y2BsIOC67oxt/pqEm7+hSgdhEI
vhyYBOrmso0Lf6tqGsfTKZmY8ZcVM0v1oo5sPNqr2y/nPnB82rUOXemeRx9gjOfeeWhcgyKlgjAX
9banJJF1RiPOcYJ5f1wY3krrJNwI+V1A24uTE3P9A8ar7LNs6njN2p03QM9ftrcPBmOf66VQCLMp
i9lk2851cnDs5t44ethmpVJb3MvzqlySqx7hamkl9K706QhKa7++Lj0GqS6dTs3MIzxoDHNIGYFT
6TnUy5x+85kDwUgQENMDDf0LnfanE5MwJEXFTxQO/pAg5y1LOf+d0YK/ZmG9X7xLqx4jeemnjAXU
oQg6thZy7l1aDaTo1EudhskOQC/u2D591YH/MfqxZoOC2DmW7rjrmu4QeD4Pe8cACclaIkoR76H2
t3aaeayGmfYhpNOqyt56nNXOkrM85A9Vuq8ATdeqz7Hfgnu1iO5BW6//2iaZ9onPi9U6dA4PDFYp
NVWXoo+sF1/aBzfXvzgM+dnKgBpHQJZnC6UkKQwKFjt9f91LQk3//iR/ymkcJRduYrPvCyGOAH75
ceqDn9p76Iy9DXey51Kqw3svWCqE457kyaWqShSwLgvW48wtbvnsVPwVa/PHncBZlACSpaGNilgU
gRYuJudMzG/LQoh40MXV4N1d1cPjT+Jptk5hxNPJO64fJy0oNffdZIBa8miVjGP6NLT9cSH/dOAY
8zcKuFnpmmLnZ9FwBLL8THLQnXN77w4jeJJpzYK4A0PIJjz083viB/0+kfYLvffJvgnAC6Wh/7vs
IEETNvwmlkKcKV1bAwxmgJYP+Yd0dyuw/VNrwitc9K95GKdYqni1WrFss9x5tPKRwSFfVzRQ3GzO
WioAZxrXTfonmmGJIVjTHwusxvSos0olDEkYkdzUBQvDpX92CrYpgryEBRb/SAKBZUdbk+f15aaq
ldpNS0r/XtOC/bSbtzRqYVC33CXjoi+Ok3TQMWx3j33kQCaCpQsfhv00VOPbo6KdYyEdMnPSaHwn
rhu7FgHwrHy8dxlci2aSfKgzkkgKwkPCSwM4yXvxaaMk8U9ptkr9/WRFem9F6Z1J7qnqyBxENlv4
Mo7vXguWQ4HnVhjGn/o+Icia+Xvd4qDgVjF9gNjmmTtG7c1N6p3bYDNEuP9us3mBUqQfhJHHP6Ln
PNTxe12lfHRt/1VWjtjXrD9ovsBJ3Th3xRMx5oJDwGXGNS9/BxUQmaAfKRZleOV072ApwHIc7KPS
6CqRIxWxahY2+SQ/Y6/JXxmIn/2Iu5OR9bG3gZSSdUzuezULjuUiWfkZFfQNxlESPNFJzDgmgho2
TvtrmkMi3n1wNejea7dMc2ba/m224bPnE1B2rjD1zcfhxLoH7IsvgBpW2VOu2UxKG++Om6YOrors
d9xM0UplGXa6fl9ToXdpsWjhR13Xw9UtlgC2Ht5uwMVkb1NoqqYAWoXCLcfwt5/M/Wmw/Q9aGlya
0pJ9iJKtYiKm7B8ukNBxf/RBs51E2K5dwc9KWZV74/fvDpV18LSsFxGWFkj89mfMwZg3EZ3IAQjU
IMUZgUvNuw5cuQ5ZZ2HgX1KsIEvwC/kVqS9/ypOq+HAZRVeVfc7TknbUoX21o3RLSsk5zMvVSmMJ
OnT6JrDTnz12M9IgQXYpXXDO8DazTNyTmQGWoJG6iUnOLk53xyFZ5LnWkxfY6sSy/ifMll3RBFhi
+oHHi64+h6o5h3W04qoNOWfJuUXQVGnHRQqMnvoDhPu943EnWuZiW0YlIZbJgfTYFe+wctUVR31P
bgZ1v0IzkkTA4a/m7naJ+wKCkkPbgp7NuTUtDA4HrkHoSZwHjy9NKDDgWzLbCvJm9CHztlh5npzD
QsWgasOLyVNDWd4cn7VuhoOJx/3QglVZgihcp619afuS3SIdhFt3bL74VoPHR9+exuAQUTdJRsc9
C8X5Gtf258DJtct8xzrrQvxVjTPtfImkgc/sb4NzBjJk3JzHxxfI3bv54RBp0hpmabP/zyd8sXHZ
IJcIpIsqSqNd1rTybDecKnLMj9rF1xst5e+5tdhCdul1lr8zq2Y7bsL7hAHk/J8vs8meg2CModCl
VEAOZEwZUXkX6w+YtFDjBc0DLBnSMxV1gIh8qKN1AdMSKPLfxpmt7RTNiBoOVJmCXkSh1YJJ7HFw
uu3JinF1TlmhNrVyCW1L0j/F9GhJzykk63iuKJaPA6mq7Rg+qiZiDNyYi46yJ1fIz9Z2ahPBelTp
Cw+xezWa9mAr3BSU6boETZigYqdCr5yj74NX/9YEgtjPpxk5G0uCCSYg8eA7jsOrlZH00aBLTJkN
XJgDulNx5Kwd+HtLo/IzHAH8nwyNRNb+9lP8i/yN2C7KBppIuLeymlObELGzGrwwY/vF91+u6zZB
+8mWd28GJDewtidcJ18612+PjV1ioUtJh9PAkF7VYDc3zVIQPYJq7BqCLrXA9dODbJLtKmdqfpKx
BQQufqhSeX+yACN7nFqbqC/UscbQfAxsgGrZ5L123WhecqIevfMqJVPZ3NsWMBXiqz7gnl8ji6pK
rGfLmD/kdm5T+v0RhUJrRV52HH1w2WXsujDKdk5ZfrIWIBnYyRchoKtVUe1/umlybYsZU/Bkicvc
yccLN07bkWX5Rqq+3XdF1ezKIjst7fIirLi7OSA/F1bSxOpVqxrasxHpm1aATqL+Gj0UJKQTDg6r
hsLbIP/DLo4J3YcAOa6ayxB/nwjHUu3su4orRMGGxI6STe9J/yqHx+asAl8+Y5g6pyFTzqjhydDT
ie83/OEN/j3sE0LAYXexgzw5sMLex9IhkVQSALYc7qOLxAjsy17TiRwUBN9a5Og4zjdZ0JXXOMqe
O+2WO7GU9YkwcLobI3h+me6oIa51uLGkXRAOnMEMuILKm4kLFcLwD/NfRJ3XbuNMGkSfiADZzLfK
WbKSww3hyGbO8en3cHaBvdHO7x14bIlsdtdXdUp0Yq8ExSV3de9mUDXATPGJtK2TNFfk1tFCzPOE
/Q2EvhG5Hdhck6IMBCcnCMOrObjDVZp4GrDSn4vIfStcOEahKH2WS60jr9VHq56h4VILzjCLu5Nq
Rh+OzKyH7BR5alP1Wwd6rsN8eXp0rSx44+eirqN1lDbuwbMoxrG0PmFvPQ5LVHussqZeE10SLqFj
w150Bv8viRWVBwdDyzykzrQRjCEai79S+qayaAfDJH/nM2nRKBduq1DFhu3IQ2l0UIm6OFkTYV2M
FnEoN8NoYkdvjnXDx9pztn+U6nCuqELYtIi5ZVcFe8e2lR2xpxIKpZ6XYGYq/1B4o2DigfCu+T7M
UGQC3a+wJfUYyFxCT16XUBLcEc92XJh2PmvnDhV/nLPX4gZUEIc5xzPoKvRjngNbkX6hLIDyMHTU
JjijZR1KSdrZaG+lgSifbqIQQ3bVNhzA/JIuRr2iGKSBtWlZEeSdnn21GKsd9I38EE4vw0BFXWky
iBh1bWbrqKtcIQdX9I+Rm2eb6V1EgVk2LDxSseqMZP7aMfm5E8U4VFHW7CTvyrHRnm0apdvEKF89
EQqIVaQ720TpL0XJctzgGd8BuPMw23Q8jpF2OWEZFNTa6UoJ2YVD7KhXZl0M5GKIquHKD0QrT7J2
FlEeB9cxV0EKYsMIBN0jDruo5QgNQdGkcnJdqs9lJK5RT1NIq/fnfy/29KcOHprlpsuK9Zl7ko0q
/kB3VWX4gf3ebtd2bT+TkoCtORjlcWhJVeNlEkUpP/IJQi/bAlxVx764Z62cCaXxPyCvb3GZ0hQc
OwSSW0s/FIJYswOjychH/YvunoXutckSn8OO2f60xGTxqs/scKVCKiAKWz57kN4AR2JGPO86jnWs
eV1LazunlqbUrT1+pQuZEKDRRsc2NHCyXcWIbBm4j9hR5T3KnWOWTc3rufVud3GKZBqgoXdwlHtG
2nuD5G2gYczXYhQkITiBVUpuoQr6M73F19o0w2vKzzlrBcAjIvzDJScGzxR/P5gI+hyKpni5Fl3Y
5tB3k9B+wfpBKNOxH15aylOH/IvJogVADZdJlJmFFdFYZ3FdPlRSiNAbKwB/eLVPU3cHdu/8iJFk
VTP1a8bXuAybU+A4yQONlCSsrAIgmnn68Om/5QgFsq80zK2Iqx551nvQUoM0QJKI4T+LrSwhbblV
tvBzy9hXA2URLJ3t0tRLY2UUPhHeWoz3mq+ElgugLswWNoethaFOwCsxIk+X8qk53bPRDPVW2sn3
2OHZKpo0PkvNfUs4s9kMg69VicUends8oZf7llW/s7DCiR7rGhdNmK+NRj7J+yDF5i51WiWxV00x
yMEPJsT3znmJUl/QJk8ZbtUqIZURu1qym6droSGpxVjJ4VG05lEU4TP0uqMVe8xQmIZJjWdrGTXz
KEOOpQmZTdqwb5iSL3SVfESl0m6Qm373biPwVqOd7rW2Eoe4zsulh8FoqVUA8DtMnwejJoUeBL7Y
QOuvjGumhObVx++4onOMXYigcCIZ1WOAx25O/0u5ZW3DDNNCHSO5gU/B99eZrZHiaf1hmZUUSiBT
jBwsGZcYGRZBFVtxGZjmqq2c5BiYh4bhdxj5wScTionpPtUryDbYJXoyrtJxaeYZnhMRMXUam+8U
wIMXj/3dzAJ7neMXdTupEyq2cjLlYk+c3IFCr02R+rBALuY2zGECLDmc1Jd/L5pRJFClMREoPQ0t
SgjgzysLfe/rOR9Nr6Anh+zA1dqgfb2JNIgaT4+sz9bJu0cTxtWxCgsy9l6z8zV24pXmYqEYcv8c
eNVHEkCQHLFCHN0CaHXgxtdkesGBtVCFiD5yNqEjz0rutvYLaYweL7qkNI4quLkH65TW2pNyP/bP
2rAN6EBbDH6kLYMI1T4TBXdHn4tzlo+QPbpN1Qc5JO+RdLWbG1vAH0RABuAgcS8f4JOIcQX9M47g
3VS9k2wC/JkvSpQTISK0LOLe3buGL55FdAZwom7GFt+LFnh0eHTx2SO299LRPcIJRqsxKOMYrAs1
WBteSPjK6l/pBrnxzbBKBTepqq/BQG+7g5PuohDMJDJusnyl6VZDGOCYppyk57UvTTO2L3n2lnEw
oRCcbBmOiGFXW/4f+9BgGSsqIPqE3FMpgcuRggPy13vOISFRvg+ZtB1kEhxTb+Dkqzj+lND2X3xH
x8U01t25cwOifaOD8aYY7fZY6y9mprORxr0MzI2DHe41WOxOBajEvueZNLkrKEew9F2jN/mqg/8G
9Atvzr+XyOAY03BeJV7d7YbYzO4A/aIXJWsA4dRMkIvCI1MFpXfofOfFi6dOCS8/GCaalqtSN+Cx
9T6prWo8G69bhnkX7uDd8MHXaoJ9tl37ZjRcMJihMxKC3KeMjKi8UpdMcK2NBV4SZj6zQJuWvlzo
kgEe2xFEW7EHqOAsNJNfpsQOuKr9nucGJWr7HJmMiapmLlLDFkdq76PSOVnTzjtiNak5RXyaQbzP
h2Rkf6mhfIyMGLF2zhOSXc8EKojInIc17YvYpUJvTkW/5M4V29i3gRwm7rsa+ca51UGaSpNprBIp
7YY5hQpHy6dOB/DonkrDpx43yjEcSlqgm22A0eE0Usx0GoTzWQ2avhMI5dtomKBKIzdukhFRDZSk
OzONbs/paDjoCoq2VoMuOUpP/dBJL06oZ4vVRadLp1zZRW7u9WhwLqQC6M1os2VAB8syxpqB818V
24iT7L7VmNRVQTBurCpo1o2tnVhW049CtY9CHZtz1RX2NiSUOWsGOi4Ky0gWieO7Z98iLSjrfF/m
HKVbakdRLvsfL6u9ZS8UMv8F2VQkwFcQ8gLZxcciunDSQdkTml31o8cZV6ccoskIs45NJtdG7L8S
XuU3VLSjTuHxQk3G8VJJiL2eoasfweBBIbfazyQ2TRxYxTLHY8iNDtg68aiiiBZFpjAMHAg06Bi9
w6Hiiw1YhyzcuEO26Kvu3rbucBJaXV2Gxnk0Q4omXkzQ/jw1d1ZkdNiH3WJrlAlXatlbR1x3/EsW
LCGzMo0Vo1m5CWJVJdDFwcAc1OraZ/ywSMHfmBBuOtvAWT/KjKNG5iwzlDBDn2oGuro6iKgstkHA
UuoNzcrIBHOvNLnk+Slsor/OV+xdH1tHQzSLIgj1Rxe3wbJsPisfeVmkxYmMq3NqvTAjueZVa2Py
9mqkrWyePwwUITxRnEUnpV9qwLvYJzkwJWYxx4sPJ5Uo75yZz9SsqWdBtSPFDN2ri078BYv2X5VR
ftOdKtrKppt8HOlTZzw8y4i1nR2avMzexDAaj1hiRG2dJ+tJ2jnRre6iv6YV8pDXTR8u/v2xdhR5
6IOMcRb7EuwF8Sq163oXEGQ5+tNLpTcw6bF9NEZJ+YnTHjNnVE9y0IftOEx2hXbO4XG8CiCzcJ/5
RFraGnEVOC/UIWEgaqJ23psTrzEd3IOf1Q8XhRreDNGlCJhahjQhM1jEtXWyWwr9rCR2d16uEBQu
1FtSagIiUuS+/HvxWxJz5dxKguzNbEVGQ4vhbVk1lBdN9iWOt1ChMEvMNIgzqcIwusuBa3GtvSSu
pxLENY5Waol3LWkhgmeNsUmkd29TmR+k9K6FM94jYXg3oYJI6ylrx5kDK9Cumvql7XFVOzxnTa+8
tGTYfVIIW5I2E4QRCzFzOkPld+ySAONFGD3QsbWlZUJOKjzevnxUjWPNgXJW194lSkmZIJU1i8g1
+zUuuVVkldVZLUvjxagfvQxLCJYKjTzS5S72g/DRBDzYRKhRNuEYdMbqKkj/StUWoSneYrehjEUJ
r3FbRldfiT/SyDTWSHJnPcmWofXKTLIiUWOlawcb6517U13wLmorSBopB+hWPBoWxw0LiXm3OI5M
y+jK10tmDIVIH1n10gYqW1HpHTMTsJGlI0IOmirf2NBtsRI3N4l1fmXHcXXSG/MThoZypNWvP1s9
kyLNba0dVcBIYHbGyqKW3ofingl/3Kx0YoaTzjVF1Z7GsFCeOEpx/KFFIwdRdtSn+cIEhU5GP9sH
Hvx5VY7BM+QMFEsQyHjhiq2o8uQU9Kh/SU7DpaoffA9tO0tFsler7DCSnL8YLgUYTXh1nFVFCObd
xYpV6NqvO9rOgV/igOoRH3NNYZbLy0wHiHhSXds8WYWJP9QocKBzCNOsMLvlKDR10VFuWo7+jlBE
fmgVS99ih6hXOATcy78XtU0ELugtkWWDTOKhUtEkGlVKciQY4wZUtiPW0HFBjxw+xjEBTuVu2kGn
D4x8L1z7yNqowfAc8OasKxOmccGplI0q63keCIYzRXEhY75pctsAjInAPBoMywLBeUxLDHetVWg7
EZ/Usm3qYDfY44G9h7s2uRd3sZIyuc2cVehpj4Yz1VZpRXLPHXtt5+2AcMugOO8ye1caMAUrfRI2
02oqnaQitGnXLtmAdSkG0KBeZYMi+BtbzdzqGg6ULldJVVhCwAh3oXNS6VssM51jowq3DTVgxPnv
pzCwCrgFQ2/1X4W7kgXTKr0aqUeydWuTGB3uFd/a4byBo14mBKAypommc/bL7iwiOeHmw+xq2NGa
NTTAgavn58EVwyxFfAEXjL0x94W8t36yb/BrAkEUlIvGQhz02KAcl2uLkyyBRtOob0MGqMtNMqBS
Qeucykgrrpll3cy0kZdQHZ51r1rntGj5Cw6DlHSSLoHKijmEy+Rahcn3gBOYZ4gRbsqmRYXGc4JX
pDwpRfFG7k3f5HpO+WQRnB0J89hGjVupVlffa0h7SxmoEsStUuyBm5b7MkQBYJCzVqJY2TlBo+ys
6aVwc3ZyU0QcS/hhtGLt4CFO1oGwdipkw6y19RnSoXIy69aDBZ9RgWLMnaAf17Hn6KfRjoqNi9e0
En29//eicS7cjxEOFTXn5o5AIZJTAtqqYzPKmUwce2ZGdIyYAckUlM/CqS2222O2MTMcGJSd1dc6
rAhIU5e8rkZPjRlegiuxovFkMpAkYlrfBZjOhabQSktmqr4neKLxH9EIl9NE7bcGnQa6OcQLRoPU
0Y2Ojjhu6tteAIHsEU56yRNDy+xhX4IEgrVk38ZMiQ+h1j19TyvXseTSSjXzoTKWPdhB+b8Xeqiz
Q6k0oMIbZZMlcJvJbhF6VCT6opPSucL4H1zCPKkG58N1mnWWX1pHJ8rA7zLL8vxVNbWNB4GzLRn6
ofq4c4J5TDaVJpsBKf2JTSOj0YQpFAg8sIJoQygmiMguWWubHgiJASTgdx0MbV4NuEg0yC5B2dLq
J6ABAvB7rYXYcK6Z95H3N/Kd57ClogWH8+W/v4JKhTmzSH6jZzF6b6kuC2Y4ecMD5BrpTnNUoAFO
QRvKJ6RJzeoUaO3ze9jBxme4yWmKqigAjrOswZ1B0nwGqMxZD8LaeL6zgmL6PfnRjCg6pIn37mT+
2ZpiOkqfLAOD/GVmua+BNi4JT5JfGqDVJv343jTFYcASvg0mwCHcuWUsud16hv6zlovmFCAVpDys
8KbMq1q+EQI866J4ZyfNRsdnJwkNqzY3IrA+2sJ9NKV1RNjbVV2+CNFv2QtSr4SKpdran3TqG8Gq
95QpC4rGhHtQ7p6dX3tVbOD2wTnTvWYda5iyO81ctkyTsJM+qHCRrK0E5vWn4WnUL3Z39FokRPvH
Kbx+65sCgmRCG4fIA3KS2A+pnLb4U5vi1Dc+mvbF7qxPvUULKQu/nQkm/7jbCLEFg7XojQNAK+Qc
85po1AVF0+ANBcTtD4ovv9qRO2pMSRiWabbpEAFmZiFwqbxVZfUVR3G77Ezi1xrYzAhvmmcF3wJE
kNHnr0Pu9mvTMNhYSfuhSXZeU0u07ivnrhudmfByjA7iM7S7d4l2zZGIVYCnCOVgxmvQMnjHi8E/
MKltJZrRKvOG77R39K3NCGcBpJj63L5ir9+3lw6ResXSfbZi0GwQsNVdGw00MNvhWx2SUlfDgP1h
CbKtCRkhmcxcSftp1yjKf10rZCqQuhfNsiUDbXY1EUeVUA2y26hKADHLgYztCwdGBlTMXd81oAQL
vYeLm47qk5mov2GCG1Fx5y+CuAFg1hhcUgGd63ynBiaCc4h74uottG5G1/4ySLWPvN7ZBjto36dS
pkf9Zu6jIcOnQJJB7bIANq+K31BRxVYh5ziojSBLGtugHc6nlin+QeshVGwNf7qsPgkN8jjgq5yv
GWOlE22hPYeSzd/0BdVwsHYaWKM8bqz43zG6xe0Cj+A3CZI3EyYCqZM9VyFoPRejrGCrVuKAyoZH
H8W3AWmgYBjTFIDcOFaJwH8VE2+xjIkM6zNiHduoyG4ANW7AFeY+5tQO4Ci6RfPKQ535BYLE8Kc2
+gF+xMMw+i1WrbWJvfTft5A5Z+0gja8h9vmB/y0UJjCErv9AnAISpRtI9+84vWlpbf9iYa+ZlnIC
p3XCaohnJmDM3aHOKIsg7l+pNv2pHue6jAZTk4fg+ONVxZUZC8S0iTKZvmnF8AGKDiS5br8LTdnH
hrKSabftC+89LyjMUGHmhW5yEWSLZ9A9foEhvIoa4LijEdwfviz2mWxNxdZok3VkMWBKNMi/Y60v
8MLRkCo+lab7yQPjym6YE2txdzjMI6a1rKAK2Hqz+Yidfq+X0akyaeKNTeW9q2zqrnyHuhyTfI0f
3EkkccyibAPeOE2U2iffr3F/Oe/9Are56sjt6PVLt5iW6NAPZrV0H5ABLjyVl06nngrfZtl0VrHD
nQqOAeH+Bv0J8oexsL1oHyvmw9KUHy+HoC6yE8goZD8N2lG067FmWbn5lWbpXZcfBAr2GEgfXm78
eLJ9NaQCU64m81mdfCR2RNAtB9ZtqdPf0AvQg5Xdv0ee9SeBFXDgLTdjF26Qt1Wa5gbQdFq9p3Ll
adRTwpmDZlYCw4g5140NNWn0y2Flds/c1j+Bz0h2MLp12zln5zRS7DNPSfbNJHfw3Bk56SOPAYWP
sIVwcxl2fKHYZdOM+cFhxzj7920pZdiqeoFX26qxPKTZz5i/tAklxUFU/GX98J0FWzfWqGFyCTx7
dkXtaraBKebPB9/m+JzuDOdWl+ZMqjUMU7f7I2p8Zqtz9UK6InKhvte0gUfZqk/SEyihN6gbeBKa
ZegMCD6SuX65bjR71dODibsZ5yz773Qb5vU+yRSy9jWFnv5+NFWcIfpFMXdpkR44cMHpQBCTb2X5
rnjjAifvUuVMBmDxXBJe85x4W0bOwYjbRcjcMBfM+oeHAEU/ox74rXoqXXOyVOYsoUWWx473DLjk
3ClbZDrGJHkmtpnDUykz6Wcznfi99oKXMWE6UIw/JOoQDMxQLqH+fDujeKBSfpWZV1LvxNk6hjyL
qRGdoCINAEgEc5N7kXjVZ1Eiaeaw5D0FjK7nICTCeq0wm3WGGDaVtyts2Cs5AU2nIjdv5TwQmmSn
GclnCHU9rePlKGgnKY0jwkCm0ezhFiAl8OFfA2xMvEupqmwAED3JGw2z0HWAKG+0MqznupHSh8xQ
HL7i+En7X9zSkNDpt59I7XZ2D+YkHN59VT/BmoFzy/y575gSGirZr57EHNXMNSbFXGMp/wdxmGcm
IftY3cRm/aGn5SMowy9rwLKg49SqRHBTQi5/t/rzbPdTHXHelzY8/vrB3ODiJvm5DLNXOzhBbluE
WcT/xm86nuQnxq9zaRP/zexTrda3nORIXXosg+GHzKm/suU+DkC5adE14pJpGk4vRl3dHDIzCzN/
mLK7WLg5yRTee90mS96ehUGw1a/1K9ueLwFcJakLbuzhRu1WqUtMb/0HAUoqrIp1Eae0hFAXEuDB
oyql3IYgA4q4pS93dG/smR7oZDxf6LXKLZszr6feamMgT6bdK4w2njJ+mzK6RMm4hk3z4YbaQ2gQ
wVCArIojlQsraQZl9WUYOSaZ/XspTK6N2HvrXkLXuBeu+aNj5poFrc76Gq17gLiWedZluNX99Fv1
sWd2VUkJqT/sMO8TksnQyIeUfbLqGlCYan/eoHQoQvw60HP5csj1kvafqpznavuOTIJB0DF+suI5
+uUL69TdTLRjbXIj2um96e3n6LVPpJoPbVB3lTZsclTumWGhWWZsFKvgz9QTNlUyfmkd6lnFdAeV
+jug0CBAZWRHQndg/ymFuXFbwDKZ8F+kD9pE5SeMFJo06g9at9uZqhQfnnJoddxongDvZwf5OWF8
YNXKG/npFmgE71gcRLPRtmgMmK5kWxh7TQWCmgTfBATYEyrfjMJf6rVwqo9euqST3GvO1aLwgBlB
A8/DEs8x7pzGjl81BMlO4Ylj2phL/dY/07JysaisLPt8a6vOu0hsNCu3vUvdor1hOFgwoBhbiWdl
8daXsAVyi1pD1lDWfHvWAc5B6+GW9GmyRB9maEGgH8RISIxEMOyuHgggn4pZf5YF4X1d/RoxkY00
UzcKW+1uxCXO6GONoZLVqoyAREz9Ln3ymrrGd5iaP5piHVUWExqTTiXHaS4a5VKEE3jZIKIZ5UcC
kPOyzfdkQ3ZGUzy6ov/yzWLVhOTrnHGCY2d8QDUbfpPZbGKgtuAUuMZpe0QwvgYx4WWLapd0hOSB
tGOMFCsm9A0lfvJXFg4RQR1TJYeLiie5n6RvKt5SzOFkLtUJxtvG67LW2PpSoqgSWZ8jowIP1Ghx
QvdPSocNqZ5/mWa6LkZVn3EA4ROPym3nQocrMGMzygC83uXfEcymDrASXRXEX+l0lbPabr81e91U
1C6VivsXY6+ZedRW66oNX6j5dfOE+zJUzuBsFxLE99wGsTBTmx+pYhJpg+yTaR8kF5eyZYJdaUPE
SRM+zm3LJvlFQl3R+OSt5kebfOjoOBTUp9F1SPk1CHIP5ODVO70vf1Lw91rSQRAqnHXf1T1NUDKn
IJB3poutvYy//AIPzTgtE9O/3AOKzkfl1kniot5o/tTen9OyNo0YPMiLE/MqG5MZIBFF3+h2GCTu
fUTaMunJXOeJ/qNUMSpkv1Twoc30Mntzs4G2wX/GzRFEOpxqvrF88ZriiqG+5w3nn+rwJqG2R7U6
TJ/2l6fnJ2DHn679ZKbwXmdUEvjwvZDAu5muxBKrpkoWPYRzGZzMcXKhq+eYTNFC+DbTm43aMqwy
HFyDptKg4/MfOD+8JJ7LjHG042D4wTPkCG0f1OqXlvpXbyhxzHFSKGSyxUJABadU6Toa/JeMJUFa
3RX071M4PCD73sbS8aortHY4Syv0b17R4x2m4kPhyUTyZyey4QmibtWxq09DMA8AKQ2zeRTgqJfa
0D5rnB+q2RHz0GoLbnXy3mNSr1swD236livZ1GFj6LNBqzckuKfKqnyPf+NLmqQ4k8aDh8Zuqq3j
j1jaR8v+zcP+0LjJX9HrV2Lib03T3qOouPgmuXPPXY/KplWwDsG5fQKcuZRBch86vDhpTrRv4KIY
zGeKJufVzzCXJ8EO37fWhFIL37pY+GqJ+NCKiSL4S4ne3IraO7aSXxUWM95U5+Q0Hnca+UPiLPlE
9maySaJVEbh84e1rSrgPx+BF2HgD8zddcmnSZk96swaT5MqZwLg1I1k+tVH2sJ/5CJBTZmo1PiMv
fpJXHvy7wk9fC/cKFou+VJ3pqO8scryi+KoXzcByMDg1s/WGYd1PALzFDtuVKrghkwHrcJadU1NC
eGh2Btx7kAEzG3geGU320Pazcpz3XkQ3Mke4B81mawvr4oQMffCRAX3q3K+AZac1azz38ATA9qWf
tlF/tLTYpjI+1HZ/HDv31NjDRlM7AGj6C2/mPoI9g5JWv0WyuFtxfaHkvdLvyL1ntgjfws0kXUP4
NWPPOETxnzVyGpHVh+l42SznynALGjkZ1MYQY8A+nM0m+8yoNCuxLc48vVxrBreJmYYDrkmy5rFu
HiuTUmPbQoMX1RagIYDzuvcwC5LEbXWAgr4dbMrsQeDktczA+JNg2huCT6GqYQ8lobIaTOA4Zl3m
i1YP1hhqriK1jm5OAKHo1nFZzYeIJAwWmUZtXiFQPj3NPIcl/TuOv2dQcej7gsSdF/1iHVUDbelm
DlKGvbXAnAZ4iwaZX4jEfmAfPJhEGas2PKiNeiucYW1McaRwo/b6YYSX5mkUdrNCRxM3hX8ycDjU
1+OB9idieuIixMqJskdPXJMdysbu021Pahyi7QF1/z0qeOBVDWuVcw1y/tgme4fdjK2nU6t0BAS1
UuYMe4qZrlPqVEhrRzk4USEMtx5R/C4xbzShfWFu2ZuCEEJt0hBlYKR18uDkTh2NVqmjbulYROQi
jrCg1tMl7Ncw7DqymCp29/k4rVQwg1n17HtsB1Tv6KyFPVj+rHP+VExYrNk8mtQQF/dAr1NQTT2D
SpkBilhZOtCkUkfsR81laNZKEA/vTM6V+b+vZh1PWcvb+yW5GsAKb/pAr21TM03MSZ0qU7QWkyCJ
Vyt6E2q1dfHkDFb8WVJBO6+K5G8ctCfyEBiAry5yTjQd7Ey7fIGNsO7iu4yHjSimQTLUEM3b6XX4
4C2U3GDGvbFZxGOpbwNHOdXDW6fGr3riXDH2HQzNf4J9WoV+dgrT+jPxGewobfOheaQPvcKjewT1
YCvz4aB5UPsaPfyVpfJixN1HQOVa1k4DsZJCHC/AIUwxN8VJwNR1dgQycL6bbGOlNX6J6qqRG7Oo
f8S6PCoNrvT6VZ/8Vp2ivUXNuMnohS6T4F3NjLuTKF+mMH7DVL1QJvZS5xO1ivlppa19a3CWzOlW
irBXbHHXo9PXs5qTrpRasnGCiqh5tQv+SUM5fczGt86nShnHl6E5V5lqF88yT70lL2X0k1X+GfQT
hUsut+hoGG9YCalcoAZAHTqoBt2MYimapYC4zfN4PSQuLcHFKnd6HgcFQjjxFIbp5T32JvI8bClw
xSR/1PDcdM2jJHPEwa66pC1tSmzdB6rbQuKxfbFLfJozSV3PR0RXckKAAvL61cI5TXIcSEqPcQy2
JIXvzkHrI4B3ibJmOiXRQpQLBUI/GELmA2eBKo1pkHFWlu3fQmO4L9np3qMmOwS+ukp0/xNe6Kx1
nK3nvJdN9YwkM87cB1+g2N4zhNOUx+pfPnEw9ITJqNkUN1fbE155Ty2e90n6ZYwuD4dM7jrgE1iU
4D9bOGl8Dtr9JbtAXznKUXsBOfJaVurJrY1LE717SrL3q3rfZxm6IdPmQOtfQp5IlsUjs2bYPYz4
yDkRP1wE/DjtvyPGKDOP74rtREeNSa5JOBLCVaO/vss3ll1sIo+treq9unV4bCtvnzBeV0KkEQQ0
oRvfrlQuA5ElEcdHbl220fojII0QmsphDMM/u+vQU78YWvyqNaTfZHo7ULBZIs1LqrCENFHxDMRy
iHmkgc4iol72fxkNDfYr3JnXAELq0GjrtmqRiodla6JFWFcMM7tY/FZSbs2k3Lta+KIzYe2hOhpe
f0l7cmGcmkx0VZpnACFlU7tFlfV/00RFd5LvAl4JyCs2VbGk/KasalAh5HPhSR708LtR7EcYZp+N
oR9l106fwWdBKDQDdtXhcNAsxWN9YyXBvYoGGmf7qqVwMAQJ6Kvln2krryPhlTjvVz3YIUAXN4SG
K9jkd0DVapEc6kh7DXxUS0XRado9wR1+7UrrLOrmAagpm8WWCifS29misdaNNXHYHK58ty/jSxr8
5BW5YeBQwyGgqYc8saRkMfZgZhRk2lX9LzULQmFDv3ZLe2pZDH4bD++6QqDrkLf1Kiuy7CO0R2bs
vzwPmPIVBgZz6sEQkNuOtmtLW7FZp+ohzakspTaLfbsZ3seWAHjcwUHT5JXpQU5D9JdsfGUTti1T
bdvmHARCKIuSe+/Q+tHr/jzP8F2qpVaeNJTyuQ8ak2N/W8pyXQZgjuKkEdSNbUKDy8bVsAVwwe7+
vSRJLP77J612Y0qIMU6VWlfueBoUu85nz1nzo9BAX47zLuFuZ8fY20SVsJL3xcJQpLIX0wveBm9f
8Syc60NkzbGkNfuyj9r9vz+hb4KpEyOppj7mEZPV9s74MIDV7Kt8Uvh8EQ4rgimfmmAZUl1l5fZD
QebCLvZ+mxd7L55qY///3wV0ooUjoQNVWn+xBvMiA0DgcXtwmuhMrcerCmoHOzd9PTDnTFlBds5G
m/K4dVaRfRhD2snEyEJlYctSQwxWWoQ/2Kb+T/EPYdC/60bSAP61o/nQDPi3x/psQjEnJ4NLyMWr
hWRVy7MH6cfUo2iPwEi42cK0GPc6fb6Rt1LdgsIz9dX35SdZWZTYUn02wn3atOviVb/hwYqxDhHV
FWr6moB0/A9759EcN7Ll+69yo9cP/ZDwiHh3U4WyNKITRXGDoJHgvcenf7+k1NNUDUs10zHLWeje
llgsAInMkyfP+RuazhAlNVdivUNxETfPPgITnltHCec661tp7MFKqluQuAklASRT0TNzEuvZVOxx
WQBLXMR4Dxmjuhoy/Tp35lsVldRIoPPUoYOSi6XRGvg1xTidxsYKifVhaSvmeprbCroHi9aYlVcg
dc9MnIbUpViDGem2bVgi3tELSka9TNtLtNtseo+5bl3ObCVkds9g4G9RmX8YdFQXUbd6tDIUZabu
Dt41AO1BRXUqZyNMXQBSgG+NkaNaLIDP03qkfBTtaAG+NFV35eDWi5Dv2C1XreWcqUARQmRXUQq5
royC/gt03hjKL8rmX8uGdSu1a6IGoTpuyc01Skm5egOsOYNJtNP04BkF7tSzsNebZvA/8Mv9Mx9H
bwuS9vrtvQoVnx7bSc9Fmd8WyUxZYY9mBq5LJRolbfgaupgCTq2yrcDpz3q99hVOomiIgnjFhAtA
1sKYpvPS8Rp6M/VYfaGKfmlUF4pv2jDkxXnF5gmviNwGuif4StkgtJ2V6Qd3YzNiVGP7e9Uc7xFe
xCGsoUgYufeY+NyVw/BVpP5nBFvSlaYUm7Bl+OaOHFAfEfmmmkuhivZ0SEVE8bvHOvjmzKgaCjf+
UjW57VkjUNuBzHARdRbaVEgf0XLawVulMhdqX1PpTEY0503kSx/tB0+p64dU5eFKSMPd1zSZkAGN
z8IC+zC4ot8LBacu0avrVqtIIrO5hEoXXJQF9BFtYaNntxpcdyBRVTxqm61nl99idAA5aUM4KTPG
kqp95IuVQeGcwxrbYlVF247SyFKFXQERMYB81JJHq8qFH85XVv45DpGfm8e13wM4S9ISIjuj4LHB
Z56KPg74vX7dtjgxOSkaQ6Vfv5RBshqq4AwxJAsL2hUH1y/xIB2bkfUFBJTsgPHdCYBMyyFajzG9
1QTKNto/2ziF6GXA8ygsmimqn60NLY49e9anBfLZlFRBBe+KMDzHsPYM1vMtLp8gGA2spmqV85ud
0pmLbJqvYIYcBC1zt/gKfFNy97EDnaBru+2LU3YUGKscxafxjJYgHkOy9ONgAhRrxW6Al4VMJ314
6uItHW3ZBSBww4UBygCHSn+Baj/S6kP0KlQaIC6jO6/7Vl1TMMHGwXRhYDR5TS3gQplyNGAAVX4F
frG0cPD9rHdfoXQ321lm8MCgNvGIzmOYorZFDWiFuHCy19z5xS5idR1je780Mo5KBqgMTNQmPVg7
zRXCOdJ2HkOqglTDU0DLkDRnSMEAm3CxTlkCdGrWI0BebCErbQ06Ibiktgckyw6wTXALwN0ByoYY
r220aI53thJ+bubCuEhjFe6nqp8BUCN+ZtYmg2eyGnH6XhhSA2SkyLaaurfihYMoo4obVzA9K2HS
f52Kbd3kKLPRltULiz0A/4Wtkkyj5K3cC5TPlnFuTGeo34uzIs8fJ1q8Z1ZnvmDUByJW4UzX26Cu
g+1sF82y0zSYpI4fbFy9q9A/YFNl19O9UjVozkRdStYtcumPk1+UsYaJY5IBBJV/tYZYeFZrXf/x
r//7w/oo+Fb8rwPTtyAqfrFScsXbAOEwxfh4T+3Tv74BQAH6/JR9+/cfm/pb/vT69MfPf9y9/vsP
+Qs/rJcUS/yp2zbKQ66KnZKDee5f3kvyRw5+asIVwkIhyZU+Tz/Nl4T2J5Bw1XThrkF9ExqOTUhk
t+G//xDiT9exTd39y7Tpv2e+xJ3hnTIFRS5v1DRdzdIN1zQ1i//lbg7Ml4Ck0+ahjSXd3Unba2+2
tyM2d2UIdC40tn4MDmggCLt3thGfcM8R0hvn8OqQohxMB4Rl6o7Kz1+ebqI8aHjS/yMKNe9naj5g
LkA0cVngcmwILqiV3gsS0gOzAaQ2bpwebgiJ7QC3NBLP797Xz/n8r7zLrooITdN//8E4/6e7ICFm
oDXdFa5xcBcTWVs2Y0uJG0yziuALZtSM9XTYlGa8z3l4ZACXv7+k/qtr0I9xt4XjWAaafwaeS78+
eVkKK8JoHrO/wYQdMi8jaumN36wsReX0hmQExTm/RJ8qePEHdVlV5xUamS4Ob1rXeTXNwyxHIY9g
aSIVo1zp/ZM0Thpjwa7KhoSkXZU26+QWMaBtDvEryxEh5yca29XvH0bY7gcj6PIWdUPOdVM/8EBy
cqMt8NqNAVLPl3LE+nIrRAjV7cVqDGgRzYpj4UrDSC41kdQVDRAnd+FXVEmt51qFvT/xojWfhi4P
N3XepA4bze7IW3ke5EecDL0hHloUxDpeDfreWAWMG2zrZlh7qLQA9sYWiAeVfxrQf/IrZ054vqsu
rRCsJR5NFYK+1nhFlrsSCM4bNQUiwGs9FsN8ekgZOKh6VAlhui5RH0fMbbp30pcAiCmFWR5DadcZ
VRx5T3I07UQ9s6ADxV290gEzG1G3lq9Q/lzeEKxyOKLqstWvADIubNPY5rwIaG7gStu1kSG+ha5I
b+dP8l7nbtzU3KPSXzU1U72nR5z+WBZRQbU2dUlUfU5mLAXedB13Nz1LgmmQg3YDn+aJ9llFl2gu
WzIDn2Yh3yDVxZGHlmtZflqOsxyImKne40UKg8ICeIg3s1fpjGXAhe16JQ9iFb0c6Agrk/Eb8Z2R
X21NNsJSbx9N2cmiZEQ0dJkDW8t5C2rApyf0BjM5l/ly/putywvdKx3+C2xgn52Z+rZXMz211rxs
YOTKdT9U7bpC+UTeopwZ8vY7X9uC9oGxS4sKusjbvJDjrmY4CBTcLGNc0yyh5rUZeX1UN+WgjTHZ
TGlssWC7ctPW60xzO/Mcas7j85xvg2aoHi0qYRYn1oMmA8ZhWHNdVVctW7MJrTLgvAtrpJAWFrp0
v+XU42QFDQBeJIsZIAcdmXZdM6xKw2xn2BkYeK0cT2roGCxPlEOrOdkbxrMMdg3M4pAHOrFiPwo/
rqvbhmarQseN9tc7nBLHz12F8MOpceEEnTz/wWZv14JtYBJXaPB7dQ6CVk4V3hNE9lOD9EHUNQhk
FqZPBmNlH8SMcspL09QZJHkLMkLI2Nagi47/pP9sAiju9Cv5eqfoWa7Gv7aFYr4CgAGw9O0lOqwv
c9gWsPjd5F5OI1oCfgz1o6W8ri6pCf0woPyxu3+wWxjsvYdvF/M/1cJQEToWo3cwdqXV1jidceNT
emEF1xa3QkeD+hkhy2pgR9deFZCZtmtYDStfvmcih2Ammpg4E+xkcDBZqzPLuMHk7W3iwveWIxDQ
DVSGja3oW7lmZ7YCDbdTuY5LE+lfHXYm61gMHMCAA2TjGUL3l2Opb+sEZhlxJagRVuZsUScXwQBs
pTu1a3/05t4PwMHeFdpzbwqXXbuy27cIK6d3TeSQW4t8kwkMIRkE04BFSUAPk9Yb5IzK5qV8cURg
B0HCJM9OGBmKD+a1wYxm4uhCAHEk23q/8mbN1S0nSH5s5TKcl2zdDRZd+KMs5IuKiKaxWq3kbQQ6
uyfHnt+vrQ/2Qm7BcB1Xc1DteLvFd4sfnzxD6fD18eRckJeVi13G/M6FLtswxxVja+C59fvLmtYH
UUdmcK6tImCkGaqct+8uHPluhJyNG3lKSn2bIBsCrrapWI1XsY84lw4tf0r3Y4gNuK2eVQWy9DVL
nKBtIdApJ6UMPibbUUXB0U7iPXNWL9M9qotX2bTSZmUjX7VMWdDT8EqwcnaGCgPrdH7WmLUluqmu
TFrYgt1kQjqI2csw1DW7EJPCr/huORxMytFwF72LJKPxHIx0t907gzWvJwNaAQyQllzIHU4Gc00D
Ns47bGhsuQZGaVGLf0F2oZAoThWpWrByEH3JgZzKaVUl2pVB6VOQPqgm0nKMt+ogE8/NOX68l48g
Q6vtopwavJQ8axRPG8GOItfspMFNIPvt4matKCNCyvwqKWjMdl0Tv/sejQVTWfKrUnxX1W8hOHj2
RM1hGDYKG5dc9TJv0ZQU6b1xI/OAUrnppKVgY24rPl426hlsq60cCPnYMuJnlSTdqVcy1VHAjYOx
23QG513ja4BvYqFSRGS2SioBNcH8WebFFs+AVPnWYLWh3I0HL9g6HINp1TVz6slE8i27Yvzfdkqi
Ya4h187GTDfsUj6nTEPkSknZsOUzmi5ZDZmVvGv4vKaNjGiMopLcumQ5Nl6p/lke+JilmVuZVzUK
6RoBjgH5623JNEdmRgYdKzmvSrb1tGWeMbfKmLv/JF+AnBnyZiPSQflF8k5kYpQ6rSdzPYtvKUZM
hdB4ppAKmvlWXqAhzhkT0UXpUW5hr+d9zgMTmE0CPv1GplsldYBwuDQeq1is5FuTaSe0VonxRx8s
Q8+ca3I3cu+z+DIZpeVojfpwF1mELWZnNyZ7pJtWckTk/cnkBP2IlT/ix0C+F5VnOJ0tbGADPfmF
nAJyWUSFRHWTHqosNB6lH0YkxY1LqcEaqerCSMASuGy3qNV15rQpat5h0K0C0jSZ/xVzAxucy2a8
DBwe5pe5wu5aJWvUho0TzJsQVrK8ipFmqwoTtBRucmSlF3NkXlLQkKnjOczNpd6BC4rns9Jm1vH/
8iGVsl/Lh5PTXm6yMvOUK0G+40KbblruVk5gmQhofbLu0TuQE9PoN6bg4eJ4j5ndeiaKyHxXPvgE
UTEPn+XzsJhlBiynsBwWuWLpQsq1IhexaV1Tr14GwXTWTkx+H+sf0p4SaK1MPGXSFtkdTmrOsniQ
yaw85rQ8tIzYyeiCrrEeIFHcyXyAevjeyiY4XC8a0ppFzxGHCCCzyY5nEGq9ll9qx8MGaakLeZKU
/w0Obl+rdJyQ0EI6uSSnHKfwQj4uECXo3Ssc/86QI9rDmd0AoSBYxnvDJ277z0bwLM+E8nunmtDQ
xzDNulU7PsbMYXlJx9C2EQeN2qAAxnHOsfFn8+RPELJk9LAPIQbKkCS/VqbZsJ1ceJYO8nIyM5V5
tLx/maHSeVg5VfT2MTexHtoK2oaPu6YV7OVn5BDJxLcyV2h7LK2UcwcTTvcdoHUN4EcOO+RH8hnl
eUBGAHkWkJcKkOeX90iaOZL2ybxB/lguUnlluT3KNFsePmSunpRyqZg4LF1OcYcjDPsEK0LjRzpH
GL6lmE2wyD8S8r9OESTj7FXbynHOLWcrv1duCHJey8PoW245zGchTRmryi7kgMzkgv1kX1Yivohd
Cff9XLDLyFA+MeMEvoFRiOYCeTPXlCEqEckT+WIozQ6T3pPplDw8sOlRJ/AHOP/RFjTngn+Qwytn
JfuVjCHyXIBBOVhAHDznM1WHltmOmMjyEgjLPqMkBxfm2jrwJ/QdIRbVu8xCEZJxH1zmWa1v5bRU
Q9YmJ045sMr0SZs5q4KT1wo6RJAc7a0sJuhQpWS61qYGqdptgWmXisZ9S/SUk+btBMRLk+9fvrzG
3vy1d6QJhyICgnw5I2mUzAnlcbVLwM9TLpXxTQ6F/IwcZHkr0KA3ywuVty5P0XKvFx3Hnp4jkIMX
GEvL5TTHtLSjwdvRId3KACJPATLSySvI4xLitIC3UZrgF/L2pULhCKerTcofOZXfMpj/dXZHBqSt
p5v/VFckQZWu6tRej5QWz7r8CW2g+l+7Jn3KX9+XGH/+7o8qI0eoP01XdVyqWNZbwfCvIqMwzD91
eRTVqPTZYEdJiH/WGA3jT1PYqOHZ/JzmncU55meN0dD/pBonhCN06J6Gq2n/HYN3qpa/nJiwbQGt
TaDRDRWiP6VOWYR8l5lWhWNpiojrz2Yf3+j1TnXNB4RjHbY9WyxEnIK/jp8VMMKe62AchmgVdhF2
uJxVQNflYBQb5FBSRzMQ8nRvm9C3FoYybSK9y/e5j93A1IMEMMflYOCUkWLKTkYw3bZVPq+DmMpY
6j5yGdVjk1BmXP5yBVhgMgMUdnsVQeEKgFW2MwzJDUAFA64nfewaWgXNsV3HKb6r226rpOB50Xt5
oT2NZWHTfhY1McdtUC8Srb3G4qFEXbSmG9yRldIzya3uWgmy5ayg/57mics9PyZ+nXpBY1xPDrkQ
BhJP8k9p5WdDTm4QIzOyQEcRmgMd4MzCSSIMLvHNpedllehLdybEQvixTvolF3qzyWw1WatNhkkm
fr9DjWjFMCszX4SXe1zdRDE6KO5rKHLAM0V4NtM899Tyi3AtNL7cp3x+ATT/WDUFzkJODREUJFfP
t2AZkiLekD6LCfrpDPg8RuMdLF+IdtgcASWsJWsyOwdzdm+EFQybBt22Yv5Ku/E5mkBjJdVt56bn
igq63awjFdU+dI9HwLS9UjzaHNgWXZ1e9AXdHUS5X+siwY6yc5BwKRNwfI5xrWdNvGgqkMtW1q58
J/muOf4e5egZ8Z8alJ9BYwiejZIhXhPRS6ZMiScrMqxNWNwG6MqMZUMeErWcD7ToE5r7Z3kteytN
/OxngYfP5BMXe46A5C66UmxTui92bd/YPSq/HRbueXMtikRfaUZpbNQWp8HBxMfKRtKLg3gPHQkX
kkCsMT4SyOnNZDwmGnB2Gn9H0OS+jFehA4pnIplSjeIKvYH7Yi6egSLAhJ+nL5qgo5i5zL6qB0iJ
aISxDvFL7F16ZAl6ahPbV1k9qi3/0EChGDXnMdHCiwy8qKlmL0qdwQt/AJXG1sPPG4S+nSbYDVN9
KyVD/bktV1rOb4et9hr0N9N9pyAIixzei4hE4UFkuulTwYRqL9QWFqXbONu5DF87uGuIYsfmcJ9h
HrZwQuuuA7miWGq6gJDxqGgl6uUNShAmTg0cn5rLQVHUVaMG3tSatdwxXk0rRSZKMe4jA16RO1HF
KCvU4fHp6WsF3bzcubQbdtPUx9M3aqhIAjfDx+YaGShrkfWoUGNMg77eFa6GqIoHWIQo07023pR1
7y7rJP7uG8o+mZiRpmLeKgiAuEnoETGBf08PmVoguiHg0NF+1nKS/jS0eEHhdtBIgSbf9KxiaLY9
ylg1b0bsoeDDJk81dE/vxdgX3mzqsClG+9OgaNewz6FK6M0FJC682+yg8aqyR66phJ9Ua7xJTEIg
DRhBQ5rNTWg5R1R7UneKaaQ857INaOnWJk1YmL2PMebAGysfpq2KxtUoXOi2TQ0PAOgEjOGHcjDp
U3aOBzMGHdtoVyTTmiaCA0vFXSPfDa4IyGbA2dkrRyaAz4svcO+21c96nN82DFBcNQ+5ih+7gaqP
Gaxy+q2OlQ1IIKXnqNzA4dCyZ33ObhLphZcBGdP6V8MAsA4klD6xjZ5QA3610kawGNwcZmdrNKFJ
gGAuWGn0bOcBnn7KPqzL28waviqofkl7FjG1n4Oov27z5JVy1p2wxbVfBK+zel0UGGWb0mUhcaqr
pI5XZWk7gGe0xdRk3XqqB5RGtNtCzRrKxyZker3bNsWAKW4+T+t0XnRRnJ/nKeQ4u/ahH9UodcVa
VOzVtY90/BJ8xVYRHYgYihWjgr5jkN/WEwFVwaYEwp7dRBy1xPVkJF8DfaZf3n0SPd9noOyEecR3
swSBN7Ml8ZQcWjSoOQUgCg7S8bMeqeeo0ex0m3XiZxi1NfGYeG42YNiQfXKQi0T3TPUUuAxb22o/
VXN/E1WptUwLsdFG5GiRGnzoMu7ULxAmUeYYw/CYgFh7QcS/uhgYeE6VY2dRu/AMJ+PWmk3Ki246
rRIruxqrGA8QgipnYea/UztA2nq8zzNYvCmaJfgSYeeZeUg1Juh614QfBrLqh2zzlYhQgGDJr3F5
wxoM2csVDXpkreL0vC4Q2cVyjl3KMTkkk/dn5yJInhs/eI0ReZFYIuKA3nzCdxIl0+rBH/OrhKAH
Lu9+hsOtG9cB8bhUUQTym/gRbAiI/NTZVa0NGaMuoX6rxSVSe776bTI5uEuUPuXe6LvvGNhlmDsb
jZq3FLScv0jpjFWpB/GnGQSiTd6gJ3W/C5ATNyok1+v8JiUYYQTG1hLedA7yPlrAzcsdCN0oZakq
830KXTC1J5cDgAozJ4BcNdpAERL0DRxeQe6P9wgMbNBBnQHwh699NFyAkb8KS22J/5bhtRYbZM8b
WKYxBD4DIT2/IfoaFacvLcuwC+O0pawaNwTqEbf5RqAMhbAzGNH2np0ByJFWPyRO8KwmxWNy56hg
hgA5XTNSAc6ubbwSGfD2kgFPYChjBeIJnV/D7gKJI+SZSAdqXm+rUli1vxYYvoOywdndT9z7Avzy
Aty/6pWTWe2N0v/SKjnmomOWbRwgfIvRaM/0qDVXVfcZhnbF0dGFb5Jz+wnBnJZ14+EtNnoGXKll
WveZl9omZj6KvlMjxNgs2HOSHptuW1yBdIoG3qSlpYzF4CE11lswrzGAjvuA1znvzUrgXzfZL6pg
diVQlFauMuCOhmqzZaA6JQbru2l0P2rC/7PHii8RQuffXqOn/ye/96VApikKwvYtM//7bxe367vD
D/zy+eY/YBQSJvDLX1ZvkIHr7ps8CTRd+uO7fwIK/qs//IkxuJtKgAcvx84VurAEKfbxc8VtWT+1
6fTzWNG8P1f8/N2f5wrBuUITGgI/CBQgVUZiP3xrWnrzqvsnxWbHciwTjLBuU2z+C7sg/jRswQd0
V9UgQjgUyH+eK+w/OVTgg2br/wFr+Ovs87PxwgAebcSIXwvezCDDpnsubHnceHecQAelcaIqzHdO
ib4NxJ+YwpSDXUOdZwjiNCCSriJkE9Xeeng3TB/0fg76C39f8qDlYbLwJlWFfE6bG1G3dhVO4V6d
2qcoaT9lw5dmIF2f0E0VAPyGis2qOj9x6V+RGn9f+qDdVEdzpIw5RFmj01cjhpERELMJ6ORMpaCL
CHmjs0JMbOe3r92pRuGvzYy/L3rQS+hiUemFhpQOXO6thuKSHkvz+PQShqgHytxrDWRhRbn9/UMa
8tX93Tn9+3oHfZvQHPAUTHKatu1AeTiIXAp2cfV1DBtytrhH0rT2R+MFlgXKzLpAFsM17E+43iQe
FjuU/dQhfsyHZOS0Jqg6so2RQfUDWwIYSOTExjRucJeDdYLlTnOfigRd6in0P1t1+dKoeXijxup8
Exq+tdIVFHn1Eco4ve51CUeTxA5s81KYSWFyuNLRuZmRTXohjOPmFLqoSFhgwYH41eklYHskQUVo
PZR09kDM6s101ZZWB3ZTDQm4QVDvJm0yMf+zksz7/Rjqx5bFQUNVofwzdCg7bNPIgQWOv0wIhu4r
hIaObqRfuxdJ2n2qzNFeqQEcslqt81tExJu7VunjjWhh0/SR+WnGH9xE7dlXgDwIpdvX3cS5pYjv
Z1pPi9mE52om+XhHtjThXNsMCjIMFdLIpGDVRVtG+bX8RroYGNru57rMv/7+Ec1ja0G2/96t/NSC
VobyhgKgpU84z3BAb0vsHhW8axNHBDsE45411cAm162mT2g2lFQeQ2Qp1KTU1miOYDxbD+PWRLt7
1amcHJ1WSmrpbKJZ6YP16xE2nhXceiFV45cQUZ7TMOOTajVh9TpGcJcaRBO+am6q3orGGtmhwYZU
YCK3NmZHyRr9cf1q4CC7yzpkljkkbPyoQ2Ummq2N7hTpeRNr6bUWxe4K9le3hDSdula7hcBQn4Uo
UGxrK2lXequhPlu27lXFeYnqZtWeWG5yV/hwucl/fzeOojRtNvRc2UZYBJ2rbm+/Vmrm7DE4HB/r
JuEQVtd+aC/cFEmwBBzHtYZk/jqYyc9PAAGOLXk5jd/dg1PhWN7GiKkVYYfknnvWSXeerIXoXIYI
SCJsZQ+ffj9xNBksP4gvloxz7y6WuxZydtEc4msN59JT9Di96TSA+fStR4f54D8FZYqLQmcNlrlC
6wdGGoYxIGWVjPdXBCCAsYccC0wwU+R6Rr4o57SuB7dBWNjlSs9E/qDpLplu3KDg3dGMOMPOaSw2
M3o02dp1K9NYUYHFWMJSkqffP9mxnekQaxKjOWSj5ujv6uBmcMq9HQC0DjXyZfUS87NPQzNuMn+4
G8Pb0bGRBi9PxBsh976PxvRgT0wE+uah2kkrp4jmgb2sSOs6rASg2y7pu0uv39Xc6zvkqzc1pwp7
Y6VINNkIc+w15NR1+DUnRuHIhJa1zPfvFywdRO7OD/aaRctSM9ZzdhcE1WMQO1sX6aoyBDubYYKF
W4TBUe7EZY+EXOtgm0Q7tAh8bHd2A7WUDNPCdPreWjpWYSgT1tkut8nZ2dAsuznR7j+W/FgHO2Ud
mmpe6ZO2azN9GSNepZv2J6zdEZAQC1UoF0mmroIov0G9av37xzySDMia9fvBHeZJwQtJc4hn6O6p
ArNzhxdMY2sAiw7jR7eJaTiJ/P5yR6f0QZSf0sCk2KY4u6jEulOul0FfJFOG4RNmPZHLSSVd6zAo
GuMZJTTJTFn9/tLHpvRBXKzyTOkxs3R3k86TWo3XU1PpHHpEJdUZBNd/f5mjL/Eg9ql+3yd5j62B
kjvbvEa0GqWdRMupDlsr6Y/jD8i0JYhd4CN04ppHloh5EAJtpfMhbmH55+bRZkIotgXpr/jlGck7
stfJxpzwOxjoZqKQzHo5MaRHwrwp//1d5K2Dyle7cHZ22oARTDTcWM28UkuoGvrw6uL62vruqYh0
ZDmaBxFJj1FtRKqKiGThAeTHC/TGPUxO0afsqQxQCECBZNJh7zvp/h8O60HkSbMq0bMqDNHzeQhn
LC41nGXQlLD0aVmM1TKLnlRbeP2McA/qKr+/6rFBPYg7sOBLU+1nZWfO3WVVJCthY2Xfm9jqTgBW
qD1oJ7Haxwb1IOAU9CxbqijWrnNwlg8yTynxCIoDNJdHLyG9VUW6dqSbrxmeCDjH8hPzIOIUUWhr
TepYULTQSG+7fZkZK7tCJouKJgYheBBR8KRuILDvawLrxFw9ti7Ng8hj+5MSRBnkfj9qFolNxGnF
JkqD/dCmG7RS1qXSYWaefkJQ6dS6PDa+BzGHDl1eMm2tHU2lNUAJJTCwTi5WClbyUunVdqDzx8Uq
1/NTaLljoeAw/ASZWrMzwszD7pO85LoL29UYuHscEBYwT3dT4K5yRLRyOGeJ/U+3S+MgBOHpbaCa
ii9S5jfgkqLFDJLEtIxtMKMhYMfQt6ylGeg7t6w2v18px6bS24nzXfxRBidyW7c2+c5xMxegi6bv
U5kt0m5cNbXpJZRycwpTbY1RA1rKJy575K0aB6Go71SznZAu3c3FuJc9dm34Ggeu17nJkiPHp6Et
MVIiq7fsqxOXlIvjg3zMOIhE01xpFj23YYfvErg/fE3U9lERJYL/1dqe0CaHaW/bzoYGLooqOlIE
tn0+w489cQMy+nx0AwdRyS5ENDZRPe6ivsPLOPJCI44WOsJhIXI9SdsiRw5fUY+BXtzGyEYXAriO
p1pYNanT7vd3cSQ0HiJAyyZXjZzW7E6UqGND0c/77K4uo1UGVMtFfTd3ilOlmWMv+SBM4WExjhr8
i52vQQRVnYtw/I7X5cJJNEro0CUrbRnGmB/hafz7pzsWoYyDCBX0Wh758dzskhxpG0QYqqFbdqMP
fBM6r4K+Q9pupeitHXSnItSRcGEcRKjWQZ8kLnJcixOFgj9+PhUeNW5vPblJfxeV6llUiwu3URZI
dqyGUNyeeFi5xXw0oQ7ilDO6iYvhyLCjeYOUMbQ2yMu+SW4Up9llgwZjbeOEk2g76bwmVPxUxuZz
YoSboPf/4YjrB0Gr8ge/al1fp9qIL6c2Qpq3N5qrIGHAi/f3GFZfWBgQB8A7Tzz3kXkliWG/5Ewg
77Wq41jho39sAWtw5xDYqnJjKBjFTOW6jnA9LbIvbZKfyp2OvGT9IGBF6EsqnISNnT3E65BGUCzm
MxrAe7wsaTREVAE++0GwNKp5qyf6PwzP+kHQwsMj6vMaYese2iVWO/veQQs3QUauG2gf617SUYAq
QaPpQLKm7NQxSq6XD6aWfhCr4IZkcVMWYpebL1qZXothxEI6uyiJk1jnXrusaITyLm0j2Fhjeg+w
pT2RvIkj01o/yKiiNBraGkODXeWmD2UiLoTp0wYtPru+5ZWJfSOi/HbkQF0OFBORdTN8G7Nr69rN
jFOx+tg9HISupqhoC3b2uJvzZmPZ8Q6mLyZ3t3g0fBb5/NnRpuuCSBmVcImrfq1gi0Mr4Ax9rK8n
ZvmxV3AQypRRqxysv6cdu7NnZAOaUfQZbaqi2HgvplDfTLKpJsZ1b7g3iPdfTX1/Ypc4lhboBzFt
DtN2miYLdx/tRaFlL3xjnWrDVvQ5jgTt0kETf3D8VWU2O4c254lnPrayDyLahFh+jIMexL0Bf1e0
ApPEWalpvc4BhYuu2pYlKx50qICSfuKaR1a2dhDAZAOnrifb35UtChd4wsdsD45VrOGYokDqrGz6
fpMYN0kfXY3GyWc98n61gyiWgTqzlMwJ960K5MN5zoovXZVcmTAyQtxF0JRCzKVZClyWja5ZNJlz
+Q+f+CCWCajrJGBatLdclMzZJjBPWLg2Dg+xcZdqmC0Y5b4rH8psvDfr8eXEZY898EEsc3FaLTXh
uJyU3JWO8XDvto+2MHbAlPetnXzTE7GWwkxdaOzTtt9CMPx84tpy3X4QzyRh+P2WYY44GQrTDveZ
Om1GTSzU1L+Ah7KoMoU8z0I7Ypo2zuhvjAL0WOhcCYviJ4DpEzdwZGZrB0FtSOq56cJC2RkRfigV
OAFBRWgcm9sM2H2UYaBt+ttEt7EcCE+t4iNRTDuIYvh9qAh41v4O94MM5EMQI5eapueqcF+zyPEM
O18pxrRBNc4Lhe/hxIOZrbIqcds98dzHbkFOhnfni4g4PvhaZHML0xdg0ndq0V6nNFBmx7lzMMQ2
lei8DlJWdLWNzfa+QySr1rRLHMBP5aHH7uEgmDVhHVoOsvi7VJk/T6q+swJrrSFSo+BrVbo6Hadi
z+pGo1KtVwMK9SiRXLStcWaj83FiII6FmYPQJrJCLQpwh7sMsQPDnIDjg7BSO2NvVBx/ipzUNP0e
tSWufunOaZp/OPPEQXzLcdzNdN9Fa6uNln79jd4JwAuqoVINGD9QfJ7hNUYKnOHo1An6yIiLg9jm
+KY1I6nn7OzY3CEA7vk1cFTIO7XA/qQNX+LGAtaNDHWZrHBWCfMYMCOLIUCh8MSAy7DywZJ/q8u/
n3lzM7g2Ysc7AKcrUYkFhWANwI2PY4llFNelPm8yROkKI7tuOIVMVbiqXHLXzNlhwzUsSj07lbHK
sf7oXg5Cn9HabQ7+pNkZReRZQ3aezPVlj8i5ahtPXVhDhhHnmDRQV93p47RsAKbYRUu250DfJalX
tAddlJ4WufsEwtPvh0g7EpTEQVR0piHCDdCtd3odfppx2VGY+x1qcWB/Fk3zCmslGKEk4TGLRxlR
ikYFRxwLxdFglqLRg0eDF+667qVuuvcb40TYODZecl69e3d2aNjIHnBjcUVRSbjr2Y8uNFz3bAto
MER6dWAgUHT8/UAcSznfhBjeXQ+bwTJBJa/eWZGxbYv8SfBuTJQdm/jedNGiUmiHBv3a8f1bqpjr
ngq/cKs1tranpsiR+PBW7X93C5qmtUPfFbgK+tVDOkSbEn6UYSSXke7QsHAegjDYCAfaDLJImXoy
2z523YPgiBkjhuDV2O+qqdh0sbKMyg657JguH8BsxQYyUmCbGOCwWprrJBXeiTGXO8BHa+IgIPaV
BaMFjepd1Txng3lNE3JpsSmVot3WtrUTIgVpJfk12HoL6xL31xPh6UgNRD2IiBqliNiPzWmn9xnq
4C16Yv0r6MtemdDt///UnVlz20iWRn8ROhI78EqQ4E5ql+wXhK2SsS8JJNZfP4eqjm6Xp7sd8zIx
8+Io2yWZIohE5r33O2feJs709Jsf8t/sO8QvC+EyppMvBmPea1q8EyM60CGCZGSvW3Kjkq5GOvPk
F0yyavW8h/e2H9GOD731m87uLyiRf0yOiF/2ekqX3lBEtr4fepa3BfgRhEFUNj9yhX96XqozhTFU
TPaKhvc6cdM9fPmTVkLM+81b8G8+YOKXtU868TwZLYTaycrCz4TjVO+idN6WcXfI6/YlreSaef5j
FJV7vZx/c5H12/f/F5+vX/O+celYJYNs/T7HwsJPxyQ7s7Jvi84oUCHnlWZH13Lq7hOvDBfGFwWI
WXjL5hlx6UJiM78mvXWPJurPbcj/0sDd/8F5OhIWRGe4if7DRF2S5rX6Vv2LpM4/vvqfWR2KB2Rr
COtaCKm5nH+fqbuleIiMW8iUdMuzfuIBEcjxPMA0ns783H/L6riCCT3Pg6Ng8tXu/ySrY/5CN3CJ
GpKa5/sZ4HDImP9aB3KMiJ52lbKPbOTVNz6s2Ti0SXWftfp7ponX0V3eM9s8MoIV8t2OIC1dJA3z
a1fU/M/zo5El2xpudW/aZ/02DZ2hsR60M9MXcCaHMFZkXkhe2kX6kmOEDjxR48VNDJi/2Y6E0LQZ
6t5nixAzyzU/zm1+74/Vi2CgiBmUtU86ef7q1fax8qKnmdFvgpvavPJpviVe99p7ztqv64/hZjDK
MiSKtvKfzEx/LDXSgw4U8ZhR4FoyA6uGL5pnoCvwrvCFT5OBPVp3n2pXeyJtdY1KVF3kBzGJ7XpP
27VT+aUsM2Q1tzGP4r3q4EQnBiPLZV5/IKJjMKoIZ3WRPgzqxmmfcnDVVsXMjJ0ShUaQdxiHQgWy
fVCu/lhTy8XWnH8pR6bes+l+SpP9fFORqRIpduncxfr0CHMHbIRuM23emetxwASB9vWZht8o4NL2
3tXizzsbsDvi0wfQoDvSqOFYukwBL99zUrWd1dz38ch5TEqmLwxin9HOb/i+6LZQoVjjo+zarZH1
LxrSQX+Ofhhj/VDoNwnUFD2WIzXOYiYYCK8DWVy5KY1eBowXh7mVfbWEDESrGOrNO/40QpzTU2Ba
DVkJLV3ZTEehFJ3lCyt1udI9dzc7eBLn2gxHrTkoFI624m88y71k5rAzjK4HYTFh3enGHObxss0S
/SqlE/gDDPwkD5qpZN/93SlM1rSkxIzidne0zU4TlsMVg15Q7Dr5ksXL62hGm1loCLzEscjAkSca
Iww2SbBRvNs1w9uUPeVKN4B3ckUf9N55En5/0ewn7Otn4thrRum7xrtL4/RLpTOp3HXVRyz5CX1q
Cr7N2L9XfixlGxOaXb61jJU5xI0wbx07vy6YHWwQQ42KFqKFXzibX/3MPCmqeTlwebuPUarMK+JI
ZI1hGtim9qNPum1RL4+xBZ6mwxW8LjrI+9L7VhkzMFTYLA1D9Gs70jaSbepQV6HUNepX4nUo5AtQ
kL3t1i+FUPfR0p9no3rQUbgGwLVfCga7IAszwgYgVVseEwRT7LruYmQNS0q8qZiJQ7vNY00KjEAo
UFxaOYeSbO3gtbQII2THuQYVyEK8kSyriODbWmrt2tSHS67zCWoNYmT5/eBHG4+SqmsmO/whh162
H4OX7xjW26RhMjOnlHLx3Mi7T3U6y7eLAerLZX5Go5+9ylq1HVy5fVbVeErYQAZ9H13NzIfbnmZf
NCw/vF5iD/MP5tXJ6mo7kRU7wZR+2mVfokZ8HfsGLrJx6keqvDh0ArxvJtI/OkOyPcnRem8G7Hpp
HCrfpkZWfr5QAGrBzICGZXs/cso1buHu26I/lU38Zo36yfIJvAuCLKZ+rAbr+5DOz1FSbG4JwkLk
O99sHrp8ehRS2+EI2KGeQ8pqJd9pSB6kzUCiMX290dKZwruO0jwIwzha5rlXy1NWO/vcRggUJ9sW
ztWEZ8n2MAfrydZFs/jTg+ruz43Cz/SzX84Ef1/xIcCRMuYp5/56jiS1mdrxOC3PdPlh5UP0j2Tz
lumM8ntAXviJ38epOmWuwymlOkVjcrAjZCxExOvR+d3x4LZf++du5s9Xw4g4A5i6a8Nw+aWeUvpy
hE3VimekSXUwlXz+bBGYcYT5KgdjMGib2GDcqA6TLrpmTfm11ONjM0eHujXvUW3fjRB2VFVuPt+m
/6VdzV9CBf9PYgT6DQb477c8lw+VfLS3XHL3c4Dg86v+3Oq4fzPA0dyiv7arAxz951bH/JvpGLYt
2LgYzO/DH/xHfMA2/2bf/oYvtGxXmLeN/t/jA7b428/gQ4ba/idbnc9poJ8+aQJXk+V48OoMZtY8
89dTku4t3YT6hgDqYE6hfjP/6IV40FCxUScpzsgf/F0137LEn4GYOlOb2mGGdBQ4geLyY8C8GcRD
5506L3dXkjBM4IhhG1edv40ZIQ3ruOHZ42oeT/wwI7dzpfi/1bOBY1Ar/W1nKXtNiPJOlwbnweic
c0I+VsmEdtweeLbAgddI3Gy1TPtwtC69s4Q+neOiDqPaJbLDMeOQTZ46tab0yUyK41JE9ZYh0Hy9
KADXjo1xx4HehTvJPUzZZK3G1E52dWwx1CYGCMFwkqEF/Hm7/Ptwxi/38e3dhesI6ND1HNM0Pksy
Px33hTV70rwF0WYym0Wpa5sKjOp6qqX+QI8DBIkJGBnVqaeBeFXZm2EDKKBxD4elqNtdl5nfUE6e
jXp8mdxq+s3r+xzN/OXq2x78TYeVD72O+KUCM1uyLttxvpEyXm1CBYfEjq9MyFlw/OODitn5wFK6
Ld7KwnL9ubkh/Ls48SPp5JPvjd26o818cLOuPtpvWtreNxClT4UHFjvuxYkR9Lc5jYu1cm/XO+39
LVWYr07TDZsod66fn4ByWE6LXKoQ9MSwXYzmC1rQ/eQ2/WZWsgQIcxfHachw8rKbxgSPA7vf49Dq
UJeIG3alMVyMDLdsXbK1Hpzi0XaAOCRNSgRiVveLRSpQNOkPa1DapbYBcCeZeY7I6ZNbERRHyWXH
Piq7yGBOAw04Uo98IcTC6P7nB6SCjfmbR87nIv7Lm++AxzLIDRHG5qjBQ+CnD0cVu2LA6wr6J8vX
jR09Nox0UrXW7+oZRMag+3AOIQ6hoEG+GiGBjOX8VGbui2kTjfYBOt8IUOSAnSzd2laLW6mc3D1J
11ffpQjQ1akOZXyf1Mt0GT0/c1amR32r4qC3MUlk5q3WbtohHzZC05HuLeoPWATLtu4Jb9cecR4t
Td0AP/S2VPhGRFLdCdujfja3ez+lG6osf6b/jyhq7jGBz0WN+NUqc4yL9PK6VtbnNjaYr2r7jwQe
2Lk2rPSMx/UL5jBnC5j+nWZct22iJUb5wS8O+Xryg1MK+cMc+WodJdYS730gwLu20+OwI1e4KQr3
OXEWf0d3ywCAWZSrXo8VFgjMQz+t6P9ib8AF+evjmNuYiJevO7BrDVZx+1Z8+OlKjaZFKlxVJq26
ZAwROQVuV2ehrbK7PmGEqPVNYFvDq48TReAVB08JaNzNvLNn+O5mLtkd9hwyQjHOYPfVd8OXW7KD
zSWiN4TMkt1evbROoGEZgq5poqjMmASbu4LIBRP5+4bVKcA30u4H09DDXK/ltvOFBi9cHpmvN48w
325kzajZeymEnzT3+yO53ye6yxX/0R2csSXsKltG+P2i3aW62mRwvQNzqXIg0aOxyVForr36KUWb
bEHN2CfRBl3AjCNz3FRl3u6MmZW5zzYO5DuI0PmldvO33Kd67Ike66itdsryfmgNGpIm1vU9w1BQ
v5mcCMHHvs+ivbWjhu81/SCyTMu4Eh5S0Cq6dCWHqqZBvGKT3xItm1wbPefGR90V1YZ3ysR8LOll
oHKbGCADtZV3kHbieuI0PPT6RrfppSbjTJ4kZiQIRM206yACrRsOg0FndP5m6LOSuLua7pb8zId8
QpcR7zxtsB4WFA51bX6PE+0pT/ib2NFeQZe4If8Cdri5JK/eJdnaEpbc+FmV7QeBIeF2cE07/I6E
o0O/s5AUa6kM2lp3yKjxb0LG79gqGl9yDgyBTKcP2Xb+mhgZN24Efitb1p8vE7Wsd8rLL4sRAWtS
3odo8mHXt5jomkgemEikMD4UqG31N92lG0/fMgmQEI2mLbGQjOJMIM49mNjdsOVsEKQ/Op12TUwI
74NXPcZOHBZbv6r6L22aNnsT6jmyEoG/pTiOTR+zYPjNtsxoWKmmChQjg0FiqfgohfZUK9vcstUt
wmKAvE2OXVxm1q8gjsR+dEEF6ADCLYksLCuSdO162M/rNPoDX/NpUInYeoyu5hQYHKUks9X5my/0
izVwcEoByjEHQEh2b1IyeuxtiRbch31ie9W3bDbvvAIGU2fUgZq1Nkgco8c1tDOszr02w5PO6GYI
EOVtcYZ3i0ZkqMzVhExvO012DHhtjzXV2YC+GKTLYR4z+m2cnhDfkh8jrF1o2NRd71dIBC2KNhqE
ggYq/DH9UdZ6sx983LmuHVoFp7apKt57y3/N5whamUVVwzxU87csdUmu+96T1rWXwpx/FwT4tSYl
dMHCBKfasywPPvMn+fCnRahx4nRi80DQThbp0W69YPDN5YB+ksBO5/v7igpPv8jyqPJarNp55BZx
/bNWufm+bxyeqzI+yyjVIVWJ+6JqumOSrko/GU4zTUNW3y37I8IGPa0BHbN9OA25dyzM+Kvtd9Ml
Y++1Zg+pn82sdAMjZnLC4Wh+UMVgHxoZ79O2NB7ccuMrtwhrS4ybBWMCcAt2eWqSO59Ve5V4JwKc
H7099r87Nv21kQTykp2M6Vi27jiuY/23sh15OEA/NSqtKGHF9bneZkManXoiWVUVq8C+UQr7zJh2
EATGxKLKUtY3Ok6VhV16yqb+uzLsb0taXwwNYVhq2draLY3fVav/WiX/84VSWvQghPqODnX7rw8U
pD41uwwD0ct91EIUJvWgPenQMVaUO+Kgr7LxdrhmFqwiyFuO9QYqzX9+qt1OFz+fMXmz2JW6lF+F
zmJuGL+0hIROlAN1trZKWonhDnVME1nb2p+7I76h5OLW91GeP1dDW22Pf+4eJAsM/ts4v1YekJ0a
QdLGiWz7qBmWs1LoQ9dDy6TJ56Zudqplp5vxtYpi1I8lmJg8r/1tXYEbaxL4GNXtl8//4hMPISTK
oRDY4jDffhnUKA7NhEFGDiJdi8HEnZdN1yFdtIMBpkNabnc12VGieZBqQ6Y1t3z2Dw2JWN7Ag92l
Gw0mPbSS1MfPNVwdeRPH9MkjHJigJ8+z/c9vqe59tht+3tPpOrt9tvvME4kbUeqXnUI7ul6Vohti
2Mb5XiqUF0tL42GcoDTU1YNZ4c0aOI0oUwtVP6h14ZSAcvX8VfbY40gbArwrz+54WBaCErJk+6BN
OfCDxmNwJUGWVeymbHhxYTYEbpN8kxMMksV7isBI6Kn/bCU2Ho9yhm1QeEmg3IfFo1Cbz6i/u7EY
NzaDyDmzT1pDMScfr/nCtBPuhW+oSNl0URdG4Wy8Ny6EKOlyMELYdphHFG1mEbchj2YQGDZlY8c/
1FpabByQEQNjJ0iVnE4u4O0c+otdvlPC6tYOHZmuH7JQQ2FGkuE6lelhKM03qMcAaT/lKqG0MuBD
FaMYfUX7ldxB5EzuKtba92Toza2VU2bUWkw6nKagMkwc5fxqtXAFNhQZeY0+67bZGY+WcZuYsw8x
vrtVPfKY9CzmZYfGHA6o0FpXaOgCux8dQWQEMimM3q6DuyrtVWcn/rrVM8DBxcjlse0UAmc3B4z+
JdteJG/T6HOEqFZVg63E9nqANkK7sZtdRDc5Zzsi1h19qM3idwvnUvxtbYVf3UZNWTblpWZqGEaf
vsvtBXJ3/gZj6I9C794t25bBJF3rUKvxOEUvTnaDz1jI8eLoDsxtUBqzs20Lf9j2iN/Kuv7Ci0Sw
axna1X/v7Appni3uXLZbhLFtXgGXj+pxunE+DS8uquMzLK0s8DsbvKNNxbhz77WbwDFJzfvCB5Op
F5l/MBNtb+Sdc5e+aLP5tY9B9WnWdE7M6etodzrPUnXhKfLAZfjOU6lAM+JvlsjK7tx2wVNUUHaa
KgjNMXYr8P7Q9CLLWPn06e4tOFr4DqKwmXgfFzKZaz3yv0XEk3iSIOoDyNj53b6C9rliZqM5+7M6
F5rA5FQ25N9n5qxLfdnR6LsuPVSUrgCjf8sTT4vzKLzmqS6s9rVvl9ccSORiw3X3Zi9+kiTf66Lq
N2k5UKjXqODmZF+DovQYEWP4MWk7e8OmzPMXFI49CrnCCXMYFoE/lRi2TjKZonNZXKQGm9D+GJg7
YbuS+iTsva+K+gONAanotiBUKed9MSH7ngvVreOG8QKD26rIXhUu0Y1tc2dW3B7BAkR7zYf3aPoL
ofK5O8fYz3jCg0rvLb7ZqJvHahzateHcNYvwHojmN4HhGpux0jAyesZl4SjHzMgfpoyKY9VVktog
M8psEBGzr4yZs28yO5D442JLMr5be4OcQpFi6qyWtaNDkIFYcWcwyj3emktUgAYpwn50h6BJIT2N
RBQKK3uqGhO7YJVgmqJ4knMXBo5l2HjS112mG+s8YzK7jAo8WM0PoVEt8JfF4KOomnvGADZFbjfM
AUjYacbwBHdgVZTuG6Lpp6kW/rHzDJJiBudSaRwWputDG2rc2vLSwzKiucrYCRfNURsXUrP++L1q
brJYi2WyXb4PC6gXwf4VVFhxn5RfE9CuqDzioF1IgiBJBW5TMFlcWXXAUow2tfsmiyLG7j0dy3h8
07VZnry2yQ9JX9NA11ciNwlajRzwLB5BgV0ouWlHBMp5B4aG5g4gLdlMR6OEaqpXRhUI155CLSfk
F7f1BQpYuiomzQlGDoign19MQSZCjFArGEzslX2O5lix9wa5Ztp+HOQlEqLISbt1BW5k5bqUJtqs
2lmXKeTBJSH/BTS6i0AzZLab26Vm5eaWxymYlx2Z0Jb2iK+8q+YOID45sIc+M3FrbYjRifC5p055
z5IEGHlaviFDOfKg4MvwKa3HthIrrnkRCD2PkA62KYiEhJsmXg4DYxtTyrGq0vxuLZB1BVrLycGx
FMciH3Fcc7b9/uvkjfy0nQ+aCb4wVK4XfU4UpLL29MSpDOSW9+R2yXXgGQThzrA3KZ546B3x/aKg
udsTBxrXBmwxaWdnuc2iGOJkUxWKef82SJkpa2QeZxBPO0yd/VSm2Xt8AxB79myGbawBmwWtlCmP
rMJUb1QXewEtnpoSvkgO6ZL/cOjenqVWEiwd6nKLHc2X8QMSmnlnSo2TAVZ7jtTGdimHFuNkqeMC
L2csEfXeo0lkqh5BpXjjYQ/APrPAI06PunQeByr5yGEbzk9avAUhjvWrHSW0voQTQULyZ2kec2Ow
ODfwXM0YvdnlTv1C43CIGvbn+qtNc2FVSE7a7fBNDQek235L4adiw4NBTWcvrV8E7JMo08rQ4ICY
jtRBe62JN5EaNDa84l2rDD8saeDpJvJzDs/eRetDM6pqhH3gntucotlYzRkWUflFL1l8/dG4Nyf/
edw4N48y6+E+SeaT23Df1C0dEfymNxRXvXCtiFV2WzdzcdtBN2ytxd0vQ3HApHx1NLfjKLB0h6GF
dsvgeDB7oISV0dEN1Jp7N5n+ADXIU2mM9gmKaCDe1sIs7rzpO2CGVdJ8LeF7Bo7Z3Y1aAf3bM760
lFLivLhEDVAscCTQmeIZXeyip2uz9c6D50gmuhJ3NYvozX+fBu+DBaBf2cP84Xo/jMXwdr1PoZcU
XGB4ObNmqTOtjLyirLX4RyMq392Ch3CBMyDJjPU4jy2YxxbjDlCDQLXO92iYMHsNpQf2yrsp0M1q
B1TldgLOv5Vp/z4w8Xv2wNwNS3vnO3WxEbK6MeSqPSVd8+SyZQhae0tx4KOOBrHRHBptWqKgZyJ5
HrM05kMwWxtW3KNfplQvdW88DFGfr/S2vSa0+10afTPbJQ7ZunbvtfNJTgAVYHXczmJLYEbZiyde
pr4wz6JlrTPbQuEgYQhzYfqmpiJ9dLKJ9246zWketpVSO7Ob6gKWm8XbIsbHifIej4x0CZs6pSrP
Al3hvUu8GF6xK5ZVRRUd/0BzKi2oBzYq2WDwTPRyrhifta4adkByu50z0Cx350fZRkwtKLmHAOeG
vUO11aN0ECTGdNa78gy7crlPTPnaa5l/rbrA67s7VH3f9aTbGUuHj6jTEuoe5ZGa411vSg+3SVNz
Jx48fbQCH9NI0ErxksyYBVd+LIygI9fHiEUSdGVirRNDBw9sO2Gqo0ozUOnielNsWIvb7AXN5Bqp
GJW5+MWkPIRN3cGuO9c/MiNrD5a5ZV0XfMXyusCWx6RocKN5V+kmnLFraK3lVFMLWqhzFd7VHxEb
9JI7RycSVXcd4x9tfJeMY3MYUofJsNleG1IfAs3zmb1PdlguoxPLTY7RruOu5HfC9aLTpCWMK0/Y
G5epHo6dNaXrSqOvixmv9TZw4XlPZ/owjL4/8Cj5rjsMdNRwrdnkN+mubkxc3E37lSBNdqz7YdmP
XTcfTFojbN6bU9ahck61WBxsTHazZDwcZJz+hDlB2/UlUGjGUnIR+0HkZDGVKNc6p9OmcV1t69n+
W6IK+5xLzLClv8/mIlTa9HUwkuHJieP7fLqPXRNAjLan4JSGmeblq0R29p3l5qHJdiPvETVCF5m2
hvJsSJHWFwcVuWuZTZimXRHouvUk8uoPsSQLi1/xzXQStYtvLRVKIfCX50sdp0HvmtNDX01pOAAn
uq9mH6AMO7JxjKotzQYONpOEemfbaj8yaBkYj6gO1kSs8/1UXWTjzXCNDEK3eTNtEjfeDJWfBb1N
sS9FZr6PhALBZIzdtcaCu+M5+mFll9bTnHMs2EGpYurOAHHDRdmvws+MQyo8BHZOdeeB275NPxw+
X4I92y+qSkh1U6aiJ+Oti2Zj6WNyxdGHbtZM608uvPJvIBGrtgK9f4n7mU5IncL8tsJJ139oPkGp
ykZgWZnsAVQWn2wgEfGqNIrvpZvkp7wDP4902AntJl9NetudeS7HG8aWMuYfJ+eqJRSR5/TW2eke
rMYxkFZFD47FuCTjDMPuz2/oL1O8mjp8spgAhmPllmHfS39Hma09OoMwttKU9wrg776+zfosg1iV
sXSPccW6SQJX2372Deb+3BRFcaFZvcZ2DKywmJutLADpzVn9GhXCBo/Yv6cigVT8Ibv5KzbDfgfA
dJe3QE2iyhcnpbHwxjzbZz2+dnzQTrNAf1sjlA/gVjjHz19yo4DaJFIZzrQRz7bSnovGQdhUFU8y
mbVz5VZIEDldgwYGGyy9ar4kxa0U2VFLnaYGGGesVw9J37ySt6uOuLTdFT+2ti20+btdI1Pv7Ey/
E8ANeR6ZIA0lB0Xf6e8i1VGOjSJ9G1VWe+nFYG3HZM5WVcZa47LV2lKvpDtmMiHRFeBZrUnt2cbJ
J0PNYL30q+Vz5BYFV7etzOepacJamyk9W7WC/M7RTddKHS8ou8sYR7VX0jEznIcqT55yW1ibivj+
urWp9880wHpyOCMYz2LRbpmH+odY5pMy9H7dG2q6ji47UOKzeBVWY+ewt2ROctvlNV5np39qY7j5
TpceNdn0x46aFRqqFFxwclMMWe2xjZ15ZarGxH2h5VtZWvpLHXH6XOAmHvKM9HOedv3FALjpm2Nx
V3Sye5mWHVSc8vX2Q1SGNt0NuliroXWflmFJ93MzPWA7GVFWNDh+7IXHssuIEU9e49Qm6iQHiicZ
55zVQslzVWZJv+liFq1YlB/CfBkTdzrFAZdgBi4s/c1njd1AMsWOk5lYz2HQfkz47aLK9bSoC7pm
IKkE80NfJW1gojnfLnPF+aXoURiUC6ekqNi6w+KuFz3aNbk1UlywG+rFQG29xlsjegX5a6zbsX/g
PoN/USe4wmNSKZtccfgfK/3cURFcQ93mxjfPrelNhxp0m2qEA2h0RLU3VGeOs01qsaz6Rr5p1A0z
1jGHAF78ZBWdC7HV4wbCgYzaxx/3vSvP2Fj8u8oSCIRBA4aADVbKn8U58wpi2bHXh8qV/TnxDc7T
/S2brhS7xFF7lZaf7bOooDlH1XRWWXkFoV5cIxYvilVIlXPTOpQ1haHBGsYQUTfqCzoP5hDEfXqJ
s+XHmCRF4IDIWI9R8gM3urMbIuOiExgI9DjSg9hVML4qySGtHSBwllZzGs0xXnNn7Je0MZ9NpU7m
TBJALnz/uvDFm8/5ILP1nvNXWj/4bs2T2WSGixZYGWqJu7OsNNrCGIof54zFr2BMTFjW/E1VOmdA
wt9ckPJiJtSCcpVULxShCdBm3ltLq2oP36Xfw//2t0UGBF1aVrsTSxY2apleC2BNKzU6cLIgJeyq
psjv/AHMLx7bEFP3/JVhuHOK1PQJfjTB5N7aSJl5+yYyulNnGA2PooPVGkxRSpNj2yy+iNkycSvm
B3Cx7W5oBCfveLxnZuKFDpa+GXl7Wczd71o6HqRTp9uooa5Xumw+mlalW8bYv8RxhPvG5A5v8L/t
GAzjWeiPSExY5IM2IU9pz9Uzokq1R+ZC4TGmGycMUun0o05RPdTHRTw3fbqK7XHmMKe/Yrt7yPkB
/EQ3KQrG8BRtdw8yXUMg7vuB6xb1mjneUKuJ2pRTyzRCWW+WnM5hS/8hpTKGzZyuOs/j1sebMxF7
Uok8CLgln5940uMMLTpzE1QGAguOQa9WVA2nXJbdbc6DkqnmMRfp0mFtSzcL24k6VzqD5cFNyUDc
aG8UJQBlD+l2ZB4kHEXdhKpuLIrmcrioQjJD5o1Hacl3j+BTkvt7g3lE4jdtu/u8CaeZvB/XJNlq
Cy9rWkImMBy0yO7bePs5HFGJ/XIQS/vQOfyepW240936ez/7z3FD03NMjOL2HU6JXmgUYG/FTznu
hJmutIpGFSfGRUTeKRnXAkEWBSQTIHFfvw8upyggYcmRxMOYE/2ob3UbL7vFfrVTky/s9G0d1US5
MK3bq3ujHlm+Z942za48bhkVb2raZ86w0C/3PdLQeb6xIRteYsX47We7cfJo08atsaX6VR/NCZB6
Uk1zGJXToTJgtpVN1+ysjqosJepiW5a3dywaj4bJOEE0tPyvkSfX1HwsgDbxTqdQROGxV+DXf1R1
Yu3JrpJVMpL2ZLlcnaZ6a3qhX2H83g+1lYQzCSitbpd9PGneuofGuJYTzInSPgPicM9MC36hEsfs
rc9ARyAbkQd1n8Tnccw75KfM1DqS6P3t07e4b5VjtlflxnJjVs+VgZW5qqOLM3MHKfQ/FUWn47gz
yRSsR5uT0nzrn47jV/CV9bHVqguBJjihpjMF0vXvYhNiz2TSF05tf3pgb5mHlR7NpzI+80TmfItK
EwKwMe1LsZyzZRrokxfDTsgBfKHDtElr3WtmfqLb3+48s0+3/aT3G9ubl60laFoyVZm0/kMmeAEp
BHzh1Doa7FynGTDEqGVS9DN9elajZWzdxPyDEgO0HaUOc8s5eEnRM+WQsWn7ehSCKC6Y2pnCU829
akP3T7Sv8tbTnqzqJSXAvtJly+YJC0rYN6ROVG5H66WrqrC+9USV8A/92Pp8vBJq98wcrpJy/qOv
GcRiWheKsrGsOcD3gLBYPKJCMQ/U+O+WQghjNmflNca+gZGvsHk7o3qe69h5cET0zIiSvPgZTq5J
qHQ1ZxaHo5bBGUPaYcIhCx1XRtHFzqp7NBTeKvOY1sHUstUiJxySyWAWBeN02pDBGhiN6Gf9zcqX
re/JfB/lpnds6gkXhi+f2W6QMaEoTClmY09fwInW54F/p8OV0Oei3tbCuysb9ljjeON/g5AMTQ1r
zOcvsQAFSm1Rp4ee8cHJnCMTAm8djbgzBAsnPWZRftX9pQ9bg7mhcY7e9DEnh+7diE+Z/b5QvljV
Y7lSvcEmgpbdamYYYedrIEKxYpGcmyY2M57BIdP4avXjAbjjcob+/phGjrGbU9bhlJ/URbnGeXUJ
EPhh4NFqhzow53+Xzwo3BqM3Rj2HQPbPPCEfc9YJPjO9R3DInC+2kN+sDo/60usetQr9WEbTGGR1
t4tQ8GzsxlArNSflMRpc7FbKuLixw7+wpFZQJAC1K9imAasAdoh2efsv9s5suW1kS9ev0g/QcCem
BHBLEBxFSpaowb5BSLKMeZ7x9P2B5aryrthVO6rjnIju6L5R2JIogkDmyjX8g59on2vfOiFlVx9F
K9s7C/qoUTfhl1oAsND12kFLpX1Hkmiizo3fNFHsY/ASXji3zjkBJpHqWCXU1ZdESZ+oSe1FfNug
JnMdNcsP2PHhjyrrtTNgpjRKgCIV2OXNkC0GqpyzLzrWTy3i+s+ZOV+mNDFWqjlON2pPQyTn3UDR
qZeHoQygmI4I2KLb5Majkq/zeUmIo/5Q0z3FB4J6EpZCVvS2W/ey2Y7+d7+Os8dZm7+lRWTQ7aZN
YdvMWAN7A3c0wAwDnYGkZ12iTw2EBrSm7sFi6A8InqLE0U0jz9TR17CpJ8cG6EEmhOEUblqBoZW7
Qa0u1YxNENQU1o45PKtFZm0yY9yncxyuIRw34Mv9hwko4klXaaoXY20+GKYybEJQiWvYCEQ++TCH
0Usb4O0e2KjJR9z39ZFblq+pR7qNRqbr2/tkCpOdDY15UXnZ1boY8TJsHhFL6bdhYaNWoj/UknxB
2nW3raYyOA5F4RLh2GsaQ9tlXOZVEYyBEvDkXdXa0w5DjefO1G7TfnoKmtHDan07hy3G79G5xZp6
61ijZw3JfRThqFIbae7OtONW9i62jASIYDi5/fCal6QKlco5IgdgmW1+X9LJWvcDglpt5CAkNjq0
4ZP8axupTNlwUWCgRzvGGn2vsKt3Gn+umpu3uMRuess6YkjxlrM43OViYpI7J8V8w9AzrrLEHUF3
HiA9P9StXON5sUIVv1jZnT6eqi5/zlLrdpwN6JUt4jFd6JQ7rZszF0r4tKoK8TgZUf2g6d25A3No
Llluc4KaWbqJLDFHjKxk5ytJ4BlER6BVAKfirvqeVn26ycJR2dR+t8eA5YYazj8j+qNgaBcQfAKs
otr5vcwGVk5Lg7HBuaaPaPeEQr2rgwbIO43CUh5FYr22kfmSh/tqSHACGkFetFU/nSopzkndMbjQ
rHnfTO+BZNoQZ8UjdmvRqsp76EBBsE/t/ozdyVoj59hEuW6vnRDHoHJat9pSnvRPNfekM0n5BkA5
9Wg9oBTwIhvN5rKwyRRD9K60wYNFc2hVJXa+aSNIv9Z8VwiD4WwHlF8vdHIs2kZjE0PhEJzLdJDD
TdMUeKZ0YIODgbhY+Ln1mf6tW9v6nVJxFpBNWmQY7K3ZLt0yKGyXGS05CEXvBN8FpWbXh47RKfYF
97rK6tyoCI4hqLd/5x/FQBVjrqi/vwASvDOaEPtDyQizULeDOe57tq7TnJssOjX3W1sfwDpNd3k+
HsIA/y5cPm9SZXE1oKSe++lVS9TnqDCeFi+P0u7gnmh7MX83YJkkSnzR5+RSBWJw/10YdEixXKG0
DiwGefSMy1I+OHpxGNL4EjMo1FLz3Plz/gvW8P8twH77UZxfs4/mjyr8/xPx9ZaGA7MA3v7nGPtL
lBW1cvPRtB8/Y+x/e+UPSqGGsL4BlMeygTTb0oIz8YNSqBmfhAbCXeeNYFhLQBk/ZPoV+xO1omM5
JiB9YdJTBQXzA2ivOJ/AUAjp6ER3Q9cknJA/CPP/pVD/Vfzjd2wIAFJLWgvMV/K3bFvV/0DqGC2a
ES18pWMAse3g5J25BVLl5lak3Ocm+tvp1D/TR6DsrARmERmq00uHVwWoMBvV3Ry/mg0j2SmObodQ
cVCeLT+w5hzcvMI2y9bDZl13Bz01AVg5GyuJsyMNZgBjvnbnp9ZNaQ3BMW/Dh6oAa5JFi99t305H
MdzPfSlvJz9+G8KXKqodV6XpJEDVHjqrT0jOKEw7J9A8CsCD7Pb1AEmvJGv3aDEmINFiBtZQTq4N
q36GoQIkWdcC+nRseprsAILx02qC2kf+HRSonZNM9eN8ahT1YdH/jkSaQjtAlrgLJxJwo1qsbVBZ
C8FiDJ2gndFF9U6Z7DtMVGpvrkBOI6331EXzd7W07S3MpeNoMAEeg5GsI6mnNS1VuTIrOiCif6aC
f1W4k/se9HKb4rKThZuOrY7xxoTHZKu+2hPsyHzbJu8lRzBwM/8zeeQtEMfiJBCd23C73LHvcZjv
w5uqEWh4wB3GI1RzgR0mkJfkrhG6SkeJLKFyoCOGoai2RaICKbQtwHVki92QVCcj7R+VuqDJQ9Hn
C/O5avwMKIN/sUyO27j/8tOm+ScwZuufLUA2m9RgekCShXX7j6izQvXpztolI3S8wTFOnFFa6uk9
RTPQ5IL252GakdzEL9H19XSEblU9KS3tSx1c0RxOA1PJ6JxUQK4EyG6vWYgb6hwE91YfvKstY6Ju
0N0pqMW6WMRm+tlcQz/43Hf596iUIJ1jO/EaWi4MxTLMnyJ8qYo6fFZum1Gu57hXL5PaTnstC/FX
hO0VYI+iKuIBHMVuSpl2MHj9LBT5mA50nhWmLuswLsu1M2faloqRTiTw5C619Zcwt7Q1CMm1JcPY
s7XCX1szWoSZBI2ICv2wKto43OWjzwxYFvNuCgMcuvNyAJz71WShNhoEQFJVMDNdimGM1iWf5xr7
ZaXNd2kbnxShzftc8pmlrzO9skxKafxH2xIYd41icoxvcOaYGOWkEq/TSXFhZ4qdE4OxwFXgDnFK
Dj9ks3Gyi7Hp6txpNpiOqcJaDS0iSW1Mi0wxBHabkw4ueozex7xIdkLK/DYYg5umqY1tQDdlcesx
4ESqCZxD8wmXuftZjNrn2em2KmFkl8V5eUxMktTJ1DKSJSDWQL/EJUhxDcHyDHgxdeE+GZgSFcV3
5LsB3HfGcKv0FKOqxDqWWeCdnkLk6AwKvGb8oPvjnGjowilNZ1r+tEESlTFhDOnwBpdWccPQ+qPQ
5mTTDP2p7ABbWf0k7jsZPcRX30BdDZkBWyCqigVLLwYod2D60Uaepwi6ofnV16OTWnfj0Zbzg6hZ
PUmZAxGplZ3tAIKSSADsR4WLFCUpQZ/GA43Jmp688N+Seab/MqQvGk1uZ1Yiur5MTmsyuHUe39A7
LNYNnKF1kWMmBEAcpyFKQLp+k/bU4uLiAYYZvDS+ARikHCilHlM5tjexo48uLQYNsDW1bDCRQJQy
QciTiVlQPfhxl52HBFCTOk6gUhixfha14q9bYd1KBlher9IjLAFcerqzNONGGXpGjKMZHSUk4JyY
No3t05ywbxSl12+HufLmGJlveiePU6tHN0OArKhJx30VaCq6JczI0L+hnx0i7YCubePijcTYNZH0
wgFHroIIVq7iVPlD1ktGwrkf4e4GHSrBp3ntt4aGy2mWPUVDtKnMygY+gW7PoIWB18AePqi2/dXS
QdPm8HDdCeFCT44K50NSGYyuCgRkrX6r0S++gZ5SuGln3gRBgP9SwMa3J5B62FZuWi5+Z5Ikb6ea
PtZgGoe6ItNLZq29UdmptEysGPBw7G8AwGuAXAos5HHCumdN6ZuUWcRqaAKxDQJmWwgRPaDG/hW3
H/xvwSd4WU4lZ4y4Zhky28WL7kS6fHHgDhWDJk8dpTv0l2WEa2RHaoxHRkL9jemrVOUpnrdZSO8G
LMRRVGsFOf3cbOrPZmJvdAsXGm73e5U04youhbXrE/Lt0CbAkG4Gq7xrLBp48GATiNb7SEcwp+8i
MB4JZAODMIpfNKXqbEKPb+JkG2LDbKvJjZHjwN4in9pp09mYR7BxgbGpi1ZFSAQ9a6rd4dZUoR9k
y4mGEdu+93vHS22hMsuB2ROrTBnhY7hKy6OJ0EvAotlhGzvdK87vEG9KvDgWBpXN0PKsmfdWjvhQ
ZTybdpye4O5mG6ML3ppIAtRu8hs17zvyA/11wnbyrN/bXZ7c4ImysfSAjdw0NIb6AO4FFhZ5fCnj
56rCHtR3WvOzNSstYI2WWfyMTWJiJQ+Em+loR9ZGFgyarCb7WuZ6s48EE0Sm5seFattxONdz85wa
xh19YIovtcEHnhkrAuPTY6rZRB5jOok+DOkZk4d0dn1xokQc8mzK3R56/ioy6KU0dQzHS//qG/pt
HwOTsuzhRWhPVWJupToLl+m65mpavkfAli4fRcY6pIdBzIftNYccEbM2sjKgSiOJSJ94MputHgKA
C5TgxKAz79iAtmkonurP2Jb0dr7MN7Z9q6XrHjDPiiwWyA/oqwy61yZMVAZRtX/AkqbNxoDOblKt
/SjLjlXCWRAVSrOpkL8PW/SAYCzGMPOm1k066a/rAoUTY1a/dVpluY1g6kh/qduUCdrffgFSYKin
3mWkhFFP81IW7U1SoFfbWaXbF/jEszB7vOZWdGSTkzJY90M0iGMXIps+IYa3cmL/tks3SczCLpnL
o8rZbpSm2w6GKGCY6MlaKWhgVSlC5EGEm1uQdwxfLSzoy5wuXFFrIGXmLyQwWMSSznIdwxoU6zMH
4nxIMnQMNItUUsnAWOkqjC6j+WKnnTxgGHEJNVPxaisDO2RDCjLqF2kP0SoGX4DH4UQYj7d+iPte
PuAIMOsRijbTgLHpuI4IdHurVB6nJJnXuZQFAtPFrR8XKZ0t0AJxHhqeEgGgypMElMw5b2ga59qw
lmFCv7KAvqpUe8vvkPqMtPng9IGxpn7FOilm8DnHlQI4mDwv8dvCFWkjd4rvNNsmwH1paX8eOyMt
V06XjRwWgX8IdAa1XdgpR78bu60Ybc01VSCxhTr527EyKONVfA1bC0hJxgTjhtGv2I2ddkyGzlhp
tSTN1MNgnZegO2i+FdpAhlvr54FosNIn3zih7pZtzSUkyb6o1zJy7gs1nhCPuHMqZodm22iELOOh
xFdnXfUMZpizMoPe0RHayDC8rdDiKSftEcWTleiAMOofuZN8Tju0CVQQtVN1MpsMP+3JWietmbiI
yXWoR0jsh3jmUgwdE7jIG2umfE3XHisnmA5GlC899HhV9mm/4QC6kXELJBr3kdnvTmOPYIcJwaEC
eCpy5ZsyGycZE7N0KQ84S3UUhQw+BnzZVrXlINLeB8zryPTmQHvIfXNeNdJn+yAjpSXYjEep/y3P
zWGbdeBwfTW/YU7TygqQX/hZiV51oxi8PrS+qYO2a0HTqcl8g38AqkhN84K15F5kNOg7mxM0xiIw
CLreCyGQDBIZNNhOa1MiKOln+aXF9ukQ2P140Cb0yUaFiUSHk3yZRIxnzT3DQW1fV8ir93Nz4+TI
149ZeR/O0yFrPMConUbXkawZ4BlV0wiGyxhzN8KWGYuGZptj6NaBb17bfpjfwNKCIBY/WtpE0ZNF
6IgEwYaq7Gyo1ZYjxLHKDVCK3FPzlIGsbOJjGvVuGtzs47w6jK3zQNH5qGrg/UpPAWNSj2GyJpAs
R+p0KNCVRuOeGGKp7dYXJN1xgFsLs30c1QxtNQ7wAowSZHgz4uFb6VuQK1UAPC0qkLsWPXehqICM
tsCNUxl+y4Y03ygYHG7Q3XzPzOCG9RZVKlG0kfu81p58DUyKgRN17UdeUmavSgQqWnVws0Lydeqq
3BtM62sCjBkHIcCAg4L8QrhPi+Q7TcEGVff5Q8SwHru1ETCowwjPJIftDQLkekj4AZx3IrDxr/S/
taVK/4cqHu0bGgU0ah0qKFX8oYia6YmntVn1xyCOHzDWsSpzHS1WzmaJU2jdfU16vQFJRShrAkDL
Fz0wBEwqcOT5kgQ0LX5idrLOJvrkwAwGcLUhtfBIeRSUHCfXqu//Gkp/5vvocLho1l82lB4+8uQ1
6f6Z8+Nvr/61qWR8Mi0YWte+jVh0pX5rKumfaOVIAxKV4P0MKFw/mkqa+QmbeYnzI3BvCf0fmtqP
nhI/4leljcCIhgETE/O/01L6R1ryL2pvti6Xt/6ZjuwUCLHTB9VPVQnLIU6fZawvon6kJUN+p6oM
A/+6dXBV8vx90f/+TtzWn9+pikMI5bUjTrRN/W2V5ED/mU53evEEzOlklOPjLBfjN+k/MQbbIaKy
F+2UeqO54W4pazQVdqrRPUDLfRjk539xWf9Io/v9sv7QSXPaCCZNbFqnSK0jhIHMg9bVJ5jfAHxD
e0mg7obWvAFKdye09i7Kxbf/D7vq+c/sVP8bqrvRm4Rj9Jfqbusi+Vb823/82+U1+WjCKHv9uRn7
2+t/7Btd/WQTIx14qlfNExbOj2bs8hNpqJowbOYzkFl/2ze69UkzEENwVNQo2CaL9NuPfbP8CPKr
QSEjNJOdJf/OvrmqbP6+nC1bN0yDuZ5pC0vTTWH/IYZD3ZsLxUyLz0H2PTYeRxQg6qRZWyCGxzT3
ClgjBXMMCxYOkwTo6fXqX6zcZeP81RUsK/snMm/ot4nu1FxBVTKoYODS5MG6sOP1cJr2Zk1RUeGu
/jWTrdtKEM3Kf2EBn6L3umiK7+1fzhF23r33l7/wP0XIh6WDfS/L7c8nDcdXWshR8vPCVn972Q85
H/uTZduooEnd0kDw6Dy5X1a2ZX8yNFY29GwHYQCkX35f2RorGz0nzgPyBt1eVOB/XdnqJ8dwaOjh
IwxddJF6+jtDhj9IVfweEv8gQRoV+RBWWaBsAfqAETdQpINkCzuSuahZOKAEmPm5U0b3qOi/Aa47
1xCxK+zIk0q5jPR7T6odh66V3A4AmbxwCJH/B45q32tm+M0ALExd1PE9vEXi/L3K9H3gqAjhhXFx
o/vibKQFym3wQcj5ctzA0OGkGVJlNXKyxZ1dixK+pibWcSChTLLkO+kkCyj1GIicvM3oXgxyObco
o6OV1M99MN+aCkrp4TeZYSffSM2zS7AU5FoSpgxtkobOrWm+DEBiQRpHzwbwH930A2+0m1fTp2Wi
oGMYim+FEAhd6NpnpFQAUoPBcJToMoz9cGYi4O9Hc7qlbb2kbDAJnBxMmT21X00mfChJj8FitHef
leYZuGZ7cIDJuSIn965LR6PdhegJc0a0c/WGQgmglsd/E7dCGsljfhB6fVbN6y7oLGhnermmZdbu
Uf6glV34lpfgLAuCD9CthSqhrAOYw0q3d1DbeOLTFHsjL61d2QD0A0iqwKlfhYIvsdKjsddlqEDo
Gv0aCRDW6f2XsCg/UtUAdG4m3+qoVD1NaCOwVrixNYHGzfwwehMjtbnlNyEAQeODfmh7C0GRub0W
bIQd+UcAh/Arhe4vUFEf/FlYQ2pabGRpWe/+/oH6X49H/w0P1B9xg1Hjn4ebu1cljZT3MHpVmqb7
J1GHV/+IOs4nCafTJIKpOrPNRd79R9RxPlGGgIEQiHct80tOmh95qK5/Ql2GgGNy1hJzfhIR0zUs
zdFIILiBtrumqH8n6lxtE38/zn6POkuG+tMxhr4iff9ciXek0PDSEtAetSm6owrf6qFVi9hYIMPj
sWDsFe1za0KVYWYi7/txc185OZ1nzVGMQzCnL/HQfJ27qjlnyaQczTy7SJDC9CPyrW2Q0vJBCQ6+
ZsB2V0pXF2p+qIOBFE8vKG2dLGzv+wLD4RKK/gghqbIA3Q1ats4UsG30xj5af4bfIptLladfc/ij
rlKIZpVbg7+hf4sRCBSc1RSFaGuoU81cFYizpicnH30CBjmGeismaR9SP5x2Q6/pMAttDOog5wQr
s5b1zmyU4R3ShfPQ20P+uecOdbi4BPUHys/GdpoB7XDNKvAe8zQl+ZcmBy+36hPGBivNCCI04pvh
CeaW3Eg7S85DFtjHMEvatzGSE4SmDgET2FjnKTJhimNKBY6qmm5mB9q5rhXmrdDTb5hj9ffIPkSb
JoOKoU19DSamenewS1z7NPhuq75uzjgVJAfLR2koyI2Y5Kc0sy2Y1mlv4yXwPucii+EOOPOFdi9z
afzcqhLCdiPOYxAzPEVF34XKnrp2EmIRM9ET6GPNXI8qfC1Qy/TGgzC5MyMz2xnt1NFcVlTXj3sB
m8wy1n3pVDvkrxA/yxFgT+cp2yDC2K+ccVB2RuZcYm4rPdAetIUp/A1s8mkXZtUr59ul8P1o3apo
1UMnvaRYFX5Y7fzRgrncZH3beTNiwl5bF8WtMYXFw5g78zolOr5pmul7CAF9+LH6ng/Q5IDJM/zr
9RgFoLo88UBzQDDQL1WzzV1ZOMFnvDMLb6iU0bUcP9jJySlouOUfSV+kZzsFGjqlKoZJCIu7/xcd
l2SMcPHn0fHhNQ/+SUzkNb/FRAMdHHAVCGUC+/gpJtqfHBIpYh9QC/SCUD75NSSqFO0Q2BwV7Q5e
7VA5/pqIiSURozS3JX9N05H2+DshcQGO/JTh/x4S/6AAAkhp0uzBsrf5BMnJGOiRqr2FkQDxhnQE
sEStsc0hjwJijmaO9MGAGj+LZpenKmCMzqwfRZ9nbl62sCnVxthpKh5getSb73mhh2stgwCsMTDA
rEhNaWZD2Y0DNFDYObZHrx4FGTbQOg1ajAamCP5wlqNTqiEiM+QFWIy+P2dK3jOyyxakLHpMtRhA
oJTzDEANuFM2W4jFjaJf+UPFdSO5C6nvlBoZwx06vSuMZk5Fhdkpk9jZ7TPxhjzvEXTw5LaLiAT0
Xw/MSbUypnjnyHzTd4wv28aw3TbqjTtfwrZWNGSaTOYBqETba9DpzU6PGHv6gXmb+fTuQqvisGBi
4Ek29EGtQDc7sfMFbtSElfzVQAnaIDD3E9rZzqay6ncix6s2YcycM0fdcARWa6AxF1Iecx+n9fOs
Guhgkd55Rk6+qKAUctZqdLWKIEAzQXZfiim9TU3lm+m0I3I1WMoAqM883xQBNeE8emYynBjnQM3U
8T/XU6ZWShffloatbvKyu++r9CmpCJUOtm6u1anVJsUpfds3MBxkQOBDR46pZqg8tC2Y/I4mymke
1d6L5tx4soumhG3WB7mCabbM963Qvuh+9u7o+ibLkXYehNluLTmd/E7rQH7LMyR8lKdFq2yQ3zsP
XVXts0xB0yV89OXg+Xl1p+a4iNXZgBYdxCdoCm3C/FIdV2qYKZvKgEgIazh0YWQoK85AfLlqMz9R
KwBLZjrtOaN0vMmslW2ey2QTpvAacWXTYeQZ8XbI65sZdZRtHBj1ocMNcp3Ghn6oKraAHczJiqns
sCO1h2qp40PaaqJikVvJt96PNTdthumlYZQPmWwy9k7bmW4c+ZlLt/QwDC0EndbWaXezXqZR1/+3
x9i/7ua4U1l3zc/xdfn9XyKrbnySwlIFbRZQcwYAuV+zTfJGDSFE1dFAEcFJ/znbpLUpkC0QS2yV
UGUpf38NrTRRJekZem5SBfdGrPw7oZUx4D/E1mseDMKPvwM4j3bvH+1s+ygkQEI7cysvlPVFtGBr
kQhxXAgnFwQjPJb8Y+7HtxECL2HJFLWIQNY6PtGO2c/L2GgvmDfHLr2oZilnzlqRvPlD/GZYqMFG
cPVRYozX5puVA2aOprMNLazOHTBuFdr+wefR1HZ23KJQAHAfyE68skoLJ/Gyuc2QoKjA72iMI1xL
I7CZDASiFh2csEHS3ynEkUxujPO7AUkEbw6pbv2ydhWmiB6c3mZthLxUpAPUa8p2/hJvIrPk4JC6
1qR8IKcw7E2Bqq/a2rlkI1GSB4YIOoKeK9uLa3RZDZ+3DZN8y7DiS9z7F1mZB0iF6ICD4W/5k76A
Js3JGnuxjyVayLd4iqC0gv5zhLQAWHjAtuYiLGo6MxhFLm0awCch4Z+tIqy8lj/VDEwWY0A8TKvA
gvfcQLVCNbRC5X3SMYTKh++xVQdbUbrXDxYjL4EiCLyBXkP4r4OY5ljDUaZ2ti4YVYpGg04HoSkN
IeuJGqKCzV2EqlGulvMnEM5thRiLW2m8s6kGH+bILOt6/XY93IzY364iJXq73hchu1VZMuIeaF2s
OEU+M87ajT6PDD+c1hO44I2aDFbqizmgfw6HYth11ovkTiqx4Rl0C+y+0lcQhdGLXACYZKH5Xk07
5mkIcVe2v2iv5145a3uIQhzDJVxQ1Bi2nY/wbRJOODtUEdI5KvI9HdTyGhRGbabzZpzOVoWe5/VJ
iIoLtOwpWUOWeBEh4TkIQERp2rBJ9ARolK1fJsNyEFWyjk2tcaCk9b5WRmWLdAOYk2lxKyACaygA
on94j/INoslcO7R9IAqO8zUge+1tEP1KhRJZBVFmbauQkVG2313XMlpWZ5ExqTXAkSsgZMAXIUsn
s5lnNtUfdccrFHm2xR6AxuyOs0LojlGPUEFJXDdB64tjMKa72Cg53jUsGyzJFtRrrAUM5VirXEvi
gA8x5s+5DxErLRsm5cj/irhr1vPy6GWKT0Nlfk3DYEPZtaqF+jQgHpfhqbfs1aoyz5kEZl4i4sH/
I2sRGEFGWO26bTixwOaYh+Bni3Bl9JbgOOSgrIUSKTAV/9Jk8hIkGAsMxgFphP0MVGQlpsxNURty
Q5WyT5XYJUYIfTPgLFb9YIyw6flAaUgQ8feplb4GCbc2VZI3MctLPvFKeBfMrQoPvlzvdW29n0BN
ruEar65rIhDy3M2XxsLeFXYiqLtl57bmlqm3QImKvU4tCBZ51afOxRbOsvfvR54A0UDCouMbYOzw
7XAwrKjb8SybdEDRq9NXyzrVnPh7bWqtV1Xpd/CqbJdsvFXl2Kyv0ajR28es7y6NiCGkFuIja8N7
FO00XkmkBBGMnLPBms1xMNa+gM+0XL+K0eEgGbB0RLisoTqGoATiQp4jSUwVgfhQTOslWz5+qRpI
XZDwVV33kUvkQ5EkeM6D/HRdGF3Cfl0WDyqNWF3WbJXl2RUBQl0ZkiRpUjAzB8KASAYxLlKeB9V8
MVHk2GoN7gBTXaCYQWjLzXmtWgbyAugBbBU1exrhyjY0uLYOsBQPBOKz3pEpKxOcLccMvsigo7fO
gebhf7KyTASRERW40ZuXokIM1K4Uf88g71CPuLqAaliWu92iRiZrUkTLwT4yK+/SPAE6qkwQxoEp
aBoBbiZSX6Mau6oHJAHBS9PXk36JJNAFGaCRBf73WFuYrAWYlhQ292CsL2MvnwFbheOioC2BdiqL
upVGu6EKHrXY2PKMMOfQ+HEcyfPUxd9KgHCdZdzpXbe7Ps4ymMttT7aPaJVxaDJ7A7L6iHZDuVuO
hTnnqVUlbuM20HLc3kI0F+K3X4L6sqmTlVj0C67H51XK+xoViSlnrXkaDeO8BAN75KqrkSu7XroG
wjYu6cYwl0cpHm52HfDk0Y9+GJT+HWErgp1dkvczmEswPFmyyhB+GARpMNZG8lBhoaDWWFvoLHdh
cx0NF2s77NkIiULNeoVS6Q0xS2laQgHA0JbjYFXpzkXP7YvuF8kqiYvzUHN4d2r4phbIEJmwnACx
vS2/MvTh23VrGf7wLIHRBlF4K8Td8stxw9siiEnbp5f7JjAvQDwiV41oXeusRj1NKIkqviWXE33G
5hlm74ceaKyk3rpc/27XFdy+LH0QAHsKca8uoVvFed6dlotKE3ZwgmBShTFiKUxIlaY8ywHQ4FR6
I7K1q+UyERZdYfd7l/CA8zE7Zrr8InvoYhkhyhH6uW6mywREaPnl5ePPpX2m8r2oibWXKixz5Dj7
5Vi7XlQO9gMiouKR1LkIMDwsH3dsQcP1gg8HIAGklr1a0IxNHD3Kno+X2hxo1wuqbSisaKWmILM0
i4u4fka4YzrGRuhqo6ZsO3W+DrCVQSJdW6OX9qwmy0dZvrTJsDEK+YAXTYTRyfRe1OYqg2mzCuzX
EKLMFvtNw2vzRQ1CnjPC35aT7wYRlqDTXtuxdGBCTDoPVAAjrBx0o1gaAK4eByt8TXUCpZVwg3Wk
VXQQbbibedfHtNwQxW5Rugt71Lc514UiyHyW3Za0B1+CPaSx/kYeAjhukODo/G9zvoAEHfQaMwkS
BQFEFHxejIxXl8tBpoOGBP93d314XU0PPPUREq65iuu9Tk3kCxGovz7HqSCFgdWAhjdqiFnPUVTZ
ZCSRbI/Xa5kXeqcujDcHquzyhHyDa1nOsOt1lBHMxVCY8O74gNct0YvyADpo36Nxb+ZG4LX6coPK
/HaU+i+/N6Z8R6Hi9qaIh5TZxc2kw8WKFoMYMOVPoqhOSx8fzyM4WQYCg4G2KkquLgn5letHu37i
bOJcm83+wKAcXc/lURhR8M2ae+TX2dzwWSK3EgsbZfhWZnyngRfvxt/l8nxHU8231rJhfvkXgFNX
68QuU+oMPTf0D8vgROS9vf6tZHmvq6zt9ZFWTfNkhM7u+jls0DKO395eD/PI8i+AvntXJz2pBiu7
7gLaqyj7lOMaE6HC7U2eYr3EppIkyEtU/6IkxQNzuBu/U75f39BA88A2rbv5ukVlByFjoNFbFW8T
Ja0VBT4KTbeJcD7g273o1NFofOnIJ0JjzhouNktQtTDr996MGvcaHa6rPgC82Kf2Zii4FX02A4Qq
V9cXkDBzA+Nur0zmm464i3e9kOsvXm+6tdyiMjR1L+3OhVEhg8jOZX2SuU3lS6CZ2HOW8wb9hHE1
kZrDYt5KOBZbuSRSDrHECImMTZu96sGzLfjmEkOXsFeWylEY0X1cQSJvpvQtXtScjTBfW3SHF/9B
KJpIamo2EihmBFJX9w+JQJMgcVhFjhOHKxm1iD/hIDzXlYncpg+hIYP3vzCWax3qQD+j4ZPN9SFE
Mw/l7hlKbbm97lrfSSk9ovoQOOOC7IJdMrV0kbSEVTGdWxttiWBeVuiycq9lmZwb9BZxIlqSodjh
C3RCEsrCFKs0Ltb4kQCfXZ6CitY33rGbZTs3Sx0EMA8lRzHsgpJOF4D1tdYjOxlk99cfX/crinoP
mZ3fCUahUJb2BkqsFGrWJSKHWUJkqNgHtT4u/5yXU6DIeOqFvIub/s2viHbTUt9lvblfIpcK3sYp
WgRIU69Aeuu6lu3EdFPglkpV7Uw0z9WQhWn8J3dnsh23kl3RX/HyHF5AINANPMm+TyZbUZNYpCih
73t8vTcoVz09uZpVAw/sQeVjUaSUDRAR995z9hl8Dp78RuM+zie/eXcZ57pjyPlXsM33XC+r9M5V
vB2f9/DnatC4YPCq3H+S8BiJi5olsYSuxEMGrNTC7hBY5JoQDHdOEM8z72Vz1U0tgx/XX0Hl95uy
RLSQS8zHyqxcPD72KhRiUdI3XLsTq/7gq7cialiTehKCE6KqSoIb4HxZPybPPTTDtAx73u8Q1zmW
srtQ6zy07T8PuvNLAvT6pLJE0ADj96LZw1m3Bv8SH4b281wMcrT++WkirSCxasyOyeCTlkWF3noX
/LjrgBqtSvi85yXc4VxoNTmsEb6IrPB9/q/vcBLv0VmX6DKTnCtZjc4e/vdja7gwIOz95+UdBJyJ
NWs5VB4oUvvsSPX0eauolluDqK1nzcOKFgXvaj50zH+zR+U6fzByPgjNpoJFnFFqcGtxtK5hPRpH
vOs7LUIPrPny7q83WVJjcc/eajfeQsY8z0eCyCOkzY7to8lT1QJ8721H8dEL1hIh4kXoDtOikdCI
Cs78n1WpUDYqd++RkoWEuCBdz/cvuekffbhHP/WuH12BJTAUiLTj8e5zA59/RPN5ckZvxYdIUXPM
XY0eKzoTkptTa4/JFL63lA7zSlDCV7YAvS3sDKQrRJuQEc38b36+wJ+/SrukCUErK4GGVT5kMMDm
nxADHhaweRvDYVoczLVV4c44V5XAPY4uXX/z5pJ4/ln25GnTuc5eMznBVT0/lkEZJE4uWmDNokCf
zxnzwXN4tab26+ffr1gAR2daMKMeujJc6CVv1c96IphBCfDXdDX2Gy0YrlJu3ap7IXiID6pnVavA
/4mS7JdxqvaiD5n5S7EOuJuBW7krOkYnsEunPD/gXePuMaMeWqKUmOxY/BiKPlnl1ZgPCvM7PcUm
DEmBBXI+b3xWJ5jIBSfY2uvpdnaHzwK4NucZY377PCfbNYt6AhRhbXPiDDXzWxeeioLKO/P4GOf/
GavIoclUcWV8Vr8AEXear5aRxw2D4pbnqdkgA2lV4I+BZDffQ2NMVxoTCNPP4Wo5GQJZuJu7Ueet
DCSjOi7clKI7K+7LhtN0xDvruuXFQdCLdBmet1ndo1DYzi9jLtywMHP2LGjJfBb3c1Ok9ELMcMUH
oS7T5vPC/2ycfJZuv4xr/obhcJac/DEUpktnW5wMdLqFzJ9pGdIQ/HU4jEPUkEPgWSxmxrmT8gee
c0zsQyq/xVh8LMda/+tjsn8qV/r/ZJ5GDPfLR7J6a97+7XvWhDCWsIf/579v36a3f3toUHj82uf9
/KW/NnotBgjojyQoWHiNfEQ/ZQW0gAURlNiUmVU75EP94ZlGwEcunW4h3TMMNO9zZNhfGr0GvwUv
C8KYRwQMA+Z/qdEr0C786Qqi1ezSTpY2/yE0wfhtltYEhcXQCoxXKX2FmNxm4Forj03elFvMVShR
4cPAQIweg9mN5QylWIz0ipajWLc0sIyyyDbxnMqBiZUpTeT079NAH6+ovemrmsr+aotwbfoBlACL
RQfIg6aCk1WaN2W9guCqcGQyW079S5GqCqSV2SzqhoD5NCn2vvugTTpxTNomL4u7AK9EUFqPeQc6
TGDFkjhWqJOQFInJvDgep+UY+hjr5rAbJdDNuDe+2i3zd8IzWiCuK9Uj4uWsC4RnDtggEzsr7BV3
MbRz3zrV4QQrF8wD2ajE4MgGUkIs8o829qGNdRugm5uWkYltFG+q8zcW8BiaCDhVFaaNUk894PLF
3qvjA5Khl7binFVXHMIXcE6jr5qWiGbhhZN1tvOZ0VDjo2hUA0S6XvvDgDVo2ysEFQDmVDoe6ny4
+N24lGQ0dcUJgBsdsV1Ugjnsq3fT1LYkp+ygPD8YcA7Xuu+0T7bXTzvfCjAAEEwwHhpFwOqyaNyW
Hd6crLUUlbOUFbbxtmxJiqgLuiw5mMKuFes6VNo2jCSd5tIabt3QkV0w2Xqx+V9YSv4vCXw/b56/
P2zfV2/ZnxaJ+V77uUjY5n/Q9Ue+iH5Syp8zn5+LhISrIFkckC5KKX7KGv8yaPf+A7WsAMbA6uKR
XPPHNAgNPHMlh0m7zlTIQ9T7rywSgtXm1zXCdHSd9WueO+nzM7DmWdEvEqRpsHJMzT6mrym85aS3
wMv1QTBOAccam5wZ0xuwpbZnK/BB/wxRyexdFMvQdap10fXnGkuyNgUgbYoZscKpJGjwp1t4Khmn
nKQNvjebSArMDe1d7xg3FQZRzjSGrcQlyAmW2yKr4Eb/slT/jd1zVjv/+YVJtkyXRZhXiGfAmxfH
X15YoldeHKe4tTyJwcUMRH0l/ChYN4mquAP7dgefK10IE0qXFRDxTlDVCPXU9J+lkWwG6GQHzSGg
KeC0sRwDSFEAHdguyBjW8sRdOiF+od51jK1USbqyAg9wl1kmG9Z9rOY+ff1eKZDnVboHu57QcQE+
PFR35AbBjuuXE7lfYctMFkc43R8x+XTGGQn9k3fiN/eBw4FNegZnOMO0BXpy5zeVWYObL29511d9
Ah4ytPP2bObQuwFF9AcSAOfxSEFOazRUV+m4OPKPjJhw+7sTgTL0S9rChFGRDN0m5KS0JgkQOGFt
Oqt//JGxvf32kVlI7bimiQ+fle+zuuTXj6wrRyfwMmWsPO8MQPWbAfGDtMy629l6A/UVFq/Fu+9o
Psw4UfCtI/7PSx/lOthlpFxzIygZqwFjp4LI2g+HcLAPgd0Ex9EDy2tm3r5psRMD0ruiB3mtE/2J
xnP2yFT8MmRrBHe2VlQf3mwLdrzpmMzGWVMl9TVwwq0deLQlDIJrs8iE2ub6KAzc5PKP34fP6KBf
Tn58YBY12DwJnmX8jpzv2V8u3bByMM4gslkJhGpB5zuPcohOjlYeO61sD3SXS7fBL1rZxcb3J94H
uA6rwJqTRszgAlRp1SDC2CN4BcX7WLn9ePbMRqyz7F6PHDAxf13p/sadZqAH+vOdZpHARBiTzYXm
cHph6fv16VqNkTY4YQ2soKD/skYB2qPwRyFRh6sybgCNKxOLVk6YmusHW9GxY1lVDq0hC9IL2ddf
RJCRK+P/RZXwdxNExe9nIN7LOcnKhlxjzKaF36+pIomaxg1tNHWOJhktps8dzt51hmx77enRnd31
pwyfzq6E/AhjGFa1M8inmKd2DnvRLEnN9HdD57nrWivydcT9aZN6damhnhfh1L64UwJvwHLLYz13
YbwEG2TWzz7EvMQmaJ8QkxtHEcGvFBmmH3g56wky/VZ6Xb/18zg+dtjZvPIkyWnhY/TyfUY3NW6S
+6Qd8gu11mouEY5mRNOOIjC8IUb8YXS2eLJ1e8+sfyd9Ux5zwj6RhadLjbVxSUEOzca7pu3MEeeK
3/eFBfG2lrzM/C7v49ckbfKbGUcOiz4t36pw74E6MSmNjbeeAdKKBpa9GXUn2yRJ+CMnrYWZXp6u
ujjQd0XeZzvVhVBG6uSgDVDMiLwLv9gFPf/B0zaOGQ5nd2zFNigcOsRBsQ70vtzIGEUSf5m5zGMi
4/yie6g7JrXRvq3yZh+MabO1IXe3rjfcDPyiy9Sv2r3lKma3VVOBwJECF7sA6GBi4jUii7ztPDh+
ftXK+sCMx7lr0/oI4GttMJjbl0MgcIRi7uzGLek47SbW4HQMnbwnBMmx2uGuo9jUCcQ5hZpqXrDW
lkSu1OoC8WOka5aCA9m4flkuiTm3WPSrbMs13dKPEvIElA6OpF/DgqZ13aPXPfSdpx2SiXkW3kb/
zbecrVOTRdTEabsOEjqkCwujz84saaoUtd68WKHYpZkDX3eQS93zzSfL0qzjpFVfRTTohBkxQeha
LT3ALr3C/yu3U1/SSq78YvMQKC0/WZpihfbEsTHMfkcLHVJ+BEak7T5GUT8I2ZqvzCVX0FiMQ5aE
PAfS2A9GriEQsnnqqc2c0mP49WCH2hrAcZ/DUnHJ6x5beWk4KUvht3s31vYq6JIvKoRpDZiZpg8Q
x1UHlPYB0iuMVdFoy9LP5hkLarY6jvQrwV/22cYrr6z21nMVneAniFveZdZ5KkNgNEx+RK8/J2aD
dCqnMxOIB83KyUcLjJteCuvaZHV+KeN3oT7sogzP/Xxj0+1hcN3AV0sMRBNlb9Ai7EUO1LG2D4CS
zeWQxe1ZKfFT+PT3l5j/uWvZJEBjXLEtwuDgXP15+SOUJ9cCXzqrSpIx61ShuuR2c5/0nGtIVnk0
HfdUyNYFmBt0i8rNIDGk40skvG6fcd1ti1KYa0jQxCfR165nCF+Y1KhVksewoIEXDISz/eM1+38s
ixSms7+SEtOdS83fmwsZqUZkUM1UBHEale7cyxS9hIrl3m2H6ZATjoCjDN2aOdzKIj67TndDTDAf
WnR945DTNGk5MQRgW6ACpdgaWR8LbzzVE5ErHZwZp5HnKBvrf7Y5/r7bzM8cAJjA6KY7xH7/dq4r
KhWABpAecA8aZm3l71MrEmsViHve4OHaSgD9XuWRvTqhp2dtgkYaEMxQNv1mDEcHSSU2Ez+gMJpc
xz9GuPcHc0TujBxx24Tjc0hTbauB3d9pYijXIxr8bZaWP9stf/fC4f3+rUA3XXwlhk0q7tw+oBPw
24FHAgeVeuAjiw5Sa608cqjySr4EVhk/ehZlLTr0R0uh2PMn7TmgyNhZZf2YWYN4QEG+IuADGK2y
ikOvxH4q6+9oNhc5Ze0+dvGNo57N8aj4BK2lRbCyWyg3WZIydutNOI0lC6VObqmZjaeIYRHJOMW2
DomPyo3wQliFulYxsHFgCwTydelB8/uHxu7OEfmcq0KO46oLuO8N9Zyjr2Rwnd0T7JujCaGV12CN
8QazvedCr+nS60tjLHrCpsL4zHvLVpmG5UmFDt8rX3031beJnznndnqLlDVAqClFTRinqw4wNTuc
9fyKCOWBS8M89KaCmVn7B2bUwemPB88lScN3Bfotvm+0KQ53QZymNKJDrbN1DXXRLDBCmWsm5MKs
IwT0NIUtzV9DNyLiqxUo6cuBCMGwfu9HaCJN6tgHLBhbWujV0mrbAO7hsDfqQBydTj4V7OG7Gqp+
l4f5tY733C3yoBQ4ThhSQFw8dliNcOd1KoBYBEZ/EsHNzAf3GA6QmlM7O7dFn521Os3OxXT0SHU8
j2U+HBs0Y2j0PpD321tyYeWZBiSYojquJSp7OTcjvZrnWzOzdLsz2CD9WpvFtHVcDiJT7LxH41Sc
6WE+jVKL7mM6stmQ+Mwgp25l5iTB00m2dsY4fu2qwLrX5Dcw2wvmndpt7PXkye/dI0wcRTa0XWzz
DtSLJzDDRc0oDuBK3GUkoMVwld/UQLRQ1pc2emrCluAMZQdAUcXKCbhaVf3NqMy3pu9fY3OHRbbb
86YG9zDSIE2X3n2fU5VhPj3pqfZRlzqgWywV20ol3xvCe3iVWsEERLzbeJZhPU0XnQyorwY/Rc5Y
si0bI9uNxYTeguCtzjGP/PX1OvLOZVIg4A44dhild4Hh0e1kkZBNUG07tOhMk8J6U0TdU4PaCoHO
liGkWPoGPf0Qgpg0blUXWNu+haJBVwq3XVoeUImdBlHWFJKBucGe9hJBah08Ejxx3ezswoyuo1eZ
q0hGX1mG5nTt9DFsDXvrMeqPmw4QfVI567bL2xu3Rj5C/Gu68tLNfGViAuyj343zTl7tWiY1Cxwl
T8pNs3UcSFInLGUurQ5Gx0jOV1MOO2IEXtQUteCxR3Yiwqcyg0wdrrHZ+APAhlieoWq1hVdONzXt
HHBTC3Ia45Pe4dlTYoI+RUYvuW7+zidRIxiieAMdfVG7QXaUyDLjVkUpLzIcDp6em0S8AsOococ8
Z2PFynrrDFQDoJa9ZdQXXyvCvrJRfMta39qhSivvUIB3bNdIdupqGtGdz4OE1jOQosqWWo0HWDM/
YKV866gGl7ZtfBUmFmJKHp3tMXyLXTKSQCVyd1D28m+JDRae9sSp8ksxtBIbZcSS2ROYDlMHTYQV
R8tRC7EVNnqIRLD8ABM9XWCTTxfDT9odghO19BNF1NjS8zZmQ6QxhMIEwEdnPilnID2MbGpeduaQ
cQKPDXhXAp0fmjY/VBOw2pb9DweG4dKqabFlmnBXWulFq7EwtmMh012YrsqoyyihbbWgBN4Jbaru
tKY0N1M3RKs4VJukzD0sS7zlAFRvCBdRB/npM4uQuDFF2k9a8iLzNL22HLhW4+xFCBs/Y1rfpCd7
jJNVVZezEA2o2aKzSU51Su3a9KuykMUjw2v7MYraq9bTXOVUwOB66E92lg7nGtnbqYRhVzv1vQqn
cl99qsVxHlFIZ8BqW6A+DUyyFvbXvsRQ1tuauA8e9K586O2hOAigxEBruidI7ul9UdRvOjjmZ57v
l2oMn1JD9ofCIfTTyShBEqWIwo5A6CaytqFOyfQwZqMCfaMg++SFfo/7S79PwIpFffaWwjXbmUMx
3rBHiFL4R0b1/vHzK1FUyEFSSwHMjk1CCFvz9PmV0xGRkxcuqNv+jZ6otlFaS7eWcXp0GsfhNa2K
EQ8sqaHwgsJiGRBgZg40tIvq6kcJkp6+64DJt/rZS6WOCczJ0fIQEsgAdcVZwW0WLCYxWOhWR9Hm
a7ugnMgV3cEpJiLcFA9WW5JTGAh/J/v2fWwc4+wfa90knAUtf3JmY07OJH0lxLlx07dad5ymvD/6
sevtq87ZN7W69TU53OSzXME9IiXxy22TWOrU1t1/PwxTok6f34sbms2JHmAdjMkXjmJCAWq9Y/GJ
geFpQ3knPLNa5iNTLi16DkqfdnmHEIvDPLG+OFcujPUSv72FfUX7RQzGIUzG+fcxQVCfmWsw8CRN
kFi6jVLlnOASJ6tBaQkDZIsY3YGYtrjy070eVN3ZFsWXDrst+VCo1rxhlIxcR21LO6y91PV4diJr
PLeWOoZ1X5+i8b1QnbHPTWxsehJFLMWaDzMtebBZi5xMpWcfa8pa55pbovNhCmp3HTwtOSDoenJp
8V9heHR3JTsOyVt3gaVm4mFdnqupOZB7J7epRzFlOjUIZVTHC0LiTHuSl9qSXw3W3nNAmsh+Yngy
cwzYxwZT39p4M9ZgadxdUDN07r055NrVdllAym6MCwYhvHUfxX28k6n7rfI1czuM5j3Nt54oN01b
eiZZGcxpwnMjy+9eVmlvTtc9qrDyP3IUf3RpZGiXX5o25b5WpdimkuNqaA320m/8eGuh2d/PApNx
HO8RE2ExF23J2xlPF9NE7DLUstgR2W6D+a/Fh0l0bKzCV7ZV2p5luh8Uk3SCZ14izkQPykqufc0M
WNbhCxElEBvGZHyUo/xuECuzinvxY2o7SbznglKCy0QGO6dg3Q313tkNwwceWaQO2adkXa+3ULcc
zXR3nt4Q3eOEO2901GIymPNn16Kqf2jOoQK9L9yGhE+fMZNpZvcMp8jiHHo0MUVFgUauqdZ4ya4u
YhLoiiczQAxMsNTG4+J5MCrJfiyTaQuxy2WVIlanYsu7ZqK9qCjDMk8q8t6AGy7DodoGfXjvc6Uz
Qlf2HZFYchtw1CujCjdk1Mkzfc0vOoBLTDHR+E1aOckpiLeZwpNmWHTB98EpXzxuUeKgv3SMv5fc
2upmDN0qTqoSr2bX3urBo9BOjewx9fCAg03HxzUQW9FwCg9HeUxG2/9oLSCdeWD8cCr7JrGCvyKP
YFjj9N1BGtOXTNjatkc/th/1zMPfqsXrIMv1JxoJYMTdOv5emU+arKlOos48YEF/alq7+TKxFi+L
ocvvDCuKOCukzj5FdnueeGFrQbaCZjfWmjgE/cRmVO17WhZ7Y3CTkx9TH3UmRwSULdV1ZLK0rsrQ
vQ9dXPoT1tPnWAO65BGk+iZtdV8VBDOB0BsfJMmoeU2TD/rHyXNAxJFRYu9Dv+u/IbP/plmBs8ei
KldpBpDOyvLiiVl9spJ2ZN0kXgVKnny6OHZsbmM0uEfbLu4TDaAc6WiMB/2yP5Uc3rd1HFbXVmkQ
tSyru6euo/0+iQwMOU0nq7EKTBfYS2rdS74gQS/QVTfGV0tar5EkPMb2zfOU+v6PhLrFGzeYpqEs
GiZBWwESEMvd2/EECmdI2pXJsPeHa4bHXDjZCuOqIt/YenSI/nwjahKjMr45yhXaeWNYtC+dx6Yv
Y5+2UTyi1Mg/I+fU8FCSf0Byge7AZnRoHJo5Iio/TDaFPxoXrcbRENCCpxYJ87ONAW5XapF2jHQK
CEYskiRpOzvEoa/ve4fjnkGyJer5ek1WFN6wmpSnwWnWBSJuxCf0oaI+6VZO7Ywz6VJfpWE+4J5w
i6XRtOUGzK9ApdgktH7GZ86GHIjNR0OpbNe1/nTSOesABGSYqtpMnUISQYYpNRa6aJDlTy6U/zSK
vrO6ZKvRixFEZ+Gw18P8e58YFmDeyp3zUNUSHbhc1oAROMWk1841sNpFjDoqf2RZi+L1MAbmtmlJ
Lqg9r7lYvo8CN26bVaGiZGu32TePl7PxVWkui6qA7pw5xCMNzrA0uktLD+iWxkcx2fldj5R36Yd+
vKisOuF7ToYwWj9lY1euPDyEeyHk1wqJz84V2kM3AFT944Fqc9zUgxkv/vge6SIcGJ26W5fNAIaV
hIafDwS2yhMyDOS9qS42Baj7k37X+8o85fNPfn71+eCIjN9x6v6EpNGek3dEPbuwXdTLq1QvzdPn
Q+nSSdQmdbCj8iHkua76QrzkFlNezj+mONV/fbCVxgxJWodpbPg+xva18ElhQ3G2bXUiADsdbndG
7Mu+FaZ5+XwIEu856qeNXmAfLZ0CXMn84HcpHG5DZsz9YyJLjPxox8LZNWU4nQSRJqcK59Ui5MNb
p2GaHAfnCm+ARX/y5+n652M/Ef9bFB4ZugikT1ljpYdaUoPmUMoFN+CB4pWQ1Npl2UZTesr0ZkZ9
uzeRB7TxtO5uComC4dVeP/9f0JX9nU0EO15xgts+v6eciuCJiM8eH4J3YWkrLjnYdJWYKI3iUl28
+ft8/C2Gj5hDsZOuRl/aZwJe7bPez3G7diadPTbNUxNVJ7IXgmtGlfaEY+owNuN4R/MkfUrN/C0Y
Def8+WeRwy5pGFZ9/PxD5Wn60qKw3iecIGepH0p219evyWz0ldZ0tgFeXj8fkrKn1q4YgCDtZ7Of
fwyh5kQjGalX7bxWld5e+0hrr59fQQDY1HWSMSah+cNJsI+WsIoLSk9bbBuZuTc9dp2bso0ncxy8
o8d9LrSmuBhaGy/twIj2Q19kByefmmU12BzoMiV3bkfrS2+Jvioz/aEmjXtFwpO4YGJo94VVVLup
SJO7jEi+Zctx5YvRaDens/ofOuoJBtKkIDNCAsZK9HudhMEGfmt1EqnXHunj1ku/rx7y0rFeNe9q
BUQIVRaFl1kCPQQ6CY8pyq1NOdawjfMP/ClBw+3ndw2UQbuL1jSIGTJypFFEeK404ZSbeBw/NNpJ
G7LShmsSJt/ZNKpl2/v4EcchOP58KB0SsnHSBsfCwkqdWoe6T9pNyW3utN1sCMhqzGFiqcdjdBm6
D8DL1ZkZqNiJwYOAY6VrM6/8l9hRclHxyZ/aQfovNgGjo5Pn91i5xCNeatwM/NQwBd62sdsnB58C
OW7TIfECbWuMDAPjJNjTo48X3nj0jL4/M8tNLnGOVLSt9CuZk/NL47xM9gi9JqDQMebuyd12vO+3
lGb/LXbJpfFV2x4+v/fzDz4jDryaJ519sSuwdI7s95NuVvyTIZED16gV2bqW1UObANJGn4PWLn7R
BuZAWcjs2kox4gXNcEjR/BX9ZL6nU/NsE6Doh/QDQZrOOW1BTa/KB7wpSpMDRZZvaDAKOjfIiUmT
PEjbJt2vMvf9krDp+1Si3858777I+qeGdZm5R26TuUKlXQgY0MgY2clXQZ7J1ehE36s++lJHRQC1
vjqAaiXvJr3Q0b2Qw0m+Vkj6YpxH74URAe90bVxXXAqygu5JZuWzNYThhox00D4ZoyFYgjjnTX/Y
4p0l/LOytzKJYmio6UXpnKOCDwJFmV6EnKwJkl55FHILmq/oUo2d6KJXJ0ayzV0Myrba15bxZWh9
e5X5o7msrC5cFHQ5N4kZM9pw6rOWtT+MoqHCIbWsxeO3gIxHcG9av2Z2sBtw7DnKu6jMfDVi9Pnl
2KG6vTLx33vDoH2YtXvBub0iw9l5B1e+xOFJMrtURJVa2XsQONqevi8Ef+ZoaNVNZ+TE4ZFrxQES
YDEHoNVU5NFV1lwAKJle+iBKH/su/A41/IHot+AtmmC1lg7kk1jCHbbYECYQKFcmkOmaiUO3snur
vIzUbqPOPgNPhF6va+OYgqu+ShppbCstj44I7Q1QqAYQ9SkH9Z0H0ZYW37BugumWYkomLaK6ZCQN
Hpgp0Ml0mAzmLjT+/LmxWmQN1JyLqZ9w+4/vBm5/imLhrVKSyCo/XgpV+mt7IElUMclM5x4XSUyA
X0FFDZAZMlypLF2CzEFrhp/kYMWPRND4D/jugfu2J9Mx44tHIlM20S6a1HVKZXoVxV0ZJzvHIzE2
kc4bte5XPYXlWDsvtIdeekujn2F+yCy5xWa7H2zt1UbrsVC5Z6HiZqfL5UowbwtS51ujxTBLCCRC
6Ht2OuNEMutr1XXaHEHG7jauyyy3FgXZUUncfQtb5CKoaoASk7+XmCedGZ/V14p+MzHGUYi0DB7U
onNab1FRihF9TqiT/dykRG1aTABnqX2WhT8Co/rAvFzwTNhpEul/o+HWYn3mNjRWeWpd/TEi717w
TGKAWkBeGsMmMj1i00HJhQWh3edts6uiwVxjW9EWTdYcTbM5wLsRmA6HL3YKLZiOzjkJHIhmU5tA
wclDrG/jA/j85zhMltCvX4F+cBLwt6VAtdfI51ASEKT1aJf96t3NMUExQbt1DmHfFiEVNspbje03
wZKJ0Ny/F724zyk+GYalA8nuzVPAtqqR+RR7apuX4iEJ8Faa4dZllQ+sCO8sm5PvRPa+N/OzJrh4
Joj3ZZu/cTPQ+SP2mtak4+38zj1Ihy6sNiBepiEdtXqwBL68cWqUbmDXLqbUFZxn3CRxWn1FaXJP
IyzM5QX9NcGRrU/n9rXVxT1VFejy0H4u4MRD/wZwRB8YM4xsOTgHmO+M6GT1wdHJnGmre6x9sdnD
GCmcb5Hn3KySMWti+ztGBsZ68C0UUeFLa3VfW7N4jeKMbMCUKBPmuMNYPxaKlPWBREjf21ojFg+R
Th/dhM+q7VSzHGLfuDUalhGZFxeVPLiaSdAAgkOqWeSYrW78aHEODs4tt31yvl1JuLVvTWsn38FR
r1twi5lVnXyiKthPuHQUJOE1FdeDoB6JagwqqY1/iXQtInPq8LkaeKdM+abXBKfqGFoXw0iKQhB3
l5hLZJlJeMrK/hLGk72lP7YdOfzF4aCf0rT6QQd5gYMDt61qoVvUJWLKukdTavvEnqT3VlVs6R9z
AiwaWqJW8L0o8VYlBNQt8tJ7cDYzpk7pZrPUIvPQsZ2iNAKjHlYLQshFRLfBieUjo6N4n4bTyvQh
3nnKe0lgFrgEKQ6lfyzhuJSq+uYSNQ9krVeMIcnXLdBrtSkEk4Dvreqsm9bKmRqK03EDl+NiZU9p
YNzRrNPOE2EsmgpfuDbcRZqCEXDtgWTmACNKhAs8Ugb7EtbgvigIz1InbSjKVWd9j3u/XdGVWZMz
MqB7N/w1fvwFLUNybs4YYIvloFqUq52+KbiBVmPa/wjzAllMHx1hdJ0bo30tl6nuYquzmi+axgYB
AWyJZJ2Rr6/vZCBeseGhurN39JYICJYaZG06OixTOCFg0TkrPMsv3hSwdvrffa39Sju+OFu4yQxU
/7OHZqvzLizDZsJCruVbPQAvKxL1VDKGyWv7cQq9Z6LPLwio0Ox33bNwFLNn0DVGHD32ylvbYs47
6VCzxFb0VEpEMSNFTAW7ZDn3RBPnUg7lS5W1Cy9Y07k9ZWRaGDg30oEXpxKMUzQvNjz9g237+9Cj
LmLDruZIm47T54Lgn9JMl8SFP/glCSIBpB2AP9PSRlC3EWThjMagjng4Qe0HWMM1PVnNAv1+2gvk
ImQAinuVoVzR9EVUx8kmp+uLHgNGRBS9ZrQL8nKkUy/znZGJWxhjFgQpWHTqeIZ2Tr+y5KDSlO1d
L+Q3Qoxx54d3sUHnzULeAaCXt88vcN3KgYEDhiqAXdHGkv0jWVX0QrOvTDobqib9iznVD6SqAggk
ac20L2Ufwvsp9H3Uwa2waXdhVqypTKKq3SmVb1ija1xJ8bs1aR8QGkhbnZpy0xGDKDjIY8Wn8Dci
rCCN3GvkWzJMOZbwg3UBDgB9hJ9bN1cO+lqzfvQpln5bo1b2Yvu9oqtmGibHKqYXkar1XRIcUcF9
V3A8UVULzBT2u26LszBKEg77OmdL8loEN+VL3mFWq2I72RMQ0kkE06TMvjDCfI57+mygXd+SQX8x
UC6RDaU2FCkmBvPsXpZ1Q7eziY+pO65CzwyuJJCTBmHjpPz8XH29uU7tSGlPTOBSypRPIBxeh7nT
O6qPeC7rjUg7O4Jm/ETbTI96slFriD6SjPR8cqD/1P/F1nk1ta6safgXqUq5pVtnnLHJNypYgEIr
trJ+/TzinJq5mRsXNmsD25a6v36jS93QHIpAnpLB5FnE0ZtU2aUX/TGOqSsanWtjDFcfm8bCpbMU
tCqsDt4wVpw9Jm7o/3sedWV1GExT25R9+dQ76rNn6NqQE2RVjF+tcSjeRC3F3tDDcGUOHX91PraH
v3KDrhb//Uq42Kh4xwZMG1xbwWQHxHPyAOwykImEmHwgJy7LQuqx/NkQWA4Ram2t2ieWWe27WXXa
axpQFDl0oF2VsW9rz9j/ffX3QNUPhwA7+dWsXZb9abqFv6R+WW3phblF2ckMrZkeM9S5Klzsd7gx
Ry+odrKQ2dM42vtUwON1XfQWtxAWYf6lTVm5qZUR3bKeYpC6AtR1kqcJ4+QKBX3MukQafVi7xqaY
uv5gzHkLVUUdaUNa56n6kWLCp1oVxUfVNRCGmn6kriVd62PMpSbUc+qPZEE51V3TrV+87/TIyBTO
LYwpXQGyTOpiPFZAvrsi/ibTP72OHv6eDiX0LFVyty0DLCUYJzUWc8JR+zwo9xJo7msQncPQfoPE
56Rhj69cO0fT+AmN9F1Kiopaj5GjPg0Jdijyl4iMeY109eslkp7XriM2q4BrYavCAEQYhqvRsUrS
Ximoe6wIne/dz7jvzsRKnHDNf3aaeLYThsUmPLZzsJaqScJKuWkRGcHXqWJne9k/FqhlUwy/ZVG2
nGdGseySpZsZ89BkaQsnGK7aYORrSiYDI3l0KY9touhhyH5on9rn7W1CNZwX9JjlHG5TfRvX1l7L
vdcsEq/lrlPEt85etilNMX2aa+zyL2QyMxU418JGs5pTIr/gVI9BQTY/+ZfXc25mm/+1ogAMmFCA
0nr2S4ormuRUCW0Txf4VmupfTuRDMBs62vIyzQ3CZnSiGfU1DZxvIXBT9eUOA+lvnkwKiVV2awJr
reWwD2mJyjPLh3+QbLu6wEOIa5Exk5Qw7ouFdNQ1MYZHstrOfIh4surmoGnZoZPvVCdduxx8oqpf
G916dDCMFEDN07Uqwj2fATJA+zxQSVwWKNEmn/0+y78KBnpK8N4D4+C21Z2R08OlAbDEO/YrSWgJ
veClCitJFg5vR93WL5r33nse4zJCBSv8jDNj4yXV0XHzJ1we+pOrxVB2/saz4CObEWeJy/hVfxea
dlU986bMtK05SIrQvGNB78IGbBPqnpM5RBae/bJ5JbXipMcGVa8NL+dhuo4GmiSS6KUem0sxvBdd
u5Z5fa0HFGFd3z43enJBV7LJ/Ia3MODKp0XpyYuKrVlxJVXo7pGJVJspo+823Y4C7ocubIJ1UZPZ
OiEpQ0ipDadi3bbfSOdl2mGJY8UM0aN8G3ZyRdZybjLrimrg5uXTV+JiZXTcfyn2oEzR8FK2+5pD
BLazbNfiqtZxwuF8TrahJSiQ4Y6NHW+dm+bW1rmm3QHQqXqUuX51TfvHz7Qvo7CJhonfSzPAmj3t
Bo066oYQu6BoXnWtPQi72gt/Y6bTuQjqm8ibU1fs4tj7l1isiBIzJDQYZUx1+h1nY8XhJ1Q48v1N
aDQfGPYfTS38KYFZ6H/rj85WRs2vmB3WZpAfwr79yOku5MjffMqwOIsaxbgRvkTlcEwS9zbo6Ws7
viWeRoACoKnQx0U+2k+eBXVhN8mzaQR7RVybVeUfcJ67IX1i4N+6Qj2mfb4fJId6Z/giuVgfjRfU
tr+1D7IzuelngN7f0tGZuvIttllJ4P+CJVU/964hkMYe/QaP7/QWEQsMdHAo+yJb4ooMV46Zacso
eif/I0KEwA07vyospZHTvCGRinTNGl61GIkQsHQcxx77i0EwMtiO9zuCuE7WXEgp4gYS54k6K5JJ
kiyiW5Ak9qZvAWUYAVsvz/GB9+wtYYQmxXqZXGWR9ZUv/TI+Bza9vkXDEuKa47Ly9QNC+q8hc+49
7dvM3hC7MSh+5O4phyIGlSwvbmFt2bnSX/AW2rjfnW82hEPCCOLfmpalD8cBf3Rdvutjd0zrlEyo
7EFEYucH+krI4tkwNzI2r9NI/3IzHSlnWdUmg3Dj7f4M3LQkadyKZAAdmz7e9bzD00AW1niXbnQ0
aAuy447Mqv4jJhHMlQgBfAm24RI87V1KbsM12UWB/BkHEPZEq49Oqe07jlcIBS96Fr+YRf0q+ZWu
0T8MpNaSg7GNXP+hbe2TN/W3nsOq2yiqcxykakx29K9Jh49NQYK32QHFW74WSfRaF88yhPUsAXBn
9+tNNQOnVwuHbY54oxVEaTUOiQiWQ/MCtyj9aCOptT7ma8C9uiIjvES0RVvbpxLjJVPObRLONajo
jPKjTWMiPvCj+gPF5VNt/JS5dXQKzgdtBIBC8M2/yTcuXvUUers4V1ePNc2R6k3WhLF2praPeuOR
iF6scsMOXursxP1JKJwFqIAwJn2UnfwknZ2DtVty8YFzh577JUxU38S1Mxla9tWumrkANMb8G98b
z3svxEteOl9eTYpmCSGFbI/khnovOu3ZZxoLTOOM6hmSESPcmOrrpPj2ZH0hIOzSjQ1a42JVGdyA
ReitKEA85RFbGh3xt9B1X9oxfEJ8HqQvRj29FPMlbCaLsRuMJWHhgLQen0L0Ow6IlnszzOaoBt6k
Z5P+P4Cq8NGp40M98bcZmrkiLJiyDR96Y4wIKmBD8gEO/Ng7Gy630+j6P0J2T+SQLM3M/slijNhi
YGoHCrpC0YMY4oNETBCd/aJ/IVCo8MWLUka4yGPGLTksiFB+quaATsd96TXAYV3jWve3kTMtU1ld
u7Z7yoWLwtu6dX72y318HNXv4Hqnvkk/pgATVd4Gu9jpqHL1zS/NLA+4lwd4dLqaMGIsKjC7pejy
t7brtiMXhtSzd6YlorYkxVZOBOZQNC8KOePacdhcHHEsEn/X05KUUjzZBt2LY5X7RDP2qCWPWjXg
/UzCuyT9lF5cpV7HQVytGfUMq/oldvsbq9kiHIOrGPuOoiLggnGSD26ZwM3wCZh5eEsa/UuP9QOV
377HrwZ2oRgpyKi8Ho7o0KE4s4Xj1Snlr02z6nZWKFD2zwuVbUKTTNEuTM65QS6hE+uvtkbNtGlA
klqsUC2RXejjtPdAvNDV/alZ5RlV1FfasIZj4xpGbjLFSQ3tF/V9bXXDk/aoaQWGng6EJOQjihKS
yKYgfRMRBlMAwnXYpBR4Wd85DfGLUaLhCMzhKUKo5BGRybzgQM7rcyddX6NqJtKuDX61yfkeovlQ
OGn30W93fVx8EteL8a2aU87SryF1D8MUE4maUE0EcAJAkHrbPuTSJJJAzQkhv1Y3PjUltWwTQUos
BfLWZ8gUTBcATLTf4fzv6kijndgVxCBgvitITVo1U3meU58rshkW82+m/A8NUvvttcxsxoSurkPc
0qTwMjU3rjupH1ExPxNfxd/HUiPFb9ZyP5b63Jz4b2pkhE6UXtahqSLy2NxV1Jf/4PWWKrfRC/op
LnmpKDYlvUDBQyxAsLeGVX5RDKcvVI73D6mA1fO/YZCmtwRvXNeYgsj8SLeGbI+Fw0iG8Vkuoix/
Q8LHZxGxZdiXuvIAIqkRydlGnYnVwOP/cwpmPJiBIEmbk5FNN+J3Tzghb2DRDLXEMeBlnhMSFQlM
PjhD2/hbvBGbPpi+0Fs9R36zt2J1gDZdRn51SjBvET8HS52iu1VkpDaYwHXfW0SOd+oC8Z1M4HpD
9jqhHQiUpPssRv4HOg8JLmsMYwiY9Kr81cmiQ7v4hTp1FbrNJ8kun4FZP5vwtZpMNmXHftfMNWNU
DKylkyIaHNJqZdYUh5XNjCTA1jjjT+MqJpvMfBExGQZZox9Z3leD3z2ZPWJHSzLZUqgHX74MhvqK
C+ziipLsEY1aUhwS205QXBQfpILn0HXCODmvHioRHQiOvo2RfwFy+Wi32mQ++hWVElX2XWXxP1NP
t55pH8aO3UYnHRfKBDOwok/aqEGMRKO95ancw+FeTL9yuGGAXzMTdWXx4Q7Qj1FQfSS5D7+Fc5He
vsIMrtHAitCU9k5F3WerEQfpdvUnW0bm6e+uCWYvtBT4IHn0UdlyFWk/3YhLqB8OJEsgUCuHXUTF
ocM+3unNi5k5LxyhniIxEjw4ndrGeeJmfiz85zE1v/uKHStNm3eAmMFoP4moQ6IUAO+qYPoJWLf4
HDn1smtxeykWZdpRKxNyNQ7H/VDz1huz2cwO839MuA/CuYBo/esldI+Furf1aLRhmNEM86m/6pZ4
61JYp6Ds3qcJA4zePQYh7xhiC0BUfW0ZeMfIQn8edfsjhfagFPGqadO/RqXP1WQ8tVSBMPHcq3mZ
0H0LRqBg6PPLZ3/y7yrtPFCD/tmDmqI9EvcoIOtSpflHUm0R8oQ0Pg4ftRUdELWN5njPm2pvkV2t
qu4r4tRv2axNRtZdRkscxth8Eqm7diModX6DNrfcNvW9w5TEu5Y/VIa8ZfATXnTwG5ZCv4g+okH8
phWamU7dvdo5dzAUVpNdrqoST2OVvIEenCdLrbz4DLn7GmTlBV/YtfarZwd7qx7KQ1CIT+RPvwnH
vnoM70hqlm4P1eBa4Rd+keeBIQO1H0rImqG6YWNYoco6Dlr3YaYZy5fR7WUwLY3A2NdRt6H+gbA5
mwFC795xuJ5Svd//xL11T1NEl3JNeflnPV/Jts0EYSqoM6Td0vc+R7McZ/vBS8EGTNJlooebkor0
oOKWLI0ghCtDUmOe5nV4qskeAuZwMvkZBnKPZZtMFYLPijLkoxLGbmwpHfWAEMP4oKVbzGYRADUG
BzciMdfvKa4kmIB6584RMPRxoxa4PMfFYOsLnEM2uJijlrHMvqTSn/U6/BdLilYihww7c+q/c8tC
2BA+kor63jc4FEI/1Rapoz9kOD31mjsoLjBajQVuQbtej5OH5sWsz/IJre9bpgQAf9Q/B7p+6NJd
WLRICryj7+ECHSd8YO5lUjaqtX49Yfbu/LdWfy3qlliiYJ9VSIidfelY19HRj3EdHoa4we1AVkDZ
HGIumXZaDaTz9DjHGkNgIlZbGUab2BsfhqklBbYi6dJ7a+r03GnZpsxWfja+t+j7F66L69QTl1C2
v76i7Syig6Lv7xQtIyzlSpNJiLu42GnwrmbiQuunhloUmBpF92+s8l+lJEr2gONy+q1LMioY+mrK
qPUHzWMqq+vZx+0TtZCB2ov0Oivw/QE2TzOYpnwyH1hj/WURVyyVFkwXIuveu0x2vyVsG+6w1L+r
XFxS1mgts3M+rFmPWSVr5VYfvVZTqJCJF7wEByMiFg8hL8x+Gu+avNr5yNwWXoJive7ggjux0oa4
4Mqhoob6Ykixd7ev8BxUHw7+MC3qXs3R+JZt90zaA1rfd6jCJ8EIPZqUXbfJHknJ1oCryeDLtTL/
EIb2nWnOsxfIQx3ZKwfqCV363RqOmUefzESlL3qurd/r3Jpi7UfxtbTdZxepwmyyzxGMumsKfKGI
hlufez926/84tyY0Pim93NDZqlZFn7w6YfxkYU2eiXZvOdSICB3tvXHYcWwlz5k3HGyn/SjQwPZ6
Fy59xU6urOopgSj3A+OW2M13N06flTK+8NGsSEzHBe/iIHQ6uoZs82GscU+ESf/VVvqeFtstqOOr
kes/qMdrjNbyiqmGeR/O2nDFe2O3yKKDjRkCpubO+2j7vw4kmyCfCnsRCSRIXOrqpn9bTteCeaQ0
D1XeUc5x6/i6lxRuIFkf1GK0Y5tYEyZ0WbXnsna3rl//Ekv1JMfgPrlI0xy1H6zuFzBsBpCSm0ZQ
piuTm9ESaKAFHL6MfAQzLLYIEx9GYT971swS97+5IX97qCBdvQ46DqzI60+O6WPOKO5o+u+F1jzM
ySj8CA51NORa/gtizbYBs4RPWQDPXpswudtax+zivOV6dNNxbixYEkgHxgWFSzkzWIT77KfNJ2Y1
iyQ+VOwIcYhH8TqnWmQTg0TXQdWEqIsGjTmKFwYt/qZ0Gu9IV342898aQqL8vZpA5grzSphhsfI5
mutaWi1YQlfSUq8pQoElqxHqWn0eJ9FC2ozqc7JXCzO0j83xw220FbJhPt0QpZYY3aNO59KmdGMg
HwOeqbK4vGpLQ1co5ZrA+nAnivEFB01AhOAEofBuhF29L39xzoaPJNMSdYkYz8zvLdmfG4vZ23Gm
6EEmnneNiDqTdfYz9pWBT1ltzaID+WbsR0joqdXQ1TrrcPQm9NrmFENATJURQ65F2jnsAbASkaE7
06vLaCM+0fwhX02pbj3YRQ9g29obm/CXLRcJRQIZ0PDk2a+DkntrDukntRACTPTvuflpZimSbJ00
UEjEixFq5yGdddm2/WxDZsBNmKDdWf6aCW8NEPeP2ziEUg4ewsp5cKTWrpWqv1r5Zld0ONtArtLW
8h0GnZMYgIBEE3xW/nCcG6zLfLykRvqgRucWDTWdrVg9kEkwYT8EkipUyyOC1+xQHbiA1U33qIT9
oSMlsQcfulGIdm2UEKtEYlAUM0z8stgcHjT1PQ0xAJFqCYU1TmTZvfhVHC81ZLLPooSnIoPVWTuZ
9jZwvW3Nft6SCmPXOvlNSe1JA+8Ubo/nXEvfG0vd9Wj6jaOiXqgoQ+AfPtQTWqLI3GejfVKReG4H
68MJ7R1E0Drsgvdeqi+RF+8UhV10Is3zuUlDgJSDjqiQzSFVE7FlyFKXuIvXo2nDsydx99C11TEH
+Y3GkckrbwtohGlduv5rYrMtaxrxpqgCMFqFF2WKd0fKY101d6UF/zKXcqDS2Ulyk7ZjEKGRgvku
B44eM4K8rLituky+pExmloGWxTFKgH2YuKRU3CZ4RU9hfGtpIXycGp+/KPXevLsak5/WLXCbmtjr
rKlYc9KRq250W5xr4rc3Gi56Y5fE4evfP3GxS4D+sj57FZqSYKIAuudSSOqQ6895gtqqax+ESJJw
b3VkoBLLsYgmgxuu8v8BXxSLCvkiEgjy4HpU8Hut/Ptzd7afvVpEty6UCztaBABhhEBrifehlR3j
ZXHx8/yCGmxYjt0IyJ8J1ki9arVdDXhvjXpx9GL13wdjfloYDrT5hE8kMLj1fGuVZmASTnlULaLY
YsjqTccx55g7CHvCVk+Ir7Dk6e+BoS9cAqb52wm68AIWczYJwm2XNQUuMYxO20X9DmMNSg3Qxq2c
PLKeFEpeaVQGJtGCYFhW3NXfa1V0TEoKSjlRviivKpalG3V7Uyl6r7jZD5Ptdjt8/v959vfS34M+
/4v/+2d/r9FREtA9RXqFlwRkUMwPThETMJ9Izr3/+xr4bzgbkcLj//caFpNkqTJarkTgOIc6bBE7
jSkyntnJZ3TAcXA+fOfv25VBETkdDPFKszSP7Lq6Jok8UuT4xyR7jnF9/nuAHx+MRZ2Tb6msrlr3
2IS3TQri13GQAK2VJvOrmTsHmx7kcUAgjHz/gUEPjfz8oNsZaT06cqn5mVaT0i27GO/2/NRiJ247
/rykjaOe0x9pyBkWYTCbKTwJkNhTL6v/ftXOX/09DTLPXvkTsvII+WW4bWFWcE/ZFrnhKgKz+nse
dh3J4gWau4yI7MQsvH3rjNfKErNuRmvsdS3YkP/zvFQbJjXiOUO8pcak08zjmPyCkJbwtaFN9MqE
wI7UvHgz9eQxsXHsPyTzQwYH+GAReQUy1qoNzj0Np1IGIWLHRriKbaN7SLxs7VHYzn83lmch9fYY
8/fdzAmirBKGePjPU6XKs2+Vh9ndluaGeVZuIK7uMAlwr1VvwNgkIQCHU1vUt5h9fSETh87vgHJ5
MoDqy9/DEITT3tbzU1H66tgj99iWufjovBQTVmRP6vifL33X2tgiDA9j6cfnZurvDCwpjiSe/b2U
xNN/v/K95lgo79IoU22TpLIuePaty99XdVWhTzKxFFdAZEaaikNsVGITtWm/iXRhvlYOABTi6PqU
zE/Hbp05Kn5tYl2dGYbmBFhezgddbv2M6vGmyzXStod/RdSQGKd1FCVJkT3ZHbWLbPfI2OanWuqW
eIcQRkhv2Nmtmz/HrWbfzfgfMA+HPSIcnoX3Doct7n/fRhi96+08wyes8k1v1caGmVkvtfFTmZCh
ul5N+4Ac33vrl7xhzfSJctBmeDTMi8cpkfCUZG6I9KbPPMJz0jQ19d+TPHel0JeeH9kPbjJBs6me
FTjww8OU5hCi4B1dwkLplZF8EFrj3AHN9AcLd9SityLnPs4PLqp6bcjvkxmh+wXMkXYhdzhUQopR
IveY1BmSeI/D+99T01Tz0ZVvkHMVIuyQ8cYp1SwCDX+NqMge/p5ZlDJsQgfTZ1sgGE4xJ0LdRcV6
SKebZ3vFQyS87GBFCmlhRuJ7MPk7sg2ewtpszhbD3Nmo83jTKkODRlJrTOLWg8jRqInQitGKBCwm
I+eqLC/TtWul9MA7TiH2uFzcfWAMgjop61RnRvtgCEVyDfbZ8/Xvy5het/PfV/id29NgXdD5hLty
Bv7Iby2rdWYUm1Zq1UlvBnUVWAZWo8QjC6i1sLKmf0e1m+0IvZfIjnnKyffk8d/fR7CvfUcIqpM6
3hLHXvFJZcKsPnYpLBKoberSeGIasTZx7k0LbkMWNxuVtZz68UPqkCAgILfJ653j3+s5R8oFRfXF
PnTD+jEmJabM8wAKw1CPcvQgnaweYqZMLT5p4oj1NNjUmXnqCbjYx/CZV8Kv8FU14SrJGFRjaYJL
kkJ81DWBMcRJyzWpzsSdho6+T7O62LEAbOpQEkRuM3r9PTQoaA+uJ7llyWNwmaxO7nAK7Wk8/j3x
81qxfFZwpCpLNuP8o/9+vhNO5sG3vnLHpn7m76Ue5IHJMuBIK429bw39pWyIuNJtTM0mDMkoRjC8
0vvt2DtJWvaXGbEGqe5JzrTdexr4A/Hruk5gtklAbliRRmbDhSh8uxZ7QTaE2c5CHkbF1MCl73/i
sP6sbJSHCDMBvfUfHBbZIh2GcJEU5b9/PtaIhTkCKFLmARkYmUt3LG79QDzDGJ/qqPwNMxN14mC/
Q0suZIgtufpx++DDHB7lwEeZge8s8BryTTZ6oile2wzeK5X5wyRTRqLEfhkYp1D4fI0ZYCvm9Iup
zTMQu5rSNZarWl7xMV5zAbA15ZShRcVj1qCWHy1WMz3Mv1Mzu/kWU24PeT12T15s5JzOqmcjcL/L
ap+p4CdjZhZZ/sEG8TEiYi2ogHP9Tw1p22L0xTXoHiwfQF0fjjk9tk6N0jwbntGSvPateI/14JS6
1cahTkjGJyPxb1MdP3ZptWGDhvSp9H9+iLjNuLKqupK1VJF1R/6turp6cK/8E1Gb1xLCDQV7thK5
V4DsyDsGkBXa8V0jOZ46Eai2SO76jGoMsnOQYSdv6UhkZxN+uRnIVtozbFlkFHgELy8LnEGrxsQy
r5sfpRMRm1sebEmmTD6ATiTBLWyam59oq7ZQm7RQn4Sq7Hu32DQ6Wd9N8apV07vZSkDxenhydH9b
EMXHsnBRNnemEv2ds8ylc7InP6OY1GrwcU3rwso2kDYXb9pbjdr5Wc7ZuEaqG5ximAAn19ZC5UTF
d1fbIGphSg6AU2ec7SvqYNYE4hPl/lxYb2O6TStrFY7qYJTBI90QyA6Sl96MDiOfbA+/3UQk32Qe
axISk8IwXqKIDM/UuAfobJD5pc+FG13iNget0NFf9BDXMaJWinD8n4FxixbUqz7mPxXgH8vEMWwy
7IygW3m+StqJwPhp/MwdyI0mbFZOnx7CUj6FSfLgk5UkJh+wQV8rpAaa1lxJOaS/AV+LgEnwLSBz
aUVyKfT+VCSJesjs8Bz7BZamzvwo2P0XRed4iw6ddqFX9/QClgr3gs9iMj/0ngtFl0jyuBC/G0wN
cmo2Ff5T4IF8WkhBnV4P4xfSnKODPjUtFRJj7W/tPtwMeflRVPHAzuW9hkF9Rel7Kd3h1R6nJ04q
aeldCFT8Nn3jRs7Vl8iwdeF7cBMGx9IZf8OAHOWhuGihOqdXMuRfRtU9xG15jvvxmd68eDGNr1lm
fDQOjbMJV0nK2Uh3+kc76zlH9t2GS+GBfe4ndMtp6WsfpiCLz+B8mOCgWFk6CSBN92w5rQW3jd49
ccikIylpFSacd0q00QawOigxUJkROshqz66Dqi+saLuDwHpKWmK4fVRCZHng6onwrnQdWJ9J4bve
ms+5DhYoKnMlfJD0IK9PbK9nEShjb+Ke2JaEnSz7oDwaOizKjT5S3tIKXs1OT7Vl3CRDducDKw4w
X67GNZUQEz2yvC36nOUtZa5pw/ARK+8vla7fXoLJEII0VkjFEq38Bt01TyHODk/RqTpC/HV5ddS8
/q7w12G9jOfmU5E71gryhmy3QOyEUb1qYw62xf4DxdS0yM8AbrV8aTuswm1TzGWskltDPZdTepep
BZ7CeQGzTdSvCpOBVYecwOfd3jtvA70bbyuvHuGr63WFeWOiJpdw+4e0kf+qTBAQPthAtM49wp26
HzjgBYHWr+K6+rDS5NV1NnnuvcV6itYn2adD9JNSl7LwTcDmGQFRjCwxuRKB9m/i/M/GCU7f2/At
mSHXmZsddRCdTHrBpnkjy+u9rqsfs3ftdYtwTEzU4qYQtotkIhrXsNVOxdlXPxjX0lTvYmB/p+H2
ZIfNu1CNoiSSDPxEQn6IYWM5CODjnvKTSA2bKmjic5GSnRa3frWEDSVnz7qP+KaJR0f17n3StIKO
vRn7pez9Y44sHbPcjhI3QnZ8iOI/bEDva+pq9WPae0ALAZGPsOU0l0/IJcdZfLlqfAwEpDTrQGiO
h3AT9DRj8II2RfebOexkHE+DcsT4oWFmC1K5zCyiCkjE4U5gXeiNol7T094Kj48416y1bNCm5eQ6
cmMcBPFKlp9+IoOLUBhatySxrWU0iRM9VTPI1TyNJL1hj+R3Vc4rPq+FJSqyh3w0hklufHqaD9co
3zPButdggo6m8eHviYojhPrsKmijEPKB+2Q6O0jmyY8+SPd1kh7smOUASK5ZlFOXkr2BJKlIxRKq
bBdX9TtSyaiA/mxdrSJAK32rvXFJS++Pq3Of1OnX6CMNI3nkVgkC7uX886c22kM6g1ga22D2LA1k
ay0jLCkLo53eqROhtvRnIGomK3B7O+1h0KAbJ6W5oEX9NvWnI5FEqMwylJKajegw0IZbUPYPnE7d
B3492TroO5U9PHsYzVACXqOk9/dd0gw7Ak53Ukm5b8GDyrjSrj17KL2k9tlz5TalHUZzYvWVgmUH
LoLx1AxeMQOyXJK1vKw0XFEt1M3ds6gxM2IyC+f3G96pWHPJpRv8WeMxHZp/VRtyA3S6vTZihN2x
kamjTLlbQH5RC9jJm+YYcO+ltxl0OJ8JcwORHVO3C7x6uATGj0HkLBcTtITmay+SNI5DHXQXGev5
0W56jZSOEXO5DKCckdhGvmcsJdQUJHLgXjRn0wTnRFcjjtx2N0butEI4cLKGgHAoFxOun+SkTI2+
iyLCTXeFSL9z6TzCNdE6kabpqqyDtzoSeLFE2W9Ljc4pU9XwLWon2wEJtFPMFCYGsOQXMxM/Vkuo
JqwDe+tO+D0inyLS2KbViz6YajkmOuj5JLAljbiCRqt7j0uM8oAU6QvJQIt8vs2KvZNaL2XZptu4
x+w0kGoHoEXs0SCyeVCNMHYIuUOsra/GVherrKuWoQVZX0Y5YhWmR3Qan5k56jdDlIspedXMgreI
MMs60T/SiYbcGMlGahXTSg31HjXlgv0EjoajP5bw/CBIvzLGdnqo5pLWYqRfpSwKH1UFW0Yr5AMM
xGvcy5bjXB1enXGtYxwaYTt25HuFWx+fHM1LBWb+i8GQDOmVjqtKH99UhYfIqr9ivXUe3VlEVQ5h
yiGXWSYVdDeOWB/gikegjt7ZB5gMV2ShMt8+97XF0kCWMpIZshU6zjRoOKxjR+ziDbcfmruTdMz2
g7ihS5ZqOxhg7d1Xvb/WSRInfxSHfU7Bm2WyO+Mlei0N/59NUPiS1I+Nqwgejpvmhy1kGZrhKTKo
A/NVNCynTJGLaNONV/aM5ZVHRq5JeaUJKOSEH+HUBivClQfsu8GRtf4aRpp1cDmCrCgYHFbBOP7Q
gf6Rmm17CHzjZNqOsaIWgoEscNU9VDaqIQJ3I3vuNSNf8384Oq+l1pEoin6RqpTDq3ME2xgMvKiA
C8pSS61W+vpZmqeZmrrDBSN1n7D32lPU/Uv06GUA4BX0br/2EeNjW5Nrr0/6jTGiKyB2OEghiiaN
sxuqGj4mogw58Llj6mG2+xpaVUxGX5RuMy99L6X+3snQJyep53RJnVtkAZtiOHZvHeq8TvmQ7IOa
OGS/+21zd9hgS+FTdYgqHLy9F9T9oeiibyUTfdkTcoxwo/C+iR091p3aJXr8h5n/AEqBrKNRZ+ad
g39u0mbthlxvTuDlV1vvU4CcxRzd9FGrSb+BeN0GyEe64MdquPL7MkOE7l5b241fUFkB+MXx18pX
RwbH2JafiSSaHnev7G3+NAcPRy4+GpkTBIqIMF+NNb6ZFLvRSWf5xx8mXtS+NNBn3cLT98hR86Uk
Yo+E+urRjJONmMgiqMbFfUA/j0/nQVhqvANDeXfa1ON1FUed8Lslhz7s4+wlpq5+qhFQ5bn2z9Ti
F9vRtioVD06rW5y05qqLikvSdk++NZtWhfNTTYzeLdk+5eW/oq7PziffZMQAYGGZZr9ygsQ6anw4
PJdevtYwuK/Shqu4YwmGwccr0Tigf1iycozXk6RIRsr7ijLumJveLzr3bl3OQZleEzJBieJmaVf2
I8TyzYbqrdChxWRDz9czQcZUAhtWVcfdMnj43HLcv/jghzncp4ZHMekLa6yTQ98mETGMCKAy6rfQ
1LQdW0vtBmSf2o4LLHVcc9dMA+8vxUKkTcNmwppKP+JWzzHGk6Vrxd7awvY05zMNnDKsnNvSBBmT
YMpqkSPsLbv+pMKblr4uhn1c5ph8ip5a3ipxWvvhbRgLGic7pcyAivTuVwytDBbrCkDH1ipqKo7g
OMGZUSlwyEzcs1LrsM89OSYWpk98Rp8yHo+9FOmlGtK/1Ki/a9vfqmEgGdFE0tZ3LNp6zRhheBHg
MiXPLQuFO3gQ/yCEgSxueheGgnAVwmOfBjIg1Fc9gXthCHFGEvkeupjpG1bZWXG2aBoWQc/MrARl
0sbJV6uz5GTJD/RJhzUSVVwmaLhc1UigI1QDcYti3tKOBUHaWyBWNwv36roJhz9JShq/zWmpT7Wz
yvzmqW01QCqauFFisgDR4uOQ6T9oExBpRe1MdIGpgxtXVrSin10efZh9Qb8OMW6BJc1TxnPIkMlJ
/H8CzAw9A1vCqM5X3WjWmxZZ73o0hNqZfe+wG5KfLmOtXePs6VLGrZ2HxnuXetsx2pVRXX/QZnlL
TeQheWpaSCSnfCu0FLJS5dUXbTTLLecGr56DgT5y/xLhp2uPAcai85lf9AV1HNmDwVYFEkyOkc6R
ZnQzuXvnLNp1FX1OlHpY/WQCMMrZA4hmiUPRT6LxNDI7YudlBZnzpPtqWymEz1xLnNuavplMwSHo
Jle60x6lVcOYr3p2u2Bc4zN7Npr8kXDz713OgA1kalym7GjAjaUmqeaW2LCheURVCxUq6qy7M7A/
VHFL51SRX26Hzl06w3gAzvwzjFW/72V7ruQ2LKOPRKXXSMi7gxM3hVqbDunBsfyPeIre8QxjkHVS
/rq+uftO188ex0XvoovwayxzEh1iF1H3NLkiGTgFBZ0YKAdx7K2Q/WNaH4H04byleSK0Z4Nx7Ay6
ZRtbhrYyo+Q7DzQi0K5mCbzJDGNvBZgZtp1PwkaD+86X/ra1XHGRpTyxv8EY73Q0Dg3ig3lFH06g
0Rjw1Yt2Li2dfqmb5MDl/TRuhGE91Rb2QS++O6P/RuZUwA5BcvPoc0oYWX76VgS9glnNAxtNY7ae
QiqUZs47dIIAo5s/x/i6P1EVvhHwfs7mYLmqgmXgtN5GTSNRWCs39S4pY0es4ZjSnHBOhHQaXivA
Di3K1SRUJweDShvSOcjc28IE59omXnFtx+jwJzt7GiRuqywwdtPsBuQUB9P6Ay3KAWeALnLUireW
32toAhuwcWtF1rrSIUOizCGqSRa4QeEbMn2BD6gdzHRAO5vU7XbM6zfUamwNjaDAbwBX1vAVTlXX
3yecqjRJJWaDiQDbTL8VxQhjxC3S1VDqhGbP15fjxWKXh/SzettSHDXrUu9nQtuIfKk8hqTsXnLf
POizzSFruP6dAE3OPkLgh8P46Og+c4K6GZk1EhhKLN0JRvUSk7a+8qWg2XTjq1/AIbaMKV8ixFsR
oVGeysDMFyyqS/pf70PV8aoJZk5pPIf4GcmxK144RDgKIng4aLdwJc32nMBn5JcTWs0t4oOo0lIg
tK1FZyksdaxiGgfm4fhSowviqJ1V/GCqFlHebMxM3zRjeymlUWNJzPZt6eMuLp2V4bkJy0NuPJU0
j1Rs0qJD+RXQXmkBsB82y0u/Z0Sd1RqBtBJFupyAcw6W2Ww6dlyL2GMXYDliZwRatRkZ3FJNhahb
umw6qj7bx4XNyMMPkpMJKiHuw5UVkzSeRCyPe2Wcidl86byYb5yMrQ/cTwHYwm0kk3g1qWeumeAQ
afbOJgVi4T78rHzVU/no8QlAyXqLI2ONQe81z1259ELQRmXnHYqsEjuNUatv86ZRGUascnE/FOXG
LWDO+vzPYrLo9kLYUE40BJtkzAzGw5YBlGgE0eOO6oLDKN2PVQGa1nEgrOJZzyr3owz0P1GX7K2T
jtZovkP8W+AkIAQ8knc8kfyk01VSsUFl+qxym2bT7t8cK01Wfo1IJRx8yOEi/hls80G2EP1qW2zC
mVtTrmI8YQvbij6zasRfbQhnM5pJzcMLu1SXMxynrfd28kgmEqcx8SnvBXK2u9ZTOFpNlXogAl3K
LWb6XRlE29QX6ABCBgQphnpun9LYMM/jIYJ/Q/Q7o0LOSyvX9Jup9/+0NDCBvkQWoAyWsXZIRHmS
7O2xv4+Vr29Rdphsr4pXnhC4yp10kWETg10RML7i0dQ7QzsH2AWfqkF4KIudo1s2N4x8mOt1mo/R
OjVG+p26XKql1OolWT8TZ0pfrppE3byABj02EtjpnnzNBHI+mX2ODsUrJrFTaX+K8GIk1Qej1fJg
FO6v5xUgNlgFUvzyPNbdmq0zWRFevXL5uPTJ85e+QceR+wPFQ49+D7mIVTBYy1HgzAJ31l+19oTC
1l5gINj7eojOAsDFKlcSzmRImm0xlk+M19EJte4/PXKeMEUYp0QY53LE951GdbiKrXPdTyxDEA5s
dB6Mpp/n4daL1LG4SFB+wThJwl4PrbD6vaH6774vTLKV2rc0Eqsy7Ebkyca4xadnoCo0SHB3YQS5
MjUQZDpyxSX4qNzizXTLiHwH49qbw8lp8H6E/fwrDkfYUyNlIHowadGPuZ33mTskMHGoDqWXrX0j
v2rjeO68AF7Ko446hK9hneG995BdzMfOi6kMip0U04tlJrtc1sdWi/09i0I0gSj0fH/LMfAG6HCt
NQjyOtXw3sfG1qgZ+NnAnw4+z79IunAducMl1rJPbKT4vvr6O5QtZQhnw05k6VsWpYrvnVMuIbxn
glpC+pTEtTjgBANufh6ibt94jrv6aFI92zuVU+KkQYeto/w0gitavHtZKzCvGdpvsTKoiFbIQYsN
tTvKHg7cwW2YPvLOh/q0iCyImLhVwd8ZY7ebovpkYqdYOJKbXcaus669+owmh5hunJO5w9IIDznb
jgABErPQ70LLgxNan5/JSk5D7XyJhPY2cIJiZSoQMioZWmxC+asI52EP4khmtgBdsqOBSRkC1/TB
0aFAVGoU57XYdozbjBbJTZuSusU3+Ibwa9qwi9z39XCKImVtqwB2FyyyHSXEU6PdMFTeO3wXr5Zo
YTgHPH1OaLzlsTYuBQ8ToyaW/ShzKs86t2w1AiMu9rb0GI7AP/E7L6Llcu42qi50fej3OD1x8M4u
+yBvj7y8zCmT+BeeIysRpUGytNIN9eWzHscbktJK3hU4Kb1CDePxsVieuYED7u+axr9OzfCBD/Nl
Ym9DT4tqHrqP5ovhqSLL3VRdvwp6hvdR5vy1fnYLkl8/bb4mmXYvodj1CLxWtjDmQHZ5Y073gVfp
OGYM2wdf25f2EwdWt9VYf1CNsetACLeBxjus/+8DsF1VQf2lwVvYQFA5JsKLnzU2wQR/oEMq7DcR
Ob+oTekkTf8xGulmisDWNHA59rJ37CurrorB2Q/iMIjuIXrfhox0eKBjV/0xxBgPsVWC4Q+rlLoA
gGLfvgyuLdY1oRI7Z9CmlZtAagotPAx2aUDPNppuHTd2waF+a/OqWrdKIz7ewUlgw8XwGBNEfn2I
p+mSxo22b41ToGAl937xUnnomBrMj7UfPfdJiDfH9eASY9QsUoS9yklPQaWHJyJBnhmsMUi1YHw5
xFriS3kMWm/tB2KhzglfYEmQ3lsWOsEJM7EUDIXGMqyQN/ksburBQ9Sl/o1egxcGhVmo0lsQ+3cB
92Yx9BQmIYVp0YxLw8NIMQ3WTxWZ23xiiF015rYv7eem4EgsaCKHqUiohmESTSSdBGn+5+Zcxo73
RJFdrXpXvQkmItAJVnYkkYzHkOJaWYFNhhK8aGRw1lx97U6mx7pp4orUw9/QTupbDi8PhPW7a2fG
GvgoXhsNuhRsQVBQpQdIPQ2eCWjFyy7XBIMVazNFGptWtGFGmDIYYb+4DOyWLUlRrkJNM1amXq9V
bnSnDuoNT4mxTgAtoYXFKCbapzbUqLJbgPZKo2grunJlyPSto9pfBkRl73ioWrzJ00vVW7RPYU1g
Sa1uUamOVuURH8JmHzbdys9YbvGBLeK+4P4r6wfN+jxWCD4iM9/1GO7pZb6sYkjXsD4LeHPM6uPi
yyeRUOQsXZE4dxR3CbDEEA5qhzaehRxn3FJW1MS6D+AYcUm70ULmOrT9EiCL88MGz5XmdHTJ5bOE
CLa5W/bLyoaGVUYsxwCPvyd1oLbZTxIAqcesd2891IE4iU9mR3U1MX/QrR1YLYOyWeBQtZ3PuID9
Pk2nOJvAyoM7kT2u3MkbTmFU7UG2x7vRmtDY6bDQe72Zy1GfcyE6aRrQj35kwVTgbFwqVDoJ+4ql
Cb1pkXoYyeKh4O0mVwcOPBLxis0X7ToiRXyF6UitlGYKB2TZb728+Rng62H/Jb+BnABYBurFywCF
61WExjp+bc36J4Z4sSrd5MDal8DgHsIB+11tMfn5Out7HMttQOxk9agi7NlEY8Z4LS19JaPgrxmi
myziR+1Jf91N5bmpgnc3lNEyYjArhcRH1vPMGWaVb4WDTwwaarZSjb7Ox/w8Mkldorjnxg9YqiIg
7SHVbpvahnQX9G+VEh9EXtTHzFTjOkgvWaKdixwczViKbF93hb9E10MFWfFvoSmy1yCTVxt9MdIf
bt5hZsZjBrskCFM3E205s6YRRUERrZouqfdMxcNS2xTGGM4dDwNV2HPLzqh/2J3Ph4ZB+y6NeSIP
1SPJDpGfHkj9UPyXi813taya5KnvYBpkrAc9p91NKo3PvfL+IpvQV82z/9gLgBGKQ5DEwRovFT1V
oxEBTYDRCtoyRyX9T6PB+KnN06TjQ7Hy726ccx7WXaetoNg8i3ndgSL5BbvcdRjScxebe9gYSy8o
LnbRUPOiXjVq80sb0k2v/LkWuLclPjB9Y3PaSaKTkqHfERv1rEkXenfurGzwwEs2pLtyyli50RpH
6kF4Laxb56C3/KiZtlH5HSf5WovtbQkOokDoAKf0IBmuM606pK7cEbawL/2oXUOXdLP7QCRw41f3
KfIvXu89yAJ6gypIX6MOebpORwH9hGUhmRDUzvbB98On3Kyv4OmP+ij23SC/M5rCFm0aNeYPVEJ7
W+nNi5szlzWxGJWn+c/N32FbxCfpQfLHU5PpyT8PJVzskTZK8V4sguxTufxFcnyvhXUHjIqGA0qE
ssb7gOtJMmdXGSVKOb05gXEnAr5ejGX9S7bHrjTGFxSGVz2IXkkleOqm98yqT75RPkvto7GCk+sW
Nz0v/yzTIDGq4zXOlzpGr5DxMrvjtI8vmjceXYEjztZXKepqdHjXYQrfQa20OGkTlf3/KeYz8syR
hPe4xwaTu55tshg+qtnczQFmYZPs+FTOIf75EvOEVj7QQ6w4Up6hVYNivEGF25VNf7Bx0IcVxiUS
gMyg+868ej9/HyibzgEWiIF8EGRqgPard8JcGZXVuzivfgaLZb5fIYxqwUrg2htZ707VuSiqPQFT
4L7jZ79iAOZiBS17/w6s9Tr41rozEmjkuIt1WHd99JPHdNa2ufRs5xgFLsAIrn2Hb1ZmTgZmATWC
potbUJB8x2/ICdpny0WEnHnltZjME3K52E1f8kg79bZrkieYM8ZOL0XN8hoiy1OQ5JfBNCEo4Us3
RvwD8aFOGGvzK4pbfrxOGQB3+5fcxNUqUvs+IyF6azhqv5wKx9j1Lz2vFEaQjF4tgAcPTkhYPr4n
v191Zf/ERfPpDdqhEOV5YraVTDGKmPZjKqwn4V/4XI5Z7D4ZZXCRZv/T0SyVU3fsQS20OIv82dqt
bm7DoNeJGPl2SxcZVGnzlEQDqqRVTQcldEVcnXg1u+lie0SnOclGYvaIW7Gv7rmV3/tI7ibbeFP2
3irEXzaXFSMhswxNWXkGAaulzNnHaBak/xyWwzm2RhAE9lNoFPq8cVxSmrPwFBAb5zk6C3HcvlTa
yagBVhDDsmaOvbDKsGQF2TIMQEWamfCp9X2douKc9mIKcSbk8bKWbACKMCd+/GPKmZ2VQUaOe99x
SvJq7YduNA5zEWJVyUcrvpTq0If5CJ2BvFBL6z9EcXw6CfoUVqBZZpPgR+0Ze/pOzd7GIqxvTnWD
0fxUpaTtVuOl0fJT4RS3CAVpm64sK2WzGnU3YLNOY22FAiJsOufRMline4/ENg+d310Gp7zCtfgM
kaChRlkQx7GlJ93BMCfpmHEpsYIL3cY0wx4spRlBXeIS+RJRnsx/ne+JD4zyZWDtm8nYemN1GbX6
bgfWeZa14m0I9sIPFuBwRh8koC5/lO28RFp/tvy1xw/UWPK1KZlL2t1yUPLSNYI1ToF2yCSl1DAe
uVHvWhTFSl5Zna1wB32aLfdyWIZ/Yp6vDQVQ/GqiMqW9LK0rg/5F35RPbW5cEq3ca7wYY9eebS05
hbx40NXoERBc5OatiJFE5bCb7WSTNMY5M1BeQ1MpOU+8ImDnX/3ELCAZ9YfQPGl846PQnDfRW6Bw
mx2UpDM9M9Kspd/ycYQ9phMyNQImtPOHkHbWLgdUPrJsofVdInrkJjcge6GF4DPIegR1fGu+dewD
DKRNMmFU95gRuZ8ayV5Yupv0AxE8Mkb87MgL2RLwObM1m4fPrxE/n54O2z71njl2X0zH2PtCHQ3T
XYHPQ424ckaLsxY7RmadibbbFx34Uj05N+Wt0v0/X0k6/yFbGrFOEUXd6uZqS07LmJoXvxlPLekr
e4ZvxKrGzZUwIQzUTVZus+Q1ZSW4joPOXEo731jZ7PAwm2rruBZlF2upLmi8hWKFtJyC+t2PBHYe
UsxWjlE93JRltUgROTEl7d9E4d6qQXuGiJdltBUZWMJFMw4gS98ZeJy7oCfKiC8k1a9pwpuoC95/
BjbSA1qjqRtBtNoSkiU3u+H1S6icobefxuesb/W10BpcPsp8tJP5rBsgJyheBOHUql4YPd1CpSC3
S6leYmP6GgWpXXqHqaAIqZ+H4mn+ZwqYq6/Q5+nFBosRV4OmHOQq0l+aTKJ13/qTHl0AP5wG/oD3
1LECZ90l2nucwT1z7PhosmHImxMpmIhI8qtyHZfnd4JyPOn9HsESvwczIS9GTbh47Zz1dfZl1Bhc
kL0CXkg8G6tP2N1MU970wVJLEkk9KNwbS3a/jK1vJGJp02idTfXS84SshKUxsW+RdluMweMxWWDc
iw5jxZgq8r57kKuLpIYPb9bwxz3p4CYHM1slw1FVbvpgirbt7Pa18ZojgO9+aVt0IASMGyw+Cfuo
Uv8rxsu0cNQ0S2mrCMBac8kL7M2E7QJfBZJvlmzdIdcv9IcnnM/WMz7oW0HDZml98NUlJwB34Yr6
MmSx2AhZXa1g5qP6kFsLI/jwre7fTFu96s5eJ6qNOpDJqqHCXxPX2DlsiyeYQ6+o0W5lPdF+u+Hf
CCQ+nQT4OEEvOaT/SPXCO0jQKfp+atf+fQpbHf9ed6phVM393jYUQbkFwYp0sPVOiX0Z2tkbqaBX
icjfWAZdYN1AVIUgQMCC0SyHNKlORdIdwgSxQM+yZtFgocKl1RAaxq92TU4SS80YBEMaPbwasq7p
wq6GHgX3dBUGCHMp4Suj+HOM5Ld1w2jr2yUYJNXdpJONB1IV/nq+0jJtSXmWdnqOJo4BW2cK7pJf
wr0QfRYVtxiD7Rv7lnIpU/kvqnL0w5r7Y6ZahZxNPhHv6Gz6mpu3kYLEk+yS0KfsWpqNZdNG9lrD
hLTBfV3wQLkHaXgZHPbshu3hJGki2G5aT+zaogNeUGjGyZ+j2e7C//Q1U+7nWh2/I5jj2lt31K2H
Gg/+YkiR+pXMri96Apk/R3rFhuKm/hfOKX1rSHhu1iGcaE8jMIs7C4X+ycyNe4+rjLkMHtW25ijx
lUYCQmGvnVHf6F3Yr2PJB1dQP0qnXCPSVEQARPSOXbMnUYL+ufrHXG8JOeZLtm60apO8oohkE4aV
Od+MbDTiwgKr0xSf/OKHNeiHZzEFKYmvIaZzLIIRUhT0ggjFLQhz+NyIEeP8phS61DLcenBRweS/
EuJsbJNi6eTGtTfgKbai38AugL2D6mjNLc5dX0z+wtE48xI3u7T6eajjmVVpQghcOnZ1D9ymJB7O
k1tIYRkUnQH/MQcyzWnpLk2Dw8Y2so2Vd+VVqq+MpmWp4qZZezXO7MplTWT12hvi/oNlDc7ONtHG
l9kPiQvxF8q6IwfQXIJHOuZvYg0ixXKGqS57VuRxqIlAcTuGiwqaHxUmVvEMSAbETsmYPnRZqblu
Mq5TNSzRLa7Qs9WnWHAAET7+6eTuq9+VJyI+xZvpqDdsZDyrvZ+e9bIgFJFtvBptc8UwrVwoD8pI
YrvPFnvBrd2ivFY1OePj85iS151mdgRnvWfmh3YIV38wStjiiPcY7Z8sJa1NGX1x9VqrjjHCu54X
77ZekUfQFzs7JjlqNN18XWTmZ123+L6DNea37hRvrbhlyxCb724rH4XNhjgai7PQAFuprjJZ4uCS
T8zU3OqGEa80kW2qkdfhf0seqcl6+o/8R3PZZ0G39kR40ksiXcbW0N4Gj8WMoUR7yvaCVfSyEN5F
Nfa9gOE43uKOK0tqPuvgXtR77FtrpdxsN2j2NjJ0MEE2G1tUzY6Tw94YnGe+3jXC0EDH+wrS5bue
M7gIrmek0PqortzxBTE6LIYo5NodwWTlPndcdo87/8oAvC3aWy3Z5NjT8J7qI4p+amuvJQKMdv2Z
Q/oOWeAa5oFYlzkPzzheM4ElXA7FBUjRIymIK4IjKnHXLaLC41o34RiFaBTcDnXfZD/TE58Gu9oI
X/uIgiBdmlkO9aQdoP24NK6uOItCkHUF77ud9ey1nX3gKPiduw10VlsP4WWi/KcS/cliGBLyM5pz
bvrfvjH85fq7V0h2H/3GDZghdue+LLkSO/AFCmwS86qD6lEvDng2ogGxTT5L/ZsONRURjEX45EDQ
TqwRvH98QabCfPHTS6zXhkaBOYj2Us4htEnxigLtwsT/lDv1c9Od2oyRUZ/me9Badr3ze7kh4e1p
nl7UbBJHdTNq51xIzu6Q5DC0nlNVnecvWIfDKvY0wkWbK2POU126eH0xQ6hWP05dtEYx9dYExl/i
3rBfvScah7iAiEjVaL50uv9AeMbuRyQwAkLYbR36QkRPcLrz6eq5R+xjd0MPvlUB29Gyz8Abzqk1
YT75DEacI0QQBp7+pcfpV22ZG7sMX8MYAWwFYZcS8po64psQJ9RHov1F9fSiNf5KopcY6+YiCMKq
maChu2HBWqlPeyrOw+g+NTM/J9PB9+BLSn6h389uhHlYlZbfrZK3IvCvGEGixQpF2w/TNJ7EIv8F
y1+s0uTH51sy5RzEM6CM7wN2+cO/DEcXd2t9K6Z8BwtiYTblCanKHvUbrDdzpQJ8w4GacSU8n62e
pSvipUA9lGJPzsaNMDQi7PtKu7KUBWzhPiKgW0E6rUCtvsCAeMVvdWK9z/JtvItRMbLQllJDiunq
D93APKFn06fW/KLxW46J2tlG/jYyDgs/jYghY+nQ80RmyhAQpJ3rNtwKdvPRxLDJ2oRzR227uc4c
3JPX5M9mzHDK4wozJBmQn6PuX8q0+PUz50dVWF1TJOxleuzirtnCWPrpFZO0PHZuThyRBuC8RoV4
eAlrPxGw7y/sWyWd3yLLXlFcvJf13m+zR4Xzh/Wr/lXWYpl34R3tnE8w5vRbCfmUC+T8YxX9wdLd
dYENPwUoReNPr1brkh5xz7kxFrQbFRpMhqcM+30e57ox2Gh01wHpp9NmN9yBajUm8Wtf+ng0J7QC
46+EllWUJjhlLdlFpvksuxnng0g7phvpqNoXSCO3bh6/VhkltSjC1zizfy1Yy4Yfbn1QfkpHC213
WIeyRF0CE2gBH/ZQBYqgDAMnSBO8B1H5AeorScV6JBgMUdMjjlFazF8rhlIcUEdXPgdIarvDsh9Y
XSZBeHaif4HJlsn5H2bnDrsRzsgagAF5Q+ZMzwiMRf0ALf+iHAR7Boj/gql0izwIF0DNC8e6JkQk
KHT6vbLgBIloSxM6hFnVReNRPUB1n4acNt5LUK9r3JNYTsmAr6wXO4pfC1QqecLbVrS+WjaBZLnG
/xlld9oPA/MWogeVUhTZNoJRo47eeUFug8rOlpPbPAp8Arkb3DRk6ImO7ypuqqNXZRsN0m5n8w6C
iHtK8nZdyFlp6QCMi1M+d6pnvWU6Acz11szLFMP2Np2XfUI2Xvoxf6MVwjGZpnHdOZD1VMoqNWq+
SgI5l2QH/ikv2Bqp+TFm5rtd1a91Fq86fsCl1WNmytMtlIsTEmUDSVPyETNu43vr+cw0c29G7AVT
PTjRVd6GWCGN0EpoTM7rEB2cNPkovfLX0+OfNh8PhhTPkde/rGo5q8eoaHGS8dmUIfp+JRHjtEgv
gE8teg9/oLSArgVhgvYq3nGZ4wnTxLUA+04IlLMwhB2znOCuBEQ6uhhYPYsboG8ZV7hvnCtvjJ4u
UcRCNghQ8Kc8bF0vd0VZvwaDXCYeSFKznh1LAXVJoEGZsaynNNrFlffQguIj6QqPySg/as+ny1re
qBEYKkN71zMq9haIoV3+Bs2MreCG55J7LesRgyJaYK/ZudraMDQQ4OW5T5RH7kLCsAC0TqwPj6k0
H95QX1NGizXpCnrqMmyphbHQnDnv2lpya7yLjDBbd0T3kqPxMi3jD6ENzRJ8NZtdIRnq5rFDxtml
jD7H6j0hBwbl/cWNHPxjTXSDdYGhgU1Q0HuHUSArSXpa00WXyEsVad/xqLNiMS6eM10CJztq7tqu
iudUpOdBZs9dr4PNKDcCVtRojbfWAA3S+t9TigAuTqJD1jfPjUOP3eTTyY4gM6i+eol04HjmOqrc
f1OkelBu2CRjjx5MwraCZoDe5AYL7NwV7l9gm09Zab+ZUffm99oJYeUa+dVaE+LusCw37f7e2RC8
GPHmor3QbCFg69VX7+3tvriOen/TtWjHdpork6e25joiQ1aZ/MZGHvjEZjV2zCZ2vAEKZ1almVYw
v5vuMq33etWgeep2ZnXgoL8FHQV/I1kmqOYkUvFczxitJIHiL2FAV8Rx4M/KX83A/2tT57NJtHtQ
fWcxkl87v0VVd4mTcBcO1pU5/6YYphVKnrVjqVUsZ06upKojxyD/NZrkFzxCBGnS+WTzurXNac2o
+y4I1LaPviguJi6hRQ8ZyekwQzbVuCJtEO1w9xtrwezUct+F7x1Dr9z4yBIRYR5yp9r29E0xCv1B
imsqxue6qCAu9DHXyDJknV5rEesOnubpnDHwd4P0PSaifVFIfT3hkOP5acFYsna58cbXC8cExenY
h6Iar5brHfuMqV5LDIKc/Ls92k+54d5TV9/6sf1KNMt3atmYiLo3Fk0UajZEwE5zdpTVW7Otb4of
fhAcnbavP7l0cWY7W56DcwMlBd5SQcqflr0rACqthUiXV6sQxdlTxE54Hj34xGImuKDyRevW1pxQ
2uvY2fe6il/DlAWrJyywEfyihm7POAp1sHfVCXJ6RdGDaaKxwfyiZ4Qcw/gjbFno5fWLF7fbuETW
xdEmVk6ifieI5jvtP/bOZDluJduyv5J2x4X7ADgAB8pe5iD6nmSQIilNYCGKQt93Dnx9LYRuZebN
ei+tal4TmoKkghGBxo+fs/faqnkNC2Euyx5Bj13BwetibevE0ctUQw/sJpdsJmfaNoP/YMqg3pMp
t6vylO69n2YbJqrXeMREpZhcEY0Ti2ONyMIsB+O7VRjuwirDva+3/ooRosXL1qpt1W+FZsWrKK3C
FyvswgdU2uf7Ixf0wXP2SLf5JOzJPovy59Cr4MVpZAumiOyL+8PWx2ndgCHi9pUGL7LFxZFLQhaB
2euRR5axpT0j2NTZQdjtIR4aHlbNuK1D4MLt9NUJuupg/f2Lxz1tPWaQATXv3c+Q7/zjZ/dfxfqK
Wqyf86JhSvzxX4Mx4pv/eHz/cReCt1Ew62McBvSG6/Jg2y5fGPwR+S1f/TpnVdNKkM8o5UpwLzP8
ef691m/ZKKRINypTFYf7F5fAsb0iWXfumdBEDSHGHMhlqw847P/48ut7wI3RkQy7+/fv3/r1P+6P
qQbSFchjPhDlYs//5x/dn1dEaOmmArg+1YiyqOIGpqPPaQxeqSb1xTDED5roG1nkZCmMprvTASHA
6/QYxj50fY3UvMKz17MtW/ae6kEnYYNx2voERQYpVsqA2f1o2HgdazMujyna/iVMY1Dlz3LkimZu
GbPyzd1gao8YohbdJWtPpzletbn2lLnBuPJDD/Ef+QEr2aG5j5ui2XR0W6/EYnxo5XgQw5AgOqFL
5RGcdoyIVTlloceoWdPWKGXj40Bm6bGNSyRz/OeIPD76jWS8TM6G67vGEcZ9tRrfyDHsV+PcaBoZ
K24jDGnbsGuwfE7cJwOaMQ0kuHJiQ2Qyc0MDS3yRcTR7mgv67DTUiY5L0Y9uy4H5bCmdah3IWQLa
iQhCFJpDGUD7Sex8M5YmEryZu4rGYdynnRpWtGhQXniYN1SUPUcN7py2pAVlNDJdVdx0TlTUFmdM
bVbmBTQshiijek+kUZ4kKQwndySSUGNPEZAs9IhYz7go5qzSHuV7U9Ets98UeN9Haiht66GpY0dc
uOc8d9jwNzBM58BnMtSsZpMoBtuuMIKLasMf8AuZQlpqx3lJrl/EsCdtW/0R3Je3LnExY6bSgcrQ
zFg5Zpy/aO9NbkQhpkfUTXC7OCIRMUl8BOvGCt2lPdM86pFs1MGWR73tna1GvOyhtAz/6AXS3VSD
nR4YhuxAekTHWJjZyq3J+vYGNyD5gAnWGCMEQ9JPeZs67i1GrDG2Jw7YqfSM8pW8IXYoYRHvG4Il
NCPjVJlpL07G6AMlhV/a6QnmIHqkYTQwtmGNsZMp37mUEe+OecuYN/fEhV1rrXZeGr9cjU0RXrtG
s1+kRAPYEkGV6foDVVn7JfC1hV6u9YS+iYqYQhdWGGC6wQZQ08WhLmxqtDOgWX3DKXahYWePWll8
ET9g6mtnoxDetGgTwT8j691hVznS0rcFQzlCccp+IUrHOSkP4bXpJXKrDykIOat00ZsqbRmZSY4s
gUmHXzTJJqsZOttTQMGmu/HVEfckk/hnJi1SnV2wB+zXiTQxlP3sFxPrkcgMhAM8nDBsb8Nwzg0i
mfy5s1LzcZL9+v7DuI3eOLeCExzbr1E+2TfJZJ7T2omZzNISTQ0C5nxGqk90rr/TXuHKIoL5PARx
8IWUg3zpNKXc3x8yoNYwVFnOemRNZutRkLvmJuOxcoeLOxWE0nLvWuAzGr+FFOrcM8Zrb8ZvyPQ5
NK4a34cS7KNDMJYZEHDr2ohf8HPUafnk94V+HIR+pl/QHxMt7o/3fzEF506GPLqMYvGlIRfnS+y8
ZdRIyWQKaiwiRildf6Q9Q+YI3cYlkXZBJE5lE6wn5L4e2MbV/ri0zDR/vj9LDEfv/kgriQXT2A6t
tQEIj4bv6vn+r7wp0l//0jTNWkmJiH60C2czOihEhcvUDLxrylKcD6+SfboXDk9akMU/ZtHiSA7G
G55sTBdC3/VGYZ77eRw8FlPG7UQjhN2eCsQPCGZwZbxYMI0BSxnGV02x+wOgaZOSYXo0crxXpzbq
p84K3+rCqY6aDZMlnMEsU5z8+lZp1vZqoIQH54DaeGXJ0Tjev9hizI9Wv3WDgTogQGPv5V31gDZu
2GkBccKDZpZLIrHEl9wc+VegR490oDuGS0BU6GRjAjK+hKGkFZ7KdGPEjIhsFevrIcQ5FNKXXvca
Kgc7bSGcT2E1ew6YjeenwWvjF9/tw2NXY1Gq56MnJZvntmP7JpDdLFVqwX3DRvqBecBfsmOvjl6f
zgvwkx+myVm3By6NVsaY6WprJ5oZPdw46y5DOjFoOYI7pz9nstGf0jmKfLYf97rzUpBwttB6elYJ
aae2FkG0ZbsQeFPzYOLU2RU2xyKigZQF0ZNumc62JqhjL3rnYlmaenTifRSpR1lP5nuXUSEGbdMv
uwpAamp5AXgWEq4tNB0b3Wc+H9h9uotKW3/VBb4tpijTsVKWvm3I0CBYx9Y3JJTqjCF1TeO9awYF
AzYlF/DtU1zV6dp2E1KaqBRhUHb+sck6uOSeSSMr8MJqg/sQQ7Xnl9uQGv/NG9pNIkX3bLhEhpYK
O+/920iriS0WNAmtKn2rhzHeTnkWbKp44rKLiQti/vCkDan6yBv31z+Cf/5O7piXrPf7p66dox18
HCB46L73vXLQ9CJYWWRz8TOTv9Z1nqsdystpV/VKewxa1v06K8fvCGeXxYQyBx36z7bR6ouViYMd
5dZZucwGe9KYlhX2iNVQVLDgCCXbYsNWq1oHQB4xP8dhinLZAhfT1Iz7dOEIaDCpe/BTrVpbNKhv
BeXD4JXfNWDHbCfnvpNDp9alR/vitMoixYg2cDwTtIqypt2Z37CobDLCsQ5SWBPiDQhzS4bKhCj2
mY7/q213QUeg6vyoD2PCU+uClsBsd1VpPWx82SPnKav6ZER4Tm331OG5hc0r4Icz9Z76iFzXbBCr
ySBIt9c22ElMLBvutIT2geBnzoubeoYAaBFXbpF1P7xo/DF2WvZeuPRsci0QV6p0wS0x0c5zz5mW
rr/JXUtb575Gh4QNlFMH/ffOHrbjrMIaelxdlRiOTFD0c2bofLEL43x/OEqB88gIEFNO8an1GXP0
Rf1sNzhaR7r090f6hF4rSzSKYtunRYdYRGeSQLRtlhzKNoyXpXBefKdC7ImFAL8bDOf7QzgW4ZrJ
GHA2pkgNST845rUSYG89Jw5yN7ASuVem72/h1qdzMM1AFpn+Ak11RhckNThMrdmUHo4Ks6zCtR8D
eVOgm054T7MNdVQp1B5YFFHUHISl3xsuI1tKCGrrhWf76PJI7loNvZ3vzanMV7ZTud8Qi0O0aZwX
aVYtphodr5Bnx7ueZ0X9sItU3H36pgDx51rmCdfVmxqq/mjmNgLNSWhvaP7nbHckWTQfg3cFlNfU
OY9E4JRPyPyfASUE75afVTtDudSkc3Rdw9IOJDDU+RjCHXGR1TVkDnfNiXPZNJYfru7fu3/B4MK4
RbfSQzz/SoCQYG8ZLj1/mnPV7F5mxx4+m4gg0Afhpqbmro5BwzSE7StbYKagqFCC9osDaf8cW9it
hso7VgEgdz/PuCWatAvyKZtWqdWIxy63R7qW2Fq4SlwWOyOw2JyqNwHSfi3pjT6awCIeE0krD8vo
whos9wdVWfvW64XJ5j9yzk6nVroNREDFpXjjVkojkjdx8Qete0XbOAbzbnQIbmHrMmY1KUrrqNH2
tsDppQIwGSOSknWstelppOe9GiS5OaVH82JgVrNpyTXeQOWUjwF2SF4t4zqKi8rOMxAErnGUw0R0
btbVJJgDgWYWgAq3RwFdo0PexCYeZX+cdAgPfG5eLqNNi6L4e2SGwbkdx59GLtOzVbObRQ20sV3U
O3ERj89+g5pYG7Mn0RFoPWZyj4OPe3Ate507Do3fcEDZFwsaZgOMFScS2qYPVHFh8DDt6QY9AyZq
H4EhCAAyzBamznr3KAW/+tr4EPoJ6J0We1MzdO3eayVkhX4cV+zPCE7uZL4zJlFu2T+/EMLZATXO
M2bIBvQZyEXF5f6nYKLByJah2NwLT9Prvscd/glK3PTYVux62qaK3k0rO3aiL5+kT2O5wXe7q5Az
6dUoHr2G1URm4sishgaLAxizDYcPXY7+Dp3DTeSZOuMGIHE4MzdBSsBoKfRXrR2CXeL750Qx3yRj
9VL+yCAv+cyyr4LiiJx07TG015B+k88O9FEXYyppBliYo6ybB+GF+zZc+S5hgItIj7da65IiR1hN
UGB1sjoKJbut3degI0OUsWeztSdY5OPgnBgpZWuNFNDtYNhrdodfpCWL51INxRqPa75X6dwZYRQ/
UjyYIsVVHgNrGYLM3rmV6mFfaNYaKwn70cEXZ3a2ZF3BuVumHjHaYOZ3WlTCSuyM8TzUznaqq/Gx
Mw5AdNFZ08QxO+JE0wotV5GOuHjmjQmUGDpUtXpR4YDIKbTCTV23m8nqiX7TqZAdPZldzsV4macs
uS6+mLO0s+wZFYZA8iGFPJZWRLMRZQ2Oda051jUy1ybN3dU0DsaO8oQGvhs91GHNLUqfrbwJPhdZ
exEIYMSQkl7tSdVE8eSCxLSoadaGZ0QrEOm0IkC9rKoxkWuVh+osigRsBBkzrCW2fPIS75wVlMlm
WRKaPaEQzZXaMgSPT8IfGkQPs1Qf/MmbgItmlmZ6lm2TohtjHlXJVB4a28UgMImDF1nXFjjH+f5F
Si85ggq3joqtadexgbBQMy4dD/68juxmpRf4adrM5VIkvCiT5al0ovq55pzrZ91PUWvIHOA3rVhV
43WKHeTGytZnxWbIe7ZtLUaZNo8HNB3pBt+RsR5efhA2Ly5+99oktIjWhdWEX2FGfjUAOCxBLUXr
oQrzFzGBVDFjc9qODol2pVsdR6P93vv434qGBTObv1jcOrQ+4eBoJHAEeoilNnGaLSNZEAVepr9G
spVnRr7u2ZFptmyz3lvBJ6xPbELqkyYydx06hI2RdZRflcfoRGcVsee7atHj+rg/5/2LVZrfmAGX
hI5w6wVyTRBGekzjSUOwztZ0UJFzJAdnMyEtWAdaM6zqruGi63V1xLwKlaTcaoOTnHNzQ2zRay2y
V6qe6EUvpLuQBYbsAWVc5wm661MXPXlDaG7tyByOY1YcMHNDN68MiQ8wndDWCSprw532caz8MxTR
r0EvFISlttnTApFvoTmeCdCYRaATElEjP1V4IKicpqf7l9LqHHrX4aUdrOipwI/NdOkxGrvsUdir
LHDEXnTBt34U2fn+BZETlgQyxfCAo44ndkdt8phdNBbLbOe0/iufYnKiSgIJS4myKJDhDlOVX5K0
UNsQ0tFyMsrwMbL0ae/UnHW982Rwdr/GyIKXkG6YoeHT2SQ5loZKAVa2shbku5vx53AvbdGjWBcs
i2iLyXoMRusYBehRzUIxXkRm/FB9L2gEnuuGeHVHAEBKbBFsS2m0+06RZsFHSic9addeqz93ONk2
wlfDVpB4uSnz+j2TWYgTtEYjGcYXu62oK5OFbyXBJRisV50UorWhNNpXyqguaIOSQzhuE0OYeyun
I4t2ot7mUW+uCyf54BzLDhZ9YnrIX3yNYNhO4erV+4m7o5UcrAl1dBMKZ0kOHBINWcVbHK72wdTN
eA3iI1sBcDMZXnrju6jjLxAf+71S2syNGLB54lzoAL+c7XR6V1ZSUtOMzcqXGTGYLgADtO8Vdtnu
SN/OeJqk7R2GurwGPRGv5qicrRe4Z1w0w0lTWrMnqAfTnPA1iNncPEu3D3boSZJlhWdbK7ThKWuq
L2YEoSvFWr+RgiVgNBFD4y3BZmmApMhjcRj7pITwpqvXtvcWPcv1qqWoWSvW1EfNKqtlGXoMdmX9
iSNruPrOiJIhisrpoVHdppuomPLUYmeIq6IlXmttuvKrgzz2AUMZaUfduouhmdD/OYAXlQtZ9/Um
wgodlGFzQFgxedF+gEy60LUzhPdjNlCNmUMB0dB613xMo4i85kimGF4xUpYlWgD9qfKyOQ/Rbx6i
OqW9mxSQcgbCT/rCvZKOQugQs2/YGiYiNEd6J0LZmeQxi0AYJ8LThBq3Hi95HhtPgpEnBIb0ZJDy
IyrNONlV8Q5cNNoGXbFFAkaQam+cK73hIwJH+oSX78FuHroAMH7TwrAfm/4hcB4yBwGsii1cGj7U
E1SR7Vqb43TB0mhHg25SkZ3uNzWv7Y5DNYHznSuEKp+zF9iv7cCePLfZmJ2k9wPMY3y8P1BdSQKV
bm10BdWVPeAx4nzeR3Yj92kmPnoft1jlGuvOQQ8dM35YDq4WbqlZqzOaX2+RZqj25yjcsDZaJFwA
EAwaLPs8Q5IxZPG0iJSI3jWLMkmLOcPxZ+TXPg9WlNLah6Uv8yn3DilY5V+9Os3Lvb0z9WcTRBfC
Zsi6qJA4TiUTrRl7M5mt872GWmZ24qRm+JNIxFPVD9+cis5CEVrBmlYwahdB0yHeFx2pA+VcuZGh
vmRoOK3cvspXGQJorAkrP9ZgKYUq3GgDZ3BGYH035EuGhwM2dA/RZrOX8Ritc5y3cXzK6Nw9sfcI
AZzIYo1EgZWNaQyR96N3GoqSNMV2Fuol7UHpU3bUPZR39/WZqOztIIWgY1GzuEaJ2rZ9CZlxHIa9
dBkINL4sUZk5+Tsrx0kwz2b6lx71eVEXTLOXjiRTOTJ7cURVxIgoQQWgpTaqmdq09zTmHo247i6i
1XBmpWXAVo0MSuzPzdpzWnJMM6jaodljJ9JWCe23Q5EVYM++yCnYgu+qHtuujWjJZlfFtgrCH+HF
VUIX3c+TzZiV2GHDdkS/VcFIjf0iWHZ98taqhG5gDTwuAlCZFoxuUtxk9Ghxtw0Z6jw6Rvugpr6L
2INilGcqCTDowdP6J+bPxT5yw5cgQI3d+D5tv8ra934EFmukX6GlWYFNKWyBTVVH1MMGNHTj0TVL
99ChdNz0qStWVZzH65YE9wNiEmwVfWsBxSRLobPRk6hwutAkjB8HpqfKZC+lAmB7wHQeilx1+35e
P1rVH9yypsHuA1CuXJ2kkPkQuvHk7IhX2kxp0B6N7HYvYQb5Mg3ApE2Vbcn02XXOKDdyyMWWITzy
bz/7EZfAekfdewbQAclOFvuS4s6QI9aECYc+I5SG+zH5i34+A/F3KnKJk8KNvwErHq6tykOLjWBn
5RiF9xBQ+Z6sKNjUvRmeBsglGCZHmw2CB5B2bnhLj93QYKT+Wev3js52u8Pju0KpMB7HkwpL71Ef
P7k+RjwY5dmVoXOkvYgDzSbUtAUqsWbkh+mKBnQAgKXbxzWj/3sfMSgZ1DR591WgFXZ8lZ9DkziO
X18MqVaqRS802eMlq71u73iucQ48/ZYNuDMsRuOQqFrJkSn8vVGDCDMZTjyU7MRZb2naGljeAdgQ
cn0vt6jA2n3sIGhxAyKZo4AxDoORdq8x1VloEaF1cLfRm0k2yPMyLeRbV5XjyXTUk6mR5oo2vl7K
qrQuDF6tSyfggpPwSucDPsu2mQj3cdKhesxnitGUXdG9qdP93oapzhYyWvz2l//423/+x4f6n8Fn
AfGBuU7e/O0/efxRkDMRBWH7Lw//tltf1/f/8fff+PPv/237WVxu2Wfzb3/p/Lx5+ddfmF/G35+U
P/vHy1rd2tufHqxzWKrjU/dZj9fPBk3v/QXwBubf/L/94V8+78/yMpaff/3to+hyNurXTzIy8t/+
+NH+x19/M0zr/gn9+oDm5//jh/M7/Otvh1t2iz5u/8f/+ERq/dffNOn8brjoFA08bEz9pP3bX4bP
Xz9xfxdgAz3bcRxbF57u/PYXvN9tyJ90f7dNCxaC7Vim7nour6ApuvuP5O9Sl7oBq9T2dNfUxW//
+63/6dj941j+JafULSIKZp6Yv1H+OsTzW7NtnkPHnOHQF8aBIaXJzz9u1ygP5t/+H3SdEXCSRbZJ
evggwgZpeQG/CGJmIoY6JKFkP+btFY/m1be43zl6PywwfV9lPFzMvsQCWIJY+6cP8I9X+c+vyuRD
+ddXZejS0yUTTd6n5f35VRErShfKxZzLfvjZSnax8haZKS9gF8lWUFdhBTeng4/mRGcvfVINq5c9
3hhrvJpqeKUkYl7Gfa+yg59mQASuj7ZC5Qxg5phvJ0VfzJ0Kyuru379wz5H/xSu3bGF7lqE7puMY
f37lyagbepEjziNnd1pbbvUtdRjZpw0aYRf+RVcgCQrCj0RvvTWG42wJduQS1w47mguN25PwMOwR
cZQAI+kbcTRl+ZB03vtgiMfQxBqRF6sSy8YYJTSoxMYMtTeNIW9XsiRlLNIgWMRCxgjYM5W/Wpb/
Gs4N76HQiapihW+m4GXCXDMg3KfTguOPXKv1IFADFe3G8OKfdswHpRuQ8Gjm4fm3nlL/4HfpmT7K
EhHSEhfgISxpGHY3Ntebkal26ziHQLH3moXEexXk6FH0732AY8dCCxi4wbuuIZ6M8+6Cjx2SX76g
nfKK75xhqbWRjrk3GO0HB9MC4czfdQi9FRVSHkbCYcWpl4Wovm2T/LfaauhmTeMXGyzQooPztrn/
hqXSn1X1iuOHoM8YO7bTNUw08xdgKvgUkRuPodaSBsS5XXTZN2UhwfVHqCZ6fOmS8YHi/miV0but
I4vKjFfKSnCnDYy2qVzCfT8EeneFA5CQlbvTnfIlRkkfwqY3qMoR2HWdbVNRP7aVT8k+IaNCtZwt
uwkqKVXwMpPBDyxCN8LYyagH6+bsGiaQjBJpvNYagJ8aXEfdghtyZ2CsGv1FFvclM9vpS5gxoomH
9tbEPn4Yhyy0yHszkDRIu/0WJq6988RymJxoFUW8gTyISMw2vpVDfhsEcZWhGErIVv2q1EhqrGNe
mXSw+LDjPKJ9+5LTOFjmkbYzEoG5XX5IoCZUhDzXDEcjgdNmcW2Aw8ih3Az6+BU47iJJCedsqQ93
bZt9esHwYDreo2QEVfY56fJMs1jQXwX6lyBJw61bQ+oUASSTuvfWZgrOHeCeVXNMBpPIAg/WzcJN
aNBmBpcHaRfAMQHMOVi/jbnkYpKFLjhKfyJtOqowuGY6HRgYRVhn5ndK+g8AKniDbMoDBBk4Yo/Y
NdmvDOO+ME2mZPSFF0wiabgV3PrYhL7kVE7BPPSqqHjWmHt2KO/qXRzPKPIQhYlKg2sYAlEbuVan
Av2ChX985U4sziONtB4R6rojsj4Al4LX4dWq21cMmtspnU2BsoqY8ehfJ7syscpwKpYjIhwqdgkV
4RGMjLdVAbWq0AZ9Qw03YMBtaVBJajxswgg6l3ZXPrR9sytGcrNJ3Fm6ASbVul332dehiOsN7jAT
81XzQNti5M8BF0wrsE6WUywJ1NKWIH6eaFS/uTOQdsri5RRTTqekMaK39S6DTreDsS1i9WF8HUTy
lqQDSSwI5zFgcN//Dv27W/fM8QCsJ7dkghPeE8E40jRYJPngI1gifs6NzqTOP3DRXjG6v+qxDZKa
MUmNdHehMC1vMnGuU0TDQuS3ELWcF4Q3fl2tuXCOtcF0L9dI+NGMV9zg9c5Esr3M1WucPFB+i1Vn
cofKhHOOqzkF2iQ5tIyYsYpsHv8m1sa3tX6j2Q91nt2C0PsRYJaEn8FbiLp6tvDXC04Q5W5j6N/c
XjjRkG1EKwfYCR3rRWbzu4mNyDL2xn3OC0pxli4Sj51cJzk4TZj8nCR5DczkFnBjCBrz/NfIogcX
DhacVxacGp4iysHqPYSVRpH+U1bTa5603G/mu60xHblncPwS2rcRJWVkDK9hzuiZQ4swgRzapDvp
IFPgoXrvRYWGPMGut6zs5qWfjEctkBl0KxtxZXmDlQyJdES4H9cIG7qIdi9H0+Dp0cB019DjACry
JkqLs5nDma19AP9FzR5UMwGkYFy531c1VX6IGbQf/nQz7hNdxdtVurXre/5CkvKoRg+Ic5V+hWCi
YrYPfRyTngfuGEROy2YYAH8RopEo0LbdP3aA6mfbnNPHxXAl1fYqhvGINOYKGxwq5WVquKatpBBY
LQtQ11l7nlLK2bG9zut8oZqrycpk4hQOVPDdSMdXN2WAjseE6IaPnOCpYuCVxQMnlyLEtWGT1vsM
yMv2jTYMOsUkX2vG9IqeDzFkj2WRmPaOFj1HCJ5h6ICu03mGwB1Qq3X9pfgMSu9M3p5PXJsPrro5
6onbY+udvhghgEe6ZqdhRoVEeOjCmgup5MLM0+pjZhQHAjurAv5sd9mNWq+lDaNeUcLfLN2Er+vs
64whccgRrP0Acz2x0hNQGBomL7rgLSjaU/ukDsA3NcD2Ez6WMiDNRo+wtFBkLYk5AHzmAmdP+t0g
5aOjeCG+49LfKKwDiSfGKiYLfDF2CfdsqE/302OCf7jKsnwbtDS86FsAMtib+QN0Bvil7DpXBXaX
vMkPzK+hrckCSHZINpxkR5UG1BVzqxIYwLmNue5kUbgrN2VEkJgbxJ6f2ny3jCKmGR1P2JachPcT
QhSso6XWnlowy7qF/tySDoHB7HYWJte0XzYlXfAYqZSCehJbtrsZyu49HPi7RRrd6Ftd+WM7reKQ
pDoXSRQ03jq2e/yzuna9/2G94pSNzZtRFCCkOIfRXd5EIy5Z5NP3pgVQ0edJbaDFSTRu/QpZIvog
PFJxzvQjyHAMRrtqHtqLzgeui/Uw8n7SsOLkmo+Biqsv6ThCz2QpwhHoL/P0synL6BJ4n4wsoHeG
nMvS80/YsbeazXylcjNAGGLriOgWoa9dzP9AnzPS8EAnqziRknw+GK2CDDUsOlIQgFiw0WPW/5oB
ykZxULkrQipwE4gfmSSdqpm35bgagGdpgFya1gUFxmyTuffaikcE8AqBnoobREE11PX6q+864wYy
DRihnBbioFC2wtU+ema3DyAabg1EBXgjyAjGZLgK2YEvuxSt/ZTMoUrK2BiEhgKlu2hwZVZOQPWP
hPZnTHGTYlgv2HhwZNNnhopQjef3N3rTE3HtIY0ycOQu0SB9T9wH3Q9aJ8K+6r390+m7b7mGIqLu
CUpJrStqDHOLD/M0xk2/NQW5NzlJei3pA5poSOWLawCfTJocXmk6sGeZz3k59MYGMUeOHBMXn4Sz
ytpj1m66LBMLK2BTl5uJK3nTE/1COaYvylvVw6JMp5pJVjps3Q50WeZxBgl4u8yIyVAgrwJmOlmF
sJRWupI/rI8uaD65aXB/VqwSZswRYzvB0UoihF0Us4TkoWRXxN/Wrr002ID4Aa/wfjGCcboNENKT
vP0pOmJAPNPfF1bN7RGVdmt6ey8dfgp4KLQ9if1S8U1aSLzxPr1Io1u6ycBFx0lttSxaJK58tAVJ
gT7HItc7c9nOMvwUFpWouY8q960AMdRwyfeJc0Ujj+tT8hPIsywylUFCWXrMG4s+Z89d23bFY9xP
71y6pMgyEceKQ+hA6n6wZGogpXgl3FaX1eyOuteoXmS8Ubl+USVeerDa1J1TekqyAJgX6/qEQ9NO
96Pg4o/sWT4iMXJULEOMhKpvdR7/TOZL2a+xiuhOtsxmSqBoqFJlE8KDIm5Wn8ReReWz6xmgRN0A
T4KWnG2BGqfC3aFF3NqReqq1F/QoG4c3c15B084o12n0qhQuFTE9om8jQagmoZYWDHEQjD0Dn/1T
R1x3CgKH7ih3HWTAqGXGdu2gkQHdnK/9FodQUaJYF92iRNWM0ZsbUEAHzhm5+trw7f5suka+j8RI
ft8+eXELxEgHWJzab65vLhMGb8uYvvF6bGZrZ9x/wxLqY4Dkpl2GFFFuamOHiVxoBB1JiXGG8vDh
Xgi7sevDIvwY6AeBzmKzwMCTuw9kF+bikYcJrrEL+MHlo5fQTBrUBDs/Dl7CQHtxenVSOYuxYyHP
Mz3OVks769nQrTDUjUTZmGfEhO9BqxsbIsqvDmpJVCy3oGdHI/C82p11tEYeONwpqGrG5z4GdZWy
MWuG6GaxwPno6lkLsTGV3P3dJP0kainZBhIHusYuANzZKRzwpfkJJ4ImKW4a2lPcT2HhH/nkKASa
dyRQ2jCfRvOXSbUsq8UL5EU+l/k7EHyMjebIaSXVu+pZqRB1c/vEb5D5byVp5cz2sY0EAh+jOcbh
kv0bJLXBXdXmZ++QTgQRBStkyneUMBZtlhablHpYhxSxcDxDrV2JmrmAq73MMDvsIoqFjNTHh1bz
CAxL55E7BWNaUGqRioTbkgE5LviEkBfwjxhBzIK/28CvPwADXWNozQ9eWu/LONl0ESD5EU3spm6t
I70f9xSm1ooV8lEN2Lsk3JojaPqXwAMtQeN6a0Or3gRZ/2JHA+dMSnC80TT0XJICPUppgB3x0DYh
Zo56nchNl7Ac6JHvnoHuHuBduo7NUbDlZ11p8v6Frusxq9Cu+eBp/33rw/ivejau4wnL8SzdNlz3
z52PVJPMosmv3mQd/GejfBt9RsfC5v3HnDsIp98a17bXYdCqzcgwpJySW5bgSFOmStnOe4ui54S4
v6z/3638b7uVBi0p+rn/Tbdy39S3z/RPzcr5P/xqVgr7d8e1xD+6lRzDX81KYf1uOpKelildQc/R
EH/vVQrxO7Q415PsEIVLzUaL8Y9epen9bnmGY+m6p3uWKdz/p14lg9U/NdekKXWAIdIzbMuUwvVs
uqL/3Kwkuh5rI2qrpWY4JXjCqu9ewlEzr1oAPocdTA/0xxBusTQGtODreuzlqQ8qkgKV2cJIs8oG
nt6gWpySVsdlpKmLVerquytoe3TCYMYTNQ7LP/FCqzj2WacqxvOU9168N5mVH/TS0P4Xc2ey3DiX
nNEnQgcuhgtgy5kUSZEUNW4QKqmEeZ7x9D5X3Y62N47wxuGNuqqkv1pFEcDNzC/Psbj66d5uXL8o
3y0x0JID49wwPMUNzHhg9n/0iX3SdU8oIN4WmKJAD5Hc0bgrI0THHOO4K6COAnwGknAsiPmlJJe8
csiPvHo0Ha6crrhrFGn8aULl+MxUrn1t9lrw0HqJdZgR2R4So+Z4QrCB1IHZs1m7mQZ/egdqjZfJ
J5a9ruTY/xmZW/YLp8/rbGf3NoTpTpPS36B7hTRhxgCMwC0Mhfnj6bHIVqGQdHqyEPvhEecjPvNg
zhikZFmExS6Ej44rcsIRtMncMmpJk6ujiJxtLd2GZW7a+77Vaqak8xSvRaDPJx2d/Yp/zHAL2Dtu
WP1tvlxbQLXwMQ8W9Vjv2ARICeCIULnooam58FOW3jjFSzMccmbEqGZoLCUEUIBTz+FoAOgQIUSu
POz9VeS13gvaaf0xZUXVh51LRnhB1kaxVAfjmycd9pu6A3dUVQLQXFvyVChhpXR2wvc69l39XiY9
TwVubiPKoSQxbnkS68hFC+NATz7nXWWZKyPlOe8yyH8mYm9v6Z8nfNRjbPFIKsJjHRJ4jKQZsFoW
NLRwpnFHmADLSfgrCbqTGfvLMtNPm2mPkOnRM6QB0iPyNQsxkfKJNXlr5vCGBYOjF0823pJ/OQ4c
q7aIt9zxsZZb2p+UimZJN2ubh5IlrDqGAFwQ5gOhRXR4rjlEyREmf+TszIEYqkfLquNZAoTDAaoj
EP3oTefe5rHTtlUVJ9tGz6orIADnMWcTl58DID9ktAGsDvj/wwkMiXFlcSQiXVwSz2r1oyQ/9lS6
7S3PrOk4YUy7Au3sj9KUfxvIKKjuuwBEkNEe2SkrH6Y0YhQW9iOBp4yQVJmBV9MMXlu35QDIRfWV
FLSGQYBZvLGZG5oxS1JBF7zmESxCiCXfboEyJk7NYcXEBTqWlfzxx/LVxEzIc9g8kljnnFFbOZAc
1H1dftdzupdTa/CMl/A7k9GS+3gkZSR63T4UgYOYh4AYJwDbAH0zlFxorCdW7PzyW0ddO8bGzpyz
3ozPPrtWscNrn8byiwXUg6/xZZpXfzYylCsm5kcVkpWkcpBTzxc3H0bG7hHtzdRJboPMgZqm+Wtg
2TdDLwtaAEGxcWUtfwtfxv5RunTHyGRVBiiU7pH3SnODeGjuv/dZuk8pvujOCm1hR/JPltifOYOP
FYlJjjYzRaGRzvqTrc4CMJ9fbH9CdicCtqjmKd0ZBHZWZQJpcDZSpqxNrB3jNKSzbnrmVlf3iJKU
CfNub15a7LvC2hmjkw4ngTiBX96Qj8OtQ3m6AfsuuKorbekB0tmEZksvKZKPRmUTVR2m+rVvi/Gx
iKOG6FDyhtFggHbKiMDlbZ2shTF+4P6qN5xpskXpRiFBCpO7lstwhll9UH4ZPSX1ooEmCvczyczv
uOA0HpdVtWaK2i2iwHnPDGrzJJ2BX/jSWXEHrB4GvyAybOQzjRLoClmcJafQifD15CbLD1qUQybr
xSqLI6j0dp+BWFJLaL/UJW0CIe80GRI5g9WFqqrkNp8teeqCKPtxNLq8tmy8b1HoJAeRjpgsEiNe
iNL81GYVV5+ZP8VT0iwZm52NDqsJ2Vrnpmk18q3CCtCHZWIZFtZ72QGa1soQpRAiY66Ezlx5VRzs
c0b2oLhkzCYguF5+TgXVPllz8AfGVzRhy0sVzplN1G6TVKniEcgnpuQk0gx9vGI4feTa5J3jEHlq
O/0PFUbAwn3QGlTJ4S6rpjXRkScfJJVLxIPE8o6GaZc+zjqejLPvnWaPET1ctfpezH9aiISpSYjk
C8Mqu4s2tPJCNI/CczaV9VMaNDTOXfnKAXwZ2pW7gXESLY12m0hnzz2/Xekc2OvU2ZVJ91wymMGr
5KKnp0Pondz6aQQUPHTH2XuqmawzxSGuW19NrL/87IPiKeuC9ZxZf8kqn3VLQOHiocq2CSWYYB0Y
bi9IkdDWl8G4reQhDO4DdJujLZk60WQq1v5IVlVrneVQtj/4A34CO38mWwWiAL5hU2inwNev0rv2
NEDlUme8bacASIH29+2XK9TgGB4Q2+dox6FAJ6c079VrosGrQz2FrWRPXbyIwCPlzYMRPWnJvCLS
u0tMtmam6kA4wo4Vb4aEN1SPJvhUTmmDOgpt5CP16qq3u63t/Qmq6ahH2caqWZnO1V+vrm0T9l3P
XTwzZsadWQ7o7iMFChQ608LhYNOZNzlABszPHmQm/l1aW10y3T0bxdWbi51tUv+Jb8MeomVT8mGC
86v6MgId7kib2cQGKMula4p249bWlt2vXTmyZ0yQW+80DARJsdcHbj/E8x5aHVNa8pbYf6t+F7vQ
1y6h9ZGxYlrzE5yHtzIC35DgRVioIMrg7mNiMuNnon3ME6+f8+p5BzH66wI0khD3CRhlVG6jyFk3
5Z5lI7t77GK2YqIz252LCe5oVNAdil7a6tyTnG7Rr5ls6A5nlmdOohEf5ISwkHxYumDIa8CIqV4D
V+PGSnHhGNaCP8M35HJA1NJnXCwr3SiOoi/3WvxUuO9WybyJuxcNEy/2TnEwsu8ThnAI54chA2fI
hnn4UppHlqAXUljU87zq7CWQlJ37Xag9GZaxg6+1qsd1KQ5xzPazWwAbDID5uecosh5n0aznMeG9
lt9z4R/yobnak9WsJ9oUkxUcA5GR6EjYfI30NSbVR50z3+g4T0YbXzhY3V2TJ5Lrp891l96GUnty
mujYzBYRnnxjBnQkyyK27xp8X25oesD8yH3KjfilNWS01ScuFsGZld4RLz1T6MSJ+G5K/6DXhMMM
v9sFSXTJ4AVJrWSKxpnPGabvBIcyeU62cCyqWhjWrPFkj0Hias7aEBFHqHqyuhUr+ErvxW7mNMSo
ICJNd652LmlYkz2KTFzLcJsh4qIcmoRec87sTPZ1me7ppVYz0yqta9Pq9QHrfUstXxt7Lxa9dqcr
YhubTANXUom5Ij6J1BH/3pA8II6iw+3V3V8NU1C9KDzQ6QuMJW57oX+Q91zzhZwxYngD6u88G55G
FzUCfDhf6P46H6ws2AVZGvJMmWr2bbZWJAM6h545D4TFCs8iPOo7IC+y4WFgbN6tHd/TwpcsJDyK
4re2XUIHRsf+7bIBJ2eskJZrkCHTtLvzbJ7OTuEN8Vqjlkr+L4vc/5eJG2IT/0MNW39W/62CNfjy
f1awlvsPKTyCI6YqEwnV8Jl/VbDuPzywBKbr6lLYhmlRPP4rbWM6/zAdV7dUWesYhGsobv9dwfLl
4CLhl3qepIr936RtTGri/17CUiNbAB5cw3Qob4X5m8f5L3mbNLOQA/t6vgLGtGwt37/0zbjRiDSf
ZrezGQem9HejrJ2g0GsjCXDnSr1armVtJXfAvxi2hfvgdGHx2ON93uhmbO4Dm36tQQc/Te2OU0Ts
r2l7OawD+PneaS0ceJZe3TxoSWQeI+ubLOEEruSvBRIF0UP/XLPvww6+02JKhLMwT9342AS6pA3W
WU/tVDym2XSe/aB7a42adKfg+SVkeA7mx8gU4sCzU+487oVzlPjrsnDjB6O1WCESYXZ2op7hgsnW
awJqJfeAR9qNifrJ536gd5a2EaMRP2dYYjTHi7/7rIOwrduvae0/FBj2iCYyyCK6G9yExsjfZDV8
3bWtRdOzSRAITs8i8fuDk8t6XYPs/+ybfRJ59oc2N/kKPOezDOJa0cbTq92lT4Ig0EPH9tKWcHi9
hBmXXSv1SVl/i1DQr60762DIQocYhAkxwAaHK0m+F30WIG2PlvCxxSHkbbVO/IRRKOLVfdnkEpyB
tculy5aZZoo1ayjDOq8dm7uyLMHr9iVWOshPwt6MdVBdwtlGkp3IAMUFhhUAI9xkmIaQFGspjf/z
Qxwa7aEX5HGzOq+2UciG6sS3DnjJaQ659HQq84Rsg17x22puDjz93vs47fZJ7PLgVaNp9rK9LXc/
cXDz5NuI5uE6W27PGn7ODJCR1vX3z3zf+NFCthkJtZmwKWMSrGK8Ym59KkKwFHmnQTbmr7kB22Fb
F2PJTpPYXMc0TdYDkxjGqF19ZsX7SQSISAnezYvfpGfqWUeDN5xCzVRrqBwEtVSim26Jy9gybniV
wRn+fjAS6Ju5bEvCPKpED6L2XrnSv+njl8t05T5ikpwl/WgB2Jr2CtWpZ9fPrq+dAWnKR+Ar3cYr
ioDVv947DaapMP6xvwlgWJ6m2GFIlpQbIHzDgxsE//rgNwHXy8TGFcOlreizSMGwZ1ARkDVsypG8
fK0VccNQ7I1OUThixeMAQfDEbUTbUulSWShqB90T+B2ssSxnxfTAC8jpEcyHq3gfuSJ/hIoBUika
SKW4IATOawp0WCECaIip6CGB8UDjjTG1AVcEGrm2rUmwliBHSgNjtcaG18RYB2d8m26lVYxsQcp+
Jdkr9UAqeiEUExOciam4JgTpHgpFOulAnoyKfaIrCkqveCiQwFdgM8Kjr1gpxKB7FBHwUziMHjSA
Kr0iqySKscKcjHiX4q5oisCC42EiH+NdA3+iCx4YaB8IRtF7YahikYFKAdG6vDz0wMQTQ6VM0V4a
xX1pFQEmAgUj069ekWEGxYihAFWla7/F8coa8S9Jpq85gEUsN8KYEcBmQkWdcRV/ZgBEYwCk0RWZ
Bs8PrX1YNZMFtUb1VYgVr8ntVqv8F22Tssx7KH9/WY8KftMpDk6uiDj/5VORYur8/j7wFEUHnM6/
/+j3zxP1Fb9/9s+/bFJUHhf6zF5GZXH4/YA5oYe0UTULOhnloVYcn6AC8PP7qy5BEApey3oRhuMx
gNThAqmv6x0ODUTOrr2iBw0KM2QrOFGhWEPhpDBD//7976cNykCAjOqLfj/z+0FT5CIdhNEMyoj9
emv978/9fmk3v5MFIM88zdO2JzH9VBkhLg6ObACKISmFfuc9MbVKS33PchRkbUVfchueGbaJXJSX
NribRVZuJz1gnKR+O9s/M5nXE0mHE5j4DgphNBjhvS/zE0KQ8PH3d7PG3sxkbJnS81MqbQv7A1Qo
GzyUrThRpiJGNaCjUsWQmthTXyaKKwVB5BaQpN/UijkVAp/KQvqkCKkeNcWlwsPunhEgg4iP7hat
tG1vQ7Gq+nKJiZuIx9S86Ip0JUFeMbzix6ooWC44LFtxsUg+HtSWE8M4k5UN2Fm6omgJxdManauE
mrCceooreFuNo8ayCsEFimvurXsWY/4G0dUpVpfTaJcaeBcHgYULzCsH6kWsjNmt4nz1O2RMb76i
fzWKAxYBBMsN0lFOsSIRC4kSYlgPOgyN4U2AEhsISTUREjIj4Via9i+JybCJpbM/XODPCTiyTMg7
hQSqDvfegSsbE7hlFgCzvJiuLkAz4Duse7IrWoI6izAKL7qbVtQ0KHhK6Sa9hCp7c239bYwFiyvL
ygHlpDdnuD88k9+kToCRXe/HtK2voneuAb1nBpdbHxBbM7bIv/AsAWhLAbVFitgGifGvVAcWZnJU
4SbkT+2bFiEZM3BvOti3iquvvduMUh2QcB1oOKEYcQawuFZx0xZDC0EuAiUnQcqBiWdrdGbjQ+1W
2de013ZBPl7YNLmlJB/84k8DoE79NaYC1hm45RTBDqjaOlZMu1rR7QivPnpWeUQwvvIV/07I7maC
3wKLJ8DjtWDy7FrcU7B5KaslszdwJyCF9wD3AvEGPxfF2iMN82oB3+uB8Om02pIq2rE0e2OF7xok
hzweP31j5qFc9JfMus8gcRedNt0lkL+gKu/glFiEJ9YABJBe8UsKFNAHDohm+CeVA0eaWwM6EP3W
IVIsQaYWNjI/kEQhoMHWWIdgB3vwg7biEML1mI8N/KUURCHhmwP9aPozwAuJGLzPwAwdvqpt8g2c
tzu9nMd+BLwD9DBw1j4oRBck4gwaEUvvrgSVOIBMlOgdaVvOgBR9gIqODlmRLe+/AfB1RzEXGU9e
pJx3WCzeYh58NOR3ekf7SLZ4ARroSybJN8ObfkbCxpJdGFDfaCxp5r+hfua+gkdKwAhqzN81d33d
e8Y7UcyrDjAyAhxJHmjRKJLkGHUO2TBSZKaHyovWVbXrMnM5D+OyA0XZTFxaPnDKAkilBFYpgFYi
2XwzFMXSUzxLsE6KbskqkUMaCuBl4byyNG2xxqtomIHPk8lUhMxYsTJ9oJk58ExwzbsEmKavqJqh
4mumobyQcXjJBtBYKIoVh3NWRE58syQArEdDsToLRe1EoLUswXjWiucpWYTyAXy2ivQ5Kuanp+if
peKA9rQ5FBe0UYTQsRWwQhU1dBECEDUAiXYARV3AogWAUWh871NA29l+ZmXxGRncuCgBkia6xzvJ
SRjvG/tIMUtRinnM2aN3S/FMDcCmWczZFc7poIinNa1UGwTqDAqVHeX33iECBCIVN0sMn6f+7IGn
DjbveB2cqqW4qp4irOqgVgeQq4VirzZAWD0zuwlFZS0wgypK66h4rUTIoCqAcCVDckbak1OhZ18u
kNcI2GusqK+cqpcZGNgshAdr2ZBhyaqdRlCxBshYW7FjOcECZFY8Wd52oEKTuwA02yjiLGzOjrwI
FNocHK0NlnYCTwuRxVykiljrEuiYFMO2AGZL9xE2FP8pCdAKvzdJqKz5qhQBF/g5wxmQuAYIg05R
cjkOHA0b3pDi51IVPdWvMGf4yYDXBSgGG08Rd13Qu1IxeKF7qIP7dwycd1SU3sSC11u69Ph8KEQR
x84IpG+k2L6zUb3Cql3HtKXrduEH+bsOCliPeAUmRQcOSt5sRD3TqLvYih/MZJ8yCqSwAVrYAjGs
/q4K5HCp2MNIrZ41YMSDohJH9DpTMMVtD684NIxHE4BxrrI6LUjjDrQxAPztCOp4jsLnYIJ9LIEg
T+AOMmqEGjiyByQZd32NA5AnEfTkTHGUk+5utfLdnMdncqYFpzMYB4CXZwDMmSIxW111jsLxb6kY
zWB97gXQZoICn4Hq/+lR9BpH+6iP39BcPmN//dvHxq3VOjJhUKAHmaGXtJ8leOgMgMGoeNGiAhyt
CNKEhB5mN9j69P08ENPsHYJ5lReCtYG1o3m9M0POmi5gal9axwFQtYC9UgOuZil50Vj1uyOJ7HCj
JytMNqRQtGtDca99rux5x6P/ZQaKHTgc1J2/oDs/XLxvC/gWegdFfuRi8azhjhqSl8E5A706OqH+
HAHfZqtupdXpSs7uaxLH36z93yyt/Z5ZrrAI+Vb7sveAVs3sdHg1W78hW5OG0cN6c1Z+C1ahYdPd
BAhuAwbnvrJzuupGmtdfdKDDCc2AxIEljvVkpXjnSfTF9ZGtUqDjrqKP+2DIF44ikneOvHYgyg1Q
5ZpOiBNjiFhEYMy5EFN1YOEanICc28DOC3v4SH27XFRztGwr+6eCNsvUej/XHvEi7UmATa8VPz2y
yz9Bcs0VV92Dk6bMUM8lyPUZ9LrinSP2/hrn6hq0TKLEeYjS0zDIU0aWrSwDDE/lPU8IMotrZ1Pv
G9UUEHXkyULaiR+KZKuBJZZG9Rkynhf4x8n6xMkb9RQ7Fz++Z7yYfbg2QuNhHjR68LzUBiudSdxe
W/KJk8v2RBcCIMCMAKLeAlVf6e6eTu7JUW9nUPZNdO4A23sA7uuk2fFsHLP9WDCL06yjzRzDDI1j
3fcXOT3PY1bQyQs52rpiYdb2syU+LKD6thNfgAbtJbB9gyp1Ar7f9LtMsfjDUacQA8/fD7Tk2+LQ
qw1EXxH8R8XyrwAsOd69VeAoUP+ZTkhn/MkM9w8Ku9OEEKDgUbOIUQS49MNziZSX+0cwR3/p/Lzz
jAu4DRLSrtAMIHg5sX7C8gjgKVOZCELlJKiQE0wqsJVoRwNpgYO8IP+1GCifQYjYoFWGA2S+DzHK
Awf1QYsCIVUuBBspAn1PGuNYEvxZv7Z1TYO6fsxVYqx32HtkdHazUSzUDVOLLmtvU7KKUDCkyZ3p
PaUmaoZaORriX1sD2ob519/QYnKgH8vDALnDiOShUA1TR7/2ZmY/4nZ85/lS8iXroe3bFat0286d
EB8XwdoeSrBIyiYRKa/EfMuRTPS1dfeL3zqQRaXDGMztkbVG4MdGFLw2U20yFA9OQxKDDptJO85V
9q0t8skhbaUsF0GVbDhVM0nkubdNA1wYPdmjRaX8GOGUndjuZK/J7l4FCg12hcNFtB19vT8a5npy
M9ZgUW7Myr1B2IwfN6vrO8vNTroVv9GbrN/qwTCJqX3Q1zY3eMmOjrJ6+FPzJ2R1KPCaFZzcsxmF
4QObteNC0+ZHugBLG0WIpVwhMdKQ3uHsXSmPSD9hFPGUW0Tk2aVVtpFswDvC0PulqozyxUNJIlGT
dMpREiEraZS1RDVQEjQmCOyntSYxm0zKcRIp28lc01wQDG6ZZMhzppwourKjEH7TN6EypgQ57hSh
LCpS+VR6xCqpMqwUyRf9xkwNhqH/I2Gxwcy9lGhZACGGi16ZWlLlbHG1j9iOcxqY8abjc1RVbLL0
iF4yZXyJlftl31R4YHyJEYbmxZ1HcYIoRlS4puGBiChNL8TWWTmgZ6YFEeHGKM2YtnTRkhgBI8Jk
IsJnXqtq2So3TTnUz1obEggFlVpdITIAw1c2G1P9U23O+4NfNwuUVwDS2MRnXpHs9Lp6TP2WhLxT
fIhSokyD+oRmG3vRCIiWiSepxgq7c9Unn5oPwd76Fg1Nrcg2630TEDVks23TyGJtaM06Ur4eocw9
EoVPqKbKjjWT2xv7clVQNw02xyCjMe91J4xjoVn6LgscYESjzZTwxdCEDkHFXkcIhGplEhLwMwvl
FpriQtAk5lA0KPMQedr1pFxEAWwC3e6affOWQqgmtKz97aN+ReuMs6Ivzq3yGrGzfgTgcWvhCDwI
1EelciAFmOc2jfIiMWJhqqVcSawCXZqm/BmVRclRPiWiemcjT8oVy6lfNJFoNCFfwmuVL2OlY1Je
Ji7mjyoUJA9cCs3Acjm7DSwO2lJfDXE9L23T/6FYnFQL5uYp+1OnPFASIVSJGMpShqguO3j1oK+m
T6Nw040WNza7gtGrp9xSFpIpvC3zOlLeqaqmS9UrF5WnrFRp1B+YOhXYOOslnwpXEJ9pYAyj5Fzk
kWQlMAR9M1mE1sViGnCkq8GN61eGFXbbMkGPRcr4OPkt7zRveBvcmXRpA/GFY4yXZ98BGbJlgm1L
Vs0ejjiPssmEQoyQq0XMpSHoMpWpy0DZFaUV7q4ai5ewyXJh9fLQe+XCe9eV78tS5q8KBdiU4AJz
Soa1yg7mdZdI2cKk8oZ1jnh3EYmJ19lwsYoZ6NdZ2gLMXy8x5+pkuNuLHfXBpiV9sxQZ25OF4X9a
BmeWVrnLwMSWlBTzsAT79uAEw3MyFlu2RDFsGFhI4UgsajQ8nLewz1b40cASIAOpvqogslh0woJl
anhZBIZdSbgV0+a8GjuMa2YH/B7KYoU2AyFbnLKUT2JOB+4zjxjbhNHcXOVwC5TNrceVAc2ZRrXt
ZZ8KjkadoAPWldwdEpGoVsuw95jKrzGhSTif+TWfPPrdR7NpT4myynnMBZ0hfIfkYZNtxTwHUkBb
tMpGJ9DSdWX5MpNb4rgGUYC9K77tXoIxkNWLLrRD7m9SZbnjf90RaFjVqNWG3Pism+4p7zDj6cqR
52XUCIMHZHdm8rhoUOnFnfHaSqCgyFxUnfrYJYd0ZE0WA5+lXHxzYNCkQs9XO/W17LGD5kSolL9P
S8a/JvsRHWK/AsFfkL1V5BUbm9tr0lfTihKi6MOLV7o3t59eGvNQxazw+uSV0Ae2mc+yytjZK61q
37IhY65j9RwrWtpXFkW6o0yEDkFCnPW4D0ZWOjXmstASn8e2zrdIWthkiNqrJEC9KvVB7ptIP86x
wd0EjjpuF2SInKhwnCg/oocosUSY2ODYQ5+Yo1HEBLTPPevEU2IHnHOTWdaKJdvQYL/X6+FvARqK
+6eR7JhA0hggKzVQ6ZlyIintbruaG0Hrez9TqtEMRfzE+lAN49VxPzTslgxKCLeTVuP+B9uyPVnJ
cEkGxNHmbfax+2bBOSLbpn6dIZlMkE2ybH/ykU+mJRJKH+qJh5aS89GYkuXPJNKxauc54qHS7JcB
mWXH+Qu1JYUxewD2H3gjaEJS59wiwUyQGESJeYLms5HMEgzmEDLUVatxUVW4yUzzkYP9UX1rDqbJ
iH+fnZgXKy3PAo9jVdpXepuLmAuyjQduIUW66CJuDn46sgiF5VNraFCZV/oYDDKaHdvNr3okaaSK
4gN23sOEEbTCDNpgCG3M5pmDNSeKNaCmU2/ZT3TfvmbX2xrjtaKvh2Z7P7gMT9SrMGvV3cVHaroG
cUR7T17Ec3BkYy11GBgswMbkSmeKdDteCIs4TYbr1MR5KpX8tIAWnLDSRR+dJ6y8wPb6mGye2lhT
Aa8fqt55pTW08bGqVthVJcerecJ10d8sk+dpF5MYNR7V/12DmzUtpkuJq5W7E76DW47BtVcq14h/
ECYlCtTEWtPsPUusrxpHJA0LbKl0sHPGLmWPIbYrP+G/v2egxKd+EoyzSnPfsaDCYB9iqNkz/Tes
d3IP2ZIh/zqCQQCeV9s4DtSd+gO1w94Hju1grrUw2OKGgvg10qDwwcHi6GKfVSC8HZX6NlXYJ9tj
EZzXQmDH9ZQm17bOgUn1hIsSFtQl7WPWUOR+FPEpmlY9FXnGy5bi3rVw8PbWnkjSC3HPHY+S+/DC
qHCvsy/CaGxTVP3e71jXZDRVYfetyd5lcjUG46nA/cvIci3xlVk4gR3cwLOHI3gYtqMV7wiVxfn4
UGdYluv5a8y1C4yWs45puHIvOt5hFgPeqeDWvcFdMyxPwN4eCLli6oAECM1E2GEOpRn8Z0j01apY
XWdK8AjN9MLA+4GoKLS1BwMVcoESOTEoOSokyV0n9oGyJivDdYlGmRbnwZnnFVws7qjWqYRRFyTD
OSuJORpheuFuvWUd2WRFVTuC/H7KkHsibgaXdDWUyVnI/jE0ZyXr2M5mfYPdowyyHr0JC7Q96zcg
odyNtOyHDFF0GPQXK4m/+sl59O3gOtvJ0wA2cAysa4ZoWpcYp51C3kcU1Dq7zeB1KKOrk6+XkFDF
yS6Gr9CszoISm9v/lzfVu8Rz3hO7ekuFOKZ8TyFvuDLoTnkXX5qSMtzr/9jIazseUmgGobONh4mx
W1OlNw7EsHxZk4T/ydPYDUk1Tdx2OyxuMWDWcMcFeVfS8oRNDCd4CEbm9FV3sI32w4/mQxRmD2Hd
rchNeyG0wJShLE1pLq3VpDsv8aA/qO9DcmuVnCF1ANzkkQIxbCxE4gKhuINYvEEw3mrvHrrx1KyO
w/zGjfcsvOC5dsS1gJCF2XinkMjYQX6XWu49GnOkVfSA5qVoowdjGO6BEzxJyVu/isQdZSAQQ4SP
xns3tvQlfVJmeRtvXU/74h/aKpN6OWoPSqotUKyHZXYsiSu589bqyyfLGQiLoQvvlJqdJM8wNn/U
13VyABxfXOlDnj3rwOqJwQjBJhWmZO8xo+LuMKOAz+AIuoPzqqOGb9ziPqGKd+j00RV18ceHiOTh
IbKSP+PgAZ1bkqT2m2WtURHW9nZCRN+nd4GWXn2HemceaHA+Uli/clRiQSc6uqXcURY3S6CSCO1b
Kh6U9/E47Jps3ILT2xsmRxH3nHbO3bLlg9NiHLfmT6zxpOPZPus11nQKjpWTvgeGdTJq52oI+eSF
RrloBfQUYugAnqcQ+1IS/+nFcCF7dJQ126w1bkMGoosIzcyKaZbHbjtxoaz01mnieaxO9hsnNLCx
cnYpdOtH7+LwFLh2u0ur17Eny17W0XlICYmJ/NLo7ChadXQggxwf2MVZEKgUFOgsA6M8REZdfLUO
QKZO0CNn3d1H3YCfwto25CT3pEeC1ZwOH4TP2In6jR1E8aUllk1HzCX01rJ0z6rWFWZ78qwVGeTW
jIB03fOrmUJiz0pgs2FSePLjS2p007pIAcyXXflOxOqlqTjGw1DGpgVEuvVo/U6RcZh912HZPkdj
K9ajQxC54ilBiL0gxT7QsGpLBaUsvJXDEH7ZFGBPSIXWTuOu2yx8bcbgRvL4Z5amvmKTRSXuR5r2
xWvDgXCVOPQVdBcfZmVqC/b1SEiLgQecjA7E2MZVGRZfpbgnkWTxtSmViLd7cmdacT5a62lIWfod
ii9Q2lszrgjmzrwgWVXEy574PrMIynPijexUs9ww4olInIBsfEEUO06wCfaSY0/sQ5tn6X2hZFyr
Pjg2E43GUa91qN7E7ir2OfBe1AwDunIf5el0TCr4Eb7NBHoQrwMz+GOUUQ1z6ucFOQZwBpbC3BXQ
QXcmnenaHo+IRYs1y6n32BvYxv6KKxQXsxa9FUE5LwPeuVs2UjialqW3BWS8cxoD3kDy7Vj2Fxsf
zTLgJL5N5hDmC+9FOlYMHSRnoiyekO2KDogVjz0QyUWNe1r4nKcZoyh3nGr4faQz0yALVuV6mopP
gg7QaUiBmN57Vms9u67Nq8dOLNWC6VFkl8xdcrkqXOZImnu0ZP8g2uFW+5xPysFkflbOT0rPA7zO
jXaDEfC+aOKXJuvzFbjacDVZHHc6X1uhxToHmv4ga7Zsp2gS67ioV+TI+2M3k/WGtLqaCh57pdlA
n+0HyveAFUI/qonplpInHjvvQ9ysA5ARCUnPxy531sIrR4p3Uti/wWrenWKtGdGbOoVoVlTdBt3/
m9dzuHFmgwmSo6+bxjuZI/VCx1v1MMOAZArRhMshn3j5GKTK7sWrvGJFyXeGc7blcPBjlt3Bl6V5
SGFvYUUmJW56Ffhj+VjAv9vCfDyWnCv00fwa6YUyTOiBM07rlnTNKg38eFGW/p0l31tBTai2b45a
NH5HmQDs69Jmm3O/WDY6hUVSHenxeseqgJ1RETWfaGGfJngVe3YZX3vbI5tERVJLpUds6J8Xun/s
7fiYx3m1y3ywBbGk1Ij8YsF+ZfDY5EsopPW2sJKnMEiyo10fk7DW9tE8X2rYpgcf4hul6+tsz4eu
U7COtCgwhNwoy5DT6SPTJ9OGzW455FW4LyxSP9HpU2TFrjV8Eqeif3L9+UkTHcEj0XZrYn7TISrr
HzecVwHJ5DOW213DyKYcev2rKpZJnNpX0PU+j/AMh72NPTjSXkujzde8q/7WmfUSTBw+A9/bxKUT
Pva68RCYId5Dr/rUmI0z/n4bQgsEyRRvLM0eF7FQoEBiovxrz5Or7edk1O9DweHLF++B29zsUtCm
GmKBQHenN1RAXlx/+tHfzk1uhY/dvsMOwVrosBom+hCVPiIvac5D0xzNrI42vqSO15r/YO88lhtX
1mz9Kv0C2AEkkDARN3ogOpEUSTlKVZogVGbDm4QHnr4/QGdv1ano0/eewZ31oFgEYWhEApn/v9a3
aIXFCOkRIyC2bhTnmIgREoxsNBRxd6u4tO9k7JzMzAEyajDb60oSHEcwxyY9R5UGay3BdFL67SVy
5Z1Q9eKhSYlDor3qWTEqPRpMgwztQ9sFPxyUTWPdfzeEjO4Bbb0NHlhr/kIbzwysNYHMO5rmCWPU
jVaXlNyjaD8wU1u1dfmEvBKjPmAjyM8koVetZt1XgIpLZBjHoTX+tOqBTAC3PowMChMdlOOQgf6Q
urNPXMNmCsp4vYyKr6TSlqtM964k2zJeFErLTnJM967Izl0yHTQu2LlWHxBO1y9aGd/1OpHfrRq/
ZGWEFyH1NrVFOQxy0QEP+3uJlWaTZ/a7ZHbuJcm+QnHgU41jLIxqwoShm6pA44n8c2jyncbRYmwh
1Ej5GAxIDbKhAQtsY5www/YhMzFx40gJNirEgJMXOfRHnTKn2/+ZmXxiPj2TJH3lApDsFHvtCl3B
HmidM/P44k6DAtWhKuF/xGRxcLQjPLGQe24U5eYbg97dyqNrvw8sk+Sk8jtRktGdIex3gKwmc8T0
Csk2WecTuN88FLuAd7p2EVPfV1yZljt8g+i76qW7qx0D+KyNcjI3cs5t2og8X6oVNMYI0IR9dvDp
0atqAbg0TsnVkBGcTXqEyvjJFB1WZm9qHkKzgm1FRRFIBNjcNvhWFa22wSF5YBj3Y+IvYnS3qV5b
DxJBEo0SxtmMvjqDGngXYk4PRjpwYTGhwc85DHl1fhHu3NyqtnQEU8x7/aEVOGCyjq9FrhFl7jKP
WJtFc7XcS19lL0hhGTQVlL9LJ61pPyYMiCf7mNXetSn1hAKHumsy9OXU455cLfuJghZz0TBGR69w
r9rkrYwkMshn5Tro9jdO8sWeJrktQJnMdi7n6EHoIAE+IGHbf6CKUqgQEZ4fXeXQ/rSsJsRxnyER
0arLhP3e9xs4YuJ70pYh02V1xLdipNMKKBbnf1l+4dq9Jz7G2QqyMsjlNuhFtaRi6ciZOr8lpqQV
G9vLig39sy+6aep7UQYhZTWgL6mZ7V59fXjyihyJF5M05Rd3QIieDAPsxSA5kt/xBS18saEai6wg
4hfXcdI8hl7zQGmAvAKNRnNOzNCuQBN6C+biSyHt5paurUWxLOBbleO76KGqypILH/NvX+nJbW3n
zAdoUo7WXeehuChFu2EWOAddRm95F50oIEHVTYdHKeppTWIs0kYPj7zyXnTBU4mSJgh/qIYrYfvF
6tt83SZFs8ZLi7iiylbd6FN588aL79IBKZmsKr06D7WjANAC9xhbFI5eqSh8ad2dbEsqybJktKqO
hkGAglXKG2i12rExoh+aZ9/JzEeCE2j7XjKNLGqIonHwXSdOb6fbbbEFGUInB82IPwPnYMRvxiSh
UIrE1Sosn6sDw9eB6a9UYXAOEYvSlbuimbI3MjIfjf47icScvIrknurxn1Wd7IqonvZd3X3LdPqo
gLWitVMImHfOLnL7o5WJp0CirPRq51ZjcA0PC9ZuORI3F+REHTEcH3OHvBXKilUbf9W0MVjHuPag
gK3qRqPMHjs9zqAQQDp5uta0FV6IsxcqAVn263iYg3kswK6CwWNYxs4m1ikGdPluEBQFgckGJgkn
maAuWYj4ra/dW6OLEWxg8TxOytvZSBygAMXfJNqydT8xMkm8Ye9/iThf3QQaxeO+JtpC2v7K8qPh
lhH7vaZb6yabwjVAVH0rPZh0aTjC2XI5++q8+0ZGt1FnTwffEHiu9Xad4Mndqox02sh6DK3inCLD
WwfRecy3Goq4VdmOWD16vtl9A8EB8Etl8kEJcadL+ppNwQcw2AMTSLPfqdH4XrnRk7VALzr0fKP/
Z18kKMMSkLn2EL1Ksz5F9gQSbVZq9cltIpJ1mH8bTOkA/aPMQ/fXYBTlvY3hkSxs8T1OsDGHeAQZ
dvaKs0Rh76e6HS9dlUguMoxzaxN9lg2q2HSdd7/iPJceav5/TcuajEszVc9jQOyBN8X6faS3zOGa
eezKcLsxQoRYGQNgSFSwA6d4vAsaNGB5rA1fnXjobvzQCDeBZ3j7DlpCQ+jzEYCMuSWFuC8Ryi2+
q+pldMbuLTVtmGPMaLApER6SapwY47allO9TDIwep9hzr8YcHl6O2iENRvsuVWD9gGTp0JmM6V0Z
2NqtcearU6RpdfM4NXpw2w4BpB9Fk5IefIdDSb+Kyc33fjdfc0ow9kdgtnQw+RGWHSQOGA3Tpupa
N9rZuTTvVMBUts1OLkplq6rvnLRxm7UZp9mJyREFiIzIrkJIG9taQuSmR98IJOP0PvX+D9IwxsfB
byOuQQkm7k5M756CSo+E4cYMeh3scaxte99Wt/GEBqCOqc31UFpo8/x141XIjwlScgFOFRGurexZ
67LyVuvH6LQ8hCDTuumJQNnAiyv4iWkK2oaFwTUeYjxSMqL3CrJ+hHzfJxnG7XIbR34LWJPqYhjp
+W1i9O1rm1L/92LdO7txn7zSOGlE85PUjeTSgx87F8WA5xf226umM4mxJE5iPshdqex+bwGlOZqj
NAkCKkRzXJbt+cFA5TzYRr57MxjlcMgyXzvoqvc3WtYWrymE6czw1a5nbLvPm/4t8jtm5ZaMdm2S
9ISlG+VDSm0NVxgikEznooxW6rjcFD3xA34vjVVnZPlD4N36laIyUchrltgVwhqcD/Wk1pb6aoV5
eCd6Bu7oEk4ObvKTPxQTlr/g5Io0uROdFxxKRsUa/g564UR5zG9Nx9x4JBKBzy0QH0t6nlTH5fGB
KL+Pe1ohk4M+R+/2RnbopcwOyz3E8zHaeD0CZ6IjzJxvPEiiOLPVrvHxeMN+qh+je6Nvsj8hNuIh
E4V5dSgHSYmp10tyWu8zESEoKCFWReVuAC9wyWS8X8qrKkR+xWxqjf2ey5VippC5z5V5mCh6Xp1q
nAhHfkQdaF2HXFE0NWY9ffbW1sK8RrTdOsYEK9t3vnRh+FxmDJK4MjLLj+XahKRHfEQXIlOKJMMF
TB6qKJ8EoSoYahC3+EJvqMHZ0xNgcNfAJs2YUrxEzJMPKAPQo9jts2lyHoxMZ6ccHwf3pJJnsuyh
2DMqwdHpx89DkEYP5cCs32K0Fc83xdA8YVmKzstDBgQwv1bMsazY3mV9LZ8Z+awHR4ybsskhnRej
/dxMxYBuHYe3Ny+mTS/OwAqelpW0wLdFL+N7K/+Kss15rgTYKY8XKTKveKB67j7Hc25jUfXwzXpm
q3APHnxFOSqMZLO3gR89e14EP2mwxq2Zmt5zmOUaplYU+AXvr7Vk+NDmvHdDYpSNzVJ7jmXdnLXQ
uS5LrimqxwxuJbSjLZjW5mHUUFgPxQ9BstFTxzSU8V14RpAmLssqs7fWg+ieMozkd/izoyuVfbKD
ckvft4YTIdQSEH8cj4nTvFZR9i1sLsWGzwBENW1yHbio35J86PC3CZNr5XnZsVLoU5dFuHFDrjcn
OZSct/T0OpBKcj/Y3WFZspU3PLXUk/Mq8J5q94oHLSMd/btM+F50EdO/cZiq66jZ2zLNxAPAyfqa
tPLsxLGBaDPbtXrWXIWhvoo2I5N6XlIN9Q1a+s7d4Mj66vALuaF9qG1tI7sSDEN3L2f61Zhtc1gW
iYTGQB/zZ/C0ur1WXUGDEzABgwbktVnQ9Ndm4ORfYHfcLYvDMIJLww6/S23ZX4d2kpvKse7JwDRW
URmMVzvrim3cFMF2iJvx6sZyp3J/tpZsda3DMl0NCX9/boD7PMmwGI+NliYPfOA8biAG6lTWoODh
sWUzTY9TkumCfvf5WNmFal2LnryZvw+nt6G5KSX5J5/HQ1hb7ToKSavPx4q0KojIpcPxeTxV1s1R
DOH18yGqvvJUGilTqL9esB+isNSCj9f28Xrn91FOGVhUP7p8PqST6lgjnL4bVRGQKdgpMskI7C77
s1sGyWW5SQBjXGys3XGEFu7jJnC9C3a1G7/z//GQybj3vkrvl/WlJLoGeDXxA7D2LiCd8ee1E/P4
fnDRQEgWTUdhyaeZcYOTpdktGzo2Ri+kdKSBa0H+0BRyo9yWUda8tNzkFH3SIBd3THdeLQ2aXw05
+Z5AC35yJPB8Y2b9AI+2vJpwielv6PCYABKsBtV4e7esL0p01ndC6b4XhL9B+wynXYak+TYfOcu5
lDzmsdN0KqklQt2ykJvOi8sNrcwJRVsAhnR+rCgRXNcacVqfj/22nV4mX4Oszm5/Oci8/3Kk5TGA
tow6iuj42zE0hgyn2KnsuyY6/7b356JVpmJfavwB/35VnyuXxxJAsDtsjpSfP9/HvHE8ei0Dkt50
OAU0qO//Xi3UNDIbz8x0ZUVOiW5s3nJZ/7ETpp93pESGXeQnlcn6VR8hX1dNda1dq7/37Py6PExy
8LgPZnDasii5pKyZQmm3y2LpT2/0580LcMHyRVkXc8ya1xI+7AkSBfrN+cg4qY0d0UXTZlmrpdCN
0FYERzlv3NTWocQt+KhByHkqJb/heSdoOdORzJ90texEXAVYRRvh4bITNkOmzeh9TkqbmldB96KS
WXslFrO9jxvj47VXTd7v/ZJywrKTM+HPaFsz2C87Vbb2lXqgfXGSJntp8sfleRMonievoDu17KMr
jDtQOozNshjNuYhFw0R+WaS8eeioxj2GQ54+5VVyuxyZcOvhiHQLlmR+i/gfJkETfbfZ8iHNtfSp
SSw+C5hnm6Yys6cG7OWj6T8WJdawZQNbmGTIg2HYLo+VWikujuahJZv3nveJo5irmlZXt8sW9If7
U5T7D9l8jOUhzS2JV0vC6LA8FqmpO6Zo5dAacZDlphblDyzJ/nFZ8j1CbcoJkc+y+HGkzD07rvZk
qcG9I7uDXlXQtOsQL/p7im+prOrsqx2aJj7FUBKMN7XXxgsvo91571OksOxnvnPOBj5Uxx6ovMx7
ep62D3P4ySoTIe1/0sR0gklemy4j1IoNagOTQxZN2l0aNcx+00jOzXb3vUdQTvKeerbcrsfMZiXb
RLTtm1Fel/VTT1VEhDm5x4nncqKjyLWsQEBHzaaO40e+L3gK3QAV3nxE2VwCohTfXJd8GqvV9X1F
D4Srfv6yrMdTb96EtqNdzClw7koS0iln8hojA4TWkMRfKrsoUajTiRV4G198RxBtPL/LSHWIQarw
bKIGO9tuD597/lwo452DJDSubkHmIelz9jarie5uye22RTR+kYgna9jPa80c4xO4SWKMHH7eaKTM
bx7pmfEwjV8Z/dIYiIv64BK5+0Dvt0JFzRZ95T/UspmuQaE7O/Kjglu/zOv5D/Ok5g1CD8+OrWzt
YayNnITYCUs2wJ2vTtuvQ1Q735h/0MNLKvOcwIUhuMrkJL08OzSNMXPes550GsODCTg5fDZovYEm
zhvYFDbHKBSvmODNra7KfJ9GY/MkdPVzOXSYR9/GvnWBHHTe7YgIG/aPSF/1xDssG1SoX26amLCj
GobaUbPyZDO0bvkeJc/LBoE2RmveN+30sKKH3g5EBc7PPWJAwoPrfOWUYW5qzx8OJG0ODw4TGUR1
vC+dqyqaCPeq24G5MzPiG0ZRJFeGzR/HzhwzR0je54+O0YcHCwLLFlFV+FULmGzNhyh4UlKKCv+c
2YZJBG4JQMh3xTfSkflkkm+lbcj1GDgaE6pQXnQX982y51Qnt1jwUJOrftrmo17PJ6L0SVIi/3h5
nle++a7H8Frg08Yan+xivB0v/Dsuh+gSR2BZ0/T7gKyFI3Uk0DGy096M8MeyAZkp2krpXn8yoc+c
IV6Kj8+GWKsbi6yvNz2z8csUgXWAhqseTFAcH09ejPml42uAayOWG666ZGPKXCMyab6LPR/JVzh5
5rFYHkVDHB7iihL550a/3F12cp3MOi73qLEZAfILVCumsj0SSf8+XDwfc9loOfrHmmX543BU1pJ5
GklUly2C9bLmv938Yz2gcq47YTN+vIVly49nX57ol5f48Uye25a3sad/vIRlm99fx8fuy5EMfjXU
MeP4zzqF1vv5OpZ7hbTKw/8yIv8viTZgKf41XwOqwI/33yJw2OEfjEiYjrolwWvYpCk5tmTN34xI
DzyjzuTGnTmQ85q/CBvmH5aQOjwMF8rGDJD8lbBhuNJ1XHRzti1gT/47hA2c0TwL5MA5tGhOtHGE
A8jDMKh3SyE8AZGU9b8QNhK3gfHFnAh7W0nDuaIK1pSNt65B435D+xaOuv+OKJXQTtz2R+YF/UOh
x5zY5w2IvPlCdm/8DMw63xNBNWy5WtpfqoEEv0SU3yyzkSuLKPKTp3njubCZaC57SoavutGOr2nX
ZztrHlZ7SCXoQBgw8eZDyx41sOZweox971gzj6T8mt/IwWrOk4jqyxgqRgZ9ROURKzUgqdJ5qEwj
B6yHZqAGGPk+6t2xEoVxDYaqIxbLd6gWssNgP7qA/b5KcPk7N4Zmk3BS/6K66GM/hu7xxpJUl5DW
Rs+F5z+28/HslrZJ3E/tSU87Lp4+fS6UmAgTcTgItJ9ARSwj+u5ngUnjeF7xcTesxanhqrIaGdpD
/UGW+Y9dlv3mG3LLSFMu2j0Juxzq78eXAyA3749xWvMRsOnH/p/b9dA6tm1HgeBzt+Xesu9yr8Gy
SnBLiN2lKJOd6fT6bRXVWM6Vcx34FlzytH8pa5OlLGnOkH3fl3UGlMHTFBd/LusCi9oRxAhyReYd
dcZXSMMC2uHzYi27kIiymfg4L8pJdkdq/vyVECGuYukZh0kZiFB7MtxdIy9eaDABHhwgBWOXKV46
6iDrMsBjsKyFqT0yRUekZM8bhy1Zyfmg5wjWWfQz/52UJf287Ooa4zGwivJhWaeFRK20cUzxbLBX
g0cwByM+eEi+HM6DNUFG9iL9HDboTCgsC0I942nrB8I8D7EzbLPAkESNTT1rGS762tBtB7vwztSo
261vjRpNWjQ9cOHCS8G1fssm8cWPdbUd0jy9UDAgWoHL4WUARgc8NC8vRUZ6ph+P1cUHoLAdrLy5
DNiVtlnvtZfBw/fhx35/CWnOAgv1yVkjY5Zn0/QLPQkNHWRgXgqXWAdf40Lux8AahsayL1mvuxvy
SomLCztnA7bNvxRiDqKLi/Ce+qdECahF96gvUFMGAm2WEdBEja2M/BGCOdB9lPcz7Y+juOqejMUJ
XZBW3w+KqSTP1t2HqaBZYMj+PgtIuPUtcIFDSLApiYLGfZElLcdrTZ4NDdpQZBJ9PvHrg1U690Oj
KVrjjXdf8LJ4Nle792M0OZjnw4fBpwOb2U2M3nciaANp80NY9SnHa4qHUIaQ8YUErdJXzcWBYrqv
3fRtWSL+orks9zpHhfs+mn789vjEz456NEi031b0WkZ6SEfr//MgyyYN44GdTeLv7yvoNbU0+uX4
scL6+7kL3aVwZcTy9z2oqopt2aB44o0ZM5ibdzB2hM8klshWy+LnDdjQYGt10Ng/H1vumYFvbKjF
Gb+sWF50kc3k0hKt9+ceywov1cMNgwJG7PNTLjfLCvBoxGpPsv19hZEAkadxb36s+PxMoNhlaymL
cPN5lOWeIq5tZeBf+n1F5rrwGscURdD85J+HIqiqXVmC/vjy2OcHaPp2xixWqO3nxsu+Tk0iNJdD
4/cV4Hnn/I02JAb4r6/AskdCKx1j+AhoAp3RjZFFB5Ou8JWTylpqzviaGZN/i0QqJK8aCJ6NHkbT
ccPVU6SdSTGw15Hl4vavep2oqAnKIP5GHyvJ18rTttnk2N9thSeKvKU1P3BrXcE1gcyY2Ld6U0xQ
3Ov+ObO877bjW991Yuw9i66VYdbWqq5Q8VRK72475KYUKbsHEwvit8odBG8zrO77mFG7Txkqm+tR
KK3vsrlMtdxUc9WqpXy1LJGKwW9KakTKzEWvhLyEXadSgjfyIL0MS3XMmAriMh1CVefHlptl46ZG
dqnmeloyl9/qFO3lXGkrAizfAfqaZK7FLeuWG4dCnY4C55L4Kvm4IauiP6fVrWMYajPNlb5mrvkZ
FP+0uTAo5pKmPlcGFSXCz4faubYZhHttqSfOW4ZzjVFRbGzmquOy5bIRsS7Xaq5Nfj6UzZXLcq5h
LodfNuvnCqc51zo/HwNKWAOYpya67Ls8QzNXTNVcO/08npgrq/h3MHLOr+TjeHMFVptrsZ/Hs5dK
LSXbpIvGYAVGSDvZFHWBzL6CpTDpa9A2WErAdSvtrRq3kfIJUbOIv3F6Oe5Kyx9pd2zHrk5nlZux
tWoPw0Iv0xfZaNWGfMpyB6MjeelTka9rXULDLOy3egzyl8QZyZEzRvPQzotcPxH3V5jchmHKXmq3
eq24CnM2ncWS87VR92mqVlWApZqlbHjS43J2kjfYMDP/LqD0DVpNrGmM1Ld90SJ4avWX1A7HF8uq
raNd0vLo/XZ8oXfT36ahNiGmm171KuovWY4m39SgIyACml5wUY0rigDFoR1i/YXKD67lXkV3oTP7
b1H6a32x0zTPfJRRm13T7l1WqXhRBq2TYLCfJsguRzwsySpsfXGk243nxKvNFyg4ZJY0VbSpDO1K
W06/lEHcbOKu5rseD9FGD217B/UFqbZbJocgC/oXe0KobaDnwDrEokAlpYROyb0c3nvGtuc+votd
/jAdUMpH6nv4nXjfaTaBbGuKH2Omque24zVko3tgcFKslvfZG6UB2dYoNlZeEo1U87ocaAQ7qibF
cUQBAJGSG4Ft8aiT1/gCVeNLoEzOAEFlvJigxFNDVM8NwId1XnU9wgaSJ0xNvJikquHZGX4u79sd
OkUOAELGZaXCZmc3IWPTtAi3RqdbLyrFIG/VYbtfFl1fZjd6YoqTU4bBg4NXValopyel/9jbWvc8
Y8w9M3ZeqsliOINEwO+F/dL3mbvzynJrJ3PKSVO5L/zlKmJrh3GLk8p5CRt+QzQlCNNttbvIUvZT
V1FDzuSDpSR4oUGdHB1ddJmW4SnvI/1IX4jYYN9mhh6Zez27NCQanRsvyA6m3j8F+HeFjK1TgED/
Ih9iCgonl76oXTtbjK3Wkw2Rg5Ay81By5YmsttpNdnSr0Xpvh8jec/6WFAgH+7jcW24Ka5B4qhCp
6prcYUeVq9ihPttaBypiw64K9e8+Le41ZnWxIlHGP459EBzdWb6dVSFP80QytLxDuKRjMkl2tgv4
I4yR2Pc0VVc6/ZwVwob2jNXRQfj6hnAFAzPF5yqSxRbDQfcY6/YFj8aXVuXRnJGX7qswecK0gfYn
DDFWaOG9VU4Tw0t4hh5F22qani0qbMgi820F7HpPOJixotqCcAyY9dqkuErS0vhQJZhROuXd5CgO
dqEm3oKeJGbl6ERX5uJrH5Tmrhg7e+dMzTmE3KkVdvaVE+FelY84rUaiadyWuk3uCYBVrrVCvQsX
dKr2ra+ggwdn2oPTNq7dP0u/4ITUgAau1M4MNYIQU1tsfL/YjtcktKydHGyAy5n6NmEII6Xt5Dn5
k5uM703eyG3lu3/Cj8ORQ3XIExvGL3i/Le8NAeEPOZ4ax3oAsqQ29ELfe5GthwRHk5bb1lpJ971S
yUGMXrYN1LArTKUf6cIfjRqppSjzlW9SEsY/GyMo2LRZsJLVYwjTB/p4dUPGyIuZ0aE3GOoaAWnJ
ksxfCwHEqrcJLBqUd0njGpN+ZVP+oV2dVhjAXbydKkKG02KCHHC77IROL7mdneCSr2FBNXDvCXMv
qhFocIycEU8HIQY6/Xp67qRC9rvCs3GqeyI+pd30I8aOpOC9K9PeFA5XybBocDCK+1Jklwj9Iawf
qoDpYB7LajqUCeJ7n8kzwqFqLRVpB3H0A0FHvkp6dVXTALYf7hQxsHxAMbIiPqZ1n08O0dnlztQw
4s0MBkiuY19jLq/OU6Hwym8UjdSkjm/7Ht1lkew9A++i14pHzrS36YgwI2jtAcVptTEcwg37Fl1J
V+29lhEGPlwPTW50PvuKr1MqDcaVkC7N2tgBXeEsrr9CuJuwmDmPvdc8SY00GEvdd17yOoSx2GBS
PlstjCM/huUtS3EEPYEtQB6S1NdvOlFsAqhe/BYDSIiSuBNjqrcxb28t+ILa0ZwiaKfRrjwXVY72
Ei4jNmILuUKaU/IOQnuDiafULULSvETfPwUuLqXx2VFWuQOcn92kDnLeDMj9zZw3qZk0aIL4zfDy
BCFJerE6cgUkr5HUROiZAUinVZ+g8PRzU9vMybughaptlumY4IPxcfLy9UifAoAgSh1Z/gw7vUbs
S0pgA/YKIDhChnrID2Ayop02Wg/Cr3aJp6n91E3we6eJVkM/rGVUBXdQ9tNdZDBcGJTxpoQ1rBrH
7rdmX872YH7klgSJERYGBjaNU208GdGWFi0DTn24C9zBBGOGp3jsz6Cii71KumuQa+2WicZMco53
NtDNN2lo8SbgPZglY0hnVDm53DmTMxJg8aB5V2Y2fBU5sz7k3gowT0x8wSarDfOQ6HmEmvSr1gwT
ZR4gE3UFJ7yoq0PvjpSJZMfpyBTHwpktjOVp9OwnSN3m3WCrP00h0rMVFO5No+dq344S9BpVAbKi
5A1su+8p0JKdExrpOqlBuphYMF2JZhSC+52nzipxSYfSzG7l1J1xc9vIPPwzDm+p1COuqF3zSuJ1
TWBAmlNCvuWkjDe1uusNUg2rIuIv7+bdccrNU2uN461Q8A8c+XVKD6F+0a3eeM9g7q0m4luV1K0T
x9JzK7kLAc0bqqFAIfiotI6/ieXzBcQonXI1rYeTGYyXEc99Vmgv/kS/t3a0kwHYiGg+s1qj8m9e
/KrC3UPVf21b+LpyYe+97rFJp+KuMH8Mbj9DZhNn7fV8G2Wg3EPXE/vXdflJy+g4pm5+SCKHdHJX
XLvUu5c64MB6LoUZoXMkAtBclXpun2SJpqJvBv2Wesqt3TfWjVUSWYUaKroLJJGDev+lTZpqR6wT
AieSAsrsu5ZJneCmtqKwUMHZsXNYCgEZevzm1a7LOiQc/fQI+APMXmNvJZ4fYE3FloDCnsR0fJ0+
Bq7bwYdEThrtm9Kccp8PDG7A666SyA35ixcXNaSEmJVJsuty9Qzjpdr7BCJU02jsC6jk/EYxB/qB
+YakWr+4avIOXj1cbDfQLw7lL+hQg/Ytxqf36Lh01cOhqU90/d0j+bEG0sBJvBiWuMLayk84sDX4
U0Lu+L3+VC0/ZZp/94oi2cnHeEIsA9l8qQi0AwSpYhWWsG2NUJtFova4G5sSDaoV3jvdUO/KmloA
QZowgQYRbls+tVhH4VQGCOAqS7u4bcSNjnR1Hnfzl53WZluhP3HTYFMSDUFx0mcMkA7DllSHxyAf
z03Q4GHPf5YJ8qshyaJNSrjcttEZ8hvQ8MzSvitGXP+t5aMG9Iwvfh0f65pQLFUN9lqzOS1HOuCn
QuvXMJnwuk6IBRPBbNVFCyOV/t57qKY9jYYL4uW5TEft553CA7wW4unskoAFQE4ksvP2wqtX6ck6
KOTV7Yzn9p4whAKqyNywtLBFVBJRZYVXGndQUEBHrT2OZTo/4pbgEj6Um8mf3q3MIzHQvppG89KN
tr+XWkjEqTkex7ApT5ovODnM9xjB/OOeb85QwLxO1x8rKMwA95q3WW7ADBdHckXREvy94pe7YqZv
VUq0249d3EB97LcsLs9HYpaG89L+8vmc/93riAvvrqqnmgLsP72+z20lMr0NHnGcQfPTlLaZ/vVK
/35aoVPoDPy7314NszV787+NmP+xESMcUtT+dSPm6T3Km//YtHXz3kRt/SvzfNnzoyODOekPqOKu
4+iONDxpGnRXPloymm3+oevCIznOcSXOYcmqf/RkDOcPifHahEKu61xB3M+eDKssLvTAkqXUpUnB
49/pybgw13/pyEjp2lwH6BkJadg0eUzyxn7tyBg5uE8xgp7QY+ds9fY6DsyHEP6/Frh7hqNW+yg0
Qn86FLZ+dpiC9mmy0g1nnduKOFhBuBTBo+u+xu3/0AkPZMwKPydjYTUPXjdNKdctQbwqAi7EPAX7
wmNbwavyGV7r02pohzvSrwgBI9bCwSccHBG6reCi7GynW02J9tPmcBH3vbR7nDJn65URHk1Mah3c
aYbtA918Ak1XNTXcUbVrC5190mlPuZ8yXKESW9Y3LkE9FpPYyix2KGCOplZ+mZoOUFdziFqNqrex
1YPyBmLcFeHen7OsIO/ta2Bb526CxBdNFxJdMpPOe9od8IbvLCfa5KK//H/4mb1GSVT+/BG9/59/
CghYguW+F/S4oyBs/vP0tH3+fYN/2r7+z2V18LNYvzfv/7SwyZuoGR/an9X4+LNmQPNraN3/68r/
+Lkc5Xn8H39nxszh/9e/s2Pbv0fNrz+vZYe/IwWIxHOA9v+VHPDXr8uy/5DSkXy1XYvUAcPii/9X
w1P/g8R7z/IMh18f3/nPH5dw+d1Ztu7ahtBtXVrOv/PjkvY/5y5ybH6l2KZcKXTLFub8In79dWVl
rgLVCARYqtVvEYPQ4hvrLWpExp2D3x/6gh7iqraN/hBiHGcCTnwlg4dMHGuoijqTGBiRqgPhP0LQ
153u8Lmo2olLqhnD7s56rt2hbUGInrf+WPYze5eGtBc0ZhuHfFK4odCEtQfTs/Za+yXpsI+OyQbK
BCCS0TMe88HZa6SC3biATDeesJ7/i7ozaY4ba7PzX3F4jy8uLqaLhTeZQM4kMzlTGwQpUZjnGb++
H1R1R1d9drejF3bYG5VKVSJTKSTw3vOe8xz6gUeQSvA2yzT0AYVyLlQuid84BzPOEOivtb3buU6o
MWsgeOh99m0VenrKw15th2dBUNVPa6PehxEbHU09z4ZWeEZc/rKDMdxBqOT8Gbazp6wiv63t4gKV
ELNudvvjhRWuep1CR3yA/VmsRpyGgtyIXTXD6qim973gEMVJEYZCIwuK0oD7h6K7ThQb0fJqoUYz
dciwvUXExY/hiqq2ZsmwLYLCyytEpVR7pjWZeEF5p2NFes2XYrhPa9OD4+tJPST11JEtHjQwvwzv
zrULmVWQD/d5SQ6m4MzXriexCBPeJkwbQt/c8y5dTcLOCoeTXYzwusipi1YNW3AaahO5S/tQRsck
r4ZH2REIwOu0jg2cyvtxvpdZ4ngOje6eQ1v5bbnYYas2uVbGuz6pn8pu77ZNenGWu2zODDCH2giH
dF5OrJhgjcbDHWmI2oWfyZ3Vd8GAc0R7nHMKkkkqKZ3GKa22SDGlYYIcxApCLQ35iO6jECo9ZGg/
23FE2nRSausatjUdawiPJfOOVPtd02ne1IlXJy133EnAydn9nqLbzJMTh9iQBpyI2FkNdpdBFAYX
aINLlUQLyB7O+k5C4TT39cvsyPdlpk084ITXDyZZRg5XXhrNCmpn+xGW5b4d8a6VS7cQDDNtLrD8
Na1AQ41Wxbbmjz8Jxw9O5krzOUb3vqB90Z16RBsg4F3N74bf7qzI7oOZsA0yB3Z0E8J6bYidzols
g2jzoIWYTPMmO+DXfptRdT1zgShe1s3ZiC3pLXZDMp3SSLBzUCGGsmX+nQJOW/ACOMLZEU8mdSka
Exmx5IQ+lNbkm9DyTlCZ7nQ+1HstGa4FMYNdUFJGBcNmAuo7aCiOLAbhMKeIb2jccO0v8eI8D3ia
rlbHPidKS4XwUj8UVCfeKNAjWJ91wx6r07RZEhz7al7EvnHC78HuT3Ob6ycTYoxn6xV5YPPOyjr3
8scPFSgx02mXe6UvpOMqIqdWbh8G4epPdMjt8I8ke8sp5JlC8VeWPS65AErFmrh6mKQXQVeiXA9J
qPNshoUjvs6By4hVieZSphCVQElUKZfDJmrZci8i5ZoE/DD2mfA5RMb7NPsZrzUKiW1yWh5nAKhd
8xw4yNN88npqmXIKrNfroEvCcBeigbophqZuADSu9yyMLPk5DJRE6vqY7ReH05FEWp3ympCkAiVk
dgHdBDYvR9ZglkUmrqTn1V1F01slCYk7OcD1KNhJVDez5kYVaDLcNS1aDwcXG1e+KhDeE7ANVuqb
o88VidO4q29sNJleEghq/ayIxgiHuoTFcHZ4DClx7GntGky1J3NEZ1fW6HBwLLGLLfd7pqIDLXwi
55P40qC9I4zp8WDg/22sbR9s2KZbs7Z98FCDibj+GprRL1qNQMyEg7sPcTxQbQgNeFy7Qyq7+ACu
1p6EFrUnqixSzyFTxkeMhpG+SLX6YPf2SRZEdZw/mkiajirotafkLz+sx/c4aB4d3Cm7PKVJwNXZ
83aVXl35o+xqwH65AKaVBdSjLIu0YDbEI9fQpPuNbUDMFYDHGH4vg4MEnyYRrAPZE2sFaXYiUrId
gfTuKlNZH2bA8wOWiSdZCh2Y2MyT1Y4YVdTP2uyyW0/EiwWhqrcEbjE7wzM463Xy1K7/sXbc2kPf
fmmgtpJJ6K0fTXocpJKfqLaNzydlOClteFFRkt4BBTc9gmkmQpfUbnKtpklVTXw3cK19JdV5yArr
Lenbu2Xpk1+9IT8tp0ow2E7aLg514Acrfxf/urgtUQNQX/Tukc6TfdUZ2X1Ope2GFSxuWmhNdBQC
WoZdc5jBQZ+ojGv7kaY+Ad0wQo0lmde9s9y6j5Bj85wFQFoOjMTs7B+0llaOshXdXtMJB1ayeymX
EmItNd3fWgMNbEa6GdCwbK2sHw0aUvZaKIvj6DTw5jq+OwcPYO6Wsy+nxuJZ48ijE1LdU1iyeBCh
c+46qH221qTP/EY6NGvr1vCRctk+XRL0iw4g5NJc7JQ4de7YtDGs/zpDHd1kIazDmazghUuK2Ogf
P/3jB90FmSUmdx8Is9syUVXeEsej3DF/tZdg5KxcmLkCftV1l2SR3SU0hu/SCIDUrb9EcW1/SSvD
PqSOdQ4Xw+wQkZb+MvD6AG4ynQRr86MIQJRhJ95VSvUE3WpAGuKPH82CsEdqTjc3A4OudwAXgsGI
LwIagDMHP6ibvXctLtGiTD+0yrGJocfdOap7imuobD3C/tO3CSP/XTLQQSEdgBqJZr8GBbexKJ6p
/c3zfp8OK8Rak8Mdm75rxd983lR/GOnT+9SMTlUjzb0SF8EbeOmsFutUnM3bbuiDs2jBMXYJp4jC
ngQRYzpHl6q8isDkgVro+jkHPDTb3X0wjs5tcldmdqDx8b6C29D9KLMcfD0hWM1i0q5MKxoMHt3+
02n5Z9f09U8X3n8r+vxacnBt/8d/N/+pwZlh1V6Pla7BuOrYcKv+PqyKlA/zkvEyq9YGjGFzONDy
W7eQ8tWS8tLwAdrFuUUEfq49R6YDZQQOYNpMm3d5FnxyU/hZapznZNgdqGsjfNqBlB6c6cR3HQ/Q
qN6jqP2hzQVozDlPCalBBsy6/JQQ8aQPQ7uruiXcd20NTirqfXfUAGuT2wgFDe9lc2XmoS8Icwso
cKpTusTTXOSbv5wv/hdvhG79z2O7rQROSNNwHWza6wHhr2M7fkKLPqO49+iY6i60McAcKgnrTlgy
zCrgaQraDYCDBvZWBcVhtNnZmBK8QlDzec4z7R47WO1NkxE/dCFEPIaMg5YL7SOiA0s6My6QJgn2
WkbcM07nzWL2/T6JjR/ULJkHwt7sbvTy848JxjJ4EhZGk+60CZCRk9jFMTIL15cq+c0g5tzT1Pwq
RJ/B2BG/LduAdaFAOpVyF6aGsR8G3TqFRvYg67T8iMf2QJ3Qc99SkKjivrjX6+jNgYXhmTGlmQRe
hodZ9Ht70ONzpVCkwSL1rFDM+Nq6nx3ckSDq7C8Tp4hCfl1hVFzqKdCvErR9XvbWTh9L5Ve8RzSC
bmBSFHsKATauJSgoIp0aGylgRjDoB2NeoT+wofCA4SuS1n3bhjuWIKQUUTLFLKJt7DR7hZ9756ZI
4XR0H+zEbjaaZnxRgNBu7CGH7ZVDX9VBlE+1gV3BwRtZmms6S7O3kdtvZScSjvrsFjmRnBL5UjR2
dbRJBUPUrp8Ay1h7TKeBb5dDtxkbt90BKhq5ndRXtLrZa9L0LVjfW5YFeH7Y1XkdO7kt0BEcLFI2
T4UzvdVa9VWBN2zywt0jOr43Fvek0AQmZ1vmc6YlL2bAax4z7Usz7xOX6mzdiR6j1RkUOmwdkjAx
gLSp+8JKI0DtjDtB/OHAx34uoMiiXgDHyT5wqOLTgaO46A1reabe1BFP6fydayi4ZtCkr3OS3/3n
H43VJvwXuWg90CpHVyb+Yt3ENfzHgfcvBt7MrlJjgAbmzZ1ebpqAt0o40VUngTWb0bPMKezJQ7VA
1eByYEoY2BXFauG0QPD3TGfCK2VCm6V1TCpEp2CHc++xAvfJdtLF93W01lVPCvagz44SYhQP8HIT
GeEzXKuztj5RnIXNRSbb+bSaU2SZf7iT9Zl1TIHuoCC5jbQNyGljS3JnszQYBvOzIKi9GSsGYt3C
bly7oNVq8UvnFrBJJBC4zAaZTcKW5U3DYwage0/BtpEaph9ICLMhfRD/B5Se/Xd5/0mZ7T/rONzV
/z8UerB7/8dCz+X76xNKz9+VHn7Hv1rb7X/YUnJbRq8UuNv/TecxrH/owlilHs6LtutK+e86j/kP
25X0Q6L+OMg963/61+pIA+nVVLR5SsPgSWc56r+i8+gouX//XPDCsNtLydSO1Yafq78/MTjcG6UD
KHmLV/cURQQ6crqmY7e8AwZH1ZpD27MWPDixhUKS4IfEfpd+c150f3HIK86NHepnZNd2x+g6XQQg
pjaYsPTQ41vXprqptfLagenaeTj0Fr+zm+zCATJnP05NttSEzngR/KYmlq0P1lpwxyxwAdhGId8j
EI+LXFjgsznZQq/4zRDg+lgV2dZ0M72rs+YeSiO9hzlxHHsMeN0Qv+PVP5HmPyi320HBAS/okMtX
eQLL0qpODp8lvCRZk93S3tbwXS8vtFVXCEoJQD+V9ke+duspLcx8WPNQC3hY66YRXYceakRu9/MW
RJKA9bvimksoqmlCRWtqcKhV4BRtyDmBhNK9EoCiBxCh1eu8RBgOKaR5ao0Q6y4gi1UOXrzA1n6I
BZOELYpzzBPKq0brWcRd8KpHnTzk+aTe2ojWmCiXOBAo4FzloOpKDvtbNvW7Uxd8D7PI1mPonaWD
OiYkwI3CxJUx1ttRTOGNC+pbUZd0KHTli8bJN6zNFnBJfcYwIngWpyN5LVqaiuomI+15FhqkvSI3
UQuAc0dj/o1X8OdkYA9ZqoKyTxXeunq4jAZJdhG9JDUPiwQvSVwlLgzQhXIlsAG4SiKAZkn3FNFP
tRG6/N1WGlGxqVr8LKsrnn4UaziSNkDTOAHSXRWgxvQl0NUR3hL1wUlLGXGWHUFE/xziZXoG+PhM
j1F4sDI9OfT58lUWaAklu90ki19m9JlNWlnzZSyX+hDqBAZCOX4qjIkIf2EOdBpiUdvZMMNj7utB
E187K0l84CTl3ZwyNQd2yBFDDeaGU8GvYq60Sy4mCEGupnwEJ9CmtJPRFm11XqkvKAisr49xKDAI
tRciU8dRCCAF0vwQqI7POS2TnxmOtE0Z97PwC0eqS+8uNHukIav/qlfWXV+OhSdwPmzbWhEOlIBE
LadMsf0Ky8+CJN5Zel7uk9JR2zAhX5lEfXVqdXaYNsfnfdMPa88hDGDRtMa+ma3c68f62c6yMxer
4rA5LnstVubZ4IDkTQMmDHKF/UlZAK2TOn3HNJ/4kYU4YpQQ1hz9YZAhaUuouiO+Tph+mDPaMPjq
egUIdTG++xanrwDazaSEqy9fjHzr0FlwrKaRCQGa+ZIbLNQXZ6WIW3DMNTQTaWTx0aAK5OQ08jsz
5iN/Fx4N4IB/LWhfi0y7p5J078Yw6h7YKF/HBSJ2CPB+VJSSAzwfdmDdCFaOtD4AJMg/jLqzPjSj
DpnN40cwDNgCyhiOnO5mW8sCRWwU9iNnxB9Tm/7sh+KM54cwQkYNtk79g8byP2Y+jAwWnP2uKJaH
yp1Wd6q9acy1D2V2BmhV9lU06WcbBZ5btQ89hgpDqhcJ8/MwjYCl9DiQTGPq5hAwBeGFQ0ujFzsi
4XQYrNmB/w+pURYFoi6k700/QQILy5d+NLXj1KeUF6Y4bbpxvkkYOeixTUuEk339aPeRn1lzeU/5
1iHvVuQoFV8b7JAJ4gtdNW3Xv01tC0qqnZODNPTnZinep8lBZ+nhiFW6VpLkTvy8sV/TejypsWUU
rJzjZIvnZBmpOIKj2tegos0MYb8O5c0doZelkYEnycACMhfVrwr2AaU61ECU2kHImdlEpK9J0x0t
GT8SpHqpHPe1b53Ja0skiU3emg/VPA+bEhvULi9z3MyY2jlLGSHE2eZdifKtGeyH3h5dLxftV1iU
L3WdXPSUwb9PvtREeTsoG5dulfUzqrTLzMcG69+l66EAjSWNoAP58W2XdS/RYMwXG8QRriJOhHhF
N7bLCahsuF/23Y+ihDdfBwm1g4R9CLIjxaXMWzP6cdPw9dPO3CWj9TQpg8W9Vn/SNMcQN413Ze48
LWzttm0CAWNsGdZjGMRQ7eCV4Xzdl2Ef75SNxaAeimMFatZHYuZ/s9y3qun5YGV4HQcd4nQ9m6c+
Hanxy22/wBXotaNLa2lyb6QRd8wIJS/i/YrFj2YS73rcPMao4tsiNV9U3X7NPKKC3j0sLM8XYfEu
Nm9uZ33mmU2Qu7cMzjbVmTA8F2/2YQLPwUgQgMAKq0NddzcIPJbnDs5jm7LsCSJ0w5l5dEq+J5V+
V6N5zcLq2wSMjQFCnLhl5I8WXqS0LyI46T3ADkO+6GSFDl08yUfb1GIO4z05onFXT4UfTxQG12Lf
TgLPdZl6ZUrSabbV4+SwU6X5PMXVIG5DEpLgrp5BFp7oZdlNsYOI4lyJPx2mIfqRSP6K22i86XZ4
T0L7uXDw8VqmupoIUnDiRjigcQanNADfFvlL6zp+uRAssdMcF5f5O80E9b55fpcWxd4CbVvZCxZP
HSbjmEx3PfvTDXA5tC9Mk1YevRdzcFQjZUi0ENMml+5zNj4UK2xN6jca8dZxsoPo75cR2mBJbKVw
T+uhqVnR47Yf5cdcLx9tdig6/VeOleFAbuecrUTeH+KFacIsBxoiQIsNs3s0OZrbvYnOvpBwjm9r
h8bM6b3vn+3mbcaILeetmK4sVBCff2VM90bPC4LvMQbZZ9ol174j7BI5h8LiEDhSkQAeXcflBIPX
M9aeAw2g0xoRk9+WFm5EE54R/Fj4bUO6zKCo7FOs0L2Fuc+kxDqLfJwaHu1kyXjnDJ+wWzYTkt5U
XEuSY03+lgRAQKvziNyt1cm2St86ikigNkFgVFCjhs3AibjXKEqjQ9GlOEtrv0oSK9lceW73W5VP
CjqphD5ZJvSq4mbMzGd4jxkPRrUJDOo0dcoD1wrX+tSN4VHFmd/g03HSj0VKfIDgmsxbxgFtCF4d
loLVurkheNbnFh3hzc4pmu0wqc2sJbsuU56Vf4vMwWlMkuRurO96nGV2InfkuLwFe5NVnzuW8OkL
u9jV43ghuHKU8ys7mW3d3kKQHul4nWmRsuAU1htVLccRS0EPMjOYisfUWg5r2WZv4EoVex0oX1lf
NNTKirdBqHXJUqLQ/iL17pVlel7WNhgR7Uu9wTQZYxbIuBsVxsfQvv/RZN0CM528TH3RsbZtSElo
GeUfrIC4jk5Lw5Ox/LAKaN5aBSkI7wKNPhTrrkuCvU17qHYOsCC0nA8Hq+VomB+mVPd5XPhO/VMH
phIhePTRFwUbqld+qTP4ow8UFKGMM61qhrVVznfI+FQxOgq4IlFMkVP+puYvVJGNkuEGNXY7wIPP
Ksen9IYUAPfipOcLJFzEvN1JeDFTc1tP7Fxb7FRZJjci+Um7CG2QCebH/s4AUQiQkhcUpAXdsiag
TpojA+dL64FJdJiUXXgqETN9/BsqA7BmzvOwRrv6ZxmDmWHtm+v61plWigYGj4IG1Bm9Ot50fGW7
Mp7sqXqfeKT2eCtq7nwKvmMmuKL1dSbm8bm2toA6ye2NXjOmdPLI+vCQN/1JDr+H4jVKIVS+dvOH
qxU30x3PLtgRvMybMMp/OkMwbFCuN9b8iftjEwDYdFV7Q2YDJPg6u+Z+oGkrwhgejjDEtQBWgPGT
hN97p3e7uaOKaEx13B9IWiFVhxBXgfNy5W5q6H0M05vRWQsVrrIWXmSO9035Fa/C97r0TIDJ0MbW
KsoMxLjJq25rwwen3nmb9u8xqPkRN2lYjbQFyU05AyROztWigeDDI8qlNZdsWYFEz7TViZo3+1C4
D0nERzNzwIPknl2xl8IeyEssuedq6Pwl2v8kthmi6hp3rHK1g/T3w6GBuW3y76h87JfmkNTrM6Xb
59lj5AbbEQ4W5BhqC+gyQ52dcMqgg2Mi+F6DS0vBuxX4c/WcEUWY57swwb2Tk07jKLaUpzakB0v/
mYJHCO10vyrbtGKRtET0c/ZDuJayN89uRYvSRNlA/Nbl4uroz3NibNe+P2HrO2eEDjfCRX+Y3YEV
7IBqkxwbk/eNuswFV26+FenkpXPz1ZhgnkhFkZk6zPPkJwxz5WjvJqP6UXaP5N0+ZFPuovQaRxS4
a/WbvugnQ3Z7MV/6goccSz2bp0utnh1Desb4o6uDbTzhFqRpIBK/xYSjqCxvjoh9xFQ/6EhmZ8s1
7Qevmu1DvVRPHQZTY32bF+O3HhvGXTFrpC7M2Q8HlgXWMm+d3vG7zPaJme/suliOUxj+npwCvBn8
xoVegZCEN9qk/bvJwlPdk/mcM2fPefSR5fLAeH/K2q2j5zs7xyrZtNYvC1EbFNbwg4K8A0dVgjDd
pa2sjxl8dh35gqU7x5WztLUno4nebQcBkPsSz5Z7cME3t+24IjjY4PEtSw0QCww1LfzqRu3FrQuv
HtoLz9SXWQ1+HylGVoksiL/AKZ5bJfxEc7gFDA6r0mjcW9QGRqW8yibsdhRK+/mQ+V1JFCfgqLeI
J0TQ4MDJDdS8213SfnwTUNpcpZ1FNZ7Dqr+fWcMHncR1z+UwWdLPjfaFQ9iXkVhvVFWdyto+IlL8
0npCOo38zNm4F7S/dR24yT54B0N/4otDWM9WUNihGNJt0dHD1vYeNMazK2svaaY7O6Alji6viENd
Qi8M2rXnajyBQMu8TEbAo8Td0bFUEXu0U7LLQ8CHVlCUmgL1Z5LBwiZsHlbroL0ycfKdbLKrTbkh
9+f4cRDjncvaA7LJk5b/wPKFzm5xtPviIbKhMpmpcd6njbljyNvGaXaa7JW5TzJEaI9yZOXvfA9K
MKaNIL8j6IXghxEPWPSz02c7QBoB1OGmEL8d8LjIxxvLnby8DjC3gzENUucTA7of06JkR81jSGKK
pwbfS0VvQ0WRkNEizYf8EzsD2OEcEm0KKSbXo61WOu+jCg9LNAcPnc3ZEv76Vmfe1WT50+q5f1Ql
S7lpY8BhnFWBS6Xrb0GHi236VVGi0ZQOR+N2G3UEEUOLBXfj903ErofTj/h0enDcUn6OnbXv9ZUn
uP7J6i3w9wd3TH7VyBMkHr2lfIumD1WKx7wK9g0l49vSDWEr1tAHFej8JN4GlvlotvYV0P0mhw04
3ekTJG8ML56eVL8InBw4rLvC9sLgd258rnOIJle2Qdc95SlkzH2lW7s82dU52/qyoCJXe3Bjk1PD
cI2TlzAId3rIQDewsZn2tGqc3OXFqH+49puIHqfwybIwGT6aWKyDlj4gyY3GoELxsZlg3Dwb7bey
3uxgZzUaE9+7wyPDsu+HfD/1fkPUU7kvCXe9qDwE85te7ZPugSoGu3ngeySlge4enGgY842U21R6
VaF2ABgtKW6bOqJDHd2vFKEp3w4OmabOgqdHRWssuRraA5ItfU9gW/d6BaoVb5TZLjvATXeOCzu/
7L1WizamyVKmCE5WLnHWXxzcI2QWNxWjqtmPD0t1cbovs/+tzLXhY9iNAtZZo9Rb2OoAegbWstVG
OqutxnpzQvUaaDnxPETv5RoCuQYjO4mPws5Zp6+RZHjbNqwFlUN+le09h5OnurD2bvGq5Ig65Qt4
QyAtSTOkxyignZcHgYUQKKUX8BxARlHxjsosvaTvrhG8NQ82+IDkww2oTwcpHWXPbdGf1dqXTfVz
nNFxE2wbBCOd6lGbXks0DqvYtFR+hmtXVJIhEWbH2gj4wM06yOwFZwGYcYw7o0bAYgoa7pCBRvHh
mPtVk/pEJvBrnGkkhCALYln5BZv5Hmd4MjEEsoRKSgqJijjkGBL7rTwudbQnVcwEz5PKLu+A9VGs
jgEgrqBTJ+bbotOO0GrHLE0ugKyeXAvG+dLswImgwr7L+jkBvwYxdGOl7mbMCT9171nPiKguwhAb
0JfCOQzSx6S7nTSbGC1doiqH4jnoXs/Nsz44LCzCWzPhtk2vkcg2RmmdSuXu2gADWDrTjmmtcQqC
GGQd7eBDdOpAp1+0jo24UJbks+p3ITxt8l4EGfC5kGClOtBb8p8C/NOWleYaTOszvy4w2cmbTN7j
8MV12hPLqrPJp1sbKKtm1K9b7YYt7YZaRKXrzL1UjbgyhOBnpT5SFqXDlS+i7ADnAqcIi8NaRxIW
cEMNw/rUGySuwkJ+K7QfqT3RiWlHL0QySNxZqt6kafJay/Q4Fga33eEIsPjqpMudovK66VKurKn7
ZQrupp2RPpsOXR4tf6qYlqZjMeTiU83UEDg5pbSGhpmrnbCMdY0ptwH+wxO84F9tAHCMcHxXHSKb
ByKs3mMbkE4KmoqVfxxto8QOLrVm9gj28S4NxA2D53SbTB3ebpw+uhNkDkA1UdZt+6R5N2vthYQT
MTdH3aXQzzgghRkRgeQB7e3RWUbcZ21p+3Qa0aNnJxN+o8n8ZnHBCZng9HGw0biDOPxwYkpOnFVR
VkB19FyQAEiPZSbwz2Q7K60uU4GUu5RmyNdoAJuYJWwyk0NEnxTOBmnZ8cwRC+foIGb9X1xZ/b9o
PbbN/2wj9ZD/E2lp/d//XEdZ7j+UARfJ1QnaMOKv0KQ/bf2WxNUv2JMKhavBtWEm/ZvxWNr/WL0V
LC1seEs8wf7deKyz3nIMFy2PvaoDbum/RFoyBautv+1pHQsHh8NLk7wYhb3/7/sogiXuJGPb8iQq
406LspapTvlhxN29b7joEcAo4dFrE77oJP2ujV+IOeFdiPUCjaEmqqaZvxqtNj77YsQai0RKW+nj
0lAfyPLqnhE6P2txJjw5rAJfEd9GbiG3pCWn/FGwhPkqTZLclV0fzUSPj2FHlJFPyy0Qi0HrvLvO
UhbzqGsdkfu4h9TTchayf6P1ZRczAd6BxecpQs/WouOywjuLfim/Q9byd4SaPN7/xddmHvV5oeJP
oDrbvIM+iEPvvjRzbIUQzfHsB+Kup0lsI4wqpFljMDhds62JqbcqQvouZJo9O816p+pSuIuTKrzG
pRG4WoyHQCvdh1pjpWPKQxsmP6cS0yLNxndTyDAyR1kPezS7GoiqrYwYphrfrIOfJq3hntWxBKxs
hiVDTSAfq2snsCKEHZlLFT8mc9t41SMsT8j7gXXDUhBii8VzFthxcwBq7HLIYDFWceRrOsP0hqp/
y0D42PWIa8wkGgy3gzlzbjcTJzkGxgXT8MeMyeyyJi9cUEvHtvtVkfCgOqXqPdAVv/sKcMPUoD6L
EZStTkFtm6DY9EsuN9N7AH9xm2D+iql9tqNTkejDblEpr0EVgVc4FaHOMqCMsag9FcCOBt+R0XWE
rWNKPOwu8VVzysHXXHu7QNc6t9QansNE/pAyh0nERbDHjrY3Zz1EdrbrjWbTTWiSFrdQ37fEtJ8b
Ttt2F+oo7ae5ANuEIRmxcTPALNwkFiE0bayIgqd+OtnozrSEU9sbbds21U8uVX7bcMBaI5igx7T/
1ehZQuSSHDI1K27YG+iqgYuB3FCbZYoe8YIMe+kW2mbRqw/BZ/iBzxAyrDtc2pxnujDMmwgmcne0
OTQJsMaR4b9vh+DkEvKmPVOe5aSbD0Tgn1WStHv+DrJtQy5TxepW1I1xxUlGY9TgfvVlFV4MelVj
4EP0Zi0JWntX7xrKpi6DoOAhMiPyMcHUHOYsOrjhsuXC4sgw+nNkM9aL8i4qq53RvMWmYe4qAVjE
ENq26MfhMJcL3X8yQshJ2B126jRXaEBpbihP07T7ItVfzayMT0NvHg2KG7FIaMm7FQR3GQUc0IjQ
SZnAjKz8QAdby18suYM+GLD54Xrr2SIwygY6E5glmBewPkMeT3ZFM13rNgX+wJpmZDlD9aHx0jkX
rSo5gwSD8bJKdqkChu7W2HhJ8jdpbaEINGmCrClmjxXmJG/EIrITqSogRtAT9ngEqftVpKInvpuf
CvfoUMx9XnIIY4KXCiZcuxQdwcHAsPX7sr10wMd4nS+Yhh86kuUG21MGAXdtt6/QDRhB+hybLd1e
iIvPfTPG2PVwG/XZ9D1BR8u4a90RQD/Hk3IvSzpYrLoj01ejeF7JovyPrzmRi109UoOmrcuEkV9t
huY3rTm/ZU03aKO1e7vVNBws1tU1wF4m/bIfXZe0Zu++TtIUJ8A2aWDMBFU56CRVp7bjSqF3guKS
FIyZNM5QxM1RbYKzRf934Ou2y15+oUuXZWKyd3qZbROdXaduIHeHi+XZc53ukV21IcuPmaLIKTNl
eYwc6yEqWcGwzjMe0xT5Imw+ip4ARvVjoNGKK40m0mDuFH4twa4+DAsiCpSzGaiHfjL25EZoAEhG
3WcxnZ0LrNExtQ37XnX3lY2QE9kLdjaOCndDNRZ3eTrlQIVSGmKsneHENLTVFRcI6WtiEMa9qSoD
9PVBL/UQ/oP6oYlMcufluzXWbD9ZefzEPm+4c157eBiX1pKQzEEMYIwC4ZnY0isnjS6XiVBH2/lF
FuNqYxN4kGTCkLdwHaW1812zy6SCOXXOdM192tGfsa3/0DwpV0vgn57KP8iGhpJE6JQudcchUCQV
k8JfLYOJaWdmwU6WJFyIyFdjXLTAHJ+m0K4f7CJBSxSFBT6Y3UDVOt15an+zdx3566KZmoq0AwmO
ZMsiwlhnYP61kSXl74+ZU8bPY+1XeZN4iZPkpO6H6H/j/TT+HgN0TImrhtyTraAMmcRo/8nxGFrI
1mbtRF418RmKY0ky26Rr2yEqXUr3psrue7aiI5PpO/MD1FNjvTzSCXtE9uWmy0c1PjhZbW+tOhm2
tCghXLF04NIH9FpROY+qWyDdlnKg79aIPiDMnHnsb7tw8P+Fu/PYbp3ZuusTwQM5dNxgzhRFiTpS
B+NE5FxAAXh6T0DfvTq+tn8Pd93hEAgSYgKqau+15iKxgwLJzUxCsf1rwva/0XKa/yHlnN6YpmnM
gTTD8JhgTfv/EqwxU2uNVC+ilVS1HdSDHwaxnmGTKytJNYWcbKpJJMguC4tTx4DiD3iOjpUZZRvN
GJ6nKKxVSm2sMlxtZaFPYhXUnzF1lavGoEephBVToRGMc+SLXQEd2e2LVVmE0NOErJep3yQLGlq0
zjRSnBIjOaWKZZ9rGbxxOUiVLOO3q/6Jas1Zt8haFvjCaX0OxA7E6OMsnUzMYQBqaOOSN5z1f/35
IKH6X75613Vsx/U8D12f5zn/OVU0M+xdY28uXUtxWQqS7hbmFoAQAGSEBREObjJC7j63a/OnXbft
gsrTsFX8qvBZkKXFLgRZtWgzpX+CTj085W0CEl6qZX0iweCFBu+x7EX0xGlvv2BX4RyIuv6IFH2l
akP01rhLp6rDD669lL/gvW+LSh8+UNXqo9qRaqJjssB/dDVIrL2G+7qMaJfV2R5Mvop9Rw3FhTgo
+sMBOc5EPV9SPatZ30J+jDvPeDIKEi+UhmrfhNRY5LmjnnBHoZhNkLqogfJMmIV2FIHjPjWswY/k
Yd1o1FLRn++DxkPOyRN1z/zQEzTId4kBw03KDXaact8V8ZR/FjSrNPcITvIVkmPisj1SbD7ZMql3
jeIHJ5FNllZ3ADM5WTQidWjVJeE648pF1clVQzVOltE91WrR7ghsbgmoXSaOj1Mk1LyVWkacoHkZ
XCsst5o5YruwMJt3RM9taiQUtga2kWs7MWAVUDDaAA3x0TE9lyGm56IkKEbtVwVVwc7u0/jEoLsa
rCI5zFterYuF6xFsMn9NnQc2BvKVGeB2winlP2O/GYG25h2xbDLhUku2slMxjYQ1Pp4IJ5OMFc4P
XYCSom9rPQquBazii59QX2gDBGO/0yDArZRQPlc6A1yqwdW3A3s5xNgqfD6TEqXfjlgZIpyYQi79
iBp/imIAyxgRvpQT8pdCoRTie613I5BtTyJrcyXrvblmph6v3HAi1uXWkdEbQa+ivGRqEuwLtwJe
lVLZJNxJkrlL6Ity55TNjhpFbOqwrLDDQWn3EVlT2I7ptsauYZ80i5qD1OWDROSsUQL6kEW362rA
RoGlrYpS66+JW3yH+S9/NU2j3Hu/ZGYDA+GsyZGXXXknfFAeV1YtuXUyP4YKfRO82FBRUPXto1b5
aJkSPFexnhD67Vur3k8RoxCJSQcBFVwRAylvrXFf6bidpAyPelvyW6QHmbj13ZMhwAjbqF9IjP0o
FUlNhkyI/eC5BeIyfsyirzhUBAVqJptSdqh3mrAGZvwif3hRAjZS7Xx8Gv4Z7bt6QBrjk/keZ2JX
V/57zSdz/ryPcPJF6Ifws/LGUXe4kszDSu3K4Yh3ZTiGhYrNQqgbdFE1SphneOIh0XzGm5HrADSG
Cq5TgRc80VBjrSq8NTs7B9ySh9SBC60/z3+5baJuzTR5x/dG1nPGpc/s9fTM3MG89JNMcohUwrVU
wizCOr/BiEKQlZsXOlvupu5yZ2N0FNpEY//UNNRPZVE8EoMmQK81189HupQqhyqAPZN8YHlTv9to
GdYQvdVDHA3ZPcrJYI6S+CNUlZWRqVsPHfot67PmJi3hnVVv2AZBGuzTkpTHslWLSz3dVL3mnfKA
7mtKOgxxfBeRefVdy0jAztW+IZMuJQCLfMLFmGIZyTx8RYtWCKxtxJrHgEBWiU30ZTt4fbKbaCWb
JCc6rQvi5BLHWIxMkFH7zACR5ld6saGOHzwLiSsi1R3vzRf+L0hx5YcjqtUYdE9uOIhnHAHRk1OK
P4Y96N+0bJLINMwz5BgY35Kk3FeOE7y0kTdeIq9v6BTwsNz3grVm8isFW9YyMdQtUpE985z2ZMGS
ooTy25NPDL3yqcYngbQrksTNsiPRTbFvKvVbpUZor72cvTrXE7zKsDQFnqaLjYbpYgVGBSHMduEm
aWRkz3d20+56qCeUCRI/BlLzaCnCXxnT1LnJRvUY2zRkcKM9tRmT8qgwOOk4dw/zzdBGLAoqvS+I
iJ/+nO+dt2utpF3lkZ0y2VCGIrV2ojXlVe+Y4E/SJUzUiNkQ0JZ93+3B0lBFNkyoYl53bDEs8Ykt
LHSOK5CLdEJ0L17olU6kvB5Q5a2dsxjEeG4yMop03zoPhZ5savSKFHtroe1HkmJegUgeVCNvV5Gu
jpg4x/iaCa25NOlx3gBt2B+tNjpoWZU/hY3lLUsm78y5mVc7CEzbunfOtpq65yAEfmZGrHn4FrZ0
orKtg3XwPTe/96XfXemEfCTGEJw9OkT0OV0iOTCRkUlnkE7JDW4GsXddTDjStB9aThyqZhtHG5N3
hUhk108QmFLxfzaRn29NOyPsTIvFUevEMmpJA7PijZ4O9JWKyty2YRlsqIBd/Vqn4+IzcLeOT8hH
Sb/cjGD0tCACp0UNXJMiGLW9PQyP2gANV8ji7kdmfh909TerSOc4b4ErlnutGGycHXF+inLbMXee
4EfRtpd6ujFYgW9UMBREubM577CQptkYO7exJPJxvvEarpM6XKxzSzZP4b2Saq+9NN7d7ZXyFuFg
py3HZa/snWCb67MPQOxcifbAi4ofIiS8HC0uyRrtIo0chsIqfWrpSb/yo4RXG6X1xQ5BTtUxDZMM
HySREEl81xw3PBSYHheZUCilsezc0R/J1mOqPjt1nlMTEMNxvunIJN7UAS85rc6BZ5uveFLdVRD4
YtkMTAyNRu2OsoLua0xELYhe5ZPtu3Lv5Tm54UNQbP2qlYQXdx96Qlm/jtE1GRQtbNW/ESxtnytG
lo1bRRMm0LbwZOyR5TkPV0nWtP7qSW+grBF8tVidjrJDZ05lqUlaepzApfE+tfl5BGhAKU1vvydO
s6C+BZ3xEqg9XHBzfGsJiDcgl7CYT61VrtbnKnQYWjoPBqhUq2U0KuUG4bJ+JYEDioTafZM9wjuU
Uie9pqI0jOXRZaBnnGzDuzF67rKPI0o0TD5vmh7yOXjxbYyccG+lUzqyZYODOiGEcPjaFVLhiCv5
rne4IpWoXPaqlGeZJO2FdJ+WsF2NNWZBEyCk9UhUhU5mKSSRsS6dhRer+q1kGNjnnLN90TE/7MMU
3bmlH5y4zoANs/QPTVBTigdTJA81uZd6TVBo23oHzar2flFezEb3n+ij+hjylOqUe/3ZbHHzNX7w
EyrlHl2V+FGk2VS9LJ1XfdJMFYNfbxhSScOk17GxqY1d1Fo2W2FJxCAhsgLo4sqqM0P5fWifk6Bf
GWoENLIxN7WUjPk+SpAuXtsjljkaKP5FhSSw9RzFXOYmvZCRDJwnRJ32DiaVtgvzunyyXAkmTk/y
D9VDteChC04Cz7piN32YZSq/mUI6rNmxlo4GHNIk6PaRVecnJp3GrinV5hglIO9FTBY4AdP5wQcm
u6fpGBzB2EWYZg37KP2g2ZFHKdcYy7slxOZgxTQ4x3XLoijJ+1fTqOU+VGvQXpGTf4/Vp6a0UZVX
dUeYYJ89d7ad0GInqBkTF8SHoWY1mVucXzAp7APaADxoIOp2RjLcp7p0RjLwd+Lnh3UK5pXFmrIu
K3Qm2BSZipbNLtNQZOVhpL0zA4U3Vab30EtJWvT5ihjnASj3jXvDnbRHfbDr40K/JJ22HdqquzeV
QtaXR0JpYfD1a/y4/ohRGW6y+DOWXf2tyLUbH9EH5H7xoXAioDquzTezjxD26SvIcuOpawgyLHxv
F098yaCM3jWNEXEM8+7RR8yBMd2yxBmRyFlE9qFpyfxd5Jg/DYeeoaKMNaGUwaMprPCaGk20dnUa
nyOj2Qj+8JuvUhBVi/I1C8ofqq/m3+K4N+i3k1Vv1ENwyv2ppTginmwyrrRK3pC7LjzMF7r/jXmM
+2LjpaPhsC1jmb41lfZkte5+QBDxNN8EoxwPpuyfwYu6p/lmKNMF6jVrHfS0pAPTpzjn0Bu0apq+
8BhIUSq3rpszoo0H4K0e0WHiJbMi/WYT6bOjbVviqqfGH0pn3MaNBRMCZcwBVS+dMUM0x9Ctdo07
iGOsy+ZalkhB03HXDvaId2xwLq0S5wQFmQ7+QzEe3UBaT3UY0wWg0LXzGhWzcxC88H1Q5c4H3n3a
DR99VV/jQoqtDGSOURNhfGCDQkhaLT5llnOMah/La2LnJ4RX8SHIY32HUKtcI3XDCxe71VUzIlyI
rW+/17qLjmTILEp6pdhSV2/JkfTLH4oxrkdvo4rQfjbQHr02PRKm99rBQVjILjhkradiX3F+m1VM
glXqJ1e9J+JYmPseoC9ohdy7m6iI146FmD5AXLBqtM57HUFqp8DFX8DHH3TNwtoTMWLgTOlPZUdp
1uaKvhA53ofQytyHXUYstUYDz4vMh60MdRY+I/P12AaRZrpoRn01WEap1gNVcpPblAdFF8NdSNn3
6yYq3/rcAyIODGGtoMZcFTrRRSIva5gDXnmsYyvGP0wYRVZDSBkClLWDFj2NKFLTDIpCSnxUHJJj
65iBvWi6ntiGDtG/SiY4avie6gEOKkEQ2bdc8tatKE8fQez0gHU7REz8PkI/0kHVigHQsULsGFWf
FyNttZ+d+qzknXHoSjVcFa7pHWgMe4d4oiwacGBUJWuPskWJqTiwY4D/d6sUWxGVHpmBgZ1MK5pJ
Gonr4wetosE5ZZnC6q5sbp1V3gojjp+qyt1ZThRfiqS5xgaipCzoBlo+enwJtCa+UM+Vhz4KueTj
d1loKm0rqcfDMh4tE4kehWmMpf1LNWTNVfe1c1mjPRwSmhBklxKXyjmwD2IJtkJHxKfHGLfU+t5o
g3dvMRGgbG99PkiWKl7uHtJEdw6xUqiroDBjc1pv9FsXpBcUwvBgVZ1D8q85ItRPxVopDQQSVWY8
SP0hZ4FC3zYdn8nnMp6LqHD7hVfbWw938BKzV73Nu2AfdVhS6qLzj31Gxyhh1FrXeSIvAdIMRGZS
Xdq21V2wIVUoW3Jjb491dXaL5hVGc3/Pini4Z6Xz1kdZcG6UEr2LAWKEUkX/ZO9lU2pP7XQz/zX2
RFKVqRH9tSNTqnBTdTbNnelx1qBqT0XQN6ceWLOT8juq3YC0Kd+rbyEy0Quu900ph/rWYjPamSaN
ts5Cb2M5unxWBovKUWYE25af2oM8wlvj9NXPusSXqrbucHck4wXuBNgRCa2VJIYxq8TY+Pskvxd+
XqBUIcGsl+O7hg3+t47cdxytHFA6knfohXiKnJ/5JMkeavj3uYlRg9axzTLVQ6+X5T9peta/erU6
yLK0v4WmF6Kbj/oT89HcG1hOiRD5T2i894qSIbdM4+PIKPuo0XNWZWk9U0OgcmsGlz6worfccMVR
aH6yTCNDvQhT75deo2w8owq/N6VOZ5i4i23imNdBGhEzQ4s2UCnET0vzEf9EzTsMI4F6khQ3Fgve
woCc/JrElbuoDU4pglLSV7Ono5oM2kjJpsxIXoVVqCXRKjeFuY1SdE4RsodlYFXDvspjUlRYkS9U
0YzHwFLr/VhqxbIohbIe8XqsBnqY0ELCO5FjgkxY5qkhBIdn0nzMZ9rBZmKw7FAIUyQ4NS/S5egb
P42QdlKgQMJoh2rBJ7QDMHLrG99flVazM4p2mdCwo4FrKtjq5CbvYEug54ZPqRgfovjTCPfcjtQG
vd4EZWXCpOCiMk6JkLR0syX4nh+h4u3bfSWaN8MfGdIG+dM0sZ1LEgXNsn4kanDvkgznzygBh5OR
4VrBexYivke8qqOAuodddaJNfLUD3P2stX7myT0Y0bAFA4wSg/UBUvJuJSNE04jft0zPGhqt1J8c
Wn+uh0AyeNWQS4OhwCRZt6xmmAkPlfrQAv3adu63vHlkqs2yIIGDGSpIk6dH5BGlPkZe2vFQtIMs
wgTdLobeg7MnIVwLq1xw0YO6bkE5yTO8SQOtgCwSv00PXEdqLj3bVrEhSJNyPxfj2FgRSEN7YFwl
1rCzYPyYyTqbAg9Z7aDc89JrU1shjaDGp0plrqsBEp9R6k8un0/qS9ReerbA9frbAhpIgNzGBKG9
9Fuk0YGITlbkJAsaXkSiZt/iLKdQiYtllYq7U2uss9/oMtMPddWH5VQXm0KV67fjuk6x4Y2MXLrG
Kk20kbGRffbHt9JdTEFnBQqkrLkUjii8F85AMK1enU1h/Cizm508zJqGKSakntAgjc+F7OJOIpdL
xv5ZQLxfYWj8wAhyoajYr7HsxwsUdZDhnXMD5BGbCgCEuinqbRnQyCktkqjDLMDcFuUfFmdw3H/I
QWvRy1evmkbNo4wVzPRTFHWHyA8myWCv3QErZRRbD6N4okeere0cy5mWi1M651JNUkevi5YR4v+V
Vy/GEsWdIw0i1IOblmdikwFKrbLwt0VOIWiy+ibgqTJYK84SgFcTOmDiqHv3mhALXUE2xs/2DO0+
X8GCTOi58tWFwZtpKIDh7fIPJeqj7mJvjgLBcJO9wK03caiMyZIL07mw+3WShdBeZAUDw/8BCY45
ZW0k1G79D60Z77Zm5tteTS5W1HsL+udM7WBkBVb/QW7BuiiammF7NBeIWr5FVn70jGijWkO8IGMV
e62TrQxzBAQONsnPnZvWINXI25TQTOSrecOPt+yhxE70pygyj74dU9OciHXpe69aV6t2Q2Ark+Sx
ogxgReDSMaIUcGDsWiGPRWt14q7Q9euId6NxEhRaGXNvpkx+ayD81PoHxYNok2fHvguCtTC9atFd
woZ6EK48sLDmGC6cSsdSEtDtZvazbBF7OqYS7MKy3ePIanB6BBDkk0uvVDUKxIOUBmIwk8sgVnZ0
pi2M6SpAhScVXE8K5Qg0+C+OHH9Vsn64rI9FQDNe+DRhAKYUi2VWNi+FLoJd0ET60lJUEBegMxcs
2V4NT/kwW1aw9M+DDcGYh4YzCoEjse0Btjkstw1IlSXXxm6lIm40zSTYTnxJ4P3aPmOKuAQKM4nt
8AOGITN3oBmp2yBrkXQLlHoXqeKnWZOCozf4rXqnflMGpVw4jlPTvPFYBxCKulPgiTgKgYEO/iK5
pybHJ51mGeocLEb64OImDi+REb5FrfGndQ5O2KI87r3zmHPhdQD+0A8FAoPAnFQzRDGR421Vog/W
EHv50hzUDHgnqmLkIlEnElt0slOMFkPJIFei5LxORcsYoRl/kiZfNpH2I5pycBxnHFZvhlm3V8U1
tDXhHN9GZ7wDP3Eu/XRjig5xZxCy/LIjJuU0CrtJ9UIGbbgLWlpMyO/oLSM/omp+7xG54AwpSYet
+PisMF9XeL0ELwjJZ0LwBS4QxmOaG5NjzQ3L5SA4SFH4FGmSfFs7nFYm8I4lkVu7frDwCsV8SWZA
xLIOsW4sil1JjHvplvG6UIha04X4KIjr2MY6xB0J+DDI0oPVMTJ2FJGWddDj9ev3GF+R+eiSK4UV
3Co3fGSN4+3cvP8e1JTm3Wk4wpf4LAPyL0yd1VXb3WPsOlWFF8JUbkaRI8xRqmjdY6hJbBZKNNqk
lZ8SaROj6jfjUq3TDUIfm57uMhoGsYMSK9aFXp0apmFj1CebosJ/Y2TdhHEugzWoE4bZ2F3F9NaX
2rTEINMehD+lq9T9o/clxKiuPVtSbdeJmRwcNUaxGjPAhVb+CzR98l43qg0cBFuNSGkSJNlzw+8K
BQ62gMoqlySm7X2HLG1cuOYmfJZdxPktR3myW0w7tW5R8SKpRg8Cazuk6jalAL0bPeIWSA+i9SB2
iYNHvA+JhLHrYWfURIXgN15GRcRpnvWIeFFPTHHGy94NqNCNI4MZ63OhqD3KY/0XjHIsZVWqrYKh
39DcIj/JVaMNiydibJu100G/C/wYpZnebyMv2fblZBRA5p1TRV+3OLOVdoQKoOhEBXTJuLbAZi4J
f8KtTgmUK6u0OHchhJsZaidtYKiioKpnF+uBwYcxVfbqPnNCsnJybd1AMmBZHp5oK9JnmXpiVnwu
cP1TmLZWQZ6CBx2V3+l0vQnww/FZyZUfSTyERXrzJSNQ11BemVTStAyOvhF5Z9cglbzQkp2qhcNC
JOnbCHN1J2Jwcs4fRaVaRpdLUNZZx0Z1bYv4JjuSNWAkAkd3mIKQtZjrWHEi6BOGL347llti+ESr
HCXFn4zK/LqytHgzmuMvo0MXY6TeD8fyfwdupi1aoyK9mLCkPjYoTSZ/NG/dJQU6bjTzXtn9rjD0
VpROl50XDwvwqEdXDE9dD76+sN1lMQRXwycKAY5jtMpM5YfDBWLpjcGLVUkKaeVENadnt3AEPzor
ii6D61REG2nvSqL1IC/rSxmq/IxFhLEMYvgQrVl0wJBgrbLUQxBJfd4/Z26S3EPRE2cV+FCiEqG8
24zK0AKK7oogqMaRO/E8HUqhue4FV8Y25IvkJSIlcYqXQJqnypX+O+G6/To1+2yvmYr2zWzwWWx1
UQYfEqbfVuPs3MybgeEhwrCjt35I4kNCo29yGOjnQIMt1bvFsx5p6b0KVOVEmnr9+ZoMZMwLSQbX
FU93ejRK9Zb6sHbQF3prZi8GenNFxcONbBAeyRV/lHGJ6uwcZa7zHoXjuPb6INrrKRg2t9sItfiu
Un2+AQ9xt6KGVOXJJv5oEZB4Zpue27z44079Nhj3W0KtrfO8Zand511jpFo0oejFzXdhVP581Lw1
309f/j/vojK4pRNq/3Ws6VEqRaPz/ES987O9J1FThlLbJmrsnQcWxPw4NRqvetDizUPbr9QZM86k
vqWwCM1eUY+e16yLQR3pP1odJaxEUkGGH6h99KSKX1RAAbe+ULlBFZoUqfvXXU2YbmXviJUF2WT1
9Z5aS9+2geN8vrT5/ukux5HOufJVrNPTi5TTI/76bHhEntIWmt/PfL9N63K+6+vQ/35iSDTkJndV
bdnuSVSob3Fob7iWRJf5+c70cQcsRZhj0wCe37JEk6k6gtkvx00qEg680CfQxPzX5udr0+iOznvn
1zAfW1VRBU6f6ecjqPXS+WLz8/nT3nnz681Mj+inVuvnE4K4+9z8OiSusK3vG945mpCRdZvV28hW
xK0M3LWCTfgyb6mBF+wzDQ3KQItbtls6hjid60h9ysoX8pjqG+KTbMPkMV7Nm8l0H5WYciN1TNvz
fSloqhvlQmbXVugvySJriHEZy37TJCw+58eUnlbdKrvQ6K/gRJuf8nlANbIwwFHY/zpWq3usetQJ
HjP9u/l/ck4E2yZTMd9O9803LIwACo8ENX7dF+kA0hPRIDCaXtb8f8lOQK3hki8xP27eUUi8VL5K
ntvXfUlVUr+m0becnzbvGBLX2rKCoW/17//rjiFwA8I0MeFXQCuY5UU7snm9xfy8+fjEgWS73HXJ
jPj387CF1ru0NbHK//s+MkC6ne+b+udz5x2GyNXdGDfq4utzwmdh7rjsDZ/PnXeQtEvDzIHH8vV6
q5jOj0O/5a//QbpqtpfTsvjr/0pitvelQejQ1/+IR7vb5zr8svlx8w5t7NS95rEg+/xeE/QWeybU
dBC+3gOGxb2ewfn8uo/qVnxAt0rne/6MRI9oA6bLn69Dq3oKY96qf389ixNsAC/v/fy6y6QNf2Bu
+ePrdSI0dw/taHx83WX0ZXgcQ/H+dfhSEmdX2P7b17FyGi3HlrLA1131kPZHErhe52PNnyNlIf2o
mv796/CN7zhHOzOfvw4/hg5SZRww813zE/UkzE+G1zx9HR6mdHPK6uL6daw86XrIosXF4CqyZFLM
Kh1FPqfyS6qlygteoYOCVerJLAflRS3wDyWAmZEEsROuRbcUedrs570+U621XavaZt5bIgLf1qnX
rea9pmNrB8Yrm+stzx2Fl1zI3nibd0IJjZ81lgDYFr2OBinlmqxr7vND9ap9Al6dX+eH0p+B2wBb
4zjvTHXTBy9g9Lt5bxhRpaL7F3y+htzIe7rQkbKc99Y+K2RqFnSGp9cQRUV+9XL1ad7ySPC8Uyle
fL6GhFWX2irJM8BI5cXKhjfi+IgsmrZkKW3oDb5+mJ9ZhwWmZQ804by3SwM+gs6r1/NeDZXH3g7h
Ec+b1MuG01iiN5w3DdanTzKzP4/k6ub44qr/vATa7zs4Xsrn68v9+I/Q8+Q8/5NYGPkydDV7Px+m
0odwjfE+3M6bfkD0pa3Q1p03VQKcDkyOaDr8872NADSU7/MWoaPy1kx0sumtzXc55UkgOmCmNxqL
yoZv0tKy/UAMdbX1giZvxvK191gNdDlECqvWgYRm4d7Qa/s0pFhMFU4STO6BRoG8CUg+tO0XM4i1
VWzBae2L1gZ9wl+KKLTVvDk/bn7GvCn6orlqgsaoFtovFfb+lwpz8LQxH8zx0lPh2O51fjQ+FABV
qtUex/nQI/5PoQ3Wdn5CT8eRaqSONm96vlbaw6HGmvN5uDHSnIuiBc/zkRRFRWqA8Hc6jtWJ/4sC
WVP/U8hpgLkzTV218CVhTDInvutfUldPBLUypHSEB3AUT4PbWo8e4k/wvWtrfvZEJNaO0EIcy8VW
rmPfwu8ZIzUXdjH80sMmWmix89MVNZjeBl94pmbRIgDmIF0H4Xppih2eJ2Q2sq/enEb/FRcivYZB
7azcoUXY0cHkcpOD77beh9W6Pu5j19hroghfsmx4uEntfhcYZBcSm9RVYWxe+bCrWL6k2VqViXON
/Iw+Xj+Yh17+8cJYWalK0W1Mvab0lJfJRkYVBkV6f5uiHpK9qvHCOmc8uU6EPCHuSJ7W2uvgiOFE
ptFatSWjdxxaG3NMPchD0ymtBgcmqhGBm1Z9MWITunPu07ZgxZaTCLqtJgo48dHuKc2DZq12st5T
unH3bQbKc+A6NJ1S3lqZGO55aG5pMqOy1225Jl57oGCJYivUagn4rrbONHsbCBFN8IQFWuFtUGQC
8aDvKjSmsPgUBciQ/6uJ83aT5rq6cuOgRAdolmgbfF05OMEhrzIA1bn8Pat/J6cdoR7/yKNJ+fib
Fvkfm/99t35e/5d0yf+fEJT6xID8PyMo71S2vv8NoJwf/0/UiD6Z91Ssdi5kYEP7nxCUjjY5AY1/
DH9o//8VNeL8N4PwEYPuuKGbuubChfwXgpLjaQjuVcMlIcQkieT/BUGp67NO+y8HApYkmGf29CI0
Dwuh+x+nf2bHTYwqQl8SY1aOlbGvRhfBWoH6jIizo1CGKTEVJ2pRNmezSoO7QR21TrQzOe/23bMN
BUa3yCgtT2JKwlljDdE0Pah6U2im+xisjityW20QI4HnMWLnoRdwBJPYZbyVzsMjebSoGtb+ieY/
2328zdviqoy4l5s8NM54/igi6qH1MEfqoXYCxGHeVGVLOw+f1SpK2ms6hfGWGv2YhmTHQxLbWOoz
9XdsFcNl3gkBbuUo2tTbVmxisePmBaHVspzSf4so6q5WX3xzg1p7ZKpZHgeas8v5xq3UAtPiiFBu
yvOVU6Bw3ToFVTTWUmIKFFYtWCesMNyDnvoLG9/yC2fsL2v0hks/RRR7mE9iM7SeFX0cXwPBYGF4
Fy6R36MowBhtFIyjQj7KFsFrZKEo/GdzoGxF8QaVUOhsa1uP1p1KirbwC4GeL9EoOYQPvMERzbBW
2c7vG0029Sw9N45FqRIkp6jZUeruvSJA/YkLpf6wvO+In7LX2ivNZ0rMW3tKO05B9/jeGJ38qXdE
xU99lAMi4NJ0QTVP77NWRLydarbrJhHyWjbaWy8SesHhiCkldoE0TaEZZqibx/l9D6b+kJE1XvPW
aHYoDvRVQORy10n/VCQSDa0WvrbenYZy8UDVGTy7lbabt0TsQeq20ZImRfsmJm5vQfDrqbSyGuQA
GmS7c4yDGsI7bKZNyj0fiPJHTBpODluxSR99NpJYXafNWkPj+CjIPVxbk3I5klb68LOtFyfo3q1g
3DojX0wV01Zg0ZUAKd8M5Om+jr47rFGqGitVEIzjW8OrYbTBZmAp8PkIN/Wwbdj2k6da1rpUMyRJ
HsHTXm3m68y25Ks5GBjrg4xgl2kTMpxY2FVEl6QXGf1GqwXfGaIid1Ka4EPWvZIVIMhmgNw8b9pe
8WqqeHI7tVARUmQC7YfpnCAS4uAWo3jVTVleqLe8z1tjkW8Vs9FOaulctEg0r6mBP66CDRRhdEAe
aFHejvVwW1s/ITDlr035ICLZo8EeL2xZDvc8D7NXr4bCnoXj0+dW3HzXGLaAnOKqb5PXXIF+YPgZ
JNppE5Uzeq/YJc0gdpLX0gnrtVTQ2cJZXXSaE70Kf0roYuXH4riIX+0+0PYe7fblvFfPdBx4Tn93
OkqGzI1eAzr4V0fEl1Ep+JmQsXD3jF+fu7xe3OrB3LSpB/wiap6NWldeSBN9hb8sLvNWKQNjQYKI
csgAk96K0ANIVlTMQjlVHCv2X+wcDn1IuWYdtdJ/8Qq+Bkp35BKINryhj98WyKpPBiSWCTbtvvhj
Ud7K/8HemSzHjWRZ9FfSeo8ywDEvetExIObgTErcwEiJwjw4AMf09X3AzLZKqaozrfe9CaNEZcYE
uD9/795zeV6tHr1HoAPeo2V8rZAJ3op5ClIvdB4dN3moPUdc4+VPU8odQbz7ePz8JaGK/oZylmQS
Z6QpatuPuDSdXTGrYo2EajNmXv6Y5Sk6ENEzHuZPn3/VTfW2w3B4Z0CGAFeIuMIMXchomsgepyR3
twnvL9UnbW3SkYd9bQXkaVIKsHZ6s0PRprJjCjn3Icxj9Th0lGVh4dHKbpsHvAzy2pulvXFZXXcN
jNoArRsN14ahIcnRd02ZPiZd+KUpBYIkJCkCUNLTpL8CEJE7n6iJjYp96wl0kOmF86OWDdZTGZ3c
HjUY7mF5N8TTwY23E4LpJ5Kv7CexdsZm3PeAy7cDIoGgZbIJCXksLl2OMrXX9WM8G+aTVVNV0nYr
fiT3xHh090RCEQLMyDR08vQ4+NgLPx/inN5rOmCKw5JQHKs2wXqz/ISclvmKnR1pLsvTlLmgI5af
6Gg0v/+kgOZRG9YgcPh7TxL3LWbGSSJHaMgUmJEnisGsz84wTSE049MoleVf6P9dVJ3ox4HsjrNl
fdVJbgCuU9yJMm1P1ug+qcEYbqP8gEWgvEOXZQCkSqwNxxZiHJYHJW14Xx76PgRMTAEjeafadjg0
HFJocHnZUxpOr5Gbl4fCzpud3SEamtzqJdNFuFUZH3PeTeOxT0JvBZ7XZJbWYieyl4eBQd/Jmmz+
8vPPcnlrWj/vbHuot7Rwkz1cwe6lBmuPdHUYr1VUZTdKdB8Mgn3wri9hqvvXHikBp8RBvSSJXrKY
d8U2S0L1ouqAyQkEsUn2uz6hMynS9KYv8nNPu2wx60EbQt2KK3CElkXKgw0ccUouc+MleHlVvUda
9vj5V2lqeSsbafimos14/OeD1zf6pqyNeGvN+NyFkFpAAoR+AyisXMXaxAQ319+SJTHUZw580li+
78sq/kh7Mb+h/kNKHTbYL0ZCTSQaqZVWtXLF7gqQ2JF+t0Gc1571xZpjLU1osEqJddZCw0/otaIT
8CsHp13p5hc5oJgVNQ2TusL2KMysOjhSPJldPbDgtmYg9LxijOZGUHyWKHgW/5mEsS/IstafxhFv
AjITDxjaRtN1zn4Wn2wG4Os+lv5ThkqX73JleI56GmbMkRYDAvLVose4ZGozZfHw2urdc4oAw9Ys
7fsM7nRGriQ765TG7QtjW5+VzIm3WCl72HRIQCpGFKsGxdvZqwgHTwYl1zWj3JtqsBhPWuk+qXDt
sx/ptxiQZ8SRk3wcOxKmvMYeXozuqOL5m2w5ktmGw/vgoIMm/W1moViXhT3ddGJwDklmyh0Oveqh
nCA140Azv3FLqYxTZURy3Rzb3noyCWRLyvcc+OY0ZHsfs0qCBGidD+rizIqxYvRIoEIEdKaEuZTm
9BKZPg92C79Bh41eD3VClhBwc5E6O6TH+KMlRzEwXCkZzEqz07PWVPWaNfsUOck7lOMyEIObrx3G
eCvDb8kXDu1DCuwftOiwKXvd3Wo5ugBDHnOtoxzK8y8iH+9xQud3NPFSF8p4p+Zq58giAEv9w5Eg
h2w4UDhkX/M2+hEl49Pk9KdOOS8c+wiXywtgRi6gu4YpUIHIxWoCLVFn27mDRQDrT4wPU+x+i0ng
Az04RWQS5ESrtf0R6hbqBvI219rsvQy9rd+g1BmkYQW6PdiBW2EcBvCXbGJvLpFEFpt4wilkdbjC
XKyQQxPrq8zOvFuUzVvc0ZsipBToEwtk9jgF3mDRO1F5fUDQxTgeXNdAHUAB0nB0ZbA7k4a5VTHq
bsKdU2qMOLvqy8PnTyMMt5WDKAJCGqVD6mvZ1SRj7sp4ILu2YJyQ88POwL7ZHpl2bugyYpWyGiqR
Kbx1m2k4sYQEPa5VTYvanYubybQMbQPzW9/INDXurGF4YScwNsQhwnVNubviCk9Q3Vnp+feHsn4h
Y6II0khg3mm7Px4+/xiRN4wRzI1o9mR0gdA9Q3JcIqsjaILGDPNHpsDtbBPu4zxjWJ9iHObzvmAS
u3IjXQ8qEEX9lHurUf/GmD9c1335ZRYKelHjNfdNdx3HhmwSodQ26Z35SKiLUsWw1x37PGSmdrFl
HF0l7Ho0XREj864gG68esAXg6To3zl2jAldZ02WM0a26TkWeSy11GsQ+EYIuA+xkZsslFMg6ZWHy
aA60ld2i23g1Dq4uwXadtii+meQf/chQ2zHVLiJOSjo4+k01i3PY1d1+mCAkWOERB7S8iBayBMZE
oLedrW+tERhU1YXM2q1vcWGIFZbJ4hhOV1ohb7VlukcfuWbrhfLezdoTPLTQwLEbSdKqhOZYN1hw
2Ww6UpRSFZKB4q+8cZlRsNcfxonWObLzBIsiPYioDyazboKuR/fgtoZxRjUMtgwFw0ZgQwlomjJE
hScMbQy2Jnk/XKG0ehm8dQdrHjRwrHgcrebUh+hFQgQptzlLcQLj88C6TlCeDsPf7gA0CAeeWjse
+f+y/c4lAOc4uxg9kry4iVu2f3aEWJ+CSA+Hq7ChSGmxC7DVrIaVmFOPhFgGOiazvFUP7NftjfJG
tnoc2AaYfkCqx2h2oa7PICKYxp+TyP2mzN4ANTHb2z7BWkJ6AAetonnqfN04OtjtYGTi7WY8YB3Z
m9IT/dxnu+2NwJxrZkT5VEKpr6st/bXsyaSqtjF1A4/a6XP01bGzh4RGEX4EQW+LIPWt7or+hOkZ
NhqNe+IHl7t/0vA3aZLz4hxecE/DsPOs87RYjUXq15tOC9EztEoc66rZGJ1CvBkqA7p1G14J9fli
NFGyn2pyp+MkBF7q6MXWmDqUcwlpl4XDrlTqNAZrcBBzDMc1B8afeHg9KLj04iYrZv/0+RCODGPc
SieQi3HyNaZZghiMd9kRyr2hydBzFcVHo86dS0gg+U6b6ndvzr54qs8OWlVxF6tZ7XS0TDe6H3+F
3pocukVCLGJzAMuG8lFkPU5E0e+ztorPnw+aHPZxZpKb1Fib2em6Y1QV7VqS5Ln2tdg4llZFQlNm
XzslTBBySAeO0LRdi9NPlpNShEODIOHIYxanYog83ZXjQHlwPht1OC+RPeTlOqu7amNIdPJFVt4T
qPNYsDEvI2yCaTT4WlYkr+AmHESoIt6zzEsGheOjFiOVT+vavWVzvZrSOo+DUgdlWhVOLe+9l8W1
Rkq+ZL8j0+nAosoxuyenMEicrDm6JaNdgtVva5meZKJVZ8M3t8rvYloqEx4Xp72wL6LkAu6/gbAT
I5teY92APJZ115kCZmdJ0s+5SrtcxldN16+p7LO9nKqAXihl5Lhk4BQOCijuGWH4QIO4cXbKBcMg
RhuZLptqC+J7WNZMr77LjNo/236FMzKpAsp3eYmTmWpYRA8co9IH7Dn4G9iW4nZUHFjo2VScKOlj
1KJ7It8RkRUntx0GuisxZpvCS5eXkB4kZ3M0iIBjeoiDGDPoSCTjJNFfwN62iAoI3Ls0cYwbu7Ye
iPlzTpnuvY4a+iiDqCrSG2N5mmHhGBlAyVyfsFpn4iDDo6E4+EaElA71mIG/ac71JOC95bBlVYna
coKa3GN1r6oIgWzNXuERzpg5KLCoDLUB4lCcEjRU1IV+Rv7/gD6tBjbFUY0PPz2kBgmEGR4ae2Ik
Z+BSgwBc37p8KrdECraXYpEZoqplpUR5OMRE/9VjyiKOY2y0e/1MU1qHP7pNWksHM0k2i2dnZxEj
kUraEcdd3EeXNGkDY3TlURs4IHnztO+yst5Hdn5UiKCx3MGM7ixPBT6vltSZG0Jf/aOrQmNXWQVx
kpp1i1zukjtgVXQDp3IYQRmkh3CRprOQot66nL5eiLaNHXL44VXGsDX7+sPTxk1PJN9JpvZa2IyQ
I5peteWuOACgP86zoNXz5thP/QvhPMaeOJhvRkpUWgnGQy+Tr8Wog3ZpcfsWKZKWqDKuMOkuRTo0
QEy4uIV7R8n/2EXaex8TEzAYY3SnBjjHDZesEdebsS40lNvaW5NQaDbcUdJOEy792HtoOrPew8YY
VzlYg1PRkFRrzy6j+DTEs9siYpDa9zGZvGs1ln883DtdNu+dBgHQBFYdCGht3LXW7aiz5NCJkdts
Yax0OrpoksgICPSsW6i027hDdZtGDn2cNn7SBPFUJNgZzXhw6i9e672x7BiLun9Tpe5tU1nd29SQ
B9flzzAq/RWKrJRIsAae5aZWzhOZCR+GwGMy5cFo9LDU3fap6OYaNCRevw7dl4W1UmShczQjzw2U
N++aLSYx7UtXbiFpJzvPTx/bhNAqM9EfCEYFIe3VGET0lgBz8dwXvMra2NMRBSTW+NEeuQYnCVXt
s5Do10iHQO4a4VpCKg3smhNGg82J64jgX/paPrxNliSg2e1D5aOu1FWrb+ll8U05VEyer55qQXxr
P0RYfc1hryEwY861N+2qhHMoXucQtnWeMUSaxIAIEpCk8GOKehSu+MZOcUe5CY972zKU3eaSSLpI
VjQ0OoO10zzXJoogYpeDKI2fuiwtoTSyNWks5ltw6QsnnWh6tJZ63edr1eQfrlM+tGGCuaaf9OV1
rkThimDoQatw+iPJQFtNxfC1wGQLDIIF1T8Ywrpz/OGipdOJlqg6+JjMRPI0j5IWMP6WFaeYEK0/
PSgnJ2m7dq1NaBTlkcgJ9F8z3WINKA4uMWoBjU97UP65nkvnpdDu5Rw+469zd3refYn8yVw3lpPi
0IMQTLj0jtn48wAIPjT7r2acfps5fiEv0W9mQPxgxs+0gNMQIAABgg76DODXplAo3ZyA4Ri+eFvg
P9IfpCfLAGdp4MHSbnGEpIRLHjXDh9VqfQwaS33RwVe2Un8j1EzUssch1eO/Tgzxwaj+pJnDOY4J
tA1zcK1GMx2dxlvofNGpNQm9myttN+jMqTSueyKdjS962FVbqOnQUPMc/lTESdJlkfBgzCPjXxcM
b1dZkosgi+Zuizkc/bv8rjpbrZqG+IMGBTrSyq+WclDNitzadAk3XZVEG1jEZHpkcAemRl4mvaY2
HYEizQ7RK0QzP+gO5AfDqI+ZQQupZQiNobUxemfTlPilXaN6KWNUAjT8AZyP18XKs86kMaGcUkFX
NCVBghAI6VpyUEiglYWc4+P8titAN9TQb2eXTCB0dwcWI53TNCLEqBGBcBp2GV9bN4wxDNObDw6W
dGT00N8pHSd4AwJpJvpM3HPNfG71aR2ZRDzs0rHbTE528vNBWxN7ZF6aPoYpiquG3G5GNT5RKFyZ
L6NFC4m6LkLEpx70QvQHp6mcK10E0OKiRw+hDflmzDF1x3svBhTuimRFCi3ypgLyZ28YilIIq0Rk
piiQ7fseVeIqMwDnepSaq1TL9rHZVQ9OMoiN0aAxNSrzHOaAZ2etjwg3yG/g6bwNqW8SmRNfUVuf
EoKX7pTmfXTSdrH5ut+apEOrAatuGy2RXYyMRluYcGUm8EZ23YAgWWK4+3heAhk4IfAv25rrvStL
j2e6z4nO3hTZEtVTwy8Ucw5fpqsDQYsSzafakSTG3iVqdy389s1yG8Bp/L7TlFhXZizW+KI3NhT9
DZaddsvdGO/8wtp7tvtWhjjUer+2TwOwvDh0nkh99bcuzXOkjf3dnA+LgrU6kN+ErNbW6BXdtKXX
UB+NxHlM7rWa+B6nOsKQo3/3ss6nkioBHdg936BbEWvV9jsXYk2eYbcitTxcZRZrpORL245FZ8Au
zG+1NKnoRIn8NtYA9+OrmTLWCEHUWoRuQ0NB85x8TzH574YSh5fjAMfiJMUnOnf1WsxOubemTD4k
gohywg5Jxqq+ThXRGGXToY9kb2Qwnuwl7Sq6B0Rv0I+hzazrq0SqYocKjoj7uahXBAattczzaWIu
91oncQECsPD2veaNxyiH7DXqbRxkxSOH92oy92Mz+CD+zHoXtczRG1LZp27yT/5QgjJuQrQco1NB
tlIQnhVCHLTggXqoh+aBfjO4SJi4R99zDm2KVaRYgJwZjYZ0GG89AUOEQ7aMpB946EzWnSqcIJw1
yBEo+iAV0cSZSkne04i+N25gLgkuMgjrV8dZUjoRI0cuCk1cqTRdrHLcRPZ+0sU29lzSsKMInXas
U81g9kGNPFYnZ86+WQkhLh6NIROHb7DM/PM5V/fUi80hsdrXBvmOW2raU6614joI/6sED8pt48IC
sUz7KKFYafrwUJJfQK5EFHSJslctLoKHHCXuHf3sBc35Mo14cmeEchvZ6B8DrneqGogvXCKuJ9yt
YW7tiZ5xSSfhCmliiz9W0rZn0FrVFgJxrEiCqrC1wmhldURbtil3bem9JG+AhSbkKa6zp4VL99LC
c67SeV22/rkyuxhKf8FQLJxWvgxrBmYuDkQosOtu7s/gJXdI16x9yLhnNXIsVvnXaJmXySS8c6Wa
LqXuc/xvNWIvvPlN64kISwZzq9EY4mjY791MmeQ/RBfD8gMr8byV6sU9PQGE+yHJJHFGFixiN+rM
cWtGXFRmMX3v84ImRzyQlOzh5h4ukiSvjcCmtw3b5D7C57fGYH9vt24JKpwIkjrtXuLKOMkCf4GR
4HSMK0bVseT9tIuoiBzZFT0Zj5Uc2CFCSLsX3SXLihZ+c05+bsUgmWwVJkv6bTXgudC+l7X1FRnJ
mdk9/QmnPMEEBWo3Rg03dgVyrbFfDTf9UfoEspCUcD+N8xwArYQWwR40prO8h9PY7oeltacMHExd
9DVLE4rXPqeJLlqQGdlGmF22dtuBhlP/ZOTZgg/xVhBFqyDNMqwjHB7KaI9EdJF4oocEfY5IBujf
ch/tS7s6l72DjSFxjn2c7JuuX4rTKjogvyIXEFfTRk6mudb8ttrYtfFE+mp6Snr6PhWKuiTGGOpr
zSolNr1ky9uGxA9o3TTvehv7MLzqIqcB61F35LjWTRrbcHFBpEb+GUgtiM+WQQc6b2Pl4aqES3IC
kkPKexhDjMS2RE4SPqq5gwLvZJjqlP4j1yhlQ+Lkd2aEsUhHN2QlBw2Z/Mrmm5+xwTLFMU0MOPqK
2TEDCLJKWuQSG1+gcEMxqdaeTtRlEekrx+ybDQbKXUpmdu+35W3GqqTZDBkFx6zIumREix19QOtd
A92czcndSzSHOJDqvarZM6MqPIIhR2iN7pQc3Ua/Z1g3AP1LvzYUlORaUWpwiohpf+BONyXpBTM6
oF3JtH2NnpUDi0GUS+++49PdW0PFPHSOJd3XGW5g5gtG6Wy4xRg+ZsYJ+Z1zl/dECcnqfpDWsHPg
qFteHm0M1lhqsfA2J6UQOTgeXwTiOkPCK+KjZlX7C1sOTXk+pRh1o2tMmvYmrwGl+bPozzl/xNeU
Pza1EI9g4HcYyMAhQ/HEDjj4ZbbxORPSN8dK4NN46nGGZcxob4Sn4RbiSI3zOboOlenvM8WVkXE1
7EZTO/RIzveovfV14syPRSsVxFn3ZiSOQVlLVBT0mg2BJ09qBu1TucSJNq65pdt2qDpyiZK4FAH9
+ngzzvUFZ++XuGaHLWaKs4SsGwVMal0JZa3BwT0VhUwDzdOejKggCUnab4pCEPiJ/wg9k9t97k69
XjrBpDXHYbZuQNCDUyzqTWksvDs6/lHDnW8SQ4S+U559bbyJ6A9icZzv+2lhBETZDY2LVeT17dIw
v9LFelySANoQmsVEXFpg4HY4MDG6yI735CDum6YBuCrceY5t9ritzSbAnv3aGzQ1vMIPocm2lzSv
mm0kCqLYehJrQCHa5AMegTl1K6nj2Gxl+pjpEh+OFnc3o8tNSu1OosJFzsWteilLhOudae9HVb/G
eQSYMhrvfb9sj9MQbqN0yT+z4/E+nuJli0PLaTG2dsRxJCtlnU+oQTXnxezISNME0D3bTEwKkBIx
PtHf8xRtC7tyML3iMZVuQisp9g4xwAEay7RqNKmh5R+DUdEhTbz0S2qZjwNKFA4/I/moOFU5V/lY
cez4Vmh1eKvYb+kmgZkN3w0bjYA5l9ixacKxiHBajQebuWpNQItl6IGWA/FxygNphNNrCiqlit4J
iHZICtNvMODGQekAGDALZzjDZKZM0FNJJYGJyhemse8Y3m0ND0uM77Y41821Dr1mIxwMyormW964
9pmZ/l74hKUoKjlMtCS1KQIZpsQmyEZi5YCk8Q3Q3nNkc6TX4mpcU3fuklLQRGLWS0k0f2XgEB1H
I/+Rpcqk51w/jC4xaqGO7mOq2xcl64y0pvnR0jDiJU37JVLZQ40yz52G82TT1HQnSHLzHK6E13GH
OPYHorAfJgfJATWvMYYXg8b2uUvV06yDOInGbusZmXl2G2Viz460o2MVuwjio18Z1VNjLI2kAqFy
9Ig5Xm272mIIIbMH3R9eYgtUckFK1KHpU9T8AqYSU9pdugyK+hR2F4M0VvBE879onAYoKfe0p/Uf
Cq/5PIMa0nN+iJXEdtI+L+5bvyEWyzDvCwCWrdiWhZ4ScFNaZJvzwdkNxjWtAeIDe41Li6EgwCQp
M4iN3ltY8r0MGQDjinii0PffgEjJLc34O9+7WIb1XTP9Vw2uJE3GLQQvanLTJCPR+9GWHbOvbHrz
3JJ4l+5CW5VUcPlujRivdWOwduOTH1aBmTtiK2LAMHUjd3GDX6QKOXy23o+RbQ48dHQluWhTz80h
dCAtUBrjfKTX7GE3PiUTR9J+Xdf3VtgCaHKKr5E/BGxaFPm9A0SzNnfoL7/Wrj4tJBNy/DTxWojZ
2ykJXYRqelX5+l2TAktyDfSmWkzzWaUpeZBOWR4GMO6mSKaVnOdHO89OYcdNVkXOHGDHv61jRp7V
opGTcfZQjFV+6GSZPKY1hmfduaHx3N/LxK4wtXmoQFsAb8ximA1zSbnqyrJC/loXkmGSRh7MprnH
GJ7tfLzYR7Sh9jm2Hiw0+RvXYwaGg/PUTxKCVwEzxNcGSuxY/zZk6chY1TombhTEqrGZRmpYP9J2
W1q0f3U6NqfPB4BMzu8/dTjDD0CYObkm+9hSza7iKjP6zDzamjgAgrIeKNUCdxEjkG9z8R8QURU3
BgkpF44UNNWHh9aPwDGXc3P9fw1r/fGf//GtUmXXTPdkAVY/haIL3flLDetbUna/3SYfTfPx21v5
/bcLp7uP/N/8P37XtWq28w8SIiwTWavpuxbUkf+Jslh+ZSFRdXTTRkO4KF7/0LVa7j8Mi1/5jms4
pu7Z/Dd/6Fot5x8uBw5MF57+mdVu/p90rc4CaP6nrNU2haBuoRFuMEyDHeH/gie2NGUy++yxNldl
vRXVcHWH5IXXtghGz27SUZGZ1F+N3dKfoudex+pSTCg+6x6Tv9sgmUhHedFrcpSgAZwcY3qcNbSI
GsxWxOz8I6XLrVVSMImkOM2JuM5ge1aqyl+LnONzFfWXkY48c+UNbjh903PSXCUjkuxUHAiJfoY6
269MWuNKeIpGHr1bzDB+PD/7TE/WlTU90PZNI5uiANbR2hoJbavrnR/rqBjn77neAoi2uFV6033n
2T+gDGrbaM6vYYrDuM2cVWgLjTNSorGjccy2jDs+mqtpla+caDeh+N7EVNJQcy80C6NNayM7j01G
M5NH2DiOl3KuCE0wdeguMJKgKs37NM8udOEgywjOlqHb3Saifi7U98pjOqHmi5U15iqy5Ze8Ll4h
omk54BUjPHZoQFcDOVdT7wZMszjUd9l77OTfQ5ck2TD6KEIz2g5ZpG1gnTEwDplybbFL/3DNQ29/
eCFBh30JEDwlaEi7GcHAU3XjNvYqWoTOdXBJAo804CzJ9zhEn2cqZ+dABvC6fDPrvOXS8UtOSWI3
gepSeSeoOizYeIxoSOCAPW5xbB0HjyY6MUG1YZ8RWm7CMUKlnL3j5CHKtkPRT9gG2xGgfOFE765l
33n9sW3pWyaUzPSK4/dhdg/zQtGXITVIVpMdYhCnPSQ/yBK6tnOxbYCGmx3ykYIsEGxNLzPSC6Ym
XBZuLVEaQXZQdyA+yILStxSFLQdV3n24ZLovjNhezXwgdfEBJ5sLRnbVoUI72XlaF2glJ7TZGzZN
dJGYr7YD7FleByeVJp7XLsrMlZGXGOqr5J0zGbqqmKmIR/21nc27mjPPdoz9cdu08jWucFAQJ8kn
b02gvT+IRQ8anS0jMTTzyJWI9Kn83uHLoPWgNVdG7QS4mF1QjnjzUfgIpz/m4XTp2qzauC2j2Cym
qzPNBQAQ0Mx5AfNypiUyt/x74EVrJhO3tsmvRONj+KHBWEg1bvCprcOJz7iUZrslJpaWD+OQe4eQ
6ZZiaKWfShQOeZS9C5HDkkN6mzYMc2oYiTkDt7x+iBWlqwYKOo5uG732GIbh9Rs0EGmzdqxHVoWo
Lm+7DzOlz891YBnlK2w+FEKMF00RHuPS33eMCvK0uXX1kYZRNjyPkxsImb3+aSX+NzR6Fuqf1zIm
tPqi9bdsQQaQsfz+Tw4dp9Qrslmhi3o5F4VbcdCA8ICKGZWClZ//+smMn/1ArJzLs6EmsJGAoKnx
f3m2XhngwOOQviWiWLqUt7blP5p8rJZ0rir5Ng/9pdWzG2rGuyRrv/zN0y8L808L9/L0vosuxjNs
wTv++c2WkBWryub8X2XZe9m43hqtfDja653G8gwnaPkuKKD8MD+jjTprsxv89Utw/80rMHTd1pd9
Qyek6edXQI/OKqTNhAU34cUiEieKnYPkPDZZBE0TnvbXT/fpsPjlHePbYfczhO7avOefn6809bbp
Wf92Jgniq9gtdk1209WsJM3A5EsnPNmO54OVEfMZ28MzYpm70uRoBnJGea9Ta6EGLU/Vs5LJ2vPs
10IxfO2fvcoLlODYVcurplnwx0CeyrzbADDaGsja8S2Zd6B9ybIZ3ANhjO+tkRwjElXn6N12l6aW
Tly77XvbVuWvI6mDEGGMM44A2njTfC2Bdyl8b6EHxCeGLSpN/7FgHMNKAYvI4itEVc2hGeTQuoBr
2tAJkM0XRPxLPIDZ7mpl3BWTvWmanHqfkSz26h1x5/B2pvlZkNYaeeI5m7xHVhpC1R8nyaEcUQQi
HaYyRuaSwTYHGltYrhpSI7Hk0URff35F/294+l+LxeUi/N8NT/D2uo/vv/1X8/b+G3iu5q37aH/2
P/Gf/5F4RniZ63PScA3fFViNiAj5I/HM+IdNWBEWJ8tzWHUMfvNHnUjime56nuXzX3JosZx/1olC
/IOgFJPGNVZF17co7D6Nar8a1/75599KVcDKLbv2P//D+LlMdHFYeeg/HFenlrUJtPhltXGwR9Uu
0EPcc0TRlpa8pNIEUOTbd6YV9nuaId5y3oFuU7xkFi0Gg8rgPuoi5jZ91wexkHc5LoP9nz7Pf7Pk
/7IK//7CLBsMJS4vh5SNX1bhQvj0YEIImbaZx2snsfu94WThLfz3G9kb95rtvXCln0D8xGfTzu41
GVmnv34RfMp/Wor/eA18Jj5rku9/HiD+vO+QO+vkDtKATVkg4CHzAETBSteAJwxN8j6jnCJpkE5j
iwn48H9/ahtnmm2ZQNI5Kfy8JqqGjRwyPU8Nj4ymPnHTpt1PMKZsBHjTqVegEqta3bm+TP7mbS8X
3i/vG6MOeXo20weOKr86Yhup1a2bCtJF+3WfTvLr6BebxrYhlDeFFhge9OBQoghteYmrug/pQyW9
2vqRoLCpVn/9URg/74jL1+DrjjDx5nnLDbGc4/78NbizaWYwS+sNpB5vjxD3atfpdPBla1ySstrl
XreLSrQcK5RQeINoZfkt7NgaBetfv5R/vSB8jm/kbXKm8ixKkp9fSR9mYIJsoLp5awCdQtG0Il+I
bnkMDgRK0GHuKJV1Uz2RJ1r8zeewvM1/bpOfH4PlmQ56LQ9HpOku39qfqqDK9fuJwZfaNNakIcQz
3wen1Q9+pCNsKyr1e4PgJ4/rn5eGn6uAz6dzPjMVuQsNwaX489OFkfDqEkIq3UdryYqv2gCb3Dcl
9Gd6pucw8uXfpCkZy8f3yzskUYcnRf/mglFYPv4/vcO4H9AQjcC9iBCa9rNg42xin9w6s7wJW0CI
kZnd946ZbYdIMKejV4WQcFdoGjL1OlsLze//xh4u/s2nTsmwxFLyjfOifimGgIOZ9cwis/HpS+46
pbWnQQoeihSoY5l6+7Qed5kdsUjJ7I7GrHnIaJsappncF1PFrs2KeVsPHINsH7+RlwO+waqNbY0q
k3OtpQd57TX7/j7N7blaEUAKTk0tSd7887++gM1/ubXpCOhUt2guWPnp/f78EUPrko6UHfmJPjC4
wc32HEKyo6mKagGCm5vGGN8KMZovcTy/+vVXrSySnfLIRUlgn5MSvNLppD+TY7ScfIo3gPhj0LlE
0FrKvZGOEBecqwvO3XMRONnNAef9s4+5Yy84JK2iSk2rRosSJEgy2iJg9C5kEdvbJqu2f/1mfw2x
wjTCNcTKQT3N5ub4v7xZNU10YyaSJuWMS7+Oypn5HNF3NN/JGkPl/DouP82y29qkOZ3eGztpjiPm
1oJu+gOJsRWDOajAU8mK5+XeI72g4pSVxyb6Anje2PlzfC8zAuDQg6HAilG3VeJRm3QiFvqkDvJl
4Jn4kCwdGrKx4SwR2zGuFkTa67ht0yAuB7WebCdF5ENnH6Y77LvZT5+QEX2fEywDWVV9QfZ/LXIw
j3/9CWGj/vmG46ADLdd0loQvTNq/3ON09pO5yKJuM08touTRnbaf7wZ+aEarBIdIV/F6PBS8f3Nf
mf+yvPDUJop5GxO3sTz+fCFaeRfRC2tIb/lv5s5rO25ly7K/Uh/QOAMm4F7TW2bSi3rBoEQK3gfs
1/cM6t6SjlR11FVP/aIhUWQSiQQQO/Zeay47YZ47Re/2rF8sXeTHKtDOA62rtST2bZvOEkT8pBVE
Q0iMzy2gsdANu5W0M3/LdAWBQuWIdQnR+mhHlbHI53Em+YnniGkC2SvJjcgdBT6mqJMePZLJGB4d
GxNRUtPjJ9qxXxe4u5fsXMU+pqMxdGiNKo/VJPHGHNITXWBEEOIPF+jvK5tDbWdgj1drCgub+nx+
euA5rHuxA4ydu87qz0l3b7gVszNRiw3qc50UUAdWmt3jSPW6dlPEwB1bZs4bFsF09c/XgvH7JwJS
hjvFtB2M8NyVfz+Y1nMxIKYO/TbCfrZkjtwFWVFfURW1z7mq8ABu20uvUzDcUnsPzCrd21H4uafJ
sIiZv2RDpm1MtuWL3u29Pyy9vz2HHWGaBgUJlSrXq62O/qdTNbkkyvQZFrXUyvaIclkfDC7SFPsC
g23CQP75bHi/Pyg5EbQaVA1EB1IRCH7+fbieyjENeAgjPLwwD9r74+zehp3W3RY6cNOoMmekfDF+
Uo+tXl4wauqt1l0NRpYvwPys7ahLd73nPoH6XOX5HC8my6jP7gr8BzGkGvnpZNHvo7JrzhgLrC11
3adClgGimgSUwEDAJlMF7TDNiGfJmlBLUHgeOp7UNGtvbEEqBpfQ7RAjrw9ECvdWnBqBNCeXY3AZ
TOdONtm4740GOjjBCCguS4bHIzZEu4XCikZcsJDFJ1Am8QvpUKyCqMlgre5Hy68W+BNq0max7biZ
tqhjE8DirFcvLsJnGkfT1RiHU9xXxb3Qm/VIdOjWSvmbNEgoCMxH1xmBebhmd8+yj0cj0ft7h104
yqugO6HFR5oM+nwfWTb2DL+5ZelaSwCrx9m1GCR78fiHj9U0+dj+VmJQ0wjDYt9kGVQYvz7xckZD
8xBJRnwNuVIO/qNVP0KGTzXk+2lhhhvdYzrpVy3cHhsCYWA6EFrqVTtrJnp7A3GMSU8miSMiUhhe
boK0pE9mi+irhb+5IHK4kFF/Hcbe3/7zNWn+/rgW9IN4ZAgKUCoy9eZ+ugeE56NANOJhNUXM9ME2
UH0md1IK/WSgP1hotCP3nt2+oV8Af9m7xmObf7EqHMELSmiQ1zNWWVmrmW29DqvK2Gc54ghcwfZ6
mghMbyY93yXRG00R7dR6iC2dsUNmPxPPbIJ93QIiaP/wFPwtA9TlM3FsV2UBq/3OB6Hjp7eVjbJ2
2EIOq7BOLkbtNSe4aHWKb3A03bfRM5jkZdbek3HzGJL8gZbhvUQMd8GhvccBpnM1p4gKhTMvSXEz
iVdae5Cicfv4n/3OzJ4xv3yhW1Qs//kDMVzr94+Ep7eih7CGqRalaib+dOx5HQivD1iNMprUe5o+
mB09Alg8syaTrPJhCY1oWxwPe+mIXG1pK5ol9Jt4TZqTQwfbYAe4cLSW4YkN7VRYLxBAyJmDvu9J
KJmV4mWWFeRM54Oh2QX3MOQZJ4DXTBRnUyjiJl6aS6EYnAMwTh8oZ6hubUXpjGm88ylmyyqe3kMH
M7zWBgjj1gLAp6dIn8RGPPegPwWmyoUHDFQABZ2ZrC/Rh7yBokw2wWD168mvv3lDm2LQDSn3wIsm
YEZdQ09WTSDFAsnb6OblUvSIRE0wpxYRg1ENc7QsUsTFRMEo9DjGTU143s7ui2cvJ403dTyQp8H0
kPutf3Y7/ZgSjph047TuCLvlNBZIZ2dvMQl9WEXQVAdBQBE13bdQq+GnKzpsOXAWh+wctNFDNvex
iss+tQjLV04ljbVqnY6Ore9LZr+L7AXdYXHThQ91XeM4wgAmpXbp/ZmwLRMnodPw6JFpgPJhrGe0
DEyV5tbyF7lXvsyBWa/l1DA4wfzhpDl3BcnNyZSBTiZ4BrAB4sv2UJRuvDEnB+urNW1MqyYJ1QDg
Wjb2G4oPPuxUHlxyMlbSIOXLrsEMDCGrh1ZOa25EudQMo1gmerstwOzvsgSIb29Vh97sdjO8WaSC
SqfsNDunM7aN6HiMClC8PdDyuMbp3Cb+cBoIrVtmD6wgYhN4LkROLd23OobaoiK6C6jU0s/LO17n
xpvBALctV52Rvrg7eOJvuYIFex/YYPjBfu90a7MYzmz/BV5T7Vsezyu7DSvURSTw0rjCRuKtSpuy
UVeIYqFgxZXCFpNnl24kgswKojHYfHDACnKsouyN0EHxl29GhUFW4r31CBl5DKne8BVtM5WyNMQI
w5tiOTR3vjUSZg1dWZvG+6HuCa3Eap7N3p0X1T1q8gFJmTO/Ev0b7JwsfSrs+JaYy2kdBQ2589W8
R1Z92+iEOxlx7K8GE1CCr2gLfKACY/y2C3rGaT7CjA9YNNRoXeGjUedYCiddKrD0MIGY9plEWAo6
rWkWKua23IqIbNw6woSfOgT+jjo79oIA05Ikv1mBrFsJ0rqCbS2YSZUKdq2VWDEyxybLLzHv07Ah
dZwWsFAvUkx1tGsSmB1+Ncw7n2kPAwBt21pNSjKqdG8a9QdBqPdTr39yw8BYu4PZXYgkKDA715Nh
LmRsfMnAd+u9863SUYR3iuydw/cLRVcvOqDfKPgGFMozFQyWFZ688SEDEW4oVngCNHzGDrUEMY3d
x4Qo3iu2uA5k3AM27inqeE96ChDyMk6fUUixTPrrqoQVPCpeOZVSg6uB1cm8LQBrNOgDo6Ltdvno
gLw3zIYWODYBv6+eu7kQG66geeEEpImku4w9AHce9HQfjHoMTr1wuE1qkrd5lHL+ADYTaRuHiL18
baPTIZf9jL0Y5RBhXjiulYRE0dvb2Vr04NxxeYcb0SIAY5v2Otr+41BpKJkrgNcDgctwwI1wZ/bd
w6aMErxFiuNcjrm18Tp5qh35pBXmm5u3D4jIdAL6SJtRA0JHcegpGfDrKDY9VpwROPBhUtR6B8O4
otinimcf44DwFOG+B3UvXZj35BGhGGtpqikefqXI+D4I/0WjFDC4ARQ7X9RHeEXJJmv6J6bYKo+P
UjTzOQVW1yF3zhM8hM1SKir/BEhiMfCk7kPjSQpnMehpizEJ8x0ex3iVTe5lqMoXpMxrksbh+dhH
tkeIxlUiQIl6vFMZASqOxS4rbWlW/m0y2DeEQyE1tAqCHEkYsIQggZ4lom6rY5aEL61H+k+llFEm
JKHIHj/HBBakKrnAURkGE2EGPPSKrUm8QU7MQdN66cpp0bUG8mvjIoGGMIKYk9lohha5VmkJmiQ3
wcjJQAYuVaS8VfD44Durb7altcQrPBPfziBXpTBMMXkMcjbOQV/xEI9GiSXXJY1u9g4SrotKc3Bs
YDFpKhGazvUiDpJ3swveKqeVG9C91uRDPJqVKKLneEdvFRUJ82IXyPtoq+iy7oTBK101OXewO18d
6T61xFqy2Apn3TS4ymvFlvGbtMe1qHFOM/k4hDQD0vFzFkRokovPoUq4KFXWRalSL2qVfxHmPUWx
SyaGTjiG1hjkTJKWMczBQIFd3iQEaTB8tMg7He+6wSElxyZtI0Xr3rfkb1gN97WdPpX5raXiOYLy
7CH0xHpJItU0FUuY36lK9NCI9hiJ+OhU1gcwtg7LCNyBCuel7pXzunabHcGuN8hVnpg58Vh8dlSC
SCrvx5FEkVhli8T5p1ZljeAJwMDWxicfO9LKUokkQkWTEFECcfLdS7DEjlb34BJiYlbmtVKpJkRI
w0XC9dEg1lxoXnZJJC+Mlx1gV7oWhKOkctyNXDgG+LWW8JSKEJVcm/FYA/xbFiphxfLfSeh9H1Xw
ikpg6c2SBdTjkWM39cJUOS2jSmzRcU75Qc2zU/ChFpV24Vl8ygvojQb2tDhPsG/ZQbZs7CfTDz5N
rn0ZFQuW70jJEMN0obvLyNdfbCOmrD70vAV3LBqMqraihpfbcpi6pSEdsrDKeQQBSY6bWo+a4R5f
21db5deYBNmEPeufce+2o8mqaWAbLpMXBPr+UqZQqZqp2JOufY9/5UlpTIihIi+nmL8ieBwWsd09
A2PvtH1KvM4YM5bFr0jiTkoGbDecRtsrlkEq8GjkwbkS37hIPhO0yXwyIXkiJchnQu6BSJ9sH0HI
T03Yz6RSf+JuvBUSVwM3XyjQss965KPZcb66CEI0LAEsH6w7fvvoFi171txszoM++rvBd25MK/GO
H39Iz3tsGVFvP/7VRlj5LSA+q6gCC+FEiQ7o18CNkMKjGML0QP9nPvBwVvCSsA43NTOAxeRkxknO
7QPTGULw4FRj96EVLFUpiIMbjpq9DUsUmnaxMzvb3o9ocZauSHjwuc4DpgAy0jzsdom/cxBLXOqF
PtjDCfgXZU74iWroG3b5eO/kdb6zok7DPmz2QBBwBUzh5C0UBWrlEtO+DijBz4GEyO5F3KfsY+Hv
uwHoC2u+sbWeebUWrPKe4icq7BzZIng1jScVUsr8ELnuOhkIqMzNQdu40SXU4lffS90jASqILmr3
HQSpd0QdrJT4lb1LYF8tZgrAdToSp6uhuE0cYlbMWBxmL3M3WuLeB13Wn7ynEYH22cnj+9aenPt6
HhN4RniWWU0/E1SHikHuyPS2rlZEznNgZCuvruKlm1fRpsmxxw7cUrOTnxLM7WetzYuz37D5rh3I
970nbxKjHLalGNZx4sFUmHDx9LCm0qFjIs9vS5mPLgh/KBCy44DqstzbVgpIwZYh3JUDDhDHQd9I
5gaJjDRU3cS5FsQXiIiLu+m1ZhNCktpqnRFutPAWJ+Y7Pm731MHDecBWChrAnTYFbtctVCb9NLQx
FXXI10leQQsNG30ZsSQfzTC5ZRshl02etbcyD04M9R4AiqGU6eTw0LTDJguH4dXJoqMOP6MohfdF
NNJYtAiaySjznidp4+ghGsLFH0/+exTc+NOOvMkeuJVH3ErSGEs3ipZxHpRHo54LqBOZszTjSJ7M
zeT35qGbcDiMYP12FruoZcsjaTvygLfDAoxq0Xw2MNPgbskfyTvjcdwPL6FhHX0nJvatSl4SAyJI
62D1TYlIWOQD2PQpQyqfyGqddpm5iuxYrB1yDZGJg2TpiMy1huqohf1LQBayl7AUyZTVT0fUXsCv
WGR6/S21zUVb4QDWuJlJMkH5PkwEh3YGA019Cp909gmpMawski5Gzdhhz58g0E03Jtldu1nTs72v
LmZZ0jYNc/I9ezqUy7ZmeGDlqX3LDLZjDQleW7J1L20DycuvnG4fmibbONN2sdLfaGXX7+iwAqOa
KrnORl+i407JqavZ8QdReKgjI2Pgygpi1Nq0crHgLfNptg5c8rBwHGPfWiLFSpe2sCPAWNE86t5s
6GmmgUUJKS0lRtQrGHLb3CVUxBsnGg0a96F9HEIMNi45r0yT4ujqVFa8Btbi3LlYCpZDitVgtAbC
LfWqWmmdi+uTwJI+IONmKBKl3WYb2JSSKKAqNh5qQIOVmxf0sdtqXebpcFfk+PKo+w9EpkJI6kP/
MxlTESSU18wPb7FSYb5ysm4XV6l8gc+2aDy/fy7LS1vmkgxLsPigQOUDe0+ikz3YfXZ4sZmSL5GO
aqcaHw83IeUQwcDnqS8vOQzhE70tcY3cY1/nWM6hC97O5eSuM+kuahbwR2w06nGZnjSnoU876qTv
zfa5rpFnthXuUfSQuNf5XZvOb63dlG609o2mRXOCxXvQ297ZE0NXLpM669j2goGbeo8McYiOt+WU
nMlKJFOvx+s1ptI8k1WMThTnyYlRmIVfDeOZiR4evWJ7303slAjGZiMbJ0dGHC4klEZjyMSnKYp0
ZzTpHecvIlohD1auOUP5NWdx7kb9LXEZu0yzr5Nv5cePOPdi/GHdawUqk3aIPgGjIZ5cTsF93o9f
KZkrDGeGvxnwNvtrTw/3yoWBJE+k5wRw4LnPWzAzfQpaMuvtg7Aa/DulU6/rvG4XgdduOpvQKBmn
+Ve7CM51OOZbMCnutgjBJ4YRjwDiwVFG6gmVBc7dtd+RRKycohfCfSjJq3bv2pp/nZzoNEWSSqEp
rEctSoC+RPZKg2u4GPrJe3ViSm+vyK+tdFLVdUg26rXWIRPQlTkagpgQfEA69NJ1jev7ZrDKGxN7
5QGFEc7gOE32ad0cal90667KmI1GantsjxmJRblDz9W1th6rKTpT2a2HeLiTgu1Oa2naaQrzryhS
IPUk/YVQssGE9hcJeWCT+6UsafN0SDTvK8cd9jannIfMIHAyTGZ+LWaseWmeZrsJvULaEW+Bcsna
+XFVbwoTgSmQTkAzWmbwfPR8/MzmuHMK466sPfcxjTHKWn3AXmKqLlltOwccBNFptl5JPC835ZQx
JeuR2AKj9JeGTn3V9MZOgwSwqwrRXKm29CXbHqzaYUMGS6EjkqBMIYaKHEcTGgc/H1GKyIJZpegl
T1Jsm1pp32Lfh6yWz80qByK6i3oMxl5nATYTlb2XPAGPhAeRII/baqWzwmzReH9hX97wSZP+4ckx
21QdoySUgtT9SFrztlnFWffQmi62irC3P030EDe+Pz9i/ZdHlxi5I+71aV/ZQP/R1LIUwyB/pHu9
I225W7adFV7CiAZhTJ2+wXLM2JRgwRdZz28N0T8LtKfGGoH6cJ3wMlzjGebAkCQPfrzHbUJOet3J
XWY3YDvsrqcRQYy0j+zv6pvyLmgylq+xj9c4rSKSvaGU+mMttj0VYGon13n8PErz0UzHfhUZ1ZfE
7dKzO2M4Zx8daHN9YjS4QWmd3NRVmiuuMP3vPMGmO+o476e8vrghZiJEyLg5gmHcGIO2JeQ2PdWW
np4+/oag9lY6iI3CYM7PDjAi0HhousmcRW9t+/NmaOjTJ24YH8ksWlnqHpA2VrLiufbSpQ/2EPgb
YaRzW1s4hBJl3abjaevAuyy/uBYTjXq7wk9ccZGzksf7LsZn55fDphyf6Yafmm4aLkSTtLQPzGbj
NZnazfsaBBme5jF65ONHRDM5vhiubIOemzGtbSjVbBLTkDZoiOuLNJejOeUBPHcPOrIdfanCgXx1
ehmWRuAwaJD0pdegZTmF85Zm09akOpmTIiLkNqDAbjwAMxo7R08+lEqHnXTR2qlBohDKBUI/wxLr
pUjU00Azrlbs3CJfjE+zkbRcwtAhA/9QKps03jM4j45/qW1ZLYArlXt7SmiHmGKkld7BxsDvhBuT
Z1OFJvFOD5NFP0XRg+gfQu7+q6Oi4qcWo/TQJMmjhsDCma03TxC4xXgIw2QLKYe0E7aazCtWMUb1
TSHj+gkMJ/L04dDrkbfFi30nWPMeIjQdHTZnQsrZouipAZ+IsPUMnTUDhta+7wZrN8D/Oble5iy0
YrKuWBH8Ra8NOF0TjSRaU2MUzBbGFbxFc/LZs81UV/7kW3dF/zhqMjolnYSrK8tHrUYtnBrzsHcM
XEd8bSNN8IBNXt8yyXljU50RxSeQg9tC2cRJf3VOeSqIcWfeuYEJw4gP7v2xSA0BhQEWE26xZRmP
3baefW3rt6dCl9ZDqdt0EVpSsrIspYlnuNGxn2V8zNkscvFEOLVa8dywC+wD7cklInafDxImdC3m
iwj7TdAAJmvdCZXB2F8DX8iN06GvF0OfHftRZMcxqi967BeHshPjzdx6cofJ9i5NrW2UucYaJTu7
8oLk7cQiTNFQw1rCvIxdoFLyaNU4m0rHqYt0Su77OHrySY8DW+3rXB0xeNKp0y7T2GuY3pDFUtk+
CWjEZkoPKA+CFnoHRsaQjS0vH3LbRJmCJWr7ZkaApLU9mHRtJSUcx/FVTrm21T1p70U9koQAgX01
gmpY9GShHkBCeVvAca+44tKV1tvDVesJD0+8NDmWWXvF58pVOcJyYQh/YJcaXmZz+BplXXakepyg
zoTFrUmfqa+vcex8cuJgoHMj6OEXWBNtP9gXkf7SD9QImYDt4wo+S0v49q4qGXFHWi4vdUGnSpS9
s+koGuj05qhxQrhWpmhwdSU9zkJ+qs7ziCRuaLXsy265wOVKzDVtEhy1atMbJSUDEE2P1yVKUD4j
Br2AYUZ37g7msfdCEncMkWAvswys8GHBgH+J8K64WuXbIFE3s2nttmFjXDTHCo5zQ9Iwu7uttD1l
DYVZ0kNmXpGqgxSj05ur9JzXElb7zvOzbmtTNK77Jn0a1EKhzTSWqUCDm8i+D9xz50X+obeZY0dk
lX78ofo/m6Sy60Phiduw1v39WA/J3pfWXqWBguAQXnX4+AOEeI3rdTAWpS76LSOKa9tN/TedWoTR
SfxVNpgSO7cYiCoF59aEjn8Ev+sfkZHWlGxufx8w62a6kcZfbU5DU8fDt2IMr42fli96w3y1EIa8
DkOQ0XtI5n00DsMNfiFrxeTQfSoL7cs8xfxOZjmea9Pvob/aMQl5tOe0AALR6ufZJAK6xPSzxU4i
b4MZJkBFK+ZzPCXHjyNunWjLpk28mgOJbWIcujty3cFz5F1yHOMQJmCMydME+vAgQHEtCiHat4bh
3cePW1bwyJ4i+uRZMFgouvtLjm5gh8/U28XcPJeP//j4ljCKnjp1ltqZRjAg8ze63KDl6mZ+AD8p
1p6oBBtufrHl9QAguN3vPg7r4wDtKNl+nCXCL44024fPbm7I5eAJefvxFvO4rQ8fbzsq8fDM4I0f
w5gkoMJpxXuTolbnl6vz5qsTOInOWtl1Nt6giJr2WZJDB9Fref04+akLD0V9rkX6xFYedi1uavzo
6g/aWCceMJAX2PKPp1H94U7jW15RTEeN2gd8fOPHf/z4kY+/AVYJ1tCOkYmp1/p4ge+v9fHdP17w
+3+zWsyTd/zxSh9/++l3fHybBcUUYEKL8OPjsD6++HGYH3/7/u3lrNGCaNz7Hy/241t+fTsJIVlB
57b7//Ko1Bv+/hP0MZNVhjSPIdG/TwUJQ5yaH6/98RJp22cHQ6vWv3z9pwP86agz87NV+MX218P6
6bstGGvrChDC9xP50w+r8/r9Lf94p0qzlKU1JYf62H58/ZejcSNYIGZrt+sfb+enk/3j51oHwgEK
n+cfX/r426+fp0Thsvo/CU5BURAJs9KnPjp8MOFqxnA8/Ne5W8YPYrjLe7dctczHd2lDV0RqoMo/
/onzCB/TOOyG9lvZuhTINMwXjV7YJ5ud9yI39PqStf18wJDSA7MDHvox0P8f+RzO95uHfwx22a3/
l8kv6jC+lhVhKWEkyZP512GtXuXr3/6xVmvIdNu9KxsrxhL5b4G/+s7/1//8j/ePV3mY/tkUa6Py
+u99Ds/vrfyPxWuR/s3coH7mu7nBsv/CvoC7wbNQxrofFobv5gZL/OV5ykPk2EgjfEfpp/4d7mL+
hckH2SReCCR+H46If4e7GH+hdsd2xNToX2aJf7/363cVz/cYnv/a3IBc6+9qH8wLOiptB8EMwiXr
t2yXKIaa1WQeOWoJI5ks647oVjH96Xj1/dmh4tUrixU0s5pj2WC2OnSm4y2MqKDMsjV2/GYJ+kKb
Cjbnmsyy8AC5ATGwnWOPNcopvzaTBpdGpIA5YvktqoW1GCNGbIkjhxvwPfban4KQ568ho6fZSYKt
IbLmKW7kSOHPhI1iM3Qmg6ZTEEEuY37o2859l8fvhW9FFEzOm45La6lZbAh9RGmLvq1eMidHOEGI
5dK1cTkif30OZvkW6cOrQp7a07waW+dQucbNVBJNrZt3blZfEyMkN7X6mmAZdLEAmhPBDPNwiIgc
gT5zRPT72JnTg1mbWzsOL3ptnbDfUU0mSw8kRpfIM+CHZ+SUh3CIodubwIiKYQFf6nM9FCWSaPkp
MvPnJmwKBFLyc2hp1zyrPw16RNtEHpqIYHot+VSBoU1CfdP18Z42wDaX/omY6rMZTttOOBHUxIZ2
jOvU8Cb6p36mMAt9uSvidl64sXuu1aSw9F6iQeIl9XejiEmi6rVbgqLvdUOecIveeD7HlMV4yVA0
HVxPO1YFU6w20teaHaxzZDVQn5dBC88DzdguY7ZZUVSZhXGb1YoUMH9JTO8Beu7KTerHPg1A5kSY
XEdYNNLxNtU03CWW/Qnf/150TFilAMDetGC4lJaD0m1HGu/WssZvQVEPK+YnF2qMvQVFlRp6m8r2
ftCRFDT6Laf+CDXtrIfDpybMX31n3oEaPvv2dOtO3pnB1JFonE2pa3fkCM8QppP3ADEyDIkTbcPn
eAytPTteeyUqRDjaTDCAZQpUyeFzwexwQfCERbS4+Y2O6adoyJAXa2vGf3dhAxtHktgxkXOsAdtF
eFR9zUvjlp7C3ghwhmp5du8LrjYzZ3YoJURs/cHJnT3Np3PCegN10YAlgkp1oSeU/aDND2wwsS9H
p7oxXsOw1hY0mre+lcDgSfZjapycsP8Ggp9UySo/OmwDy7QCQwIpLSDN3q334eg+a0V5p7FOLmVn
PbaOc5iZmrQ5zSe7819cLdp3lX0/E4200Jv6lCGp7crmScsBafQQD6v5a1djKhZqmOyV6StjvXOT
ht4is6xppRkekig7uvOb7sZp6nJptc6bbIPrnDNjcoJul5oRuAn/7EAd0fKebHEUVQAeFr03yGXo
a8exjq8+0emMC/tDkSB7mRuI0kzyL0DJdkWIU6EiOSJJ9l5WPicEhNhpDT08aJDCJLpxGxZTsBZx
XB1tK8l4cDQAf/0Y8rLf3qQaVTShi/2pdrF3R8Fdn2no1vN0yVPmuXGUMk7r75BgTQg69M8esz4w
61I/zXN6aG293ZQx5o0JnBdCwO6A5h3NM+HVq77pdBQ8bDNXk5dOYsGYzr1InY0yxvmSdOfo0scg
ayyfdm4bw6G1GAGIPLPeSTq6zzlDWwoTLo2h3OkGI6y4ops1T/W6cdxo0ckAbs5kD/ezACZnmBkk
Et9fxojYZlo5qDQoerU4P9l19T5q7j1t5Hg5Ocbwok/uee4ZLcGxk6sx7V/H0r/Iyf1mZuY7c0A6
FhYNBzz7M8D5KDMvNZMmdv6EnyeauDRO/Q2PKZvTsl0HkQW0IO1uE4wzkHt1NqBt6RCf7dXss8j5
a+l2LdmGo+8k48Md8gfCXNhmiKa5MzIbspxsx73t6KdOYaAFg9F14Wf6BsFmsjCL5ibV+13t+fdk
6SCtMIjdiN2aEcngXKUFVkknusFs2awlRXubeP09KNYntx5Ap8zhmc38S+nKG2EEW0kqllMmu6kf
3ka3MVcatvAW9Lw2hpDSEtuPj6RrmIvUhWqp2S4pCBXDPN2mdyCtlhQEpD1D4gRKSxCuPFl5qzbj
iqXBJRlt0BHqPeIw+6K3jjbSlyURfYj7aLNucquOtlPWjceup5XbDBifpZWdkRPfaDQ9D30qOmbH
LfG5wkHdBDCP7BUQrqjVvvkNiloC3Nul3SUWAxi9WFXSAouXl+WKNBXGWEYf7i19EEe3dJ8RPZcI
DetwlbvelQdovE79BNh5sMbBgMbDWRD2/amtgrNfwQrlVNz7WbBjn01TqHnR3B5jhTYipWk4I1aa
PFkFSHoDOFWtSxN7e0u8Fbil0k0wDYgOTKwFuZtQz4BM+zrjB0x2zzKDzeczYpHcg7q4DaZiMcLn
TCzscNDNbWirqHvQgtTfRhbFrOp3Ej9YDHc+oi5wuUxFAdJQbeR0azwCSeBSa9qvTB/v575/gqr6
yey158SJAFWkN1MuwuUI0SoEyCwkEyHPGd+spr7UlnudW39rafldWxN/YGhrFxwidJzPZe5+CRR6
q4yZzaM64hae8idD2v2douQOIv7ik2uzGPNiXNsdwT5h3J2Hkq6246Q6gwkdf2Ue31QMBE9WO2RA
dmJfJ6icgCrJbbHHROR8CatRfE4MmAlWrZv7NkrNx7IaI1B51qcASPXWI0TknOshD01D8JDPpU2S
jp6CYS+YkKx7YReE0rNfpmEbbW1r+FyW6aHL2f1ngdv8L+r4P5bpz3EaV+9v8euv1f7/j3W6Q2n7
39fpL+/5+99hN+r7/2VAFtiMFWyGKt2mzWXgqvteowvzL5Tw1O2MDi3bx4vznzW64f+l6yamZNT5
34E0/wmqMfgpE3+oT3Sj7dCaMP5HBmTl8/lZkM++AXut7eHvJHr1N58vFrXJKhz0Pc5EkhsR2N3C
pTLf4umLzyGiwSjB/6osCyKYiEuAT/kH/fkHPuLXQ8CXpqxQIBcs/RebWNCSCfJxCF4bo8cjGhGP
Vsck003vLINodOZiC6a38hBnQJyJ+rlhkY1XpCSUFIoF+caBt/fh8G9Irt399EH+a1Pzsw3zV4G5
Oj8/H9wvltO6KBFQk9W68IuMKJo2zA6+26Sb0o95niY9ImHX7m5nf/iDQ+s3FzD2CMewbMs0TGGA
EfrFjRmaIF+En4Bg73NancDBAQL26daJGZMKOVxFCvq3HKcboqMQ23tvk2bHz0UeUAi2RMT884kw
uRp/uVIg1JloxjBjYgUSvxxPULdelNPRZTRV18eiSu4mELVLu8AgLTRTrgdKl+MMvytFPHkGI9zQ
gKhXU61/s5lAPmd1smh1MuJ1SMssPlg2Wdi2sykidIrIjxoXyE7uaunKKpNxPbiWdRWZ+APv4jdr
uzqxno73n9PrW2SP8kZ/8gzg8fJ6KJT+gt/5MHhFsq7SuKePTp6SiVxg5xstePYW4USioHiAjMLc
+ZP37zfz2cdh4MIDD2XyDLB/sVXjXg97msM+sjh5lHppXU0sZwli4l1mEQWCGsIdk2yPLCbetDkj
ihy5bWj80Xj2qyeHA1GbfR5DkA0En+7fz0fmMN1zcoPAzsq5b/0qPc8BURdJxTBO89lwgeo7ddn0
PKMvXog2mbZDEoInYph//4eL7PfHkbI701f24b/gSfnlpHQITQkRAlOVmtzz9YzF2APFX7HWXwoX
NY8/9M9F3Fi44rRuQzCZvika4z21Bg30dTcshtGYIK+H+RahSoGfkhdzaex/mSsQf8kf7grVe/nl
rhAOMzsMhP+XsPPakpPZsu4TMQYEgbtN701lWd0wpFIJ7z1P/0/Q6aOv1f33uclRVJKkI4OIvdea
SzBUgIX47x9ek5tp2CG5IyOAxixCG/UodePa4VkGWNP1p6Jo33O9zo9Yi/Jje3NqZFVjoewNJ1fu
Xk/zqQn65JbTatsaoga0npBC0Mr2yfBFdaUlOOcM0sqmEhiGvoUUkq6WNcb2bVLTtWGfbyMSnNe5
Y+fnfsTlkZcEpGZOYR1ZJ54GdQpci1m3u11CLRMO70Yduy/AiKwmEiILFE9bhJKehz8JhToWUIUh
bsDAgh0yAKIIu6+xd9MDH2Z4jVmTIJmNq6WCuBGMbPEv3sn/1/s+28D+2yUBcxgedE5G7Ohc6f4+
DWIiAW2zMcn+4yufcJOSXKENymP0ooQwITHLYzTZtLahz6KaSLoT1XTr1MIYPKXCf0kdcaAdbGxs
k1xzu1KVFYlSrA/ctr8Pw6Wgt7wNQghZwP3xTsNsSjLlF81EV2vVlYcEZ+MPyitpJR9NqxgMFOFR
pbCSKH5PfpC3cdt6PAgjqfYj7c3gp1Ha2YvRl+PGU7xxZUNGZfVdnPKwev2/fyX/w6iPd04TNt0v
m6kDZb+/jGhgWQUBBYVJe9K4+m1dXaqaj6JJmWI6ra0/D+X46VTg7DEW8iESYQOuW5LBWFh3GsIW
2nBT3//fr+p/eLF4VQI7LSllpuCiOUFT/jmu5qKxSqwfADJk6V+t1gGOTopek6cugUCaACofRJsx
/yBYQf1etsSBBL2+8QbNOxMS8GFbQ3poNU5oI7oo9mAvI6JslwV/LgOra9eqIlQWhaV9QmeKbEdV
j13VH+0cJb3o2g/PGKgFurZ+cdygJw3IApDtkeyp0F912nK8F135AjLD8AIT7nD5n8Adf9U7ocno
1DwZv6AoaBje//pe1CotAYTpJHaEyc8wcLKDi4BpqQd2uQ0D19wlgSOv6OPFthuwONZdjfEDRPl/
mLT8LycIYxI/nsmvKxjd/5q1BHw+U74wX4V/VHtJcIM7vAeTbn5Av7NAzhvv6VUTPVLkLMzUaGf6
+q/RGIxnQy9VMlLFfxgoBUvOv4dKLnRQD8SEBeBV/e39dI24pTiUmIvBMdM7OgZcGBWFuECMhx7G
I+WGsQfSjL1zyGNviwQ+3wZNbayGSk+QcJIvk1jtu+GX+jmzIjho3ZF6iFWiQ8+RCj4xB9xQlcmu
NVSuu5S1cgq6fGU2OaW7uLnEY75LwhYSv6/cTb/tF6UDwiUwQtRmUf5EWM9iGOyGjmVGdXiK/B1D
ZTcUTnpCm4AEOAZfpUm0ym7+U3dRytiWP8lbM2Nlkw91Cr2WoqfBQG3Q0jb9znwfO/lECzD8hTQ6
97+Dy7I/TVbXYI9LSqKGcm4KP30eBJblBglDpERnOQ7mga/GwJDkUcNQs/LsQHBechXfK44ifr/f
ZkElX98T/l4QMIZaJ0iGAS4Q9ZSi1Ktzab2LsvU2XgH4Cp78pQvLdl84+bgy4eDewLrBN7flslI0
/1oUWKVysupg/lQhwRPXIo+/Gj8paLiTHmpq6mvWFQvaXk81isl3vyEkTgYXr0djnplRvK/y4TXv
CJ5pyG8lKEt7uDixKTVISABnX1K0cujur8ocPEuUyfwQYvkbqjB9NqmzrDvtWXNleCOfotylpgZy
pNHMk1VhnobhVWDsxozdt3jr9Mr4SX5RRV9fauiYbcwWvaQas9Kxvy9RQPiU2xVg5AkebDODn85r
d82Ozw6Y/Srrd1mbfmZ2X21LM13LuKOrHRaTzi0N7rEzBHecpDXA/3ar07je2XqevaoObj6aEsZB
dfQ9MqLkxpBHYEqvghJvyVEaScch3Zto+EDt1DMBHV91WCo7p+459YXXPiW4j57CCg2QNqXpZT6h
gb7SXvpMlheCjIQMzvONNWJJa2znZ+aEyhKVTYbRvMJcWMe3UpPeFwb2s8UvcRlnVXqdEnU6S1Qf
CV3nhmqIHgfua5Rqwcln+YT4V1lQKPE/YiV5Ad8akg9XO5w+e0cHj8EEsTl0qptOeFJsgrqRHqPE
/rATgpuB1fk/kIivuvoEnapFyopdMmrlp+j97GgpEtvwlGKS58GpEBlFXS/qV3W518Na7kM1Qg3d
CRTcJubZ2cxvC/CaLqragrIz/SBVHtxRIa3a7470snAJqQTujmB6D+hP79SyjKNPIp6hluamqg3t
2aP9dSRw3aa8nSDJzYsjQI1209U+hplMaw4tM799mHaEdfXZxSs71k8SxTKjRLVOOlRUJnHzm6HX
AIwUPto0FXeL3XlEOGFydCgEL+ZXpkdY8Meo7NZDXYhDaXZPlVVgelFUYok83MISfWdQ2sPBEYOx
IOIAyU1jG4fc+SlqfqVkv9I4UQklDcbpiXx746BNPoqm6TZOFsSLerS/UTRSdszvyG+xkBZavSSG
bvpoZD/o6PxjfEiwiZaYKeSqgIyBXQAnaUEq9xA04skv7lD83sJaGU6cIcEDj3y2Ry5XFrAFTKPM
nztXr49hkJ7dvn5RfWrzllF8mJ7jvURUrTQ3uyEpXVS10j8xz6oxoyY9hCdPp/BXcMM6RPXHiSzu
xZshtZVzyVTpHBe2fyii+CbVGvh0Y1fk66BGJppgwGPaCuwP3Kh6ht1oaghqfovnE0k8sscai1Iz
jtYOGgRKh7y55CSDLcqAMTKQqv+IrIxI9ZA5siWXEHPtU9KGByqgwcXQv3IjrA4o+Z01Rp7kg/iK
dVTr9g9BrspSraL8FGKoQpEscKuUxZHfubqPwqrbd+IeWFODBP8YOae980S0sTdZR1iUpu0P0qbR
+Tzssmh/QRuSsUJqFJbtbWFzUaoR/h3M0r/FYe08TL8xj8Zon9BS/yibTL972jYf+Wn0ae6sWVvW
DHb5OaZcfRrFV9IiRCPMAK1l4g1PFDd/4JIPT53KRa/xyJJONPlaubhbhO7qywqBLRpEOz6NBskT
eWqMx7BvnGVqD7e8joKLJcuIbAFq/yZRF8dAGIDLOvSK+BKysyuHaieoEsakWx57csUXjo8ABnmm
tWpMNX4STrDmOgtRPZbKOcvt8Dy47rlro/6sYVJExqIsUk65hUs68Qb13pr5u3GE6i0W5HwRZawR
Qqz62YOKP73SwKb0KXobQxqd3TH1G5K/0Ck64ZS1rt3yCrNbNv38UiLRl2lTfQ62922MWx3jFpK8
Z+RVyiqzH3keaSsYwAieiSglF+Nh95EBoE3Z2Q3GsTH4bhbBuBepgusote+2HuLjTkf1EY3XBvrO
rs+zcGPaUbFuaFhv6pTcjYyq6zPAYcKoolWjGtbe4ExfAJnGD+0TMJeIAja/1xRHrwuh8LdgjLi4
MDb2JGLnOsr4SgTVkx3KXR5vSlNPf8ZG+I28wKXgJHiq9IaIJ2G/hVXgHDWpfTJkfXmFDLBbFNHW
Lsa3pvbdjZUG9sZVpiwBHMhKE7vPtaI+J+6jNHAcNWbgnGoHfVhAnkNmVqi1A/Jo4V6Romw02SqT
6qrLR4EpuAKlPGJh74m8X+QpyAEmVymDsjF5Dqlot1qG0LPNdkaN+5Uzroc8kovn0lzTbJSnxkue
g5IlWOtHCIkkM1WuMf1azV3y4eO6uEaOVq9yxbVA1iuTHiQs3tC1fCtFDbhjtPKLoXpkaJD/uyCY
y4I9lXMZHzrgKr4FpGVEpT06tbXsWqKQa74gqSOGVsnuZsQhKSvTJG3JL05xY1sFg7+TVlhuhF8h
nKRvWvj68F6WrHB6Py3OoLQ3wPbLpwRFndfVyV0mnbWNNH4+jtmvcBJ7zyEt62U4igrJj6ItRjIe
d55piZuHerO1vGevtZg8xMETcTgy9/Jr1oJbIcHZX5I1C+mBks5HWNCg7eqCpj3u8Hl8UjqmJ4Rz
TPWilMkN/KCn+cZqJ/KxbWIzJqdTUwwCjyJp+EtLKfv1HOZuZYlcaYp8heDz5YmKULexYdgu9Z9m
i+cyjJ3+kSld/6D1vfVxNd3C0ADNFNhMqir7bJUdxA7YvKDbLHHuogQsqWdtiStHo2505PyJ5Ay1
RD+oPb5M4EH2qoirszoJl8lsuWcNFnD0k+VSWM345PQEB9Yxmbo18Z9nQ29op9Lx3iRdVh5sFyyE
BvNVITz5akY0ZVSskB+x7oNL6CpMprqBz6AJXtBnwK3O8cDrtMwgVwv7PhyoJ+t7kLMO1haL1Zr9
zfPy9tH4GGZ8kfmweIwPxeFbqN32qRk9/Z32xx3ZPprvMW2XrICVRxHb2WJIBrEfTOTGCtDlELco
4hCwHVo5OVksYysz8xwqY7+PhaGetb6VW7ORP1HuW2d9uumo7G5z1XqPwh30b/WoGB4xOGQq9yMT
nIXG9GRdGTnOZ9S3cVvaFpf3QrkSNuYTo67iXyMCPsj99hr9+4acHIyzTpZTdDpofgla5c9NTL82
zCA5FWpbLPpadTdDUyKor7Xq7INb0PlaTMV8ibXGPmogq4+DW4DajcVt+gP3iIPYnHY7URf+s5K6
+R4PAY4rZNHMGHWTi00+HO0ea0tqYUQJOFtXRRnJE2ga5Bf63ZzizUl/t9d9YTh3SgOvJMt1WOyi
FFhCB78AZhEmJZ96iGvhdlHBPk24Ei7VUWB+K+gpM6lBPd6E7209iFOBx2zvBto2sQN/kRUhQ1Lw
0wld/9VdDfUGn9aClntzamNyofgggxcvnIzxsro0Oi29lqzJp2KgQW0HT3z4aIFgIm05ifKbhJTO
hTq6zFu9Sh62RYInX5lJVmjGgqImkM8sMNm1K8aQdmfDhbP17wACaQzqHg1utyjWPUlkelMl+6iO
jUc1CkYbOyhI5bGHIyI5SBkeH4+BVMd0oS3XffoLnl9/CKphuKtNsrYaQ16aOh/vJMeFMGPynpqP
Qxd6xJ7FfL2ln47mKLXbax17yVWpIDlUBKTufRPLEpke17LHG1PqqnlTOoUqXJocapqeV5czuDGN
5qxgADrnzoCEuWxIgc4CeB91uhttuz2VhYbkln5/2Zbauc9Xpd5tlF5XNwS8oEmqiTRxHCya1KPC
I8FKLohm4zUxJ7xhWK89TCGsYkJAE8w3Vg64/E1bec1W6YLveaNml1KS553WxW3iMREQZFyZKGf3
Trq0PpxPpnrqCwuqVQjIbd/1aniEz0fLUYPJ2Q+jsTJHyZKiNJyVVLJ011NxXyZa7q+YPnonraVF
XKK+P5QB07/EYuZWj20CdCS21y6ODEx5xBPpoiwe6WjgR2iM7AfKDzyGCKdgdOvHLHDXrAr0T8Fp
gSXV9d6G7Av8CLntluWdXKzKN6Zq2Hec0D9Q9yppO6fxRlOHeD1E5viIhaZcfZlvh+SX2trtrUAl
cBdZPezrAAABknPSsPAptIpUr71di51dUDcoYEvf1YTdRhtSBMS7ZtPWpT297e4R4T22Wo5c9MZa
g9dwmRc8PvXDgxLku97USWjz6r1OFAsXTtZ+spia3rVxB0MCVVcL321lcsBmcc21oGSRD6J6Ydbp
eLbdhJ+IWSVr3MrkhSqNuiqCJHlCOOPelP5LzRrzmYhF89mpj55Hkuq84QnvSaVDdtE033yuDOqi
IjeHw7xp1cJZDeoQbufNRiNOKhrdajUfzFSN5hhmFTiG6bA5KRpXxO8nKvnm8/wA1GZENna/N0Tt
Xpo+o3g9vxK0uyydEFP/fhlNpq0YpJvtvDn/ZXihtpoP9nu/6RFe0WWHMRYdxYPSJFY38fcmercu
FWKJew7sSCsJxKP6vsRSd6XmZH0j0wh7WYm2o3FsTI/YMrVYedbzQXnGGrOJ/KK7z//qXeV7HrXj
ed6ijuKjc4vTw7yJ4x5LoCfL7byJARFwhRgmNQlHC2zNZPTQiReajtuAHz7zY/o136naiXIL0DTM
983/wuJB1YNYsunB/RSHJZ3i9nvvvIKYYZGkOW9aPrVtYSEImTeTlkS5LiYvaz5Y4XDRr/ysXc33
5iEJTVxJSfKdXgYhgPEFWeLb/Ga1RomeYqNetVrNeCTDkNpHUT7mR7pkRJLrmV7nLZP1DzMXHHbz
cdx6Ku/rab+b741oO22CoEbrND0L6gXuEBJ/3fRuRNWTq5Spze/XwCIovepF8/vNGYQjPwgB+33f
7/1B3nSFHT7NBwsU8abWTnSZ7/NVhbdimdrh9/uJycAt2kT+/g5QXRAbppfl79eB17Xa8/21v19H
LNvxpGVo8OfH4mQrb6LTfn+bUMLUZ4ullxDFJTQzfZ1FQpz/3CgJa1uXHFpmrfXpr//Pm70e5rsx
dt/9aRk87//XbpUyiqXtGqxRChMj0V/7uEp6KhosvPP/56P8OQBED+3gVoLMgf96Xfa00v6zWQ1e
urZZmqOAmY7+5wDz8UoAADR9iuH3Ef6xT6yH5Rmn+XyoP68JfIA94Fy3/S2xTcnizzP92cd06oJg
JeqTapXtOrO/4Ocn8IDMJtaTTZ2cgPFwE4eYK+a7fA8dixKYchnSS1z+2Wf+a76Zd5l3/rM5/1XW
/sX0DQqZ00Hmf/39dOb8TLoeyn3ZTGmQ//0l/Dn0P15iaBY6nJQYMeb8uv+3p/7z2udDysH/LoJA
mVhD//X2/hx73uXPU7epVx1H5zb/589e/3gF/3gXXRGzuiKdEGvrvw/9j/s1u2/WXhTC2qkyvC8S
0JdqJi9VzhwzAAd29N06gSApNZhV4ADmezNmSysfbMh23kTQD9IhhoEw7xyNrFCKaVLulGn6YqKk
3aeZny3nnfXOCE9F4k05atwraq29wJF4nR8adkN4V4J6N983ZLH7aNuX+XHzTT8yiYsyHEbTi+yi
+IBbSrv9PtLYfmDwDS/zkWoHLzrhRPL4+1A61y3dadV/vQHYGSuBM21rTwfSdUtZl3ED9m7a5BKs
bpPG1H6/gUIb2r3iMqbN97aBg+hgKtcnbXHuza56djMUCfAih7vf69BJ8Ort0spUb3pfwioamEf0
rM0V6pZfxqB8xblVvXSdxlxelMMRrE15VovWXVHUMN/cXL/Pu8qqPISdPn6Y1B4AwgxIu720PgBn
dDatmxiP1utLUtv67CtosAkayU9TySxUuXX05DCR35r0FfaJ0UU3R6Lmypti+K4N5mo+vta633Mv
9l4tr5Wgl3Lv5FWhfTIhh6xlUyZvBMY8z4enGLlLRyf75kyxvD79tCsgJe9gRvAPS8VNHqBRyBSe
3qH7GU5ztTGv73qe6rsoMaJlpSZRtqyG6sosRZ7BD3iPIHaw4tio4ClphBkZwMYtiyR1n1zxHqSm
B/uIWhAIC3amo+A/kGU+pdpQnBMQ9E+lerYm5ACsw/SdAGKVEgX9YyQYyXsBtpX0EvNeaqp+tzLn
Pv/blJW3Q8RJCNG0V+fRvyvKzr8QuqG8tLqk3s//hU5+EoRFkyZDajAX7nT3majj0cnl3gKeg8iY
xFAEp+lnreRHy4y7t94Nmw3yc3tP0LO8Kz6Tl1TN009ZUKL1HPHW2ya2eJMIxdjrx7sXef3vYxA0
uhda6rypuZFuuMhEh5iQ23ugEj0UT8eI6W5Unlpseye311FlEFLQ9ImLx7r6ZcF/8R6VSrlXYP+n
e2OQhJKQzbvLrPRmhHl9/HPDhQV0SptRAZv/qbCc+defVA6JU2IGLcYkPuRA2FgDdSe3dQKsRXkx
3ZpVd/InI9KYAWtq6vIy7zPfsNjuTvNf824i0UQKzUN/TcZw3M6Pmu/4fag/2/NDQnzgG99ERv7P
5/tzyLpK852etHgeRjqz1vBQUy9/5ClGc5Ymb8hag7ObIvp2rNB/M9SGczZ2oEoXufcWBlW/Ao9u
7yphHSNtsMYJTDAuM3XM7zgW6bbU3bmYtvoujPZqmhLQS1aFtaBB4B0V4dwSt3GvNPp/GRruxq2T
WZdAp0ngFWQeBlOFYL5JwVKZSps/1fWMEXeCTYk8/zBYNW750u/AT9pdiwNCYna2qDYOFIsXnT8a
S9+kYRYWDQnDfuUcy5ZoGQzQJ6VDSxmPIO+02FQ/whLdedenqGZiZsLxUDzng2kdAoFxVONHtRQI
p2Si7ASwT/xhwITD1n1FRXFK7Nr80ZnhLkvSix+41Q/KHLuWXia8lbojD65AedazRl0V4fCmmu1m
8Bp1n6tc1WMAP3WFX6Lsn/OmIsiqVda5GpJu5h5l6wUbcwB7NRpQwkSLXzCFN7ZszYQKCtlt1EYh
Gyk00+BZR+hlycR6TeEjH2N/rKh8UJ9ue354Vqa8dy3rRSfRvT0jGOop1udTIWvKbOyw0pTG3kpt
yKMNFaFGPUQ9sVa2pdbLJi1UPLmAwWxSWBNFFs9wUNRdGqkZNpdNBUvlrLgcLmh8b0cy7qc9NO+e
dGHBsWhaM/B91UwkyYX1k5s19sOyLk1lK0IVJziEd09hvFLJzKzaD9wVw0rHBb2Kitjai7z+Kn0W
43nT7vvs0FpxtE16DMRjQW/YAMK5RL5JoFBZl2t0eBt6j+AWRf2z88lXacvw3QOt6rfatyZouofe
519D1t4qIb0nT43XYyKHmzsGL46hfOlOUm+SwbkkvM8ddtx0qXeiWL2A38Q8b7PMoPb3ooOpihHD
LUybCCM32eo9QbwV9WyfTxQk+cGZ4I4WzLU+D96hl6+FxD6suGu/1qmTd+oG8BycqIwkLEB6QTg8
JF873JqVIrNnKgTqsux1kmVA6OD4YqhQt6EsHprR5EiSu4NqoKEx9T5apgneazdWd1RqLl0TGhRg
woOYMUAolrWwtte5YGXhUSQkf6DcavaFGrexlCOAKeqdK1GFPUM5GdYEQzcLv/Q43yAkqy5wfyOb
4p1xUzvwEVapYiAbNAn7i8ZwA8nkF1L7fFFGCztHZzryk9tJ5RupeOAPWGojLl9EIUifuq1OuVV/
iBI4DleJQWfeYvE+SRNMtnbmvgmv+Ig400CbostWtOJjzKsUGqX51UqN6vm/b+gfviDVj9dAVDeI
dy0kduF71STfxzoOt0NuUOoTYJdTo0lgmjhbOvHmGhEVgPYGJRXq5m2UZxTTKvchdbyQns+Umkqv
u2ChtaOgT465jLE/6dEWkRSoWmkqLBnVVZ623qHsKFd5CKqWnoFRyetetWuvyL0bGwrTaX892NpW
sozlcMEyV6BSoPTQcEpohFf3MORS2P1I6zFdWxVwPF31ljIgWiu56MHg7GLPXouIKR9+kTal2Zqo
KpQm76m37R9pJHX4znxUuW2eytTe4At/NhTtDnImXe7DwFTpCshnJtCP2qdxZYy5vYlUY5+JYFs5
UiXRjnau70MlR4O2aBqWAU0ByEjPLEwoE2HYovY71C5uvHvB1ZbIwCJfu1Kso668GJ3lbtMYN7hp
ZM6+GvL3QpVfTvLeGuVWTcxLLAcWUnqBlsd3PzgvK3gtFcaZ8VjrzI/4bWwC4GmLwvUQ91F/QuS0
JSrQO1Vl90GSx1GUwHpzS767ad4eErX+FbfxuaeAsfA1deWT+rclrvaz1DkpW5vqng1zGXDVrsm8
n2bAbtBBz4bMLn1S2GvpYgMqBKe90Ikxk8227K1wEeVNthtLZPsVuYYbklu+0n544ZfY7QkHg+Xu
pda+BqRC6ZTfbgC4emVgk9/y4yg2nhum0LK6X+DLrCbWL0Lwp+qdq3jch1427prRem9VBja1ByQx
VJe+jb6jPP4k7uwjiAFNgwT9SlI4UEBi/HVj918CZ3wRfPcU5SkYU9gYJtkCGfZ0re6BPQfLoE6c
bUNP3FD6cM+A/lyVOO/j0C/IGYythZWM+qnRxU8SAbqjsLPqpSyZlpmh+WP0VMIqixysl8WpmXaC
kZOeo/tD149VpwrQTgMpkQlxiqpfNPhh/PBZodPhwqy7uH1y0TJhUree+oSNMXBR+EVgth5fkPkF
R5HlGOh0j/lnNxkLkeGaibjgX6AxaVQ4alzhnvWAbg40tr7Ix3OeQI4zxhD4EVPbsdNPHtOIixUJ
YDTCPOc11rI6dvu13fTFyqusFqAQeVtqZL+XkiZj5shftptvizjS1wG03KPtS8bkOrsODpdXFLS4
KLNqr3uxwxpMN45G8iiYkL6tdchHe7XIVmaplffI6QmtRONsyEDfKSGx1MIakCtUyiMHi62ksbEs
JCXDUVhvndPR8a3rSxbFNX4kXJPCHK6tFPVNGQfWIjHTdM0w6FipMXTY2DllcuhvHU2SCw1K6Wfx
KwEVztp0oo8Sgv3CF5qxDNss2BaJBgNVMRgxQ/2Ez+QLYI2+YTTOcfSNSzw9+coKAmuLYOlbg/GG
JSJZAEKts5Vsw+FmlPhJisCWBzvMMtr1zdYt7L3qsMqqPZKamzqQe4lDh95vcAwqcqkilnHS9dOV
tBIwnVxADpXT0uXXupsJGvKWdv4XHNVspXpYa6BFXZsAtWkJzkkxIu9F98Uv0YXPhgAMacgOvrnM
rxZon+tYV5Qvgr58ZKrdbuhMrMusdY8qSvp1UWjFSucjJ/e1GSYPHhBeK9xKVSlIcUw/1TedKdAl
Q1SPmr3WUEMATPSod+/9gF61KILhXMK8QWqbr5PUFuRsQ0ab9RboTOMz6aGxN2ws4QxXyKoujfPK
3dpx8stq7Su13fwtIvRkM1ZOshztFIXSYEUImfKQ5RWDqOxH2taMJbCT8+VoJRCp63LV9yB2amQB
xyBQP/Loqy/jft1Gnxhkx09JOosj2o3SptqHXUeHAQNnZxfac+cU3Tlq0b3qR1k4/qMslYUSR94x
w523qnTy4vhFOyARxZPSBtET6h0flmTkbjyjT68YTQba851/LNDdpM3Kquml6/Zzhk2rV5LxMErr
59h26ckLcw+J2DSlqMLPuGntS5eNN6nJdWgLbcF4UKy6FtwFybKn0qLpULVDB8pa994iybwyR+7B
bgT72iO4rsDV1W1j9M2ulES1Z71DYfKzLJPoqLVwzi3RUj1w1WSrFQM8QnCq+zENwpWheAX95Riz
atfRahnUfTAop06C8/ess6yq/CmDbx2VecJVdiLrAS8McVLf/HxgTkoHYx95WrtIYjJXKi2CKu4E
Ds8T1RvNMvTDIL0duNyLjqH2OZqWHzIJrh3q13VcBz1TctBwVosRHCYhYCQaQke6+gjXAEQvQTuK
TdmF7a3FmXnQC0RHRvUombl8o0FprmyjlSuQzc9j6/v7uszuTtMNF5wtDEpo+Ha+Fi4TNzSvbV9f
ba2pHuRELKOizc+6puCwzfTD2Pc9bS3Ei8EIbC3t6mvmq4vUc4BRCSeExpYGJ1frun0P72ptkXN2
AJO+A1VXr8IIlm9v9+Vaqem+45Ed1sjpPoteDXYelkwK86UNFj4kM8F0D509HtzWNODVGZ9jAUGu
dtTqCRkhpgnwTLKjj1SZAMEj5VHDjlwbjnFG5KStxwFFwjijZdXx02PaTWeU5ktiTViooGoeSc65
69VEgcjmMd+YJrj0aAPxJFyH0AAPcc3AayripFX5pc0k7Dl96yLeAhTTAWMS/q2uwoxYg+iK8gj0
jYUYuJGyuM03cDtZSXY6AgTuWTbDtLDWG2EeEj1aJY1WbmKcv4QOAP/vQMOvQXvzeen6PYSQjJMd
ft6yX2L/M8gbABqMgCyI+m3bK+Wxnm6GKNGXQWR76zIx3HthXnsSsFe1jBSEv1rz4hpQ3SFc+2sD
zSKRj96LVGW/YD2nvpRW9lSHyXoIRu0VcPuxKIm5D8zR31aJEC/zpockkHkIgFpTkd4HM6ElSXgv
LDoMTKIKiNcwXqoKKzM3pvOSRm32rChxsmmBM1GreE270vsZrKIw6TYgrt1jVlXvCOqXbe1Uu1bN
jr3js4wstVsNSO0KvDI0aKUHlEcv3QAMXrO6DDCT/toq9Wc1dsG2pmkUUOM8GMGPuiO9oeuR4nQE
SCYDZdIaPYCFaobFpWkRTW6SNNfYygrXJz7FbOh3Vd+QeljR8sEhsVUVLvyVFeDnR9Sy8DwHrUAz
WJe+uroY7abLZ7bhBPkRxr4OgKBXtjjV3QVjmYdW19X2zoiHZZTuEQv/wqWg8jBD24Iq1og90ZvJ
KS0ROzleIHZVHOERZrF9c/BcbwotVZZWzwymzku0Sr2CXX4Cb8cRDEa9ybdlHDtHwIj/QSk9WQX/
aSmRugqJ1VRNiZBelf8j/jHk5O0KBzu1oYvmpIqYVB8Z7kL8pUyrCvJt1J+t0jjHWIm3Va0Hu67r
3gKYZ77cQ/Exj3rYkasGsxBXR6h7OwKt+ls2CP/sRpqxgilyrgvLo0Dny50V+COykVpsDC2/QPu8
uqmDPM3XVvPjBqLatUTah7BSv5lpcKvDQDvSXPlKxKhtu+b/MXdmu5EjWbb9IhaMM/nSDz6Pkrtm
6cUgDyk4T8aZX38XVQXczEB3FfqtE0hBCURKHu5Gs2Pn7L22Ee5jN8QcJ+oXcADQKozcP/kBbLHa
n+RBkRDj5WZ97DqGXXHAFbG1iECvkFRNcfBQZRbJ3BgKFuVc0UA1YhxVle0xw/hbxbnYlQFI/s5O
6aJ12tu/ty386Wub324IKgZZU2ilde4tf7ctRBT9lqYXSKVAY4B3ND4zrDZLGVGhdC3JEmlrCRzW
CB0szQMB1kQM82uMYUq3rWPk+3dwBqKtbhvmnqIdKyWgWoCj3Lgst4yYqefWQmW1u60GeY2zKViN
ybUugv5f/Jz/0TdjYP78c+04ZFC6hiswzli684fwPw8qM2+Q0ix/9LFJ3rzAk003qeUHZyOzLETX
dbr+eSK8MT2O5lQcUXrpd4b1BnAMyM/QyI0/teXR8Ml4Y6R8/vkSATt1p+iMvdiE1EX8PLTT+8ZT
PKGzFFfJCtB3ETvbqUNWyH3JPesZDaUxpCOlt37z0OEYqifO6nIcbh0ibkq+AIXgaG7zvnQWRW6L
K0K3TV/an70WDG9cgAciVsiUie+xguAmx4oG0M8f+0ugohWRRh/+ZMi933KtiCLiQdLAaJcl++Ji
HIgPYXPo9j/CuXQ+Cqy4JmUX8MJK8twguJ18xBk6ABlpnutK1ffZ70lfBr31VgRQznyzjXBLJ690
qtx/fsJ9k2LSd1Vx11bDkxqteN91FkEzKb1iN22GS1BSrgaJwGLdWZ8Fcg0dlKEJBKc23kgUQbA+
LUSjoNF7Vvlel9piUFb0QO9JbfpxgGataHhrwPJJgYiwEuBxQBu4b2ldLVpBMdnacfMBDgbHJffU
+ouxhAd9YU7IpaJpmj5fjiOKfV+AtoBisu4b30D+2txKm4yKHPhvO8dWpRZUZlNfFj3ZYgZOjAV5
e4oSPbU3ScAWFPLgIlr56DLKgHmBpyZiA3ZW0nUMYxWjZli4OJ8W2FFMWuLTJbf8G3/BcmURnIJY
o7PXlacMSvdMYmw0X7gffNOPVIfSyMc5tsKBriV+gUTMVladiE2R9miwUBhzL0jf2P+HB6gp205k
T6Nr92+1UntOt3gOfJTzhr80Al6Txgst10aejkefPrRq6FIU3Z2bJdVj0PkhKQyWXV+I6a6XKlHb
n1ecYfk4kb28VKyluZslr4K8v1Ok2Y++liA5Nu1iGXZVtgVh/fVz5SLCnIALDVlP9zzw0zY/j3/I
jcv0WxKm7GngJwGREAM07tlIMpNEoxoZcVCdmL1xURJ0ulX4qtJu/Ohi1oscxr0aHOvQCiN6Mypt
VgCetFC1lzqS+jk0tDXzsyeUeOGjOwCELSx0rr2GYbBX6Yb7ZXlNierB3hPmrvnMUf5LHOOp5xf0
lIbmvBUlqi7fRwa0xxx4592AgyPKzQdPM3McV3ZIExCoSaT78C7pTSRykkcj1T6lTzrLz777v2J9
/UdGwPa7uPvMvus/EQF/JXn9139HDPs/yBDQPexg/zND4C769ak+g/bzr6yvn//nnxwBzTP+geGZ
lFvBRmAZ/uyv+ydIQPPcf+ADxIXqCGF7oASwNP+L9qXb/6CcwD1uGSYIAn0+/v5F+9LFP1yMx6Zv
U5vr1Bv2/4Yk8Ee0n80/ENCFY/o+L8Bw3D8SIt2Uc9ZKKwC+pbO1UI7O4pUBdXClYfSOxqPMbkEA
ICVjypJUF10fuLtq3HPg+suwf4/cnPLFBiNpHNOsoFnh07NssyfJYOMvb+1/4+qfrYj/31/681rn
iG3douXK0S/mY/QvFvDCMTEMRD7brVvsq6y5xmWyNfNLZQX3fYVmdLoQCvSfXHl8Cn/8Vj473PyG
M5MWvD8NcEkpvLGPbBTMfrum5FghH0RpcwrQZ6SJc6ihgRv1B/GNqzI5GO05Sc1Hb+8QbIVJZd0I
btK68x+zNvW/m67nd4PXxYISQOF83fFmj/Nf3o1O1bYaW16Xo8861GCdBdoduSsomtdDV60n3PFI
whe9Z53//efwsyj+/kG4KN9RiaELxH/+A0H4y6+2y0Ih1R/Vpk4JXSqbvZD2wumi+9ajzTXK0EJp
wlWoBEIDf5xGLzLWyIq39gBTzKeB5I1o7DS6a+xtV2+s7uO+f9CH8dEU03vBSdM+d059jv1haQbR
JasxMLim8WQShqzwmGqDXOf0uv06WudCPzoGK5gDQWTt2o7arfCfI50BxNymbuVa0inrJvfZ46rT
cOv3Op2uYHVvWdPRFO42G51tqZFXWdjP/O8PpQciuTrWCoKPXdhfdg1di8EKuNt+R8oxrZ+CnyD6
0+ioez1oH3hxL1bT7MlT2dsNQ2TPGX8FNapV/E1EA3Aj8bqM5PMQwWzz8e8/EG4Yfy5SBz+78CGV
8AizJP5w8cbI6EAQUTN2Dk6YfRpC43hQ3dEO1jq1rFpBACcqOjUWrBCfSv05BBDyAioftL8JLVgs
GRYkwWJ81qcVLWWnp125MD4V2VOv9NPdAjwWrdOF0tdBtNPlGpkwseo4Y33QxLs0u2bDPpkYuHAi
I4ft6BgFCHdj4g2McjNkb9K6ixi9in6NEYU2qU7bwllqEcPH6DGJzuSvdDYV4y/yYxu8gASIDfCT
Ng2MAGOT5vsyY0K1qdy95e4hdvsNNqYTMaQjBSRdJrVEtN5w5AdropqGeBcWl9bb0yO3CGUQVyKj
SpBnxX2eryaxpaUiwdDXG0lcK4WP3DDvpFMEt64kxc3cQsIQpSBv46hIaPA3RXUoGRWDkiLEiHXm
RjsIuCRk70a6AUhT5IPubmXE6BtQ1RKdQRXds+ggnxjpGouSmt6y4YWM7CDaT7xL2PEisHpNJFdT
eRrox2rM9qiYIPUd9P4q/E3S3Y3qyPCY9r1NKspXWC5J1/gPy+fHev63B3pePr5hcBTBcMB9/Pe9
ZIDcQvSkl2yEfUz8V7d/9AHheSiFuGdDcoEeS+vPY3I8nu0sXdWIOTEAn+2gfsBEBmc62XaVhj+V
fQe7RQXQsW2eHQ8PyfCY4zMZKmOjN2tv3hHrbqn3r44+R0F+V53NUEbs/PaCooluS8EsUszm4R2T
qoUmCYyfoO2xXof0W5QW/b947affLt1npvBoVLkX6Fii+u2o0zKm0E+aVUoHIVl30OPUky0v6bgS
1k7LwW0F17i5caER4s7Ir0P2qLkXP90MHlHr54SeVbBuFfzqFTB9YnXJ5rkPs2HhDitCIrm9MRuz
V0ZubCjfV6Z/Mf27Tl68elfYuyy9TtWzaB6t8dVK7pVMmGD01NqvJtBnJmKDH696t1zb+XQgKWPZ
iHUV2btQq7e2ehvgs5fyP8bXz9fHPz5d1+d+KWaPO4XDH2c8+UtxaLsZKSza9DkQsLB2S8NdU0Pq
C5nb9lGWVXrAwsj6ywQGiTnuUbKIRRatdVSuRlhcsRqd/da/uRLvA6mHv6XNjM4xIeLV8lfayZNt
FGppwolfOu6vnhv6OrWmeNuEtbf2zJ0FlH2Zx4AMIR7cNDpIWa2Fd/9+KVMk/XleU1OZhkF5ZMNX
5dj+Yy0DhyigASIX8RqyM/wav0aLKWWhwNyvaou0hqD9yoyUOEFGc3yuTIM72W6YLqIDcwgKhXu6
mgq2/hKzcpMky6KybpBfzgLZji/d29CnijAofCVaBV+0otneEA8aBu5Fs6AyUSQt0pz06xgUr29O
2zIqdMaFZHckHpGB7zkx7lvbKciqyu8q7Mg8URo9i9hauGm2q2J9bVf1iVkqfj2maNzu0kBDXgIn
ELcTiQsRTWjQe+WkgUBDeuhbzFV5ogBjopTvsIRy9y0Y5Htz6FB2CvuRzyPDqYz9xHS7J7Rk69hI
JBMfZt+hORAWxR9pcryzeSXzRVH20b6unsEgHIupw/TO8J9xlEIbY/oaXoNdEoflrTDGFhog1iQy
1uHi6EmIqKi/GpowDh55y9zStPSILQxOfwR4kD4Er6nV8qNr3DJntC+GmLXFMYbBUYWkYzDLsSLj
wkzduNiG9+wETrJjPlKe0rzr1hhSmFlbJebwOLUWtUajm0TheBnD8mM02+8bRMkHNqENwn7vGmtZ
e+nb8YWO8CmferUfbQXQ05kIUqpodZemuA/MioYnT8cV5tyrmdXxghHRHS1nwAPkijy4E6GTRtj4
2wrCX57EyX1oiOfATPWbHGv7xCdElGbQHixMd7qp9rIUeJ7isl79fDe0aHaiqA9PWlxTlzTAakmq
IEhFiluDVmKPwQie0oS4xkAWd4qxr7KOgu8uxrCSlJHahAEiINcAUFJJ/cXjw9jEuGI4nmEUeKN5
Hgkk26RYstaN7WibxrOqpecny8zPnhUZJgeLwcbSzBVJPMr/klXn7n1VFBs2f8ZcDFGkeHQS/WDR
tV9lYS0Pev1IEbdVCVMKmgm05gc4tk6NB2LOlhnt24TqA9ZXvDObkJY4056QLhLe0PzB7ghzhGHt
AFtEoGP2iPwLGzFSbhOMqnMkZH5xTVGYQBD070w7uLlz/yPoDYM53oAUXjDu1iIUanMp2TGZjFIK
j1ziD6IzZw14vQzOgchqX2vp73NB2GTpdy99AJxyviQvFdG+tLuPocfgLeX8lJil4kQ2y3AkY1Ta
9yg+8WMHdU/ilO9v2iIElRh/u16LlEvGDNZ7cxOX31WbVYvYnAe9idqhrqxWRqr/HkWnb+OuPbXZ
XFakw7SuC4zgKYvtEJFWeUgH42Iwe+KMarOjbpjZ0a5Nng2PJOOpTIL7wa0RBJcFp5lhU8mL7Kb4
nI5+OA2HNOl+0kvQiBbbnunend+x/SQzf1YDmLN0ovFrsJDcZYPbLdgWDkVHJHQx6ViqfW0JD/Qq
C+2FOD1izbUuWdnEIXUxh2cuu2IrceyVTDvRoawql7LHKTajGeFKnqatzHzimlqODGLVdqFpEKYq
Sf0kJiBcQEGmJleMUmh4r1WLHw+PXLXMgurVszV5wKVBW9ImbAPYBtPHbJUHKcem+RRPbD+yeiVC
iso4OMfFN6Rce21I+U7rVRCEZx3JmW4Di7hfUnqWjjJfZMGAweuGcMtTOm7spI23PZkeEaHHE/kn
PFkEYzVTisKGr0si6ioC09gke7SzC1tRAcbElOnaxp4aIhswB28MSfI41sdF2ZTIBmXfrcj404hl
OhC+yMekx5uhnKFD3ClWcUVTIBX0visMUo7Bb+lZz5VZTlurZtQeCpKUxooeus+MfYEEZpJZuTKq
EZebN+DI8Q3sbQrHfuTUX4znryJonvxOw8TtNjb7ONVo7Kh94TIJ8LX3sWsSTKqU6KqvqZJDtpIS
wc/PT5i6ZavAJveMlzjHn/PweSjJr8d86q1dt39l22b0E+ZkK4HDWXG12xiY/1A4DMDk1WzdDZnC
QpkMhvaZkgR2xAArVbMiLChNiTwChjcqDZTuhC8vO6sYd33uHk0zB+bkQq2dwEG0o3FFG7XSpgLi
68CWnPnVvlYR25rhuivHMh6Htn9Lx9HekTq8Lvta7rUkwD5sUVipfF+bJeOGvK6XWaM/SSaxQutC
1uYXIfAaQp3pKnD4kcfEmugt9U6k2bBpKuvOHR4IZPo1iXwrbUrHcKaGdBpXyB6jyYq3bKcax0Vc
kZIBrFxujhGI0SBxseYUBuyE7JzQHz+m1NtCoctqXfJJyqDG5M2h4ffSILHeWoTpnI+K/w20A/an
U6RkQLu0urNbtdK0qF4SaNMtS8L91q3xDLCC7JjMUhvTK4k+a3KGkY3ch13nnEFeyFqYZ3xwc6+Z
OY871KhSA7OFGbhnFr4ngc456VkxbVoychah5oktIU8fqqPFIEWPPCDSqdG+Bd6ex1ibM6h5W8kF
1Q4J98X7FEnXPbNv54hD+hgjAfC0atgPqYd/RU34bWLa51mOKjXt9PDYeF/+aCWnACvZsflyqEFO
mlm0p5/vqLNjUBiX2o501jngO7NZm6kvztIpY1xABK12olx3ozOuMbY+SCkVaBDxFDKz3qcwQu5+
viSUq3dB1akNkaIaYb/FQI9lJgoaTXZu5i8/3/18QUT7NAjBMz+9VBZpEeRQjr+dsUNIGCvhrBuV
Gkemo9PKr5j3VGQBbhpB0ix10A77u7eXYxwxOXzv/cG6w/sP3ybHEe0VpPvWpYGE1EEPGI6YOkNs
cAtsZvIwSZLsjSpL9j7eSiiOxblULrlYIV39LHdlv/jJAA05d8+pqLdGEhSAW+idd1XQbensky3s
lMdCdNxIfXzsQRCre/6iuEb9bodEhcm4QtdVW/a0c0cg810WX1PMA6RhuP4joyHt7JbhMdZQzwg4
3K3vSEK5gMoNNKZ2P2Q5xeMZeX36lCcg41CWdO9eUF51s1x7BP9eiiD3juiOjl4QBCg8q/5DBJ26
BiG+IMRa+hl9SXPHbgSlp9TQYon4WlDzPJWsXf4GeX9A0X9LeQ/OZeWTNq+xVfv9tCcJOjggYhvo
idlfQx32O79Q072btRD2oKjDwSQLTMCVZG4hQeIECdVSyvmNuOVUSy6ZOA9I/naxteIU7+8mBCHc
6KaTW1oSvV9Opaymu2y0FDkWxgAhL8GnOiu2bP/kVS7lV6/dMpEhuhsD75yVtXtOXFjUzFI/2vEd
wEcD+qZgkZQlk/XaelBabGOFICgYBxxNhra9Jx5YPbXNyBqX0yayq3ZF3mb32FbmU51bSydNq7Xb
0DFpZWBtYo6CCKNHNEX+XW6qh7Gagn1OS4yyXzrLuCa9ybKiF9PtB8B1frLyO7pjI+TkoeXWO+Ah
d2UwYbsWL7gsnJ0VfiRJFczJ7DttvNc82oyDrm8b1jsTEBIG6uJkpO5zAFlohdzjs46oiwWgxyFX
qB5grfUXvzH9HbGuaHz0YE0+EoQaNGueuUE7uVcGJEZ02lzO+43ek17t9agdKT8RgwCP4GFfOkF4
xiwBGyiab0m1vpnikSlfMyBOcLJvlO3FGtxzNV1r/RL6tFDUnCHoFkiXKbJPYVxvRrc4jVX1TlYj
IQeI5YoCchSX1NepI/gzNSrw40XULuU7/uurLDEu5GmOpikraUBh1iEfAlWSGa7alHSYuivZL63m
N4Fddg023+o8hunezVTju2u8BSMGmcBrqbiN6IoYP13qgfuNHGlpkb815zGfjA5Z85iqVR6OqGH4
I6YOh7CpdxNTz3XodQfiLN/KHgEUN8ylkfQvpe7gyA+bS8B7pcoRz6HR3ihQVcehKJp3Sr4DCwVW
CgaAAV3vIn5N8+TAXj0uDMP4lbfNS2CMJwwRhzA3bwJJWTRA0bJAbIxOdeXTpOc1iJMdFcTdZwaX
ik1WKCTkKOawtYrHNu6vbV89TnpB2ZDI76hGfl32HMGmBfe7604/v9odAzKYsy3GHqIANQJy9Xx+
RfP0TST5O5UyVm4rWuRG+Xv6DokeX4rY5xJb2YeeKn+CwIg+V28EjWVWcK2lV8ckQDhLn4NpeItH
65UcEJwBTUFHk70RCW1kU0/F2nc7a9Oz7JP6Fxq799zn2V0cG0tfymfDtneA/5YG4fVJTxaX2U9P
pi7fIi/91WBgWsjJW5so8mUjtWU6BT1C0V+GVUO5sG+qtx4HG9OOymMQI+rFtJNriUZgicXgscdt
v4R1e7NEfoJf2B1qme01Cv9FHH1JN7pKEp1TL9qZpYIBh1GMS8MvS0cYRNZgCk2vfoVXFi6Yq2K5
ybVvm7Q0YLTFsgqASYQ0/PLgJhL50Ls48yz7Fpv8FptLOB73vVPxQh6HJLnqRDZ75IriYMmvQIfT
JY6KkXwHbuN0LHYwUm/pWEikZo++X5wtesI+JUuaoUbzbe9I7tYitLK956GInR5SzabDxe8rx/He
8yjVUNMLNPPcnpxfRaZd7eIFFD79zw6i2AwG0oJ4A2Dk5JWM7I3Gf7adiKg062IH4ZONDZqKzcID
TwJq3g748M27uJ5NBdZzW/MYlrmHNkuExzSFW4NL45H0+H2YIawlpuFJhdFVnyMJTYeJuIM9XQEb
KY30pXTKjeFQNhv8+I47Bfh151g21soECUo7jfImtJwXFEe/LAJAl4XRtKs2uY+0Ol1NaYV4BtV8
RiiL2TirBlGQExqrfhLTYoFivFtHQN6GKHujq54v4vqm15SWnse2MWLSHEU1bhKHQQHn6ZbaFt6d
TTqD34LBKTALJWCoIAD1Bz+zSZ0z7S2Zao9pGj1xrBUbMLoL9GkPvY4e0BfQSbPwNRi6F8r53w10
75Xsev7+TbBGwbPvZfY8MPJZRHW8Sfg31vpwlY7JxZ3d6Y4FtTV07py07pdZnZyyJqsX5Mh/ukL7
1iOjXgUaTQzhtw5ppzpZI8lWxshWCRRE5ky5GYcZGcBhdoqIwyHMBiPghDXDL1bB0ARLLuxLnO+Y
QrQAQ0Jr3PWTqpiQhOQlJOOWLXE9jAZ9GnBLY5p4iwJUS1JD8Mm8lyyXapsW0+3nTZdmtY/r8uLZ
8IraBCX7aOsMU/bcnBFjuwWm8sAh/q1C0x+X1lIEQ7Ii+P1OGJNYOrF59bAWLng9CPQRSnDrZ1hi
i2FpR/YhF0HCLkvEWV6p+3FEwenm32NtfWZsTSDJFmWqbZyEZofmvjkMwV0iqjXRbCGyf+RW9GF3
d6z6QzaJR7QqMVK1jyjHDpV31ySP7i13PDmd92nnUIJ07AoLhjt6N25n+vVSKo8F71BymylydasG
xFj9as2UfSvk+jHDyFzyLKedqp1zYLGgadVyWYV/MoVfDQP/0h6p1vzypZXRd1zTJmupGcmWONUl
/CR8mL+9vHjjMV2YTvWJrqsjjDB/M0KFnD4+lMr6cGrtt9mUF7sPwbajoGDIMTWIUMn8LavvTN/E
RnjQJv8Diam12ABOplHEI2GWRLaS9I4Mp7mzM1oUhpnkq6Gr/SUUwnJR1caZnMkLiYFIWTOD9p8I
Fym8G2S5rxXMQkqxJlxXROYQOUH+XVmTC50+x3p1iMDGyw5tYQSDg9PGHcgurQleXtK/f4V3ciq1
JxcrzcqyuBFz/9ohOcZLIpxPp+M4S6KJe5P0lpULmzv/qFMaLBAR2fIi89aXISBIGIZLP6g3tlt9
RMpfqcEo761KHIc+W0eYVRYBQDquIXKtyG+fNf/SelFzVm1CA9ZAE64Rwbrrk3I2O7AtRExqvNi8
jL14ID+TDm/0hIoRdlsYrJPSodXow0kxvcxd+vE+q+ttgdKqCskEST0qLxBxR30M5/7egM4SRZyE
GCfJuB8zfDsmTOZaTXunnX6DHb9Pnf691Eo4l8BAiWrpVo5LXUMbkcKk75ZjYHHTrqdHy3DPsGpC
CIVMG4hgBN4w3vwy3ymj2Id1Cg3Eh/uDaIVQnK4+C5ZDKIuHgaxAh5stJ0/wIB2mmRjfVpX1kiaD
cW9x5VnpFvMMV73COQFXFI3PRsuIwiMbxpJyB31KW6HpJpEWOamW9p81Qtm1j0VqORodI011JC0G
cZ5EM2q5IS6i4TuPwwcYgKQWCW7NCTorFK5LJ0ftPuX5pm5zH/PdXVUd6pmp0Vr+ER1Lyv1KvsiA
1qZgNu65/VMiueradd8ve9f8CFgByzDlvxLN8pkrBIcyKruLXTcNjztERdo63cwGdar+pWjrV1cQ
eJlKLSC3O0eHV85GUBRrILL7daGpHTzH+64UFxP+Os5t+OLBa6lwmjoifC1s7+xx/2ZG0T26U/E6
f2Cyo1lY59UCkeg6sAlf1n+5brxW9CqyIH8gCBW1Y+XSSiyTjTXMo0vsn7ruQcqPP/2+/D3CmdnG
gjkyCGlEx1Tw/sSiZTW+y+CXlahzXyt7VWmk0BrNthkIR68CAGQMbBl5bOhhoZCNgoeZiM4O6dYH
XB7rBBvdoikTZKuTdnSxS7StGa6ngt5YPVT7wU1+d3KIsFibGbkjXbvIUPRbr4m/zQqPXo6gcT0Y
wUFLwidsHjdR7aI4e3RyZh5O8uVKYi9R/0M8CjlHIOhHEfFHkdNuEp8EqR5YC3eUb60ew6UHdWPp
1uOzOcAe6Wmsu9QCmuNF18zpvpIGdIdf+o8VCFB8geNzqECYFXuPekShf8U2bFBu+ix7wfSbGfJK
9VQA0RG23e9cAuJM6k80/adYZhrAv6/MHC+GS2AosMJF2dYN9+aW7Ce3XSZOcbLc+qlN29+TgyNl
iJ/a0rzh7uzmtzNYFu6cUeac0tZ8/klUc91w23vETNOgcDNTP5ggz7T6faxdBMu+tQltTq3WJm4W
BB1NO2Of9h0tbc28kW579ge5EML/JAOsXPWo+KWgJvG7g+7ov2MuY/vMPDluDyWDa9mQk64Tr3QC
26d0raZSX7jGOxpUlLrTuOnTaJ+C4FvkMrgKVbkLu+BgwGRhL3OnefA875To4khQz1enE5ou9A+b
3ApGVeVT6DNsTrPQw0eL1UEMCPVBpN2gFZy60P60VdxvG0njXUTmG8XEc+zriv3QRgkJKK8LaaLP
wXdE23L3onmKJsObtvWoLkk7PmZTSS/JQWSfJITXe2rbNPHvVsHbN/JOrXzs9HUjzj7DE1xqfrc2
Ax59ZGgLzYh8WoscfkPHOxGgD5bkQzfrlgQs9gjrq7OCK64Jy1YY/LQ8WBVUhQt/yHnkAwi34xSt
yDQ8jMI9TrkM11ZpAPIjUw9jhrOYyLGEXsMFI3J1JMRDvshN0TMi7R77RL5jfp4B88PDWKuvFsU7
ytXmdUi3KGY+pihrWPgyXNE6xQ8kHdr9IDNN+sl97qUrU9kYwLmjb+hMMRSdMnOdmfKAHktHmBi0
l3gUPrfUrDh7Zl0tyRe82h66Xzvj6oIjoocKvhC1fbFhKN6BPXh2lM6R0DEDNNgvU5NKRcaPKpZv
uUYUdIs2fMPWxQmbhhvPNq156gM/jJcOBatEfmvuy0Cep4RTxSkcucqtpt1pPDVrNmytqDLm/yC0
AEbzIffhwZLpp6PK92Ail8p1u7um0og7s2Do99chpLuToJOJkmczKi/CkDM6PeJSIUZvQYPiQpDF
q+phiecJ2LlgwsVJGNWo6V9tQ79n9PigpZ5Ex97bTnZ5oMxaV1XsH5O6fJSkdW4Y45DYXrWHWJYH
p63TvQvkcTsK47EkIXtJIMKFaPtLMGG5xEFwjU0yttJyCQHPZSzMAeTUHOiBSsc1QeKCuWm0Eb0b
nUlSV/AT41864lq6Fd4ZSgEzF0ZbkTGsRCiudZUx2Alh1ZELJptA0CWn5q+aEftsCvnbfc+iMNow
D8fZgZii8T9rEzQWo8xN5yc3tJRbPdODzYC2ovHTFdgzh7hC6oQ85CHEP00fYiTKoFc2iLD01uSR
vWiwPa24PgGUM/ptQbO1KqkniuHNEb1JseG++dtI5OaSGDWIpTmcg17fq17nDmtEX0kUPzstLrQR
iiHrNLhGLVHYkE9mIw6CCRq1LEpHc4+dTQvJx721BKiwLskq3tK3+LJs/7eH9cJmDDJOjCwK2feL
YJyCteftRl0/U0Ole07HZD0oxNqe4rid0juhoYqQ+iWr7kcXki92o+zBjqxtYZkrBCA8Np3+0Bsa
eud+WmIRuPpNvxod4zAFus1WR/7qIM5IBmqExpV5UaVSh6HQHopw/IwNdUzstD/qIOG4sARLN2Tt
l4L+eTsnPEQmLaMJVvncFBQIslS1aiMZMOIpeSqjR1dvaLYO5riIF53FZTHre4ythLTvA+0zVgMB
GprvoP9TVOu4z4mz+MBAqK0nc3iy/UaQR1iYZyMhbKAbyPgihmGBUSFiS6EOJS4FAe7wKbriPoqb
7h7LHnJ0fzyMxX06OESeuRS0uvVZV/HvIOVMQCsNzrg1blOMsh29WlbGl3ZgABhZKZ1aO4qXYRm/
67nTYSNF1NAYnyMSCa9jpJkUPVHyOe3ISKEIjpOTlZpXEc9OA2qqXnQ3z43I23SCVSCygopUfuoB
OmNnwLoJueWogopi9UZ+dr6LBAFl2ghILaIxYRNYP9oauuhvPx7g+mH1ilwXqFn0VGveWjdRK+QY
1fT6rchsmlVfk+s+5QUwf91pnpMYPClRbKyfhEua4z5qo3fzYuPNNKsd5i4ukU2IGt9ADqrHbkO8
1HjQXbR+Bjo+ZkBPRLMGBzkMG0+bnmfwXjmC86cFOXnResgJ2Zi6raFFT6GINVj2v12reWiCqN5a
GtYkbZQPDH27kHBwNqadpSDbVpl7xS69tsBK0nkCAOMFzb1LQ93Ux30yC/YJVazXA+CVxeQpruF6
MgN9EB32U3pobGEdkeUNa7akctEZTXcsS4PV8vMtdNyJx6i4L2MnpaBLaG/VSfNeAn3P5FfQhdF9
6XX1lsTa3+WgVnzM/hZSFyrOEQGa2/QLPMWMQIpTnLsfMaml+36GIo81RTMaQHrHRUQsENT8ygS/
NTXOXrZBj92tMQCp4DalF3HXJtaK+IJuh14FtF5Os0BCAD6NnKGeCiHfcchxkQ6OXi5fOpiHq77F
EGp6UXBoMmb6GNPu/aDoT7Hvf3pBn++CELWCX4tTr5hLdnbyYpmx8fAcZRMe1Ih4PrdIq238/9g7
r91Izi1Lv8rB3IcQ3gAzDXSGTUtm0vMmQBve+3j6+bKk0y0VpBYO0BjMRUNCAUUWmZlh/tj/3mt9
q++/uqkpPgYpf1jnWt8PdQZKPYmAuUco+hu9SV/0qVjAqM/45ATTRAeXWfcdkpWlLNvnhDZEvhJy
S15FcTGxda1y2Tv6oK2uhazZ0VTsaPGut0xOZdWsG1XSyi307zRowCWMFQXHpLHmJd+pjtzPzC8W
TCVt2UWFuA+XGAOrIQaSkm+lGJE+Nrxg6hfVI3IncUEMyLautVIwFNpTn+JnrEj4Ah0oTTQSGulW
qNiRRI3XFLX6sHZ9Eljz/TQ3s6vzWN4aOQP/rm5vFyHCEjspn/hLCOwqYFIylBDxhRMfDJyhDsbG
XCnr8/xxLGZEJkV/X6U1XOpIgHNtTmCbusYvG8XcLRQJJYq2B0aCVNaV/GxqKciFcDqaEFptE+b2
uCCnCyt28mXzju+BAoyhj6vht2Yg3LwyaL0sK6ejXDuWFuMJGqO6lwZGg8B7OGr6eqrDHAxkQjNL
Bc58bfYfUoxb9ahOey4uer0MF20x2+NZk3A29SPK1fHRTAp5m7UaYz+d/EeUPvMYLOzu7mmc4bRe
S4PHo4Vjk2Bf6Cqxb5iZfChIJs+QRS7SKLyCTWX6npIoJKCy0ySqmOtkWwLr9I6AjrH8/Nh22XFc
lYkwSFn3o7Uen8BVXzOYB9PJGfA6a6dYl07oz1IhjC9DEymuJFiR3wF0lkVRfljG5FKZ7MLHJkZ6
Ch9lrbDYKto8neBSUdV2qSPHQh7EPMHu0zDUkNppl7w2iY8ypOahHIY2iJkmOEqEVEjlrO8hxp47
ZSm9cJEH9pIJZpoUWaiSkveizO2NOgmFs0zKt6GP6mNJ1EiWRr7R4DFdYui3xsS9mAqgdrVheMV8
T7276vdYzPMHITHqDfZx6QYTUGYLwnAnKlZ709BuxIp9ZVKr1FtVcUL9cd3uLZU36+RkNWopu51Z
w6IwWCFodiQBG2GdC7yPDnP6GM9a8ZENRKesyueCK/U1SdabbuFaX+d8PSfXdOZZ6JKLwjXcacgf
Vp4mF2MevkNBT3ZjVB96aFjbtSJSo5PyNhiADnNjOpmYdM+4ZJ5x9inwjViQ4pBolqqduYLLElNP
8UNOq2GCHjtH6vhsS8W9OvLo2kRzrBxWtGoTnQ3ySzA81RhoRoE4Lb3Jcw97NjKKamFhMamcqYE3
iVZ/QHoOd98TiJol6degKPgjidCKzuaHoKI6EgfKy9FAQGcO7U2migowZTGFkruG7qTyxCiQ4p24
otCD8aGsURlvB7AqGxGufSWckA50NvKfyGl70TiV0TZJQqTqmgm/pLgKwBvUUyXTQk9QBREJUPlp
qeZ7X4zjfa1P8Zb5+CabdGkjjlAs81giCBdBnKHRiS7kIX2AxVO6AjkvjEqKdQN4OwTaOhWg7V5I
lCIUdAL9YeVbEsghhAK1OeQ9KRAtlaEg0S6RtdDru35AA0jDsowT6WUK0Q+g1PI5XZa9SMtLZw60
YIboUxEHKGzmjWCtxRFZes+o03qS8zXQqvWA54m48VSpT7TMAjnp4aTQqWMXqtBmBNcLM8MZpyS9
qMWQXpawQhBLKi2qEb5W5GUYlGH+JdR6tVOtpN6hd3iSjKr3dbO5nzNLeFglIztNbfZpXtZwLe8h
r3d37JdM6UrjIjpi24xfxsKICgeJE07qSdAxRODrPUAOGv1RXr7KLtF8dBpgQozSOjfTap1XXWwQ
QdEq77Ny8U0ItraWCdbZLBDPWCWxy43WhMS7oLsw1PlEzjCLYT/S1EAQBmEk3oZKBnkwk9H8SuET
KdQKzbQwOv74a3SScv0pavX+dkkscoXm+qmrJH/ITeVZhzPuxP2k49lQ1GcL+M8clceOVKCzphaI
3tIBgueM97tSghbWM2SGMXKtojWfOjzXdhuGyl5sTd2BBiZ6Yinn51w+WAMSo3hpSTlosmMzpqud
k0dtx1mMkW2ZVzDN9xUtog1hbESaGfGHYi71dpJq9YD3Q/eWfVzyhQJUe8liRfemfhMIHd7Iu2gB
Cca8mzzlWbVzqfy2IvQ0UqruSp2u5zBEVOxgDxyjHnadtO7U671Xt5o3WCi3LE4W5vipmS7AkmQq
Qho3RVw8Vt116JaKZxUUiL9iA6Ft26NbuXZaaGdjAMZngYNtI6drECewI4pGYniYL5K9GKBpxOax
Sm9oo56llHeyXkOJh/ppmmm0kP5ARzSjahWHKNCSfbySeJxGaW8nE4IatRtuk0w91kaIsgvp0HQT
FusNRpD7OFfyTShGH034kBPgVozzXaIbb43ITq6WqnKjX8hJf4tCjREsZoFmaZ6Q7AaTAKBZTKFY
XHHjxAFNMMN6psu2AkHGMK17IUeLD83to9doegsCsfYLmQBGmmF+rMgONx5GYJZ2IUxn0ruX9Gbh
vdTdK40raR/KfW1LWo+GpQrfJpKgFgILkAmCZLLG7pMH2mcI7MqmVbGNmIPkaBLLmf4V/Qc8lmZ2
J3TWZRXMIMUABbEFslQb8cAUSWNJmwSpZsxAqAWBToecfUTQzKxR9CQcyPXfaSXca2qOVMwINwr8
NNQEyvcwiu9NMzcbkaupl9qTQEO87ww66pTKUG8Yh1Os2s2VDobnmG57ekd/b9Op+aPWy8eV2gWq
CErkpPjVcfA/NkJQSX27XL4iOMx/sASKuiRh0/qhZv/tMDlv/Ztb9knPrvnr+kMdZMB/+9+/+sb/
lW/+4+vHb7lf6q//878+/uotKJIhEu72117Gu/4fxzcMtn9447/91G9uRl3+xTJEQzFI+ZSvJkQ+
0G9uRl35hRBBhZGFqGi6qmpkav7TzWj+IuHUVyxZwa6IEfJ3bkbzF1GTlaubEfQMWZzmv+Jm/GOs
J4J/XcOGTfyuBssbZ9xPljhJ1OiWN+D3egUBPjLguUTsPvxNxq/ysw/xx8uYuigrKsQxxfzJbJXU
CssSYh3CNIwrUpbp4DkKQc9IMZ0aFBk6PiyWo74qfTOxcB3Ryy6Ctd82fW6riuC3JbzW4S5mj5+W
BJB9rCnE2MzLaLdE6DKqyjawbukF8gq6Aktzjun7d6vqRoRCyYrgGTMBLFa5kRsxMEdrIxIn9ruT
f/urP+T3Gcp/cjBNScXnp2mqaOAu+6MniJTRbGaXpTgm/d1JOTLOxu/89V+/iKxczSe/N6dwME1J
E3GfqroMA+GncxZJISr6RONgyknhjL22UdHQ+HUrjgGeuRSreptjdYDk+AiY/70Z9JuEitk2FWS5
4WVYLmYYPVzHewgrZ/1rqL5TVCcETShjgW1/xgguc9SfGNExZ6MFiry+0ryczBxrUmyKtv2AI6ih
nKGRDVU9Ud/X6dzrKk9KZTtzdCeEnT0tF574tjmwdaMo1NDwU284HZPZBETMkBQITkjKouhbUTkV
9cc4wi1QaeYsA1MTUA7sueilLAPrtngn5i0BdBaek8LWFsxGZP5c6+qwJYojw0un2YRn6KA4RaRL
avKdJQixIiRW2CyUYgDCioeyODcLazelEPXulomcjTjSLWM69DUNVvELYpFdMuzHqLBbs8LR0cOY
qhuSOVjSdReL8wR4taPaZuOfoTDoDITlAt+FJzcO173zRhRK4IFfyI2CdsC2hX4sJUyVnS6b3GPO
RL1paMKNRCB+6bPgJIwcyNaCA1rvtb5wpXMTd67SIdsdCZ7gzZZg/GoDvxfnZoyps1PZVwZk1MyQ
JqNw59Q412ABTUwMqBa90kJCKX9l6QDKA9uS8L6O5n4ES2KonTuOK6pcdGtEj9A5pgpz9eXRfMe3
wmjWXdI2UCjb5jIPNFPcFmpPg61BfPsMo3djtK8GJ1hadafsFEZvPoO8TdwJu4Yb/IpiKtfNCHvQ
NKP9mpQHZbkoM3h/snvSddyqwnQJ42U/LrT+9d5OCdTRJ+Z0w0fChVIheNHF14JRWSZxdZlP2XDW
SKHSePlFdyY+4lqiVLuOTXmVYVV2EH7Zwj1ozG+aVSZCDThzhSOkIkOvWdDCSzcKO5tZaTb1Um2M
kq4LuRo9OSgTm4uU8igJ4cb6HI7tVeKdWMcRZEY5rlewFGVFnryOxLBTkEmDyyxlPxAg9XfGwj+9
uQ1TvDrYsSobPzm200iWEqtiDRGZY8jJndh5aeGZdIUBocDF4YZNn5MIymBPRJqwbxFDdBVdDese
HCAc479Z0/5k5Tal372fn7xhY5Mks1yycuNjnCfTnqrvwtr3DBEFTCa1RX7F8Dcr3J8uo6ZK5iBl
Hhbyn9gua9HW9KTAemCCsrvku+YBURn9rx/sfwqqv6pmIB9cCypO4F8XNP/+PvzjOHRvf1KI8XO/
ljQapAXiVxn9wsrTZfM/K5rrdyRMsSL5Wbpi6gY/81tBI2u/IPySJRPWNUWFerVb/4Zn4FumzjPN
sgxFulZB0r9U0FxvkP98OlJoYfJXNN6GpOsmoIafHsJqFg0aI0EFmHiODbgmQoG8MtZMVJW3BQ3s
tbVI90LlhaC1MlCMysYuzY19slxJzf1+GN9LTNCtbhDmo3pE4d50unEfVckRfHAQGeuN1EanpPui
D/w+4FdflqdUi3ZI5x8YOR2gj13WWr7R9MXvSuXcEypU9TseVo+WZO6NXt0j7JGK4m5KG38KwzOe
Dpbxmecs5Y+w3s2W3G3itbr8OJf/vZf8E0Df+uszefuZRXJ9mY+qXhhUxn33bz++HX1V17L7D3/5
f1igX8+2zgJP8iIWR5GaiOX0r6/u+6F8/8e2y9/Kz+73V/if/pr/uNivjA/ZNHFUiiLDr3+W71zs
EqSR6x1FXftrYf/Pi13/BdAWNwFVGjI7/XcsEplvgd/iWr/W78iYjX/lYteNP1IMfn3j0nWroHEo
2C38tFY2EIX6MIKtGJ36rXbojuELhFDk6lyU9nLWHCDqPozf7/i+dwyoT9FjmhK5udFuyq3uZt58
s3qo+s6Z13riY/mw2CSjOfoOQuixckW37R3Rnw7IL3ztY3AVrwjAJh66NwDCZ3E37fLnnsnvZ7zr
gnwL1NSZHdk3/dqjdbbHdOiYDruLbXShLwWGFZmd+or9UnT0ILTbregaLySQ+HQKZqe8JXjPLZ0M
i7dt+tWO+lPnDZUv7VbbFwFsTU90iSrY6r65yy7o0bwkKO9x4jrFaUm3Jsq7APQypMdusZl/S5m3
HIEWaLMrdBtUzuLsq5ONYWtX3xpBssfnth230BaC4WSudnTBZfhpHaB9p5QgHIq6fk0olNbbVIf9
TJth3sfvy2f53hwLP3w1d9gRzqGn7pRT94Ktd1sG+iNNECe9q73Mz4PVNc7ZYbmRFSQpvhTQaXYT
Hybo+FTetE+0KXA3i3T6MVtutP0aMAR47Rx4v858JmbmEY03AxALkzTxqNAx3DmQvTCwyqA6kijh
WO7srTdwy/x1H3v5XR3EXhSASnL6oHfnLb5en5BmG3+YL+0p/Dedk/mTPzwYtuwyL7cxIW5zL3pY
fUg2u85bAyJVbflFvKUniC8JdPfDukf5ZZ3ojlCd3w4e5FR+n2GTxOlEL8WWt3SnvQqn/LsMxNaV
PwfA3ZR72W48ZDsygl3FRYhs992+e2hvhcB47veamxzn9+Scuerj8EjSmc0Q9Gy5sTN7iWvdANhA
enru+ULtou7ktRiAe9HBehV82AC2viFc1E688U3xU953vxuD+nF2U3fYQsjehafeJWDZybz+kb1M
gM7ZQWfrw6f0VluxqTsrnx89SdvFiTzFjz4hoPNDzWHwIce6YLpuEs/aqsfhYDjMVBw0xkHvEJ/t
SDfQABE8uZWLjNMPj3rhxNv51vgUPhE8Jew1HdKM7oyd4WCe2NJsdmNX2oFvcOBxXMxT4RDh5hQ3
sUs8Nt7hDV2uVyn3Jbt3eYt8XGmHaM0b3e5+5QAKvrJLA8ltPxavcwSf9GlHDBZncRrX8nmqrDuR
z2faujvxmRW39o07gsTdHz8chBfrsHocm4BW7xHlndv66wMV8BLIe+lhuisvls+16pm3yYEBc4Cz
1m5cza6d9ISF0RV5tzArTvEpcXIfjq1T+2oQup2bvjD724Sn9Dw+6B4lugPK2Ee34MtcKomXeeVx
djkeR20bByZHNrsRvd6OHDZ6DiwZ/uRk8daxcnCSsO656h6piWMeVVd2qxuQCDYXoqexIFX8ptTn
XATIFvWaHRrxWBs2B1/mvultM5heFkfnk8Id5jDGe3UvnPEuP1jbgVMw7yyb7EInYy/HIddeUlf3
ZrcM6lPuSj7hY4HpVnvcQw4C3noDuU67AwYs3DfB6IWPLQvG6EhbvNyExFrb6q67y8/N33GUZJlu
00/FDP0ZXbKoiyibDPP6/d9hg2ZVCUVxBqE+erRCiP3Zwbdekf3sCaQ+Lm78MrnDvuTmRZ3J9uk7
PqRHYUufNnTxExBPe0HAnLoavYJN+Slytxss9LpLDDJX7RDIfnqIt0sASt/rORXdXnYZ9jjkKHo5
yymPldIWtgar+uCCpvG5AzjNPBgIKOQp4vADvuHU3K/DTtjrbrePgMamjnpKj9pLy6/U3QZflV0+
1Nxg5D74V6UQ6hsPnLLdcJBHz+Tka57kMMM6EV6AtuedSevwpJ/SLd4aL77V/ea7dbrrdd468YP0
UuxDPqPgSZ9m4y2AfW+iR/WYfS8XwQM2RavZMXlaRI7qg4LxVocMi1P7zJ3hlweJXQu0ZGPTe9Gb
cTd9V4/js8zjDKEw7YDeQjq6EXBK4FTuWPqJbx28Kr3P/cTjEnVLvwmEl5w/5XPshpfQRtRnI15F
i3RZb6MnTLLMG5yRy5j85ezbCpL3dGsF1R5vFh11AP73/UfEOnsw/ewN+SPtKA/UN25UJP76pnvD
apO+yG86odcNYeHv2ezyv0wMsulc7f8b2Z8QryD4YQkk0o71AJebY50zn/7CTUVjBhvvLnwgsXXf
1bZ4LJ6NAOei9orlw3i3lsck3jI1CpSDdmCw8Cy66AW9LGGXvYlvVy6qOYhv6Ft4mrdwviOXFc6P
txNnv+SJm5147jgmqyktAyQpbnMC1+9w0IP1Ccm0Fzq5IzkMan1aYufylkxbD7+b9DzyqQmFpERA
aOfW2+Y03qhu5iJvPK1OsuP3O3Tet2Sk3Bu8Bk+yreyugeVNbvPaHY09pvAwvgfAhCflRvKgeASl
F3t9AB5zWx2Q3KJeKJ3Gb5/4ca85kUOxL1yaYX7ihtv6JgsYs59Cf/GL/bBrPTokot/Dwrc2+Hy3
wlelO+1t7VMqNQxivRqXC6pCh3vJXlqbKmUrnys3EjcNzjw3umGr/pS+9g8G1icPns+WyUt0i6pi
SzfqMGC3Pa9MbjeSy9+D5Kbbc6G66b3itbdzcej0l+mtRTeKkFBlwQEIhPHfhi0cI7hyCYfadsNZ
BOHJhMEAfeApgeQoXucnARnwrsTfkUZTAGQ7jQKpc2m8bMc7ei4e8U0BHS2qwygoHZgdp8GvA4Fn
rQzUIFgdCsbblppKuMlcy+bV3Ovtvgasck8pJdzKw4uX8XNuZ46rF/oI6jngKv/yembmp9FencJV
ApRX5+h6nvyBIbYt2DQO3Mq3KD4y1+DVozPmVKekzLNsaQ/uNn0ueKXwsBwVXg/vNr8l2pm35q1h
az7FYyDzg8reCISngrWpOWfUKQztUTGxFoz8rtLJveGhfUrsdt/4hTs9rGS9Z3t6vzuBt4g7UJX3
Qr1b1w8NG2SG0JX8Wt2e+8018+cyyw9EOyCFeBc/GccnlDXdh7bcaBrK7412xAJ8uF4+Ko+I7Fgc
LTfkmlz31Zaz5WU8rDWfs2Rfa6LUk/zoAIbJBvC0R9/3IG9TD9/ltt/pNxZvSbMNW3ARtW7zvWCr
VGYjtR4u6T132CE5xNx1gmu4Pf+R9H3qHNVZvNgR7Mm71l3o07bRDmWjp3rNgXLQ5ejb0k6yJR62
pqfeZtt5V/EQrX3tLCO2ljfURHbipJdkO3EJoyVd7WnhrBHM7YveE8So7YxGbnPNSrcFP7rNNxz6
0scWR7wobIrluaGcNOzwObuP7o0j0YHP6jMwHBKeAQATPBEVSLQ3Vwn1hmrPTmLefLmPjs1H6gmU
IxJHVd7SabsDk8jBKp+QP3+oFIYUqbZ0ocCzRVYxaqgv0TM/esrFarAXb7QjvziueykAN+eEB3Ef
v7WPTA5SCgIq8zMV9xZnh6sFooss7z3zBU5Ruac5zm9sT9pu8IztesooUnuXacA7mRgu79XmkJ/T
O6p2p+BRMbIyJD7JvXbppjf8GRBCdju7ySG9nqR9x8tbPnpYm1Poo2l1BYfkSAoNKjHP8lMqscrR
vpvDvGscGNWUyoMD34Jym0LZo5r1+z1pYlSVizP7g4ek87G/SPyrxUl0V0Ip3iBzcTEBzLbhlg9o
ogCqq4w8XcUnxY2S9JTYAh8Ie7efPiq+5JOf7iIGsLGO+eZWcTG67Bc+Os8J7lgtqGxAIsH8LrhY
97mKGuqefFey+aNdfhT37ZXMUCEdTxWfvkliBSYu9d36BlZbe7RWEifc2cLW4aaX8c0694F+yO4H
T97OLnkzN3KwbOvdcsfw/U49KKtLWvlwyE/KOb6zuHrB5FAQor50+10kbwovvMA13NZH3oSfU1Ne
q1xzsNN9cVPyfkSnO6ibasu78UpXcvlKwD88MvS2Qx4lgjMFGWY1XKmWmwnnH6XbCTb+Jj+Rp+Mg
GaccWFywOU9mYGzRC+luvF0P/SE8U/766wuMPmWbPlCcbkx7PGgfKasf86IEjpJP8vwxvNKDuH/q
rzZzhsyGo5G+Mn2m5sgYU32Vr/SRxX0EysM6q6O3Lrs2usNkDMNrrKiYsGBKdlM7uZv7pcvd4VGm
7OdjfpafCifd5Tsgf/uI+ro8Wi/LDncvWdm2vJ8fMsK4uEnrEx/8INxa98lT+dwEKXVWFoR+5zb7
6mnao6I910fMG1vhMARpYDniSXpJnmrHolysuLbYz1DEIVI2KNZ7f7iZj+PD8jS9a/OOD5j6/z3t
pf8PG0f/5VT33/P3tzL5Qw+Uf/9rP0iWfhF1iKaM+AyJ3ud1PvzrOFeyfpGBwsqYm5kaa6ryH71P
Vf5Fp0sFq8fSVVOlUfMfvU/F+oUvkb/AXJg/r+i1f46zb39tatJo+2ss+h8759f2qi7RMtdBvUs0
U38esy75ME/klEe2ksd7gGBfJL0c8sU8EkgRyJmB4qm4BXZgaxrR9lhhcKwmXyFatDHR33u1s0CF
HlCgnFX0DTbWHtxMlX6wksdJ0Z9phTJdUzQgfPP6d0BObE1/3OzI4H5NU1SvQ00+hqr8tNlZs3m2
WtwejNGKF9zVh9pasX2RmJNeyTnKMZrogEwR9yl8NzLhk4VyPWdbFn4J2HR3zYhSRtfwd65Ekg/R
GTgGrNPpK6ytIFx4NmeIQcSoDG2iHnDX6CpGpC57NEmp2vVIQTTCyu2WDUgjmuBSygfSC7ONYaLy
VEbxIxb0xu8aKHELIJZF1I+qZb2rSL5sRf0BhlMbzEq4oPu8f431gqXaWhjHgrjZrHctSNapUSQH
3Qq25Dy76FfLm5VpJlCn0q+i0bT7hhlOvNwOJhvPJp5J2krTz0ai8zNMs+zWWksSnwktKrzSW6Vq
m4rwQhbYcwfdql/F6lDAhPP6qAScfo3kqjOYs+qon5aIY9Nk1uqEaYXctGATXke9G6KhtIV3OSuJ
BhtKGgu4IbORj8kM3XSFiOC3vDqRFkLMTFkdccFjuaR4x5+7Ifml2xhL6kRyJjJoBVBPrFZhLxqB
xFne3sHRiAPc+IcIC+BuxFPtZmYNV2Hg0VWGxxy1PShv+AwInNOrvcXSaRC2GWZiAOjY1/nCYAFH
ajxdfqkRAtvCRI5YJzAzXQnNEzIIAOulvzpK1wajgbIY+7DBA5VkpFRev1fjtlNJRWp1YvJGYcUR
2e3DiDRsEswyrTung+ZwcQZ914ErKOgNjKrfdbrXJzQTa13BZViaj6I6fPbdTFshUgAhUeplA8WR
JdybFfa/cXqCirUmwlYOuYqqMKd8tYrQxg9huqGOq08HEdob76WCER34C9rpCmE48YjPAkCwWZHP
9HQJaeKJoqtZsZneBNH4lFrFxkP1USrTG0kMl+mqeTCsJ1SNxfXaaoV3NbJu8q57ioblIYXIkU2M
dtfkaUElMYfxoyGMbHjnkGuyF4lLSncNnZ88DRfewnjQO9qlQJtIpk2LfRUKvhlJN3IhXQe3xIzy
LjeChJFDg9zaPMo1sM+1RShJbNdp7sdDn9SvodKN8A3U73ppjom8JOyVlPt4fdItMCsdeW4bJQZ9
JZbYaQscefFhUUcQifp+lPLKVvs8kGuqLt3C55c7bFLHLvyOJ4kfrmPnx68p2/NisItONXeqhddm
mF7BduCCrGB7LAKIisgk803vHmez2OOzPtfSqewFys9FvNNy2iJ6eztFNwRWsOAV2qFoqw9yGDoX
7v6Cm/JoZqqtzCKDdn2q7VnqwV9d09sUTK9aFRIgn+2tqbxUYfSUVyGdFLi8sTyeFVShtpL0z0uF
CKDWdXbzM01jST+IhpgxpqXxoI94pkdmPgZST2GdHsyM60AnaUPRITTFHfY35UoQkN/6lqTIOuMK
mepHMYakCEoC2asb09E2F2k/Nd1ZnIh0XyvQMkXipWN5NOUcnTO2CxnL1qYZuDLljESIGu2EWoVH
1NO7cSkIBeuIB6qsbNkMhLDh5BcWBmBG4+ca2LS8XxHYD+o3+QVTFT0sagUEcErPGF18C8fapl+W
23Zod2NSvHdCQV4SpIwc2lkCOYC907FshaemlF/WTOHtYbifs5QNOfpjKCjqDrFq4cbYT1nNjH2s
6w2icRYhHc+DJo1PtWI020XYdisk3WhR6UXKkCRb/c3MoucMl/wmiUkKqtH1pDHyXZkTi/2SzR28
k9Y07GFd3oBVnsit9rSqDiYAGHoWeXpvfXB0uOKVfYvKFhIAJkiloDWDatkP43i3ymIe4CLN9oIR
dq6gAIYaMZ6aSeusWqv5uUXhPJKPtosFeXVyWIJ519SXRLikEEa3gjLYKHVIXBF4ZhmD8YoS9X4s
UEzMmnRWFKB2fXnpU4lmVzPrGz2Sok0l7IjJIOD5NtR6F+Px4mg1qIB8B0IOvtS8KYdwcGLCcTcc
alLlxhA2S6YnGxmdogMG0hNl45ZI32+I3W9ESIybnkQ/h2ck6gvxKY+se2sY252E6mPKhJWe6ULH
mlBbpSrY5IoqwM1c23FfvhmVoW7rJFo2ZItjH0zYYqrxaJdE83HRpZad1BLqbkFxtFNCo3o1P7FR
6V0qekJoPNSEWQXa3LOxm5MrAJsueMO+n3Sd1elMY98OeCqREfMoaeQ7VRuJ6u28xcTEUPZhuutb
lsc4NgLAi7EoIJqBh54ZXo0OGLP9+BqNN6nqaZrcblSlVjZ6UjWbCg8vSqJ+0xkCIiHZfLciJB9T
inKGDDsnpmmD1/9FXbgD4gbh+9XPg58DwGd9KJrmfgkTzO2gmepR/oHKUGh0SHkXwLr6wlNXbpsM
dRJchU0pNhNxKwYReBZukyholLdUmaxNF9YPQrhVSgZwc5JvlgHbVGV8DPJ00sTq1eiiT6xTJBNK
W/IH31cFRUvUcufCK3mZuCQxXBNbpe30mMmPaNzACj1i5jsNyujhKCrdNsoRL2kULwCKe9AEm0pi
xxPp7CERHn4ry1zYxK1lk7Kb1vQtVprSzrGB29LMFj41CVCasURGnXbMwkqxJVI2OlKO7cpEkQcv
IWh66BVVk4ACUY1LS+HqiiUaInUyX6S+vYWBkNutYmVuvUoADQqMD0tROpUlnsGAuVUv9N6KKDfX
LMGvFnYyJMiKJpQgLROCulE9PZIf4LzfYSkZAG0NBM1Dt1rS7jwo2nFYLSgw2iUOs89RaT+nhjYS
1lz0VsOmVYuLsCjPiWo8SAPtqn66kJMT2amI/ruJnhDt4IYqIgNZIf+eWHiweI2LN9gCNLWSxjRO
TjUPvT2ua4P3Z7g30I6ZkuI1CoxBHWqBkxX5fftsZAX3Uoy7KtOgfqUaGjB9zI79JB4XEYV2ygpb
VJhn2hEO0Ii9lTirxtFp7fE4FizxAdvCd1ESvLQQHVFDgJKnHmfSUH0WAHU3PTB9W2toPBoDNJpu
+ayb5tRKzE3L5a6pqV0XozN5rtKCKpLJtqYWHd+UPHQNswhtWvDLQGrWNXq+tLW6vNloIYV9bk5+
FM8PgATfKHCgKGSDK8b1SsYy/Wbgmg4B10A65u92AC5Y4tyfIiiHpYCEXW2BoIY0J+a0Zco0twVy
ti6y17AlvL6hr5EheSZkOmeZkD8sJUUUNlx5HStR8mp9l0nF80w5ZLczAi+VznqmMYhWRHOfSHjE
VlmA5Qp2X25gaCSausfRwWhmNmFkoWXsFQ1Z9ZXRiBXangHya6XV34gtI7BEoWFsmh4JtlnQAQ9s
8Eh5WSYwFug11BTh0dKb4qj3L6modW49/l/2zqM3eiXLtr+IFwyaIDlpoNMbpbxSZkJIn6Qgg96b
X9+LVYXurgJeAw280cMb1KQ+XWWKJuLEOXuvnbyyCr/hQ3l1JwMdYQLyb04YJi5GJXnvpilzjGg8
RukbWOPf2LG/R+jWCt/nJp1ng0Xax2jHyGUs4bMknXtb+zSYFnJHiVSsdEdk68GlFNuoIX9QB092
EX9Avlhh1frKrY70AL/6djxlrsVU+MBKzEOaDdaq87kazraPQ8AyIdDwcrqbQu+5ZkdeJ2CiN5S9
G0nduZUw0I0GIShOsWZNnlVfKj7HeJKlrg6DH+AKpaaiikUME1VbGQY/CZnZrHTbKufQQa4X6YAJ
TbTQb0wu7VkknHcAmzGPtsqLJm8RD8yrzF3I8R0NJqcjdI3jRp9VX2mHe/xvp8gk6U+xd5N5cryU
WfyhhlHciKZ/VcDIcVpk+4zgwC3RrT9GXt1jwf0dRu81bO5kWoASywS5aMBaI7Mj7ILA2a50n9Vc
UVJVAmKSl2xqd/60hnnelSL5JLFxWwbOl2O1JBXE5npqAc+861c3DZN12bUntwWcMLf9k9WLP2Ls
Pk2m/knXPnGcuNVt89Q6ebVOpz9tIr/7kuJ09ON2O0vnXlqJ2LR+xaTGDDZguo8AwMk81/vKrllX
WStBj/+m4buTtN1qyqzX0K2RFUc7vJIPDmwSs4HehWDBhpPWz/ImF89YCNZe3/0kOURcSCIMAjp/
pzzvm8iPtuzPdk0bv0UBIJ3X0AYQ2pX+l3ZK+9AkHUKGyLqf5UeRe+N6LgmBdHOf0g5A0pDOT02T
H4SBorMByJI3DutPAKbPlRe8y5+BhQu/qtI3I/LOeJ4v1TDshtyATOt54L9E/j7M9HAH54+2Z4AN
5JKIrMX95Z7NiD5mbhDFya3HU3ZwdAFzbsEfeU55Acv2gkH7NkqjL/z0l6guD8uXScfq1ZfBbQkL
Ph6fzYYKFTbz25AyRp3igsqHSWbjYzpMfIpbCa/d69xvxdzc7TgdBra4A1TzHUSqXtfCu8a8ekac
XrrC+xyg/wOwFVt6LVB3VX4IHM8/pcVvoXwDFhW4oK4fsAlenalM177MT7Y9v4ko2dYZVzOLxt3Q
tLC/KXlTmDRj8ZMzat1oJtislsewQvngZzMbkWfvscTQBfB8GJrdNwggZCxJSZ+6usesS+s9fR1L
/WcceoKnOWK7PAe7OnBD6glNGAcPdRPVFzkgoFDuZ9f5j5GwmY6EW1YaGGz2QIiGnXQrByz6rl1y
xrzqGtkP9Dn8DQkDXCE2lRVvPtNAZW/sIRygL2D1vEZuP660JR/HNih3KFLfO0H0BIl1DMuzkQcU
vfg2w2VJbqhFJcdQkkzUO5T49EX9lFFoZb5AosK5BciU2Ex2oznkbDA9TV0InJkmZ2b3VJwBwxIn
y95lwb7qxy9xnHwExlPV6HBrpemTW5rlgcK7ubh55e7aTo93xOHARG7wgLJBvNacvs6xXI6SZR/f
jBWiC8XLA1uhf0+Aom4G2idnsLPMcCW18oyuINhjCHvyo/KtcKqz1TSfdeK/GzEnPa/3T2QusAUR
20r2RPxYh29Vm70H8RK5N8D5aRoG4RN6BxUn0FuKzzQuwPGSntmbwY1yeU3ALs9M1fWPzPoHjuT3
asS+PHNgVJl+yyNvESkjG07tYwG7DqbKmVYM6Klg6Nat6HNujPlEjAYcFie97Vsy2BryO9dGrl84
CIE2XTCZpnqNay5mEzoLGhEcaRACryt4c/HJ8lLjrc9fKsa2cYVFLh/ixaBr3pV2DLxflhfol/wc
s8jaISg+f8ic7jCVwdU0vEMXuxcNPS7IXv2SNJgwPtfAQ/pKf8+ziaUsHX/8qB6O2igOHenXtgpP
nZHXJ2sI9G6K7tLCyW8y4RxivyIYbiABM+EUA3EWkaQDuUP7EV17OjR8NaO/RPS6hFMgiALjieBe
fLTOcI1CBS4ps36AaUCJxRJakyEdeBVppfV3nbzy09c4md7KeWTOMH94rPEr0lB2pJsfZk0JBIcb
0qfjoNzsDwBPEaj1HGGKEBu1gGqyNUcOWgpMv0eE63ruUdtPZweUNOGqlM515NyK0PhxUuA9eLKP
mcVXDRcvXzt2OUS6kq3VAN04Gi+VixB+ziZgVoX7KoLKoffX3AVF9hbJVa5zNPBRBuQd0bsf/PHb
RQUmYLkYczOs/NKmjlFPY2tVyyUA2+k+gEtYsUl261m3DFkp/0JVOpu69i4BNGq7HrgBZPWMLn9s
nfLdunA4TsQRw/YDYAD6f00sYEEPSMs1/OvSp7w227sQjLkbJw9NH1YrFmkE/PaXwh5Bw0kdTfkg
IkTwRDjGm7os8J4A94JMswkGnlMp9LCeOa2QxCQfk4n+buUka3MIi3MjjHBthgZ8dfWWTT4Vt7CY
kKbGMWtzmH5u/zYX3CeKEeD//AnkDjtIwzdVGT/AdXtoaKdWXBWnN+7qpL3XKQZJL2FB8bIFnDna
11Rxuq97ShwVFjed5x4VbPREDtc+anaiIlRUt3dJN741s/psLZaSNHiWXr6zreEKb+0t6YZDzCcC
edI/pgXYwLFeBkshnIt/gl4368Le5HQEqRQVfs4xeRqr+mJzhOkwNYJZhkEyM4MkOHos3McaFMTK
c147zImNiLDRd9vWZ8YuzOEPoB2mnyBxkeJbmu4fPa5tMOJRRWJQOP6hbDIkYnFNJ0N08B8scfzb
ZxveyASqqgkn8Wi82Bkbe4EOoGSbMaRdbTD27PvCe0mc6aOb4WIPB6czn2nFQp0KkJ2oLr/1cvYk
twJQYFdrBTMmMg+tjVMj4E+hDsNInnvzUwLhDGDosxujnEnHqyM6zo5lixng3axfJ2N+nuYI2gkw
Gj0yCI8JDPbHmMgQAcyMsUBuGzzG9DcSCfnEojEDc+dcYrbIo/kZDbi/mlzUETq3eB9CL9oSeYPh
BBZH6nUIMXhax5h8co06FsTT+JYmsNxChzHjyLVyf3Xuwl6qrK0ZGDR0jfvKcHltavOFGiXfdxmK
MBPX7dRD0G3SlNwzXuWoqgmlSLo/NRx+07JCvP36Oc5B5cqQf9eQegmdh0gml7dxJJFigOxQdPWN
0X0NvnwqAY6AaQNJNoD+IobABubZ1/RwBnrM8I8gQ4aQYSoazM2Q7kyH16sYhm1AIA4Nl/HVlLA6
h5FW22Tp27QqGex7867uHAKzQv++BvOGp1fejiZv/2l5zSzzaoXOsXEWJnDL40+zZB0ZnL8MRuG0
TMzFohN7lz5ogFJDyJExyXjIR2y7kQ9SkxisgmGPhb3ZWE5k7cBjZ+Ajb/0IzqyKBlr0xQ8N8VNo
cveWjku478W0WVaIrOjumWm4Jl3IurGPy4phBhUgF+xWGFjbPQHGF9yFFJSxfsCc5a+q0pardPae
rPYWHj0xOYw0DZoIvL8qQjY/PzZgZNicz/ZCkBqdZTEjESyzlbM2BHRrej9SU5Ma6deY53SSphaJ
F0uxp8szwSKXMH3pO5Z3WdP7nZq7AUhOlfmXuoseGN2sgKh9mBXPdNKY3drh47R7O+fRg5xt5pwz
Vaplc3fa6a6kO2oZvUMGyfjWB3GBN8S4ECi+663+bfLkOhyKu5b+xhCBdW/KoNolNsWzHyOTyCTJ
1nSN4p/OaW4i3DUdhf8SOQH6b6HXjWN0nnlrCnxswpreoEGdY5LZc0edU7WU7XIfOAS6lwEgjXl+
T+uQUTyMNfSe7ocGb8ov7mIePfTD3ZuZj7SwicAz+IlJ3+bJ0JIYgdwAXo0W0UNelzsoXuchGK4g
45FSmb3JFsMRLwZZD+bIlnof5PJStpzvKxYLPhASylPWP+ez8zWMw8GG2VFOqB0s9ys03S+Rmh99
XPorkn5VfpcN+s3r36Xh3o99c8C8+MFMS61LzVYVLC0g6UUPUbqpnWArNOg3nwqIOMqdJ/nQ5UnC
l3QkEvgnrFnAc47wuZ9fO94I9hQWJBEttzxVW5Ug/rGGt9BTP6Y3kDbOj+RJ9NCUzV6M6iE1hqtt
QX8draMggx6IVxYadBENlr9Qzx8t8dt//3ZTcTSJjieQQ1GM7Uooi7CcmGgFkWuvkl0Pex5eIv9k
5PE7XdRfQxIdiZ+WbMUMik7vj5y9XSQ86iCUjPYgrEhny+WpcBmx5Gy9ellJOWWSWifsFwLUa7rl
+6g0P+TAOX/BiEwJb2vODfUoV8aEcVn6UkBbtaqHyV/2Wk0VIKeU87sb7Qtt/glRn5ma3y6UPvWY
zReaxJtE4THAzsVEOCD8dTCQu+59LphH4GoVQfSTQdNYR661M2SPa295KHvPdFfjpJ58y7pA2XF5
le0YleIlKFyyuqafIJw/so6L188OLWQxnfLYZo/jcyr3cZbzpm0ROjmNAbgi+mnVtBPSZpBjH+2w
urY8jujM5uSLfetiy/p2uTP9APu1qYh9GR/ZHl373SMcs5rrG1FEN0DW1wnZnsAnbyIDXIDqtz3P
byGZwuTTH+COm1LEP6Kcn4O8uYKluZSd/AKBuTQa5SNI/Ho75PKrbp030sOARrpP5AJcmrC+M+b3
tkXha5M3oNtXWavDwGJpuMPBg0mOMw+xfjddB0FCXO9c3I5+vifVJcYQfCQpCihSUdwDSTyb8Plv
SIAZeTPyHZiFkyy5qN6YUu+wva77cof72Voltv8MLAGGxHLNF+B9kefbZft0LI3uqfEfSH34SuQk
6K9GP1rA7DHdR+UQx8QTDYvvAmaZXvxwpE2Bo4BLI1VD0AIPTjX3V3I2wfqW2b3u1WMaMVsicfm5
xtgpDPM5j8OlHWE+ewX68lx8SA9Ru2GhP0SoO/GlRo9rt6xCOonf6cIv1N1oLSKSIKJJXlKXFzWe
5udRgP4b4p+4s4mpch8ZJq4j0jEkayXzbb4q8WobXb/g0n6cPVTTEfgOPx2uAVMuYNjH3lK7nNxK
sg/p+bEITKl1DNznwnU3AXw9q0eLCLds3ZoZwDOQwkBH7up8eFsWCu1S9Gl7es6leg6rg2iih4qN
sGy735jf3IRztu2087j8ZelsfsxYlJvU2tdtspNZQ/YKPz3zzgVufxhtVqjl17sM0zdAFz9q17oZ
ASysstlyV7lb7bQNsv9AYfDoMjgA9AlPduWO8YPb6AcOw8+ea5wmn/6PGq40uzZT9dUAm2VG4Dza
yv1q66zY2BhNI3O+hH1/tSbax3HlBhuCozZLaVpVPLRlu6f9/mGP43W5wl3DFWW8wEa1TjiAJyNv
PPU2U/lIncOwIEDUXycAhI6Vyi69AoplukW7q+HUbDUyvpiis8+Ct6hSFYSW09B2hEvFvtqYutu3
k9XhXU0YszSyuQjNruEqmFdD3hg7Kqo7L1/935Hw/Hfr17/9vxRWTRTi/9kv9u/5d1HX/yQE4uf/
LgQSf2GK5RUhovpv7jPxn8Yw8RcyHnKPaTktaiCMYP+kBHJ9D3GLh9lR2ha/7h8uSERCju2alN1C
8P9j6frfKIGE8y/GMN5NC4ESYiOoDoKz0L8Yw6wgN1oHFNeqMm5Y7YpLHs6MyxwbdmXk0fpt+gkF
DaHys4nQoqnT4ug2J0QChD7Mxr730vagG2vLDPCEHqq4XeZimlQv0jxohgTkp0+OsyIa50w2Unk2
h24XKM15ikFHBlWHkw+zc5YHLD21g4jTnS+xJumVxq6/CxzIRHrs/2Rm/WH39Vcw3+rKvfbGRKhJ
2u89RunbNGA2QfxEPTAXNeHZUYaHA5AVkkIo/NzRfDDM8rsW8YfhWPscAMFUBeje6z8VlL9B701P
k34V2Tvi6B/6rkVxV9Vn4YMTq5yCN05TY4nudh70TxgQvFww8y4U55aSIhksuLwkFTpnyzPWtTFA
cV/QNRbozz2XfdjIlva/QdAbJML9FOdfCTmdsBr77DD602OK6aLoNcIrDioFm14wsPAIaZynZtxT
FqclqaqK4nSXiYnGqtuRQ/kN8ztfzw4grlF1WNGg6EaAN6kdz7UAbWdCVfJGTmYcFbd0ELZt2Jy4
JkiRCXTCFmBfY/+5btxwU3K5mFZh1Zr0uorN4jGYi3vxIuL6N0yM13zonG2lO4Zy04gBJHZ/u7De
j5rqixhKwEYdWNDKQgudUM/hTU8PekYa6lFllVk5n8AK5Of/vw79j6gZwfv5PyxEQLzrf1YkLv/B
P1Yi7y/By47vGtiW6UrJv/xdkhj85dogmAPpkmQbQHfBdP0Pi6oTYNWmdFwS7IXHFPu/NImO/Mtm
bQMPxwDLQpVi/29WItt2/0XXB/TFpK8liJYNXI5GHuvhfzcxaRW3kT8vRZ5Cz2SaebYr6VnPRsYW
HGYkU41667uvFqfoFsjGUU0G843xHPYCl5aUB053FUhBF8k27ZhJNR82qSp7p4xROvo54mHWHa/p
1qWHLFzERB7Zs3skIe5OmWzcHUlOhWtdOzd9NjkhtOhE1lGEv3NogbWTG7JTKkFfB0o6sOOH3ske
xpkYFWVZ7OBxdzOp4RMYKXGmVK0wIJMP3yg5XZJVtj7TMnLvswz1tueDwegCcGgZVCzEZ+5+TFAA
tMQjK2wqRfeaZjO2rD74xVvcbtBatseWeEX4GuShiQVsG9EgC45uHAZMQWoOaKUeMIUE6Ay8NiIA
i/jdIDhForNhXr0wzxR+/Digo8oDgperelcGUnJIwg/I0gB/tbo0JZE4SAekjG450xBiUmHiUAkj
EfqIdvvmELu2NUjOcqVmoXEBTqQCkR296V1cS2bS5tPIEr7xiBzcgzLeZGH4JagqN36NP7hcfAO2
j0nA7NDTMyEvFHPKtgYcltoRqPZB4vMbYPTnucTSYM03oGWKo9WSCJ4SxiK6GF7vgD8z8DCTlCmh
Cv6gbtqMIcSEoMm04YHOLd6u3p8eejMTRDPON3FkCBjC34BByzVIsV97RqzCzI9dLUncTT0Fw0ra
hXXj0XfGva6J9VL5H0iUcj0lmcZJJGjKdUSngz1f029ifzEaLJPI+DXM9r635mMQmy92lnekffjY
dApBZUtrNEASDF8FmVUv1bzvm8Y4sMuTWMFvcou1NRs9aDTU9VaEFJsd0+9RhnmaNOccqOKKTs54
KyL9PIbBY9Z6j14EeoaSPJE+f0+f9IduPiiL1n7PtKs0JC4TJACrXnkPvpUHIC7DUwHb5NAAzlp5
9PRXZhsEyH1qJAJwkwrbj7a+TH5CK5iOQpExTzKTA1CxANobl+u2DdQakCCM9aXbVre9S3x6fW/a
pJ0NFlWEkxBtOfrBR0Z5TgeqFS/BrF+j5UhOsIvYYpGDhboN/AYMuT1Wm3FEhBoKIGsTOT6jpwjc
BLt6qji6UC4zKgtTHs9FgYGCF6rmkAaca8DccTjYOAmI7MDJGI5JokLdOil2vDgcnSu96W2ikyuN
b8Hv1Q7yKp4tlMIGejgOMCDeKndgJwdoNVKuREQH8+Y0zxNTls5qH5i/+XuRYCpDzbOpY/uPZeWA
wWV/oNVC3E5lgoMp6ZgzCjPkmN0XaMrWjNzGVZHWzGJiHBpmCPeN2JRzULYOgP+02Zp0A0tjLjcN
TfW9lZAQXZGg56NVnsLycZzr6FWayQupcM2G80yyr834QdY9PVfkupCDGdRURHJxr25V4sDLRStZ
dm69N1AFLCLZYhv29j6ZQQoRRIu0hmVQugqstcfQtPJRJFQxUok8TN6aVHxGAVWUtrPvlH4D0pgI
7YRGNdIFhrWxg5MO4EITHivWWtJj9iWO2968m+rqEYgv4M0IPi8RP5dKv9Z2uU9qrY+lFX3bMjr3
FWdOms0YwStOXC5nWU/pZ8voEB2zNKzCygZS6MtbkTnmrmuHDelVwyYPkvggY311CrINKXWIRaOG
XE2J/iTIKT1ZzKBx7nfVUN7GFmYbHRrnop92/JGcrxtxp8ddYPc8ZSBcVwKpCA3dviTeNnpNE5z2
NEnWYRDiurbHzy70g3VoeR4zHvVaRfNJ9BZ+eDN6HLuCTpJQ8Q2H6dAtTwkdy9y05LqPjc3c1THD
p7wCicSsLioHup4ckU8j+ZymbzB4YpH2fea1banvac5RZuWoGdMY/2raRsi2IveADB2AsS0uoYc8
rXG8V0HPch9QiPOuVZTlZXacXWZFCElrER7SagmtbcUlo7W08dM+vojsrpYV9h0/ByZLE7L27ZNv
OM7eDJEDxYzMLDdtrrF8dRl0OUj1V7ZZ5cee2McYdcWuhSkK+CreWPSBab7gvLbdx6Kvfs0qIuW2
jWFKpeZN7xCDkgWCoY3xVbgBI1oErI2m4C0pAmu34UEKiHzo/vZkpSfTdhnCkrWY19OdkbNtWq4G
ZUvOyTQcQmO+VRDQn4b2xgdGdWr1xONqWciFPLxfrSanpkTzEeRMGVgYGDKNtGjSekJ+Ze8t10g2
DWX8Lli1omVuORKSOnnqGDQANgs7u+N18PdjaP+2DlkJnSHeoyQeNrZDsmFTPsT1vBVV0m9QJYVr
RVIlhc+exEjS0BVpJ9nMzu2SEMZC/xbHy+Cir4eVHbsZ1E74DCEdhphMsWM5m9GGhYNSpF1XhB4h
xcSNVr4P3XgkueggCgO7vsnK0PnBxutsYtpmpA+tLkmNKV5MUS8sdp6CKI4foyLXJwTL1c4VEYmO
8b7NFPaymCRHHlZRk2SSiebBgp9uEJDtFOpeVXA/EX2KrHtxytDY2VGyp3v7ZbuNydmGAx0EnArl
fpXt6NRzREjG0+S4NxxJX6iyEkO/TmEwrgbuQEQdUZoCN6LwqMzcT9tNSUUKu0+vQYSe+zej7zWH
0TEOQ+Ud6xjPItKUMCaoK7JI4zCKe6+Jboiqf51qHWzdHpUjko5j2bcehmVjZRf5rU3zZxu34pzH
rAHEoLA10uQhbgNvhMMAc8RfsO4Xbeg03o1W162zVlibXm8S1sHNVKTq0C4t/kHeJ9Xikoj9ZJH5
7ytosdwg39qNDu0gKLc1Is1tp1JYVZ0VH1G979iUDEolqQ+hh4YfZQq86H4Y/EMgoRAnFTZ+wNbk
/OlNPKhrHYoO7FYKNjmc3qlh9KpR6L9LHb/O1ECNYmYRhbkGB8wXj5uc4jH/tfr+SSm0NZY9vZhN
Q4vTVEgF+3v6zks6BGqsxBze5iHzt3Zio3WqSkQoAxE3KcjwrUMb/WbmAZusdj6p2MM3ieiNaTLv
5cCQ8AacujzYIlOX3NLnOkWDLWcYDXUEbERlA/VGCi4vynHtG06/J3v2lmmDdXCcItpkS2+0Z3ng
EGFcqgbI3gDVnLgCF2460w9LARkP0VA5HT00J1fXNjdfWvNqZkqdRu8YtDl5fQNGlpQwOEwM5XEU
5BJgEeBMLt2TaFQD1LV8Lhoq+LJGpJQyXd7R+EDbxhpMHjQTbc/cGzK4Bmr4NkZ149AJ2EVS7Psx
yI6RxN5ezrlNfm89riqJtM5ySpL+2ubOMLN9njU74CvcnLsGEZlihLQeSRzGmxkrUlWQr/6oEs9u
US4gOQdJm/zMWjOkkRs+WdGAGGFKmLTIw2QSzqBr99VERshem9/DlnLWLnTcjT3PFBvYNUIoLm76
ilsFG2AQxiuzhgPuAF0M1LjzggL7Ok0NHtrkMutF/499dmapJQtnGZEx305GUXMyIJcozDKUD048
7QB052zuK6j452hg5QgNNn+hGuuUms7ex4rfUpNBhsBs74wL8g8yoaVZHoeAsW0bMcXwvfoPQngT
H8Y80K8HByA9DMX8Uzao6pAygdnr6DyZCJ2bhFFdCC9/6yzM6qWTostTR3vlOATdwbBKxFYeMeFm
y0XDfLRtKJBJbfQZovbRW2EeGawAnW6Kfu3k9a92iX2OWwQZjGygo48W4S0Z1Pe+mFYot+mBs/Ql
ncm6jMmACRqp2YvQPnHybe9Nb2YPwCAkOczrijujiRip6/lZ5Q1hWQNZP/GEAny5CkEUn0SMSwAF
414tUSCVjUjefc4sf9qEGd/XM4JXR7dfScVuSIyIXS2jsSz8XersmizKNDcI/iJdGBOHlW6KyCI8
PDh0djiu6B/lO9fXj3NbhgdrMCnl0ClFjn+1KgbGeShPxMRCcy57TmziaUIis80c0o6mwL5PjN8u
bz9Gcog15wPpsZojRr/1snM1jdPez27Sok8OY9TecDkLIiryPZnXXCXb+SQ1xN/KwD96mozkZnAw
3qhH26Oe7YFhi2b49IP51w/HPXNpoNh1QQgJEHtykqjA86IcOGql68qmHowZmsEOAA3NwI+icAK0
EM0faW8chGOk26kTJ+Tj6wT82LFPgLvrkresDl+Mxkm2pKJgqbr0yaKlhim6bj0bCKXAD21Xjw2l
z0a15V0U2WBWrOhQSI8tuEZYY77bmeTb2OW8wRHSEv3h/ozDxOdmy/BBDB5qZ29CkIKuWJaMFzJS
K0h6L/F5l+ZjJ4Lh7HKsVU3X73KvXIdZPh9Hpb9r4jIxa1jY3b0IXf5kvPkuoiWNQc2uHbYiSEFZ
X3Esah9qmySo0HdukkLeqsDr7lIb3YowjXXJgrH2n1kNA+KJycOcZryQflKT360EqUsEFw398BKO
BNqiZJSY2msOb3WNuGviVKx7QiJqDKBbqxu/casUe9lbt6J1k3NGQpbVq/6+ocK/q/pnAVE8Ftp4
ZiRqbp1YE7Fqj386z781HHHfIJ5mzt2148k2EIimqhA3lofcawqHR9swX4gL/kPOz4BFgTWlYzkL
+4NhzvG2dmsMhbw8fub/KbyaqoBAhbllvWm6K2UMHEyLysGNfHxTS7PQBkq2ckZv2eD9Iw66eWPM
411XGJsiNsM91tVPg2MGcpuDG5UH7QgDDVG2I21qnWdzvDK86a5zDW8jJuR2jZuebLOARJJ3zGFV
qM+W2pORy8kqQ4s+OZxdDZrKACTLk3Lycj92ODQFKifEoFa3p257QpTcrgkJoGFgG9taJO/CluWx
KyOSAuNnY3DgQbT2k4XSTIks3Hj2CHUCuyfCxGbJ+0IaU4pLNN54Y0a22EV7BNYVeZ9vzTK4iUfA
+WjkxS4mmr61edHbhyqexaWd5K70OTii1G5Y6ADOxzWqYe453aPqaH6rKIx3Sp8nKyJkAmWpjAzN
pMhLt4474C1dboqMfRf9IZazNqeG9xNyJSln0L2itYqG8mKW9dlu5Z0uFjFz4r0mE8BxzZiAjTKa
dooUtZXjabIexmhLnAOZZTiT5tK+caR/QxzNNZiopCZaNvVCIOsryelA44lQ3bHhDuykoQ4+/5td
wRAduQRHCbrJjFA/UBAQFJKqU9cF66hyMLAxf0LuiG3QWtgOSA2TdITVQg4jcrD6bUYntCpHmOl+
v05NFR5Hf2eQTmMgpFey+W2YPjsmytFewb1RtMJJYsEe2l/cGO5JP94iOGDVd2YcSm3JWYpUN4Wo
cRWHIbyfYTra5Mwf9WScUxl8klZ4mZupWVfjeOpSvjLRDhHtzpUl6tcM0aXhsZb5P0lByzlGAehw
0FsXJk2XzIHXVQq1CTDjlG4ApUHgykKkfPJFguY6j4GxNDAKZP/SzbecFw8N3f+NM8fs4733IGOQ
ZyxX+LeMbDfX1d1AAbyeTCphD4/M1lXjhnShelcFeqStxp8WspkbUQ3iKheP7ZLqEaS0/hOS1qI4
AS2UiKf8Qds8ToWnP4Kh3UWG+VDkvotUGaIy6qH3XuGrW8Jww6kethwSm00OZ2Gu6/Q8RGQzMHha
zYEk/PE42N2H30WHPO9eJMcQKrX4pAtx9DKkBDPOpYCszK7hjR3Y4hMhmSvbBadD+zvjIMXZJJ7b
N/pF6LBN/Dt6PPH1dniHsbA5Pqfi8cufhiWITW5dJMjoEATZYxPCyRRsV8/Ki6F5TcraxWAUT1R0
csfzGmwyQH0SmEpkdNa+MfTb1ES/E3ORVWek31kYvzJ3706u7/4ajncyaL+NWrwlQUIRiX9kRWIV
sTqIYTdjid2KkBIwQV17znBarLL47JftuFI9kKAI1DEg62HnyyaC+Fx7q5QNllwEjKZJ8uipkWC6
WZ3shH5hUJb9nUl1PI9kiRppTeIA8jtnpD7RkgjoVjCF9tRdTjjPqkQJuuoFRgqMhCHewZB6HPCW
ArhT+uanZiaz4ZGhMRGuG2wngMCfPaMi87NgAagJqolaUE2pb51bvMsoVXzJ4CU6unN8dvvgIS1G
QU7I8Ce5t9I8f7MpqmT0aNOOQsNnhpsqyp66NthS3yfHbgqvzsDKYPk4CfNkwjAyN8Rrg0ZsVDlv
84YMshK/r2C4H3T9ZvD9AhucPA4R/WY2OsyvAeJrgU1ao7Q7hW6A4JCfmbs/ZtVcrT4MT8Y67+jt
VWJ5PWX07Xn5EwbpL6dDWigTrkkWnbroWuFghUa2nyoDAaiLrpwK/2IGv2OKrkUZ1lvJRLFA3sMj
z8RMtTx7DN1tqzeIcTC2Dg/VjUer1dAsc55HRrSPIZ+uCvHRbQeyzBgaeOFH3mJkjob/ztep99z8
jSWK/X+wdybLlSJbFv0ingGO00x14fbqFVIoJpiaEH3jdA58fS3eqyp7kyqzmtcwMzLNFLpc3M8+
e6/d0Fd0I5Ig8hzrJEhtBLSspqRWTIPQpDFmsCYDyVpK68uQ8PPBR7haTl6FpuJpLpr2i4ZYEB/2
QDxVc3Bay3dB09KOzrEn3EEO7ozxB1faEhKhJKThyYOul7M5r+pgTSZtbGvNwtMHQKdy7JnSINkM
lcArLkNbWlzxgu8lEbiOJtBgeuKqGOM/KngJeKlJDUbX0Ryf9xUJMee3j7xwFyweuWlnxqTvwpQO
doWFNNjLSZ2rEdrN4JIZbHB6F/p93pqu0OiNV/rZWczhESStdOzJu6/Zw2QMGW+qLb6Q/0oqZNSS
Pk/BD4EG/jsZ3ZCt76enlvdkJu9TFfGvwn2dBoBgmYmJsJQZETuMvKNQFMKYqJFBfVsTjjKRc3eD
z9uYSx7fVm1/du3fOBWoKwO7gsrEKzJN4SjTX9S+kEPUpKfj7n1MbTzQNjbLqkechpBA4F0nSBfW
YzuY3wq9vnIoQ7Gwmjeg5Yz1ukzmU0rJ0Bw3b71DH8E0FiZNe0k4W9YxabrktO1lVU2yDtEWmkzH
xmeo9cXht/HilC44RVluAdszGjOeHhoCx8Xb97mitCzt/1SzZH7wqAppAiYbokdaBOtl0fGZ45Q3
w7agBSAMhBA7z9K9TWZtnTsCxia8/Uejdh9lUZzievt8oSTz8pvvECjWnQ8ZPbRd72bGyFQI48mu
Ko4KXic7iXg00yoPZeDRf54bvCaoax++YTGnLH9kvlwqXjqQqQ7S4c1VBwm//2eNc1Ot4qG09LG1
mf65iYrRORRIN81GjWhcmGspyJ4Etzs+SfVDnirqNN2FgWAgRXc5Sau72JxZtE1AhbM/XUxN2uyA
I1nDnmg7xdMUJ/SZa99Md7rh9VBUBzJ/zfNQQ6Sb8mQipHFXpkddVigvCYKHWf2U/lLs0BOu2WDH
N0ya5TXz+avq4eiTWLn3Vp8S6QDvnsbrRPq8P+acHzZqynNt2zAw0vQgFizR/OYNsaRhPBTBaQnu
XWcE2ZjTtuw0lICMDfpUwuWGkC5XjhtMZfWl79g5T9zV53z1ETKXh5z1nw4GdSrM6tcam96TX2Mg
k0kSlfbwoBDJz2VGRmqs+vqQeutdUKUewrr3bpvzeNtRbtTJ9Lau8atXPguRqc/f9RC5Sh54seDJ
KRtxqXw+JnN56bxJkPtCCMGqF4c9v4x+NI+UYD3HyqTpupP3XpuQgrSd6+iMD3MPAy6w+2jA0hPF
VZAfkncUf7JBAAVSVnbAWOZPUhU/jWXjAO3nYxXrN7/rQ2IGf/162gc+WP1RWZgux/QuwWQftiuI
RBJr13Ue3r2+vS005bxlMv9Z/fi6epqLitHe23l1RNMg2JawteucjtyKvRz9tGhgocz3fY9QU0lN
K1A9RVUu400yfZmp231ot+7OmROdRgBEQnO5cRB0n5Qxs6qBd2UCyFiLS8LQxgLWDaKxqABDpp2M
0iwO2Y06PgJ4WSZkAQMn6hbf4qjf1qviqE2Je7v75ZTGx8LKwxqrv8TGTyR6CZHtSMo06cE0qWul
m/qZfOlv4ySUoqieBEG4+iP67UQthOJ5ndh2fT7bruNdjIK7XCP0uS4xR9Tkzds22+5GFKprfw61
wZVSc7yFHEYPU57hNUka8Z6PV29MIpmO1WNb6fpGzPy/CYtfUgRE0/z01lvcp3I0uqgZEg7uoRUR
PljufAO6pGX81GPzEZiLTan8So17A2oqL9TVoSSNkcr5FZuDizST+0eqpsROpQRQhGt/CWXAxy0X
4LRJQ1GGN/f3lgnnb80od68sn86BkRtb38N9rEERdMSMzZu55KdsXTa0q1bTScjiI+D+blXdwbKC
Ge8NM9uUfUySstaR05vRIH+zkdZvtEgptgAIwnuFAFpifi2Nd2hz4gx9J5oD1+2rklnNky+xnsGM
qfgtnqAuHAcZkF0J+JtwVhkQeDY5oeIdWJjHtCFEhMswHGlfVirO7mLfP2V+/GJJ/00m6mrRmb3r
7Pye/dlWu1U9DdK8qzreJt2sz7zzu9CfLBki137UrpZX16lvGyfF4E5HYmZ1OavkhKQXlUywe27i
wDg5Mrkju4KYbvRXxks4fgkSyGjKd23xBHckUlRcDLSvlx98d+ipGDlStCUe8Rd8O40ClSfre7Jx
Q8Pzn9l2d65HTMCuew3SfgpdwsGtR7p1C34IVgRxln/VWWdHvsp4MWnycbWVPePTgKsZpDxmY0tZ
akO6lE3pSZbOqZZmFTrBfMjLJ9YVb8EAOSKdkdy8NaFVHfUxVBYdYCAlGHZqxNq0aipasIdt2cE1
iVO6JIFT2BGbaHPPS/+Ipexq93P/WKVkPR67lJJTzOEZ84VZ5H/4Lky7ycueDfr8NjNhcJjloyEJ
0JF+2gmr9ElYLBxck/k2+T5tbTNiaML2wEmzgOmB7s1qIJ7ANcTStUUfd/F7SUlxMrzP4SLWPZdq
794N7N/sEoNosMyrKLOnkSK4aBxN5CV7zc/1Yp6QGJfrJJKSobUlNJXG4iEI1NGfDbBsvCc6tlY7
Ivu4m7COmijYD5nmskeCfNllfJVAC/5kGqN4jJNE++KPa1cjFfN0XGZJ/TGNq4xIqLM1WnFKoIj0
J80hOfPrxXr2tQYYyspgumZGSyxWDDhgW/E74Mno6fFKOwbRLNAqxPYPRZPSYt6/oeH4rOS9EVqd
y3RgmOyj64zkZZq8C9KmPlJFn59d/x4HFZJxmyZhuiz7ylDftclVDDu4uoFy0UagKZD00nnZxy51
IoWhOOjS+Gpzdq0TmMwMZcBkNV02bXrxucUE1DtGRcfsHIP2ZSyauXUtSeTNtHTmDJ6ecukIeS8K
zzyVSuTQN9vnLjZYb9caqzP4pKJl9kzRzCCdxDHJ6uVF5Ja14+ertnRj0Hx1yfhSp9xkuek0FFty
O3FqUwK1MJ97l1t2PxkE00m2VcTW2IbApCoq9DwTntgZnANAg5kdeDlQfNghOyrtRvNC8WqapzCy
2cLn1o2Ih++emJEeAeWlWyNTq2bQpUB4QjUgu7sxRUaGD3nezstTXLTuwZ7ZqkscsWRfx3wwsZRk
z4uil9jN+wPDoH3kKJRTFZmdW4QONulFPo5DpY9dV3Dk0KEI9mh1dlzk1sOakj+xg9Hcl0my7q0A
81xnWIfZMnr0ediouv6aZ8xvrrEEu8RpufeOCaEkgkvmUhvnwgyKfeNjsxHl5oxwUB5TwoKYW9ov
UklwjiFuoQ1hKJqWHj3ZIeKGsEqUZosus3uEQurEDjdgr+L5BEPYu8xzCU6E2LHeCJTAD8KPsM/m
pNx5cqlDo/g7uJb+Z3Ez+73PeOWZnJv1sWHFc6MHad3OxUIDOd7I6ZLO5YUrMAaCzH3KAvF3igvQ
74l1todzveaEmEsKadfNhzBUinG9TKp7UGffGHog6sdvGdiynTEaZ58YN/iJAd4oWPWu98/E86jW
mygLKpKgxUEDvaa3kvvFjtOTqsZo6bgVzSnXm5GvZG6g/1eQLG0PvWEzFLbbgjxpPfqop11febxz
1PIZQANIrXK5NbZLSann61obX2vdwIAV3LxSfGNQbPDO28YdH4G6mKcWhAvbAX7367Sel4IA9mTx
Tq4tJ4KJ8ZGtu5xY6K1mUUbnKcvZolqITQKt9Yj0gec6pm2Lyz6fyHtsGUB7nu0tWzkegsECGNdz
sembx85JyREUzXmVDtT5cvOMTBh12twDFEWBdYZBm+doPy0ucBRzAvAl+reU0yD045wtpxBkrm5p
JzMgYsgVAZhoAjoH+vLMU1AAcBnYYooMc+2g3d9JxZaTjlQ8AGt+zCVDDQkhF1saQSSgBgGbm7Ar
wTex8apOQcK9qi/dcAmADrXE4SJlo2k/BXHfPzfqF7CKa7qm0KzzNWrxkyXt/eJX8jAa4w+alYrW
uEUNFly0qZfa50v8XXXQR7tA/ypINU8Ojg/FWmRqV64uNL2FebHw4RCCjdL0t+3K7uKVnPggw6SJ
SDNImyewXoeLMqpomV6tMgbEbnKx9mce8dyiYxd/xNk71LSYhTleWPoaSS6JwX/q3e5JEI7KC8/Z
jZytkYO7BiXQ4z21VylZ/7wLiMIgULp4q9KkfdRDy4LKQulhUkBhafKHIDYIvbDu22UeW0HBFtJo
yPApo6WozaGezIQOFLVLBEzHDlGLu7CLMkwVT3kOItl0rFubzimPfTlAh5wm04yPGaPfIfPsxynT
HQrGiIBCp5XFC8hq1KUY19ukE5DwxtI7y1RSdbyUTzhp3RAC0kcGfuqQgvKCxnJNZy3v8Bg6da13
ujSf9RjoK3vUE77KgfQ3dcuDQI3p8vUWVoqzHXXTjvD0kTpufxcPOuoH81w4wyVpuD7gqNjWlPkU
+RYog575yqtgm9N+iTxtoagZssCSmWafQeW9EhRsbwwoIDtpNBczKZ/bNvlZRq/YNdVkR7lFBi4e
cZHwwfqxrf/g0voyjO7DUfySzVpwVBYdWx3RwNooT7OTisimRFm28m8viiGcGyBLRlw+9nGdHToe
ooLzHiXfufXmn2bLYXHltZDlDDapjVr2XV4QP3cVAkcapOg050nOzX1Mgv/G9fnw8+ZYLtXTMk2H
Iij3MAA+Z6e3OKOyl7bHF8p9dcd7YyJDN52VTEme9/GlyO/MyeHa6+ZTWFrx3s5d585mrXKT2BlM
NXPaKu4nGWFy+CMpJmGDC1au2ZzlAmE5drHLucUO6z1qV5uBFHM6Tl63/WUr5ve6ks9jNx69BMYC
5kzWsULDqrU2tAm4tKTag2qs7yY4d8iUQ3tIDS/qbQETu+Az8KF9XAql+e67FD6Yj13Gp8kKGo2o
TbwDMe+LsgmVzvyQYezrlUwLe7kWDgyOCLa6qPbJPs+cE8vc8ZC70LBHTr/JwUwXDyMouNTOmX3I
0cwm/27FC2tyhQwlfVxhM3xM2roLJBp/Wouj7VLeO7lIe46u6alwkl91oyPXPcu4aQ+ThoiWjXQp
LG4bGf5qXfNa8NDOU9T5/F+ARBj9hH035lAjfSJL1iDeXVWeJR5grF9fi2kakVnNB8BS8bnl8ua5
eyc5KBdki1HWb7aFjozLsveT/tQX4zNmx73txxXmJveNJ4Dm92L9DrL5wUvGb+VB0yhNkzoO79Ly
3r1lODOILJvaO+KSgZAs9W3ewtg0UqZEm0Wd5VA0VlXVm87oWfBXNuWQYHFfsoUeiqvfEdmH5Bay
Nbk3bPZrlpNdIZgpknqI42V9jJP8M1+nHdKoc6ibhds5oBR4c4K7TEtfsxecMo3wOYPFIVIY4Bxl
zoCJ1Fhh76g5KrdhgQQiV1V2SW4Hk7DpsCdTTIRG3kAPxmK2pos6eUt7XPg+HC1/4fVhzudB3E0t
oze+jW2p5X0UXcMdbMWvwJKXWboyP10uSkadhqaxNrs2yD4QSPUl7Z5KdGfZp/Au19SHBugdE8uh
cGTkGHfiBJ+fmwcHM7j4S0oyuPIfvNa+XWjV3eWWo66rkUeLJOi7PqiyTQ+ra8F66pirsTOQFEzS
c5+KkR6+5RcoKlLY3NE4cOES7qfNKpF5H20x8CmkE0Fq0zoQTpQMlWQs+pY97eBSb7A43Q3EwyKC
nzQn8/uUrc9lY0wHaWH3NsBLWoamK4MzPWcaO3iWQ5UilNK+reLbbc3qNf2W1dwBcVJYhjjOGqMe
X9ptG0lF2Q0ZYEo/dP0oOb9DEwma1UN2iYPUuKtx7R3FhKFPlp8DLNlQujN0vwCYcso1bmc73soS
alhDx+KLxfo47LjnBLV5NLrpsQq8n+0PyjyfjwUwoNmmrTBpfPuc2uTvVtwhKwH9oS7EYS05MEC3
RrgX8U0WHBo+zLZG/MVKux7qecYw433kFlcE9Or6xPYRE51TDqG7uYL8NKC/GBmYbPINbdt461k9
ut3O7qBiuNn028rbfnvfAMOnQMOMrWvfEG8kwUY/qxp4Cqq+RNkSt3D7OuGzyKjLEHwwbK+lb/cJ
bmnQFeZrNs8wtxTzVzLXJ7HQoonb3iGQzbcla5Pb0u/LvbaclzjbUCRJInY9RH7U9QZHKNWYMpfQ
CKBXqrG/a5OKTUvsxZz452LOL47vPicdjK/VvVsGlgNxrkZ22uMpxVx6xPvBX66y233jmFaoDP/A
xdnDRVl+Z9ahtLviNMzO3pEO9tp1ng8+ZHcfhBgZVngcwjT2pgchvZ7Mg8iHFzeG243Gf2zxKkJM
AKkw1ewmuJfzglBhQG78slijffSUPOdyozxwAb1Ju8AO4czwRNjlvpuGZzlD/13w/++FBIbmkwxo
VJcf+ml6w4N1TBjg1r7mFbF06LZWyG7TMr4KuI0nZSevZQbsNOZvJyeovKjIOyC7rPL84MOOTTts
jYlDwKp6elQBv5PWZV0TUFJi3zWFl1x5fB9rWdjM8a4byiXYN7q2j+3IBpndAkFltEhm8WDXua66
5TqLFQK2x6AFpd4yZzsTrKzUXD/Zb2zJAau1YiPzlXtPzlT9GQaCmzKp2eQbjyOfYIjtk2qBIl6o
ijBs1z9mJZMtGLpd4E/0ZQSVw7EZ4xypTpnAQ9Z5pyqe2ruxmlriIEZ6SMhKpfz0+8BtBsax8olD
rIxad4qWhOqvtT2n4A6HOf/d2ZbGtEMzVa5AEAukXbLUJryzcnglJ4xJxmNVB5ds37A1aUZMZK20
H+HWEEEg6MnSG/wHoIJgvBULK9TtIo307r6Nmz1gpQo0GK/O1HsYN2z7yL4CKnFv6ig22b1owQnn
qnfmjG+zbGky8XDKmvavuGYJnVVzgQVlDYHfsolOcRlwiHAjcFo6iqrV3fVBA9o6wT44m9iKGSCv
umUTxe7OOIu68BBAg+faACbSqhNzncWPpL8xPGMIGyNr8RFNkYTqvtnbi026pdAXLeRDa5AL8xB3
F/tF4J8h7zdbdx5syhuPwA63qq7G9DhgXtosPtovHjqcxzu75LvkonhUEGmTAdtlkus/Q9HxLhU4
uPD5giwaw1gYzkPeKjoAbIkKEAteVHX/bNYjkKevIk2RL5LZ2DflRwFXFN1CHdqivwIv7s6ZOSNj
JcstQIBPyyyucQOZi0nhs/IBEmpjPLn9XBzYEMGcCUoAlgVazVpwbDadSQbDxhVeWLwKKtd+Hyfc
sjGWeLcRUF7zP026skojaYB7D8PtsC4pLu0YH2nY5FBoKB6d9+1gX7r11ygIlBhx2iFF3+nBr/Yk
Pe4s08KwXvt/cz2mB99mjF5XbDCpHZThYHQXYF4AGBsiPKL5NhbC4o4JO0MiGKLmrnYoyy5jVnUo
dpjj+0UIeDYe3ov+lduSfeQdCGLLx1zP8Sw6sMmxResLX0pm9SxKEyyZW3bZHre8kZhZlWm73TXZ
RG2QklFJr1MJcIFprPtg/23i5v8o19J91HV1AikKBgaEINfN4nM1YDyzb3mX8yM8NwA4WHi6hcOW
IwVwUtDeI56+uiDebdu+h//0nlWqeC7cYLhZ+I4deiC02npLNBGsOGNMiv29DcB3l2VBtweq2oFq
ZusR9xoCYPKTMrZmmXvrxSbdThW4YNivUyg5uGNZnRQqQ9gk+bHAJD7rnqe6AHgj0SnDYQ3SI/NZ
TUR0U8cwoGIVG+6MiguZZS540XyVwIwQGUC+eWS+8ZIdeicC7NTbfOGNElwXv91aoyCvWN9JjcyH
fpM4gnWAvLEIGTKf8FSVNsY+h8BqPeIDnr3eCxmFG6SkT7d03AiuBMJKypJMBeSv6HscTrVR32YF
ynnhOMyKSjKMgonBtoAQptbvuBMWQ2XPjjYwD/AE7p2ygGqVmd3tqs9JuqycpGR9ljiq0v7gxNv3
w++sG1fX7XFlJV4ZQI3ETG6ptsZmr5cGa9KnnY7i0I8ZaoDs853M4Rw7LXKysOo7mEqsJwp8UqN3
bWbRwGlkiTvFZGATdZgqhvs0AO1hB11w0ppaFbPm2zRTfS3b/Mc38CNOoyyuclXxxeFR1Zl3P3Te
m7I9eJGuyvZjsk12PQ9OnuevcUI2yp2zZ84U/g3u/WEEIVXOAp4eaNZT4UImbWm760d1EfcWAhPw
ALrhqrY6dpum5DTPvvJhIK3Vt+QhlT74n9oKGPvul8UqHxKDXEBsYyiz8tDOsgfP1JJ5hi5Ao7wL
AhhdvArYloyvFlDvuTT7cwIGNEzM9svJCJXksfcMuBT2TJFHpjbFLliDMprhgeG341R3fOy5iym/
TU5vrVEKFsXx4gA3iFID3FBtkd73vh3Z7jvwX7uSFcyB63izOjEN5ae1CcZz7GAyLBfqpcoAI69p
XgPFKpYhbqNYNntkyQ5mTHqmL1xH2EQxGwcFsvoIyVzJ+V34JVkiha6awqINh2W2jqU0aOCug3Nt
fJsGttVkYhftFVP9pAGS+aPiOl/ANxmC6WEUEGnqBd4rjqOKpeuLuZ660nusRGqEceHucgP8W8xH
bAdNlM245MjCsO3H6ngccm1wdEH/jOdmuSYT+8A6mE2iiibLfOBkyhyJfCdKXSwj37NY5bzqB6pe
iJgdg5j6raI6IonQOMF29mgv8VeS0y6J9ntLCuc7UXCGanLWzNC4xd15c7d3uOpNL6n3RdPfNd4q
WYpN0y2cwCQsS7Y21kSUy1fmrW3NwCy9X0mXPbQtrlsTlYq2BHgIEihVUY3Ng8qqW2fwcQVAIcTF
4FFN9Fzl5hIuJK5drGKEuLhDzdga5i5Ir8xo3FATJRHsHWDhZnPkkFK7/08z/69pZpug8f+cZr75
W350Y//vDbzb//CvNLOw/+F5phd4BJqdwKY05b/SzLb4h+X5hIgd1/M84Qj+5D/TzNLljyxPmAhx
/6rc/W+ugrT+gaCGtZXZ61/10v+XNLNnCbgO/17JCLpBCh9fRwCpQVjWP8EL/1bJqIBBk510ZNiw
M6vmqCmf07bybuNxufc9tqJCO5gxN1ElMepHr7S/VvZXENOYuHNMwkjnbBomjtYRmfpSgrmFZU11
QifYwM/DnvQy4KJnA3z9RWrjSDbueYiHh3Jx6agInmyBZB6LJb7hm4fbM4MlwK3S7R0yW9L4HLEd
Aoj6ZL15nlHo68YAZQdDOHR7AKLm7D3362BHiuxUqNsMj6LNcRm0fDUdQaFDTl0jOzV2uzX8B+6G
+CD7NzvIaZeNeUFYHkQfz77R1cByXUHa7ZYlJtri3IvkT41JLx4gApXe9K0egY12u76HgWJn9rGR
+QFXWHwYws1Ai9tpD0YP6r87fCuZ/1q6/kHXn9oFMID8ICzAwyTOe0oCmsgyQaqmgga9JjgLDSO0
39hBoxbHdUSg2/w3gc2Q79DyNFWvg+tmZH/EtVEo6yQqEpzCNBCAYMKBfu5NtHEnX864riEBrV8F
0fA88P/C4jHCSfUOOnV3Q9HnkIGGjslItM3b9omUZfzj1B7mmHkFO+pklD+NXOc8/cfxL8wJZmRM
r7W1/vw2wXDszWSgmZhU2AL6ptE/FhHs3Tx2903bP3S+O9+09gOuPb13VRVHYPKuDcXIQ6xQ87gC
11sAT7Xz5bWahp7NBmrX4gGy8YwXNp3jDoRka1PwPEprt2hqPTyXJhKXzOnmLSE+iVsRXcrv5xeM
3Mc8cwccHRrCviFe5q7e+QKSU4UvdJQfUNbHo9Opc7bgpxuhnQa+nnbtTBWFlxsPhIIprXE3BvPM
RSzBdhPLcyLyiRSTfxvH/UOypnfCyNgz3zcrlwOjgxU5c++9IV7lH3r25m3s84ESMouz9dPwk3sY
nAyNWuKIa6rPVnLllulDrRu0H+XNYUIaNKwlqgzJYiBcjneFzMmNwhoOfOXOymPyHquGqGeAhFVi
iOoF3ghtsPZKxlefqhcMKXzvylS+i9j/bfG0HTJlsoTizuhb7QdJG4wC+ddIHfCSf88dqeUCtbPz
kROZzl6slHJQPwPeO60+wwzToO/S/8HNmNbiycEpR1AQzn+2tyS7oTxYx8c+HY4GRtWd7WtUt+XV
kpqaoWx2DusG4E31IYVlcFPS3xD1jYkRKyVlps3sS8kh3cuRRMBUmHDBFvdrIbJxCYLVvrh/Fi9z
rtOoZ4wKzHMWQQTVC0yqq8Gov5ihSUrm3mzOTd6ibdjWsqtSwfLYU48OHUFUJTD3LU0EAp+6mtra
iQF092rVj5Oo++1mCKWlJOM26HTZcfN7dDR39pXXQGo0FGsuAqICkUpERRklrv+MA6x3BZYT5t9C
BReXwoaG7riq/QEHGt/Xi3Wdc5iJKH8wnJw3GXhmNPXjxTCW5NL4GN3XRb+4tf9rGRRmiUZ+Zusq
z5gOIuEYkulP/6bxw71g7pXML+zXwCzm7NS1cRnw0x55YE8dONGr0sF8XnLy/UO1hIVwEMlHajDM
oGdEw0ONUeixDVqWehMR26BT+9ROaIiuiOzkCfnhgh8o8GY0mPVHKms9tRbbdxcNtY7zkRU3zjFw
rLJReVQOrFSMFMhM2gKEbcfiTW2Pbp2pV0DzHwm+Xa5A2Nfwabu+Hq/xtDnzgBbW3UqJW0W3qlvi
NCd/sSuI3GJ1eUlJBJnudDCa6tqMjzKeUbrYBmHcr/L4rw48KOMllyuUR2LYAQKMn8Z7i/8iHLz2
zrYozwCMfekXSVXyDCUzsGYfjLj47QcQGdkpxQc8HW5ySfLqxRSW2lvd2Qt4c5cSCKnk8uivKQYB
jGn4Yd+ICPEChJrlsxTZkR5rZowFjg9UIO3WE8lb5gcLFsakxx7rVLPs7e5PlquJnIhYDo4/vq3N
/LYoaiRGSTpMoxCNHX4+mzy0bQXs2Xs8IgMGTFO3/A7AOKo8gdG1iVwNb9jWEq+JctFmB1RO2MS3
HH53zWS3T0v5Wftc9Kga0ndwNp50ZpwrPlqTl/DqV4xa8MbFZ+uJ5NCv0j8QheJnMNj4J8oeT4TR
jqbj3Ksxdh8Cy/1Gx54E+UefjxqjSXVbxcFHv072jj4dmqsZtYo059Xg2O19lXENyFTxqnr8yUng
pBfsVse+gQ8KcnUM5SdZ12IX892o12m5BDn/VFGpk4tHcNK/S49+13wMLn1ABlgCdkUJhg6O7Irl
jiRRXBW3aL7eQcrmYfTa4djEgqIwf9kHBkktKCrRTADzk2VBXpKICzoXHaLEOlpXz2SKQWB7zoHG
CGjsrgsJymcft/b9ijaSAObo2lPzx+ABuGgYLIkoq3u16fHKNo/MBzYAgQnUfVI9jEF/8AJMI4ms
0L2X9Avnc4IRzv/r+jIGjj6eRdtSElyPR5s1+KGz0/e4a1mktPMj5xvmIPAHUT0OPJgMGdhMCgLq
PhUJPTJS7Jp7TuT+vFqcwkS3r33PF5isTugV1JZa+m+bp4SjFm94WfFy6+0vJE1WQ0lCpWLXwEDN
8EbUnqSz0U1/56BVG1YdJUcKxF12YFaZ/qwxfABd/plsa6vDI/yBCzdqZXMO2gnrm4ufgaDA2bHI
StupNf8zG4kwXqahsuMv3yBoUY7edIlrugV6GpP2dUq9Q2J/875772ITQ8KGTuxi9us2IiV6XBjD
yFN1+dp0jQNmTrUXL1nOVqvHO3SV4UCIA8zAQGtc7wDGGJP+t6V5Rzc0KuyqiaYyo35ipzaFs1gV
JN3kYGWl8+DPuCKDFXhKkuQC44Ntk6/R/Od9i5ha28TzmirfBaNICQDx/GGu3rXZnZ4EPESX4Ko0
zPvYxow0NEWHUXc9jSyel2JWPOcjFSLLDtv6Q7EW9Ib0QcisFpPK4I9Hx/6Zi3I8oQodx7zfG049
n1iRgPxAL9wPqYKKjUN5k6X6s2UEm9nA5d6w4kJTCLjsBksxUTUul5dpggWQbPwqfJFLNi6c9/YP
vE5cSyt7Ysd8JDizRLZfJRzH5kqAv/gYBZkpwLkIPvmINcxtJwxTJOL8BOB8r9cj0dMiWjf0FR2N
p7m9L8esuudyxpzKnpg2l+NaW8V1FuW+Xbv+GiRmpIhz8AXJb03BGnoqs/SBzsWdp9CAMiftLw1m
BL8q6I8iQnQAfebhD6UiV6XeiE5RUnfuLZFUCwfkNHz1CR0yJVarzFQbjrQkAawIxLQeMi25UI//
tN2VDUKUWJfptLYvC+f8rvaO9lQXe1FzGZy7eb+spMrc7YQpZ+dHGfpBF/U16SgdJjoHSOaONqJP
aF9YXbvQHT8oUVojvuL0VG0IUoDcMVYAPq7ffn6LeBgfM5M6GYvNxgDMJwwyXqy9CMs0SzkS0pBF
ZjF08cmQYFbG+WONZ1zGmXFcbSKjdcBfwIl1VCrCp1Y2XeYXhzV1SDkJOBqc8C71KK2fqoO/sk0d
suVRe2yLXfrfkyw/Nwl8zWVY9n0qnXM74p+m8OaTUHeK/6fUezHg4kfGinJ3LvEgzHg2BkDxHmSg
+D84Oo/lxpUsiH4RIlDw2JIEQS+RIuU2CJkWvPf19e/gLSZiYqbVLVFA1TWZJzun2dRD9960DCP1
otMYU8I0LZmWSHQObGxsiODVDpPzXonh02lzD7o2stxz6hdDiCGurSYvCevnokDcI1rir6x87jDQ
486Aw3FYFA2EDogZ3Ql1aAygU2OZd45DSN9tRvQDBmrdqRq/RBy8lq2Cx8IN9wobeiIoEBw2Wc+N
rIFKlzHh2lGBvVLqW3WIPVuS6yNgSftVmKLy0dpwGaLC34C8CduX+cdM5Ku+EHiHGGVgHl2kM+F3
RPevm8iIWED153Ch+RZyO+tqC6PO5umw688mSPJVALoYOot7waHDDnrxfuc8aoVtyxOEpdBHcflj
2vIw5Rb873Ghk/h6hn8FaXm+aYsZDG0lNgMs+VVoKC+xWb7B+CJWCMTcSjJ5TlAUzCYPkGpBiUEr
6OkdbVgy1D5yukduqjizHLwczqTjV6Uv2EjcQxvasXQRnKCYZiBdGGnoBy2JvoYjjnY+eLWsx5tk
yK+ZKFlAqMCvabDFM+x9axhqI+2OvvoGwgIzwB2wKwXFMoFRUxoZXud097xUp71bPFtNS/6CbSFX
hxqRaQji8rtJ04E/0KT2JMIEIvS1IseIcJWGfF9luCzaHxSiXk5Pjym4vicZ732RH8wpfNMaPPyp
Y9mexXIoC8ntytUs36Rq9oS0oqZ82jia7H0iZhjduiZdrJPvRGD56ASAC+Xxw60ifuNtuR41+1cx
64LyckDVhv5Bz9IPe+iIFJAv0TC/d8Ei9q7Oc1FtFY3praNycMq74QavTkJSfR91N0d16e6w6TSD
fpgtveLqxWESFBeyR4m0QUENSPWtDXWwILbis9xg0Cyy9TwvoONNmFSERbOCRFXxgt3VxjU6qpu5
R8Gg50mICpf+K86PMC1gyA+EVCmZ6znchUmmHzIHUMvAihVapEJOnm5vImd+Z+bNTLdl7uhm+AVC
x5snhDrI9szZeM3d7tWysdIroy4PFIz7sid+sHYwCiuwJKrSjQFalF9dwjQvKyYLvssec1+PrUxh
UppzpYjpUUnCP6B/8YEO+ZvlpDeOnfdxOCE9VdFsD282HQY/HbnX2EEPpZP/8ArRcFVEV6PuRCDS
hbv//3SZoFfHQ0wcJpSzdawxwIVAXp1hermbDEQyJpCer+A8oznHSExOjLdHKJaflJZJ8KQyo2Vn
S2MYuysxLeAx9J1rbUwoDaXjojO8GyoNeeTY42oKWmaeALXEkF+CWGEbmhnvah+TaVG2v8KpjVWe
MARqR5INC4Bbbcd6F9/1CweLbw6G6cdsoNNAmgC4IQG1DXMpFyVeafAvcRcMl39aPlxA487PHRQu
TLBn00m9YgynE3FqRyW5k8WGTKUUmKP0FnniwI9pK6XfJcaTatEORhmmuApUAV9vXFWXtO5GZ5XT
57+49XqIfPGhbJjiKzoGWaR/hQwKZvr1tayRaUVuhyhs8Wvn6VUf82fXwSuldXwCIzcLkX0x4GyB
Xq/iEFM8wAfZLiQ7phg7smcD3Vk5qv5RsX/eKVRuWxWlFLAR919ldfpaiqaE645qb24GcXCH35hF
4kUqYoeTK4TEe24HbkCpx58B22K+JjxlfXFGwYcgFM+nXib3nA4PmxPN0xydhYBDamoPpbCVTZS6
D9mCaiZohROmpxCiju4BsjCyWVuSM0VNbMbpWnJOggkvhxYi0BLl1hhnn3ekSwSH45xl0N0K2Bfi
b4AJFOAtB4PmU0gS5cKt1Q8fvB25J436MPJ/pIvuIWvAF5RSMEf7sueAaVRab0OB3TxNjxVu/nQQ
ltck9qtDBG5T4xIT+sDw54nWEGUjAWXzpMH6BrAKgaBwB9IBtYF+wvBKc7jqQYBygtAYzrQ9cQTR
uiFAEIO7w2SMfM2q2JcqSXaEZ5lljrlYoKR1SE0Y163W3nBx0al2PJyy2QxRcSLMk7SVYG8wr5sa
nGUjvlylFoQdOOWu1GnEY+MVDfbBYfC4I0LkrUXOw5bQqndhUSVrXHoAx7BNWwkjsATo+noOYbaT
1lksbfQifVouG1GkDFOcKw1sdIH5waZn7JqtBUTJiePyomr2Mevz7GlUmmtWdd5sCessA8LzEJtl
R8uUe1Wr5FEAb9Tgz4XjWY9xwNV9urPM5CBmCkn+umYdS3Nc53xPx35yeZTzwe96F4kSycprUyLW
lXHz3actPgmHSymztS8b8iX6EAKKEimhDhE8I1AhguvSvaoxJm9sA/BYSaEw29OHQz7PT0mSY+qP
c3stF6QvA1s0+SISHB0wuyZ1/CJn53lATrttGe4yEs4Bsg8xRTm1id1aX1FdDKesOzqTiyTttarI
rW2t6WnsYRO4Jpu7aB7Ip7cAZOLTCg6Z/cp4m8wIM3rPNR5RU1OuBs3VGmnVs+Ba5Pt01iaz6W0C
yo/Sn5QrnXlJ2tPeztLapVMbboycJ2JIw7OjnvtJlkeSaV+ZKJPJMywLW3bffLjRPtbEubTIZTDQ
YZncgyvdruJdLsDsZu0FtbztxQAP+ZisJ8F3KftQ29pNWCMjQ5jA3f3Fiewe3Fnu4kHtV1qbFZ7k
lthkBteV1jq0H8Z4BLLGMRxqLjpTPdgU8AJ1Vnu7JmC3S1gNWv5J2sC6Yb5YJr9SK22pm3mcLpVC
5szAjGPi7fCBDH6VQ34K+XY2PGIvfDFKcyOkwxhnhI+GqSECmkwvbnTfyjv5qbT5BQvmS22lylkJ
8eOGkH1gUKpbmRi3IRqYAsN7JCTDb1LT3aqyJgqor3uMrfnRtqv2Yhr5ve4eqmqzibAXPp4S72LU
/BtF13ZFHhznuCw2IrZAn6BsS6sSzwbaKk+mX/PQkSITV9omrrEuomowVyiUt4505FGKcMsP1J5V
JPY0qmpMMhX8sdnGmDk15PPqbnUOjA6fjQa5RMzPwSSwATGHtILpgKkITJHUuMXo2tYW+3U3Doi/
HKJXR3QsJ8ppP2Zt/xzg6SK8z1zjYn52qSTW8WBAXuzMTYaRRCvj3u+1GaFChobF1BmWoQ2nlDaD
qwb8uUaU34/Y451HUkwm8hSgJnJkARiq4aFSxK/bjneHnjgb9T+FYgcwyXg2De1Ts7EKA6qxMake
m6VpJSur3dWlecabPhzmZvpWpvqWGGxd8kihKEUW5DeGcpu7kKKzEQSJMPPZttp7UST9hqBVpnsW
5vY8YRQCXBt8fpPCVyzu+Jncvao/hwj9gXVq+wISzzqamLDBJ4UX2MlzJoydGkukBEPheFNy1xxN
3T+bM2UwbdZT1MQ3MGHHIevo/PXhImh611Vlv+fV8NcyvV0RJ1dvGKZziTEdMOa43eshKMQChgMH
UZJgq8M9U8VRvBOLRUkaku4RF+qhIcZpM6Kl8uii10qKqI0c0ccEAoP8nLXd5Pq5GfsbohJtq6Xm
RWtIqDTskVBgY8YpFozqFr0ilFvtrZnSazMAq9Er6+Bk5aejj5RjFcNG7j0SdFznUGVBvNP/9xMk
CpwokwnSSMR7Kbu1LBqfUm7g6OuMnWmBXoioLmanuDVLwseo6Z5YzLQsgneccv8yxDyDccDEHCFZ
C1AoRlRu8E/AIoAHXDmm884QigbwfwmfY/vxqHasu1b4IYTv1vy47aZG8+WZKVnrvf6TQgnZ8+8Y
hQ5hzz00GQsOY8lEoFEsdogJm109Jp+hyIbjYFcHkBc8RISEJa2d7ah5zkOOtDu3cKGNFl63KeNJ
z+LxAkDzf85/sHUrK/K0hOGmIlLu/zqNtlXBRchS61xE3TEN42ofjm7NS6FuESAKchp+ezV3aXiR
fOuwD2K0zQ7Rlx7REl+xQi+PojCeWM0zUbONbNVpSC34CVVqGXoU9Nh/k/xNxE9bftvOZzt/UC+l
+cUK3+qusNeJwxSuaCvuT0RMo6ukfpq92Wn81QR4XolSTKhbaWInLTFPqirfipCNQawLdAHNb1ss
TsbcxUliohzmTXuULu83Xj4cIJgQMnYt/Oi80qXOedXq+rbJSdYCreQ79A8hJgYbZXNB/HQ7/FRm
8TmZXQ8jTHtfEoG2/7pRe+rnuTknrs72oiDMZlIii6nYUGH5qj5ELMerm75XRVKuIUQwE6qyaafF
hT/DWzuQskaElAiYt2vfUkfTzKmnQ+TKfMr6TzGpzTYebRqP6dfpKJpzi1TrLAkqlqGAX4aq0rds
RxbKWpSfp7jy+ll744njxmpsIv+a5CP5YsyDXNC8hpr4YXTH52B8zn3yFvaETiXThLkz2qOCA5gV
iIMlQ3sv+URAJ2cnjpN1SVPw0hMtWmDfLLQ8ObVRDcuniWo0T8qFATq7lzB8aFkK4s2QLFCivzqy
Ct/EtVRObc03OIhNpEgVhHb3r2zaG/S1S2GWj2TAwJu1MwCh2vUwWDsHIp6A1qOVXPwfzMfvlMbA
86F6Hh2Dk00O7q7tF26QXp35Ga8KBfKmR8OLAZQpNehlTVXSbYsw7NjhGVeY+MJwLH5C1o3I+E7T
FNQHE8updGBGi/ppqMxFpmx5uoKig5JrNw4lRYQRrA3UvjjklJdeHR8dtIyzZliFR9dPqaeWzXmI
SbBF34ZVQ9b0n+Z3lsmBZU41H1FdwVjOOdZcZboR/bcuR9B+Vlbw3rW5xlIsmpkGAoFwsnvBjPU+
tdat01xkNIw0tGjE/sYoZcm9AivZmC8Kk4ujLUAOFfNM9JAKTYbIJOT+cOVi6KhG/dW7qX0NtHBk
qUZr1lhZdrEz9ZzZ98I2wnMLt+bQyeKJpAB1X0blGYCA4SXgHAhfguMS4CVEsA3Yi6jX4n8fvyhz
30BgVfK39kZ6GuNXi0+wp7Wwim6bRRWJ9fl3NM4rdrJ7kotlxdJoOtstyJgi8OzkPctec6bEtXZD
R3ZiZ4DP62YwFLbYwynAGQn3WlFxEUENgSKiZCF0AVQxi8rXNPxuIWkoFLzLTVixiRVs6XNc+c1T
QHwsybQoeRCyXtBwLGDxl4lf6qBbO4k/bc1FupORdlCE8sj1EcxUuq4VHGa9yt6uCRiPChDJSAjo
cflD4N8v9iC2Q1I/qwy6eNMk15m54Y7+KBzrzy2AJqe2v/xvgt36yFgRi15bxHBYuw3EIYBg7cUG
CLFmkuNjUWaL8a9TuQGRWDmwp8fh151RyEUY2dk1sPpFuKmuEke9thNZZi160s68l/oz8cdoVzk+
jfBnnv/QMfFJ/LXFZ8ZAi7DkLcl9fjm8J8NJRWKqYi6NQwi+Ltc3InTiyj6LMnhH34qaHl6QETIq
exWMp5FTeBMks3I/DtA0sB0q4AQiBxVJgemT8U2KSC8dI4K2VQ5S3PJYRonP81ub3YTjRemP1h+q
HKC3s+d5fZ7m8HV2Yh+TszeXyQXjA/MSRpFMJEMsPvxKaXKaN4N1ZVe8F2gMO5YvtSj2+BzXdoX2
v2BjU//19bTpu52mDa9zxDMOlRRwTCusAyulrTlrr6zjFjIB6xP2PGHUbIcesm9KjI+N3ppk67Ke
7pGWvgkTrK1B38e8BaANmeLoMFwZPM/qVS/wxem7KNQ7vyKendnTpmw5X9zxShjjymg/GjYZUYQ5
VkdHW9MABkfdmH0KEE60jBmgwCp0CTR+dzQA4mHhXWCjc0i1ym+uc3Flbv+sV5dUQbfAvrKqj+5w
13HkiI5PtdwV+oc5Qugt3p36mtuJ12MAzJTaR8/p99ZtbJS1SjVi8/0pIYyWavRkTFiW80wu/NJE
kJgGjsgINqoovLJnoFvjLCnKvUh/0MgzycTkbX6ZIxDQgYWwrb70IT8CU8LuMOCYVwRRcWv0SAz+
UaGPGmHi1XoQ2clChU9YCgTiB6sPLwaFIZBNWLmKt/1vWRVYTLhDs12p7fCgAGYTya8Di0Vj7iw3
PZZzTpNJvFRwHstbPEQ/PQ0JX3Qf+2kVK+kxLYojmpNI+xCCL2eT4RBZeaOJG2ENpCiUItIWo6i7
VjrNI1YaLGDGS8udeIeJelfrtLlUBRwr2aZ8W5N2rnhGel24+7ZD0pm2ACvy2m32WT/MVwZgA597
p+/TNDsl1hhfjNSN93Uy+HL4BvKnmZ9B+CVxhy1DAtlXawM2DKGDPeSIpIIIgpBfYHBuqCRqcOtr
Jt58u1Md+ZFUT1RMbBRMQdCuMD4xqLDfUtN3qI8AyUNqbDNUF0c4lFQjcq6KGzJml2iNrHLyqoDc
yGwJ5+WBIcTvz5bJ08gAfRvWtOPESm6q2kkOYEZBrvGIl+GxfWTT8Jtm0CqbLx18n3Ahk+j1Tz8I
jhueFaABIReT9igacYxz/JZ9ojmbbAwwA+L302suCB1rfyXmbTKlX4s5VerIZ0c5e1FiMJut37Ng
8CHIrpK02OeWsh81YtmjxW+OlDtHCR0nz3rUM4dJN0HxyN4cSdDpjKegF8MJxjYLvy6lQ8HQgEz9
oLCsgGLucKnDtuIksf0Wk2sYo7ZmYUK+lX5lmweATl9PzIUsXfWjQdnH5LcD9UdvACcdxdNZyY8N
Ze+oRqT4Gt8VOQKOSxxBKniUpuMQVNs+mg+9a26savxuGRRPCTYaJ39um+kf9ky3fsX492rlLW7O
BRCADAE785rKII++B5dSl5RjfHUxraZhrUIicLyof0zg/M0y3KHDYIpsAp+Y8pUxiBObdwJB9WU/
5J5ZFCz6Jyq8ieWX5mc28esREHwVB6KNFqZ667E7EYKzr5TFCI7XLnEvgubBrL6NDtHGbH/VFe/b
tHhY+pEKLsL7mhcfHXm0MSsRyxGXNkyuMP+2eT2bGE56mkS32Ed69zBktJUmjxYvugEFALDWr5p/
lXH5pUnrW136UWL3Ytl5mTNh1ixN4swC9R2turG18S3kIXRHRzmZ3MG6GxztiDeiDnryJgdxRj7B
3ruDVVtlxluhOC91Lc51BEovg5RnltkzARiuL6EQxGDGTKHwq8RJV8fiLW+a9piRibLGXDCnzD9H
Gm44HVu1LTSOtfTdDMGAWtpTnmXitSDJTkR3zVWsw5BRL2o9S6RIsqSDrcHvnkZMGeDqYbijGUCd
LwdUUxmTgy1sJC8CFNaPxa3tiWfeM4Ncm6oP4Q6TPLo29zoxAVRSeU9USMC21d4MRX/VAy061GPc
ncAsnGFA1F4CYw37Bq9JgxFrY7hGuYpSHg4giDGnagYkE+GdkT4ROLAWoCdHYbP5N2CCths1RxLG
v12PbybOcsdIfZguV33+1jXwr4aynTIcYhwVow2T2s7H7QLWnyZrXzfv7Xsc31D1Z2OF1hPrM2B2
MN+k2AY4O3OyuQ8GiVRa92bLXUtSSjfVaN4S30FmFPbYreANNduQAiyz1a1msmZOyBARHw7O2QDg
hvs5Uxo2hjWugG3cdFWyW8DqgaythfPdO5M/MvqliUSwDrEkr6xTnxNx54bzjtg+/MRLyI0VsGMJ
8h+8JAyMJ53mxMoOdQUWRGKBRqbypWj2a4bTjCDIVTNTtypdWB0m1uCeMYeXAqeJVUyHEKOKW4T3
TKZnQhbBu9uZcyjn9EcgyPT0GlMaLfKlqNuPKpitNdaAi8X7dmhsbN0aSncvn4BG9uI0ZsnFsfXn
mZRCt83uYSD9ZtbONgqgopQsvrv4qAW15fdYepzywPTzQ6PSrl3fMjBO4C2BTWA6/H5V4C2WvC9k
zKjN/Ch7xgeBzy09L81ncEnL77IlNxADZbdFNMAsjbvnPYuo9YfgMMfO1nC67Th1t5I9GZe5FPaL
0T0S0XGXErhJqdeO7i6I78BEPLP4U/vgCX6gJyxlk1raOk9pXsnhLZndAVD05IBw0ZD+DIbBql9U
pTm77PeATj4qbtUZrXrKtAxOA6VX+TPFRDBnLYyv53I4KoPzhPePHpHZfP9dsUigytjKAPI/7OSE
DLJ+fO945LLwZinPxTD5qtlt1Wlm9cWYA8pDQvdVDSzyHi7m6rhuAAtA1iGvuYerGBOnUY+vkjRG
tfMbYj4a5J9l72vVCyfVqgFjWqJdU0NzQx06hr1vKKFv68ugXEcNF+1miooGcy0lPn8Hjjy0XkNM
Uz8EIB8YopD10UllY0nGEM0uJWFo5CFh+blu0BnQe9nbKW2QWnpNj7/AG1BQjTEbDkr0Bql/fapZ
LC3FF7rlotV3hZruExsWiTuSitY8V0P2FFpnJv3sHwjbVBtg3mBapOWHrCurbD8Y9suARRtVpmex
rg0YveURNKFB8Tt8TjN7QeShtfUvj8WWMAZggmzMpIqPIk/lgc2Zl4EGZlNEEt1EcZqbyHMy41+m
wI2dnqiPmVIVJyPEop/CQ01AJzkSSlob0FryT1bVLXOnbU+YSQnkl1MRfhcnoxQvMLYNNBsEmTi4
dKMCZ00cNU9Ahagvf2LuzgqORVujdXDPicQOU5LFY547a/YgXvN2Z16euuu6WIYRum+Xo7eMpdOS
THR3m4JlbIoOn2J3rpu32WTrsxBhonoZdEaAZFISDpqdm5jQwMx43mhhf0x6hORVsAQuNeKklOh3
uTh/s5SSoSIG23Tu2P9OdBrA090n2/VajD1SCw9UqtPAOgdtXBbYD+J+whU+EYyxgm/zK9cQHelO
+Zy6FKsOShL4hlUrNi4ay6QJEDeFm6oAB0XmUfDkCHGCy73Ri/EvBifDPNJZBXainsq24HVrqAMK
QGBQgby2TcBdOM0/Q4t+qlTeFJcnTQpW1ZXNxmNnJs5fVLWnhEUuLN7oNTDg/CnQjmvlCTLOuxTl
HrkC8TgMDJTEPMCBbHZGW1+jQT1VESt2Hv1wsNj5DO2NVJgUONTDGmjaQkKXVu1M+pUUB9JvzK2m
IrWNjSWuV8uZ60GOGCQrz0DdOm6KmxltpJu/ucOnm73jDF0JtCapy/BvPHFab/FhW7XDvQ6QI2SJ
kzbvaWJ7NetJLXpdaB4IgLFPeouUzFaee/YOOy3SKi9T0ZnOvUCH3Z1zJs1B2xyJFblnDnMFtQHS
1NU/et/nh3akbMQambQtGc0MqJNEfg8GUWRQr8gfNpNrKp3fqHs1JSywyVJuMgVsi1NfPdUlqknB
5mr+RdTPE28svZuyaWxoqbr2qrUMoZ3qU6SQ1Y0aIJy7spqETdzPZOuPLE99U2ZsHMZkW7r/RmK8
OPU7Ckx8qgs3A0xSkLKqI1N6QC7Lou/McB1yeObuRJp6s5h8iPIvpPd8zwNQj0DdoRE71FFNJDNd
ZTZlvjZsszl+Yg/EQhit4xIoJgPoBrE7PytqOoOE68OjInhSu/QgQ4BYocoRRnKAMxg+eREPUhCN
TcrfbBS0Z2qknAH6MXuxcr/kiGCtqd05b9/DKaDuCTD44yJ7rjq6MhMVFkgfsIcDk5LoOJbdsSgk
ILqxuUYhHtukqs60GHstL2+1ES0RHRPskXyXO+qHopOEJcVP1nHhB32EfL15V5f5STbhKBdHrGtP
cUqcw3SJi3EfhtrL1M+7SJ19va62cYkiQGponOIjsudV3esbG40NeqmPYq7fxho8QwfTDLD7xpyq
ey/x7+s8Y7r4abrOtzv9wX+ofPpiCyMXlgJ7HmnBcgjtldAQt5QW/tnerr+1cciOSGJvnat6TkV5
AwrKUeNPgGuQkhLzTs18suSvY0GFdJTmCU/PEzRlY4Xl5plfKzAvFZj1cIKC1m1TNhjqjNVzTmBJ
S52d0jiV6hOb86MwC/yP7onYk48hkjPylerIyOQeRhnDUXyLucCIYj1V1XAs0BiXxjJ+BZMdsJnD
9E6xvCdxg319517liPVmNG5xCsI73CRg1XZKmP6upNb5hYH2kxRgZkJbquwLsmCUWq1+DB1OV9PE
Mu+yfbMG/ZrnICpM10/i37SCD8mqoFFfZ2TSQ6etbYAHDFF6IoQ0rKW9Ub2UanOT1XghG2Rt0Dh3
bnCzanyUFiUe/VHYbztiuwwCrxM3h9EM/K0ObjrF2ETwptJ8I5IahjspNhBcxm2jOXQXlI2p+eXk
EQoLRIMz7ErJB2i+6UyAcgbCuhKy229X1XDW+1NSZWsdwK6Lo9jW42OpRIfW4IXkSw5oKFpKy+Ax
hOrFDWEOc32k2smxWeKtU1DQNfymlqVupU8YPoNnfdZPHZgYfvRuGxOCyE1IbonX55XvBPyjdvwU
Eo6nlI3fDS2wWv1e6Q6SAuMWoSQHZbKPIQmjiFtzGnT2YQGqVyqKBAxPQfFXd0QmMA2alzLSMm4F
8ypPyHIfz/ASjH3YCdufC3NniG8JNPowj8ziTKfFXs9pFRH1aFjbQjePihbdhwwrbRktFuAhumMf
RT4QgPkNy3lDcqyTfiTUBQQVvmhj905G4UlYILSrXmZXOWODmILbzLolVOXOCdx7mOK1hA+CTJY6
xFC98CVY7IYJqxdjbl5nVr5ewmKfRLMGDHenbIPhHcERdmcGO5EC6NrZWhMRbbifFZIS87j1+wZX
E+pfKbsvezEyo2w88FYz5ImrHb30EZTRFilat6md8Fgw0bPxZ86GGRyDaQaXVHXv0Dq3MTLDNjd9
Zgqd3/FHhoa6o9O3xL9M71nvHPouWB7GAjn5RN0mHHdfqVbAkDY/KNNDLiPT9sfF4OLSCVlOcgoy
pH8V6Re5eatxuA5tdoteyZU8usFbNZX0ZzhcQsxWkyCXyJhHWupR++lc5AtYs/aNtGCRAUjqBZxW
jf9OdY27SkLxHgMeKfdoQKeFEFx51TSfKTNrhNWI0dj72duiV5RNaDsPnpE0eDbIZQRvxEcQmJ3X
K66ysjVGU53NQNLU9p0QhB4Wi4EiZi4ngXnZ9YsdLbMwQhuc4XecjbUByQZGkHvAE8sD3OuHXtrf
sxP+5BWgCSVHocmN12kQjwTyE/SzVI4o/+TAImXy3CwCS8ZCyTENhrcc7o594jNhvxEsAGhzTeD4
xkDBk6bRu9BQKEoL5qPF4hIsvi8mAkQzPYVxklk4YxdNmbVGbosdudnlOaGZ/AoqYD5rPUShpIGD
sEU4eXZVbzSsKZ6u0+2x/N30sjuYnTXdnKp+2PH0SB3kEWQYUiFE9Kmo4YMW7JlaYQYODHkPEFba
Fth1krToas1vzo8HWVwcsp/wHb0hoPkigolMND+OxnXFnKjEHgjXLvtGBq+iR9vqjuLZvU0jDPIy
7Fo20U7026AEZNv2UZTlk2n2cPFC5NkRr8lMMe4+FayatbFiUEadUhnaSbcIpAL+bOf+FL5EhzxP
D27mnlsDgxPlZKB119lkeqbj4c2TR2Vplzm9t/b4EnQM+8mPIpSNkyYgd6Lazp16FKyB5zp+VOOj
sTeVNe1Dx3we4RC7RfLqKDM4PtXZGQtGNhNP/SSeUmqNVo9sVr/11uE8ssNv0zhDuqVJ/ZeQ/RFn
ZCZr/9L8QEjM2gLiNWEobsaHgkygYe00gom0DDpWhAR09hbxprESMxRiPFWQ5xK7qbFOCMNuAv2e
6M0DyPcHmOiTxm5GLbUzuUcwGmvWFBHQFifpL/UsMCEFr2F2s0Z7b6fphgtzH7XBb5kgdbDFRu/Z
j+npC90/gpzkPhIOsypjyMrKgEuCnYufk4dtmepZtJafYhQarpHiHOpk+rcCZlqW6MBm601hPDQ2
wIwjpA3pYJ4UG/agPZdPrarvAvqw0izvqlEdZhI2ptp8sUTquwlKzUgPcUjUEkG3tes6m7lFXYaL
kobMDQx0hiDoy5kANohvR9dRPWeIiaKuBDYHUYOAC4CLJ+EkxzAXWKfy13BkQKFq6YX9/hsz05PV
ml952y0aeK/r1BupNR4RGl8KHTcHzg4KA7tUq0WsgrE8Z+LDneohDd/S6p7DoOHqRFGm2z+RoL2c
ivRFDQLQQdMed9HOpNZplS875mniYOKBfxrt9tBbjHhHVhW8GqJ4ZcrIg5/d4xqY2BBEnk47EdKZ
TeawFaAlsvEji+bvtPE1CVeyqKMfBjf7Vs/OlP9/DcGHXhwB8MqWoWwX3FtRXoe6WytV+zcA/tNN
/TYjHkSU4Veacp8oLfpE8RfySGCXRzCp61x8APTBU+PE+0QUhzAxqM7DYRdoYLersP5GEQxqixVO
w3LPxA6gxDS7yqDfmJxoDVE9cfbZZiOgzrR+mcgCXuWsBtOx+Bf26Tvp7P+A4f45U/NhBNgW29bG
gsFR3oaXZGQN0t7gq7JXYsEVYzvMQ6b32D00PEnL6DwXux5kHpvPt9xUDnE2op/l98S4Ny9MmgDA
x2Oi7BT8BJukECTFxQgcwIsyURaXLhz/5sD61lkltcMipC7VFwX9RdMxeEmDk2FDITb6lrH4/BGn
5YmIJx/oyqHAHodhmA8eHXsCeQkGdsx1g8l7PXLDJAzeIhN601teTgc8fnh0aX6zBcycqsdAM1G7
CRvnmBZd7UXAi/ay4TPWddQnyFrC0Oa9YijNOqHEwjjfMyo+Qo4DIApl+KvZbIfLQ8PpMMZfkhFo
q1Cio8kLV2qeqZvS6YhTavRf22Ksbqp5sbFeXFFBHdabta1zxFLENm26Qfd/Yi7wylhw3cDUwLaF
dQwOqcN4UIEZorZftY7uzd3lobJSsmynMjQpK+Vqj1A7ncSvM6AObXJL7fyBfuMlLdVtMWMzI9cs
A8lQ/sfReSxJakRR9IuIwJtteW+6u9ptiJ42JB4SEvf1OmgjhUbSmCrIfObec9m1SbullfbgnJf1
k0zTu6GNb+kejFG7VE19ToZkH3vfuCsPlR0+VbbI1ua8UiJtMIy0ZxQwu6nEQiZEJwDE1cjk5dYL
zQ/CTrAFWHLngHRBQghOL3eOtbdzSOrAtXLBt4ZaJau+6KueQWyU6xYCb+k6DRDf8FvKaJdU4X1S
Pw3yglVfBAaFNZMrOJHKxdlFisKjibvzKEgH7GBo43pGHxuHP2iJl4aaPrw0/GoYqzkVqx9U43e8
yRKvd4jPx7aQcFnWGVPTKR79X4+xBT5NhLMkVh294rWgGq4BedcOWQG5X782bsIEjxBF/1HppF9Y
8yaMl5NHOfLKXQMc23QdtOqsbrW0WLfgeETvXDHIH0jDYTcMFF2xaLOZWEStWEP2e4RqDX+TNTKm
l8kuH4ODrK4xBSyQ2EGCW2PfmUIWU4P/YlL54FP33msWF0SDIQCN/z9Nf9rxuwhmWHZ9I3Jyz2X1
ZSbETKUZRWh58eNijVACcC8iyCraUbpJQ0Osph44zJ4qj3mNlY0Hv/EfkfUIteQaTB45JuicW7aE
TvnPr9iBIf/MTbKRWchC0Z8r6X4z1Kcg659tQ6w6vyS6kdsx61e5rJeK1V5hhi8xvQbW4mc/ac9Y
2rGoNLwGFlosYLpRq4VouJD7whSfrOgiM7SOgIkzC7O1dY9NSjO7YiIcLkgzAtaMPB9/7S7X0kPh
Et0KL/BT1z5jRte1Ay/S+mK3dxx6qHrMPRAfHTLIXLBt+MAlcczInizvOpdhtr6oUYqTR/7GYBma
4Rrl014JPsUxP4TUvJXuM/x1AFJzssVecQGKNABmaf7FRA0Ky2OX0rzEfLOkDc+Rd8+ez88Qj6fc
fK0n2JbTUmeNKGF2Sk17iUz+0I79w/5ywXfub7DSYj3MSSXqiBwKMgTZ5kZIkrpg5GIzwRjXIi3P
gGI5MattTqWaGFXfM541672yzJeSkw1RzKrG/5IBRsLolOzFNI9HEejlajNm/kcb8EkX6gl3+KYU
+SpMtGhVRMShZlh+2ktWZExkEhaT7H2mAAxjMFZ3XVXrHj+3YPIcKirRqknJSMhAtL8AY90bpJZ7
5fiCtfNfW7gb0t8PyRBfJ6OFWX3gzmVSn990pj2u3aFQGNaR4yP/CZiio4sz4FME8KQxJIZIDZyp
4Vny0M6rhb5J8/zVwTzC6o9RT3jW8Cc0cY4nGo+23Rz6MnjqjHsz3WzH3PXKOproqLSzCn6yXIO5
CfSulxtvRhSALbIRV1gSgW+GYXn0WYzKrWvUGIq9L2laXBj3uJIPx9Lf1cSE2A3Vtq4+RBZC+ULJ
ZleK+Wd/giBwoD5JiRPzdkR1vliMsZXbPanwYJQ3JzefnNZa+7q3krNEXGCpJ25amnzPkJBUri4D
+c2Nc9Esdw+A5Js18yZvGbFTktsIR4DhHeK6u9UV7dAE4aKC4yB/25apccIiI6/GU2JVG3veoWbR
S2Gjq+/xc9OUW4TrLgzGa+SbeXDNxBdU5IVGj0Yi24kK4TnGFEmcUvXlU0AbLDqb+H3KjaWaAzvU
EAWzkPgLAaRBp7bs2+6CLFcARXKZmOKzGDVyrApiKsTG0FlCjN26yGDG4ixrGnEadVff2g4JlZUd
MzKLniblnbMhfylH7QOi6lKT/ZEQgReNFjSILvEEGLvAjTd+K2m/N45zGlDIJRHZwbCPXmuTYz+T
YDTYieDu23Lt7JSPMN4Nj4V7iKpHxVWhCBoru2JVeiy5TevYde2ybTRMjPZOjggoxz54WGQokSEJ
25H8hdJaY/fYgX2OdeQg4ZhsIoQqZn6Saf1X29pbYLGFSSlUov7g2tNO0XoRwgsulnJnlPLMYU1y
EiN7YO4rIxgfbSg+7Xy8VcwvNF4aYebXjAuxbLR9GlTsz7q9IEuDVJt+UfWQ82EN34lP5EpitpqU
DKrqqYOoq2nt2p6RURqWfHvQ/W0EnnDAsUKvi4vdGHY9wgayue59dy8MzB5pEzAgzU4wlw5Wg0We
jDRye7nveQyL8Sa07As35Tu0PMAB8x+NWdFYTDxRrv3pqhw78zYn13XI2Li1m4SN7FgZzMOj4txo
2smHr2lYHzJ6D2pqmST/CgjtjFN1lGO1inVzWzOi5oya/hWucR2bYEOUI9LuJbGXIdzWnHFnBi88
dv0fqeOJxdFGVp5v3ONmQkjfMFYBqxy62cb0MkEuPLE8dh1ceETIsigbdvTWJ7mZhL9XqAgSsSNL
gHVR6rAodggZYK0ePdM1kGlJnVuGN51UVLhohGYbFIyG/5wJ0o8S4DodWDac/OjRRqZUDbOkN9KX
7y0YQRe1EeaGCne62Xwz8yTscsblsPmdD+Dczs++tlUMgDVhn6uhPWA/OaAv3fnIB0SmeITrW+j/
oltjAA5REECcxfBupLjyCaRQGNjAMBPxyy5v1P+MEVV/GJ9ka/MyBPT90U433nybiBGES3myZZSL
sghxFHxnssTNdBZkRreBMXuNdACCu/Wa1DBA66MjXwU/9VSekuw7Dx8eoFNR/caUTEVaPuvUvXE8
7aO82CZDToLeLRmbQ9qJH00D+m4DKFfte2TLAw5Pc0QRUxQOWBKdmmQWGBb6K0iQW1oGl5Qs68Gu
Hn49LmsuQU1DWh6Zn9Eo17zzJ2VVazf+iOaMUPMacsUVOIex4YjEWebji0eplDM/YorfbVmTUAJ2
xIL4m67Ulk8xfnd0bksGHATUpgd3APCe28S/sVJomsOIatrvin1s8DKx7grD3ywH6q9IEgX3hqeJ
kF1P/g2MTp052hUzvWMcUn+6+wDVdLk23XIXhX/wO7lmPWbT3L3Nxuq++uTLC9K15LVi5hLBAyc6
cGEmBj/fs919aKO2jGSzqzlhZPlpZTrgnydD1A83netN56qlGPnSXdJIkBPIH42MN9R2Apq7YG+h
JlkIgJRNrCNlzteFztllZ15/Swa80pbID51XrNhmQaC2117RrXSiYibI+x2DM5ZCfvDJAuOSD696
eo64krXZEsyb4abPGgKh3u7pTJhgWRCcnW4NogBm8st8CsbegjTHcWlpyd3LfrjgMVEM027s//Ky
2Gqserv8rzYH9AEVXPf0xapuHgFu/l/MvtO0BtQqx7J4amm9E/0fjF5QB0thP7dOsZ2pndyNFDCA
du8JAnNup6VBkpQrHr3NXGi8UnObbGJlHW0ktxCyWFMyHkDLaMk83WSkM2e1wPfSFc0/xIUfBNzx
X0p/a8buM/fNsr03DvvzOME3n1XjW1J0f6Zrwgm1W7UCf5It4cJnOyv7pvOK0mWHp4JpBLpW9mxt
+2l2ifPoB/8CtWDbYWk7eT3mwV7pF1GW91qRwBxE9bvsBIEMTu6/dvX4Y9TRgMwYl1gYByvXwMsG
2mbvO9dUOeEzjgyFD4PP1tTtjymbfhNAM4K0i/uMTw4bXEpMHsVWFiayDq8o16CAmbLGcxadk+0L
03D3AwMyBirdt47JHHSw3uy88gmeUHXLsxe27eOGFSWC2VrqO7NqctgKD4fDdQz/9RyAOQpL75vZ
dDl9ym6n1b9m+lLmpJCAkg0eJiLFsaAdDvONjbPaYHxBFumi0P8y812NxGTfeqnTMBVLN9hLF2xY
uoE64lRfEwd/x1plREFLHckD2aw9UDrTBgEVK+EWaWZpI2zkY4/cY+S84070k52ZQOKory58iZAh
ZHnveZo1S9uPjr8xzG3FgoBDKCOtkdmVaNE4lRvMvBRKd9kzHbw2NPawONEU2wmre2zhbvdAKTpH
DICYMMmCndBI2I8Cg58b7mUBWCmCBEFwgov+XP4myEPiSW4xjy6d4E9qalODPUjRzOUVq6yG5/Z3
KKLVzDBzd7bgLdc30qPGRQdHhCskxIUecRwj8xkC0LFnUzxaRakTHyrx08qbVvsr2/839Ouke06Z
BuMpOTAyIlR+44KUnNPl3PAllMc6zGAYkGM8PVWKLKZaZwBzjPq9z/mbywPulVXfnBNMNmqsF+1F
TTfR/dbGMfjt4JsTNcqbstSSfVm955VEghWfSOZmSpMcW3npmP2E6q1AhkYGuZ50nKIgjeoNEOxF
xiiSXn1RQ1MI9TeAeAuv+pB4ObVxlWengLLbjutNy9zeEd2KYcty1hIYbKpdWt3Sfapq5htIx+VC
Z+Zvkh8YXlQVrALjA+QBUJhFxBvPpgyPIRzLpU3TYiZogqpl+/X/k8MwI+xxFurl1sipGvzZUL5z
6w5tl7Uo27UHlhxDZ8+osyWFXhlPrvMZNf6qt7cB7LEp5T3gQgqmK40EmLzKOrnG1ibG6tnGjQiI
e9lSgBBMBeAIbwJJuP4yUcl+DqRleRhgPsZ8xY4cWg47RnRdDjq/gz5h9uajybHWjLi3G6KxddjX
ZmKuPD6atHx3ZwNv+BKQdCMZpEXUo0n5VpIP7GefmYW7gTJRirvwToXenLyGHq7mrNSWovto+ZRt
LimTQ6ri7z1ePeXdIwenawnpy1sovdn7iImK6g2ZHzMXv710KMhzB+j/e6hzQxBMCzx/ASkC7jde
ZBgQfb01mejH/SZ2tyFVZG3vmoqFExoYmkTQa1jsXB6Ge9s/QsAEEo5aXv0Updpn2Ax651PGB3Qv
u95JdhFptBO86wHhKHoYCCgRhJJ4U7D9nB8Ye+W7jIrLnWLFhK12GTtfHp9aRfBENX7p5Kep6akg
Ah2cgWzUTtmPjjt5SHhmuj9kmihNkOCyZGIPVHBcJaxIyVpHdhkxoRcMt1NwLHN+Moii9uB1IBfZ
408DwioSmVHN+g7tNSdJzDtcY2fIWDCPVGmYikyG0kLgjkDdFpQvpShepDE/19hKnYIixCB4tCuQ
/7Gt4b3W+S2kGvlYIIX6KGXB7guGV6b612ouQJBxuvUmA8NyNTG/rFjuVApWtvkMCHrDOoKwikUs
10FI1n1ZhwWEJMSWubIItkmw6hRk3pWBnCeRDFxDgcSAvCG1SdqZtTHm1rZOUixR/EHZEqy0bN8X
sbato+hmE9Enez1YDYx8RASLGj12/+axqkZe813OeQzkkFUrMkPjS6z01/A5rCzFaiPRXyMij0Mk
/S+KNuvoeN2zhRqZrE9SLzrcAkwuXTa8qGYRBziyp2B9S4k1huLKvUcIOjalHD13N2mA/U5Gci06
G1G+t7X4YhU7OHo+RkXVcvSH9ZxUMLGw4jBBCklKVXavuneFkTE0L6C0ccYtorMKX1GiH3So4N7U
7EOmOBbaMK66NZEcE/Eh00J38jdAstE290R6+v8vFovedOiMo00DN8OxAwv/sV7af2nZk67tohCO
dCkgGxr/oj7qNk7NCikKISA5ffCkuw7VfSyJEQEKCM98NRhmd5/LM9YDW5JQ9aXVQs7QamglZoDg
NS3jjVWLm2elVOXJR+qis6hsjI6Y73AwK8I4HV+d84AJkic1+zOBXiVjKh5vlQ7YQaJyIqutCFny
cHN4+J5aj9HZbaxYGOkQzquW6aY34hbQwUp5szWhHjksmnxc9qUD2LDD7jgVb2IK3/t2PJW5+dPz
+L5qeDehyEXb0c3io1ZVtyRt7Dev7vO1raUn6EhUA9ue5ylB4IPnHyzhjLQcpwypM5Hx2IJ0nFvN
qkGqxTscWOMxteHuWpzIpTi3U/1cZuOtpi53bL47dTJ0IG0oSXXhE3ENcD+FTzdpwKpDx3n+Y7V1
0acnWaTnIie5qK2bf2N4dOvhsx07sgbDOzkhZ1ILokWdsWz02Bb6wS/KnZZ4HvA+qXWqLeHOmJNr
5tivGEbvNY2dzdHQlzAqjXNHxdDyhyILjNXQziaWQuAl0SG/CZ0o5a75ZzoJUtkWQL6+tLF6YIxG
rsAmhoc1IhPF7JznQlhQH78aRJV1zQ93XPxMChvtV9rq3tFjD3jFWxzvBTcG9zRT4988+dLKp1F/
ittLKONNRuxUiLDBqF4K759CYVj75T7Tu81Y7PE5WNFzjakBx9/KEQl4QXPZ5GcjZTeBjrqKEGKV
LImQbVarOTUt4A9UO+k95pLGOQXx4pExWwxGBno6+ymBJJGQy35LjVdyyM+id7947xum/616tbTf
wX6biKoMASC5+nuLHDMpbJqbH97yQykIB4Lg8ZrT2xAusJW4SRwZP/JRbsak33ThT5HW67ylVhnT
ZDPX/WITRs0mEc6+5rYrsvFigUxYlL21sTPnK4mfLIMelPsxQgFpVigYUsbjKp1I3eCCGzHVjoCI
IJTUY3sguGct+WSnwduqjG3aRIhn7A1PxVDtjDlCpXbC77IlHkR1L4lHjKM8s9BcdWiXKj95Lc0j
aXtLnz7BBo0/sHOsEfPVH2P4IcvioyOAwNPyZ0kSouaz5MPcw5RoVdxz3PKZBVA+jZcTg9DKdp86
2nF2pjBo71MDLS5t60OIAVUar3Ei32MHPpc7LloObw8sRk2iVrQqzeJal+4Bjg3pBXScFKxEHhPu
hovYV0wUOooGAh7MCK8wIoTeY+jebaJ4L7TumqRw8MaVHs5pb/ZFMsyyWcvbODz96OI2HF1Gvy5S
XLVqJSPtNWTzYdbVrqQhFgCoAtdbeegpFAx0oL69zvQOpXQGY0e14hzbd6dotpPBzkmtCBLONHHt
SR5g7aoKjUcF3G2Dp69pKaiMjw7HXNn0eDu2TsuwCaRmw91uOt1nZ4/LZAufgmubPK3Ag+BLX2KG
OIWR7xau/ZryBYDSXztyBiax8tWCOQkIaS/JXXpytmjCaZO0yF3lOdlAsnmlxA80wUdyzM2Gx6o9
zPv3pGMJaTJ+7giPHLIQd0IDVgYfzPQzjr9sM4lmDFF+nHWj28V/fyKx+J+5CZoHDIK1yFmwl9Yp
R0pa2UehzTmBPGzISLKuInbhx1E9QSpMxqBSjcmD83/OnDqjFP9ok+c+owRBx4j34xbSs7jmcFNM
B+zUvcN7XWsC251LeDI9UDqWLF1RZEhuRxVqaEPYlprpxyx7Urqxd71wPWjVKUyK22yfTMN7BeGx
5CzrpbFHQkvuH6gn/atIR35dRLrkNr3EHccBSQKg+d4NSqFEQzNBwtREWHBt5tsi0LCUN08DhDnu
lJrMFsZNjEkaFlyWYGanH2eVtC7+DVAE3I7eRtR3H0xGNwLrIQ8XYwAehf0WAOEqGNS3KOTzXFoZ
CE6WIlT7Gv9NoCnU4RVZc1gSTNM9DJj/C1AAWnI0kesSj7zncOG5AZiohfzfOe9/d4Shc254hwtY
hJ44lg7iIMgopW/vc7K2HfTM9JhSyT8NwWDSNsfUNJ4beoExPEfF1YfkOujZFzngG/tnEFe7aff+
oC4kGEQR9iSMpD1vHFwNdjbowsxxrzsagTXDkT3bqcFckTU1RDGTMNKkpfIu90W/49K6eoZ9bXUa
WiLS9OHZmsAjpJ3/K2hiY/XmOpKzMt3AhnrgoyCI51C3zYa0g61DE+kGPyQ7wntic6k9MdMrAmtT
mNUj6Yl5+S4tb+thAMKGu3eJHyV8adw1LphIT34o8ojaiW3N66DvAnqS3K6PwiihcVibWN6TwX9L
5iAIK1jY8/cDF9n2D47/GlJWDsZ09WanzLzT4fXwmW+xNSm09qr5/Srz30W5tadf4vI2HdsKVwBh
SPLfRBUvFg+/hruBF49Sfa/rUFLQRgsQN+nYbEedTCtPHQwSwlSrfcNUvQFUajXxrKUYwmwCSRUa
GjCYRhfvOhtRbZdd2szdGSyjI2SrGEDOJXNKt0SVy9Y74fOpN8QSvIgeAJHTbTvbxA6GJcjOkOWL
pVHccsXMkNwoLEjsueAjHAwuAes36me8xMKiNXc1YnGTBx5C3/J2JNzubTwqXihegj7YNl1NINq3
L5lkCV592oMa3k6X7k3mXxEVrdU+tVV9Bd5MN6rWbgMTxTAWmTVeyZt476arZFBfmr9SEX/pwqtJ
Zx0CZ+rWFNWhtVu4cRUahQGBLPc1el49rXYFfUlaRT9RQWVN8RPk01s0Xbxc/3XkBvD1Nosn1GGv
TmcDLEex/A+BBgCh8DZlCtxz+JNAPynlR5H/i9m+YU8W6BG7mHRq+KRHJvS7NsqXSY3ufkMjVeCB
jqvX3rgDlwKwyroG9ZEZfXjj3HBFa/eflrZbBfRHR1cWZWrrxPzaxicl32dNjY7xEYMP9HC8jwWj
zpx5KHNsdn5cRZdyYuirjWT28oMtw+3P1Iatl3+aJb7SxHvTPUia47sMf5uCkHka57DdBc2/lOQV
jQi5UdefqFINFk1wuPee+4ZQayNL1vwBGmLK3jI9lfI+edmT5j73vvalubeMeBcW94tIIYzx/tLC
IboiW+CurOroq0AmaypCPSoNmDBgba1fjBxS4fRncs0P2d4Z0O4A7aHc3tb23yjImyu1vYuNLjcf
VvkCsBKKn4YSNgTPyLIWtCNMIuSF5b6jD4W7hvo8IZssXXU4QYL6MtvcXMNYWxxmAu1ylhcbf4RH
1yRfZCouVd4/5RHxLB7CIhYQWrUhc2LLEuGYuc9Nwe3m36zMuc++paJGksrOfQAJoZfNxonrHRiY
w/AbVoAqFeCNeGhWEZYE5ciVjoxuwTIS7oy9Qcq1TyOdUV//HQPKoNfDiyyDFGUhiHKIgrukO+v2
Xj5YtGgUoNmuu/M7DSf9OFwGXMFecouzO0Jw5Kda7TCOeQ3FNekA4f3oTNyiDTPbPngR3XWatn16
igV+t5X3GZQzjOujRJinJHtPs15rkpPuAL1wT3K87f6ZQ7Cx2a/bEPwbbiyf1G9DEagMBqrh2bqK
eF7WB89EdRxbgrLYXo4yOdakdIDfO/qk/BnOD3IAHh709wHlgWYtOslQsnHvvFPUxx3vldiSLsCA
prna3V+h6ag2zjZ3Gkwseg/rIUgUXPTySqRCGzVHjwu9JnTX65emdm1FtRla7eIfk/bhAvFIzUfE
XHPMvT1afS8/AFxcJTlJLsNRsnLMWYn6l3ZOC5LDt27l2tYRZnMth888gnOmDdEFmQRhzaDKXCUD
stSSY0eK0iEWKuH7oUspkONB76Jq9xAkjJmz1lGwdOPYvkb8TvDWMp6HDDWqVcdoCE4QOo40yc0d
6esvHnG2R72OV1Mqi+sUNfodVd0qnCTsDSw3ayepAtJYDUiJtm+zkmU+0hjQrlJc4isfSQH6laUW
FOugQcGdZw5+f9hYI+Cth15t8by2AMA5EUi3NA+DEV2UC35sgNLGkU0QDSl39VeL8o7Ne/5uGuG0
aZw9bJ14Ewrrj53Ql1JFci6gUnPgRwcdPPqJcLeW5V1A1whwHXXDIQbwdWzBpyERr6qz0Bwymqom
Y61Dm2uFXfTm2MTGmXCJCITkHxsP5FgcVChD53/EG7AzktF6Irshf0HX7lLZN4hnvpMSLYDRJSMx
0pZ7TFsbTbRW8P44zMGcObLDa4t7Sp+yxxej+wdhVO7VT6Fxte2UbAriDpe2WxqrqZ38bTkGTDAK
3zkyAv6J7RF6nOV/GqQ0UF71/lonR/DYVAIIYjpFy5o0CvhiRgILpXb+9TLTjy2rpWNQqr8CUOam
UWQ3KSNBPDr1uDyhNeH+CgaikegiRnNqdv3ILm8IiJwMvPwWDGPNL+rAKPWjcNM5IPkV8bt7E3Vj
MEMBuq6qUd3K9Og2SYXTofKYvFjaIVPEeAuju0trILm+IfVGAHgU82xO90GrZu1oHqKscHcSHF2a
a+7Rw7swKsjJpeccc2SyPIbNrS5EidkX/yT1KOiZuL8CHfYPrWT6HepDTO1h2tucHMSTiC9OPxnH
Ur0S1FidQDCaKkY1Y1kKfytzMqMAiu0ZMXOHcEL6pup6X0Q7aHK4gTAbbeyi+QziDrwqF66bgI20
o1gufZcHW2cXeZvUnQ/OOepyOcSx3E88wBA6IeqbPoNnVE/kCDlnR/+Db8IhVlYfyMwnFDDarQG+
SQkYsdlTpr+byIUuMQedJ0w7k7ZJjfB70Cs4mC29pKj6g7BTjvKq/IyRWp2lFu6MSeb7yC1/+5GJ
PHptiEFhfGwG7eB6mPzcsC7XiWmvC9ira1pVxmpaNieudweutucWIo5GkOZG6KzORJeKI4s9mDdg
cAIrfFVjiZszVfS1xNQsFBm4qKK2U6jCXUvIX1fax3pyYNvjemMT76DCykMqgwEhBLi+YUpnWSFU
AyGzvcAjg+2rP+OTxvBEz1ATEcUczC7mcXuM2bD3MHZkgY5FhE38WJJjCNZJ18cQ68s1Yle580zw
O7n30c4Ub3+2MNpT/eJo9YzS6aztUDcP38LMluTVFbofa4Ny0OEcF/bJKR4NdOx95yLcZMC4LTPG
ayX4ReKyvsrIPmdKH3eVwwTJ6iDFwoEnN4FblIQLzqrcZv+qAUidJqoiVwGJGACcQjPdsHsDhzqK
gamdgQw0Rkteo8oM7VC+uRQ0O104q342wsaKZi/N4znUg9VtNJQXM5tFMBzJulBi4/WmunakPl+R
FX/bJFHvJ9AcUWGecwnHJe/GGCsVKq+YK8vPbhMPwwKdVrDMJ2S8TQxXkFjyb8fkRE+FMXeOEaVS
TphO7kGrBj7EStadT4fsRar8FWwbm01s87Voh41v9vjvPUF4h9a/mSJxYban+iYgqzbW64sl4l87
JYdex1uKqpVEv0Y5ANlSBhV6CQRAxR4BwaJ8pJgPA4+MaJPQcySB7lOgsUSz5pFFG7zGjXTXpk1m
ctaxj+50wnR2iF/zpZUSoKcjHSvI5OJcJk1nIPWD2ing9c0Vic2Z9kNiA+MCEy8hsIoYZT2ClGbU
AcKGENlGy383VYtdCMj4PnTxxjLqWyQHDSjXiUH6SioWOAHhtRu7NR8EleLKCPph4ejDjxFbEOPi
wkXNXTwmmrCMQS1UI76rIpJbbTobOe1aXyHVg9KEC5vcH0sF2PAr6KT/M+0L0ucqMXz5jZdhGqc9
kRby1Xw2h05l/9OrqDyzay7PifE3RIN/CI3B3VaTdzOGND14LihbTSUnTdbMgQyCVoGHL+IJlm/H
Ao7KGBe3Gvs9NMjjyNDrVCNGCFGHhI3+LBh974M2XcoKg3sFqGdh/8O85C/mZ7wO+59UM7610jhY
EXhhv3Gr/cSOOkUrFKXOM9IPJ4VPLjzMQK42PiEqs+9B/TlG5o45no35E+ZbNNCzKWG4i8SUa5xY
PdRHGa7r2bxOEuexUfnWsFoX2J1+4DvT14FOnq/PnL2ty0tYkYLWcbmsPdbnpkXvInJFzBU85rhH
Fgz1zKYRkN1BuLAvckRrXjIFG9JjYcPbGo5ywDFWmpbkJAzNMk77hXDLw/yQXyYHbJfGYAtVWoP7
76nWrGinoWjzKuD+Zcrhm2kn1KAfvlcxWiaSdoqq7MwosltawTUmjPxYGyELyZEIOpcAJSF1WAna
mzvYh7wofexWHndB1G7BNNMKaKSlj30Ici6v6Gqlj0FEQdn0TNrwEm1T4BHnmAVoBdvPtvLss12S
U9OgWAu96lL7Jrm+PoUZ91O5YgGVM4+PonWmVdohD+MPx+hw+macnLE228VKEz4eqxw5tJ+ibf8y
hxBbUdgAgYtmp49UFhoOpDXI9dQER9YEzSGPUGkbUROvA/p9uxBio1vuLynvb4k01/xrseTM94kU
RPWW5cT+1axncZF+ZNLvj1PrPyHAc7CvwRt1/QDEusO7pDoXHyIKwKDmx1vWl6NfcXniZLRDx13U
6QCuAhoHPhXc8r7f0P+J+oeB0j3NZoDSEJF9nmNdS7U5KTAgBJLgXvCKEEi/R9hbs6dGkit5EWl/
61TVbkVqvjRV6pwLIhVA3CCEhZetMxJix3hDl38GbW09wojNa+8AQFaN/Q8mlbEvG9zlwxQF52mW
Yfc0D05n7rIqtI4OKp2EX+NUoTxZ2vz3xLWM7Y5cZcYAWf4KlDDf1DB/caRFV72G/EiKJl9NBU/X
bP7pgfYeJR1lDQRAt6wlegjmkLIeNrWFfyNpEUUytwAyrXwg+TFUYXrmpnPaJ7YOe4NALCxMwUEk
APitGNoX7T7oWVrHVZ27PXxlom6l78zwNuukowlh09ouoMbQSXvGno8Q8VnLmtyLYyCRuStW7hDi
eE15eoD9YgC0rwbzk0WcxYSnRm6+MbKrrCv7IX2YbCWA1dicQ9Ypf95T/VM4w/DB6F4jVWCll8jP
ZNbVh7ZALWGb5iumgOeauvI6pfHBoXe4AMa/sPkhHl0i+J9BmFgyUNQ3/I6q0dtMLmoAwNxA81yv
4dVy2QE0584qT5ODnWIEv7r0dNegF80sVNEa89hwsj5hqn4N41vXDu65Tbx2Re1e1eZPMeT6eUTE
YDisLx09OkOPaI4ORC7DrZFbly7QDxqDeIjPns/y0cmCo6FrH+GAao8mk1miMRsSgseo8nlE2ENX
HNMnxjwMNvX65LkhXER4ccDWg0MV6ftOo29Bh6zWZsZN1KfWcRja9MqmdVlr4UcFWR09znpyYen1
0KkWXaChc45Ry8FhC7qAaQWpeDdv6lC4x9FH34f5KRjvJBNG6EjmYBSPSVNOQ56kZIbassU5q4lu
H/vZygaJhc7rhFkAjo/RfWCA349xZm2acPwpdM3ZevGxI+WqsFnktL61UI7LWr1Qf8Sr4GmJmTJ1
6HwLF8lOrFD+8vUBhzDrUw5zFe9k2C9TS372vk2DUYaAzqJP0x8f3J3bhmZ8546cXb0CiWa1hL+Z
xX/snUmP7DiWpf9KodathERKlLiojdvsZj4+nzeCT0/zRM369f0pGigkelFA73uRmRGR4c/MNZC8
957znQTxeQe/VAwYXMe2tm4MU0NyaycY1+qUm5kVC1GvHSx/lFPpu2ISW3CJPhv4DIi3o5kPsITI
J04tUWkQMcG1QuCbn4o+WLURyXvcR/LOR+BUWzHANuPMR7xrEErk+FJ3mDITF7hMueocA2c6BSng
3TIoxiMziZ/OpqGPQARMdeqobYa5x4nbRyaAQJMARR5HbjQe/KL1u4sf9nuZ8HUJH7hxe9GTP+6l
qH01Epq0no9WETrYOiUDE48zH48y4Wu2PJR9uq/FH9TuKEjQwF5lTfaFUJwJvaWJmCv0nfGyP7FB
pipZZLaxyokuMDbIwAkCoPBNfwi09yM8QxszLuG3N/pSdkTlFmzUzSSW7aSIe6CbeY5kV78naPIy
3RiKgJyQ7kDfC8vCC3+aLEwOXQcOZiGTaTIoCunEbhPe56uiXMlVWfyXlCPYJSkipcWH2Tvhxh3H
9uCju2uke1tP7YsdWaT71PGDctEmZpHLwBnNbudP42sAaX+NaB0j5ikUQeRaOO2E3Soe92ilsfeW
5tL26FeEak/Oov4aCG7baMHVTmNnG+lhIMuSUmWa+qtJN2JHPYOMMz2Pcwd7J65ugUKGQBYO2exh
csGzidP9m+wuDcuwOvOcyP3/ssksIONniHax8+hY/oU07wLr3NZgMNr6S4cuJrl2TT/uR1bJIyHf
9B4Ai0YzQkp4M90WHTLRu4s+/q8qTwVQHXfZwjlItq3mUFH7QKw9MOUK/S2O1M5HLZ0l76X1WIcI
U6qkJYBQPOlQjcf/n+76P6a7Su9/THdlIPtpks9/j3ddf+L/xLuK4F/KDmxiXX3PEcL2/zvdVfxL
+o7jBZ4GBwG7Qv13uqvr/ks4vnJ9j8aBtkHo/ud/tBVDyv/6T9f5l3CFrbRwXY5ivlL/L+mufKt/
j3blT9K2LX1EtsxGXN9do1//Ldq1GOu+FEOPBVHJj8DWj1ki8YWx4PzbBblH7hBV5X+QGH5PEEXX
/td/Sn6j//ujJL8RZlbb9YSUSpF/++8fBRturvsREdrcwhezKG7HnyhhoEb2NRq9+jsppr/9HCJM
tMtflD7AiNDopamHWFw395ZJb+I1pCzFsLpxCrLZkd/EE82IBgQqqvXZoEyzaizzKO0VPZ0qRb9B
k4KhmHpULSmtiuVuXKmHHm+PPTpvbcLYDA54x75eXofgnZoBLn3mA9QLjXydqgc4pHgeKWwX4GvL
hA6nsJ+Y5T9AcT/XlnMLTrg7KYQffOP+h+0LVkHg7uucOT9G6SfCIb/lMDEVkYjGygrwW22pY+Sg
RRM5Ebg10gQRqmdCEtZcdqr8XDlPo4hmjEDjW9kMhyRgojiS/Zg11AFdPp26Wh2rPnuvbe9vFnp3
rcbvkUIRQSjwVgaw2zwGUBv4MRDmHOtUpm61UZV96dP5sWrrTxkV1yNFUkAPHdc1OiKV3EG9e078
M9zwH+BNwzJ+kQssN9Kms4fbsHFxOc45osd/fmIyMyg454UhZkFKBoVD4iQfcbWvFnJUi5VUHJvV
W27ultkwhZCf4KEAEkNytGii2DL/qHNwBeomQ1dGknjKAl0Vv1QoEIEt+74binWWi9ZKTW9jUUUH
OI3vJuZIVuXVt6H2bYOZ+AXgdYOhZ+yphiaJlocbRd4UMEaOmkzDt9YIpsLKVLZpY2SA6WpXr0lY
r52LVoC5Yo2+HuPdq+HMIAtPbngfKZkLJJ3rd0CdM27n+dnS3ZspFjyNA7bJotDI3LBW1+k1VV0J
WwdRgruMf52O2A9wodSljMJTsPsmpFZMoAH0VvdlaJNXBfkqEik4p0cctgwjhYMJDnwjMxZ2AVxE
DoISJi4m9w+6XZ5htrOBWpTy3XJLWwMw3NpppimFgcKnq9pKIsB0fZ06C2Wjo+H/JNdCZQDOTfbT
2pAf711cElSS2Y9o4VN73nNd01nXRP5uOr+8cBeRUOV+T7gmifQtpsWyJNPKmgh2nJKTnzMzxCqY
tYrA5vJt0NFzy80RXX6ybNKdUxJX4RB5MSlhbUbCTtDbf30T3DpN+9fz2z+M5tG3zGSppZizmTgB
8kOuq+MJbEIcX7v8Q4FgBLlC9cclJrmaeLGzMri2W/5CFN7af8YOTnpzWHaIbjCzDaPHht96+Isz
pOrNHQ2ZehPa3Y/o2tsSi9PU5MlNgXp4SGkrpp7EEILR4GoiX7VFw6y7Oqe72/IkE7oUw89ISTwb
R8xrw14yiy+178GeGehUm/HTzG2NGLeeT9aMz2b062eZ4luhBZtrcuHpYnGRODBtFC4MgQ/nSo5I
ByJ6SHPyh4H5TQRyapwAlQKLRqaPQlKT4zY67VcwOM8VbXLUR+bQ++UDa95DNdQn6dpnqb8LkRI3
hpwayXl4rEmfHT3FFONPaI8fuocMJtvlYRxzqtQDI5kHqd2buWYmWGvILRY96zkJp/UMRN49c/Wl
Jowgcg/tlNDnQqzUKkoMHMb49ddwgAqLjBc1f8BPdXsB6VY11Lh5SpGkIIvUxSo1dcy0Y/6OMLns
3e041efO0rhYNAamEgu2wiG8JQ8PpQqAIWVdNZMhekaL8riEKCAR9UZ6k4YfnuwxyXv3wHFVPD30
U/PqQvCu3eG5jGE1UXiPzrwj0WtnD/0ZxxPghF1LjWKWCb5wtGUAsvXCHktO+JnglKfnsZ+Fi14s
fPfg7k1EEJa2oss7fTUdXpK08I4OJ1g71WTp6tcmTrade8SqxBpuYSPEgSkKCB+dh+vHizAy+rAC
HcCKSqvuoH2+jIugv2TtZ+mNz31cnEfKN3ys/l6qlTpDvz/282srlV+lRZwYMutYW0fZA3cgV+Nm
ZrrVVgAkuvC6LbD+SGrS6AanzoGq7xLyUoK+eqpMd6gQdgobdUHVTWuDxP6eAgtXlYNapW04y/+0
1gzyu7F+goWFELfWHadvaOK3FimPM6I1u4UhykJ9W9nUw1ZtfsTATCjTH0X3ac/5Oa5xdo9HmU13
fUlvQ5QLCdXlZwcgAqLSAJCovlVh+dPDUrQtTTVZvysjXhpremxG8yYGZAB1fWIfcqX/PnRaHv/Z
SOpDS6xSLV7FLbGF1E8+E+4+eRVk+V15LR3KRTB+Ru/gi2cjyc3mq/vLicniTZIBZeuqu7J2vhyn
f8jj58nI60T3d0Z7F9piD7E21x0e804gUy/y+9htblrBsCZfxUPCvi7d/CeGPrs0ZF6p8NEst6LJ
b1tXEwWg8G94L6T63jf9toJD2YK3Syhh1d9krK89lXYwG/W703d/BnGb+s0+q1xY2VX3JhbvPEwG
nKeHj4XMHFBGCxpF49UHF5RS7Uefje99Cs/mtpN4LsGsdM1xjtN9q4K9afUTZe8NAaMYGNzxBQUb
PV/x2fbRJQ26jyBmIZkW56Vc3qpSfFhT+Ssn52IX07r7bPLOPHoGZEqazG+FcQnYJMkuIATQTbPn
uFVP3XjUxnmUfXtPe/JpdOuHwL+tZPSEBfsLykqHSgfFbpY/+KWNjdU9heVyJoaam1w6D2yXh7x1
95HrX0RYf3slQwhV6S+HuvBHuwVqVktB5ZLHNN0n1vLRCftGCQo6joDsm+nOo/gOg/knDuMLOqVf
YgAxzuCcCwP3QXAIGuYo2CI5px0xu4cKuf8c+M90xe2rpK1wF+DnrotjXg5HVDhY356q2r7yMsbm
9gRgJapBZDq4MiP307XqB3q4h3kcSoITCEWyyme0r+//jO4mXZ5ziNpTVl6jeD0nUUtjJr5rKaJ7
W73iWCiij4GkB8PtG+bwj/ajc9IG9Qb7mGfXbzSSDkwW38esvySGcR3nvTcsVzQ9OI5IcVslwVFN
6APxDxwUa0ym11OfwSQKXiKQUD/HZ8ReO+XQ+5ckAWVN8sFjjua/tF8dOhBMUODYO+24dRiF0oDP
6+DGFf67s+DPFeMxdZCA28NpdJc1V5efNHIXjTgqIVmUff8IJO8GSsFuIJjO00wSh+janaG5yPGQ
1slFQ2dhRpeuhvxg5cNs0yViV6E1yN79KFaCQ/Hp9uFJuNOdJ1vQCnLPKP56fT1L1W1KdDjxBCoG
LacvRrYDVF2MAk2ungvkviYKb4dyevfJJhpr6zuM6ceZyr13x/rQ4wBY/8N8n4Tu9Tgy38wNtbvy
Djam/NbyHuJ2vqmh8DastGZ6m+uD4GKCKLkuM/3mTOVmEPJ+xAcOMG/PhBqEYXbfu+POnYaNr8WT
44PvtZBkBBAB2+pCbNgpsn1w3eODdV7oZCzO9zL3e+3sJp8mt5hvyYHdhZBDUJHk8h035RHuzAOh
QpgVIIIBDQ8+XEL6cj3fGilwmFUvfc2vH+JzkogBiENKWnWwpXdnJn46Ty+56DZ+ZG7FWKDVK3bM
9r3Ovgaft1tw/BlwbyNdbRtuWoTBtcoIKot3vZ6vDQtgKPSpt2/abDwkNkIKswJggis5Ybrlf4Wa
78apJOkJsaYn9hk2ZqJJmL3aNwXt03mWpzSoLoHBhc6Xg4nD5Qf755QbSMrAbIrr9Z/PDP8Bj094
7wHF3geVdzZyeFnvwqrEs7L4oGnX1Q1iO0DxQEGOvvsjipiGuNyvqMCwChmTTQcDxy2mFTTK+Ri6
/m0YK3rqycNk5XixQlRbnCLqR0N70lLooRnQRdcDqivV+C+5tWI5gn3DySTCguzU9WH0zLUmeixA
WtigKAumhNDQ+IhJqSdRZIWKxfRY+VPavP0g1eMvjxS98QPYbrDU5PIhnosTpscBw3JQ+uRiM6bT
9ZePLaNxkeAZRXwJiO3mM9tHYoSzdLKX8HENDa/rFVRCJks03I2oOTATbCylt4aLLni6WhK5Wpf0
gy65FRkqQrio3GQ5MKHnvLl+5oJ99Wq9x3qMdkOrWCIpwNqIHtDE45LohxYiWoxktRTcwXE5tDVe
aR4bOWFKH+S24RT6D+URHyVh6NaiVrDjJi+xTBuHDSk8deGPP1UnT8bnEqfzQjHBNZQg9IL7jp8P
ZbXPENyQkEcO6bhnZokthvdwrYKr4Dac85fYn866t49xjJhpnY0l+Z5mKkSQhTp9unSct6gNb/zI
2WZxQmuOuEqL4dPk3vVC3Qg9bx3X3Zd5cnKU2bkjGS5yOlu4KaYF7TQ2sbjzDsYWO89CU2rmix0C
+Wv29NNBYmlOm+1NpdnZkKHlM2FfvPgxymqHJ6eAW7/gmfSSF3dZNs701pGr7XTvpc97ccV2vRWh
j6E6OfdeeSRcckNw3L3nctSGmdjTfO8wFK/Ps0+8t8031H1LCFR0lFXCOEnvFoOgG+usifZzBDAD
U45AxiGG+UYTpFwIQkBaoArQRIbqmIXjDQ1JCBX+YzCrG8WCuaprhfEPtjfu496/69Fmexo6SXai
B/tQQnaHfxUyF0T/5pldkxQPQZKfBvi8ZTWDVyOeuQXkncsTDSOMB/4h7OVJwe74px3YQ8yuFc8R
aTywmBYbkAjP1rqeEdvJ/B9ZU+jsndTsQ/OF7IhAEuztvr9bLwTdGkZ6xJ6gzSl0sC81cMfRzl/r
yrmZlw81FNcM6Y5xkMFwgjXvz8eJPXim97peRJnZh5p0m1hFoGwhP8uXPLYP61rYuCtWp7ueoRAJ
ElMSN7mhk/Ig6+UtUD6lcHsOs+45pBG/HQuf7LV8RyzurWitx85irAOFBAYyE5v00gUcFIUr4UXk
muoCGsw8Q6soDbB/96MuwebV6qWkkXNFKM2v0TM2jsS5eL36cUdygesGsTHZ8ihGSdiY1xNtiGKu
TdegjeHjn//Pd2YB1Q8qRwUkIpueeLsEnlTZbwZ2hGZE8KUKi0F3FLwy0IOcPsqXyPpbr+CGPHBp
Dzk2BawsCUgqkNUnxnosx+Ult9d2+kTN1+pHGjR/GUJCcLkkFSzFKoAY6yw+JARKKSLfMY8sfFO8
uXp5gQ2/EiO6g9Os7mLKk9RbB+CxdUb3Y2FhpmvXdL3YZTN/zjQMd8YKdhC+GC4wgDwyvj7YWn4g
jTGMIIk8MfYfp63+utb64QszlmpecTa5+HXom1MdonQjBQP6Pq8mqmSWNjt6jGJWptb5W8/F70Kf
Dt+MVeCHZ7Q7+9gOrO4TfPVMSyhxVhBGmQs2Uux8qH0jfKHr6K+En67AyvrEJlVKDKwl9QKwFYdC
s4voyF+F1ZzfeUV3Xu+pL2L2Mpn/xoL7743+Iwjw3woLwJVY6BnlqvgrB2aRMb/JQhgqyfHxyQzT
36ZB0JJxQypLdVdMwfp1vUj4cP3cD9YdZ0AgNlzeKIrgLDTJGxE2ISMzvurYyRcXCfWEaDId5Yee
hzvb59u42W+vpzs06R7SJMR1/lxuozg9VHb32WkupEV/hcZQ+BS5uJIq1niizza2ZJLrOcltkd2i
m6vPEyOsvVV9lmH7WHtMFrI0+u7UApjPLh7L9E5xYEIHTABCw9Vure5o29m31mwCKk2u6eiWuJl8
rvzIdyG6NDlMfXdQIL42qcWWkwbbiQqhnqj1fH45uoRX4wCiy0acRsOMC+VGe2ehIvN6prXWGO8R
PYaM2/D4c9cdVVZXop6jzUM408gwdd7umjT6O0auJCBDAWhryofBep4za829yV6M5ZXXVnNT8QYd
KjnTWRhKic+DxN3IUW9WBLWjKnRzXnrmFfHnLJMaghe/QV1gfkWGcLb65jB15itIlm/Zcve1aQ5j
FCEmOzgmnvdYHeDB87WjiGQlThhPlbp3I9Wc7RDsfy6ds1FrEjU2wjkkfkPOyd95qVG/+w9WwRmn
1e7J9RmCET6PG7JHVBSMJd7C9KdJKJuHyHsuQoKBzUT7rYnSHa3hr9mzPoJ2HyBJxSkVYlNbL6nN
xCWJF0GXjqN9xyXrOCeBxtrHCXQdv0ON70W+vQ3DpNkOa/1roLEpVFdbUmsb/7Hz+Pvc7sRu6fnx
Ec0VZ/f5WMYUgYtyUPMjQKIt37wpUfvXzl05OaQTTeO8XXKm13MNQgynHHvqOpEfSg5SDX21Ag30
P7e2RZANXM8/qZi6pmnqX6suf2sx3NVV2GFy4TJ0aYTZoHdO0ljF1WBn4blFOKCW1Ygz0aqM0vFa
mPSbRAK/4JwzRayl66pUiLrd8zL9ShcBB3P9t8xz/FtcTEAG3I9JALrC3LYB3nCTd7jAEE8OuVnu
QkJ5rkU/PcJT/yxKpzksM3tpFHQF/Dpm2ZONN9ASwJzVQxy7H55H09UE2VnyHkegoRA4IKZbPwWj
hscipj5SUx/Job61Rr6jywFrI/FVLEl5o3QN1l5ybGhMuwv/hmmNe9B1hm1bpX88Tdled5hUEj3A
KFLlsfnuMPmjOMWSBaxEJPxhqcfSNzJuKNetRBt/2M4umlH2oQ/4RRA6HBYiEfFwuc76eFQgw8Fd
oNBAsEKLFRDAQFhhEdDLzLv+OECGiAwrlJPhCsGxMxBoby0wqkUPuT4ufnu7/g1dvNZW34OgXnZ5
yVs8u2Yv4gBfSmVv+sQtj1WHUztfu4Iq/EObg42soyqa+uww6uDOzgrv1m9zhAlQ5KolVdsgIP1j
HZvMtGPGudksmXa3JEWqK1+vT2pLBkmvQaxwdpDl9IuUwN1atn3sV1V3JvFAQn+98pi0s/mrI5lF
K52Rj4bgcZnBUzgNl6lxICk0HRqZYfgz5AErHq+Pu9i3U57dwLe88ytUPZliz4BwslGK/wIq/MD9
yPZL4itOu9ELtT3njpJ7D5sKUsEU1be4q2c9x4e+wwMSNsNrQm//ZFq6dCOyBehuduF12KP8Xw1I
bmhn0toM7GIrm77WsddS0y6Fw66PxsNlBMCgRPqkUERhJrew3V5F7PNXAWZQm6kUYgX3XQ/jE5EE
b6MMwn0bzRxeSWkBPv+kI7uGjz8k14Vvc8DxrJZuRvuZgTrdpubJWa3r/ojAblGMpZvlu8PJdhWq
8retIcM0szzMLg+KWs2ezey/LgXzn2kg0a72ObJUtL/8FXRGmOIrfNl96ninfmSRXh8TF1qjJxQk
9YIHWUhuP3TYaBPVMT6ODECnj+rJJmFbCxJ9ZwB/w9QeokzcQdSyj0VaPC7Wl4fleOe48MY9152u
PY+AAGJKql3euw2DsyHadgS/uEuewpl7QthoLgF0U7fL3INZnDdLwhyJGT1v7AVrSDP0b3lA9Ita
DTBggr6wCVoHh5Hpsbf8hw4dy4VLZF+SxH91I/lnHOmuEoqVHJZVkaVlUexAmaMWiGjqpTFEpGw4
zTRHdl5BKmWMoxbIAp50HCXTgx4LQjoYzG2TtS2Kxfi2F0n/gL2lJi6YNkDJUVPE2FoGnWPLi1ZH
bdFvSErj0ZiznzzuHboj2U3V5282M/37snjylymj42SZbQnsBjcAm5ny3Wtjf3voQC5S4/MaXSij
SQyyOyL0dgo61AUWci30HNQI+E6DliTy4Z9kafpAXZk+uEmMI6R1gXqjaRZeD/euH5+Imhoh+Taf
RTbfuAlDAo9U8k3TQEekMnuZKjbPuINo49jdYzxTJlsDDtgYuBkZV1TwVRjveXZAw0TjQ1riXYqX
AIeG730HkrpjQQjhDkjgB7pNYeU7bEjgfCZ4BlkR8VEwUTJrgrSuXLgCY3QvPPdONe7blFnOVapx
izlGPo1lhQWRw5JZ7IH+VUiql3+sZ4ThA9ilWXXVNcsAye+XOoeGJSQKit6Bj1gvp4FIia6mFBvz
526gNzbX3anIiY0nT607yO4zXUhGkT2jRNdC3pwMt8u0QrZDHWxswolQ9zIPQWn3Ysg6oQPpo30e
sto9Ti0bhvCss/US0+7ZRM/VhD70McIrs+05c8B2w/wrqBUQwiNDiqr1TdhFYiIh8W0emw8rT1Y0
AQc58qN3zmRdDVX37OnROcXDM0JzrDKW/SpbQ1IUh+tNmC1venLUXvYunksyVSGIdLuRbqrl5Z+O
YDIUh/hgXP8z9Bax6XVNjyDu3qQZBbY9uh8hsumFfBWw2fivEe5t3RY6kd30hJFrGk8Z6TH+CGpn
JPqDFkpW7Qqyl6h61lk2h9KFPupo2DqB00JDFw3Gf9YiWuBgAG0HVgknBRuZZAwhcZt0q3o53Pil
QKNSopkKAY7sbWt6w6aAKH1lYIGsubGYpVcoiZhfN+92rCThiAw+sVazMdSYNAIKM3w6pPe0l6Gr
lguNU+TqCOihl3hbp//JlATcUqfxNuAR5GEyx1bFnx5XVrlZdiQyGAygV3wOKcbrxkw3bD3xsS5O
vdScWPHvUkhZ8iSLYTfZYE3GtHUJBhCn2l6qswUoZu9XzP9mxOWzckhV8Ke3ehWVRRHvzpKSp1YR
mDbXnAZq2qh22uxyIwmb07+Lk7PFYmeE1PAVDfmyD6p1zhVZJymgSfWK05IazqLmjNba3TkX7QOT
l+o0FX+dtHtnOk3eILvbRpTiT90TLs8MkSK9q75mTaY4E5tJo6pumvTeQU99iU5ZGwDpCOcL2AOY
uxFkU2QJu662o31oea9dUDvbVFyPprf30oVuFvVpdlEm2IDfrzO8GdR2pN5CfwcvXHHu2cbYcohi
T07ajR9NA7SBku0Iaqh7mOr0C7fJDOqvIVxLyUMVZUiTF4nLGsxBNClzZST9dn/kX4iA3TOdLrGQ
awTJXr68JjNEFUttmwoaStn4OLiH5MA89NFqStIARI6DNSN+mq6G6+N5medJbtPGZkYZQqRGWeh7
GZRdNyc1I8Sbl1DZCNALKq/9M/zQnc/Ot2Op5xTUQsmsIW2tfItQ4pmA3/IY+fJO+/Pq8+7MTo76
5DX+UxzTdB6zCSygti5JTZJA4vIuQO/eITqot2FuQxUR+bU95UhahUc0U/SdZgu8HbLsN9hU2UZx
CASHyW4CGhJNg/D7de4cfUqs0X9pbAwKoNl3EuXeVVNm5GSOgCeKbl72ShTvAzLi47ywqAdZswWE
MmwyXLTpUGHC7nFp0x+70c1w7iMOH1Ng0HIRCaBsmGul8E7UzLdBwJyutVZqbW5IdLApK3NBrh4K
iEtIXsZVEfh4aIOo2XYqeGpKJLbeQCBmFnd3oUJmCMwrpuZNGEWY6dym+K8dvCDGZ4bIQOHiYFjR
RXtxp5ZWe02v3xDUtm1TvAsFBG7ovpoexg68zRZyyrNooQwlHSWGbfirJjbPFgSag0+zoJnGacuI
hesXxBYoIP60rGHLck1GMrHl7jXRvyYocM0vwJ8yw0SDflK7z1McNznU+11nY50MQFEbyxBgwiQH
UTHt2bn1lm2t2dGnYN4FZAkmlivgOabxzigSjAj0xX7AXsF7vva5wm3so3CmesboWuIXMuIwgFon
KHF1CUz3jNXmXeSPJ1LGj6HVndKpiZAyFxjJO+jWpuPIB+sPxft0n3vRE91IBEVtjoqPSMadr7CL
jyiFzIIJgSPczeitqbsGarxvpxch6mPYkgCQaODME9it9XRcpTZMmQ4/BHCFfj9WAfPUDt5qNtcf
RMvg04jTL/yCWyKT0JJb4ge6C3t5iTKYNg03cAKGAkUHSJuoPNoUpEFPtFcTd7zxdPWsW3kZnQhE
LaJF0ILyj1enVBZkTqx1bxUyt7DBJmzm+iYRy/SIFPhJrFiGDECQ40Lu7690VAW4YLKjl5YXpdon
Ds1y7334RrEELbcB+UOkZ2WvQJY3Uy7qi+tUhOcoxEflovBt9b9JZBEUmk6fA1KjwYV0H3lUdgUK
ap0hAZIsipr519bWSbIr50eDk28nW+87ls49LosDJ3OPpDC/nfCHC0QyDkgrapn3iRhHbP8QKXx/
NZngReHdeJRIqPBqgzdSBIdqVFuIU2NG+Dh5Jg7rh3wCFMKG90doDjsOmR6bwcWv7hTldZ7UcJVH
fqasyrs6gtahowwNFaf2osK91FJob+aF9oLLIcg35yyaToXt6buo55iVDXrfDlhydJB+A4cDajSL
u6TInnp8UrvZsicCdvF5KDprV0Su0EnGWFm6NQg2fbZLfF/SyoJNj2wAykFwO6XkxKcWp+3IOzW5
/1OlTXM0JVOdeCBQYZHJdyOwFtecashB2bN80mGqsMIImcxcCW0OtaZpYvEZsU/sApglBFmtYQAV
hl9trt+iBc2W8IcHKMrNtZ13v0CG852OXRgj3XyiewJmr32MAp5JSL0tqVh42udXu893xpEYi1sy
TZQa8afMmMnQ2i94w1zLD7eSxQeKCQJlFYNrq/29YyPVQthxUhBwTQH+C7DJegp/Xsb4QN8hhPK1
mrtwF7YaeTmcHXXtYMTtwcXIodkNoHyv5kji+keB7tGO5ggoj2G1EppaDk8LelnkfOlOmfLvKPR1
FTTfkBLfho6RwapsYfUqQ7vaB7lCDDBH5ogG8BiDNN6b8qVODNPLfjwhtz0tmtnYWM03WIcCjzG9
i1SKM/NYMA/Iw8PQWA7+7iLYzW5wmheb6QS+syszXUY1s9Qz2qD2Jw5eslYD2Uab23S7rCJPRQbB
Pp/AfqC0EDSJQ1qJsfyYCuJJ3Tp6yYf4nHfCu4xF9uuj1YcHHXrbpIqeZZeITRak5MoG6o9oflFe
ltcsnsQeNsc6HR8x5bJqxmFJinK6iV033RHyjY9NU36wPl85iMx2OYOuOosg82T62XPVvYRqd2Ub
NuRMG1IjoaHNUTEcTGc/d8HXRIj3deSAKvKYhir/b59C5Scrnnn0Ep/sDjNcmpPGJp3l7DEdk2Bm
e6PQYQWc+PyqdGm9QMDi334g5GfEYZUHm7GJU1qouGE8AIoQE12sOVsmbTCLo/fCit9tjoF5XLsX
5QLP5FqrPcFP+1R80h8kStO35VWXA86ZU/1Wj1C6NeU6n2reCS3cyBCBnFCj2cGth8qq3zPq04NK
ekJENGSNAAl/yY535YSrN1l6fxmY3iuPYRVaP/CGIPokDk5CvRow0R7mDSvD7YLzpKazlBBI2MYu
bwxNHjoXaw9j4uzHPp4E+LwqVCeej3SBbvkms3Er9oEHcKW8lwynGiV+yBkjsbz3mPfUD/R/E/Br
ttzLhsIDb0gOod3FJHFV6ulJoQGkXL1zaMXJKCCTPrnz2vBXsSGK6n2yUAYBqflDhgjOyoVhqNMH
54ooYm04hHLyoAMQVXvct4+sSMMpFxVsjOEk+UNCCNmRt+yMPbMbUHst/q2vPU6InDjxirJew/sL
+1YeBzJ5GNlZZ+GQ5o61Yz1MYlV3c2KaHMJGR/5Jh4Fhxrxp63Dao5+CSxAwW48B/vJp8+B/FwZL
XM5Aok84R0bdtxeAoZCdvFo4FnShuHG7iImOLkgnd9gGBVsiLq6eWgsxX8TwsiBwKlalT03ckOMU
8pE8qTt7ZdaRpvJWkhlgNfPjsJpCDBp9pg3LFbz2CDUJprDQRt7BiOFQpis5qEqsTcjR8Eqa7pWa
COo6zfy0QBQHYgBtCVV/HdGenWAOaOczkB5tt3Q44x1nB4+aFhi1ecw7G+lEw2+bAfMbQ/RjSQgh
AYESSUsJogRHbxcL5l1ghV9M3aGvU+fu6xbSf8DRwkm+C8tziZHxH+lRgNRn3J3jDiKX5pXl6ogW
7C8HzYZjobrFZcnIqttNA7fdxouyB4rYWuU2CIGHBstFkkd2pUeXGq8OSdzLD9M0xds+gJrgJRHe
KGynm5FoxcVBdcijde4aKiaZNCRch6xkoNQPA1lPFAl0HdOITJcSeqnNooB26WrWdJtocsDSyJ85
aP7JtP8Rtwio/LR56xTCUIVfixHaduliyLMYxBGpTvdghJf/zd6ZLMmNZFn2V0pqjywACigULZ29
sNHN3XykzxuID3TMMxTT1/eBsbuawQghf6AXGSLJYJBwDKr63rv3XGrlQ6qYVGR9ubBcUBCFLZYo
CzOPnIODlY8PJiyehKHLKnVb7rHOzsIUanTh8lPWlILdVNzSHVqIL+RyeGiew89G0n+pOseAdBW/
tC5dn2nm06VY3I/VABwnVDdtZnlbr6wn0oeNRxe9Ze6CV2+D1mVCMF2XUjwudtdVcTstjIMchx/4
25JsaToCuhNf3ew/68QH3AGBNFD0CbuCmERhwfQ9RTfNwqYS9c76QbFkVvpoVw07Y5AiLU6KT2dC
kIhW5x6ACAnQm4GIJARQeYVowkeFntI8kfR66T4YGKN4KpFzC4bM2njp9Cb79AGB0dru023V1JeF
8gjH6OZnO0VpN4IRdKV6iwzORsFsHQItScgS21x6lxgEP13r0sjwi/uvRoTcjpA3dHWfU8bMkybR
EzqmCEU6+rmEV2jd5U9eT7uRuon8uG4mpdF/H+Z6N+VC4cvxJTidgRnUV4XEdGtWwcuEVXrJr5M6
ubOBkS3MIWc7qPqiRqYazlhfmSJfKQQguQVXUABUCQzraJtEVOVSHSkJO1hv1lM6lM9Vbz4PJtGz
VvfuVu6tghtTSc4Y0/KLFZXt3IAVcRHxMF+/CGpUZ3bF16Eq6OgzjWE+Y3ZbE+CgKZpPJa0DAZm3
AbLUqIKPUC7XYCbRxQQ7oB8DZF1JuwOrh0yBdj0sz1kRS9DV6DYakn5GzUgd8Ue4tkzNpkdNCDX8
iWnTPX6dCzeBkkS74owylRNlBFHG4BiOIQEBi7xR/Zwgp0+vPMO+1E5xCJzwQ4D+msJPqXEmQNW/
z9sExDSzrzwW795UI4c0w8cB0vCqdaareByfipA3oHXp8Uy+fXDsPtq0loBgdCMXgU3a80PhF6e2
r+1v0iw3LX62SGI+lyJ+aoz62ZsLuTqwIb7ntoaHDGkGNrW7CYv+xR5Ab/iCQYcxK4BJPrEjTfxI
et1FPfSYz2MPp0R7hOjSIw8/twofs9Q8nWWuecB+exPFRHDkgqKEQtiqOuDK00dVkrrB7gnvgk1z
PrSTviH1+mDXw1uhOT+25O0ERUzBeUEsGfQYB4/13AevXci0sG4vSpMJNV0kW8VI0I2PlPhcFg1U
VFJW79aLy6EYzuFdCcg7DDnxpSbV/FC7h96b7jtTXiqXJMCmwwdiAyJC5XWM/JDAoPIun9OLgarE
N+8dVIbMvi4Hr6GqDshJqT4Mp71zEHOMNMgBJdKZfSp7hn1yHPcUPtZUXzuuOjbKfpDFcB11yTsN
otrykOR432qruyqsfk/WCe9jezcnScuP22Pm0nTHrIgTaP8lg/4QeqDFs6Bg4W/sbxNybMPKr1GU
cIgs5DNj0ys0mLdeDBnfN65iLPVDq5YINBcBE1JRWcu3XmuUtSFzVp9dySJXzw0ubfeSbwbE0PIv
E7wJTLcoHc44Hj0iYoX6WrDSJwMmAOxtJI6HZ3MWf59hujaxPPbxly6sq96CyxwnvNKTO78YabKH
acaQlw2T8fRV7XbIxgnNajg1tgNzzHZ8q0S6YKj5kQcCxmeqfd3Gh7zD7I0r/iGPbWL5vgxnujTD
jlwHc99hrA04zM06Rv5fYl2Iq+wbFll79t5iyhKeNNEYDMLWy4QgK+GwDoqXkYijZC3OMSoucQX5
e9RUO5ssLkpIRI9j558JIow4H9KoCqlmODLwx4pXBLXIllk3lM0bu5RkU8cmiC6BfkjA/XLsL0ZZ
9AHM5LxkNyIBnpcIqchrQPMQomz0ptyQ/qrqPs0uughi60qNj14GojComKdPvXMotHvne+i/S/Kh
FssRQ7exvOszyAW7PFKvLggZPJh0zKL5uyBfAFnGfE7sz9MUyc/WsZg1zMyoPZrKcxTyOmbslBXu
y5zBrRJ0v8qpWVXG+M5kRK1aVJUDrQKqEeoOMtzvSUw5DOMypqqufd+6n+zqPW5SvlaaHGYXfgVO
cp0r56VjDkRQzqYtNBYRjDssQu4lJtgbiK4toAHgrw2ZoAueTQOqq4fiWhA0PiUkcKUtDELL6LeV
TpkO2vVdjr23Cy3eSA5ZKNUTxJLERRoeBQOH3QpuRvYVuMXKBjIC//TSjmP8HTOAN34+UM5wT9rW
Bcemky/YJ4gcHoc6/awQ5eZO8g0mxgdjud1gLt5LOVLFdp8Vu0lR5QRfmlTMM9Jz1FvbUmBgAixr
PXu0cQFE7Ku8OahOHhy/P7fmCMnmAkNIaWLDT9obTfnk581lSKSSzCQZ7wt7iQE9kiKbk2vSXSdK
IwXGU7fyRr4kYXqIEdN9LxvA68u8vlBM3uOnIPIeqJVuBX9s5ngIcbzonlDAOeg2y4zIlc65F833
fSQeO8AG1vwwoIlGfn+pVH6HPxpST25/7/rxET8L/ikDExV8udvBuI7UfOnWIdFbCewK/pTQXVc5
QFV3fNUe2WFAk5gNufa12Sw8GpIgHXPB0FLFoZgti1XVotTLXBoNDueyIs4u0NBa9E8MX336TGwP
I/gqfAUWouhuXcmBEOaJ4YXOHMzv8NzLsE13g+Nc+RbLDnCrnVV297EDmR8I5oNvu28R7nTp88SZ
5/F+S8CJVLRXTu952MECjpYkaM4l4iHBNbuluXFpAq0Lr/3UbcrgNdJnUTs+qmZZc5BrrrooexhA
2jmQa/lScblI6M9GNG6XcKq8i3YCAAv1Z8UWB6MIHEvyCfniPq6TTcd0uKl9f03Rwa1sI86N82Pb
vvgJlutS39OFeqpEhUasLF+dPOHINyVbI3Vv8JQ9F+G1MOPvtG0Sm6wcb3wrCu/IIerYCoeuMurs
vE6Pog+uMGMbgMGDB3d0PLgwGcd19nef2D2o6RNxZzMwwvnco/GwKvvsG8dhAqUDFPdU56u+mIFo
d6QYk6DUujRVKuNmKKMXzw1IQq2Ne625I2OQg4pyg3Kr/Z2QwOGwrYHpJY66GfYjmxMai9s6ZO/q
iE7G6Q5sJmnHB6dzjhkClJ1nt4+RRCTgMk/iLpc0dihHram16V7HBzn3n8vljVUIt2D8blVQCadK
X8XLwU1rjh7oihoRYalO22rX1K+okMoLx2YTajrsLabJ90tjHnX7bBxUfig9hseIB5aYCCj3NfaG
cHEpGVl/lZtox5ysJ5iA5hyhnzjWpSguwswjSmNU9FPk+BBioud2YgegZat2pk4sUKsPxQi+f9RE
RWiJNSRKr3pB0DBBP5Gp+L4bjR5kvLYNoLRlTCywugtx9G3opd+1ffnee7RPZUu3oKeuYvC5qZcq
zXdccJgSycBLGneoXkOmaQQdvhlNetPQ7k+kvkVN6wbJuEMg4W9NAtuS6DC2PdV9NJAPk3KHRT1r
TnDDBC6/dbehgwkcxg3hicl77UBvBM7wPvYY1ugeGZvIruAGdOa89ZghqppJAQ1ogjpLrr3i9GhW
w0XCzfV7wlDDKDj6KQbTGXocokPzWAVgLSFgEH6pgToky1ZRJXcomK5TGzVbixEKIvogN/Pg9mvL
8W5FQkks5AiZ8ogI0ARdGlz0NudDcxqnHWNQmgS0STAPIITxsi+30PRxhSQ0xX2WJT8QRbha157Y
RZZj7/MiP0r+1Yhah4NO9xUtaYT8byaXYDX7jBrC0iz2UBfoipnrYtGMNPYx8wgk6mp1x75ySU1C
hUr8ARJqlA+jfM0sDoeOqkAK5kSzdc5OdoMFRWk52NjYLQTpuP68T8hTy+1ph1oLNbHNGl9X8tAk
0xXTn/OhNZ8dqjSYrUcUs6ZOPycivle6gpXd5SEKIipvaqVNyix9zK1xNdg8BXcUYGDZDNKhInMK
w4odvquAoMPcPqek+pC0zLMquc97oGlxhECGbJhqJOlxIbBa81Gn3jGJ+p0dZLfLX4tO+73sKN3y
7hqTGeqoFp5HzvOBTLB3a7Vurf0w65z5Jml85eR8hAWdqip7L+NzdHjZ2mk4qtkZCPQQoM4SvGp/
GXP04MX1hx8yUSOfPEAvulxjY9jfCTk3GJXdVjSwz7rkwXOYs9JhOovdnvEdzAQI/WgERYpDLoa8
S3cdXwIAkyAgjSekG2I+JHRgw2q6j5L2wyaINilsEImKDoyFaxD2V4w0iDwr2z7Oo7ipUdwRA/zO
J7yOMsCIg3nJ+PQ6JMfOaKtvdr6cshr08nqcL0c6SiUx0lV/G+SUYRGvA1mEVNXkoAib+OJG1VdV
WH4N5XDU5FoMSO4Lhg4ry8t2swVsqSunVwwW70wit522Hjkd7Qgf/+bTEGg62gcVW2tu4Z7SSzDg
Q2M3V3zdZ21J35Ccj0OvoZ8HM+/fvHDdRfs8VP7KRPGymi3jW8i0Fcm3R+id065CrIBr04l5jVS+
YWp1V3j5iBq/AXK4y0BPLj9D0wDwo94tm+fWQxc0Zfq68/pHR7EUuWBXiNj54OSJ2TaDJNyDunP8
fFhx7ABun7l3VCjvdS7v7JLNj6MdoRYq3IRGv+pCGGu5Ok84f5Rs98QHuGeEdCKfM1lJG19sCBg4
M5f77OtRrjJybykp8mMQ2XeCcKxY2fcodh4EllXDaq503Vxn40ghESS3y0/US6LtBsB+0fyh7Xkf
uA9JUR0Z/7y3ifyG6v9Q5sZl3986ejr0ynhpJ1Ifm+vOIPBQMW13a+emjNTZgqRqafQDWFPImHw0
2Dp4cXzCOlwHj3kgYQfp9E6yZNL76Amb8PeTBl8u0eOhzl9N9GomC9FLC1OjltREwHULaNLyMjar
nRYSzuab5+EqKKejy0xQLe90ZBRPY5Of+cTSzp68sSzc4El7cGf/vPf15UA5EXCMkmZ7zbzlUHUZ
yj3mPt54xVzdwgeXtnQyI6u5H5gpdTTvu6i8gWzL7hmzwy6leiyidgsuDJ0svsqIc1NeG0drRJdS
9vTMESlc5/yvrQnyqgmsLBQT1pQ6cxPE9k3VWefZnDz1wL2l4eKTjM2beECExGSLuj2/dBUHAB89
PNs2KVF9UT2zoh3G9G5uB+bcycuAegfII0c4CCzJgtq8VcgjEQvd28G2HN3rqkey7akRLosxoHgY
B2QiknC98q3iwJ7FvCODnbH+C59cK59MQMadO4XCEQf4F66rd7Ng7lw3Tb6Z3mNEJeswJswLlVGG
Ad3PaGEF5d4OOgCufmTCfaqfctqW2hV0Nz207An92Z2hscYzZ6ffBaZPP0I9BLsMFjuA8UJYNKRd
ZNX3RU7mXzWdO0WBtwrbQmFzro6zyFgpE/e6EN8TCnQCDcjks0tIomi+dBriMUk3Dqlxaz0qQEpV
y7EgRqsjsBcMuCIKUdzOfbosJwuBcaZFYrEzlI2xTsLzHFrUVuiM2ZNs9um1MvLwPC5ZaYBqIHRk
8umJ9yCNaNQL48zsUkBcSxEQCaa/hFvsKLoeSt/6/7iW6be4FgnG5L/+1//8GP9H+L3cvHVv//Ed
HlE3Xb3l3//9n5vvRf7WpD/TWpb/4AetxXL/BQTRtRka4oewpfXfuBb1L9Oj32hajqIk8ZQl/hvX
4nr/Wv4THIScL6TjuPyrluMSuBbX+ZfrKtvyfdOX0vPBnvzfC/s/2JT2l///M0bFsf8KUTGBpwAr
lsJUPkdc2+PqfoaoGG0zNdNMfouu1EXYxNFBIwntHG8fZtAgFNLjq65ECqblRR45IDdSIkv8NFyc
qkzPS0IJxVhf0JtKtgNjVgKrGZ/Gk3hNiuC5Fnm4nTsKoz4ju75ogztdkTuG8fgWpzutiRwdW5cm
R2kWX3ggHXyjxmsX6ZId372RM1/MJFt5mSi1roBwBwh3ytK7ir3syZfIbX56cv/AlVELNeYHbubw
+e//lAs5x8Ku6kqLB4Mvnzv/8w0RTho4KFRNsjXm6bwuu8chycQZO0aw9oveIo5yfuPkg2gwsM6T
gRLJtu6LsPXOmg5haCYDBqflddt1SyAumR1Dro+kzEJY8tILXZBlkjED3I26vnSBN28lMxGbAirf
haKcznStBjrT+6J/j3z89HWq2B4Q4KPKzrdB+CQkOWQtnjoaQohtq6nZ91P8IYpHHBhyAkBnK2bC
tg91ovfLi5TT8KptJZQ1EcabrCdBOm0QrcWNmshO8WYgx9hJxzo4d4FZHezR41DLWRavwrSrPd1/
14EgnKeimE+651Qx/qNH7MfCIqvKoA5H+ptnMEzmWXfbPnE+8P4MN+l8U/iPdkqStQhMchsEMtkY
1sI0Q9I2EigWgzjEAvMToLlmYc3nW43mACD0jWmi3JFUs21n3/z+IXvmXx6yZ1omECSmjI6kSnBN
BxrSzw+Z45llZCYDSI98biQ8WbdxDQqVbDDelZq5NtF/V8Tprv0od2mc06qZYhDgMwy3WnWYWFP2
NdhkzGBmbIR5kuGmKH1GlMxC+9HeduTBMJRiAFTQscvRNGgFDFhYeul4uelG+9nRdfJ6q9jNmWCc
/gHZE120k/I+pD2Tc8TaoNW2LnxVtgY73NjOlB8XDQmDMpRhMRCcQQKocWavXqeOGW+Ut0f13m11
jzlcRHy5CXHjXuRt4zCZyRJi4Dlnw86pnWPpmynjHAGur6w/NUA8uG049Yd4WhsDogP8V3j0zGY/
BONtG3rNISQx5kUuSCNZ46L5/YOxl6/r/319Px6M5aNc8pXC8ORCsPr5wThGyPVFtOtmZMu7wYvB
Y9T3UTvMiDWBNHZ5a507YxbBv+bkxEwh8ZjceW7k70P0bl7h+xDXBg0TObwcTLq0lhHcOCVYVRsn
C9Mq1i/kfrQvgF5sf3/51l8Xjx+XTztOuR4abUb/y3v3E/2Kjm9gzdCRl9A7+sihjfemRSU5Fhw9
LNPH7ARiHpQhr5I05vFqsHZJyRkHhj6fc5DfIOCkWUC+xpQs5nkHEWrYAYMy+8Pvr9VdVva/3mrX
RLhv4qh0FQ2gZWf46VqTVnAm0T1SimxgiTcJPND0RURJjWtm3uMAmnUdti2idkp1AT7Qs+uXoPJG
FKbEPkQ1FaA57/y4yrGQGGJjxCxMJMZslD3lG+FGLUpGRYyDy2nfjdIIM3yChionqGJbTnW2Hefq
JQsqaFQcuhnLORziK7EyjLLfk/7MIZOXwGQ1Giiq0i71933/TjPwNayl3EV+dWct6wbak2/9yLQ/
SZH1iGy4NN2oOxrKe+TgRKPblhiay+LTCCMyrky9t1TKhLdq89Xv76ql/n5XhefR3xSmqRyUK3+9
q2p2Zx0GsNinkQvDfwBwbLa3k5syaJC6OW/JUF7kenhG0aKKlEYkU/fXDFjU6VqV4CNV3nwxLxFE
hbv5wwX+w2MXysRpwtIHbXM5dPz82GMHfhfgfVRqy7XVAZk2A5YM2FhYvCxvhQyS9kZFUzWQ0zqK
yGRxYU6c+z6pISrIxapt/HtPFeRAxy9VJv74ES3f+C8vpids0ghgvlnKdhbu208vZj+0usribEDh
iHJt4ryPRZYShTlqoG9TkQmAPPS8ZQGUhOIVgwbjkXWVBeGeZLbARMDjjWgD7WH6w+O1fz0uWSaf
NnNeTwDL833nl8eLBSloc5QXa3Qjl1wlfq1CtVsTIRkTf1ik3MV6qQhKYT7HNEeY2CfTVgQdDE/D
Qks1nLA/yZVp84JPmSeIv5H+TiYPYaQvegHe06Y3/IenvmD3frmnygYJyHHR4vU0f93w0PC3AXN4
mo/VwvPx6b6DEh58v+bAgQa1wrqHXt+ozoSvv6CMkFT0+2uw/+HNUzDxARSaSgLs++W51tlcVr1e
LA3l/ej6+R7p37xDzH6PcwEJg7bPO32F3aQ51qXYV8rdDVz3OhlFwxAE4gbhIRlc4ejZy7rxxvMG
oEa8jKWfW+e1115YjiZ7ZiAkhv2vE4C3IocmbPqnn+Tvb4GU9FNtXgZOEuJ0hvzpDRUVc9AkJ+gx
6LmEJAsuRm/6ckCKDxMxEPOA7W05CJ3W+dAm43DuH7tKkKyADWPFVPlLQ9CdA2Ahjn7s8Lysihlo
Or5cgBwyufNm/fz72+///RXgSKscvipeA5sx3V8/q9nyBhQkfFYqwWZS+GSEFnQ2HO1dDbr84ER4
kAG/AASas3fR7dNp5pa7drc9/XqfBvg1QnKrdUS3j8C+ArLTvtTup8E6jlmVk69dgdy3As70Cl8m
iZjjKnMaACQLV97qUWIaTJrG6qOj6KHPWUhgZt5HU8YcaUtWcvzuR3Nh38qO/Khx4DjDqQqaBhpY
pskItHfemPjr3szpytTzfTC14W0U4I842Z2asvquMXsUMaF2cZriiyrM+9O6JQNjBWoOr6mKFkN/
zfVh16CMR0ljjCnIU7ua6TLNj0hAMU0zVRROOO+m5SySVSFgZ+JheqO8hcQ27zy3I40wx9xl2AYn
Q/cVjIZ1F1tz8NIy0S+dOrkMSSPZZy6vYhIALNbarfdGRy+JN7QZee7VzA/ri4aOKKq4xe/6hzXL
+YcHb7NuCVuwplJl/rLic+uTxEYTx6CRfruZG+URsNKFQQl0zL9jo7+rvdq5ygv17g5OdG6PEMqJ
axyF6AEhtd3WpbcU9HI+FOZ8L1J/3qXetO4JMF3FdnDrWv4zNHCcAyaPEUnBinPcsKkn89Pq0xg5
EiAyp2E7dGlL1ch/Vz2D0tUoJ2IGERfMyz7fV169UguhGsjtug8YLlSTM/zhblj/+O067Hy+5PNF
ifPXz0CnZTfVodHhQEH4vIDHoT7j9UijCnjCQGNxmeea5Sd3AU69y33TFKwpncb177/IfzgtSkd5
ls3KbHvgyn55MD4eg9IvS3Jb0mm8QuJNuKOor4IZPdpyO8dhSZgbwjdCrDWJasRRyxEoozfl7yon
Nrga3Wc3azlLLuffOPf2Bnguo4y9P5wa3H84LUp2PnSXPg5KS6pfFm9sIo4TjCnd6Y4cFdTvDMmX
d9hXBNtK13mLnPB6XsJcsJ5cJEO1HXzgckWF7n5K9HUWFm8/TkMOET2ZkX+22dmp6BNCU8PMl7Tg
mn2RLm53o6Rr5k0feDzwTMwAN5nthbvW8bboJLwNSNESMdquNEy5qsbw22k1mEmYJ4d3/gxd+hQl
xoUVCYmiKZxrI+6wcEu3QvlHRF2HiY+oV3DVb4j5qv2Ejm6VmIAiC2MfUnDtkyRkepZPuyAzsMHh
nMsR+hdE4WbIxmC8cqg1kEOp4dYkLxV8EH9ZUQwHS0f19vQxoJi1cF9MxmWYOu8eaT/MiOzrYYCt
NpVE8k3rEVPhkWqHEI4l/MjJDp2lrCO6ubNmyoerqgCR6nugeYp30NcgDFPyWRU2g1KO0JAKzB8O
u9+67AP3PGvLb+kSQTbLbNi3IbSpWk27lGNeSRLVxrLT9yjhOIzFlc8tc5hX5sZrDsf1AvUyUHKc
kts2dactPDFSjYsvq3XxzFbjtGEEcRdhtiQqnmzeLP2wqQ7MhoQEIJjTDsFdQpYYalEU6k8UMQ9D
isZnxGxz7sZNs4Xg8dDbEyF5JTJGRxV6I7zuLERnfB4Zw66OLdx+XRNeSBS+NJHMexO4DpZ88gGD
xbqyHD0Lm7BTgOENw5LzU30+zkBjPFozKMWFgWIhJge2J0OO77nkhIb0L2ehN3A7MyJynnvG8Hvb
Z286nbZLRpfbbgFMjouToSDkHpqVAXBB7howAxQdxOqEExnnuiHfdHnlT6ucUSCbJFjjZl72ES9w
buuOTWNuMRDoyC7XeZzUO50EF9bACRvaF8QxwrB7g3OBv+yN01J/ooNYd1bj7E9fcGPjbbAUHzha
JobOLhlN72XEFWADbjdU5ttOxp/hTGPCSulRKbM6Q4bEqN6Rd2YGIyIf622x1FBpU76jmCCrC+A8
whuWVX+88VvO84WLBUyayEY5CPIXMp9eh6bZbtIGCXxdHP0+MQ91n3IPNLSM06ekZvHA2RvtO2KK
a6DpH1p6r1aFAiM2oJ5NTb9lOE2HndUK36ZE66ih0bqdeLBH+0iWmLFpci465nHe4Topr+slkX1Q
16kM8zvXGOqbZPwADX2khqZodxjep+7M5MAvhzVSMHcn+9twWghpJqYSR6TIcgp/r+b6Ku21dTYi
9OfIMsAtJmQXCCbZITEhvqeVlOg1RMGWu+7srr8wIsiaSyq1QcjXJCRyxonacbo+9cE8PLx72Cvw
YMPBOgYNGcKkVr5PMZ0aPNS8BQpFFjFztNaW54r+MjoaCcjm02vpAUzH4Ab1wE5JBUHaIiFgGQIy
QXTvEUIBIq/aWSOF19iFzLHjlr9vqpaDTTht9OhSQNOIov+EUun0vuTR8qlU8cENEJ1kgWtsQpLK
CtP9CE0Df/6yW+gq8Qm2eopbX211HF6mgX2D/w8msa5ADGk+fyjOjLyK+dab50892RCkl99A29bY
ihE/Sejvg4AwcrsFOyRIPFujkSZ2T8x6T7I6dBV8ztji2uUrHCzNWy3MM1dGiI6zcm+y6629vn3n
PMqbWfI7HeMCWMyusprg3FDNucYAfO5XINJObax+QU0m9tBe5wtz3snRHsLvdUGKUNJ7gLAIwnK7
diYAhv6Y0bNCi57JeQVcp1X5GRQLRoUlUUt9iWJU+8529GN/70nE5zIzGwZg4pvQ1jm/EQ1I8+3U
OeN033N6YwPO8fVXvd9cCUVH00QYufTKclZBw8SMUZU2d9ueXkEHqH1XKP4RB3fo6i6Y4ntnKPhx
LkekADVQuaUZjhufMfQOwcV3VXh38cBlgGKGus2AN5GdtQt0/hTL+LXNiK1bbmTZLgDGjJ9/2fvj
2TpQOewmRwKrWj7o0xLwo3PkXBdzhJjeC6t1H0GTOn3RcNdp2rXDro34vgtLMyo0849TJ61oynYz
kiAF1GeT7H2LjcFAnfqOd6vbjzOtXrbL02J3WhyrXt6nS/rTkEJ+Wo4nQJLjfZaJ5ywqLsvauiu1
Ym9IeRQWgWxlFlyNrkN8w9LgOq0YCN14aYqhOcQW5oulUgsxxmfUx7vWSkJkV+oDrnTwYqYRogUq
347fY3a8cKeVBBkiSUoBvtQyD8CN1nB/alQ2A3Y98Dnens9db3JmZa7k5c4EP6Nmoj3KHi3y8lX+
eMDL53paM3vQamYF7P10QzsTtxnmFZhwGdpevozT4oxugv3HugsaHyGzh46gpgA9pMRfmDkTXcKb
gBQwQx5nYEBGezEqYnsxL76ebvKprjCXCmhMwoWxNb4SRHXaOE7F0TgxezWHdJ8PWc5fTfKabZtn
Chc8CvGEry6qGXlUfFVJxRZqSIqVqmWVE8yCzcVgkgBEYnFehSLROy8DZTLSWcI/sQpayHmZj3I+
U/kxg8nI2uzd2J11JtAExa5zlg3cs9OtpEM1sahN+VYO3tlg54iijHiHNBShIgcuvD5t/GMC03c1
BDpQQn84V1pL3+GvfQmOlXR5LPKUHEbmy2n9p0o6RZsDfKzv1kaQ2feVtJ6XeXzq8L5rGQFXqBdP
CGzkbZjjyM6S5MVIomSNCwpOAcSErUdu+x/O5X+fDkiGYszWLFo2y+X99aKiVgTAaJjO97TO1xa9
voOgbiNWHq1xS08f/7X1OKgUyoAXb4mIGnd/uIS/txGlsmiCWyQomHScfikNkCYgyZwGDVUVHS2L
NHwcHKFbhvUID3OQHW1lAopWxU1gBPkZb25zbMzqmOv4MvZ0eqniTm0J4iKo2Mt3eADheZrj3e+v
89Qk/uX5KcexbNcX9EE8+5eyoIw7B89bRD/MA6A+N2yhTVnjPMvaHzWuHbQXtFK+GWFCJ2cxCQzE
ztPhDdqd2VR6D+acHB9a6wwjWILGiH6DN3La0bVY22rWuzaj0Jaz/PHVtjXR5YE73HXQf1ZO5XzA
2IWUz/ETNe72tHrUWCtJLbJ+NCHI3NsKO4u2Y8DmUaAqdvRECmDJZ5SWxPsU6h5dBx6iXmF+aAO9
F7F77mVgi6hI5/B5NhBJASwT58MsLhyO+It7l9Y30cZtYmxl2jyedibUTdAvI8plpcoNlnO2xyI6
612XLAQWs8oinaIicsuCZ98vlcDpl9EgFJTN+98/HGr8v31dNNxMRikkXtBvc5a37Kevq27LCtkB
ItqcWHBEy3ozLYWKsvaqrvERleL51AOimiNMTDhv8VjS+MiSu2E5JrfS0Qc80q+DSDvy2aDmVdl0
GUyIrPI+DveZyPexy/oMEK58SgUHZ/6ClywUJFW2UCcIfSX5MFkAayXkY8CEV7SDsNmwxKskbzez
23xpGhHrH1VX2Nzl2fQEBV5gsKGV1Me53DDkSjZ+MYMIb+9ywz5HFo8poqWAybEmGctuDH9rU9YP
i0dg706svqf13zaKeO84T5YrHmqGfoTjgVt1zPI+arzvswUBrksG4t5rjg6u0fVkAVAbAcYBRZ7P
RKIDmaWDy7A3BWpgkftaqrY5kNjWYFWbH7Lvp2pgDBJjjwEdd1N8U5e2t3XkoFD3jWclIWenAwvj
TrHD7vQSwzY7bRXYIQHldVQmqWGgnlLVc0MwF26G/JqoVBKCXfEGF1DvGH181gFHjzryGAwv0UTp
+CKKvPhTT+IfFmTlOqgSaMC7lvCX5vxPr0ygh7iIfD7o07AfEge3ZHkQJDlRM3Aen8P2evAOY/7e
ufrC0izNQ01dl6btq53EN394h//+CtOxtizaC0TLmM6vfQfms3lKI57J6zi7G78coW07BIlSnO2S
HqlLYxeM43V3pqHESLf53uJnuew8vY1KGtyORTZHpKo/bFz/MKjkugRNNbpISCd+bSPVnqxHhJED
uonW2RqI9MKwJKNPm+OORiOcv1JsTvW3idJ6H/rpG7zjhIFalpMq6xDIGIqHslHd8if0O9Cfy1HD
b2h5xhPOixYJ0UXYzxd5xeHpD3fVW1Qnv2y8nhA4fh2UJDYtqOU9+Ok5yyrhLKZA+BSl+WjRuMAP
Om/CAXJVBRb1SI02rnvlM4TzOwRWJFq5BEVfPZokkF958asZpMTx9W7JWLk7w7GbXHdACk4nUSJ7
xjVjPl9yWB/NbnuaDCZm8gr2CnnrFMIXI9rNrbtDnDIGOwkiWFXcrqq2p80AtaKFMhJo2cWpVwOr
JpZztiHdkuojOSMHlG760pgtjJnwroohzFKJkx+BTC03Dq2Tq/3QpedJwdhDtCbttLA4DI31VQa4
VvLSYY7k9t9PZYjo834TagCysDpvipBmxOnIVmGd2iXhANVivj61tAvHvpgVBshIj0fG1Zy5l6Iq
5svf2G14R/7qaWyJhfwqJsWFRgBXdLotKIcJPkfuccQ5dBgSPWx1SDTdMCHZr+wrOy7Puv9N2Hnt
6I2kW/aJCNCb29/b9CkpdUNIKRU9gzZonn5WRDYGc7oPpoFWoaurpcrMn4z4zN5r02hGxNwc8sH6
iIT9UQWkyMJggZqlb5CcVqq3yj0SeOgvTC9Ckg7AVUAh0z8AvZJY2STPVI8QoRn5dgQAAvzovved
dZoyKNj5YBzSgCxB+oXbhIxsBhucp94ersZmaOjSzHXdN00VQ7Xlp4ohhfWlqlCd9JGKk3QABA9V
08YHRu/9tikooaHE97spyi7Zat/oPgBhNwbzJ3TQeAA2lbNMJ+RI/Xf9dboexFI031tBiMUB+4uz
i8i33UcZguBknjKVPYgWpTW6/Tg1LqptiIeB1zQ7rxl+eq2X7CyPDF7LndudP3frIenWEQAU9EDH
Cn5Kl4GDAAO1E0m2h6uxHPgxTliv7cPUtMUOW1t9LfAp71aURE3/kD0nXt6dZ5G+m0EXX0vmvoKM
acydtIiIZs91AbTSmZNnm2Zpm+DaPZLPgIFBInPWUqbQmBlpwEtqrdk8kMjH6h6rbZ1aDwBkbOIN
Zf26ps2+AbM/ueaL7ST960R4dTsw38BIfNKNvJXKZrPBcFQeOoeZY+ZK7loDBweRpVfPXaJbEq2n
1c4Vkq24MUzq9umATh2kHxYfKNz0DNjlOFQ8Sa7yUuMPa0yUwgUb9a3uAIyxmncjdMeKhGkAUr0F
AprlVbayDoE5MXAuCZJA9Rs5DjMSIMwBCsKDIIAqJjSI1iXER64gxCpeSHppFCJNeq4aCInmNBUn
/QzodkY1gHXUFFs2YQEkrBaZZI/oWg82DBj5w1I0+wwnC0YhB/o307u9/mEkM8VjUnDpf4lwQgBo
PO9ll33oxxOXxY8iyMudowZQAR5rueI0ZfJwKtyc9lFVlnbdHUppRtSCTwRJR7vBBhGedc6xcARk
rsY9mHjWZYWTikVVR8HEimlQEihG2icLDtrRHfjKJ9c4486bwBjsvL7pn6W48GPrwawGEbHY7XpY
8/iZkY+Fzs06IngDKGWlJ2/N+aIaHIl6gmT7VXxpwVKmbUbNG8bMfSSlZW54EdPoiPY9H7jtcK8w
6T3obz1+ok6EN6haWiHAwideu+nMdMdVXmMXy6567iGacLlm3e9+CQbiwsOtqypqr+ZYjjpWqsx6
3CO8X9wK7Ofq+kmPhPWYKSdDapvOQ3VaWd7Z+TzvJHQ0vSlG1MJayCesh7obOTopq2P1D4JuEGaB
yYSzXuJTzoC+wMGLXh5yXZ+lFewwfv5joZCPFfmBntHfjKxZ9waoLqbY4Xe/wTlt9FZ9kClxt1y6
TGpWMrbU5aEP4lZtCKeVnr6u+3fhSJu5pQCBntXFhniA7pwuD97i1pdkDt7yNvn0VgUcG9So0yYz
qoDc4LBd4lIMEEGhmq/YSzbzTO8UvhVmgGLOV5FqFMYYtntBFGph/i4rsNhFnwaXdaQzJSW32uni
uInHl6KM/MPEJHiHE4F5Bhpr04HEwq4MEJxPAdf4F9/OGjYWWE2iurC29vBoVeACcuT9+zrtTjQj
3dmdhvJVoLzUd0xj2ZD9nfjRUZWsi0B0D3rjIQ73WcH7XIT2R8/A+OvGS2fS6iKbhtBlo1AYgluc
mGMPwBWYA/HU4A0NnuBPDlmH933x56cxAMATT+8FfodtZbNpy/FsbfXetpjji6wsspubj8Q35Uk/
dzJmNirkn7oEm5fa0rn6UQ9KWG25G05ye8KbOKi5U55hB+VniIunzEBkYsXCiQZqQ5eRkRaQWNO3
ybHF12BZH90DG5ptJAmUi9iJqz1D46/I7yEDwyQAWObhmO0bUD2tTaUPJeZXjACc1K54qz8Ow/C3
vek45yDDHLX8yEsI3DZUkm3iQ6rInUsA+XWDPPKPXmlPxvKWtM17XvGE6dvZS/Np2/ugdutWtDsv
6qHPB8W7r4Hm+OE2JvqDuxumdyxa9baW5sWdqhZYbNmcGRoGe6ex4RH7XJrO0l+j7l8vOgCXfxbf
BmKopofWSM1Upahp7NhZUKzsmslh9FLG3fMY/SNrk2cioUIh3/xHG9sP/cLJmkcKnGGjf59iOpQu
LAGLuWp1xlrq2YW8VCQLyWziXe8D9B2uv61mDuijPfxaHmCxfSWYaVb4wHa5USY7XUHJeW7O9UAX
2vq9cbB6dKTGkDzFyC+OTpD4p3gJoZdAmuZMck3oUIRa+EbAOs0uf/IZy+saYC8W0z6c5XTIaL1B
i4XXnGA46HXiQZbWdyNy4ktJpXjIqSA2+mNLs6k6DQkDA0gSmZq8xR6swXAINkHnN+zU0McUw7FT
o0C4SWQcYJPR50kQ8cnp0472FIqrAodia5li6hVdOuiGT59pU0meGpC/ZpODUjh2J/2WRY8dksCj
yLEq5Fb5EQTvBnDPT7BzZLGq7HRCGHxG0HrSoFshvQxoahygcuLQ7HycuYn517OBleDJtRFO4hj4
2iAsv5egZdkgGFYuLh/CjAXuaPLFAopAO+JZdMJOFZ/zmntojWpsm0yx9ZLUbFhVeA46yFHA8vKs
fqHYi9/SGm1hLQTsQSl/yBE6RxAwo3Irtin6m/ZrbPp5jYl2iT8Q3KR7V3fDesJMHM7s2GzuO9il
+sEXzckLbEAeX7PXMCRgkfL1BFFWif94DxGd/hKp8ZnVWK77irEtZlECCElw2cspBRkzEvKxkOE2
P+KFIXtFtYtka64H5qtYRQHXtOY4fa2LxVIQefnD9cVvUYHWIRqQZ0IVtgDCHluwzLtEWuaO3uVo
Q9xIo5tS/+SZOW7THTk5LHsqApRqkEWlqJivyvKJ9nAm0wZ1ivrT9EYoE9GTY4Om0G9D1RvHAG0G
ZCUXy2Jc/x2Yug8itE41k/89ZsS3abEudll4jAvEm2+IS8b4FeQpPzNyKgDgFLDOOUrSTEyHsAIG
2wKdHBHwHfSjEXXiT5ARWv6vT5Hdhjm952uVbQu1PUGzroYSzVsh/sHQRly40pDM1vLPCGb3PHtc
5IE5/alVGlzEzXJsWC9u66F5JUXuoRgyDl4D0Ja58k2GCesBX5iHvjjV7cBzpcr0AksXoN75NKul
jB6FfXUxgYG5aWof8jbd96qimSwP55+NUQudnxIC6sqpUBIDdZI2RTgc9O+P1vE6hKT/+kqonwTy
d+tbv76G6z3amMDDC5ZL/J/uDMWkKjoE42l10mcP0d5/vKr/gByOcSAorF1nj3/1K+kYROP4MKqa
CbJON/qO8s0zciINJ16Te1zNF1pshCCcGschnPbSKg7V0PTfnUjxwUf7faHyp18LP/V4HGlpsYEp
c3DZqxoeVZiemOgTwhnDW8sU78KZDF19zc/66ytS4AihIXMYfXiZ2xhaiS40lqHAq7AOxzSI33SJ
manaQRejkO2BhFAvV5DhmaiFMEmFKjN6AM5JQ37VsvFURA9uVAA9kO0aIRgpFd+mkTxB2U1/dEvo
B81jDBVs4/VhfIFN57LghfCbJPXOY6MQMxvYiyxamQGrtTyPTKgUbwQ2vcCqY+7sM0daWa+Mcfsj
N2FLAKGgClFx2z4LaS1wzios9ASnNNYQ7vTCKGv25Yxqs58YZLl9esgAYGwL5N5f4ttOzZnKFYAG
tcY1mULUGfUwb/NBnLvAPowhuRAgoIZd2pMbttrQL5px3OXS7h+BnHySZMYEdTJ2c5b153EY9wkh
TIC64U/E7fQaxElP248uhKz7pUJUgcGXj8yMX22rkee5i96zkVGs5zZHXrnpKmrAHfwGY5qP2HqH
K6il3MaU0jANb7muwF+FxzFFEkIghjigDET5B1tW/8FWRUeUZHO4sxBd7hzg0AddA4wZnmi7o7ol
C+89XBC/xeHIRCFX5i5nYrgjQf7mTv5DvyNrkeHLN6x3XSg1xviZ5YTHhPJkLwzajUH1JHWen9qi
ev3qVLx+pf0eoIdzjgAvpxlbqod6ko/TSH9opxn3QGi9uAMcrzX8VWaiPhphZd2SYySQ4m5Mii34
QRg8W8Ot0E76JZJxA2hMbNxEgtLd8Qwy7IMhuJsNr9jii7jbQ7pUEAouIItx4U76swHJEBJ2O1I+
LEZDIxk2z730QnbsXbODuplfvYEPuivespjhbd+ihjNSAeJpZk8+MOOyQ3IkwxGqebsg7Mo7wGX6
vM2xgdwST56KsZvPBYefQIb7pH/M0h6oZjv/cxG+esbYV/bdSoXKt7dfHfmm60bRVK/IDhKUkz3q
GHC0BymLSzm5by5puN9FGGEkLKt9C67jsMhZXsiAx+3bCu+g25fGXvg4ObZ3XYHtPqjLWPXkFv8i
FBB4oJBbs2s5wucydr6ozuHYIqYSM/vrsMhIisK9U3dcGXQrRD0M+zWGI2hVKYjVsCYCJMqd/egq
F3+6Qp1h5vPN6zBCl1P6knvdrWzM8e4vLgpbTibyfNtjLtrwcem9X56Ey8tgyr17Af+8ytOnYLWA
RmXcpsVk9wBB6CDD8CzE+qcn2QCch7slqROwXtFaO55de28EuX9Nm/nSITmMZSkva2XfBBO1E6Rg
i5Y3++u3RFHn0FZ37SrIA13rW27Slw/nZXHbne0zEzeK9ql1BP8LgPYptkkoDvHggyiAQCeXx7D2
yONzMCGXBSgupOhgqN1zxC5yWZa3wmpxzKBxvlS4JP3p7lgdSI5w8k51HNEJVDzPbk8KalKL6dGA
1IITDJIfiLMrH7DcDdiUsMB5e2c1yqsCy8wOkVweISZsDcQrHf+0kxb3lZXyEBthk9NeDs+TSxxQ
1HUTn0aEKbaoRwhWPldeP52DJeq+kXmAKBV4lx2v4cmj71qC0vvO0qmCLxsVw4+1BQKmL0Y7Ng8k
ItSHCKy3Oxgmmo1xPg4OkjPLYJfDyPNkGG1xCJr6p7ZVobDYjwtJrNZogIqfGUO5eA+OZi5ug0h/
xGy0nys1+Ayr7j2wnr3STfb2OqFiiIf11YT6ixvgVlDW39N4qN6HFqFYAFC+LMzkVI2r+7ZCnsBy
DxO0y87lUHqv3L7pLithUPsy+DUbQ/osodkcUCaEWzRX2dNk7dweQXpJPsLJTTmMi4KDPWfIw05O
xtc6cj5reyV9Ttb5VUJOjVMp2GPMD0k0WtcC4nafsGjOc6aDcKuPMAONt9Ia0CE5/OvXoXxaRE1g
Yy1uiey7Y1nHMIKAph8bJrebOfF47+ylPeUsoTdgyGAdFdC83XRA1pa+CIDcrK6nez6qKAvwsC8T
EqkgP0OCzG6VFeU700cQwKl/o5EiRk4YJ7se0scyXmHh4jXZWdI1DlMPnsct8plY5KHCfazY91OP
FWTCi1y58DrRpLDP8m+N0ygYsb28Lh6+YgIXAxRsw4lpRX8YgFRfPDF8BH0ZAkULiB5rveUUVna6
TXDfX6Xv30qDQOSFodHj2sS3QVIuV/5o3WlL5LdJprckK8MnfNRpxmBuaUR0kxMU3SrOYNQxCDqK
gjpODclhDwH3HtMIxE9XBBf9F1+0B2Bg8lQWdnBpXRvudsFeNJvz7GqYJMbIvC93/Azi65qDK0Kt
XB7ZZXGY9MmNJ8g56Q9rhY9zKhOIZUXbV2fHCCbgRGBGVpwk5Ilmh1qU1Stp3CgL5kCeqlXR6xZ7
PfsG236WcuoCgNlJw/ocr2581c+OdNufnU2kX5t41gF66x/AYEinTXQB7KT9QxVgnAYiOj2EQz4/
lGMqd1pj4yejPMw8A2R/GU9hb4jtakbrQ56DbrHj+LXKQ/NHw74mKlDa5HFlPaxd+jS1fnKWmFLZ
9yq9CF966gKLC8fBOxHkBLVVMOXP8v6J4dHbsPCZJEluv5B+viz2rxV1BPGYaGJGEOSntmsmpFlB
/K3ACLHNq9cc28Vr75p0JpOVH1d/4GwEqkhIelXdkMBCy6VDYUpnbVsT5NqcC+gp7XxKZERU9NwR
UxY3B0EA1bZA9/nI1HmrHHUX5uL7KaMoH22VXlDBJSII/j4H5plAr3LXeZ3xJM0MuVb3yYzYwQFh
wToJsrsvjNdS+H+h7Ir7Imv/WUFTEY+CI4nXe1XLjElPO+29EdXEGvI+tK55DerCvjAO8A6Cfu8p
geI39YDnarYHN/3fRE3j2ZUpyX++UnlogcdkInMN2966eyKz7nb1NiKEueaeX90kZI+dUUMuCiHI
uJs0TVZATGQbqX7gRkt9QBHAot1vzGPECONqtB3NAIqWk+yoxXOwoUk5zU9wffrBTc6EcMR7H4QW
m7OHsYCRDjnlXYyde7M87qEU4yvRZr+IXMgfSxnYiMMruU1V9JMVwel3uzbYBmMMCdr0XF7BYL6x
oZ7C/oUyYHhZm2IXkIYObOp1ntHwGMlyRkzCChnKLnSNKgBxRQoIZuIC9HJDkGs2ESNqJEq/RpZl
58XySINRPPJUY5Fx1UCBnMeKOfADQor4wZHY9tNCzOd2HcDkt+WTNQ8r9k2/INKYzakUxDI6QYrU
l614U2S/K8WtmRD4s60kuiKKcU8rE+804wjNoOp3gCJBi4fsCebiYYAxIQua/E6KSolB6QwT5PO6
mpqSBuDGeMXfFNES5E017ITF/LOymIRmfr0rZ39GMkJFjK8LJRnCgB0LdK++1UrM70vKYV2d6jU8
i8A30Eve3V2GhzViaobgykClb/4mEMX5PmHmNop91pr2S+rDLa+zcNwbjOT3zPxugmSZB1iXTwGd
TD9a+R9uZmYShGUizmmV3lNP7Jpm+eWGMryV7Rp+rXZGDvhtFz26xDdciprJg9KOsesGlR53zYfr
wtnPq4wNHQ2qWMi9tKv6F2vK1Gf63PUQR3BZb6shQjxCVgB225ySva9PkWGeuQ5a+jemB7q3XUzl
GmF2gtWp/cGaCi9hXp1lhuzMWBG/WpUHKzo9jbNiNydzcmb0u9NLt9Xw32AAsUOIzP5UNMuTwCy9
rcMn5zkeLINg0r9e+OqI91yE42M+zBRVIJMWoDVvIDz2tpzOo+dUl7Rkm0dTx264YbQ1LC7BMIuP
TFIa35GQgiCNCelzveyFhUr6mIQsl5T+oDH43kpPgBBbeGxxAFu0BsA64pQQm8EnwzvmCD7Dh0d+
cgwxcDqzXZM8Pe/pO+ajbU73OayP8NDM59ZUuNmyhMYhzXATiSS5GYDT8Sk8OhFprE5fPLbd0h9N
U/4tVmulxnBR4bOHYeu3LWPTus4o0UgJJF8jbWS+ZUT4owoLojdGYinHNJuPllFfa7LwbvovnsE9
aM30DbJgzYbC8TAa6Gc7yCYPRYxVtivNa+I75hX3HXVo4/1lrTVcRsYvxL21lxnH2D4YUF7D0W0u
iqwTWiUJQnWDInZGeT/OJO9V9bLuM2NxN4kxGU8GpXP5XgxVsbejtj79l126/5+rdI450zXVKv1/
cYPlNqM2E00nqDQmOhbBpSDOR5COaDkXxSqNxUPH/+upL5x7IIg14rF4MYguZfC8BuckBtfklhNa
IpmiYpES0Rm1Jnd7/WZ1uEFAq3cvDrzT81oCk9J9ZNxJ97DOzas+SUgb+1WG8qMGF7XNXDM8WVaP
FjltjY1gSU04OFknYVH+08UW+1V3HC611UM5S2LmgeBftqWFRCyThFdA53k0xh+UK2gfoRERMEw6
aygd41iIGoJAan10cH8uDA1uJbsWCNYMbJuOzVZlWeVZD920tJ8i3pa+/Y6uWvbWT8tNk50W/uBA
pV6svSfRAzVXZoIiaJznjzK9Y9OIL40TXp3GAxHauv2xJKoFb1D2LQ1Ldvh4RJaOYMA1SvluV4pG
5FojMIJi4nBPA2RZ0maIaDnjMbPlR6cioCjtpr2PNQw38opgPuHyn0kh8Uv3Mah7lqBdeUHjC0NZ
4RnA1CKRBU687F3o4lctEO1DCFbl8kP/TdStPxzh/tWDbEJi30blbxgx9uECRF1lzPFOFyCxUjqh
KUYr030tWZKC0Ys/upsyVyMBX3x4bfRULF16Isj8ZM3BO/exhfcFzlMB5R9RWcdynr7AZ5JfNyOB
xlyrlZK8ZkVNqMjCzF7NF0I+y0shSGNyrHnPIPA1VYPMFqiNQnt9l7n1Mi02yTyx/Znk+IW0lEIG
zQ+WKQfGLBd95hlAw3AIIpaiPyi8+m1yhq+tsV27xglu1x8PoN1/eZuc/9Be+r4T2rhD0T6agRP9
m0vRT/0hTV2yoJ28u1hONh+qghQOqw7IowRTjGxs/e5YJPLORfJqK86iWikxao5PZW52R+FAZVNi
Xj61fSW7P6nEueUp/HkYoV83k/NkABOmvdeqca2Lpw5hBlhBvfJc/jB3fdPr7P//SeH8h/XMZwnq
hMyuI5/j4t9FnW3KAiZzkmmbBfLeNOlCwzRnz1mR/4mJ+T6Zzk89w9frDT0W0td0xrhoC4tCJdlN
eB187A/Wp4MYOQ+6f2aCN+YAemEjmPhC8bctAYtXDYCb5ldZy4tYrY45N0qusqPe6CLYqGwYm/8i
N7T/w2fIt+cEfHZIeR0/1GrE/0dSBGYptdJ+YInWLN+K1hc7u5uI7JnX5Og2kpCnvpi3RHPrwZIe
IWulXlB1HDxJR2SVGp4VSfEK523Cx3rU3p0hUJBrGwP1mn7+/z+S/9Qf8zW7AR4qFO94k4N/k7v1
VRVxlyHjSg2PqO31DBT0Dd+BuzWisjs1a4z3gNXj4jA+NTKy4MniE9fSGLl9IM7jK/qvDkWl7f0f
mlofJgkQDAVlQBr975ro1i7nvGN5tTXNyt8MUMwb9oshWPss6aN9iTb+1MU2jlISaE+NqdpOJ34z
EpSd+dpd/8uPCJzC//IF+bYN08KCYMR//qdWzAqGvs9ZOyilmo0/ZPD2JafBxbD9C68PgD9vyK7o
TuAcepatkpLM35qAoaVbKZInzLDk2SQeaoIpRVne1fKbfgzos++lxaa7D34Iq4Ygg9lq5yGtgC6T
7vMJ+ITVEvjZ0+Wdu9l4LpTCy4l/Jybl75g116KDlD7UK8qOcDUfQa2dCRb7m3cJcy51JPIrvugR
YVCxA1RcFC17zYWCGmLUX4b2sXHa+HEmBbN3kL7WBnV6TDm7sdLK3SxyCnfsvoCm4JztRfGr8FLz
OkHC2RR2bbwtUfDOugbT0xrLUwvg+nudTh+imoaLnh2PdmXuLeae8GI4enKvOebeCzSd8X1ukz9e
N9TM+HNx9bm0aHeDi/7ZYdKvN6MEkp/4jXvp/0ZJ6WwdZ5I/7LH/xlyTu6p8bcMOZFDq32m3/pkp
rDo3GK4icmpKLNpPMyraa8dmlQzE9TZXsr610XrGUmUcgiUns2ANEgKPcXW0CDrFyFZJVdXAPMjh
m5193YFylSLxjotA3ECl8+n2n10YlfcuUVIwM8mvIQ4zYBFDBfPSQJM+uIztTWYUk00ciIKE+BE9
Cdl+xAD3j1WHpsCS6QPc9qcUBfuGv0GWkyThLs1c4oFaO7voxdZaE3mkyMvtQLuBt9gewuVrb2h2
DuaG8OxBMU+78TjbgPnchPLYzvNpr6TmzD6V9kjYzDYm9oQXHx1/pUxw/JvpL1fwnb6X3QukOxst
Zp2VzWvMpfxy1uA4OCPz4q6pjDfpVB+ggYHGK/WhlsmSrSAZooj7NLi/Ca5iFsXWZKY2Znpk3Fxb
cgwO7AYj++b0e4D/G3bILlUeC66aVdhGul+yBCXn0bqe0ZQgL7i0cdc5Ozn5/feWC2NE1bf1jGi4
2t+KqrW+pE1ZjF9CP+q61dGKaAZB0bGrjXvR1Z+dhS3M51cXIQvpB8DLXmY/yzWV+8ZoFVGaJ3lJ
0GWgHdkGZfugLyFjJbxXZNOF8+iQT6l9C215LCIvPuilOHZdvhtn3HTduj4l5iWysROx5/rwhO9j
TRzbDXl3wyzNT4KbWPzbT3h18gevaZ+ScTQvVoolKDO8g8liZ0v6EQPZdb2vBVVfPfveHjXvW0ue
TMEY9cnpxK3rUWc0Q2EfsA26h7FrT5NHxKiPCfdM73OSIywbwr3rE4FcxR4VgRZkZrYLFjRBXkm4
CVGh7kfuRsBpUDUcW0OghRjHb2lD3+648WflPIyEiBw7QIgHr2Dk1kSlwSyJ7j/olnOvBkU2tjnW
YQadIpFiefriBILpbjwf2Z9k19xI3hWSq3OnsysQpHXT+BlnVXUd1/oOWP4sJiM75+Wd0v7otu78
VBXuuK/W5JUF5nRWn/7SuzffaZ2zhQuChE89Dcbr/91Z0/RRsGtIGtVoYC9nmZKury3BpoWDUSjs
a/dg5y6OvwDFbejG3zuUbLSnN7+DNZKJmAUlcONLgB5iIy3jWGIxvRGAQwBlkjxLx2kJHTYOLsSC
KrUw9VrLdBNW+s1csR5a8Z5RKBCthqW+W1nMSsffup7SHiqphCoOPuQXyjCmysrppQ/voZl+y9Gh
LWYp+qXuatq/69r8dIjs3ox1nZzzJiMojjKujb1P0+h9BNVeeDzVK/JAZsq/dJHaMjVisuTtlsIV
lwnHS1YpUvF6WSxSk3WNEWdKcVGRmqj5V3PIu5JZ4RsUOKYGDSsCeLdmNRq4e8m7tFSm13w0yUcd
iQM6u8lwTpXqqgpLwOatxCgpscPN7Oxl8j4O+FVGZ/RxKRGwnebrvmhWDnd1S/1fmYy+AsIpeM4n
tlDSZa8y8jYQBrbVHcK/xAXWqTOQm/XqVGIJ7Ewq4QV1mP4+dFM1DmwmzJgNbxjhpciR5erpiC4U
mRuSbVzn+7Tu+Tzbv0Y19yep3IqV6jNy24dCxgl4rh3xM27NeWf57cMY5daFRmPnhbxZuQ+GVG9b
x2a+KYF0S+z9qcn/wGQlcZ44SytJ7tUS9hfSfO7DUMtTihJhojo6GnbYbfu2vMYK6ZJEyHZhp22G
qNvlAwJNPcLSQtmMfOUthEz2mODUcjl+aOFIGy13H8/NTpvFk3l8LWzKvzShFeuVPVpb/XM7rR5l
RF1sOlAcyhUkRZ6R4m2qH5eeOxsIgtGJMowP17M+G20YTBffFcHdtuHbESr1aCFwqpVlpGbQwD2r
agiQZ1+ecXugGqGxpm6tPyoX+W9pIEGFaMjmUJGucuFuM8FceQ2zP+tIwvewNoqzHrrE6uW/F7OI
tqmNOCqb1xfi1U4GbzlHPpwONjeRSjgd+mpnV84V03R0NGv5ZBpOdi3zLmIDjbbMJPZqiUtrC6SC
FIA5BhoQELSkzL5uSf41IaznYbIwow+saEZXticlmHKwPDAu/0ephvCK4AzuAfW7CUFAY8SiEmG2
fma8pUEksyZ/B59hWPBWxHVzZB7wp1Ixbk7LEqLFz4M0Bays14zvoB7MmejicSW6K0PtoWqdqsIg
Fc1Le62dz66dqyf3OXpdTRJ3WmVdZO30Bmge570SB+mLs2xJvnJyg4i1LD82vdkhr1ivjZL3CbTK
uyqsvjstgZ1yai5V+AiieAQ+Oz9SlEwXy3JtKEV+dbSWLjnUNtm/3oBwC83axmry8tLY1kONm2jX
pP1JFRw77VeOw/J731j1fkZuhphmOLV1Nm4aHD/CdNpncxKf5B2c1S81JqNpdkJIrP3vgl+tWcxP
Zlw/lFxr3ZrYaN04G7DRfxhxUx+0SiZnfAFG41RNICLm6YzCNjrOC+KBnOXXpovrmEhchAZebj5O
dbjyw9xnAWck6/e/dbPctKloEMwF08GhVXdFfp6S/G2ak/GMmI/8TEqpCRw+U64/Y2XZRyYX5CZZ
oRoc7hEvzg9Lg4AFYNXVt01mOLiozvCrFoRHndCOam1sQuzgM8kNDlqW009GTQosRVniZRe5rG/6
9408eReULs4Z0Ns9i0P7lNbxSZeVadKmm4EA+e1aMsMtU7z0jBYBMBFKpMrTaM+iPD10Kg02CDBN
Cjd/jsOcyqHt9i4Y0EPepNk9oqk8krD7K1nIHWrHAdaOV5LK7uXc7gHqOi3a8dGrM8xEChEb/ikE
UJy7T1W1nr5U61r5qNtotyJNy0eYQUoJCXmG95wuqXggrmFfzUt+wN7MXQ4w/wiR+aglPLPHIGrk
mSV3ikOIMbySAZDJAUvj7AnjXxTIgggfOVvGlw47amBmrnF7JHOYuTzXuSVHsqMU5M8G9/VzHsRJ
32UYFI7EUaHmQZwBwk6qIAl4mcpst4TsWJweoHCBTZO0gpZCdWgTZ+dJtKf606mR12Xp3H+9usPI
KZLn2V2/zRxpbN4EC42Va4i1nZLxiK7APEK5OcHH2MsSYUPQ++cVNPfW9YyD9kF3KeEg5mhVWxD3
2LuSLQ/vcMRAc9f/nCjkdbM26EZXFwcOCxNl7kuOaLnrnVx4d2DDXUZOs6HxnKNWP2Zu/ZyCd3pC
1Td40YBnngSzwnN/9qndXQBfUQnQB5a5uw0yyk1dSyE1aSfcG4VMXxmPbQa+9DsRS/t5ZN3hLg7w
/iSY7e0EqGcU5AzVfUAIB0PMje8C8LbiStAniAMq5vRbHjEIl2QQ1CnRmrEb3/V7peeP0uxWtIr8
njpwkztEw+RkqyJblWX6utAOiRn5PW1bf4L4p1AbBFw4xrmcx+hkxvaXrWdeMEvIKppvQWduvbZx
H/wpQSbesgGp3PYXzIfsYqRsxNgHPhfgOOcx4VzNrD/uWnlPtodcRgT9d6vgVA8i9u3gyP8MBQvr
2L3q2z9xp2VXj+1LJv3x1q0GazilC9avRMt1cbTIqweWRavGTNAPo6fWDW4au2RVZbJxo/gu2+RF
y77CxfvelR5JQkqZhzoO2C5IO8e5aNbVzOjyAo7jdUIff86a+cFgoc9mPv2VZ8MpN5dj18/mQxFg
K1WkS2K+BrJX8vKUR6xf1ZOvZ1IuA5O+Lx5StqJ81vkrGLfyWljzAWsd6Tej88wi73tPADL1Kdq/
JFrI27BKWsSsftG2EV9ZWDJvAYNjglpvYz4zZyWLzCkAgZigBbZNUyudd9hemEjUIFVrbsWDxOZ0
6JjWDHY7P7Cpf5v9LLmOHg39LOTZMprxQMTKfNa0gcKNwVkV6bsWpM+u1RzjISCYw+0iJClTtGVz
Ttb3JJwDg2dCczuPQYjWro6pOK2R87x6vaAZSCe+Aq/cGg0D5j5e9oOzIIfICQ5n3sPuh2TKTcXV
Q1hvjZoFF46+E1M7QQA4MVCvDQQNuFR+S1iYp06aR0kLf2tpYQpkwzAUsEY54H8t0r136ai4y6n8
838oO6/lyLH1Sr+KQvc4A7M3TIRmLtIbMulN8QZRxSoCG967p58PYGt0ipK6Rjc66uhidTIzsfdv
1vpWF0CXmJEMy7mik2qe6eIcxIlGN8oDXovW2jAbOI8+sAoABC8aSPx1No7XC5tjqTEzl65bAchf
7q3OmW6TGTTUKhZgwJ0fR9El1P7+eQFVxBU2iyF/Lme2Rzu2D6rthq3bqXyTagXjPGX9pOV7Sive
o8bgKCcdDWKSKeJr+jsDIEF5X/g1jWpvfh4D9uDhi6X0vKQ+HpQ44pqN3dTeGwUP+t1c9+3DgACh
tEnyc6tYDdg83GyIOQYihBGD098kSAnXtW7YkNkCcbD9eYo8uxQM1DK7Sd3GHfeRimnUTfYWqsDd
AW2YnUo9PHqRae0z+iB4bdWnorlpwcWH81OetbTg/Wl5dJbZehaVqGDUe+7TPI55dMY9ll9or/6A
bP2vBsgWyBKbTZOp27r5hT6ZJFXrDY3ObZjVW0z+lCXhuzGvaWLwjqd8PcxYluXyXwh1rPLmix/9
/kxttZT3LZ0pSClA4Sx61hwtOGBdP6C10lcks4Q4XsxvKuVu1IPO3obwURn5J/RYU0zSmumzDpHV
bUIa05XQ/+hKXUh0Xyef0AkB+7iGKfD7/j5oFE1iG700B7hRziuuMswGyXTUe/cxMujagJmaO0Nn
HOtOS3hsTLinLq6X9fccO7+BNnDSMrti+RaLk+ZS9ziVhl85io+DqHcDwrQ7AmiIrWhB0FYhCQCs
4hvnZHco5cZGHscQZGCpguNSQ7j2cJdyQc3/DSgwqXulV2clydO0mBFt5mYnoDEwy/Se2aNxbNLs
zKWZb4lo43Cg49HZhm/a2NYgqNuXSbQIHvAIy3nLrHcp5dxt4vhMG8Yo22qaHq0R662StG73ZUeS
ThO05TnOrAOsIsweOYd7Dk4KqmWXnuF9XGUDq3MGeNxBdhvfDbVGeLgzJ1ICsADPdypr+5Ec3YOJ
nP7gBcS411ZLyMDstnARM0of3anXvlkzHpAsgYFQl9FY6V3tXw3AQNUNHlHyne7JgXpClFhtCg8J
eRDnV2bYx1trrnYsyp7CNFOCMbBCdhViLbY0HXZMReypO16HvbKR9+XygvsPnQwamkPryh94blFz
z/VqEhW4kEEjGUhPiOJqos1otBBpo4FbT+xNq8gRtmX+jpTsfh9xVjpFSoBOR8EdCJ+tQVJv8976
HAyqmbzYjBAYYrEp8+EVSUb8B7u8+V+sdBzMHew8hMXXz/36jU05hhRz009gDaPnlBHbFG4HraXQ
Fz4pQQTGODOeL5656+Esp15+WwNBTD2PTnO0mSvdqQF0tcZVNHT7RCeFVVW6v2oi72dCq7ABNlNu
/36wbxnzcuP3x81ly0C7MBvY4SF+8YBz/2d0+8C/FjRY6LT21h87ampvvNSYg5LaLR9SQXXTavSB
XCDDmm56N+Wo+eCL8d2HW8QXTTtXVROskyH4qU0JNCuJadRl04YlDbdZggiLjAAHL0l570eRcwid
47IfcGuQ3K2rbNToIJIsMZCAXfMoTSdVsNMvFTwvvcBI9alDt5M3baK7pXtAJmrrN83Mu0LENZdd
eHSTaOCu1Q4jcShXQryZWnHrBumr2ROgYpbBU2S6b26NjGwBLLYNJ0FCMbThu76PC89YFzUIuAZU
zodNoYoLzHjADHk9s8lKD2MkCXE7EsuWcrzIbAFAJ7gNqPBx3YHkEaOdMCJ/zm2Wt2Pdo+K3f7Fg
ZYI7fsc8mTEvA04dv0RlT9tzXExMy1AkgK1Iiru5mqfQu6bwQsS+d7Y3HJYlbzTzqKziJeFJ3soq
c3A1n0yPKmgmwzEtxSc485amDEcPksXPFmEo4xNTPrwz8+otalAC96jdZzRSoAzE2FGVrvrGohqZ
SajLCLKYFT0znbD2OH6yqGd2UJDsNDXaT6u3HIK/Q4fcr1954HyLAv/YJeg9KBCHy0TbYGCC/Ryu
xyas1hEtpZDVSxhDt1zqajnLfZySUVUcM0Od3fE92suVKNT9skGPSNsrmSitjZ60PqgDCCN65rOs
QGlNFnRe9sRwSp0S10VeoNSW7UWIysMaz83EQpvh1M4K7bsW/P1haWBra2eaOe7C+cezws92KH+r
sBtuQy5AHfqpr7O7mK1SMel72ymZ90Tmmxv11R5tB9dtHp6Wny6dkolT1T2GxSlr+BvA1a7GRreP
JECStdqvJxTje1ZQDFZCPyWxgvzjRimD/gDiP6lf0DegIpILhNKTm3c2uRYV1hvWt3cWSxUwEMl9
MDHeWsIaAAxYa9tKsacX+CTqK8OJvR0P0PUS0BAx66H8mMBRVmBVOO4/AwCiWRzgGGjxPx9DhAkB
eatyKlyqKzQBcYRGXG+HTemBmFjcXlVjhbDs/G/BxFYdDSkKLd3BveRXuLwqI7wQJkeqh/cI+eEv
kL0/w8SGRmprEWAQXKp/W5B1zBW107IOVS3DAGQWn43q8iVYRpyk0w2bIpkDb2ccp86AOxdqFuvN
f6HP1EYGJBvMEzOhE0rZ+83FbzhKfTtrVrHm3Q4BEcqm03eH2krvywml65T5T3pAa1gnWAhq278O
GrRC7HLwVHc5aYv1D20YEdG5DiayaGSg72IlXndMhW6nkHmfVerao9PVP8NqiM81voClFvB0HJIt
ZJFLGNTflDeqz6q9IO1UHwzzPpPZE6xKstawtm3sWbdXWbgnZcO3N0wqZFsds85AxyRGJNXNlNr5
PozyZuOUoITTrrkOsvCYD5V8AFazK6J5+FgQWOiyPfwTA2RBfPx+/HsW+UlCSktIXepfMFdTYfYw
Zfm+NoAxcC4yvo1HYVwMPS0JCm0G+gqv3qXzlqOIprcQCf+jzaANTll/6kuaqkAxuJLc+gHWokcD
2qRWAyec0pQgrSnSz7El3h1t2NK/56calSxPKZLPTBwgR8ELiGkePKH8jcQosXF7VOEaWRoHzW5R
o2XySdPeAkJaNwwTHJA8YbTLGLPsCyeYQ1cvHRkMN41JuRJPzqnJ6Vqc0TUOijDy5cGPQyGgSzjV
ughasY1StjDzZGT5l2LWcgZdXJ2KNr3vewSY4fy9t6ynoteSTzcQDsBTojH9rEMtmnmMyb6P8hcx
0aYtMwInxZeiJbxcS1sbyn5bQBjICrLNHDxXy3u2zdN20akUifS3FcZlJw/G/XKe9DM4YRnit+Yc
LOXd1LTC60jN6S0DW4LaIceP8r4Eq4ixoSZnN642y5ilHx2fxjPZpAi4/EldTMkscznfraxOiYb0
ppWZt08ecXZnx39vjacy5vIgbc/aa0zTcfejYYIUe5PNRZ2YFaOLViQHtFeQQI3aN9pW9fQyBF25
Nipi6Fwt2JFnshSQCxsQynp7HkV4t6wflw2qVnT91tTioye8HwW+w3VWkjEKUZFNl59cy5Gpfsu2
HLAqR9HYxvXaJHAUG0iDBpT9ZCAxZiPJIQK53Qei4tlr2couI7qgx3vptv3R5Ki/+HYxrfLQT/aV
nu+mUN6y/2X0qBj8MthHXKJ6EkVmhyQKOEaxlnVV6hbxoLOftB66n0Ol0HIExqedcDIHe21N1ax1
DXkxinGEH5c/qXbYRPgIaXqrJXIt3U39YB180wkAUWVAews7vvr7Ko3Vw9cqzcGVBI7OdDxhEiP1
pcTsOwNad1JIXNuqI3JXVgcDAycctIs3ehozUv92kMO2B/2nGmitpVlQRaH9yqfnltqfW11bQXst
kZNFu9ax8zUAHFBE3sRzl9frsLfuat9btez0Ar7+iX7bxr2xAy1c7OyyPoW+c88Bv29hRq0ak2Rj
rZSPU4wEOLk4U0/3ZD8VMXZcqQ/mys3gaBQsqgMdcbSk8XY0ZsSlV31fNjKdXOdiatihXnIjKW+m
rrhmqVK5ANusID8mPzxsvetgat/A9hI/2snrnKwZEnp7PI6sAhrGv4ElXNx4FghQFGmrRhjldYqN
FP6qWgdu/aNBhEABBxwj07Wz4Y8/HTmODBCnDit7BhPX7Va5Hcx81cpgtx8ckG5BaUb+vS8MAuFM
E69apZe/ui55hl5R0rkiayeSNWdG4nlqWxqTudJBe5GMat9NisRhDjccxeEhMsiWThXR1ZoxfIge
6aw2178mXYibxweG/+9ZLK4iYUBSLa51gVm+qMJh1RQ/g1Br126bPg16OcspYjbi1Dqefhm8hGMz
bfitmZ1iRPqGnJE2fQD42sveWrduvG/95jxawx6SIWmkVv6exhn6K5XeY3LstiSosMnu3luCLCfl
ftR1wDWn3ry4AhVH6mkaaN9CvnUYPOr9NEZXoOXfewMxfpYPt9nkXMYxjVaDAaIjRFBXlT+Mpv1p
4cEuIiY21CFm3ry6ZkYjEfIL8FMCHShGWfIPmI0RLBKdjK5+h+r/vUf7upq0CTgOI0AjlwJKB4cT
Xv2byDyXHkaRqfsVxlyHZHmjSWyHbVEKwCIGeneyGU+tTeNsp1iXQ8mKbmrGS5C8GsG2ych9xW3l
EFPZ1mKfa7JepVE+3eRtjU3WZOaHIe1gOtRftTMmK71hi8EM9T2byBdpJQHonjR/sNFnjayM+s6o
4GjorcLnSeK9iPl/8ogpgf4w5fgFHU97H/uO8CEGdT459ajG8asO+dCsND/87ED/12fU3O3nff2Z
6PaeF2OlgrD58o//57C93/7b/BP/708sCXD/8U/7X/mcVFf/7R+6ftg9/o//wG//VV7XX697jsj7
7R+2S1zeXfurGu9/1W3S/HtG3fwn/3//5b/8Wv6Wxz9k9UE5/O+z+o7Vr+R79vO3rD5+4DOrT7P/
oesM1jzXEQ5Td4ik//ov/a+6+d//ivDkH0AaCIQTrm0jcLTopuet8BzJJ/9huULaTAJ0OHWGy0/9
e1qf8Q/+KPpC3TSEKyxH/k/S+r4kBkgye+Y+HWMs/w3YpOLLXeClbN68miTkzNWyB2C+t0M4JfsJ
MD8MYksi+WLFM6kSmItZznn3hbronvcrSJMZLiVPvTP6+0Br6ahtiLC1xZUaeGm/V9Uf9KBfAkfm
F+s4XFvCkPzmJI58GS+4SarjSooBGg3xDQs6BMxhctJrV2I+BK1E5jlz4Gi47UOSLMEfsXPDlUbO
0O3gQ5/pmjvfUWLTNOJt+b1arTXXjg5DVDPMwxTYt0FRs7njf2XrUkLGZGX7hnWOhpD47BT1JEFD
7d4vD3o2yDOj1W2ppRAgeu79lkFHVGdH9sQ3nsV2i4lesfM19VGbbMwU5gr20wh0VmZPYeD6QHpz
aa37KP1lz5VNZfftYal4SvvaHFjRGm4SnFXIQy6M6gUdDZh2sgCvPc/07vF8eYdJJ2akbkyO2hG2
SmjddVgLjwHYqrR08gvGsTKGv+2VY7Gqx96+kgNSnmQq3c2YxRgvHBb3Le2NJQt5riYpz3aZEnmO
gdVXo6KKIeq8D/EoF6fJHw5aLJznesze9CE+dY0nt1FLqVzGFcWOH27+6WH66zT65zxJ83fx6vKh
u0K3PWlI5PXYtn4f4RJp4mhezIfO4Q43m1n9qmWTCbclqM/L/zEL2DjkjZ380i7OSGxYgc+XOCvK
tRva0cGfW/Esrl71MJDnhl8lncrwSLLDjRpGIp0TG42/41+xF/5jU/RbsfXXy7dBIuKVMZEGf+HZ
li7p7TDVQKAZVn3Mk2y6ODJSF7gSDOMkU0klyLOA6DZ2d6hivX3oxsXO0ezLsiuNqB/wcIJ9b+kI
ypxgwVz8EdLJefJPg7vPV4mkW4dRrEubacHvbzKghWo08R2uh3K61cqMhAm6fGwhBNaMpjoO+vdJ
kdnFSEmhwTtmRiXPfmEnl6ZkGVcDO0+C5hGH1CVhZ3+2fNEc/v6LsIjZ/6O75DW6tmRR4ZL96KB5
1+ff4Z/U4CRbBJZnDHiYhfNR9oX15IfXEnakkfTMrtpNNkKwEVHyPFtwN3PMVz7CaAh6kicCLP5c
tSZMkBy6uWv/MqbqQ1odw0cy6joiy5v2Rsz4yvlX68356SZDmTkXgQbRXGTUZNqAV8zVRWXo4EI3
eNRh+uu+Ve8ZQ8OGKJjiM+eBi+wnqFHD9DaJ23GXif6JLCYELHEvb9N53J9bB6NFQux+yMBp7+uQ
CAspInkOTQzxCfnlmJr+/v37Mpz96/3jGfJI+Jhvoi8PErEwrDdnOhx62XKfQIs+u4oGezkJ9Z4D
A/zoE6R7VldJeUhZPRex7Z5yEaQHXTLgnwDOb8WurrTx8ocX93vO4fLiLK7B+VTXWUPJL19AR4/c
kpY3R5UUGjsGqt9lm/qQCvX4qnHm9I15XzNw3hLlEu5IJcEi6+AVgquyPCdjDDbQxTqmoqTZB+Wd
aWEkzazqD0Pu/3xjsvoz5hvTlKbQdefrjelpYAhgKKyzQm8OVsa8reWmXnHYXrlZx5UzDO82ztNN
SPZlkZ5GmOsT+ZYrFATi2AX9XtSAJ5VWMrmxgJp2bAlvuggw8N+/qct268sTw8fsGbyv6Ox5yb8/
MSxuxsgaCEA36uBnX/PpZp2A8mVmWcJbOLyiFcMDa9LBRk2n/1hiUYaRbmPZX+floO2qPEQ+4W68
qIIxkVmnrNJhT0/JS9B6yR9ueGN+RV9eMb5cvG+UPrQ+4ssEydIqzQeuka3zDHEzdzCR8SFo1Nq4
6TKj2XU6w04oizt3dJAHCcdlQR8312MMAeIP797voOD5K+kaQhBrpnumZZCl+fu7hxUYcVugIwtq
NWdVppW6oW0aj8zLn5d/alrdPGtDdLCLccRjaxB4I/VnGUPzWs6JVCYf/Rj5m8gn8DcRCXNlHW20
PkK4QWzUngMXTa6q3E1LzPOuL7WDwFz/h3eVw/H3xcz8u5AsyA1Ku88Z6n1N7JJYTlyb4SyGizzY
NQh0CBCWp1HoRzPEhqVQgIPtAToWNSZxH7o8mxIwp40VdJjPQquZXpMggKqFuxp2s4zXMLiKHZJc
E0/a2i6RyyZjdc7alsS8gCmnbhS3fZEeC0ZobuGZ5w6h/7HwSgLt57orabjn4JtjiouRxNZz5WEp
9SRd9jFjJN6DNGK7kDjfeiibFFPZtrS/15UPGsOHphYOwQ9ztBTqUefIquLemyb3RjSYFZI8+l6I
8J2BO5lQbkaFE7ZXy2wNsQUBwcCvLnXE5QCbHaxgz2BcsqLfaeWIl6pxrn03ZeDPmWg7WvEt97Jv
UZeH29LFhh7X6qEcCLxMCOFdVXLro2VceUUvzyMujwshF4SUmddaPLswGRfzbO4ICCs2vUrBgPQA
Bao8flgK1H4M1CXy6xuH+w/JjXoJEWgfPGW8kPeksdZl+xnM9uPlDVIT+0C3y69jMtiBkRMhoZNv
x4x0xwQCXvXMxuuz+DuKGSC4hXYjQKY5LF0OxEtRBqbOnTXvpxyvfOd3CI/TNOBhGwj+IPb9KW2y
15SAIaQa6EWWj9iFIEClSwKLyzEX5tmP5ZX0vX0N7RuaNNUhms9tmwDELWX2QwhtuM01ULYNMkAs
f2CQPNsBsjjJR5Q57ZkFBaRkzJM+n3mq/KvlvBlwO25iv3y0mlSf5fHQYjEWmHvNA52fT8woXQi0
IBmqA9xdSDcyjwgU568nKQXMcN+x85yv/KgcH2bY2CZp0mdlMlMuFcAbMUgoCkylR9+xHtoJfVXS
Hxd8Gb9s27IVTMlQ3xIfAd62IR0BcpR9QJyH0ajaOa5SF4B9xS6uUxBjSxKXdI11Dt6J2JiayNCh
PHqjr+2KNAIiVLmH1rIUC8mBD4MF/DDAQtWKOnjtP0qnCNY6T8a+n5uXjnEQPsV002pon+FynRmz
QSO3Gf/7LvkMmTsW+7SKxBFrLyRQ3+K9Ld+djlnpGgeibis6AWm8L1VkhGiTs83aFAR7A83pyS/Y
lWmezagmXszk/jBqQsqWL7nvV/mDrbu7sDTkeSJKZ/nkx9g+FT72Ore/ngJyqLkUmYRDA0Esbssz
dmIekKkJgfpaENrmFlILwasEqdz37vhilp2OwNO4qZLBOaa+9xMr8riyc1wcVRjZ2zikRxutrNu1
9itjkqe8QHhm1e69EY3ODXviecuFBy3bL+9+IdLNVKTZCsx/xTCq8h/cMv8eT92FuZtYFY5TwXQn
IMkrsPO6lQMHF4ZQMDnWKSqQHaOs12FHaaQ4po9WYTwbEeu+5fuHdOrRY8jCztpKVhnw1HUC4GBv
BT4zc4TntSpPvTs7qoziZgi2adS+lLHzQe9wBe8x26Hr3OKV2RI8OTA2lPZGFgGFCoGsp893Z7A7
dNrsQuEWQrIW5rNJZuNNcgQWmu7iUF2WxxQ1GzHwsorZ9+rsLMnF7NddL6ez914qfdUMKjoqcxJb
qKuQtKDRzvXRLCs4tzriIfRjcAnG/MFy3W2ZpRZzOveCxXq4Tep0zr0FIGH6fJfDqozRq/ZIbNMf
y9u/nGSTb++6OZXHKXydJ82/bQHUsETr2FX6gAJXjQ8Oy0QedY00q4+AM3NcRgmY/PlLZHv+lVfU
xe7zYcZBkV5qEgiUzReYLdwuI1ovTwm4na+Rau5nAesvpzP0wR1J6+42qqO3WWd9E3G1NnNvVAfp
pdVH5HYeuAU/j8WR1YfQPfQANUlP843rSGTRpjkeUSNA77C5vGki22Pu4LgESAiiEA2TrwAGkDx0
KsuxRQLX+Ts5YYWnu7nxuATXCVENu4lUtk8GtMJbcagkFLNSmYclf2F5kKQFRdFictiKcO9UwE0K
RzshV6yTUZ5Vb6iNbVRwQOJq3C4/Rn0qVl6XO/saktrWDVoyMXdjEHGutIk4uir5GCNjK2Iyfeil
lvt3uTHtAqVqB6LMHb10I6YhOymXiYfDQkJr0PjgqNmAcmcBHPnAsyTcXFc9YCtn07+cqe1wvyxu
Bh8Ze8DXnAxhHPHILh7dpkof0vE9Qgnm52P0rOT0GNc0AHK2EOHeM+F3Goj/CohnmNDaFN0FuAW6
UuVSfC/yoZ61lg5VkA3xLSy3DmVwfjXGrXcTqWcz6L3rbiBjnTmneee8CrNJ0IowYTK6Xl8ZAQLr
ooZPpunGBp0Vd7s/i5ZjDJZOpg0rzyn5/Oas3lqJ70GY4BIpQWN50TRcK3RLR7zKGAcs713pRb+z
eWxMPAV2OPlby0LyuZy1gVBg4fCZIHDN/YMEdlZhfYAXDrxHJh018vJRdUjlsSmh/i0zfx8lLBQN
zkRwV+KQehzsQ28QSV5AWhB1WhyT+RFyUvMwhIO7Kx0P6p/Bb2qj2hwKzSfkZaKciQvKoJbU1iAi
pIEPuQcbR6ZYcE1kpNpork+YwD7xzO9apMsHu0o+rBSlOLqmONO7zzi+pUNfvhGSB7hCIH/FO0Qx
49VHYnHikxuQdZZbNCo2MI0mxdnOTTEeW8DB7KGqd5V3uDmRY27hNXYYpMZXVGImDKDpZiQYcr/8
7csQIAe3T6ggMaK5T2lYDISy9cY+dl0SAdoAB5E2OlvFvGsLB+hb7jjdQfjxwZrY3qTt0NwTd6Lz
vZ21Ax7ILGLdtoLTeS/dY6+iaG2EnNfLPUkCuDp3cJySQR7LrDavhKyRv0X9sYij8GEqiQCuSXLM
UoF9oAredNCHxOLFL23CWZLUVNexnWHBNplFwnC8k74R7oCewWtJiBKEJw2JBjkp2epbT5CXarrI
p33Yx30TWbsYIs2qNbP4BohSHzygObGQ8bHvMm37ebmyNeO76aHgZbiLeimdL9QyQ6DtswcJJrWD
nuB8bsCXxzd2gwkh/XhY8Od2OIf6zsMIC0GPhC60KqQX4mE09a1D7AOKN4VVvTHAJc3Vs81T3sFx
3aGwnHZ0K+UxB695A7XzbE/B2mKSlU9cbGFKSlCeS46iuVgJ/V7uXFaXK9/ytOvPc7ucwg+MvAVb
JOwKWeOQnz2O8XY5iHVP+LCX2ktVc1ouSVXzmbq0h2jOPixstdf5HIJJstj2c8TqoZHCUIT62kME
IW11R2oAsESinOdizDbcFw+6KSA4zAwyoWmwsqshx57cAXQixZihid/fLnewVdcVWkUrXi+Xkxy7
rem2xn6qnSNqPW/XmFv009U5V7d+oqfXy0tEMHRFe8XmVx9v5oFrnOdn04ct5NX1hLezLo+gxpZn
v8Y1tMOghrbVEJA/4uaxH+9M5qEX1yZ4iIXbcpAsQ6Tl655XrdwAj9/SszJs6EMCLsTKCSmjQElU
l2xS1/58ZTRtcJMWNdjMp6WwAYEVn3wz/wmeTGcAqW4d5o1H2bK77AZ75Es/4mFPCfdMcpKD2rq6
7orpWXOT8gjndxVa3SnwNXQ1ItllfB/WjZAoq104+ZmRFbvlAyijcVV2iAYMPbY2qdEx6LWJGjai
4rCUu2zTqHnHfF/7Olv2rGRQzfC56QSzaMMGy8EcmocAbwyilU4d+xoxd2nNcBm20TV7YLiJ78UE
YWNN9gVQfYZbWHyT7FVMEspy8Dh21RnIuP80+OraGMWjGPw3LXDCXc4QzYCmHOJo7jpxDy4Cvmnd
AsoFX7JhiuPrVnENtAFjx8iTFPCR9QzqV6L3oq0A3b1FULJy7DezpGJFOxbcSPexLLF20njsTRjs
q6YsP2SM+i5jH7MebZIdra4hmpLWLKyBaLFUXxt69Z7X2K4nuzjS/ZCwQOzhLmPtQTiTs7PartpV
CuMDAtNVi7mwN7eRPuRry/jWNjaD/jxuNwvcUMuqtYwKC54Mbu/IyopNgPYtpnNEcMuPJFCnB0yl
D0mj1gCP1FFnuYyKcXghobPeCNd8haSBZc8S0RZmsWcGlI4dObYgkiSd0chwgQftIavh7YChHVa6
/CFLysrSH23kZIRDmF22je2SDDcbf8tglS+hn4WnrkAElfrkMxaOtafaS2ZiyQlaHtuT6MpUv3Lr
nCDTX9cmP6wpu1zLg5NE7s6lTQxU6dP4x5Id++x27tjg1j35AHnwhvzzQwxdfVbtwFwOWCrPhIdH
Y0aBGPP9bEluQF+BWcRFmLYkrAvHxjSGgQFw6cqu0mLbkJISiuAqNTXrakxspri06YXhx+tcjixF
ygo81GROawOdVhPfM7j4iPIcM89Yd0BnUx/1nwJJMtuLApcoODD5Xmp8d90RKgsGOFd0GjZU71sY
jdRzSo3rqpKH3qr41lVqB/8BRVpPwWr17dnOXLD2AJ9bGnVYbc1KRPW3WO83w4Cj3CXMhMRM9c3u
9GdnXu3QWvkULcz8j01GUrY5B1jkoUWSUOxxUdLzN1AnqskV62oKX8AO7uFGjYepTHY4Dn8odSuq
Du+Hhu3eEXxHO/ITDlZNECP/OoMAdChz/WyHjrFJ67DEra6QsucfdLvxGf/BroqyGwKkJdY49WtB
M/WJt27jolkNOlmzQ+rhl08Yb0DwTUzJx2GMb1rnJRS6rNVl2K8tOwKhJPmze17wpmvcc2aE10nH
JNot9kOAb5HBMc188NLzu4wRC4BcQHlsFUjlhkZD3E9yLcmdgF9ZnFT/4QP6sqvqDkTtOqVwQOOR
Cxgb8Tm8hk51ZRiafsUU/MH2MOV4x3DilGjT6cMZ5kO79QdYfPLB8Qh7zuLkiAQBp3TcHqMSPaUT
/mxKHRkcQyITnhWICAJORM7QoNK9H70UTyVJs2unc18KTOigJLYy+SZlwTAv8763if8cWC1TK9c/
+ilihwQWO7XSk91wDDfT8Ki75q3HpeSn0R0F5rXKgx+jJ6Dl9N6pbImc0QuyAww0t6QJYqh09N3k
hvW69ZGO5K3Li8rk82BE0FHbXefQNg1xcuOHxQdX9w3SFp97TtrcwnW2MqHsipbPKo0ZvKO8j8P8
LpxCHzG3h498QIgLZWdjxzo+K7N+brx8V0l+xzwR/iZNgWEQ+GFtYH2vEtWXa4xzqI3M8rsJOGHL
cmOO4VIPaYaqOa56bWZQEZUUUJWFwn3uen/2dJAbpwbszngGfJdMv/Cq8uMP4UGGmiLjoYrCHWfw
scFpeJ2P7s/WtkDrISrHFpd9BLEJog6z3SaXNfGhJrJovs0+EicwrUrXHti2nSJQ4GfU9SPuPlz4
ZlVdyO44TkFiY92hmimcQqJ9w5FHFmoypc6mEdhOtPjVKk1EfHlBue71XOKUCWk+voyDGAlRTDbF
JOxDkQG5HwwkS+j04o9qPsrcPuMaQKfkNW1+4dNmJEvzSoliREixJLZHQomGpVUsYBP6Lg7h/hQx
iVj5jQv5K502fu0/sZFHEF6qXZwmxjZvUPWG3XjO/AiVExhNRIrFq92K9kD5/mGa+NPKiAPSNrd6
tM+d6i3vzZOnCGKY4vKo1z4bJ3plHFP5CHlg2Gdx38FsF9OqSoOb2HROyuScbR33lTAAnWWrglJO
0lFloHeybqk3epIgMENSSJ48JyRlcrSumTOTS5TpFCVjj90xht6UsOPOy1so1XTvKVYTSJBqbQ5c
+FVDghOoJQ7v7EN0DbRKJOPMaki4zNYtnP0tHyJp4K12SNDvc0b3D4mDCc9zx3xTMDUEWXKkB8+v
unwgspwuirem4HhrsFOT8ISXXsp9J1uOQVAxgefj/+y6HxGpTmioulOHkXyVNvfMsbF0NAfoTjHf
eFru2DZ3IuhQFarq1eRZjQMzPzmNyg66Yx+04g6l5HQwsuzD6YxNPhbfx6h4rBr1gYuHZBIyQE+m
Nie6e5wkpamTD6kbXEWJLLaV+MVkU93ljnTW5OU6WA97hZUuAhR4YtY3F+oacWmR/T11OdH63LzX
Fd5dt/lAXfDW9B5+GaMioMpmuSgIGE9JqlsPvtac+7YcT0P25Ck/Ovvhje5hemJOPG2HmuwELXmb
mjTYSDTzG9sf2rU9NHuylgf4mgZB47HZ4nLxOT5QFunjeI7LGE8MBqvB6Gm2ZX/HXRkQci2fa0l+
SGd3FFKpPJXovimGOV0E+/IxaK4KV4et6PCqJch93vedHUzn2B1/9dOrppfuEWvHw+ifJnQAW9mj
wG4g8/BlUaBsw+TcMhzoEQrs4kTH/X92IE1epVgLVowxrjVBWWNnJvB4TbB8k8+sPBKIgFAdVDNd
CWIJSi1rgGtEI2koIt76IiOCT5+2jp0UvGHm2tCQzvU9+Ww5oQkrzC+7wbLvOnFjd0AQuh9x2Pz6
v8ydyXbcSpZl/yXnyIUesKk7vGdPSZQ4waI6Q98Yenx9bQOjVkRmReU4J+9JpNi4AzC7du85+0jb
fV6q0SYCPXwbICRFkzt+1P6t8lnf6nQgWA6b/dleCDyQdjQraR7DBu+HL3xmnKaJJ32XP9a10zwI
Y9KsXBzUfgcGzqdm3tsvtRWDmWaKERmGRTIZB6pDRj5c5KH/As+NSV0nl5jiPkGRt3hJAjBCdIe8
Anwzt755bRL1myy09Uij+Klsm/kmRPCMOwkjpoIfORkveYOkD+HZ32Gg4IhziTELp0sdrB+UTY9x
ZheHOWzf3Il8oDLrSYEa6z8q6GZKdpOgTLyxFSlNwYBOzzYK75SNAcrDbPIvBdSsaFLmRzag2TOC
9j5cEQx6EaaWgrQo2iMwTD6a8BJbBAdiTWXtliaJ0DmWlw/ZlJgMwp4MDnMElUzJSX5DiIa+Ls5A
sX+trf0KhptyJqYekjQBOumxWLFeB7L7Nna0+ZLXbG6vLgUYcPsm4vxP3k8LmROyG+b0JmXVqjU2
qXWwLVicE4ifJactPiw5JWtc5iNKvPJxLrIyKngQsBL+SJL0Qqb8vgUgjJ/liZnMVyuZm2udUhQ3
2IUCe1WoeXGROETWRjnp2cwEfHWywsmJ2lEFX9bG8651kqKn1n9lUGo8JGH7vH2SIbh47REpdi2p
NYFZXYIiWZ+2f6lqPOOkvXTkXEEwgyTkPnX6PyofSeSqXXXORuE8OWJ1n9B1y2NrdYeZDCAMgEXw
pZqSKSKQYEpTSsUMYVW9QHP4PMeaBUucCO5F4By1O0iF2XBlcZ6wt5HR6udaJxLH8bmjX7gnt+Uw
rcR/juExzaR7sZfmexJU4shShWrbB0xAMlLO/gudNWtA3uhT/bCEp7xspsd48IJdV4FSCJ2GW2Ku
youVf1f9fAAqUD2JEVWsVSzTEYF191g54fFT/4CWAPwr8m+WpGVGbV5ms9A+4faUE28f5V3rHVhz
wll79FfkR0uLBrK2hfvJJshXgaSVD32qncqP1IHZQYmbc4RZx9PUOtPRWqmIgfqInDeRwEjUKROw
mNXtyVtjRgOgKnfPa/mnJ6rwKxvTpj3Tx/9ydihl4qI9igYFE07f6jRZ648x41XTmuOU9sExytsx
8inoPkxM7ev5lo+zd3QWOZ9CqeNhfHbq7rdUqU3tFAAzniUVfLJc1p4E0KqlyKviMb0722noXXxo
VjvoKH9W22HHGFR3kD2FeD2wPLq5Vd0lRjWgXI7La+fz67ulmRxScGRPtjLkzkz8jiyEF2z0IfGu
qPCKvv9K8ZbiTjyA7rGR3WSPVbGk38L5jQMBEzDgDAyysnswxL9hccsDyuPvBkL2Z6fn3t7aSjo5
MZfyW576Ciizjcc9ta9ytVFY9+KhaZP25IvsD2mJc2QUscY1DMTTzW9hjKxt65rgq3P3c4J7Brc4
87ZYSLLmhvutD7/4hAdZdRJctn7E1vWpUnQzQZzNJ9cl3RGRXElAmPlQdw7HSy+9yMRlAKg72lbZ
cQvbsfXY5QSBcHbAomOV58aSM7/F1HzetjLh7DC5BCdOBqYNnetqD9+zQSh4NMED58jgfmUTpxhN
qaePghSdpXSiQsjuZLQM21anYUuI/wpa67eK0aFkzk0OXaLkAsog5C4wxgKbf98fE1R8BGhw/pfT
Ah4hT66NnKNC38wM5uYnKELfiSX7EvsheerrAi7EDf/S+j6u2uSzDeoaIKLHAs0AgvLsSIXEPqlb
oCHGWs6xlDfo9H4jfAFESGWOpoiROLE4DA5ydvRYBJcipUtdDAOho93MXZy8hhjfdriqCP4eQPh7
Jm2M7VVTN8NGYyoILbY41I2fHXqxYs1qOh5C9H6NFw68e7ig9c/xMtBSPcFQTDQK0j0duhn7jKi6
fZeOBNxpoWJN6/UUJAKhehyetzuhmeQ3DFreVTEp7dPhhSJSnHs90Re8H7il5a5B2Q0xAzm543X2
kV7sHHUrpQCpNkjyWXD3A1SJKCV7BnJ+Tj0Pug31RMUlAEsUF/huzSYlBXdhzuuYSu/ezNcRF6Cc
IP8syVRGhHbwp7fMpyQwR/Dx8BDRchPU0OlbfGAb0nIcV6RTJLG3qXi58/J1PoZm/9ZVdcM0Ad9h
n5jPLrPmS4FXcE+08lOPCvFmKvfBhfQRwmmAsW8k5LrA5FvHlECXMfdfdFvUTlQGy4tm92BjQ0k7
56/qgWP587DgR+KFJDFYGNUkd8hVfxD+oLnzC/2w7+lq24+LjeukGzy8x1p/Qx+q3dW9AlWke9ix
TD0yexoPB5KbQpSyzv644L80PNTtsjjHS90cW4NNNKun4slL/fEB6haTZFZfkWfHzN1tvT8mus2u
WdnQV3DIIECegTzMOInYDYJ3LMTLrbaxI9ZhcKdaNHE54q9+8l2W8+rqaX1l0DkZlQPxLfhy+2XK
bj1YkzAsgWHU3B4iJHtKZ5zB0RrWBh4lxOrRKeHtdf6rPdEsDVv1u/N9EnZ84zF01O/tphlmUBtK
tl/p3b/JsfwmpjGIPp8EJeD3gBM8KCWBcuCPdIfgIUkVYj8IL8lrVwhMpkX85iosecBQLA1zkjsH
we15pgmwbx33zQnh3nnG0h7Jnm+OvaNDtmZUTBkOwljPMkVHQQqWJDkkJZutT0AQejyml3VYknLl
/bSZa9+EL4G0lB38pfBQ5K7g6MaZm8O3d4L655HGE+BDgvysmvhnnfPIbU3tKkf8AF1TPjrN+pz4
9odF7fsQWOlwrcCtf14kmqbWCQ6nhScKG6ueVrpr9sXqx+rer9Rvp0vPaVj8mGpG366wXn2SYS8O
yM0jmUTYSoowiDrXlk9pX/8OAblrqcKyQuJTCH3uwoT00nGdzsHcAyCVxp/MajF7hfYzOpMldOhP
phOakdLAHE1zQKoG/FXPNrmkQ3C/vRTphqCeqGCkCS/RDfGI2G1r7/Mlg85IM/jsqf57wbP2bHnh
YWkr0AkD0uMkNS6hwzB/XNz7Oe+MW2CEHzVxFNtdgH7Lu5Gb+N2uvS8T9XyLDeIhzsufcoQIkPdX
cgEm+p7tr1JhZhszomo7wRB7RudpOuaXnivEuzlWSHldpDYgBIYYAQaZzDmMI7xzhvxT10QjGcvO
CcL8az/Gd5XDhKIlF82yzfxmi+u2BuGtjRFxrkvkaf5ijm1xZ6fzn3XK/zZ+4uxbFFcU3YydE6QZ
JLvZ626r4LYNjYB1dWA6dCnK9nErSurOwKWP/XIHZGjaEexIcKqN6jQsq/6szbJkpIfomtiQVBrf
m2L5iyVN/jB5lDZF6lYobcv8tl00Q/vXCsPxaVoYlQgXlGoYP5cuudwOxh2ceGPUwRqBZYsPTlT0
ZrVp1g/pK4BNTCMvzijvC+kdwgG7ZdHU3/HMAvxCHe0FwPIbL/kxYI3R72/Wk1DYjHO0XauSxItz
MsiL24QTM+HyeVuuVi1lSZwqqnrD2jH6GGh+MNWvvPIiGZ3gK2tB8tvZ27aPfAroUUYZ71aaGlcj
X3+sCBQo6LSbUhcGgRc29Ngn97ES9g+x0FMzxXCeSpBio0qNc6zEHb19ec0MssQMkudP8Zj8Tgdz
p9IBtqijHoDn5Q+DL/6EvnEZM/eLYU888a6NLjJvwNyIdiDhQw4ks4QuJgE9LAn6mDGUYsWd3IEZ
M5WZG4/LtzRnxd00xptqzzONl0QQVz7TlYGus8yPA2FOkruMvZkbCzvoUXB2zmhHgDp8L4z4zzaf
HPTQvpnU7xmf4DSF9D0MdScbQmmIrHwaLd6DT9UQBUVtKTDtnQaF2hbA61EtkVMZ06U25YOQSXcs
DMhonO6RHmvRGnuMPAWNeKynN3vpHLRjNn4AhQvXYVYJCwr0k0bdINNmBKgVz72mow0jBqU+X0h2
0xdhcOg3TcL9Sg71DiyfOkwN+FHpY+HSn9dbIOl8jaQBRhjPfruuPqXJUQVxekD9MUWGUyQP9nTL
sxvUHW2bqM+jTsTmxJYctlF+MVDmYIJ7dGcctxJ9NlZJEtvIbNm+o0QMBfCPG0tn5gYpQ566hSW4
4jw5+92SHOGxNzH6ibnOS85NCXR7q3GpN9kJaIIxFuWOpN9UPGDUPk1ra1xRcTwgRf7qyEKcZW08
uQPWUOkRCuiiinOnIjltF9oHZnMXzIxmHL3QzUlzttul3lu2Q1i0UJe8tkew0mAVGSxfgUDixWbt
3kpvrg0Iqqn+gIQ5RaKfCzq7LQpLjwKyxWJCJYxHvRPf67p8HfBcPFQBMrS2m6FaBX2972fyFkwe
04zlICq8FlTQnKlj49UPfewAIuFt3Kwba0vpmZi0OIo2uBmsxQBQuBM5ljVHcCtXgunlXtH4i7ar
Vzs9nyxjUGxOW0SbOtldXxe6G08Vv+gQEhUGRimN4rmlme7lWbSVkXhTOzom47IYD4DVruloXcyU
fLat1qgAzSKUQbXYkDKlo+c2ffaE0vOAGf8Od6iuPkMMQ6Y7xMftXbWKAq7yPD4GqEtzHYMGWJva
Cw4HwDkkFpa7XD3SGznyWmekFM8du+fVbpq3jNSKtG/fiQe5t9wx/9xyebzJ2kUCc0AIhrvULVtQ
Gtu46r1VfnLadjPBWdFosdFtypmsoImLjRidC12Z3J9eRe4an0ccEh/tfWY4wGTl9LidguVQnVov
16RHcUcfRzyG2bOXk/kS9A0NW6Loo47e6PZELjVpwwJKjYPDb9sxy8tqZP5pW81lpgbO56K7lipM
T/Fc3lwMzmCrqtftdDqzgdFhjNEJTWG8d4r6YzJ40D+FtET5OXl/21aubR8hKtw7mTVTampafvBK
0qzZcrQiZfBQVB/0jZ3L0AKA6wZ67E4Kqs6WxC/1w3TcloNNnMvydTJbE6IibuB29H6FEkyhMVza
LA32cx/35wE+SdTUkzZiWy4qjY4wiWT6jgMS+vZahRyaIVXO9cXByoYnh0F4UqJ9yiRFSFWHyyGV
ISPGVKL9lPLNE45FXiUnY+UjxuVed07koT1kkDS3O9mE2WPX/Fa0sV5SqMGfRy1p1DBvoGRN6vY5
2Cb/gJJ+uN/8UNtFcBm20rc+iDqwb2io4h05iJzZecRQERoHW8H6JQjbPxkOnbYgbi4k1b8ELdyw
hEjluGMWGabzu2UlznFTwWqbNcnn4SHoPQYKDhS3ohA3ZLAPTQ/M7vPNNA3j0Dc2uA2WlyzIe7Jt
yGxcekY/SVbwzIPVlqp+N7uhOhud6dyXRRY1WuDiFcQAa1Wvm5Lb6Q12eKgk7APTYS5UOdO9WC7O
SKtaO1MKXTEH+tS+Pal+PsHYd+n0BUEHkjwPJGUt2sRWnzYBau9b1aZn9BH2bk7nb0IivSesJT2T
OJSjHKEcWarpd1G3CCY9+nwge1A++supyOfyL315j5BB/lQt4ok5JIukoPyNu+qPV+S7yWG2xzBs
IVnoZ61fDVGuX5MMM62P2A5n8xJSOoKz6ruP7RHzddGt95UVsXo6OR8byE3VjIU3C1/Ik3ozn6iJ
EQ63hE1XGU4LQHhGpIIVWEqYL7DorH3AWnClcfxdAWgA+/EHfS6z35nvSnjnXYl0OXIUpDsSre8M
yyF4Qar7VIQEIFq/pEG6ihqY7mw7/ko/YTeHGP3ShYYoGUAcVo3qfo4DdXNmIMKmNRaR03jPyG2/
5BPEUjkTuFAig0Gui8CnV8UT/vZfDGGKh7pV8bEuix3DFVi2ovmqeGKPk6oFo3gryn3n6vZGc8hD
KzubHFF30rF+ZX5GwwgdNBVfkEcFAGnOwDgTSZT3HqZYIL5ysXLm/l9Qc9Bpp+LQ+QW7eR3Tc9by
b63I/Fw0PJOsvm5Wez+2vrsFIxvaeX5kB4y8AGla0URznPMivbFkZi5VmpbAQd8zY+T2R+YTa1nc
vJtotkajylkmyNfQKuGq1FYdLdAMZ3XsRsYQSZ5PZwiLuQ7xKLSGWfZwAaa4CKPR/VXOsXg07J5m
DEeWfrB2EMCY7c9leKJv6++rgfPZ53GxVv8oNBqR/vaIsH2qs3ckIPNuTHJQRdXvNhkC6rak2Hfk
C9yYWUVi7frnpV9/GI7BZi3oSNng+TxnSF57InvqOgROxZnbsLujUzDGTLWCQPgV0ySrfCmS3twP
Tu8eW7d4FxOOjZV0Ydcmjh2S/f0w1IchL3lZAzSTCRUonfTm1JeQ4wZrunPmJbyu7fK9q+vknpKE
9F00Py1U0it+mpCstRwInaPQsU3ZsUNCfisXf1+vUx85Nt1Wh72pnTlfKVjgZOU+LwlGrSJ4XiyP
vEt/HE+rPb3YLMgPXcmLsFKynbh4RiZnTpQIZ+g+doTT95yakabacctJmrnqkq/93qFavGZQS7os
EtgBWYRYWFld75oOztxwIZtEPuH19L37qlnbS4sSjXQQAzi6g6rAA1RoGZ64fupMN80/ciqEh+Ns
iovXxum1ZihhuMgXATjSebQPii2UEysjFmZWyAEXoRcZKrU5H9AwBT2SInu5mryNxN5a4TVGXXMF
P7g38EBe2yCs7mxR48ihwumd+dWMe/ORt7NhMmcTgImMAxjMhK9jDN/JSCsuycwWy+0HQC8N74ea
TTuc5RXGzn3fiRLaTC8PZN5d4gb0LQP4Cc+B9kfpIkpVqrt6nMX3fk9mbKZPy4n3MdPUuG9pRpOy
QYikmFBlV3ARt68RdC0uSiIQ3u6amVCeFQllWwbvnw2yLv5NUO4pRah028rhPhyvyDMNWIDoKtap
hEHpt0iZEoa1cSN/i/gJoWB52SSEVSinG1Cn9K6dQcGay3xqTNJriUD5Xtg4BDIEQsKOf1pmg99v
sc5L4P3NwtS5bafNebUfVVMHT6XRHpU54LHIEFBLIR/7b27ltE/bXeR0kDsKk9Quq0e/GcRVdi2C
BhMPzcrqG+bad6QSwSuURFbKsbzQQunOaUdXYW7+GPVtImcSDXwOh5g2oxsiiw9cF3kmurSjSnuP
ZofwwBuQ5LIM1xk5c23MDhqhGrixvl9VyUTYye4Jn6SDKu3fgzY6k2j4vRydNkLwYUfDQO5mCjCz
zu1nzD+cIhA8bWtR2seRGUhIEIK8udF2ySSn+qJsjdET7jYx91apDjiBSX6SXzu3fSg9O3/Y3uhk
GGK8IuMPkYOvKkFA302D3G8cyTZJxa2hRNkbcfpat/4jvN5vocs4xTOQCOk+ZDp76sTE6HWz9qY4
h0TPYRbd/mlrXZsWUfF5dQnrnn6ub8z7rZ6rUpS/KGJpDG79JIFUgWHSKYXrQB+5WG/SY15r5c2n
N7Vv14zzAFiSGJzO1SkYEpgQhoqCTGDsc1jd3QwTh7Vc9KTEIVl05+HivsQeyrNtid1ebt6b15n5
4GFxDPMsTO+A3CuPMBgQVyrG8p6237fWEIS+UoOg/pxQJBBLD+0oe6i65usKc6mJh7PLr3tFKfSW
zLqk5wx16GOZPNrOb78c7WtaF7+mYs3RZTGmiK2fqNnaz0teBll2VBNpC7SSCZskqCxj2BcZdOMO
w/Bhl8jlt/IuHwgUFBYcVjSUBJG7Qt57sr4uk6hIfeBsunbJHfbCkNlHg1hlNR/j7sWree9s3RNE
iPeeWpjhaGOPde+cx1BV++1sgldxX4ekKSdacJUrBlK6FR2ji9wXCNvO4MNr9pU9Jogf2+LS6/uV
1u/AxyVCaH0kr/PvGyyc/2Pj+FKS5MmizsPSlfhZNzu+nQbeJc8B/4HvvDbZpxujQye4M1UldIRN
FZlAFg+CRKGDb4DGnuK77Q1AUJA+bH9So+kQ2sh5Z0R17+sYYXTyr2IIcmi6yV0QT+7NJyLyttUB
nAjqW4P2aE/GJljveiyvKHZveZ4jDN/uh3Z0oq0CRfIYWfawcNAfVnh/fn23uvWDjdfrZOCJYe7M
MyKC9VUNoAes6moFNq3jjLjrbWaybbExCZAPhIyZDFMyj7iK/jeP5Eg9VE6XPBnv6hApUaKh7DHi
zLanpBENmp8mSKOtPSAKVhFAj3tabi2aPaZ7nq9yVmqesyqB+bSVgUgf7kQKh3FezTunz5koejYl
KMofb32vZxEFeAB/AD/dpRCo94zPsvMkYgCR1SXrLSgKWcrohDbAfh5IIQy9+U8oJepI7qNKmM4+
ntfgudHSdos9MpvaBBwc20g8rcttdp1TU6QdAfTrHMXCVXdI3qOtvCdgJzk7AbO6NFjPW69gVJ71
iP3tiam/2G3v/BjbjE5HHWxNsAzoovQ4Jghp2hGY2+wO9Q1VQvqwcmxDMoKibK4c9xJPzp+txjJa
szoNM+nEjak6/NJ9fkxBqG9txERANfLWZnnk4SbdJrA/TzRtP3xjiNidGTW8Iygh9EQ7M3Ms1weP
+RyC7Rm9a81yYg+9eUwS7yZ7he6qRlBE7ns78nr84bT5Ovxa/qLPaX/NQTzbLfmeAfnye2dMOWmZ
60L/ndRte+2ubezDFmDykhrZ09agGAejfwIS9tjMvR1BiwROPRsEVxjucAtWCvHN+7eIocJ93e66
Vng3FI1Q9BLit7VLpKQvdp6ydIzihblDWpHfZCcp0ib6VgQAPYRUUd7a218FuQ/loR0CNizNCmEJ
cw7bZ4LyryDtNjOLjqxrDGiklBrXcMC9nai9nMyQdvCzk/USzTZdsXpu+QDzEFvIcxfnDIesGR8I
DYQqlcEtTc3sxZVTeOx0n6gr1TdhsC4P3fRTWsRcwawBIoeQHEF1CVlKGkXkTr7J0IsZv+osGpKU
WkdjLr4kXfWbkSQQLXM5B2SD9hMXpp4n8iZcFO9w5TCI5/u1MsRdlfxspDqpgKeGfdd8rVVpvhKD
MJc0tMymE7tBSIquzpxhoIkvHkyza95TnNUmQgWmKkBRBO3iycEmR4mu7uYq+9icA03HFdB8kdZO
vGj7kMSajWy9NW/KtOVDQiudYSpLsK5LNTq+x+6NmA0LMaEqMN0DDnZak07CjHHNvJYzWLe8d9P6
JYXw1vvi3adY3SHWAjEbF99nciXQUo3gVv3hfZJ1f5FjMh29pAPRTMXNG7HzS3j/xsrJz54dGoKG
AcvBhKraN4S3b/6yaW2SvekzQLSlCu8IXtbJSM6+9sNorsITU5OMs9MCFq/wplvaWwGi4ew5qTLx
WP6E4lvvcqLdUpfZhgMWehj8+JZ+KdUyXBoj5cHIkUW4BendoKm+J25TH3HL/I2Fmg91YSKU4hK5
4c3ORjPyhaz+4nzxzvSLwztMQxFZQK+qmqZTSyqCbwfBK3GN7YXB+/22r7ZdE9wKM3xiKiXvaSPA
kwgUOd+zYGjm2+duNa8dALGX7aarpqUici98K5nZ3qkgAR8qrCYC4mlFoFhSDnFVxCLuYBCKd7kW
vScF/QUSfk9FsDwg7OUVl+bVWfwssqjkDkCL14NiOvNM9PPqUyvM+RvCzV8IQLrHEY1+I8lYC4BZ
79fBSDkPcvpMjAPKNEw5VtPtGnOgiTtpKI9e1wBuQhfPFjT2uvy2WlS+TrWSxE6vdzueej4jvrlm
4gcApKUCwS/gZs01RPXrVabz1S2s92JpXjPcEye8PemBtpXYxdlUn6RTWIiFbYykXfHNmm1Cw1uG
Tq39y0zc7Nzb/cx3aY4d8Mgn5tL2sxptZpRkvbhT8C6N8LqRPrLGvVWKVsjKCovCGj0j+SoKU5tD
VM/qX+sO6ZVcKgLEeLEXwywxPC1mANNsgf9An2t7crCQMbXJmEgB2FgTRz5mq/XL6ieUjDniBrVw
I0uP9cinbZUw5d4qkUohOQ6GM2kzxcU2xa/cWxDyutNrCLnMRa29FaAq6d7CNlDXwR0R/iHz4OvU
c+7UE4FyOgCX2cNCvs2O2xSOxsD+ZvVBd+OA9DyCHj75JBvRdiOwHkw8DUCMEudgRVRuYfY+YNLP
b95EfrY1+yTYVKW6y5b4Jb24uu5SQdleuaq4ygk7x7MwIU+2w+dg+ECBVBNjMjqHjPQeP2RWmfcw
R/Q0bAMxVUXztYmxn2ZsrsTv2B2HVJamOAvo9uQEVfO6GTIiHiu/FCKcL+sAZ8FFShAACDwsmTdH
PjneB3fs+U3DSZ0NmaNgBLV9QOWL0aGhU1807vhojA2ZRl7wsY0CHSf7EyD2vObe+HUbCBgTj+Fg
dc0dq2ZU9zx4xImhnzDIzQx8+7KlunfgahgrG8PBIhxYxjh58ejVPIfypxt0pDs4MO22pl2VWjQh
vfHvRECowTQB9jFAzKVyLHzARxsi1hUEeHtqvBUOgsPS37blY+XawclpqpfNRW9hE98OnD6pkz7d
s5eMWb7ezpTTnCY9HXRSBqflUjhHvCR3NGfxFGnLNislegemrBYbybnJiays86m69ii3GVijXu2z
7yIrCrjFOLKr/tf2ZaW9vEGjM6815W2Zd/FD5UBoGqVtHf12HO/RH5o/gUaAnO+ZP7cVdwo++znx
Oc67avg24XzYw8J8JeYmwWtfsXAQz+MWZoEpcPjHqXu2qc/92G33vQgis3EQyw7YsvOley0cj2yU
Aezz1K/+HiXorUbDfx8ntJ+n2Zo5vUanmJn+PfZWLkjbeLeuC+9yhiH3xOi5+4S4h6gk/vuUmDN+
Tb07Y3Ibnq3yFFbDtSPI4ebVk3NjbAgDsU5eW8O4ix16OKqkIecOQ/+0eLx0FUNglt5L3MEtUbYi
jj0bmc74c0cjDZmmchYeScQGPz/3ORTWmP7baWQ2gLwC4tvnflSt3Xia9bdk7x6Y50Pyzhh7TUh/
DnO8isd1sfaOVjy5PLVOTrCQx6JyNiC+REBz1sMGggjN5428ASzFvyBYpWu19C4EiiyL/BnFZlXI
AjHiLmgxohUmAnkmWvnFzLF3JQJPBgTw9qwR1n791iANqoLYfOGyfSo+xhnmoms2V8vov6gxxM7B
poUnGWJ+yLhq+a7CfnkMTfWyVcoxffv9GIOBlIZsTnk8BcehJoI9WVEt5clfAG4jMnGnPtQ4Jo7u
Quiy8e7aMGgLbE2MOJle/cc/aX3/BjD2b5gzqDltDB1w9bgjN3bKv3ClAFpMs2KD39vEDFOOudTj
rXLuy2qq8blQvZCqS3fbplc59T7ijsVMT8G0Wrf6k3H1v4S9+L8QrajpSf9/tOKB3NAq/fhXtKL+
gk+0oh3+J3sZqgjXI3FAI63+4x9kRdv6z5AmXyAoRUPhIVn/J1hR/KfvCwextgVDzA4tvqgjGVEz
F4P/9CxOtsILtu/Gp/4vUvIfd9EnJRORyL+5q2xNI/snyQhmYMD8F/6Q5UEOYiX+b7StNVkzWNTS
ijZU+pZX2YzIFU1QdFs0z+xytOvQohL89qfz56+uCt82WLToyMWpRu9xYQwFjkbUB5xCxWe+xgY7
t8qdXYb956Ha9fML+T/jpVqLu9ilgAMVh0ZNh2X+y7v/717Uf8UzBchoPNrivhvAQ/LDINCsvn95
VEZ46Bm2Lip44CqfVOd2Dl9lGA/RbLigaxDxL7YZow+I4Y+AI9jyE7M0uYiaBCvTTX7Az4qv+Nr/
rq39htmhQ+2GEriX1Vma6lEFRA//z7+3818Zgvr39j2kEY4N4DWA3fXf0HFTOOUZ6pP0wFQg3lnB
iB710VnQ3qlyuNWUxAeMa4c6ix8QmIOCVauxswkPjgZTAcjXmc868NcvwfmXoR6nYVNjdI8hgyMt
xnFQvgt/tWkAo4e3du6Z86O6kMGIOE8gUgM8wdk3tJY9dcirTdTLFNp//+fXCWvy/7nruESuawUW
/Fxu5v/Gz5qCvp2IyDWjbDa/2c24MCmiH+YmXK4tMtQzOtICYoGQjpakAzDJtH6sXpCdRhkaUVv9
9WsLzZ057lvD9He1lb4WRO4dR7YeTSDxDlvi4pYeoaO2l2Be9+RcHMI5qfdl0xpHWTfzLlMrvsDR
kscA5dvOSJJ+r5FTucubXWH32W/f1mtByLR9vx63pCh/MpszqGbsvAzVgnomubtqgkNBdMmMAAx3
pq/gLsX7UTNzbGdksNpO5tm0my8xrJhjJXWXMi5wV7K1+R0mjdwUEPoQmOzsVlEygCvcpSPujq4K
XkQjYIjM3p/UAs+VoKD//NlglaKK+fuet5vfdYHRLQZ5Qnum/0GzHn2dJTvb1Z98zH8kerCrAMYs
BLkzYW/wVesoZqy2YYUqu23KN5txOaxgMEgN0w1NAd6G0lvemuqahjMwk8EVEQAy6L9jdggW48uq
vo0f1UQlxhnixuyrPUqr/xZi9tvSr5kJ2SOu2juSXw3gKiTwICkBb6xK5vI6AiIhhxBTTYF8O1sm
KiAw5WU8vpqr8Z6gj4YOE/zZLkNG95wymIlkEpOggODrFubiWbGO7kQSjCezT1EY6x+YYVU5xJTx
nY6MK1zjpcKZE4+hRA2p00b05cuk0i2RLjKEQ0R2oppbocBUT1a0mCA3KzH+2tLOgoqPdvYbHngC
NLvSvHk6oiF0sotc119OZyBnBRIy14BQl4kOAK0BgPaTPtvq5mqvn9JqLr/ixf5HtkJm4vtyLefX
dv1CO/tJ0MDPxeNBEAPnwzw5bBkMW4q7regxtsQQklKMOr21Gxyv49cyKEjBHpmmE9C+J3lGAMDM
r+RL/kp9+SXVuRpTjKSRkyIhv6y3W/qKOaD5ZvSwpSiaXfLNnkNaeBOHomSsuK2dvruputqREfjF
z/rrdi9jCp6y6kGMC4grjZNN5qmLyFPIPh/fNGu6aHswe/8sacOe4JLzYhr05Jki69xpQ27Zip8u
pLdPnfguyMLf2y3R11A2UKR9fn1mr+GJcTxTWmQxxGToxbyx+OyQFtFn3LLO/66Hj85F5K18cDbb
vdp1EOzC4emf/2a7ezOdCyJzRa9U8sBvF5+Y0PpgIKrc+ReOmLgPDWL9GpomJMbDFO8HN6Kp85TC
JtoxevNQbOKOUJIAIN9i+UmTdSF8hoJeX/rthW9/KhDVM3RtBnLIxP22GMX6PdhSQrYfvb2y7Z8p
2hz7fIyx2KeA7HTErWlb6TM4YzTVpMbUrfey6qQAIloi3yQTPnPADULJ6w/bP9++NeEomZZ1DPxc
8WX1TjoOizPuwlwiNnaFLH8bUn0ZnJYPpznC3EVdAv0inAbl4ExIKnoE/mqyNAOnsaE6zUTOBZBf
dbJhgi9CeuRCSikPOJuY0xeDAzYq/Blb2dsCNPow1V9lv9At08+0b+muyURzF7EW4cpkPR5k8bMq
jGNlELrE0THZpYooDLsViMIw85FJe1p8E+c2ac0TZsr9wowRZL2TUOQzFqNw+D+EndeS3EiSRb8I
ZghovKaWpQWLLzCSxYLWGl+/JyLbdqc5a90P0zYzzSpmQkR4uN977soxnS3zkRKOsBxZ6CjYx0zz
QITuM7twrvjTVBTE5NK/m+jxpnLJcH330ifegwrmNf3hR4pdP5Oj1+DdCbizKnAl69NXc5lf6MEO
6xzr7zuNweYImTXg2Zn3ZWwXxCC6Aj8hccKbIJqr+7RkRUnacyHfREQwJDCLVlzUxxNNe+zC8Ct2
mBKauDX6DqmHFY1vTvya1HjIiinxGfZ3t+iiWuKOR6SFNLuZME3ZQuQZSmKWk0G0aGI0yZDz9N2A
dFOqTVi45MYfDN2ySpb6vUDuvndLJoZuBros4/W0c4GbUSOIV315rdpXmoQfyZtUZWNygPsAikw9
nqgpej/xgX6UrENcX5mkTOYbCLW6BJ5CnAlPlwrNURlGClfYWjZG5np6qGAXb2R/sZHr7+S63h7R
8UPearibe+euaHjSqn5B41vMxlMxxlfLwrImtyoyY7KVYWgH9WaojWsclgkUPaZeNjb5906Udisl
t8T1ra8I0PADY+fKVB+Dt3YXOOK6LGTXOuFIMzDDGIaCdZCZLRX8J1kIrWhwEYhhkiv1g85xs2kj
rH1Sw70YuLBuIWU+lVXABrfuMVEcm7rfOz3cKfp9h6TBqeE6wFFmjdveZcgVacXGtAVb4yGyr7y/
9S3iZMgdzMZOdOwrt+CVQUslX6TKyZMjUER3pcJuE9/stpnlvDAJJXFoHvSDLNDUH3Vb310lpOwJ
zxKnEbuNXrvvelUvJ/V0ZfV8XybjVq/fZzMYDzMdy63m0fqyxbae5oOZYN5vBkRkjfhSy5OGKH9V
jCGmi5UruOcwXc0VjBNcrC3iWbMiMmhi2rJWqbFa2tFPrMC0GdwjeQ+0lzEt6i3zu9Za6JiF5QK2
gu0UF1xNM+l7JEjZFok9HqcY/iTvGduETgLmUOYvqlRtLSK2aq9Nzi1rfok4mWyn6awCW6e0EuvY
y590K3lKJ+ddXYjSsVEYz+JV7X0acSDAp0jHHB5ABbCsZlzgwEInM9ZICdWVLAL8CU4T7ci4kgZw
vVt3SMXwBUzfKmPYib4+ACrA88OX4lFv9wIwIi6HxeL2iXWdcV/inKO05TWgxXKeQZcU4UbGscuf
YYnvkPemt8uCOhLdPMw8O8IFIqswx3VfYplfltawYqJIChEcHv3cRL/QCJvgK37LUCGxQLd7k3rK
l1D9tygie9T1Dbwe8rEYR95VgosOpb+w1DrNEcc8xUdiYnapmwK1l9nvCsMbNlWiP7hlM5wxEBTe
i9oFVeJL7JqvYfscO1eVcOrK0hBUCeE7MSKblIld0bhU4N78Su43w6gU/b/6a9T+Ocq1RgX2lOj6
MnyKtmuu8xDfYYelsp3I0VFPmJ0iAcTj0MLTeG7H+a72mp+1h+Y/4PmytZEM6DHFovekQ7ZGfuGQ
9oPkA9QDpf3YHC3B+D2P46+4RVA3ZQAjuVAGU/W1mcTXcGFtVk9FL6/B2DtfY+rPt/xdtZTYBchD
s3lqF3bzKYlJi4G3X1ufc4RYQ32HOjJ/dGa8ax2WNrVaEXXT3SjNIjPIiKPAi+SiXv0KrQzHuCz2
TFWJsBP3kiyiNgm16Dd6dgb6zgpMz2+j1i4ExssuKKX+qMsJhOL+je7y4cWILxEGEX1WcgCqa4BN
vXWaF+9FxQoSyp7828FSJg785ymfgyUpOhyHaR4R7/BnlE5U+BZzZVJB2t46V3mRY9ZA4U2GiLyA
O81fTmmKqTc0z6ourqL+MSWCe912DC3JkV/2KkBoFGzYNoSIVtOuhkvNHNhjfuBEAYmoRyNqe6tR
G+qN0vOaXbZPgT+u01g88woMG9//HFi392BuP1R5ucDh++fDpfF3hrA6RDPVo2XigRGm5/wHyd6n
5rcBB6OimXlco5yMOS3kbKTkflo1kr8QaZwF5eel1qb85wVlLh+sQkt7UHVDqiP6bauE4HU5Xs0l
1SVsmiPEeZZSnAFqKSCB+UgVtoZEk0EuhRwkj93//G3Mv9Od//o2kCQQGfmO5aiu4H+0MpyC6nFZ
yAlLi00X21+91cHjMvBDhQCFwjF8EA1BlnqL2RLXEEp4eSaudO9IYBZZiXN2H+vja66hU1BPq3pt
Ms0fD45fA5szPiAKbDw9nymbwnonJyZJ29kreySrR/gTexSVXkdHeYOgSF1Uhbasrf0Q/frnryv7
Wn9/UAW9D2FbNL2IDvG8P27e2OkLJ6zUuanjMaF2m2hgAZ5Z9fFXkoBtDBxZomE3idPsp8+jFs4r
hnblVmTa2z9/GtP9M4KKF4YXR9dtUhF8boF8r/7j6o+x7vqhjFH1HfHJzDnax4tGJVvJGi0gvRGT
hhydTDPBmnVEACiI7V1dhM6W9KcHXxcZozdxt4QB5+ZOZ9DuAQ8O0ukYWMTARRY/OLRXdbQJ0vh7
m1BikaZ44RjE7iwXaE42XgMESW2/Qy3H+BA46n0igyurCmV63y8rVbuqakJDwXF0g/7RAqjJesx+
koztXrfhSxg6nXOcdhhQ+c3qtfA4veOO1Bv64Cr7MGSgLbMHoZ7Y3o/U4pwR+8OOPny0ruURS9aD
SZLi9wi/2mJ64ok6385Snbllw/+p9gngFgnNBdomDZbcdoI1FToshYQbS/28eo6amM2wnjg3+YLk
w3Em0rxdxn2At+ykeoz6MmIiJHxYnv3UIZbYy6egZL+DArBKMzhISY2mvhvmej3i3qqIaMw0fTuZ
7Gv0FORhUsaDBnwSuJMEMrKThCM4WK2pd8wZTiMsburi9k0V+qpvAH/+bkmoVFVGHYmM7JNj/DtM
nQtkuw/TRvWbuhjM2yQEYOEbgJQDFG/20O3T0mGQZmA/7KLX0NnjzBpvJdZUim3WWz8L+sSXnKzb
S5PHD02IxROMDdrg9Ak7D4IT4iHvlplWUrlgjZCtC/i1X5jmNjrQorGxT1FmRRvDY79SIZphNQMB
GmldNZH2klNKDmJ5CQ0qDHm3KOiGA/gUjeEia7aSnLRwDvezdtRixFZMpUnc1Mbd0GIysKg314He
UuI9qGRQ4Si6SUkEDKjTioQ5uTZmHXrxMiLuzCCEYcXE4k2tsc4EtRR536dailJ3pmeh1bfNWQQs
kb/zhjZPi3UbNBcbSuviAgz0+jHU4hc3hgtoougjtI2weNedn8J5dk/C7tc1sb34HcmGHG0YmFK6
jfqcMD9moq1AjaRW77HkRLDQ01Fftmux6caTTGT1p5PtDd7F+lQFQKwhpif0QNVHqpybEWe1dF3B
KZ2TInpSYjB1vsl0tMQsNFYDCWuaS4oYhM5ZvuxFh1uw99yjWlidqLuvKPswhNAwRpUEP0825jQU
9JRwEX9b6Rl7aJZAIjjmp1MMpSoYjn1ZP/tRau0CkzNv2CT4xuQz31naXYK2bq3OeJoHYL1CZDvn
RXAaowb1Cca7QaS/83rRsGKP4hIsBlBd/AVQO7g1HEa1nC3LtcIrSDswHiTpqABG0aTmSp/qQJ3o
dFrqpKYmdNVYWELgRLve3/QRobhVfKZFEoIYwJzjtozxsY7yo3KDLQKoCWVNqSnP4rcuYUjvFPfE
u6i7aLUAb2LEbYIjQbqzQMjgpU8oJCihql0l/FfORiBpOaaWif9YlfaCIz5ApQwST1XCfcYKkce0
+Dp8D3aFaKTtkvzIkGuv5UjAnGbi6voav85+IH+NETHNedURs5qxljP9ni6qfwKTTTVgFchBtYiX
n8+fergw/QiSduX7/smTezj0y2KNfeSiL+49lOUHyy6+VBsLQku37dn6Qq8BQeNIU9twVF99lKsE
EK+CdCV7L3Ty/Mpguj1do9mIc9s/tD+H4MFLmp+xLEsY+b9PaXdQT62qmNQbg+aRRjQF+MoxJms3
auLg2Y64qIMGYcHf4DAue6O2f/bL8K/RFiqf5m+1opDzJp/ayfOgDP05ZzQLbJdGAXFgdnVxKSz0
Zl68KeXhpyudv/rzltxyjCy44F4LR+N2YinAf8MOA2djZZF+CbYsZSVtXCB87Oc8zB4hfPuSRRqQ
79WJge8YXcoDdVdzsLvIlbvRgC3NUXVRrQnkFWiGpQXeF1Q8LSFPTvmqXjRM9UBm/LU84NCbQYXN
Ya+X7dzeHZojBvp1kHg4QeVdcTXMIvlUrUQteNhlCrQr77PmZXsxTcFKHSMKE0MtvBAEzNVWQO8y
oLGtLeNdTydxS2WYIPO7DipJIcrrJMZnzECvfuy9qoLfLOg7oCj4qwupavyJdsLGZmo7esCnNYs8
Y/RoV9eIDi6JBD0Z8nQQtL1Bpb1p8LtjbdjILUpeDWvUvoWxN96a9P/7r86Cnt5OdUz9rCb9yoXt
L7uPJAqbGE81wkh4F+Paos0hiWvJXpdFIscnEohss3v65zpJ/HeZZOq6SUOQJBTPFX/GoeBtmvCS
DPA+mQuQFKttAai+WPZEK0ndEnlKo+4jwQJxTFvjy4cS1v/L2E/8V63Mk+vKZcqxqcdIrPt7tYab
GBl5FrqASRnIqCaSkcXPLr5JefhSj3DmDd8Hff6l9WAwgz45kwkhDy4s1HFAT6EZsuO/XB1HzlD/
/kaZOgmVwnKY8WLW/aOK9COPSFXpGmgE0Jc8vRoJvgx9jL6VcbPKWY72qupARcmQrvXDVdGjGvZ7
9jk8HUOYRuvRFpB3GJPImF71p5dJHE3Dg8LrFGi3PzUN+fJsp99zfYlWGc+HeIU8sm3HdW2MH4FL
d1SbOTg3YcBMpnpyeuOVAx0tiytWaZ46t0SCBL3cJG2z89id4Dufh1xUd6jDY+mGA/f3ANuuOKNJ
hHmiH4aeJvGkjaBq7dg+kTX62gudFbdAA5O4Gj/ByVm9sbNsISY1h8ORc3QtaF3H4Ap3/vhzdjsH
0fP8NuXmqxd+oMAJb538oayk/S55muC1HPAz0fnkg9E6e+t6qZIszY+Jk/3t/OYW+6xlYxrlTFlg
TSgmiy64fDUmSaJLI/gCWTw/1SNdH4ajL0iR4PPLI1M/T5HcfOHcegjefLZvEJH2xqz1ndD131Qc
lxhWCZAM+o9tvef/oMYTEOzV6IZslHpLrXabXzqeae/dizHRJ1ZrQxWHL3bUfmSF9ahOj7dXtBp+
zqX4IQ//tEJ/aySxyldXVYBqrOgTvh5OrLITvSgtwJuqube2rHqcw4j4w0up8zCr510e/KRUlP4k
Bb7qOehyzRsRzyMt3g4UKpjA2Kjl35Y4hLDiH0iaQ0fnoxtBccs3QU3Y1MdunXGbNDZCM4Jf121t
3anP17vhT3u2OPWzUskxYOv5xb80LYw/h8SmkCFgLqoJW4W9/TEkhu8bLkOO6DaUXXPbSb4t6Xew
e++JfGxMeYfUrVVbhRpjkt7zV19IfcpwiX4bk33BqeK9Qc39e70y+MCaIXO8//Pr/l+KCj62i55D
5m4JC1vtH8FbAUl5ujYOJnxzUj3UwchoiXRuCP3zG3Avbs8BUk1P7P5p7uTBXW6uhjwrGZ31ZPTV
so3c4EW9MdUynH07aHa3lh3tRxdT7MqWq4TN6abzx/vKKl4Rj23VIJD53791If6fldWSS6pjmHTL
LcuWt+o/zsFwhYresSHmqRFpmlGiR8J5wLlA62TEZJ1aGMFU27ct7P04SfacsB7AjjMWkPMIbTZe
Wwquf1FFmfJq/n1ttRyCrwTLq2fR3fpDv+JmMoErHZ1NGJSvFnObZebd9z01gYXBhKXhrmOynAw0
QNR5M0lo9KdyHk+xsIwstESoALMxxTFnXrnPvuT5Se1bqmGipmSV2z6OUWJuZ9ntVaWg6soKW6cU
BPLfInL4twRsLu+f385AIMGX8g3ZAMKL9vfrDiKIjF86ycyvMwd4e8MIqSRfYAkYdYv5yxg52LmM
PHQsiWiB913sPjotXJk0PYVNkT+P06vjlq9e5/vnUgYcoPc76EOJU9LWrbP6RwjJiHn1hsMZwURJ
9D0HKnkv6o2omvlSWztdry5A1O2TDveid+9cB7JJ7fi/tIxEHPxGT9nAcFSQ0OSk89a6wlKKdlyq
BF4sb5nInUMcAhMMCHgZKAL4zEG3Qrdgr4dBa9aWFi7HlhbBIoZ+G5opZ+mRwQF995fSvjLvZTo3
sc/hZN5ksxAvenr1Rcd115rl0LnjvW/JDqze+Rccv1tcTcGlhKy49rUE+UutfQp7eLScIiQVNT43
pFgc8Je4Gxg+jTHbK82rk+OspVcwduFGZOXEpyJSmRO5vql79OUgG/B0pdoGocyJY/c+1bVTo2WH
Bv/iML7l3rzv6CrG/lNsNSCmwIi7AfvQcp+26bVDYiM2AfIOSY+Lw+LTDIF8Wf3XwuKL/HmT+7Rg
o6iS4J0ROPuXp2kvSejdR/3WHXk0TRgSbChhYpH24jIYKyMMQDyBxHKga1m1WfdYkL3AlHxaRdhf
GIUAVdQuxWzet3F2iGHGOJulMejdkIiRJIc5m0+59qvLj3VOaisK8+8eUNAVjKkNtMBvDHd3oBrf
Gcz70WZ+NckdcGiYQULIn1ssMokQ5KaDigdCFnsR4lxjW1WoVEv32pyNr9427/TJ4WxePUQTfAYP
1X5z4KOudHFFblxT1hfOZ50MV+CaTr+sdyJnWJZaq+ucXP3q24huCZ23eRdoEI5J0HSnnbyOWfg2
dPlmdMpjQb2/eBg+xPDljhXzzIuLA8FYXCLfpEbUOFiAFldRjN3YQoYvGVZAffkbMbPz+BavabPP
z1rpb/Ux3FC0e80dQt4LItG7GZdn1A+SyLbyU+3AJYYJg24ngNRa8CuFgxC+Y14jMgy0U0yJ5vrX
sM4vsLPODEaY0zrnlkC1lF9e1tZPG5SJ1rs/MhTFQfk5tPi6rPQ4A0IZUv9h0aHMolDe1vb4PFmw
w9PKYjg/kNobbWBVX90m33XRdO8YHQxn+y1gjqDH2ZmP9UGQzZPNt80CYmvSB6wJUCDtN+Cv3zQC
oobEO5Sj5xCvbuzDcjgXE87SvMKYlRMOlgYW5/OC9DDrMDkc4I3urqbnP3nLKcpxpzk6Ufe9AbmD
UB8btnGOhzeo6WIF44mZ49aI6NbaKbVlPUSHEsxB38Qb36ifMNEiMrnY2QSP3H8MDf2Yew/Ige/H
kSj59hsqpLVll09paa4B+3/olnYhEAtwz4hbjZg70MsTpB6tfaiWihCN4sOWFIOGcFRQ8ihFitPk
lPugKO4N4kHTsr12eOnD8DEOkH5DWKs8sa/rXRnrl8gz7+MsfSS//H1ygge/6CFdSmeLtpJDYpwu
LCQbNnkK42CXYnjSmOZGPpuJBvg/RFFtkDT86Dfx97QSP/0Y5p2ld09j5Z8n/6JFNNEkrqB8Lsn7
M5OtGN7N6LeIXs9FUa7ivt1KVlKdWRv9mRj4xyLc3BvDDz76FOAlNGl2v/bWa1Dgd3C/SmvE0Wfs
svCwdOS49SWDbJeywdxWF+YPQEL7lXftcPP5xjPOCPyNwfxkNL/06kHHxKMZpGvxynczluRpV0Fl
KPBRB3P2iF+YIB65fobrkV6vTDCmVAlgBvgLqu+uee7pvxV9ek+s4CrUiakZ911XnAMf2zO2nRIi
IrZq1FczEVpZCI4YnKXoSCFrTw0vdIWnyRUkYSHGS4efHSJ0DHLn1gp30BuwdQVnjzvkuSZCefcQ
VcjIrMfF/DVBSZmG5snGMt5CRMC9vhqtCnxQdgrl0AntlyaGi6eV+yL8qv2ZTvRlqf2NGAREqW7j
E6/kuR8W8AQvREJi9FvS7VEopcT53LWk2Qx2Cw5rWEPR2GcF83dE7E1brPXgIQqu9KAOtQD8aqTY
RfY6Rl7o6w895mkTp1trN/Q8fw6VgdWsOWLn3piORcXBNWjS0zTB4DG3ZaRV69FFoe3TO6C3zS5u
7XEqYgA3vGNTYvVmDqqJZZN4LeloHaeHlly1gZ6brWGQ0Z8M+z1BlgkqaDUOAI1CgF1fZX325UqC
Z2jBn+x6n9gR1sZJGJz+yEMi1ghibYzDgWmd7fzqTQfGSXnmTI9p901EHge4lgTnezHSEUfL5yz7
aH7vYkA66dYMNIC/+tGdvmyaX5GxSM/hGr7me+xTjNrBtinbl56PKMIyBMStIx6gsVK2TxZDXQ3l
wESLDTXjdhbFa6jPz42Oes8HwM2lO9nDchq1aYtGjXeMlmG2tnRcJnUSoa+rALPo90SaYCGo96KJ
1zrZepbX7nMN1+Lw0S2BQTgBYbtFNZ4BaN3rpvELJvtFN6sDWEE2ZwC6PtuLCRbKPwdgrgrTBUdj
PVRR+gt6HI6oskMuUrhvqRsQlDkJ2OW0b8tPS5ehMIXMoOX79O776JevbtqfcBCBqk6fl1hGMiH3
FCJ5MN5yKNCO9rR008YIzDucadamiptnS4QPDQ4WepXWZynA7EXQqgubh3lp08uguwezTJ768dpD
eonM18H5rIbibOA/yahRDTfFXSubwtQ1MO9EdWqL9x6SKQSLfVQY7Jw70trWc1r+MAexI37lo/Gc
DexSTMAekYdp+ohTdViSs8egzyDHgTHuQ2RZTD4zCF/LBuTMg+BHvQ/Xtbcp65mvE41zRrF1jc10
73Dppf03JAhSYwRSL+Vr6nWXkoRAyiD7Z915P+ugPzlLGYODG05DCBIPV8fZgBS8pWpaaNIC3GxC
8cRgmvC0TP9YUNAjOaRsG8hmfUysg2APGv2UHDkhI1EMnbUlET+7bEIRHYI0sIqGOiAyEaVt8sbR
f6A8QwBEYPXkZ8GJxGoE3PPgEh5VNJcRYAVrx1icK4dTdRTl8zEtRIyoJKwPhhZoz403LStt6acT
zorwxXHyfm9mXrVR/9bJCMTAJ3Ia8jls11qHz67LCvYifjSwfUK1i4nYK/k/iTXUz5U556vbH07m
3w45ZpsBSQnxlkv64rgpG7A3ZSe/DkF5cazE6YhVvQ2gq6bOGRdd8QZyOwMnAt3bHPP8TR/77uA1
1UTwUFbBQui09TTY+P0rwlXUH2lEC3YWYtNe/YKJXi4LxAJpZlryNzdhQWuJrTupf2tKMThJD+Ki
/q2foAwmL4BzK3HF6LGCd780tulYoxS3ArKCHJjHq3k8JCYVRfAxB/PPVufTFxJPpb9VZXw0sTs5
+VMCOZbXQSPuHGlY784H5kbYQwsC5Cn4B0zSY/ZLRqzUj2RKtgTjVHuH3DO2rGE3tlDPCVIuvGZj
Deaz5y7majdZjIKZan1LUDUx2Yrfx/aT1vFJn4rnyAtq1BespJhpUWoSTjgCaKUmWTHv31va8ttj
p5X/EU0NU5HZxOgNu1on/zariJ2D8SUIT0RPhAao4cNmh2g0xl0G59QuCD/w+hwwMvxnZwbaNu2A
oTCOi8JX32x3vdFuC0CesRs81ZDWV3OynIYSejkYDA0JQQHiBrVBuO+W/jQb+fdI3wX94uyk+ilq
SfHEVrr2ynWAfc5FObt2K1SAxKugqhSPPhBLcnSu7gqZJ8lJhoY8yAk/gAOjaiUNCmlkvCFAFWu7
t9yRXfDBmnPyx+LRzMnxoOdPOmXjIw9ijSoYKiwNGlhjG1ustvB+HmB9GPo4IDpv6YJXzpUpJpIw
Rt39SHwskvHkpEfvTuOx8zOTIilm+tXrDG3N1L9MOMkdnP5a/VD6HY9Fuew73dxYLQq7BivkVLnN
PgNsXDNi3lDCw74hEpSo12b2fheUB36NR7c6tlH2lOTeFfD6WkvttxQ1fz0iHS1xihvOpbHNzTza
YBWilat3z1YNWvmz4peGlfWb6TIR5gEOOffAgfe1KPKdkdgBKQLafgIWi1a03roYew3DXHcdfa10
Jmq0K5c3G0t4o9e/DYmyb9wEMBq13dgM8F8kBd7ihQ5t9KhJxMiKDc3q07sxRn1gB3hOS7P6VrIR
QuYxH7R5g45yG3jZlq73QFAQlU0w+FBCAGMt7dMyh6A+kDxOdfTqwuObq/ZkJcBaiiQR++rNzDSL
EMcVTMnyLu4JfYqjbZ4a/lVzWCNqdGpXfCQPff1oOktCkKhNxqpMouWQoeZ6juEs9AGyTV0Zzllo
FQlf0vvfiS7ei8KRFN3oiM+e8A2A7QemK9jHpg3ayKey08r56Hdux1JEoJAR1ae0nK9KH7nIMYXm
LO8B3JdzBo98FYSmtW0Kb4R+Hpxmk/CGbGiCjZsa+h2SS2cdLW3wUaNjAyOlhWc9M9c2FVW8z2SX
Nzft+jr2ZFqCtuOfyPnHdU409MmUsR7EGnKGnIPnBbH0PhRVfSDd/DzPdXAmVe4smKBwZmP8TbvJ
3He1bp6N3mPf7km2obk2HCKBa4/pDWRPz7JhiLjvOdHM5AfQ9A317sEz/d8p4LYeNzKaYerzgfSD
i5azLcap9TgK6qB+MIeDEsYO2WDumyI8q2vaGzuo5KsqN2FpWZZBT3+Zkd9aSC7oMq+qbiHp1wX9
7m2nyi/XN1G06mN6bU9WK+Zrjg0lmnjtR9F6j8UcfAr09EwmUdYtof57CYtnahN7oy5lhfh3O9Np
KZkCOEiAzbk0WNPGV2V3UF13JWAg3gtrMDqOjuLScpmayj/tpQ5G+UDbBg4HRAyjtxE2abcTzZ3J
3DoWuQs08CHip/7HOFiUKUt7HCSrcejtdvsrV4r51BSbpcyH22RNhwS/DkkM3IN7Ck5xlvMapsN5
8MmWN9Et6iUyex0yDBF35IOg/laegbZBTIkooLugovPleM6K/EMT12+5qxHDo7XbWmtAWeXeq9KQ
qgZ1HmELnQ0v2SgZqE+HaUW1s/cLNGl2BFBASlbU9wWW+xuiWXGehHUTz6r5PAij3y4+eywlUE9j
mcks/3Il0lByhf9rFKpvXubuGka1fhsqqd9sLLrGJHLYqs+VGIX2oofT1e5wRUt7Teb5jF04Xqlb
goIrp5WOsYNxERkAzSP7E8Oom+BC/ZFIYB5YPFSUXkabW5PGLYwLNQvctHalFJ64HHZDssJxvq6y
pCo2lZO9d+S8rOq8fRxkj19N+ktTP4xR1Ozi8Wj35HVO069OTggEM4eb+0BfzXIJS4VNMAIDIjlT
rQS2MBhvq9RKLVBo7SNGfepnOVYIjfDDyNu9EmC4OKEYkMrAhXjd+KTmeFN6cpGkbpjbV6vE1Ukn
85TUUmtAUzDnnFimtCQ9prKodSlQxvabUiS0vXhb2uUM+S6/aRTgDJGTgI2HTNP2XdkoluXJcZLl
Kke06iuqXq3RVMCvHX2v1ic1CQin+plOhKM0MJBlP4eE1V9dsdD0m/0YA3CSAlGlAFHd9hBtvTnM
GY0cFKBKQaCmNbPfbOam5RDj64TYYXRQEhINcTiyd9qDLmKYtSY4plU+SLTRftM0WvRKqaout9Ks
B0B0wnw5OprlkOyjO2gLfbgNtBo08iLZUHXMYASY7oPMmFftoHH26/PL1IPBF3K8rIYdagZ2831o
yxcZ0QUNL+1l8Nub2r5oEo3jIm1v0nqkBBDyg0GerM97W1tHuUVtKp1Zfhgy2Q+QPw0sIxzEnNUU
ZS6JmTx0ClxB/cWUxSvI4DHHtZKXKNtn0DMmKoroOOjsn9idqSDkb+1s89WOG1ZA2V2nE81gjZGT
sh9KxJlploB8DFoAcsatJtoThyVylr9QEjEk6QlUErSn1+p5iMjp5QFEOj0IWjja/jbZc4xqHYVQ
ot/buK02apaoxl+OXrIQwJDUcELk+8YL00Pc5AYPDM8tEYfeXt2HqUdR08QvanFwfFnW9fSpG42n
Ti8OM4lIbceZ2Irp6RntvfKPNAOTfTlgg/cILqPsdlkdnqMRukKGY2RtmP5B3Z6MHh2mEvSut03Y
NNoVm5l/e/3tipp9ckEfhrRPfZQr8I415inhuLLb6rGpWIuMNjSeAGmwyrBM35Q2aqaVTnj2ooMa
BvlT+9kvub2WU7jS91/03n7xYncH65xSWOrTUpewHy2dMJPMuF2lMSIYyxYhF7+TQQnjbjyfUnsD
4rTnWJ0OO4sFRc7Lb4umj1BFYyf2urIhpaenNhbQprCjrxPJxlSLvNU0NblybrtXD3wDNxS40b36
7UGMRdEeUomLcBgwD3SQjWT4DEvrYwwdjVBDsqmkxD1JSJWxxpzLUP4U5nJX5dWHoGkV+c23MsKO
GxtM6G1BQFlqPpukux50qw5XbVhtNL2qjvAmcJoxzS3rPOLA28KK4v1WL5hOBXU0KDnVM6RD7iL8
kjyVLOl3DbVfHxpXtzCZNhjW9z50ILD2OcOBaqxQQUn/UocZZY1CfqVWSSUZV8uEeswTg5orwJap
e+JOKc8i9Bab3q2IqMhglJGHAkWivgY5EiHg4xRxbMKuM91bgIuUCW/IHJOgIw45QIg9giiqaq2W
vJQMaZRpDrYpHmGcucuhbiJG5FYE2KpKiduqibFH6il1CHumiB+VLORTD9djzGx/GsTX6L7WQ0OL
obF/WRpptcHYf4fjvCscmVvHG72yUHnSVWasCPwaMMzsFGugBOXGjpytcEwC8haOEkzoaLmlk733
BHES6ouo11+9hLqGKS01YD8gr9LmPcPsgx+W5c1AkQ+g/avQ1pleLJtOihsTQrxXjcVjOUkLWWD+
yPtlD0uGTHr53sIIJYGGpBapHNMHn7Y7rxvX86ca0KkhsFou1JKn7ouBi2BrNvVJ3X+SWz41AQRV
FWpKe2U66GyNj8IZyXuQVWPXIXQzcBuhzHLv1BdRY1m5GTq2caxQwKDAiH87jo0qioxzAJmvvVRR
1rS+JxAp17atV0r4lwREhMUFLTxi1dTyrzYkPQU/FvpkGrHLRoaNTgKfDlcbJ7QngpVfMLMp5RBb
zegVYVB7ZKLyFJfxe6/pwc5C0qlKhDS12b0iaO4kvKqPe1ukTGQj46yD1dN42d2y4oHPKWpC9NEr
dZXUw6lUTFkBbZms1+7UNwdVUirV7liE32K7/1LbjFp1ks5/1FFu3HYfBFqQPmLQzfR7kVrK++yB
/QX7BUZgVSy+s0sWzrlS9kNi1reCVVTtauoOKimDk0U/i5CWo9p79clmkXfuqNKf/m8z7gJvMxPy
s08auq1uMx6UOcSUUjIn/Y4HjvhujNwLOWjbUHqBpaTSjq3LzJGJUz7yxrZYiPUtratcI902xMAN
vBa2JD8rny0NXcOqCJNTSvshcLKPAVPXPuc9rsVcHNS1SqphRqkZHNWLPtBDY91E5IsrjBTTyGIs
Tjz3Sok9lLqxIWtsNYV98JcRthz69Tj3r0poojSIGSlUa6ex70UE2jGVtm1FktET/GnhTDB7NboH
DPAbz9TOY2I8zTjH1dJmSyu6cq+p3SWzIRkZ96l0BCvpm1dxo9ECf0KlJAnZzVHa4fOMcuIKYQ1P
XPWd2p2XpqdTrE/rGNdw57LWWLnhY0KkdETW3lL/a0f1hqHlrLbGr75CvhQG8ZupJUcxJHTXMg+O
smkVa/VkKKmsspRFBFju1cvrZEwsdXd8SIiRVC5aqbtZBqodAHVPbRq9WuTcLyktGil9MQkRpSSA
1Ii5YR3PAbHdvPb/Wy54KCAWhOlT62/jIXvlmxK+azlH255e2iXpKAf4mE7Qvs+cuo2e7y410AQ4
o18N95ZBrsHQIHPWyl9mZ3aPxDZIBxSrZOihqy+88A5j/vZ/2DuT5caRNFu/yrXeowyjO7DoDcGZ
1KyQFNrAFIMAOCbHPDx9f2DWpsvsLu7+LrIsKzMjQiRB93845zuBBTthtNOOh+DPTWpx4yfc3hBJ
JAvDGuZM2ccy9uPRHpAF6LXVQM17TV3CSK1VvnvzhN0etBtG4KZACWy8ZYWMF9jbefQzXnBpNMsB
0Aa7rab/e9N59snqz4xQtjtmmRxqx3wUkump8hJWBY24zpC26ohntTLtQ6urawbuZaeU2LarQmp9
yU6ncbAM3T+ms67jJoxr+eqBZAC+3oW399sN+rehXZPWOZPWL8lNtnirksr41V0qzjCrMTDPf96e
jFtpcHsTboV2t3Ztt2/aXHnPfiRA1a2/yXq3MdVjMv1vZZLtJd+C9Jbbv4lmpvAz5PVkqK0jNxRB
iqsxkhCYte9ZbwKTtqWZtmYgzrXsXkwrOSjivG4KpqY00Zc0/bdRUYbOhKzHcdQfxhEQehGpds8i
gK8wouFVW/fPCbY6gP3e3Vc9LFrDtK91P5f7m1pzaFiLQ2+yNwVv1j+F/Tj5TA66nN50frz1AYQs
EIFSE3N2+wbeznAli3RXd/+UfW3a3xlt1GJfwFEE1+RKg3cVqriPVv/RTWri2uoNgi37J7H6t3sz
RRdJvTJa4gkJ1UeVdVfmAP9o1lg3ftSRd4g8jxbSrLa306Hrm1+3T84uxud8so6OVUu+p9RiN0no
aksKlsrF/OD8vdVVt2PnVkeoTgQkn3bE27F4mFmQryqqmzZ3mVtwDSN+7NUPdTOXeLhN0RqV/4jJ
birsblgNnmZ9ufW1twf+doGVVfy4pi5EnvmWBkThLW+3p35caG0gOBFIkrv/HAgjctuoK3c/6smw
N836/GSadpcJ7CFzCpJxHORmCjlN2prvY+R/324NrFprKjh7DN8odrfO/SZUj8ziMQrKz6XECJB2
XfDIGiRGRrg28akJTCvSy10qumceeb3Jje9m9RqbNI+3z3HORLeLgcAQj0ylYoS3Jj8aJBU1usHb
ewdAG/zTE4EI0bnvDfgwJSMs8Hq3B2M9mrTVQOjNEBUk88cSz5wleBiPJNM8ESCHNzmHvary7HJ7
qaPhvzq5ehNJC89Rsz27/VmVys1z7wnCRFZPIjlH62fDmQgM7rsxAlpnZta3o//2j+sgpnJVciMq
aBX8bIZhqK0xuB+GuhijWZ9vDZY35Zhr04NaTHsfuQwc+wq5xM0n63JwrkfF7cNa/0atvcANRE0I
eTqy82rc+KWYFkJm1x/FtHFPsOv4xxZ6u+36Oa+YQ2TfDCTvUPOUJ1OQ6rWW4bdSciZ1kOmGZvlh
uwTqrSUO72xsGMzEMTkg7efsjSanDJGeXE3Soa6ZDe8awBZTRa5sD82Ez3kZVdMMI/1loH1iiluq
XecNxt4d9Gs86PoS+dazv5j9v02rdJT0LX1LyNNtEUOpeTvHbw/97edTno4pE2lQ/MxlFpW0H5Em
FHlmGF6Snak692+8ZD/rPLKe0/EQTwH8+rWL8kT1NC3AxX2BtHwlz4yolGjzMARmDamr0iQg16Nw
EAinWMtHpHH1dkr0QUFqI2E2sF+XLkfVIBbNlrvbmgnizilmseHr55vPnVZhvHg5w9XbhyUM5DIA
/ejUeeRuqtNe0ZMOQFwzV97d7lscfbT9N1MGduMRYGezOK+1m/5IWvs7MUnKWC/4W88s5xTRfIq0
4HZ8EDdS7GSyXHLF6Z35vAoYSDHbROOx8ZjzGJl+8lw+kLw02Qdo7klB2PVKSphqduzcvC6sYTls
KsUdQ0Q96U0Hqd+S0vJ2hZUekoHfOe4Z+RTsNW/1mIQj7weM9j00HBN1+dFwCgwaQ/usOvnCmIq3
hn41j/rooVslX3Wmj4Ez4KJlQVUAID0pRmMLd3FbRsXWIfOZLT2gpNJZBAR9ot+dsWHWnPQHa2iC
vQQitBVQfjx0BUSA9/m+KTiER1amjj9ovCIM+Wwpih05E4858PE9i+MvY3LlvrWZ9JfyCLSfC2ZU
v8i5HbeYfX9KryHXwS7OAxqYvgY9kxlZue+bC4a0Cy0Xx52voi2b0gfio36MRpIdEuKKFOx0s1H1
Jom7+KAcvl6G8AjOhNm3hbq5KDLllC8JasTSM9d9famRiokyO9sNM+C8H9hZY4LqjSxmuIvkmixB
omMUJAmQEM9+LORJLc3fcSSLqvHgY4xtekliImbnFkIO0WKe9HdLOrHEcirjZPMkhhH57XEHOsKG
mxEykCLUQ5ObvjKSMv3YFoEOe1v7OxXv+tHs7iIHJqMXeeg+vCc8JgWNP9OlqSSsqKPB2FqEdtvJ
BM94So7WiViXYjsvxlkQb0IwhvPC9yFuv0lM/500fEsGa3Ivzug+dlP9sYDk3g0jFNXb/2gmMFWr
OYVto9qT5vPIhImBde98LwB+j5leto4x1adImvuitdDZoVQVvexZRvPRtgWQLd6ZEm8t6Z1zbPen
CUFrkRCLlPveo3D9l9bTEk/tHG8W9uPdML7XbXEtPYZDtkTF39rGh5YxNChPT+Q/rrF+fv/pB/VX
EBNi0sgSeVNOrbegkLb7DOyB6vNjG9g9G0IvYuvGyMFBdzJWyY9gBqHkowxhxGw/ZqVaSAZLEPhG
5IrUcFWg8of+pPGZr/0c66evWMZPrMRRA874Ycq2ACKb/MF1SqIs5npI8JfGT9JdgCoZB8+Yb3ww
svXUD/QLatpE3SUpBuaFfcC62YvDvDuou45I5IOiz945iizbpFl/XZ06647koNQAwV4qAMWWgXEi
wJs3jflPmg3vsPTNm8GcdRmBgDTVB4FlzR6d3h7ZHYOu4MWJ/0jEFFeCCJAP+tNFjm3w1ttfQe38
8abA2Sdx+is1J/suxWBnL1Fy/4bSeIFVzwoI6xC4J0Zbjqy2nU/vjT4ekQGNS8a6HbUR6Rn0b4u0
yayRyUvPFgBgC74DCaK8tmySuysn2LKZf+stOPkdescS+M/J1QoUCeyzsbGGzVxbw50FemDEk5Qp
ck9UghA/APEvtfsxMcO5lMM6F2pZkQDsA48bqd9BbqQnt+j8s3RGMkZhR6ZUUQhCaDmIWCu0HYd2
zRjPzFgsJ9V3JicQp0V/YjamLlM98DJScLE1oZgMzdY4PLHAh/BL0GBotdauoCpK1IwxwZJDZl4r
xycDhzhVphj2rvX6N7LQvEMrQPeAm9tBC4quPjMiN5H1aZT6B6O4gwPwNhQeJrUisgUG4yQmzG9s
7xQzeqN15rOQRYcmjM29ybTj3Pglzh6eQg43NBbZpU3NNSwXQVoRDKh4PN4IHcSEohikBlVrZyRr
9x9jwP+nT0IQ7Zr5+W+cVuX/gklidPq/0yfD5e/v5P88/9X9rzzFb/8X7jrqvT///V+SX/cPhNLy
/+UL08RNERAYYroCa9T4t+3++78s+1+0UPgssEs5JHGuzMGSKdtKmrT+ZXqAKyUwBeEH7kqu/DeE
0vX/5bl2YAWWxy/zPFf+v0AoYf/9p0UKAb9/M3vg+3dAVPyHwQAAOj+a8suwTgYwr6jWrK4sL+Ma
/NRpxMctKG1RILcwTPVUte8Fg4PQTIdlp50+JatvYW5SZewxfdKNKCE3UKjebKvITvQEO50UL52B
j2UhAgUn/rMyMfB7ZvmRPSO/+u31lYWai2FbkV0g1J5kF0saPTZ1mW8THFCybqaWGkjY2AhkabTl
9mtDwKVlZUCo841DohJVqvnVx7kKCTw0UuhLaQIRsLfghYDwGhhylv6md9KHoUm857WIim0GIQni
860R5U04T8Cllij0tSZkcKlG0F3k0SDVZzeUwQBD6g3hkDAzxtASbOBBtD2cx6gjU0y391J3Ew6n
S0FWASd6xyo7F1AeuOjnAIWSGbEu1EGC1A8h86abnI84W+Md5Vn43rddI03pdQ4wufojAkbxS5t8
t23xQXdsH8Z5EaFN+ERGzEdsFw8SE80G3PkdawwsFv6wizrCylAD5aYEB+oFqCIdkkgIODnU1vJL
5ca7wzodw3uLvWw6t+ZM7A8eRThhH0TKHyN3n5V/EzWii7SYNc8xnocWPa4T4F6kx0S+XJLIbZEf
oc6EJaE0LPsfLeHcdTV9ut5pDsQX3wRvDdraz9CsL8UUUCwp4DVzM+46cu6Z285ggfyfvsudUGUM
ZrvYeYrGbj82xWfmNCzOnvLMeknTDCFDZpOMkZe/WGalG9K2ntW4DpcYjkzMXjdNwEUK17TdB9G0
LQVHrsiwyLmo2rGXtA+FYrXUDWmxlSkvegqevIU87CHHk7846hgF9wwafjQtamKURmTEZChkK3Xu
LCRpvMPDpaBHHhCRbMcCJOtIHk7sEb5Yp7TdecVT6Rp/K6GoS86oV95jm10Cy2F0kcunSJezSTsZ
RsFwp7v4F6u762L45akf5xMS5zlEqUwC0BT/1HkPs9BdEANp3u1smIj0q2mWp1UPRI5r1R2kNyJV
IMHBd+Bni/Z7ceL7yHOPpEVkZhxhTAyBZ6ZHEhVZzyj9oRc6BZVPEVd2GRaOG84mCQpgoVdzr2lu
ioU0TSOPzxUxCJbDtKm0MPNG69LQcNeqPz3W/AUBgYSnmHDHTgXXviaNqAcLIkzEPbO1wgvsN3Zd
1yH2rj2wiWLy5T6fibuFur6rZk4GdhjTHnAtHflc55slk++G7JFXduJh0c0lHvVd7eswrqEPyQyR
AqYmI0QZAx0MU8SmqBkMObh60W7LfOcltN0J6soJ4fvOwCzPkHS//Mm9BCVwu+LbeZyaLLuLY4XP
zl94T2ax1+li3UUuiW8RpkUkXY209hTGTE80KRgliVgplUZoXMVUYKWcrrGprTuloH0DK8VDkZ2F
MxU7QP3R1qrWWDDnhdwc55imrx1nHowuwVbMyn6OS0TyQc+qf/KIdez9lyEI+oMpV/HoWpUaTgl/
3S71WTX9OR3b4eh5ENaGJUD7XaKqjtSFFbQbLpLqrvHys0m8+sZuUDNHcn4gOZ7ElxxuuFmQPcyA
FfoHGqvxGE1YsF3nq0wh7vYVJPtpebglY8vIPzkTThZpOJR2uIsxdcDWALqFag9hGnbY/o3oHzfM
vVciZxlYF/7vwWT0agTdS2QuFLbDscPDG68fivSJ3vVdhIXO/GOKxmcGHyvusbKu6DIXXng3nd37
Bqd15FqP2gvuHWf67aSq3Qz2SHaJpVbxBpz94bWZZftgDfFAB9jtzc4jN2Cw76ekqQ6u0/8pCmLj
BxRdqJDQppIQz1IfxMKqmRNsdjmnhmH8ITx/qxAsscoG3Fg72FQ4BlXoyoJon1dGcYj1LRQknDpb
w5f9g6rEfbSI69Bb/bFJhic7QRVVwlGwG/eaqd7fSS95MGfjA9mBy7Sfk3dAsr1htvynB5p3Wpaa
7b417AMFrQG3O0pcm1uPxY3t6u5UV9iRoIhgfBvlDIGUMlXnMUSyURjHYPH/qh4dJJX+srULQQ/6
k+ei3JSUhA8D7vU4cfyj0eqHhuAeRMM0mQPJiy3SfSUYd6oMz4B8mDykXFFLBa2b6EfKmdhnfnRQ
o6pPHScagUXnyfDyXZJGRzmOn2lr7z2DLdfYMtFMzATMXqrRnCt0qRN9cFfhlSnTFWDVVGg7UrwE
Mpqw7i/fZjt+IZbJ6d0tSKfxczO6D4ZfuHsv8E9Rl/g7XcuvglodEg2fIiDoi+X016wasmMfXII0
Xg7GcFG5d1/LXB1SDF2Bk5wKd/hUxjfdyWPuAg2ZmI3t2sp6EaI7kbxH3hCS1Z6EXxRT/ltlVNmm
yokZwB53tETyLPXIKKDgWYfnULL8I83RzrejS7YWkcXZNV3Q32H8epHae62aRKDsbVbmUuQem4lz
vMXMlBVzcyQvInQ6a9nfFEJN1LkXTmb0fIQw+rSnF8JnxofI46uggGkoP/O+Uil3QmE4moXB1lYd
8q4kmawzzmSahbWd+a+snqYdLRCjFIG21NVlySygnvf+QOxPvJTmrkBhWkyFfRwdfoYJECz8mZEo
xvqTdqgJ+xRnWklZwiU95uxM01M1lu21B1NgEekY9i4W6nHBsVNW0X1kcvsMppGgwOSAR3XaTqN1
WpLyC3whgYk51hT2wndD2pZon/py76QTWR7jcJ0tfP2lIpZcj6ixE93c9WBO9zpCxuoN/pd2MLxZ
GWzQJRP9diSDga8/IK3Zry8LXwEzDoJTSmDzEpjzqUW+yziMK9vD41EJxBCsLUOdNClVHIKUlOth
62UVAZVtt6okmOj6CcEXU2I+s1j9dqc4v9eB8+mjID8wo8z2U4MQg0sVoGN3BVXl7gOmIuCWs3bf
JLNxxyL80C61em9W4m4Cxp8IoFUMvXhoY6kPh0jMD9ByWQIU1l0sA9Qz7i5bMqInLEZHfj6RRJDI
o5Uo7Dwdg9EsWLUUhAn880cUEGxltYpHJzEe3c5yn6ul3i0kNx9FNCLDl0TglRKbpIveoZh/qHQd
Z5nnvCgbeFtj/uw2BcLrMulXPX0QTowGj8EIiCxzUrCsI1ObYgz2YllexBxho6nz7KgNvq1GEV00
8aBH6dfxOav/iKoOQkQE8dkr52tFtN2hVETEW8tAVrDfQt4mQ7gfrzQp5V0LWPPRiPnql728Lg6D
+5r7X0UKyG3fYVQi2/VoacA6KIu/6C6Wu2C07uqkPGeLWx4rhNwdCKKd65gnc9DPZpT5F99AF4GI
7AKvvtpu26juL15qJYTaY1iK8rZ+MNL4joECIybWUxchcFyht125f4TFmi6mQtO0vX02xLwnDbIW
jS6hyb/4QfGkNGwXirY8M3L/m1vK3wUlIwlXz+1FuYnYWI7A4uilxiGy+t/tmAIFs4yMEbl/LGHZ
AnqqLVZGZLF12jzbFVahyiybXVMbD6rpFHwoIrsxPvSjhN1X/TXZIC7F6kxhjl1216Jl+TYBh9uY
AivdTJ1VKeNNt/jECXehjZgIjEpqkqNQwGwqp7l4Yj5NoOVKaPcMQ83PKmVkCZF+2DvzGE7F5G1F
gZCji6eD2wROGBscw4OgWiLgKtbpFd9suuswvARrrgziXDig89EDRbaPrHgjGZ5SOlA+NGKfLqzz
ioox+2xUZ2wdmPobQHMSv0WbFgwzW4KF6GMqtILs9q2/PTpl6IJ/qUfzfc7rI30PEb+bnWuRZ0TD
18fB6CgNYFTA/h7vmi6iR8jfUEEgbgnKX6mFi7Vuepoke+mOldFH0O4cTI+MNEK3Qa8O3HP+QjJn
zhv0NyhVI8J1e06njaG3sWWj7tPmtJ1jvniKYGtQCsgrcG38yt0GRJY3P0VaPuh46sPeGN+ixqo3
czf/CFrt7qKCYDFjKpip+r6CNSNO7mxgPJzIk2evj5dCWgF8p3g7NB0HgW5eGCHO9GWOEYiw1b3a
6ZHdSrosD6w+6wPmWs7pMbtKXImRTIaXJV8zISFwJA3JVKKbfssarV5na/qh0mWHhQLaJ6B6Zi+u
WIrTRF56bJoVCBXomN+uYTPQpEpurIrIFoP9PsziuB0sJrgU1WwPPrUNmM53V/cXRo0sii5Q2l9Q
0WT3BnGr9Inf7g+XGnE76grWLFlwh0SLvemQe5OpeTuZ7c46FERebdxS/egTNv/w212E7dSeLVyK
9SeYWPYD/qqwOMM1CR10xVPOIqrlA9itjq++XmjSJ/G1Gr3jwTcQdjBbHUf3b/RTDW/jxJ65HXkN
fYY8zEPsXSrGrVU01yd3wT1dy5/BgIDXKnB9jtGbNrNfuUfdtKytf/I3zfn7eCSTzxmelo6bXcZA
4pOxfIjdKsAV155NblbHwz0Up05oi+JpFhzFqeaLVUX7pqu/PMP9bPJsT8bwIZ2qndPVe5SQWKsS
wnbmYf7dzs63QViiTvh184RxyTCxjgpUtLSpQK8kX6Eiw90aG/xQvxizkB3d1X6Y9Pabj8VkASsR
InJ5GhSpUVk8PgyVck5BSRuamkOEw0hvtSQlvZJA4qNAn/xJHhxRPdYZhGYs0SUmPee3trRiFsj6
QEA8U5JQSrY2LmrEAowKxVQIGkX6OQjuChRwEKmHyXQPWUrWKJRMMtMYSGARf40x6erM42oJmO8a
PxuZTZxG2Z/BY5Jd1Old4q9dhN1eo4xsBMM/Op5533aaPEIZYVZmYQT044CR+uC18Zd06+bku9nH
tAT4Ad3pZx3FdHL+cDEW/cU+IGaFS/J3ZbMFbbj3irz60SXWnzignHdiCx18Aq8sNjQvz6te0c9F
JAUznqkNpiPpmAPYpOMkj63m+zd026nBVmQUyGONNT/cLuO9lzNDSSt87X3TLoTi2e9T4z54KjF3
6PYeZ5Zgg918laSpMtCven6MAWaOaKhgGdpaoBVFbh99B8fxYh1Mrxe4cPt857jeNq9g9MjucfKD
nrIVYzYBTWGn1C6hrWYrN6zLWagDonir0LMdBo+9kpD1NzbGpmUAlRXKxBX2Upa2wxcTtRILYsz6
klwRKuuDZNBkxAFZiN7wZ7JwnrTUrKGXJZ9ZFqtDbZMt3fryKPocUtvejZYR/owzh1VJFbBo8Nj4
L4BPlT9tK3+QXov1NHZ3BnM7lnf8azFvCqd0d0E6WgynhXOuSOooI2Klu4EYGBcP6mwOAO3jvEIG
nqKJc9dNWFTmu6o/+8aTTkmaEzZmUcS0fb1XCT/Mkk8vUyZ+NWZv7TxF1rNvGyGxl0hp4q3r5Jeh
jP84KQzXMmXMsawR1jTHvfVts1Leoz0kbHgMyJtuuSy131yGtnojdwXWsJwvjJKeR5/hTanmDTu9
EQsTq44iYJ9asBM4aBxZTZx6u9t/YbcVvmnEu3YMMsM06cIFEV8eXhvcjLtkbBAKW3jT7IkvEPFw
P/yeCcvAnU+13eozRf8dJsr5BFDnGfV7/yPvV7N51dW7AkdYD0fm1bF2i62W0GnrEVdZf0mDhvvX
pNvswY6vFogH0akmZF3/2bgeIQ3Nm8wyUg3t+zbBW4+nPEdH2edI1XJHD6gN76koOEHEQMIWM7Su
BDIFQYpexf1MMi/bjaW69112N17Efm6pMHca9q9o4fufy5HE1QplivWzrT+zujoNscq3TUuEHfyV
rccBvS1zbzkURfwY9bO896aC/NcEOL3lUG3Ur3HOjEjU8SOOVoOiQBW8ymEDGXI/5Mjt87Yk5cbu
DnTWnSiyN6DuwA9BgBKznrIjS6Zr4i5Iu1lswMeNd2IZ0sPso2ibwHgM/POdbudtl8XRUVj3rc89
5qsV3WxrZ48O8J2DdpspL75DQv9IhlNyGXugF1PJGmZepu8pNS4zYjTCiidSMRt/Zw+cbWu6t8Hw
ZlMviGYWVPMxz8XjNEvWphVBalNKIKXSL6JnnZvS5LDtBPa6mL+zGrYf8KBkL2v0khEebMw/ydYV
zGdcKq254yy3W3Iylloc6lwXWGtOKLsNdBa4+KyE6XWzihlzALmGxvHdkaXoEH6IyD2dDuAPt51N
rCBpFu+9hV4cP60y4cLY07vjV8lWxqMZqp40t8CtLl2G1bGmqhMeYX65JzogJTRWg3qs1MTBym/M
n8wFgeN1Lxl3uX03XwfPf3cX7Id9Oi6HDMLLpheMNblHRZKQ8GZWYyjc9l1lTXFX2lgbPaUPsiHw
eBLZhW73Sbtwurql/CxrQKRgE9/GofvLHrmzKm6ZPLmLZFfeG0F0NyJu8/KM4OWVbc96fsNt/1Vh
3dpaPYWYKvYsSotdXrfvfTZ8t+7EgL3L7hVTn30XNJ9eRRovLjQAzqT1oKVvQ2y5TP6AaVCcZ6Ho
xmC7ZFEFwIPXHekyhCjG6pOBQigIBGk6Pi01T98jqvpHOzNPnFtnLgm0qwTZRili3gBdU2KQDTFa
jLdkASy9YqUMbmWP/qLZDmSsrwS2R+bbL1Y/cY1pBDmZZxAoCj0EFurE5CyvznIuhh90I8fY8bGg
2TEcQakQ5qYhWRTPRPFS1prqm0cEpXjbLHipcUgJ5jUJDQsrEMKHTcSIhmOCMMlE2HG9HeEqM/xh
RLbVZZ7SY9bE+k5JGqaB9VhG6cwsi/83Je6naVRQMvRT1ku8s2lvhG1m/FlE+VhILsvYYvLhg6iK
x2I/2frOH+hUZOUhhChfMR9j9bVVvpu9S1UTvZivkIEqz7flC0gpBuzADdfLkaDlN1vsg4zhn1l0
BmZNJDuZjDviYyCAkZZ8dBcbGTgjho1ZJVAL5vwuHr5k7WfbMp32ic3udGbrYEpCzptVGFM8ZQjq
QqOevuyesg2nNcLH3jxOTrI3QTlvpon4p5TvZRGL/JwpRuap9o6iJbpsfTzoWAr90AUwXruyuDMx
zN+pfrYARVQNWtg5jIwAzSzzwaoZqFKg5DGEY/kZ95k+GBXxW0tmkWTZ3WnHGQ6o0x9SK3r1OKPC
0uDRdePfToL2gwlgthnAWB6kkb/i9Vmxj5QM5qSeuyjnWBlLHSLQqNE4GsHRENhSC99HIdK55yQ1
kfK0MV99BkpdiYeuTip0JAlonU7ZYe2t3JjlVA5QdVW72CeHxl5Y86duiTC0U4VfJhsZto9X6oEe
7zYz2L6aCTaxomfe4QYPkC1DQ8k7bgBrV1nV81ijC6AL+4zttNz7akQWPm27yLDO0oODMGIXFQ9c
eNSIjbhA6vSRXATWgZMb0byfvyO33dmjU+w6O/2duyP2nwwUjLk4DySakGzmdzyhA0N1i9lrjq+G
WUybY9BcoOozl4DKm2dV2DnT8mTnDsFZ3ZFkCNmt2OUaxmYWjJ+2iN/xR2Alad6tAC8KKzGW6S2/
2tZPcyzewVWztdKIXWYJDySlDhUo/ltqeczOksxktodouoJQdzjcW4LOK5tCoO6cJbRJ54QbFDx7
tjzmOWsTy+AXL1inyajitPX5DmQT3QoudQvRg8Kk49OlleCrtlZXPye/TDdmKrOkA3PweM1ICZqN
iabA5MatrYsaS7kbEBRtRuA1fllg9FOJPrK93FdL+cNFPMD4bNhrO3+3gFhdTkPuNZss42Yq+nIr
lkbu/aulTbxNTJeWliUltpvnzjCQ4ZfRTsC72i4jiM4B5BgWhJlrLj3gY+Cjsp23onvAowuiUm9i
Nb8PVR4xWzNRjNjyGd85EDbe25A9wDYqVPDYMc0n6DboWGGZY95frNgt9lE9OyHkuE8ToVqEuuuc
WqyeyA3jD9cN+i2z+eFP3as12yKs64q5mIZ1b0Y4qg3PPnCQAJ4YnfuFpNwtnXgy7eaexFnGM1sA
P/RINBvMqQBkNO/aQxpRFiefEu2sqdAnPLImas/9yLM4iuJLpe7vWtQlY3e+bokUn762Wuz6QGM7
jsyh5lFpNPupTpTOdsSaQ4+UVdvBCPqdYpFE4a5fZDKR1hOPj8znrxIzkWVRS3p4/qsoYg6aeMmh
AS9L6NonGJi7rPq1kExUD+W+aOR7UnT3JtqZg+1mn4Qqf/PKiSCZ7Je4pPeLnOF5Zql5HOLgO2+m
ix0xsirlh8P+MooaJED9NXCY8GX9+FzO6mpYMzdtH3o5ArRMoFiNEokAcqQRDtAqxa3zbiLVcr1G
h9V6Xa1z2xI5+aaUNUwhdyIEsDYxYSf2fWKR5Jr2Fqt2ouUOVmvKjYUdKjWQ2KUZ4bmMrHfGmOL6
C8g/Lu2LaCws7dbWL5Aalb5Flo4DRE0Y052r2VXoNkBgb0bvLTThcDGd9xRrgqtNKo9FPeSICzfG
nMT3/AYbPenuAh/1EccQyAfAvA7QI+Zo7jtmF6x7pFqFWQ13EP/D725pz+OcR9t26r/zzmgYAFCU
BDL7YcraPpXRS5kaRFd5fwsvqM4kt76jtSmgpFuIz0cLK9685qhy8VGmNVxBBnnFTpdl2xrlFdkk
7scARGwnrJbZLYfGEPxBHXYaS57XfPZ+N8iC13CwD/Ay7laVK8E/8SWNgYL74ZhPsUluvJTE+2QR
onLV4NVcRP2lqojhQf66XnAMxQneSQEDHjgUtvWml93P0sU7LXtGnsoG25WML06TzocMc4eW8spI
DoWDTs8cML/bkpibpEHeLnzm/wX+UEFggl1CyzdcCnRrfGtyQzBwEg86KZ9QHL67gtJb2/V4IB5c
hX1rn/M4ohJyjTufPUqDMcPsgCM0eMYFmjo/iRjQRUy/msV7mSarAEiBcrjKKJosjMd2W7yVPbOF
LLDfszz/hp5+0Uv/lhYVeLeEWBcw0rza+a6lyILAvGsSpAW2SY0xYU1kZPDHLDOTCf5Jzf3vUjL7
rv94ZPWEXkOnKRr73qqLizJ0dUyX4reW3bUL0ETOMjbh4kJOHWa6qBT9Fk95W+36ztxz7PWnwYge
St9/SyirvN74aKJg2eWoVEKvJUS6SD8cD3cNgAoGEtXRRBm8MU+idicMkz3SL9rqsJv01pHpgyTa
c8NI9dxgCKz8Cq54Zpytdt53uoA55UsJrSfYBGO+nYYx2UYVSBZI0GZB6lJbM6jZ1olh8RtiYbMY
L/XpKe4WK5xcm1CcUn6jsku2zmLxERb5o57c7VhojAu55NFjjcGWGQST2hIWxzcQbgu/b36aEv+3
7MV58tjOjQGovoxOf+eY7OJ7IAkXCxlvRg+FtowcwNkzLzKKT3OMBI7wD+BNowybieqCgI5LJ2gJ
hMHW3DLUn1EaHoZyPMR13n1MPDt72+V9doNCo4XRIPvM5SvTJDCVSZmzQqbdE8KQqHDb/2HvTJYb
R7J0/SptvW6UAY7BgTa7G86UKImSSCmCG5hCCmKeZzx9f864ZpWRVZ1pd383YZkhhUQADvdz/vMP
jBNrVXG6xDHU2K4hKWJ33fQVRM8moXEn+nLeCfuztG25ZGdN1hmI1NqxA2urdcl7Y+o4GkdhjucX
jlx5z7nD5rMW9NIbK8cuPsrjVZT6WIsQ8aUSz7auRpSiWZJobtaUsOmPWgWiEcMEnsk0GPRYMHSw
S0IR4feQ+be02Jm4fnNeJU7ymo8utLkB2jJAA8d6jsmLcP3vWLPJ8n1qgYG8liJs5O4bU4srWGC+
zLqBtxySwUWu4x4YqO054ABfE+e0KmP3NalyazXCJ2BISE2GJeXKdyobWPSpbWS39BsdSzIS1lDD
Qt1LQo/wT/akeIbcYmDuw2iGRYlB5gL3HGK0Q0S98FCDhSX9V4eRZVnIfAUc+J5pOVDQCMJQvwwW
pP8kDJVcrr3KsnrKnVaCbM0dkOK8i+sMfqyMA4Rc21wE8xJWxbTMjHxvMKe+czTj0RjFW1QPmANk
/mbS+k+e7NbyNJ2Ztbpvwaruuw8/BZnAJwGNfJ9YFk5v+Pw18aUyjMd86sWSKCIdyusIrZDjMhvu
CiZoLVSftddZ3xjtIONw0e10xuvgn0DakuXkfRliD/091BCam9orD3qXaOUbXmBfcy/XolPuPHST
omLsXuFmu4D+BdU9fg9tlp6F1TBYhqA4wl9iHM1Dg2YIkTLwYzG7uLwgs6xMnOP0LjnmtvlA6AT1
ZyFZfs6X3jDYLLwcvl3vP1QJrHfVTnUVPYp1xooODrqE4cRLSJ++HoYI8E4P85WAMYWHF3GShWlB
RzO+NPZG6Bj5ezGn69xiwjCPsHYyl3msTRMczl990K7sLIMgZ/DR61k/xFXLCN08tz7xPY2Gqabb
/KzYhaHES1rOiDz0oNOescq6xrOzTRPp3uU+kVt9e6KTshu8Z2zYAU5cLlvGNVpTPEodaFMM0jwN
2E20DraMvjhkVZaB+zUf0OiJuHGDpdNb2X0JC3TMnHiT9pIo5XIT4oOtcWWIh3VM3ixDrCys9ZeW
DaTqjVS2hTn9CrlchF4TrOZRkrAX34d9Wm4ksyv05t4lMYKv2JRvA6Qqwyvebag8gfMFCT1b9QLe
nNDu4jJF+1eUZyiunxBFxnvMzby1Z1qfmmm9QhdEioJtXzTn2Hzacm9FFsWPyvll0bGdsMfY4s22
cOprS+zmwlA0y5nJmmWY2WvijV/gqchsLfMhteHbcpJ+TYWlEfxmVTB1enjc/XgXBxnU+6D7MWqg
4kDND7V6QGx+odIypFu3GwXJlWm6FQWkMDT5FE9sQrVbuWsdef0Ov53NUPYvHSm48MUBshFUrIo8
q5du73h3I3b1YgbFh/xI+QTVkPHWtlG0DF2o7R6dTNjwfhfpbC+MoNm7haYtymE+maTqBPWwx5wK
JqB0UIzHvdoJgRQNq/0avtsN7I0pRPioGb7cdqyqBYIDkpKpMx6nEU+qAH0MZkRltjDsgi0qLZFE
secPHLeGblAyxhNybzzDGcC3Z28IRyqaZFi4STPCzrSXfpZrqzSKQ9LEE9jyyPlR8L2I2NIXoRMY
kHo6sYB6icUxK46B1hOCpfu0ZJbmCX5VNgTEsNKE+SiWFvNDWvXfRsG4JIcNtoDEgRltR1xcX2Hq
VWfsiiXWIeSffdoWRMIkn5+ydLZo2IdWmbXq5Fl+13sIIPrcbGGUR5sSBY/e5fGypeAAtPVWGQ6K
B0fnhgh+7orOGu0IJgA2MoENMUmRE+5Kp/zEnJTOpMWDMXZgTrWS7dVrrEdGl5uwwF5eL2COZD7O
BmEGg0mO1UMSz2dZF/sqdrg7zWvfx48xlYAzDtEBFsoq8zpnHwWUL6ZNw2TV4RfEnPdMCoyn8AAo
fJwKdJESKgAlI9OhTLqeT8IMatLcM/ZoXcghxi1wpRLAeR/vxujdCLGeqHLQABl0mFJhbVv02aqw
h4YeSd5HfX32B/TddbhLJGBchmlSyHm1GQnnIIIH+ymNuT8rG0VT4eGwW3k/0ml4iEZQwgqWOtD9
2e5DZebpR/hdFd/IWGEsGdh7AsXWIgcwtmSEp9wwkmdoF3umOI6hzBZ4QM8t1heVeSqnd5+cBAgQ
cAfAWY0RppvdVuS+YAeUh+FhiL77riz35QQakcN20bwXojkDNMvII1h3McXePiiATomwAF6d4OO3
2rzuO2zUIz9aQx/M1qGQOdr9hygIj8oaBfa/wPdMFQ6j1d3HPtOTqqSflmOyhkUbYMoY5XeuURG1
RKKd2SFXgoexLi3FNelQj2JNDEuXCsuHvYuyEaYhU90kgBHMEFidlO1dpXUuCFmAYjWXtJFYf+BY
9xPnyhdaBmr6ptnjfrBAQ/aSzpDvICApKVSOX1a+b4fiOfPOAHnKw0xnAMPxofm2eAIppJgbi2oJ
Y+9nLcLPeoA5Cy1i4QwgzEnbIdkwAdab+CvQmDhLm/EQfIfFwF+Ddw4doyFxmYyBlsF6t/TkmqYj
XkzKlK3ravwLoDAknhHcwYd9nU2ifhmrxzZyBXRScJ2RsQPi0pAVOi52mZXt8AulT8gQNQ74lxfZ
wHXFGh4YGiPM2tk6kclyw1JAH3CImRyb+fcw35WtI5dGBO2jnlOovxFGnGW+F4nXH/QpJerrNOjY
lJiym18ofucXDyunsMZfk5lJDP1tuqm83EUI7hFge7ER9vAwdqa/dOKUH6CpRFSMBJegtbiVNrSX
XdfvI7f8kdU+bwlUvgEDF3jWWLa0I3TuGs5koBUY+HTFdtQw+46+eV1zkEbp0q2H70MJN7XJ0u+G
U98zY3xLLbgleTL9kNiVtVi9BnP7UHO8mbBiJxxiyXze+35HsdRdUsmk0ffRKiXSw5dqpDeJHO/c
xsFznyMOyRrQly51vjpKfrxnQubY7qUaepiHWclIDwBTqf9KdGV3CKZXnaW9JFG8wW38YCUSUwQD
hxQMfoMMv6ysHR7YKkcaqD0UbvjYzGjYUJtwB5tx5cVRto41usEotgEI5uKHZmcEukNoriz3JO3g
ZbYi4pBHHAY55b+NRLQecs3bEHXe7rFiUAeRGnnUUG7tr3bQprWPBGgVJoO+DTXx7lVcFhEXaPB8
muWoOYpOoCIMpwH3a7rmVECd6ppP0Q0PDnwjSHkQDxIh70TUkCujY7ibUK7SF+Qr0wASD9KHIU2B
JDqJN51LO1QNwbuGyTaqJpZ6aH0fG15aTeocUI6zSrCbuWvn4urHpr/zCfJbxKVmrmdmnUvTMdL7
2Cb9q5+6VdmyZcET2wIb3fHGP4uKoXGVse9UTNfCUgNldG2s1GPJLi3w7bBMxNwvOd2tlcqfruUj
rXYd/N0a/qhGIiidOnxvB+zJfP2p000C/kT700qjix+NEtcJ684XPWZo8ERCx4IyS5cDfA9qZTV3
3n7Iovk+gLa7wqPO8cejF7IakxzEbvLQAOgS81nUnQjrYFCCtCaEPTpQdAlrfQ7QVSI3yDLkfpG7
nSRTNXte9iU+G04GZwDLR2wkff3B9iGGdcAZjFrSgCF8HW69ZAzf01vWl3Ksa27DVMyo7YiWFvF3
gquxfM0GTuiyTF4mEhcJByAHrQjCDYIEMKj+LrI7yFyw9V0LNaJVKix1PY24j+rWS9vU+8mE6eua
AumCr2OuqGXVbtLCC+jJKqu1Q1B4d3GMSNKIDWoLBAHMYIO93Q/FEv1Z2D+MTfsRRNGLhiJ7n8GK
ntXspAjrEd2uRLcbUrGCV4NlTMme2uy1LLJ2F9SvqKKJm8MXI7QUAZoJ/ZTQqwYjmTHCoWMZMfgp
yujR0fyQkIDwk6AtRl9bXO+yFXDTOkVOjJwtXlduCMiYfugEtyyjnlYKh1tCb5yVkSM3MEUjHsXo
bHxcPe7gkRHCwAS6QB2fzfKl6ZLtKDwsF7Etkm08r9w+uUYetXxusEt5iuIjxKmaZ9IJg20dLFvt
zTdgPvjCxyGwQGfuR0xdUg6lqeKRMK2ut0VKKFoYMVfTxVNm3BxJCcwRZUeFQYIy3Pk9AQwVq7SC
i9jj0DoH6xl7xlVZStDzRDwkHoBcNL8JE6fvDOjChS5oON26oezGPFUeJBbpj2lhfaM6Y4+iCLyj
WhqewwSSfOmPO8aO/QLnxnRLz7yGJP3VlKmBrDW5D2aK8DA6w5hE9iltGl8c13QopDRKhG6zM96F
+Aj0AgP6kkCGFevlqgdsDG5lvsSwUeiOv8KBo8fMochgUkrzX5SfeOJypOH7sZp95xDORkciBIj1
xMngd1G3mjXFXzN6SJ/Zom3NLy039zXhnEOC1ES0+bbA7jkSOIjIXvvextTK3bz3NEZ0jYJJ0Crt
GpHPeNinGHLHRMc5obEi87A5tKO2FgIOEl4f47LQt46B615hRKSvUqYHrf1tSCNnPXvXsWjsBwHH
Va/hciTYumxLUinDty4L7yrO3WBUtlPa/MORmOI64Vep4PWsS0Hbl0bvk6hWNW/oO0BJiw1a/kvp
utndTYL2/zV6/5tGzyWd6H/X6G0+6uLnf+yb9CP/av4o0VP/7JdET3P+IWzbMXUdHy3heLqF3O6X
Rk+T/3A8oSR6popDksYfRHqO+IfpGZIvCkci0Tb+KdJzDPUl/AdszzB1/rT+X0R6Dj/oD0k7tmUb
li2w/LTRApJI8+d0NRr9xHGslODOCogmZDNpZseDZNZyoOJQorNXkedZUYa1zyLq3BVvIzs3Kp+i
FM0CNMVZaTjTjkDrCzvD1s/Ni41rRyzl9EBHROHNeBge4EfMKKUVCJsCC2ihgsggx3LcWFYXL3tX
38wOciNfQ/rzc7KY3zXJlZLyIFUCRO1lD4y72UVldcTV1F2YtIqg8SevHnkRJomOfez3KOgvo0jv
Mt1677wCazgM0wxzW7nwcBE4oRDACGWU4fdWDRj8IL8YSXHBEy25BfRF06fZ1A9/WBbHX8FF/5F3
2ZEitW3+z3+6v+cZqbsMXVLqKDQtXMWw3/898cfStLaJukIwZkeEOIwd5lT5h+diuj6D8TC8YgN1
jkk4bSYdWvnAuCYeKdaZ0h2LQoWwzPGHNL0lpnmIukP2msJnk2Ojg+9ZvNgvOmQ7QGnCRtr5EEpd
+SkTRN6bL2UE/YzTgLP5Z0uSBg/GParvIhpin+YwH8IULmwUfbc9/zPzMKYmaRvh4Yzqp8+exnph
AjB1wlz1qJWy1jh0ZfYR0i+gL8KG3kXpn2Qf7LyUdONPqRnnORUnrIVXdqQDpLRM7/BpB1wYc7q9
npaBS5J6/lbN0BvnAtCH65v5XAijicCS0V79GoGrjNY1X5a63loi4Tac8ct1K0ojUOAFwZXdLxny
5/jfwc/i3zwqQ/89b/DXszKliQoWniZrX3398+MlygOerPFf3DYRzZELx6QUZ4/rUrep1YxD6Rfh
Wrpn/LZ2CEsvqdVS/UJPqUAZb66Dejme1Hd7Mw9pNJMcwnS49yBpyFpc0JZoi1QKzjnAPkP/qcnk
w6EiMjTrAxo+HM3IEihCuVtGra/lJJ+bpPowC+ssPL6cQACJqhwsChgXqCYriw/Dpk5MtPAV1uiH
xClzacgMW1a55yT5njqsIY8uFAfQhmjnIVtidrKGh7hqBMtf+txA1ME0iRZDLm6p8CcBQ4FYrxCt
pOyPxmAfhcuV3r4yR8WznTfH2RSHIs7CNZ2LAZwyMXNlMpZ5XDMcFnh1PcpdVmFeGMcx1JYUt6Te
NBsbEy3oC3xbNzhHMU17p5x3biK3ZCU4TA9UlnUsYWCQ4uQETbIJq3MTkESVEseAuB5QaGIhEG/y
Qw5qA4oF7m868aTC85PdHIqVzbhrnZTJd4i5j3/9JgtDvar/jCa7bZiOYJ5Djc8uLG0VVP+H5ZHX
kZmWmIQsZ7aaReelB9MdEhK5IW/7HPArz8dySk7t0mSmupSMeNoqv1o+7DAY8ye1qyHjSFaR5NN7
RX6nV+I999gjtYgHHCNxGmi9Km1t1vZDiyvfJvDATUjyOTdZxrvNv+siBps1Y/kZXwu0plW0qt2n
ukKbgVuevgDERbzho/RVn7LU0s90fnd8eQIsuCpHoC6SZ4N2YCDuDwcVnJ7bb6INzn7lKm+ZpFxH
GuQGmwQl+9jpEy5iMV641VguPM+EmzPhVsEMgoDHAPuamUIyC+lOofwQ5Ohrj3XJoFm5bxr2pS6y
Y0aU4iJw3Q8PoyeyL8GhWy7EypwOm8Xs3tPaaSt4MSxrF47uWwLjATTKPQGEXowZdF39h6U8woaK
dEqKTESGTMYh/713XRfRAXEttSrZExtLmBxg0bTSi3AhhirAAT7US2vz2b2k/T7Y7gXR4kMhiqdu
yI8294ZX5Kcyhsw7iHxjcWoGThZWBLQ/Jun4ffOJBiJHli7yULq+vfpmXEgfiSTE/VXZFPaFPKnh
kBZGx9v5CCZ3oS/Yxtr4GTQ55LD4qlf+qWD8tXRqjMcRbAIaFUvXjRzmesHV6Xm2nsMvyz3Mk7T2
YHp0zharTJ13OE8dBd4waOk5mp0eNuZAbKNklhN57qJxjd1sFVenwcgeGsd1yotd15nnWl1Nh+v+
0mMbcWsGbISNyEBunRKT58R/AYC+RPRGGK5D1dElvHeD69aK6NtkGw9ew621guiK8vTQ2dpqTKKX
Xid9yn9tHLyC40y/qgvQIo9UtXgALA30a8+gaLDiEnwNQfDUkONTwtEy2+41JbxeTgjkGSsWm6aO
79OIaehkj8cED+nS5hMnmmYvu354qILi9bb2aQMoAyp6AQJ2aB3JPDE+bleH3+Tlr993iVHCn153
fBAsDgMDb0OLCLTfX3e9QzGkVUi2TMlrnUeHynaP2eAe55k90emKHy5Nua9P3rIN0Dz0FZxEdcgW
nGEQfrrSrxeOMM4pB36Bqcfti0bEqduiNsfk69zClbJ1ecBP/kN9Z5czvxyn7APBBfdJ50wQRFPH
AKVJl36UrXWOyF2MBu9o1vJY2Igp9bA5xgbkMz1hc+w09nb1AQC/zr3QDwy+tIVsOLDHXBbLwsRe
c4DXMvCb2v6cVOjpWsCAhZa7d5l4499NyxIB9ypBmZebiNHaiESBm8sXlnXhFO+HAd4J2LUcOP3Q
LQqVA8QtIqgkqrXN7dDXzHI1Od0upIxxKHAmih0cFM9//ZC8f/eQpG0Y4NyWKaHx//6QJkg9XEkN
juT0Lnz2jghZ4xGU8tjL/KORxUcpOFdarPFaJya7yuL8icQ9aFugxO4c42b6oSox9f3GDBrBmGCT
VWlFUgwvVTS4P3zQtlljn7N1CqucfwA1+BBE2p0evKMZffF8YDd1DDsZKMztGWh+8r2oxhf1rFSB
F8DmCEb7BTnjMU4Ike0b4CgbFTLPKuJfFc5wTjz7TKMMGELWZotb0wLGej9tp6rF8a7eCd2i5FA1
ZAf80g/EkFnncKBAKNTS4MfmcFDyIT67VC+GzamOkd8KCAL8PqVGg1D8M2808InUwtqWLKmCg4fQ
NSqvqL9oFt2xFvQPLUPptQ+lcRXpaM1hX9NC3KvnhxL6qAo0WcwgMB1JMK5+rqltsfpl5eEfClG5
P2C3dK4DQJrnqmcB/vVTt+S/HsU2RiVswJ5nWa6tuq4/HsXcwGDwDEgVulUcUfBc9Cq7NDBwraw4
0ric61BFUWoFZ0B2KHtt7TC9sMhvMfMDXudHph5Hph5o71e2zl4z1nBWqqo9w+wSXnotRYa+O7L3
Rte+stNhLpwFE96cE6NGdA/tR1zlB5y5jtT17Nsew4IFQYRXFCQwYtl8q4pP4BbxNa8DpKQxZ6+g
l6efhz7ERREVZTDtiSOgeqs+Jvi2rNpw8DhAoGMj1SyYrUBx7YrTFGPz77t4Jbh4+/zazUX5lozQ
gBBsazJ9bgMrYWnAaKIbwhFei/V1jj3MrXK0fGx80nxIdjqC8M4qy3U1dRdhFwfYM+vbOWd53IVy
gIKK/h0qBmSDwmZeGLYI6UOKAqZfBuZ7pzlS/BOr3lpJcNba4LPTiNqzd6Fm79DL4fCrqAbw9xg/
OTlKLioqRpkYTIt8PEDPce4Ie7PhYwfrgdkq+cdqGKedMXOrbcy1TIdDu4pOQeIcbuew31ODgO7c
VeX4qeU4OupBsZ4Iw7NGLgXNbr1sanJAMbCCGN3CueeopXQtOSwwsyBChWO1KvjZob/G9+jEIA83
Ize8mhmn060aKTM8F3uJ6yqlyaTxh5kWr1oDt3Auqc/ETi0btZIqdTaNgjXH2nPL/OKMnKxuh6EU
nNWdbydXhqvAbAl+sXFz6gN5RwjMA7waxWI4AA1yGMb3hZtcAj+5GFl2bUdVu6SkOCUhwzw+8xg0
3zLH3ndxjoQy+tRacrssCikPz7ZFNBkHH5pF1POLVPFy67RniAJoNCkUHbmdrh7OxwicaneVMaZW
aUjN9D3x5z2wPZrT7ArVCwcc17gTBHJTvYF4qlZeD6EctKwUZN3zziSbhjqRjwTj8TQ2P5wYXdGQ
Y94SKz97YQ1ywQHO08bmfHAuTN8utSNPlmbtVE3g83yVD+kUaQ959FVRETrcNZL+DmnIoIxbGndx
QTz6FWLzFW9HfaEb3zCjfw9993RbD9GMQqs0qLoh/+C0e+zc7DKoaiCSlELq0ZhD9sZoggiaMOko
kIf7tpXJKtV4kSP7PkBGk/PEoyJAzJPZL0MXv7fMnxaDetgtJubk0H5ThdBtvamCfYyLV6RtP2r1
barim8wKkpQNfwMSfRJd0gaVveGeBGYWIy7MIicpNkaF6q5dhU1gxUWtXoUvWDzhMIDAPJfcTWTA
/MbyTerwKIYMrqXu/OgxtDP9ZheQu8XUgapX7S4EqbtoxfxTiLtFDgsjmNRFQ7goI+febAhUyNuN
ZiZvKi+g8JNDTaNw2yJmlWzcpPkFW1bWk0OsinRo8DnURrN7jaRJw+YF1zxgHpVO0QE/RVVVcq1J
lCD8xJtU+VL2ERGyGX+rxXzdRApQTJ9l07wR63DUCh0MSL4XwX2UN9/Ur0vJlIdnsh6REaDHw8sX
TTFEcWjuGi8KWufrwI8OOsRJMK7F2pPjjshEepWuBifg+twA4cyoa8fYHp6cUv1Py1+nvMO8GFd3
0k7ote6MGhpNiesP6KvLAa69KgwIE2/q7mqXOdP5dvkeq1yOnEW6CZ+QkdkCzZGRscxGTuMlLqc8
pDm8KkQo0enPuoj0YUaGzvSSZCz81KDTyuZVw0BlbU35pYyKY1dXR3u6s5rs2MACxo1gIb382PTA
TpW9UitWLUvsU49uBEGy5GUE3dvJ1F7KpuQ38TNYxckcHDGdOavWrzWwoQ9z/b3HtGBlaHBJ6R6P
oUg/xrKDWJqDwgErX1F2P6XqozIn5Cn2zRd5V+rTNapfQ1i0C2O2u6IV6y8YflT/PrI3N3UfnZnH
XsAzJLqD0SizshSKEGxdbpJb65+FNB+GBu1BtDI94ut7LMs9MuXv28FeOqXqNXikvtqk1eIonDVA
3wPxsr/2jshILkMH27ovrZ0nuL1d5J3UmmT6u1MrpsmbYWXPjLGU5UtyET/sATGN2iluD1kYc4PW
MNj8dc0g/h2449lUiTaopwCP+71kyE38SmadcW/v+ZzherKCqk1kBFaAxbg0vXJzO7qRy130Iblk
SFmZIOZbe5jx01IvJbq9LTmIb3WAlsqzidLEjtZSTaJtIlnTWKbtnHDIV9spBGr86wswf7dUU/CD
7eigD9KCWiWNP+O1ujngXFui/FCt4O0wSifBYA0beNWZghN91aPcC86+G35LvBPqHeeRTF4EG+LX
WToMGYzt/r5sqA1ElB5u97x4jwreibnDekDYu1idgRaD52hMrhbfZA4IrxAK12p1qQeZteOh8F2L
LM92N3rWRb1of3O9rsJTfsdbbPAWHS4LPHfd0xW0+ge8BXE2OQ+hw29Wx0QSf/UhU251qtq8dFJt
CzdooQ79U8/HbiZrV5r5Je6iqzqF1Suoiq8ZxuvCWw/itXcpDlQBUPECqxs1Gf6d5dn7Oq2OVA/H
KgjOFc24Qlu8yNtgCCokxE6mVQx9GUapE0vd/9uBZK/tqnvwSGJYpBn27DFHAxYv8Kf4NZ7uvtml
/hnY6UFVnSbWfAsRYh3kVS8EKh4JClgnJCyQLbBNa+qQyfVP0JRMiNO2Mp/0Cpp/0VvYN9pPDumH
5JVz2KnisiB1YhH/CDD0F55yMFfoe+rY9/iDXW5f1FxwkpIs54B3cNJT7GiCjbos6cL/G+t0Wzi0
cJXd86qPbA41HkVhwCRdbYVWBOerTvJtx/Rp5TcQaG3zhbA9aokaDwUYLHCw1ArCjiGbtuq1vx3c
ZCQQX5OOS0/GYMXF3tVBBPyZejf3HMhP9d2tpiMmycaAulkT/sbwTIuuDSAeBMBmPao43UYwmKtm
uS1TUpfU2QtEhULGBGsrsEFaEm/wKsfxIbbY/juDQ13DZs3WwruoDfbBBByHQRI5QMK4Vy+LOkNV
eeExEZ3KB8FOFDA9LrIf6o1XdbotxmNOOTV6bEC3gicLOHTUZ5tbfpwCoWJgjQXi5+SZXHPUDIBP
26hO9x7nTaqOiiAB7DPUo4aXC8EjAxnNrftqtq+x8+y36JNuYBKmL+RnMiQEJLoBdY7Fh9Xj9ju8
mgOdCmUdBfXkxc80qDtghUFpR/kFaidSZ4U+zwnePcvBDz99BRk5fYCATUNbp51u1fytUPVeSru8
tzosxFgAbor2NSrOfsPHLHB0YNE/wjJW70LjOzu1esOeX+OL4Yx64p8/x8gsootruFnuLvBUZc0z
MWfWE6+NlPZPPF0EQasGPlv2eHANeTJ5L39V0nyrpORjlXyjO5oVWHWDyJBzHfMgPaqfparYkP0G
y1qiSJ0n06wM1Kdw2Gu/9EmYQXk62PvS0e7IUgLuYy23dHzI2Z+KPH9I5/AC+nXEiesXjqaOpzAu
k83t1HIlh5LrFtYm9Uxi8gCkdHN8ELn8jFtJjQWZIMS4oJuQbdhFtdUD3sNJ3fJbNaXp/WY23S9V
tqpfjeABvwB1q3ChCMF5mPiqcZKeAbKMyOpVT6R2itLhG5uwPzr0T1DFoWvWDQkq3ep2iGZsULfq
6lZpaGSH2itRgVT0NXvtbWnctmNnrFEHq415nvDHrJJwm6n+TjUhMWe9VbWPfmSssi7+0csfHhi+
G9Q7VXznPGdftUXPQET8izSHHRlcE4pXdY+gj+3oei7qBG4LSryCPTSqwidjTh9SqpTAjLDszyg/
8x95mb0WwtAXjf6C1V/Ey+hHu9sMTdVeFguiuB/UlOJWYBmZ+G514f52ypRGfT+j/1UwpiqbNLf4
kPi93G5l5yNgsNt+e7vauabQCdR7ag6vYsAhxq95PbhWaJ2vXv5SRWx4t8Yrx6xgRlu7qd3gIW/h
cE6y3Hi3t0ErsaukO1Gtze1R2iE1aRzr95jeHtVGVzCCGMkOK9ka/vr8ErqqKP58flkmyBRbqhSm
rQ70P5xfsy1Iq6gZJ+liJjYC0n7TYNIg9LPVgkulzEogrWzGpD5V4/NsgAnaM7OaYHDhUzdwtkI1
CFToUeHo64oIcoUc+Zl39PWPuIPiNEM7XxCKSqL3PJ4UAJQ6sb7ELQSyH0AjEWtY2BG7c8N5ZoPs
SorKo4lVkN89zvr0EHuMiAzFhUMlFPCBAB5z8B2FwlZ2+2xXIJplDp3dLah8mIkZoEq3SZWad0WC
y/KVNVFMpqdlsg+hLDwnrfHmYwziDXhFzxBj5gjkDKUUMU+KAt1D1pra6lV3w9dgAGvCdGFvj/IS
ohLHJ5PBifsoWxZOQgAxyn/8JtD1pPo1KI1XKCKtFtQb00QMtkUo52xnWJC07fU3VJPwPgmXWCLF
wtVVffyh5fxiWG3pLsGyJeixZp3V+G7y+1fNfFNT0dtM1bDjaGl0X1TSXBU+Br8gQtcdN7MtPfRR
XAA2Dgp/dh8LFQ3iEqaF6OHOy+FjkF4XrosqPudQOtqXNBnv1U1SOS925hx70r7tOqRoz75uCGML
s6XHjjxq2S+UC6DVAyOFI6J26THXCVAuAwsjNPqYSAJXmK9aDdponqPAOJNPEkyErxeksLpPDZjE
ssQuBdIQvgAhSo3MaT0lfntIx/FUuEZHcq325SSnigdpi+IjapMtBPMnhehpZrAvCmXMWWzU/w+j
++gibeH1Y0yMBewN4euTx9J+LzL7HTdMppwYrmCWYh89s34Ncbepem54E6c48NXPt7miptBFP2LV
pDrPpir1cxAQbwPuDjqlgHDTU0Zz/xdKHvtTj7QJtij3GrIrPPP0JxMQcoly9g1A1uKG6CrYOcI3
YOqt7Zix6bDsiFs74jfMaF29FzHesVY1LP/6vbb/XVnq0ql56pVmkv6nsjRjLqAHGdzSMOMoDNOj
MVOCRAY9vW1ozNirT4msPrfmZVRfHY+0R7R/nBrS2jkKa3RuYKB/qjV8QwngW3dVRVdHAUiZdoM7
VAl6q3fU3wQuqU3a9Fjq7GKW3t07abevCCxwquygDu5bidd6KEQFrUok3HmXErXW5saTOpG0JFvV
snpKBeOUwLVP6pS89bmQJFkjFaqXzNzfGpnbSYRC4w72xbPnaT8zj1/61zfQUpj8n/ZFCf/FkpZw
DDqyPw1WIisd5q7hNGyFdbbrtSxheXQFe4iarvh++s3LvrsEciBNp20BW3bUsNrBfbQI+9VtjKKG
pBD7N7p60JN4xQXxtQ/ms1Yz18gGKH8xIZC3V1VTjAMF2juMlG/bmULq1ciFtTGnyZeC4CMyTZbN
iOFF7Pe7yoBg3CYCJj/Md9yELSRD07JXY3Lyqqa/WVLmv5wUlu04JoQew7NdGj215P54UgxdjRdI
D3/Xn9K9aW+xMqAKEcWhK6gemAYsqdxOfjIxbu6711KOz7+gUYUyqVwzwLaDqqLYFrulC13Rs3Bp
dp2drkrFKWIS7JLdOjPDraIDvIBH6rXboG4IbHsRWq912z/OEQncCPTZg1LqeAwLfCTus+KXiBHq
BYOYv1kMtwHNb4vBsqUORwqWDC4fHIm/X3pXq781OWxQYVInUVk5cnpplLEMaN08YClaWcZZD3cR
dhJp/RwM5s6cuo2rERuhDvYbAKeaA1XMIBF58kmWGeU6r+qHsEiuXpb+TWtq/AuWoD40j4mb6AnI
PX/60JFe42Y5efoSq6sfhlad4DwA7JAb2qGBy2l2esnoxfaODc6RaR++JAGVoh2inEBUuQmy5G+W
kOH9C9GIzwT/lH4Z2YMEOvz9RmKJAqbSkUQW9dnFS4rDrXZUiLprjsu+4dRVyKqiLWSUyLf27YZT
j07w5AUvfdl+K/DLlApmLSbnZE7VMVKe1oN1UIiIAjtn8T/snUdzHNmSpf/L7KMstDCb6UVqBZFQ
BLEJA0AytNbx6+fzZE29IoqP7N609WLMXvElUkTcuMKvX/fj59g3hXuaXSxebhAMqhTKn6LSX38/
BafRN60PVwE6I/Ec7tXxkij3ZZbKzyd3Onf22+VwdTmdXOAQvaIfiMSirac8yJmoJZbgScBRLKa8
4VJjDQilxaQ3TJLLscwGAZEWeN6R6aP1SGBRc5srT3Gus4FQ1pgQ98xyhHY31kQd8yXeAVD6lcwF
LhCzSh5JzlEXsxpF3b4lT2gSu7yEXC/Hky4X+2g0VOnKSfCST5HTVVNsAg1IuhwNVc18mSlqDlm5
0NcQlVZsKELhjb8ADlKlvZ0L77MkG6gAk3w+YRQrPnP0oSiT05DmDZ9jcuAJJyuyddoRHrONh9xJ
rIfPHUJtZe8vc2/cWUmD2+yujchfS7jFloG6BC9zjoySAI+n9DYM1X2QV5Rpc4qdBjz1bjRebOjQ
iY5oFF4scihZLjFVHchf55uEkiWjQTpRQrwO4nKg3Yb0mxEU3ywrOYWc7eHEuOkU0X9C7FmSG6Ek
HlIjfJrC5ijh/ARq9byBEVvNvuX6cKdDdiS2R5c4q6mm2zytIFNFSY4TyeXkMhkJxI/m92A14k8U
UsHwYLcZHYV+e0gUYsBIUfD3OuZ6jUwZprCQTbDy/SukoOAlokASHge4lCUwlc36S6cSyJ8l5qEJ
xqSaUgCJ+z78EzzjcM4PJWNQQRYJhuU36WhT/UeQjpSkamqablDDr2vaB5+fSGlqmgTFl2K849j6
Hqzj9nL6lqCDHO8l92IlBCuGAySCOx3iPEsxHtIwP6GhdxsyT8Y8BxOYnyST1bWv0ACeLQLPFGMA
f8TOVxrpP9TxakkcSdJCwsmyViQxJcGvUvVv5oWkQyXHZGr2ghwkFL+qbq5a9Rz6CJ7Lhdo1YuNf
ZeYM5Km6+V4Ct7YRfpPEqbTAbfQHEJ2yB1zWLSVZPmtbLvftezzNDt+6Giaj0NYZakE7hTHZIR9u
iCkkao34EmwwUfuaxCa5BdJDPvzrC4+C1rKdd8yJ3CI5LkinHsfw8iKYbsBnf56i+sUktrcsR4n4
5S8yizMTWE9AcEqbmsMlJCYxCF94/TtHuUz08hLbwotKQDZ4fnU3WBiOy8hD69Qs7PLeI0W9qFJi
TU9fiQDjcEqeQOJ4ssRdAzkkbOeUAqmcYoiJ+dVQxC9inIKw2FigtS5GSkatyzlYRc7aqK7QDn/Q
7GiXzum5dyZ9LVEQhQl4mREOYR8mNSRR0OBp2oM6wCwjubVLyOhiEiHHFoZnSBO89AWSaRy6+D5p
xGLJFwGxH/oLc7hKrlWOrWFyncD72NTudcxSlUPyxRhnZDThHjxl4vfhiRORSPZBSlj+nnQdmRYy
ExL70rP41VVgUWNteCS1LqlETVKJTpjes/By4VpwJC8kD6+jLLKoOV7xKL4Dk8nl+7Zq3pgGVkzC
cY4bvIB65qNjA+er4mEavyejK9J4LAw4DwGDdEvpuxiienKxl36SbecCO4ac5CYqSHn+iaTiwS+p
SQkQxbHyVestjozI1aIVwI6Vv8hU7lX/rvbuxdeWxs0t6TNoIDhPxdBZoYZIekaWiAGQyR5VuLK0
9xL2l6WAB1qSdOV0gm3v/gIYThoqKmtOawhi80ipPJfKd4fi+D10pRMSrIJUuZNGD63ziPIhIVvr
M3otLxPbLLghNkj0BTg4mXcSPVQHyuZU2IExt5c9EWWplesr799jm1bgLLwraX7qyZQX8DRE6hoo
i80lmgICFNoBFsBkPQC1vsCsYWW/ak3K2S8ZQ/Ipkm9J3PRs1v06GpD2gbGnVnAIVegvAMXNrnKs
xmMuQdTLjNJIps/4SpKYlQxWK7veJXPZUmGqqfG+rHC5JA0swS9BR/idAYMLPKECabzEamyjPUPq
UTsHCY7JhiBpIvm+WuITcAyZ2W+H+KH2w3ghMLKYaLc+oj4gydDLhiCTWdKLLoOXQ190CZIPRK7J
sJZ2+SLRxkssLmjjF9lqcznrT9F2jq8TWArnKESJXCNQJSunye/NrLuC3fYRbwnt0vZGg7lRaQEZ
clHxNOXCcc1NEaGjDA72xeybZK7tEfa2phoXmtgK6ThfpvAlgnTJj3aGfjB0fnXBfkKT9mxX9675
hejwa14km6D3jl8sC6KHyzkrn41d73jw7lN5C+8pPDRx/zaOXLg1wUYIbX5uP1CAhuPFAizJL9m2
VKb44COklbDjr/oB1WWik8vWg7ulpeRlJTHG2AlZOy51o0yXS4q27MMvKDSUJZeUnb3BOZK+TFh9
WWI+aHCyXo50/7865N9Vh4j3/e+rQ7bRW/2atq/13ytD5Cd/VoZYfxiGQzWfq+vEEDTV4fzwZ2UI
HwF0Vsnv6Ugo6ch8/SXfZNh/cErS+RDSSouTIh/9Kd8kH6lwM7uWozmOY3Ag+Y///QPwvfnw9w81
C94HeJXNFQxVtznO6eRHcFZ/PEv0pkozyuIbrLrOvf6qr4d1l62pGM3fSyRaFhx8XgkyrLKr7Kxt
YEi7j5/Vq+E625lU61HFukj39T67g3vG3uabZlktzK2+nE/dU3HtnglxXtsESJbKzt+KkvVy3Phb
2DsXwc7ZlffuQVs152HrbPp9u4cd/2C9Jev4s76mDu4JroubaosOrHIDk8AtfqgOjSoAN2A6YKkA
mnxzjmxbvbHMHziGGSf3QBnyet5MaEAvoz2Mf/fTGmqSZbGluvIwPdqv6X56meDOpwz+zfzaPlDE
Mj4PT+bZPxsn88lgQe6bbbArkFW7bSnFflFfXRz+k/FsPI97Prhr9/ra3SZ33VN1HeymJ+JT1iba
YZc2CLY92NtpDVfK1bxX18qiv7Gfqq22s472of5MqQVPS/pxXNhL9RDcDQf90KyhQFtBu/9Q79uT
vtWgRoNh+QqOCp4GqCVNR8FwP7+FWIrPw7a8rXfxJr+Bgvm+32uf9L1/GxxDKQMgsr6eKTGHu4M9
9WxUu1k7EczA+U+unHNrAawBDbFMb0ZlqTTLpF+5X7Mc/2LNyTaalxU/09YgE/NH62akVMjk9LN3
wg3Cz5B5mIfmGm/U/pbAJ4Za6/14nq6V93Dp7YajtgnO6u380G+UDUShm2Ebbrqtfhif5+O4ys6w
Ih3Djb0qtt11c67AW3whADo9ZaDaFtan4Y6Kdjz/uwpSppuRvqgO4y6gvPPc75Es3yT75iF6JEqJ
i5oEMBoAVFxTsZu86mfvpKyGPfw667BZQbccvAGhMh6c++nbCF0Os4XtKDVgYNlo/UEPzy2QRmOF
gOvB3xlrOJWgvoPCfd2BD1rV9/E7otEecSeK74HYK0sfmnoitf3BotrIXg3Qmj/Y627Zf6az9DUN
fXTUpX47PbY39ZdYfgbB1VWoLaqXCpHjxXCNU6wVgIK2FFUu251xnZEahVnYIAaKh7Osb0OI5B/t
Q3Qw7rqz8qx/a/fjvv4C8I72w9ba3KBdRWGTDfNbRuzLtk5++1DduvcVOleGbVFvzT7wSSWHPS7J
9Ff3xlPwMIbUlvrL4Kv6TOnHCDhGW+OYj3CxtQgtkXD73EKpgOf44MAxDEBAPVlrL9xD0jU/Be/N
jQp5LBwz2ZfeWRrfMjVcOF8c6Orja5A53k5Ds1L9NhKMJ3/ghDfDSzFdGYiJLPJ1Vq3C7GjEZ/dr
XVzBC77tDGLnK806FFu+1i7apZZu/Y2T7xNrgRTiMlhpEHh4n6fprYVv33nI1+6nxl47a1bEkaPF
zv3ag34krqc4uKIrmPm3kPUg657vSIh9BolaFCvyLuZ1vPU+H1APgf4GX3ZLaOEAT0j/eCB/x/we
v527NYobyeYzOyiyq+O3byiJ3hT3+Tk9O9tx15IChOYLprNnu1+H11SvxQ9s1+ENVyAomSXr4ABr
xD1l2vG0VT5zlnW2vJvoxyo2Fp15ixbAokWAFkOSA93BUCLIUbBSqw1vK8G8q1S81nWpPpUx8o7w
4sxnlMHK4uz5KP6c2+KsCz8AlC2Q37lXg8XBbmeOpLaXenRuq5WPq/xC9QyauRPzIlsQS//UPBBw
zTMqOVZQlUEcOjE4FWNiZXARaxvQVdG76KjN/lMWcIxdOfBIYy5JzsdfNJDpt8qw756hwRiXM3JF
2ynZwq6fbIE0DCHFRVeqwhL4Zh4nqDktP1rpED2M5RncFyo1g2vfjIBfM5OqNght17ip7VV8goaI
n02HagsovQsgSHtX23nFORHJnBGZAhisRQJMh4elnSr4C2DW3fqFDsBxUT2KzsvX+ugfs1uhzajJ
UnEUWds9NdAHtz1GT14KdWQHjuPBum8yh1qZ17YFN3yatpV3IhPjpg+tyXhr5woRpMISAGnIlDvD
BRSA8XHhYBojiBLxIa8qXlFlznFIJWRswqEcn9xE342PwwmmMJEqjMbjrPS2JJ4f/FN0cgljPyd+
8qZPHKc4M2X+Z98gXE+ydkGQS/kC31JpL0uq+tcYXsicSEJ/6h8BVdy05iK6yc+P9hEQwQI6nDvz
GD9SfLGukWZu3mCNpghIXb7pa9gIIXkazkiGV6tuZTf7cdoR8S7v2vRN2Vi3/ZbymeOwix+HXbnF
JqwAuK7nr8O+vkJYbAsr6YIj4VLZh1sYXHbhGu/+2bglz/61O4YvOsfshXrU3qlhhvH6qD31h/6t
P7TWKhluqzf9qn7UweXtKDGsFgZZzfScXlm3pE2aN5+Z6K/6r92N9gQlr3dVoMHHPICUER5yOPue
hlN16h9bexHuwhLw3gK2vK/9daQvdQjaQNtCUHMXBnu/QK/xqI/vfm1D0/u95Ou/x62Vu7wX5VTD
MNPifv1519Vr+/rDH+AzSe+du681SqFNl7b/z1OTb/5nP/xTJPRhKr/+n//1/m+9Vvy8X3itNCFv
vk4/OK384k+nVcf7pFCYmmWKYTwT1/Qvp1X/w0ZTlDC+RgJDxXvkoz81R03vD8cw8GdVHF7Nphb6
L6eVjwzKnIlVa5rmanz8X3Fa/4Hvc0zHkcCbSuyNShDrA76vr4W2CNIKRJcCqkFQqNPfqX9FzPh2
5hSXw67o20/JcOqM2wDaL8+/1a23Hoq6CjStEZ05CcImdDvnuxrpJtuHhF59oii4BQX/t369/Z7d
+MHBxn3+e87jQ1PtD+510CgtiPoUZ69/aepTM7/0FtJshgmg6KSxGH59O936WCVzuaHpeiDpiE/q
6oeMWzr5WTmlsHdJv7RDvTMdditep2CmZv2Un9QM7M8uqhNUEt7r8jy2yLH1Jy88Nekntpmpes8w
SpGzmBuNTMspA+6uKKuJGtSnIfo0DMTZ9BN06bBvJ5CKPektfGjerVKF63F8mhR0zsNPTnTKhveE
b2jW+1C/28EZCr8V2eEVJbkLbocI1mLuK1KnqJ+XTzryENmpSgEoQppGlQ0NTcf3MTvHgmSSEuJV
eF+1mzpazfZ7P1YEpiCUeXIttAP0d6pVhlGKmuTac4gGMxxg6AhuWv+d1iWU5vm3NKRGoyuEbjMq
topyRR+k0CN3JyM5zRyrDeiK+xDlgf5d42Stch3IfziZawuaUVLTlhZPtvvEnkuebp2NMdVT70pw
6niPLPdwctRr/5vVPhVk7ym/hhkb3mV3GFdx+RR2MGzbR3+i7iF6dyFX4k04lIgdrdXslBLNZ16a
CoQzw1MwEvsMTjmDYTjsAjbTOji11akmDC64D015UqBHpDZ5gAYkJWrpvmltvJVvZoCU0hmZtWPq
H+PpfShPsjakH3sg8uGOOzoEV70aEtlP8gvTf/LDnULPGBSbL1pdg2toTT32EVgxwHv7adJuAZ31
5QnBpsJBQZzAIU+Tl8SOMs5Lt9JjBu0oIdIdBphc4LgzqNhCfgr5NaKM/HfxcwhZuMe6fbfCs6xA
aT+4+Nw7gtknZ3Or0kxuSOgbeg1gyPVCi8/cHtgsF6a7jPfavJXlX/KV4szY19273DqERC0xnyJm
vLSLbw0Bl6wYMyh6ohOt5xmYmUyctjyp9jtGIkLtD1q4gbId3k78Yz6cId4osRZcnMIOKHvoF9YC
o8Y7Ouix5phHxsK09d+k9/6RJpUVDBcEyCrNAb6sYZf/niE2lMhNnaZlIxTqGUKTE4XhJ19/UaB9
MVuakLO+sHbxqeXwpJFOgRGIOoIXSq8Xes1hhoIcRiI2mBXUQLkvCXAtBKZ+bWs+ZrKlnaCsCW5o
Ophd40M7Q4LJfdtj2no29KJ54X8j4syYNpiBMHdmaP3mjkAGfmJOPaIfFE0ZCMJ9jFa0bRUNA7Np
4aoHDV/aR1xEnTL8n61fkkaPs50HmErjlJtBYelDAG+ZSCi41ATfoScKhcSlJxrIs32ySuDrKCIE
ktASRdzWsbkqpjv5FX9FzREdBqfNkIbn2yJ2G+RwJdwp0P+2LfqPsMTNnDUMhLfk2lUD0kmhNqCD
vmjIqJO3qG6yKJZ8ieBl62HvbtL72eZ8RV09FF5O+TJw5GRTGFejoyzDyVrl/h1+qtZQhdaQE3hJ
feLrqTRLgVy7hc+JEmKmhomvjXwyTLchXukUQGrYo/zhEmAJXuWRpD8C466FQtDgpBfE99zH0e7Q
ubMiWuMqO2m0ZZ0spkZsctEKymc+mtSXvtSWTLUZkmhfJO8gN4jHO0ZYeheZEhlvujIWujk6SO1S
fMHT0Layz/EBJQkrtXuRN6RZ9L/GY2fVyXLu+LhWeHB9pal3JH0YOwZHOswtXwqKGqU9KgTP0mxc
kY1fB/u+ZiTDL65GdArjqKarcuLBaJeWOPuZYYw4ypXTHVfr58tQ5+Ydo2hDDUlvwHZSBitZBAkn
TOkUmkenVjwL3/Lsq7iAonuE3vWy4kQr3GICp6mAVrg6Z/kgoReKfElq//JUIaVtXQDihh5lK1Bm
8prTi/S7YWjLmuo8fWvg6UvbacxlgqpckjrjBL4k+TujSKFRWDE0SN6Xv0fwLm3abfPppRwBy4KB
V17JNizs+d0vD/B15V8GVfjqX2XUatA19H0V6vJ/naJupP/kSRhvuY9MwYFT4EpeyLchSF3AMLKW
eSpTAFlBQiOw1SHc2LzUGEJe0YmMWgTjQkFHo/usUYsmH2jQ3Bcv0jfiviTsKSqrLc615cBzMksY
hNF+sVMUcOw7FpZMjoxyvZYmJZqx8jkYJPALGrKZ7+prPwZJe+qrbVmiSEaf9HwHfrTgamSOyIUv
Jo5B/WQ2L9LgvpHB6Rahis6cc4eW2QoLN8Nu6GnQ/lKeM7I0MUbSQhrb0sPkD1CkedFpK+9IswPv
Ltf1VcjI5hDdyHCo6FjzmMC5xXjJTEtZw3KVERWMgkgh8tBr5DplZeUN06rZWn26EsMr3yqR2pS5
2HF6kV6lLHElK0pmTg3fHo1F/07MUU2YkaeGdJ8UtrWYUmY/u6lB3H7I1A3LQnER5mDAMCryVDnq
CoVrrFjrKpaCcVFMH023G1qS+BNcUwuju5MGyDVh9d3J9UzY5wiVRYy8RTFU7fq7Dv8TYdQFZDHI
zXFUp9tyFl9vgXyKXugcVoY8RCoLZdjKdpNo/mUVyLN0TFX5OCNIJEPJbzT4rAGfDqTu5EpilGRS
Kxp2cLorAICSZbnYKz94S+H9o9BDOlNaS/PFkNXqlat/UwmqyAeyrzGNDKIOTKg5u6dVYQU1VpUv
6/ok251YKCZXQ1IOCQwZAOaRdKWiv3hAY9iDOr5Csn0lawd2yRGj4fY1uEicL3apnGBdwpqT3kVN
b+06GRV6KK8xNFgiHRMclPfyqDJerAqPfUHuIDstxVxMIRlzOItQFmd88e5J5jh6tVY3dgLmW2KU
p8GBpZFxNNimNfYQq9oyC3i40jQ5Bjdb13uNldvIqNdk71fSKPlhN2yp07t0dBwZK85DALceLIXS
Frj3sMM8iPS1bGAmTIezZYH2NlbykDMbYjXB42/cpRy0pbdlv5A5JvuHwNf5SKzibN+a/ipXmKXO
vLEDIBjzFdWoFWKLUH9uZB7L3JUuYgikLyZuJEbQw6xLz0cEWevmTmykSz8X7LpVlkITSp8nBFuj
divbJze8DAcdJRsCuwQEhRezJ1vX902jw12VTdmiAkn2mYt95T3ZKmH2RmuFbZjdKKxfWHeyX2PM
+KmS6hQf0umabJ0+BNMha4KljPGbmpPYQIDwaPBwSeMuGF/4l3npsCBkUcj7JZOOy06s8sCgifAN
D3a6UvFNSWYun5g+FjcqTjKX2L3kzuImkKyDLBuTwhYtDyJ2LUG018SOyR7OzWR0GDCd7hbD8Wsf
7CenPVfVPduBcMo0DO8DmjAZUqP3Yd2SPYxly/9k8shg0BOyqfz6dj/zTV105y0TEkeO3x99PrMK
Axfd1sv9ZHMPONrQm5gJGTA8BjHPKBgx3cNV1RyMCRVfuoW14hY32CishXhRTAdGa2JlfaNvft3I
nx2BXRvfWXcByIFD/3AEHmFsGDwEMtArhEcYqlPZJsU5o6VwzUIajtPYXVwZcV1lneGAyEt6kVmQ
ER2YgvvZPMmWLjbuYu+mVBwWbM53F8MDUtUwh+XnRj+/iDETe1oFr551zCAiw3S5Q7m2mACYelmZ
sgXCRop6A4aAUL14Hyl2tGavGPIXC+d+vJOZIm9WmBxWVtCyfJk4lK6uft1RhuAEPwQnXNsG3kwu
UTVIK/540tBDADJq4CDjRambPD+bPutJHJGWIHRffyZDwl5uzSc2JHwD8SzENtu4MWIT5LWKB3yx
13QwO5AHrjCLQWKwrYqRko1A3C761Zn1FQvp1w+h2T9bA7btOrII4Lb7iDFGZ8voetuElJnFxmjT
1Ej7nLtbx7n4sow6fAPSozhh8pSKmGHnRap/xJXD3RVPiK/hvZVfFOeuC3Da+CLesvgATo1jxp4m
Th7nKW6jTzBv6y9iNazGuBjcOQATF26Mvtnid8nXqY+XcR4yxpm+kf9kF5Flw43AQ6yciaMJ1gev
SrwP+US8BuaXbDMDrRDfi+0CvrmLmyB772VfYkNJE7gN1qP6JlfI8QwKh+p67JE4xl2jws+Ezbfv
xD+/PDVfEwcbD49ZxytcPg5N9VomoWzB4i+IX3Hpqe8GS1w3HWSLorBtfHf6DPuaYK9seOJEyMQV
x6GFeVa8LNlbZVOUvZQwHcDqLzV6rpX1wnKXoxQbJ7zdBMmZSDyfWA3R/pX/4OOMUQyxiR1I3S4H
LbkyNleshw/JGLse1le2Mse8tIda6hXScJlzK+vEuBO/QPakki2Z5uIAFrG5yIyT7Gz8vIGwWqWY
qT7JMwKykzeV6F68ExnLwU128lTiTXB7TKgMv+wf/OTX0/ZnkxYdBkgjCd1IgcGPSy8EVmMmvjHI
nBQ/vQ024vyIB8GjcufL7f57wtt/j27/x9X95uES4P4r4P09xP3Xn/9D4t/gLH4R//5aw1T4Y/ib
H3wPf2vWH8CqXQqviTRQ/cGe+h2xYf3hMmCy21IJYko5w1+xb4vfiCVFeVuHChTCzn/Fvp0/dGH3
dAwLAAi/t/5LsW/Z0f9ls5krgDVczSToAi2daxm04e/RodkhvkvKNkLMvt14fqqHWG68Q6UEZ9jM
aDwtDaQT0o6KOlSW5y10LJKvA2QaaOreyIxNFSOeB8DevjIqKvpMLQ5PEOxUC9UrwV3In07kJ9uu
Hr5AWdDczBXqo+1gt5xxjf3fOv4nAfKLy/DhgRzVk70aelLbMD+sBGeg6kMJkKzMS+dVmU3/6Mk/
VumtXK97pugKJZXJSY6TrjQrr/X7kx8UWEzk6xZolvRrN412UeudKLvrH9SimG6QOYFWNwfHlfrm
ttQsSmRm8tY6lKIng9Lmk02B2EkC3bsqtIuNZgfDVRYVRFj1bBtS/XH768d05DF+fEwDBBBQG53c
iGRQfhy3gqJ7k5JbuE/KwTpWZaXUa5SNv9RNH2+jCJwJPNvLmoTBMcoMc2tVE4TdXmA8dr5T3xBo
o+gjG6/aMdxppTddR6ZKQV0HxNiab9xS13Zdpoy3sZPVYL5tGObDEe281J/pTN/3oDyq9x0ws5WK
gs1baW1zc2/rfnDTZ5ZCxhBtZ2/CWasK9WvZBxo8yHa3Mso+3w1IAFl2nl8317FjG8t+8EDHUH6L
zrcxrnu97Y/g1I+QCkE8FOYIsHSmfRx9j60lDYLnprdtFIFjbXP5E1kwEKMICl2HcJ8e3SEzYX7s
oMIvlX1i2J+6SC2JxbY+Aui2c61AS71U2hQMxmQmJyvp//wn0prtrwdK/9EyywKDwte0cKZ1Spdg
+fpxoFqzKZvShqRmNBBPrg01OaVlyu2jnjO1smNPRHgGfa4r8INANuN4PqqKSewtio1dOI2vwOAd
jnZFcQ31EoXY/aTeqX5lXPWNfaXEbFCuzIFIUbwl8tkRBGtIUE4uQqVu1GhHJzHmDZXxv/P39B/9
vcujMa9NXfhpTcPWPyy1ckBOplcapE9Ug8SQEZQV7l12PSAtsw0rzTo6wDq3o+lkPoDEibrcjFir
Fhr2QWnakpJDfwavEiFiV3jFatRZLLarP2eIz1yrg2WcRr1JT54y/Wa71H7SdEeHilNXGRqb4O+P
o9KrRVpVEzAM9vYVorD2vjfj9GkoCtL8g3ss2wldNgvX2Z3K4GiNZAay8HelNx8yj5ce5FwBIZBu
cvqxBM33d+vbjMPYdioYkaGuvG2b9i55xLRFf818hDCAYDsCsqdQXk1qXm2bvPwURkKl4jr3HpAN
pfcOhWt6h8sr5ML8768C2+lWWg/wtocahyAbJba9zfigE4wKd06G7Tfz/Gc9agJAhBvXhszT+HBK
gtwNyHqpIZSilNO6HZP+2Bp3TRpph8sfnSzqy6u5KOpdXTTTLpI58q9/5hmbMcVUtlRR5G4ue0Va
B0hJ1sfchPaFKpHf2NGfTQRWPPue5kDsAj7yxxEou9Zwp4QQjUOYEBFeAMUW8Ow+Rtsl6NFoS4P4
S1ZrKEz4irm1TYJKyW/2LE1swAdjjnegiyFnDpgfjTllMZ2dGgRJhFVoM1fBu+Um2krP8dOx8+rJ
C/SKWnQdfc8qugVx0/9m+LR/minhqTTIgbgXwvEP/dBPUdZRTp4S1EytY6i1BtonaXEVxUDMUtU/
uoXwdxnJdoLb5xiBoO+N4WxWubFAag+fNxyvbIRjYAjujyq8f9MCvaLkN6TYP+kqKmfwcS3HxvWx
HZmGf6t3zI0G3Gk5ApaCQQOeI8O5om5zPuiNzJGuOlVO763MtjOhEb+vCy08/HqiX0zDj4PFPOHW
UHyquGgfDTpE1Ule6RRMz/VOg9n0fgRnEprqU5Im1Wc7zonVVkAKi655nOxQX9swWewtS1QEMtgP
myTfJC5a037u4Zq7SMsSdAhhOh2LtYeVleAbIcXWvlOb2llTSGjudatpN5a1sUuveHZ6m/PihHDr
ZUPP+slZKUnxSU+oYFLt2bzWa7L00dgk64sZHu22Of66G/R/zlkH58NFiIYdDqjvB9OVuDDptf4E
BW18CCvO4rh7g3qN6Jh6De37lTeF/d7q0kPXN816stUHrc6NR43875zW6cHpQS7qWYBKsT8HV2pr
HKANdfZkwtRlFIXebzZiPOYPa8whJsEuTM2lB9zjQ3vnSTXDke3xu8PUVmq0tQc9ONVGRdlr7D0P
LXA4uvE6rftvv+6sH0u7xMxzb26pUn8gNFLStr9NWjvzzTg2O7jvos7bGvGgECs1lGDZGB2iyLrK
YlIR3P71XbWfPDIFsIYNDy0TVbU+PHLrayPc84HcFoxf85p3sbsJyshZoV8iROg1hO85aEpz8tZp
hwZ8QNHYMUoBB9RoyhpZkx0SC4TF2Bg7OY/cN8c+/e3h9SeOBOBz2sdpgt3YtD7sHW3eBO1Y0j9Q
9apvcHqh2VUvKr2zEbQKsw1stXfJmDUgNyj9GQy1WdYKqM++guRUrQtrqWdWu0mj+a20qwQ5pzq7
6RKgY43vt/cqgiBAU9Pf9O9PRpViIFN32ECoKf9oiirNheRLorZGBpg1iHqgP1F61bRwuNV6Fu7m
dHBXvx7Tf3oMlENxlsTnwlzrvPxxKnUO+p4zXYi6kYax1j53VddCvTWePbRAIyRll5lTaICQXAq/
AyiVo+zgu4CODZcMYu6mt60KiL0J3ryEEBJUfas5858NxBsWbaVsOwqN6zgB9+kDDod27zfrEOKx
f5xdQCGQ4MdptIBdqc6H5RAzPK1XQ9QQm/iNk2ue6zEpt26kbLo5Zr9HRHjphyFqOZF+1RP6nICw
3PUbE2rLVTBX+qo116qR5WvTIoxpK2j7zj5Uej1CRKtq8k9haNnLUMvmTZSji9sasFDZbrUaXDS2
taA+zzPHWKv3NkaheVf41ftey9NNYypfrRK5Ci1aK7ZCjVGRHBOvJbVnuXeoHtGNxKsoPYdCe1/E
yiEhC7NvfNKH7aS3az312+XcP9UQlqOq1x47SwiW1CbcsnEsDCW+zoA6HbXuubd9WlyYsGj1nghM
z8ayQtJtMIFQpxQkNd7wmNewWxhl+LUpjU0BY/Eix+deEWZFFkPpvtkDXgmaZDcp0OTGo07BU45D
qUDn++jCrnJ/5ihXrouhRBLXi9rl0KT2yg20lTrO2d5A/nnhcjJfpd5roAJLxd2wVz2hpoMKM35o
DkQCc6Tmm8F+hvVNWTctsy921pkW5/uU29aiFWbO2i3cKOU92tBXgwE424GMn8C80awgkfwE+1aw
7Ca7WSfwPIdjtukK2M5jRwcLBXUIdAHk2lAI2TZaeegL6Kni7ox+ZAckxywXae0TXhSS60FXuzWy
tZR8lGXHFphxamz7teKNn+JsehtDmHKHDIC2kscDQ4uVdV7ryVjXYwqsHnp6JLrngxsS3ktHy9g0
h9lLqqOuK9cjwkXLoAdfZ4DvgQUdYvFceU+GEVh8Md5A2DZduSSQ6mp6a3I9WqHOuwzT1AGmQfmK
DTSZ0x0BTGg0ulgB4Z6/tj6O26TM/qpE9nnU/XDfjNEN9MfAexM8c3xCgi24NUCCGvdQdvu5hq8Z
CWDmdRgeI/LmS6d+TkJjRNbV+9JB4HGDDDrU+WDrtsz/jsrPvFx2+qEONNDpCSFzz/hKqSphaI+q
miQ/dke3hQxlSKZzUffINnlcgJq9M1lsxKv66i0sCWWDcTvM6lebgCYVpAmVrUlIYdrIFIf7+VMV
gKOoOz9cwlG01Jl7+4EyMahCKChuyXGJYMOcoRdqWHJYbXZWFC0DSAGJiXOUz/LyPYjpe4+VvNBT
yG9y0gqLGLq3DYQUCtJfxrLtgnptdlwmSjsQ6KMykP3K37Opovqa8G4JQdTW6rpDqbPKSS6pG2VG
C1VJ+3nrt9SBV2TUl1WNelLbZsMu6s5DHR2bBnviwYlDHYzVhPqOQPq2mrV5WzrJfZfN6joMM2OV
7jOdMJWSlKiYjNm+Tkak3XW330UQoqJsO8DZEBrRGjppRDi6vlg2iL7BxfQlc0A4ws8fh8Va4/C/
mGZn3SfMtFEPn1L4qhaOXdQr/LzsgLGfKHWwRmIAJfnpoUH1j1LT2tYCCovVeyOn2M+NFdJGGoxB
GborsK4M0Lq++62HLqf9hVghKU5XfaiwSEukaSF9zxIbhQykUCLNX/YEqFEXr+8TDMw2Thx1786f
VQ1dMSPO32weTS9NGOU9k7IaQCNx7cO3ZDbk6Xv7Icyn8JjELeAD4e+qtQSG7z2COj41uBWMWRDx
jYaBZK3aQCcpvP2RWcHaqkIngmzLF48IRJkhednkLoX6+S0qFIcuSh/0Yh+FwefM8Ald9w7sCODz
3BwO+VpRioVXrkJIX4A6Os069oZqFdWIILdmCkcUUJSwNJ5rgxcKEzcTDUgPrmu0b/4vSefV3DaS
RtFfhCrk8EqCWRIlKvsFJUsa5NBoAI3Gr98D78OqLM94RyaJ7i/ce8/3sJ4ULY/nkg4nALvsBWYF
zIex4S7X3ZfuClw3nRrv3IGNlET1mKnlD9EBWVGKbVlCYRMS10NZT/mjlsZj3atwI0wkAyIqCMaf
jc8wEsew7dxHQhFA41ZcIKRSYgXO7FNnL8WZ5p50Va8YuRfym7TMu6TBleH33sdQ6ODK+8s5uCDX
yhhLBl75YarG2hfqsxqk/9RVbRU7GWmSRutiGEAgOLLqiNVkvkMvh7JrEY7tTss28UAMVtXN8LPk
UGTMWxajfDYHjMUh4Wpky+t9yDiTbLbshWr0tw5C+TRL725I+qP0crx4k7B39oj/oe3hj0TVmrRb
t/W2bXr0kuvOCKIrsUNtYMf+kq6R5Gg9wsEm3tat3ifviYiKQ+2hFoQNdVJZIE99O/JsoNR3owwk
GtZwnNHl89xWUE5EPpGZU5KRMabfRHGT6jrV46EN/ngGDItMTkwJ7+oRkWxm28Q/tphE0uJqes3V
9UtA0mP140ad88R8j6Gi4cda51/d+tEQwIO50duNN5reZ5Y6BEDa+SmyxruxKAgA89IHrspTz1ar
G1zyH1X6kVmEUVeto3YNOdco/e5rggPvIHF90a548TiWfSxmda4gG99Jz3zgmKpvEuKQsPm5etQK
IAXuutp4zzAp02zjgE5y/rVg70ROPMDEO5azdSxzjFC9q7ZDqYwYyDnmwJyal3izY9N1+YmJ4b1V
4S3zg6aJS8O/K8ekPVg9M9SVNu6k5jcaHmzf1Guzw9K0JpYZBXvxjr/FACXN73NWfFmtecUvOu8y
VomZRxxa33w1rsYf2WKZqQRGMnJg+25AG9XtSinVLrHGfl/jrN65S17EthnsrWCWV9ILMj7m2j64
wph2iFW/NWT4jZojG61aEBxtRsU8yParV09kQPIo3eVVi7dy/Yya2j62Y/tlG/9VwxRuawmbtdKT
s1MGYQoki0pmv2grzeJ+sRLu1WEgqJ3EiGj9KavRq5+MEc+yc9fltvPJjQcafSooI8QUq4A1sevT
xFAKxkNbG5ux4c8y6dt1jjpjuCcHzQdp/KKKuvnbTziy6GZQaWGrrkYQgpxZKdartqs+Gsd6Lkts
9217SDE/z1uAg8d+wkhlF79Ejh1Z334RAzKbXrrPnKPuNMebxuZTE4xfV2m4BRGOkc8jCieJh6z3
uANqLxaMiXdZyjFvlhfftNfMvZbjbt7i4k9u8DOI4UcxQBj+Ucx8gnUTZY+2KEl45fMvrGbCaofI
UYYR2VfzNcpIvRstWx/t3oVcaKXfA3zS2EG9mqbi2lTowkmIvaNO+1Oo2tn5srt3UvU59aPFbKk6
pb0Y46mlNu09zFMT76kc1N7MferOIa7F8j66+qg69NLWPPw3usvfqMgI6KDa9MDCb9RXUpewKEtV
7mYXtL0c8TI66rExyJcyOqT8XXCNBKJTT2XP/WgeUbPB3DUx0nkdEBEROe90iS+2NtC8zM6lc/w0
1qZ/UMuuCKpPIGNUVw2ZD4Yq7p3ZPtRmMN4HMvn01keisq0HDtPmUOYGTHQvtemLhsdprNOd7P1b
A/YUHU/76ua2OK2he7ZtPqqC5LPRC+O+D5uL2S3USWTjUGirLj9yyBq7tnT0zbIZVejcVLEmiiWU
0amwHXon10vOEGUNkJuHAjlirZ3hGWQZiX4GkeyVZ7Nag0LvFMZnWc7mtbWO/ghtPCUW487vfciN
HCYAKsttQYrASL8+VzVPR3ZsBQmr1RRnHuRHWuj22ZIrXLLb948MfYm9yw2gqNawV/xvNtH0Bcby
olz372wZVwfPqE9yphjGU+KIcCtX8YDHMW/J4b+UpB+z+EVG6JryAQ4bbQ31oD26ZArj2bVNgvaw
eC3OI7DXTSdevIK8+VUZUcn80MCu9gt9UbX1h5nYWqF9oeEYN+WbMwVPuqT2mSAz24xzxqGjgneM
m86ze4cgIZwKCJyAeG3hhpIKaEcHsoiR84CiQ4NNoiV+CEFdNZqNdZbJ8E5TUk7kIxi0UpsqhXM/
qwQmR7Rcpto6N1FBvxZhrpi99qAyVAmFwD4xgvguHfhmVDHKO1de5ewcEg1ih+X9i2zUJZEenyrC
GDc6WZzN+pO2LbDUiGd6srNYjSVaBg8aqE4Iu+6Tva/tW4aboSkOZpM/VoT5bDq2a+1g/mSt89RK
C7Z3GJZbFyjqscHKiqBk5I7+ZNnqbsuxTVA5ZK9qim0fYL2bdglaxIDUOvfXLL2/pjmDzzATB5sC
CVytMaMobO7pfEBoCzzZGMOeag8qvJlPuOhQWsjmvSqTV54MHKG++ZkH4V93xFJn2x8ur2xNJZbV
qz87KV79NHkgaRWPSE5UTbsSyWG6N646EFCXpu/0lroXfwi2+8w7rJeDTz5O38fh4IpzGaZDTGOE
G77GxwzgtYrc97q070UXgPKx8dO4Ag+N65yDlQ6rV07sAjDWgoMDhLXc1ua/TCyospZ9zVfKbLfy
Zv0u7w/LyqDtm45sIhtj+cqnNVZSrbEya0fjDT9Nhzl+QcQ9TuZLAuC2XUm3aDKAIdjZf02e6NgA
h6ttuLhhjX/FJsoYYK62UlKdMzgadHdn7ty9a0vouitn11+Juw1Fn98uW3OKsDeTPSqk8UlGY7Gr
wfUSN7OrHT47nHNJ676XYH2Dle/Lff2gA0HhS3wBQ0Zaj4RWwMA5W81tx08NKVhH+aF2nu3Alkda
8GeHcMKRoJ0txFsoww5vTZDm89ZcGcQNMOK0luYpA0+swRTn0z1Xt/+PXbxSjDtwxvbKNS5XwnEG
6rjpDaSJTbyAQDZWFjJQ9mI3OZiLVTmMLH76U+v6N1EjqAKl7HVHMurCHV0nL16pjkF6SVb2cpdm
e3RCwXZZsS1Vk9/CkoFSauN8X9nN/kpx1kHFKbmSnT0OmXplPRPamr27K/+ZgFL0XysT2l/p0F61
3Icjpieg3kbMqWnSKUGTXgIEXitdeuVMZytxugU9Xa4MaruERq1WLnVmL9xFISpqAocI01n51V2y
zsyN6dGdjtlKuJ5X1nVyygPI1wgYWZVMO6yGES0wdGwDTLYEl22s3GwPgLYApJ30VEvuitYGsR2A
2u5X5jYVf4eYiC8AU5rYA83dgug2bgtT3UO3krsFU40Rzt8mcnK18UPI3hFiq1AFsG1Af5ewq7OV
BS6Agivg4OVKCXdXXri5ksPLjo8RuaZEgK9c8RHAeGVBGs9Ajqch7YKWkBXmzP10Vy75YvE6V8mb
YAS/DUZuGvJMEUlW967FB8Vf+ebUcMfBRMc0ThXphs0QnHGE7YOVi+4ASC8Bpc/K2RYrOb2fibR3
Vpq6AKvuAs9IDTjryUpcz0Gv5yuD3Vhp7OPKZfd/wl6Qmwb4ZS9Lx6DbKGC417C6Vqo7K8UPY+W8
myvxHefcLRQw4EVHxB3aOcQDf0nzWRlobQGdkRwQgozjaAq43NDgcqqg2CqNk1hnSA3g+Wwl0JNU
BRSLKYvqQxpUmFDA6ifXuElwWoKT/VytPPtqbTuj/idKGfaNQfLHcbLDVNmSftf/aSSaBdXw1xoL
vIJF+lbNYb6Ft8phNnNR1UFp7kBi/YH9xUFknbSvD8tscAwkb9ky3I9tdQin4MIu6y81TbrNu/KN
7KLLUFe8OyNvoZO9hxabycwTd+oPC2XaX69pD5nR7jqIPPjHLEmR3eHD4JAKQDfGMghPRdj9ZWZw
SgdgIezH5xidCZeoEZHu0BvlrhdhsnU8XpBEjfvcY0NQjcTVtxyK2iYpJWkZk6N5oNHrRpTBC3Ka
qnyVS71zSjphr2tOWqy9w6r0JGiRICgj2OYwDWffk4QnWcx4F2nvBT0HSdSHxuLAyubOgGreUfgm
SwhSNK4dpn+VZ9RHUzsk/lGRTgn+jwXpLtDEXsTLOG9Mx9gFjfVcRVZ6Bn3dsD0d+y35nWw1p+VN
Bdl/g+++Mx/BnoOm3la4zyIfkSfxkbRqxpblaMR9Uv9U6YTnkMFdQMD4VgkiESRpZ9LO8C+7v5yp
glEibxpqHZsgibWJMNEIezYtj3gbFQa+hn0tH48oMotNvYwuhaN3s7EBVpmUJxj3B5G58FuTX0Or
FiVlg6ffTve9MYbbzB7OjQ4pdFKqHJO5ReWAR+/rGV1JD30qW/0g6/sh3JE9KXCceR5vyhLZIbLE
C5675kyrlxIWXu36zlun6QOQeHe8THlTkMdvl9hQQOTluXH15/vcDhgiwT/aFUm+U2ND4upgLDtP
U8AoHUR81PhgDkoC6GI8qVZhZ8+Yx4huM7l6ApyvEQbdac4/+ybL7tJG7vxBHOy5TjggFIkMlj7X
pfEele++eBnXyLxqcZ8CSzFkgUDWeu2pVvM7Ah9Uyr1uT60w4n52TsBL+Z20/6CnLFDIZ7g5Rf8q
egfGXUa1ng33S2L8xesKcVcVu2UwFSmZJMUVEuRXngb9vpnbYxWQYiWzIzNxQT8+vAq6sc5T8hy0
U82xMBHZUXLg2SbzE2Gj+H2PSEk/o6COSH6Ou4DJXzGagH4jmsooOVQmBk3bRc8QJsU965hy22Y8
UyBzH4ZueHf67Mf2wFX4jgF9SZCEkVde7M0qvyMLllclezBq+dwmYCAi9E3F8up47X1kV7z9ibM8
LK0U27Sds71S1j6U7oMEArZz6gTGnvIjBLUoFlq/+260zo5w0/ZBQpY8mimMOICLRQkoTmDIEi55
fzOlnslct7EmhDMey4JmyvcV4fQHaxrvfPtzdoW51daCwJg3aF81y3Vo1olkZHwP1AqiRpC31G24
ktzVtpvWgkkgkq8ignRqMRGolFQQJL2UNUpdMhUwyfkou3ncUstcjL68DkuVbklqPhU05Sz4IyId
C+IraEtvRsmoxxPVjtOF1rtuDJZI7EYJSmO7XJLukOHSrNzplVmWIo7O0wfTtALk3vW3kfGfEs3w
ZLis31q7o5Oo8dH6JRpb48qjSJ2kGa/z+Q3VEB58v6h3rrSibf5X18tPyzuwFZbWG7HSt/PVK+x6
88km5aZVy0vQGoyDJsKdklW1TOxjbKdJGi92QQtHXzAMuIRb88teIYh1hNVIjcWFMSY1UsMF3JEi
b+iGbYTDvHXuplva6b2prPY4lXO4023UMYHFhJRkikdWVgfwaqTbqqU6FP6QgQuhHQsDec/Yoj0E
pvprRDI95NlCtBufKR24YktyH1gHP/yhseK0dp37viqMQxHNP6yp62fsHfA2uKtkV3AFuBxNfenZ
bz5T3wkDylCRWlMm845pbnjSVncbxcC/U1XnPvKfvQH6RNgxSZgyfQns9CdS/esUElma28YZZSBx
QSMOpO4XrTtjyfbdDamLs+SNCMcfaRh/HK3k1kiSdu/Li56D8ZDy1+CFRPXkDt6yz0LkMNxzeLlD
Wu+uYfDXeg6R7BaDrhSk2NLti4kl45g25b4lT8ub3PpiLWBi7NnfIQD5agRdgo35zucTp+BPJHnr
vjg64fnV9cNoIQMKiY9S7s2nF9l2fFKn4WUpyF7JyujMqXYwciJwVXarxLpDX2PywsS22HjI396w
7mVCmCsxNq+5GM6CpKGu4Q2qbMJ8QmRQSbb8VPoh6GvBJ33k6qstWIomRGG/e+dBoh6ofqEME9Vj
4xetUy6+DNlhbIWrJmdfeR35PgEriz7Sfmz17uuAgY+eixOJq3qYknuou7+LLIYtlMIfzTQi6Yp1
GOrcL2P52Dl9t3cy49AsuIytgqFjD14VN7h3183z3uzT6M6dmii2BD96M79Pg2CBOGTp1h7Rh9U8
KltnlHtzCna9Hn4qo3urk+5YRkVK6mB6dq6mfZqjn0B0/D2IiB9J1QWOt0+UdUtG92NMOJk7XgOm
jWfN59bj/Sq0Q2ZNY+IKV86DOf8JgtYhAXjV3kcErUy7qPL4yeevhkUxgPEtaC/wOuMAuEd/u3qg
H2Z234Xu22B7D3ay+GcWGYAJMoKcW4SOZXGcgyLF8lGTF7CWqv3Ci+wD+phqeS0z9V/ocEi1hiXj
RA03z9lVRpOwD5neh57n20cYQ6jvSxbCaNV83TYWkMlFE6KgQlqmAA4NrHsJ1KaE7eHUUcyqtN+2
IFLiSJq72WfUGWbXyCdYkXeV3AhL7S23MjamRyCZKMLnzu8ZtERqlwX9CFG7whKfiAiEZWDGCjuA
qQf7TnGfdSQlUxE35s6r5XtysGX2R1qGOrj5QP1XTmpf5IS+y6R+FrOzxC7jrq2i17PmMtn6Xvfm
lAF+Fr/mCmjJuxIGrhmiffqIoqjjsDE0+ouKBHBaRY3fshYnUbDMR/nE59MnmpoM3B1purREWf/Y
2LLZDY6ZbHu/fmfiSmZekDIc9YJyZ9GAb5P2p2JmfJQMjTeKBm1jd91+GViyGADcc0biRctHbzCm
KwESQawDhpc1omfaBpOPf2N/BZR0sQvFCWIY5QqHm2AYMn14ijMfhp4Xm0bx4y9sD7xOqY3sSOma
cHAtPeE8Ac3xytPCJMF4e7AvXc2eqhpI+rNB9UzpKC4uMhrWjWXKrhqoiyVgNhEqc+ZN/9ayOqHk
BuZQ0AqNRZylkHc8B0BGReJKuzAsHhTSiwqkzUJmS1h7bJ+k+59y4UNXleBP+Ue7jU7jrPpdnzG1
KmItaWdHetqNfa4Vnno9Kf6YwnNI/+C5RkD8BHhiW+q9KI1zmvRMWHQW66o4k03D4tcprxwHMQje
YGu2S81rx6dSIg0ICG1iFHDENmJ7aQSl1MB0TE4F02aGBNHCitP4SGlL6jB8G43kGoI5RQNl7utW
tjtkkFRUdmTtxAynqupG9kURaoc2GO4yrtvc6NojfSUIRfeBYaIG8qmgRzDm97sizvX4PbNNbphh
Kf1jDZwivU3jMM+kQzW0tr3jrLvse7tK1UaZeDrFIj7aZXxLCucS9jncefs90JpZnE1SSSQU8WF4
fQ3RxLDd6hhA1bNKCEoPsoSuLQ8gA5PfPpGoyDaSGiU4Idy+n12PwDDfPPPQ5dthKnhcWhg2aSHf
GUE/ketxnZmNb0z1luC2ixMOYzyX6AjFTJ1AxPeOMWh0CKViS9h++15xRhDAox4EdwXqHgZP+gCC
4Hmi8GwqbvFlKqMdg4/PLzM08LbO7gG6Mem3HeHD2ixe8jZ50r74ynssO0UCDs3Hx4H6aESt59pP
rO584KUhfVMzz/yKZLgsWz48DZ0ra8PvqaEZ99LpNE/Rj5gg0VvyvZeJtaty96PjFNnZA2dSIpKr
WO3ntNGp9UQMQBhPNOKF1dIeTkfq4jSv3hNZd+ew/a+n94fg9GISTH7yiubVnEijzkPvjpikFysy
PpDJnbvJjkiE52BuJAP2afYpP2vyE1t5b/emfywxeMVEatwT872ZxMtUUZ2w40U7X2JW4OWE6t1g
p3xiyOWfkxTPoU6haeBrxm+sM0Y2y6YMx99BK6QMRXSzC6ZmTlVDN55I+qoHvGU84cqonwu7/w3T
1IzZEOz6wD1kDUMHKU1BdiwfN4BJXGEkaki/P6Sz5zOQLLii7WUTLctToCc+tU3p72z15ZV2vTON
9mJVwLeikvq01cVnWw5PU0IQn+S92htku6kWgKHU/1qbNHZarOuSGWvg9O66ikM0oPtnfJYCs77X
9MdBNq+yLmO6DofjOLlolNPbqOf1C3Nqj75lqrPupDajFUSnrp7eAnYCjIpqMpAaxXFIOzAjWdwU
4XTCB5O/tKZ5MGuNDLJ5SiQrJ8sSX37HILFtEKh5Xo+jG0M2Ef16o+zl285+JlYdMH0po2p3m43d
MxTyXVcg86hpBBI6AMO69UlwLJj1Umn4lH0z68LQJGyuO3maWwOczE8JTX3DVIFrocyhEJDGvsin
jiDGyg/uvaZ+RAeHqsemVe31hh7gQLD6IcpIfBgH/7iY7Eo0BVeT5B9FJ+kYmVtFbsX8LQga4KSn
RgR/Rov+rLeWLy/Y10n/HUZMqjrCgWJZ6jvkMXNM1wkkvWCeXRn6Ne21uS9ZHIopuhsTwiDVqnl1
jfqhnIMLhIDnQrLPjxg6bIakvPcYlxxdPz/Xbr6mrDvVvmVrWzgdYqj+ADNNHNppIl25RNnDfw9c
0cUFXFe6zNc8Kd6m3O93mcF1hhF/4YLwAqx/6RScZfeTuzpuqbDYXXhvVIXZDmu8XiNSTvMIx0p2
hDWUiEigERCdlzT1BioEEerThJJD9gfolu6+Tfon351BFyf23kCGz4t8lSu+3B+Z2sn2Sw+FxdaH
c6wqstfRn4wzdzAIQMwxFoO0icl3L2vnXhs8Zx6Tka4K0fWHL3b+LUvrZql24GiBWOHajD8Bwh3Y
Hv9mGWGThq8+hob3euJul/STe78pvm51HVKqBc6tI2nRT2BaVwB1J3N8XVSBDOINfWlbRzQRE34b
Yw8IId+1sml2Y0c7PCZ3dsLMzGF71IfusYqIa+ocY5sLGWyyUPu7PAJjX49/aqcjNpvtzEYMw99U
IUdCFsbH9SeYGAn1Q+A+LLQ7uSzu/EydKcRhVtiDt8uq/K0szK80KuuNZ1i/CuwAEYU2MZAh9Dij
W/C+IIhzo4ZDjOu00JoEz7n90Fbxa46oYoIBpJNo0ChW/X/MevypugmzOJcz9Z8bco8TMbdvQ0QK
S9QwYGH7uTHH5nMMmifXmvb+VOQgk1gflOSwNJ6b7CbrdQnD2BfOCIyiWuM3mHqlEesaGwneSKdu
14R+W739ayZ6+CgX4L47mWAiTQ33OdecP6RMxZM3vo1F9SFKygf2Bi9duRhokFBIz9jgmMcwsaW8
yPwgPXjFpxOsgAm//BPMSEpyJnrMGN7MsGPpw+GNT5Zjs+6NrSzguTeeRaBDw1ihZRNPsVWV286u
jr2Tf8Ma+G1Rb44FMKjBQwo3OsX75FT6cdwhZp4vyWDNpJgREDlF4r1fCKdkvF3Fhl+jJ0RIYNfO
Kj8ivZY2an1E/uvy7sMqMU1BT3tMJ6b0MKEPpZieZ9K14tmZJpByPAGNIXkf5ZM5d3tdrweYURKM
0Y6/SRSwf0TQc5KhczBzyQmJlCy2tf6MFvNiVsFdyA9zP5ORAyc3+CQcvTuMnT6boXew5p+wdb0L
KqO/YnEJsInIeDUXB/6QQ/DnFJAqL6nrycO52bqn+tPfhNg5zNR54yaGkjMshg238j6ght/OmQAO
0q3pnH40bOfRABdtzn+tLFk3HvpLmb6/XZBXbhmr7bk39bawqa+wu+yMQk6PenpqzX7YOUmQEBct
vq1BvJnV39yf5dbxp5ETTyNhUAPzG/ZSdYvGrkAy0FpIp8gBztcNHoO4/GIFSXXAkYMMWxCC6vGm
Fl7brAt0fxc53SmN7L/wp8qzNMPlsfEb83FysqfWst5CM8zAfajmefaWF4jkFSsw00W1qc61hPti
RXgTQFJeiQKXTIJR6AD/hCday7PomdjOiXMdM/VcmgSqNYvxiev+qa2yw+ItXewsJZsu3E6Jl4mH
pezvcpv7e/KizzDxMwx/HbI8mpo9ZuyTCaWcybizr4U3nmzmT8x1URZ7eLbn0BvZTBHGk5pNwwi8
Jr7VdQKYZ0+WwWzUTXXKol3It5Y3FtuhvFsK/YBeuXyS7Rpe411M1sqXLJKEApoF9evybghGZmZG
gPSgkWglPnPZZF5+A8ryuTCeYTfdTUNGvR4y1Q1z52x6BaKeILhvFkUabY4Eo/S8WzUX0bZF7KxH
pvmTTvvTAmEb0dxCuJAX+lzexIuE7nydA/2nGq372cawOBbLu1SRuAtZ5W9x1p+G3P7bB0sMKto+
+oASWsGE1SkqZ4uF6cszsckFCNu2QqW3kaFwb6gdH3zkgM2dWNp8ywGaXdzye5o44EVQXYPIdDmD
C4gPth7i1TZuP6L8JGRVmKfFKbNtf50pic9WmA9nr5sIFw/DK1aDdeZKzEvhMeP0+BsWnKQquVpG
gQ5chISJkKfRLtV438zDPUpv9C5uTYRNdGgz3SK4b7DyuUdZTvdm2JTXcRFHTxH3PZIeqEqnPJt9
v7eG5dobvXnJdQ1tkok8dWVyrrs5IJiRvXondg5jLwYKMORRO0bPRfJn1uVwro9135/MPH0RQ3Rz
VjZPO0TMV1l79CPxxUuKWkB7jw3k9c4eThb6K13oa+hO+ySR+oAnT5wig7nZUHrvNcN/mIAtmjuj
Ko8Cy/5M/J6qw3FXd7nzatkQn1TQZP+V3d71xw/GlmQaY0m4qJlSbVL1fyrK09gsME7a6E42bg3b
pBnEYz8L+2gZ+b4JUJPmSqBLobSKa5eOL2NG2xleyr4MYXLkJd/zspxHXWePLdARHovMP476EPDK
/oa9dQt70niTRd4slr630RmIcyQ09fzvW2AZajvXSMW9pDUudmoi9m6J5O1L3KEQ681HN/DlfWdm
ByU763Fcv/z/953gsQtGfemdEFuOC+hER914V7TFMV1AG9Zizp49EWXPERBMRjB2fhBB4B2poEgV
D+y6fehaWh8r0xG0Fb4NZjPdw6CBaN+Yhs2jpjlVo/Kec9t5+PdlCBgWhW7K2JtF0F03vjYqoexN
M3md85zk+cXpbmjQO5eAIfih6cVIwuUNKxo8xiZ5+PddhXhvSur0SQ3mdlhtMWWirlzg7kPOrOSF
5BNCIn14nf/+Ye6mzakAldm4EUVt7z0P/tI+E5XDHtd7Tjuu5lqAtynyuMFXenOcxLqZXXVxU699
MK2sOiUSentWS/fQoM9ArOrNj/1z3bMNVcCWsyGgstZZ88kY/GVSIojHLon2IwxN5uAuOdkc/yfu
fcbb/1zuyNUKaJ8EuDSimy9y3Wn++1IqzXZTdN6pkFDkV0emqdz+Tq9f/n3770s9uvdmsLDyMkdm
g0Wz9WsvOkcDXubNP/OYEAZr6CABPqP7J/vT973yaUyi/okA3uhQKGxf9qe2zesyMEpFz/8xd67B
eSXGs8rK/CM3qRzDgRh1plaPmspxx99b7n1PVRfPYV/oZN1fBbX1QeDseJVW/3dcvwv0EkENiaat
uyi65iB7q9krXKY2TJCThz5h/P/+yb8vQkr3UlXjO+rcHxMV24seGdJYoe+8iSpv4oHV32PVqTVR
z3yFu1dtpxC5He6idu8yFFiHFm9tmKIxw0RHYNMEUoK0rWWJrg0DhSvTA8BB18BqoytmuWFHE0Sc
lzCdC+4u5+JnvXOZ/fEnzBxGyB6Di8AWL7nO2gcr6NsHORbQ0cboUkNJkEQ0DTrL9qTCED+1fpFl
e27mjhm1WQ23WSa4esJ8VyewV1FzuZ9Vc8AJqP9gEgRPgJf1/79dUt8FKMY8w3zqrcp+zDXDqGgm
/GdCER0vEc8U+qxh6xD9vV8wYmwNho6v4Qr+NkqyXrsyQ7xQIpdZyi3q8fRONDUE7OQc4iQ7ma2o
3oqu6U8TxpmbseQXTIIgKWuDhUowd6fKV3sRecXNCJJgn43OzIqwo3pkScqdgJQGTajalpl8t7wm
+o85ba8wMCmz5gqwgumylgXEK9ULYyJfXUvh/zKscKFDSoJhrcZAScCTRr3lPTM8qVxrfA6Kuru2
3bynfrYuBnIgQSwev/z3xSldzOi6wvRQlNFhTt6NLLSf6fKzV3sOsXkDHiOcq4Ehq6ZdFeJeVqp3
Tm5zzTL14wo7vYTTPO6IM63PXTt8mya7nlJSHRIz4Nh3enypIx8YAgpx3oRB7O2+1WdXecWdPQ+H
OnAfJTcq6b2+c+D/Tx7dUY3PKAM3RmbvKzdK7/99KXWT/f9XTat+WhPbgS8twntKkf/Fm4WulLP1
VjuFdZ6GWVKcO+ljxQSR7fiXQj/zY0YNRyljnWcfWeLBt8zpgCO2OP47h+0grM8prrFNb1buvsH8
vTPy9CHtJ++G2zN9RMH/OyNeeVDZEO1S8PMGAr5LIDmhzWjy6SeCA5VqfTA0/Vs+TyheWzM5/Dsc
1HoqLIo3kdX73kKR45kM2HFn9E+B18MTniN5Ji4AfWnRv9mNh4gpoqBv2zz/SMws34tMqIPhT/lH
kIefXtXWe0/atG+dlpe07uTFWX+ViZxMTat8TGn32VV3n0GQDQfk9u4+CtAeSk2KSBmyRxwHZaJX
dOrbvy9O4L4bqGMv/77DR8TjnGZxwdH3/38BF8NyCI1vmThsUrm1gUMcIGbJq/s/rs5rOW4ly6Jf
hAgkPF5ZBZQ39BRfEKQkwntkwnz9LKhjoifmodmixHsvxSpkHrP32lHR35yUPKIot/42bXXUyvp3
2SSStXWavg7JtDIQ1FOnxdODwT9y0rDgb70um6gOGAyNjW5+6xYbBbcQf+wYAX2V5ojYW1IQrLxZ
rmpmM6P7K6ho7rZ+MamgzayfghwrMI8sFDeg5fpNNBRUum5HZJxA39g1ERN2lnZhz/3OLNckf1fp
l2r9YOTMqsAp8ktrrJIQi575n0/9UlYhe00HUQaMFLU0CSvtqjgqezVduQ04IpGhwWmjHbln+abq
PBQ7K7VjwonxbCCEJnPaZ/22mpLVbKSnf1+ipEsQloNKhbdD7bwzO32vPaP/rr36hdDIjCXAxTFl
8mxardibLtwg340ciI41q3ybqc6/Uw7NBHqKLgRtqPImeTKGqtiDVHRgf/srrsGEdNnfx6SYTwzK
R2hu/dif//PLcVJhLiYTT2SC/kzm4q10Z7FfEtK3RE1NLiKhBVWJprgpbPFWaB4nLedmblJiVXq+
83v3icVEhguM3WFVMi7tfZddUcHqOLWzgHrPeZ4Z01xR/138qGt2nNfWJjZyeben7Djq3AhqGPeF
susgr7UkMPVfetbJK9Fldn91uHO2XtN9Z4Oh7bSlnzat58kzqV/O1rZ1gOG0OK4/vZl+W+3zAoO1
MIpXBCHaqN0zbQYDWc0Lo1iJ2o+GMzArbNo+j99dSgFe22a+O7DBnl2JRKZP2uOaugK6fDjWo/EX
UjErXcfUT6jhdVjb6CWEVV6VNpVk8FKZ5Fl3MCb0diAyxa6OZXr+98HQqpNK0mmXccSw3In6cFbZ
hygI3KvQwjG9Ze5P/SgAbDNY19lVaokF1FssG46mvx3Omt0yprfMzrlAbPu2mKT/eAaYcqV7D31R
REGno043IJI8zl61M/XxQr067UxnDDK0yZfctXjpOOdM1LmjFNlrlw/7EVn8ryK2CVfRXXR4rHnd
CS3imA4RAamqueAR0A/11BDhtjT9tVUr6K6Y85dkXEdphbCvlURnq2nTe8Vo5LuyjP/8Yv0drWYI
msZYNTD2iXBBA7hH3eWTizk9SexniNXRSg7LWABHwZnnKkIz+tIwXn2Hv0ObR8+I5MP5o7Ob5qMB
w3jq6aY3TtPMH5OlHxR20QQV0oKp0xsvXea+y5jRAF3AdKG+nXZL2knYuDmgCLE+xENhP09i4oYU
R8uGK5r37puFbYwO0n02nbRkYMMuohRtc8em96vPmH2mKn4ZHGO4NQM+ON6Fz/8+4FZ5HHPNOsFr
8tAXxgiy/1/x+K+C/Pd7SCZdBAd/WyWaR9ycuBHTvPydK2/v5GkeDt04hCbowNGx07dkVRb7gp8y
lwhBI4NwzTAxgE44awOgOC6uuT58G6LmZV2RBf8+RDN79tmfNqYyx9s0d06YWTRB/tzadw0CT+DX
xkkQk3TqZlftY4cI0Yq5HvulctjP65FF5Dkx9CbsXSqtRB/Oo1T0IezRrkmciIuPRieCG/OZLT0g
NV6WgJ1Lvy964mdSBOifrRAHp8j917LPlkMl0+/Kri9Gxi2sKyVuhqexvE4YYGTDfMUD6+/miTAW
UmF1QgLlvIm8lBvQbePDv8qy0ZLplgE94GEb+Q9LZoAO+vg7kIfh6o199BALKsES2dFh0Bm1GnIe
aIQw+cxdQwm2wpBy3n9KJNa+1FDO9rVeX4aurS9224a61c7Hf5+JXB59vcgvc/vMiMa9Z9KIHjVX
e54Qbxup77IDWFgk2pm4dzAVAz+XzrZdP/33e77iyhjVakqeV95W0bTiJLOBX9KufDXGXO0sFlpE
wfKhdpz6OPIdJInXnvvhpiUtxR1qjNMsB4HqyRZoWb3p5DcsYFvYWSRMSvOAZoj3fhNNkPDkXL3z
42EfXs+faZbYPKVFdYjUyDLUYZk8Oqs7zKltRLCD+5I5QKCZ6H3S+ADo9hSzlQKpEOCv+JLqeTYC
/E6SiwuBrOzH9FfV4a7QRYVYUy93gxi9fWc4/XOjGzyxuTS2doNASKvJmE0b6zjhuWMn6Z2Hxcnd
B8aDSZj2E2YacLa3pT9FOCffzBZrd6Hmz97E3BU3znxI7Ml6dBr/NcW2Cnlg8TEzS+f6Xvo+oglh
s3hcbGe8MDO+zkOKXV06Y7HPI/cvisQqlGZsnDC0fSBEQrJRqCxExEa7qoAZ2v2iP8xW1B56iVW8
8wqcrMI0nLC0r76Ml79WQWB6McXplZ/KwHq81fdYYO+Va8UX0UZVuESiCmp0GWHiFO6pxWHCqIZ4
IDRP86c5sK33Z1PecjZSN1dlT9Yo5VfdRFcx582nLRQXOfD7p8kqQI4U83yuIkYTkWcbuxg2LS1u
o+9iuCVhPfry9u9X0HnULfGXF2xo47FuGXe6TgYTYD33+sUYz2X3QWKudW0ZAe5tR/3EGZ/9mwX8
+3016vYuSRw8z3PVspNDzqTX7KV5D0H6QOVT9Rj1/vePtFH5gQ4yBWe7axwthHj/yCjaesL8+5WZ
mmoHieGtb+L59N8Pi2r+76d9ThawktB7/vMlKeqoxm/hCa+zin/f2r/v1FnXJAkp5tt/fyBTikEh
5uw0ttGprRf1KUzOqRyDFcuePN3FzpKcom6Yz9LpWPHj5kEBNT8uRTQ9lku7hTKf3KJBNWS0f9Xt
0D7GBn8+mTY/Sg3K8/qF9sof7nEkhaSx50cPCN3GTO4ti/pzvX5IKxdR3H8/L1EA+k5x0zDDfwkQ
mHg/uv5x8JluTqpvUOaiwFqSJQDH90cX1kuSYr9VXKNhaowHYg9+oZPBrG+hTfF03d1kFtZ4Mwt5
O3NK+8RetUaahgwPDppjPmd8l3H8KI1EvfTa9Jmyohi6CJVgG8ZcaBfX9j9Yt2u7hBitxrUuvpPF
O6BG3sYCxsq6etNYubYvi0m8zIbC98YCuS0tlHFT4YRjU5/pb9ZSLKMty6vlIEZ+8p5Vf47VBDeK
vmMfDwOCcqcTD1M8fNdRMT5VmSRANysOulF4wabUEFSj3Enx8WjypNdUi76HGFpPl+hswhU7+1NH
u13mkP/4DCHVHsPtW+QiNYEfYhO3R+E6js0x7+J702MVb0SibQ3mfkkrl1ODsa7U01C2iCr1CQpD
5yZ9YDXerXUWaDc1sTXu8u7ZrANtk/1g1h0Zs/2YOgttqyBwwx7it6YsBGf+tJ0HiYbSHfKtGU8t
i/9uoqVwwsGafAw4LqxtZKsD87gNxldjU6DF6UKqG6ToCd5yjYV2VhyLhJyZYTVzJVV9l6I8JT1T
SgCxfdAY7b6K829X9ndCaQYt88G5t+8pDuFHvS8vg68unk0YonKYWXGF4YfQ6kPL8AGQAFolGT10
M459ZOkK1ZY+vsp1hWL1yIAM6qhtXxD8ki32ke3p8hAjEFyb9Y3ezuMLjeM9hqy3Ts+YqOvjs1Wz
R+lEiplH8/VhP1F9xNPZzlAxYUH1TunCjWVrjNK6gvC6jizsURbmJU/fu7p8axePuYSOOq3V7aBP
gbY6cfzUtix2oYyv46QTc+ibjPAL1MIbj17JdY5LBrrjbAUc3eu70wTzPahtRED8ni5GD9pa/G3t
nWMjJZv6wTzXZXVY2oqVNrwrcmyae18iidbi4RL13e+6T7807I0bGY/VnqwCiwY89hAsT+mm75zv
KUsxK6iuC9Q8dvjPMjjpaYgCeA2tKX/Hi3+STYqiH10kasgIW0OCLKDMeTcuhgdc/8dR818ueEYG
hv23+WpL72NiSoYXitl7NzuXQh/TbR4ho8L8ym1kLZi12jUv0eG71H/FMfQMnAJ3ycIE7Xz5Cfpz
RuE5BpNYKPJjIucQFEUHBCuB1so/rdSbR5an/Avn+YTyY0OZ5GEGALXdtkt/XN9BlZYdtbZzD7JA
vVmR9tPx+KO2jW1wC+NcKjK4E7zbknWJaCFp5mJGM44oZHUqv3qj8TjlerWb0/aXquZsYwqgI9YQ
kRwXIaGMZFgZnneFncjuUTp4ugw/NBr9tz8w0mA1TH81FlA1c7XHel+GS5wHshPXhBcy0Mok23hA
RXBbwFOQdv+Vt+AIkbGjeVneO6PegU5ndPKmSIvfozP0ERk1VuDL6tke7f5QZvE1Vy1EFdVM295i
Re7mrAKZp26bwuJcVM/CiEhaGMkajaYPa5AnX5W7sasPqi+5/odSoAFRJAdmGFMjNASZj/pL90aQ
5UiWH+ODNSTlLtUIWmrVtABLS34i7FJHJFPVVvYYhr2xClSim4dcR95B0xYwoDPDeCRSSw7Yegvz
JZkWjf2oExp1h4ImMWTgTArzq06Tn9phY/kXpQivnEo2dQOpoukU3dtGRKvrx0b2xsaEbvU6ey9a
RFX8DGkDx7rf4/zz3+ZRlg9xhdfLG52N48M112nPev9kOdawj3sMwDU7cJ5sLvFUAzPtEzpYxMtR
xMmhGJEWCAF3YiLgfTN1lQ4wIEGhNKPwtiGZe9H4hWgGnLlnPTZms4nH2GfXNOBCMNjZ4SqJHqLB
uxWdlgZF2dO5YguQyK/myUAmZbbZvjDMAucZByIqLwSA+JYzZAMcY5wYVJdOCrK25A3h0pPwkMz4
B+Z4OA2DfZmBuF4MqcJsFkFsyDflm8wDNf62VgMmoq2vUT5aW+HaU2hURgXfKcXxuI70Vc1uqOhN
nN4jm1ynGOiQWdxtOC7weFBPoK3EKydRKDlxfkxU055Z3n0MszrNVaQRIt58eexi2oqzbr0Ttzkj
bg23KXvsLkbiB/ve/FXm2WOe4EOThK5TE3wPlsMCp/HqrdvI72hEeV3O1Ymt+W4e+2fTS4+WRniM
sq02nIcjTlMUpTOTZxgh/snv5Eteuh/1TDSjoV6avk2QutgoiQqXNdHQPHrLYgSLxjZKlc1PERVB
lmlRkAtlcNBtW23GbdhhtGAktC8riAMsi6np5nU5QptTp+5tGF2i4VWrh16+6igyB6iDIcTdRh5L
PtxC0vrI0jSbQtc2cDFYhKnWAh8sxzLNvcathNOThK2yJyPeaKPiJNI/s4kSR8PRoao1+sc12MBj
+6gXnc+ce8nJu01HYZ58KMZIRDD148sMZ3tGCEfBXPn0OB2i1nJgpWqhqEee35lB48TvRYKGNvZe
U42qdGJ2xmMSTYcq5kWhHOsntqV1QkRDQTmZ+TiDrdz8m9rMna5NMkWX7ESpS/ZykiD+hnrL9ffU
tx0dbYpnorQD4GGIwGC16gxkWASgN0+9tkUQnBDFLNpDXo8xz6JgMF6A8NHG99puu/feqF4KaT0n
UmOdrQD8VpqJZzS+JSUxolU0n2SFgtnO2KF783CprLK5UI/a+Bj9/qBhp9KwLaLVXZel3+aYUXJA
2AHcISNK/vq70ZfmsRUY9IZMwfyIya8YKwaZRVUGau2PzWiAr+B4wSDQx9vG9O2n4ikfhquye3GI
zemzg3Usc9/cu4n4dJ4NsGh3d/JRPTiwjOhJuXnE44LcfOu29qOWr4HBi81aFkRFejaaJT+2JMgh
XUgDk9HZpojs1VGPvTKR+h02y775GpxOu3EZ4760YQEkywMbPdqCpnN2qM5Rvt1BuhpbZMucFNFb
M4ynuXWtI5xo4utE/5tH6Y/KP3Jv6IJCA3AcjwAUYF5fC0ScWOU2WaQkD0OPA9hg2FvWHVtr4r99
wPACbfPW8qTOUziRv8IwdBz9H6PS3sse739n9TOxswTWyox1kLIZ0eJ19LfSkNhp+v6cylRuO0cq
zHLqR3EanAq0TI2pAAjobN/HGD271qOwkiZhvsZuqfTn0eaYcqLIW2FAbpBiisfPT71meh3eG7Ex
c2RlKLPNnYYwz3cmFMkQxlCkVWGdV9apsbIvoXF9gu1ZZloUS/8YDDAXmXWLsuQNR3QW2iucR7f6
bdKThTw6CMkclkIWZjXNxug1hxYRmev85cgQU2AMHDdWEXdhOpNsEGvJcfa5VweMERua39/N4iG9
6Ngwp57xhVxQPKhK3vQ5cTFgwTp0IIAXY+Bl7CI1HW3wpJ7GgifTKYlcpDryYBek/qtvb7ipGopj
RIHJlypspMyZehujYl+V9XQoavXp9cOmg+Ybs9LZ0F61fCNozqPSOiD9KR8YxUKcLqJfjfwF0nI1
TvJ3dpeIiYgyTlUPn6gzGoRpiDvBpi2cw7W5K9USHVS6PKN/QXSX+h+Zp/0M1VKHWeqBn4F6HWUI
PprM+zU7OS1X+eREyaqiJRRizsmyN4ub8vsfhruvCacnZsQoCttT19TauXVATxTNL2DZe2Uve1/5
8DtsST5EQ+WhT0+qWYawL+tjkZYzpsd0B0tahFgASux7CEVy9EBu4nylqAy3RZQw+FCvcgFP2sRm
hyaB2YaME/u8IGKNmw4LTLdGGc/1V2Fi4CTN8H2EgdIkELRfF2T51YwwcdaOXnXQWk/sLLc28InU
77MrHls8Iwpt5WlY8g/Ye4LOg0WmPy/dg9HavJSixiOHd44p/bI1SNHisekdRMlezmuUeJdeVbdW
c7CyOM0rNUwYaQObN9fjseWVC6rpFXLWuPL6vtAJGE9Wqr5jDQev7iKjTE0OcE7IQ6GcDmBC1G/1
tSY27MZ8dCvvl9eXKBP7W1oOjO/LIdrVmssOo9A/nemPzlw5E857JrC/mr733dXNFuzuP7bVy9gS
ScSz8eKJcTjgNmR5MGIJW5z1UeiDXtGiaqV58PT5GYDCA7Dbe8Rdu8lW1eE4mJvUiZ9tHMTIuQAJ
ihwRNZ1KMyBRJEs1247maIc1RXPhQj2xYnSunep2kjxVHC34HZCe4inMcJIMGJdUTGKoGtwfsXjH
WRbPsjGwsvT2VaIuEEwVsUDHYOKAfAPecc7OiZ9XKNk2PWRcciAw6A41mxrfR+lr1BLrfG2FStDE
yLwmoMhuArzkz5qHww57Gdt3FH0ds1kqNx0+gUDCZJhQS+oUCRazQydT49Yrkfxj+C19qCNahJV1
nE5YV7a8+r9SH/7MJLMvTba7KIYu6GJIY7HwylIwcInEQ8GFgrpZvulwiWmKFv75rjg6DHrlNuYF
ITDqQddw39rp1zjgO8nTY9IT79fSr7ga2e0cI78h/HgPDcS5pk2u/nDm4d65sv5lSJxbbFHvhF9+
+YWgVxxQy8olXDpE7uwqvsupPca5PPeWJFCsVxcoGNTIRvu8aFZgaTXacaHeY9woD3MW/aTLtM8T
zibP4M2Czxi6+IPrNu+jb10ig4I9ERYH5XSWyopDa+zXs/m3m6SBas6L9qx3jIoMo6KoR1Q+5U/N
6J8LMzouClinLeuX3nbfyh6xzzJRuq7fdVsMrw5AhJJxUvqb8biDNMmA+qTVb81EW9Nar5oc8BzW
jEsMfdwJX5Giuqgd6BBWRvFQI4B5GCb2H55RPSXzPG65H46Qw4PWOvjUSTGv7lZHxLCfh+VNlF0V
6tyTePfM8nFmX8eTHzStKh/m9QCBDJNRKlgPZkdgXoUiIWxw1sO0g8GmF1jrKvtVS3B+MkJ78AcS
pFpO7LMEa2lWcA1dnSptbplMlqsnrMDaebG0YSBoCsv4EDcMnt3mPvloUdtWfjWJ9s5UoA2jetLZ
uZp/HPcFxT7AAcmrhPFCBOtpUcEeAx0edxuJd261UVWodBOr3zNOvaEn+rPqbWKIEmFl2qDxNCSO
rooD6g0D8QRGxm5y3hYpX9B3AExzKzJxiNFNolvcch+5+reZ/Lhxn21lx/A8KZNrzhoYCMkH2+tx
U2bX0ZBnOBavpq6R9TU5G8PlccJwtM5n/N9ah4kz6/C7dbiL4dYaLCg96HPs5Fzh8LYX6aOJB4jZ
wrjzZv3bcoaXCbcDsTpaxsxYs+qnJIadkicJqt0Kwobeld+e1vv7sbKJObDFt5aymslZM2/tmb+p
P1p/GMM0D5GJiyjKOsIIaRxd9jS8lXx+DPXIfUMFWmlPScUliEanDkzagQchFlDeKWZEtSkHLUUj
HH0YOg6FuMMw07h2ECG3vlE3HotKXVRr7bWS1IvCP3gus/Nm/FV2+s1AJrlFLnkFZ3E35bxlsvRi
+TjjUjgitMtV0NgKq6OjURsKOICGV3L2gQ7Z9A5LSqdCqjWYRvjHgMUYeCZUmLZAuSxnUvAoM40F
+YkrumvqgBRzY7mfC6p3asgZL3PjbwSBTGnHtpLZtDOhZKR4fFni6g9GFYajmcJ8VggKHPb7A4Au
C9YXxVjx117sL1EMLzR1sBjGbAu39Bx1PQZjDSePQ/OHV7eDEMK7XmNM+1CWPGY6uKWZuLprQVNU
s78AsNYIk5++qzEzc3e483y8HfdC136W6imHYLkbLcTF3pgyTx3o8hote8yQEMzewJDAUaQJzda2
r8y721S/WRY0W1slzzHyxRgwOYdQGgxLEj/4XmweejgrWe++dzL/bNDvzSw0t6VrXMTMslmishkv
KZbdcQQkBF/JD7oa9I2HTEmf0AOn2LFBzEGEnJuIiid56X3b2ugVD2KtXKoZ58kw7CToJJSGxEvf
0qjKT0NtN6GfwgfVR5dpYntL/YhEybicg3zhDVkQ5zFGODpmACRVq/1mA9rwr99rib2v/CG5tHbJ
SxJxH6fRuIWmx8ZmLjbWGAXTwjNHwXBY/Jh9kuaxM8zlu17W8Rk1FQgrqhdIg2Ll/diTYT20rMo7
V7s7KA+OyKxXNGXPKS5Tf2P6bykTqQCcSfVQr7ye1v+VdMhuaRwYZU/2X1T8Cymeimbd8UMURsR6
6k2oNU2/cRaGnYuPsVyxTQI4IfjSzv+yiMw00/oOe73FLI5iGrgtREvsewFnPLwcRKdFVKZw0Ljr
8WHtDaH2LS6kTe5GmKz18+IZTxXQhIfY8XcJmgq+bXdEU2SqNY6AEE+kiHgEkw1iH44+x7Mudj++
lyaFvCzX7Efkt7QwzALmlNFW6/l/ED2BhWm7E91odSzr+YXBX8NM1DiD3v3VVDPr7e7QiFnd6047
juLS8uwUvWdvhkWHbbc+rr30p6MuzcAWkvtGJm+xfoys4XWcePd3Rbu+e6+EOr/ZCZi0oXc75Mg6
7Mo89S54fNSDwJkUUHy91cOow6GdQ9tZPmLLYLLgRKGS9pMrYrR9pF+oEhSop6vjouknzeuulabI
jNPZH2czLZfOlDodsWTMlNgz1mYCepJ76ejfkaKn5rg68gigBbXkRcj6ydCN+lyqeE9vXj4wAriJ
NvuyzZbNmDasWJxH7AnN+t0ODDqPOVKFYPBjnTeru61ZyF3hHyeYm7XvrqK28b0AMZLPhUu4aycA
Y8EytefX0fWGA36ECJXaJoMGs+0NijxZxBzUTmZtbWlfHNwFwDVr5sjOS/eqZdXq5/Em4NXlWZco
gTSpeKvFU9D5NtvdCeR57AI+KfNinxGBuv6v6/Nr1nrGJcekv13yHO0xMhXM7cYj4jAPofv0SUyC
zf4xBAEWVIk1UUrybBs2i8qJoSUjE87T3C6CcegYuWiQu9qe5iTKQ3q3HXrau71oP1VWB7UB0pPL
JsN/565LhORUer8Gwm8PXQ/yC5TPg6HF0EFdFPZm4l9QwycslnmlGYmGhoNPQnfWyO1S5yfn6dXj
Yqlko3veQgWLn7tJGEa4cUvTLdGzY6gwQ0W+UrQM1xmflF3pDWix/r2GLR9E6Sot0o7D4J6MaQri
jr+krmNByIS2HNveRF9q7Dx3iB89j3axTSmxMu76L8s2b1MsaXLVIzjq7pCY3klbq17A6EuosJg/
aMN496e0CJbe2uNFkteUt1bWMllXAyTvWE8OwhI/84K8RthqM2n6wK3anGN9YEjkQBP2mTQYwyav
4z9O70Qw8ECmWDzv23rovpGDMJzLWGAtJ8vy7KPESu3F1V345vsKlCbgyRLcOqblTpvhmhAxtbH5
sFsGsVd9/tZ7sf5BBRjjwYjunWPIK238eK58KvOiy99Y6uqX3Ju8o78ChKzx2bSbr3LE/jl1fyDV
2EgD+hsMYbYdOtjLNE7isyU/jEJoZytpLwCjnV3WJ2wVmobD28gDPecI9mdcGO6CZSxPkc5kcNfn
j1qxvEl64pkylL1b0bBlr8z6Uj3pw5AfqlxtB3Y6dLZgh1DNLrtpNupAJ6iLc2WTxATv9BNQBiie
p7ro/pqVqrCVjMnKUsIxCdEv8HT/JYV10rcld5CldXvdwzmBqiTwRyo7ZVnPTWrtUsv1w3ZKdz5j
x2au7VsBqeOZZwtwbP/RaSiZCwamIjBQSvr134lj39AZXdhCsAkc6Q+kJhFGVhPna8QauY1tNqGg
BkDufueyfWuUfzHVt9vo1x6zczy35YcDuo12bKR/tWrFnrtdvsyYyYKVhiCV5o0xqIlxiDoaMIRP
uf2WDE52tOPa2bRgVzYD/rIpYyIC3rXAIQrIY4YRNWONGRg1eY0I0r4LppljRJ9jdyuS5NHOsmcw
5M6ucxB6ThgiioGBphvjrW677t0Z+2TLj5O6M29OGsmr6//3WWI9jzFchNVZY+lZQMjZj0Yt59DU
BcZy7tkO7WrDvdWdfx1jBsJCzeYpVdZyAGjCfBi0DdSFGFTZ0L1MA7nS/pBnu/HmL2Z1UHX9ayz0
QIjRuGJhNrb6P9SlTW2nwLNgVNpyXIGCxdO0a3qcJXHZ3nNf1m9QKj/jrTABZ9IGIYBlyEw8KzeD
fE1cH5sh7yj67G8nXtPt1+Y64ahMBGk6jpFcBIDzzeCOG+NIHhbNxQwizMHEMbDjR4WX3lKbwsHu
RLzh8v6bO+5n1Gb3XNRVSOAxAAuvfRFM3hA5FBu4B4dYZ8dGDUDbYxrgXfxAo2JnLjMdWZA43Ysb
rVCBGZsCBADoMj2S/HlrD7OFax2whWbk4WR1L07x12tH68ZcTSKzTBcyJREO1JdR9+4IZ8+2mbZh
X/1pdN8Oe7lKaThKSso8jHycZnZds00pGubA0T0bh88pFq+V7TCCpPUtcves4UeLAZq2PfvSKWZU
TT0EIpIdBWfj1u4/kazgEEeNvx1H9UcC8wmMsnhDaDuB/eHxMlT+upACBSVvExW4PKem2Lf1qPCy
UjHHc7EfZHHLHE8PumaVWiErAfEscw4Us+cnlKJboTpuQtKQDyN4qdLuI9wxzkszyi37/U8akd+x
pIRdemcIdWPedX0L+maCN2Gyt3AH+zr1KTiJ6d1a9Y196/+OnPqvtYotXAt6bccMRO90xWgHNgX1
z0+9dM9qqTCmM15pCvjT8HDIkfV/0OljFZTe8iC4HV1dC2s2jo5l3YlMq/U23dkWJbrXfJZoqzaQ
nBoemrlsvtDJ/0ayGnYzKFKdv6zeCe/BqEY0kpr3MlniV6m0P6K1jqlvDxc17aomfnLdac9X3zS6
jm0VZTDQjHQK0OleGvjvvGtsDW4Ei4tYaC8gZ/zNok2h12FSGRVZbo0eYtE5o0HB6MyCC407UdsW
RGaFEsEcqp9yXMc+A1IBz/yJlPlH6a8dvDnF8iN0OtDeSe9b22rE7N1p4o+fI6DVPbT5rblM22LR
x0OGGMD/m5VP+BI+c7PoGe+c6pElrVfM2b7FKMgUCRTYRHNgUeNNunMBfKsQu7bdcoRkobPmIYej
yj+iwmHUxJH9ACDnZ9KQ8JolUdhI2l/cVP+wWL0geLBuTpFxebMlzxJQpthSEvIj5mkHEuahjjfo
Z26JmW/a5qd293Cx01B0+W/yGlkptxIpxeJ2gT/YLQtAGmwPij7D8WQz9yZQ9JweWAIK0RwLfUU1
v+q5flJomBcG87vEx5JmAGWJkXcjqkv/sPQ6YQ/FIq/p2mbUvN8t+VQANPGZxQO/Q6kJ9uVZwOlo
JuhDnVxHupYbZuVIfZq8d473RDxEuMxecjCG5lahMFF83caN2JLGAAucuuUJzJJP7v2JN+GCPIQe
HRrgyGGQAUbz/Dcgwv05SjjBRSeiMPKtu2gpMoxOnQyfEAYvbW8LVpEwHRHC+VjrHa3Z6irh+CWR
xizcL91+RNV6LN3pfU6R89VYLx5SVivszdsORDbaj13itts4zoAOOlApkFMDo8wh/a2LMOmu3jjS
Eg0vO2E5Hqrsh+NUsQ4O7IH3QCZHc5dYWE2rFLhWX9DYm7ifZbJs7RFydUQjBI1/1cGp7x5wbYVD
hms8+swrPBYuGmGDKKSjire0/34wDHyLjsIKE5k/hU4gdtbOb5rkh9giHQcw9OqLCX/r/zB2Zkty
W1mW/ZU2vSMLFzPaKushfII7fIyR4gssSJGYgYt5+PpecKmrxFAb2aZrSIYixPSAO4Bzz9l77bIu
mAGV/IXO5LVDerUzysYexck4TEgSQ4a2KLrXIbaU4zRmnt15UrjE/bKHaiT57nraqRt2eiFyCPE7
GlIshHHbrtOMxKSIKB6/DIyrhVIoHnAFtbr+RyDpcOHnPekiULxhxn+m27m6JDEPN9pYbV36DhpC
K9H+SJnjdmHo0bUh75wO5H7SIRcy3zm4oTBXuh2Z7AtKfifxFCTZuZMoZiWvvRATYqJO/6wb1W3q
Bm1T4Cm9zsT+wczYR4U+H7LZVDfGBHUO93Ur1GcZhB3lejRsp7F6r8Im92LkhVbF55yy+osekFOg
Llr9prgwsq0Oc1y+u4CMcacXOydyv2Gb/zSDO00S/eukkr1uT7CUBJ+DoU8dRgDzWljTrdZ60GG0
CMrKTP3GzPfBuVEz56YNsz/UZngysXZtMLpm61pmnS+l+Qgfunk0FsjPZNc8DueeNvlgLVtmxAUU
ncfSdGH9CMPYOqLQNqpQC78uyVpTMA4WBXcSvAf5rjQNczdSpshcWc0hGpYZHNxWRotXnuJpN1Y4
vl1nmNdD05trqSku++nGN7XC3vW4mDcKH/cHXVkqJuOwIO3IddB8QL7AJjA7rtoYTX6ryh1QffcB
4XFxHhp8gM2B8+auFEXj+/TCVhR1SOz13stz84m7PhN4ZhymUav7AvXyg2MJ6HngvNKAOVVZxIdK
ZwumIvh6MGCAdpH2ueZFbnqVJq4iYuELBZ2VNqfmWaJlDmLZr2fqRt6Tc5Q2gW/F6WvSjIckT2k4
5SBhATsQrRE/Zw6DwzHJv0Ay2459v0un/DFGsu5Eiudm9CI6cywvTgVdyY1Wg8WlDWMKJ7U7TFsg
a2CBR3rYhQHfxRq/N5lxSmo42z2ywToo4l0QZLehBGGnch2sRex8E6E8Dkakw6TO9qZevpfgwVcO
nWrceQy/bdQPWiu+2oE2gMxKaYe021hIG2l4r23GzgbfKMPvTlo8ZTNTsnoZquuUOubovrpR/CUw
icLRBeo6d+SqKNSEfJ8uRunC/Yb4BoBlCe8mxHVm4twaU0VgoGSvoqCvwUjoEVgAbKpPTG4U6qnR
ubVRbIN0qVWa0hahTjgwj0M4PQ1GjEsoendDNLtzmsPUjDZk3GPlpYAnJc1aB6huW0sgxp8c6zCk
uMYbMZ7UsvIhJaLOQZ/aMTL+eQiY8Y9gNyIabdux9CWIkBCwJdT5b3lydGV65T4oL6imnl0+x5Ph
zu8TSusHbPF+SdLRWU0s12dWVW/EbL1TJvTexMV/Yxvy1EpRfmoVlEqp5jCUXmRWJN/4BnwZniaY
UZSW9r0iVa7y+MmsFfURLK3FPbkuT7pqAKQiSgSzf4GMNKdtPKXGtQjp1xYlxCDoLa9mopdMcpBm
SwSMD1ExXhSjK1alKiqPiVZzkfbmz2zYuMUUFWoF4ypjSm9DgCKucif7FOCN3Pz85On/iG2zVWpe
G8S3rhmW/jEgWueDjRpHQTtnVNYSrGNvgrJzD43DsB7UD7h/FWLOXK8n2SB5kLq7LZDSUmBOhzoF
UaIz0EMLF25TJWInRqjfSqtir65TAjNCiEZqbOwTSThHMtI01RuEaquulHJdAUy6mV2FYVqMOzc3
DF8vM0KAB5u5ah66z86krNH0OreqG6utAyD7F/lrwv1H5LdNA0VVdU1bgiwt48OnB80iiBYdqS5p
XjhqSktcyyDyk1aJ3kzG3vQLQ+Z6OTN5iWXmU51F34ZmRBwUs11Xs7iidVWwTVIAI29QU0/cm4rp
nIJuwQUU4qrqTLSp9A7vEdIzfDGUqoeIyBkPo3xziywOWgP+zShBjKSk2xypLN71uvjS1MMnoMwL
GLDR1mM9VHh3meR0WvIyuAJNX0uOW95aa1dtut08leK5VYS1XeSJmxAN+4Oh83DVpVY+ZUn4xK6d
zR9NnqMeqQCluPU9xLYMD7CtMvYwwPgViIpna3iwK0I6xPIfdgMsM5lk6h7R/5Jgg4lHpg3MO/A0
eQvkaApa9UI/ed6PvUkxUhbDqmKfvEQz90wfIAfOXUiPWlL85Y72Be6vezGRubpkIpyCaDrkhD94
lSC72dRHFyVw+Lk0ou9a3zvb0YGW1WSI7MKF8F5o5JffA1mz1EghLvegXhRFYLsT4lyr1GI1hCb4
KotfybvnTFY6gNTJJoIg6LoY4L9zHQNgPiAPynNkMsAB5vplIhJs2loLgz6CgYPfQBzvh7GwxDF3
1ccps6PfeXEgyjvuqvrwEjTSWg8ZLKB7wHpV9oFftu9E8pw1FFAeoV/xjjGO+w5slZJ8Qq4qa+QI
c7PVJBfnJrQ19UsHumRlVPZJJ6b1zBQIPbzWXJiQO+shMg/I6UxfyBlFttUU16jX0Ph0xhe7HGwK
e2Yx0zLQo63+hz6NYtf26rjuoZPd5vorxNQjn8+c0IJiPmlaKDduhVgAnCCot7KKbnmvvsVlnMJ2
AW8ULaKFeimdme9Bt4SUeXIsdG/qyACz0evndK4W6KRs6ENCHwcbUv2ucgtJk/FcLV7oeUIKnSqE
KNJyedAiVXuxGpjzE5rr9RzBXDT1udlDNCuuTQ80WuIoXtd2orLJ7U2U+xgGA2NgtBIOKX6AKt3e
b37/8XX83+G38vpnTG3zX//J119LOdXUSe2HL//L2zxu/nP5L/77J378+f/afSvP7/m35qc/dHra
Pn/8gR/+Uv5v/3pZ6/f2/YcvlniKdrp13+rp8VvTZe39BfALLD/5//vN//Xt/rc8T/Lbv3/7WnZF
u/xtYVwWv/31rf0f//7NJcf4P/7+1//1veUX/Pdvu/rbt6/fPv78t/em/fdvmvsvsoCgJliabTmm
afAcGb4t3xHuv3Q+nrpK5KOwHVuQQcyjqY3+/Zsh/mWT4Kw6wtBUriODyNWm7JZv6ca/aECZtqqT
xqabwrR++7+v64f37X/ex/9VdPmVgNa24dV8iNvWkLZjq7A03XB1VTBa/7EEMNh650ZoEYIIFiGL
LZSVpl4/Glw6Ab03BMkEWEeg8h4EVKad0xuCNn3xXAN7YKAHLXpJ69uEenSphDWSP4RQJQN34EWS
jpx8s/GnnP92cv/6Jf7+osWH4M/7i+ZkWsaSGL+ciB9fNBIcsuPIU1/lui43hPJdoAzArmcEY4Tf
IBchyQyZXejOcA2XQrwkas8zos77xQv5f509x0F15picP2qoH1+IrlahW5hM0JJ0RlMfTiOhIhhA
5xYtr2nQ3q+s7+7Qop53w3ZTMO5cm+78/ecv48OD+H46XFWzKOEMLHjah/cwAO3fhEG8iH4ncvwq
uRkC5VSbs7syclJEfv7/Juwl7/fPW8JyKdiappG6yj/CtPnkqOaH098H7E9o9tFRx+B0li3s6MB4
V/r6Uivt4mRODZJHQus5UYmJ7MLpC0qP4DhDW8ChzweAhjaAg7cIEgqdaOJCtNNgoKOycYVsLEFe
mAaJ30sHCbQzaf5AKv/APY7kFx7hnoX0bcPHikZe/NirFeI4dKQ+HbpXtRuVQ1FVoZcm7MTbJImf
aDPTF8stP5aCsInmHGYBbseq23aATLaicexjAYgG0x0Fb76SlCzz9Dy09sbB8AzlhHhCM3NfWyI+
1pnIryZbMDj+7qqIGTgGcR6vmco0a7q9uEuC/ntXleNBax4Rcw3XamgxckCuDpJE7GjqYR2lu6XG
WP4bO3pqE4WesDIDFAZ8esAfspIIWRJDM0818WpBBrVoMEcPIiGtYtI4vAwRC5kWME+wz55zY5LE
+ILCyFT93A7jsDVFTLuXWAq0WcoY+U0drEb4WQ9AOsKtQxDberTCZ5KQnjNjN+BJpjdZfZ5rLd+l
tvkWaIupqKGF2mN/sgYCtNwQpssUwvtxw47OAZwDEuadCmFYldLtqoyTYU9+q7vFgdnAvLYBzl3M
UeLizeNdW5KpAunCGx0sIszu5r1uty8AlQNE5cEZSBF0iamF0W+y39V7Mz8Die0QnzjaoXmjR9m9
SkRn7G2nrS7d6akFwsQkoxc0X2tngxz3uRzI0ht7qfmlovk0BJJdqIsBtIcbrASRxFvkNKFn2ma0
M5IwX2mxMmz7Qjo7Nu+fcq2nNDfN74Gb9+zgoeDYTtl7SxMUbZWALAQMo10OxqB8MkT3OkGBPlAj
y5VQaAirdi83Cuj3X2zVtA9btfs157ia0AVRM6ZxvyX+fasGMz2PZRKujFhsjIzMH4Y9DPcIg2BL
TneUHYADvry2P8dIQhmFlsGZDJPbwAiim8n5pJbbJ70bX4NnUu8QI6pUKBxK2tt+HWdInZ7Vpum4
a6KXUiDrQXuSJyry2O+cPwuIH+qHH27hyz3ix3uIUFXLRiJjGUTOOEss/N9+H1WdjGgAarSihVkg
2Cjck/JIuyt+YFfTrVrqGsJGzD2uTjbY/XGw53KnuEGwKWV6+Pkdzfjni8E7oNrCVE2Hf6wPAedZ
U2axGCHjqrACVrYN9wxUcL4nzlleppygISMVxlFbDjTwJtoxqkDAaXaAJEtgfSs5aFtLLNDdoo7o
vmsoWXSua3atUdKJr1LHxQJjwb2GLg+DUVsF6HM2JUMsQHWqvo1rwx+UbkL2ZMkndivKsc0TQpHj
RH9p0nHeKkL9bjP5IONpCN60MEfaXkTWLpNB8FbI5vd8Lmsi1jiFPz894uPzRaM1oC8Vgss8WJAH
9+N7lfZIQDQLVTbTHVwJZfdmdVjFRvYx2ZxHG/INisc8BOXd2KF2hdhK92UI0EyzD69rc2fAGl1p
E0pNyabl6ecv7/54+/tHybAITucgTMfQNd6dH19eEoyuKxUkNEz/Ab/Rkt9IOpI72DM8YPD8r0Xj
Qjqf8/4x6Uc8ZUoTPWh64e4JWNpSw6jEaeQEcRP3C2cIPhqmmvyGcT6jpzcoOHVE5mmS7RYTW4qd
3t4b0wiYXc0ff/7LmB+6ChonmEc5D1ZVoxOJq/rDLxNXTKi1UeKDrfs9Pq5cG/W3CgPimujlsNqR
1MgTxK0yT9hsm5Wozz6JmalFq+XqqRznwEt1poQlhno8GEP+nsrwTWXW9zWsTZ8+8fhdcUbwdPKl
dsPd/5if82hkMNQm8zqO1M5ryvjFBL3xOy66EfFHj1Q4nrQbKqCrnZ+nMZ0PqtUvkq7lj1HVzgdQ
5+DXcrZPEK/nS0HSE8OLOdw1biZ3BZK8h96qRqLSMvXSVCgQJkI2P+smHIpuZns+W92BYFHap0OA
d4GOT/HATSn9RfPG/Vi4LafZtVXL0rkLUWJ/OM1M2e2ks4dqRY7oi56H+VaxGRWbliXQ3BfDUeBx
PWJh/9Sp9PlGa5yP9wPJpcVai269dh21a1Mvx66+9uFVFReWW5GSehnOjOqaEBHh2RXnsAiia2MR
eMTHKvpKQb6L6wpXWXhwd1b0rkQKwd5op5l91PV3Hvp+gOKGWGiyl+tMMa789DsVS3toCzkwuXiM
7ssSj3r0ZLTL0u7LNp9SkHf5cz89x/lzqPy15volCJ4b42Ukb8d4KbJXVmm85NMrK8lea+U1nl6n
5q1QXlkhljGlzhEZIMkeV+4oh5sblbs6lO7nPNdoIvTuJ8vIIgDzQ/vcNfUv7jqa+vG2Y7A54m7M
lUCLyQV6/+OlIExNKauUpoWAfFof7PrQuwdVPcCuGt2Dzknimdf7bXxkBfVxFsewOTbK0eTD73fK
sZaABpY1uierODv3ZTjnoMAAdmFhFq2mC2suLoV7ke6lKq+1CzTpOt7XPF+dYFmyugXoYKqbI27Y
8gNxC3WLMADOybM1MwbFM/VMfWvstTQ8KnWSbOLaqvahtKNLSPYbCVdQdrQ9Zu/+oBqHBTSFXyfY
s+aaz/yyIndZeNVYTuanht9Gx9jwrYoo6GMYHCWZJOpRL04sUZzU8TSBjbFPRnZmRcNZY9xjnZvd
gIctvVTWeSKGIb1I6zL0l8JaVppdWXHGaP9a2suKhmtuX1P72uY3FiaLOr8Z47IY+LWkOY+3zL2p
480qHxP31mLl811ojWmnV0cIQcqJu020jgnaoW+R9L5bYlVrbTXEVxWmN01hQht29bAz4+pRnR/N
4lG/L1E8sgL7hmrVsW98yuhkpP3WsG9GesuGZanpX6uA4nlfmXmljnHaq30/Ru1Fj68KMC/9UsYX
OsJ5fEnbc4oMoz2zwvasx+fOOLXdiaPsTk26LEyFib0BLWLcV1YcNdcHQ8pKaz+u/Sj2lcgvhsNQ
EBV3cIN9mvyi+DCX3dkPjy97qeqo6Bx2UzqkqR8/5jnDUnIDScAutKhckLPOpm9VJg0L9GdizHAO
GpdfBw4QZkZ1Q4gKcxMQHefGQTuGkMEThWSmtfyr+wEogn4ykNLAbKXVbqN8wVjDXAz7fuQ6zVnp
um0lkAFEU48PVY2S7R3Egi9iZYnUeUNYblMlgy24I7uWf2/nk/M2tY7lBYUd//nzKpoiWmqHUNWt
bQoK+sGwZX+5HwpV7S+IecIdwn2gQOWn2ZDgPUCoXNU88VKRfrWMKnvrRhIlm/z28wep9rGm4+7B
7UNjuCFMobNh/fG0Ro1DSRsTgovm+jlJE9fXlXlrsIMIY3K2M3Wy1w4t5WPRFOeo6BlY9/ODNYVP
5ZiPT+y2X+jmpCgJ8cLTVGeqC7ShM7cK01NG2X1wiUYCvIHG/+KV//O+5y59Dbo7lmsYQv9QbpFk
2zqtJXOIBUgIAjv7rGMDuzhjuAbEtqE9w7MHHEPHvuUBD3VzLsMSXa/OdBNBCtuY0RUP201tJVzV
aKn3GEvtnVomzTV3pxdhmPnaDAVkgrZRo3OX4XmRWWX/4g5u/eMtcFThgmbCz2BZmjDoof29xhdF
xkYohUUpEWU8Dy/jrH9Hv0LCg049SA5SepKxcu3Kr7Wupsf7ga0CDkYZYBManP5atd/TsUiQ6YD3
HgVRmyOuBkKC6snM9u6AT5N09gtF6YFI3ehql7G6znQADTMdVmzXq2DS8mvIIL4yZ/WZBBmIqMMY
f5m6a+Rg0xRZQz95FMVTkiMFZqMwseVuv1O/DNumRxKHM1k75w14DjYC97udjrp6ZcNtJvuRCWkZ
ZjtiF5/IgziSe4NjFxnOq0XoEbWa/YI85XfFVK5xE/bPo930z33wncFz84sPjhD/uJU4yzSGCthU
Da7Oj4W6dEIjVBycekDemdcBtWMBHWfFNKXSbVovK4dQhnMLOoGxHQngzHczeKt2Z9KuFsuyW2g+
HiSC4ES61ezs0tQzay9PPbtelobFsPZmGziCFzUUop5uA1zjjuFZyd5Gqa96ru0FyV6xPVbkeHFK
VqUHvQFRkOOxCseTjteoXu14hHgPqkfHh2U3nsp/jdcm8wi+tl0sbR5MWuW+NG0XBTt2vKympBhe
Vk9aZ7RzZ5TAW65xVtNu3Xw7hQBqNtaqtjZAX7VVMqruDfvFSxQyhZ0h34Aiq+6LqE2WLElz3PXW
trkfrXnLkikE+Cg2IWs7RvMH6oUxPf3ikjeXS+GHh4DDPYpJLK0Xil32WD9eKqUeTkoIZXklqpOh
nvTqZKnLshkeqCe3YoJ5SpRTVJ9CcYrFKb0v2T80gFPEqahPpTjJ+lSJ00Sgy36IIIWd+vo0RSc1
Oo31SYtOio7w9hQZxw6YswElbVkTf86WlWXHcfKL7DhPPhqVSf61VOmL0Lf0AyvpD9l9TfkhCVB2
7Q3AaWI/t/su20PFY2GIFkcSMPlftCKsJaoF1mSw4/nfEr4nd9Lemc2OcbMWe2rsZZXnjJ41erO5
rCHaQ57tJXjCvXpfbnWwzb3NsTqY1UE6CJoPzXxIMz++r6TzWSkm3vVI+dX6fXhsQ1Jll1WjO5YM
j4/FfTnOMZuPlnM07mvMT5qDL+DEavNTnZ+q4STzUzmcivyUDhv6qinmluGU5afEIlj2hE89AIDT
n5Ts5JonJ3Y1LobYODaZCQMmG54d/ShoA3THujuGxnJsuyOpjGG2LGHzso+67Q+Tb3KmJ589Bcic
XtLEXJauH1hqyDzvEPeHPj+kPYFR+/i+dLHHVDq1+zZbjoPrzZxy4QXtsnArOcGOReDHrKMT3DXD
Ts92RgOIkotkl9u7vPLm2EurZcVfix4KuccaQNEhPR/3ndzP476OD5a5lxyrA3nd/Xxgh5c7jNMO
SeZH96WkfqH7Yednut+FR6KempCggGMVIj5fVjkf8/k4y6PtHM37iufjkJ+Ec2R1nPZpp36BKVRx
yu0YIAT0MWZeza86Th/n9fQwhG6jcXAtV0fwoH64xIy5z/FyB8RHE0kAddfWnnDI0kEcJTL/BCFM
Aq1+06SR5N4DCsXV4Ct1QuIroKdwgfumY3OW2NR19GHHEWeAhbmJnQPK2Srrw20nMEgT2AMkDunA
BUI0BvIyrCnSltgN19F9M8sN31bGADXjNJxc6k+ZBsEJIARKU6WUHg4voupAxr/OSyBo1iblr+Yn
+j+7iZombGiMBpFlrv6x+0aDcnTmiMjVRDBKBcS3p8xouHDI5AsFnouW6Cz0oSVqT8f8Go9O+s1N
zDWo14FGP+rVvDXtS4DwmU8KLzLvcZRXRXZBShWsReJoALLtNwVKxLlGIPLIZD/f6sH8FM7qqiAZ
1JMtUbmqPRaP1RLs7pits8t4+j6x3eqmTTt9k7ppIW4d7BtZbMMZ58f2/hUZuO+mm+MvQjNDkJ9F
Q3lpk1lxAFAg1C9FhE0U+zsfJL1VN2oIemRwAoeQsch6yoYxXzfJtNHgy9NcrJ13WOW3wtDnb1g9
Vglmxlmz49sI+a+mVPPUcSh2UrOnY1wO8T5REWdUtWN46GAkvVNwrbNK1Iw6oFLFcQg9QxUcnCbe
0GtnLNsb38tkwfgoNjGkmHeJjsEw4w5D8UCgByQPjGu3IKWEdgdXfhGKF41de5XICq5sIpMVLZ69
WzT1ycJ6eMLlCv0+F3u3NqqTRrd7DWEdS7vFU7lS1G1bEZgqyWXPNbhI4Kj0FzFGLtoLowMEoGkv
bWfclMKwntw5ga6ngr4mBCWtKHEHpxLPTwpBfryzivnIiNp6tFsaGK5D5KXZYtUqGqDgbVw/wZBx
vB4c1EO5wOQtR5/OC/UFNBx2BbgaJy5NRHwGTXkdJTl7KtXWGt/W28bXlj9huLL3P3+iOkuR/PcH
Kj1LYTFWpS1JZ+EftSfc8maqFIwW2OefI/ZIDeTzI0Gg0itDknTDyLiOKVQhIU2kgGrIO+U27ml2
tW+DasgNk+J+2ybmMalnCQSeJPIpx0ypWqbUUXKk9aE2wqc56Oc33ekeS5KQbyaT1FtOHrqWjPkn
HVMSkhwMV0MwH2JCHbd2yt3N6AMCkc3Y2kz5OD3eD1DBEGbnzQW5KSwx2fqm0/OkIsHZ69Hmr5gW
jbA0F4WCiRw1Kx77yITDnbfhtpl+bzqt5l5BHTQyVPpze9aUPZ6MWL5OCeI/tKaIgDVnX43KgONf
G3w3cV7thGmBhUBkXziCB55l5HjOcz6M5B6uyomQ42wazE0y8mwPw8DYVFPXfe4dpJRqrr8GeqHv
6WTWf/57s2u8uBHWS5hb8gAurVv9/J39Z4dU123a6wiiTZPjx/2yhfo34+y36J4FAFiS1a6okzBs
jS3TQAj7Chi3nRI7+zDTPpOWSUmZ9fu4wE8q+u6Wsc84IngQx0xUHP77SyAF/V468o9CUmi4xrsc
KndtWhMohDp1L7mDvI3hI0lfxWLvAW8KYC5MweHxJ7XDTdHHaBpzveoPypz8HgVFckQ6VTwmivu1
7omFp3nurlviZK696J6DtC39uC2ca2AP9GESAJ658oLLTYJd8iEJDRi56QK1BI/0JDVzN1n45Xjz
ioSUJWJnnPUvTq9535b9cOnohqotwkCT1ug/Hw76WLtRYPNwGLQYkhllUqFo2YHsxy00BwALYiZ9
c4BysEs00OGNEb5BWo95fMwvFfV7WJT64X6oo1EH8TeXyF8mnPNz4I8TdMwEE4cTlI9mAzhipD36
Yms8QWK3pC7PwvxkwY9wGO1iD2FQ68oqfdFSiyBcxHBReZm6XPqxhr0hD7XqdbIL3O9luSOGtj4G
rZvupAvDDFBUgrC90F+qZB8Gbe0HuJCWDSDTFi3HSRo1xv7+1f2Axhg0fcdEESe+jnrGEV4iM/U5
iJgZG3Q41suGdlvNcUWizpgfE9PKiaWz8VRref5Y2OM61MbuIIwSwmzBXbmzijclrT63Ex7+cJDy
0GH3OEYq8ZOj2es3jWnuinBy960Yna+xHY9/xBb4mkzR3yLdBIaRCnKNlzEAncaCOWfD0E9rbrWp
KhjTqmk1YCJ6KewveFk9G7xIS9TgY0U68CZ16VlZXWD5lqIlB6YLf5hCpjulZIdt4LGmyZxpC8Zm
fuwadnwiZq5r5QTuRFVorFXs8MnEuAB3iXnBnrFDzY/TIYqEf/+TWr6pUVf7krpoWzqVsSOCBkC/
1jkeghb5UOiwjonfxT5nQvqwFkB8YHXsV/YiLAABMnHY52HT7+lMLbJAXVspURxThkdkJ9kYEqMx
/96XxUoQ0ML4OdAOgLrn1djaqa9OIHeGbNY8m1bxqZED/IzBtqnWReSLovWNSh0vPPxh3IzJe1PC
BuNj37+l0viqBN2N3NzXyM3LTbckCQUt3NghcYTf1pnm3/8kjWx+mHO1fVPObjCGF96CgcmQw9vQ
Nm9RMgIMp+DCzlFpj4Ztb8dypPyjF9lMbeFDl1tP5WKKU2o0+9Cu25NO23ynFPU3+EbtaWi64ICr
P9uEhgNgZwi/MvhAKKb/EYfV59DX27DfETxag8kbjTOyMw0EIDMrSyI+pJpQnfFKlYbcYAULhlrT
NJ8YSBcXqiDcedNNb6byix3A4FGbub7KRI2Okd3MyEr5hmZd4fNsx8jSb/hCaO+3ZbqKYuiGYR62
Xr13ioHclrKo4ciG7jYDrUcrmwDXQMQxwAYCepp6JtsWEJwX1ujwK1BkT+JOMapmfSOgqW8qZ1Z3
3JOZtygDm8IiI3xgqguxA+uebPsaxzJYHuR89RReFNQGaGznb3OYge4cguegV1V/JmR2ZXWAzKxS
EpU0OMOFdAT0TYxbli+yHq++XuCAj3iEnDFvmOyIk+NMzOZ1YGpLdiRILq0Gjd0YRrh2mJ1ReIMB
VhV7OhBo+dCopQUuJQT8EYzswerFR9ZOYq9oFnRR1Sk9id6eWW6YnUfNDddBwCfTSNDj5Vp7K0I9
9SJ0jgxAO0+V0FJrlC8IR4pqK8sFkGaJ7PvkMXJ3NiNpqnuZT59o7tqnpHdxeRL/EhPiKRd94JZf
Nz0S0vnSt7nuj/99yAbkTS1p5GtVzaAjFOajTtQnrfDiFQRi/m5xf4GVzfaSzlO0rhO98huHS851
FHavZglYXkLggUFEU1ia04Z8WRfBS+seUwxbamxqFP7TtG15Wu1jG55/Kgocq31xyqw8Xml6CoUS
GCnkFgrj2WlMH6IdvTSTwsruDqNdEe6hQyhI7e/390CayGVc3uO1rMlq6oLcS5mjwyv/pMpFUl1X
4WYctO8O0ku2lFhuGu21R0h3GJdDm8XIQbMOpxzURy8uJnNXjajDlYHkyCzN/yAexj47TkoLirs4
A+Ha3NO+JSw4scdHZ2pWhV6Mr4M7mWvYLBVbatl8chlwk8T4mNTsSEYesW9Ogfq36bgvGPqbjhuA
SrlV9sQPhmFP2pc2qK9Y+c+W404XuDsxO4bx2jaK+YxT6BzKCQt+I6oXUNgHbCrY3RtV22Iu+ys9
yKS/+VDLNzXotbdgrk9s2zYocmc/zwy5K+Hub9Pe+GoQ5fmult3F5ol8uaeyGIsyXsHVdx9WxllS
bZSutDa4qYajztZWc2R641lAVruwVo0WjDvbzRU0qv1zaRGhkhK9urdJsXtFcLERpaifDBpMiZIG
N0uv8fEj49raQkqfxwa9CSIdt7PbQmWhSzOZpnudLGjiwonWczUve31FXfXoSnY4dL4VTXTMjHLe
hBFqvCCrWr8b0jcNDCw34RHbJ8OPeN+O7Scrnr/qca9/ignVFXh0t+adClSZ0S0IZYDIQAbrhHOH
Ay8JvK5mZKxr+KByUhFP7dRZW71jahkjKHPyiiBINyZBt8AMGafOAQ0DuU2FzQ1qyVVxnfg9MOFb
MkAooEK3F5UshrOm9vAKxymgLUzcY2tWPJbkq4xN+TlWqttYty1YEahmdqs4CyJ7oy/gaHccRu4O
rrUrRazfMkvZZ82ECrFGsQ8dFRllVT1Ny2MaT6afjG9RaDvvqd6+aHEl2d8ukxeul8wkYIaZT4MT
jDv1Iqlu4tbZunVNkEI+Y/tpbPVs0AI/Ia14IFpmwsCVBxuTMDmCq5xtVWXFAYwsBuUyQgcQRd21
LW33oOg0s3FW77raqF91+R4j339q+i7ZKqVr3dSYhrZld5sOVO5KGOlwjOv5/xB1XsuRKlsQ/SIi
KDyv7X23vHkhRg5vCijc199Fn4cbcaJDmjOj0bSgqMqdudLD4j23XHJfftVdBTwCzVbvpx6DS4GL
qKCe1gnErQWAtDSzPtlkY5zwjpDpz5xJw+0mrZMXtM9xPLKkcIYiBGiXI66MdFoNeYzWRVC3sghm
uvDFBqfpDzqtk0eHqnTYHvIEnTi8dbWlXRvrgWvQeMc9VM0wMGpqfe3m01twtapH1yyoivX1rQM6
2+1oRqlUvjLAexKSivJPDrd70cZgQsfA2YT0ex78IfzJTLjsZjPku1pxYtSnMbmWiW+T/qndcyTC
4QnC0VkC6lrrZZWtOHklAKNtKgYB22yw7DA58lrvYo38hHRCjTs4g9RlFz89yIKyzeFfWArclU6G
ZtGKOW1fuzGaWjlcWy01Iao30NqabMRXwznbjvLsgkwyvDkfcgIO5uEBIjyE6z6ggU1QpbfWGnD2
jCUG+HPOr0MUBwClz+VQP957sv7/4jZxsCPZek28iPVdYO2qdPUSRk5xKi26YcscFZGagB/i5gFb
J1Tg1JOfcAvpg4q07kJLwIcDvOMgLWp92jKDWeya5u3+4mnewYozj/NkalwlJM9RM5ipkVNIVPQ9
GIKscZ8G7B3Fro1s62ByXS2rSl00UTSLnNv4IUUeR+BUX1peNzu70YAap+MtyNMfYVH5lGtxfYCo
Ue9UAbnOrwGk+Jz+nvW6lkRT9e4kK8daZINyEDi9/OTFoXXWRIR6P/jTpbW1EcJ0xxRYy0naJOOS
VlMCaqVzcqciecjpo0ioHheUOfM9BTkPuzC8YTktt3rnaFsev+Yx6aAJeF3xGQlkBA0v1qzPSAqh
vGAXjl64cyl9WiUkR0dY64BCUkUtRcvhlAjx/c3s+8ihzVm7idYLrzzPSA32CQdKO/+OYFQk8VSu
h3w28Xh1jb1kIDxcO+cRFvZoWuLdG0S7HhjDowu35iYxQhujhgn9y52QZmL8sLehTAAbgO4RyQ+z
MCa5PjguXVkzTg0QpI635kMd6zABrwPXDFZc2aGj8Ta4f8Yo/StRsBLCyDScbBgyJxPasHDGcueY
rfNYos3tjO6ntSb7Ipp8kzBToebWp+XUNHiWuMAkk47NLsVWuJY/YqplV2ZF52+TAYgpQ6e+3V8y
3MCByNuT1ZT+kbno6R7bqSyrvHZ7zSuDDae0JyWr6dWe9mNmyHUv2cpIOzQOQjPFoZk/aipCwnrt
DsBJ8y0VyvJWRU7130skE4JJGAVkB2dLrxK1roWjbWZReJ11t2pw8OM0ldqbAxBMSDPvfv8K0ssk
NWyD4HGQQIDtVCTNIO2FKSXj0ucvVA5ez9gJih/TwoUgw5daduPKKKR6iJPCWJSNxFnWTf7aFSgl
CRP0lRwEPGJMcZtG6vmGdORTOmtIUJE+ojJLV63lxeAJoujsFzRWGzwdZDKYJymTdg2wvXtlI/4J
XhCYVz0Vzls+NtWG4Hy6vX/a2xoYDhtiWNtJ71iW4XPo1jwRQgHGUxqKb7mmUSUDagjsoXHy+qVK
CVaGHPGAe9EYUGoZt4GRFs0hzsPHxOibK2m47Dpehzm1G2cuo4so/8VI5W0bTX7nWfzXRAHnlDSN
jp3vquXIxn8lDY/aReYpJcoCHHpaE46gIw/c1QYbGd28+pYkql5xXuX85kO8j8zHHmfhaqoK+1kY
2j8dcvDoeAUsmQxnn5uHawOhHrg2+yivjX6MCHC3m8P6CUermM1+/pNEegNwXb/KIBlu/GDxYxn1
a44R+iwHDoT3/4nb2HcTk4ihrb9Zo3zKpBO/gXLfaWniMebSvUOT+vm6x+e2cBy7u9gjlbCqib5B
5eiXPgs5JCc5ioVvnOpJE1cs3RHDMkLfCZ65d1OAcoVYbR/ayqXxMJnGLcSlA39lfaKGpnuuC5I+
du2b23shHTDpZpc4dAIHSOvHGAPAOs6BKbYNZS1W9NgmyPWI9xFz1sH9kXacUERmj5tYJc9WP1Zn
GBXxhj54bZnkNnKT2Xk3iGXJwan4/RrJRUC6taT+soKN19HlEDFhcrmuzpr8S5IA0lBibFwQCA9B
R1Ct1BMOaFFqHu4vTRt0OxcWQT8Xd06yOBbznyFlcuAn/B5hb99NAwIAXPNkXCjKKXtUUQiwnSQb
QvEEhXTltUdJu7uqkVkqwl0JTABFL5KmoVtkWr4Cnp/t04pQl+9G3VMYqe6phieUpWpfYIR+NWpl
LkGem0scY84qU7S8SiKmvl03bxXktxMFpDpByXVHiPw3SddequJf1HAYeGHmPGlTRE6ZKgBqGmhq
1VvKW3KxG9P8AX7oL01Z2rWzbLoGQ4TXfKA/oOLsq8i1gLIHSBtWuPe4Xh/aAspEofjCYwfeYiSd
fNTnF8/sOdR0vrOHvQW5yQia9yKkX8nyPhmKRNchyZJtI6eKdoqiWXYKt1uvTcA6KFZ50DPx2Kt4
esvbnP03yEhQUCWbGgeba2237MqC2rk2EZhFjobRDurki6AGY9vhUw9XuRnzBFG2dfRh/C0SRs3s
cnx/FRQUkWbzHjvq2ifNCM7mWFQne36hEbRgK5hZL0K647vHjYfAMRW3gSIJ2sYpLKVt/seuANvz
JRa+GTPvjLT6DPPxJPQpIBnp8aKXf7qoy63p81ScW1lVK8+tPcFbkt2yaiIMBwEJPaeLknUVjz8A
vattUOr9QwC6X5QZo+C5XI+sEhgqV1MXhImZA2FlWPsSDq9hOzyPfvmoddZzTZjvhltYPTcp7qdc
m95kz/mwrKvl1Jrxiad6ckpanTNIobiiByKDnX6kMlC7sR/77LXOPdmam69jT//gHRBPPmw35TMC
brmRLdFH12g29qkwXspCZ3jpM+Ym2vFq9fWRmKr6S+eBQuQRTdWMl2H4Qen8YuznbCGIgee25060
e1EyMwfeK5/jFsJYX7AZYxxXbxOX0F4ihLHVbQ12BCvAQUbmSKmcRXTVD56j8b9StaTOOtrP/jW9
zL+D0aKmTZ9i7KgPd88YwTSw3rqznxnMZtCFW8o21WtNUGthKKZFfV641wbb87WFGXbwOB7PF3TN
7f/e2jlmiqDhmGRnl9rpMbhjRdVF0jzI0FEbegBT7ofPVpX2y0B3cySFfdSI30e8sWt7FjGJLD1X
Gfp2gqoPMYX3xEUFPpLDAWaVeO06HSjEi4vMWWdJxsgZVkVJLwqKpOTxVhJYnD8r++y7KZqGBkWs
86M9eW8Rv3XhaEPN/tKCFJeW7UJrNHH2NdgkfKmUGhdPByodkNncRDHqE6SGZJEaZP3RFcSWd5eC
PeoZjnVR40JWao66Wfoy0rRpHzh9cmqCgktHDDBVaOQa6/zb6TSaJgvLPlt59h4ZTJX8qVGcPiVG
PgrcSq4LV52NvOvOBCxxJ6lxF3cKOHU0tbAVRiqIiRgA3iupnqSXbz+/e5VfOEglvIX0p/wDaZw+
a33RvgWu9dCWCSru/UaZX+5Zdz/sHbC/6KRDWf4aXkusti7zF8MbIFZZEThMjAGFMZU7AvTfuZB0
l0fKe/dkSUsA4NqD25gNQIn4YmeFuFANWtPzVNiABlNW/8EipiUp6/B5PJyVlg1vJjQXnrjrOvwM
VD+C6KAYh4SWddT5C72k7y82gYF1QN1DFEDMCR0vPOR+nJ09qwfQPbJfjDkbd2+uYIzJMKw93j9K
cHodQe4KVnMuIHPm+3fpbSo07aGvgvQsx+iime7MOATiX1lQEDngy/MQF/UJeWOTF8J8bfP6mei8
/ugMsUOPAcFsbtR87SC1bnODHayh89MXInKeTUIMjIanm26P9rObgTopek5sZCKf+AG+is7SX7uA
vSGsSrBD9k9Rg7aI68i8TBnclNQHvhd65as5EG9ow0zND1gy7XRBHqHWLVXg/bCl055tYnGb0IOq
USYUWNhugWJhmPnGmAubysYleTTQwkbX4DMsxJE2pppU9ruX596mdkwusd5u3vTpvfU5ILdddjaH
NgClHoKnrnHNuan24Ifhl5FH0cGJxuBaKOs1t3p2+wl62KIaya40iX/WCxGyTYi0JYbUYDsXVj/7
JKytkH9O5Hf9fpwUv9R3b5pBs0mc6KcIeeY5TtN1OMx4NVbg99ot/EsQxPozHCzioEoOx/unIs6d
VV3n6ZZOmgfscPrZ1pSxqcNo3LJ8LuNZl72/ZFawc2ITJNwI0zAcm9xagDWN1hlXA6YyWDRK1p8Z
itnWKrPwhdIjblOz5DEu5dYubXy//qw5+yADlTebOMOyu/WYZU/EANggE7PYiaQH9+j5uyaxx8fe
iHbEuCwIt3n6MXUdiZZRgOGw0kMad/0WZlS8zKTl3ULAj3vKJED1W3Op8+RuGw6li2Yq88fexbKV
arq/y1pEKAY7hEMqeWzZowTA9owsKQGDs/3oU4QXBsjjrUETxWY4Pqdhajyxu6EbFQRZTwIdN2kF
yxdXwgju/lFCHT41LPxmP+0dN9EueazobLON97xx2xN18IhF/ef9E1/2b9PQ7abOFMf7i2a1pBkl
yFJGU+cSP+yHFVmvQVrcVBYcK61UD2JABKUvjeIB7yXII8B0fWRyudXRXFhpdDuqSuCKVSMTaE3z
DxmR/F3AHqYsnPw17E3Y05UCWc8e4dw72nsR6Ne4NOOfMJqu49B82mYEcTOx/0oavE+clKwlZpfg
1fT+gFRw2WiU3O4HhzCfyOJ6awvLeSR/JxgdGcPBGcjWtUpOezkDje8Bec5Czqrpxn7jly9QCDI8
5Xr9NNW2x/Zrkpu08eSTnlo62azSZexWbApAdCdzbnuODY4y4fwS8+th6M0EGqwUjSPDbT/Qq2TP
FguvJAHiuI+pkzTXMexK5u/8/rI0aftIvGAxtlW4a9vAPlBbOh3x3/oIKT6uWt54NjJYLtwadFpS
NodoQog2gH9ypCjfpglAcmxyoQDYEae2tXQYSi7E4grjXwUPi/0E2+D6EDicuJqcjhhTfnbJlJ8c
5X5Ky4me7HnDABWMLauiB9DuU3+VV2iIkuKUw/3FbmeI08wtuv+JLuBihHbaD7SKDTz605l03IQ5
vBK/eJdilNt2yDjiZT7M0HDebadvaIrZxc1IoHFUtBf33ntVusZZA0Y2H78yX+w0h7a1wGy1BziX
kqshcfbUmUATzO1xyfm/WrLNqB7i1NwzFgLXX8CxSoh1XUGox6eQ0iA8VCOzjKgdkOYs/ZF8Z4ms
4pu0Nv2i2o+HpK/AuqbVuLWLYq9UvSJGmJwFbc7HSBtvZiOmNZwcB3C4pz6UTp9ZH7PDgdkV136G
/5TtUYIF6YZrYTpJElNmFIfbHMcvyV0xe4KxDs8TaPAmyUG4KObSfTJhPGzrfGQ6zbn4pIWCZcwg
sWyVJSsgnCzgFGyD6phi+9R4zjXh/iO1dgygwUSLStHzJOUHUNlTS8XXsubCOLRGm8N27kQLM96d
Do47UmDZF3LZeD3Zoa5mn6sNJwcBclNy8jhUXdUwW5DpchBVu6W0ALYHWvoVR4G21FKkjUaJG7Hk
eKPpLWUgqf3i3gfJkKgWOqz8A+/RL560nTkI6xrq1U7Z9jtMuH5nlGSquRNYNvWxWgbBjFkzyvLi
4HbUk1It8tF9uj86PM7eQFXtFWU+6oDxHLlvdthqQeHvgNVEqxwJ9jJa4lmErdrfPwtq4y1hqT+F
PdC8Uobp+38fjc6zGDC1+x7h2RGe63YK3eDR6yW+Xj9hsa+iH5VSpeW1EKoqs1gxsSlurNlq2Y3M
vc2mwAjMjCoqTr1wc7KT/KxUHHR711Mnxdz8VQgzOvmpqS80l9GjzE2m+S55V6tl0ufPTXtp2qwh
OYl1j4KPFFV91WrsD3ZglTcJ/2mWN03XLk9RSx1OVdqvgW++psK0d42Bh0nyvk7FCWe4c4GtrF8L
9sfXKnWdY2bHBzfhTlRtQR93FtvLOtWzV5r9KAhM4uDD6GOiuzFg82FqMHCW+nbgn7nxnYkkHcSj
BdVKj0VvGRQU1cFLUj2yJ7LXVYUjGvhwfGFL326bfriziGNSARizWrJvWzFO4onl6W8oSI36Aoie
8ixt7amk+wj4aY1BNn3JuZ2EnVdxMRtJvVVALcRkCG2vUlqVEmUXt4CnwwpuT3RpwvYKCLK79AkZ
Idchi+NCVzRA2qzS0gjX9WAE1PsGJgwsXqCkWadYD+steL5/KcVRu6Gitc3hxLTtBpG8AfQhrU7b
yun+qRzSnQ9gPdG6p3vvNGEDKjIgAlN0NoJtYTsey6n9pI2ZjVad7rvEy29uMHwwfA8OOSSds4dN
wZma8aFNrfHBQoitHDbuvt9chgwrBkDFfJthuVqxSMK0daf0RBknzJQ819dBrbV4Pabg3Fag9xjz
9qHag53hs/tLRaFRWZNQa1pX3nzkmUxP42UZdf0loA/NEm5P94KpNsZo0woohQEFZzIJdXBWLAu/
W1DNJD71sHyRE825lAN+O3MVeILfgz57fWFkqnoG7HwKdOj3989UVWCm0BJr2VveeJgwP7mtoRiJ
g6wBSdQWG2sancP9JQvbd4q1okPXxxj2jHHahm5EwJomKTw4uYIh3g7DtnSM+NHKVfJICPbYm9XR
7fMX6jvRa9HQr13M5E3LimBD2U1E7ypHhFLXIRaDrZdNNT4V/uQ9TQxHFxZn7j02Bu+JyZ65i1u6
nAgO7pJo9kVPRvdkTrgLrML5ndoO4HSsaUyXM1YuALmMhNvsVcvoQsDcor6YMu1LSj3GYsCkPu/B
0rGIzveP7i/l3AbMSeWlA9KxKWx8tH204OvBb0v1R08L0TyKEIZpEoW/Kk2fTMUWwxMW8Pxgnt4l
VUfIq0J4d3Lucj67/3oWuPqqpO98GeNveow4Y+60mpwMpVznEMswLVuF/jiMVCZpyq6eMxfSGy3X
alsQmkVWdPvHgHclzg2yiVHfP3bcfs6UngtZaHsmYTxhOuZYXfXrujmZXG1YsanzTuhzmAz10HpI
HRK9k4cQMLUMv1VPpzku+s6UYH0rStzKGGti00wdEAYPa7VKzobjxIemhUA5TqMGtLug2MbJwOoG
VUVohaHFhqHYTyBHmpYCL9plAi42kj4zlVYrkeZo1lNuS3NaNSns87w0IV3n5oD9M6itTd6V8d4p
Z4ajhrYl6pxuycksa1YGC56eldn0NwXykongGR9CdTV7VjqrRkXpo+G9bumfv19ZzOf3ecQ3PEbc
ZoVjZlhk5g85rmGE012/2CRUJS4xvr47XKy7MU+Dc+5qBpkNfsb3r4JYrrb2E3BvK0YBEYhJS7Mc
zN3988lnIt5bTNp7XWPds6rxNW2tZ49Q+SHs6INo4VedbQN5telI50OvPeWFs40qz4akCiMSIgnF
Kgun8A697e8kw/9UQWvHW7Oo7O7R54mImXmptVuGEEgI6T4tosd0yK8hBBAvZDJLVrrzg0WOU02O
YqtPKS0W7iUFr1GO7rqjq29ASDgxlr8NuvaV465I8rnSrbNPonlPGchQeM08q91j4aBw8uDQazJ7
VahvoKqrHNe5273jzTnQt91l0VV0mLHGTwuBt6jsfWZpS687et66d97jhsM+VAFPiHWaHirlX9pJ
7XoBwcppf/knrmLLunjBMZz2Ufteik+zNW6MAFlwIsDbkpsyJOz5YRUpxB00Ex+lJZIrFzhs3B/U
jKgcvoLzVO/SatoIMTcWkFgp8GchCtfBq40bmEnkyDsRAQMkfbd12aNNHD/kSNUTNpKYlrcO/b+b
3KdGfjUmHuk6QBbwKGRU26b7tuvxQB2cyLe03rAHDzfJhIePxJbuR2B//Zv309sekGNUspcpftHF
BziNXZMdhL8P9GCp5zSdqgAiK2TbpUu8xLO+i3855b9ldVZ5sUrBuObjwWtBGLcn34HpyY+fx/S6
TppvvT7peAGcx9FQK9dqV7FqV371NBnjKtI4q2KyNRlXt3Z1DoFLF2Qx2l5jx0r1EruGgdw7tT0L
HyrlgEds0sdl1DLZzpCAFa43vSrX1BAS9ZAbHhzLmOW/TWmljo1lKhb0gmyyqFi2wVsgDCZBuDcb
DvHHKGHd459uwjyeonifkQDB9bisc2rAKXYCOZOsExtptnqOoeLRYBxySCHoalw90ZwndGZS+XkC
64ye1Ajl08FrN2R7HEya73wyqT7B21uZnREC2GVU03lrOVkcQ4KVT1WMk9CIyjllocX2qYjN3zDI
wwWkKDFsCu5Szdw5ig2h3XkvxlDuxyq95Zqx9pIY8BR3GPDiNP1NuVmwQl1Q3jZGbHAs0xa1bfRL
c6/Gr5HUmvBDgtzhWcjmHxHYLd7cl1Fn0hKew6ndZiBTalZ8m2RblsDf5lwZds0+VTjmgTCGvKPl
mHw4PNOG6ReX2LPuRcdMmY+1Glb4e/4VHQ+WcnjO/NC48NNYT8YXjcWMUfgHuQYwd3XBqwN23iKd
nOV4Y9M17a8O96xKtQvPh3IDbVgUtGVXtbYuR0yq2AJ6M1nJIt1gZaGWxc4eKK+FcwguKECOA+Dd
6uHOHqNDVYqVH8TrZC51aOcquPJpcKp93JeLHL9OAm4wRaBLw7OMoqXE2+ZEKWbS5NAMybLrQGT5
JTFzSmAHVixM7gfSHVudAQSK5/QaMktnvHLMC2DV7MD/4jKk+d03PwuaFbDCneOYnA81GE3k71yK
KVJ7erBww7tOz1XPEkkeZsskc1fl0b7kAWP1O6Z6B8AnILYLDFjjK0NjaFWtvXMqb5VoB/7TnH9V
9tz5/ZbI8U2s2B3Q2AM6eS5kCClipea4bAJsV/ZtyF0sdBlvmWKltoEgxnQhCfWEXhFq2bqO2duL
Ab2pbWhPcQ+ZmT/D/9ugSeBkYSEvGMxrkDxkAoWBr8p+7C0OHSAUWLwbNhsGrVsTF1cGNlgicDYA
vSY9ewoy8d6F4TZmlKXT1aZP3dEc3R+al1be8DHY/wBIf/UT4dSc29KYWFs65w8896ajyklplHX6
05UR5zKufhGLcKWJrS9pdonfRhrjFn5E7V5dfqfmZ9rFC4MyqU5VV+p5AD/Tn4wDdWMZ4SfqxhII
ASuTTaMWlMtNl8hy1aqAYRd6nWQl5rKNi43wkb47f+Ua9boq6i8fkXbXTTXxP4eWu2KZlQYqL8OX
Bg+OHLWFZzTrKAIzUOLO0by1G9S7wi7WPShN08i/elYgvN/bho65zgT4RtV1hIrDWpwK+T4GnNw4
KVhVctLIi/qMqbVquoWlPImkeIFxfMux2nH7n2Jh3wBqrqjX3miDWE3FgKblXmgd+s0sF/T0U9ix
dw4i5BoAIQEo1cA/pt24U6bxmqb11nExRA9XXIie9P563d+6A+PTxtsOjr0VHZ1KgNcWkFO3QTpU
+BIFzTwxRhhybmXxV/MdE1dYFHb4FOb9XzVYa1YhYHIq+YLWUa4IGiErFsbBDP3HSWBcjWIqoepV
YEpuYncxWcG+RgKEFLsqTROTX8s0WvuAxc+qyHhA2WyEkztL+DD+hnmOAvMlH5JgLkWI2U6xfol4
K0wql+n+gvdydfPUX+S0/6K0LSIN75Zb7mUVfwNGPk2S6H10ocBz6cHmLr3s2acFwFZzGYrcJrp2
Ko2AsXSNqJrS0luzPpmpQ6Fz+OD6GUEfLPN0rqBs/XIWPIxCpyPMe+30+h9ewbRkbhFs9ED7S0Vz
qqqaWpVwY4/OQ0tvmT0Nu8wcSBDb6zGqQBHQ3jl5OoxkIKPjj023oRX8jSbBri7bxrlPVIJ4cWtv
eldench/qpJyQ+Lv2oJ9GQK6H+lgroxdgLt3kXVw0SlB13Oq2aT7oo9QBctL7iB65HDiqEjItORk
EIDpqbgCMfgImBlrH+0HPjeNr/KOgQDs5Ul89FTgkE2yrjKmNkhRRUEd6zrJCypfFWegyhh2BjOe
rWhIMlaEhWM2tDmTtpUIL/AN2GFOfLs5NebjKqiIsKaMNxKXwp0YGw7W2+qrxQ+JkkY6/0USETNs
gsN2a9CsKzd2r+9tm4ZnvEBLuIV0TblLI/tyOL2rNFhVlX+ojJeYWqEAClodFmuZu290FhHfTE41
T5RKvRYGW5tQ31Nnvglpr/BtfdM0NTmGuVK2uzpF+DjgoFFuuUs19wHDMCbpGCdvs7Flv6zRhQ3w
rFpafLYzE93Qkr/aCnjQ+kQ/yXoRYrFriAIoWlF5aLvHzIsfG1cdwxTvDxU0LrBHLFYRgK6ujYm8
hE8WNZyC57lqWosYkfebJWxDBCrZgp5fVEw8G1ai/w1u9RJOdrxWdTXuG+wqq6nu//UdP+WJ+Rfz
NdpTSpqT0sfYK6goNRCzimUYsUMK2irb0udIe4K90hkuYCA02YRGjKTJXiwYLkZn1y2P+SQveSB/
KOpAWhjKa6rFDxUtV6AFzdcQN4IChrqQBnYrOnCDgjb7tGlDUMucl3s+wNnzU1rlU45re9Ez0QsH
be9FQ7U2JZUDVbNAkpo53RlniZixt+U2M2Lwz6m9i6v0P7xXJTwzAU1zyFi9xmWgG0dBVjct9XfA
ty9BXbzrg/eUzVj6mbDD9TJoLFAtfMjVMGLTKu1rkrmK8q9kABJYnDxsi8uykjHueHT6lv76Ov3B
Sx4uXxvkr9nz9SOc1KVq4ECBMnqnIKkzNkwe8xH9tzbjpW7nEpc3B8/IiJbctfaYtUvH0xjoNUR3
MndbgO1iyk8R3jhqayzSwNAF9daEZdYOflOjpN+FumS+Ts2v1vUXNShcU1G6MkzIUTqFtFoWOmvb
9/eh0/5VuBvQSNgAWUOYHBjFDUa/qURA9bXo2Oj29buTvbidhktqxNWd8zzqo4p4V6+bS62jRgbw
CNW0GobBmvRTfRorIDGxaVJoxO4LC0fK0hMwh6Naw0xGYrk5I5S1pMPVL3K28yNNexGjjlUaDBRY
pK/zKNmcdLFiIvwxoIJvMce/Z/xl1fw9GOF0s3tOylQ0/sYR1Vrp1KktoKGMyFFTJJ8F8gtNfvvB
Zac70uqoj/Xe1OvrfRAXY7KrJltgRmaGH382plWsCpoIl3kvXsd6PINsxgzoxDMqPolWQw87HZK+
UdjmctLarxJvfmD9OMPRa+MXYOHX+59gYpwtBu1ohfmhdPJ/Kuwf5TieqODmZIhUF4e0CAlttjrQ
08lV4b3T5r1pEOoXqAlXqdt/lUo/WOZ2KiMvP39TQ2AfSby4aLLdtjb798EIRzRb8ewS9uF/j5TR
COtFDS4WMoPa50hYbN00Z1eWA1z9DLUQ0W6pp+K7oPV41usWjhDWJmZYq9r6R/Z2tRgwgO8zHFOx
bR49MT5QTK8PMNf0mNx16X3rAWfdzL8Zmv6WuQP0O2IXSw2BrWvzg0tTAnuuMF8IxqIOHoNe79pF
XLnXsYO92KlH2VVzm5KdLckoMmM9J4ooZ1xzY1foJRKdt03yvVUSj3fGN60AAJ3NJTE1kAQ7KOed
SLYKRIBUgvMv14vfbgwaDuHDX+l8VQaI/t62Id2b7Y9LGxLaW8X4o0mTlyxmvstQ5zPF7IxTAFOv
ThWuxuCPRcr8An+9SMz2kpR4EnwtDw/Z1XUYaqos4U5LqnUaHuISAwgGEX+RWRMZC8xZepdeSrN4
YPgkF7FpfYb02QxV4yy7gcGirVn2Es98l7JRDlgAcnT8pdaz1zN79S8pf/WM2kaewAR0STUvJNk7
xifgHsdDmdvyODKw8EytX2qiGZZaWK5GIQhSq1eX+QEFThTfsA7MMP4NqgsHcZvHemGai8SQb5XP
5s0MWmiSQbkNsvFfbtsvzM1JD3Xf7EOG5fRVMwvm1CPpNyv8L13/1aOOabk+mbR22/lCl96uz6KR
b4zojbQ4qoNx9wrntSV7DUy225kjOwtsn3QyTOZVWbi18meXNtzsIbaJ30mLJUZEOQvjc5lEH12s
Xn3roWt4Yjr5O+3L+EM6cEe+nbCdgu3QU26Z9JRvM56+uZqNJtLIbT4lb7KlvDVGZ0dXJvPOeL52
9VMrKUwm1nOlEf1aAQRaGgPFrAWoRhUxEdaLf7bD+T0xo4b2CNbkMcXu4SDMgLm9qcCe81NXgaCb
JpxoKghXpK4jsF29565kmx2nAYMrJgDNHj4HspW9r85t5B0CXe7tmZTvWjebjkARZrtYK958nbIN
x+33YiDxASEz6enFIAvTlXPm/BypOVzi2Ny2ZruahAdMngSpzAkL21J9xnl8LgyGIXX3ySrZr3OV
PhaBg8/RwqTkc4Ttgo8IVgICGSHk1rW5dufee5AujrRulO1wg2vWe83a147fvad92Grc990DPSrn
oSLdkThPUa59pXjKNPulMxAgTPEdEBLonW7jBozjA9zXw4DiKWsmszX5BvYQ5vASi/8Rdh7LkSNZ
Fv2XWQ/M3AGHWswmtKTWGxjJyoQWDg18/RywbRadNda1aHayKq0YRCAcT9x7rnhKvPliBvMDfqpL
hDFxNQruES/hrSbU/tD41qYSKIqNhEa1qIDWuyPf8XFveKiPtN0D4Fvy6ZmDVSSZCqbqTqwecLV8
pZn9kHoobMEJDEtw+LHIlLmJUSwS6vjtkPq9CueOTOOxfXHK5lb4JYIip3yT5fzaA1nJnYecKhHf
hQGXvnRzMnn4jTSR15smDv9SsgCGGUlsZIOzh1CNZUkajzJjgQyxmJFp80bbg6rMsmwKjpAU+uzY
lmRBgJhirVTfiFw+x033tvw/Fe6LoTtmSkzPbOfR8ctd18kX7FrbwI6+Rqv/KIoEWZ2V7lwDDckw
GBszIe6gHC5+nv0mUPumzkuOvKDbjAUtxs/vEOZYNcv2PkRMmTUrU43XoecZFSzXmSbpMayNo2r7
W28Q19ZKjlNI5meUf9UUDGK07gIT7WvbbklaiZlIDSFjTqLQ0MxvLM2zkyFZGQ9PRl5+W7yzsAFs
0tqZYWGI56H1qGIoblYKWXm5pz27J7Sr6E6tKNgPlGptmzQ4ljh4+j5ujWBt5eIXC4iTXxcHA+mN
FyYPTqy/qTcYI82/lw95Q+GViTerpkCaephTJOUEVfY19OF18OR3n8QpgZlEvKcdfSJCASIJR1ou
CqdhCxaZgXXe3lbcb7Euvgia/QsFwT3g4l3XMsySMxHdPpOM8lzWb/EsuzUGKHQ2SfSkFTdho76X
1ygK8y8/Dj7JaDuCuP52TQv7E83IaNbGaiKkGpBqzFy+I3HRW3d5OK76KkL8Su265Nv+5bnb2IZp
wdtFpuxbo5wTb+gNrtuj1YfFOu4IAeuGcddbYsNHfI+i+0SK17YMl7GcauSqKiyyvwmUFylvfJTR
EIfqo1HtmoiLedWbnc0Qy7/ayy3t+imVuolCPL2OnseamVzCvC32hYEJwRrMYtXaNr2bfTum9W+J
mwxXrflmjuzOgNqTkmztGqNidaLgR0K8eEO9wCCw6N4sN/s92pgeJP7gdVv3G0ze0w451bim1jv3
iGfZ0V1MZyTNLMDPa9n3VsTsmNAxBz0D709mBvGqd9rbjBl7j7um6tC+GQXIXR1w5StPXETqwPEd
qWBU5V2CHn5zKhiv4azXFF5stpH4QNFa+Zp3oRhgt9cdOkSzoncZyU8hFIuiZQi+ajXmW2YBsXSI
dSmIWhrt3N7OBBytlZ47Bqbo3BQ99lqGdYMV3Q2PKVzHwd/6lT/srPJc2A2IEfMaNumdHdWfZtgH
pKO30yb8wEVOXJKyV7VhIyAY0D0MFn7NXMD/XTIq3OwrzI37suMoKpgyI2nLq5b87PzWXaKc2kYV
65pgYINrjBf3JveSu6EDJZ7YhMRk6inNPLHv4sHbNWJe0CC0V9PYP3euMldDKfXWZcV8thYXhG04
x7LMg1OXC28f5v1NNFf2PtI8TFwJyVerYFcx71v7+RFrAw1SJhj6sw5EftiSc4iQWIiuPDf6Y0oX
Z0JPfeBX/CQjN45kLp7DsUuo7MKB0cnHXIqv3lc9TxL+jpwO4F7MrW4p6lTkwtwMBEnZwNzSRJ4r
NQKdILOJXRTqcoado+nE69wJfyUsWFdeieM6ZK4n/PHG9llmW2w5fP5u6jSfwUjjphHaUmIBgf0l
vTdW/Ly4F/g2hKmLPl4budrnVtHgrczjlavyD6cJXtDhYuENZ9itYbGfsmEZJXio3IhXK5vo1vLR
H3QtnVVFLgrZfKJ6YHJFZGUz/SLslmcmu2fBtJfLmq37yiNFWOqLrcnERGT0G60bWNACVJq2Vhme
jVXh8Nxtxu00kgTZATpZmVX8e6EChrp4tib7RLVNL650uQ3mmyQwjX1rTKemFAi30uklXMDAY3rq
OwqfIqLpMprqAV0psjZcZpobcSXsARAwxrueHFw/WQAL1NV4Gx1CndJjaNJ4EcHC5aYVLfDkRNBo
IlapiMMpqQqQlF2J66gvgoOvTFT42euAYB/viHx12B8r+AZ+GBsbawKUU8IOYD2IykWNdCmqG1Zm
QFPUkBuKF8AdnSP4vwtToatEp13Nbri+c/qYcPA8/WyD6WSKCBwZ4FnBPt9q7ks8bYHlXfRi/eGH
A/lgirCkpHSL3NWBzurZDJVE3e4cnohWylGpYTcyTuhvo75pVnZKggYKNNYkJ5B98CgXW09E2msi
nTds9V9e3P6mPHz34+QLP8HaxqQYx6wtYtZj/ZTy64u/XH63dRBmp65D7FfMFeZ6Rm3CxGOUo1p0
O6g8NqbPAfkHZIA7jeqUMPT1Ijjb/PzbWMpvhmrEZXs3YcsGrA5ZsOekhqCKdDZABZmtDycnjHFj
Icicl4dT4YYcS/IZ7eiXKM1kE8bW0amTT1KcEwZw71lWH6QuLoExb4VRPyEo2yvqxH5srtpaQr7n
1yTtXlWtNzHdI15WenPabXTM42OdYe8tCA7GS3bKGSLyMRg+3DDaB7gGTLVk/gzYbsuIPCq29Os+
j3AY4TNa0Tb4IWZd55EgR2dluxs8oWJF0CpTAT4qsqkfzXnARzUDV/LsgqnJcNc0e5JPZv56diz7
9DEt8mdlIk40lgs4WCjaef7CKCg4euPPbJZsgdF04rRMIMlm921rvgTACQnMuZtlZaw681KlghvY
bDBGlfgg2N47A/9JKdqXyfk2ezI/69Z9aqoIQQ4JkQflG1AqrHPAZy4g7SJgpto1cNyK+LYqRx6r
4XRtIWk32SNREhG/WvbQDN1Jt8GZYRHKhRc/jSgP8NrYsftiDx/VHN9aTnk2lH6qigJOHhbuqtsZ
w8zFGKBPuW7/qazuAzYRvV/CKKY2iPuF6rgyvHhm29jeNYB/C4eiFq6Hu2zTDO3dUUXwGW8jfLzZ
JuoJ8VTE+oaJeKnR0fo24VVp1EIaoTqOA4pYyMHUvivjQ2UUeiXeEkbkqyyC+hvyyXYqmzpsDN4T
jwQNeW8NBF7hYyuoW/Np5b0TD8zzJYbiFRLVSrfDHJybe1mx6Xhlo49lt8d0rgkekpJjuhgvGlbG
SfvuPVad31JX19abvsHRrLHQPyUN6znWOahjO+vgRuis1ZTEmFTcTwhhz0nfcxwu7ybAV7gKOn0h
QYCdCgfAyuOEY8g94OJxqyfc2R9dF7bQ61DiBAv0dRLzNgm2ymX3jcGTvObcOzRVcrUpwXfS8/bl
FJ1Ni4nS3NIj5ahUNYgg5y0BsbUilWHcgKNgBrLzwuBmNIzT4KbMnl35Rpzks2Oymow+0qa5pQwm
kTChRspi72QOrPB4cvNodPamnT+DZT0HQ3IHVAZWenX3WhTkpykJaK6uQK0XLn1YiEPRb/u3VKh6
a7YW+ae1znfhNH+geH7Ki7xhkW9+k+Fts+6lk4wlF2YoKSo8Z99XwKZIUNyWQf0CCAZdG669c4El
BPWuceRzt58LsrqdkNjgnkcXJjDmw+TGOpbzjU2VBDpOGFLKfCxHpSWQBkyf2mNI6xTJql8stK1V
3VnxvNGpgyYhMp8TFVO2pOEbw6pPPrB7Y4SVi9e3Z2h1LC1Xw4vsXzsnSQ5jVOMMcKCcB+45HLya
fSAi/bZnySKTEsE040Qs66sptfBxF+b7HHivWl2ciI207DKmHtp49LoMo11C+VCdmmm686osWvk+
WRF9dI9hb5kgB2Bfd/4sf9vVgOOCWLpVPpPCadRnt/NezeI2bLiFhpLpUy34bKB0OZW9d81cb5X3
hUXGBjqTfIkFNuyeMy5m6Wtl8B8JXi+L7Qwpid61uXcneQ5Jcp9dkIoGvDfL3Q/ecxamhLp4yCra
SnyaCJritKKyCIffugNDvGCUQjE8e2Z3HYZm7fb8FNsPs5V0RboynQunKmOv2upXjofHpZb6DecJ
db/Z3/e5sybto9wS1fo6dtmDb8ZnxFjnOaHqirp0Jc0CvytUsbXLPYNklCFjeJ0qkyYyYYSSm9l3
31vYoPEAsNp2QrSYwADMdnp0Z8dd+/qmrqL7wctxBTYvGq/XGtMU93WZrmbEEPh82w/YNR/GtNXI
n1d4qZyh5grUHIytK/D9uei9XxKZESjskzk9XMIkPcBOL9d1hp8lAyxlGkzK8RcFJzKceGIH1BU/
/xmZvU6pfMKVQM3ulNc5NH937CzW0ZR/MNsAxDTcTLXVUd7jsYkH/RJAW0SV5xS4dM2RjFCZywc3
lIheGXgM6Rm+Hcw7htlUnO0lYiC4ihUpz+w8XXs64yMH+ZpiKsikgTwvgeoTvkZl45GweBoyeMah
fmUheDvVxheaN7oSVEn+a48zPfL9B2RWn0PjflfoiWZf/RW+xybNtDExd9MC96llQvwb96QSv0m0
pxDSuQ9ciOkA4L5iHvAIxuOzkw3eFp14sIbXZB5yo0yopJCthJskeU01d2Zs+k8Q+ympgPg2PF8r
k9WTVN1ffeG9aIfE6i42BbWks8t69KAp9oyuab581vQGYcON0vddP/5iIXIVAGIA+RwMSS4fQkCW
0/pgm+NDktYE9S1NgJrcs9AUkB35V3jZxgcWagZdGC4xNDsagUtmp9naKd8Lqv/R1zxbJ9zgxr6I
cKp4TsN1SDQPGaPaZyMdc8QcSbXetcnEHrNtsgK8mG1L2cWnmmX2QEd1EGH16OjMoi7PciRB8KmG
mKe1NyUbszeblYZkDp3M3PDaHyAsoxSsqwcrK2+CMGCNDGgn6d1yFWTGhjEswSBpUa+DL99FmZVU
JHSRlBNRBJfXKvWBU4T2ImxxbsqUU4W7uKIIK/CYTnW0m8uL7VcfYzVgKRRU67Msj8xH2dd6xDP5
bIbzpja3U8qhmrbhX06HPjsQqlr5+V2nHfrNEG0h3nvW0raHKa6hjM/SB2F4ADe0tVjljdX4wD3G
YWHSwfC5i0lzbD/6nkdsmfJgMhXlbNlaJesh90u76ho79k2t+TVDw9F7sxckThTLKdPDjQ8hkJD+
VIzxpu2ZKAI2o0CU6iTi+MUGW8lW2eTXzLjfDPTYxGU7a3rYQy6GX5z8EDXCeyl9UEM5O4slxGLO
0lNosNMOmXjhoklmmq9h5sMPgAgNcCevbGUOHBIlxo+VFbK9RmdTUQoH+nYsGmPnhG6+WpiJO9E4
zbUlzGrVIaXayaTbl7EXbsa2Szf5CMEs1DdD7r+1sYw2aMKb2Pa30i5bmIfevKmR7mdYBo+Ntc7r
BBmIjJ5iX6XbpBCbwuaqB4ZAhZNqlNaeJHZ5GAPUBzPRwkuoZgF7gWLLgODhMk9k6oXqp37K6PjP
PFx2kZ09GkRy7SUx92hEOuO+sQPYdTJm2oRVS1VPFgOtc6wFpu/CzLapbnDBJc5w6Fzuhdgta7o+
9ZX2Q7/1LFXRDKbRVkWspkWQXFj8ld5wTwHvb63Q/qsuSJMt+hB/SCQfzEgRTN7wMcCYQsxW1yGH
VxUKuwxeteGFEOXq20JWbIcHpgsBxR2rOajJuXHDw71aT/4EM23p7YLpVhWslxOWOifqgSWBhLwr
ExGam8dPvWKAgQyetOs6kpuwDYmslz2rVQmqzDSOlFarEQrPym3a4hWpYsdoFUpUHymEf22E9mWa
t0P0PiI1P6WSBCrq7XXiVuE28Of5jP6aKUaa0XH41mdEgOfaVtN7nJX5irnTuI3EhLVlKs+OsWll
He2LrOMWDu2AkB4rgYsVZc845NhwWGm4RxHfXUYPRAXSxCDZthUMJYAe9BEtxh4WtPWdk9vzqpKm
tddYnI9GA7FWsyx89vS8613zxpiz/Dcn0w6ujvpMxpropkIP16BIv+O6Y3S0RHKaZslA2xzZ9QAA
/te3yH1yfEEQBoFTXXNppA+ZvlNhPb2F2nvzrfdm/K2BqF7+RWRN9Rt+fQOf75OSAq04T+NLr6P8
CLeWkXIK8rFy2/isGLciOYiJZwtK/WK6+X0Y9XJd899ay0obtz9f0NFnxyiFPob9doU83HlmdVSR
Rm9DDm/ZAzlg8FGRzSdCltWln5V9Z+JDBjaVvolk/jCa2bm4SYacMJMj5NLKuvx8IcA9QSpb7opA
PU4N/H7oK+jM9PzaEJ67Hgq3eDIYNzja6z79O4Ta9XezFIx20GL79eYJMFQKpmsIfg2uvA3wTdx3
gw9yk9DfOgB7VTRvFGQI9HvHfDZqNzj8fJtapt6DHuY87GZ1FJKHjGmRGEil3rq7xG70YXIyyXjU
voop1cfSqcZrH2TJumi76gJpGTyb8o+ohtCtYm95b9OzD9PRXdoCdtXJylbCu5Qe+FKXxwEjQ6rw
QVrFIYGps7I1STNoj21Ot+K90aBrAJJ0N3JW976yjWtYYIIrR9DwshkWGGMo2Tl4sNvLADyCFbxF
ARSUNM3Epkr6apPH9MhN5IVPVTA+6rkpPieBUL73MCWZdTnfCOLRTkxNe/ZfkXfGLYHgNVGUihg7
Pi3DvVNJru+zan6SjgO1oONpjYdB8uCqSbK3IXPuShPZzWhESO1G2CGlyRiiszLqvcTdIaoqbxM/
gXVtJJDPPEbkvs79W0Km/FtWJthXS5RNfguGH4TYQ6naBr2chyKzGvUmrUGpIhvotzgHShbiI2Hv
KlTfnVHmN5YZZKQF/9+fwrzxjxQd//rnlpXNx8LhiHTLMTtDxXa3lsia14GZZirb5C+4qU/wUJEV
eOcUJMyWY32By9TdYXaQl4DxzR5KxA/bQbeExQVzDHwjUnvf6faTUzMsBEszJdFIsjIMnpzBAE9+
RGwLb3QApvMsIx5rI2vyPDJfvQBBacz2mu4zXtdN3t5hWqmOfOoFYpgnHbTlnWoqBk4L5zhMnsbQ
dflJMXDmkl+m8st7UQMbVTYIdU4H/k6DLgKk7pZwc/uat0xp/ZFZq7IC9tlDcMoWm9QY3yQpARd5
GZFe2MWkSY/jtHMbesoBhExoJKeEB82ZIGQdjSTGtXb8FDAlVEhQ2FYNxSboZgTG46stS850Zwx2
PrQl5kWkYxBJt41q0e1GkblXPMAEJMsZn1uaw3aFAUGq8PLH1HF+RWF2xoE4HVwrH168ESpVNakJ
ZPM8vNi2AdR2YdxNfXyEUlZvPPqB56mcFsJc++oP0thqRM17Lw3yVwSUTqqQM4pRrS27tlc6gc1C
wDcOE9M/VL51by92FzMri33Y0300fj+ta5YRWBImGBlDuE34R+e+AXGYTPAbEzLXL27AFkcG04ad
UHgyNev1IWuPraWT3c/bk47fuTVGd2ac3zVl0JCMZJC3GTri0eLQ2Bh1WhJ8dA1dJGkg0DS+D3hO
E0Xpgc19OF8mVRX7wSA5xBxffIxPj0XHGiXEm3wYFZMU10jHDQN8TINDcNuMxBYFheGjv/NANwxZ
s+1CG91VZ+T3Zj2cRxTPtCMFO8GAyCYeR2P8HMKPe5jQKoGFNj+pi4xnGfP6XFkfEyGM/agy0qJT
2plg+tDVBkymZEP+fwZQ4XCb2Z53bqLFm1mZj8JFzjI3zQHAE97RznH2I0P6o0Xw1IR2TE7BgO8X
vZEPBPswhfOzj+d8L5zRPTM36Hd1Sv1dYcvIPMtf2wShzqqJr44q3oI+tR7tiXB0kMZkn/pmftFe
VUDD381VtLV7ALztrflMW9gQJeFY4z4kKuxUeMrHhV60kBiG8c4OyK4gNQZWHy2yxw6oDhrOlqWN
rRFk3Q+YN5B/TAUbKgLXQo2AFClQNPJcs31zawtGDQFbaiQ1U3mTavMRfX26/zE9VQVqHeUzs1r8
vn3rNrcRKK7SNBmmYWaKrKne9yS1YrSVi6uUVWY7uyjxyUSfyoyUUT+s9jZ+Zraqzt1C9tw5pF49
ipYZgO8zgzIsUpMSuzqZzmxf4Kq4NNeaXfTiRnK69LYoE/cwTkzE547yU2X1EQofMWVpzQADJTJZ
J6TAwzhALdRrsme8JC23w8JYMGnG1o4r/dPPt6iYjjW8yXvbrsaLm+v+WogyujCAXCPyDELRvk69
PV3DSi9XLRAX7DnZTpsl6gdviDdmiwTGKFjeqCkacBTzDuP07fdZ1PVnXBJboD7RS1lCkMlDmDld
bIUv5mj85kbkhS4yiTDMhgtYLrGbmO3dB0gewRtN8oXk6qOexD4YUXDXmZs+jvHtIEqQ5ZmLPJMp
pr7kTk/4i6vpGhowcEQEQPAEi/gggyy8srt+bEJuKzMdpwszleGYUeggVrSYYyy8KRqenWdbnEQD
mNdZWeHO77J03aLkBdfc5S+is5FBD+3OqslJz2Q9nrCGGzs21rfBYupiVGftWJf+/mEsdbo51Ayi
hB2lrx4xo8Y4T1e33HTSCPGFjNGOw+0SVwt2Wo+8PrqksgueweS7D/CK7Sr0HwfBIyw3K/MBvPdt
BYyORxTT7K6ESub5O0EM7qYX2C51wz2RlIDz6vbTrN3y1rDawxxxufr5KxQgBR0PX34/Wc4x7sJ9
vXzIo8mLGbA1ZO1ADL7LvSPA1/PEnoroOmwX2WSoEzixh6yiHjIGWku7Zxyepe3wVPgW6KT4c25E
84qgEp1nB4Atd3H6lA5KsXg8l9iOEbxk7b5vGSmoccfvZV1/2DT4iAMeuyjxC1fhu5NxdP35U6x4
8xhzOEkVP7cqLs6CYcgGSUn+Qf3/ykDpMrHpaycFh8/WCN56JrUctWEK2WDlGXN6GqF4PHZF43Kn
Zwxl0Vu3BfRWBjc3OqtrHg+TD+sG8nM4qvamqzzzZlQgvQN/MaqRs/AYcajPXc0GwgZH1TKkXTlk
3D44zYRjpehACDV5B1NcYoRIgvyTUNVLHnwOTLpLv4Ve4oYFsdKLOiaOUOIO58Sw+QF0ud7yBelv
BiWidzCA8C1YEfJ9Z0LBUL9AAc3Kz3+dp8uh2obleCw4kVc6hvdm447cdoT+POLegBJhxS+5bdgs
J6yDYom3cSYVniY/SYAfejedlZYkTraITRCiMKXVgHUWKYtf/gpS395bc+9tvL4BoirJNY5z/VQw
rSepwKL0hWqAPHhILz9fpAowb08ei2Sn6MnomxiVsfR8nyt2VnUnrRtZIY/CVfM+dbZ4n5DRrV00
vFldwfVNfh6Iib0fEPbdZZFL2LU3NG/gBV/iKUk+lRftnTrdL4qnBw+ewfPoIAuH+vr48928uCPH
uHz6+Q4GNdD45rmqidyr60bTShc5e8qKbWNU6KcuKTiMXfxiETOZe7d1WBIuiCnDX2qmMJPXXEXx
jgoqRU2Xe2izqnOvevO5ZrqsmJxe/MiZr0OSiqvOHG+NmqLdMFYCyD9m6ZMdibsu9tQvEqc3NLKY
P+99x5g+k47xKmOdHaIb/Lh6DNjL1jUXYflSIIk4jwj3sVTVyMPN+vzzJ3CXFAnxCLyWf06cSWm9
O1DtfqPcM5T5G/PONwvQ4I7HVnAKIi+4FrJ9BaAnFlJUcB2HqGWxW9pbsGjJLTAD9zgPzdO0fOch
BFj5qun3YkEtiXT+izFg+WKb0+KUiJxD4sbpa1aBMgJ0om9UGz0DuaT5NCC2j4Zy37wpfaasxs6F
LCVWwrifpGBpkCxhCb7iZbAPCCCs5UYTnL0o6x6iof8ioZFCQtU2WsZUnH++pMufDLVIhJBOby2/
hbk8s6pwzcY+2IWwnuvMiDfTLOzDD2/fSKpkkyNwP2QJOeHTqI8BxE02hz4foDy3yf/T8vLTQMiW
/VJa6RL+/1w7PKbdbNVOIrlYvT0+TOBDRIujscnBUom4vU+zNj0kXpLsRUBGWTaWn4WNSHSC2HHv
xfbrwDJwRXyieh+nbJO2MdSToJQnbVr9xjel/U7eG4K0obuXk7Rveu4DVhpevwzcuh1mjvDWb6aQ
vKd+LdgF3v58yT36fyfxGXn2xq/U9cljKGR3D7VOb1pP3nIHXihUpxuhU6Z7JOB8CRbdImNOl6bQ
H39K06J1gT8QGWMQTWwbwjyhI8kX+j+T/nx6d7v6H9JQ5N/ixbB+W0Tw+YJlGp7WP6JUU3bbQpFd
tFYi7i9j78bHOsUi06b+udAximkV5YwroUnBXjuX4TRcutb9zMgMXAexWxObVsfrgLTBnYNCDljj
4BwQjPxj1vT/90pJmHbJ9YALRizmvweh0RbS4eIOQBgWjfidIyqRaJ37iXwK3OpzoB2+dJrUJB5n
1hYDxrGGPH7rz+LRKZxuWw59xhM8+cBrQAPf5QwHdWD9Q0rG31KauZ6eaTrM+CxbkD39768yyFEn
B21TruMZF72w4cCnxHxuwoY87wjx27rKke7+52iOv+VCWsqSXBKKWgVcRPxxaYZ6DqLEhpkA1NA7
2Ko7+b78zdzBwF2CcfI//zTzb+mNlnItoTgJyGj3PPFHRHKHQ5k+ZcQ7hW3lG0z+yvbS9rvUOKVi
APsP0+BH+0i1H1WLztm2QGtO/bbWxE2z/Ai9u5nt8anS0jrGKvuu0gwpRJj5x8QmiMj0tX1fzWO6
FDT/kKnq/C3e2XJdz3YdYDOm5Qrnj3T5IckHlw1Ev/ZbeRm4OCca9KhUzR21N3yfzLcYImAmsIwd
184CHlu9TmXZXSdWhXPCszQfVb3OASRgXKiNHYGdckvzH6CluZsyYb8Hjtabitynrc4izHaqT48K
8l8YjfHejfRv0bBysdEir4fWMNd5YDCobXjElY6amVfEd0Gim7MxV/56cBsf4Zd1UaYbvDiEN2ZE
k8c5I2aLOdCWYnXnD8HAXBc7Z6eXcrwCFl3hrKUVEfYub0TAdia5KmnvzCgS19gkAXNIwMnWJbZQ
4WdkMuge/7/Eof+f7xYp/37JmVSzePdsZQkhnSWb8vvzIS7C5n/+S/53KiEqSQs/ieXIGw4jysw4
9JnIdPFuxAyIAZZKuAO5d2vCojuIdqIMwgGVF16D4LDYMODSDy6hY/ug0qw0MzaQvab1bTTnazVO
/V0LQR3RCbrOMJtfazeZVwVpBZuuYI8Dndc5UUG3VwZ63lMoEwbZiFYduMZ4tMvbrm2Lo13X8R4B
o//cNNUjVKzuO0OmaTKDS2+aOZFviK1jfJ06+zLR6pkQXHp7GVYEjXGdJqYZXmSeG1LOb9qhozzD
0LaV4I3vcBremm1orZju0L03gXhIpC1vR6QdVb2JvAakYSnO8J0BxpqhcfLmyjj11hQC32FqOQwe
GzbD80+O0YljPsQDpoV82cMRa7aNG2veAJaoH7D4EVqKD8MKhISYnrc3WWsitokl4gm8s1l5Z4rm
Qvhr9Sy7QD60tbNmqugdewtZEt4O8q+9+NnShj6aZpQxKDwxNhr3RPNQZkXWcABIorZDyBbEN0RF
eYHXMOTMeIytEcWGiBQRB/wJFVR3ywPfW9GrHAzPK85Q29rzf77D1J+JXsqxLCUlZ64krF6Zf5y5
lWXJDl07oOpcPIFAlj995bYBH0YfgzG4G+qDBW8X/2EQ71LIuauWTnCbdDpYd1bo3pSGfY1B48VT
/hbO6M29+RNix7REEsVufhhxyV+m1tiA5uEwJ3+maEVwOxKAkgvVXYz41ZKBT8rs2uq0zwUTiyMf
YFekYvOjSeBiuCdYPG+GDTS893xmPADp2VKH0T+kvdrLGVZmU1gWx7/+579ck+uhTOG5tiPgu3vi
jw+cIBYIyDGiSF/DGg2VP52MoccKpVxjPYTDmy9RwwRRN+CMhaJnIVm8QZF7dkBEX1wu9UHLbmA8
379GWTgh5RPqBqVwshHkfEE7NH+12BQAXsLfGDd2xNtsN1P11DsnYTkv+EYMnPk8eWIhn5MNE1O5
gzZmQJS9C2boTUlW3SeCD7shMcXpyM0+8UICr0pJcdCp+xDG7/jxnGPg+zHOX5ncpCo6jUIVvxPZ
eRuDzdo/hB/+nP1/XjfLMjmrhO9y2f4IhqYfTmQQpCVOF1b/nE8NRumw/NCN4GheOg17yINjJsXZ
5Jy/0s+dys8BjnyKSCfx1g5wFMadXvHMB/ZXmbwn1MpmZL+g2jDXQ78rugJYQyu9FaNZrLdu4K8r
1zM3HqFEJ2fAsNOIaeaC2QEaFdzTfvdu1w1y75J4qKkn8k3yAqnXP2JnSbwI924W07HULcccZKXt
JHtoAT38q4ABBUtAK9/75JDuA+ktuy7nq0ys7iLNbEOdNRCp6xQvdDZ3Riqru8CSN11ZXPAnNQ9d
H99UTAj+IadNLvXBv19nRkG26VGp8D9p/nF/VkWr6gmgA5WR3gdzGdE40Z2D6ugU6S5ATtXO7LMK
WAiksmKezKMa7XdwS/BIG8OkucZV+J8PEfn3D40CuuT7Nq9ICVf9URj0SVnX5gT5IXGIrHV1d02h
uh9DphfbidyLQyS78VhlSYs+Ux2HqXv+h1fwt7LK4YPrO9K2TcvzpPjjFbStAOLIAG2dJXjyfNDM
+K4CkBP8KIXmZ18qm9lc2h/p8Dlwo/GVhujQO+SREH9l/cPb9Pf4eYdsMc8SnuO6viSD/t+f216H
ZMPMYgI/ou4aOb3eF2mXYCTK3PeshtyOVuMoijj/X8LObLltY+vCT4QqjN3ArUgQnCVqlm9QtuNg
nmc8/f+ByX/OseSSKrtYUpKyOYCN7r3X+taJPt0jcD3tBU4peO3YtE6JMss9pNEXkfXpTjORkMFP
DDeC2BPBNPcAPCBk4OSAqLUarXNbLfLvxv5Zs8Ih4TBoGDu2CsDYmNRZ/n1r5crfdnVqGzN8Jl/s
ddZH+ApLxAqpegrQX4KKx6F7LZce3PXBkXBJMmHpW5Jf5X1tN44bz+FdytH2bJDzdJOrY/Q6G2jy
lKYbDtee8PVBidpfpp3528Egtfbzz1l82K0TdMnNUJowhNi12+/Cz0dL1HAE/JRJEpAaTBsLDEPZ
84SUOwjYpauG0lzFuQnGq0ZTE8quOVzplg1sCc+fUHEizkc7qJJeOcXAwa5T0bmN7oz5LlUAECla
H23+m6QQpYTRZVZ/gKLc/BOuwKCJnqoCm75oAuBI/3mYjHwgOOLSsaqTSZUNb23MpquSqBjaIbKf
2njGR6sObzLC1weV/Dt3zQDjY5/eVwNgIoiNSKFpM8WYuA9QqKpVSuPKUwwHC2UfOBwj7dPIpDdO
ZOuqdWe4CJQR6ZZhvgmVUD/BhqJV3C5OKTaIoPdngCWEpCD//2p/uqw2v69GtsG9kn9sSxW6+e40
k7QA5TNmw0xtnPQi7OZHnNnyjUTNZk0qqNxnZbQo5pIdbzx0AMZl+5pp8F4aN2PTMacyuhDCaCfd
zy8U4+OCwIhD6oJGoMGi8P4+biu5T18iTFf2IhCcjBi1VacTuRKNvdvLSb/QR0NV73YCBRi2prIb
qoNSAixUuJCwHWrz1p9QTsyoiFbtAAZcai4OLrASZKWgn3XUI39vtg7rstkUkx5eJI4Xq57j20ZH
t8OULngAWggRgQlfU0j8DzOED5AfX30tPu7ibFYxPgrBAdrSrOVr8z/HBI79ON8gFa+qIfbCHm1Q
0xIPbBG6c1B6XNl4xe+v/yqQJRyKSEDETRu0xFFwUkqhkQaVGrdqoN+OCOgBc0Z3mm3+XdKMg5aT
ik3CXuxG45hyU6fBvK9KCbsk9k9V0mo3xqw4t72qFacRafcqnLP5O6vcHsZ5+qwPirptQcDfkH36
nXiX8WIsDzIR3+BDhEAZh+dEDX8yxchvLfhxQPK5y6f+GuYzHN2yofue20813L89xLzaDYVWbPOh
r5lC2MGpiFr/Jm1ULy0LDWxD131jUxud8aXuyljQ9AxuFS34Yo3nEPbh6nc0IS2Td0JwNnt/jfEl
HMSYYPWCO95v0cz4M4D3STlh4p+DSD/ZiZMfM0bHNthK15yVaSfHAhCXGQ3WjerWtm7edf0AAqiq
jO04r5EV4WPOe7HRgL//ZVTad7+1Rq9RkRPMZUBX3651XHVd+TAka2fGmDaqnfGUCzQyYeeofxkD
aU9g4VZOp5JFL2iLadySyYhk9JxhwvXs1szcVGeeXPaV5jVVhlh5HMv7hrdvlzvoYQKcJxAbt9rs
s/NPZqD+1whx4LzqkRPUQhodLg2DESbmklm/6jdro3N+Vk6hbeKyNi+Dz/a+Mo5qgPH7puuX73+E
By0JsdHMkTqtLTm2935f+KcCOi2jlh8iSwSQJMu6dxC1cQiYoUNN28LqVAAZhNawI8fh1NEqOKWL
AgCrubwhDUo9IYVyvIItN2MCa5FZ6KvIjk2ElyoOUNyI6NLqyG0gA9zRRRo2GWDifQJ1JaO/CuOC
BxGqwGJUjhZa09LiQhT9bHf569T62gmJZ8Q+tOk8sjXnlWhkfEtCCF39QucPq/W9BX2NJaKNwVvF
6SJsoVOBtQvn/5yso1TL992cwFdo1GrTl5PljQzNPTPTorOeV1suNudoLA/XUK/R5FIw0nzaR7XV
P+bKVqhMokegCo9sWX7IDiCv2W27zjJOw38eGlV7/Xwx1bSPq6kjHTwCQpdsaz5srxgPWBpzuWrV
hdF0so1J2/khrUuGoOFqdOx8V+dmfZFILbAtYJhGxbfrOfOes0nbd6S7Xoy+is8j+8cVPMOZPUcS
2twiSYhYTE21871L2vsw7Oczw6v5UaR+tbIFuTX8ybdqHBoHIJHGIcGsdkNQqI/WgF+FX/7Cf5Ef
RFYJN1SizpvD4m+JVvSuVs+1ijW8KnNUHGNw9Cc9u4vnmoWFtgo9e6aXtqb/AHS1mRVFvFnj89Dl
49aqGntjKCJGwt57uRqTvqwnIMcHUmBNHDvsbrNbuPUG6hwJ9gDZEIa5QSMrEnz6FjdO5+p2w8gK
hvCuCXXEUpxeCvrWoGyj/i6fbQMIV6CwYdGytVE52oNcq10/PWjLz1Wft5whi2OZzSmLMwdJkgSS
PYzG/GGsUDHD5aUjRRgppD3ThaPYv+SL8iLL+0PCwMt1auxKhWIC6Cz+Ill2OEMDno4p4uJVFuUL
Scmp3Rl++JqdtX4Ie0IBEMt6NCJGJrYa+FZjHr+DtbrpB4uW9gTZPpuGcRcpYYefWcZPJqDkL9bV
jy1S4ej8Yy17PBXVwbtNhZrUetz0gostM8BHJHiZ2lSCiR1JdmmAdVtxNz4zDHgk6wao00TzT6mq
vwtTNy8mINz13OACtqz8KQqMPd2c8gcGM6KCkPha/nOrw5fjoHQwS9P7/JtiyA8NO5smHecyDSk/
2377XTt5NJKaNKklE4zU3WtNYk3lgYujtXwFZsS77o8uOasNy9nkdv5SMtk41yI1Z6A1MG1sc+Ob
mxzFkrJxruWzLiPoyT0CFSJMw51XXgvoZd0x0/L0a7EOjp2XOh5HgNwB3sjxdana8azOC3SvB+VF
JINObIMnMF2iOXXtnH2Dx02GAuoahl7E1ziEYAsB0avEZp436NzJnIvapeZso12rAgsp3EB1yRkJ
OzdS3YIL/Vo+wmx73RtLZYiKCCdlNKMuhVLeUpgLudr1kVkJhRiTKhyX8QIo9z4mKX7TDhuBZrTc
lPHmkWUbzYjhbGwd/tpmSjxqSLwu8Ua0J9dqa4+qa2+Yluomr7k+VpOnWV6MQ8fysskbLS+BYkh4
+P8X8ZoWZ+rRM6qltMqbYm+uPLZUFKe33t5QS25kt5m0zaCRag25fgOJGOMkpYUb8IVUrLlwN8PS
9TsXTiUVv6DrbJ21QGBsrIloDVqSrNfcNUlj0XrAQkvNYimGRpRfQ9NyFcS64EfNpUj6Ha9FkFhA
QGLN0XXjmBua64qJhHopX4G971Fh7oFgj7lYrgUsIM89bl7dtSAGWpo3dB40xKnzHA01k6douJc8
EhVA7aL2s69FFIwCGyz3KOdaCsp6/gqukGsRuDGA5RLoVzZKsznHwWZAIUh2XUv+06aEASncSLik
LAbdUtG1hsiVNk4DV7HXnYEIbSl6/9TYr011qRRTAIkXoAevxVQ+qiH8u8rg0rhNHdzjG6qJUVcs
VQ0bRUeptnH0je5spL5Rnc3IReJseq4TLomamE6PAfuIMgLwpUfPiZlhP3kFyBjLq0lYvVY5eVTO
FWR5KZcPF860FEEblDJ6ZuU5gLlxAlSeWnlj7IH577lGYtZbr7PpZ2+4idjdprKRUxPPRCbiBu29
Hi6lhli9ESG7Sufm0iUBz+lcVFox2NDYZWpBsiul4JZuoNh+0bCxPuxcl94RsyPOJ5auO+a7ri+p
opiwLRhgVsBJKGrrAUIclmOb3tkr7OyfM60rr1TiBfGlqA8x60WaoKOiyaOcOtaWyA4DzgkXSssu
mNA4VTHTO/z3oV1+JQ4MPwuDN0KSooe00OQ3LeFEXCjIDWn0OxdbqX8NpX0KrCcnffanZ5k+xziC
rlW1L4Z40a5FsruVeFnxmhRoqt/wOhjaaz++tdeqx7egXaUOm9OGDKi+qB8acnS/WN6X9+W38y6r
uzA07IwOzR3xfgIWTxm6hIncwNip9leueQk3GvjlSM8WHzEWi+P1X0eV8+9PmmGOAJay8n7Wi25l
N0uC8xA8V03ln3odtVyKhvbVlMnktmJBdVkKlB9FWgf2VfVu5CsyGbhB63QiQdmEZhOEhHYxw7fC
LtiTh5LTR9gDjWR825AfbgnlzSaK6a5z4vzBSJfW4Pz4+Tvxh8MP6Co6MdypOV3Si3zXcYMVHKQx
rlACdoEpJlIrj5XhD56wxFO0/Hb9Vzp+dzokVGLuw/DQ93syCu1sKcS6kb7rFyH0Trbk0i0lnW3e
bQN9W3bbZNo61lJkeIhwJ0vEYTvYHBuD6LIIb81SNhEP8362AbPvh/RAdemh7w6qsZQTkO54lMER
RibVcX1Ux8ZZKs1PEUj4/NTAHC03wXjyh5MilkrSc3QtQsjr/uwnZzupQ6wcUiHdbtQV4hDIXQtm
GgYHPzgE4VKpue/6/dDvJbjzbB/qu87fcXJCKGikO7vdWbxCh679UgX79mopPDy2tZTg5YU7ZVyq
EDst2mdiB28ECCyFmhuLQc8LhJTdHTBQd91hNpYqqyMlgqM5H4mliTloQtnmEHqkwvFERflJWVS5
py+uAvNDP86mB8epn50OU2FVvOvHaRNou5JE7VWWkYgX9EriIV41b0MfQE5flMbD2EA+pwOavhqO
84xbC6pcNAO2GdCZM8kwFhtHqpeNZ+Si3RTdAmunbetClJVkwen73JLNo9TV9rHBs90ZTXsWc85K
Hxmb0eQ6KeRcvNhVuok781dbR8+FcILHSitqRiBtutL81hVN9KvI+v5HLjR3Emz/R8Mptk0RwX8N
Kg1oUbOzTG4G7aBXd6UKF3Lua2Vr+5jjI2XB3Flm/cjXVBDlS86AbJ/QTjTrTsdLgNoLj25YCRqL
0Mhmi2yzKIdgB8r6HBrP7L/xXs0dNvYUK5E9SA+VD8Abclru0PRBqtOiF3xz8tRwsQROfa6NUqHJ
ga1+mgng6JdM9DrU93BPBWookhTMCQTSAsD4piu+tQsm43ZSe+3Qhep4d33ANAgIc2a7aZs+Wo4k
jG67Oj+E06Q+NJX2wvsz7Kc+w1ofWTtET9qRWJkHXJt4dcvGusuEDayQpWtHilCwntMu2xsDIqWg
i+qH+u9+IjrO5gh7d31QpsDfk7s8VDMZXeZ8UFvTfCnFgZ60+Vq0frmfrBEYjxpE36ZCfVFLIpnb
cCQLiOQICZ7Q1efaxvPSIPXra5RHElsAqVJrP6k41VzDz9hd6Iye9aHIIVPiXJW+otyUZiFemVT8
QnmY/xwLkB2xGYQ450/Aeb8cxVylIb/fDdjmmwZiDg56Ejn47103yPtWaE1ZDkFHua0FhGF8L7jE
LW14s5mfomTPMCH22sasx/REqFqKjqAH4H5XlzaH0xrhv2YWblQIOkOtxuF5SiwQb+EPw26CuzKm
ixGolYrgXKK9ystyW6v0sS1LHoVujG/WYJBTwX8rK26OoQT3ieSrvQ+k8s2pSNEm76jdxnrWIom0
fpG6mq4IJDmYCrNIELRnU7QstwZR8GNRG1vLx85bZ/7D3MbGS6dPOGNz9adm/7BVJHsNfiOU6Ty0
RTUdM+LPcEToGQY0xt9TEj1x8g6fnOCC6xzgbIv6XgfeJsY6v3U6jI85sshVLzowCZYYTmo0ZscJ
V6GpZ78Q5I2PTRaRP5awxJsaX1CToIk7YsYq5JVI03MTLgOpXwejK+efIEW/9S1d/6ggDGByQoy6
HZiLOu2nb9AaIHErXVat4jRHLUGqSFdO3wRU7w35nep2dKFR1qvrvfT6IDQgbMnAIOuLdXK5Gf52
pTgIr3RL504ppfzQKeQP74B1190KMQCuKl95Nvvh73BmEIEVpYP+fVegWPESB/xP2RGB9PkT+Him
hqTAnoWnwMXKmv3uWBpAbW80BSSbEfkMSQIyc+kJEjjQ+ItBumVONG/nuGRbWvENtOVCHXcaGGVO
tR70YN0jgQdeY7t295aBSA/Tl9Y32WYPwU9mExmziam8x+i7/fyZf9ip8qTZn0q2GZaB6OjdEw/H
1u+hwnUrupHknQhCeyLS5DtG0ByxDVLmw+lECF76xTumfRSjCfZ5BloAvuEotd4NWrkCIyBveDaD
fMgPlt27xmg0zzb+6B3ZtvM61KCw61XpHIsWHO00Zg/6Mkuywxy96Cs6p9D0KzJtbI3mZPLj8/fF
WLogv11SQmiCD1VFkWdLRu+/Lz5KXhLqMSNbqgAtnWxZXGa16dxwrIjSGzu8GW3OYCmy/0LA223s
3FhIjGz0u3SZeZZW74oO/YSd9f5tESz8YSRG1weCOYGfTGqxvf7aFs8R6VGGDsmoJeX2PrDf6sxg
Zj4SxNOOnbOLSs5UmTlHZ6nKAwIK+xzxvfv8JWsfNhvsvXXNZgSomQYbjnenFoGkS+UaiVhOsj0H
nPhW+JVzGgi1jO8mEHVbPyiOedL4Z4JBaGRPzcFY/reRPjIs01foXujuxvTy+RO7vtfvPgsUoJJP
RKomUON3NwJo1ACcAfGuOowVJ0VpnHOMT4L2GV4N/DGuEprjkeHvvHMmPpUK9Xebv6kZsQnkuJfH
cJ7mYzeoxhljcU4+WGRyrdvmiVQH67Q4GBEFS3+To0aiwUe+wzx+i7ueYSI0zF2UR9b9SD8OsF6T
r9khsKWVhMi1mI8+f636cl39/lolx0YVJYa0EE7a7/b9WYgpmo8bIKwEVoVYFTFOPbXPs48XJiOz
O5gK/UKzWLukcYbqr0jWkrnyTZ34Dygj4qNTFCQF29zopA9H35zmHSdKjfhEHizUWAjFTRyiDhHv
nz/5Pyh2BcsIEhXDMiyWlXdfmqo2zQa3TLRicrgy8gjDQcvWJtOlcguuZzN2tXMfVqS2wavg8KqE
BAO8Jpmx7qKyOSqNbpyHsYVxlTEjxIgcbBotsm8/f5ofV2thaxipNIc3GnLOezHNqBRVVGs114aS
eo5lFQ9azM7NnCHINSFepNiot+Y4qYcwq95K2v89+9VXpRuP/ty9dt10rMVo3iYV2yarr8wTrVE8
AYhewrifdhPSWrLzfg2WZX/7/Llrf7g+0IypHBgNFTWV+W7dVCL25eiZYBhhPmBAAdmn68bH1pHm
EU7dX3DjoPTDpUhr3VqjqNROeVRNwP6Ac37+XIyPCwaCK/ZlaEJMFeXL+2s1MRNHMzkBhPWJ3Qkb
gNSZnocAGyvv6kBWK6RKpUj3jU3rvg9seQgD61n1HaTycaQfk8q2Lk63DBVl8Be5B8pO5LW+Huxw
dnUmO35bMWPznfqiznz/C128EUV4zHoEc6Hso9e0U336n8Dgk8oaj1km3vwlqKcra6IDwT3QCnJo
kaVoCL642v/48tGfcMnbC4lKfbdegg9M0qrOEEvo9q95tuRp8Im9Yg+iAek3OcVmTrmp4XhfnEI3
Vwo+QJotmGP8zoo8FAUYM+vy1q8WLEYf2g+KNeGrtN5q209PCdLTVaNE9OaWX4eokPsoMbp7oUGp
mNVMHjPbqrd1yvYgaHS6XUToukgnQ1P7LokuHyb1aIIEKmCumLvPP3z5YefAaJZ5uKlfJfqMMH6/
QU48nXCwgN37y5FyLvk2yOAVGl56NDKSkG3uzJ5vEXjCRzeu9LJ4JU2jPalzgVW4STOA7pxt2jGO
Xp2+wdZtpSeGJDsznRxQUCSuWgq0SdpiEqJXtOXFjgezZQhMEnP3NBR4/ptyQimy4gbhEiZPDrNv
0P2bg2aTZ5pzyQFKMQYt5blRgnJvonH3mqBTH8zMoHFQ5uMmGCxuGK2dnwOzRUMK8VklRF1pAuN5
Ltu3KGkee8O3Vz24wZuqaBoQF1p9iSSHBRtowtA1C8SweTTURO4SAmo4FCTWfgJ8zcDOeCsNX3gi
6UZMrBkHFi3EU4bBy43DhDNxtqQZunnZzHS2gxBau9NzpBrEsxPZPRBvbX7QlNJcg2QWX8xT/nS3
EZKNBwMVw9HFe4FJNyUyQo9OZGJt0f3xxSXv67/UHC4jU2LFSzihznrpNfGYQPckidoc9QuBOMaT
HVtel9f0mEr/fiQCmaBN5y4dJtx5NtSFAZDe9TcE3fPN5xffH3ZnEsQnEyBuNbr8oP8iLQ2mcke4
lUF+ZQ1OyhiZZ01N4CYqQxtEkXKbkz+20wprF4bAupsGU05DpuBKVQQnLX6Vy+eY9P4v3x5w5LaT
vtdqvdwW7YIgnTp86XRRbnqVIbJvgPsTQ85+lau9hUl60AI7ucPKh/yl4mA1zfo3I0pn6GuNta9N
AGSfv2hr2Yu/2xowHjZVbq46No6rf+B/VCg4gKbMjEhrc7gbwScJh0PkQ/TrJ7r+TagFO1xQ8cn2
kabaQ3gZexPSai3vMegwEgqhW5U1QSoELkREAJfWzWyzxNhD3rjRMrDLHaymRQuddhX3WuQKtUg4
R0LibJvmRrp6Use7YdR+mKHeoM8NmtsB9gIIuy4Pt82YDQeFYe+ea7naVX1P4wyUvjdNPrHZtaqz
m9JqHG/shoUaMluy+4tjrco26l+NfovbWX1R0OqiZkY6A5uj++J6v94d372Fti7Z2Jv05W1AZr8v
WlbfEDxg5/lKxBFCGklAtqplxB+GTXgX5TQVBrwsZO9yILaUpHvAux2vZNLn93M36zd0UWiaKn10
GfQJJwaQFxR8CQTEOpaIbInR3kzN1G7MYigOup7g+Oz7+Mmu63ij2s5Mhxa2vEPzTCOGhoFWEeAh
vIr94HE67uDnOhMOx15rPpzeq3y/rsxiC/Ti+/W3IdYdry4Z32dyiU6vVW3LiR0M3yLMDZrmq8Pt
H7bfwEPQr5sO8idHez8wjh1wFVgbAVE3lwq0ylNXtAC2dDym11/zotxaUdDdVc7Aqq7YFkMncKSi
zIQrsDps857UHXRN8zdos2atHpqqgOGe7lI5iHNgJcMtzV4U+QCmMVKilS/uEMEENyWBAEVM3g16
r3EXzGX/EqsS+Z3xxYryBwkGBwsO3oJ+u2mb78+jvS9EXiYGNt3SnL0wSYediMTrZBVvXBz/fD+k
Od1HRT8yO/PVQyD8ce9LggTA8s5fnAOsj+dPZiHcXHkyluDY826fJ0zk/bKawA13xJdiUrc3w5je
T9VARmCYhudJHSC4S/HvgxXU9Fxn9IwjCRlAmlZ1FEKXlre6YdQv7Gj7fYU/nngHfo0MCynd7JCZ
dWgDkxziFo+IiHP5OAuGA+QEPSBohMniK9VZKNpbjU7qvnVwnFdOnd46FwsqywsHjmIjdF0D5jW3
66blKwPfZVUA6gHr5TwSxzyco4JJX6q8VCmKsSC2IZcbjWB/UnarMrdbz4wVcUni8SWIWvXQ4zz8
4ov/sd3AqQoDjcaplkXsQ4fI5tMtumwEwNaFndfO9Xwz1fpT6muta5qlsU6yUtwRnwXX3gmeLRw8
NxpgkBvZZy1jiJ4s9pF1UepYbFsGBtUS8vL5Aq9/WOB5ksKSnJwsU1j2+wU+lvOEmAIOXTtBdy8E
ZGErsINtp9LZAxkmz1PHcA9VkEuUbQxVqphWyYL9BxulECL7alUZU1itMwGB9UThDNkxdnD06JP/
BlPsti3mr9bU6zfjtzWV3puDGFRYWDoM9f2hr5zKNAMOxoXn65gHTDV8wJISPvi14RKDmG1pi4dc
Q7bqcuSFwNJoxqsiLwGSQd+3NmNqzBf6moVnq+lu4NvgJT1ANAdOAju28Pa/DynHhJWUr458TbrX
rOOPeZ2D16p71YJX41okHAB3uvKdXpT0RZjP3fxi1M+2uZRvPkt+9p+ocHpy9ml4iaenJn1KpycQ
XdJ8pJrmsWsew+AxDnCCP6Agt/IHeS1b4jdeKh7uDfPSJPeWyXgW9jcYt7LISJSLhP2QTAog4ML/
FYsofyLVZVvzlbxDTsluoWvjVYp94v7zy+dj/2a5fOjbaCrLtFDlu+MYN+5gbmojW8Vq7ePXppVr
W2QHMfEgohYm9Ypd7bCz2kPeME0RKDasysQ4m8npmNvKtsaBtsrAFW+SAf79F0/vw4GBpydp6OP/
wf7zYYWdQYY4dgjbNOz88im2oeqNQx0jkvQH12wMvDTIj06+IPYXI/VZ79m2xY3O3s2evqlRBxDZ
RytcmIK9MzgpRpc2+u5R/2Kx+Chu5pk6y5FWVxez7PV7+j8brTAjGXKsYWCHU9Seowr7jNNgDpCJ
VePeNuv0xpYodGqt1elTErLYLB3xqqdNShCcdedwBlzu7Nq6LXu84SGx5bUzyZNm6ss9zgaz1fUc
/8JMU92Mlsc5yAyD77K1qIWUG+YI9jOiVfb/mq89CDNG5TOxh9CVyCEuyso3MkQd98VH9IcFyGBQ
hOOB04CJIPH37RFTdBTZNFhXKPchhxWxTRx0i/RAvcki42fcAS4D3YE5tXctn1drpyAmP38SYvlL
fl9PdANLpoaq3OByeb+epPT37FRj7LPATFSdYDdSXLattRx6izLYw79GhI+6EaU0+bdgEza0KeKn
ug1+htpY/wWNad8Q0XVsVNjMA+JKlOaQwfXW/FGQS3ah21vdLlLRG75I6mFk9r+a6mx4IHoCe1K7
TtWpdEsToW/YTEeIH+XZCTrChjP4L9MiEG3LjtwlkgSSFNteWGE6JNNgZ9utemekhvOoVGV8Y+Da
giQS+49SckduGInurv/VVNsYWdpN3OY0xKRPwjDwlC03qXgbkLm19kdD3s6hcgzUsnqWeD21LFSX
FDZUyZEGoK8+DSo04knNqi2ndOdeVGLCIUSq6+cfCG7Fj5+IxU0cbhJmFGm+PyVCbO+YwiYleFBO
+nPgnGyTxvD1p9LsLsLYD8Bls33a0zfekcNLje1SXbqb213vbEdny7XTbnTG8+1Sg+E5vjcZS9WD
B1ecTKO4k3hBSxJpNY7IK/R/lwmJPXmob2N5+KfU4GAYe+taCUGw/Z52NRX5O0NbytJ2bbqbWjza
28Xgo20pxnRBx7QZObznE6RleLNBUKEnGs9sPIKNC+mRMjzTZ0BDGm1hQljjNvqZ90CRSRrcUW24
Yw48j7saXYQFpnsvqr1Z7ft53877zF4qobpDmB4iEgi7wxAcU+NA4dX5p6r5aJRLFcgI5qOEYEZ2
NuSu7ESB8Iohxn7xETrGx0/QpnXPFoiFbdlY/v7Fzpu4LCdI7bTym/HWAZB2rrR9SEsPXzN24BiL
xgVvAM7rwv676Y1N0hEJEvpRcrQ0WexjkZJlGbTRQ+z/ZYYVt2fAHafrT0qaTodAl+yo/GQviuiN
6bn5IMjKXIeyVe/nCa1VRW7ZtgLOfymPWO/zG1rDLxi9q7uikNXd1DjVNozI1ZHpUN0FgXlRJ4b6
prOkatudINy0+RnH5XzbRop6x+kyvJFOab7hwk7XZZ7SisngaczRPNprZLdIDXixGwV+7JSYW5m3
T7pigJLTY3mKZSsRbJhik9UOrCMa6DBpre+xGPyVDpNhbZREdl+PxRroixt78NtLDw7aT2fnLs5q
Ou4D8vwCv/g6HXP2Mfw1N02v51vzkqpdlMENyBWPOPlmJdpEwu1Fn5lJmERNpBsbHPywPfu6ZTfc
F3dapjy3s8h+Rnb5kzEQhE3d5y35YpjCgO3DtYDVXeUYq1sLB+LaYf6fuxuQScXMMo14OjZaqhfE
RLxuNRaRastptol2LSl7bNOinT0t5U+7Uu4AvdjxHhzJ2OznZp/7+0bbE1pS5Yd+ODT5YQQzDsAq
Ps7DIY+PVEkKaIyw4mg3S1XBadaPVFmdumCpGs/ctfqKxWyp6VrGEsSC5uCkXx8dn1jBU1aeAVMq
zo0GIqw8x8qJaspzpNHsPQ/lGeUcVV+rVU5UTxSCIHzPbfh/rjVoJ2oi8jY80Rk3w5MIT0a9PKbm
0b8+4uqgHA32Wl2Ki0y78m2S6BsqpykuGeGYN4k6xQ/EYOs3wGr1u9kqX0qEQsYhR0ZfHrvg6JRH
yQ/z0WL65Bz50iv20bmWnp3Ua43D8o3vh6Xa4VRfqxGnMTnz/VoC9MQpE6c2OccDaOdzIk55co7E
KRCgx5a60Be2rZO4lhKfl0zoYaX1J906zf1pvNZknQzJLRtd4b81yiNVpSeyilp5ZHamMz4rlgqL
4+QfqME/pNpSfn2w64OMDoTeC2tvRAdlgP2yVFbsZ4JxlF0CLMPYWd2OUMDohSYAdd2CbmfWXCzq
3baEos3d2vBMw6Mn9NUt6uMCZzATgTOB8ZLD0/vZ5ajOvRXrqJ+kkMoa5sgOTb16jIluvFYI+4cw
U1zGi4F8KVLYgmyp0fdmn+gcrzC8cFgKQogCJCTyEmij6lIop+p8M1Ubg3R4FMYbE22U/281KVg+
T51heHrT7EnhVdHWoidSbrNomwNAtmiObaOQjvdSYflv0Z+kGDC21k6Ee0zkuRk7yH0VQOt6Bb8p
13ZUqe2Cdpe0u6hFurQNibHn5TDyAI3WbkttO3FHTbeD71GT76Xc2Qwv4IUUS/mhBzaVatSN1W7I
AYMUG7lJsqEsXggvy9jg+f6nusajZu6FvKJZS2nmDM4jOQ2h/eXhkQ3dH1Yj9ppI3KxFhfB+tltp
ojcVQlqJSsP8sJrgeemrHnR2sIaCRBnVOqBhjn57wL61JponYCkNXCNwu8wdCF9o3Clz+2YpzXTH
xjXMpaxrSTZmppsobnatgvh6YJ/XIhmyY21QXEnqhALD0CU9lqott7UW0X5vLTXya0tGj9u37oCz
hskU4Qm0DXI3pEcKmpU0+MgF+ESxT6fG5t/qozUF6dQxV7qzqlQ89AQlrDT4itcKSD0Jlsp6WJFr
O1m36lL1tUqF5FyEWW5OTnsCE2ipuXKHwR0rF0f9/zF2ZsttI+m2fpUdfY/emIcTu/sCA0mRmmXJ
lm8QsiRjRibm4enPB1btPmW5o3UisliaLJEAmMj8/7W+NUwRmW+9vo3FjQC3S74Ied+NuvPQsN5k
WGajzVfpRoziPDI3YiRuBCCGYZyHRlo3d02ojNE0RqQHM/Q8GlG05NGSR54XOl4o6HkuYWWGkMqM
hZpPWIowI9s2D/OYJQNy3aCCRrclnwVIX8oFtkUAIyQ+uAQtEfbLed2kbqHZhERp0A7JyUPRQiB/
gNh12KlOaCYR6WWM9TwwBi1dVD8VNPU6CjYRUe/Y04wlYsNUcgYXDlGUWOTNbaM4D8LOqIHAKmM0
51GvUWcR7RENVtT12+hXcrUjSOXaeSx9lIClyKLeDbMsAl2XGNvQSOBFN9nhlgr7OhxrGtYhZlNI
7K5J2Tdo1e1xawAv22Pt4PwMSW/0WK4XxG+H+biNTg0bgketbQiFb3FZhk6BPSVaOKHT9jgx9Kid
ouH8iJS+03kmUJB5Vttoz0PN4DdES7ar3QgQISPnJ8FNahHQSVSYphZ5TqSNkQMKdYxUdJkSBAOi
rG0M57HmkeuFYJfpL9VmWJqhuYT6EvZ92PZhwfqN88rZjREwBdoFZShIGIMaeOMn1YHfHf0OPmLa
5B6QKiRUH6Xf6tjBPI63ilft3JgSacn5YSmJAhMlnlox0bSYF/1JlTZhx72lnZomf2495gXyt4xw
4sasalB/OwL1CP0q8m+L58GvIDwSdSWGUIImWt3AVhITP5GLLdhVVOrdUK6sALziVFmzenf+Usen
vgMOmMDt1CMTzyVySsGg7LiZ+7DMs+X3bL7KOH8S2oSUvK3/+oDVBNfBqq+N5iMsZflD+DjNz+TY
9or7xUU055djy6WL5CuE+H2wOlk9tnRsPjmuzu+76a0/i2lZY1dLdftDUWi29bhQ25XqXAM681w0
Fk63XCTVkTF7F5V2sXrcFrfB7fKPkQBk95CIbIM7JoPbZVxuj9wuGSaukmvumcr45w0Tu33m7Lhh
Mkwiy843TO6ZebHdNrldpvOft8sx3nG77M/jj9sld0zBvis7DPPBkNu9klFah5whL5LzHTNO/rxX
bnoc4NgZzi0wsID0nPTy/CAUhBdx1Ay4xd1FuRnStP5EkO38vhPGkuZtnndEDx6t71/3UYWdIdVq
EDCWNdimkpLqZYdk5HJxb0cM7phk5PIta1cEIw5GL3KygOq76+n8MLSlCtOpmIIGdOahdbOJ3j+G
7q7UzZde1wIJjzk0V4FvSCbFzVmDxfvhLS03YuG/vnT+etu2cSBg2kfnb5Ah+3PWF3Ke8mzXeTVx
KAPRS+60aqea0waVY6H79s2DlR9U+fzkJfmr6Kw8WvMlfhgmnXCjbCUmxUICn0DGCpbZvh113H9F
rtaPeq2Yp2HcotLbun5UYS5cua92R1lG4Mb4Tpz8Szws1SuSwsuROvxji5fyTCmSNeZpxVudA2JW
2g69/qh1enPndXX700J/6xcmnsjCIkYCJ3sXyb6SX/7zEvE8gfxaVkJZTY1atT1H072PSseydMp6
bHRw6T1oC7UqiPLIq/5B6+rrGjb0AZm6+2A7OYL1fs0eqGKS5zJl1cHCrn/MG7ylhU6AVEuF6Duc
zlNnw/lJe7IHF2fVbtLk2SPZCzjrci2Xsb9kA5lcpSszjxRe+k2dJpxZKdGwmMT7INaATY5qNwaw
Z+0bF5zFsel6dt7eWDwmbvm6/TeyVw9oGDg3hYWOQ9asyQfVA9g8mkfdkgRYs3WVldqdVPtF27Dz
Ze8SVpNwztd0IbxpSYznxFLe0DP1P9rUvJ0q5TXNrfVeFPxbc5DFLfhj5ROVFYi/35d2uJqdTVVK
0cH4SE1QKSYqPbXeYNJ0zBc4e31KFOKGzvIgopWeixc2uDfLiCV720byPKqZXHEsWttooQhdZQ0q
t9067WZM5cY2RhxoeBQLVBV7x9uRbmkWsEf2Rrt3l22U9j4/jyk9DOehWKyEDwywJI44TNPBEgfj
PLrpAO4AUdoqDmI6zOIwikMxbY/ZdOjFIZkOZnKQIBEEwrVDKZib9tDPpvNIrb0+7zW5oJ4GOUhm
CM3CrrxBL263ewO4d7v3lr3e7it7by37wt5n5zGmh/482vTgim3I9DBOB1rp/cS+H2GTLg4oSuV0
WMQ2KKCUCEzFNnJ+hBeRHJTxYCQHbzxoyaEShxlbf3IYk+2DxNozYnMbK5ADfHRo2wlQCQXAnHxf
5nuiXxiFu5PaNhZC/erdNOymdDek7Bk+4Yb8mxYXBCHExpvgRNWRHP86gTokV5XuoPIeK+zxMFhL
euxxlkNpzR4wywUq/tym9davIskkxQWQRqTcjzBYsoJoOczUjWEbB5M+/pNIO/DoFlTB0YpZQKbj
lVUoBH/2RvxJ1eR32R1Uc9pcqsk2kwCSc/v4L0WTlHe4pOuLJd90oJ4uiRnM1QKR32iaIwRXeFhz
fpFn9niPed3ba+KRMpR5R0Cv8gkL7HfRDjQYD/GVjkCA2/pHaKFWzKtZTIXiF5L+cJlKcWXL7FWZ
OI1WadS7DFPhLvN63E8lIdNkM1TYcOkP41WdErF8z40MpsRQ4B10Vh+Ytg5HsrMvctvKWPGv3nNf
mndu68lP2tos536bFKByMimopqOhNv5YieyTuuzq2UiCaQVZGCSgjyE0KEvoqo2G9mqAiyxG/eRN
pk6lgYfBYLuT2gnu9O0bwoJVkFWAlEh93WmjYx/X0WhAEAovzOuqBqqdsK/dJCrG9oCFvrsZsvWN
iClr13ROf0LMM5zOHw3a9E1MXb+3e+L4hJ0ju9eWi0EUIGvwPilgdU+NGONTb46gr+Icv3TdtFSY
Sw/qNmUi//xhrVbdUXV2sEkq90EIbxb7RCpqROncIp5OWpdkydd05Aq24B30/fPXliWXITLVNFw3
QvwsbHBGtGAiN22169yNYWYvNkF0qZHeNqQhBEk7EpIExuT2/LVBF94Nkjul+98v5GxVl1E4ZBW5
PRHfbLFilze+xusMB6rEQLt5sGXhs6QlcGudMcU68k6t3CQgAXlibdwx0Q7ddYtK85QaWnNLpASp
pHMMmAC3fN9rw8GMRf9FMwhqHYVLt996z2q28OWalKc2K+bD5KmOjyrLCOtlpHJiaSNoZszLhrHR
0ft9YvSCWB6iPZyS8GnubMc59Y5WspoPVWywDczprpQ2tJxCIYV1S24hiJQQ00HXsbd7rE3sLv9m
T5MTzjq1y4GuPkRnZu3CUb90bpvc1oaiP5nei2nZ1WNFVECSxcahMLv0OFkL7r/tIwrAf34kq8bj
ljw2f8CnnAqRedNL90LKdYrqDtlPr/fjCT34cBpAnp0q8iKI7Vo9wAGl3+VF/h3bBAZyr18u1oLV
FdTMryhorqo0RycXjwYNrC7GT2ouxZEAJxUQPmD6Rs7tD9Wj39Yt7vWS5QXnpO6vXe6P58+apVpD
twHFZ5dKT29IM0EpWb1GGKI5+mkLMUXBJ9EnyxdHJSwYXfNt76FOs+2VrDa7EzRT2T4JeuejIaYj
aNPpSLv+z4/0YZ6OtcdFTOOd+Z9Xezf2cr1zB+1VMTvzCFViufvj62WH4FV4l+fPzl9fKHO4WU/C
FG5RJ6ZZ33vlcptBdzpqOreVxYY4xHLnznMc0ig0er2J0cTHIhlJ0V3VlXCZEni6n21fzc5fTclQ
K7XMPJ1Vmg6BNXucbYR6b86PPx66cd3VSgL2UVjdjbTp/SCfgSNiKBukjzqlytRGO25uhC9HZwZh
YN80Y9VdeSrbIDGpB5x6vB796xqbHDhb77cEB+fYNBfnTwb1J3p060JdsFsfEnNb/k/aCi1yeW6W
tHpUMOOzunO/4UW7b4hwvagUWqXsKPOk8U4NzYnRP39pRQx8eX4Ysu/N5ALPb8wxDc8BD1PvMGXR
eqq3kMWJDDFvkH8+uNunrkf4WFOY036Y1+bUN+JtUMv+niuzjjrygiN7g35NrUtSWNXctCaBDLQT
4FJkjYm0xMgvEoVAARvgjN/bUttnzJi+mxrJRU9f26f9IW/VhMy3EncuC7t3B+DqfWNILpw87S4L
4hqPqJYfqI13ALgBlbg1aO28U2ClG2yMq9SGZcAfPKw6kZjm4vVXXp1n1IO07TpXjcWv9TShX6JR
HDMSpPbNsJ4KMiCPK8Gs+AuWSxS9FNC3j84PQGVYZC3GSoHG+eoqWX0g49m6cpXWujJr3TjWYnx0
tR7fsOUgnmMTFwD0Wk/OORvYXYVfCVt/klX1tbHB7aS9XlC1i9mCSTO97WaMb6Jrj2o/isDEcBPC
3SQfuo8ptfQuRlSCe1i7CBUIYqbWoJ6M5sZ0miYa+nII0wFCmbQS6EkAOvu5LCHcQO+jWuGEYl6O
RkWOZkxC2vUoR3GtmEVy7dDn1II+C4ZVkVE6TkA4vG75kk2jvAC32AVGozmHFACvP2LaIw8b4/H5
YSCC0UclQPaItQazm7TbnSLtD6KqXs3tvZBbHkBZIetDQfDeTWJVaWCysqBwnyIrSPIfzmy+A0wy
n0fThqCSLOlTk13EkrOxuM5CL6dc/3hQqrhVAqtyA4f3wEWSyJzEbwm/XxQwRFfRYpf249XC1a3j
2A1NLMeHPLD8vJhfvCxNSQ/u0tuEuq2XKdZRWlN8jw7gUuuIjNOU0drh/Jqv5y0jZFnWOXQHb752
V/UCLRwRGO484fo06x2AxSZcHMgN+RQbV0VeXWjVsFBTG989hb2BKXOQ41tjH83CvWYktLtyM8bO
D/ULE1A05ygwi4GMSs1MsgfiOOhhLDO1yrSLH1B7/FCL3PlhJfVrOyakyo8ekatb4JTpju6lDi05
bGaSMOdU/S57T7x1rXkp0AN+K+MR2ATIn760jEBHWMAJJpMIDzf0rX89SOJBT7mE1oKs2I6sxHhd
bVM+mLNpXGgGAYmCvKc9Cjv3NGSKw0Wt389aZV6IzFlu2CvSBLDHxMcnsBz+8275dycPEyc7XKTV
Otu331r+BATabj8QmJeiELpOW/3AIVVDFV6vixsUBfTJwDkc8G8JtfYAJuFlqknaRpysLVdNnn8n
r3oImtF7EJ3+XUXj+ck6+LxU/HVH77EQhmdvGwY1mY9yuRUzROygegpYJVNXVspr26q52OK1fWRD
/zibeYqffygONlf9iByXhF60G541dzfIfqKF3Sv2VLaWWLhJG0OIFhYloaYZwW7Ab9MqlNp9Ao2k
dMHqtCz6q0qQTJfNJu+U/A36J3ppY/IB8GYRXuw314tBW49b+bjJqZ7rOmrfCS1/aV+mhZb66BPN
sHFS6sNyCRLp4Qtdpm3Pm4k9XpV879rA1JZO30/1tESa3OsZfRcnrb+lHgbn1OIK1PoDPj5c982j
Fs+vpVzUAx1q42jGxE1MS+2xa0S4DBHu4Xxl/Pfr/H+Sd3H7x/Ht/vk/fP4q5NJmSdp/+PSfVw+7
L/+z/Yt//cSvP//PQ3Qf/ccf2L+L65fqvfv4Q7/8Uv7sn08rfOlffvkkqvusX+6G93a5f++Gsj8/
AV7A9pP/v9/8r/fzb/myyPd//O0VjXq//bYENerf/vzWxqxGAPaX9872+//85vYC/vG3oBUvffby
2794f+l6/rH3d1O3PZSnGKEsC7fZ3/5rej9/x/i7yU4I8y1gX3IKtjSGWrR9+o+/mfbfLYMao4fT
EUy2telxSKM6f0v/O25U2FcqPnt3M8b/7X9f+S+n7v+dyv8iROpWwBvbgPYfN2O44CycafwxU0OT
97E4PCbOvLIaiuF+VZEYUbzlrpA7sWYEIgOAJENXVhfEp9jBbOVAkd1JHlfi1AjhwLUjVRofeioP
YFnvROppn3A39d+en2Vuz1BDeYT/83wm/srdhAaqFeNCtaBshypcVG+iVJFb6GmKZ2zAReYlN23S
PHly0oEy9uDUh/EL4UG8vQYZWGatnMw4farb1jtKjbyUNs0Rz9vmMa9yyo59Qky8AsuoJGfX8Gqo
485GYI9T5xO32O/HmmIHkRTmublhs4H/tfIxioFFroqIMV7oMC7LfsW8BM4ieS1iewi6vI6jQkMC
H2MsjoYy/VHqiGSM5mK0vSk0K/0g8uxutD/pEPw21QMqoiLDNE/7lSf3sXUORQN4noKFYWKnGoje
DPU5vdLIVd1Zq3MhhtIBG6OtAVfLj3Ud+siF9sk9P8OZh8LcdWiFpaL4XlJg6vpSEu02flZMPJvp
/jrZ8yzxGlJ4J0cEdJ2l/3r4Yh3YqlrbSWCaCSAswSpkTeOcLBMFxDmy5PoCy91jNySPhB17ewWf
XUTJ8aZVHPN+mJXkArcmedhd8TZPAE2SIr62c/VbnlRFaPV2G7oOuDAH2gqgQIvFXFYp+Plr0O6Z
xnKV7CMQGFp7EG5MQCZB7IduWLjSOku9m8N3wEH6rsxIN67yIYtmqr8XMKC5RzpOd2Wr454IWCdc
DaO8neZa8wssQlXjzFcDzhze9PaF4RRkpAySAGv0w54FCqxeHORPpKjsloW7mOFmp9iatROn8pCM
pCEtSmLQZEKvjlWNCmOixLthlvoNWWKNQrpyLuc0NJKs8XGd9FHRDYd4qOqToWy8JCmOlWOxdxyV
9lryo8eBVO4cGSslUbO46BJuj1ozLOz5CUhXDP3SHvvQ2dx2KKeqXWZuKXQFUc4jNB2vUJ+0UhWh
4pb0tQnH4lXrLaGpS0exxzti9oCZBy/kSKjrDxCEgDvM5d0lcw8E1oohz8yGcGloxAL0fEotcVng
qjw5Q/mZoeq3ot52TeGjglC6EZZwf/x6TbXzkKeVTcwZuEUd49tlSZF6P5jOkRvjCqoup1Y/lTqk
nRmQWjy/iQnVcjFOnyFAf/PYbE8FcSWiW6w2m9vm16eCx9YhfCZFZLH2Fyq3FL+qPBQYAPCoC5E4
vcE5ZmM3TCtwwDR+YvdDkLwn0lCzyVLXPQLk82wyacnL+XoRzy5a+WNVblDBwfmpTPTVExQMKTK6
qBL5l2alxz9N4D4cmuPq0gBCm9IxtHKyMmy2i8rUflL9+42uz6u0VA/PHg41/md+OODMQ63azm5M
iCdLmYE26Em5n2xaAS4OfqBzARJLQoELxzmMelMCyysTkgkypuTO/UQU+ZsnZHs2OKlxUXsWaTvc
S3+hOjtiAnWOodo3mx8sId+M1DHuiBm+Ybosw0S3u328kRuU0hX+iEEd6yCxjetQhqV8xMKUHoGC
r+EgCSN3nU+eHhMYf//DlGc5nmVQ4oXqhRT51+dXi3RwC4XUTmP6akOP2RuD4fq2u145cwlvMzfY
PqzP23b/4DjMxBpW03AdqzSamDWec816HeKquzGV2V8WhUDgocxYbtbpDdd20HVDi9WtRLGBW+2J
98cr+9fuKN0c6Vi8+EoMvoSM39u0G8HtZFDSlFNjzuL5DasDE9uYnNbSSp7m2b2z+DZg1PKb66R3
mU7WcTuJlsjQ8ufiFgu2BwOmlFyu7PUAxJv2WFpqodsiz2xbv+vN4uAANovY8ZG2OgcJbKVjkyOC
yFf5LHqAwcCeYG8WCFcwYdGRmccf2pxRdlsf+FPFUSxNGSHL29rDlsWiIR/Al0qUVcjDEJa4HfUH
+1KOiX6lLu1ykeP5ycfxNdfqLY+3RCrCVE/K0cQiyGKRrxrZASNrd3KH5osj2/ZL7I3oRllet2j4
6tQ54Kplw7DOZLkn4zEH3BInvXasunTELthS0yDyut/w0mszRNt+72nSMye0S/NWKpMV9pVO8ixL
qNBhk1jYNJDkgJapNalhmMZCYK2Y5a7K0ATF5eAGRQOJvpni53LqwQ+0e8SutFY9ESG/uphq0E69
IymBzdNFrzwosEhu+nb9UXLUd6Xq3WRNrQW1ngEllK/uMCmPtD1P+soeBpv0V5jPvW8XNONJiSEi
i2oSs+BjX2s3rtrDv4rNq0ICAaWOle28nleVjPYemDiphYR2HvSVEOLChWsVgVKI0UuNVI4afKnc
BYFqE8QoqcW0s6zCaag0P7MalHY9rKUpffPsqnuchUFut2uRlOQmp1lFq6GRZ3rbJmN89Oa7bjto
bmN9Bfj0NbG6YjfyGwkofS9jtbtIZE+4Vdv1V5robmdtEoFbrGKvy5VDCnGMbrsa8NKTyJ1m2LGF
wnFN0DjDM0FGok7vBujftFDUHRGYqq+vVJ5NJ2ZBkB55X556nIwGs5M/pglGFmf6mWBwraC67PXK
qXxA4+/UMHVyH9ctpdVtIDcT0ZpMLnnBsGqFTZjGxTKxys4Tsr7M0UUT1GeAXJFzIGF0CJIqK2AO
Cl5KKnDqpiBRgzVp24eUF8yh1e7HtvH2dUK2ohWD7HERZGEDdfZN2/wsuvSCYiTCGDHeax5CY8Vx
LwowFrdjHZu+l6ON1JUpJ5I4G98t89qK0xuSrXu2O//9Yd/xyz5jW5x9nMlcJn68bbbKQubj4g2n
ZL3oveInNtth/D74OT1JRmh2q3uJ8WjzulrH/lLkfRxmi+tRo+/XwE1l9tkyfLvFfHgq2N0RPxvI
n3+PVMDFr7HgZ1KdOhWz85yz7k2R87Ra+tyCjg5baYEFjz0YqGMtAt0B5W+xeKur7raSax427rRv
NRqTdJfUQDW+xzmkov98xM7L2V+fJk0+ZlyXVDKcF+4HwT58uNyCcMDcPzTP8eqVq9+l0/UytSvQ
D0CxOsEksCzdKsxGMp1xCJHGQZJtONFIghev0UO3+vsJNj1VQ9XZyxho6iqRixQzpXbF8sBhNYOf
8Fbaqxq+uDx0VnTcs5wQgRDnYjRWG7K4raKhmb4qimLsWHri1iiNS+km4qR2DlXOqlvBFXtEiFfm
w6gXd4tD4CKohWsyxeMQvJIMlHhwfZhKX9zYUncSuF8EMqH3PYKqcQZQs6g6g1CxeNV3//lI/ps1
x9YuJdoJlg7mh4+LPJbycZZWnHC7rusL9yl29PlIv7jteFslgyJCszWCzKiP6qSSbTKJ23gj4TVd
Gp9inGCfnNrfFK8QU7YcHc3BjqHSB/1warkr67BK4iRgxywAAcvxoi27vTNjLcV3AmrTid37ASFq
3OfzNW8XOvI6s5t1lWTmfGkkixcWicWefBXPbIQqxPbu638+bOdn8eECxKXm0YcBEo4T68N2tRLY
GCeVDs6cj8y2RUhhfPZXbzA4XmYWOnDn/DIppK+oBPNlBfqEsYQ9A6BRki1Na8O0u3uZ2W9JQzB2
O0GtM1Ytail6n/IW8LCTrirLGdKj57pCOTrO7aFQ7Nt2JaMHt5UGkeFgC2wYjtF37Dbua7RJdwuq
lgDH8KXhxgZ6XSd9zBRZBwaxxnTwq9DsZHe3gRUDQx+TvZXaVaiW6WeU37MR7ddDxBWle8jqDFSD
xsdWdp7N2pK3MsV9azlAy+gU95qWnVRL6xa/kh706DHxTplbPayLzRQymdzYZmTyTd8CrZrZ8Vm2
3znyPqk74hVaYC/N2s6wk7rA019crNAwxic7xAJH/0nVLtTS/WHUrn5kfaLeAe5v/DQjpaIthudB
zjm+ASe/AjBg7+KOdbOXzSx2Ske/8lYahGZPuE13YrtbHdJirE5xVlWnUV1sAWQFsWdb6fejzV/M
0S3ekMTwRLyM2DtJh1LZXd463PED8NuuM+xd0mqhYS7I4dCQhbbW27RU+ueijyR6K3i7Ol10bokn
Te+fJDxuWdi+q7qKj6/dm49GY8s7fHOh7iZPq26Z4Dtdg4UBG78MoL9nE+uXpwR0gJmQRk5n08Qz
TLCSNRE3prvNQTp5e9QLkvF+5G0tWIK2Yudt4TF/PHifpaj+m6LUxmL0wNdQt8OY/+FmJmgteBIu
Hyr1exx4ru/Wb4ZQbrIRT41Ve/5UTsqJ6LCgbfsRTUh9mYkFxxjsYJfsR4skrROb5oDWXTR080M2
50SL6PFdJdY97268Zttd3a2yAX9+11GUKz4r+mxP8sO1u9XNOaSb1dP7GOiVdsyG3cCJqOlgh7Yy
PyYLO4xmAN6QVwku5YzwbaDVlV+mVryvuUZnGStBX6Pd+GSu+TfPhdojFCnKYhYVMr7/F22N3WzE
H0mgD7udzWSDirL+ZNI13N+iPjUExufqG/ojjWvsw1/ZWoALQsYMgOdmvGwvNDpUrdC+4jAmHnML
dF+X15QwTaQoAN5MOymiLOMua1bOExWQNTAI9vFJVL8wJrCnCnpPCIE/dBi3xCZrr44xFpBjkxeC
S7ek0wTHHAw3uqJrVIhep/iI5FsXapD3DYqGGLqI/VbH810aJ4+ypr60AtEY3P2W9tRN4xxB/NCC
dl2j3Ei/2tTqg/hZodaG/KRhz29pO9SOc6hqc+/DVNorC1SXhLSuYDHFTpYaKMJJeeu6rS28eppv
s/Apgdqoaq34S66SEdt1B+R/m95rbH1pW3fMeX6cwU3uqofJqQcyJXnyvb2yVFKKoJq+iNh712lR
0Hoi947FkvTpr786C3lYvZ3TJc64I5jkxxuN41er8cOQ4VBqFjAdDo/Gxq5RCMjmXuhnHdVkKR7m
aoyUEqGo5sSg/udsO5bqiyREm3eJDjEx7U/ul0wzHEgHrLgw8OLCh4AgV2MMZpkyu8TUqFuoSe1k
EzNqPpO+HXZaM19YHMdeQ8M/iy6P9Fn9vpQr8rhm9dWG/IDGemi5OFDqLyew4G4A7TTKRoVVMiGQ
tYL7IreEyooc6tHiXDcQjrI60QF4FTWZnsl3VviXWqpcKS4aA1NycDKiQHy9ZJ2ktEfogzCkFvYh
JSAzg3LjVI+Vv4JiDDWpfEsLXGaV1/m4y+nSowOGskzC+OIwUWCIIGfphkbadW4KmoskAhK5Wl7n
GUG5RQYsUijpTaorL5TDTwgRwyHl13B/73xLAixSRBx4DsWrsYOtqRC5Xg8XVcd0LCvMImNSPiej
87DKAkNr9oOcs9tyc20iNHovvJ9mV9xxkTx7Lq821lA5cTvIq4KsGMd4jLspozOGZVtJmrcJ/7Xf
6bvUTlM8D7QNDNtjq1t+VY30kNOBZ8kwlhHYGD0Y7Fu3z180vHzNxEsFiqqzOB3f7Xw8FDN3Nzvh
K1p5BeON5GrZFX5tFB6b7eLn1AoOsFk/5lrQOckVuSaFPywNdn3DzoHfJTfk6b54q3jIYhIynHFm
Gc1pNzouB478GFjO3ZwRdG4rtqSBzvulIP45BntCeJlLtWU13tBu7dy5JXBIx8eR6WvgTIBsNZGf
0g5Jhdp+TwknXXucS04Z3xaGdZ9oFTdE91SoDYihRBPE+FnFjjg34a/mIckRXmk6YUVNtaYbUp7G
abkenMn6sSKSZeYdwix1kGp7NILlzdokNcoft8R14hE7GD+vDSVwYGq139Q9+5dq3ZUi+z5r7E+X
7Mv57coZTKMGMJGTUgqJbQuLI+8kWBW8lbPxp7clRzktR7x32WA7Zuvb8b3e9F9480C3LJLI6aTu
18QrQPRNoHtwMpSyvUma/kWyewrb+Z2ycusPWl76FORfV4jlXNaZvBW9+2YZdRUsNuz8xOWXG9UQ
CtTkzCYIsa3iWWlmTkt1b6vxEiD8fEGom3i8Hsug25pSLPaLO2sZVF/U4AZS9WchcXfIrHyuUv7s
nK27tOjZVRZ4LhIv249FHsV1cWeo6CVgfKOnA7qRrCt9xBVf2WFyWRahzL+YC5MXE88vsK55D+vi
q2NXp7lqX2baLkiQvmpK9zJ0RAlBKYisdnxLJDNWpy/XNbNVKYg7jQtONM2dvTua75Yk90QZgaBW
TJhJ8aBK7ejU6YNXJg+Na5ik+jDLu2i689zDfqLIN3jTBEl3TzUendEF5t6s5Cmxy7/U1eyy2bws
qsNRz1fWDjEMuk5TnhppWD7UldWXrnKnS+ewTEy3KFKr8EoKhQtXdVd+VWDryCozMrt9kFfkWVM+
MRcqVjWZa0Fe1PCq2ReWEHy0sWOLxtuVHTDy9D4UlSCVuWKG3zkeW2SKoUhVEHRzdxBIrhNIYreK
AAGWKzXqvLV8kJ2CGxaPgGziJlSsG2WwSPImdZneYf0D+Vvts9v1wqV1IuHO5Ku3B2o11CdHWLvr
wMWm5agN3fZn63LJqkaFqW/U/SnBHFnlobJwpebO9BAX/ReYp1RmY0mTT7oBYdJzwH7hNfOcE+2X
3Wyjz1gtIJ+Z+1UOnoe3vGSbPCiNP/RoMRfjoa71b3SHjDCm+BjUzXSSZsHNRewWL3d8O+WaaW0R
wOGJ/VoaUziOehe4sxcZ407qCaCwiZeXOontL2kcFgR9+wnpxkFnflVaLLmtXrxV80xZKWMyjddg
Ukd6CjoV7bP87vzA39K70ojWlSUKJwi7ICUaCCUZZ+kLLYxX222KwF74xYm2oF9JS3/WrddRJjQO
p/JyRcC1FYsWODQr5P5t9VgNpD+QYGoqKk4U4f1ka3Sc1PgLXk4ajbRALYW5oFQ5qXXvXiOiuZzW
NpyRDtVVeuPE6nOrEphhAb3wEeg8szFjz19QK8Aow81KfgWW/k1baCZQOo19VXEl7yXyfIYXUac5
UayW5oMKxuVncnH3glUOW5FCtdOQPQBJWx5ieb3hetaSmjzJsG5ZRPf9usmd8nsTAl+cfS2BxJrx
k1up39vNfqUl6cQv0Z9B3XEiuzYsXPlissdQRAvmiRLm6HXfRJxoPiCBY2nOxIWtVdBVzKqypz48
NMbXvlq+w7zPwv/L0XksR4psYfiJiMCbLRTlVPJeG0JqdUNC4hKX8PTz1SxuzJ2Znm5JBZnn/LZe
849F5S/ryuXvNmSzTLzYZmYP3HOaj4u1YrFMAuL9AjNLSeWtQvqyBUadupgNApzEWbPCF6mkmbZ/
fqWI0bZR03Uof3w6Skq/RLjnw8Ntdn+jq8WMR0Q/MWGW90Z3rTbQNiQeVxjZk8hYNsmExoiwOtGv
6vpPM9LjPssehhB0XG6UqgVefl9OLdMcaTbpKJ/qWWX4Uo1faRYQBBkXKkmXM5fMTTAPmBZK87mi
0VS56ntbuCelJJXTVTwbg0lxCg2q3QglxOsHcL98kyJY72aavvZO6tXk0VVVJXfCR06dPw8jyQXt
Si3ishS73B3An6+J5SMzHELqZ/SUa1JPfzssvndzVPzaJNoPvH+Z5R5MVOYxj8A7EdOcbR4gqMEj
XA3dzipMtcsoTqp5SPFGyZA44JN7fU6FFb3nETlAHqk65spn6NvyjTWcLDka7qIKHKk2wx19mUMc
dai0IzDp3pbfSwS2bfEdz3XJVIVUAF2Bx4PDJWGXMoojvjZ4CJLPWFuxmVLAQr6EuUfiCDSxkdBq
ad9KRG1xTYnyNBEhtg/K8ska5GfgcIfiOXtpqI0o+kbtBFNl7OUB2aJUuqEE/82NJSVovHqyZlun
0fbHpVPNaYW5d+ohqVYfzB35Eq9yTtPA5CSNCRC3NSSsLlpztsebv3YYiVdvt4wF80uHZFovjto3
I6bGQHCicaCj5bAAEFr3q/aMM5nE+IRCRISZoFBwNJukbvIpsVaCb2zrseo79EqAfCni+PMAzpLm
i3RwLM0H4iPNkwcWiIzTAWWxyWzMK8eOsSQgQdf/LLOX7Dn+XgGi7wB5R7KMvpDNy9hfaYcyyJSr
Z5QDoMLlbpr/9HlR0BfYX+2qywbkW+woKG92PTnHyQgI3BfUnjY9zby2TQ9LSEKC/ok6cqDRdwJk
qmhPlml5NHSwixB/nbwqv50FcgR79ZZ46QGzfVd9ZJuUcWuGbTJsKy2bTrFbKptcVftxNZz3yGeb
w3aJAyzP76zSfCPt6exbWLmmfLslKmtMzLD4WMv6bNL9Pds8dEKSC2CL6k+NDDsGy4kjftLxZP5Z
KCqhRKihGrz1XhotfkdUmOxt0cU1Zhb+4dJpn4mdrnomH0wYW/fLJnTfVfbAOaPGGO6EEVGNH/zC
Jq6ryo0n+UJ5tRkP0DuJ3/NEtNA8a9Z/6DrD/DF6j36OhNZRBsHkQXc75kN4gvRIglrFVRA9G1O0
xNrigOj9m+LamTwtA/PIeiMsu4jR1EzUMdA2EOUjYDLxLTE7NEM8pyhp979QjRnrYivSpibsabKL
Kp39sWV4GNoXNHIqydvgS5cE9At09fWYAm4WtxkwX0skEg1sNXfE7J/CmkTszctn3pLuZPQEjXQU
3o7l8D1HKLOrpv5SNBMmxXWFK3ArULBsJnlUJ7Vn/SuLmR6nSvSpIThuidgmJ36fWSDd7dz/G8ZC
cBdUeOTV0eR5s6S136h34jTArLMsiEkNXBehzy2XrQOb2Wm81qpS+HzNkPmQFL+wAkpaWcPmIUeY
RVYv2dGz636NdYQHCUkdQ631Qz5RFwdr5nBqjHg1IZUSUxTvm6V/TY1gRGJHUniR4rm/kmccRnmz
0iKz5n9R5dNlNYfHekMnO9XlZ1+VR9+rcLZMz2uvnrTnKG7HLMEYRcGsHcDO0311KXM8hhXIWK7g
VYtCvbJM+mJJWtMadw15/UfTJh+TkplYtONt0FgUohKgopZpR99FHFWU4bCQ7Wanw6Kgq3KfT+Md
GIC1ev9UsKm4wE+z8xYqQL01iqUVeoQw68M6L+ooBpF4G2G5Fl/HjFhcGjyl1VU02asOPysinEN5
KzdSUmYras61nbtvXRT9nXi0Yj9QMxeow/dV427jsxPwF8sUN5u7xMrxDp2R+0cYyYBt3I57BMAg
8lLsRHhndFZ06+JuaFRtPg/ZO/wun7ZTBneeRYzQ9j9c0bZ3k449TcqyXrlLCzOqDwV6AqOssEBa
RjrlU79zbArcW8N4ze0e7YEdvaB10knmrT9lNTzkw/Zmz6U8jA5D3FYgBaWHtQbODu4Cxq+4kQC3
87rxwnnZ7VST6VCH9EyqIOJEqJ8jDP6M5Yl//ZebjmVDZ6LjPxkL060o7wGR26QVA971dbwjVQPN
QWovIw3fzXBc3H7Y9/30mlMLmeVOcCPWLZnlGCStCta44KXtOyQfBcTikdIZBOcV0jBRk+G3PdeW
5km31u9Kcu6ZeUXwHA4Z2dc/pTQEjeH2ybBoNzJm5xy6umFwEVgV+J3J4ChjTV+fM5GAEs0X7ZT/
JreYCGgg7S4wxl20tDVVc93tQgdx4q60FjIg5e48cpmE5a7L8z9bEVGkupDbpxCS3zjB9xwM4lwZ
GVXUvkcsMWILg1NWt30YL2p65ML8yq6QROW1gmXDY0nEMLn0bLBN+NM13xuRSrsm2r6WLntksh/j
5eqjh9LaT+IF7PtAMPZCR/YM7UVJZr4waoXFOcq+G6e/cb1qiaXbVomacL+M08FtBJXaAU4Fw7ll
qXptzHXhfmkh/Ap+Zow+tpivf9XFeF8EEREaCPhjxyYFxxD73EO9G5TXDnDrEeDszc91RAR+7QCV
BmcOSPQUOWhgQPjv4Py6DvosS9No0vgb8VT+XWcaJ7er77vM+qlh+scx/43acme646NL9AvaqZTi
u0d/7JPFH/qYTWgulq8WsWXC369gBeqK0KbhzIVYuQ+OgUXHpA2xbvNvKGb8pk12ahrjXtfBQ2ep
numabiLDai9LKxQwTLJ0vOcEPWwNHzUesDAPEOFn5c8iOn83lOQzBQRskzjCPf0wavemXmb3Fkz5
dmO7SCpRnbqoqs45FZNdlt82OogwMew8lWF8NbO7JjK2HZ1GcIDZo1m0dsw8hJQ6PJTT9dQZ7pVJ
iQG3JNB+EOr3pixPobuKg8w/eL4k2TR0VENEoizr0To3lnZio+5LJkCJ1rr/FZ7g6bU486NCy33V
QCIPQxmHBHVyhv30tNPPmhha0IO6MgF+Z8XU3ky/pVxugzo44vf6Aqmy71y3+smq+WfpAtxATcW5
pextRy0wA3bTJJZm9/cU42N3dS4yrRNRyI9+qz9DhHTrYOwJyPnD4rnscWN92Yri0HnLCdjEYHUj
GTfnzLDPVedt+9m5qvbMf+r6q81x+ttPPk2bvcNHqqBEzY4cnKuGZRRfk+yDWw9nW9w5KrhZIMSs
sdaXeja+lqs21AlQ0Rjj2GMDG/ykbMs3z99OQY1bzHd4d1HtxU2OSdoLTbgTFZ7a6p12DUGKI0lA
ctxpTcje1PXftqnkbtwogO19B8Q7S62oRwNlOLyUHXcbuUSJLS5WDw6m/ekVCw2AGCrSRMyBiUDj
jk2riAlNXNgwo3zne0TUoKOkbmOSOpViXuJO249Y7oybspXUOmiuMyfznGNNQVesS7oJFYhxWUT4
BBFhgF9Z5JXkmjUKJ5G9Sq5VokRjw9Z7tyfijaUO/Nd8BgfvDTyUjEHiycZb6frBK21cGIuTYqFl
6FroQLa2TagJqWaTR7FVDgpm1E148cbhIjYMSDWHASwjUoxyZmHB2vu4NhKFf25AFZOoquqvKNMk
E1FhsptDcs8C4zNAIkrmS/nDlG2evUXpmp3eHHf07WGo86y7wO3vpNmMFHjDWuG7deJtIHpLglOw
GAZxP7i3fNPhec2N4GzbPaUYpdyPRn3N0VEcM2sHlFK0AB3d5O99z/7x5OYmQ4xpuSaU23ziqrhs
+B/2Di2qof84ueJRYGICELJZFdwrzreD9W1AOjq6hrvtrKzoUIpofYrc7hRYnMSOJlOpt0DKVvQ0
KdVjLHeZcRdUwNVlfo8LTu4N0+v3hZLgkARXfrmNV+KakK/VlSAeq+HDoGGlrmPHsIbEcBgBvWgv
CCwTDWlhOvgz+fgnorpO7K38aQrzSY/ulF7hKS4RdXFUtjA9P1kt9WQ6v0FYE4vRbf+OhGl2fVrJ
+QudUp2SvJfH1wyCCydkSimGTigIH40vemZ+jWAb4E+6PAW9dkFoB3UMq/JmcFiIpoUYoYIoIJvW
GqIa0PhRxFUDdV5DW7lqwsMc1D4dmMW97PrzxjQCA1IvuzBUZ2ecrz9kEDKv1XfSs/466/RJb4MT
99L1E8Ncj0Dvb4KH585W4r2T/hcXhL+j0uS+drgq1MAr5uMso+WLLH6PoBgzD0C+hsiEIg646w0r
WTf/Tcj5FtoRYdhM9JTqb8VQHLK+AIiuOAsIkmkm46Fv8lcZ/Mlck+hW8rKKBY1GULuUAHhMEJIf
VN/Q1t1n0cVc7kPcMhymRLOVpUnMAaqtRkH0q8B47OahTeaBPyFciz/tqu5mpzcOoQmB0Qyhv4PO
LxHANHBhU/3PcBDTm0b5nZsg3A2CYF6DB+k3dSoGl5SqxXyvXPz9fh3+DOgxmWXY9DfBn6LRQycM
WH/pcHrxbQP/dxNxM1VDOpC6jnoRkyUmo42uIF4SQL+o6tGrjjaDDuBtG4DXSrLqomdvnC9jeO7c
mRGYP9umI4dBvmUkJEurseo0hFxXU/C65TnPhEukQPXa++NzW10pz8wr+FU2aU+LCDk5EYDA4M3k
rblfOXR72i4BLnL3rLzJeCMqCzVYdCKmSKn+GohlwQwMjMj5aJKnSGmTOU39yetm1OMz+7KQQcli
JMieYuSMW5dC4iwU8eDaDV5EgyxL23hdGdrzqPEQxrYyXRoLtWXHvVZtXepq4BJOb1oJZzKe15pY
sZJbbV78JRXZdrA4ZNAJEmGj9muIxFGb+c7y4cI8Cu5jZyzPq/JzpBoYKvQ03EQU+GVDrskTm0dk
RCJRxZKdrh2QbmHdmo79IZqpuykMXKGdFzwZqn+QgztjnggkrExp7stl42oL6v1idkbKGXyardsy
51S28hUlHTfmKiQBjtt7reiyZp7xjKi8iNU7mCsdPbQcRHG5mD8KWPBo6bAEnAzsM4HtZ46475yW
vQMp6BeL9jx95SoyXPpJo/VX6M4PU79+Z1QdIXfGW4EqIPZrN7vLqVdo/SFWLWXn8xS9a5MLwHG+
psHAgRwRyWNVGw6x3Du2hT4G/XbE7xKd1zH8Mwr5YofYtvXRZ10V2I4BetmkyDMRMw3ObXBqlrJP
4c5vxhG1QzUeLDgnhG5gzKBG9N6qIqUclFgIO82n6GXbju7G5Nno8Mb314Lm2O0lWvrLWAfGYXGE
xy3dgCCLvxi7W/yW/k9f+gEj63ZXZQThKkVlNXl8GaGUx24g4aFzwn99UUMEu3x1kHfgZjbXSYjC
64guxjyown/M/GIvtbHsAbpgGLAepVNTsoCv96wHyBGBrnfDalT7YcGRJmkzt5A9k9wfbfvsmuYa
eRO5Qbl4ImDiEun1NCjTuwMWPU4WGI3nbe92SCFybviEr3I/DyvTM+qCMw2vyDk6+dq1FbGj0nod
Cce6mUFnDTp1MA62v25FsEPbIXEs4GUq/bWZzk9UT4yNCO3QKX8WUs9HF9gpbsrh5E+lB+fVfVfr
Bo2Rdx2c3qlGjgmFdrTpHond3IfHaJaXKjQuRqnSSIcvTQRpHI4G0BbYA6YLnumIMQi1LqHSfXHh
/eLIKSHxdWhXex05r4YRJFnrfw2zBISYq2ddsKpIHhZ+MIlUDE1W+ze06ze0uCOXVuucKEN44PKE
VC5g0/ssvEPs9c/drq1OzFAGseLT5HEshNOpralflA6QKoHXM7SDv/O0pHjzX4gr8VAoL2eNnf74
ZdVfstbFDjDys7PLK6XDzrm96mp0jyW5iHS6pK50TbzKRtJE4X50QRjCuX2aggAqa3Tup278imDo
Sj/EN2VuYG6rhgpjTVZF+GtieaNJnHIOHIrNuCcb5Bd6DDa3tveWcj4iSnZi4Md/hddfor4SR2Yg
kEdqhhPPDod4oGlaO17aXZX0GmLYx5+QzLjmyQIEC4Bu5SLu93bJKl7RIs8Fclvk9bVj2Obeq/wH
Bq4bjQY/HkObkDEOEBgKeMBxxa3RXHHbwGJ7WSquHxFuHdQ80TfNhky8cMsXM0ixWoz3yGlAgQz+
p/zHprlS0jCVaV5vpK/1y2vJwCBctNqbaD46FxGi1U466WyQLxUd6YICeJ0zIBoNGDXUfSqtzj1J
1LQBtD8FDQQELgRtUZYpSsPmacMKTcOrgPO7aGoRtvZ61RWYmQ1BkTMRdniAjCcxREcrPAuufvyt
VVwVcI5sfuSlep/4A/8hDS7gx4dDCLaETHHz4IKc8GukXAGFPNJjR94CZ33yX+PtUca/YWvLWBTN
MdIb9RHFfrW8QzDnE/y5AMkghtDE0w56UNO2yVhNJgywnuQfN/4rb91hMjW2abciLEBXe8f5GIrh
xZwAokuEjASwQBvVMvjM+qHctcW/pu31p1rdU6dY2PvVPWe5/T0O+XmsIGlkq797B49VUJ10f7sB
12SBmZZo1QGFYKrKvPmSpUarbbX08QzuyVmfamN4Nzrz95rvkxBdM8BOHf0yKmLXsaCiWgKrwwpE
cCXwnE99Puqu+yRDrTk5osPjzwh3/T1cEVVksJE6a8+XwDIKoIUfi+CEEthvUN6IhIR692zk1xdl
9dsTfbafsoK7dXhW0Y3F/xuVA50WvEhzGSkBuBks81Bu4sHT9L4Q0+rERbASQBQ4Mpk3Z4odSz4q
uronUM4EA0pDsypbSxE6SIrm4ZdL7MeIPBcp2BXDg23wvpABxXVppCMuqtSzDQIZ1Lhflnd6ovEf
WGxm0yYPavxxFt5rqxuIUYHNJB4nT8Hsn6HwEUmGO1PNwwU9fStKj/faLRIoccJit5e1Nv9kzVU7
bIWJoAb6KaqNG44q5j1Rvg2b8VGGwx83tJvDQJ5QLt7nMHqsJuAi6mz9uLKdZBuIZy0cfhLu9YWr
VecATVQw7EBdEBGKAJRi2JnOH/gnC9Qlu7IirMl9id3ElzXoCjyn4yLOgB84scWy8iicSyLzo2RZ
SegltC8tNkJc2sXFb6JOlSnBwmE2/YEwHRvdkz931cF0kt4GCXGjHO5+cz7KgjZsCSnYGhUEph8+
BgtzNNpWMMsF9jCiGcNH3wTvV6T8PnDcDh9x5+oJ7Wl/dGviBDdj/YPcY/SqFf6sorfeQCcfEnYz
1OhdV5RptFbZu1xnFI6v7LqcL5G00jlYbY5roEdxxQjhuM/BOmsoPkIKQrX257WuXqQ1e1ASDbxc
5j/m2tp50wSAFjokxgZk0of+JfQXIjaXLnEWzQdYbH/8uqV9hvz9AAXQzrFGb9dHG7/KWWCJQDkX
17n6EOcDH4S5H8oINdgoPzHzEBiKC9+mZoD+d2x+OGSgZgmhrc2xSMaBMLMyXIlpR+fGCs0UbWue
nOp1gQoHx7K+2I+MUXBf+byAyyTPEdKilEoE4LbGfKtF1u+5/WPSAgc+TKgYDAR1nNXVvZk5b5y/
h9HC31A161fnEIY6WFuwI3aDxA2+z3jx3Cq1TcBeOlSeCKVZD6Ru+mymwwro6yMsoIgCIhGQDoGk
9zQVAXsuZVwhJd+MZiN8gYzIPNS32ie7BwHYbb1ErzgqZbyIfreNiiP2rSclZmeIli9VshMZQgc3
Q0fYYb98kPzpEOAKvjGDjsSd6d8a2WameWAWqTas6x8GOD58OtIz0q5pD630OjQN1AXW3HyNg6CQ
yjSOA1I2h4W8zWiAufaJtGu6d8jV/KAUzMYKOy77N6q32z2DnGSgb8ANFXIq5VfHTgU89La7AOpz
l4wGAJSLEk71a3Mghuou0hhDWbKsne7ztOt4HmebCIRcOyDFBZd91r3gFUYo6CP58T22pIw0Aqx9
GFCm5q9j5O+LE/6tM1Yia4Se6sv2ZUAss/Py7tOHX9AmgIoIDfqgnA+XiNK0WlW6mCS1MMgSOhmi
H6sxMaUCHpw7y8ljE12TpHmA4mp+frnbbpRR2lc13jjvPZr4mIgb1mT9f7z+jPLFD8mLF0dh8w5m
IccM/WdMNe09qZ51Ah9GMRyiU2m34D28tcXMt9mgG4zVnN2NTf8R5Cg28sqGNOhQsLEGlgg+eDRP
MG8rCXOgEzasZGw5vZviOOKr9gKRdotzVAtIog3vm0EI7/4/Konj5L2PynjucMMXhfd3KYfj7FQw
6xRVOjQLAbVYydR8BxJAbZmb6y0r+JS7qkvrKtjPykobuE68eXRiaI7H1oG6EdPQoVQi89cvcIwQ
+2mzfsVm4AA3sPFzdDP5e0F/ctBnsKRNicgmgMsNxU7BzXvDY86gBzgf+wityJ1tutgb24eafoax
8NYbZRAgREdaFztoshqyhWmi7ONKwYyhdzGOI5kkFnWcqFHs7QDghvRMUJPRWO11nv121vHQm3wW
kUIbx+ZBdGhRXuR4V5OMi5ghO5bN8OxPkZ3YEoHMMkF5zLTlzoMgd8oxLeI0B4HnTWCFk6zSnmzg
tXP4aWfK9jZOStNfyEMObZZxp3+nhzHg5w960drDb2HZXxlt2binV3OXo63zlH9qJg4BHfv0giWY
YOmmzttbOvmsuO4RKow2BYYaMUFqTfb9mhFIhYdLFJTRK7M0UDSoYh+g6UCpMBwjOQ67RuffEhFW
bTgu/xU7LHDVh+2sTkrxod7JK5BC6NGhDGmPsXpF3rjRxtoFaB0tG9YDqVpagfk0osWfFmEtDAet
zp5hPqqhUrduhBWxIGI4t+H87UB/2DjO2lCq1AqH4bRtLu+y97UFdEoaJsi03+mXXrB0BDbfWRno
B3fW004jdcKUOLKGOEcrsJ5IE+HN5CI9+EM1cycwhofg96i4p+p69LzXIYvhao3P0ZLvRhX9NBa+
gCo1FwSH2nSWPQrWhIDFbjdncm8KkIqiUeBB7Xw2jGhmRp5ouyABbPUtUFY98/sZR2QRLtPCy6Kj
i+T8tyfjZYN79KYFRoK0efqFk7Cdj2aEkyBbTcn6wU6CDteHxY6rCgUapoTXaqjeRwHwJcEqd1WT
IwmifNXI5UPuRTAa4NAMusXBCDIJCX+y8unXWztkVlfA15NX6ZHV/vr19phnOuWfkpeNlTfZ3C1K
tMv0dB1vsmgDFcHxnJRN/8LjuKUmqU1li2Of68pHVKF+gmH9DLP70WfvUtSX7prtvlF5dC0RgaeT
WEU7MsxE8UK1tXWQPTSAZLMoKNvcWcIYkw1dld42m8WSv5Nt8STXcT005AylMjJBugUtRlUwMcNk
ENF11hvI3Oobw+g+82I95D5rK2A5EyAXKdSU5HsArmmWVyL9ji4TaLpp5A6ZdMdz5xdZrKCxjZmk
KRE5zU6c0FO6yerkJOmBBBnba+DLklz28rvHRcGNbhP733nYRAmcaC1nTKXmXvGrDg6uDx+HADlH
bXg7e6sFk259kHNPuhHmqKOjWt4dp/6L0DpMmkr8AYd7CfMGAczU3QZGd9/r4IM17x/uW5Q8EH+J
PW0YT3RnpqKaUgDQhSij/rUurJexQPg5uXhGZe09hqKEZi2HW9RiIrFyv2fZAfK1NeCTB1hrO8Mh
QiZ+9dZOCT/AmWDX6UlACx3xt3/LyPsNfFLXid/uq+WnkeWws6GoWRDG6mCBQyOO/uaLV2eNDj1m
tUcRYXt7a7D+qW4qLlLUX34G/BigbEM3prcHM6Jz+QbsI7zvpHgoZpCzkNIZHsfqI1tREs91TUKG
8e1kOL/HiLuslFe6tmoeSNb1XvyCPuG1/ids0BkPm9A37s4490xWV8TP6UKHBmlfEfmsKJFGJe56
Ub/qzexPxPEeFt/4LQarTiabRPrAJTnOF93X0jvODWg08KsZ3pM2S2VrFSBG0/7RdU94LGc0j1CV
sz3PN/nQUEpRnCQtVMzdTmLM2KcxtD0Jr0LF1M7lAXUMJ4hD1EdX+veeT77G/+69GavpvTON9wsC
pF19pXkwNcD4o7Ayr5ZrtBIpp1a5H5X/8v9vYHvTHdg8FQEjGeyF4suAHNwHNOeesJd16TbilS9c
LNoGw+1GTe2dvfFAkoQYT2EodrYHO1sLA3nTCMrbTIRdDnxpbc9tO2j3rqoG+zHK7NNcTxWpu7iP
ibyu9pv/XgWueagsQ+BxpaCXyHgYEVC2DJWWj6dU6Jo99ooBXQtpvTZIUWvs5qEBTemIscnZkZoQ
5zDBzrBJqvHx/gMTBc57vtpe6osVDR07GyyiStH6l/gltms+XHZQno3hiUi9JOC3Yozmbtcr0GRm
Vu5OCeZm2xIFubysKkP17NGOlMql6xNSMZEzjO1ljnJKkbTx0n4biIJTVEBklcEex1V/VxUyPK7F
8lyAohzsLQj2vhKo4YRpn1CJ3pbUkTKGbSuWorHEVImQpoHGhN3lFor6azPoQCdF2WgmL2IscprR
k4qoP79EI9YJ82RfQzo24aC8GjnksoYui0FHUQoyuRMSzg//QnyVjsXkUJMPZ2nqHCeiC0eDIX4D
Nk07m+G/2EpBwZYEK3Gtet+3ak67cr60pjHBsgDmdYMPk9AZR2/xOSFaOjVcu2xeishIIutBjQvv
9hB9icrCFV3mb1GjHFxi1ue8zuY+7Lu3iWyKO5xroD9h8FABzyNXpCF91c8YAAFPqUXIGTHe3CB8
/j/aovfCf9JjFaXl6ScHkb9Mto2l0A5Psw45E3I+VivHUDMqAKUy/63Yf++2lrHAnnhcRlKD0mxB
mr9aGbc54+wH8Qgnaam7VWNkRmDKCL2xc1SWC31YqPKL4N3bxrhO5Fsf3oQ5cpHI6Y7Ssfz3ZSgS
ILvsr1vpD7p7XETnj66DrMTEWkeXlmXfR3bzt7761kFNkf/rerpT2BPE1ZoH4u8dg9p7GgWJPT0I
vsVkcA6u0kfuMIsoUOmh2iiitBu3CwkE9RtfmXkH1newbUKvtzD8UFC0TOoxfB+8FjKcm7ZlCJwr
562ZAkKOKzvnJeNDZNgZySrEu2A/EIAzPNRVSwzOlA1pUYdj6tdjFoMYtjdNnu8RqXYgg4sNn+++
+Is7Jy1aWmRi08VwFkwSC4WlYQHqN4Vl6rRPOBTmNyZIcpoChdvAby6LDTHdIwh3O0Ch6ZVgEffe
nGuiedgWc+1+9BPMabewd3X1tZqk9+u3bfCSwMvaJ4EEbig689DbQh76cjbeitreRcSibCUagsyE
c8QPA8sHgGMc8VmGz1vFVj+N1xkoiHABd4F7YyFSWNkE/xhX6wCxcLBGg3k3RrW4L0jVjeeWy2FZ
WhK4/SvnNbnNLoOWSfPNeLJyY741NlrUcy3kLmouVYAIPOOOvVQ2jxYRe0WyZHQqUhmJwt2w653t
9E/BRhrpUN1ZTU+YrO49Bm/e0gjj3oNVooNb/klA7DyarJvc+htWsr8ZUPNtE7rHYHGsnfR0s+fo
UkQbwiW1zScNhM6ZRJxUklH3UaPK7iwYTbOp+31Wu3+7RvcPwTjLZAkordRLMwJbefppKpmk55sl
AjftpFk+AMJgYaYlV2XlGTRKHz0ygzLTL58Qglws8lRjFhIqh8r5ZXXcm4pN5qAVjKm/EMSRG9Yb
Tq/pKDG9uv5iHhBJH81KWxeDPCwXWgVNR72l2bp+9wjYb/FMtkdzpt+lKCHyZ2V+Chcb6BVN9Ly5
eqzawI7twqwvwbhJVgsxkhKfVydbrWxhdtYcWMBm0o7FfBuxinVGZByggFhOXYirwZxv5hBl6cjm
Y9nGceFdONqI5NXg78LOKw8EpNipc1Wy8+rtMTcgpMvD7iJ9GoGUV0770Nd6p3KJIN3KHGaqjn4K
g7bArfts5rdlXsVDXs93JE/XJ7Qw6FQZn7HTzu+8DBSPkj4IM7MIFzHn9eEqxYDwqqUGtDKKvVqa
czn23Q1v39FXkzoNLtyAl0XGg4YBJDJnze+jiROkcfWnU833EkkDexEBICPJCsbohbxEt+ikhmML
JHkDAP9FaDFPAbmHSBOu1rPqS2WGA93N84RvBfw3an8C03oVi+J1reWHWqm5J7gCCM6/9a2eDrMt
1GkWXNG3EUU4R4vzYFTNp2lzk6+N41P+pt2jt4r8UI7zHehfRe/s2pJVbp9Xtw8uTYsAPABbnAqh
iP+2rkJbwjvwhxPy5YvnirzdU79YqE1109ybP/5GXBQY3nrJNQwRkBQ0m4GDo7Pn4lkpGGZHLI+u
a1TnoMf6X3uwXM4A3ug2NAeVDsapkjZ1N5pnJozpMm/IGAq95PTKldEhmmipZviOiWCYCPZoyiXa
FxmwfWR+kbALo9FX+qHMwlMTzf9Rdh5LeiNpln2VsdyjBsodQNtUL36tQ8sNLEhGQmvpePo5iKru
ZpA0csaqFpnJIPkLwOF+v3vPrR7zhBglCYD5sUeqpi/jh8xq1foD3tOkzHssEx4PyA2STtREnJEc
QoC59MQxC1hIBI9FTpQzaQY2CIXMd5M1lcc4c7+ObJpWQUk4ZPJiD/oTuKY8JZSG1R5EiOQY5znl
V9jVhDs4FjV6l7wN8WPMFovYVWQs+zz60lgN0mXo22uFCIvvJGR3bsU34M+IKXK241YilB407aNN
MrkbHXS72L4WXjNeAHYVyzIscOKxWXc413aTihn+uiMOFNRXVyHRg5TrDxmFyoX2XmjRIarjv6ni
6diQaJhMs3Z40RSXmZ/Sl0l+vmuemiod4YUx8oAn8K4Tq2BK4rDtUFmw0sjtcVewFVYKa3px52ia
uInkiEZi8gkxIyWL1HOLu69mS5mSkYTTxnZxg3s1ylwU3wt77K9s3oGs+iu+vfugRigy2g7bo0Ut
lyEuNav6ArDAF5xwK0Ug89Xmgd0E8gtTbuNBU82XkGct2bCnkPjC0zgm931VwivHgEa6oGOO7rjP
DOtXKsNTlA/N9DzM/6RKg6OH73eHIPXhichJJ+rHb8LSynKqsWnTCXJ80zjf9BPp3Xxwk0vQ9F+i
dGJjrDRv3SF3Hu0ibDljEXKhfuUVE84+1YrDmA7quaIWCgF3Qgqic6cN7kLTw5kvkmZfeIxvi3IX
+GV20k1UecOJEWmCmPa4XpwLhMubifHbSQc3IBFqOoTEIGdiOAuNkidu1wfL2p7d5oJ94ARyFBg2
pk1mp1o5y4XCO5Qa5XZZT2QlOoBe5CnZ9KB12NwtQsNpSIZ0zxzGQ1yx9OJYqir3hm08+3kKBD0D
nFM1tMnjeDtxyuddU1K5MWnuXThOif7OkEbLHyPabgDfscgwHyAJFrZPcTAZJ8O6gERT6LJFxknS
5rhfVgnFV/VJR5roNHcfV4N3tHqPbzsFMhUGt/TfyPsOWxNmrRw6Va7WU+FNR+7VNzi9DrWnqGoy
0vgIi3Pm93et7+ubyueObbsBSI+dv04GDVzkY2tfJWuB4VbVmXbQ4MnhNqV7y2toqUzV1mbDcpMZ
fB2O7a+1eCrWObLMLsoRWINYP4+w4hd8lc7KSmq8bYb4kpsdFhWFGgcAaKEbBXHyyCW06yQ0DKOZ
c/bEH1g+ezDKtiEPaz0SBlfHR68HQy4SuvgFKRZMrK9cF8xzkf1jk5avtsnXIgmdZdM9uTbpUmAe
qAy8kgUIZLhIXfi3y0aCLnFxkf03M2oC2qiTbBexBTvyGN4QV8aCbLnYXsbivqsNuc2keuC4pm0E
oa3VwARlqbKCnK+F4K2G2fDSVPNmyqAlM6SJDL87JALc4fbFogmAEhbzFZIn8RfTu+bxggzj1t02
aLncRmN0sMcn1dFpXhwSdxeXrjKryNQhwo4474LjJQR8LA3sk5IQO5KuR7hLVMGuTb1oQ3Tnqtlt
0Y7MyBBSMxtbRxbItSWz9NDysNPrCSzN0Pvrj0d66jAQ7XSBp8jfTfrHkYltIU6BR1oRx0Xg5DQo
QfpH20QpCw0u1wF5ZKuy5svg1s4WffPgGsW95cM81PvRZ+DooqTrwZN0OU7BysvuXXYoKHk6k81G
mf4uyqzm2JWNeasXuDdojEdZx+/AkZo1qmCKEqnGPikRI5USEBg5LazGGIIDcICPr63udCYnWnFX
Fdwm3LoJJ2NTrmSscUtjnzoWVFlYTWDeKp3PTh/z6DrCGEX2jYLxLl/SL4VS6OrTnRYp8oThBhmq
xzR4GXVln+ISfwTW1PCC745RhS6xFNNYvQ4N9woe2myjc+qHSlA1n/gPYV1fWIc8G/N2E3HIDznF
LEsJ13oQvkQsBh9JxgPbNZF3j2OTR6Nqmq/ooUPgwD1lxcVatUJb+Ri5tmJq5KlJk30Ps0qreuum
hnC3LNVBydj52uMGE/Ur00H1LSNdzQbJAdHBVpe9U7vte5+mgTDMThRL9JuqfoqqrD37Od0yQ+Xz
oJEM+FMLF1aR1PK2AEq6UGYLaoQgmSLEeOskBEJNrp9Td8w847lv2/xaL8Nkl45GPdsxrzuqvO4G
R7IIAghbVaiU5zo6uhDsq27E+z3vY0x5sMvB+OIODJ80/kK8ftpNOy8fsW5UlyoemicHc9QqFkpc
9yEXCvXZUDWb2yQKGC0DqVn6YRZca1QZaHH6nA9p/iXyzUOdBt1eH4MbI0c0KYW3Zh3e+vNB5fcI
jw+K0ieeCHZ2w9GBTpucmY0PvuV3DA+8pZHjEOBcMslD/GHeH+Qem6VwDdSmOHAUTbY9trplh8Gh
JL7hF4QSakXBkiF3IRDEde89qUlnF4nvsjTdbd3FICEjZTB7sy+OD5FqMEFH8Pxatey8TyUmDNo/
G560VTb86R3NxM1P70gQxgAmwaQWENdPcFDh1nU0WDhH2oxJxwSVbhmwpSTDPsRrLILSOhuebl65
maftGQmwxS0fTLuenrPAvKeBBOhp3b4X1Acvo1mFd2fvXRrZ/a4S3l2M/X7///slzC/ZNkxHOqCb
KAj6DFLhXsURA7Rigdml2zN1AlbJlntVd3TisXFrVrZd7RDn5QbB6a3VymNWQQO1mQ7rQfHmx9SJ
aPh0d5nuXH3gnSXD3DVbd5P5G6YjLYs2JhnjldNo9YqP4yGRA2lbNz+3dlWfgLeu/vCmfvU9SH1+
T8JwTC6wz28qk1QbcBbirKm7nFZHf9xhpTvHHGgQp9hWjDoxJAYn5C1l2JAslKu8Mt7Lhl1SCvVU
48+e92LOtoswaGRO9cb+gSiybwA0s8fwZMvuy+9f9a/QshLbjvQM7ob5f59ftRQhLtoKVA73tsNc
gLwOj/GzXZ0qE99LiMd5mdBWBWADedAI8UP7ISgHlznI71+K8wuMqKM7ug6EHA6a94FB/e7WHNNc
U6RYZ1k+RSMdmc9quJp7Va36CdmuV8h2XRuVRzbxBlLAUF4zNhM7wM7WxgkxzTI4u9Mb9ysz3/Y+
8sanKS3ASJh1fIcD7Lah5Lo06B4uouFfaqhJsm/fUpkW40cl9sr0MvH0iHEDz52MuGCQUCzZMVGu
XTvd5VyzJU/ltzHEbwE3xSaaRlppcKe/cSzTS0bngzQIvZAB2OvSqy8SvlTutdcNuxEG2xoD1qLz
D93Yr4qyqw/BxE8iO7GKj7jWwjY9FbgEsxYeS5CVX4fK4eicFOIGA35SIcwzHkkeHPwyqTXe17rj
nkYvBANiqbfSZFTy+6/FEj+vL8zDhcDtIrlA5A9XSDaUhWXiu+GkBZPBImbAI6E5Zj3BE6eSkP8L
7cRhD1nBaYjD5QPWwWL9IQqnJuN1sgirqRMFgRBz3YDYhPzI0UdgeSZnZPv2i9ONVx8ThGRWJ/CN
wfgaWq78DDJnm5Nuq0pVbnrzOJXj0qB6ZtUnZX7uEnAAlq/94Va2ZsTSD0uqy9PBA+hOxo8r8vNN
4ddpGkQ6yrXTu/YiiG0MjIF+rQfNTe2Y9lU46sWS0yvhSY8p22jT/FOEMjknWDkLaIwMIOKc3mOe
AlQaF1H/GiRxf5fgz0XkIONScArIMEYUlKBgGqf4Jx4LXC99zPNlLLDFUmy2HkQe7olRcfjN9SeN
59JLNTyyFar+0BcqfmxfpYvckog41JIDFPXsHxC+nMa1JC4GDaQNZ+M2sZpdndW3U6QfLNwm13X2
nrsAAGMO5vMkV9JSwnVrayp9DEwm+d30Uhmhdx1qmX6MNDZwHzlmFM/w6IXRvRZAQ097epOGZo69
TGK8ZtaJpUAF5jbBR8SopjCgp9EiLWb3eubr1yRJjLPJHtccJgdP9exmkIQQzbI2rlobYymQlCX0
iAcMR/5BeRv8fXeBhWuzoM5nIJcxCw/5us3ao28gc3RFEDAMdfdanZ48PaXtbPCh51BEkYTovrXT
63+iSc+Ps8+Xkz13S9r0IPCkNj4+/O8WNhdPaFpFI+eiiZLtCDzeJihx0mNXA9qFcVLDIEckCqqC
ZnF+BeJU846bO0tx6f/+dv4oAPzpxZh8ycLSnZ9hgISndbOu+KYVzYU3lYvtAHElxZ4NNCsgTzzX
TJrmpRXQrkufDCfAVqzV75kXdH/qTfh5beGT4aJzWWF0GiTmXoXvPplOmzDLdCGQnxqQnGpiznTc
aTSpsQ7MBTeHCQ0oTMOaVulRktyiz6TP26WQ+XQHTQxxQKNx19a6QzaieYswbDbMYTOmfxRzlZXO
7SWbt5ykw1aLJXAFDtmAAr3t7z9X8xd3kG24Hl5dZ/6iPx60370VT4f2V3Q6LrxwFXn5rm0748Rw
oFpQuXENBrB6Ef5Sb/Vsh7ZLeN1wyFMZ+WMheTb4sEYROdhXt2uPwl24Pwy8qhBOixurm8BqzMee
ZUhrc3AFRo5FRav/HoEQvlCq+fu3YvyCHGhLOHeu41K3Yek/Lvmy1OJs6KiAoD+GavSUw63v+I9I
G/7KibNrM53rvAtH29DwQ77SVTh4CTK04ehy+OeAlozfSI9MRle9miZiRxwYrOsNtep6hiFTFnhI
b/PkPkfCx++ARJz3jCeU0V2/S8vAPuE3z2k5++sHO5sZd9m+T3RBOohv2Yut4DK2NYmJUbQ7pfBd
I/ixbpnyQWjMDI34Ks1Seedr3E+TINHFqles8LW7p7yaXvpEO6H7lueJzh8s5/Udyb07hRmiHjz6
wvyBoDClprqdX+Q0kjOuHYHgy4hrtHHpKBNqMg0K7tScyIMVW4ass1yjv2jO4C36PjqZTo0CI1A5
XG1P7WGyLnQsC9XWvwvj8trzALBITWceU5TO0tbp8YZMVZPC33ouNkksr2BD8s7cTDOnttFUtEow
g9o2dmoBn2aFM75Z2tXkXqLGHMEhKKrqR7aVJsaNV5IAOBVncb4t4n0bfaMNw1ulbTFcsX/dzAdF
36zsV+lkhAiSbNjkzexwDWt87bZbXecUcq/zoBarPuQoOj+CKMvSX5pkLIiNVQ+d3goIDbC/HAqR
sZw/uAK6+yjG4g8nBvcXC4W0Oba5rBdS8P/PCwUyEbMYxULhEFBeuA2t9lrdiSOWA2vV4S2IPVL5
C8O9aZtpF5Zmel9OmnvgMAYMpsLZWrk6000u4NS3Ikhn+t52YIg7Wf9toMNyMWRRuSeIVMN7bzsC
lct28NQrCcBtaOjmLcMHaN2FWjMqsrcBKgAkh2yGpnr4TTxqGKqUst9yHP8mihDfGBUGkbhz22Om
7Qgm+3t75MrQ6SK3+wGiTZ8vhmSsTpQtHLAiaOcUBvYV4VeObtTbJoGef5FWTbuDoZPk7cvr1g0Z
rYVOf4pmBUjrscvBMmFMVj11hVefhSQ8aDg5kn4UEOCxrVvO73xeDFbssNFexooEuGA0sq0HDeNw
UtoHM8o9xDoneVbhy+SH6zrt1as0iBKQy4NQ0AJc9n2PlIOYbnC+GSeLsovfrzm/XHKEzn7LRUo1
9I9C8++WT5Z6XHsmrddWqYiwWzDGye94LDB0mHT9fGE3zksFLWhwwmPUp9qVakqLrAsdaVkqKoQG
QaupKvZpD7ybeaW45rAxLWILt/wQaeBGUoY2Fg8ARn3HZHg3R2rYcQV0f3gWiJ9PMrZ0OQN6lsXG
yjXnDcF3bwZZdewzCl8WTUMYN27jM0YyQuPFM3N0jwKgGNRMNIilD6IHRD0329TgmWxS/1VZWngj
GvzujkaTcJI1R9NziivALzeuZu6b+dvpaSFdayJ9CwyC9aqdcCaP5bAlcYBzeOQgV+cvfWt9MXn+
5Kahdt5s0fQ751kjaLbPXdaWcZ7uEEu5tfps2YLo3mIWLNiXT+I+xA1ZYdxZ5u1o7eBDnyDhZzfS
6xhTue6eOeW4Lpp0WP/+OjB+Pm44lqnPSPF5x2TBq/v82UEOZGDYQS74l8rI2253WghOuooKHLIV
Mf8uj2z6D0WwijoJ8pdbWCdlUWHm7IhMp38z3vJPCfV5pzopyz1MmAOCQlriICzNHRCirTd4FKxa
YUs56bafZVOpxm9lxCmjhb+B4QLLMkcLk+fcoL5Cvo2ORJrZmg5VtWjKagCxgUqvBx0eN1n2W0rV
2nUEpgcVduoelWpWkv3XwexhgTCtU2MLCCtvgP8M1usA/GhjtKAU8mhaxl76Ji1Wf6/mBUQ20ref
bIiYAuhMG2MvVTzrlo9jBHGvzMqDOSGVV5VPahbhTFXDFwtP7C5Pry2EkpUtYvs8pu0aNmG0ierM
BwqIWjpm4Ca4dI5WeB9ODcUM2OxXGBwfGwe6buhnzioSrbnvNP1WpDxHszo4t3nGShZiU/OUmV2n
3nRT1TbwoTg45bU6qxz6fdcS5C4qXngqfDo0QFT1iXvu80FbuQrnfJ1wXiz6BDJ0hCoZyAOnynLf
R8e+9KJLj3cLs6B/p416tmSed9XTI7Ev/EY7O4lnLCrdr9d2YhvHCIEfvg6fJ7Yr36FKuvVOBBsl
Jcj5mQOdcXSGyTgOOdFK8hMHjEowpCoiZLYVDCuWe3GwrEocatDOgYsTEz5dwPc4ZH+gk2NB4HL9
tN3mcrYsTMV81ygb7g+q0NiP+dA5ATgMab9ZeI6v7Kl/rgm47TmJlQvja4vv4dDHibX1OXNiHs61
U6qagrTvxNcVdyRqP/pmY02tGbqoBbwdov1BkjIEak4c+ePdYAr3wAXTLIfWlcRe8q9NSdEKgES3
7TUw5Fj/Blz79MC2F0aGzaXu46Ocnj1M1YTIl9SMvZJzCfdO6mQ7uzUvkRPpO3OsLwMh8BuyQBMz
gkNuCoNWyfacq2U3N1XqoggOYfbOZjbBqDXikB/0GCWjFMaVX+0dNwTlOFBkDTMp3+CtJYCXa+ZV
HFfW1ejFNqLHJa51tYhUWFxw1RQXXChfglxcaBC3YAWO1R6T/A0Jwze9GTGj2vEijlNubYFvEV5v
s4X3vajAsWwgGOE7Zx7aBPtYVIiuo6DxhVKJNnFXDe/Q79n/mCQkV3aVQO/Fer9KsEfv4HPhJymo
6TR5ONaw5AUzdaR5qqBbNmho8/p6qkk9FGUJY0OK/jKU1HbiNDv6Fh6WTBcwW8phJUoPXHwt/f2A
OBBWhjiWrokCj6Q0ZOkxHWSGqBdASYKY+qft0k8PIIdwqaQylqvKQ4KYDyvfPYDIaHpGXGBVVXp9
N5rOleZBFyL8YgOBXiajw8XASHev0bKTavmG8V20Re6uPBHfdkqvLh4qjZ/zVGElMWI4AX7EoTTq
8HU3Dfu7fLIeyDVaBwLYHGK1UdsGmSmugr6fu7iKJ/aYzRFCbHPUbCJZVsZkSMV2fqJJ6+DuW2EV
N00WlIfMYjaAwJcdyWa8ugTuD7hVcOVXfDh962HmpfOOcvGrOoMpaRFDXmWOHZxDbbTWoc6XW2X6
l95Ox11L2nyRUkixi3iVB1OZx48fldZrk7oNWgocRwIzN3Wixgv4C5JMhSevJxhEArDLKQtI5Bps
b9Cp1i0OlWMmCtqbm8ldw0WPlogz+pUgs7Bx7ZzWHtfcV4r2AdVBl/j9s9D6qVWQbxFmv/1xWJ8L
ED9/iyU+wBjbKqXjjnndWrW7C+byLLBCJzqkySIi+J9MN9/yQGw3bcg4KDesuSMCpqitc88yRyx6
eCwp3YQ0XbgcEpxkRxtvdvGRb4KI1irMlPT1TCENBsPLkNv3cL36TdTV4Qph665ijlRbQ34lrRYa
TEMfQENi256y9ko3hy19Be4f1CjjV5ev66BI62wJBVzOz29cNsqOaWeZv2y4qYy7i+1UcicHsbKY
6jJ6m0L8tk5qY0oYPNzQAsvUHz59b16aPy/dgq0IjZi2IU006R/ECVB6+iAD2kmZTjOQCtgw+yRS
F1RAPswZV2gIpzrtTs5Y609tPz1C4Vna7Ti+QxJ9LLzUe8mc8OtolnI7k9fYaVWc+QYKA/Yk0Om0
nkyQZTiegYVkSxZ/1nwNU8akdY+RWbxJlnP8wgwxBnavNnMCeH8gCUty0GBG8UrPZoDGOzILJUjn
04QVDz3qYv/3gK9rjQ0ihatbbnObJ81Ie/U67poLqdFFI2OIQUPEJmRcV0oNe8qlN2PHA2gC0bcS
Fbq58Awk/wofmolrE3OOXEIofUijFxUEpETBAC6TGFpT69lPboiMnfCffX3mqhKuaCfMiaLQ3uYv
sUArX3R4NhZkjktsqeBRFZjRCXRcwiqANHob8HRbSDY0w6RfYeokRBSSUQIMCv9Q7OqGPo3OwC5D
hMgvdNwhHBdx8z7o5GsVb2CdMcACWBcSFvXZ/uTSW/e91qxAhM/1hm/gMOJ1U+PYC73huROI8Jz2
8HCX3lqP5D0EUGKk0L+jucqtabJl0qhg084OjyAoT8AOTg7AnsxgS90EVAWy2XsWLlSoeWXBgdHy
3CFJ3uIQcFF/OxdFmJhozXb24CQwWOWINzt2wReb2ZfS1K9nk1Vidi5I95iYke2MXAo9oFNNHiYz
v45rVxEFGHZikm96zbk/6MurwaHqsc4fbb16iTQobONQQXCD/BJ0A/Xlgr/XhOwEyqG8MiE2T7ij
GnQQiOb5ktacu2Y0yFObQBtG41Jl2UjaP8w2uJPGzuGjlWpL92i5gVdFtL3USBZBie1FRaiow7s7
oF7C8IHeXmRhvSV0A2EDRYFnTOteFfGDqMtsm3VI+NhR11kLvaKreG2uV0y32HOmW9eG0ajSOD7Y
Lc0hYXifC9bfsiS5W2q6f6xMvs8RR+LGzNl7TL4/UjpjQpqPku0U9N6RvZB2MU1onfZQ7EvpZefA
n7JzH9/EpekcPirb28ICCmxYeBdkwuXZjvjc8ghDXhomOPGFae6FYQYXL+SyT+zyOTZA/w4F9thO
LOdl1OMhRXmI5FvFkpUWxHBLe84DU+gygl9j9D8ATou9qzIS3lXYO9RJkwvzlQTFMSfs9EQSw0ib
K88mPBYRlGReaefHKLDvLWMIr8ww+7tXmbt3U4b1QZtftfRP4UoNl0KZl6QLy22sMeFsRZhvDYOg
XAQod88wdSZ2gv3wKJGRPvpHzhyLDMZZpXqNkiCrDXEVuXat/htqLFHMHIMhspNJtdh7n/UEIDub
o53dSHfjEjwzcnQ1eoJlvzBH1R9zoLZG5YKg6XCVGBE2O863t42LfW0M5ck0ZwAX6dylzMzXoRPW
GRD1gzak7iGPUuK/AXULWWjXe/L4bTnuTTIvXApsKtpe0RKNprMgTBlQH5m/jrJGvCXFzQYeATib
/Og6r0lk+JFlnCSuBdFJ8ih2spVZ9nfTWdE+SrVy6frtdWzh0SGlh2lHTvfgUetjDhkC4N7Yv8TF
xiGLSvW5ui59CeIjFsDj0jY+RkOrFklXjTe6G6xbwnR3gJO7Ok7PPB0eOC8110013U5w6lkR271W
TOgHfVPNJFI+QdfPzlFfvrCvoPMoEunK0YO7uo1fp2KeaVuv1hyZwMML6SYsV7Sp84UNMeDcqEYx
7o0U4yDW4I8jXpmM57Jkz5IwCRtJwaydxmVLXxVPbWU0N/R2HFXN5ZvLMF7FI25e1Nh82Y15so8K
9sWk2ceFpwkcigWPFR1K9XZSzJd7CaUMKkv4BIRz7YiIANtoebumxE/dl5QA5DJ+ymVmrbXK4YqG
LxzFZPg4tofr3MQDrQ0k5fPKze6r2Wsw229///ydn/E/PX0tG4uMRwCa6t/PewCOMYq+0D4G7AHa
uqEjDYk8HeAE1cYOlNWNjNgC/f7vNH6WGdmz4y6yHVtIR37IkN/tmyMyenlDYGEpZvvoMDTnuBEv
gTZRXtEn92zVDloQA53QxNkX0Q0n/ma4t7vxNdGQTjLDU38S4+f3+elzELwkzCoMYB3KVd0fJnNh
H/aD1YNnGq3wsVb9YwhEZ1EPAy009LkEZVgugmHmC3kDyzOlK9xV2BnHlDRHR6zx9x/Rz5tSXo80
LEIFdNMxtflhHAwZUARRkmJzMOhI5AU3S5bJ4TGgziF5zn20As0nUcC76ZZTjC3RRcZoYl50AjF5
p/nh17RhaNq63Lwajjctmm5HSgJv8OXtpwSmq4n6XmVpvA6ooVhiGGWIo1lUUuGuzSN91eeoJ3Jk
HGny0A9dDctRftOa9U1q+tV5UMPdH971z+YO3jUuGynR9AQX5eersZU6kASXibCgNjqqBpj8wt17
Muo2rZfrjC3J5KkmhKU02clKy7P0CiLCbddhIB3QoIokuW+VSC9pYOOcx4yyB0fDWd5mMwJ8MQPx
92qE9qp3W/uxGyhHxhfI/soIt6Hd2URhQXh9vD1rfO4Z3vzhzPiLem3eoqRnyXWoe0N8+PwWyT+T
E04r7LO+86o7mNmVHK7GCeEoShhZqkmcbR87rsCdDjO6fPcs+mY/1EWtQKEJKkTz2uu6dQ/UUYvX
ouOw+fsvwvzF7eCYjoNVjBCNZfx4JmrqSgZej0kkFf0DnoEtB0BoHHNAzyfRFDgJ6YAITxB3Ys4B
A/bFyPM6fjTm5mmGv1ut6JnPxwRxh4RtB1gscGLOTVw4zjbliL5HGnxGTj/8/pX/YvDqsK5gD7Bm
XVh8FId/t7YAy5u8UnIjq2kK9k40gQGIQm/bQBtbSuISV1kozu6U4eCnoJy73l5LC09eVxyssLb+
cCMbP50uGaNgbpBzYbfDl/7DISuLOF4ifKJXejXdR8wPNslgo0ji0Jw+0i0hNeSDBlNmrEnsDeZr
5FDi+jFY/WjH9qZdOTrATOdp7R8+rVnm/bzsObw8U8dVatrsQucj4neflqHZA6RLmwbmwTdOoc6D
LHWqJd3TLz5Ohi1UfOpMsqpmEuUV+25jVcGD0sX9x+v431/H/wjei+t//Y3NR0Xo16JUpBHD9od/
/c/d+nb9f+bf8d8/8fnn/3P7Xlzesvfmtz90vtvc//gDn/5Q/tp/v6zVW/v26V/WeRu16qZ7r9Ut
7S9p+1+dpvNP/r/+4v96//hT7lX5/s+/vhZd3s5/WhAV+V///qX9t3/+xRj0u29q/vP//YvzO/zn
X7suD95q9dPveH9r2n/+ZZr/cCGRcXfqQjKrm6+p4X3+FUP+gzJTxvwMFmzq6Gx+JS/qNvznX7b7
D4Hej+ULyZ+6uvkFNEX38UviHw6+FENHydLx4TjuX//1zj99df/zVX7f7oq/4YdrnkvJw2SAIsY/
mTiaflBjgxiHgZ1zHaV9QpVLaZWgeMQz0/BzVlZX+WATlKQLpHMVhlfYtWs2Xps06o5akYybqASY
FPtUT80WSYzEwAk6xhCV617rhc8NpHcwRi/UFm/jEUxhzulWiQ4kRIUaO9FWDunN72FBVmsgBNC5
Pw6msqUOup1pOfwA/KdHw06yVeM4+QqDGgCPksW0BUvipezX4hnMWM2IxjZTEKYms9oHE80LhTB2
I46iBSdrWlHJ7KxQIw038fdjDza+0x5LeJA5XEgSENU6hBQZzchIHx//op8xkpmBDZOyU3yjM2Qy
0vq7aHzwYU/qM4Syt7wHPQBVgKWGXjjafyuEhZE8fejgCgRBfbBTOBHkSLRtwrSa+QZybBREr9Hg
nECgDUcr0HlSfqG30DhIn8h3qw07VhjnUFRZuBu74cVFoGMWcBpca13YHt5zKh3YsGZ4m8lppdOw
c8PkPW2He2uAa1SoDtQJjRehpHQC7yQozXfXwUam+DhIr76hOVBpJ7y/4XdduAyJZRVqjw+Kmbqp
b6mnpHMnCGAejR2Tf6bck/yaWrG/9rNwC/I3J+VMXRSbn5XKj7pPtqE2WLgzBOxlGh5gXa3LCrSL
pxzQSxJCj950N8TyN5bHPNIQzG4LlitsHs5+dJ19RLEV4fZ6pvMwtupoMJwysn6Bhdl+DJ0bq0uT
xaD6J0vmPoxGDzuJADrokgQly0fwhPMHNNmCPjmBCKPACtTW32yo3aVRhw9taj4b/ks3V4Jo6dfY
ajGn6ISTStddK9/ERbNwdS07eO3WFOW4kR0I5t5DlTGydBG3OkUWg3z0tOEh0rzrtkzu4wpkuxqJ
U2Udk7fRek2paYZY7BiLXMe1JJnFg+CCv9zW5rpL45PXATnJwhCV2FRI4sju7fgU5S5jyN67gJ18
xx2UrKarHkjNBs4NXdQWUqVJ2odv1FqNjXiA9Zae6jkwBn06uTa7L/FYwx4AJDFH3lc2lFEcs9hP
EFS3SvbnxH4xdfhcBkzuUi84xo/aGvsiGxUxDOukbUhUyXozBcYTLlFO4yP2ReW2DuhAgOKqrXYR
MIdyHL64bnptupSNGnHOsdMTy8zMyZBXnN+0b55PmilucO1NNTG+LiBcJ8ZskxmoSaMzaRszhGdT
jfqq6CNEg5mNZJgq35ENWRoZpqampZ4VqkVGSaD7nibarmr9dKW8itpCL4HjJaZhlTpGuVGBB/fD
k1+I8Nz5celupK7HMD+ArboKU0HjlsuezN0SaGd/0D0yutajnXMqbGlyYiU218TwYEFl+k07EnsM
43U+4er30AaAayoujMZlT+uGj7OhDTJU/pZq6csQuAQOnQ5Sz+i8JZSidxwhSwWEuugoo64d+8rn
PAvIJ9t4iVYhiFAKJyLsWGXIpzxf3hAx5qxptaEwp4JVTlQb6rWl8DJABJqYU26MeOuENMj1s5My
H4hv5BUN110/r2aMzCoq0XMce1ydYMx6xEs7ql8t6nqWuAdK4DX4aEzsL+TOiIcMZCIhMhDE0uSD
ZrXHpDOptwBtGfkGwEmIWXPQwNWjZ5VTTDFFCMwic7e+GUx8myRHfRMlwnHLYztbgfSUVvQ+cXAk
X7eOr05J/5BEsttUZFaXwNynhAwA3ERm7AXo9478XO5cC50CnlDbewZoTLey92GvEOublM+JcpGt
sLhxbSBVOzsKHzqb5HdGdwyjJyZ9Nx1JvqUYEd4s8BHLYrZL9WxtO9aADg0BtmoLBNu8qVLtMsYe
dZMR/Zi1Fj0wE94GOaqHG9XgZ3LtyUjzbc5NyjR0cs3n3jxZRgdY1dGoPADK7DoAM9r9kDs7rZUo
1QIkjZPRBBUX7jtINxIO4lunNeeo7ZmHO81l6g6aCWrUEqJawsLDudVfyraz4cWAZtFoxKUJ4P+y
d15LliLpln4izgAODtxurUPLGywiIxONO1o8/XzUmR47XW3WbXM/V1VWlhW5gw3OL9b6FuZLyz8H
zP7RX4/OZpbJQyaqZJ/4ax6Xd192jAsjnuoJgbmyOReEGzFzd+13KNpghuHjEAtI1zh4cFOU/zC2
ihVML7edKNWmIPsnH+UT+HEGIH50sqrxzHvy3aE1XTXdzxgWJivgjxzt4daHJ45mWq8x9dfrNoxP
teC+ITAEDvoY01SzA11n+XuIOsxPofv1A7qBpgQF3SEm5DjJN1WtH23IfcxNWXPxCOcmCXEZV4zj
gDt2LF592f5ELq1ygFiBd+WvyapTEM60JB3q3giY86prop0xkJLsw0QcOuSiAe/0fIwoF7BOr7Th
Hio9HEyHtAV8xCCmugZrBz9wQt1lmSD0NBw38NULJJQgiTTncHRDIoexAhXRKdHZg81XSehdj4O5
fOkT3LlIFImagztTt6E4GLnnEpyodrZFIkHl9xhfu3gbKRmCtLIZrieHsuAty/QXarwFlkkFOCui
cgZkMoQ7P24vvkiejFn8DryUIRuLirC+RnX97ixjZNPmTsyC9rEyuG4muwa3vhuoE3gKcqbNCXE7
xpomqiQivg3XuXOlawVdbKJlIXfLIv7ys5a4nBFhYb3P428gk3deRMmEm0vAUOnRCk4QphF8pAUc
IofggEEDdhrL+oPjYD30DKSleWy6ikld2NYru24fm6ia2GpAQYk0YMD+SDA1D43wXvEPO8Q0yb2K
QT0IWuFNjOuGuVe97prHfoh6ONFWuCLa5KiQR66ZI1Y4gHESu8Y9kQec/7V1wq6mV3bgnOBZpVv6
a5xHbBOmAA1Ic61KSoxAhB4wxW2+YPs9WAul4kD2JLv1Ng+fqrnj5woHqHSHCAb8cRYa6HmUDVqg
vnOH5i1YCC9zTQCjPzxMkFZRamyoh82NbusL28/HaUFDt7G9Tjr3lyLwj8nuIlknfyf0r5WfqFVQ
fNp5ekdo2LhCKsHCUTF1LwOk3v24U27Dgegae/ZQOEwlzkHseHi5FQmHj0jNKmiivabXbtd9hKza
WOaRRmEQ7m0f8W9v23l6JzgMO+JkG4QfcCUI2hqdMbx4BAatimjJk55y+PW2tx5SAA71UQHtolqq
QSCCdAdyC2nVeiaqzocvqw4C9szdbHw6nFRrP4pe/a446krOFBxdsQGpvCZi9bKwZUQHc62ffiRj
fZwKjwGRiszfUc6EvxG/s/viDAmIYXON3diHH3Sb9XbSxgmXuF6TFBVT9nowOiz9FA7JRqdfZaGm
VSOgrC1lDSF6tzKGhYpXNcWWDuUgJ5ipJYfMxZ0cD+2fwK63Ep0vCGloWHo8u638pgSjao2bUzRY
0dZWFlcTWsFgB5cxfIaXtWTbZF+zSPET2YfGm97wLyjcrdaNQ5JVYl2Dt8w9xJ9uCaYnyMXvKWZl
GCQeJlgMq0lRoPRygQnIJ08jEgAsG25K5R8S3Oio6TGWelN6SKVxadlhHNC3vgvmW40oMzgBPPeR
Sn8FDNinPP5ESyLWFFJLaGW5gs8CqblrnnG7fuRQh8hPz3f0OyT9Cm/rzlCjZjEsrKZ3s4ey0wNM
MHU/MFb2fmXl8s7UG0V8wLpvrC9yq57ilqVM6M8/6Qf58AnblHBvepyNFahvnq8EEnzR4c43m6sY
w3PDBm4FBvVEAJQHfDXzgYwmmyZ0f4+suS6CG+jYDLwWsWozEUO265KVknM0GOqXH5k/LnMD2B0a
kGfIWI+lppxCsISJS0xMkt8IF052aigPysSSPxSwCCz5LX1tchmx8CJH32cOmyMyW3gLqWzY9tSy
9hRXRJbkCKXyjnckdoQJcNQGiRviLBKRAB9InGtIOOOLCrzh0BFgQworl6lbeHFdU5zj8Uxcotjb
zXCOSMDishI776T6NNjPqXKJRbdCAjubXu3z0iP6y5+/3ElRXVfUi6R3r7FrbqrBfxNUvuhn7gfD
3RYaQ7AtH6zR/YMr78kAnZnb0OWlXdAP8Iy6gAhXLEPuGr6FFfZJbzXkTHuzfthpf/gJDUcD1wmv
0KTSzdBw8brKO4bkJW4UmzeEyrA+E4wOJcjMagy5a9rL5IdsP1yY2z5QvcxOxrWguYwT9ncqf+pz
zgKhSPxivfjkO+N9XBUv2RCwuJ6Ho8+amat+GefAAY2EW7rPSAkvUMgG+mIX0Tl13GuqjefGK+/U
nHza/D2rcK1DQo+suDB2hQ4PRQbot+l4NtwEU3+P6tX9KZJIrjxZ/DRLlInvzU++EISke6C/OQXl
8IvGl3M6U8+zT64h24rvevC+R3+UKzvzXgZORHY3KAxlvhkkXfcYMA/owgjrrY1ji52TWzWXwQXe
Evg894lTpkcPgDBsCdWQ5th1mylql3wZ+zCjqytncgMCfr+VdmW/S+2IBCubBBVoNVvULj50QJe3
nrj4uvN2pN+Z22ZMCB3v79uovtW1dtdpIt0tPD3OmQKYMeyK0PBhIbimvWF682AtcrugqVmAFvuy
58VjxDoHjDJzW5XWHZyEdo2i/7OzcTCBPVlSUEixbhCfMiX/sMvgO3oTYhDU7XECPaN6dzoqnEYO
D1YNU9irg01QTP1xRHdEhY903jGhHgMFBhDEfAS0CdHLmUsQYMkdUab9gz076N3ixyTnnUFUKAvU
1WwTjpWyrIVFlUSvjhgPPiGl8HgPeX9GlrfHeXOtFRN2Ho/40Q5zlAi05CUsVZAAY+3sue5rzr9H
Md0F+MwEojBajGbcmuSPyjw41KN7uB6djN0byFTG4OGxscgvMfrt3PUPg7UJG/lkj/O1iv1r5HZ/
ZLdlVfAIARIfPNaFlbSS4zzAxFEn32SgI5U+asjgGymbKxjH5wKLezDGG5Anyyg2fjdH9R3aJA6p
zFwlgiGBsbjKWDuufSP4rjpf7K2Q/cd4N5S0w3DnzHxr2hWhLPm2mttzMNqfbVWA5QmYLIrxnEce
Vnr5J6C2Rb2zrcbuPPrFQ9llJ0Pnp37ojxmvQ0FNOGNYrKdgPYWP2jPeqw4Uf978pgq8uV55JoDr
XobMnuqseJVzdE2GayD6oy3At/QgMU3jAfIPCIubF3gXzjhoKNrl3WfOd64HS6Gtwl8O8+NxprDT
9TlLo2PFi3+Tj80OpYhD/FNfFI+VWZ3dqCJUkaV0obw3y4kfCJV4rql/53Q4aIcO00HktJp8w1xJ
emTsDPFMPHIZnXOKhKw+x9bes1noh8rfw81D7O9QHtmGT94h77/alvCQDRO0ZYSPujYJ+3EIyQTc
JreuxaHeQPTs+DdK6vRsYQ45qDF7LK4c+TWE8OniDI8CRU/h0YB7qj0F0nvB87KkHygaA15bcByS
cIXWOyIC3fg2E+NnsHmfSkKQ1y1H3ix/ukZcIjVeYsg9ZN/12OqKy1DaxGxFgpiU6APNwckN7c+R
i69Kj37XJocon3Zx7u3sqv2NY/E45+WZ3fgu5W+t4vC7D4o/s8kAx0M5YRp8ZEQcmGrEyn0kgJE0
HxvdrWrPukV2bsO7ktnZnIhkHy3/KhuDa0UFtQlluC9QyvRG8pBn3i+8ZDC/jCON2y6UwOl65Xxg
/zm6HeZUbCESVCQ5SUWesds3xFaQKDXF8z02ZDIEExbdMau75i1yCdyMzeFAJjO9T09uqiOumfF7
zt/9+DETctvb3hubDHJjyn5jzOovjREpuUnCEWT6T7ZmMglcIQ4A01V2tYWF/jrK6DLJ+6JHuRNT
8sOdy065ux9nAjBbHwRbiGZAKITCNU1hWhaIHv11bEHAFnRZJkxwn7QDAm4ecJO/AmRyYZdP+t4v
gCo0GGMPLQOlxDH/QLLiLK7ctzoPvG2BVkExg6dHYRBUh0xh/PG9oxuGrEtXTlLXymTns0VDVCBG
oo1yS33oLLYw0Uz9SZ+4y1IUUqATXhsL+aZPfQ03DqHr8MjmetPDlCNFfHaP82gdbYoD5OMeOqPl
VSCqJY+SC0w/t86TN1m5h5GSYKOa4VEX3U5ZjIsaNfWfWfillrUULoOHRiTmyq+gBff0J9BniOnk
w7YQI5lHBkLBoyf9J+2/SE1A6gXihAMUwWHeIVvvGQ/UARPviN9JjPZLUwS3sqP5DN0/jFAQeMKm
b5v2Vy15zHA+A+CmmtQKjloANHDLe8zbdHU3blgzE4gylTHKpom/qYsgaDWM1RHJzS5fvx2geKmV
KtdlqX+srP5MGd0eeHNsu3riBOOIv8+NBpMA2TGpaO6lpAfIxLOGvLKiaGY1HUCcq1LvDdPVcDV5
01Uu3VASuXeNqsszvZ6jScmgXsni5CbB9/FCRwTa6eHq+oogg4yPgvC1OOCjj5av41aM2c3NCxx+
uWayjIOPeOUJXTagjNIlZb5HPHZnwVY4NOb4kzCTi2YwnXXDm7h2l+wEZqhgaxglNZpdeSf2CYC2
dK5ODcX2vUYkBNDE/CSo61sVfYgolSGwnQY/ReUisN4Mpk+SSc2ZYUiaOp850ZCH9c1AckOpjJrf
pq5t0uZnMq3npuHkwulzUqWfbZD8IKEFSruyEgedFQ/IjAZ2k6e8Q1wcgKtcclHdupNE5HGAlSHk
YSUqGMkiIK4rtLZ4n6G6X6nQ/qT90kJnsyRelkFeGKLeTQviGRKNrUjkJHwwr+Y7oq3NGFDsK0R0
K50NlEBJjQePocmQLXB7c2L4aIscgvGMgdinyBX9i8pi58HgBtczGZpTdAPHrJfffYTmYhr4qDUC
GQZDBlOZ/SB4R1S4NYzWyAE6o9PxyU2JYXvs8kh+RW6y74Nw2uVaf9lgJYXJ3zVPyMeSxPndSUJp
9RzNHObILkZw4KsWi7urk2c1lzmkAMjFbd/nK5t0GDUxamggM4mGO7LLibfPol9VGqOOkO0O3qlY
Y2CYNwkS0MYfvyWp5QwfYBGXuJLWiSPWAQQI2nNGHzLlKK2cCJAHqCCYbTseL27OiRmZWzdgGowJ
cXnTuDQj009QRh7VmzyiGbBoxOkKM2gnjJZvMQsABh5LFmMWQ2BNoT1G6aaMux9LymtWxXcI6avd
0JVHydv3AkH51GiQ6EbeEiEIFMtTc31rHIBbASO+bSf9SyXii5+ad1lI4Ydk9la4JllaSIXRnq2H
hoea0c+eC2Rbs7OyD4XKwp2kIcTVygUYjSjctRUWlmq4KQ3qts5YUHDC08kaLHtj88JUZVOPGghO
d7JRPU34+JZaOzho6yG8MxO/u2dr1q1yvsAlMfmZDDexybXLtmR2LsrNfkUwfA9DsEeWhhwweEjI
W1gJM/kwMqqXpFslYYHkukKpO3sQYZL5FLZVhfdYdpuWYIxTJc3skBEjd2fNkvBGC74QpTZ5HdI6
Nh6yoMAZoN4y1sfDQDLaZxKWN2UM00VZ58wv/Vu0WD0DHv12YpfCYKFewmk3btAzAbLVzZAudCfV
AzBfSlWf3NokTHBWsNXEGUoNYdXVvuvKYO0ltMd1ZAPDJzp41ZPZ1+ZPcHzZhE3TaWRWqpmqruLk
ir+jWgvHhUhgZVdoSIcMVeJ54tlDmNkCtGDq7TH8hyve3blGbS6zs/smzi6ERAz8bzs/wtUbEmtS
LrDeeiKvHFE9usQ5Xlc9z2kXGw+u4FlFYygocA0QLnW2dnuWqXHmfnVN0MM17Tt+oS+c+jzU/ABA
LvWhtwEch+bElm/kI4kCc8qEJX5CFTO/maQisv+vbSa2HrxxwaKAm3hV4ZosNAF7aC+qzWgTxNu1
S2vwO2vliE86X0I+vS9T1nQ8QQcAF+tlPijkSRUTUmhmP4iXX3SynOQUgRlCjXXK+3esic4Yg/pQ
p5TioMk/OFEMRgZRAGc56FcWGCyv0ex5s8rCVU4ug+N1156kR4sgiBHuWTSeUDsiis2c96wWej/P
VgCGGJpmMZkrUFh3RGxE+BXin0wkxr6lA6uL9DfS1/AUQv6ryD+aAaPsxKLinieNuzkybinWrDXL
Vb3Hz/QSeZoBYC/8XQfNfJqcx0m2Pa/jIqANt3fwS2nOUqJ3bOV/ZlZDc0eO6RrKvEnUUYbCIsR5
NtBtV/W1M/7yGROVQd4N3LESx+VckUDjs4JAap5GaG1ii/V31MMlsy0u5eBvNbMutMnvluRtEMOE
VoImsmvN5pTW7a+yZWpCCEnA4KZ5SUKTmYwVqdXsjPBSejJmYgotNsbsKXuJHyRiQ1E0+XYqWxzh
focvNKYV4J4l+cjhXtB0NxGDebd+QCrEpKP6CIa8fa2N7tmPI1r6sMDJQPEED9HYiHLZVvP0HkII
LNx16GYLANpYTNfoxadVp1lJmHmz7yWVF8FDOPKkYaGLZzwJpJI47zz0d38BOw3jJJUlr6YGRkuW
1bqCPIXRIjqlSfnkR40kns/Hqclk1nf7ckvy8JaQaiRdCBsZKnkfiG3Xg6+e+zy8cy26osF/sYlX
Es70Ejjd3VRmj14cUNbtCnvot1yCrdljIEXTYzNSBWeIGe8WVhuERY+R9z35LiGm+OHQ1CWP4Jo7
wicQAmCkqa3hHkp2UlPpwehwt5OHgUIRx+R73S/VeHiB1Evm+69GyaCcDfCLbvtzN2dnK28f+wKs
oEp3QRAfqqa82jbRZEnxS8v+Dzrnn8mqPhhPr1o5P9lM7VeRwUzLkXO1qRi5Ep+XXyPBaFC7zgbe
TrhOB4iBFdZUHnbyG9KCQNyK09xihRaTyLQ26sTcC5RbaVg+ZGb0Os76EPvZeahxtEAdhf1pPaZV
lTEIHsnwmoLfHt+rPdGDonGOnZDeDLjxvq9ujFWfUIuZcI+pwQkRhsoyEWamKhhnfUuSESIn1vGF
pnEk3ybxuouBZ/y4DjLsGl42EEKTSu8YCwQFNrEqOI9ITWqSOHluKhShrF1OouiDrfBYnuNXV3eA
EIiHMrS/TsapPTfYEqSJ1y1sFqPchJ/H0T3zLo/QWnRJ77Bt5QVTyzM8hOJQ8Opb1442du2UBLfI
lES40/ugl7lJkKtF2w4nYof8fdtNzwRPujcOiL2QKZkHEXBxNwhDiLXLBs7vxi0hy80xJSlKlFAN
OF3TlSeK6ZImeNfduF22gaa8euZLv8LkPe1xxL55E3VS45EewDz3kS3RvDNnnG/h7BwkuwyK0mYX
FBQXMx6AsevPeaKrlfLMxyymjx+84dFbhPYlYdvclWREpNJc8pzkruv2DUyWPeN79lQD45Yp6FvE
KzTl9A5QcldJJwAu1cZX6km2tCL+sCmOPBRrTNp5eghboZ9ckMdL1ESNV7AfqVBFUSJF4MkkJAXb
2YjQZWs7zRuoYKiHDuO9JIsQlNR5tov87h2XdcEc0eDmS8p7OL9MkMonzDDHivBdmBVhvseFX0Ky
wU3/F2iEh4I1OG8S4hjcYC9D6H9U7XUOxtqOnqOofQO5BT94QA4a+v2DSuaIYdH4zFKGMQwLBL/M
dkR5odTJlXuQeXIZKrM8+KWccKtC0ogLve+bqHhV0W9DjvOpI8Onq+Zqb5F6teVHIyPQQ08LTS6C
H8TbnvnAuhocm34W7Jjk561Mv6sOPpFlY00AMW/sI3x34g46b0Ns6Tr2W3dXG/pIUhjMtYCSte7E
o871DpluexkcZ8F4xsgWEHAxTkdVRCReuI0yNnv1WN2FKUluVTPNN9Fh0Q6q0D63M2/TtLOKYySt
vYCLSB8XXfxo+EkH9mnGbEKA3HeEIi0SIRsWPYpXVTOcVcUwnkeln03QvhCtR/eUh+k6kBEKqgnP
pyYywRhiDClxnO7y+ZgJYRx1+eqG4wte1RdBbscSLsB7UgSPkYaf6dowIkEHMdFqO+gx4BY6agdS
OGhMEMJvIqrkQyaTG2Psfj/GJTnqM71zGrFL0nWsd+4cEnJDMVHY6dm2iugKfM49OGxZL2nvzZcI
WTJDFdNg85jNp5506ijBuL4I/rcy7BhLNWzMPZLQVuZQYOQyCfTqmD+maTsjSbsn/pYDsMFjJ8T0
MtQsIMKqfbLFb4l9muuJuDtoovTQkFC+KuGz5Y7xCuaONTI2A8i900dG/uiW56qDdRy9yogq2QDj
dCEONCSLZjUwrz0E3G0H683w/FewwemBaa/B48+EurOTYx/hZWxG3AiKqc/E7tnA57irefwp/OVe
xy5vngqivTW4925U7rC8GHu4rA5DFFgR5M5NdtfhBbnjgEj5Y3xwI3S9tVkxnq4WSkgflusiIZeB
5uvsEaLBNDW/mTJcVX3rbWdTHttuAfbiBESxNDFQNhDrmereq8xLOJRfUMi2YpIENnrHyTEOk+8B
CvcvgooQ8VXzNZNpw9hEQEngzVz1xhYLy2m0KbiXyjA10jfPfSPciSmVeyFZYTwJDe+rr4pdGlGB
BovsxHYbc+N68bcd00CWebQ34U2BuTQ0c3Chonsf7PPWGnhesWWY4I0lSX6JHpDR5A2Ulr1jEQU6
DXa1Q7WcniJezpAIyFRnGk7OkXppUkxJMwAT2YmOqZ8PqIUtvqkM9MG5e+i78Zh77yknQ5VEvEa4
hNw1GzWbAJrSuDiCxFnYXeyuE/wsaU+ovfQh53nxe1Dw8rIdthJuO/qbjGSRDavGPcHx+xCJ2zpO
jG4jQZsAF36wHQX0LlnyMqwPqn4N8V/8Mcm82yOuBn3GgKecUDCnBk4wl7kLo7jSSjEzy2wjW3uP
YmfahSV3qJkw1iOJnHESWUWjaTD+chnhzTMDjHRifZqloKazyzBN7lOYTbcFtEnrRRGT3iG8iTY1
dlthIsGBJHHK4Lmf+haYAFYc1kQUi9p1WUq1eyNjlU4u02Yaje+cBQbSHz5AN10msuCo2/xq41jl
n1a4j31JKFIKrkEjnNg0U3SJ86DdgTDY22ZFOGeOesXheIjlm+XmzSsuRNwWiofCHB3KCfskawJL
nZRCtMz9TezfmjpPrjmb3k1vzlcwsBGlKyjeCuJUEK4TPzsKJycAqAtwGIJO2teO9xZ43AUwRa+y
XLCQMTDDrI1PWcLCWJakarUaDx3HD+w5Bc6a2m8GqkqtA1ZG2vYpqEETKsaolKdNheCpTnYd0NoC
SfXa78tzodWJ/ytTdOeWILiO3OSHmIpiLfvx5AfBa7HUrTj56SSz/isIqJq6jN0cKr6VXcRv8AP0
3qwD1n0EPSGH6AlaGeGEWXfEvvfHAeUgAATjXDEvofDQt464HaLhwjHLT2OWfvk5bKgwpdEVSoTs
2NJXstqSg9fimaOK2ZiFY+5iX95C2JMI4hi32E69gDWiZ+piwmhFw5K4RQhQtTM0qBhnYPxjai9B
Q6j2if2ae+HViolLY7FFAGhdPZLBcpdzoiJPr0+CsdQ6C4xm65mnsJMLBzjoFxAcVRVrtw231k9L
gA0ZetYXEULvNTF4W4pFoOg+pVLSeNbGEYv1J7C36YyELGALG9S22s7BAjxGXb6HLQR1jr4avcZN
MylE0MAsVwes1womBKUZPcjCS/dljakpaZMXqwqjt8QvH02bTTFxiF0/jDsTBuI+kB0GTbbXM534
1h05mvy4DM+zZOvZiL8i4IaPrAZDGOemiwWdmEYRu8NmoiJc94qnTGVGto+Dfgu9bZ0RS3nBPcn+
DBUcPeWZUqVdYf+DdzQsOXi6Pzch8SpI0vQ0gUolvC1gY+FOoUlVzoCb7Ks9HKNtM5nIbVgTZF27
IbCCuZjFmlqFsbt1FLbBPAt5jGfeFIN2b4XX5ZtSECltipxVxljcKKQ1OCoyLfL03VqExg2SKel2
B2KMr9ismhUr2LugAPk4SYpGvZB1s3R0N+TWfBFXM63JucB0RTJgUfusmjj+Bmk8Ol7fI50RT9mM
YswZcTHrrJcHo1Bk5RLzV3DShlqeiRT4mMJKb8Zw+ARgD349Q2RKmimzeUy0ZvXgRDczYrVRjsFD
Lyltc9ii+wRbslMTJ9l4QUoGTLvX4WsZF9XFS5iQiD6/yzplrhOL5RoTkyRz7nXrf6tsCUGyEAbA
69jIGg3uBMhylRbGntV8ticgHHVZZTN/EPAj1XPNjB0VU8mIlHtplXfkuLVT9NxNIY0x/HikMARB
SasmNs26x4rGziGakrNTdCmUFf2gBephLFsw/FLyY4Dp3pTZ2mwXGEsk5Bq7HoVEsoSTBOAtJrKP
rejat+lx0tO7a3VfAL9QZfgx2BnnCxylc4KV/Mw/j8USq1zGf4IlZjknb1kof16JBmqmH4C68cvu
eUb1aCF5WMKaWxNK+UR+MwRJ9Mlc+CXY2Ws1RrYl7JmEgw0DL+4+vqEewR3GZ3ePwRFT6ryOSYyu
l+hoOoI/tsjYt1Hw2Ngzl5BpF6fSio57wpoPForwvfGnBa44LvHUmHL+UL5+hORWEy1NSN8SZR3P
7MP8U9wEB7BLjznaFQ6CEMtZCjeyH9hFkYsdLwHZBCU8lSRmxylxp+gvfoy+2DlkapOiyZO1tPVL
3HZN7rZYAriJdqtWzFQKegIIsqR0m0tcN4HoxmkiwRtvzWJJjmBddi9GTlhNssR9M2qJN/kSAZ6z
iTTGZc9BOPjsbb2YsHB28AQskB8e+zNB4kukuASlvCmWmPFmCRwvWlKuInyMDJTtfj/YEpkzCeUh
SeVJx1A6WsLLQ1LMYQYESG2NF0m+eSdBZrKR38wDOlCmHzaylnKtllh0OXIScomsGpmMWKLTuyVE
3V/i1CNy1RX56v4StI7F493AKeY7FNSjan6Mot1lHuHsjeXhgf0yNCl4JnVYscS4D+S5iyFi8hvX
94XsP1Xt3rVL9LtHBnzjLN8vqfDpohABuL2ucxD2jDdblTuHrnhpyZO3yJUPloD5YImad5fQ+Wbq
fkU1UTPk0wNlc37n40IURbu9BNbHi7wZPi0Lp2qgwiTmhNR1IIZE9y7Hk9vpP4kMb6HU08GeR+qD
rLt3EiWOPhZ3Mqb16zLxaYZ8U8Cqz6r5MMToXsM+e4KSq9m9ic+QnzgE4mXw7Ww3piw+grKZVqXF
WzIrkRkETrLF6c8lky7J0Wgui4Aixx/95zCtt8ThXSO6+kGhyLfw364mfPE5HZDpHLlzNdI4IMFa
1l+TYuczj+1RWOj1WTcCxbaiTyJpuHFHm0WX+A6z8bNHI5Aqba7dTJzTqv4JVdOAKbZWrH+sM/Se
F8QGHhSY/AWyChwwYzyhAUh2jWD7bYSS1WU+nRx3foMkE+16yzzUtene/HE6ytyguYuSR4zZrwG6
LKA9AbOCPtH7rOnAzaFUBHyf7bKMLWpmJBLf2XTXspsThhSoGBlRZ6OBDoKnvYrlA9hJcw/6qTrU
NsCRMIauMTsoF3VcYHXmgVYNokI0puYhmljpBXiszSb98GzrRkogi4dCfjutReuhk98gkVa9IMum
KSi+/IE8vWF+Tiw/vqIRZdaonWvvHQbLeC4Uq+rQfCS8Ld6KjuSklAJGL9ChhrZ1ZMjGivBcNxpM
rWIm1Jv7yNbHFhXo1CM5nzTS7XY6hMVtVOUzVtdfmljqk+RmUfx3tyASjXXj0m6bZ0gPiBFhguFn
2nRd8GaYc7rDD8TLjL2Tmxg3vgEk6YJQPUdVLEmmL8/p74tx/AwYFaHhQQ/qukChXHmJSCvex4X3
ZU/9ySFL4WSOPrmpBslXyWB+a0dRRU5BtIsnd+8YQUpkxKcdu/OOLNK3BDviNcoq/L3RdMQvB47k
OjMJG0IeXMCUdHvDfIp1au5KA+RDxhpoF9bVvXK9x//vvvv37rvFlfu//uFx+xf33bH9yv/Ze7f8
+d9/ee8sbHSmBDbpY5QzHbIs/uG9k/8lLZC0gRR0Eg40GzhC//Deef9logo1eSQchPnA+P+v9064
/4XXAA67NP/yPAfO/4v37u/uYpOZP1MVnNMOm3U2p39zFyu3QJREovJqVmyJM/djshVyGJgMHKkz
Lo6yuNSeeKYR8EqP6CYG/2ya5d7rYMuYA1D44al25v08RL8bdqj/wVj89w+IvzCwHR9Yoxng/5fO
32BLDEsWRYEgtIJ49VWKyO3ggbw+UK7lJ/7FXisEQ87KmPxtHzanGAlsU+bdE0uz6aiSrGKmxs6B
ksQ5FQ7DIrjh9lHp5s//+Mr/j63xf9oY3b9boE2AXoFtAxESHt/d34MGcnNxT7o4oWaiaz8Ui4Q5
nsarkk2zj+uuO6ZR/cBKcQa04cu3OTTdc8MgnKg6P2eBp+yDFYMvmkll4mspH9w8PzjDzLiH9fVn
HQ0HW3+EzWg/AGJtHluhnyMt3LPV+fAYlvDsfRtM3xXrmTjvkMNVsU0MKRm+Gzi33Z3fvJsMWZ/H
Km13npldPWfyz3Rdxq4SUYHuAh6O7aE6TeCQLEQadWpG74/Rsr7973yVclF2Gs48PBlpx8QonwmM
h0LXdmn3n6zGyzf738bfxfDq8YWzOiSQYnlybMEd+s9W49mwtdWyVFhpbdwNXQqoINPTJlDGuMtw
wrAEC8hkCo/tVFqXpHafJ0Avh9QiAjlkJPMA6eD933/HNs/dP30muF94n6WNRVU4HlDpf/5MJVrg
EkIvC0tXvDGOYcA6WuIK9OWjKdnt0g0bzb4atGASlW3GKAgf5dCCm++6D8PEKlSiE2J9Y7+Rgcmf
J6lq3ma+aVybQpw63aubWdSPPpMlbuXmVLdBdjfq8TUYzebGCypjSGapN9Luxv/kPP/XGxgKGT2m
L1F1LufCP/9yVVZbqEImGoUKQe9QG+OlnOdXPc7tbWj5iOW4iXJW60D+/8xV5lH69dNnocw3ohjM
//Bx/iUSBtw91uQA6oEJWtr8O9sB7EHT9QXt5tiaeuu1cXwtJILMwWJiYbbqox2d+R53FRO5hP5y
pZ2i3SdjSZIxzeOH7ffWWWSpdSoy96hc88MfhuDdSRUWrU79CrUjMY6ZFp6EgqpxXky+dhYfu578
VQsxDC1yk59LkSW7f38f/cupxn3E4Y6darm3A37Lf77UEPbT9H8Tdl47civZtv0iAmSQQfOa3ldm
ltcLUSpJ9N4Gv/4OphrnnLsb6H4pqLYarTJkxDJzjskxMgs28ldNgpRBqcPeuLcIMWpVN/EtWO0e
040/T2T7526q2Rhj4NxE6YdMiVpLDYRhlWV8CAOIcWhM1Da2a/238/ffHwrSeFyeehSh3APOPx6K
vKpFgkOyWzRV+Wa5GDdLg8xnBmk/mXJCP6GwzbNOvbr+lzVorAF5hTa5yVAoK2S9+s8/uPn9+v/P
BDjE+M0FznPBrfCPM8FTvg2yx+Df9zLa57A3EGJU7IZgPl8tI77izbL2//nf/HdWKAZkm3tIeuTq
gsX/x0vvsmUBZ+W3qERbNsNslVnfYf9iilAvSx2FhBXi+nYKF1175DUXB8uhyx4FPJZXeKfeMUBs
uXR8vC6C7BZomvpM0/TJYtv+5y/W/DdGHxLW+cXxJKQ+Wud/fLGQWSxmBDglcXc65PDOA/V4MZFi
cTQduz9OYXKvwLMw5Qr613HGukzCfO+SKMYHHqCw6TOMRwwfb35vUmWCxGXemIx7r7W8ratJzJDN
oA5DCaE7arLnrGnsPbbwaBM2uvysHY8el71FSNuF7Ywd33/+Fv8dQwj6TwegqVvUSMJw/1GzDNoY
j1nCQMNwrfITK4bOJErjFHC9oQDLkTP+n4FemtNUa5CmoLV1P/5v6RH/vJ4MvgrJg+FK/hmyq+YX
5/+QMMIuyC1mxQh4aoOxthazI9UZdUR97N5ql2EBq8tBHuPJw3NJjbXyzbo6yBEDgWtXvyYl4GgW
0X8DJP470IQvzIbTbFuk5rri8ff/5wubPJxbeWZPiI+y9NTCBS9ER5w8gqAlreBzYaTfnSG8tZZH
ySqtY2vPiL1HJA28E5t28V9+UpST/3hrhS4s23Ak2D8udVDx//+PKgiL3Gb1NSxEjLSqYL+IKO05
8XDetPgMmfIdKqNrwMc2+mfrlt+654Bn7rJuT3RQvlEkqkMm7Lhd40Mr0vSg4WqYcJ8ylBzJe5dp
fiNX1WDi1C/TVCIlb9gVcEB5b2FOSGgHoijQmgl5fPE7ajDGsch9bqq6eWoRlz89ijH7R09g4CUu
PHhjcTvfzpq1q1jELtrIsC9xmMS7x5uRFL48ur020/Z4PaYg/Pn3+v97qUeuwSwy0uqb03qf/Gzv
acsdWqBQf/K0o5uTGgoNx3pJbLh0VdHeCQ1Mb8L90Nd/6yw40i0i4dJ4Yfmv1hAVBjLCKBiZu/2s
Ib+xiWnNV3Se16JEP+DnHss3F4Ej+kDdaKyLmD8UAhQi7AvKQ6ufM6JyRFxOEyfrEtTeyqtHMJoI
XJtVx3AFPZozflv5n8Z02t9DDwdDn0PYTHKqj0WQtE894cRo83RU5F2xV7HM3vmh41pgca+398e3
omverncJj7MF54Uh2UajeZMr5vbl0W298m72/h9yJPA6krK9z7WC2bynV/d5i3hoemmvLd8JN6ll
+JtsjD8rxje/W5NoqWQOglKZBTeZ+f7oDtm59uo7kzL1ZSnM1gmqonfY+ykqxQx1rVc3K2PM2xso
AjxoJoOtjvjhoFYfgYpniJ6RoJywme/Pz5AaA+QWlql+GG7+ojL5KzCnaheScPHc8H4Li6GOxkB/
ncZu8d45ZHMVznAylUc2V+MezTSsjk5w70DNX502HU/ESbd0G159InnEWvHKoSxh9uENef6SJE72
Qkvy97FxmNGxeTRf56LlVNmA0XV7JGgk9H4kRXRopPHtlUbJ62rhrSoQP02ZORxqRtAUyahgLMaz
uY/xQ7dn932N11E29S1CFlZ7PbYEhcyncgoeldDceKJFik48piCtov6udFe89hAFL//zWZvh1p7i
BpsLPNYr8gsTG8DovEEF5MUQLmhoI949/hFdE+jMh6LlQVW3pNGH9ZAWv23NZIrnR8FRjub9UZgN
VRAdQmuqT+gf0RJPnbZBF2FtLPYHHgz1FTNXBu9mj4s21Ic9qbRsWzo5gRo22D0+DtepgF7p6OZ7
MtMalRvu8YAHYIwhMQI/TnkBDcyr0jJgUqE+73O/f5flcBkTq74Sa0A2cCx+ZXSgz+wZu13ZWox9
A2+btql8Rr/N7eUZv6pYvgBZttCG8kEv0DQHcjxJTK7KUPod7Uqz7w3opiujDtYIs6PThL2pnx+B
eki8jcM2cNoZdvjimm1zdPJWYWVyQDAj4yPWHlECdgz9xBTt819PQuV0l0mSNlmEVBIRGlCg/+6x
nH+3Pv4es5Q4EQfCGck1b2M3u3LrZJRBg0nGSsfLg4p/GwtItZ2OTiwMmh7Ruc7OwxpuI/CE8+MD
3K7iHLS8wJOXCpLRsugZMGbG2Pd5VLGzYboNJGUuVpDkRawQSub+XfAn65zxTDMr9oa7kQZqnqDU
rGd3olZ+XMt2yzExjO6WWNN+o2txs3l89dmkQyspst3jMyS3CUzweL4zMXbDVPW3lnDGN6wvh5Lo
39XjqJ0Gv1nTngR7UKPmoXeGdDPZ6E3YTZK2po64hIxNjdz68GiNCT4hOxeJ+t/TOkTIYuVmdQ3b
zMaCiVR1/kEi353T2/H+wuScTiYpMGwxjg/aOZ6xmw6u/wAMa+DlaeNdqaq1rdEK64k1cWzhnMvN
+gyfgn0wCt7tSCe08hSAVkratR5YycVqZiFZIL/k1IrXuGXyqCbna3IIy6hZuQGGiJ2z4B05mwa4
WKEjQFaq8o+pP/lH1Pyo9scOqTQBzHswneAoJZZfExHeSjSgb9HuNqs279QuTVnB1ToZ7+yD1Yrn
Or4TBtSs/74vap5KZOHwFqWmdo3beWo510+lMw+qsQ3ANRjzI/rMbSJH3oSqVcjoSS4ZQBs+62Qm
+NS528oBumMZJvLkQv3ILZ3N0djtAK2ST1Mgvwdc/6Vr6E7HJkd9UiZvcvDF2k08c5U7MVaC2XiZ
098fK898ehRJ4RAbu0hUOKcHxDpimrBuQRG1uGMJ5SpdqDsMb4Nq+Db7zrsVgUGunc0A30rZW+I6
0G/CGCZUGyz7vDROl4/+yMxIo/foVFPlpt+aqtOlLMZg582VGbtaFqzzzemV3Yew4TQ6EhcWqvf+
vdc/gmq8jE2I66fPfrpJqFhZvKi+f8kJtfwigPnS5b/yki4IdQL87cchYaKria0obz5b8o/4Kpr8
WhOaKnPUpbLUadym0cZMa3ofqEruahfjub0L2KLLMojEtFOV/fT4qjq+76MRsw8LEMTVgVafKG6L
YyzmgJVB/3YsMK6NSd5Fw2aHqLV243Y9Dr1ID45ODz4DNdm6wXXxrFrkJ9wB02ceI4Ob+dF5drNw
UGxhBUOogTCwctyQuOl+BzQm+pkh+dB5V264JeZromyQycz3mEj7douAFcp6/+knMnrXzWavdHqx
fDAMuPIB83o6KgIqWfFmsdUfjMIK+CkNXxNHIURc6IkiB7yynChNGoU5Y0anGl7A3IRsvdSNDsj/
+50+FGRamwwcl21NOJjhVasMHN4fQGFnLB7c87THs1mYhQlez+WAgPyEN7q4gNLO9pEgCWTP65Ah
NaAlqEMLJRuV8Ia0YHsVBazXHq1YQHIgezqacYpVNNRj+KRSt37KW+vIb3g7DFMBlTUITwMvJgYC
QaCwrZJ753vvY5r0nypL2GdOTvgiHGSgZjG+Sn1oN1blhc9F6Vc3TGKa9icw9JRbemZmRr6Dkcns
DpNekO5GhOaqxHPyGqdvjp2jtlZOiVm/AaGUG/mhbQABoRcFRy5VOOdADUuvxqaocd7te7z2u9w4
DikYyGn+SWYFnFkW/HKTzIcJ4S0vAkzwliDMd2200kMnCRQOo+BcO1rxgqDqoIHu4ZAAkTKfFoaJ
0see7OLsoNBaAngc9nkYc7gkTmBuE6joG0tPPieKhg1VGoQQknu38VzVlB1Plt5V/yWQiM7qnx0u
3QSdhMWklebLcf+Z6CaAvNWWgUChjwrKV/j849ylUmCx8thrOZ6PTU/w4VYzlDrabPVRXJl7TjJ1
PDej7H5qflm9TZj4Zx0sJKIssy5DOOqnwfnQY0uDg5YRb6vjd7dAIRkTbAoYV6ucFE8nsO0NyRPt
0c0Qokrwo4sajszq8Wkq+n/9BT2yQSXeviEMDWhAkFzaoS9OVlehHPYy68lBCbCOWpE8e01WkWtO
NhYJELuhCvOXAWjnTg9xW6ECMuf7wZg/9OB316NDTKdnI8en56kuqvD6q0BQhITWL5/tDF+L0/32
ZTLP5ahQrdSsbiaOgnnSvJkgWZz/90OUxcz7lQ7ZEtjh3QQitGk7Unj2HkO3fG91yvn2BrSaI+lX
Jga0vU97jvjYtV4rJA5OkhL80WN6fXR1UnO9na4g6CRTZJAMNB7NqMbgRJT2GYkl0DnO72mO9fBt
HC2l0xkvheG6W4QjVyMsCAmeH0Jv0MUSKFkDLT77ypLGvzw+4C+BbqRBOtJrWG6QQbf/++NBGfvl
VkO9e5wAsgpPFeX5PlMIVHpSwyDC29hiGZzZgVqaIdvUtmxevDAZr1a81L5ljdbFEX5xK3o5HgXg
8IXWwQgsGC7ujN4Wr5HAbVGMZ2gMEc5cKB5lN11VGH8nsGzQt4n0ycE0vk2YB58ricMIRTSN9/hW
YCGHHI68Y653plG3L2Hc3YpsJol4cLt4y+qT79T1wanHnTRPPULSH03vWGsH4c7KUsgykJ6+YBnx
gJlFH3J0y71e6MWmzDHRo9SG/hP749KOCR+rR+cMA47nBmHXQme0tYdjMe1irwFIPTfh6a/As3Ma
Lg5H4knURg+Vjv9jRvEPuCnxwRF13wHbDwvdevZi/CyIzpKL2+nbOneHMx31Ct0uCUMdCm0z1MVr
LgsMcLHf7UGr/hzHNjmEYmieJvJy2LhP28JC8RX3XXIDbz+pCJ1gL9R7WXdbLy4q9KD9SB9eLXMj
k989RyQb+X/VxsrTu78NVTggLGd7pnM74eR+iud/I0p77cCBeAbv9xs97fCu26jRigRF2jxcTQaW
F6Vrf0zg3p6G0PiT1qZ+soPa22uEQGq6h6Qu1x19247ecCTvjZy4+U9t0Gi7iUzIZZ2IYBnomXvs
QbltOLOTC+mQuw5T0FpoU3PUZa82EuzYM9UsZqVEcWiio7iB2jLfZVu/olNXXG/IaDDRPSear73r
o/9BFsGzF2bTj1qaxzFKold/SIxDhO10VSf6roppTAuLVneiynjyGz2/amCfUAq/Tsy5f+sulLlc
oWM32EBrbeT+NmxtKUr/LOD4Xcex8V7I3oZ4tdKnupnW5JZ0m0GLw0PJyG5B8EV472Ld3ck4t1Zq
8vasI7OXht3RGs6iXAvkB/CQZk4k4Mtd4uKqG1zf4KFTUJgYIK5MH4ECkgK8qGXmbpq4wnraINI3
UjQDKehBBt67CicXjZZJzZhr4NXA3B+K1gG5ZqFQdeZbPK03ZNGnGGP4PagPYtdw69rDW5zMe8p6
GHXiGZMreQ72ujG77KVzKmNHloWFkmx+2RJ19SY5XhlLtFtUlEctir/KsW7vtp43pymX9zpJsTwQ
brbodA0LJpnn4KMfl21TNS2XGk0SyI7i/PhTJMS5sizjb0VhQtm8oEIJuD9wJGNBa1UWXjsCNK7p
OMlNIbJ0+fg0mvFQZZH3eyMpulXSKobEQ/tizc+Jrs0KsczyV2wyIQxgG9hRtFZXVTIgSHS1D2un
fSlM+VNVWIVtt/FvetOucU1Xa4SJOV1AWe/rnKVt0egITBhF+GW0lQgMmOPEl6jr2B/WycfsKz8X
wQAsR3bmsmwy460d8DdF5bsIKxLaO3ddx757CbPIWY3SGl/8HvtvGb8+LvfHBxcQRVA5Z76IEIlG
05NOl8H4jLLq2AjvnYYm3atHAWebVrv06wzcVRBt1ZxWmSA86So/fEMGWEH1j3xmUJFxkozVVmSM
6PhZDTz+vsZpKODf156XLyNp4ALQxubWkcKGdr3MNyXau0tQPItGK8+Uqkv8KOqOBS8mYYx4JfhS
B0CStOtWSNCOFwR3Q+E5Edah1oZgJdw2erIJTWsjn/gJ3U3X7pgA0IlGf4dFOn0ywCEYTU+oko2U
XtogmTq3JEhuItoQqhHcmrpI7g7ZsesiqAidDrIEoJTSLmj2IU9YLP5iUlMvzM3aE1mDsysYKI7b
Tl/U74u695rP2ibkYbLdPyN22HUg9fIYy6LxkQfZvwxhSq49B6eZ2RYvrCERT5/1sIyggCQ58XpW
eGjyJP6wpNhYMWN5vfaPjwHTGDyW0oqYWxIUVp0VZtdqAKEZ04BqY8ek386qT8HYYx1U96oYsxXS
apd3opUH1GyEgXM9dJkySdIjGzxGEqg0w31NSmDweaJNSztrfjbYbiG22Vq1MRkV4WRkM2wl+h+R
RtUBUfHBk8lw4VZqn1AvbysvsM+a6N7inB9NGwHvmwZDPGWkCJMTzNmy1MdMrYZURrPPHN8uK/TN
3/48xY1LU018w+CJVS8HmEgifO4fb/BAPYNhhTRS7l0UmFkynR9/YmXLK1i38hiGLTrTxHofs2ZT
daHaOGRdbtifeGesS367b6WsNqNjmlfLibalCPqzMDz74k2YQmQgLspLPsRcaFOUTXsnD9+RdN5w
gAMKqgnQwKgf36K5GHbIOKN8lq/90GqrR5rX4wPpxwvT0o3r47O2si3O/Oaj0kNnVcCKXQ8qbmnM
WRThU5DG5u/nJFZOT43ofhRD3VI5NO9cBv4MfyJxT6+QatA3PxWmrT09/kQiobYagfyuOjTrW/CG
w9KSpnweCPqAJuRNx3o+ihVBdYDXtQ+y0gMki2Q44wJN1NlG8Jggw9Xn71YEeXEPvPDvXc97xJJh
xDnikHBLRIzL883T8vjwuJFtSMMGqbiNp+6P8qCaGRbjqO5G2hBarNITG7HrQFAQRnLh3xzfd65G
9dxBedwFo4cYdz5daoSCDK/D7JBybe30AJtHy0NyEMgmke5Jxh2DnW2N0oZYBUrXKPzfbUpXEvM2
j0pTd+zxycXQAmCtmd1sWmkvplSRuTNLuilJ9ZVFotjOyA1/aTakawR1JG+O18rbKBjHOqNn0QEZ
3j7pywCjP50Z0urtGFXVboqkdbGyEoJq7K0HnQhHC6fM2WylWHhT/MGKqLm1oyOXkuTIhe7k8hlr
1gFqMacYXD56c/WDLK369PgQ5igC247J1wTzBdAzkBEi23rPqW6DRYQqg0jEce8Ircs3w/VXgBOG
p6BJt7bZhc/D3BBKFYHNniaPIB7Pfao88pUJs1iSCxMBWnDzi5yv2YTRK2UeUZiB1xnHxwdRFvXO
FOoA01EduvFSAGKkHpqw8Fd+Cy3lMYftBCOT6BXGfnuQLgJs1NgcA0mbW+uav1vQ6F8sR1O7v2Pr
edKJk6g9hX+Iju2ORNf1R7vSXPKn5c8uKexjbUjrmHXuohSwcIlf2QXaXUTK20aGx6qI2c3jQxOL
Lzm4xH8GIlNwqlNGntSAj2fPzJC+CqXF+9B2OUkKHiY23OHaaKS1Q48xsGCR1T1zI3wBfSXXZkKS
edyqy2RE6vL4ExCzDZFf4IYqVNmPw+DxwbAZzLE3KVaG03/FblidBxwCl77pPj1Qcs8VlxXlTXt3
Eo6XCodOWtsbp0z8A2GTv5yxysNVMtLk+3N1MokMlfWYwbFrkQE28AM3iSgZatTkb9a5iNdj7w1g
zoL+JSnN8NgJqGp6/oXkxfqYS6tlh2JjabKpwuzF/Ee4cbxVtc8Jno8fZqu7uC7L6cnRsmEbmtlw
bHT+MgICs4ThQP1eOzS8U9m/+xpIJRTj4vD4tHHHY9AAAE5LJpFoq8Y7v0oWm+yNSejTmLIQxAKN
ssZmbnXHKm3fYSyqlz70R1S4uOsdglvekAydWp2smDjNqT/A1/UUFXXCqYvt87c9xK8leL0fXs+q
vMVrc/QirIbzPXpsZTySJMtw5F+fujji50+JX3J2ZsVU0aTetaLO+YRrYLDNjIzLmOb9bRr6n34L
FTaj14PNluTXss7CDQ5cE2I6n7qm+RxZsjxXut9g1qEZNqiHX/o44KnqDRCfSV5uLKwR66waw2cR
R0fGu9NFzsOdsrLybcIWq4+7ZulHuPzHNLPuLOA/NDXmp8d/aqYAOFCOxTfqAKY/vvhaDtUxzQH7
PD4tXFkd8SBhuEVBbkWSNthqR7BrWnwC3Gm+EriwDjKPqW2d0Zs14bZgWAIbbMxe/La1b1yuy8dn
UTYlLwzAPcA5nWO1uE0m3gymSU9BHkGJxFfweECb0u8OwyQuk5qOTiPsXzF4LbuNfpNn399tl4U1
4bX+sQDYrcwifK50nI5AwrJR/VYJuJjpUeRFxmBjzifZqslaYyt0zoXHwR2Ac1rlHDYLxVgL5TyX
SFRJeaKowfA8LzJTHCGnMX6h0uK47iL1QZB5uS6G0Nox0lMfozVslSwJPQ2CFyDewdmmAV/Srmuf
mQ0xQHWqf4JnWNPIQ2tpYlrWgoXQLqrCbE1w67RrdRF9BMH4lCJ43hnD0C4p6LyTgUxu6XlJ82UT
OFwhgn/tGhhRMiSashcAR+ZChkFffaPyJg+k5+fawH0rXTWnfHPWIryha5Vk22G7yZyMYcX/fDBZ
aixL40t2rcYFzkiP93c7GXr2WqfdcII+WC9H5MQ32+H/FAcciUqm/SugHONmQ9abG59g6sZVaDvD
QW8b+8UacPI48Kt5tGBdeDkpcFP5xwzrFz22m2eRNFebYLIl+eQhKBWr38G8NFFNRua1ikYWzrBs
m3iCRjy/Aen8oQm66myxwOnMYNtWZn/G0mRe7TAjVcwgKzfJ0XsrXI0Y2u2PYuTpmqr937s0QomZ
+Ko4dwOtEKYHv1oKs/nG2hgs2UiRHlwYDCc0g0DC2VtVecnJbqvkNIZw74sCLq+yU+OU4Z7ZV6b/
MdImL+qI8GQyuYvN4LdP7byftxFCp21T3LLSrlZoJ28Ystuto1U13Ebc3o9RU6r6YKU4lONlxTyz
jW3/SAonXBQVm/vHcsBBtLEyBcKpKS/V3kEYjxoxX1TgvH+fW9IuV25fVxs7dpyTrj85g4jvGjgC
wvP6F2pv/R7WxQ7mvyCPioNZOb62xIqa7UzIWYjN9NOjWC0bgN3+ABNbcusoEeHymHstfl5sXmfj
jNF6Vx5F7J6ZSo5/JxV64ya3YT59Ru6jfaHmMlLyqM3kk4H5s4phcWTOybJUdaZ1928iMPKrORCC
7Wh4ckYtWj528qaDYtYv21uGJ3ExB81/pXG0Lzp23lEXg2Ky+lccT93NnGB+aLjoejsjHdabrGua
gIHpquQc956JvbPZyH4aL6KVH3nnDkdctgjR/Ny55XjlfOk3IAiQaMGDcmZvln9mgbR//K8e/ylW
YBYIv+PGIdVhOYI2fdZHw7q33lPge2zaLSbWQVpdavbq22AIyT5Ca3N71E+RXVxwjufLpITsLuZ1
+aBTb4GNgB33aNrn8ftjGWMBmr/MxyLYTAjJkzOVqwm8y7sj5OcEu3gpAZRdZAClNp/qGaVhNutp
iJH/zdNWuGWy8Jl+85otDUhyGx+xZzPLTceqYgec88T1OhRFlosEGTD6WA19sspSqlL6a/AtfRvu
4iH+4QMs2CtFdmobmv6+Yt5FJDeDF9mm1Il29I1VOr77ueaeEGFeW6c2DmNdDed6gH/MFHjDT/Yr
T9EaxU06AVJjQI8N9akYFD8avQZChP9uJz2KYUR06qLnEN9hJQYHyp69AybpRnf0J0zYo/jkg26F
KL+nxDCegjD9WZMohyPSCH9auWK/xt3I7v0tp/YEwuJkB+J+Ry5/3g9D1lwnESNeJnfgG6tQaWem
2r7N4OWr6Pr+kiOYW2Z9cMikYmYuf0JugWycGHdriJjshex3WpvdnwpPTIg2vvL7HRATxj9zyp2r
j9uux5edBzCyXcCb2UImnvWkw7NeeibfvqnjxaDL2jDBv3omv0pm8DandolNXxSDs8vo7kmgLeV6
wmm/9jwNICA3hT946pl0AtyH2qjYH5T5dspKMIR+y/93th0lmRZkGjORColIVLqYsFSkNGnRV1iy
AJ98eavtelqBuLIXqmfnIXT2/1DIPylJEc6AzJbkG5JmCMfQvbv7lpzNddtqH+wz0Dm4Yke2rL4P
oCFo9KlbAXl9hUJ/Y3sa5lK2ZaZGGkVFTTkOPTtcsz34BO6uhyg+NCneW9xjv4yS+mpKXmud4bDJ
AHiN8GZkffUdDpVaTkLs5Cjnh7Ly1zDqElYh3bobXMiV5Xhl3LSECvPKqvWjHvMfIF0zDdBNauYN
oliD8WH/3fi/c2+8+RH2LXPI5iYDnFNOQIthZIegebJ1v9j4qVYwAfbyfTv1EKh8zaO9kr9DbVjb
/A4rFeJKqg7MSfJLFrmQwD7aYYQsFjEgCSJ4ZM2YSIas6N0nTf1JwBYfiVkQK4b2jLTBYXa1Ph7x
kU445Re9oRgPV3nCOetWi3qGqzcebHwiSIOFFXR3Vzjd2QnpBNENEdWIB5AuEIaY52EsaqRXbNlV
DAunil7nOfvJzpJy1bElCBgDoUw/5hipF6aL0qP0mPP2ng7bNqoZ8g9TtgUTzmDDX9sVsTUtsBro
EcLbIovH0C326JLAuHor0wxvfWRBYdG/C8v9zjWgc8h2bKruIlon1GHTBF5xTot19BrAvYOm3QRe
lWk261+8fe69Bgq40mbgip6t0cXRnfsOfMjMWjFvIy4U4rHeUXANDYi5BpBw0lokqsyuzLFnXhU2
MbzimXkCkH8bwAxBh+o6B3vcTdI71q2HqmQCRBc442ua5u1utKliC64GtBSlV+nHXGBYn5jfgd44
aZNhbNNU/fZJXFIp88Yqm5aBkAw3tWnNzNLCl8BlbEtrOOf7QAP+4GlwI3lsioUl++7qy27vhmAI
isx8yXpLLZ0wmMN8Im+lx6yOAw31DNOvZ5Ij0pMX59tW6ypKJzYzoo223QR+PvLI+TMoZVZtsCpt
EnfspDwnYrZbAw6l8kv2VS45OpFWGJVGBEV5GrxoH1XNgaxguswZfoHP4t7yDSPo5WQQVQ0ROooA
nnZPeuF1MIT26FEYoiOzjnF0NC3pQVKWG/cXjiwCRrWRM0jHZzpV/MQG21Ibg8nUpMtf0g2bTYYA
c6EYZ3JSQUvEzmIudTuJ15pW7RLfeaYCJGVCL78LG2JDOiBmEXZ9Nbo3XzfCZQgbngSG9IJo8Ier
D3JrRtG1ywzIHrnPr3PGkRnpdUJnCHUbpHXKPgmU3pT9gpg/bSz3npchWfNTmO26Qa7GjpuVRQlp
C8cOAHVqO9Ckw2qfjSb4x4yOvLf0RWESfMHE+BkQIAq7OH5TDZLIPrDSfW1X0aZmxQHc03m3h8h5
kvzOJwQsQyeTE7/xfGuX8Z9yhJkHSBjxcDVuqMq8PQZ22CkEZq1RlQzAe6Glw8UpRxSoZuec7MR8
Dv2CUZXBlALlxIqNPv5Q2cTLtovMFfINEJzjT4Y+5yktSJANbTSmQRdgf0fLMUBu1YglBYtEDZqH
zTZXvK6Tdw9DBnb6gONXr89YMKoFw88nzix9a/ELEmIyFvo0/BKjVHOqJbT2UfxOWUqv4gRlZqGB
2pII+xhKgy4LjXYTFFG2sP3RXrfVT98pi7n3YYrXwXYp2LsuLFdVC0N56XLA4LeiNc3Yi5AuhbFn
qwO6WBZsg1aZbfK+OSDORM/i3w/6fuEZJNlXVt2t4XRGW9+FXi8AAa9J9zBXTtle0paXwCdMiAiA
jbvqJrYHIOuJlU5o6tVALmcKvqOEUVO7ubPqfck+OlmrqOhXfoZ4CQUNUS9RZJ+jZFEFf7QGbYAP
TYAUFAda2CDqjVmyDw8hrWVAjKwKYkYQf+gRt3EtjC03IFAGdGrP0Mw+TSGeHNP+kDJ4Q0ZdQvHO
sDvx4FAvr0jUFHt7vKFW+tRZ/C7YBf40NRktm4Dy1ZLJPgxseYNo23NYgRupvzIDN3kGwCOcGNaU
Uf+dDwLxkTlyx3bz2sPAOBowzoi9CChbfs9Up9HigVCI/WgxQMmwYCUvxqgWO7tu3hxnMZkmXrLR
f5oIrV/ZKTtl6GiC9BX0xYzgo1Xctvk6tn6ZPQUGNbK/CsF4G2bElivhkuUiAe/QoWjpAu23rF2Q
Gb5xQZ2Yb+AB1rTBu0yCgMiDN77toyX0cYMPtiL9d+UxtesmWrghBzmTVpFYMbaDJGh82ryi6MEM
bmgkAKJiZULNgXd9lFjY4DTqCWuEMoHM7JtE4lQV95tqmIQEuI4BHYOvjuOfSLJQ+2oRMRUekEeB
ag+qWux59aFKmlPWc6A2xMZapBFEFHGu7dQ069+uU7/z5D+z3SdFAU0JwtJQ7LtBt66Qh1eCMJI8
w52FQpD8FdX+GKiwti6dJHNJrlFkUWY/+OgboysQagiSZVktWwhoa1bxMOgVnIbQz4wLCnkkQdUL
BFeGQlq+xth+NRIi6ZDIv+SE+mwoUxGLu19InNZh465Mvf1FUgpPNV2MVmecxN6zlSP0QmKnHcbS
Jlsqj06GnQoqcSBNDfot9Ey46MMmbZduAzxEAz/Mg1Iyzy9m/O2YnLScJWUbs8QmfNOAVrp3lfOr
r4tPfSCsD3DATqu7YS10NJOD24ndwGRx0ebtqY9JFWfI53v2e9txkVsqIybFAzxJOquZVtq77N9w
CsMeMvUbonVjYfHao6nelA5FQVhQQwinesMAZK/q6P8Rdh5LcivREf0hIQKuYLZt0H78DMnZIDg0
8AWgABTM1+ugKYUU2mjDeI/kkMPuRpm8mScBUOi2p4cioIHLSelzmIr0O/1+wJfq8zxz1gI9Kzm9
7+0if6EkGgKNgKySOtz7YoNPpAGtpTLL5sEgM9xZWOvqknaGmHWRs1+ateQl7Jotsw+wn87BMWNk
uj4ILrs5ABY+41347CaS/a60D0yJP1dNqIzHX41Pf4dJC5y2E1TjhYGryKEdjJzFTQNaRUuDiA7G
9qYqKENxWRb7qcx/lSYezNoyrCMj82iEbbdj3kUI3kufaQpIroP9wEgiixaJ5Ef3EUJ+1Z25MYWc
u0BYZY3/M5adQMxgMRVzy8nI5JuV6lnZyUcpvfZkG7/SZm/oXatLa292cHrTqd+RmTj2Wn9rWkWX
GYX3q/zPQ+P2EZaDhuCbep1hK0Q0I24zxfbthikhe2f9sATe2RvXE3UZdhfOwIZrMTyR7OpAqVAj
+3zeVmZLPjVudm7eQ4UggG751pFYhBFhMabEi48DDghwGdN0EAJ3daqciGFbcfL6g1iy372Y/WNr
+Qe31ZA3bU2IaOFZsgoTcmXfn6CCAv/KWQrqxSOXZ4F/DTkh5Rctz3nsxzz25F3Zgx867OyoFyIK
e9uJJtrWd71rX5gkIHwW2a4SCFEKovEgi/I4kWZa4v63mYYvZu0BW4ajvCvUeHJoiujjESHMISrg
k2vbhvPBWWJ58PPuHBg+7BdaGnLEiAKfFRZ91b/2gsXUkQ6lfE7/WYbSeKE065aRbPT8L1l14Q/T
x8TUZxWgXtFzd4EBF1cgnFxKEQB8KcUxiTCnj6aWMX6hj4suAEHlz5jBFY1L4EyTnEbQLECkC+Pi
9XkMjSoLt5KWO8r+WAPhAXreAjjAA6Q7WQndijH1IHjwaPpDYcai5FYQOXiLKbcK91IFaeQNcUr1
SXceath+gaL1g4ThU+1jM2lH75yF7sIRra5o0Tji8f2WpG5BOVO6En3UOSUQSnXL9DPsbKCdeagO
WfiHg1Z6qCb/Ccmf0ijN2KSegX5nlYzywHrqWJQPAZN01GBj3wh95uW+pZA6wF/Ez8GEA7EEiE8y
kJ6rfr/gPtkE8ZiSg14wCLU7cif5Jhic302AdjEHeN8ZeW0nLEyIazl6YspBnbzwRiQKlxw9YftF
CY9TB41iBAiKwvyAmHUkUgD9RsKb6j0QaLrB57gpO0womACLHZjibebiNR8Dk88UsDEnJeDEQJQW
Eis4YC5t8Qjj3kC+twOeRxy0Sdt9g+feRFxUcNhACAX8UEEsAhsI8OvoxsNWU0CxH6D4bwEwUYZi
Tj/hJfcWCo7CyFrCr6dWjrrrdDuN1gPv4HLUc4tPIXwXnPxOyql2ox9/+d1waogj7pkYQxjEC716
Nhn5lDXGzZLqBNIOgHDQEy49U0F8Gb+147g7FPAksoeDTb/DQQGkssFFbutl4rJPeAbs04z0e+u6
5ELAvN8DT5NP7XxtDXJmHaVQeDGKhCVtaaLElM6176QEoN/8qXv5XBMGYn1geOLLH3j78kOTLT9q
1hZeMw+WuLeamXnb7I49A1olvVEvhrBhkXOdYytkDXTNGekzPZCc5b5PreaeeF7k+MBXsAffejhJ
0RoG32aVdZkpkNwmVCtawdEbjJm4SrDslJWCD50UOvbPwrYAs/dIsywQPaqJ95At/QjiTNJktNBm
Y46vsR2E1zSbPyBHzXtlPNOG+zn7zrMv9YIImRZR3OVq6y28RplTWeQMbKzWLGp2gOerdX8Vthif
m7XqkQrtCy1/r6b6nsFxwsrmbxh4YvFQlKpirI8CzmG7NkvZYodwg0lL0zwC9hhzpmBJcBnYzw/T
YFQPQpooonN7HqzcpzgB0nXoOmhk+TeF2XfPyXctHuTW1mILiZTLQdA10yM4gIdySsd9X3H79WnQ
G+E4HZImEwfL5q0cSsagAPqMyuye8MRh+KrokBJ2cY5T7e/DqluYaU+fStavId/5ZsxwOmms0EoA
v0u/l1k175NjTU1gZjMX6N9MmqQeYAIcmVZm2PvS96zBgiHc3omkBTKQCFvUus5+aJyotY3L3LTT
Ft/VS40avW/HL/pFg31akdCspLx07XAch2F5tAnHC9pPZxxGL4x/SL8FMDoxHYM5CsAuBVTFqsbb
+8bU0x5Cpi5r6BSwKjYW31nPtbgeiIXuUM3xilfOpex/5k3hXy21sSQVyks8nToc/Vus6S2lYPHD
ktJX1Yjk7A3w0RIJ5cVraDOEPF1ypt2MefujGboPF/jqTGfVliPXEAWdevST2uB4MJ9YU5tDlw3f
Y51aR8DJXwxykzMas7NxEmyWenSxzdnGfhFD9jr43hmbLYHwEFbnAiet/QFrvT8Prv4lyvzPUDo8
MeHAhWEaKJ7PqNLr3kJZi32J4XkP1uUPoLAXZF7aaVx74i7l4/HOvzxN+UbV0qF8KOFVo3O0E0Sj
jttZumxb6tZxQuT6LIbindorWl7KugVdhM6fKyj42TLwCGCrMrPy0HhZDztzPs7WkLDS24I6kvAp
T8ftsMpWnk9Xn52snWATWGXCIEgJOc4Fd/QPqXCKnc2Z0HWH5QbT8ugEwtlA5UG21UhNXEAZ95hr
2VXj1wd6OCiJzhF62gagj17qk93b37HVDWuBhbm3nF+ZzqhxzV5nv2BalE8f2Pt+N27K1wg8Sy46
SdaDkfPsl8Abb42P4b9dKG6e+wX75xzOD7MitvPgdLyxA04WqHO8RyKzUakdaW+c8WtauoeeyRoW
S9IIvcHxT2KqJW5GZxxNbxuvnI89w11odf1zjD2C4zNs/XxlWWYPDXmAi+nLn7Yqr34DS8qzrdug
xd8uLQtcD8WjN7RU7NobYFw6ggwOvGsWyHVM4qw0+5yqa9vhQuROqRX327RD+PK5dIDdkqhBcYT0
1h+ShYmmyORV+OVt1G+NBMw4jkZz1DHzNVFRmcuW8MNTeXoTFYYPayg5UPB8Bjl3vXHfBLnDwoGB
bFDGn9mxP3RqAHN3JSkvEopBw4DXIo6wcfjbsdfcuEOCWR74jPCx/kxjdUxKnnx4ZF19gmLf7drW
GM55swqzVD5SQGsGfXk1rfnnYDbmeQjkT8QYE14qarG0ZvWcygcsde/QvZxjrfJPmz62HaerLy0k
7KEWH6/qho9BGh4FEAeHxzDP454+ZcrQJ7lcwg7cXLOk31AaaQovU7zFmYurEnn+QOb/bzq3TzSJ
71trKi6xiRthKPyG99G4+GarvxmlOpoNTPDRAKTuuRmPC/k7FskXfFbG1hiSn6M5ukdKmUkosr9u
pTI00z0TQRtgPZz/50LomOpohynmXH5mafZo09CnZ24uGtxmEkN7yH0+i7S3P1HUWe67lUo7O93N
6NPHgW5AF1M+9zhOkYHAI1jNv8fYJFhIC14yM9L6lvp9/thuJMOYxFb2IRbEWpspH7cFkdjdIHSk
KB10lNanysE7RsDydW2sovnV+QZDZt4OqNVsO5AIueVy0UEkGcZvyuh+GCVtK84CHHOekQAp33uF
so7h3Jpu0jo3XRaNiyAIoqHNscH/7pYlWfOmz0GMa0g5Gbi9cNlpx6YxhHw+cANOp5gtYKMp2neU
lPl5MLNvcLIuM3W7R2FnHPhyw2KNW9XuQmdPAb0WqY8jqWc6fomVeOh9Gu55rWi+bBX9NnG7xvmp
JwggKGyXOv6Z5pS6TQnPrxsbGZ0U3stY55TvUdUZ6YYQTW4tL3adPSnaefnA589FML72PjrcMH/M
emheyZ1GFL3/IMlQX/GUfngkqCaq3yYZ3yo1vSY13iKvjV8Zb3Dxs39mE/r7WsXs6J9tl6JPxZa8
Dt+1ZXKZJ0Vaphm3gT4x910AkM7PuuJa6xYvp6bC0CzpH0m57bJez3/a2KK/JHeuA+5sMalPK5zR
zjt+Y7UWbWkr/i1V1l3GnFcqBK5DkJCpQWbK8mqVcfHvB17iTc/Ih+KneDkMVfKrDvL1zJf+dsig
H6h+hspm0//lBj75Jc7Ikj5lHOtc5xhljkIdl6bjnS9o8XS482MFBE/0pRy8ewo0Oyrmxo/NJ882
6Uaq7c98+DMhAmzGxLRu3TCzmfop1Ny2/poc/TeruPA4M6ZT+XtOgJRaI8Jn6XrfcxhhSWG1m9Hh
+qBL51OmTnCE3k8rBWMmIRNURXTYZuYUWOSH2qChiZyizdNUiRuWjX02uunRxmxBYinfY2sdaKjy
3hR9XjxFXMcTae50ggSc6Dxyhok+Vmc0j03JUWohhGviCtgsIxIiD+noss/hpzF2ROLtgHsxpuzg
WGAXapbe3XfK+dMzbQgt52viarlZzG7PAb58HNBIGVdozviwi3VjInVhBuLK5dAc6o2o9ACSlaKO
NZgEJnT54ThUChosann7DZgL8Sdbk6fX1XtsLGz4BtUBzrDWDQRri0EznH0z/9OncXmuavmTm91H
sECoxTIL9EB3L10YtAeFkJ2Za1X5FKBPughD+ufsamITrOiiBGE+41Gy/6Si/81rblHbgRyeZ0n7
2eBltqc45rJFnTlJuUM45eK5hF9rpAtNF8BClrWyDC+X7oJkzzf6KXyGF44Iv4UsVypbr9tYtGzj
bz7hwekpRiRRwzqwjhS8Tp1Q334EDSKzoF0F6/S81xMfPJNLmIkamIrBjXyPMxJLZelDzm3dmyM4
FrglccsFcSjijvsZgygu6v4zk8m0xx2IBCIaNOCJ+zXHO9CaSR5EzH/ZaYxzB+kDcCYFZZ2o2Tp0
zDDRcK9FPvLStna2oyBl58K/3eiZm1WYuq9LqMtzYE3fhiClQKGoz+hp1HGDu45ajXrue1EXz95N
Mdy6IPXsNGatvWVZOOW6g2mOzW2GiJrikV9S3NR+iYOs7Ra11RZrjUjL94wyrDRo4zNmC8obSmZv
k3y0YkEgK06PC5f4rcl5154Gbqs5jIZQ071VLPDjiWWcDMWnnp44mrgyRILQ8RDCGORu/bF+sGiB
Ii9MNKW301tBzmfv6C/bCdfeAsihfkG1U1IjwgOj5CZkpS+tZx+Y7MaRbkku9BwZM7OyuNV3B7eu
qCmzCyb/4luTjrDH8Hk7VDxA2LJOzD3ITSxrEtV7lQrKtwjKk4SfSdGdR+AW1L34M+CJD8cfMbcL
KGTVyaq8VzutQ6wYFqIqh48uJp7NsKD5arniz9n33lTjvg1mOt57PogAoHlGOJzqADsHnUfbghe9
oiphS5VOt4lpS2piIvWxQJ/3A86lQ42yPi4WUImRDmVcFkCJgUn3+O/XSRqVL8zltn2VIQv0KX9i
wI2tm51nlBGcdjQDbOvhW4V9shZx8aLq8jiKftgbKubk0wSnCQGAi3zIUc0ASUp85jCUnw0t6Zs8
tn8kwqnO4aoNrjKKp2aSHWMLZDkPHCakxK8a20TQq29AcYhEQOzaBSt034Iq7luMuXndT4E0MmKW
tHakS3XVnbC3TMI3gxo7vveKK3GF0oYOmALG3gZwXfZzzZ/k+7wGBEgE6514Mcj6hoo9NpgepJdg
DTIRynucLVlO00XWT7+quJyOYTVQRF0zze/cbxgv8Gz6A6VOEyBT5dBKN1UtzaYM5qoenXz0lNyF
Qv7KSaCbbWBCMZgPuYundch484N1aoRDQN7wke9aB3Q8JnqJakeWn4v02t4tnocw+zau/mSXWJlt
1ITgaIT0nsPEjZ+90mGSXS43rwiu3WRsa4qpL54wGAbL9m8ZUvBNOpkHyl+qSwXRpkokknBo/EyI
Vhxa7TGCIhZMKhLpWWfLRSQxYOy1MSzmHzS3Bud/P0MNitkchHVv793OKuQQYfpn5powjAHKLmEx
nEZoLiJFQ1MJRHC9SJdSxa8JXsA+hjvIRcjs4J9RMWTE6JpETiqs7oeZM7DgnAxvQpG1hFfTazu4
DnHD7MLnUyTUGwaci+Ul3m5ZxpB0MtzQel62fG6C8zyAVV2SeRPm9XMDyHRnSI7aSW9/evTGbPOX
YDCMiCOOiFjlNkp7f4YB7vE0NUu0WuCCOXhnP65PxKQgMLQOY7pQXRZWBKfnEGwlYjplAJ31PP/h
KkevuMenltuJYXTTNZTzhRivt2/1vHcVdxCtRbev2IN7UlHnWdMU3jVtVGj55rTezXGC5UGNUJyS
cCy2aJCnKgfjnRlzteVgsna0t+ekd16GtIWU0Qh6SwZusMK/tG46b3AY7j3puGeyizwKUxHvg3E6
unr8MgeKaDB413iYvEckR86baAa7iranPfPs5bowaFuKyok4BuOdgKjSe7lzXN5LaX6OJIJe4zUi
MhVfcJirR+2pB1X8msrxCalCXxsPCQncIiGpqSRig6iD+eZcww6LWuG7aObp9xzsDRPDH2PNGJT0
LjFwIrZ77Jh/GagJBI/00RXUinu9k0Crsd6NPLwVeXWznLjBwWkaO3zNzwnBn4y+nItboZWWpvWh
R3MbzKBWZK//DFlXRVhDaJeE+r50P+DO4Ehx8FNr9SkLJj0da/Ti8RHOSi7pIYC9hGfp2K6uRm+h
WM9FrB46ejbb+a0LaCOTPeeSQnIPiClhTgkx2JXAjaOpLK8JcCWJqI+Vs7zFSWpe57DZzSUjK9jK
aYMiGRDZcRPkGRx70UgQnh0o4/qckCAo/7gy9Lc4uT6Nuu538WJFAowVF+LkjeQszvKydNnxSYub
ek/KS4FrHIUnogR7apAyaLB8kLi0JnZ2HJwZvEXlat6fGXT06fhs1Qb5QNPBOJKE/tmpXxSIGL8/
FD4mNLwXn2GhjU2wtC7ZRYp2Nc5007FWJ3B+zTlRBZ4TOdPfskD/tYdXM1EMhPk4Ty39c4XpJM+F
Z6I/PEI3nw9IcVcT48vGCo1ml2GIjarupQnkjPqX0fgde2eizHFEaIJOUYsGd4v2m4mSe3dJ9gxo
KDqqTAQAh26Lde/2BsrEA5Pb/uQZ+zqHTuhDisRPOEKTmSuj2tv0r+zSyQd+j+aF8DEu+ssXQGHs
vK/34UyuhQPnYa2MT4AHztmZEmswNUyQA72UkX+GyNNdWmF+WMiMQvJIMAVMIfLZ7pUk20focTJi
CaF/izy/stCbla6fp17fRmVjZ+f40CBCYQFOb1WchruEWzv8BmSMCcgyxWvGGiJB0KeKbvKNo6Gt
T71srex1RHxHjiQ6guEoqCuA0JrLSscpq5wM/ZCgOZ4ns3kB3XnQJElZ8FRIQ0//ZFnUhLZOQ9+Y
9n9wnG5xn1zbgswGTbvwEawmuLVYWzdq1hTSDuKcuC7JbK+/NWTfIj9/so0nCwb6pTDR2SDHHx3O
TpulMRIujIFJxA17o5iojVRzEEZ3zkVtjli1VJo8EfKl+auucfnRututwT5IQbwduOKwJsHXmfjA
OdMyb1UKiqwWSf94x3HJQrN3lcw+UfDClsx+Ty3TxTfoEpKWwQWIHLnT+t4xcCoqT4SvD1yecFn6
WDkrhv2ILm93X6glWbogCbkHc67wpaThJcVJvwUYXTDAR9K7/zZOh8UFF3Cwuee7V+2qNUGp5iMf
w6UjUZdhfcar9o49CYVYNqeO8BSiIJRPXkVOZlm+J1SVsz6HyRttSevJRX9NIIZcIziYnHOf2be6
ZzzYNiJbyn5ZWWp7fyEcMSK5LlgBsb4unCCytsDW7A3TrcgCqtUb66RwvL53kpjdQtvEJKBW1DEx
yySFbpBi5X0HoMJ9YDFftJYvIXUfj7YBRH/9Sy1Rk7JQnb7GdR6wcxTEMnUq33T4EzczB0+Y8Ic7
dYBzc0ZDIBnflC+xyP9wamY804bON1UnCq8j5ZEih7d7f8e8rJ7OsC6fxESJ5t2SCquECsAVJTdi
gQAn69D0YUx0+1g9wjc+30dgEu7j2kOxi6GyEBVaKfmthZ9S27m9tVvx6x9+rXJ7983jyLxKuZx0
OM2TLCZchlg6gFYJfbJiLZayILpnfO8/yAWRJ+3pYR/U08Is5XUKD93E0JkiaePoBdXJBIf7UjME
3kIVZYZJE8zFk/7t/vVDiUUgdPwPMZFZTPAhOUZ58DnjaCT2/Z0cQ/2ajsZ6yncNwKL7v1bTQwXT
pOavsSfCh7PO3wlzQgpLC0ympSZ7bmqCmKA4yOOyUXMmLcUuR/46cp76I2vOEDA92MqoTT8kBhDS
JBD5ddTl20jNKyHWsCNhRxCnoGsp4uFx2MA6QnOqfWON/OF2pnkSEyYqbCDhWydPao3ZDWDf75Te
CsjwvhiSmANSAtBhPb01dKNjni5ultlNO5fww8WtfQoL5ol6nJ71ccQPZ+ha/J5Kh6Qb+u4Aymqu
2JUoEOeubMk/KwHk0qwRPAI4cCOWOccjmk63idbGtGuyB1yKuE/TsTh6S1m8jG4QzbkF52jxX601
EdJ3Vfso+b9O4cqtYwnRB7S8bwr1NcRoxLgV0mdpTQ42K966nArZaMr65fuUc+KrxieZ6uZ9hk7F
izQlt0J+RxYeb+MK1aUeO8YGOzxNo//DdFxuMMPUVNvhH0Oks6prE8/zU95yzFZLQuimmi/E3btn
5XJYvNOTrNQbsOrVOGvLKolcidmKpce7VMtvWmrr/UxakoAuny4sHK+0qXW7NA3rD7uu1/qt+sm2
qQ1OzIoNqdc+ZJl8jbiTU8VjxxjbbYKjYSRYZtdJt70mY/Q4zk+NBH4Yk6u/42EyjZ3KSylyLnNt
bas7kYXdN7tgV1NXm8kCrbiVsVO9+RO1qTrPqTNBym3eJWURF3/OQD6Wjvug4nZh7/KfDCFZBxyr
vMyd2sYS8WaeU+yPXe4SDBstJFNtoob/UMPE/TEf4NLAAhpxJm4ysGNRWXbXhhzcufBj56EOwzJy
rYAArkuVsZuE+VlIjsQ9C/CTw7x4zUDfX1SsCfumobkH4yuWT3IN91iiolwFWxWOnpoH8BjMoz7i
xKXYmJzYwXWr+dqhVaUrTDWBlGU5/uO4hnXnNKac3CHtPPrUSZplykV7fUvitCOwXqDK8/vIhjC4
fTCMNIzkisckCmJNXnOTJMWjQcVMkufxXLuCnu4V1cfBLtzIcZQvRq78SHb48v7nqxPT/AJ34D+q
gbEHl+fyWDrpT6zmp4LYezbV6uCiQu6nmnY0rp/1Az8R0aJw4ZravbQrBFJmCDaVPGWm+KjTPrrj
uZSLw/5OpJuqCmdEv6zrRvo6SVtRsWFu7gsigUrQF5KWw67EOtBw/Zm05pJcB2hWBDzHKfmHUqur
fVtp83rfbOvM/SWGVEPyyMcrpQ/jdTDJQI2OsI5598ho5Momva7v//1DFVDkQPlXM9YvI1oC5yV+
yfXiX80IUuj+f4tD03g7jkM0HLkRzN+dOFCkrXvsCA0fAjG7zoshu33bK/0pe864mAmdW1JX2RUP
A7+gETQEpjXOPR89/bo9bRbfhX3xdBqeJH2i2yWp8u/l4DOq9ajEqJVnIUqsEO1S/9Jx4PzI/Paq
ze9TG2d/INrg47CQqP9Rg7pawFOL/yRmStjCIwEAjfnDMAoEANH/QOPVfkuqpp2SyCpwAbhYDe8M
mR6DwMZCWXe8dljxjva7mK0Pqiqdm8o+7gttTIEEJLXuu69yc8uaEj5OTcw3IZMnaIrixQZjMRbu
HsIum/7YyhumsmerbwzKrBL+cSu907Diz5EIyJkAZHyk4W7Z39EJOhmfKC8pGXLPzWk2/PRdzuHL
HMjwYW6t7H3ILFQ2PxeX+y86ax5OsKP3U8tRnaZjrPlGfglwm9/qqWjQ3kj1L92oDoYGN9rEFo5a
f9TnvlTTYczH4rlrWIw7F0V3Zqc75bN4+cdGy0cIAEmy4lXKAxYRes9iJIKs1Y80mKLOWvgN1vjO
Is3Lvw2/DXSIs51hFUE/o+dbmRyKssi3/3tzyEvRpmTxXlPKG25L6ZPaBg3ZyeE9R3TE5TYZlykl
sYL3t7smLizJrLjd1xMjkRM0Ot8lsQKC0OAUsql4UI6evxRXCjaWEzoFF4eBEaNftNkXOINnnxXr
2hIahCyugpNpFu1+HH3oKMTO90mtpltb/r2fcOgCgqmcwH2yx96PitIqLv/2d3pa5qc6aD60K0L0
W1aj1CUYiOGD+qHcemmarH4I7Nx9yZm9Ll7TbEPTnTmWJjZizXDyQsW0pqeNjbS8j/Y4xyc+lIpS
lrjcZgRMdgyPzyaOqsc+rpmLrzEgZknB879vAVOhgd9HN0fHT5pvM+bA1WwH1qVrmrORjxgGcbme
vdT9iA36Uy1KBs94A2DiwRVqcNqvrZP5kS0W4QmYEa/l+kVBaz1JkClc0etnzyCIVhUxxhKWf3LE
eKlU9cuFRtB3Q/2WKPOGBdBDA/L4Pw7wW4Nk/Juk3Hpr5C4xt6a75p5sH0m9cWfgcWAtmb+T8YbD
tv6bfFJVgza4rBF3p/Yxta5N7e1G21TXOzdmEM1/IX3+IckcOzc37phU23LExcyEn/GNaFH2mkeM
V+6vjpEAj9X+DvktmAg5veM+66QBW1CJEzafh7xMm+0dI2Pp3H1KdIrrFacfXve/AEV4OviPUaQH
UtNgKpR4vH8rFiL7WglLW2UHamGfDgRzkZNwn3Xm/GNImd1WXfdICke8huM7pIPDUubpz6Ss9bZw
LfTJzAujwmSeAr/mcMekDjqroqFwnuqB+gefNnmaDeDCEsAGhpqvcfn/urIQn9EEQGvm5v7kn+4A
4/uqL1LOym3inyjJpRQ2y0DxtDCPwQUCeOw4Tt7vbQ0lRFvMEhjH15saZqpk35VZfRg9OrLCIftr
gvSr8f9HU8WRFo+fcySFjLN9DZ/peHRP+ajJQ/ke9sO2n/baYxit79wB+rNOYwFFEc9Ztu/ckLI5
iyOyt2aNIQ0w0Ginr87E1CILeyuH3sM5EEM5+fefBskQ9Be1s6hU+nCCYNyFeSaOOBzEhw7o65pt
+Sk72tIlCCtWo6HeDNJzdtaKwBQEli5x1v6aXLJPd9rkrPCxmHMP/7cO/Ne568OdUn9pCCGSapf8
0NiMCUHUbpEeR4Y4Gi8tQb8oqNz8ZMTxm4A49KhYe9qVgYUdld+q0V3q0Qw36l6LEDYc0TGDZKTU
c1+40cwJEbsWJ50xxkl0vxI0gW+erOzBWOiJNcbJepGxi5JatF9NOxuM4eFyCHCaG8WWc18r76sm
q2cjB5uR8AWMWr3lIggAf4QyFdQIB/fvqrTSC6beZNc3gLKFDytpNJwQ1pV9NK3kr0Y2jsq5Yri6
Xubn8YoRpTqG2HkOc+hds6bP3qr+yom++d67Fecf5WVvAEHogV2fUXqO719JXVdxpUe5i4I6pGxS
G36kgk6eG0PyOHnOqwsOpe3tTeen6hepzKtlMivPCHI/jnHwl9CZjRDn/ZWQCp86T39bMneIoDAi
DcRu/FZTOKNT77BgZNnijB4e6944UujmAgBnEsrsiKRnmcG9TriQVWmMVXsAJbce4A1qraP7opKY
AbuF6Hc8ustDYi8MElnJRp9Pt07nAw1/3HE9Qs8iRfGV0jtpDDJXN5w+EwoaLr5YggtrZAEBhplX
yRr72rCexdUyvnU2l9SgdD9YtvLfWTk8u1UV4A1JzkzW5l2Dqn+cG0s9BHxsN4VidDbV9D3fd/t1
yI3MNl/v3/Pcv8pgap4s1aJNW5wLmjztrg7s+9PSm6f7ZibW+LRyTR7jvS7sCmMRW9z9Z+c2+WHA
LALvGI68IH6wzxL1UlujzbschGdRjs9uaR/bNWreNvZzNxqEADx9zmyy4MFyBVky7HGfVm9zPC+A
IjhBlVz/xBp4h3DkMFlcb7UQF18s6KxnHhh8UcvAGd3J8kiYWj3/zy8UZSyOlIYgS7bpU7xKCnMZ
/8UuJiIC17+QV51IjbUoH3oLJqUgqbv1qyA4c6X8qbHbMBpn7TKcwt9nTYzbbz1VpDI4exnYhdHy
nx2Zv5KHo6u0TuhfX3PMsvPSnRxgBXDenxGQtdpKszylU1dfCUDHtyHEXtQGRfPUJ4xkbTaNfjs1
nbMj/fkdbyWIaSLbW+G0fxcMCKcSbyD7Fn2/nB7p7YUEXoUG0984MU5LTjSS/TE5COoBbo3UHHOY
ZhBJgJTexCl2OYpE62k+Gq2XgqWevcdUVY//kMTCDaMhLWiRBQS7XqALhTQI5wcn01r6A20nXdMK
XKxBXTFVyeuj2bbvXjHTub0qIoaVn3lhoFEMZFnvPzXHw7uATrMVldVG3O6TXRdmn62Wh7Iqvw2M
OB+MTnwWHrogJXEHiAOveAPHd6EBxNXDShS9LyRI1g9Vjyps1sJ7K3LzlqVw/XspoIBXY3X6j4Y/
PkO7tDZp2Lac9ynMdAhYR/9h2qn00X8E2737WAui50Z5tmh6QHxNPqZEIEYsu5Zj0ES4MKMYBEd1
+xf0T7ZkJ9wuRxToTzNcXawKMD+VuRvZ0sfuoD2MVCO3TvdBRQ/DyZREH47xp653XzFT7olMsR3k
9us4hV+N7e1lDexnqSm4LBLx1DX91YbugbDOd+Hmx5IAZ1JreHU+rXKME39hG3rvZoqywh62XCDF
yfFzsvK2i4m2GF/SgW5zk304j9UrNz2ARIxyiSz3Yc3EgEh6gwdHZT1KyLw3yE/jQR7jgqh56uCd
UlcrYNzYOoyVFsoK3MraJxZOc+yUhmOazJJ5TWk3OUr1/7TRMAf9PwUNlmOZwvNtV7g0a1gu7WX/
u8siozt1KtAHNqUqwpNh+4exd9QTlAXIK1lMuGH23+LKlq+dUVMXb8QYQGTzB13Vfl5/beJg+4qP
yABfUtPa7mBgJ/XPjF317RNA+N2/yoeaoRrI66uvF3+XWvESVajYRqaD54Ho1D406u9xWMuj4eX/
yd6ZNEeuZFf6r8hqjyfHDMgkLQIxDwwyOHMD45SOeZ5/vT5Evm5VZktVXb1rMy0e7WUmg4wBcL9+
7znfecMTWD90jr2Z4uHgJ2J4dAXTkuhYDQ6DM3t0t0bL1NvS0FP5rjD3pW1n9yn9B39M7G3tawAp
NUjUnRnH20CUr9dtK7bkAEX4pKQ+S4CUvDwjVnddm2FDNU/XblTCcLgTenCCIiZ+bujVjMLMJvx8
tUobq6g5H6GWBDBR5LSqNUbB192aq+TBUTJ64oKhqjsvdEKULNCoka40BhbB6Rz5BZe5pSHbiVx0
RiVYgxlkZ2vj0YhBm3N+F+tprO2VjIZqG5kD22cfyJOkLKKw5ogv+OU7zcAwCMGu1TRiWHpHngrt
4qqNfmoFoUjofAuM8gn1gu4beH9Yc1rLiG66LsReEUIO7eYG2TB/MSeGX05cPzSa3RFrbTG5upKy
VEMp9k2laFtDwac74QY5FKP2ouBWPGhpoBxQQYl1CXmJtlXlnq9fymkgZcTHEXPFHUXusBxoZX3n
JjgBshVi+ZZrDSAPVziseH61oPXd49AHHtCVTvakVS21uxQ7RyMISTM1/RT4xIaLogGfaHznnY4C
2KGXmU2NPOYMdCORKwdZJMzZ5v/LxxpsSZvfNdFr3bspm/R8mrmiQBkFBZ4b2tVdNtolqIeaO9LE
YMRZ50U6nPKsrJruGrrQfOQlUqoi0/ZN6OrQFLR+bTdoeRXGetfjrcNZDgYrjfQZq5obKVEf1RZc
/U6byu7VMIhl0138LlLU5SFqu+JYhuPHFfWSZuUqiZXT9UZwTEdearJkyf2E0ZRMm4FLmCaIsxQ/
ozxsbLaKtLEHKr1J5aI+ohEBroiSj26Zg3eXEMhA+rcTHyEgwjjs91eOftwTm+YwUFnV+FavYw7i
zKkIBINB0ETxTqucaosrcfJI4yPOzCdz5PrQ0iYRSHGI0IAEY+3KyLYOilU8hW4XHXEPW+u89DEC
iulFBtW0r2AHbOj+sleLUO6xbLYr3ZXwMEv7tUC3e7BQwsx1J8Zois9AJ5G1isjJxFXEsm3eX3+3
aCzrmGod21aF41tJ6h5CKeYnJoEEY8bD9zVtIHak5dHCabzayapHmoGNJ8wa4cn8qGvXM9Jza9+7
zTfnnH7JVp0jgqMznueKYL5GJvz11IVvlfb5ZBv3HQ6/FKb8xjCtmHYIXelKw9VhMKn11DRkRVFr
QClVsG90yKMxYpb7ITxLup0LPe7Mw/UVyLYF8Nyur7DcVKEUCC1h386BS2glEKNlpEvAeFSHla61
nxEEcSZ9Vb258oOLcjq0mVkdJw3pUmsQmiNl4ux8Y6SPqGJHUYI73QbzyQz9Q+am8ewW4ysJGzuj
rsbblrCXI/kp3bKDgkMHNFiV+dTvnWC6cX2R3Ex5xt7iYzMMSc++yGZYx62bb2ulJwY4HfyD2xCO
4X8SYWvtCsx358lK934BEQD/1RsqC3APKoKzro+GM2cD5K7YAv1hcNa27IMj7QFSQwYT77hU+9fr
/9Vp0D/Bzn5Rw10i7Ol07fka9G7/zEJh7GRtIe6qq8BmSoqJvXuwpYvTV48fCxF2F+6+V9scR4wS
zeyFV+U6skGGGKZDSUSwMHP4zj9U8xdbzUf2XqIKfNNClNLgW8VoeSv04YO6aPZ9EF4RDP7K6Ax3
x21j0sBSzYNOSjfVzZzsF8s9ORnK3ja1bDPCVlkpSRt7RTS4Jz2kzVIDxdjQwoPlUfQ7EcY/QCIU
exkhZsP4EZIdAl0sls0lVronIWxKjKjX9jJGSQljTV7o4UscL3r1hMnvw69ZypsKF4QJ5bTTmTsG
4KfQG1TBvarYKzEMezrJ3YM11Nba3FeTaR5gW6jrwNDHt1A5D21/4+ftbcWQ+WhrdCVsQ8Ad1afh
kHPK+1nABxwUjtfq0rVkuwgl5P7Q7m/rxFiR7FHfaILiSnYMBbrGwbbZxq9xqtzM3QEj0rOzIDdw
Uyj6zbXkD9hRl/ZoMxtJRvdo0IUU+MwKWNBL1++Y1RUA/Px+4Lyi6sPSTd1xjcCZ7J7bEDn27WSB
zcdYtoV17G6seYpQMnzfFyHnuMbx99JG9FK4ubJMJEa7Mcr7TetA2W2KbWDjpYiZlF+/0MieNSBU
bDn69g2YvWGru0VwVPUi9uwoP0zOEJ0SNMUAZkJ3RVOnP+2R3zHNmL+YwqYlbA/D+tqnJx4GBWKz
5XiTKlWwrP0Ozn7E2CbV/XN0DY1yaeDEBupBztfyESjd5Pa0lrJxwWXonvuo7s48QcixTTHdY1w4
V0q37eb+Tq65Hz3Fk3dtU9QDAczXI10ww7Iq0i6kHkyHErrsxUTIHOJkujd7vLYT1eaONhtzux4l
XeGkp96Efxizoz+gk6RZVCXo/+eDZDgDJkVgRQRca7vryEiUTnWspPkZZFXK8UtZTHpr3Nd9zixt
bvFMinwsM7v2CjeljdnY/SpO1XibWtmsIpuR+yPEIjSj0PFis1lEepwftPnHWkguvAj706YfahSl
Jo8oUh9G8IAyomaV9QZyKg7XcxQ39NqCmXDxQ/FAQzI9V34BIESv59UmkndpqHMd0FFx4l4FLn0Z
OIzfTcK+byXDoetxp0swEGgS4RVuw/62r/kVVDET9FOI++1QTk+pqm2ikLRINKPd9IVNmVgIe09t
Q8Er0YylWUEje37peiYv1+YB/W22AQdm11RaN1hBsrM/dSDrunAV0FADveTWt5p+lnlCSBR8Wsuq
2e/MMaWj3oRocBGJBeNwxNvYr0m89BcQN5vLVPsK9x9kh8iYXpyo/HJskhW0ymXZ6fIm2qCuMsih
ZEBeAsQHPx5srloF5AI1RpTwcRjaF31wL9dR1bWBWRNYnzcLZ6auViKQB5p/PdQI9LKm4Wu7VvJx
/eU/Q49vf8Yw/nUCrvZ7MoNq6ajXDdvVHdu0rN+TGVyLgFZdxU2ghuFeTI62SduhuRB2GSwTZXjT
66EkqsfZl2VAd9Cp45/g+SuvUyb2qsERfVe31cf1DQ9CTd+XIF12GpOJKJn+Tprr/xHmatkGwbI2
T1tj1f49sFfDXprgjMPqNCTjT2GJNoX4eVO7PuWhf2OgfLyJHSJwcmMcbv/Ou/V7sqYmTI5dKjpR
Q7VU9fe41awqC7cZohKBT77smfzfjPOX2LmNayYfpTEW6Pj4YqsFXyz7zz9e/042nNaEiyOgwhJ8
Qsiy12UJ703JEsLtdAGFwTT1u59fChr9ec8E6PoS/vlz+Bf5nf/5idfX2OvPvBirEN3Eb3/89+3q
svrX+RH/+zt+/f5/33znN+/pd/03v+l0v374/Rt++aH82j+f1py+/csfVhk3yXjXflfj5btuk+av
c7r/b//xn76vP+Vh/Ns54Bof4n+fA77/rurvkeTv68+aU4zV+QE/g8AV7Q+Bl1InnXEO8DZsm5jE
/rtu/u0v/JNGY4e0RtsSmoawk0v1f0WBu39obHEqNxVOY8cVBLDOQdLBv/3FcP/ggKiZ0Nwc1dV1
0/1HosDnM/7Pe3p+oqZhw/8VjoM7lhRrnt5vQa9tGzSmy6hvkWffGDNCBJEOqa85R+vEXRjUrX/1
1vwXq8V/9ftIN3d55rah69ZvUa7xMIdMDChtg4ji9qsX56l7GrWvIT1A8/47v0z9tcPx89WptqPZ
rjpn7/4eJm1bVQnUlkPtiO0smZ7kVinOEZZiv8K6YH3PnP9W29Vsej7e2nyfZOraEhddyI2NRPdv
v3bzt0xZng+pxuacYGtqqi1sPrpfOi6arDLQxBhQpDXdV+Ioaf+PmesFqHsKrUeC8WnSgQSriN/8
qLozaCDe+qK/rZrsibyfUzx9hMDTF4Xl7JAnLmysQmFkMvUM70rTutEVwMGuNXOHP0aZoc6iBZ+T
uTW4d0FHMmz1FHfjVu0e6vaHii26nMpVqZOnnrVAvwoc5Qhmv3WgcTZd8bz70IlgDFrGyAsBhTAJ
g5Wsn+ZYLsic2PEWKSYd1QAz5isLpUMCq6YIKXm7nZ3Wth4HUq/pN3UULkyuqpIuVw9kJ8uLBaEP
3vwaAh45inaZwJKwkPjgSUhyzC6UiiDqvTDmd8F8MPQvK0q9wmSsWZHcPALEaNtlpDYwVGiXgbx1
VGWl8aJck1zo4UsOiyrPPI0mHb1+o192s5cb9yD4OqAlAGEZY6Y0A84OwyMqGa9GqsVY36T+56Mi
whIrokmwrACthU0P1A5/qgDCBQjkYvcLz7yHF81rwU0RLsRpZ37/ZH5u8No4OJ44uaX8Kn1Ktgj/
gfAlyxbJagTIyhnVlck77sRP4aQDqFhrUespzlvh1IuMO6/Jn3jNfnzbz9kxqdfYqLfltzHshvEp
odBB8blUelphAwhDhO4cffFbIkXm7BFKY1Hx7nGCRAZ4DHuUmXUCQA4KuFKs5EYFdNVBAy7eRvOr
cBKMUzpRM4LIjRaBG9AYJn19iEOMg1xBSprQGi9FOJhhLVQngMYkz7hQayVMrlquHEPZQp++m1/u
xPUy+XKFwQwfjgampVkEHeZw5SuZjnn91odHt7vE5d08N6PAJA0RoBbxxGG58stzAdHRYlqXZV8d
YnF11Ja2QnnqZAu3P+vKjZa/IY8AwMmN4sfLqX7CW4U9b9FlXIkqVF75rfKxW8DiAb33XCZ8LlDk
PUvn46TUVUJzgbnaS2j7RzpHMf6tByk0f9/8OYQwq7D1IEa61NlZ4Y60/AuXhA+2mbH8YtBQs+vq
SpHBihyFlY6+Yr5MbEQYYuCCM+WKNJBVRr/Nd+JDPmymciKCDt0f5pJhZiqmiK15o4V7mV+hGn0H
fMo1oRlMsmD4KiBs5KYQydZgsKCZXpMoayMH/8Q9iz0etkWyhEvj1Rw3xkZyKuVWiL4rLuK03ig9
mHFeZdh9qznjly/c4xj4pBdy8UEUm9/KknFWCgeqA0meCZhSCu/E5K9yu7hpYlRtyDUjIzmWpvPE
irYCJf4IP/NTxQFJwU40yvCo5wZ9VePUSGNTIhT1NQ0NerpEA6O65BUWsAbR8fN8538VarHiJOFV
9mtf4Ojk8ixMHCHad0wbMsYLLEmAKoalro8Uvk8qmo2iJQ8m/yJPldEHez8+M5UzO+OV4Y6WjcrH
lftz74sn1X9rTYOhi9y7lLDuhGuKTymoOQuWmyhChzdWwAcs8LoqfnDa92gHeH4tB4pAogEpVW9e
F7tUsLTNu0S4QITDgNrgXuFa/NnPxdr6HVd8zAbDmbcofg/ITihyFPeZ84Gha2921g0Rp9e2vl84
TKTe8OINACKozyPayfO1O9+o3AdCdz0hGrS3nJnYnRDqLwwGe0ShLE2VBcyKYf+2SwUInwATr3JX
4y3lXkzKL3ugOTA8lcNTxU0UspZq6ffIDWijCeDJGn3r1aRqzes49k3ITaxguBjKgWmYv0oU6lwG
8A5dxMhiBcxg6Blsi3RktXFaKFXjKeW5bOXaLbV1P8BgSAO8z2QlrZ1MX9ehXFfJ8FnRO1rYmrbG
eLjvDWZqTlK/uJaybHGEzV6TAWH2bCkhlw9vOCwWnmuYfjMwBATIFcyHovPGpPYlJ4Ki1S5VxNvT
n2frKBSWJa56ztSreQ2K+Yz7Bri3tDgmJNuZQZzUEEo5dc4bUBbgueSTi1nDLHA+rIn4+11kmLkL
5TqsdnA/tkLRV4MCuKhyXwsCNUVjHNuUY7MRz5e23PxP4fx3CmeK3b9ROL9n/3R6H7+zX2tnHvNn
7Wz/QU2qqq7pWJTPpiPIfP+zdnb/EDYFMtUzVTA8vLn0+7N2tlUKZEFV7ZiG4NYR/1k72+IPh7p6
rnN11aF0Nv6R2lmfa/dfqmd+vOE4lO4qgfAWTt5f67lsQMqYdKB1dJZXRYEONYXwkfBunOopJ3jF
1bBGElRflQwMZ28MChcmuWP/rCc5ElTjVM0kq2rwH2DTvdHk2yRtuS519VzGE2A21H9OBS5jbktr
8L3JJrz4EmdrTT+QlN/xMI03kKdvqin4EbvJrS+zN6vcJH50x5zxprTsB00Ol0iBJGzGP/Cn3KR4
NVBj3qsW0KkIp3TnBz98OAxwjgwD/mqzbmu8JIY+CdQpAJNAP7/k5adBo9N9kPpwcZR6P2l4D6sw
J9ww30yugWnHh6tMV1s5AehZSbZOjsIJrECTlbhN0NBqOECaU2qYOif7mrpumOJdh6ZnFVJzk35j
JbCyWmavCgPYxDZPYLv6Vd6R6pXJsTg5YV6ckkImbFkYa3KJW7OJCVeRJMmltkt71EpXtjO82AXT
jTmHvDcGa81LPTV15y+ygmfdGxjY5LeWqEvLQhJT9c/xzC0z8+zCLA1bYbtRhpxXT//AmxAgk+Sa
PmUqLUw3htscOMNu6hnfps6Il0gfHjEQjUcNVvDRqi50PdUt/LCNVVYUeRNvoQ1oB6V4LBC12oo3
Oki5QDwceigIW7NJH9HHFxs3ml4I+/oiTsn0Cl27xbljE4U0znbreBs1Cmue2yD/db2yM74IC8Fj
PaRvzMzKZdLeo7uE+UM9kyNzA4GKY3I41A3bRkAWmIkSNkBENZjdwxQrGAKE8DQBODManhMGW8uA
9ERmOxXSCJyiLSKPMAw/izE/NpiV1eLUSeuZnKHSSxz5WRU5ghFyrSdmH5IdMnafHHqgqfwiHGKr
992zFmvCk4GJ8SAfoPcYJXTuOF+COu40vEHqaICKI+sEnGjHdjskhxAK1nIM5YWAIX2ZGh1sWdxh
y8T2afaHBfotc+vQ2YsH1O4ChGI/fuodBVInxK2u+oIosT2TG4NdlBNDF5v4tTBaWm6HcU7nwJlz
7aW5FiKtNU6ZkYp1P2fhaDM5kUEgvskR3FwAq8fHIbE4NhEHnr607oeaoYpCxuoiMnow5Hm6m2oR
I92NUBMN0dqS4sKuZBN9OezQvFTbUbhPhuk/gzUCCEBJR4hf8SS0WTzlPmALo+sTuUCj/PKuZrLs
FdlnK7qzzYKgubDIlACndkoa1CYiELtI1BfQhG/RRHWaNgU+OkPui5nLiPRc5fEx5mmgUvlqgnaG
wxLQnhK2F0kPbmHisJv/G0JdWbeTf6uHFNVJ20RrjaXF6Ap3VWBKLlIQmn1+1xmTugdT2R+MyNlC
aNdxnbX1RpjyoMcAOxinvrWN/GH72crGzmUayS1ciE934nWlPrex2Tv3ig20sUwNwNIVREGz5BOZ
YIpmhF5xbGFIalolo21nV4lI8YJsGmDCFunKt2AxwIl6L3FfrcMj0TDuKgJq2mnY/3WdXAbXKNDp
NykiJFx6ii1uG8gRCxGIxxJhM8YpVrbRaI/cx5eCGGrPLJTvrDe2gRwfVV9lpu1BLsCvP0L8h5bz
7soBl3zN+5UNFSEx9rvEAw4li+M67mmQHSnZFRBjjFRH/FRoFPFRWS7jhFMB3qg4IR3T9x24yfjo
2SH2aVqAusOMoj0aI+qFyeB1QMP5HrL3uFLFAuYSK+V8r4nkzc25YbUsfciD7EVJSZT2Cx2Bd/Ea
lo7z/9DPg2YTFt9f4fvv7bhfWnz/v/TrDFrU/33ZcXxvuvD9l5pjfsDPmkNz/tAI5zQFm59jWHN3
+GfFoYk/wAkIzTVt1dR1TdDi+7PgMJ0/uJF04VLdunPFQZnyZ7PONP/gZzimjbnZsGjkqf9QwUEK
3C8Vx9zC0kwQfzqtP0vnqfxWcQgscqNKRPKSG3MTZG1xqJQEyqGWDCtFb2Bgm7E8QK1ajGmxn9w7
CHvLwIF1C5+xGj0S7qoWYm1xaXyfNpgJNyYmcaF2FM/C3OLk4KejOnOga1I+u2ih5dRaK6juGtp5
UEiYea29CB7SIr1NkkR9Si3tbBCsO6nxy1SzkBvd7P5rcYWG7XGkZDEx1/ktptqx1Z+TcBJeIoNt
XUjaFy0qI9PdJFl2GwRgFmG5HcpIP9lEomLNeU7QUcw4O0a3sameRtEfu3jmuM3uPXCfrQhOOLIW
DmhldciNtVvpL7ZFgLw5aoZniXaFtB89arZMc/cjC/N34iqmSP+S1AcGIlqdNR+ZxrpRukerKnZG
P+JgDPB6QpJcC5nchYbOVCdb0lD/TtXXIdFR/xAcB7II+l7e8f4n/rsMioNVfARZR5aKf9NryV1O
04LZ3Q4p6rIunkG+rTW2E0VqZGk7CGf0TVYNADzHjUXikz4pJ7BJKzmvyX2qH+GazaRwE+EaFpFc
btXU37jAFEt7WJWjAyNnJh7V1iYyUR353UctsefRybCqtYDzS5QE+acifSqz5ikCCCa+Qzu/nd/k
KkCQ744fjQtqMyDqzS/AEQ7wZLVVzMFPRZGg6NZHBzextBPyTAiXN07GjE1joYebYT8nirszdTJz
w2E7c74a+N6Vrd91BDvAwKHHhbsxT+2NwlUHOMh3tn4IpkgHtr1P+CanhVzkZHRp1O5YjogC7cm8
xM9u9lhSHEy0cILoFsGtJwGJS5AjncYPSizix+Js56YpnbiBZOEXGRkwXfsJQM5o0cWJ2fOy98Se
4MObwzIa3QccENqhYN9LNduB3QH6N6/UQ2cYj8ii9qQUxwVx09qC6veTAwYsEHA31XuMvzIeuq/q
Ueby0NTDQyGiZV46ERa7fKkUNE86XdToFaKzKdofPioTI8bvS4zMQrPyAX+ExvE+CTd64Nz5GMXI
qhCgSSQRatSxDfiC+CUYCBOoVOOtZocGY+wi4pmIzRtKZvaGKVBOh4WXOvQMmxwOZAETr990RQbX
jbFlugexSg8L0YeJz7F718037I+d/xHW/SZPk2jXBTaCBDM9pkLVd72bg0Jqu/EuK91qJ7KmWJEK
kIDY9V26y+laDNpJ1NSsiUWxDT+surGT8FEYqfGQylllmc+8sebgBt0d7L+FqMD1wM4FxFCoFxf+
Iu5v0DRJ/Dapx9rKGQTGh6EdaMPGD5A2aAsGn11+CcSpIX06A3JhuvEhNmAA2NDwMEXRkIjV4VHS
q+dBpImFbJY/SnsOu02Ap5J80o4rq4OJR3oX3UcIU0dSYb2q124aPnv0BmQ9cUJ46VV3NWp74IeM
e3HwivuuG5YJwEzTfAceh3YBJ3L8mWX5zqGLVrTkXmv5CjH60nGIsRIsjumM+PBvu/pkFf2qysON
UzJzB5cyQL9r03u1RLyV1ZsOVEwyE4e0uyF7sXoK/uRNz7ca/j17Kpd+99BMB8IBPWJUVpG48aW4
nbK7+q72S8IBgr1JepoB/wJSlgZ2v7rBoYdbir64qmzsQGxSVTmEFFS5fnZBZyl6tdAhXQwq99qI
EB17fxNDGZz1HXqzyUB5kMMRFneBcG5n4dxEc3+mSyG7XhDkW7MUZM9ZOaC9FyBFBuDj8bqiDFfI
YC1wGQGhW+gKRt/GNZ7GKFkLpNgDIRsZWqIEAb4cmbNvO0Cak/WjNtB5uvTBa/SyEdrHJuCoAak0
eyHGZzVWz5h25qiViH8YyNuJ1hVklTFMbhyoRIMTbvpRPgGYu40Hd8cYvGXeEX+WzqqhuTpF5iY1
OT/MveCJ6UQfeDUcaIRUHvuiRym/sDH/hKgoZ7oNFOGk2cc+bPx5FpE+905435DKif9jOWnyNW3f
YegvgpScAgvQgKPS9+6KpW4cpftSynzThd0aYf1KqG8y+IEK1pvGH3UTfZaMKcbB2vThXajaD1XG
cjhTI1ztrurQ8NLX48Dj8cGjOckRen7VfbqIbYP86WhppD8mfWIHMDdKhsCQBuuNVtenIGphDkW7
ss7vop48V2S2o8VltTGbEYqX5v6IzOT1+nfu5An4qus2Km+tTl3j9J3AbEDJmKExfsGkQssXqeGA
59Tp5RFe6Gk9zQkleOomkHNEjI0VsvgKzU8zoqWT8b2Z+BsljW96HJyD9earr756HmAsatlH05QE
2BBpMBG1pueYKD/q8ClrODLD1jA1VlJmeqwdC60F7ZAoDN2bBiOul0f33ew9js1jpV3gN5Ce9WRF
L9xBK4tJRtwAQS3W4QCvLdjJHleYmn/EQcE5vFmnc2QaB54ufPKb9JiHA2hwjZ46Ei3HP3bmqz0f
QunGtyH+e+YVDuJPlxsoO4cxQCDsy/7AqQh5CF0G7BkkXVUDGhPaiFKykcbbSa83KIvWqdWcCSFG
2jTAID7UyhdRJIuAqUFjfkMtXuQ4GRxMDNByKCXGlxROa8XozMhybH43nMjWDodHmQ4rQ8KJE+WW
7X2DPX8zDsU2QcQ1Sz4VrJBOXuxQPZ7oP0OAqxCDcdpCRWriVMIjX3r5UG9l517yAUeYxR4EMltO
nVeye0Y5ePHU/SGNEf3pPenK4KgFnjvtclJ6ApAKw2LM6b4HY/9gZdFHD+9wEWANmDWOga65pzR2
Nz2Jep6R3SdgYDgiM0Kb8Fd5aSreqGMoJH1ced5QQ3bVMdbrQdhxFGKJ7oEJ2opJ4J+Ue7vk2JZ9
TdHwlbiGBFhmPpbSuPVderRcAY4Yt+kUYtUhjDTphiPOrWiRqd1FhnBQoAcQNm9IeUxs3GNJ4bwo
BRNEx7FIMpmWEl9zyHijhZgCI7VcyGD8Srpaem47V3MOsx33UYvKM9XjVmZkAIvgaCTu/dz174be
q9x+jRbzACiunLobZI2Nrv2QuvPVZN3KrmH2VuO+YmBVzeFEyMaKEnBYXrIctIe8GBz6BC9GT9QD
dY2DSJCwGgI0g5wehp8z7/w0I33pYs62R6QxTvlsxV9tp2/10iKuYvC0mqmnY1It8wPaYdWacNOS
A/ERXLHI0APsbJgsgvQ8jB8KXY8xuEvGYuNnxaFlJFNAE24ZZ9PsRDqaspXT64Lb3KlCgMoyX333
R+7mxwJcax+Hq0Yg1CMiZKyX0awSsgmKIslOmZ7CQDv0/NUEhrwpii2LNHcBLQc4kO4cqePrp14H
7MQLcGJv0ODyRYSJEb7uAqFVhieb+pAMgnUIcFeQ/Jar8N2iU6BbXvtUBo7XMSpN8k3UgzsY+y2A
4r0Ub2VkrQzUnbbyoNHdGspk56sjSrtxS9YZv5+hAGxWp0weLNYNcPGL0HzPM0Sb+W4yWF1BCC2p
vZnQJMsYeWNqI8Le2g7dLSaDDl55LfOCDg/MiAUUrxP9ygcCuvc8kJGSdWdx+y98o1r39sicyfAK
gS3dKF56U0Eu/MltulcyxasnksggYSqU8YHe3Lkt9QPK+kwtzF2ZFmdNtNGcqvkd9/oycobLPBeX
PZsJSE/aA1Qx5shUKwKloyjgkFusi3dYobt1aKHxy4ltW0Q4NQheVl66wnh1bCJM2eBvy1G/j6wC
loTZLpR5HlYmj87cPa0pRT4bA6TwdJb4vcGj4o0maq6Z886URdCQMOY/6cyhcmrrPPiyACHknOIo
ctwB0Bz2wvm9Y+n0IPiZgAhlr3mB8pXFj8Q1L1S6OFMZEcUS7OjOGFy8MbsXwhZk4vK9aSBk+wZ7
koprZ6uVlxh+Cu1cIvvoWdhMgMeTaQCPUtkwDm7u3FjlbSninTKOFF2FF04QBfAPKERYxA2lS7wb
kOXFoj1xta/yjDuF9i600EUeaUt3RCUxHbQGc6jeoRHwH8uhWyO2xJJlew5HXE2VMP8y+mdMcWc3
RUjH+eQ0ZzbLOaB6kfjhFpPGYRDPjTUXv6TpNe8xXaLab3fhOFykqR7N4oekR+v7e0wJq5xNrWGx
6LIfyfvEvRnyAqfoYfDlVscaHESghQmGQO99Q7buSbrLWOHIqXXbRG22KmPeFGd+TdaNaileRpGS
Tnu7B7muPYVWuI3tZ5XDUuJ/pC6KCQID1Nx8FIJLtcdim/+Ikngd5skNg8aVnV1UYnEqiKlgBQv9
syKjVXPfM9D/vrNJmc1T96+ndaw/OMK8jeBItdGsTua8edt2TwU1GFG8MXRdYpugP750zLEnix07
ihcYPR5LJnKt4Sxch06p5TnKAID9oaNsFoTTSZaKWrmns+b1cyhtoa1VrJ0dotQEYoZInqcyZlOG
E0N8kxxeFWyEfnce+XwiW66Rbm4Mn7DAAqZR3XNaYogIkaIQ6aZyTqlwP7qJ0iWxl4Q9rOJsSxQg
88hTEUv0ww8mBg8Dr0v2YcUV+/mXjhVBAfCr19twqjbgxXZj1q8nO1mZoKMqxDVOoy/i/BL27SEB
HJ23ezLwFo4GB39qNtwYcJbebUp4xgIe6KCNRYFlZ+k2ICExxOjRwCXC0H20XApDlp3x6GQXE8Z6
zCgXCD525duqspeMuW9Uk6Ka2DY3cF9bQcqCH7MlE4BI2TEq0LQHjRyLah3zGbZ5u5vadq0n5AT9
qGA2jmjD9bjaFLMkwsgptsJj1/bATVp4rDg5dppbnQnUzNZVSQZkp3yYUXiXwNVnvkLolWIufdNg
iqso/oqEgnvsV0sIVJuh7J5RcTLL5h1MbJYM+sgegtk74hD6pRaRftM3ynlsuzX+pc/UfgwZO20b
B0+umt7FUFccpaQ+FI9+QmSQSXICp5ehxR2g/8DJuaAwXdd2ewc49Lai4HQhy05RvAHDvu0HAqrq
/DxYcEcsNk5Uyyx+BsRUySze7F22FmVbImmmbXA3Z8ZWvbFpYurvMbujX7YYP+tmN82pB5yuajJi
mOkrEOfbXP10TKTQcbLXyffrUM5L3iESaV971lZNOsucM4JrHtQ5/Hf61BNAW5iSDJ/4Rf194NoQ
vG8F2SAc66U/YLZGQaTrN0JJn1kTgJ7tGP185zM5yyiXsPoWZdSt1SJF5tt6RZ0eAnhZA4k2CizP
BiHJQpv2YxLgTXsBGxctuslcZtmLaAB5IObET7boDLLQbZOB2fgwpc4u0MHq+YDyzYfEaTcI9xZ9
/+oa35iORhFt/DHeEsqCZDYmEQDLbVsvMywp8IYjLUf7UN7adIMkkms1d8gobN9tFyru7EXqCC/p
L5gvzi2eLSZrAHnC/r3n9FqpFwSJ5X+wdx69kSttlv5DwwbJICPIbXovl3K1IVQlFb0N+l/fD2um
MUAvGpj9bITvfveWSspMRrzmnOec8EYf0iqBjG3mu2FgcI+lgpTHAoDx8LcoVbjJ2lpuClP20Du6
0+RY5vnKMiL527fb0DCPd1ljfv+GVEmYN2Vng/JtZUjUBlAp9pE9g+lnQyZDY0LlTWCuV/8I50ck
1krgxle02iOWlBLuH9FudA/0/XKeqUbUo4RtW1Oj58nwKy6NN7hk3AwhJ7tYjdwODTYUae274Vhm
+jSydUvraieHY9XfqDBYEFYUxdPe6MwTWCJ8Of1f8GXU2+CRiA0jaicU1GAMQ4f8Ma6dFzLmefFe
5qI8WOSkp+6+cZF9S4JEA/IkyCbpP6UDN4O0Ut9/ynT8LHkORodLHiFLGCL4mwgw7oqCnwMQjjTv
gV3tspCSNvO9X9i28UicTNKBHbWAk+dv2vXVOBcbc/DvTbCutYkebyO7i1G/V1z7gfFXFgS5BR+2
Ee1osf/dlORQvQNv2sfExozohtxCcANTQbi/bRKfUbzt1PATj3CGtaJKNEuSMuZd5/wd+6s0oPxb
g7UIZvbU9rexWQaytGhq/gjonnvKfMvON0SzHWmHVqV+tjOWbPa25xvxaXhssR1SZZCAlNavodGP
HFz8XURFvRLa+yYS/dWkw0+NcEY0dGYz7o3qLApv7bLrArti7BkPbuyApFOHyCDLWXE11jwrgWaU
Ad4xnfPT4E5nRGgrm8KDMSyKwOa9qPzroprmj5/J1XobaBlN+2CP8DP9y5S0FzUtDsbrCE5psmwK
WvwlDQGxc/zkBC/EP5xdauCofU+3IA8op2uFHirPiGJ+c4ij1N/40G99c88D7k562pyw5FbN63R0
XvLhatNsiQhfJAwcEKE18Tp2v54Ct8EhCHUdrMgBRvqrBuoV5u4j7u8zy9G1k7GfK9zfiNHORuZv
/Lq8swX9xq/M+rl8KVj3OiDq9bVO/hCzDuFuhLitdhb7aaovu4CjbG7B3u5Jp1nzQmzAoJ+RU1Dk
NZTbbNNtCljQnbmsWG89OembNkvWUtHGrmFOkVJe1PexHHg2/uTuL42Joco+eTnOrcT09OY6r6nL
kwryIFNfeVlvJwgwXQKsLKrRN5hbO+qvIerHwR8xm2Lz6SBZck4QfbsZvDVZm3JFGMwumf2bFyhO
zl+JfMrRF3gN5jd3n0BGwcmzhxL4g199A1Rqgpg3oHOS2t/pxru4FgY83iLbf9aEYsbG8Cr6vYEu
08ygXVCcoKuryITIFJ1VDHo1+RWmbzM9R+T+8tH/9J71FABI1MlPwUIBb8Euc4tdh/c88KIXvzK/
4yE+SnL8jp3fEChguc0mRQIALmPVaLXX4Py9Ln2LsvE0VfaVGv1R2026IrpsAAXAYy8qeYJRQJNr
z+S/ZfBPA8FLZenM2oFYs0+TzUbDEtfEM2516N2j+R/Ko+bpy52HhoDAjqTRstcdwzxPXTojrI6J
9N8tCKY3bDBkWRYf0NPf2m7GohUWjw42yimOGGRMX4vif8YZwKU5PemRA95L4nfVWg6CREzuSLOP
eaYgw0zjHn6OQm5InlzLX+BBJKOcrBkLZZQl1qNRciJj4yeJfoj0KWuIf2ywVsaojBmImE0JWIi7
Zgz7PXurfehNJ0CCq9wMTwip8CVYG60EDah6Z9qqm5kot5ZIQ4LFQmZ6KvmYbOPotHYFUSJjXNHM
71UOzCgyIlhPfGGaSghZYl7Y+j6hEqFasC9u06SHUPRw4bCHUoyGKtthLL/aAay+PkJB82fgxmdN
g9alqfZdBOFZmPaDL6s7kVtxw8q8Jt4AuR42G2Qho8aYD5F3Cv8mPU9+eq7y4qOJjT9pCxwrpPZh
gmszEg0NVhhoQri9kxETjvcOfLdc2/2SgYeeMayqTeEzdGr1gWySHYEWdUTOFnKAjoqUi1XgIRtP
Tcc11yTnSHIEVSy8g+HCC3+ZoFDF8UfBxs1PIH2W9VpE9jbuwKsxfLb5tNRmt085h3pi2ZpuN2aR
uXENl+YnKylWJx4IRjzXRsWAa2CbkSQKQI5mWaRpeJjG6OzKYtGU9k8g3b8DA6Vd1XF/GTitLwpk
TW22/iVwzOzcqeGhNZr5EFgt2sT0mk+WBR2Ep3iUxYFxP9I890qAUnNPMdDj6WUqbPUs3lKfIjgE
vdWTr1uOBAiRQsmTkQ3yYOTiOSHhYmfnEmA3A8NZ8QPEkRntwsvoBgQVpN24dxuu+kk+zyEM6VT9
QdgFJZYN0y09tnXgnLyguEwjqoZoukCdzus6eCjn4HPUhN3VDbd5TabCgJfq3xez5HE3apo+M2uf
zdj0z/hMX530NaxU9mKqI1bZauOG7pOInGRv+RsPiAdalv4Qef3fFknQqiXEmmRasdGdcq9eDcxi
6IZDa/D+1D4TIxKpuSj9vjnN2rfJO2dVQVDemTyT09ATSIxjeWuZM8GFZdWvlQJfErZiOqVth0dq
4LS34c4S8SyREjMuchxewpRP+6iqVzdS9dHv60sKNg6Ghc3TqxwkS7W750d769oOBiLJf5XwBDk6
FpHMQNr5QPNYZ3S1HXE9HgX4IGePsIam3jQT+gNIQixYalLhFuTJGQrCMVNjtvPFX68c7S1Cyhgn
qmTqOJZfiyQ7wTIH8WlQO08MD27eeqcgM+JjGyR/fJ8PZKd5Icp+5PvysT97lfOR+05BrjdHeUbB
1yLG2tKezQwxr6GkVkqpNsu+mx/n0gDXx/A88Ea1VYP5lpUCaBOCwM0IGYikKT7XfWQfShXxzpHD
7lds9RRU/KNcnlJEPNLpTlWC3DSD9cfE2ff35EhfQUASdTjP50cSLaMbitx9sqy7yAD9LUdf7IJa
fPf2F2+F/5ZCPGQp/U8lW8CA/s5Cw39ZbLttTvmdN0su1Ucv7CvpfHRu1ZvXAyD2o+Qz7i30t53U
G9vhB0qTvuXl5AetY/EYN5yzTuKkh9Rjc9ktXuL0itpM5gwx/ES9xTlEbqM994o9F6LGfu/r7K0r
+XMBfCiM76Rt6LQ5j2SioDCxNmkRfZc6f6HS94E2U4OFKngM/eiLyAqDbghJrAdKmCyRYAu6YaKR
jh6ygsWZH9mPPkyjNWI2FO5l9NqLrl/Lzr2yaQkeW9/m3E+67ACiMyKRmYVbGC5oDFUgPNQVVNH6
K1Ze90tjsKncii01sKRDaxsfmPMNJtKUlBLp05h07wD+dnbXU7rriKduli+p5z4CY0vWQzHvxtDu
jsmStErQU7FpEMWvqgh1n9sp5mCmL9n7TH8Di5BzPvnHrIJWPnGyRJ3467AipxIdHkNhlLtKV5yd
JVkoA+OIf19EhJwdVygzXOdxsEbn3C6zzi4u/hih/juSPyhghLGaiqPg1DQ1ZemR3iE6iGikdQ9O
Hfc204kWVnzf4nlQY74hXORpMJhVBZgj+O7ttZebrku8LZmTQOby4jFB8r+OE1WSwgxpAKIRxyFt
bDetcwBC66SEJwT8D4uno9A/FdgABoDC/D7pmMRngRu9hG4JLKX80fOoGMoV9ZJjwPyR8JbZDPms
4anZmbJKV1HavgmIr8yM0lMDcn6uCX432LWmnqIpc5Gp4pIYh4rclcWFU6BVw+aTh3svCSlUSEHz
gRvxWy2RQvNr6fYPogx87pPaJq7BPPfNOTNSzOp1Gm6Hcdoy8cpPfVcfkqb8hCUBeMELf7NZouZA
v2jnOYFLjsLdHn7lFQB4QD2PQWTlW7OLWKjNTbUGpE+5RCNtC2boWYorTbKjEoh0NohG4awMxEwG
GnBtjrweNDQvdOWV20ZjdUkzyBgijOFMVpgTjObYNN77yKhpldqQAjpusjzoggcLlYrNGAJFuXoJ
B/0cQjzjOw7HMMc8o0RB/wCuJxyk3PmlIHI4JxM9axK6RfDy64ZV+kHZO17n+Oal7dGMphrbrXa3
svGWZ1dYd3gp2yYY7KMTwrQwHPUCJ/HH6NPuucT8zHIp5SUpQ5vXRfm7HJDMC+wT69mlgVnXLeuB
we5IAi7tvV+47rmq/SOvoLGfAmhP3DO3yNNgrrz2gJebfKjCFYcM9fFh5LRFrpO7JzXDzNcFGaB5
ofynpA+3tcsMnZGDdW9QRdEHpg81Vt+toWf3o3B3SRmMn7ZP6nK+GMvIBvsT9EH4OSc5IQXfqi+j
6zQTjpDVpGsTN0qDFrtvbd+ou5g4s1HuIaxZ/rHC3Ev/2bVbw4lfYozzOO4SSiMQlYfecg1GYqzn
Kh198DQ1+4akGEJIZXGP62BPUcwKzdLVCbcxv3o6pCsLAtZjNVblOgXRvQuFVT9SIW9ixT1b2k58
jcY4ubqEfm6IxR7WckK6V5DrtfaNyDr9+6KW/xXL3Dh60c11cYObTcGM2OoZCwaR2AHE+p3bZYSO
uGDnolkBTF53c+YxgeEYENZLTppK7MPI3PkU5pwEDZut7T+QBP7wHov7JqX+UAU28rC+WsuXnLSM
tUjM+BAk3LZdMhk3qeP2PkQBHAd/ug8O8hpXfgkjie6B47DYDqA/xJUot3nRuGilU8bzsrROKBJA
UU4uzFa3mc9FWT/2kCJuLmuTsd0FmW2fqoaxwNTQOsYIjZ+syN5DSPw2/Lq5pmlyqkJaTUUUXSuN
5BITJo1kJjs0Xd/fHLq7vajTz5nxWjDZ+WNuaeRaC0R3rsa/xNJWmzCzuafjongjz70EeDEoHgvX
OYYRAMbc3ol+ZtKnQoJrq7G5F7XzOQhIA1DEiDTnGnlzJQG/Mmmto1xiToh+fW6MJAFFwnTIk8Wz
R0jKM0tZWJ/gJBvH/AdIUnePe2knOrffFqpg+BgM2bGMAXw2theukghltCCENEMYfZBMYXdlVemt
wMuOZxq+q5NEoHkOsekUD9qu503ez9d4hDKCL6E+Ua495cNg7wBuYOo3K1ZtgANv3vJF9uLXPNrT
NmItpQkFfZir2niwli/pWCIqtZzXhNZgPVJCPerIHB/tRDJ7YpPkkEby+O//9xQRuhU4+V0xdbCc
daqWMDdmXiakUDyQPjyr3s2vqNbOvBfjk5T9+OR64XC2DeeNxAJ/K0wukbTy26tTjN21smw0UXmO
blhq4mSM6WBLxTSkKv2LmXYYBqldtraHABdWA8mUPYX2DqCIuPlyEsyIA3snC5O9fTvZbw2qc+Zj
+aGoEvUoJuNHsTDl1srsB1h+EplewjivL39NjKDrrqE3TKZLNPot8APSG1umnizZckgt6Zxtpam7
mxXzL/osfGfDoHeDPRmfLd1sMutb5VDKDgMheExe2NyjD6iDsNtWyshPo07Ce9e4iIgmIMJUr1cz
LfwVygOGapObbAyiUFNP20erosyWXRUgvhMf7Yj9s/SYcwHUkEsO4nABZIdDiEgNwj5LrdZ8ZOZb
LbpD5zjk/qFHf4Bmb6/RvcUPogs2aUUkOsFS81c0l1sO7uB9Dk30OCmaQ57f33jqKdOG8iEN5PCm
Zq4RbqBDInx4PLmrHie/VY8+ZORVmEARrBPYdQ5KvcVe4b7Y2bpMQdoFlkPuEhbye5E4B2TdqN4A
suuWqgyB2Frqnt63yygmgBUw0BtDmm4E7GjR+nQXJdJmJtzWj1M/1CBMYdtVkcVyiAHQSQxN9dEs
TZnPuntESDnn8fSoUqYYfMthP3qTuObxuNcEX59is7H2DRT3KBDiarCh26YKH6DtJ4TwLUAtSvJ7
GBsVMI3Z3JFDnOLvbbL9iIaMgBfG1lMQPMQDJSnIuRV4sHgrRZIfhmJ8Se3gKfSaZL9AVlexkzof
cQyvo2AGP7lgKwCgM+qxg4aFaP+t6kx9EJF01YF88OSIlZAcCZQBcXpoxwkbWOrCOa0TGsctrLjp
6vUOjgGz30Wt99NkznPuonqv50VHLvtNzpW+Kkf3cfDn97yidZUhoQYDUPGNMPJm04zsbVoUFKuW
e3GH6eDDHIf4lT+IzRg2ehw7D46l3u2g/CoC8zMmLJMXCEl5GJCKQyo4JMEGdzCrsTIbbiRR+a8y
x7PpD86vqcfNy8xLbceCaXmYd/4TyKjtTGTJpoNZuHJ0xe9vVUcbTif1SLTrvZjVdt9/2mUHfCtw
oGVm7j1SvV4b+WCxKpPXhJ/RSGYCZqPC3eP3Y/FqXbwUY8lYm2jJ9CDpixhe5JwGZoc5vx1oP6oC
Em7bmOjabDM/u26W7YtF+ZVGEb1C5ww7Lcr84hBPvCeT+OKwQoOwxX7FjTb07s26SglmHwEj7W1T
Hqd8uGkPcFSVeukxDd59v3UxXX4hpX3TagoOVeddJrPsX/wOq3XEzdmAJaot4g7H4dwkiT4lKRqd
bhyjx9GGR1rm+LoRHqhWXZEgDatpLttj5eUodLsYe5/ADsEQEbsV3FbeqGZxWvhMCdP2QuI8mpLg
nWDmdA3yR+wmYhTOmn38NjOZcOd9Ly7w37ACe8WwAMHF2g6Y+bp1fSZ4d95UUALMIjh6SMyuiIaf
o1pbTDNp1gmtJQYOkBWBHs4iBRF42yNWBl50b5qgvI7IBdgf5e7WNgcUZVFnonlBw1kpAZiIzE1y
z+KHfAqTh867teQ/7R1Gw6uxc3ESGNhhS3KhjjH7SjdjXOM6062aPW8LnP/MnmLn8gNfYutrKkVx
SyvjCzig3rWTIlZlUA2m5cnbkbv6e8xa85S30zHzxz1pn8g6i4safEgFoWRyYYYVkLciP/phfxL9
Uz8SZJgaDlm19ZHAwK9ZogL1xl/lIptJa+uHTBcX3REzzCRBA9kSFMt/+GCmWXU2ArYInsgINGMn
dlE1fuosaRPYWmNz8kdARb3/kJfmT2viVQ+mxY7NwHKc/Bu2GhsdKBcj8jgXvBcrpojZh2SQQ4Bv
x7Qo8l4Tj3MwIJOWAFl3nxLEzPp3FJAPLV40azJeGD2tcN2olVs4GRqBctEcpPrM/IwU34pp7oCX
is8e5TeTEUfFbNZmjON50SUHXVCP0rPftJ5rtj1yE5i+tZtpow/GKOSulvqVRJO/ddcRAhc548VY
vvi2sasqGRzqcKYVobzfVeDncfUJgFOWPMRZXG9yKe69KC+Uy+RFTPQzQ15xfXa1fZste77q9MPx
c0hQQbIbzfSZncGIVGaaHpqhZU6QaGdfar/dJkIJ0A6HPinsa2hV5yAM9GFcglvrhNTSypn+Opmh
nma39p6McnAhXo3odYzx1uHsPQ4KGhE7LphgmentGWQccxhMR1WZ65Hh5kncQ3M2L27WbUun+7R7
Bk+FRyxV9cNBXuxqTy/M8vEr8VitJ5X4duVrRFIqgAgy7GfvmLQf0dBJthUemRmagqSJgTxNsDFk
DySvM/0li7ZAlkh7PJrIKlThMxHnCq8rfeM4XyH9HY/QIHappD6Zgz8eMVTHCmAFDB7cWbllrk27
1oz16bfh8b4J5910EU3YPZu0Tu7sFruBwwgvlsjHO4C3EgUEDFJ61gZBlMGYo3EdOqvBSI44/6c1
M0jmG01APtqMo6pEb0gq5Dow6vw8OLiRa4cUAadIAuabNDhWVjPYBbG+re3SQSqQ3Di7hk2cs+4G
BuVDoDz9y/gsRjjGFXZxMwOcNkR4M0RFznmuX1h/BtvJgYfhhrR/Av8lcLR7JXEj4QeReLI3k6SO
NKIIA37sJo/tH0JiGaXb1wy5C0Nb0GZq3BvGPB5rWb55jJT2g41CU4CddhB/82oslzSFO+TTEXN9
zLNF/MKlsPPXvnWebTBaD87Qn8UIrk6Vv2wNmMQE2BtQ141ZcoGHuuw8GOamy447LQ2LB2bNqwrW
34uJ0fnmmDW2ZH3F66yXUAJS/1IyVDj1FCzInlm62WJmnLTBM9Ag3+4RJKKIRouTkEvO+zwxX9IE
Vm15Bnocg+TBesV3g7wP7AnRcUhZnJjr3eoHtWq7fVfJ/uhm4XM2NFxeVs78X+t461MpBrQ6gCZK
Nvgg8IlCHOdo/Kv6z6Kz6IyTvL364U9Y4g7HDkelF5nkStvpbsgwIcQMQNY+9efSZE68Zej6FSuE
yXfrjfaeojwDZ1hEryTF0NtWPK7LH+OINHWpcVym7MdEAKUydzdy2HG7Wyhzkl01SDytM8C8NtDf
wxLsUNmE2SnHMNfIe429zski7fYexN5Tb80A82NSbYhXsbaDYtcYsXdaT84MTUHXZJXE9jkhhXsm
oDnAy7B2knsd18XaB7QIvYR1GiZExD4TkaDAatRu0P2djFb052qK9u5c/QJGg/aybN2N6eMFZme2
GSo4x6nqyk0yhz89ToeMgcjJMa0tSFHECH7VXHXzQggH0yCb2iXv3AdTymw7mGiDCIWgcJboL7z2
NQhQpVJ89SuzL/dpDVssH7g2vO9eKMAkThRz2v2pUkNvkxrhBZsOeu/Yty7mDNh3tOJFVPpe5533
7xDwisSkA1j6WYbFUbIls6jcmadyQFMTz9M9LmcwGh4jZcQXwyq3ET2l6OJ1Bd+Fo3g1CoZ9OfHL
wprfg17yHjMloH/7NCJyitvwR8uwuRiGhfA5AzXqmP3RjvvfrSUJS20S8zA926UNjk6WwzpqGfd6
GdtFlwY8ZPdE7kp56oaeZakmGYeH95dpkxjlQcFbB8FT3dZQQ+ywYxDB2+33gcFer8tvgddehijV
B8+tv0xbYyuqDCAv3cyTP5V3B8w+in/BC9Rr66YQ6znuH3QIQFyz5rMU8dXJlfujAuPoixc/KfXj
qAPIz6b7e+CguoS4BsYhe1IGHOoszE92GnTsIIf0JaqHxw4XwEZ1cPpHPaoDUzEyalGHQ9O+d2M8
PbUuNVDx6jXpdJcBWwef3e26SdxnFTflpQDiwzil/O0UBXBGQm6smWw03n29bNC9dkD6SCsIjNxl
McxzyVvC2M7PMUMIaZhMjqR1sJvsLYW0QRas4e4dX0Vru5lRXlq8JP8f5PA/gxwcLI3/g6Myxvz9
Vfx3UyV/5v+YKuV/eMJ1FfZHz3GVKfg3/9dV6cA/Y4PmKtuWCw7vv1yV8j+wTEJ44KQ3pQ164b88
leI/PF85nmlamLCksL3/N0+l+G9IPjyVlpCu6VLFICD3rYUi9ufrmSx0Dcvtf3mW1dptpPHYpNJZ
p28QQL9kvmS8kmsOVowERS5D5u9mmX4t+soxZdZujyxDuH65QtzmRCQFQ4z7YiKPRQWieb4YBHWz
qEetKX88RbSRWMwtFSO88bEk4npo1ZtH046FgQt94SCrP3PhHctS3RCWwcq95TF2n66+EhK6xi73
1MNw0eTFW4PDQsB5dufHrjh3HMKz3VwgytyjwTuUg+YQd6pTX02XkOAgrCksnVWwqsUnqsg9iAy0
Bpn4qMcWlfwT5Io95MOvetC3BgZxkgWoLzTVmt6UWGtCFdcr4T30S1Y7A2kwsOvW/1YPdhfvQmSt
Jb++GTwm0XNf+s8tSIl8wjMHfkqR6eTW4Q0TwKoFkeP15du8Ix+BDYlCcImEiYuj1gJzRnLspmIz
ANYs+2BjkMQb6HErJboU5gdhlj/WbPiK8DRZ7VPRpg89cx1dyF0SD79Fb94jDRXHT4/1m8UWmCqO
AOUgJ3c76Bj5iYvX11tvqp4m32k4EvPHJpl2acH01M7aWwR6Ikw2XU5ANyz2Tcb0t0wJrCXgnY/v
p004G8h3/BbcBFmMnswS62phBGczWxMqpMC5q+yTQIyXCjF4SdFELYXoyO02ZRKsEo9rw3SI78nc
NTTOnetnT9DY8NvhV0K2dyWeg+EkedtiUN+lq7YGlE/BbzFjEQpxANK4dMl74MwX6WEK6j1GjsQX
o9qIm+7eSmKUjWitOv27pN0g25u2Dy2j9g1z688+e5hs2RSe+qh+bKLsKJpkOxGarOb32A1ursZD
VWK38x9UUzEZbEhKcrYuUbq6ck8m89kJywMK5XMivho339cZ0Kbui3nlr2QkbcjucdJYJNpCbF6B
meeoBkgUNvu4dE9R8uwSQU/PvCaw7myK8KYsE4A70lm2Tpve2c29i/EeYeRMjiLS0fbatu4LI4xV
aQf3fsnJamqGxCPel5jyvN47Y8wlOr1M9SUCsEqSO7G+3AwFerJ2BsVfhWdZ/ma+BYNpJlZZ4eMz
kodIvPrae3Wy6VQrfyGu5c+R3b1qFPdDDG730OQ1IrdcHv24wBiJ9CZFDcFsLcmar8il8VX6UVFI
6OmPmclvN1YkiMxUg9h/ax185BKiBQRI754oYzfUzRH4BlYpG4XO5OJMEGHzOtJdrDuA8X6Han56
Ldt4K1R/EboNVpp31nQzuGz6ZLXqQbvjU5AWDN5C2iQ2KrpxP8q8PnhDeDRUeLAtIDNt/Muu3jQ+
r0Ym2zxv38gcidDCjPukovA33+QM8dZ/SEHuGzNraOMnIlqRGIpryW69S+CaiSU69eBlEbECNuN4
QsENEf42u/mzXRT2MvyJJD0adcvC8s2wVvRXN5CvrawHdOknRpcRKlzf2jSpQ1PSfZPf8lQ34YF+
/09BrgmIh4au0cQtS8a1L5ovopixZQHadcrqT50cK3jzJlFooO6IZkraw7RkBPed+zkDoYhb+nVh
RlsyodC+Tt3BzqM7Knw0wdnZH4psC6XkpQ0K2LPfIgB0n+qr6QCPMk+MFN91mj75tX5WA/bWQvXw
L4BTpOXOGaFnZMR6lPgH0uolTarXCYLNIkYXSbbvB9gzTfScipEHF+MDdDMEM4dGbJ28/3LYOaO6
wPoqkG3GT6JTG9FPQL6YCAbRRZQZfIhq5WEkHxkLjfgUNsi5RFNspMRhbTXiu/B4DFKsMnQ2S0Jd
jayJECrU9Oj8sZ/51Iv17yL89nsIKwglNA/CdC+GewuiJujHrbGs+ct5h0DkXFvFyUSULjmVbDt6
GrD8rvKamMnEPKck0a0Y1SKSkODG3Aml14fpuesi+QUafUXU4TpCojWRU9LAgclrmila+Abi2jCj
skXBJ93q0o7mp51MCzvQ/VDKuNRtgJmqOY2t/dL0cwd+mcdjJo1FTn9T9gy65GKYmRis+8HeqyCZ
NqS5HVW07NAjua4A03sAAifdXe08OBURsTvk0QHMOwycbD6bF3TrHcv1erL2EbZOayEWwWUTaL/D
PL6FGUf07O0Ij2f/NDafwiv/GlX2E6r8IxmKnwD5/pDiyW7T+sWcNNCzKPtlNdWJ2TWob7DUWb3K
kKk4DX7PEnlTG7VfZVj/9m3P2qiwPzgxw8WY17jyYshAEbPD4pMQzbWNU9tsSZdOjP2Q8wP70eug
CHuzQ15o8dx45jWo9N8OR6Fn5lh/7yki1lXElmAFwhuRHSs200iu8URtUEd/Og1wJ2voQKff+fBZ
teTUuv3OCfH90M8NQbStR1xpuk7uqVzGXcXbgPqfBquXyDHr5lQmDzN+J1Rw48rUxhdLDh+xWpTN
xzkI9kORvoQWFvpZ/ykWqWvoksTgGRdw5fw9A2poxI5xBLCpak6uClGHN8R9zJgyQLXkZrat6um5
xr+DQh9/k/2F/PBiOyR82enNAN20Sg2CNzPrTFjbecIhRGgWBvN4g7N9x2Hq7pQQKBOt30JamCxr
l6khlgqXvX5bszbUrVIgoeRBOuMpFGG0qSTj78lfsjjclxgxpAfQtXDLu99nD40pDr2dPwSqwSmU
qwuylU3fMPWbUdc4ARq+Fra697QBvf4TQqsu+idSn0ZSceTE5KRuzjKHRx0HBM7HGZx3g9lmamb3
5SBXwwtcAmwEBIlUCUDUJPrxQn1k275RAxKN4bkMgjeGxBsz6G8WOvS25mOcOCVaq9K+WuzYQOJf
Ejv/NLoK+424i7T7FfkpwueChfJyTEZG/ErDs8ZQgLdsQz1LHYH9k6VTgDq28F9ZG7Ms1Osxi9em
DyDhR3rVPiaT22l/LMTwDryj6UthFpvmhpsrQ1YS4GUz5wcGBQ9ORZRwFBxYFvLbFMnb6Ia7aJHl
VPMRVGDmv9ZTCu3KI9bZPjc06h2Ac7s09j4fprxmg8yLMaf3Wtq3Lk9eHXxwMxmuht0+VVwk2kDv
kflXXKWn+DSFL0a77+r44Ej/uUbaSdgHxMAppDkn0Lh8ZJP26WTwxPwg3ElKKdXkD6aIPnXIZNKL
vqNW66OfVFtviYV1PGOLwNQ3cpODpvxdsZ5iuwZCqmBnxjXs5qwZA71HDrYlY+EXj4Zq0lcl3N+5
HhGA0rwbTAOgud3ZHMIjlTW+sxyTBT8Wt2hmsiQxTkz8X/2qfpWtHIGdt6cohZ8qiL8MMHRsBcua
wqJ2ncXU4fyFtIuqFzjCrsgJjFNVfcBfg8Jk5pBjx5jJW84bfrRHvKaI0dTMqKdYtDyRwGKkRfDu
kM/iWFBvS/LftRfeM7YcDQJhMyifSSfjQ1CKfZABRIGulc3Y44p43Yab8X8jYmS1RQyHOZmRV8cu
rR6TP0ER/CYL65Ra+PFiSP1D1s9n0FnrxOvxOqyRto5kNNcvXQbRVKO/heZKvh9ZXYVrL5lda1HF
aM6N/2TvPHYj19Js/SoXd87T9Abo7kEEGU4RCnkpNSHkkmbTc9M+fX/7VKFuVV+gGj1soGuQOHVM
pqSg+fe/vrUWyaKmN0SGyT4bYa5C5onvDKoZ/OcaH1JYUpvqi+GH5IYt+lQ7LxeW+9z2sA1mQBBa
cr9gcPTRKHPrd8vrhmo/Aj2DqF/ZoTStd3R45mzcyfxylkmFxHU035igTe28N9KepRWBk6m4kW/e
UD2wQD4VpfOQMfOaXfrk+fnZweGWrtgZva8RG6MXP2sDqc8TCiw1BUdhgu/yQiPE1KZdbk5iNlhk
ycmVydQXm4a05dKEOxITYLyy6EhW/db4FlvEKnDM0m4s/hUmuigbM4rEoUjahqHUoBZGtgdZkgrQ
jfKkNeRV6bgOgf8YypdTleGAQlMugeg9FphN7BPIpe1jNs5yZiEbvBlS243BF/uPs5gj2gh4H/ny
ReAV12bseSlBVXq00rmoebzMUvLd+jJ5TvX1sGKRXuIHQgAQnIa1uDfdFfB2yDCQjG9DisugxsHn
0/Bxn6S0phA7fd+MoHm5kT/RRa08vVO+5Uf45HUeJifb3WUm13IfBnI4tV3FgII/9eQYn2vlHADK
vf08O8d8eTHX+khHxhARZvZA9jdjPpgHh1yTaj1b1xACDinPI0d6J9x73pptXflcJOZRBunRFo8S
HIqAFaT+kRqEGe8VGIG0xNVHqhnLZl/k8HGEMnO59rrcpYhiWLaxN7rJfVGuxx6/Bzuio65yf3lY
exHvMomuBaC4Xz3j1u5eeswFwc/icAOwrP5Nx9YJzOIm5oJbzRSWjOxS+9yOl7onGJUnoRmrbIk0
0p3XruBDY5wdWOkGMASORWAYj+gRK+TCNtdZqu00PoEhe+5n4eknjy1hOiSPC44fTa+29rAcGoPh
oBh33uiE9LQu7MublMpFh/5Og1QVsdwS4fFAp/ZjzHcwsHS1hQh988bjoloZLRz5wiEaMyZdrdk3
6Zf72GuozUVjndOz62AOTgpjxNbs3DAYEBzYMoAZGY/jMew4flbasOefiu/MmyWOyyRMxSdbPqsa
rY0ctXuaD/HxrsfG0QWzfkxAILjtVH17juTVMN2UrXudLeu9bIIrVS8nT1aUqxFStZqoznX7y+i9
Mx2a9HgTvINkQoQ4+zyXEsHNig2Kj5DmFiypu3QdzxRaheMY733HumPnaOPjsK46Tl59qOPQW78b
PJhu6z2xJ8Lxr2fvoBrHPptod4QsM+eHYbaLm3KUn5AFfNxlMW9kmvAyKHygOCPUEYLdAVuWtGC2
pfWsGUy20v7K1aaWbrfC7p46ogZtZ9WZ+DFkL+3r2Oi/3CwPW2mHBsvrIBeYIq1D1mccYMkADtY9
3dqHurAfXWM+yrulDFbClOUVzObGKBhq53krR/lWsu2gPZ2nTsMfajmh2Vm/CKs6mOs4b1o9CwEk
H9pSMkp0lyLlIZTN8r6uVvIuankTB/iWlKte2ltokjtJavMGo/udx0CAyBun6ETibUrNJ+IzGXk0
t9zbCCOwwKR0kowDQHxiP2CHfh8/B6O9b+bpkKR6DhXB1C9P64zBw/WpW+zKetm0vn43+q53yODA
zwO5KSkWI8wDV4tklLkg+qAi6QboqsqLkx4U+Pzsm77OP83Je1yYNUyCpfsiIIqGg39WlBd7QB3z
8Dg5fnmn72HamaVX69ZbB+wFqF9V8CMMsbPXotmJUuwnz3pO6m+X3FMrwMMLQphS/ur4zbvRU7kK
g4jXbO+SFtyDnzE+kkq6fEPohE3to2SfO/mhEYc+udpD0NH0Vrgv+epzHbMNS0myAPyR28oyPnNB
1BT4y5Z3P3KEG3Ypu7vZ+epn2cE2kJJhlsMT7dkcRSlYsXhC6LZxEbr2AWXXMIzIDijz3kzRra0o
lfalH7LQSF+abgkRx0lOf5MIDQQfAwZnMWHbZAak+3o650G6Y/yPXGB1v3hr4vdGf60F9hSRVY+z
MFV1algH1JqbZQF4pDN66kiTPK2d3RiffCtFA6culN+R4lB7eCZkU0TOCOjqcABU/WzSAUos8NT0
Lbp+D1NnuidEpCwUHCd0oz4SJPtm9QGtPK8aEw6Hce1ZpFOwy+jzLuL4NzoiGwttAGYmQo/9nVgf
LDP98vXhx2/wt7W5DYWT0xqkxCKa3reah6WnJsRlaZZ4s6brb9ElLPosauXueC4TQHNX+kmotRrR
S+QX9Byn2a6uvhWKiTAtr70bMleFVH+wv40Mvj3aVhOmWe8ZSf2zqPutZW6sMjvRE7ethKo2uMoh
DYcxvQjHf7Lz4raEsyMV7TvPOPz6TDWI7thqchRsMjhvZodu5Th3WE+28kA0I3lP6SlrOStJeLnV
QXHvXvmILxrbh4L6g8wPdgstSMx0Po46XAN78jV2MbHtJmKXxKM+uEvkOBeQR8qfQSjXC2AjY0Qb
LimzZfYleP7naXfNKkLoA1BXTpgq3RVASTce2dZg++O5YSfY/iYiy4IZzedhRrCThO4HK69CQbZK
wVIDDBLfW1Odyxw1rbyW2nwyC/vHrGZAC2ZfeFosWUJcYnbK5jKfrJ5lb5PwXG8JUC/9dVfP1o8q
XF2mcPbffBHv11wlNphHjz9SkFIxkU3DyeNRyuOEJZtsZgaXPuoTeRC3GV2yIkrdS8s5TIoGWnZS
9mjA4/xY99ZBZ1ZstW1DGIrW4HN/HieLbJ8yGvKAcSUa64jau0V0R2q4UJ7GFY5Rbqm2YeRvaP4+
ZBmWoDUO5UxLOO18DUG/E017w9BvDdZoGsRVnyJ6gr0Pa3qgYmtbmX002Ro2g2G/dlsjcUKMpWGv
JhEWV1bzaNTDfrSjdsLBqu9HvYqwgrZsJHij7a0MdrAgNYMUDZwY0DvPBJxwQR6cmCpK3d0a84I3
st915bRf9LtZvx/4Y3HsUqROwjBAQkx4nEN/Jt4vJ/iMKUrIK8ivyb82403sE6/Y75asZ8T4lFl5
LFx8QGtWXloS1ubefE4pDO2r9sJ0vmJwaEbCGSgmVWGy/AQiHdW4EmJfAAGa5LD7wUyOI8y79buv
+kjLnnoyXZPKizhihBW2hCR9ps3mMSDLQqt5WnQPk0WsnUdEEQ+TMg0OhXhraer1Go58cgd5aWck
D33a660mn9tBXFh1AbHcgTnsW4Iepbs+gX1ClE2bCdBOx+pr82QWB3PM6NUoflV+fTLn97Jb3L2R
CEIG2XtXBZUAnX2pK3Y6a/U0d4iFnnVHIuNtLKxzPMVh3GmUJxo0bLi6RaEejjDDJHGmbvtfhpvd
2q1uhvPA46hZxJft8cpPmhqAZ+Vir5InELxty6qrYxjD9XdLW30cJUPSnHo6mDcaAlADeuul8QtV
yh9jilGiXAJIAQLuS+KiWG5y2IvLr8nNOPu4DN94XEHglsNYoom2wUKx5RQS0BJvbFfupD9DsmNw
QDVaFyPMGwLBnfWhqmNE69iO5i9KzLHojCSbvYOXETFT7hoeH4mUBJz1u3n8pcmLT/Jw44u9Q0ix
QCqxvIMlX+vU3dE8SAwL8u/okp+dsSnwCXOhHq7hQX5x5YP/njlvjBHHlJPQ2OOxzxpFNOTsFBC4
tGS/rnVoslnKi3s9KfeB0YbKekpwh2goJ6aDlfiI7Wh4O31ajkC5bDXLa5WAipkFiRjRhD7lQAsI
H7NoHucEq6lNopcum9IC1+q09oI/Qp7zUSPiTrNefLd/GKeJQ0ZnkNyjzOkeRhaVZMrIPkXk7uYY
DyHHOi5xQwm6lpJ2cZxydFRyb6GEXwsF2FNSsK1E4VjJw50SipmviMZrdSOMW8xYgRKUpZKWXSUy
L0pu9vM7B/XZUTJ0jR7tK2G6R6GOlVRNtjGitZKv6+dBidmjkrVhfZ8mdG7gwSRclPTtKxF8VHJ4
hi6+KIHcUlJ5iWbuK/EcXrS4Ty28AsjqJH59Ln8K7Upyj61HHwXeKT3np0GTz5U476HSp6j1vh2m
SrwHn0r4iSHoDyj7lpL4OyX2G0r2BzX5mBUIoEEEBH+iAQoSwGm157okHaFTCIEW32Nj4bGo4ALM
lu+lwg1GBR74CkGgIZ1ui+4SKDghU5jCqIAFS6EL68OiQIZBIQ0WbIMD48AkrSzIQJn023TnAUYG
AXTvQEbEEBJsI1QCp/k6UCnOrN+HncIpgJtQ5milqyAtMoVcSAVf4HTB7tJPT6D9xAEdA4xlu4wE
RYVtePAbgQI5WrCuTqEdJYwHhOTJUNAHlfckTCYncREKCWkVHLKOX7YZYNLpScxf5XfsE5up54Q6
VtU+kRiwYsm8LtJn2lkdsDJ2pABmBb4K3tXmZF0HWvR204KFSXaPqYJYLIWzkB8MZCmyUx4n5DwG
37rVMIg1JRCM6LJQd8eH0q4c1pSgMi7MTKrgGVNhNDM8DcET3m5RiI1UsA3leoxGCsCBZ+QyzJ80
heaAY5H8SmaIaxs3nV7TlzosPE4SY1sPpOTXCvIxFe4zKfAnUAhQzscty2Ov0CBfQUKtwoVmBQ4N
EESGQolaBRXl0EWzwoy8acfW0Qmx5PzECkQyFJJkOZeS42yvUKVeQUse9FKmMCbp368Ka/Lhm+I/
QSeFPKFKBdtcYVCzIpsaFpe7CkaKRCadtTxiRwwXpDCqWgFVRGYsCrBK13MGb2Uq8Kp053HTdDxI
8oW8MoVnlQrUciG2zHQZj021b/Te49oD6jIV3rXAebWK94L7Uo09QacNYc91HK2MzZqCxBqZ31QK
G7Nl324Gm1GFRy8nwY+ErvvtpGCzRmFnOvzZ7C4Nhi/iszLPi5kPvrSVA3K5EkFgbfWF0DQfxxzf
HqZ4yiGoURE+WxSGW4r0aOWePoO2fO/cmLxIeVP2Vn/NW/OB8lR2puTc1Smh4nlOolDtyqgMWFpZ
CrjrSN2ql5K23ADKd5lK3BbdTFenPu/hl7epM93TaGFcIEadd4cwj7uO4gl2veu6C6oQF4WCToEA
B2jAVWGBpKvssbZwslLIYAc76CmIMFY44aLAwgHC0FKoYYNijbXQYLd1Jjpk2NolF/w4p7fZGFh3
i6ERztngSp/4yw3+/oBiiol8J/ZKpJKl5U1LhHoxTWSB9PYOuLnfTgqOFAqTrBUw2St0MiEErWc5
hqeFt+ewwgdYK7koCrk0FXxpyUeP78NSUCbACKrw66xgzRFq01D4pq5ATk8hneohECjIU4+/ij+h
T+hPV2GgGTyoC8A5znqoZeDyEpt6qOVYcDxKdUaFk3oKLC0VYmop2LTtighavAwD0hvY7L9WOqXH
Yr0aAakpgXwWcKtCAaxmp3+0+YQAE2fUzNs/ImBRMyxW1EC/ulCw7Nv0s/20KDjWh5I1OWUffaLi
Urv3AQtXO5o0SmeG3tVgHidKGXr8i2NDPoEicekh9e5lPP5eAkwHMuiSjdmaHDigdyeF8TbVQSis
t1GAr6dQ315Bv6vCf+M/QWCI4FyhwQ6MsBRvukKGBwUPzwojZnfq8L0PtO7AGFeu9dRC52FpcQ5y
XcEYpWrzyqd5507jhH4OmO+QJtYplLlRv7iumM+jNf5u3P45VrjzqGvZoQxMY7fMUIFcFw8iXW79
imzV2CjzQ6XPEKsKou4UTt0REKjw6kKB1rQpUBen4GtdYdiuArKFQrMFjHajYO1AYduYUayo12cW
ywrq1qC7OdjRKADvPSjw21MIeKNgcI4w0eDzTAsGtslpNiCumN7tYqBfxjS4zbYD3TDOP/jKr6nf
nPO5RsjqKhD0Dvtr3Jb12Z+pBKNJBF0q8+ubqbwOCmInZi6PIPaAfxTiXsC6UySxAEe800kgb2qt
/Jizoy9XN2QFhp453sdQ843C5zHnNvtUIfW+guuH6twq2J4T3L6Cvl/+xPDh8W0F5icziP6gYP1R
B9sv4PdXBfLnxoerwH4B4c/FckMvkx+5sP+uMgHk4J74ACsccCVMisuxyJaEPTlNLPYxWDeLoevi
JFdXGQzaP60GynRgKPtBKVsvatkGRUbG/FsNvHSC9Eko20KsDAypsjIIZWoYlb1BKKMDx2ECg/A+
BMoEYeCGaHFF5EHAu8qq1UNw3U5Lyebbp8tFTOhjpVNYeMBZcfk5D5fMJrle5CAxuhxZ4s6vWGN4
TOTnCWYsGhuCoJo2JzW54m+uPOeXrdH4ZlQ4GZERMsHywThP+kbuXewm2E0yAQ82H0dlFBHKMsLz
sTvJ6mbRcEyNJWS/2nDMRFwuoz88FpZ7FlQmH5xGvhjze9plzr0+vQYpWYV+3+EeJZG3LJyjEaTT
vqDDiqMzFhcTr4umTC9MmdsWF4yj7DB83zxpBywy/hAQf6zRtF7QxrKXRgdhHJCZF+grPpJxhonS
XC4FWURpSyKrpuw4izLmUMRG0m9/TgG8NmAp9t7zOZYjwj4vvn3JV+6iQkUdkxLxRNKKomSL9WQk
8ldXxvjCRmaXEq6DPXlztMeaXWJBVHmBhZqk4ghyJrg38F6rCQxraY0N3Zgz+72F+8I66T9j4rvl
QS94uxHxW0/G2ergS8amZUef42sbll8GbifL8F5rZX+quuU6qN4tImeeZTa9Obj2SXtBhrYafta5
yz5qVpYqT5mrKmWzmvFbNfiuKmXAIjsgbJ2U13tf5TDsJlllDg9ZOe58gjUB11CNXAof0wcj89JQ
KGiPixueF5raLTDDYeobEn4pWOnKnP7cxWlx3meQvByawtom+2XMjbeRlf3RiQ3+m/hrrgjYLAiZ
EsNrkRq/iQo1lsHbOnVBkJBbPqyLyNimsFSal5HzAq98FHUipikgGzx6qgviOXi5X9gWJMJ7Y8kN
KDSSGxRbdX2ZMPOVuDUxhadEgtUrsbPFbuA8w7rNeCB1EQwg46tuoMSI2OSdmmrBGi6o0jBIlXvD
sJ/eCP3RTZvm1rX75ZK2N0vL+cpPTFzVc23epwu/8FjgzCc+gqpvb1rdN5/x2N0GRsxTmNwAQCcz
vk4Gq9yOXOAP4o240VON2PdR1Se0Ij7wNXr7uiKGy3IsDOZLE4PHlCYtDmZM/TrCUVB46Zn4+r/+
1f/7exyQ5psZAIUf2NlD0uaD7A/WgouLhyLHMeG1y81s8K7Qie5mGceFn5jTbrSmJXKz2TgakDha
D1+lj/rF7e1qq2edQWBwWM6zHQ220Z3JFvmoOlVViMXhCCGjoyJcpJ7nDzpCdE/GnoYFkkGYdGOr
deZj72ZbkdTwZ47RkCFAZrP0n4OZvtWV+brscbKRGoeJK6SxiUQXQVZEPFLdYNTG85ovLZtr712d
8fd2BgLpJuQzJ33CF7ZuF5xRl9LvmLWHcblgVJV4YddT087GiebOi53K+aQbLW4g/76z5uB2mKqW
PHUODnaQNSfDnaPAzIf7xh3PfVahe+qo2sQ5YQYxCVCJ43U+00xyTZCaNN+4jMLSLqPUN7XDaIEi
tu8qu7vvxvY4lqjja11pYWP47j4h/JSdhr8CxNm2n+yacjyunQxdswbWYPW6aSBXNklP4adbE3vT
+qQ0lJZDaBpZkKfc7gimNczQd/hmSRQZ6TRlq65lsR9p5kIsVizkThN4JC3Hs0nhrA6tX7wLjYk6
XTr3YC5UYk1nurbtm7nMA3QW79xI/TDXcY4v8Wg5QO6szD7M4dsMCo29rT6xh2kZtdP4Xqy1s2O0
T8naUdE46eQgizcvmq4ngJIgubUfG3vBELEZx7a9j9lNMG6+4Kmcjl3avcw0vB161SXm9nPL6mV4
93umgSTFi9kf9Lb3XspCry6Dzl0cDCynqyR7qOb7tkpI+c4T7WwS/NIgP6EnOA82qWJhTWa8KrEa
WHuVbNRYZhPVSiIuE2a+XhwsX24JOTkU7r1jrLQrF2AI2ljQbRA3b+uU/WB8D2uDc7FJugMmYc6V
nfVl0Ru9aafs1aDKy7a0T613XyZ2fniOxGUR2legWXdr0IhDCi/PYO482sw7uj9FDpkRqFuoaWxl
tkE7GciZ2u9WSuXgpitK9N2G+b8QMRe5xIg4tsCt5kIkoetakcYjd6uFelYMJ5TOduvZJcbZlLdr
cgjqOdsFK+hrmiQfid3u7MACze9K4kqFR0qu7j4FRXOmqhyXHTgybhEemL3GJNxIgGJAlGylqmp5
a8puu4Jcjb11ZOrOE6uD8a/syGZ5j80OlTNrNDxs/YczmmE89EFYVgCIFVTmJo8n/H+dknc4rVRx
QyEqH0NneyveNxT41p53I4mUFt1t0BnefZ7OD1Da01YH6m5AG5buOsPkWuqDcdctdQGbyfSQuXj3
tlWs7NMvcaFfO/bcfT7cLXbKTnetU4i48o0z8ldv0XJhztNr0pPQ36z1d5pPHsolR4+0uhrZoF9p
Dpv9MHehCnLKlUnn8km1sHpwow3Hq4XQhw5YjMJPVpfTjkFupmWOmmzXIHGibSgt8LUdPRS8/83R
2JCP5O9S133x4wz7xICfMl3YsIyrvcVUFtVslojWpyKMN/d1Kif/MZA4M/F97zUDf3JuXL0iYHFV
0m4yIfuNHH/cSmD3SOY7OwnQtYz85LniWInuFx8TzfMtqBMRPNGSOVRjOdOhLarHylIZ4VnQR2Dg
sDXdPGy7bsLomEJUzEplq8i71jK1JWNZ5XcemdwqFbwOqOVO00NXkVNNpGFLJKq5Nyf8uo3ZEPPg
8BhOtfrkDAC6bYeuQd0uFBg9a8WQEi7F4Tu0srsqcyY2osZLzxVoDkT99TZ2/bimsFeHIx5E8dOJ
lvbe3ln3BPhRFKoTwJZ/6pR6RUkq3ke+fsSJPIJOILhfy64JjGWtES4R+l7Pfnssjr5fGHvfJE02
aQWJjV1zaOKavZ/fXEgbVYy6udUrcw7TU5qh/BftBAJNuCT3mHutJr6fCrF/Y1YcgoB7pjAtpLdv
puQhsG8X0NQHzyIrmzPSmW9u2hhDl0ZeM9YXQQ8G8WoYRi2GXz8XO9YuXAhL3N6CRgHU5ecx1727
aUXWIcbCwShXou9iYTWaZj5Wms4p0Wsdsm7GyFyF+8hNsZl9LcA773EJVrB5WkDSHiKz0IK9xlPb
Wzt/bw8WsCffzLXXALCXV5KIGooqSKIhOyXdUQCnTONkd2V6e7Rsc7mjQtDuCnHuUIQFL6tvh1VT
7/fudh2oNBdvsvKuBHLwaG+fJUkf+UpcxK9GY5xGXosXbWsRq9rR7st4xLNUIx+fXXDrEd8aCIJy
Prr4g7T4dKWVtvdDn/O/FvyOC8CqOfKCkaSllfH2JEo3lLSWTHwelvc77h58i56c+ofoh40o8VLF
JPrygfHD8IP6OAf00PT9qU/yXVraNy6BEP4oTqUxkOKUbdu0P94PNe//wtv1fONjjIJSQ4ruwAtc
yOxieZK1vdXdS+lZUQDhTwDx1Yb7yH6Zdhs5nC6hjOhKMd89EzuTorwFhyS7ee4TmI5cu/Ud/Y6Q
6JeEbgzABNJ1K+fLWNgmSvGpWd0p8cc3F4pgZRufj+l3lQ9E4d2Nsr4mFHJms35cgXlLUT+6AftV
p/sZu0PZvYjiS6/PROfS3v3SjTdjQ2R1YL00nttiNEYvqpI7AzN8kKKDY6OuoE/IsS9ysGeIZHqZ
e/+1HpKDGOIdDASdfeKsLyJcBEmQLV3HYDZWmA40VI+qeebNA4TpBbwM9ecdBUyB/zNl7V1SDBy6
sk2jGwcr60/sAU54bi4yRfLU9uVUX5SJwkbLyAh44H7B9R1gbYA6IssILuG2Zxyd8/uqf6u8z1WX
kUmaJylTpNZnZrxJWRkabvwoOhbAkp5G30+ObCPv+qI52TZZEI/FzNDfOkq0dtgY0luhy+wwLHK/
UgS31XP3XfryhmePeZpK7bZK8YfEPkPEoJUK/jrMAbRVv2Ju9ckXNdEvWl0DnXD9b6sw+cHZIQc+
YiPPOkK0RMpcyWa3rKs0jU+35ZGxBBR9IPG61njTdDq5kuVHDPityTeHEaphcjPTi2uTGdBQ8ZAp
zaTcYQ8naJOEandHjsuucO33uQJ0Nnucsmw5FuTkcNCrt0QrPqZqubMmfTupsYSjstkXn9qQn/yl
OOd9cCgNbqwR5jVz70cm1IS0brNP522QASBl9mHSPB+hlCcOWuAN+NDAsI6JHWgI2wdIAInjvCKS
4F62DW7WFQpb0hrROdORPqOo9pMT0St7PIlXtrS7AgrMKZe7Pk7f9WB59r2BUD/4pckxt3PXXVIS
tnufcc9kD0bGwYHEUZTC5NhM7baxtVct6H8bJcCoRTyVYPsJLKnolq49BK0duRBYZtaT7JNHrqPB
raJxCPvQ9zxjhlFuibu7qTvtWI0V7lrOt1gTtPq5dE/sb28k0UHlkBwrJ2MYRrIdhLzLmIDL0Xux
KubcgOb5jhR92dlvYvnKKdsiouHomMiL5D3ExlPcTTe6DZi7aL/EXLIU9MhESB44g77RGkC2HKln
ez3Nz+CO25LWSPogqKTWCHECdvXJNF1IenCqrcjdk20xRY5yvNV5O259MvGb+kPOqAayWdSb3Nj6
ffb2d06+u7pYkrr6P9VQ3tXQBMrvZv9/jYM29BR1g45vWdhH1D//O3dcXeTmoqJAQlSp+VDkzwmx
WmEbA2vV2oMQGXk9fPisfgMKL8t0uFiNR4dQwBWvL1n455fzL/RMJj/1X7+e/t//9e97J//T//33
Q/QQ/dOeyv1PfftR/vT/9F/6H1Nm+U87tM/Zz1cqf6pe/mT/2KNt/61HO/gDk6SBZ9LRXc8gKQuD
41/sl8EftudRJUmrpEe4kGnx4f7Vfml7f5gwz7ZuB65vuoZn/s2AyT/iZO47vkvQJrqY7f13DJgB
5k+Wceq6O37/2//1aNrEk6T7XGX8Ofi8lD3z7y4wzlqBq3cERDfqRh/cpSdy1trZJh0mdXU/+jbP
hFgOu6WxejD4JCydEozXIXtI2i0RAHONlk445xpRmRLwNGWfPsFk6o0XHK0mJNmFWLjcaHl2LRh6
anbmgtokUyafWVEd2BJHZMGwzINmSEigp/HCISlYYBVg4M6lOI8gIRrm1kMSUGs4Z+6pKsvX+c+6
a5U73a3zidQQfGvOdNHaSr9BXPIOQCVV0fc79tdqLWSKe+IfoQ/xBmnS9nfVOPoPSVn/RiDYGcbK
mmzs7+wKv8lcckDsV40MHiDg40DHQ1voT44nswd8W8cmRz51PZR24VQ8Duo+tMS0Z0S1r0tLO0wq
3JrVxXwXnDSNPHMO0yxfDFaPlkWXcK3RzRUMIHgxaQkbLSejqNEOjsZsUM0zHRQaNZ2zsf3fG/i/
8E5zu/0T7/Qw/5SfxOIk/9hIy3/0F/O0+4dj+jZ3iOl4PnekxX39l7vX+cOz8CwH/M+0PHUn/u3u
dfQ/sFoH6MZcAWZgBvx2f7VP29z0tsvvFXiBjSLj/7fs07i4//Ptyy3LTat82J7uUy71j7fv0jhp
Yg2Jkv6AVGZ6EENTdltZMl3PxCRlpqgPOSgc0jKhm0bN4TRA1ptK4kHpsy4bGr/sdMRctWqqTKja
CSv40uLulUTQHPB55eAd085OlHC7xXt6G8O/zMQThHWNVq+t3PuBWXwOXn8/CRmiSQAYGxMGGQtA
igjLTlVWNfp30rTdtkvj24X+0wnIuLXwJDjZ70rH3jPAgQhZR0baSKzSSFy2/0k/9DYzDfMIcnTf
MMq56UTzR0IkKyPrc+8BMMAo0+lEU5ETNxHHu7Ar4jtPZTOMBYbi2ryizvwK6N7MiuCIN2EP6Xso
q/HC2vmE2aS6ytiNcFlRalDh5jPI2Bx64q+IzGL+JhHMou8IFWGD96KOMja7W16+wcDdHxDgyhFO
YIaiZ2YsTQLyKjCyGKva3BC+09TetzETseQnBs3o4Lq0ANufSezDQRBbdMCK9TlgC8OOSEJr0E2A
YE79QIAaGNzvIsM8rXdPwaJ/ppY97Ts5YZQQ99aMawKxeGqNcjcECgryiCPT0pq6zR5qER3xuxhm
OhtTEuX0ieCZrksQl5dnu5/ORX5LYOxEuqz9VrjBFuaVegVaNzFOUYiY/vY8/TNhukk17YpV6yyy
9glnAxGJxvTUz+6LXnJYItwPiN5Tx/ikYFvDNzqxyNlNgzwLY/3uYqID7f7QcT7PSGrEjRy5lirT
Kx2iI1z/ozOi+DsY2An1KsnS857c2frWahzDvJzanaH7r5ndfSys2zaB19zBiIFLN6g/jsY1X5rr
dCF2FcSk9e0Hn1P8pgMihxNcNm7gDGcWbP2mkCwIMtoticZ8rnTcpT4mR6x6mFx4x+1oxgD9oLm8
MfV8uzZdu2lbwkFXz4hcjNmkc97r2jsty7wnq90q1xeIAO2QmuzeUOF3FJgkuGXYCJ2yBVizdxoA
eIPirBkpVdbU2XCSGtZxbwZjD4s37VcKcDfJKDky2c/t3NO+2tDTsbAAG0dUmPyrapZ7z5wOWdA+
W0SCbgiPp+OJDkB9cF7coX7SkXO2wCOndgqQmsRDkY4vJjGl/sQEr3VPU3MGMo9s8eVMPfV7I4WA
bLIzw+bgEEOb2qZ7Gav+1cdm4JXtS0AnU5Gy3MiIrMxiDN1U9OCYMMZXXk+s7tAnbbN97A3kjKUf
L9JWRcFiOCNwYGXqP6tGeT0HlTRg7Rz1Zed+8WF0412sD1AHQfurZ3k/W+e2TW8Lml9jzPQ0Qogv
q1zdaCAdC3+RfE/YgfHjCVcn+xCYfGmPTEEStizdFv1AKfFpkBbESrIA6AXGZzdi7vI50s2CGN2k
enaIuGdzDyM1tvtlyD9qQZRVAUBeFTA5KL+045pZFy2eCulcg6sturfOpIUZd/LFqUfzxpj6o1wz
A3clZ0S5vCWTg2o1C/KS4g0CCdTSXHzkaLYgrukrViiydv28j4Ju+CVq/YRXB8uoOleOd4m97hyt
HQ8j5II7ejo1ghrPkWU9L7Z5SlfEPSuAxs80lUk52RfNTtKroVG5gJxGMQrXH+YDDORkLgc4JPiR
ONzHRcHlnpKTeJxWlj3pXL5pl4zbYeNjE9v8B3vnseQ4lybZJ0IZLnChtiSoGSSDItQGFhJaazz9
HFRb9VQvpsd635sS9mf+mUECV/jnfryE/42J8g+4IIp0T0WNY5a3hvmMK4mSJHq4qwooNZ7yRFQM
n9Ew4PCCB1O19PbZg79gMqqdqpQ6tSnf6FW9z6ocU63YSYXvI+9z222Kv7EZuP9liDYTAVSPA1TY
2R+1arzHvv/FvnP0rPAZrQEmRj/da7J0fJgjW00N2p5ZqFzHE+htXU05YHrFVlFjZYmCAIZB6tTn
1dZBKejCMUoTeTjOouNSqTidMtvrMFYCqF3gxKG4xXTcDos8OqSKgVLfYPugLpkBSQo9DoWdokur
3tkEEzsHtSdCd2MEDbJJ9a5NwIIsps8xGu5CYGBoQnATQ9sHc67iDcGTgV2Ai5qu7jUrkLe2vQ5f
LYiieeViXlCscwOHkEdiFcmXUnA7zNsTizKHvDI8SgCwriKqnRdEbjFCvW0mrryKHnM4bomNhMA9
yoJDZoGhRrN8mieGbB9UfX/SU8ve6zqn8FS1t/Zc1AjFtqLdQSNEiKgbMYk+E+81MH/SKCbEeDAE
nvFORR/VwTWpbY83tdy3s3isFUGGhxBvzrNnh5fQ6aN9EBTvIN5fI9ox3DKr/U3pJzutcP7YCk5q
Pntm8ruXMtAKZ6b1AHR8KSSBKnrw/Kw+m2FAJKWtopc88Q6t0l4ILNFIaj83sYZJvt2EId2Too3e
/Nnirfk0U4Tt9LAStICx2PWSEOXsh/NtdlIL+7hB015YSxqSQDD4CoO33mivk2qma48m58wm5CiG
s8PwlPmfD4o8+8sTcoZ2UqG2IZEvFHwFG83yviFCGG4Zd1AFx08scXgOucpvo+DP8P23giKLqDNf
fEXHIkGmxMPKoznNERwLMUcnpWbJqd8doKqEREldRiatXq12/N/D+n9/WDfs/+6wjt/88zv/Lwf1
+Tf8x0Hd+gf8KZ1jte0YttC4zv7roM4/UeeDugGuyNFt7tz/eVCX+j8sUyeLp5qODWNdOP/3oM4/
Yuvm/bA0zv/8xv/JNVszuLD/+z1bY9JvIL0b0B4cEkjzleDf79mDYo9RVIwd283sC8i48tmLvvHc
yhzc7pbclJHsXbHSS5RXAlonZ5KwbSC4uC0heP9VU/9maAFidcqvap+7gpTjk1W9NT1s2ltsPgsT
19FOBdBCwoE+o8h+jHLDVsfyZe+0aJfQOgp+bjUnNcU2Hgs3uPXR8DwXbJHYxzi2FKCVhDsWD8va
RyNNkwmzuV1UMaw/5aWzVu1VC2lzOlKoXMHFcJAL5J6+qJY6CxuJklT+RDU7vU10sazInRP//g07
d0jmADhIxLkXfAnAHhU0Arf8npDQpG1nHz6jGUztEqnXePVDMmCLOdVLLS+CwIBlSy/x5T9YCObM
6bttHBTh9p9o7cdsM/15NzLJdIWTacoC0vA7ZatFW/nRjkcFOvGadm6XLD0sOQpB6ETZXLstVdFL
C9IFbs0/CnUIH6rZSfR77v/zlR5L/cJa1S7j9LVzAz6bL+pPbVnt/HodnYuDug05RdKXSJnXpjjq
kDraBehrq8ehDHYTzCJAPoWRxlPH34fzfvWwvszkpA2USu/D5OZ5l765htpdQnHyVmTzzXTHeceM
l/KL+DXBvGTFtYQwDYYCXHgW5LfAHbVNjKeSAgsHOybpWBf3UfupBPTFUW8O7vspm06at5rdnGwO
43pGiuzmZkhtb1vMY4hhLGgG09ulcSt+5B/4c/GdPo2n5JIHpIDkmRwTpUrS/7XrOsMdnT57eQdX
pZb0DcX6y9juQZEYU/TnQJgkJJMe/nf1+/+sfqwZ/2+pghHmT959/tflj9/xH8ufjuTAvUmqwrBn
HcD4T51CM/9hCptl0bRIepD9QOH7l8po/wPdUXAJ0gwhTWkjQP5LpzD+IWfl0dGlLWZZUPxPlj/B
34Wl9N8XQNXA6WJrqgZtDnocK/V/XQCnHji6WUomxn0/2w11BaWC23amNKmrkjl0Mz0q17Wge4Vq
Twa0+lw2UgTxuil75LXG0ZZpS2zYqkoGH0OnrzHOc2cPwT+Yo6B5AMwXP1G6FlZ/dSDYrYKeF5Hy
jCcz8D3spLVLIBsfw9jgJNOsC+OwLaddkltZRSAIdn/15liWufdH+h5tcs4eeMYlWCQMeRn2m36e
qg2w3Gss64YFao4IApjsZEGa8lW5EaWknzC2jKUu1ZR3F9EEu42raxC+uXIES76nndMow3aIy13D
UdTspnbmSP5KI8OZ4vV7T2Q/eSI4e1BRT2PGU4wRgL85uJly2tL14JpTczcbhwLt5iXsOL2IgMBz
5OHq8oBQj298nt2yUSoioWX4iDJ67lv2mKYbFwPGA2pAyJ7RgonNHDe3BsAlqUgr/xNEoSoIEbKS
l6T1z5oNj0E3UTKUCCBt3m3yKHurg/zdjgqQsBT6BZbIXG2qcXGr3VtXkB/PGBJVPnZIGmPWgadO
K2MoGZwT6MtbbZ9Zv5LmqykIiFFC6WoHOpqrlzSyrUWAXXRykDIyra9Y5NR7S+P2lqkGQHBYIFaK
VDpk1Y/wvNugZH863KZZWv5iTvQ51uPPGDAda4Od5alkkDxml9SihzQIUtcWlJZcVN0+z0ChGRMq
WZVjn3JY4WnNpNVpgHXbYJiMkLHctndVqoc7HTJJl9tIDAMZE3DsQWkwO6/wg8YCw1OS+hO2ZwzG
M3kuM58IIzONqYEVJGqXbmJt2LXRpO+CscmXkYBQMsT4snMfMgkynIG3JYsXvQVeCxqjth11pV5o
wFxPVkFAzqHxt0npBs6hjtu2dQHyBTBpit87fZr2iWVTa5NXG9xOKHL8WMtmIrqj2K/jOH1lRo0i
KOg/jjL8djgb6b3UihFRHiM2nVDxqjK4bjSGHOiHZkydqM2jOvoynFv4JlCCHRbZqHntp+E7Unvl
nKYo8qkEJzFMWnSgSrS6Sq/9kKhKdLN8AgsjHwM3LmVMSMnIyMRAy6x1OJibymmrt7RJ3yZRLsmF
6dzQkmRpDOkrxtnXqaocl+7aiorbYJ8+lxhp9zLwBLmFaroWY87Fn2SN7MeMG6oanfROe87VfmV5
6RXd8UVjEB514OcnbSZHNVa+jj0S9cHQ+a6Z60dRdMeqzP+0vr0ZRhO7U2j6K91kdhyb/dEKyI32
Jncstrd1GBp7hbq2ndriA5isndLL8MRIcs29+x5EUAkSj4xNzLge/MfCnDO4WcYSZVsJxvPEoQFt
/o+GOSFpEBsBUFb2oiXHoWX5o8kCGsXAB7DfilH/a9PiIfzwN/HidBN1RvnPmX8RUUFi97gwYhWL
fFo5fLZe8tHk/r6v/unYJbgZO8TDmN5YcYxQ0G88nvlFNdD2IAdEHVOnHsW8OXYPwbf1MzfK0pUJ
Hgh7w2zrTc2PGoM/5+tz7vifilG7OP6PkyAFFSTqZ1t2y0mRxar8iWpsOD13O5cCDYjwWn8KienD
KXzx2urLMseXNtRM/ph4b9mNv7eksZOETzxWD70RX9pEqg3JFBzfsC+C5FyMwbrwjWIJeZEMo+Jt
U7YmLAMpacIoFjQlBMsE4NyiSAhsBjU/2lTMdcV4KcnPsCa0CnKv3DtOe+5r47MLPVwwC0PQtQIp
Eo84ultjpPdACz/0gv7YvPnrycCwgsVUVLmiR9HNQtlC/ZkOSdE8ab7/HCb2CxsSmRGT4EnCuyT4
+7ck0cggfE+RA5EtCxryNY7kDswxvcxoBGo6kFuxXCgcfVUikyG55LHxNjRLvNs6tlgrhnwQgR1Y
jT3asuz8C7agcVnrZH2KSCMI5HMX9sNu2md45lbgBN9qTInehBynp5LLZ04L0RB+N04T3BmeO86Q
7zy/4rfa0RmwDgy9CVxL1zHD13HuewqQSq1J/wYOnR59PM7gX20pNp7ufUkVR1zVaQSqWDObNDnI
0sEBWJSM7a1kO6bts6L5xOPa5AgzhDYZyVG6t7wJPwwR2C5QKIvXjHVdWC9FRx9u3cAXl2X+LHIW
aQBQ+EkUm47H/NL++n3BNDGhfAETAyUKnYWrJ9SwTmjNu9IxgaTT7F5OxreFHMu4of4gIVYuLML0
Zhg2Lu7ee1EARyOohq3CItyh62+jMJ7bmnRF2BfPTVs9TBhU+XxagABSDuleoYJ5aUsSDR2rBJkV
dYeKyMyz5xW0CV42gfOK4wF1+dLzA/Nudkc5qt9lXG1NfvgtbW4h4fEc4b368luc4cGBUQQANv0T
H0SFsUl9relYwmCLruJczRTTV0rjxuonwkq4Czvjy67kRp/bZ+zA7JdEhooVFChZBRcDw9Q5xekq
/PQ8lOlSqhbke2aMqZnlbllkzrYgC7DIkhbTEHwGfEy3cQAOEQTWMw3fZwNiFRZ0azsU97HieiDm
P4k5QcQdoY83TsMVVB+QqlQL60lm6x7JK7ksK5kCSKQNXk/7Oy3fxr5swjV2Ib2tg51Jr1NM8+sq
mKAcAK9UuuIUye4WTieDLNcCpPd8ooHiEAjfW2msvXoPQy2ga9kHYkRQy8PiTId1DbLBDqrnppl3
WD94zcvwixZAbiJ4gnwq7sIGe4hk65mj772v90B+Awyy2vTsm/C1YqGLFSkgnKQ6YRue3IU0qpOg
IJWxRrDsayKHIALvCsFmWXcp+A+LH7VYD436BWPjp5oo8bS7i2bmP0TR9r7MVLcc+cbD6qxMxRUN
T4fmzrV0UmcUOu69xGx2flxcMr6OyEMNbQAiJAGtvV2rbQ1LOURQW5GE8TRnIAO6zKboMcKk5Kvt
Uhcmx9tKNrw2rMK6SWkSxQtaHR0n66EwnFh0dvDnVIAjJzNv18L03wuPghw1+gVXxpnQpja97Nur
P0ace0J4UVNOjyiSrsSoQ/2YHSqS0s7e28ooXOe+vh5tCrfUStv1VLWZXsnTanASVProfjbqARO2
kMcwrRje+Gc2PYBOoEIAX6AftBnaY6xFP3ESYCfDVEJUq8Vd1JiLgAzD1swsAY8Af2fZv2ehw9+u
yB8UxWIjg8dP9guzYpfPjdDKTz73CdXWoyVhRT8hTxkYR8hJGiKmHsWwd2srclPptiWOeQB9j3hw
lEXVWzSuq+RAgmA9WPSgzjgzA6TxFMQ5QzqeEvwJcGTP7aMNC3Tl/L2OX4eEA48xFLc+C4nnae/Q
NDKCsv3vhJhqNtYiaVVquZ3wh+BEADOIvm8l4gUpI1A+RGHfuOxWuyj/JvuQHCoBuEnl+YU8AXwl
FYus4BBTt9m+z8cDCQVnjl3ibvKDtewYcdVqJhYECz2tKtxI5VI/iIm6X++11eDxFWHPAjGV90TR
YZJlfbdxlok970kmYYmO+8FEs58LLYQhQQbC0zeRbXGQEfqjLrn9JHNBtOauyo6dwW6puhoqTJEG
aoQcvWVvc9X3W+NgT+F6iNtogyMlgRpAdKuyepqRiP+Zfk8tRut9g3BIDyP5Rv7UvCJBF7zJMLqN
rXSjkkVhbPEPVlrElxjn7O5+Sc6jjoFURA+vNo/MW5g7q+r3KC99lVHwXpNox2n7GnFLY72VVP/Q
hZWa1avvg3mJlfhsOfrOoEkAu/XwAshCENVa+lH3VNXsn43N9SmKiCOZ6PsYH6/NwLGF6RTHyxBl
yZ/7Mby5aVIbv0NJyhX9H94v7R+ezufdezNsK0Xkyhxrp9b0CdFPfw/0hDxs2B973YnPmG1XuAkz
4DfBS6O0w34ymGwUxIgsAHecnM29phTMVTJ+mx0MWIk7jkptSFCzi/9a5yKd8Wvkec+n5I7wjVhk
MY/xk/xF1ZjRWYAD3LIF1cVBmEx8RKVmUtwjfDeuU8yVQ3b1CGqYKRyzaK2XZ12HXNZkA55w/ZbV
bA6QYunhiYrdABe899snxW+b1cSAyq9iaDttwPge2hCETPx0nHa6yfns1LcoRhhqKsYnYxrG65CO
VxWLwFIxuOlpRvfSlcGlN5Gz7WR+HFLO7D1QsHTSDwbc3ymtVRZ0zr8EM+dfIar+V3WMFd1Shiyv
kz2+eEwQVEd7G+d/zaQXxIYYixu6PrmYqn3XLn0BanKo1qmy8qQDsi6yMBmpseca42/r8HU6hZFi
ttOR+ICMKrQfLesgPugjLJjUF08+pMsleytRNJ42zD3x2VGoQLbNjvEaxStL1WQV1I0zaTlqp6A5
wz13vqmev5YVvd89XyiwL87rlJIWkY+tNW5AvVlzxm8ytklux8ukyfhtefeAjMrJ2a6eqD/ixJy1
CInImn0wgtRt9tIe2sWM8YxH6Wqc2BZOMO2jDkAUhB5yT6n/qY7Q4RyF1s98LnPnfwJm5BDkSeKe
g3y0DEBGZvCoHco+aJihhwE/ivDLoxn9+QAbbaO8jU1fY0nCshgH98a0npn4bYEw7uCpbp3E+xm0
uzXWp7jKPrOebCqeFNZcBNUYKxlC8H608oJ+eOpyrZgVOgLBnUKfLWlE84z4NZEM+drQWJeCibBp
jf6ubKJfBAkWl/zFQ9whxsVtR0RIgHg/jOqdy6jnqn1yzbv4M5YKbRrmRpsqXrsAlnidpBvmxo/B
Fr9jgPsg6KN8ST/YSnXy79jS3FY82V4aurVkyGR31ZtZ+7Ato/SuqErqJhYIvSnihBIr96KZHqZp
KniK32dfShqqFJbFar+zO3OT2zTDxmXrxgBeVgQ36HAFlN42l5IK4z2VHT8UMSqUYAf3gCfAMXXc
8MQzHMmX0efzMJC4XWVAKcl6lUsNa1SJBR27N2vdEJDZMRtQzHTU7wfvXrKQw36Ng51vM/qLvW+J
PL0cJ5/ukNmuZvnr6I6DOl2zOSokbCFLR0j1PgdJgfMj1sSzosv33KLkd6LBRPVBjkXgJ7252qYN
Sd5QUhwscBUuzcF70ZtGJ3nBcdwaykuqMNfsO/ISSXBQUjjiOlxWV6FB1NBWkaUSDtT1m6JzZdKK
JFjpBy7sDEbH6M+bgluUd6swJtGpqblF1G5LpoPySJFdLe6K8Oh3Le+n4rVnZaSXkGqfyX8KlFeP
hE2nMvk1nCcqkyNe3CeksKPTI9B7NTkmQ23udIYXGMCfgiqgus0pz3KG/JCMXoUt9gXbxoFM+xjo
RZSe2mI1wc23sufaGJwXmpVurdJ71mt/3ID5JYkdjpR/HphJmlj2eKU58/+2zNQzwTkjFz45KlUs
I1vn/H9vMo6OPZ4tfpn+iPu9jAmz1z2o06q+odRQspXwOfYe9v0eIWvBYJa0Ch5iP872ozy1hmDl
q5JLnMq3yME9M/aVXEV8mOlg/AR1qO/JV2EBiG7mFAMNC7CaCJ/SRYO79DgWmmtk6VoFH7HKVTwn
JoOcespemkhXN1LCsku5xDujQa+slZK5LZxVl0hYiwnmcRvzJk4X48JB3yRHDKckQqmPO1PbNbX5
lI7Z39CNJQz68QlOxV+QZNWqK4djPAINHCrnLxPfHvZkR1c/C3P6FkUEhqiJ6bUttj7Jw5WlJhnG
It6Yll5YZ/TJAkrkMcJnVs7IqLSipRKOD/oA56T1nhLCS5MqbsQB0S/wxfSpA7LLI7gR18WGGsjv
kIAkYH0Tj0uWIsj1Guh5qGAxy43lX9teYp+E+W2r0UawNoTewY9wepfWS2CEZEtKGKd4cTaeh3/B
sLn7UtX5nMWc9FOCAXZTPUt/2OYjN8SK+vRmxLJWaYAMuKT9pRqsoIk7SgwCfZkwm175sf+sGqaz
MwEkK5Wzb2Lxg4/6LhI0Uz/p38KhPBs5XIIuFi8mOz3sCiitadz9xWG0Ibzy6NX2VmVUJo0om1RR
TW8IT9miHqduZ6XkTGZVwUmdgnGRdc5y/Y5LYCYlMCIfymHpDTyK3N/5kZLsLZROPAvSMVREb221
HIHVSsdvCkqdGTRWK8Exq2X9TYcRMMmIuTQOg02tdGLdJTMJNo+XZO44+VbMoaVojtOoa5taRxGk
KvlTDma4GiRXltrpdbYcZMPYHNhbCZwadsERO8u3pqde6WTleMXLykyy3YV8rAzJxdqYT8QDGB3i
Vu21tNj9h+gQN9GTzfBgT23esxoA0PUxX6wMRBzw8PnBHFLAibp/6TzETlVDPUNIJ+fHRj7BW94B
Djh3PrJKVEIxTblu2tzESHHRfpv03sGIvbPZKu9pgUo05jkdVmK69oROmqFVnyt++BVxuY6qSJ8m
WgaRESrkaqenuOvRxXd4G7c+aOqlhSWZOxGohKlN+DBNPTuIgcXUwxQCcVZPdohvQDjBKaLvhhsa
2Dg3Kf27aabx2QzMox1Z9hHe/LQsqEhbJnLkTD2EqCKD3Cg1e0JaBjPOm5tAq6IeZ0DqXa9gkTEU
i2XbL6qNLzpvC1ljMb+nfpe0ByU4p1Zkzd+MveyBslc0eu7omL7gLuj3GOS4O43Kk1c2uwiCEZE3
GSErZhpsvte64XJAtcqJ5N4ptxOkF4eNRTjKuRXBvRgBydZGdaDu7KpQp6Kwa4muQsTzpz+CMeq6
Mvg8kqKELJTGlKk4ib2pwKaWytjvwEDQjhOUGzFoAAXbeXsQ6XOoG2IzOj3H3/yNsEupRneSg6Xb
tYKJtQK0Oo97XD4wCujCvsYlG8TYlwekCovsWv3N2rv0nMBZaQlKc18V11Dk1w4qudpNbyxHzBcz
9eVolyA1bYpjt1JwmAqClDGPSouhNksPU44PKJ/YHVX53Uk127WV/CO2O27hzRwmESVkN3B61LMd
NraG8Uh8/9B52a0LIu54tg32J8UJPnhjuGOAtRdpcBWo4yt8P0sOUaVkPpQrI4dv0sBjgH3dV7VV
4ZM2iRWgexXPOY2425o4B8Y9jpqK0n22AYle1X8vRyScQmUFlxS71Kak1063Nq2Zn83C8Q9pCK23
AD7j6D5NL5LRrG+alyr3jrhSJScYmoAxpx8G7dnJwIoOuvBdtky0QuTwOGzCPTzUQiPib0bkKhtV
o0HX+dXn4sO2VaJNpFn12kO3VWB2rasGCEsebsFOjqwpxnwIga7ahw5XCTJhhj2eer3l0Ea5QQad
iMs3SOZBXoqWRVp3xr0eYv3n1rjScoRPR4DdtBvOoWpKPwB81KQqAzxwkM40UQVM5dj69JagcHkB
oBdbo+XWOiu90eQ7SBvpRo0MxQ1lVLuT5H7YSAhXqoXPSbQDMErfXntqqXNtSpK1zyxfO1M2gSuH
bym3Mi4FgyWx4GZPPP8Mb7L2VxUVVqEolGvOBph6AmsBZhRUluZzB2iEx3BKK3SXT+MpprbGCB3o
G+QLlloKRNTHmICrxG2BFEPq4vsmr4uxsa1fRhORrA3Vi5qb0baJYD2RjhLefHp0uIMXc46oTNzB
LH6bSf8eeL69uGRE4n2mmnwUtXUdo5UnetI6KZs6wjPhzsncT8J4KxsN2xoSmsVl0hbjG3nRlzqD
1gc0y3T1nBzeOBW3IKgExdgk3BLYNsF3Xt2wixnN2Va/JhuO3zmOzxIYRlmgw9jvjnYDEYG5+OJr
dzPe6/4m7o59eopRSq1DS6LZvBJbjbdTt+/nGOo14caaw6256eIKWMJiNAC8u9c2/F7egm5mshlX
276N6Uhq4TXIH4KPuWBSkbDrkHqmfhl6LsifInOLgdlXiVIKjeuam09Tu9Lz58wCyDmwcarvdoAP
GENw/KL25pPn1Zg+qN3xHpO364PZaInS4J2y8Fojgva3MTsl5QccQsBJ35kU0Ebf9P6eyZs9Hlv5
8LB/yBfDegurex4HW2f6MHuGeeZVsWhXObTdMh7Wk3M0Z2Qzbtuw2QT2cfD3pXeYgGWkB6d6q+RV
hTlhlg0ncgfS8Wqk3SECe9VwF3vFeL529N8ipt4WFk58bNB7iotqHrSSSOeLJX4zxKO5XtpMT2P9
1zaPXH2e5NUv/iL5QpUHCwhYCEG770fgfzUe8WgOEMpYLuOZQc34aTT5bx5p/91Iv1TvrmlfHhKQ
Jx+auOoe1HjEyqh0+aE7yPMxUy1BL7lOVwOLVJhO29jmMTPs5ZAhwws+WKYEDrFhLrgKPIeyH9kA
PgSR0CZ8pMX8k/CWcRwfzJ9MeeQk6HIqrh1IxkDSDzE5gW4jm2vZHEfn4uU84E9ATbDxlPKY+Wsb
PvQ+7td8mJ3+2vRP0MQXcUa4JdjZoL7C7RBudYJ8EnQo4N+9ZVE7e+5QiBACuiUhbGeqtmFZbn3s
OwUubBpKln3/0XITFaSC64iaEJir3kxwVz4MVncV8d9xaBlng5bI19z9cBCapAaDtQYsSSAgTcB2
ajSnmfaOEwhWEXwlVBDzE7cEJ1Ie6fJ96JxFqOULwVEqsAAE04kwi+0OkN+BiTPD7zlZtyRWm/AS
2GMDV9VHQ6Zk+hIQjUL8n4dn60m8NdpbwGGDkuVzEl+S6gNe+2awjmW+a2iqhanHCQ1UWdSeo+jQ
hady3PXiDl4vNXhJKSoHKdFhJgfHkB+D4dkY7nzPcCXH+rY1YJtE2ptaATpElQgiPJPa1QfRC4Ko
8vgHey8+Z8++gUAhWdfSL14REQGFv4niw45ug/qXJn9C+4kZ51nRRzWisiE2JPqfymSySZej/jz2
n7N1TIX1DNRwNneC0WB6ED7YOIWzL8cvm0hlwDQnBv+SYK8wzY+xv5DVwHudFoHLwqeNfwNnaTUJ
XMl9Rbuyvy169Ttjhg04GDbz5AKLW4Z6AFXJ4f4DUDhCDRQPy03te6h99iVM+/jCnNjlo1ChrFh7
cAY4rF90POQZZqeGJp6w/8VPsgqHHxvqcDRQGVGES2801j6RLp7ygi9pfi9r1pyG/186tGcJCEfe
UYXqQgiNyduPNzvpHlb5Z4BYBvJdQxZ7KcZzIe5RdvIH2j8+Kz6LAIV6cF6Lnuwqul2LabV2QzLP
fk6aIXvmcUesW7biS3mvqwpKg8Epa1rgp2PmZEWzBKouNNWiMDPlpQzcKWM9wurcc681u2gxdDzF
n33zyQx+hba14Eggr6NFkgS1G1Ygs54BdNm3nTIqqDaqgnG9ouSs1A81VopgerXhLsDoABmwxB69
4LC1sPAW6+ln2PwlzEQSwcNTfhFIb1CBIeD9c+2xca+pVkbEwNnMrc50CFEKHnN78WoQpPxdMxb3
McJuyJdiUJ0hAhvgB5+vR0wk/C3xgzBezvVVd+qQ6FPcs3lBdUzOcIOtGeTn1qj1Vc7bhJd+oeBT
TAYut5m34HjBgw/ohGFQ20Kw59YYjCkHPnoTE05LfHxlvcw5C5nZdgwwKYyNO3jDmscOl4iyaql8
iSPqeInyN1bnEijisyuNeukY9ESoj1Eb93ZPVwRHp5x5vwT51ik6mcdi3eivcd6AcOc9R21gWATS
rVqa7KpeXq0CDykeQ2CdErSyUjfO3/GVPGSXrWg1XOaw85VyFfEvrLjzKLQqIfkXz2lD/jyF6QMB
hsQwBkIjhkfe43R69w1eYmuEejEuckSIJH4hEdhOoJc+qOLmXMJWRPeSb2B9ufWcu0wPNyB/Oa3m
6R2O44zMZgaYtj+0EFj00ETn3vjQeY/z7mdkgsBNjR6daDVxYholvOjpfZRQ/iZy8zsFEDdqHny8
Hz8GeQGa0JlmX/M7qbdFzqWnY6OlJGVREKEYgB719Re0BJPYu4rQmpLbcXxsTgKjPKb9+YyQwN51
kppfY7ph4SwbWGQFqM6eLjwdhaabM0gE2k3rVPOJDM51/nNA60PI0nlT5o+3ob/GodCyaS38Pkiz
HIzzf4IQiYBqlPVeZHWLOb1GHKWcn6p9twk72ZKfmtG41lnMQ/EHxTxamO4dHimDcWCn/xSFXIxz
r+6XKj/r9EjMjIObzyPh/aXYm6iOWXnIyC27A/Icx9DY1XnAQ24xyVRumgwrKyN0P4Q7QB6KSgbW
K7nOvfYZeuLSD6dnha2CEQmiTjK3I66kp8/H2SOGqlvvD6c4mad9bzBW2KtxiALH1dMXI9yrNX0Q
7Kk1toikg49B/ADgk5v50oUGA1672OTknFrTuLROxE+S2o8oj9mD5ndOWzeWsWkKBDAN95thUjrE
CyzafY4BQvXBg8AiiaFryhyfWBc+KVZ2zNvgVBXqXk29rdcxXRVvtfY1gX1sUN00WWycITx4QqUT
LacQiqdoHCAl4JBCrjH9gbRZuScvRWzp6vdkklQIPmJthsVmSKnEg/bSyXgzotD6CQcdTT7ZqfNs
k5vIqv6nb8eDUgBFYMduqfKZ8NOpjU148cZN/USz9dnG45Xb8OyZT/oDvUxdfI274kkLlGPuh5fS
I4rUMRzu1J2svSv9shvAcicSX6eVVoinHp0uJd7V1CNVWcQBGf8ZEy1dHiYrmPKSaJfMxqOI7PUw
zJIaVEa2GTPFZxDmj8Lrr42acGrPGmpeBIU+7VupWUxL0yc4JUe/9A8W2EZdNhs7QO+19ddSqO/w
bE9VLW/4Ik+giDd58kHZxpcxbR2rPpXFrnZgDwXKQUT5QQsQ3jmYJmpKVCmdXjTpXGjd+htipiJc
Ap6kIi4KY9FE1Ntk31TlR6VEf6Vhn7KeKirTNYvqWprWL72Th9QnIxhFT7437qC1Eqc0y8/EQUVm
+UiQAXGpmVgW57W9t9/LlNZB8SmQfFPslULne96V5Ebz8ktljh53kv7b0wDmJu9+K+rf64MHDc5Z
p3isHARL+toSXBNUu+7qYBNOt7BlOrJJmmuk3XOOEvWxiilI+g7nGty8WGT1sTPeKl6XFJ5z4CMd
GIcpT6ht3VAjIhcp44IPX57q8CWb2MMYCicQI3sENdiAZHRi5qgP1tplRb7TfhL7hfg/JJ3HbuNa
FkW/iABzmIqkcpYlWZ4QDiXmnPn1vfgaeIPuAsplBd57zo4rSX6BzzipQrw1ZbjZP7q/7QjCPfV6
WyY8/s60MpzFbpuJp0i5wK3aerBK0xMhw8ij7BmWCN7FcCl6bikc3aT436P6i6eag/iA/9DBsCUf
Ii5tiVCKSTla4Vl3QaaIojvyKBHgXi3UHqIcQSmaTzcjIzUneKhjVKB9fYHlYKH491peq8ZHwgGc
EgnSKne52koApPFGylZ9u0Iax3+hQnHQHKH+VZDfJy5ZR/K3Ej9pnW0EMj3WyA6maBOUD+7KRUYQ
l34yqZlfkGxU2YVdUUO47RfkQGsHThfTWnGm0Ri2rFDWSb8J0Ali2G5VJnRFktLlRm7uDD05YCjV
nNCZ4h8uL0cIjg0AnoeLrTgoSDul7lZYWx3GWkbzEY6UChl2ZAPXGC6lW8KfDOZNp2ddcBf8KN0l
tTIKVr5ijovwMkMGLd8KzEvDcO+nne5tLOkUuKgU9TMTv6l/VAOFB69BJlLtUU7sgR+p8Ar1B/tR
RbMsfe7WvWCcz6RDRdTawmSdWcPs44y78psvA+2cxgcZSWq0HZYtQZE7Mz826rUoCNzHg1ePJ/oR
HNFwWETG4VQWq07c9d2DvxYrm1E7ZebZFB2tXlIzQty56CAG5UFgTk+3kavZJB8lK7442SYM9gMs
ZYFXIvtNp3+CditJn7LvIyKsfzQY1NI1CN8M671FVOslpklVu+JhJM5D/evHZW7dmcMxnL506ajr
K2H44DAWzYvhCHzv/6hgd0XjGG3I+MtORnmg14Bz08ZCwM+kjHTl5/8IUccx8dIBxodl40AUhyYs
MEgzV3Zb/Pbq59j8q4SVQdCoetSGrRDtpnKZ2T6usHubklK8E71LZt8JiMUb0LtN/VVQC0L2d7ht
2t+OQc3Ar4CVjMBOuuJukXqQy3VsffP+u/RqVv6FBMn5o1jFyx7hcvQRjKuEVg/ODNNNSK1aUnNq
x/DyXozLIX92S80x6WFhYCVbnDmY98Fw5PnVkfNX6f+yboXcxmdYbGlCaEu76y41W648IMdEkiSw
Q650kaKVcq9ZEMpreJyFUTxoP02ZE/UY1R537ap4z61MJcRRAD4Sdk+vXqWgEiiXF8YlJmKNoDkp
WWuz6yxY6QTUJ/zPgVa6AvRvqh5efRiCJ2F48zctG3rXDHFcAtjrc1mbzZ8ylBTll1ztQmUDNrbQ
Fn+oyllMPjP1PM2f2KFXT7N/MRsvFole/pna44UhuFSaffvVgZWIvYnuBnKeyk1RH4PmSJST1lPU
vButa1MMc1MqFmcY4Xyd9ptReBtoMSoBtD3864V/4YoUKeM1MmG2yrnJf+cX+DqL8qMq0dkisRzq
a5Gdy3JjwLavJG1lWpCWu6r6qMtzxdj0iRq7szheNrXwCBwOXEfuDuyLvOJjx6kbtxeMMc4kvXLv
IFefSG7Q+y3mqGMmF44iCr3XbbvqzTvtG5h3Hn59iEAPeL9w4mA9Kqgz2ICzLRPW4tLbBMKRdyEY
v//jp+H0ZGx836a8V2Djo+TmK29vXHZXkrNRhCafOVgrmFWzC3ElEeTuueHSaBikwzNNeOFMyrBT
MyUTPgyvNFIm8SF1lzlnTOfeaxGwMXAz7OU6lULuRAQ/mutI3YFPK+yCKEpzfdO0P3Jql+3W8i/t
tBsX32LpIm1gOdma9S6FeBvTz45sZ5ejFbn5soagcvLUjdks4/pduwWlVYWtotigkdBFJUul3XFC
tjs7k466tiGIvaXFjy2yV//YlcTg6nEaNO3V9FeFiA4W8nBnJDvJ2+faQ4kBuNZDtiLEVMNuLG1F
NB+d2xOtsovyFZp/qTthxgcHesaksQ7BNhsOFm98Tu13vSMTlBD8X3/6zbAzCupzVo6zoNi+I7OL
PzmdyRfw1q3lzHJUXsDgqCvGO1vb45tHy7wkhd+dTNXNam5wDMXYCez53aQYbDj7odsXJwV2txvu
I/nS1upbBxNnaltZm2Klj87Iea6v/u58doW/wYZpFVcrx9DvGv1d5jT3eyTVq64415VjSFvfXx3P
vGrf5kJvqKhdZqgwC7jvbUEGORedp63CakUaqpOjWBbWnb+uYzucHqW2sSraPR2OX+acRXAB4CtZ
e2nE+4KggS3GNeZI2UdPFU61a6CCtC1dOqToKrLd/SKkWmCBWFLDOCx+TEeFdD0xRtckXGnGaWjX
nQKMvhGsR2wtk+QcceX4FGws6z3W3YW4RNVBhYPvANaxW1H2Amx0loy9xUGMAot3giT9OAGsPQ0G
KEhekuL6bJJz2x0VBh7jqStMSPiZm6Vavhq6bGqw9hWCk/+jITVTotk9iF4EByQzlixR8m2ArEig
o/wdJ67pciwmHwYT1dpfKrg5arbndUGFEGQpIqol6eJcvpwG8U5vbgk5Fw4cY4yc+5gMF6O4N0i7
EFSxSvx4vOVUR+Xyt0SchwkK19JPH36Y45UDvh8dkYdc2VTmAwXjwImR7ZvwzJOJuj5Venb2h3zV
gp0nYhPnbuPxSOmGYtRojZcw7XLCLDcTXYXRseBXGyNO5x3VC/jQbL6ScXIIeXxJzJoFn3ZMQWWo
nabhwwi2QrIJkmfzYI5xK8vlK73IzH0WbASYYXGpNjeIaVBAuqBG5hnQCxFBnU5uAfg5BdfrmNMJ
k0J6FHhgNB4QiHiF0VcQd4F8S5l35GzdK2t8JAy9lrziyxinS/QmXb4zh2NvbSc7BgSgIAiE3A55
Z42OB9QsHX/4M2j+MvY+2cM+2WJkMcCpkDHE/9VnnR4moZJRCSEyESqLkmpobtH8iQTd0vd1SXDS
lX9b4Yd4a71YiQNBBqIjw++I3i4lphu5hGNENLA0O6U5tdS66KgwalYsunQx8v9TiNuWn43M4h2a
W7SA0FHXdDg1Sw01doXvCmWVnO6Qj1S8huSVUkal59sSkssNSFX44yrXtVXdLzOiZ0OX4nM9i+yg
+zb7p8i4qsxAGcyJql55ZOzeX5nVZgphV+K1IR6G98BpHnzXw02YDkb0HB2MhOltHuKmL7++mAEU
zJJKlkXkjuVWTg+yNC6C/qRnnxyXmrqdH3jde4kt8If+NT9QbYP/gOoWoiZqk7AFiHwqn1QPsKsj
Rn5PwLE4XlXtq4vnGbIUifs8Z/JW8w+6ecI8pYzrJNtNNvyyd2BNoHsFMr9BwvD0bQKqgLNoZ/Jc
k9ssm070t8DmYLMERbYpq3HGasU06CTA3BwjyiZSnjkrowaJ04Y0WTDdAL+zJEREUxNp0o8Hs7gN
fNhDdzCHvdmelQgv7RqEqkV/ki4bniy8vWNTQmKhbOO1WSzQ3nvsLmRps8Ku5XKjXSrhHIvHIlnP
b6DqLTFakI/KlPSyuou24WmUs61B52/SJpu6/TdDpwLBFNNvS1RKMrwgmGy9PbL2qPK9EK7IFfAo
8a10EpsJGjvSfDkoynVQr7pGeemnKn/IzGld9mqqz7L/wuQ6tRyYzaKPTnV/5MBlxlVYUWQngJkn
K3Y8e/41sG50iTSjTaMsG9G5Y4uX9iyDtbcdUCcawVOEMHVAcAHas9O0xVLc4buvN2DQdq7gpkgd
Lo35ABrDE31O84Qs0z2Sb/0EtT/vQPuOmPfWcKkyXLbGVPGQ/E2T7ETdnYRjYReLVvjAC+xyvOjM
pK3wycLLrjzasKzoKaiXto4Jvr7yQvOICgeQwBOMEhAfwmfZuqn5Uc7HRdTvvOKnUM/xxET9ROKc
9a6UuFoGrLcJzZ9K5Kv7GKJt+asviKqpNqLBgrerNUYlXAmi8g8osRcHxr12ESFRsPJ/qfYv97F/
E/1gs6zhBOIqt/x/RvCnq+sB31m3TQqA/EtYXcp4f59Z0oPfrCvlouGoiZMTfVjwvfuwO1rBH0oA
8UflhpgkumpgZAAzuCTUmk3Cac3XREX4kO+hEusEmcVJr1cDI+mUPFV/Jws/dc3VxZGZXxkfSqsA
R0HgkO/l6qaIn1xRmc44OqwplkvmxAi+XcJ1vmXQDNQprdErE/Lg3qm4cNCEi0DZwnAUxH1f/sze
uwhkcIDUKdSrOigbNflXWue4/63Sq24yJpC+QIn9CnCZo/xbSVFRu6S1svg4nQ3TixEp+Z5InlT4
JeOtVzvJIrTxM3FoyHP91QGDl5vP8Sc38ivlubzk7DHCyaCzxKXaIigq3i4YiXthYFlY6hGatx1o
VdMe0uKpW+jU0fPqIqIAGxyNpN1Yfk0OYhIlhja9hC7aTuvDS37i8t42X2azxHod+TtFeffZG61S
B7nIHKspf/PCliZbmiCczFsl9aFPt6p3rMZbXP9o5WfdPnrpzgdC2dgUr4JqLynbkDAog9Qflnu4
A1UkpWOjlI+sxbQ03sPmwgrk58AmvUi+7SMtNlOx742tJ38rixBTD6rRfeUwpCm/rcv3OLoTksNt
wZmhUI5KCi7dQpDGdk8YfV//k7s9Xk8I/3ef7liMW53plJBZ8qmoZPwLK9NV2nwR939sV/bU8I4s
/gT9QUAyYYCPARTEX+sry9rI4UVFdZL7N4ymts96YgeOyF8YLIdUmUA9dTyx3CfQYvH3ABI7/xp8
HFLgJiQSaCTL5i9fOPfSRZP25ciZxZiPHXfRgRlL1PThkPFm0U1yDpSlRMmJ8qObxHs6FcKsn1jn
eXhOZHo0cU5U8DVGwzMva4rMyUrKbt6oq3Txxvgfc654PGLHtnuYfDtyEpu8/mF6qD2yuwBtkexZ
CpDBcS1fRv3Ems+Q7IwUf87fpBI2sAw/UvVgEQ96MAAXGYMRXOiITCFlImCtkixpO/d28fDHc5kN
HwIAHfu1ZpxHxRHeVH7GrzRcEdxfa5ukTokOdEixokCoMZ3pnRL5ki8q5cCTIMnbil4H78QZwKkw
YtCQ2FjZvgqN72z5K/c7w7y1wZWI7F5fVyQncCUa6mcF1EqL2LzKCRShZtqnCZPV5ydv2PHDOn/p
6+uRXa5kBPXfLbg0OT6ubiErMw4ANiUt7ruRpb84tkCS0qbwLwiekckSa5S+ivpM7wXXqGH75cG6
CAZJ/SthBNuH8nKrav/fD8fwNTz89COiTyP9LfvjPCRrfoimukeXSZ1Zftf6VQwFHGRXiwtGi0J7
nvJhyVuGdWPVj2tq3t2KQ2YB6mFEi5qnNPA4Z3mbhK2arkLzSHxT0q2b6ovadEpGVNktu1Vt3b8n
Oy1PnCiB2+A1vLBFOmTs9/HnBCmXcVYayU+/JpASFjPXXXTJSryJP/RkOb/nEBahecXMYgciyY6Y
Ncd15t/07l/D78q9QcolW8LiL9C5RAu8709CJskv563p75TbtNAy5DZ9UXZiNkhmPmXxh5G9Uxd5
u+YOLeINdCme7c38bRbkXbXtHsIXp7mWrBvppNQMmcoK9TRH8qrJ0QHuZ1jTICIiXZr1ZkpugfRi
VpDGtRzuRjqn2jO6Jajbe2ezKlY/LRWHCkAJXMlMYKBeHAS3US7zPyzCH0TTi09GyG+GtYcvpjB4
UC6DeEJjzjsC5DKfss0SxTKyqy8DQU/TfHENDsYutTb+tAzgf74JMMK+MadRLOgVh65zotEOuVhS
8aqqp6i4AyjnBsrS4YzZMBRO4wgetxrTfbFCTuU5uXmZIaSSElSWSOVQWIdceknZyzvkIAfVJQmM
pYQysp6+IvhYqfow46dgnYyGirtD1e1EnBxMyD0aHzrgUs2fH5UkOETF36gSWZY/FKCSpP4psXJa
oLVWtdcXBJdwY31xS6FUfPKx6/5u3vGSI8Fsy7F8zpszlWoDswFp7DZasjlAdYOujGN1W3HppcNX
Ha1ToATCoKPs2yPircCY07IHG9t2MfLErbvhwnXND5tvzmqpu51xZ9nB/6su2o7NJ/cXvniaj0et
WQf5pSBzNfaXhnWnLA29TyM5sbzWsVl3yzFcFkgk439jTC5hu59RFy0gLw0ywDuk4YsKLUgzkVlH
+K7447h8mekX4mToyF1entLgR0dhNUSHDIDG8D9qFO6q8UudQy6cdKi9AB6FSUWsD6J8DZ3vAcoS
f51dl8+azCfboM3+1MXL+U7Qp00KNjS1dGByoCv/PO0z9J56e7f0TSmvm+Sn8ZmOtkPxM7VfgoD4
l4s8+A/LHhjWxC/NuwUYzmd0IJae8yqvqDe/3Fb+DajZzqId+yHVachUv5GALUzS4gz48oLg8ZLb
NqX7ehhu4PJ5uiMmkkYZz8/JEYOe53tDTrR3LKVsgw/VTjmpk4p0KJzVHZOuB+5hUA4ry++ZU2gH
xkHrLo5PsnMp0dpXiG045sqfPiDGqrhvrPbcFFs5QG2TfAg8roh2aeVzW2HVVKgz/8XmzOhSSp7x
3JAqQb2MHfl8Pfnxgn/oNXClpZws9dIhZWZ6dGjwyyXmKFaO+fs2ql9ycUvrY579WV5ut2xuaXwT
xZeGn8/TLnzRBkQ/ss8vnF2b+BzfouliDFzh4JzrYcxx7zjBvPMgYUDj5oPm888XMmwIMAmydc69
4Rc1M7Qq8CbCxSJaqdK9nYEiEc1090TZxVhwMoJrKOIk3OCBcJPsEjg/iYdBRICYxQLAEU91t3g0
UDwRlUe5iI+b17I1lRZc1Y0p5ybjKzgDDLHl6tYuYd+udMbxHkMhwRzjQVI4a3hdw87PX/OTmItH
cst5+4JFDWQaj8+KY6/2j6q3mVfueUngmuCLyJ0PkEP8JEpIzEY04r2scjMJy8iz7PkFyKCiOnRz
P4vCx3tkrbvxhlSZ0qzTNHJoIPHdsBek6YqKOslwC3OfziMB2oSiPRFUvMjlHyX+BbY35F2ZHVJt
HWB0FGXCm7gbOnkChNuM0nUAbzDdOYH0mUlkxu/FLwI6bbm+It11LYbaAkdOyoPOhGboa33cFPqd
LuZFx9sfpxeleSgUOc99dEdTfs/vhKF8KP098z+r71An6LLnihYOrIScVFS+wPvIz1jYAU4+3kOI
zesyevlCoP9FMlg8/D9fIdydYIHkc8r2vG8RzFErwwAsegSWe6P/LNUlJSlMFgSFChRF90ezOuJ7
RMVnLPC9we6jVYyPFSbfZjkI23E7CqgZCkLpMKPHGIXU8MLHK6Hhq1kf4OInxJeZ+ElivVfdIBkc
HeUysYikFhzMA30gdbtvjL80/Bw+yvKMEd8c19oCgyJ/ey6zuFBkdKfLZP4pHTMUewqTkiUzkYnY
sr7S5jaMHx4jXDSgOWB4zdidV+W652CfP3fEhTO2lxsias8fw8Ca2VwM7SGaOzV85/ZP1rP4jsAL
Ay7lQylutNmvdwhY5CuTrCwW6YR1x/BPnr4yd91IZNT4qKZvQXm1+htVvtfR3/OjFLhCFqB/2lOe
rnr3mPkcjyry+q3oMG9IUtz8FtLzNDhN+VfgMULizg1aqYgEzENjIa3nqFJnMu/empXD3eyljJrL
lgHe23nRBcXdzPkY8VLztjR5rdC7iUSqqB9Dei/DtwI1jPbf4hsyRwFOsCBxxWPO8l0FMhEd2hWJ
mV1Je5K8cCcR2lmEbrKk3iL5yAmtMJTJpZvIFqeK0eorK17z4ao334QbLvqLTNE7XRWY+mhNrGXm
RnTO2dXUQKJFmuDQzZLoFSKBjgWOBdqNDO+vWXJHxG8DC+vUWI7psyXra3M4BfJfaSzkFtrnYHUQ
B99TwDTF0TWmuUP54cL3XhL5CVpBtB8BhJSRusqI0/vuexdGhsmEx8AxhR232Ugw00RwC8W7Cj6s
nm4D7tQNwDJ44m1Y0olHl/DseOkwiaY8HC1JLXQZN7sYNV1sHjgTRXztc3WnafzKyHtynaOrONZG
DfC2GuKNACWpOA0CTyzXMJ8Zjns+DuXZwkSEs14F1B3RBf9BihkRoB2wqaggNpmu5GN4sFmdNsd3
JiNRsQQGbSXporJ2qt6XUP5UE9fkvneoC273RB863N/hkgtF+2+XAf/SCI/JomPcnWeBttc0tlhs
Sv3RSRO4bWCrwzPxnmPHDv+2hE8h+cwoQwmRXawHkdDNFSPzGuNrjXhp3GgrCl2QnyPGwL7BI/D8
5tDV/qEChDNPSI0F2JptVCPur46rAkmSWj1Vkax3+VsbP+e9EGeiVZ3mvbOsfup3zAmiAWlNaIWq
/KQQ4kxQD4REfpXKXVL907wjWFROKlB2Uuere75rzZ7LrXZK4wr9JpVX6kAgW5Yh8ANAlWEmYJK/
dC3Zkt8tpaFElo7Hc7bzIVpqFCR/3a8nfpvWLlAkTG4/mU6Hw4YdJuSsxQHszPIfUD86cGTrPqBI
C7gN5kQDeUvIiYODRX7OaW7KqWgPns9PRJrq5c8QD31GsePMjGsit1jABEiWZJRjnR33qr5V5J1Z
AamvEMWp6GVxuoMkKulND+9Kz2qn/8JQERvx744e1fi0uu9Q++tLZH/aX8uMRRqMPXrcXzD3mi2w
I68ocsPyL6zUBLrVBaFkuCI2qEPCromLw6NpS6cAYzPgdLyOnuryhp2pMfYjhSsM/Fj10J+101EP
rnym5gQlx2gU0WNcN4dkVBblK+PEGiKft65bluM/HUVMAspatueKrZ96FkcyIWKT7yo9eekZMLNj
yAtIo2iQQvUD+jVyVavpPHNh0UcjvJXye/I3ERciybMc9yA0MePGmLgRKGskcUvHAc0/SGpLHlVt
sH0JkHRXi8f8gzkoRlQi3uoOYqWgDeUlBTDI7A8ZCR7zRRVRDm++yNxvC4wDmQTmProRJ3VSMoEk
xBKi7C3cwF+Dq5PFFUhr5qn50ygUKldqznaf9YPdadbCmmgqIZyjZs8PWoXeKjOdPvlKOEgWHt40
hRgve9TW9cfASqsuAbgtbdcwfIdnA7/epB0sBr4Sr7jekzG+YDizjXIHuKLzu+CKsdGfMtipc5YJ
G4Y3HqX8PH/fE3I60vKj5MPPe3JueAgKj+/Sig/fv8338qw3gbuSx8384bfesyYFLczZZAOCHNHV
ZyA71k4WWdkDPkYDUIdph6tat17itFeKayl85MTNtFsve3EoKMpKDh9kHJPXzuiRO6IFhEnJTo6d
tikYcT3qS9sX2QgsewhAATNn1wsOWqU4Y8dztGQ3T11BSxMfv7PBDY04g4o9xrMJWLiarUm88Jyg
mx6SHt0lbj8ti9eqr7tiSLShKKwLdVplcb1S6xRCdib1ELTCAWVk+SgY6yl6a+RFxVUwb1l6a9nZ
HmMSwFgh6DsPDNViZqLIUXQ44IG/YUHgzKAhBQll9FVeGivZ3xXahxihe/guq5XHsNOAgOLHIjgS
JWFM8VhAOtz8tQFRFIzNl4kbSM7/dOlSTgcim1SNmaJLnFmUmsh8RqigS7O1kxWwXRetkIapBNeU
kMYb/gkc0VVKK952AtO1RG4//ZfVAbXS3KjbmbcmfvtcC1AHGq1M50YFc0WjipcpML5KLPoKhhRr
/JllUX3rcjqzPy9zYesx8vKdLCiYTNfheBus24gsMeig0tgHzjFHAHZVhHnvybY4EXaj9KgqUvir
3/yllHetQBoCkqYPDPnIA7Up2VDp62TAYqJJJkTMUx5lznCuAtghb9eBmXUgxJlhIExpwcrOifel
ATv2Gvg9qKmxTWgYbrcU0lsYi7N/1Pdhn1pL3m0+TOdf1PkW6wpCR7RFaYKls4AMUUahrkrhuDlL
ebLVnFSjOW3TEfLTDyZo+n1t2c5Ib3Jq24zOY/xQpRMVkaQxMMeY74ZsBCE4c+FQbb/2lS+JHmSr
+qq9pTJHXd1qFB4hAThifwtnPwF0v4lGAmSLolnmcgCwKqwWjS0vi2TFkO6O2iGA2a/kJw/xurSO
rf5ZIc4YydqOfNTjPCKjyS8ZjTxxoYvWAEXCW9CZ4X+C7BsColbXTA+CB6XE4ZKIm3rY1fwSkk1x
YPhdzpCdsVN8lq7K7lkleuYF4CdVv5T9L0+ymDjYqmXqQP6j1u6tcdG8bCUSzVJgrKtUhtGJllQi
53ETEuKDsQuuzkjhHQ61QZwLahU0ugQFOIHbdS4arcoB6GxWvfWsSKEVaiqdue3qtaHxTsZfDJHh
tJ6Cc64d/BQyim+HwkRDbLNjFPWvjyCbVuZFHBVEFP55rr8Ms433rc1ayl0DtszbGSHzQ/YiGgJ4
yUtAX2z4vELPWWNPsFsh3RRzuR9+FCWH2aYrIoEhIPoWiJDc1wX7mPnJGUjDxIMoFhnA/Ew23eRQ
KUkiEg85lP7kZDPmtotH9ntWZIns/ojpcGA0FNqD2T4aXioZ0ZxGiSSxQluuNgquBABYl4Jt8RRH
xT6b0Jr8yoGLnlyojhGOEIGbMxmuGmaHIq8Wv/+q+gwxy896JThAuvwxWocYZ1p8CxBemag3dCJR
Oa3laMl1tFAlW8BUgkPdeitEDRF1ybDuj9nS8v5y8T6jQ1I1MllVSyuX6dXlJuC3EwNCeMntwqKU
740OEPDSZyK05nKUQaIJh/yXGa+0c+ulv1Ky83wUBDSDmuvKRmpjLbtxKxNiEVzk0BGD4wyx4bGY
9TEoI9eSsmAec8N0Be4Y8Eej04270visgYCpbLX8ZDuXjpnZw8pQJPDhI2nyrgFK5Nn1kR1k86Ln
mzy5ylVmt9I1NgyIa/QniOZ7pdgR6ElSLpn16opcdsKRmj0viU3FbeVDyhFYM0/KyVtJvj1iNf5K
rrT5c2AItzGzjcWnJPFmpgSvOBIjen6az40mv1nlfn5ji3hlvPi+zVdA0l5S8dLIx6Lqif6dNkGR
b4xJpBrdIjqk4tnLlz131+I9xYbrZYQAUE7WOCgCZ9Gp+je6wzJCA4qDdPpXoSIztE3tf/rKR4Xg
OW5a5MgvUflCdPbfWweuhOLVEsksHTfsbUr+XWJOIcFCAJkOyY+PwJYG4zk2lxCTUZ5+GLqdrXj0
invb/RMQCI0K41KzzItH77ZuDPiGl4TsLOjSU1GIi0G/quAahXXq5373Z+S/s5ZzHx0JZ3Q6PDIe
9oQszKHCJDohdaeeLSN/+Z7XWym6BN1bwRWf+w2ZEiT3SI3T0GuLX8RGy6SEKxBaymZ10hdpKoCH
VJo99RHLZMLTkcGW5aus3Xek9LNHcD8KJil6DnQNkHjtEv4hLdp3WS91cU2imcky19pBdC+zPz34
8JPPEafCBH7U9R/RQKzPSHawY/2TxC9xPFboFAqCqc+oBdcm4a5v1V+Fn615+cPSo9x840JSD2aP
Yz1e8/hCMKVKm24LGxqiL+9qka45MIXFn8Z0p+NIyR5cAJKwBe7jsFhCxmHL3ZkOQdgIYRLWzZhe
dqqCxS/LPHnRLalPCsQ7tmXMLmxnIkIssphxxssr6qzlakNJvYtKHqFqrG4MXnqLDdYaPjUZRwIU
2Pz1Gk1tq5JtptMr3mHy+G/jbZhJs1kKqaGZoGJvFBFTk2d1AoPrvY8KFrp4qcJhxqwsmuaRX0T5
GRfbophO9PEgxZzlQoK89AMyYUgNvcwnmOF9iXOPJp7J2e6BSIM1w2C40vGkVxyBSfRXDZd5IB5S
AMSqA3qIcQG/4GKtf4V9n3SycdyCiWlCyXC0kD7oOx9+rVT/yulsZI8M82NJIVXNQ99xAmZMPVi8
AUiZyW2TEFVStA4ybiYT3QUfCxH6yGTYTuQUKGmHcrKStwbuKJiF9s+sX5D+Fsb3BVMe8H9ddPa3
yZlzIKhq0ZT78QfM1lAZfqtnhTVBVRYjcjU9gB8sU2eETJuXSL1+B7ziqYYDEixKOjZkUGGBQxvD
5doOZ2yhyVVpcXSg7kQbSNotAyd5DAaEsPaqoG/nQ7ArMZchxqbKj0iqaGPJj8mZlnJ5pk+S9Bu+
DOVvWfzK6TpQbia/SQF8i7/Rqw6dcsAayO3Gs4IUFOGPXGxYBKN03dS/EzbKDvKWLEDl18KNrFdf
PRU+4Vqjntbx3VplC1pkiHaXFPoOCItGgJ7/TrMBVGTIa1fArBduoeLiAbVlyzAkfZQm3Tln36XR
ltJwsfqWCHhJ6v+IVC3f6o5gtzAFruoUJBFV4NT8WJccMvCDGPUWiXmYdRaEmiG9YcjBnQyuOjCT
bDRkVWm+FbEEx4e6PsfStu/3hAGTl3QnGefghZeBY7UsbIOFxWRAt3ARMsrnEnLXFkMYJLoE3r2f
6uXQ37HxLxLY/KDBiwsNsQwR56u2QTPmMuXf/We5wTLwX/MixBYUZWtlpbkqrcrRvhaW9NzHJts0
cSXLAAAPyAhCVGxhHjm2YMty082D10MGfmY/YdtrwkdZPNPkE9wwo1SDZVdyufh0/L6gMlLFSynh
mnRmF5L2OgjRWb/cM1wk1e+dqhE5c8FOe/aw767/TpW3RaTb6Mon6hzLdi20/2pIvEj74pW4hEs5
e2jxm+lfAV+cwPiUzTUNFmSSuuITFEMT1lXwJuvG7uV4Ud4CPo8ypF+SHOV31P2JiOnBgFLlVurn
lsGbd4Telc1wTVWXQw3QaDmI67xZi9WF2DjSNT9GwI95VrTkA/m8dlzfEI1wN+r4rsjNFe+acgb8
i5iB0OSSy0t4shigIAq+v0nTx9+i/7K9gkwFg5sAl4VH/91A0U7CwIeCkQxNQzJ+pu2ysx5B9AiC
d6PfhP6aeftRZDQ8UV+yLLVdIe/bFPsl4xcZSBXQu87G2cLpCPA7qltIlNo6OfdavxbGVRGfdfUk
i9e+JjXoXARvxaKNeJOX2zno+KcsV8R2YaxbM8Y6cLTUE5gpJ3exMcxrM9W4yjXbS45jdyVdxDSf
hbFXSPmD8IRWwmI5PQr9wxooX19o2gfV7mCBO63/HgHuS/lspNv5hTOP9dlllvKR4Fuox0oBVLhK
HM9D8CdDpdI7lFiuV5CTAC9h4ww3Ubm2DzP7EJrvzq3cFMg07kaUlJjE2LRVvqchga3xRCycepgG
Qscd4mEavtv+ou1XVnyAo3bwIqJDGkjXduaJMWYxA27pC0CK05Cs0UjxLdfC84zGT4QDMPwpwVFu
R2xXlRtik1d3snyyQhwBW+V/LJ3XbuNIFoafiABzuFWicrRkyTeEI3POfPr9qmcvFlgMZrptiaw6
549ExIBwNlfiYwF5bxHoxKS+8TksJPhoJvzfqTkl4Y9KzFMn/TndGqG00ERnADZ2/+OlIMzGxwDc
jxZQH0ib4aLwjA+neykHQ585qGYc4gUPMmmtSFqkjzgTb8l84q1m2lwAyyFlWAT5UlD3LZ4uJFSR
9JcwHYDNzi3nJ1/W9NC0OunMh0KWxOyColTlwBCxeKsx+KR7lUOqpo+JFL74rtlPIJJQeQ9f47ii
tdzP7xFp6NF3T/yPo61xJy4xyZFA+otKo14V6xypmPEEu0IXVjvMpsEhgxtj3CHXrK4OCFF5YQbC
N3QkUdzgpnzk/5Gp0ZdMZJvIeXnFZzT9RNMv79+CBgsf6FNt10C9c4U7eVVgA2MEwEcqQtuTtcA8
eYWSD9k4dFjL2Yrh62JCet1SS+YB07UvxKQKlZGgFqm5UZO3suLIzNE9J6ew3eTGviSAhfq8Sbvw
4ykHC4k8moPQucgw6kpPexfMbwFBAxJhljsVZoILjQIeELyHDlNlRJ+O/dV3jM2YZ/IlmbipTSbB
bOoOSDE745U1XNXyg7SoWSRKnQNxdymq21cHQgSQKu4yF/m8vinXkQvN3hwsrTrXyp3HBWY/0rZC
xG84x7NSnAv5JCcfkEiIzyWObCve9cD3lfQ3ykw/EtZILhYFnXFpv1nShmxPHNGYjXe9ZqOMpvOD
XDRj28eXIZ9X8ULXED5jtBryz+SQMDd784ZYh+QqjoAxeu+8Q20+qe4wHMyQC11ZEmADJs7vllXn
8s3WfwA4Yo6elqcIdQuK0rmRbFkVhAPNheJ2XvzrbkhKYIeON08OpaqRgbOJ8RvkPEYAAuR0SwlY
5URar5G61oZFP18hOk7/9Pys/nkctc4OqeRITRUUl6awJzk0M//WyU4Ll37uwrD4+SNF4D8NHOgl
0zGIL9JU+gV8EG3rm64MLI7YmnH26saJJJ/AjdwJD32D9A1xOiKTBRRDpEJyq3T1VoCW8jVj6NMG
lGb9ikBIBQyOT5R2D2TV3QNhBTfhG9rIhaZ9OC33gso1OauNrz7kC05Bi6WVmDDGeA/htGh/ZKSB
AsYYvy2+ptbDrg17yTgb85GD7S/wpMcrZiC30X8bYACBeXJ94ECvIcQJE4XFRIEeqGvbu1fdp5P9
xODyBvgoPesT5wBa52ZDTfnMLzZj/9fq5KOjAiDjJb4QzxUwUTBYdKgZJtTBuHp0QvHlBizSr9xe
3YTEW9qXWP1S7LOZ4ismTt+uQIA9ulVC0Gvl6MvvTvXX2rN2Pa77YU+4Tiy7/XToFh3sxVUWXy0z
XUeggZytZQzIGR0M+MkXAPtUPNP5pP2FP5BqgrrRvdPEsJjcRmwZPrCCvbK7ZdK8C5+Ln6Lw98EH
DgM/NcjQJCGEO/YLKKN601m7hPae6Br5z66HIzCXGhFjfNaev296xCnBEvwbm8uSwZ/pIyKGkZOq
31XmP1uIx8EEAQZ8f8tgm5FNcQ3wmaMdOTibfo1QL4mWEp+ed4551uVD1L+zBNr5UjIJ4AAVBHPJ
R7i1ZGOZK9RUiKpBLTSFWHKuQql9gKzPzXLdLEssjTt4vg5jcsw6RNRwg9jBrzjB6OwNLgjj22aX
wI7SzsaNEMi7YTwLiWPEHRc00iJO/6Dhg2ZL7j2JF+Cq9AqrCJxbElzYdUMHiw2RmBlSdNQ0lbWT
rXU9rIYoE/pkQtWaaVPbrulTpZbOQ+nAlZKk72p4BYBHFs92iVsxZd6ZheXNbhAQkrFca3z3axbs
ZHim4amQrm3w6pJjxLtRT3sQjnrdr0WPMPdOnixQenXlgSZ3bnk3035tVpm8+Wx6+Mhql5BHxBRf
r81OXZr1wWr55cqVJ+04u6HIeTYT15FXT0KPZxKgPM8kOPssoKye0H1l2fePHrir75Br+CeRZaGZ
R8ckFm4bk5dHkObopQtLfSVwiAYn4ED2QM5FXczem/FDrZ/6ynERSgnRCtn8AJ1orIDII2U3Gtuu
Qr9opkuDvx47Lbwy2OilYsueSh/z5drvt8AflnTEawzIxSNHUkVUEyWOnKrZVw88WAQdVg1qYupb
j3VLJBYHlzs9uIvE8GOCTueIFOUqgBT4ZfDCpZy/Rxv+q2oR/BSZQX0qjCsCMiw1DtKfZpEawuT4
I0xMRP7TDtSdw/Y96b7JDMQ84AMh8p6hq6xlbyY1H1FzHyaNT/zgNVvm+OpCXnbPZUelacXYUED+
x7O/QEONx7Hoqq4Pejuwg/npu895w+CGxJ2Uinu0gHtAGtmdMxPfqrQO61kOAsZOFN0YGsk5jfAv
2o+GPb1/Extw350164whUJS8BK5u/DbJNgFbUdgoxF6dYoGCTCNqxBshcJG1ZN4jUDghpm3AGYe3
qPkoseFq7oBBnruXXyMAnkzXohZe5Zdj4cqJqD8HxXIalr5guWe8gUsKH0PBfug36j2ExqNLvsuS
oTw48pj3CtNsN8yGepg7lFqij5EJkP2RjTW701ixqfWL1lkzJgz1HeckxzMvACIy8usWoTQPCnhy
vkZslEVbuom9509EO6QQSAmQZX/azcHRhYzJW4zamQ1HhkHEc8WsIUBBP9g7PARiNCTVcVFVXBLE
j4TAuF1+JUeQBJJj2t6GjyZx+fX16MrQoNYb3ucyf0ksl131VUZ7wU9R2MtLMswYDNJgx/Mldmu1
PcamBVjEx+X9hl90mwgJFp1mEESXQY9oOQnmEoLw9mz3f1gUJEQa0egGsXv3LVf4Kaf6QyVHiCDS
lvneRu/N0FSbf52WzRKLyAN2IeECYNilqrHKrqrNAUSEcB2+hIDr0wzTObnaqXMK4q2dvgam7rqI
0DbgBUzeBeqQQRbzSRgRZlR/oZVE4vUtHOK3zOPAxVXeAI9x8ifhO/U6s96JucewKnDXhLitlFfF
7VVnrCH+RTcIcyKpysdcLkZOQYEhgdSLbYQtWO2AVa5ReVfVu1TuFXs3obnU1AVjVZp8ZEzcE09/
alwLSKA8e8E3m+Zadhic5UXC7cQgisig+IDhNzbtWmnXubMDFsuQSIGldj9aCXRgUCQENzYpICli
zA6KY1iwAiiiPq3CGsta3j7MRVtTQckzU8btkhKQ2WS+UvuzGD4yiLMZXEQNfjwurMxCEwJLrPGd
cHqmB9PEi9QfxCnPkSfMwjnX0DjS3bplhiEmiV4fdRUNnClbzpxa/8W0KTwzg6ovqks4/LbIJHld
iTwKixtn9FyrLbxsDnPVFZsGxr90+hNvCSrS2P417J7rn8uKh9sm9Qe9dMXE3uMyn8f9Lqh2zAlj
g0ypA7wDzxJhr6PI1Vt6C4nZDWA8US5iS491zjvCrULQeB8RQTHGS1/EIqPmwP8x5x8LhER8qd2D
H5GJ0fviVoanGZvtZ4330B0QnQCreHSlUcFq7mQeiJErDUmFhstJcyD/qgtvcng2EIErG+blHuMg
6iji5c09nXz1cBVzTgSi8yaEnvr7QHZena1tfauzv6LiR9RJwF60QM5iuIBHJSJPhpXBd9v8TJh8
Q+te+B06OPs4aMojOhQZ6xFC7Sx3J3sHrdl39HaKUVcI3wJpLZYyZi8QBMyIrMY7ulLj8QT0D8uV
uVAFrbxQ2sWrfuYEkmjIydV54DylCuMEsQwyKkdjQAxJ5ZxFppAk8/ifI+utJWEu/AmUL88mPX0V
rWqC6mH7FwLRUMNjOzwlH5SWGQRZcw8v/uIoFbJknlSskeKIk6zlw6RjoOEfidC68BFREWGCugXG
zTRP+ruMO0DRdikhUhFpQEVxDXg2owNO7lLCxrJpqp1TmoRJtct0dG19UUZnM9yBJ5KdPOtX1hx4
iZ8L9vU2ZLeI31oN5DmNXL2VLvRIBJduQv9oApjNPxkeDeQb1qq13iJCdIAJTBBI8h0YP0jFaVaq
eZXSv8lg806XpLwQSjHTOLqH3IXyFPEF4T9v8oR3dd+PG2fSED0RM3JpYdxYLkCxl127jUT9gskZ
fbals2w+PYh/5wQpQGGKM2x7jrNRnkPRN+nRlOHkpx3nm28gdpOFmTFi8/7HRVi0ZX869Gr5PTg3
MTSF69VHnZuVpU2kGi6U4ihFwBRKukx1goqA8rAwowzh0bhXjrROeoqCpn2EiDvkgiPaLZixJ/vB
tamxRtNkoKp7PT+xahFrx0WqouE9yaiDsg3BBOIR0+H2oSqLjgPWaOeVtYzAaWjEliJ8hJAAW92l
Xj3aGN+j4a0K0jkisJCIeLUEYiK9ygLo5fztq5sMxBcgrLwS8+VLzDDxD4+7XJx85xR79zr4yrua
YrbVUe/wCgBQGecMlCUuKEPgZ2kn/jd815jd1J2BGrWmA6BmZy1RgLPdY+8rtb3Bl4abtnDxEo0u
su12+BIHa0OtQ1CeMgnXB50VGSNijnSNdpc9nluTVIGi/Im1R4n9+GH276WFbpvQDW16eVBmRvaj
WXDT6rQ4qo0ys8YPsagWlrGq1Isjb8E3LDfewHc0c31VOPacudQYNsPwErFtScyOiKTcXrEDIHri
hXv02cPDY5marG4Kf62WrAKSEqjVHNV10C8zwrxNf14yu2XNh2pZBIvxK3ocvqteXuAKHJiC2O0H
M0VWQrB3s81YTKj84A/l7r7zuMEviTgvrX8ZypNwHt46KqHZ+4QUrb2CXM9Y8jggDFK8+FVqJowG
fNXiVbAJqRk+/iGi6S2SKOP6SokAHw+mtdXGFyrT0t7g9Desm5+ms9EH9hM7Yfrph9+aQHb9R4AE
sq0dPPnQ3+kpbS9tMavpE8hJsBB/ND4XLAd6/RaPqMeYBceGsJYQ9crT0W8Wi5NpvQmdr5OedPnV
k39ECXBJcikxw8pK6w7U0EmKC28Umt8JZ9oY6vDLd4J00bKkG61j9C7fzR8M9Tpp/XVIQxC7de/L
PDT1ggKzucCSQFAkxjVFfvIeipkMAAPdB/cTwWDUjhWYUOkXntPqQVLdR6H+kS7iVfu6pnzYW0/Z
ZwrhZGgd/w0wBtAhknbKaq5gZAyLrfCRbjp6A3O6dz5UpAah8W1GH155GUdUvIxXLXOy7HYOcAqd
bPhv3kP2xbInaXgG8Ul5KNpBEEWOBD04liZfffE+5p8FrW8ROkS1KU5K9+gFP7IWp6MCvxP0yGGt
P2AU3JSoQcJZ/RXj6/eIi/WSZjmqFBPgRuo4WXddj56fWev4bnnJQkPowb/FjYIY9qIUu0qeF2Ax
lr+WfrySCYZeMm8BHDO4ebXJJGNW+t9Z5DATI5JC0N+u64UDMHoQNJhDTkJTnHP9VxloVKNTTO/c
gB3dm2Ady7fYdtWz3l0a/ZRn0uw7J4yq3Qgfk0q2t/MOaDer8xNvuaVezKojMg8M5WYW20FC97Vo
6m3afpbEtaVpzvdEeDi6SUrlcmEmX8pCErsz2juGD+Fh3r7DrQsPv46neZghAYRK9vUPmAnidh1h
vtpCuup8/8XwXaII9qRvJVsLABjwP4hv40pzfSasN2q8BH0dBb9hf06cXef2Ef5Os8RgwyY066wl
+FAdrwdO2chk1HdD5aI6Zz07svJoyFsQMBOxgOpD5/ENbY9LG6QLqSOCeaggMqptMgI5dL1JxIEx
cYcnlWAv2jNjdB74opDRxB/djPiRLyA9r1yU4wo/D5lAZ81kca1+M+2ZN+C7crsapXAZ4vBD0EZE
BMMZAwffe4vzrBLR4cVNYuuQ5Z2mKjj2qRJ3HnJDuv9O+gKFJ0QmrK9+/k07JX8VH+HcwpVG5ieo
WnOEJeLPfBTpDwI4JAa0LklkSZ18lAw8TMy+9Y0VXBDQXnMW/KkPcDKEeyf5Lqa3/+N9AbZrUaEe
uYQVSvGXqW18+qMKLgXlxagcbUbXGo8gpg7kz+QGplsn50x35pqxJ1uuncC4GK3cgO1UqZuV0/UL
k3JiWz1jbwP0TgHEhDZIMEddymd+RmufSx5zI/qrcGsL6Jebue1rvr03yd5LyZG0C1hPYXbGe63v
SuWmIj6dgAqrollGCIJUnhB/GZEexLPLCtbyDvxjCPuVqI+yFwXBVRJi1AJ3ZlOKBWnOEs0MBG0Q
Cem59E1YLoJ4NiDY4BSZnmUz7cfH5EIAf0JGSAzR2d+Ejg88R41JLWHl4DwWBqwaDosJGDWFxgUY
XdLZhRFCo/0m/CYlhiu8iy3knKjTSYLi8xVzJVgLtWsLqVwwri7zfCdwaVoqgZcS70steeF/h+md
dFxYIZI0En6QMn0q5V1hr6spEJiEJYyLOyFqC8Y1wz24p6k4t48NidVa/pFjziz2MLpD/mvUGDld
WJPam1Ze+hHLeBlZ+mDpLN5obRLZmZSFmViLCYPqBgIPUZMqhGE1OTevycKKfEXl4vknwATNDN5Z
wjnLOSVI5Bosea7qzGI07cRwOr7zWeTfIUNkvWvMQ+oS4JVtqMdbdRZBfK7g4oBiqK2HUoZ3ZikY
Ce/JeEKRCior4cwxJDfVNlNzwPWOTxh+rTgQn4UHxMyXmYh6JhJhL5lIbVZtSYjBNsHvIRvXAAcQ
aacISp15NzgsuteS1AwIU6C02tqQQ4Upf1mPu/aGb9RmDUusM7HtM6/dgS4ZmJBszpp1hGxL+q37
eh0U8ZyeMXAdFOV4NLA65FcOllZ9C81nllALzhcYQZTzcAIXum2x12VgAsPVeQIs1E+q/QixqjgQ
z1fO7jhMZ5rFebK+T/OhuwYBUcxfNmnaWa0uqPRaliqnHXUHsskB8xzrNbhTaJ80LreYLIMq/5bt
k9y7koLMexHbz4phuG15xrQ96XOrEuyO8XCVUda65L1cOe0jKm5UUpCE18wLEj2nCB6GrJt1kR16
R0I/CspJOFfJ0Uic88aR79M/FZe4UXTnBFU0esiIOFQFM46w1BLJqerOxxE7jcDA+SUkItWucONi
ncYJIh+qaK3JFg/YT8wKKJE6U53M4VlnJMs94bWlCEG2/pdpVNsAQAJPhf6zL47qZ1Csidsgvp1r
gF0kJxpvVUsBQNgeI8/M63YvZAJf4XSGMhwhzmuORieErasvY3Gy43tv/0Tddy9Pa8oBGNaKBJmX
dTV8zgGFWKaj3Lps2anHYE59iI4jAMnKfxdMx/fncTtKCx4IEgaiWhOpmosmUpaeHeAsurQrpj3v
jBI80YCsmekhHtTuNyXeJci+8vAlEQJXfQKRkhxHpblWgCZcrNnPaB9JVAuUP4MOV+cWydMiHD4M
ss+bg+T8Ge1BNbcqngDv4Wg3TfrjQZ2yaxQj+tnYuG5PqrrESKjhD1cXVu9vtIQhABUiZboLAkfC
7KRZL1/hDUdFJI9baRmtyshlkRQXqtjq+MnRg9GWfpsQbtQdniz0+oag25unLK2ESUKVtnD7KkiN
EhPee5IumH0LZYBCf6bqXrYQ+hCpsSuGnuMXWgiBEk0TsLwb5HThPH+pUJJtQDXozIYxqQhk+JDD
vd67GtGQafijaBjRlatZ0fnu4IIa3wZYoskd1qWLOKNY8yCamx5eP4zuAjgbGUZDaE+L9VqekNHq
pJQ1qwJpMFG+TQLYETJcmg3I+52M53moHHsZEAqQ0RlIOLhZ3AQ5j0qCd45bEjENYznjFliPsxnX
nNFiB9KyFc5oEaxZg5QwvRZb7oQuXAPSx9N7XRMmeci0S5LeWrIEwj3uG6lcGTzu0DlLx2UrF6sR
YfZMEnVxS9mYKffBOPepZzFavXXBuq3wUMIBLQihQK4+kL/JUldHd8JdhvxvABWx2DOEU6VRQfvS
hU1/jsL7Z6D10zb1Lh3XFX1sxP40Nmc3vInXfKX1d2deg7m/HqafIKBDBfdBvHSMzxQVbfX2L+du
hz6wFRcQY6ftegmzxw4RA8UPAJG/AbuaTddle6xZqmx9HRfPYLgqU86bty15+KJur/jPKTjYT93Z
yFOwN9Vq6YxUYr3XZNwKghommYNWxCXKNWpK8yg5CGtFkhsfci+Cn4SAE06LBinGSJI5/c+U9rIq
Zb5pTaZzvh0q9CIIimAFW2tQpwmWHTNaELVHqgDuf7ww3XjuUPHnMGJFtQYxMtSVDr+TthWd2TnF
iiCf9fpOLmi75CsryrOBQYu0dGvfoj9X+URTlni5e5OJRQhR+I3NAb3rvGMd9c5ieyEdWcib7c4V
bEtFKWRl8Bxy/1dKAUzUz2JE+DVKXQdONpZ4MYl7Ag6cVnxUZBHo9UanojD/qXRiMySEV1xfE4+E
ZvFeBjot6dL6G4QbmHlJBOR/MTm69SV0dA0FHOhJwKHj5hYzLPmGNmPLJ2J1XmsYhH1MROSCtAMC
DNYQyhKa7qWhGBouGoHhPsUe/fCoiO8vcARvtEdO8Fh0M1RwuPGsFheFHbxgVIg/JiID0fgyd6Lh
rh4TPTvMOeDUGme6E631ajk0Z10QEWJAtF9n/jKNRMVdB4mrvhxeMhxzyloQBzEXGPGPtvGgEBK+
eQefx151KG3q5hcleaECufB0tlqWOm18S/Qd5INMs8WbX7z+HT7yiNpz7/MkOSLhgfWZb4p4wURf
qREgKAGL/ca7VjjyV5m8Q3Xbypes3YzWymvIllyXHn/cgjwAUCYt2XpW7BrFsWAXGTQZ9fMK+HUi
Lyvbd3yeAV5A7CEs3cpC/k5IFSTDi4Tvg5BsKCKgPjDQ8nlvTnK0hsNW7lcE74q4F8SZKDSCgp7I
d58JxrtUIzWr6xQpSrme7uAz9CcNC9B3ziMWuSg4tbx6dfxl9d9htOgwbtXADm9VcJDNa128shK9
lCtCDvsV01oL91TWPVF8RJKVbm6vyKsqC0TnK887AIb08YcmvNYhTDPmW03mkPszhuvUE7chQep9
aZAfCsbQTWxtBKe9IgI1GRa1WjEyAF4Hh7F+szFrkKVO46nHY0IwQ0KKxNbnQdQPNdfgkpzO4BNw
KIEIoIIDyxAyfQ49HTpXRNwUW0wyYfNWK8dRf1ikVeDtQx0ae67PC9sB5W3yYjsN2yx86GOyNvWP
XL3zdKoK9iqUnGKDnZAKldztFq4UUmqGaU3sLXElJ7gnblOxck14Yfo5rSGzUf2qFHxdq7a4OLQ2
h+ptUD5VtCY173bYLiYznDv2a2QQjClNWnvetgkOmv5S/Avxr7K3LfRDYm6j5GCGD8d6Q8DWklHx
mpQNYuQguMXg+Ip19nkDtC2PdeHcAmAVH1DU+IYrGquD1OwNRmfyJGRvg5m5nOjQGpVV5iM90kcg
UVSX0tOmOnXAnbgC6NLJPKoou13oLEQJchldewzSeZo2kv5UEcMkIFeyBEqbvIb8UbBt5TtC0+JW
zBdd4C+hn+fVfUAuLPc/fKBSS4vELkOOJBNeX9EFYYckgeVvgfxHXzcRjrW57YK1Vy5zfU5S9ZZY
yAR1X46C05TPHiG3zUYIvzzzFPbHCaGJ4Wb556gsR/st15nEF1yyMFx2s7WVvXwjCFOtX1r4pub3
iSguCBbJDfVlQvYwetklfwHDbusTUv4Ch5oSCvxaz835rlOQ5BF5vtN9eQFvwnJKKOh42cQSmAs5
XfUmpgR+zrLD20eUAwhX1F+D6jzgnUKp2aGkYY0kbNgc9wOl1RWRIwCrUouRHsNVdCbewG8HvLRL
x3oqCSPXIYhxbOGRyMnQsLEu+p+6+hfxs/YY8GTrC6iFipyVeOcLiwy/c4JCCbBxaWubVL5TFDk2
Z4Kfa+MAjDWZZzoUQWDxUpF1/0+4HfwlPS/zRBjsZz7+JCx8ZkpVhnxFPouWpj1kXjNf1NKToCRc
Ill+lck5SR+t9TPxFEhM8KmQMPZ39AlhyKSjbClKjtWHkNTZRKve+Svp4SRjGVIOTgCSnhCWolsS
sb7w+pOgLVItnUfqr+gJiZTHGLyhpdZ85LmkABw65VQlwCIHvdlKDZO2wOrynxRzC4O+aa05HASl
1YYEdt4dMlH5qJXpmTYzp+4pCoKg4fwOAi4DB2jX3nvNjh4avi29dcVSr74dg5SMANL++RNjbc+b
QySKR1bjSeRcEYnVCKYhKWc1AFlSG/OGayUyjiA8A6FHSv9KI2OWiGAM/4/rj5yfIaKbJH0Q/elP
IR0NRzO5JPJTnwj5Gt6ircQv129zGmwhsStK2veMV0F5HsGyGpbc3PxxGK56//jvwQH6a3aKD5DP
K0/d5VuCFH3wfjN+rZ4Ie0FwN9ID4r5EM22XSFvYyMFZO3U2KB1AA+EVt3RVDYcyo01qxRbHcdUy
Wv2D+dpFC+6REoZHEC5hO7sYdgOu3is2kB50o07FuerR83MTor2Okw+8X2mCGNulc8fTxZdV+nud
DIgQ77c473yoJD491TwpylplY8MnjemkItOAg+Ogyr8CCCYYroqemn3kbKsJESXj1/lQsVLW+TOQ
gN8JaR++Ex2jIcFvwboCrnZ2eve0+cmUp6AmLXF2GqfAmhvs1eYuZVrD/lxve5XzTjgujzwmU7yB
XeJgI0SEiYa2XMCckShN+mwQKZIx/MDQRtinQqKTzZHjgFZnW0Xe8YHnw4P+NKRAAZ/6M0ILz3R/
0PvPadgpFXWNSwZAWwaIo+4Bqq/q+bP7v7InzdQF5PFK1IsQZNuYgWHYGYRq76cBnQLjM9AmQImD
yHBtbQJeue6WJ7+Gchu6Jbknzi/Iq5X/lvkpDq+DuRtbt2n2KO17NIM1GjDpMOhvDjAoBXH1m85r
gSc3+lNkAMAc2Kl+TNnN+zb6hR3CtO/t4Axi0mXrhJmmBTQJaQrKv6mxhaZO2KPggXQdSSK50hAb
HTlWKBuJHUg3EaWDSbBSUzSZ24j2EuXSjMBFqylzMR20EhIckgORTGn3DHF4fevicxi9RqQjdQzg
MHWzyjg2EqKgtwzZA4F+OQTlTXS9APNIzbUcdyKsnaFnoKBoC+tnWQu7ghU/hf7Vkx9N+VVr11D9
kUKy0hHaF7uY7WvFXxlEZwm/XtUtp27t6+vS4rWNSYs/eBmxLfekRDGJTRPMutvwQpIZBgNOZDHx
tWP9HBjoK0JZWhd3BvZ4f96IH8Tsgm1FjIUtXzticjiMRtCZo1eQiLwx6erm+xlmDZ6JlWj2bbxh
nVHsCEQEBQkIg3lX3Xu0PMiHMEQ7Sk2JtbbUt0h6dzj+iZoVcsONAqpXD7w0vTtSplH/6VGxquBL
zHENz5HiOuwJB1qr3tuQL1uZzh037iXCeg5W+Duhh+uK1TDyGMyLYs78h5eoSDacvqbz5cFMRnc7
WVHUYpZbautXDXdxSIoAOYzIbRGDFYQahJ8laTcY9/vyELaubrIt7jGjmul1qFNcWkKqt8qCVcF2
bjEnj/cm/e5VLmLLYGsS0VBw/UxbERXkoK/5wepuJg72uvqStKU9CJ0mYpeKzAuzO5sqSproWOo8
WjZ+T4xRe4VwgJjEZbyPWKuJnuKl89DCd0jq9Q05mqwPOr0OHQJJrCDEugjWMT1JUkQH436AIWnx
CofdveHHnwx8nAtyq7p7FFOEChRYE9E3WW5HgnbpdsOWMC4/WsXWtXWYfJgvFJwluAA7MsQCxJiY
WowD8b2p5WokP3TdXtLeivYrNQgMvff1VhoTtvMnhGGEO4b7KTkihG20g4G+xrpSQwBB0nN2kjye
hjxqzCQ7ilz08bsq9jYIc8WH5fbDTpsOxXAapW9JtHp/JfYK/J4O+kle69EnWh1LJtgEGzcZridn
dHPOxwyTgYaB23mU9W3chdmzB7QAo5ZB33mgzOaPTEiTYM1qyQWKfgPEKCFJfnznLwX5IAg3lFkd
+z87f2InbUHAgi/P4UHfJgRk6Ci9VoXJn0SOBoNldKQ/04LtiPqTNVyG8p73j4w3pi5INhq/JIsU
Rvz3SfidFksSay2+s2DrNWtJBZqxvm3zagAroiNnZUA+Q71swSK7UIPr1H4aBLcoyhuNB421y6ed
o231rJ6jk5XrxRzxEFUyMuJ7AfkSMG/YJ4JreBoyJBcUvTSIJI4FQb0+cF3Bgmfqj16+Tdk3dXti
yum1tcTlJGIFI2w58NcVtCi/EvR75r+N8d20vsQrCxYbvQsfNfWP85J9BbIIrN2orpWxU9QLxV+T
OCPwyFj5KgxfLVKrlBu+ZftPAnDR8CWmUFwHLL9knPktios/jzWblAvl2Pnv6fibmNGiDwFZBpvS
vZPBS5wvBwK1kpQQ8HNhEFFsV7dxvNLsmlLgEX/xDZCnTZFDD08zsFjhikMVQmYoyk3TTQja5r/i
xUauD11LTkNhU6a76ak1ZiCN/S8HKR7TKHJ3HlcWIr6USiUfxvKAPW986JS6MT3DcqT8Tq0B72yI
SonP2ruQzJvWnHab2LmXJG2RIqP+VNmjgKawkNPKb+yNBSGQMOv5hge80N/56ZNwRws672k5nMiR
bjAe+q+UCjCPFGVY7DfHx/mOS+Ci4TYn/FawKNF33f/yMbb92bJ3YXqXHRdQlGnTDq+peuajsqUD
AGngE+xxyBxSrQ/YMaVVXl5KsF6v37XSCVRvBH2yq2XWeSupvhLx27Jb5UeOYoqxwYERC1e1oFsw
O4sHx8cWyBmg/XAMsmH71KSGi9ogNLWctWqx69LPCUgSS5K/nnriFfah8VCAU1oIhp5wHjxxFjcY
qWnHICZS4CmZ29TPAUNYYAj11WAaIIaW/EZktErNve92kztFW/7qZLiL6YtfkAwKkXUCpVcStL9R
9XNFWXL3q4x7T3oU1ml09nWxN7sLJAKhqPF4DtVfI254Ay9VfY3qqyo/iuyc9IsYnCpD0rjgHfEH
OiL+FO9hpm89113gStOakPmqeM/jjrULWssnvBcTSQMHqN3t/Dra5wLEP0ovKhgkOl79KyD7acJD
DSxPzv5HN23iCdHSmu0H304u36LyKDp5DZrmJnA1pirUzKQsK6iXO/JG1611N9Dx8ilznCbpVh7O
qnKk4MeP7ro3uU5RrNQ4okz31CNd10DQIiYF/g7+nYBEsb4EfVS5isJtbnwmqTX3evuo1gOb4VYh
HFvbGOWHRoS9o0sbqwWZty4l3HeBWY7bj80LrQtVvZwksLz9XyddCe7Sg9OIzASb77KsbkWfLKTG
hvhuN8CsZvdDeB/iq7hbtWDjDeFfbkzgklQ1SJh+huKn0MiFWDXaLsFBN45Ysf50hACZ/4sqX/Kw
3n90xattwIH51YFkTwzuBqwWSrnYdYKnTD6fCjrMMLmcslUV7RsSt2xebWJGLZPF+uKzlY5zCIqB
nGR9IyssFzForHchU1OLj9gA6mqfWF+6QVUKOsZkPxWb3jyWQNGy+oyJDyF7j8RObZkYX1kNiwW6
iBjKIeOWcT5+DclDsUhRx+umM+WPdN9BmygRkCwyeuUa9K9eXTsDu9A9/sxtRFoNp05AWFT9bbQM
LdLnhOlYR1NiiUCgfkcv8f/YO7PtxpFrTb9Krbxu1EEAganXsS/EURQ1U1KlbrCUTAnzEJiBp+8v
lGU7q+xT3Q/Qa9lyyqRIDIGIHf/+B8hMfgN5Z5twyE7DOt9A/Dm3+K6miIeOTEB1DesPziWTTLvc
ROq+wiTJcNgSGa9F9grTjI1KDWIBZQ8UJiB5gN4cAjtYCSrdmPSPTJUzdR1GUr3GfWdv5/5Qj29K
YzcdXLz+AZNDOxgAmY+sfSHAdU791ttvITDYAm6z6kYa8Gyj4ux5RpMRXvnFvun3pKuwKLKosn7F
JQQNG4aHxTAUL85MoZg99DjOsG7RWo7MGy1SLKGK0KvlIbOA2IlE32qDbtZNPb9GcPY1z75wLmOS
KSgg7AN75IfRfdaqCHOPVxg+N/RDObNounenQ61eKgoTY4DkM33T1Jq03RKmCPrP0hDCax8B8V0I
4kOshb4vhrbJMM5p+OEBZ1Xwj66r4bcFkZQBmtozHYXTo7SePe+xMkEzuHYCRIYJkORRBVGOlpK8
IatY2wSEfK0XdJBzICFrlyRCAfLfWoNcuMu0eCmWF5rVN0uxj5yarejXTt5TU8Gabll7l2Urme1j
3CuAf+KAoNC3pblN3AODSZPNRYSK22XZJfXMN8gch37akC/OoLU7baShgNw+xui1SYBuIegX4MrB
NiAAgEynJzhr6fzbNB3YuPny1hjvx/l7o96C5D1kD6Jcsgu8Q1kj73iseJ38kCHA4NnkzkFc1auY
S0DFrkuuou7GFG/AYBoTI3r6QlxW+vXQXgcyIuYsg+T2YjQC2g97zRiTDgOwiJ4IHav0ty+//Nff
//u/ztP/jt6ruyqfo6ps//7f/H6u6pmDj7s//fr3/eZh8/kX/3zHH9//9917dfNWvLd/+abrx+3p
z2/Qh/HPD+Vrfz+s9Vv39odfNmWXdPN9/97MD+9tn3efB8AJ6Hf+v774y/vnp5zm+v1vX85VX3b6
06KkKr/8/tLl9799Ea79eYV+XCD9+b+/qM/wb1+u3/Lu7d/e//7Wdvyp/NXxXN8OpPRMC3Wa/PLL
+P77K8K3pRNYvggsYfvel1/Kquniv32x3V9N37LNwLOswDTtQHz5pa36z5ecX33TtZxAOI7l2bR1
vvzjvP9w4/51I38pexLpcQFo+WDb+fJL/eMG6xPj882A3ApXgiR4jknnkNfPbw9JGfF28b/MMSrY
qVIpxBUVpBoIqYYJAsbtjhtnUTcSlvDkn1PfuqwzGD3xSx6fLe38jua5DjYmIjyzh62R4AmDEmek
6lSmWjXmc15lV4sfX1YYnMrDFNJkxGYYPsL9YmF+3L/V4xV8gbJ/84oPszuEd6Vx58zwsw/5KYKw
HpJCwJHRcMddoiC/xHxIi9slvJ0rUD+NHGxT20JPC2/8CiWIO5Pgy97ed+kdPk0IcCAzaW4essFg
2rpQfubBoGywiYVEdoCRgpsgA4ZeZIEhgjvZKfRscq8hnVcsgvZdzS5+gu7hK9i2abYeJ+SaXJ7Y
oHiBxTyzd50HJFFZeygL0jYNTkFLeKJ949i4YhbbxIASV/zmZ99WyoTFy3V2oVJVCE4x7mGDaegO
1aqZEVjXGFl8bmFpaaTr0BKkVqVrnxS7BMG5OT76ebp2OO4pHLEVxsinii+LHPY3S/yQZDuBq1iB
oW6k4o3NlqsN4bWh+pLsb8LlssSVckDtUMPw7mPYn/ilZRH8xoFM6OTcq2PEbNh3O/rGLpw/gX3K
iD7QxhbdYDeBB98M3xN2oR1wEBE5RLQc9HEazjN+vLB678f0xclWtcKNgg0mzj3+Uz8/W1DZb6Lk
tTLhr715EFokjm4JHjm2Z9Fhfm7qaW0ZF2OHP5717GArVolnjqm0kZRUNi3jZ32UiUOGk6HwHtMe
72dDklXFViispq0SWBDwdwvkBTwmoXqLXTFBCk5fGVUNsBM+QesEXjI1GbolDHOCuwYEWE64QHQ4
PXCjFBvhgf4vsyeu1I5r4rQQIYw4D6oFu2U/DhdWGd8K6IF0CTGxWBkpdXYiuXtsRxaMMIFOOKyc
29L2KIsypIEuVjmEWE4BvJcADDUFgfbGdV3sZQUXoXmt2ue2OwucwLRnWUOl0zC8xshGxUlkD19j
mtMaEcBFaWJLVUFmiR8wxjIqc20MX6eOxnZqbOvWv7DMr7AOhV4LFgYPIxcKK/ImYO6WURsBo0JD
7FhKI/e5Tq2VGZAVxZ3o0SSVZKqa9Rl/R0V7WxuGZT6iwecMDymPfMGGMZAXxoVHGhmecewGdoM9
rRV1r1/bK1oH627gJFnrZzhnFvVAlkCBcdBdiWldqWmtr9nIWNG/J7T4Svtcc7DuMmPzax4V++CJ
OLIcJ3uLnu+MekpNvD7S9dFjxbtz2Qr3BhsARLVE8EQJ5cd1nJ5/msR/nyx/nhw9puZ/nxsd07Is
2zOl6em586e50fZ8K4g7RKG4B7VVs15ug5r9dG4jC2HIhcTLOc+FThLCY4OU4asut3jUDMwK2Vgj
Dlqm7cwdH0xxOc67lBxvJpN6O+CN27PHrDsCwMDMnZZOKsQ4H9szSqyZ+NRGD3/CFuFQBSVxxPNZ
P2TT9PkMtNW9SeMJ1CugPz5T/0oaxkV8znmAfPNZAtJZWAZy5xWyOat/DucWY0I02eZZpl+Lbci3
ofJXmJuOzblR9+1EzZqeQyQgFdc6mfHgo7xHGNHGDwU8FWfa/fXVFf9x5fnp6rp/vLq9NxcZsK5O
/njKaP5lKD9s6Lc8o16KzSllYqc+bImi4GY2WHokPInm6BCe9tdHwpL57/dZ2pbrO560JAvuH4+k
HAzDH9uM+4yCCXcJcbQZ7TMWpshytD59qxRo6gHSIBFaIb349q7FhQwsLXVgJUIO3LnQS/tda14Z
5Tqnx1nfZxX8jotGnWvnShmXgMRGQh9tl4GWm+6+NkGZ+9u/PhW9Wv9pNQ9My2S86rPxLX2mP4/Y
1PZN00d1UchtE3zru3zdm1AnPHJvmtVff1fwH7/Ldj3b4qqJ4E/3rxF5EMfaommUmMZRiq5z9qD9
zgF6+9ZGF/+Xb7P15/3h3ASFkOlSK5mudISln9afzm30zcmwQuiYer5ZUuvSC3msEPRlNT1nPGsq
gWf0dLYM9RsM9YA1YzQCKK3P4wizO4o2FXxNdos3YkAqmWkNV3xlif5az/KwCcFis2eSj1eTUX+L
EAQV+yCJn1I73ZU85GPSfXcwuA7jExGMlwv8dtFamI+ST1zQoeUo8jy9a/0RjqDay/LsTc7anreN
z2RB2BHMVfNNLdFG9TBpYayzUWZx1WWE4YEJpcDuJG61V/yH5fWaXsVmnOFZQDGmET9REUg2Lx4h
rnqj0fTRFsDPHh5C3Gxa42shBaljBiHr1DnqnC5kWeV7plCUXYzUcFoXHh6cFDJQjvXKm3DYenmw
PNaygVMJtVeqcaHPNhpPVoYk9dkEuKwQaWSSfRDrCVOerhpM/sbQD0cDG9wB72aib8LmgLF1us4g
HqWxi9PbywDnyAVW6Ub6f/HOYvGTwOMdLWZpfCey96VVdx2SXHoGaYp/gDdsahaJiLoH77oGxcYM
f7vHP2vItG/gu8zujBrsBOzc6ihhoBiL7FWfl15QiuplQZvvKSJ1LpRPBYkTV4+H0iS++i6JExyz
Ys2baZDpgm1QOD/c9jPmXbG3kXCWO/+QRRTAFR+WQs93jJV3YZCmrpfJHla/IjnATooXRzXY243X
FdxFUF/TTi7j1ofDYSAPQSqHMW0Z0dl8tQeYaJVmuAmKknhTRRSLMJnIAyVSU6LfnQjlbQlLrsYc
d4gBlT+MZw+Ne79bMJf2IjjaQNksmtLi02lC+m6yq5B1FKSqrhP3+nNd3vjahi57a2PgDgrY0H0W
sGHr6r3nLEKqTRdZYFvt9XJtjxCKKY/qLEN71GBya6z1iuQUZ8Akc8mfF3qJAmPAGVPgECykvlek
VPYUQhYcTZlGp6y0KRWvBj9dpxGhVzXZ0MIiCZ4BYTzPgNpl+zCI6Vhn8XpwhusuojZAHzu059H/
ZlFdC7pbrXP0/OPsY2hHWet/s8eepF36cjjh8A3I1hwGfsXBTcMhKLZVi8eZRx+YapZ+QRURiROx
lHn8cXvQ88AwovbGg8iQ1q5Pu71Lco6NooVShOomgLyjn8qkxY4Ti9+aJQ8YkRFwUVd7w2ZpRkeM
MIzlsEbg1McWGwLrMg7usKxc6fnCU+TGo4Qn4ECvVr0j8KSF7xzsm1Hti6JZ2V30Wd82DJdZV9XT
qei+6U2Ep+zPPUajxo1nnTP4HfooyhRIY8A72thkabSxi/u+PesiapSX9DB9vkZShcdBvMaa9iL2
4k1sQKxfXjP00boodl0sFHCC6Aq6Ryd3whiciJy4PpftS53Ve2tENAvrD6JLGiCw68SliwNMm1IN
cD4DdHnU1m2wGQQqScTZscjWLXbnTRvulfPow3VK+udC3WxT8ED9qt5ZtDEU/Rz9LmwJ6Eq5i2kR
92sCOPvcWDAa9NYhYBUNGGjSpYD1KeZag/YZ7qJUlq5xUSXfMeHYiN8C+mYdboYTfpVM0t43fc3t
WrHJOjcl8z51Jh7gCPEpsrNmr3dUvchvPY/9HPoSE4sfqRza8+jRsl0PbK0i2ro9OxbR0wZqb7Mm
IgNTD4LXsH+tEgyVNEbFU9+84sqwGpoK4Uyx57ZilfHcp+RgfCQl7XlwJsfNiQOa1zXHYMJaz8O1
AzTXMXzjZkH+va8p6Qn5FKsUErn+70T7ycBQaLKv6erlVXzIl35lT8lKgYjXNMMQeGxCa6TscVYW
lA3RIW9FmROZ+1bcK3LGYsC3U9Bf5fE3ueAktgvDV9RaCdKc6NRREet7PZbJzn3M6dX18uMfB1uh
JAy6B0FwH+ixQsmceMbWrzTNgLXE2qmcMO0RS4Zp3kkFXRapBBB+Y2M0AqVNOVhy6UXXhIP0YWbH
SODEidJLqeshh9KHPV2ziWhjWd4LUeWNSIFZgcJa97qMvw1c2uTJ70/MrBFEnd7KtgATOxytk/fY
wZU8uzKj0yhxY2mvDObNsKbDCynZPk3pm8H0zAoQ8viwWe2OmcAFgjjvxlkwaT+W+UnhjdCRi0Fy
yT5EkSwO2Mt21S1QGWehiyB9y5b+md5kBVbo5WuJ7nRISMj0oY6vZpNLQajQ+BY4Oc5c2D1aWwf7
ggy3wCyCfgB+nBrigGAm8JpLgY+8BR5sRIoYUIzPFgtPEKo+YaLR6redclcJ3KGA/k3TxxuNdygD
MYPDGSh8rAhvy8DMRTDAEWNEJQbaBB4kpj+BW2SAd4nIX2sK/w5RVRsfxnhfAVen+Jj3MGhYEDws
fIS2MeSO1OtMvEQh6DlBjY0eQAYdTWxRPQSITJJlcTUZLRMM/UzYfhGyBiw8w+XFsU6lBeGX8+c5
kMNXz3qa0aflqP6Q1LuwWhKE9XLAvjNdZQPZFDh3uMhQAotEbCK7cccDMSZ40sH3drYoD7B7zdrN
Esh7u4R1OoHLMEkWdA2KlwYHlglymOVGm9BgdSAqWcHrGTFy8/A3iqkbJSJgDzDcpZz0sCWFg6a/
uGErqmJnFRftZUFMpA3nGhPDfvrowUBMQF9oITHFCy2aJGI+bLMPzb6q9rZ9MqCg9D0ibOM0NpCY
rQ8bNm8Jamtrm4QZqzsLWZPzoQeKxdwkwo9pPNG+XhXwHWYEh167M4nxrdyPxSZMjktSM881Ez0P
/u1C3NgTVwFd6sM1cShvqbyT1xJJnwwkdiTjSsyokMRrOeMzFzEmGrzAKI4K2MspUIMUvI0IS2yO
1iZdwSYB56ZBNS0J2ejDhYNBURmiIsWFs6HRZVn1BuvKz/fnwDUG1yiFagqR3/VwSaXzG83FuqMf
ltUMu5h2f97zAJDrkqIhzYj+HDjQDEdinPcTZjuD2SEeHbZdrzPNJDhmRL/xyRAqcpLwtMsRdkKN
nt7JZJZsCSe67gV7d/22ADpa4sOup01nlsMWuSRpETxmJkWYpEPdRA+yJWHILV/nhYkemmNDCqz6
mJ0RpizQGOBBWmBtLS2mAN1stI7Ya+c57CB2+7Y/balRJlxojDbb5OBqi23sy3bcjNBODQJ+iwyH
OijEAqlnnD4P0bxN0u2SIWFqIjJhzddkJGjaGTfpnMI7A/J0IDpRj7UEpaBW9VnOhgjECXwvkc9t
kWLVRSUKbNjCZTCp87rqPqLZGEqxG2t0kl681YVn1rIUTxOBzKxuWbItWM1t+Ae5sWBTTJ0Bq3YU
b43DI99Tjps1mT22XrIvRh833/GEkyTDgT6wM2IUpzHIqTvAP6GDAQJClZZgd1GSkkqoucI6OUux
NRXrUV3ZjOl5PKd6Pb0kfABH+e8tEgkPe9hgxD4W3Kd1TZqzz8uCtKSIYbCiws2Wi++Ld24jFKeg
hLrIIg5g35EDGbQ5DYvmZrTJdOuUlis+2/jB9jHaijJ5+Nzd/f+Owv/YUfDYutNz+R86CjdVg3Pk
H1oK+g9+tBRs8atJR8H1AyE8aQv3ny0F+atnORrACGzknZYprH+2FDzxq+APQPvBs6RrBvzR7y0F
x/s18ALf86TH5trWqME/Dux3lOxH8+c/txTEJ8jwr426GzimyxeZjuvpI/H+DAx4vW0TalNb6yIY
Xt0lb2As7CyQKrtuh9umlM391DTp7cLC6mXUqhRuxdaPk/YYK2wzJ3e5NZvSfnJnJlRfqf5KDC6E
d/3rkk8tvcUZ16hxbu5bnottNmMKtUjnDoea6S5wEdlbC/JlUNd1AnuQoPrqNytrSUQA+u+TRBxj
MZAM0XTLnd8CH46l6i8//9o3E3Sx1EXPNlRANFNMnyF8AZkkbMw7E9vQoZa7pGhOro9aarZac98N
ErSqKGKsWUXa3vuhOKQJCZxRYk/bRJrxo9l7KyvAuLdXdvyY+AWQWoZOXcjQxmVkKc6N0WOiXON4
Zb/VS1Nc+9RRx8qE7O6m35I5rm7YIVB46G2sYxXVTR8sD/QjwYQLeRxrx3yUhXH0xQIpbomuP38Y
fXSw05HDm7eydPunMfA3nfDhP+bkTW9dWXkEPs3e9eI4JFzRzggmLKMBolXnlzdNBGc+QmE4lSnN
IX0fpDd5l74gcKULptumYpYIQgpTs1o+ygU3duFV6BH1fU57KveBQIqwbuLHSJXXfo5Rbz305XUp
qmWX9w8WQ3OPpfG4aVqD8jnFZA5I1rhTFQ6W6ahwgp0867KPdC/JYFf105P1+wD+GeYVgmbeT8iS
HrAe49V0XQEK6Nl/xv/MxQymYY6ddW2UznWv4gppWNxepYWro9CDQywRrPqy/vrjRsdubm5Da5mw
jSRlXWZSXH3+WNrYuhIZksPGnOd9MDfPfeOlx7xIUiJVSvlENTR371OiS7GhLaGEW1G7TUUSX4d+
6DJx59Qaix94V8Fg+BfDlMPorDNCt4jR8netatrb4VznrTgOBuJzL27uRbwEd601KvYYCPtFM6jL
z1+rvJsuo5hdbhRVPTmETXi5LKMWlUdpcPgcIKE5k9fkFuqrV2A+WOeq2vcBPNc6bOx+NYB7Z0vU
3lbVgFrWXqiAWenXvTf6G6GfUoyqYh/+g5/VmlSb4bf7ee+rgHwap28wKLWqmP1kbadbjyO6m1sI
3500j63+YWjXuXrIzd0k7Jssm6LnqTEwLslqb1clTfxcuZgyDvjFY5iSMbgyojn9w1Ch3zUWAIW6
R1gv5zZYR5jMGwGE+Jijiuze3gdxlFHjBrdR1iabWs7TXfv5tNZdGUGZnsNTiM+TKtIHnjcMlEkh
i0OhbvqmgneYFJthnpzLUJqPfz3s3D/i326g52gX+JSeq0tfVv4JdYa1oJyMq0jC3WXqewAb4nvZ
xLmBeIOOqTJbtrOu0/KIZ9TghSw3UwK693n0kjI7HJIIF4XpXQ4pqj7LqQ/SZ/Numyn+sWH/WIiy
PJpOWd122h5Ic3ShRzm7qDbkY5F1t2Ofh5dxBRffGmosp+lJbsZ+sXdNX0fHyputfoU30I+b9XnH
rA754TgD/nVV+nUUk6Of6uoopHwZ0sJBaKuRumZiUtE/2qbyd3M5fWfqajaxhXagV2jXBdaxm9DD
zr7Ky+UmX6blJgEcdzsb+69EPTR+56/E4heUQr3VX2dQHW6ciLx5Vw+pv74XrJuWvtw/r1qB55mu
6fsOLXfPFv6foHOrmN0x6yO2fgHVKc4W7HMNtANXvWaBwj/gUV2Sl9glV5Vl5MZSunqMpupmyANA
YozquoSrqhBBI6w9SMW6Eo8unkcSMDcNclIQPh9kHs+vwtccUf646IJvtVOm91KyfW+Xtj5NfTfs
wirLLlsnfTcn6KpZX8H676tzSQFwG5bZ2a5EfMPTvveNOL13muGG6hZFUIFed+wzIjn6k8fAYYGJ
kscOwqDtk44xENNR9Qbpl1b9smRY++RuRwZpo+ceI2VRHI0Cm782gvGKw1yLDOdOKkzNI79vbqrh
Dd6y81Tn1Xg3eOap96J7MVT1Uy11NyQuu0MeeuSlefCjksL5sdzDZyONNCjKDduuJ3I87Kd58jF1
bExnXyP36KfuYVCevCU0lcY0t96tMhLF585/kHn0kgFBPrqufxcpVGZ4thbbz0+pKJ03GsLOG9zY
G7srT4UjtKYOgCxUChVVhRfZEFXzK94hcAug3dEJb1q8RWJMfC3oZGWA1+s853JZ95D7zanqV7Lo
8AXtcudx8gx48gOhg+VQCJZCq77zm0hsaiNWOx9dJyuch4gliJyTZYcO3PWgeg1d/3GxyBKwq9ul
JQ258b4JzoyNN1HxPLpqX/pWu68qQ7f4aBVQSvh3QSzYq+flXaAC+6WUjrOpG0qk0WrQb9UxkYpD
6jt7umX7JO3ERhkFvo1kSt5OPls9QTGgPJQkdVJMR2cBpJnkWS0MfPQg8RvojknOA3HrFQ57+6Xr
wY/hjWNPuXJr70aUHkm0tkn/WC/1n79yka9yI893n0XZ5/81duHa64zkEHgKD8OkPdHHXF69iYSX
ui0hWrcg4KnAsArit9gLTIpo4jbdQ5P6sNhy/z1YZHhl/PNH4QdvbjdcjdbQkuJk2k9ZzgNUwdg2
SpGhLOg4a4+rEFSwAz/vvlvj2Vx2MdFQXhHe/OtHZiDdqtJ2HfoUNAVeLyAp9MtgkOBH0vi0NMIG
OsRElxYmZOpX21iO80bmrUu8Gia1JTDKpu7G9MGbg6s0G7XtkWttKKT823iBrBVH9k2aecXJxwxl
Docx3EZt4qwtV8kXA4gyKT37VlYVC+boR9dO1ww7Kev0OqLH8i0I/Bzdsa4bU0srh/3g/rPECPwJ
CXeIH36Ws/XnGbpzjMq9HVrLfpoK+y7oQmg18GKkCuJHiChkRPSVxS43eQw7ab+IaTQAWa9/rHOu
2US3n2XD0tB5LLxq3guVGsepx5Q2EU6B4Q9h0UnpekAC2XTfAp3cRlMCILLIR8P3xmdX9befRapC
IneRzZBtPldyX4Yu5E6FP9eiyns7jWjM9DVm1RqTysl4TsmopzdutFgsYYEQx0m9+7Gw5Nkc75I6
To/ptGxyPb8ni//dyFL7ERzYtqMB8iOmvIvv9GeHTCMjn73fEgNeQF17xpWFiPOYVqmxyyerxGoo
zx6yGs/aOehOqsKx43N4WfTEMB3G26qqeoK+hz67F1/bmVXE7gqAIVI+AuhywcoVPP7dsgS3n//K
Fgi7HqzKIWlmEEuGRTGkU7h1MjRwQTQON1YFwOGTa2n44fza2Fhe2FJOyD6A+ImeNJ5DXhxbLziU
mseRCyWObIhgOYTqMfUitAppi0wyzzKy0tg6zDkNyGRwu53bGslVh69ohVwECiENS/AoCnirO9sN
gbV5EgIl6n0B+n3h5zgSF9VIG4WoB8oeLBlSSC11i5agHE+GZEwaEZg5ZIdxLZss+h6kGcbNBbHe
BMM0N0s++us+jdDwS6cEhWpjYEbR3DMEyA2CgAL6FDT3GY+OHEW9sZvidUSJuzKXPr1u3K6/nTrc
5WvSELyl9U5mnXxMsx+SZdODgC+oJ0s3BWJxI7IyQ2W/hAPJxqZEFxvSP8lMx8P7KEW/ZDyJPufp
bBzDPA9Wqa6yUjG51g4by8nyd0UW3aQtUkRjJHBIeQ7K8Ybi0U9teoT0Ct2SiSuqTPzBdNnnTira
J1ZW3iU0G1m6jSfXh4jlqSK+zu0cKeTi3li2gzcRUH49e+2VVJ3uF2JoHk0kKVT6c0Zu0dUQerjY
Bh1x5Mgq10HoX7qt5X73p+Flor3YLuQdkkmZ3ie9f8WUgLVHz0A8GPkYHaKxePk8EtU06Gl91I+f
+7u8OkgukYUZZpdkxXmBI2CG6P9gLTyKILKfbKM6Fn14W7YYAwyL35GBHDwMdn78/PrELE6Gginy
Y2TbyBk/J5/MniPEeXL1OcWM+KmUYQt5XULduzD1ba/zmehJsp5Cs5enFGsVY4GiWtLNNhKigbux
hSpdz/ExSqYq2xZGi9dSUZdkMuD+Mo6EW/ag5oqIn9i3sbCoTqXb+URpRNit1kezsmAHTihx0ppQ
Kmu5ERmG7+Fk4v4QD5cCRF6kuDnKjojT2t/5pdPgNyrxTyL9anLajz4rUqzMm69aAZsFKWxC18TW
zu9mSGAL0jOOeCEGDLIcCj4T7lADZ7Fs+01sTkQXZjG7tak8qiD3QdU8FNpFqFWiTbKdbfBEKwRr
9CO6saMSiOgN1pZooEEfgQ0mznXTEjXSjym+ubj7xG1crX2oTDslXADeqLpK2+amS6Zx7UDxD13M
Y2T4vAwKfenAR5DLBtBMvAd2rBPO322cIRSobiFlvxt9T7n8FrnRXZlYO9FP+yBPDkYtb82FBE31
5hbGtVmP77WHJXGU3Qkvugq8XdRgIgO8EmiJCYlYBIY4IKLdtyXDZqdYKLTo5Z0KBNthicnePNI+
L9V0bYiCLFqI1MxvhzzgFfXgdlxvFGY5llFR/K0MZwaoE8NUt0DroWJVk8dyMN5MYql3XhPhsETQ
y+R+B883QQRC/H3Q/WT+AjPbQpFJQ2fnmvm8nT1o3GVlXsjWORQhRGpvwqXZl4jnBhnDcivNxxjb
yB49itWR5CHt6vvUAmkGCLgVDgcPeb7ci0Vd1258TKb5q1GqSzZyu9TN0EdPwzpm0CxZhwlF19/F
QCrGZD5PAxEoRXVsCEYIoDXmHfYcc6WO9dwfk2w+2V12GZni4Gbe19mGfkDxcQzhnzYzmagNhRux
lMG7RNDKXKVtX1ibcBUt8YXmo7r8VZogxHFGl71u4ftNXLGQrtCCrjlGg6uUJGq8fJk4zdkIjp6p
vmNN9hAUkCGcUZqw7ONnJSps62S2X/qxXdkzboQz5siz9vkz835cdV59bVRIK33rJcXTDh6hf3Li
4q0pc3rgncRYnh40fZTiLVbDvd3QWJhDMrWtfdtVlya+XGPk6hate9HYCww/l72ED2Op1u3SQmbH
+s6W9aOn+RU9y8kSBydZDc3F5eQU5FPJm5T92XXR4Q5u53kD/iyuaLWXu86SMTw3TA/zRbz57Oo7
Oap1rAUFNRueFagh0+0YfAw9bmQd/ZhiFPdDaX0HOnrJ+0PgPFhJYkAvoIyuPazTs4Gul2Hj2Fca
pDtBmWrbaWPX1+MAeWWwCb8SJmJay6yzjUiaet9G5P8ZRAJVhvk6WAHd2ABiZ44jncKQOKlvlJ3x
KNXPIJP3fZmeLUF/eRAtzGHk5oamfobawy4mAENRs0z98FS3CDIcy/2WkqRdh+aVK3yMFF0b5fxq
hOeVLeEN7GEuaFETeufWt57EgWyZ2eDXnQVfrHuIAusrcAS9ABzTQoFuEQbSYwKZwQtxD8qx5vQx
rNmaUOFKd0LqEE5XoWc1Bxmgkw3iZN6IccGmahifxDJC+eyS9yQ2djQCYT6Hl1E0oVV0cc3OMdLT
J+mmOAsQ2FsyhblIggSKArGe6vk4TlgoNI6yUDOm6OfVlR4LZAP4XnxTzJvSznZ1A7PLUniuqPRl
qIut8GlIigEjlrxK77J8jve9W5/sTJs4TY+kgvq0NwjIqRJjGzDZoYTRzQ+aMbYOrFLph4PlczQV
2sgXi3ikYEEBoynH76Nwh/eown4du8SPzlksPLQXDNiFCnYBlmz874KlFCquPBtPS2sT/Urg1cLc
u8TjgJOceSwc3KOGeat89Mw5FQtVBLkjYbFc6i5sOOcPbMKrg1+JnpjyMN10PtzwKH+Ei4WMq4kP
He81nRyb8cjDEIpk7SHmH3Pa1jyT6sZx/E1tk6kS20j9VVw/VdoRp0AVHZWzNtQ+WzKzyDoHuyuK
1DiIs2pqsqodL70MheOterbxONf780oqEzFJ49CiDCjH2UCROETChHEwQRl3jYd9dgktvwpH1Eqk
T18vdvLizim5T9FY7gcXwVqPlGgdmjny8BMR8qdSWWQpGfMpjZlZlIv4fqIgsjtn2LHw0+jJzm0w
zqRvj++By0Pa9ZoVIHjjUDhriZqOoVK6pOwSUDQHzWGBCHThdQMZ8g62tjaOfSFblVWaAnOD3Scr
z7X8NVcdRpuVBDDwkyszKUPWHCywLC0Hszvc8SdOppBM/h0+hoRQ0dmtSEnFd+5WSoUQECXpXOQg
SX1LJ9mvsDNAaleFgzzM3JULEx8+gDAPp2exCtJ00rt2IkFM6EHtkCML7rULCVYQkQBLLeqkAg01
d26c4ZiPoicQWbvHG6vYhyggfewArsPUujYW81tsksuTV9UKqOjDcaIzZG0Ebf0Jbd/RMYorLwX0
7eKnOceIqiRKrbVOMk+Y/Ohw+gmEqdgqHtw+ygl8j64BuOxLdmdo48bcerPYifg0559Gl0m4yoqD
5YflobVQ/rjusI2X8v+wdV5LkiLbtv0izNDgr5mhdaSufMEyS4CjhSO//g7oPqf23XYemg5EZKUg
HPe15hzT+ZSjytZRpMW4DUOEuXb4HmsetZASXLcbTxu3qD4zvplN4FjfmUXdnG8fUqlNNpAZXFxz
bFDfnfx2/IZNtk6T4bkNKJx15QA9hw6myACmD3FxqvKI37x4ERSgL8wqvNWY5T/60kAOYWOMzE2a
lhZJ5hRLP/op95+6rosPtWHja+sIsbD5aS7mvEmikrBlfU4aCnRxFqUfHboqOi170+iuu1j2ezwH
3k7ntg1Zfq8yJpZk5xjmLui7cyP4naKuAMFCZoDi5kYwK9Mjqq4RJurR9xooMK617hnq88TRV305
zCoj47uby/CtR5hEj5xEtSPQ2Mj9VE76rUR/FHqZQYvwNkOLIL34OcWgk4WBZtoWFSGwZImg5pxD
CwEvhf2up8G5ItFrZ4t8WBcOayEjc+SGkmxzrqPmxSnL8WNMa7nNc6IzrXl3msq1wB0eBaXzytLP
gBOD89qwYve1VWN1rv2Mlut8tnYa6gFhS4YTTp/XhPYGqz3LOoS+O2AOqZ0v1yTzKeiqN4266a7z
QrkNKY9/1LX2qAbX+apHxbCWZOBpJz26D8x7ECNwIndIb02z8clOUv8gIeitl+NTe6MeOHw2cZpt
XA/VRxUNv31DqWMfaOSWh6796KS0b1KXMq1FF4MHYiBoyROGiFiLSV7tlq95OzU3t2restDq3pUs
c+zXWU/AVdm92z66p5any76Yz2ZN9Vz3mndTlbJfGgQCy5smz+1Opscza3lTJi0kMyZz+9Gtsa6I
Prp3U1ZfYh3N4wjlOfA5tByf0AOZEyXQ/z0irerqqzY5CfBVVAZ8mthNmalHLULiGlnhdF82rkr/
dBYOOpe10z+HTLO6elM0nf65YD4u9WDlT6l3+XtIA1MsVXHUCkS6pdn+KKoJH6pkGDKnVO1d3av5
9sf+cRyjjNU90Ryenn+bLrVrN23kufP9/DrGIF4KBq/v3AtPEE/aN10pb5t26MLyPpjeDK08LhcQ
gJI8KiRjppXgKa90fReYknC6Tm9uUafBkDZD77MguWHwPNhBRaazCmCl2vaTc56aSX8nUSBlFvhe
GU13ofUJ5wxd3bvXDO2WIo9Yhy5+Eqc05G5wAvQikyo3rGIU68c0Pzg5WWh+nagX0bjWLdTTbRvo
/Zk7HOmXNR4jIfRPRkOLel/tHmhYGS8msZHLcbOgwjDFQ3rMeyN7EUq78qXJyfFQlmZBAyuglNOP
Ka5fmiJEhZMKQpHRPD/IaeRDHiZf4QiDzi599aLLIlkrs7Yuqd93uyyBrSCY5feRQ1K9Rt0mZoyk
jJGpc6Zl2kbzCnHx8XJv4jbuISJIxCK1X+8TCq4nO8c5FmdT9asBej2ZMENN5V0qHYqo0mdxTk+l
RaVBTe0GfFBqKPHs1G67MipYjaWN7sPDWrGRtUZZUm/LfTX4/b4vHO+URihACsOXd0fDUYFGzrwO
kWgv9KIqvOde/jGkHtGi3ehsC1UWH61RPTtm81m37a70WmgTOnlMaTUmB7uZf6cq19deDf91OStJ
4LNpoVCeSIx7JLp25XeReOYRPzyGvizfHB39zaQBd2xG1MCB75MdQm7mpq3KzdgXwTuru8pT33VT
efMQah0lc8mblSB2Xk54lkW3z3BeWa8RbxdON1NY9rYzOv+1S+ob543vRAN2pFWyvtcUqQ8UdIZ1
XjvqM8fVvFxBMcxDCWxY515z7TXlw2mTvAWhymDLu83dkilEDwpdEea7LKc1nphheC9kpd2wV49k
d49b+pzarUkUbFa3eLMH17qqzRhndcSaMi53E8gqs8/EeGmdEKjMNOAn8X2Agg5DVdjKk5Wh3el6
H+zNvBvokR/ce2XJkzZKlP3J9LGcyC1nP46WsxOOZO07b2zlaMdlo7jp4Jv4/jy3zLqVNkKAyhm7
e0wJp9zL/91oTGpOmoyRr3VGkhysIt0ul4z//3XLsVZlqB3z7K0e7XXW+hMEqeCrSVOE2Rqx9OYI
9EjIGRNT0BsSerWnV2v+UlYOG0Ovvv2p+KX5Tn0ZvbhaJRhTgNmAM3Apc3DXdqd+y4JPnZbXsnAB
mywvyzgN4Q+FSKCqHOzhctCyLOrKBIV2sVeuw153z5FT1uS3zS/rJLJOkf3pVKV3iNqevoVX3by0
J1RE2QP65PpPNR+ahFMJiAYWkAaT4JH5iuXaRIKSzFlboM7ztXJdoE2iuR9dulj59F1rEwOHBpHQ
sM1DyRMVXEOTr0qjjj47/tImk5XfVuG+UzXt3yir0PvI6FKmepSc7c7UWEQJ+aGJ6bpc6mroJcpU
fUwt97krnfpcJBCcLGtgNelQLcyEEB85XzrhgfRzIKXxoTGEeGK9MewSRQu6GdC4lyFdsuWSnuTu
1JP0ZdAsgO0AriGzTidCvp7FlaAl7TB46wSZPY1nv3Z5Q1SqxKUKtY2k4ZPvWJCqnEhugi6v9yg0
29cuys/ufHzIUYNZk5+eR82qb05DZTrW5n7FwG+lq+WIYUQN66QeKnyVBb/gedNSCE5SYV2tUgdG
VXnDLvwKdNmdgpGbJm+04oXadPGirEdTE2i4552hyQghiOpPvzSq/Zi60XFKYnlsugJl7fJy2bhx
I49lZSD8A5LRh0Z6XjbKD/59tezajdjauUgOaemiYa6ykeeaRR8j9lqAwnbevbKIECTEV/5Gy2F6
pthzmGNoHt6ZxvzBx6ZAruhbV21e68SafaerMJAQOIyHluLJQTeIrA17ld68Cr9VwgdE0U59YEHX
7MOmMW7Lpo8DhwUutoZYJIDBjVRGp7yibtap/IgZG66xo6MDYkPnlIrPvLGcAaPrclB5qAwdBYrj
fy9ZXi3XLe8w/l687P/X6WV32bTUEdelWXK7VVNxY/lcnUMlcS+QwBP0QyxYx1oIYMMp3GbzweVM
JehcGE57WvaW48v7W2MEfGTKaLfsxm1Z3tyWolUq69fl0N83pDERaAi9k/1yTLOG56wUgH/92ayk
17epoPCcRdZaz5x+XwsqQVrYvWaS4n83dL/axKs+bPwbQpv9ikK8lio8NiUzH81MRjAYurVqSzTO
oWv9qrsG5YY/fjVTku+cycGnW9nfPRpXRvbAPKZJGjyTy2fhcEm8Ff3e4Dm1Ox7pkFRaljJCyfq5
qszqmdVHS7lsoOUx78opeBJoqcDrYoxuA6B0btMdo4Am6ECi3Cqxta1Zt9ppLINffWgezaCIfwqa
oJCCNBa1k1HsmtTrkYZLzAcktBGB1tFMYf38mnvpD1lSqRzq4MP2zGmrgoAgjGIizw2MpMiS9Es5
Sl/rMV0WVCqs2zIzeg2K/qLTlf7yzAZqiBWx2Ktr56blE26lYPoKisZ4ThrzCeIA81XVy5VKPo24
cj9lYJCb6JbMVosSttGodS/OEGUb3apmssbUvUwVoa91M//IPSylOuXh2empesLc8CsrbbA/816i
1/LqUHZfhCLLobBrgCoW1bXqqBhQLSugTrhkALrw0vy+tuBuGe1jLrI9UrcIWl2iH1URzc3A+SV1
NoJJbdystvB/tWMe/my98qOmx423p092o+F5WyOW6avIJqzdXODr6LRlXxTPI5+TvUitcDuWmvHm
Z+I8DGb4M64x0VM28u+hqYWHrsbbFUbI8lqLCtL8NdwEfLfrbPyGckGdOi4yIdNiiT7TuvqguEdd
SVBOGievXmWvZVy2x2UTmXjsDJX+yIcBKsswL2Zqanw5UnoYSpFjiLVXUcbOTY/yoBxfea4lzyJt
vsJUlOC8xpD8TSh4bT9/PnM+/iNqwDn3KEl4LDVDpb2C1OBuiMkha8EgjuZUbwsfaUEE1zUru+y1
L5BEC0pkCTgH6lGsGy3x0yS6q6LGTkXWdo9ygoLQ66R5eZP6EbkRAjgLkZsUVvMjMbTD5JoZNoky
PRfuxL07H2dF+ixQI4yTUV6zPPx3M4TSnZMpBMEA5awL1toHF2DGddlUIXWYJsZXwDN239i+eIqd
XjxVxa1hHnB0g/Szqxxx77F3HvTM+5OYCp78vKFBjqdDMDv4e8zVy0Mio5c0IJwqLFza/O7Q7gN/
gnrusMAzUSp4Se5tBJ1+6GrZLVKCO6rUXihMbGvdxqRh4b1nVTrunLr9qBuduMq0mSl5KfMAK0vO
nWLV30U/eWQ0lFMhxy6vjPmV7DEIOP5grMJBewo9ko2FiodLQMvisuzKDsShlaDZs6GRRlrWXx16
Atcm87urW/SzjrtL+XuwuxxDZ/YHYyvR7ZS0nNywrj7l57s3gNkrVHVonCq4Z1ZNwHYGppXb0N8U
mt+eC4vCJ45IcWw8s9yHU9wdxmg2ngw88zWvj09629LDmhyDUnVE+lbJOlUzY4uZ3hTfy7wgq9RW
PwU+kEs9Dr/TOCYRrepYA6HxNoKp+jYwuD22zIbq1riUgfPMTNvnqxcTuZvKsR+tCryyGZVjsBoE
TSE9sAHDD4QidKm2Q76Yn9uy/89NXUF7iqgJGkaNfd2uvLXZ4g5txpAovNRyKjD088txCvCZ4B1s
dfZKghThIThHvvkjsSr8tTpI2XrSZ8dW9/9oBMpnj2i0ENx09bTNI7ugjIddQlHgUyg51yZFoAMS
HBfibOke8paJgk2zfbWcWI4pFqL8lufTy4Uq1PGiLPuBlaIro/RwR4Qz7MowN8+mMdX0IS3gDXIw
z8sxV/jGv6/mY30KtrLJbGs9jZrN+DIf/HtNwVpOrw398PcL/PNV5suavIE6ndGM+fvW5eyyScbW
WIsO3tJ/vffvF6Bxi41qkO1m+Rf/r+vMnmyYoNWP/7xr/uZ1QJHjw6BcaB3F+M/Pgiarh0PLEs+p
GhBWTWWflZpHDxldnZCcU8B63pRdtN46egFiq5ClL+ZU4Oz50AIftmy1r02K+bSxQOFObnIYwka/
p01RbGUKxX5CWOsXjDWB5rVnL6nfWFR5UUF9c1Lma1ndMx1HudDeO1siZYhTgONDGQebuu26iyf9
i20M8jAFBjbifoZpmw4sfz4MI4toZ1xnwe9u1M2rrgXRfdnYCIxVBXXExa7nIRQZzbB7ogGXnyKy
nWpfb5+Ep/qzJdTZiPufzhB/ajpRX6XjGrekrq6lTeyTkVnu0WvtHglpm22s+MRYJz/atvQPZmYD
wRiTam2LCYcu4OcMMVRvDc6hgeqwZrQjN9Gc/Q42TbEywtKvOo9/r7vXNZ7FosavwYTEvWR5+xJM
A0BTw35LJ9hTSJqMdy9+jZ0ZHIx9ukjIIrYSgu8MMgCbsaDLSonU1seVmsJig3oLSCvyKbussCk3
fH5ts6UoAtLEGrsnd+yGdZVSJ0lMX3vxmlAgkrZJLKvK8DWE7X1AVwMdej5b1kV8yav8Q857dVIH
9xQuy3KulT7yvMGZ6whDATnUmn6bllWu/9kFgcLBhJH3sGz+Y99zfAb7+Uwn2+rwd9f1Yo88r/lM
YA/ZympbAXlGRU/F5ERPpc0PVMjmls17KUr9E8vbf84tV0UgNHynuwTo3f7ZhIEJh7uNutXfY8ur
aSJ/Na/7/zgu2tG7kKXNRiNKaSzMmhbE/3wlOeCnKzIHLa1JpzAoAbWFHcoT2efGsfH14pi/Q4cJ
1sud11UVpJo+vSbZcEWjFHxFzftk2R3zEMrnk+U5K2eguV0UFilKIVqJ0hoJUrDKJ0lVdD8O8W/L
a+80Fdx70DvOPR5CHTZQugmYZD2EzTjeae2N1C3baDvOsugMCEjjl/lJS/hMeiKQq97q/Fs2wkAr
y2hjt3VGAnJ+nWRQnDxZI6yNB8IlLbNYeUWBk3E5qI/6v6fdNJbMIKPI2TcqWC9n/26WL4OGPU5y
+aIXBIGV0/jD54m3Rdort34ZTT8QHLAe9ahluJl+RO8P/nY+Hsc0fbUga66WLVEg2uDwAK9JFNev
2Qj8pNVcnmEYKpWJuzes6P6a/Ug0SIkn1OloTIi8mg4eTb7Hor21Zm6uR5Bq24K4nfeBYtzDpHqL
JlQ+Ih7GOWl5b6ZXeJfR9UDSzVc5DmIEjCukR867MiS810gIuOev+G0kZrMRAVxpbaD4qPwNi7zh
3HwTVTF8DLS3SaElBSfzDPdDucBFEFdpJ2Hp9ussoM4RqOyomJRbxLliF4h4eCiUT9AuRK9m1xce
CpOENDstHsknVgYNiHmT4ZVuEis8BrX27yG/N+CH5yfhZCX4vSmILtXUE8/dJfu2HhE9pELA7R+t
GG44a2sEGlzzd5NWSY3tmzundCrj4AW6nqHomLf6kBmM7/PhZcG5bByDKWYSGDTSrbDeOGEfbq2k
Nd9DsyqRoGZkwplx/U6HazkchMwgVZqdZR6mIO40d9Nms1h13kWimVyh2aVXh24pbYjm9l/H88x2
L+N/Xp6gOKFcWh8gBk3wppgYLK/EGJG61aZoncbsGJT/c5zwweE4bcg5174pRxIITeSKnU/fUcjN
VWXJm9uRJRyVvrWOY8jmmhfviNyO35u0/4gbXQIYmgger0p1Dht+8csr3YXTQNWDkkLXFsdsUHLr
hCGNOUs7KFNC9mhtxv6oys5hz8BvMz+ixjfOIF2fTmwoOBbNjuyAv1wc6enRyHRi1JaXE9QqOPIZ
wwWc5wziHsJryIHwmWODkbwruyO4tnbFUL9vtBk77Lrp1ax7PkSsdnoz/Qokrp1UNC9Db4yPOiA2
gveM7JARcMuEztjLKByg1ZbDaXm1bIZ5959jRZ89ioBUFqceKAoVOGROrO3/3VipEqfUQn8m4nRT
dRVukzQ/jYTmuIF3i+LKv3myCvagl/7E895yHMbHtDc08ltiHq2j9O6ZsM66N4l12yZzQkSBt7F2
8a9ndAb0pO4PCfxDnhMPlplPN2DPf6LKcI6DzS/Zqiexl/H4Uo2Zf4zj+gdTQduwLNb6X2r0YN47
5kcvh/TkOEqj5jtyO4lun6Gur3T4l3UKBZtYE4MSOggH1ydhJHjX50VP71sGWWU+veeeVBFWZzTg
hcKaj9/XQMoOGInqLCwhsuYJjq4kQVJaGKT7yPsVG+FzVOvDPtOo9MXmuPPMhyKWZFnMZFunNb/7
Ln7uYz/dhhJXWqPtraYoH+1SP3Ff7OBwXTKfZ1t2wckxS3q4FTsd/rbu+aRku/5aGtK7TdZ0rQzN
WMXacNEySBl1ACNmdE0DyR4hZzS5Bu2u8rQ75uOliDtYFwroMM+HlZkwQchJrk1IDR+Kl77UhvPk
guooHUCtdaH2cRwB52hgYqgwgANCmlob1xQJ/fxL1CCUUeGPfJ7i0Msglbkvejh46zbst60gGT01
MYJnvdhHPU9tLU8JvWJCPCbUnuHkPPqD/0asCbDSLLt5EfIRXTbuoyVjaMPMjkiVyMd1MOmnKQa4
KfyYR2IgjmM1UuIzcHJQo7hWBQltQubnJrbAARRvaVmQjtaF6wziCe5ema/c0vhQCSQtv45/tHKO
EzbSpwKd8ooNP6NjwYXvtG04EhMVd8J5y5NXX59r4Ki4z1lYtvchbM+is9eJVRnMW/3uUhgffqPy
95KuIzM1CDnLrhqtJ4U2/hz9EhKKIdokTKz2HmPD8yDgueGPlZVo3+MGszdtTxzfiCIzTx/oF+tn
R+ThvlTMdrAvuRMFgyE3mSrXodqFkeei32XqCta6jWmmi6nJoWz5Jo0FFK4ppZkxh08hPFNhc5CP
YJOKx7QHKGrmSF09w4dH3Z70mOp/V+PXrljW+6BCW9W8WqCxH6tkkKskoRdAxwstK60IvGD24wiP
OJNNeqgi+5cXJi0qLwfvTVVorOnUFoqsmbS/KYHvh4Ig5EEnNiX4o9OkeSho/2+VO6wbg6pOwDMp
KWkUy5EgpBpMzSNi6UHHAZfYDzSb3LKnZtGj+i4LZPi6Pb6owaqPlK8ebLd5dJnMwrUjGiwukXgJ
aLJ1BOlnCOLdGFnaJbaovME/gJ1feSN86wavhc8DWWoNKtROi5EXh/faF9rGmmOIlydSa3U7Syna
Yb7frJE1FE98H1I8F6NwH8uqG1edZD3k+WjC4mZnhtBbR7eC1hNTHAz9vdGJdIcl5pkyGb1fApwi
pDCdXRxHjS6kVkbEp9jqs2V+ZwEzdyfXOWqCkQrR3inPnS1zGXQpsAmTwBl2k0bpLGi0YMVE8IXl
7yVwRiJf+7Y9tXo1HgLco02RswKP/eqEdYUwlFjs/aH9GrQkvfnwIx0bkWMsWemnDUuIImgJLtW9
buvYxndOc+Usen6gydKjDQCK9IWZrdSRcYlNQ6PnIaoa7ehNYG0ZjK+SNiC8Z9FSTVVaWtzTuM6v
dAEfzcFZ5zQirmmBN8eoJ+0c0GXLS4VRbmgd6NvM8GplTtCe4i/ahersVEOzsTVyGZOIRAWXqo6V
xdNqeLa4LWbB5niSWTGdhjgiifDv/vKqmxIANJRd/znRa+iXlRUDyEsxqtdS30fG1IDPkNumBpWC
9sN9UDAiDYS35FggN/RFxaA0GQetdbFICXtrUMLZZ4gF0N0CLEogOWi0Q83QeBnRKZcz4ZgxntRA
wmE7G/1o6u2DRKc9z7N+PfIwAv9ZfXsZjdWBQPNCirlB4yJWwrjQeBu/68XBBsy3OAry2v9ZNVgN
XekTMgOh1EXeuErLQGMMCAICWUdEGP1cH0squla1jPGLFus6j3MCjur6JswUinEwp6yFtUeseEoP
jLZYHDTNZSKTq5Y1sUMY+x5zTbNPpq8T5RBS5q2jfSMZA3VXwJqP6601gbzjIbjJrOqjA0G1oU+F
ML2lU4aOe2tHCv74WJ7TzrtKLdExaiHLajI+ydVsFg08o74GMdEiXLVLZm1HlkoLV0W3Khn3YWKD
z9GadDvhzTKaVDBEksgWooxMbf+kG8i13db5aNAOoq1pCyKLkfm0dBD+qdUMUwdws2KNUOmqOjmY
Ck6mHvzENIVOwgrnqHH7JXLSYUsrCQUoT1P6eoSjFowhCfJtjXnQhAhIQbMaDDygjJ8devRMy38a
lqtvrIks2zFEB0qdHKEvfsCQTIhCfJa0GjdUKPiVpSY6W5ZLB3Bfv4IA+nFYCUV3S4jL5OS/W6M/
jxT271TrEXEibnpohWWssmBIP5VynvxqjHGs+vxprNp6YlADqhMY6S7yJgeaCX8i4d6kU97tqDYw
BsLiyj1kPKWRUm/XpXMYG/uy7Ll1X13VICFKmXwK6jBBYqM16MLBjOUJGLhHDPmfuQJEFKbRtjLH
a1uk8IHmTV131lmryxKwkcjWWIf+PeHSaqMnMF8z2uUm8JjlLhf/fe/yyqoopMbWdPs/3xqlNTWR
PieKrnWsM34m1LF//2GvMwlyV91+efN//JN8+s2D9N1VU4W/ZZ6DCCaDL2zb6YvkClIwEGh8KFFQ
c8ujgWpF5z8OZm8/YXCUayOys5vZmQpSvU59JZy0Lc7rWZbVvCKJH466/qClHMXn895Lz2e8y6jp
jOSS5PT68Elc0AMx+SCZ5RrxMVBY6w+VTVSYnqbZjyy3EX6jQTyaVUwBCxstwBHDiabnUQdvTkHO
OVQlSUqpLq5lr5svNGl1hLK1Bk+A3RLf7goHZLRdditXy3aIDSRpmHLY6bPgM8Q8enLr7Df9+f6F
Krz55GTbInoaEz996edN6SZ//EbrTsuhxtLVOjH0dOM54b1SHhEuTUaJr/tjRfG+9RzjMa3CFB7o
Ly+oaKmVs69A5mCEVQ/etVW3poIUjn+dHJvauGsxjqaixY6W8wBzqya7xaROtPnKF3LYmlri36PQ
9jZVTnBml2ORiupmN6X5d9hjQ0jisoMex+Ssq7d9SLu/Mj97oy5Yp/Ox6ZV9SUu1ST0Ch/SSzk2Y
lVtSaIys3fuN++VjF3xwvfDNC5hTusMVOWNAexqtZFVmWz56zo8CrlJU+zvLjNprGqr+1SEwrfVo
YqLvJ0bdm3bkZWIiL3q47iXmgbpn6h8w6X2vhH6zNSc7GyYy9OKc29kTnaIrKaXbASp1P3W7uK1W
MQ6lIpkOyoje3Sb4NAxmQEah7Qsia/umvySwo2MPDfMIJLjGG5JZxQZX7y2u5Z4O772y3ddKFDfg
NBPF08bB/DmBw2q9mfRVNFc/TO+meWj5ODej92e0ij1/vu+WCXJWWwRBCsaSxmVl2JC2pG9IdcHc
cMO2u9FL7ZDW0z6anoycuGuthFm5wjO80TMinq2R5ngSoJSKujvKEeYDlOoVf8TJPGlPKF5R7OE9
SbLJJaY0PYHjGgqymzLIVIVf7mLT/arA1Ied/lz0JZQcD9OF37nbKs43FqTLoeluFRVJkU6foQpO
08+sL1ktOD8c68kd8p0rTUTuc1QLw63iP1jIjzRTNlrvYtzvxE99OiNX31cpAA7ZvreSgGjMLZsi
QzzXpj9Cx74Z3XCgvf1mM2DOixNEPicp575dtYGjv67w1flac4Oq5sKOLsVTT/Z5m59KzbuDEbl5
pranlgJNEhNm41z1Tuy7ciyoIw904Vx1xefhD+U9H/0v0Q/P0qZEoY948wKm8tUmHbVbz9Bv61vq
0ngjvQnnQnroZfk6M7uxe66PeWr/1gYCBV1x6OCt9aTc6DFdqojwAJxPNKpl9lEwcUZc9dylJNTg
FmHcMXjU9PreTygFNJrzWdm0FqA+KbRiqwFYwDS3K2fpM3Qq0l11UjxpGau5GDj/vqgCQdbhY/VQ
6PYvDM+V3n7lGTjgKkf05jL60FheazkLhEGhyGea26umf0hl8zXqYp8Zcu0wA+xlACMZkerj4KLW
YmYTMyYmbnMosdpmrNvD1NgylK5jYd56c1w73riH65k/qAT3SRgc/M9+cPc0ATQCjyaRfTf2ALrb
2aOCe0yCbDOM5JZ6Yl3SAg9bWl8O6aRSrQQwSuS7Gzm6dCZs+j7ECPfjLhtxMPf6uYiHu+5RXe8j
SiYWNm4QhKobmPWc/f6TDu302OisWqVpFAhqdn4Xf2MBXCd2cfEaznol2ErYEg6WJ4bzaVVE7rpu
CT9sop9Zy8CV0k6TgMXz+Jzq8u5xu3iuWA2tf61D8dEN5UMrWb7mxW3X6gDc6/1gdaeWuC6DhJzC
jAFNnlk97Z2eEAgvQQs0qq/czSxylH6V2qeDUnBXGoyNNbwLMCT62vipTOO78hPWTngrp3SDQvTJ
cYDSeSOmy647Cjf9QbcCkaUVItyPzoOrvzDP3riGtq2amGxEA8W/1IYfU4u3y0RrRNH4A+ERKfBd
/o0cfV+SB2FVNdpLj964hSA62Iyz0BAT6IPnvHkmSo2QLKBeTi+tX3yjDDPwqEzMCKA5/Bid8QAZ
7liI4uj8xEa0Ccv+YvBgwvlFoCBOCj6Xg6ZQHp0KkNWiAsaqiunBTPqPsSJ81SX0NxcXfDQ3p4w3
3K2z5CTemgOZSSH6gWw6hBDm++niBrbESpbwh4gOuXJOeoUbATAdtcqoB+tMI+PFEfw/pFvZ+z+j
KXq3wvgyCSqvw5+cmdIUeI+qfkdW0R7zMPxtBgEE3wRirBFuRTVcHIjCdc7lLtoI7jdFaaOrWgwC
1dlm+eprBkb+bD1dyg5VuItKAnkwTEA+Kg4FCuKHsFCH/tHo+i+WLAhNDLVWU1CsFBl9dqEdeqvd
Dz7UT542ehJ8GJpa+RnWGE9/G20cRx6VOzcl/5Rny9alWxuaCTY4rf7ogLyN3gtyrTv4LCjR1jXp
nG9Lced1wBJgZTyUgNCVU/8o0uAeu0whkG2srQYunED0P5nomOys+ZS+dilRxOHrT9cmHmmNp10p
yGGFfJPbq3yyvuzA+eX28HazxnsqKLgYA8o7XckPMx0A3PN4f8wVhSvbuQ12/wMxANVCSmeR2TyN
tvHh5CcWwT5hWjxrrCAjk467qaMoIml2w1W52K5D4k5DvHN/RLiGfV09QvIjhLugMNgk3TfpkOW0
rZnZMq8qPzU/+bjbAscRaGSWXcgPvU63V43Ng8v3068Efye1sgv21Lc6z/9Mgbz5ktRSFhnMBCz3
1a6xOect7JXGJr4YnkMuL1Kna9ixTqwLsa4HErILEa5GEXtbBwwOy5QAep55MXOC+P4fVee13LbS
ddsnQhVSI9yKCcxKlmzfoBy00Y2c09OfAfD7y3VuuEXKW6IIoLF6rTnHDMkbsI2EDNLmm+7uoXNI
OjUUVDhpbrqyFE6KGd65/kuHYJ+n5g614UZhlxEU4xHTijB5cjSiv6k/2x+CeBWBQtEaaKQkSKMh
LEw9SaZGCle232BIsCJ9R4TLXgO22oA1blSz72KGrRijEjCksUr2SIftdJ/wY2N+0AwGzqrlVjbp
rgOAmdTxMRHhFlC3Vk6bRqLmNxiG+8OuYeyekJiURfWhaTJU4C1SlvxAtzqZ821nc4NtSgDF1k4O
5G6TvmHZZO6kLRlW1q7pM47UKZ7NA1rXvVGQeuv+ztk7KTTQsJiJdRuOZq5fWosEbvWN331JgM0w
8Nnr2rSbxuiFlfE0FfzdBaGGg3MIiadsabq4NLSaYdqPS4KjcvdlXOwj9r5le7BNbmeNt7WKaZcU
ZGambpDi3O1pYwDDe+n47YZl72GkHnCygbHDvV5rQSOQ7zTvOb3cidtHiDadpvAxIvyrjGjutPoZ
hsS+IFlwSNjwjipglrDTCxvBKIGV5a1nChIOpPSRvTNCAgyXRgPegQj3Btu8PQgnZBQDegsdDTgH
kHFjxE/wxMHI1DF3hr0y1bH0xHlwSiRi/cFwWwDH015TDnmgwHbJMBo5wScaUTVdA7ciC4BEVQJs
6RTusDftJ7QXgr3yRAu4aVyawu6+Lp3dWI8B+Ix9bSKogIZTmHaghd4Oxmcp5qNvYNF0HCAIb5Yb
31QGOxNQSmE6qIzdQOtgvcYm/8WY7ExPORIp2tMYmuedrbMBg3AbRYpaXe36ZkDvob95dbZfvl+A
H3zVVLElGRlrzjHVMDyn07bU0mtCqCAbuEPhuHir5/eo2y5WbsM6660VLCbcRTXVb5f348o4YKgY
2Mj9ZGcDXC+ONlCTpEWYP4sg8u0tG/RT76b7CcqS8ja5ZQZtXO2LvmDH0JwjO7skvX0uShVEOFci
Qh8K9lYGJ6/Up0MnxMEhWp2acZp3MAT2buPtEk3fEk50a+jVQnc4arEeeL61Baef9e5WF3+SBLRl
We2FJk6kKtP1845cv9sBbK5Wn1TOlcan442Udd5TYv2Fl7Yr026fU3UWgwMXc0SnUHw2RXPB3RxV
P0eiqnKOm6UbO4hYOyToOKY0wkMEx9SvD4thgx75LIhGB3Gt4apF/LA+4KIMtCJl0NWjm0016xi3
mTyW7LouoIyiAzOun8w9oGhqBKBCinGvDwIbM9RriyTPQ+r0lBUhYuLYvdZieh2a/gdDIxw2C6gp
za3h8VAb4oHTarVZXlKcIk2WlN+HIag7uvwpav/OYS7SMqk5zxBzD12ZursmNJKzxFGFP4DoGYgU
GntdUHo2FjWCzmqi9yyQTGN+NrNf6Pb+h+/qpzA5iXT+jblw+kmzXrt70i+2hg4EQYsWvwk9gGMG
HxIT0fC7AIoRw2FlZHuTLpveeHmYTP4qvCZYXxfMnF8Qq+7lvn7RAQxc7D76rIbS+iZoayNU9raG
SUAZViz9suKn2oXdtz61kTIuheKftgENyoRp/J4a07uw55qxVarne4cg3IoewbB+CnlZcwjGCcqv
4//NGHBcohFksC58krdp+7Pj6bOLraR+MuzZ53bR0ZHJ5IFiE+4oq9R2xdJYuOEDFqjdigvM8zw6
gXSgACeCacPqYz01BvQCO4Tj68IpobXvTGjWQA1tlP0cLn+s5mUGf1CzaUARP6g+jdQTtKphcmAL
fi819je4EUh8LAqbpYIhfkjL/vGzUnOJCfWB9NvYDfJ2DKkdeMBxjA67ZxjPUp0CsrHbTUm3GhLg
/z3kQzdhKU7H5DMd2MQXbbaas5O3KIMhM3VBG3XV2bb6dLnZNUvItUkLIuy8TapJipXl7xpat7nn
Onf9xxuaekpxSYKTMX3JrBS3GONl72FtWno28tja0wM2lyworH9wwrZqseA4pPE0ZBDQeOjn8qyn
9dH06+7++GDG2vsSLvjoxD5OthZTyfBgv7Cr769mGgXQSMLz+jBOVXjOXfVrVLPYt8ZCP1LLd82b
TjPvJhzEJ+tDa7NMMHs5rc+qRcBU5s7NxnMarLwYbQETleg6D2ET/SLXpbK2Lw/yhZyMH5XvEiy8
UPuMWdcYhiU2eyd+U73+0n9v6fHc68hx0RCI7NfvrO9pDN2XcUAgNUJFQR0+UXVEZePtZdxO8OvU
V++5dTAN1jIp1VHLW41AIemDh3cW+uOKD6uq9LUeZX9cnzmR/UdW1YCjrx0xDFrVtl6YWL1tf6v5
cAKlSOnsnepvZk75YX22Pgijrert+iWWcrIHCELpvAlrQFxan5PdX+ZwNA+eiPoXkO1DPZo3XzBq
BUbUX1Dps6EwywqnJUGnEW389XXe+1EPsQqOtK2NKZ7usq+RoP5/ZB7OTXaxJkJE3A3YeB2z3k+h
79j43W0URMvDYEfMKFryJQ34RTQR/LDdysokK3rEtbA+VANWBRN1Kahp2MdQIFkDwopeeDa38dYB
8ALzCjh2xD98LZIlvEC+a63ce5ZpBj298APyW/yX5cL0WRafOkF85fb04XRd40LVRjtYfjYKnf4Y
+j2DH38MaDGQyJuxBttonxwUQCGg77nGukN7qOPDgWSpQ0SH/PVUL3+8CtHSezA9lyM9G4oIbxCJ
NwzbB2JNs9d8RjRQ9pGGu6FotlZowArrCIRc2sDmGNtXpjfW1dbHv4sDn77Z8C5bjKgOpXrQDXAE
atOlsVyuZ+U33pG5Z0BECx+e3UTu66HUurA9WtwpFh8V6ebyI5S2h/A9fjXM/tQZ83RSVsZpX+UZ
+nlwkWGf3BUb9qNYDL9wZOPbUEVss+PKnJ+EXBIuDPrD9lLZ+HoOq6DA9T3O/BIrIVx0Ja+29Gwv
Q2Yz7UdM1FhEsCxgGy/fIMuR48HwOzZvbkmaqOeeH4Qsx0yhMtYde446p6+mD+F70zlEwxnTiJhY
wX5bEKbd1DvEn2SfPgJlfeHhWWBfobjG6YclvRsdptqZ1RWbdHXNOcmvDbYrsK5IU5pCL670XEjD
paH6lPnlpZLg8oSW64dFR3cpu32iWpPWCpJTl6iPvW3VLT0iE04/fgMfe0WacciR/52cSvOWPX71
BwK9hf7BXRlAQDJZE2v7v2oCnzI1TXyP2wj0VD2797QjDHbI+NgOem7n57Ip/W+dR6iuATDeZYsU
WXp/MF0L5CwCyO3gA4vyhUu+Vp/Cux0d76Ab8NPzEa9q3Pb6b7wbz3xcMb03lMFa8rzA7Reep283
L5EuOhIl+x4pkY1ebnmac4u+mrTIXCogvXyehoX2yjuOy52caqJJLfgHZgUXN7PiN243qO2aViNS
k33pwdsWZuEeuwRJm1ru+JZm0fCmNkMR7eF1T1uCvKHyDKAuzjXpgRbbo6WzxVmSer88t/iC5Nkc
1uPRpWkR9PCyaG3G8ghisQvihkNgIm9pQpTJ61GURs0QZmlOTfFvY2ip45cfF8XAEMnx6K+cjcTT
2EV5MnXcHgge0svjYBmuyk9VGJXHmUi9cUhOEbDVo2iMDtRkqUPrBgrx5IzL7HqukDtj8j2vXzU+
4WUYecHJk5egN5qmgz/NqlPRWqe1XFkfymVMF2Xq0+6WM9tX/sHs27cCiRnO/ZwGaOU5LyqDAyyy
rg1yJF8hcxkYf/lEzDpTxLVcsVMfNyYjjZRicLOSeI3esBmpTgc3dcnJIQwQRoaTYJgEUlm6zleM
SxFLGzgtwQRxqREGJ/RO9hCBCZtew9L4nEZQzHqp7xtvkssZ5gt6uJPLFqkPVuCVV7jGT50+6M2y
zOpnrkE8L1s6STWxFF1noq5yC7LtSoWC0TNh/8hQvbY2dSUzCvTbuOvmJDDsRfyaPa8P6CHz50Wy
sJyjvqn+pIaBlsDqyY/CVXSrUi87rovwY0HVEx/AUopeZF1PR2B9mjkgqxvq6XE+D8InBSknbk2a
Q3N/1F9V9aWRuBNojW5d/eUBAWJ+cXutfx4MRGbr0vDgsJUOwjLUJtbzlC1RfcBzt5VZ2M/ra1k2
mcckYmjpVc8r9qBBvgTLaFkGtZJoG8MJ9KZOCNklzXFWWJayNHVefdsFUqBEfqrj0XkNQ8QBrHHP
kgnbFkNpGhhpZt4irFP4aYE+RlMnmW5/r7g43npAEpmf1Ps0ReovmPeQuACcI6HLup2R8R2MiWxk
u+iOfG+8Jsylg3GTT/5vNGHRm54P6sUhoyGFDnWANEb8RtZakKk1aV4BBTrnaUBjsjAb3IEWJeIB
tRex5l/X13wgg9cxTq2gkOJ9Ld9kDY3DAo42ACoIYpYRoN3TbT1stUrRoju0BdnWF/UpS5rw5liW
e8Out+BOpWd+zzzdCtYSJgLRo4dxdhS0qO46ZeXejmvE2XY/SOJHCQqySwYUfU6r/H8v1nR4zIPq
EwAg68ollldqTXALwtjxYlha89qSAboVEmkWI0GkKym594/Ke0LANIaecXad93UJWh865fibsWIA
piZQ0RuICcfWMd1TrRnynjQ1zTig1gc3q5GO4Nl8r8UfHD3trp8XdUYe+3eIfvq1T5KNUNTYEGMT
wiUGeycWY9Rx/TXrd4DkZsgZT505kahQQcfjRluFJ0MxehvLJN77mv6ml31xNlVsP7ut8SUVI4Rg
sBdcJVuMZzTEOPTH68pno7QBx+iRJiVa8xUmb3iwpyX/ZilI4TR1R7YajrcdslhnflgQOya9l7X4
UAIrVS/6eScrcYrwxf1MCo20NHfIXzIaHvt5QlVJHoWgtrOYSizLVzsM9T5CG4TnryKPrYbPM08I
ebwlWMlJ0mqbUQDReqrSj27EOVyVBdFjAq2ZOfo598nOAXYCj8ULtzBpJcwW8UCct4wWjthE7wiB
1W1dHuxS/lkPnqxp/bbSjvYUov6zlnyvk4LBp0Mx3Kbtman8BzAbdhBR9SxMzX4m6EPNgFQWlulE
S16kPTfo9Q3nZmqcK4AhIALpwzlDTper/1gpe25snCdzSPFwqfqc6+G7tXzawH03JZW3oyLj2ZmX
kDjUGY7up3tLotzl5ICYs9zX1oeilfVT28Tq2CZO954o62WWZUfCDpR6mD57szCe3Rgn7eP4jDUC
6cyBr1hCexKGhPWqdfVFKoB4Zot2NHfJeu65i1CVpx9Fh2NoqOb5KdH6j9oJ43dDH/jn+rgxB2wE
eVJscZNoL5H8I5e3WjHoOMm4POOA0G/2nBJVKY3wisoSLGQGV+lBvC1wVhkRsdwNafap8D6iZHhB
wTK/ylhss8hXv1g0ukJ/WzfB0oo9ujyZvhElGkXURtNPRzdSGnMqPzedvhktm9gre0g/IptQkuKD
6tb4YWGgwqTCpEyrA99JBL18r76MTv1Nt/ziNgNeDHCEfVpV9mkpf9stxEgNAeZTHM/iHEbM1Jul
nlxvtF5lcPe0mhe1rG3rAocbo961dBM2RDEbV+LNzWAcSOzpNTPdZpTCID2zfc2+tzG4CogjkAQ4
IUB1DUEQrdf/nNEhBKZhxHfwrij9wgLjEc/yrpYnC+ttCoPg5sUtrTLhPo9+63KLI9OKNHP9dyZt
3B9DBuq8td/a9z4lhtXIqvzZLUnwaCHVmG9jFxWg/6ri2kPxfvyPTebCdV2WxcyRAB1MDkUlZ/0W
Vi4CQq9Howf5YRuZ2g9N76GWRN+lbnDADXw5GTieQCL/PzolKYnSc3L+WhnC9eIBdD+F05RGZIPn
Lqr9MHnLciFeUc84r02RgXUawUbky/0LResp9BxmBF71p6iU+ub5ifdcxnaAKFp9i41hqeoo0bgJ
MtuT4gM85zIsFz/WZ7lXWtBAvWazPhUGqbFVSa/Nt3PcL4iOogoH07+VVscIj1F5PCZz5W39ev7d
gfZKra9Udq9Fh+poLP/YC/+augOGDsOUSz9Dr2HrijUMM3dQToCN6dPRx6dqlhM2Mn1ZA2bGQX4L
sUMNJtJC0nlF33b7SEjt1edqXeudNqp/+pNvvTaAMXY+M7bd+jQ18wbuKVM+gE7+QfnZZ6p7z1VW
TYTPCvE+zv7veErqa5eUcjdBnj44tcfBw0lxnlALB3Yb55uwj6yT6Kd3JCUZU2t2RnhfF4yQWuIU
00ujxmbnRDl2mbkvDnX/rR7T8gK+4AxPpj4kSztoEn9YErj3pDieskhLbwp9RT9q/a02/ECIzAi4
ezP0EzTfhZLvYSyylyS1vgtya1DyutFR19zp05PMnTymzqFJuLOwCYQI7da80CN7UqXWB3ZMyvYc
TqjhxMT/FAe12ZKlFqDTl4dh6Mmrn5sv3rD3goEyO1QyKXZKIHldF/DINfXfTGhduNQOdGi6wkiB
ddDdqZlVRw4MTUbSYC8zNqGDFbeolRvi92LDLPYm/bcgMzWy7GTToBZBNQsQWJ1YDCtAEZkiHGs7
0jK4xyLO2J1hS+1Q7Di1sj7RG+NGXQrF3lPOvW7QATN2+SrKPkibtn+ekwygccc8hW2Vu6m1tDqa
A6k/U2rdOinP1kyNvZ4XhgOWOFxad0Bud/UsxNmgnY3QWb5G8it2YvNQ6GF+MPnw8O+Bp4FQrTaZ
Kf5riqk4lzPpd3Ooi7OZTx92a6UvOZiYvQGdB/wO6RtR31O7UfVEJreHEJxkF2aoWyzCtEo3QQ8F
3U5Z9i8Ki/qSz3VzWb/SnJiIgJpkaFdy2sQpxkZ/sZUjusUPrd/5f2eDXZ8MQd/Kcp5vdnuxtU8o
eztvLs3rWgg7bo8Fjw6tuWzarGU76o0EcergAja6m8/fGpPy7LF02IIPNYI+x+wk+vToIjzlkcks
LdO/1oal01RBh7+XfnLFvLFtvftAhdMOCF1Ch0PSCO0wjHAhalLjt6UCBDTGWkEyidV4Jyw8XepX
n0BbrRN8rmerBW6+gr+HBRKeGWaNqn30NtSJPjkxpX0bAKnvej0LN7loQNMUJJQZrezIm7b8Zj+Y
g75fdxVW4Rb7uRMxSsohPmtdHrPdZrJIZxSlMMvumJC6wDXy1U3+n5UEbzVAxjKdQnJ2b7YffhSe
DRdfd+NDjQ1Ngfre6b5BeMg0yjNCk/89qKVHRZf8d54vGcPQ3p5z/Cp4EUjGoyhTR5XRw84ZGG1F
hcp2rY3ZxNBvKEHhw6IPkgEXo280MNHinjtcm74q6YAOBrG/3m/HrP6LVL+/W6OBRrqxw0MXQXgX
dYe2uoZdEBOjsMlCCrrtoBWShbXwNibx6ncCrU0GGbc08fwLAlTuc2YZx83OK1AuKI8IqDZhwa6b
og+ibry0mrgwQqDstvrXqHLfa0Tj8PG8S4//kqRP8AXIOZ3Arv4ktgsk0y/whLJqGsjhR9QrGXtZ
3RFwCHpzBOnxIoeROV3dv1D7fa49AwffbWAP/ZuHGGjg6D5bpTe8JqZ2mEke+qCIb7ZtOrBn9TsQ
pMsDRlkP8qCD5dazDnYaG++C7tTJXsq3Oi+ITvWLXTVj3jBM9WZSsx+rJeYGm1L7uAY4e1jbdcvZ
rD/RSgh38Sbz69EuMMfie6p66ugxHwH7zjlARWQ2ZusMH3kln0sGuyezSGBBUubtwlhnklEqvIVz
cU7d9FfvLoDLKlsmmV14VKIBmmXWr3Hbqueoxvy0bEHLlKZfS4fhiRAu2LQeduBK05iiOmzEQyLP
T/QbjBej1XmtrK++g40Z1txmLfT6wmuPDpT/eqzFG95eFJvKehq7fNqbdfPbz8kPIIPpR9PrwyYG
XMEAtSSFzSLALXFtEUDrZNxAlBqzkfAnEMvfksrHMBiR+FHxyWbzK+VWi098tk6TGq1bFFvPdqua
U2LE3q6y2RnAeEOcu5S7c9VdaBVb36pQc25x+oLimJTqNtWe05l+Ta0hxDVKrDxrtpNJzu7NSaKt
54hv7ZpW5Kf5m5GZyVa6vfqeuGyyAQZ6J6/F6TuBAJVuWWwezSSZoQUXHs0qsybPLCx8iM1pHB19
n3m27LvFxYErYx6MPwxXs3dD04prFwnvQJrJcBQ5IpFkTuHPyJy8mAKpCGnDc2vgmra5r4ao9jyj
+GnmmXp9/E6EeDu98OGgwvc9S1gTd+rv5NuCSjSL/LpWykaSgoscc3Jr060aES9oOlbOdXdT5HW7
0yzdY3pDL9NVGmo8tmXb9WnT2fekS/46GaBOz9Wcazs37QtSyv/8Y7XV+pZYHJj8H+bKtIdQhL3B
/gQsDQph+QIUNIET86VNLO1qFJY/I49gLNRKB/IcO8bot7uMFdbLIcqqFP7C0pizihybReK73/JM
/4kd1vmL/gVKlPDe3akRe2ST0+2xm4zpZ9dgsGFKukTZCdh9yBU683POdbmZQVa8ZulIkhPVmQiH
7+vZaciEKROBsId1zU7apqa0ncrHU7ij9ClL8NjFyB9UYtjh03m34nBnd5jUE2/45GfGp5h+Cbn2
rXeSKv5FNkW7IezC2Mtlb64nnX+n8G+fhC+KA7zNubnZtmJPTTqCn0sU1153ryxFB80Z/8alSWi7
7ci3xC+HE7dymjPaq+pk/Qd22KvWD/WfiS+GWJHPpwCc5CWJY9B9GXs67d53ZroW4/xkidb6xuAW
vZyj85rWjoCbhq3RsS9DkrW2K0TLzm/Gd7/xhtk4Gzb9ifUrPkJSW1T+u2IVoAOCIuTfzHhI8hIL
FgQgvRLjdhIZlv+abBUZrWg/+TwJrSAEAaR8naDEyhMcsksLbu2+xSOqnKfGnkdsL1mPmZy4FC9v
nEAD83qeWj0Hcy9oPk90zgsigzowursaOyoiV62i4TW8RssFUgrCvztE5UE8lVgsDR0sQuJaZzsc
s2DCLgBJndmsw/Z9vTTLss4XrYqPj070F5hR8Mi4BQ+XEjK44TjnxjKxrunG+d/ZtQ5K5oYirvQU
qMglrAiFDac5rPENPjC1VWVJtIeKx6/BYeVZd8/UiqTxVkV16EiO3etYfLbSfwOoZf1R7wiWxF8P
s5QixUCYsXPwEmG/OfA9zmbZwo1edsRQiIs9KnIfjxtmbuwaSFXXGRw4pqMRl19YP+t3XTc2zJK8
l/UZt5sZaANwvPXp3NDWA2Cl7xDBkZNl0fwBRtS8YB0RgXBoS0ciJikc8qoDEaYj6y5zCAv5v3vb
+hUzduwA64I46pC/ls7UunOiomwv3VA+XlpfTxBRbdquJ4/B0dzzvwcnKVHIN9UnZbXkD+bZ+s1O
/yXmH2vhoucReHSfbPFotMPTukPFH63ONUrQdasKEg+PLHX61oTCfMnDrNonfZK/lUVPM54TwT5a
huo368jr34NKmm0qAf8LnXoNCu9Tp5vqe1mBPGh0TOlJa9r3sTEF/gX1B6+fEVBrg4oiHipsvT7c
axgM2ZksxxpoM1GqtOh30tHvCTjHT33wmiMAxS1y7QndtAftqh3r51iO7b1Xz/9eWV+eB6xSxciN
kc5+v7UUczSC9+BMsr3oucXZgTN0+t4ufTvw0WZtE9GCiHARBFj4eLZwfqA8FjFEuW4wsrvxwiy1
4b1QbtfLV7VbZXfnLclt95ojCRyAamxJo2b0lqI8pklmXyXJbeDEnfln4VAfR6IJT5YWGtCT0Qus
CgnyZhJuCWlW0b9x2yow2HkHvnJJQUyHfD9mUbzlVEPEEkftYU49+iJdRN0gQ7BKy2ldF9LeOtKx
9nQJxVtjc85UdvTb/7ZeKjZRJMaeRTxCp97Lm5ZnxYsnyk0hIKKvd8zWY8JbuODliBnBlznEV23w
2xdDK6oPVvsJTufT2NAJsIUl3kpBNw9ID5AvRxcM4ouxZHzYexczyTxgjGTy/HuqSuixxAUYG9hL
hOqsl3hLVs1x7eZX/NUnGFI3UGb1pYnH8oLIfx7iQxGDkCyIh6F5MnDQpUwN+qldc183bi7xfr/c
QqeUb/3baHU4w5fFplsWn85BDds3JeOz0AG5WhFNnInCZYQp4lc8XBBE2wLNOs+cKgTnGZ3XpapZ
f8TykNICxMsGZ3L9xsTkBPOsLr9Gi+WJ3kK7bYs85scuN8QcUySrNld674UY3gUJ26HXfnhmlzE7
wbZVF9YrTGAaQfGMHrwOk93YAIl15u6SCJo+qct0bqZrRWnBwNLo2eY3TRffCmaXuDvxBsMGouwC
NCHvJoG5ksYcFGx0n//a4KmafxTtj8rmE6yXoA99Kn+iUhrPaSzaa9iFtOESpGQ0B8jWqnUKian9
iCStpKi/xWORveumjhBCQSpntwf3Xxh3pfT4tUIp4mfTSxdPaUD4E+NvZaJqY9t1LdwmPhmRU+38
qDHvttl/yiHG8ZL15bXLkjfHtWY0gK/xMsihj1jd8zviaJ8/mR4ACu/zQzO1lEkF3OvL7P5oTcRc
oiXzSa6rqLCqXy6O91qaDt1Z3fw2xsjjLbPBaV4W35Z2YuFG4zvjwZ64ZuM3ChH0IutCNSIRGhGt
E9vEtSuvVfdGfQWrcbaPcR9+JRMZ8Wu1EhKmA8QOVT6Z6PtV8RXFqI8h7NjXue0BvyWME7TJw0TG
NDR3kC94bawO9lxFvBX77X8FF3OzrFkQHcs/43bb7vOa6TkIzvH6WPBzw01exnguj2ZBQyZMi/Ro
LwyDtWddYrLeZCQPb9bXzOVPnmbGnoMhvP3awdcyDGVSm6ihF+O+zxJbt45+iOvuEUa3bjyp9TNs
U6W283XEcQN6/1cjoikBjgVihwvavTKz32mhQcjvaHaF6ET7JRdoniNohplqd//SMNev0pQ46Vnl
+rZiunLpaVsoqw1aw+EqMIQygh5pdJ6W93CZz6w9Fv6lxxQ+JpQKGmjIrNxMbllRvq3nnQmYnVDL
oXtKl+gvNpYBV8LADotnoeyI9iiBoK4ikCj0ikOi5g/drYubbjW4e4qyREyepODIEgYaBmOLGAzs
U7jqWVzsmOtXpYVfOLT8A8khDu7S0g68XKdq7MWtqNz5FU3CrjSnK2RjYrptVX7W+Pv3oZ0hlg8z
wAluPhHIh1xjfVCOYUC3m63tv9ckTmTXnrbrlCI56i5LrD7DkzdCPT7DMc62zazR4QjrmCA2FWP/
5hvrUz+kSUJNtCr4fMjFrAN4OHpxwtEJe2h58BglPb5anzpW9gOEgn/493oonWQTz1p6mFpM7DiW
wwPV3YlaPDzZAKXOcJ/ZBZBOcDX6tNxMIvmpN157W6+s5ZkgMO/sEhi6Tp2mRYnllD4rvgbAVhtl
AheeTFrsUFEADfK9nUQut6FEsDzjTlE9unyHQdmFMU11XpfthoiZjQGKEC/Msgb25kADty+DiCEq
0kt+42HAZr9fhYdNxZV+APVS7arcJmLYODWhIl9yyWwKE6bPUZMgQHSjuzsSMcLxVASif2AKKM9e
7gXr9ex6b3bcl8TviTeow9ZZuGn07LSdvCB5tp/K0u6hCYUx/jUCy0oL4UFTdzBqkuRvH4NQBnAj
YMDCeF7GICrCogK8Yzh2tNXPpYH/VcI2f5pENQTQMnM6kDzkhW+cetrpmTe+rssIIJrXGM2zgtd5
9aqQyV9kEb6Jnjfau7qeE43lKSKETNSsJbuXlq5a+64SX13WojWawCjEvrEZw6r8ofn4YErOiwlF
6rW0+gOhvh4Y52tk1v77mgtlJ/p/3XIhtySlHMO6R6xt520QO3ZyEKbyXlt3sJPrbFPKjmNZXk1b
K8FcGO7PsYw+4ULf15NYa/07kqHkaRyuoUym716em8d4xgQ6RK7+g3f1gX7nb608HO7/nyTwcZbE
zoD/wiZaTdJI7tT0fVLp13oonaqgr5raTaCr0LlrQk9h/lXeCfS32NA4mM7MYHAjbkFQFC95US8c
IgMv5dARhUZdQ2RH9dsM5/xXP7zTHTR+Y5Jn85w4CT2ieL6JTAKhZTt2I1slDNZrS7ewDngNSVjr
U7FU7pDFXqbQBCJDIsqTbQzyPmYkcD71pMicU27ZlVa7BwlL/AlCFnfMtPy7fNGAmHhmNVFPbpdU
QTOSG0C20IwDj+i9Qqljo0fal/fHs2P0LoP2tbwmUN48ObZQb2iZg4R7xIsNSJNFv1xiDUhpWBN7
10PZWcQ0xLb9HxVeDq7lKwIT9JQ/h5Le+CZVIyUJaINt4cg/o5uJH2Gec48DEQA5oz884sMakd0r
x8C93PJJe2XH/MhL9qpK4MFYOKoMyZo/cGaCM8YQpQ1XM1wkSNEAS5BJzQkdnwLqMdKwySRKeq0Q
p3hwu1PpV7iXAMv4Jm+yEvFJ5lX1EZotIgW8pMxCkmvDdXcXZRgyFre+WBe6QBUuFq9lDJiahosl
XHI52fGRnZR3w0ynb4WW5K89LsZu0RusN9e1r1FCMNoZ4Ic4/Fp9nO3hRSPzp3vsZiA6VWms/wxN
S7s3mnXXjMTfmV7NTI6dWVpM/a8ym3KTfkib/xoysWT+6KJ4ZX0wH1W4CzTiYjiCDLnwb1TGHxHO
lJO06BFSgrUvyBDz5eKff5GRlD9lNqM3pcL/5JIPHo7LjMLhlrzKeNhXrALpGR/cVddGLHgN2WcT
aj9a3tZn4fnTbnBg1c2Ljpp6GQ8Idx9bFBuSJZz3kK7382O7tMYDe8yZIyRQk/0En9Q5zBGjWU9a
1o5MMBahIkRwVMBYbA3sslHJCEkziE3u5k3ss7WqWMOeBq+fPvs2Kg+QVvHGt6O5WW9DJKr+74b0
7yblIiPTZXPVKlq0WieH/SOt2fQi//xYwmEMqYcwGJ4wvrkJjH5SRddpVGTFRSTLrO0KAGKIxi2s
JEvzYp2aIQb96SelODxUxk5WHH0NCLAhwbIwAUwOjlISzYL9t5+69pSRcPrkA8YrGceQN2IrsQ8L
ihqa1t0z3CGspgzKbo/TGYSBOswJyqY89sRHPaC1c3U5BeumJ2PVfyJOO8JbgqOTNNqP/8fVeSy5
zaRL9IkQAW+29GyS7aU2G4TUkuA9UDBPf08VNKMbs2GQ1G/UTaLwmcyTODCybZxk1lOmkZODBJeE
IHKxDFlxND0wNxe1t8y8pSOF4rQrGzKaU78bzrQN7ibwdYjZZYClM3pa2wT+SuTrMfF/RN8SPcY/
1Mmatll9x0AFASIKk8dxicNdLslmoli8O+RrHHwaSgFX4EdrlaKrKYA7LyXOOT1gZO+5TveMj9R/
CEncsNBMCRlCyhp0Id22ZkfgAxiBoZRa30hBeIzpduFHeCSbFKPET3kyFTqLmTipjwOjs32sCClZ
peCiEXtNJ1i+XTr9OZU/LnvtokWfzB40865ms2t8nKfYMy5O32RXHQIWwNbw5BjWV7/EDZa8CW83
EwBx1WN6tGc/zh7rxGgJm4gxxZKUY9WVf03nIb+FSa/Tg2f1Z0JiRu6XZJHG46f6MaWR/4EEnUPW
N/N2/WxZh9j1gsw6FoyC5fiqn+m9/Zq0ijDx34PeLt5TvTx5NnlRTTjou/U3tKq/7SAHP+ZrGBXt
AZmfxixqUrocs2y3aplkyo2SevY/L4OevzmBpZ8AIkH9+E6Kf9m0yr3a4eUx+UmezbTqn0JakzJ0
sibPkRib20TbSJ6f2QDv8DW+BnymWhI7D6ZLrLMs+N2MODIRzFhdyrDeF0A3do5MNfXkQ50Ob13T
YA+3CLfGr1DesaTZMkbEJ4CPYy3R/ueGPNWAKvZDr7cHz8iHoygT57z+Rta7xNRRS8jfI7XC0+C0
+QUv+k3Tpuw1mpNnYNfz2zjWXwXb4CAWL5VcSTRjKN25hM3YWPCUPAisuvcYLviXIdWQFiwlQ+R9
RxhJ8w8l8Pjn/mCLnR0b4tjKdGjXanGRDq3RchEOWY9KUqwjP4HfgwlnDHKCzBfHRmv8rBrgNGhO
ngM7A/bEQwbm/sHunWBbEmHAGqJ5MsM0vZK/RyxyUlfE0QBs6GwsKqrsMywSawHeA4xS0faaiSG5
9tufZtZUYFAHNnN20O2qJVsoxgaPr5fmo6xoz+OSF0fh4ODyfDDEuYnMWC6gTBeBqWtRvaaVpeF6
A6IDmphwsMp+hpLc388Ds4GO2q0kIi7NCozCegZkV57/66i+jvy9owvqN0L7rrPTkRlR/9DqsHgO
bd25jpJNPrLP/Ts7S1qWQEO9gEBpEiJwObu2SqNtF6F35FyyztPEx7Z4pfOCrSPYFbk1HraaP5Hh
PDnFV0o2dgu6tK86/d7CUQ5SLmJiprVNv1NzSdgF+5C7EstqRN8bNZgUy81HHZDdmDKimmoCdPpj
TvsulZ8s4rZMyvel4P5rNPVz1VjmrXHzD2Jt6g/2aCh6XNR/XYd+NMspXj2/f6b91T+D5YbWXcq2
AN+q+6ibDt0zh1yWj19ViG83Kof6rZg6rmqjDE5ZaYSX9eRCsPieZMujq1F6Me4AK2Vql36AKQ38
oLrvp+I4UWi6d9ZIdgh9qrLxCIEZZ5rNYisyTvBDZ7FhtyvdJDIVzwCL2z+eNtwCp5+fSBwl1G+O
v8XjbNyhb89upSZ9H0YLalOO2Bvh2vQX04ddTvjPg4oxXIFuebNANEef5oDMdrNuP2KJ2rryotbc
aT4uTFcwTfMy64orYGRc6OBprhOG+a3NrpLFMttIF9Tmox5CECCym/+m7DwGeU9999qFWFTPh3HT
EJQ5LMkXO0oAIv99C1TTZYSvicqtLcgHCUfmVw2RqeRundf+I4YklAq2wLkHZVntFNIFDQKbttJm
tF6LAEEcC+AOAkkJZg/jX621/rWLkz8BB/zrEpKp1mKgqFC7v1ZZTiZvFN2pqz8dJTVEEClgtN5r
h7b4br1AEPWgtKftAgN4t1S596oGIjApCGZLXsaYs9Ig2YVIu47puaPDwJ+S8bj0dvKoeXr4sG6t
Jzt1TsoisVDzATG0bYJ4dPaSpR4dXK1N1/GAL2cE/zMooA15WueVseX5Z2QID/Yyhk/qgX/eOzaE
QIEZHrGnqb2a4Hu/UZY+rp1kUwC+uQuKP2qR3Aluzy328EbwfRnL/g4IPNulaWz3pKjTmibGS6xX
2clP0xLuKLG0ZT+fVblh40mAs4sSM0yJySkDzoGSNjunigIvN7brLVmN9NUD37SG/GiKQlVuOKSc
cVGyaVsn25M2PooIaheWZGeURgQdlToO/WmvbHdbQevH+mX4STj0d53E58XOxDWfio780fEIWXGz
Sn/ckjuxwKM/14RgQjH4zpYOr5NcG+JVswCSVWx25D4xWrx+0+l4vnCBvZexK25jg+xWq0gdtjuN
EgSwNsCBaZ6QjSfxXpefmXroMmpNZumQceT3PdSs5BE4bcwkjK0VgCjWTqGVbnLZeRpCq69aeOaI
8u4wgnp36pl6CIzp70sj0GCSyz9V79UVgb5e3QW7so1zLO8wrO/WWZUnQPvaeklKlrywkJFh7i7x
NBPP6d6ldXxZahu/x8i+M+0R7FizZxw7w08hZ6OwWndATpEjrfcMKDup/oX3cG0StDxv7su8v6qz
Lfd2iOFITjFJRi17yj8RQh9MMnTL69M+panoYc3sRKydnAGQ0L8H6DQ06DrWFKsQDbcXD38inchk
+Z/w+DkOIiP5RGAynLs+J9o3dIwdXJ2pOpbe2TFfA1PMPzkd0yjlTsBEjpbLICUu0LND5fXpzSOZ
ZEfxOv+0xp3bTT8ibq0npaj4t9ZaPKQhSYDcP+wBN+sB1zVaLfHWEamxoFt77ig7X9q4IGA2DU5r
/emSM4RpXpAnLjWxVtW9VBH39Ex68goADGuDQdARrgMpog0iT9s3A9yN0RyeWnPEH6fT0QQVitiQ
YeFmEVZ6rIHZq5WssPlEhozUrqVKGc0ys94vphldEhvzlno2yZcz49RTHFgn9T7e/5C4Tm7+ZJRb
xhGl1MgQBPpLXZndVZXwVcEM2y273VrbptXSEKqDMZ5/w8ODF/zHEizH20Zx1gqxr/0iQ8rJPE2N
10qbhUO6YO/j06F2h84KhgR9Y1q5n+vVkQfYSclJUBeXusxS2yLDOU9YlfArP1GkM9xmkrMts9G6
UiHfisRt2ZJOTOLI8XNubvpuIOHAvI12OIIH6wOI/teDmaAg89AR52Ruf2NumA/KZIvVAbCDLB6E
VaVbtX+vEyd4SMjzYJltZlu9dl4gzCc4atGaqtiSHtrOlZz5e2ZcQwTwBuw24lTtpNM27zOBPMgk
BxzTHj0Ik0Ry5MA1qZmd6+c/sVvVZ5s9yJF4J3aoatPSeQQXWuG0mfJxfudMfgt8Npq5tpAFl5Ni
o4vC3S1ezE9tSHXUeh9AP/2iSk1128EbStFNQeJaJO+qDaPaN4azIwjXaEfW6rDQ3dZon+rE/I6R
PDt3S2OexwnDWhR15YMaySAUa6je55sFTu7TslFZaaUfvwi2iIe0dQQIBKntKCaMrl4nXosAMHxg
0wWKrnmMHKIq+Wy6W+jHJORkDQylzKv2KIK6raOJighzwJwEwiLQw3ICVW/wp/k9JZ9TfjIbjmdW
hYNPcGYXE+5piHOXi/kzMuOvIA2Kq1Vm69j432TY6QVDNTdsiGLFs0XDvcD+fkUYdmomEd9gWCH7
Z4O7baeyfgPiCbgS189x8iD14ohC1aXb+EDgM/ndQpp6lnK/r/xzpDX1Y2ZP8LFLPPlB2y+offBb
/W1/GQQcNN0Qx8VBA0f1wWbQbzdlkfavZWHujNSo7/B5FI9VTnu+1nBzsfAhstosraA5urNd78Iu
+1EReAsHUCsebdfiU0t6CkVfI1+4oxr3QAs8O/AkKEgYVagLyU6rZjdZJTFpGCBe+6IjIJ3FDBiP
CMFZM/5qLHAQahZY6+57k9IFoRBYygO6wa0GveDaGch4I3MQB8dF6aFeVr1hI4ZKN31Caa+Wskte
eU8yj1714eh8MEuaxr26zy8ZHGeWpugW6NwNgiJyqZPt42LacepCHEM6QniEOPTNAMmhcUik7qL0
aks9X2F3w8lYWOntjGinRHVj4wz4BSrr2s0TwgA5HE/Mmiig8lMLtOrUyFMHxqB3U0LgWB5H2gAD
EX/nD/V+cIU31MK4RTfoYhmQrn96gXxb+s6dVaBMUr9QksQ6PMrtyUaO87fCnqMXMwKNHef4OZt4
1m5z0iNE6kkLvXne5MFl6ugc4O3va5LVrmp/rtbpTTX3W49eA8wmq8rOBzqNlFGczdrGgOjkDpgu
AySX/Kur9aA6STOve9NL79WNk+6qF0PMcqPCaB5M/aFy3em5mvWaXLGo/pgc6++z9b3Jjg+xaTqA
dpf5UlJUeWmAwwzBCBulTy76aAf00ruME+KZSI/e18JuqspOZr9Nu5hbxZUsBLFPYvYPnVxL+GS0
HFMOu+0E+ZNpm78wUwkKa6smFr6IFoqaOEKFF76RE5V/E2jyPbvw37HZAGBxwCCPbWfdHFL/NkZT
RC9SDg1Nrv4Bzyd+YE2if4/wDaOFNJE4Ts2rn6V41GugMAwYL33Amg5Q9iasCPcKpMBAxG14x+d3
1BjS3zSGEIAxehAtNaLF/z7Uif/3ZYQ+54DkwdzpzJUJUSMSSXgw8NQNBevktGdgWG4D7Gf7JoOU
hd988U5ehFZSGWZ8QJwcAh643dZ9xi/bFvqL2lukEaZ71CO7wYAMK7MVb101ePqOGbcMI7cxellD
/LKYUbBZTfGdiYZymhmupRaA2sJ/Qfg7MnVNKKiKAFvj2HrDDWr55KXWUctJXctLIVcBMPyODR6h
7SyFZmMTBCu3o2rbFwz3hK3VDU22ZA7Qe2TPxYTYCIlDsIxgORltqYdOmodn08UuIN24zGsb3Lh9
tF9HQ9Swd2DNKYSn1MGxYiGzVS99p5tP360EpaaSqyNJ2zQ2qI61l/DisT36tK18SmN1aYbyM2jc
m7oFCxH8RDzunHvaIqyd2YHfK7rCKR5RGxBzpAojVQ+pZ17BfX2cfLGxun7Tmx8+k/3PgFHWftYG
5zzoBXkuCWhBElfaAxcNsx4SvnYLPkcEuxBP5vFN3XDVF9mLvWJPhkyyyQiRZKdp2j9qn6Y0XZ5G
y7zQbRSv9bx4V8crvty2j2/sxON94zswI61eAIDOt6yOIkIiBYdSJVE2IWG0LQoph0WyvM7Luvup
aT4jK/mq9RsU8Xk6HAZQntj5QxoX6R7nLNtXtXNWygf2Jcl3i2HVNtLgdnc+uko6iMtCQsw6Gcp5
hd3WhOV3WmEhTABd5dyn8iGJRY5dM9f37/vht5oRqofKiW4piWtoCuviXOlJfUnF0oLIED9U0Ri4
VnepR+cr5CLcriUo5y9LapwpWwKZ3XvG/3uSEaWPNKrAVnCBqWf/Hkzs4iQjYW3Sytl67KGHbckE
9A+JFAZ3Bgt7HLgTw67/lJXO0pvfrIUuePozhuX8pMGNOSW+TupSV77pQsAOpT++Wg4AmKUwqkuf
eN/GVph3eUF0e2jS3SD9/cB0RJepG7/imIl40rGmsAgiO3tExz9HRLtpks6JfZsUjiZhBAeEYRNl
Cx+I3LZEOiNY5dpxPRBrbAv0ZzFX1aMf2Fv1qmDSdA0Nsz6pc8ctGYPbDUAlfMn3/MKPS1ObZzWE
mqzWuCpagHo53K3fDQONm7KLNgQs7PqZCdQ0cynvRTDku8h3MI4mcUMGs1Z/EO5g7wLujGdREEkc
BZh31vsMavjv/3p9In6qZpPYzS+B1OzYWhjSCjP63Uhnq3qI00m/UwtIrPZIkyBopq32bcpFfBhM
YLC9M+1Ho/OfdETBTEXq/K9wudK1jRa4wUdtJ4x6kjr8GD39bFQdOLwuubbQ4r8N0491e6cjQqgW
t//TAR/XA8bWWl1rNyJ5kCsbs/vQJd9VIQdpPD55ZDJtmtENcOxnp9ZGsNowuoJhAcutKLZqcsfp
yYBKhmrTowcjZ/MAhO65LCJQCil3sWLI9/qIhlIaRh3ZZSiSyjLBDVxssAd9htYwsjMkCepqa/y9
bQQfSTbWcHpHYz9N7XQc0Z7dorAIbkRNs6kE9+Q1ZoPhpo0uOUIQmnL0KJFZjGfl1uDQJOPEYvBg
UYIEY/HejrX1zWvqsxaZ7lviedcotJxf2JmvZTeQy2R6OxGl7W4q3qBO72x8ZDdd/p1iD8SKk/ks
neTLTBdS87RTS8mg75HyYa+8+trSw53I5zPzd6dxq2+txYavG4dHk0QyfGOuvw5l+gzVUWIwVUO2
CkUH7YJ6UNNxtaRiJryPY/1MLFcNStwAI6AF9XHtIVyTb1pCuvqpMU0L9Zu0ZdPybJI5rogqgN6Z
wGU6FDHC+L+LCcYW+Oey8lHYQbuPHbI21698VS1HlKNwfKQILXGs8t5t2UvPATGLcvzLPZgft8K0
NLYPEARB6RAHd5/rdX/ypKK4uESWB19ZCovdTOMOmmCUCaU6xCFbntSSmYl2PvrmHhgpJWdror8V
DfubxYLAGgdA7khYagTtMHSDCUCxbbbu1Wj7O4Px00nJlf+pl7NGZy7j2wk3SSuN+F2H/m791Wjj
iMjaS8mUj8fhEtS9cVjLIHcGk8JWKj9VjgxImuYSF13Qay+UMt32/+1ySc4mjY8hC7ri6GJOhv2g
HhpnRvFtwGxXLwXersJ16+usSCRUeeRppN5buNTYnXvEo6fSfqx10z7+G0ioZzUWuY0xoylTk161
M9DpgJqJ/5+SY070Nvu14tNcPd3+++fyDNZF6BVn9V2JM/7qnUEETAtGpwuRfdtWlr02mrvrE2rM
jps8tDuG4zqTuDf1LIPMj6eQAKNRGsJn3UDp6FnWo3qwBKjWvAxD5z0x8min5W7O9rB+Qw0M6sY2
0vgqkj6+jpn9JweJZeyGXG8vOr6GbUC99USGpfWq1h5+gz6Ho+TS+Hl1qJzSvKS9jGhgHseoxHxz
4rj/lmUJLcuUmK9ZN70OUoPIGErss2ikjSGEPt76GjC+qouai9/Egb8tMh8CuY/w1qijZ+kHv2f9
V7ym5XPZgV4vzVC8jxZK0Rny1vpMvcekVmxG+d76TM92owG+GLZrSnrsdd2iImolapMJGU10GtKG
mILg+yS8tcKxN+SWkWGuRcO1m/zXDtLPuTdjA9L4f5y26plDUCtlJUBZk/SlKB7ES0c46qOTNOsr
1yqbLZ3SPCNz4V6H+CMDT6omh22HbXw2keCoFqjpuW5YoYQ79T2154qyU/4z18qYSi1Hpq7dB2kD
DrNHIYRw/Lfee+X3DlU1PdIwsw2dfxtlA3dLWsiHECZHv1DZNwLjIzyPlFHQUu/qbHlbAvTsCOTq
Zz1GHhGnxJR6TDvYuqKUZiscHdoJdZtnRezP5BHhddZnr74e3PXBxS2QijdJH3U4EajaWlIIrI6F
oJIAphGCJXUf7yy7vCtB90PmXarihPEOKy23YBtAztmyC9dbsShYvmCjWOZ7Pzo1u3NJ5+4E5YA9
U85wJJ1Mf7Lu1l9LNLApoAKeD0UDm9DoG/OwRHbjb1LHdu7b+gs/UMImpksea/msCwiWcIuNExnm
Qa1wZiAxG6mDu1pGaO36FMHFn6YVyB+dhvhU2diidySMRkmljAXWdeqJY16QH9slIPn/UeVabfLw
W+A0JG+TrUd0FjJnuJ3T7FIiW2VwPPC36paf7F2ZKLXx9J4RjRBP6Xk9AVYyg4mDnKIW6pmBzfuQ
DAAw2fJ94xY276q61+7FZDjHzPP33CYlbwulrHooUvwiHRz3s92+dxUdny2HXX7kkh+sWkTqHDqT
uCaEu5o/JYevJZJwm89+sTP/u2mIs7jaLlnsHevGxBjbODbk7mZiczN8iy3jQ0u96dEd3V+cYRv+
eHqhLWQ5FxMK0xHdEmnR9KJHi31HOMVzzdziIjzxpJaxjcyTUs+y5shuAGcUdnPh64j8Yu2idtXJ
7MTblLSidZpBDuupSkcHHgowprHsKDjGBZ561kANY2cs1VmmNfQ39SogWxBtdIuMENOntR2DsoQN
5lG+yo6v7H3CK6L5wF72cZy9+iOxI5fsJIKTHJtzUmmeI0PARCJmLisy0kvUssX3guBqWv4VGEz1
6eo22TwR6OnGNsGtM988RxKO6ertm+lio14pi6n2qSZ3HTN9sFbaVhXa5uykj9XAvGEc7ssh7n7V
Znevs2B7N3wEun66VZvKWs/qU8NWj/ss8+ApNaZdKNX6qZfYG6O0bo0VMZqx7bQGRGt2D1bhnybf
oeWL0l+r8gQMF8yBtLtb5fZB8zWQvnk/tedE0+LrP9YaWJzxyiUUHINleqHO7YjmI1S9ciqWS52B
z86MIopTSDWz4ZE3zlv/3s/M65wEzYFh0bR3TCJuNcbmOx8J5a+617MzG97xZKT5WxUt7nNC0tDe
HHKkX9QPIZcbpW1nhv4HM1e4uyLxP/DxIv9qKU/n9KXLxuVo9MB1TZbbQGb8c7WgODBS/cIyH9T8
MPXPahKcwgFj/7RN2O/cFh+UQOJR/GouH0KdUxt6hoTHe9P3MoZ8I5Eog1EL9rlwQDE4RLjP+uVF
8CE/xoa7J7RheYlD3qqlCChaMJ97DZtLvWyTa8R5fvqfZ+NEisBYS9JYH+usG/FUDZjRL2lMWHHu
MmjrdOFdZYneNe7wh23vkVEiKXBYDQ/25OGpBOX3pptIbxo8EF9j4B+sNNE+vTKdIeLwbQ5m5slD
RVM1D4BZXMO170asTBuUTs3D4OjOthkr0tfVWnnRbYyIUqnTG0yA4jBzTmpkEE/ea416byvMdjgv
jjvePEByY+//tErmelx3dhSEuwxm9iVu4dDWGg68JkRhrxffSVp470bv3hfTl+ofhop866KcpZyQ
oheRhWRwtyxXufzu8xke+X+PrcHly0VaRbP1DZIx+jSsX7pWdNtUQ7+uIVdXiz/8EcV59H462GqJ
LDHtu6hhCuyZpQP807XAzYCiUMvLgrs8C5cLBvJnn4JrlaRAyXLQbPfiqMUwp+qg1nfRODYfNjUL
S4lvup+3F3VkolFKiVXzxT7+EXjouNUQPwOhsq9jxLD4jNiV2NqNMPgw284MBw4i7ZudhYD/2bCt
/rJ0lfGtnAek4kiP4cfVkUl6eDrZD3bL0LoUTrbJxhzTAfNnDBoMsdr8ha+Ec8Yb3D3OOxJmAuAN
4Kxz3P7sS4MjsPCV2xhFcBW4Ut/bObMwaSdYk7itIrMT30drsR79wYKmUWXYd/h31qqXlDlSCvnR
1MvBb8QdkrOLZichRnj3Qx2famxhyZSkpjkuQL4x4EHrDBv6BMs260NP5ODGtt1zNtcEURgBM8D/
+oscj+5wYJik9mWFYfyagso5DKF/rxTESTW/Y/TwnuIEb66EK4i5p/+I53U/D2sWkU3RfxuySM63
E4k4hc0iWuNvEZoI+MZRMb1VV/W9AKT+UPteufOwZb+aWvscR+J3ljoSIkktRjHUg3kovhgFD9Pn
Uowggf8UY3jo3cHjLK/u25iEICY8m6DLwDEMRgMJXh6qQ+C+jGb15Kg6DMICMUqxPPVhvyRleM92
NsFTYGGUSbzsmNvayX9ZvEwDzD51v6ZmxNLSG+xsq8zKQEZp3xwxvCa5GZ79fgAG5qQws1WdYWf0
1PQa4YWODP9eatzUgzF0IVPgnPDQLFp+1fz3bnbujed4iH7Nw+yQYEf7bUVz8QX63GkL4g4SNigG
jgxgpBECZL8oT61l/kbMNNz/e1+9xNz7rdQyYCJSOqUe7Gz5Ple2tr4Vur21rXvyqaKxzEm0LvOD
HfVMyUfNSY7AAFD9M/GMvQqIOwWHWrHFP4i9vysSn1mWqvyo6p2rnTkMSiEzRtW7RQLYUc7bRtfp
QZnbkivHsxEcxJniE7M15jMCMdDItL3A1ZpApiiHn2aR8bWpjOhkzvP72veqm3ZlW9Uuiua3yvSa
n2Q8qqLHqG3iI5YZBrps6rsYuIbbAfQiO8Q88PXrV5P+v+YtTb3w0HXlrVmm+uKW3gWD+lkMQCAN
jSERvAC2aEIjenHkmMdyx4yjbfJqF9TxM+r+9qbLwbuNZsvIGJwIP7I4ZkzyAUr3V59NH9w7sMsE
sHXVRac7yXIzyHWBwowGTvlhoWVlaPL46KX2PQDclAV/OtZvcqvTPweQT1CkxyfLTzUZMpO+ak3y
qMfthK2tQzqga/NVkNq5URWHEGhvQcUxoRqoevGHFWfWbdWWabdxKE1D37kB4ydwOelWnzXnmHrF
fEWKtXPhJtyjIPlOp4lYNpJBmTS/CKewdZwgtTVb3aUsHjrnw27GUR7zREp4OuNz5WDUR7O/r3RM
7L1BejgH2wsCcdZidcGUUmIVfKzPG9r7d9SiGPHFwyxBdLkAIwsOz98ToDO9VCJYF2sYFc4pAZ1n
vOfJDqqdKxUtFXQRlLKLrWG4ntmIOEF0Lxgdnq2m5d46esYJX3l0WuW+DK1Ow0yunrpFJQtdoAGU
9ZTD0oWZmuXPQ7k8WYOJ0S/H1JeW5oPJdPzCqhhfikOiWGa4P7vETHDQcedSi7gx1M1Lb+eXsbX3
q6JprJngiMSZ7kujdXehizq2Jp5DFXhJ628bd+q/h3l+Z8a1dwzGet6pAp3+cztaWND5fv3yjelW
ltbyi7Fv9bOLrD89i7eL2mIg6bDu6smtNhrRYJsuGb+CQTJuzPqpYVx/U4LDEGwzcop+ekwNktzV
AmAqARMZCCZ3tgVbNe6rU8g3UJlffIwfd7AJoHdY7gieO7UOkXxW6lzDSjKeo7HdDoEXnCYnT55K
l0mWbJpQdr8qVlLL+qJ0yvwCXs7Z6FliE+zk5OektetTXnvE/rREqa4DGsqMbWXYBOBUenFQ5/6c
otjGw2NDCIh0DqTU3ekd3lM/QTgQFcAyCa9+pBGJ8Wfr4k75sVA5ojNLoMjbvneEYxz/FKm+oHof
u+McCg5/zxx+cyZA164Qi8VluS80SJz/DgGkp8heliXcVZh59j7JGKfEghSPJWH+nJm92Q6eI7QZ
5j7j23org7beOIKRN9/T9KwLq9+EiNtOJvYidkoSgzsiLm8onqnNY7oKAENKPle5UXdZhbAzmvmh
J3yM4ZH93NGC0CH2n8vMmbDVQ6TnLYT/I99WehotZvCBcueaywDAmNy4q9vkbDAmsrrkKyuEVeV6
pNtjJnqsrC7+OffC32Al6++CarmtzvSo+AR0gZ+WTKO/0uw2Mx+KlizCyZvvzIwQOEsJprRxal60
1DJR47XD44rWVbMLA1F5i5f5aIliYKhv5C/YuZ+q0iB7qTVfBrunGJLWiRHIcip5NvQrOlduxc+i
XsoH9WwAU7VPNDR2cWlkT1pp+Rt+gvRX0f80uya+cPNAUCFx7HMeZlevHVrsG1LRRTzOdwe98D6x
9Gj99VpltF1/u00QTvdReN8I1hNpVY+AwxGqGGJCrVil38pYB5cB8caIBJoSuY5QxEk0hxSfEVlE
0rDfxqyfk3ryVi0ku+DqTpT9u/osDaORYdAIHzce1/8p4u6M50HSDf3FHXcpgm++bjihuS9u1/ds
9IgtUpQHF4iGAsTnZ8as4UHUdfw65laxmcP0Nxl5yasYdKbPOsL9fRPFn2v7R4RvuOe/dbKrzMB/
xI5YRCOOHtVdae4VawuIzZFYHk9wpW9TvTnWPWl7nWPCdyR19RXoKtHqIRbEMkmv8UCGmYl1l2VK
M1+IYXhAT7WwhQKH/ddVPRDRutSBdce4Ao+xzXjf77O/OuLMyI6d3G1GONV2DvFfWzUuW2dm0LkA
gLBGNvEQDlpUbPo27Qka5EFLi/CKiO/kSq2ZemtJl19AEQykWdmDup2xbU0f1asckuy6dkPlM657
zTqKWDzLCAxl9GgqtqFlPldcBlgHnYFpatqF+rNaJ+lu9NuKteTUhpV7nxeRieGLH7RwxUvgITY3
xXc/s4J7pY3lSAgecjG+1TVuW0y+wWbVszE9cq6ddg3DelkF1X9H8sEyXCrUEswol/yrr40jq6/8
pk3hcBXCeZ5IV/ltQ8kJe/HKFY5MohEfkIvK4zJC6Iqz8qi1EzcFPt2NOZrZ01y7M1la7kndXtXD
mKQoampcn1n1Y+6NdqPKCARHqC6VnjrlW6ZEqXqOHZ68XX/ctj3aOyV34DNkf0rpt4kTA4qYHHKq
B/UhGgYzwFo3GvLi8FOLxAA4ozgK+YAmTgF11YM5BdjR0+pjtDOYq1Ja4yGiuI8xQHmIZneaXmB1
ShO4/1qSHKaS6ZAy7EKpI+dEteKenjY7ZnRJNt+tmzZGxMTFILOuIAKtQpC4z/EOA5qnq5LobYkl
Vw8e8VZQzBkHirr/E0nSTxqnGglt83wIJOmnWvqv2No5ldPh7EC87wA03nvcC0Gu+fHeb5gIFT04
D5iJ/EXbwLsmDtlzfV3SykdZ8nPplm/NMcq6/Ec1dF8sIeofS1jfD8FvpS0Z+yS/2EUiQYOBcU29
iH5GCzARrwKfei53Fh6VS6QVzk37piQK6kFJWgg8RdzqEX1XgdfdpXPkPzGsx2pMzjeWMO7tqKJf
iKpcuFPMXO5VcKmmPCHlWr+SrWJ/b/Loa3SjByvx+6vOGPucLNMvJTdX/VpMXNrGRMtwVqKRzqpc
TDWD2LWw6pV+CcFCeEyBKm0SL0p/RgTNIumVEBs4Y02ONMIZdplLkqWlLdcxzazHSOgLRpziC6Wi
c6mi4qZcHUvxrAbIGWs9PXzjcJ2PnezrDI+7Ym0V5TrHNEKSajKHmbiaDwRoZpAPSJfqVIKi4uzt
IP3sVLVvZbV+rI6M8+cX0/TAoSXe81CI01AH0bPRGOHdOMQFNKQq2VvB3PLlIgKkGOnionn8gdgf
zIzW/Jiy6JKODWgFubGvZscgDpIKXxVNJdPaDSr6HvEUcVGrrsys/We1l7FtjDcQgljOOvXGQO19
jYYlxwsuFTkdzooys+1rzaTk6KcNThW1SIn0/mL2ghkvmAwyovLkVI6Nu2VkZBBXNjl300IeGWYH
YAMFx1YzI7xHQSeDgOb0aWHJhtO7886dDNpoAsztG/U0kkEzhbCZ5BTEE230Iv3JjYVZD7FFbUiq
EEeD9t22B1r3kdmiepn4/IY9ohRdWYtTMaAdv6ofEKHTrzyc071A7bVa72xJl1snomRXi93oEHPl
6fNDGNryJ4rTkDBkoGOqtsgN4NRzg7YPCpnEHkZaBwLSjK0DGt5sr+rRnqjUEHTRJmC8flJfx2pi
2LL+XxavNfY+eblyQp1qWfhkLEigXdf9KsiQeIq1pZPWjWBH0l6wF1228Hu30Ps19cOcV1hl7OWU
IP46dYFegfUj8CoyUZwFAhehevDRxa7P/r3nyT/NRkwZNSSp3b8/AF91Iqfx0k9zhVfAfR6VdiDJ
qQPkS3Ue/x9fZ7LkRpJl2V9JyXWbtM1DSVctMM+Aw93pdG5MOETYPM/29X1UjVmRld2Si4AAIIN0
AmaqT9+791ygmAZBtDaLI9b5G9C+wsVPzlJfu8b33siVpwY3apVrKsNGK3tAlgIBmlGrKLZFrTri
Py5E5k8eqwgxoup9FudXxEqqwI8i1BcvNQ4LtRvXdHOriY4yoTvQQ9dBR5qCPpc/KceHXZA1yReU
cglQxAToQKErDLZAik+74WBPdfUrERoXDR3NCv3mDlKc9TXX4SfKKaXTZfVuThGplJOJopbK4hC2
7fye4qb92bctrRTfw9qK0SkOteY59xFDZdDoJx1l/DrUGat7ZCBgyLJRRFJcXavxJDuFwKn1S5HZ
X2Q702+aX4XvOCKNiulZ2fuPwmUr62tOFuZYO8dsyggxon8XugGQh9kaH5Ahq1MTJelKMaDQ04p5
STI+XvA3R63VVwzV+k9LBZntT3WPchbAnVxBKBiNi49W6KWDp7iqu9blIM0YVC5NbcGoKk3C518z
nnJgyxmUZNwFdjJerRDFT68ni6BJJKjcVSikZjt2yJa9cT93znvlKt1+sf3hcb/2CHjvg1me07L2
X+UDeJ0n0uPwJl8psATATQJCar1Yea3ArfxWddpx3K201nFeSqzvSuqVnxkem9/3YgE2tCGuq2Kb
Cga0j1w6CnlJYt+pGUDGLiguDWDeJsXb922sQDa2hFpnnbP7F9xC3SLEXMRjYBW+xeC93nSCgBtT
nX6vShkpr3/pGeQzOgFV4V0si5gVNYZcH3RR/dpoMPbqCVFOXenVa+xhRS495U11TfeZwZIUeriq
IsPRxESztIURfDa7nup0QwCZIMq22n6O4sPc6N63QAGLyHE7X5V6PQD8FI7OOormXV2hSSCuEHu1
WjkYuVXtkOV5x4nJzxlo5+He67zx5tKgRP0dUWcJr9ici6gtcrBSc2jnVcS9uDLqJt3nIYLbjNoY
gZCwG9G6G9BahNMKNHR5R8pCTQncWAKPR4cpcNfg+EJpWuTr6adZ1tMz9ccnwTWvi5CtIw24rIYn
AAci0gZG1CQyP20aXS9KS+9q6c0nZkvKtG+1ZzXIv+iKS2fFcvJ1NqB3c7LA3IacF19gIweQyBRC
WN02I0OLv+8SOvV3a6rzvXyleiodnCylAytf9wQnbjpomWt6dNNF/rKJrdwSsvjp4syOtY+YbcZZ
digj89DPRyIiwUtrnu7uZr9ONrJs7hplE+bWDrQ3XC19CjYheNlj4hH1NBl3p2fswYk3rc4dnjd5
OpbT7r8e5HsDdATQ3PVTvl+ISUFTzspJbzh3pR0jlsrtk21jMglYhZ2Nrd+Ddrq8zuLh59gkf/o5
aW1LRcRP+WY7nX4KC7s+5VUVXkj24DzTlSYOcSPaNEb3heVOf7Xs5FuN/2yVYZu7SEG+YaCsj/9B
HLRCulj2DMBWWGJ1y/1V6DMJ3QwxNqFvQNilSHxbitO+5CqdfXuv2hnAb1zZJ8M3mluKOWQDlCgk
nkntyFgMrM2MrPUcdSnBuwlZqEvjI1BqDux6Yq/Yyn92Xv85VWmytQzfA1jb3gKivF6dOXL3g0rG
ACHAp0DT7A+CPI6xmRnXARzLX0YWVYErPWbPQWR5zIz0+K+8MXLEhyJrCj/GyupimLKE0dNTQJHq
GnIMqSsKCKMbI2NtpiUhXa7zwZapLEzBv/Q5iI/ZJro5Q8Yg7hqnI23FDOC72k71Cxoc5Y+pzPpa
AouW39OCNMRMVm6HCiQ2AwXjw3BCfBaBs2tdw7in1QXqwwqGe0xxTLJau+qNsrssT1WYlCvtGLic
uBYFgG5nPt+rmPSquMHlvNXvFedEOwZELA1Ex1C8nefSyZEhKR40vUOTRPby0haZKbBscXxj1d06
WfyZtmgj9wYknoOERiJopacuc1ysynh1lUm5jNAanvAfftTS+CBSzbEzHJ2xXy8iVHISZuJ9EeEx
ZkD9RKBbuYtVzkOMVqlS2jFcS5OZbgR4huTTuFQ2HeFet6kHPQ7eHIipFBf735aGVV0TJQLz5+6P
PQAdMyieSNuKGz3Do3w1i7figKst8ItzYfV/hOzBrUnLT5zsSqdMV5U26vw4NtPKkiyUrA8tKFv4
NQg1kQ++i3WcGCtr+9d79KQT0inwhvSuVWw6BGKHhh7BdjmHVQFTxcFCqllpoKeK5Jt09A1Vaq8b
B3x3jlDommczjgYkxe854o/YDh+jdl92UXQi+0RPxts8dkzdqyy9JTHAeT6mkza17i6f5+xkofY7
GiQ+Sx8tsgjyGQHMQzsRa/MUK9GegGwmpabn3j0DAWboBVyYws+ap/BHPMs3T+ZssUyrDU0AoXcN
A2XeWAkBcFwZv0yfLBJ5FSH9OaddY28LfySHVniGtUJkcNtph9s5Qfab695J1zigmbXXkNmaqFuB
R6U1pqFLEs+K2bzEWalt0xJqBr1p/YH4FywhsMbVxGz2M8qzR+aMe3lfFdGko0QW6jrV56SAzIPt
Ei5MrAxvhp2pL1FA74lLedaSbwRSOptwssHQG7+koBoR166rMOGVRmDARxOEhdEcHrGD5UQCuT0P
o26sXNIG5/Nyj/JldCtZ6fvEUJ/tiSzsasxIzqYX21tR9CMeW1SgyY5cinvQx8QESXl+nWIqy4fb
6NbelUF+cQNUewP8WTwUGt7bv54pQ4uA3oRgtchaPJ05rddVhICXhrofbbJFpair0tHxLgtUmooM
eju0Lm7nwLn0DPs0cWp6WOjSmMhYz9gr2gct4fbhQ7M6pqx1K4diTyo6HOBdB/Q2zjYv2nEp9mho
ghGevYiYF5WIXsv6BT6OHWfo/EdnFG9KXFkc6LPpUKjzV8AG1a5CqEWCbh5sXZ8lRdGAUEhTmN9k
COM8yClllu+CFEc8mX03b44/giFSXjA2Z/uwVKeboUEbxkLww8H2ukLgzMWKUwO/JMtZj4V5Ch9q
lfxio0KoYE3WG8j1YU3zN4WhrVhvw8r4bhf5uxzKW6rb7lkr/X1bNayU8MUPGVOk3dLhQYbO7Cb1
DvA2x08tMl8buywTclXRp1QRjUH070k+k6ekjcoWyuF4BloN12du7lnwjWZMvZcTBU9/xS8GHU3n
3CHbuw6JMa3ZM1Wre+NaU6+Q48rtedaRA1S/jzaBE/yZu1l2LzD62YNGwCEGLzzT5hAtJhGXW9Sr
g13Weda1BY3wUprQJmEAf1mWkygg4UTYKORFPVSIBhhaVYfKJaAQxarB/x4OZ2JLsnUiMgwGjldk
KU/P0lCYlYgJpMZk/NTyGRImw2mcIUS69+wmwQ/jtedoqJA39A6t9BlGExdAvB+gPaIDJVY5FIH2
HKxChTzorn4EkfLpCsVNzmBs58xBeUjijJP1MPdneQSrfpRgyNaeWIlZd6xXJUG2otWmR+5JRZbz
rDOvtLt6racYZppi7jD7pniO3XZoroyaGyhFOa0D4yhfyLc5DWq7qgfy54i+hxzZa5qC/BabsHwr
MqqXccbgNJIecWx9KBG2dc5z2JN2iXJ2EArAvx50QGUrRm/Z3jSFnAdqxVG27DKwYLumGox1QKjE
CmkY+WV+6d8py7pL2GY7xuIa2aS6tbF8EkNV0QBLRP5EC04V4SoogX4m5JRErN2iNjY1RFCT+021
o+Gw7Nbk9mDO9e9WqEI65Jy8kX87MTloDeRdJVtEioXqTWIMcp1gn6qdNFigxVvRVUPA50tis/SF
/jZG1HGw1uzZpNwPgLh6RIxyxsCh1Ruq/Q8sjQkGAgeMjpndessLlll5cdHaEmRhhI3EJk1rVun0
xRzdJ90K5U3UlpSkq1IwbIgTLemn8m9X+rG8y2fVjPDIHPZtotWLt0cafFrIHbC1q68L9pWiPKbo
L6eveoKmjJbHDsSg9gggXKz4P6efIUbMpU/Pl1KN4Ws5d8qOJMwV1vBZMbh/mem8BkFPOT1eMD+M
L22g+VirZ675QoRmE4ckPzLPJfNOwjiYSZPpCBcFzmcf7EfhBXXwtBxZFSiXJj9bCd7ESaV479NG
uS3Vxkh7ccRn0bcEfUoxnnzQ4NPv4GHhhmlU+9QpGiiAyQ4/q7pEDFB5v0XmWRPW9yxVpw1oOWdL
q/iIZhhGXwf8ADhAytFFIfBEvOV4Uce8QQzjlNHoH0XGzYECNzqCHII+Qpu9DElOpo91lZ330AJ+
sFxekWJPAlScb+ZRtUlhhWJAqwrMgkdr+0qqswjwosivT7bd/7n0wjTF9HbpBVqNugJ5CufV7+I/
rLzWV23rmjdckObN8Eti20ZiEaXJ0THTH4nWxug+B5+j//BDgwz8zIlICVZYcSYksvSP84osBi2a
YdwUCO61Dj+S3CYNpf9tCGaEBv/K8H7zp/ye7QUI1Fp2bwlGpRpDWruXTLjJtj3ac3lBL5YVG3xw
hNCsz/dyVk69BdRS3jEKddPyJyQi7qmvGNq4eJQ5u+juQ1PAL0r1juTfwnh8D0X3XiUHZWGnZDXS
wNElZK3up7fKcAQhMXFJhZPnBKHRnWYDVZSc6k+07W/xTPk2QAAuCvcu5yd2jeQ0smOEEGKmEjn9
M+fwddZaV99XnqmveDvaxJTryS4m43ededqbUVn+tTW67I1wRcDj3vDs4aXhNmGGL2VcM8csUoPm
RxO3FJdNNh58dYpvQWI+5XKou7gq6JKAuxE1TqeoZJaSt7vxOaBfSQ3suOdeqP2cXVja2jnFoXOm
S4BZRX56eJQOuohR8jg0sEBoUFBL/ewqVblCMliLaDsm/cXwfWwIhOd2ecgWcQMYGFcmAJpK2Saj
VWA1qKtTpPXU1cQzEJDUgwp0G+M5BumA9Ku/OiFOX9/UMVUPGQaWRWXqFeOdqAAl0JyH7iOc6Ah1
P0VxAS28T2+qA7+n1o2ZGfRYbBTlTwXhFzFw1o9lxWihJIlvPdm1XRlcOG8epsAMjoPFIEymaJAq
3i8KrkSoVPiEzSV+2Vd+dsz23+vauSJ77l4Cd1bfK++LTx/puHz/RH37+6Wt2w/pQa67GqDOM9HI
4aZ2HHsj114Z8N2Xw1k2gmx8q6t++Cz0NNx5kd2cZjWAQwKub63Q9H9CPgKFkuXORr70RtLZGZlX
fJYxAGvxXcpjI1ySaZ9RFF3TdYl/9hO9cHQs0eBsLd/IXtV5BqPj6QR4WO5GDhowAh9RUGM3LnO4
TZDh17ZwZtezOR4l40ybVUA+Sf3WjTZUjZEhXuTWH3OlGdeJKggp6M1CB7KHpDyu5Ev5oJjA92LE
EHo6TUcH3NU+rNxpB4YXhEY1Zaui1OJfNsfBYGqHT5X0I6YY93wiRnoUhWovHhw7Hk962X9EooCd
89C/9Pg3rP82TEn/lOlEzCoRNUZlnr4wvPgu233a3Apwu3ehSWgfcnVwDhFjwl1ekPtdTzhLImd+
OkbJPgOWRDqM7NK5Rxpn3NnjGCx766o5Et0p9702ocdpT3A/24pdAsrHKvikz+rZKztUI5G/AusP
ZeVHNoIrqyBn7/QIQT6hoIFpm7eCfsauoWMtlMzlOqqVS0F//FfXFa9j6AEZKyPo/yYRN5kOhyrC
cxD5eXlrw4CWluHaF0/X/ScEzCfJUdlPbS4+os0yyyc0Bkdm8ekhnX9BuWfc9MieVqXIfZtVq1+D
yfkWB1O1kVN6V8E+3xrBs2248FJt/o6psNyMoUtQ65jqm2VL1rXI38rJZNKTUNFF6LrEnNKbjPEO
PXZVk8SzroSjjnzw7NjKl8H4YYR0iSexPqUAkLHAdso+MGOY1159lNbfBJ/vqsq8+abM5ZYM5M+s
wCVKWtC3GeVz1EZPtevvAGt0ZH4UHjZjWxFCFVyzhmkjidvNTgYr9EZCKnmQAZvygPczK9HOYReX
B8cszr0d6EezwgcrqF9VCuSJVBb9ZE3zyrZN488krl+kRhZOCFzL3PGOuWOD8kp19Y4xm5w5bKQJ
a+1BRr3kNcDzNszVHfJibWUQiLrSpHaA5PZyXzgBmYhlxXY/zdu66e3dEBkbWSdXJg1qkOUW6iU6
ZeBw3z1oGytbySqmOx2VSYAEC2AVXLHAmsjKS2j9W7xv0cW0a61+GRpIOo0VQ9ABn70h66o9GlTq
cZKgDcloBhcWrXZPyV48QyG1y3AZ/aohKY0OWXe60FaPfU/su3g5+X5CABjFDq2Huj7WcVFsrMhG
IO++1VFKF1FDkyeSW5XORTdR+iEDEyf8YRPoUfrAgLuWjrl0C1tECa0LvP/CCWqYfvEkBxTtfADg
UiOE7SOlmD6oPv0jhGDBhx1SSQpGZ9DAHc0nMrNGG0wp3Nj4kJgWfh6Ikcq6LzqNfYozcxm1R3H1
F3HC1GcytFuq1ITVBRjj42DwdpCU292klL8Gzbz5PclH8DSwAvmQL1eaQzZM7mBKyPqR0quD0la/
1k3rbpZZ4wJcxGGVIuce8xMIm2lnOuVTGcyIn2iO6T2H7TqZyPuw+YE3JsaQbV+NM3chqhGPUNnN
st04Wl6+u7V/yS3mRXY6Q6UQwFbM5uHKnBPlM8yKXTybzhtwofHoj4jgOpNrQHN1YnZj0YaMX+vO
MY74t/aN0Pe6pg/KsjDCTaVyPqCBQz4Uop5riHf3FATZV4kbGnN+R+3kZKEKWUg1WXQDRhYylqGL
WkMQ6Sk6Fhpy6rTJLvc8EjJtFfne8O5bppi1ddUdy0n2LQF/IUe0oRlPO0kyVBmIATNDlm97Ja14
PcJdopXd2rP58wUXB6vbaiYLxcuhk8n5dFPV/SlLTXGAGetT0ZfxLq9mevtFhoQXnbSN3OtBOzu9
cMr6LolL6EbNlR3V1KK5MRAnOfwI42w/z7F7rQHFnPuCS2hSh+5pVjCPoAH6hyYir7JPA38l7zIr
DIx1a0XlSi3sD3yB9i9KuaOizN+Z1KO2IKD8WFeGu80FQFpJko1Vz9fSUgkLckf9GCJSXldO9kdv
9vo74hPsKjUT0T4gRs6uU4pHIVDPcpZ4DPnfFiVj33GQIjvi3rTjdRl6ohHttv7obZrMD095NHVr
xBQ7uXpmqf7DmcNbMTTWG0y1fN8CbN7Il3E3gLUFP7RqXeYvXuzyeQgsiRx54t8MgJubHOasKN7r
IwPEog5MYDBhe6ahSDoQia4vgZGd80FBSiJeRWVb8A8mpRJ0naGrIl5QYFxcf7jZhYPwy7NeJyNQ
X6QtLVE47UbxnP1UkH73AD1Ifr/KSFpwu/OV2Tm2cm4NN+2ad/msGc35Ec6sXaYzdSslb5V1ZP+M
jTnY2/ZUkpIlZvZTTsK7LGSZqcvoqhaEzwF4G+FvqO23etKQpmzqNFIaZ9gGSescPC2eXxHIPo1w
GG+DnuJRycyTw3D8WqquRmEkZnkjjvvDEtPMfCMqVlytKN5IzdvoI0R5n0tlH9LHGeKQMClx4SKf
LGmxEQCrWBgRxJwlbwiGC/ouOaMlwOmtWxdH9e4BxpZHEM8VEzYDZrcFXURepTFZF1vO8u8VeQKn
NEUjTA5xc3VU4417krFJO/wg4U97liFaf+SyNnHJYADgO0Z8B2Otqu8gDrqt1C7ALwl2RpsPm6go
3atP/QwBqY/PDvlaccMgXO4LpeKfrBnoazBgonYIHFvnqfEw4KF/7ZyzGg5wJ4CpnPyo+pEJSuKA
2tLqT8zleih8N9cZOOcaus7VPSsbhzbtbpEs1nXDxtjHx6SBjC2eBGrB2GQaHtRxJhW0SYJi59yS
Ed52W3m3AlfhRglHiu2SEd8Zpx0DBg4Eq0ZSixS3omU5j5siJbNHupCgj7WAb9wLQFIRe4xXSWoE
q5oZg+z/KVqWnUxbDVeOos7vWpMSCqlc1e7u2n1xquhy3IoJ6T2QjHWs58O7fIbiDInMCJAo0bTo
MtTjy6KTUWI1u+RZiMFGdeO7ouT7oDV61tc8uYs5jzoLks/k2NUuxQS07pUMVWW5qa18+OkWIcEf
vmChNyM3nDu+xDPmJd8I7DVtumQfVZP/Chxgu4wqfRTnfX9NKq37ZClV9oxxUti/7o1VFlX3kJcH
yBuMLYPgKEvYRqVR5LPX76PJO4P91ZkYMqYychqDFI4KZW2NQ2Ag7F36UEfgptQv+sIMg4r92uut
0D9rDz2hgBd5cCrETHQqXt9ybAfwV3YkmXZO9ErjMNmaBaaqri1fifE2/lToffFfToRayoBZScyH
Qsr4SnfN8rMMnXTrwi4+yiY/mw8kEwsCjtNSippW9WITMbzJ5GSGJWDkyBs8fDv4Mgo6GJTkel2D
hx3AyhwbmwwipdK1VYmESiLMJhEhZph2g3ZA3zRT7W/KPkfe3jnPpWIpAMsp5IQkSJGvrvvZxfyR
fT1FcCrpSs4dYAY21GgVZZyuHJyDrxN1JCXd/J3OkIWniEQP0XS9+J4TrRolm06VsPyLmuCkNtN3
q7Rxz5FuIVsDQ+s097ThwNM3JtR5UQm7cZHfYBRvIILRi7Yi/aw4c4kgEzV2TAIj9+L82tpmfc8Z
iW0Iwp23VU8HrSg/LQvtUqZr5iZq2/RhNW8YNcF6VM2EG4yhhKfX7wpjt31NEk7i9kjA+/ziTKp/
CklBW+mmW3NlABmXho3cTZvlZTw/YzJNHgu6Ig+8befHCIsabdsJ+L1YFsK+oIid3M9ochtEtdqw
UfosQO9dn+lMKNc079pn4aCks/vggv9E3ffz9IuWippiGRBTocU0IQq+pM2z05gY/n2o65NrrJk1
ZckKgWfTtfr3Kqq+dIKAVfXDubE057XyS9TK9mGYSobxYkyfaunex1G4boy+uiRuXZ6ZmLo74g3U
bQuNB3nC2Fz8bmjXvbCjanChwXVttCmPPzRb++IxfvrZjR4SDvCBeWpdItHFCcSDO5HYqOT6pgjR
0JZuY97rkL91ToJvUIns/bLaYbZv99UAuYA2RCoojPGTAiDrGvWQoU/AU05z18ki490k6GGFYvzS
C/qeU9JolFeeY3zMTv7iu2kF+Vz0MTBb0lHPSggGwiEW1Kp1ihzllmjvtDGchwRNDCoWlSajHhqV
utnTTUROJ8fkagb1us/XZLQk+0RoUuI/HJziu7HHErz8FXZEpNY457RQRaJwn5vdIfHrrxIw1tMQ
hsaaj9tyMCpEmj1QMrtE+iYYdVUUqnCVjAP6wPpFgU27VcpmQgMEdHfhVRUpMvUqPWOt7w5BDZDE
M+sP5OhI6jDeg9zs6DRUA5uWaSaHxvK+BF32h7SdabpBMoNbWDSgPFr8ASLSUH9WPtHKjoJCnUlV
B1QUHZxrkabhl0l+TTX3Q1fsH1JdWWfurkL9VyGGO1ZMQmg1W95drhOoZdsNCrWMyUpO+xjNCGtp
/maYJFHHFcNpcXicEWcsXMXUDkr6bfCiWgX3BfoRaYUdBhE5lyEoqtv2O6w+kv9Iu19wR6hOGDlg
Yc2MkSmkOIKKB00J1zb34hffdFbpNWg057ujsIN2SY0MEE/7SseRaqzSgIVL1eHBVqExfa1b7WPm
p8sVjGjaDhfNfF1a0Y7lBk8ukew345x5uSswOeYPFbkphxlhSNUbZx0QcXjV64pJrtFd1EjbVzh9
WqSJesSYq/HWIdXiOH3VrNFY/f1v//u//s/P8T+CPwrofVNQ5H/LO0B+Ud42//l30/3738rl7eOv
//w7Mm3XIygMsSrBUKqjajq//vP7M8oDfrf2v6KZCIhqyFr2PgIsgjAdX6ogeJete9eCpj3vwjic
92WpJR+qiUuD/JMXO0+ftZyx6dnZ7BkugsDHI6xH58yo0nWl159/0eS8npQ8z6jJoOcKTSPzjfYu
lx4Cb+mXpNEZnQy2LEOtk9+QUmJ2YUXQ4YJ6F43XSklepcUGi3xftPFH2wVbpy3nD6/2r1VKCERZ
w1/1RQ1SiuC5oSRGSDHRWv37T8x2/t9PDDayyUelG8Q8udr//MTY4S0unbnHqCos6GHZAYFiVr6a
arN/ygdl1JRVjRjxIF/iQZ8fuf5lmI+SEotuIXoVNAxWkJbA85FQ24bo0kYNb/Jh8GoTV5KabUxD
qS7FyOTWzRyPBBjTBngqHiyvX8EDzsH51P7L0tlFODgvvi5WsmxdJ1W305rW2za6OQCvCdNVEuHP
Kao4WjGuqL8lanUFwnPOC7O5oTYuP7Ti5qhz9sWeH2R2DI8uF/8+Qd6bq4GNXeuKc14SIjeK21Cn
z7ZRatKkpeOgCUL4rHONeV/oERCP70LOV5cpaRq8DckIQ7c5aG1x/Pdfiq57//KtWJpqu7qD/cxG
tGUa4lv7p+s4L9xccYocNUli/qyFE8R24bnYGAt3QalazMWhwtPyi7GBJXfZO5nQ0K2WgpRgEqyD
4lxuOJV74G/5J3xWEhXmPvOMdGXlKsUIygpXU980ccigIwHX2/F2uVNZL30btU/8ARG9IyFEMAya
mTJmELGzRb66xeeLo81ACLCvYk5x0AzB3zYl5uqifdpQbaDfuuGlqGm6ZVM8X53AXrUZ6xvikwHT
dUXaIsSCB7aKJ75Ij6mW99LDh31Ps9rC/CYqOqck0ClJqnQlCU9tQvoULtbJGed1RU/3Mge+9vRn
+xYTtR7QKvwZKgOqqXKg7SN+dM4m1ECTuV36KbJtNzZVSU3+JzYu78s8Mkpe6mEF5SVT1K4+TYMV
njit7koQrbKoamx8MI7Hio/Y9stS7U3k+xzqovfPBF76nH5aVJZWqR/MUldBjMZ3ynv1BafqQ7pe
SZ27LZqz2YoC6CpsOxNnnbNBbRQRePKEK3KQR0b5UGXkQ8kjqfiz5B+hRApeN7sGc1znt94tf9ls
UFvfmJ3bMjSNGX/tVXOmkd07Knx9Trqtrb0lQKEojmsQq1LLSyrZaiS/HXixs8k4oe3lvtaFGBZy
LTsRfkwYwmL+9YJzBS55hwA33WjseHdl6ouzFn3BuGnBG2uM7cI/CafZBfkIT1Lu1KlrbRLN0U+x
gDKnXaKvaMxbEKGwFtlmBXZqngbaxOMQCZrpPkx8+5c2cxoddGhPffc11MUIVp30R0kKzS6J/HK/
GEQTK3jLYI+1wprD6FrnCEeTt7k7bNhQFG41HOIVt/e09JVMW/Q/vOqLRVNdihbzOh6haAwvy300
cGiM4gGDAadv2iKOsyNqwF9zcnb2VmnMp2W3kxdRgN1t3y0yfViwnLOJ6VVQn8oCg4BXvFfTlrZJ
zxigZB90bMznCkO9g6lV9Y5EpgEOPNbFkLttK8/pmmpNuP4hHRg0/JZ8NI4ZH30JN1jWccakfemc
yb3RZDXeQV19Sehy8bMKZmKutflawr7kA4NGMtHrqdj/+1XK/Netg0XKcUmhtln8PMP1/mWzNXVi
Umtz9Dd2prUb1DfFjvo/3smVRMkRD8uX8kN19OrWpWyH6IkvyjggVx6r774LOn0l3xv5dASq2MAq
OSfRhWAsaAKNStym8EX0AWKutp7x8igpWl7x0ibwc522lbIJ7B9VniKo8xnUFs5WkMa/deN8zpLa
uE9ViK+2bjGKwVAtk5ZVEb523QzeGt2LSlj0BP9AcTIdHj0gycgN6S87jAh8iqHtv//YLPP/s7jD
/mRdNxyd6Yotfv2fFnc3tMec/c4hLbOh7FYM5xpVirp1xjZch7ZVXYMaYDONVpBz+qedA/jIkgYq
Yu1u6LaS3sawhbseyiHjlHizFFh+0dqrocFUooytdexJPVQBHNQcwPw/fhsGlVx9RZyWcBWa2mtQ
ROCBps44zGqB6r3wHpmZXZgx6o+Bca4yhDkecwedOYO3ImpxYoQBugutaTa9n+D3E3NzE+zFKTBK
9MliD9GC8Kwqs/+QX7x4ZTaI1vT5iLY+eVgU8Gesfs+494yHfNBK51cspImxY3Ia0Cb1U95b9NAe
nee617Ho7b0cXI6skRv5z5efiHwISU/JohB9VwdMF4nm/K2zv9JBopq2cZrJT1gTH7OCR/c01O6Z
o8bXiv7di12m9b7IUuvg0et/ndHkFeGDD1t9ygdoZePajzMc80XFFsM+oHZ1dE+96QUNq34e3Y6d
eGqIcGCDsEiZKXz2NvNHV9JHhicCv6Mg3trM1OmU5Nabb1nFq+em5ath9jmquDQ4y/doG0Un+oQz
GVD8akc5BhkQLRjhr19oeteI3Fn6TmoJKmBR4UUVNDhFUz6DANmFPCOpSdv+ruW0UIPGydGOerum
W1lXd9m4sufyxMV1k9Prvoq6u8EwRPUI6HCA0SckPB7R06EkmivlIevUpaxA24X8gQPmBlpb9Ojw
vxy8ubgPiPiJxJxfpIwCdFZ/l337KLNJv5rQk7qOQpsmNMKHF4W/HxJfO1XVHF2sSchz42Q8QFLG
4FqMaPcNtgiZYO4nHexGtzjIi2t2w++1olyHOPOeKl4t9IIwRMSYr+ks3IZeb63KzujOyhgIUz6S
FRjj2UPRvvDbm5eWGJN1Af9v2xaxfbb56OnV/+OZfK+lw7DDP/mx/GJjQMAy841Koh1SOs7rBCd2
R2Ua+X5mzXym1k/ZsFL9OmV8EP9MQ8/ncBczROSuLe0fLloG7C9RcA/tosFB3sT9yQrqbDc3Q7yx
PCPbTQ0hQtSjALzBsgK1iURQZlLspcNmMj5KDm1D9aWYe/Ts3JCP2A1e4zh0VnK3pCuYmhrjLOuX
U7bOUTVsMFvIp1nN3J3VZ92JMOOOP1NIrVFXfS9Lug2xwExK7rqjDn90M5N0JHCHDuTSW5OqWzcs
jZcoLR6xyF50/ArcvuvMGzHkuNUEBtz8YDp59mAi0rF4S7xvmqm1o0UTn1t7sA7tnGNZQzM5WI3+
aMcxOzqo5TelRb4IBUn2NlRYodQa1m8BzPE3Sq0pQ3gZVlO/TH0X7HoNIFXaWNZb6aUAqakhu7b2
lglkqHvdxoFPJtsGhtNnFCjIRONEjU8JmRorKSaSz0Dt6yc951bGhE5hiaS9R3se0w2ZZ0Xf13Wd
bGd1xqxXeM60rrM0eHcD5aUsfsoR7l98Ab3UZ5g3SPL/W+yI7VrTp0GsAYxvQyC3qtPsSJS8j2aZ
/RJPCk53h2WkF0ND3lS5323Hgmnc2HYYRqzixRA2udwco72Wo+kbCtd/qZlZvbQlgCD+nzpS9Ysf
DfOZXk61C6D+Mx0gomvKoolVs9YviWKTtOmoi1svss344MbWU+IpZ6cPV/+XsDPrjdvotugvIsC5
iq89zxpty34hbMfhPM/89Xex2h+SyBc2AhDdUiBLbJJ16py914ZHWa1sPZtPgze4x+VX8/GZrJOG
LPl/DqHDNtXVynqnvtYnxp4J4cUarebgugBviqV1AL9jofI18UNtVO6L6Y7HvhLlbXJHf925HeCL
z4MFv6FPowQdsFOdvLoy9qh7/EdHfoujz9Td0bqo5u7j/ZWLZ3VKslfbmf3tVMXtzqvb5tgiJScd
m6pZHTrBfh5gg5k2+X276GKv+6lBVqFfYsFlOHNqsW2y3EeHHHPVrvbCud7PFkmKyLLKYwsoCUQi
gt7UFcmjIIaTQV1m3+g9ozmPgh3zHPOB6HVtq7UIyXW3fIqH3n5G/KhPBpndpsaGpy7v0be4EX+m
dICnZjSnXKPAZli1hZbf6NMdiPUKzo2kE9yQIo8OI5w31UiIS9HTIYg1UP+OgGEUGazjPggNnqR1
AbcFwbczeeJDZXXBpaN0hOvj9lt6Nd4Oe0t5rJvF0BM5wy4fKyqBRUqXWcNLq3JbcRJbJJ8b+3au
7SeVbiCDOjpGMAhOdjG8qg2vmbMpue88vE7rtnE4EWRS9vY266TxWMKkB3QiwwPk/CcVDeJUzlX4
wes/iUd4+J6moOkvCk3Y9122xjDR72pv2IbxMDzfR7hON/JjzFhczWWhHqoWyHEE1lC448NdhYdd
0tllhgFpr/h217K5eun+FNEh40t+ZrApSdPd157Zundql42wEchyhxlmWJX3zQw+f02DhlXZ8qwa
xmVX/R1+pSjXfmpdybDxWXztdhuVxgsE1eLkYvBaO4vfxgrQisko31C6E2Q+1c66SLz6IPKw39xj
6TOffOYR02SQTUipvmmzFVzVYRm4qUltGSIyUDpg24AR5ttks3XJl8iLgs9ROwiWRVLXBN2CQ+wl
+ZMV1W8a8LxnlxDVMxPSjLUs0je/L1FV0+ddG810LDjfVPXQ5tylzfavCjUgFwD9/0LSm1ke6Q72
B783zEMbBd+bbnodh9AjL4liL/vI2BDFHUPLp1mYB1m6+mOYkEOUQsmm3RN+tPU5ONoap7/3imav
1xQFnYRd0Aq2Tp4Qw3MQciHwsFhFfi8f1Tu6/9mx10l4s8KPyDYtOE6FfVWvkHPo6zHpgCmEsroM
THlbgpwZvps7hU9sDMzGSTjJzThgFnFXMerPjdKk9VGdnT3ZHZMyLJ5zOq5FOZqPDdhtR0bDdqDy
uFrQoY8Bq3Bfg/wYU/w9TTEclaZnbKEKlL1xVlcrezB3PXvtV282m2fRfulR5W5GMi1vAbA/FDU5
0aMjZgmoe/NRJqA4MZs+dKX+Uf04x0rZuNItDTyvOOJ7rB71oko//v4TNUz7l46S4Tr0RB1d2Pav
H6kWQhLKe1IvsqaeTqqxnEJ1O4au+dh15Y8KVSoNmDI7ZBaagbDq4f0jKTg3dPaPUvQ1Rka2C3zA
18jCTh06TU/6AdLE27wczroRiftLO5shwqh+ohM7H8kK9/emsyRBiN76FObjwUQPpmfBQJReUD36
TH7p4qFxyMyneULNmsQGASRLZJw50KK3MkLaO1A5e8sBLXevYrsKaQ30H2woJiyDeawY6dJ1ItzP
OmKCBEXlFt+L2rKPdi2Nh5EGrecvwUeLrM7XQHREY07OSFw6T5HT/Z24ITqzBD/ZabLoEA4RcWXA
zB5pWIxPw3CWMHxhIqfParVvsBLekqI4CVkZa8wKwy0ecEHcJRhT5+8wZMCcL4z0br4op/AaVqUG
dw/ggJrgRzr6HIPq8+7Kb4Ieo9kS0m3J29AbhOg5LTqMpfuoDtKQzRbU7TOmK3MHeLA7EUOQHsa4
xaof12BMOsBGAOVKttV4xfQujF5QLSgFScguyhkAsGQekWiQWxASpV6xC+fqoS698a3Pt2OEI7kw
o/wjuojg2U8+1CwrWnP2G5E+qD5PAyf2D417Z2kz//uJ4xgm+SAenQ1DuEIa1n+fOLaG4rZqnIR2
WXQatYRBj2DgyCgK1REdwIbi58zW7tusy/E8BVZ4dZrwDTCDdzPZSou4elBnVB0Q56/tPpMXCUVi
L0cmGvaSya0O4LlCegIWuzM7p7+ucMVTmJ3LuQS+RVMjOxe+meyhcppQGRezj2uZPdkIcK4nuliq
vVCGg7cJhd+RvmoE27qwkcCjaVkTQ0prU9+qYVezhNB0ZtZfQgwL+uJx8PA5sxubBAscM9Lf3+i/
TEA4kdQw9NI8RtpCF+5/T2SLjt/RgyLdTq3/rPV0SStwZ+AFeRU13Y/UCOjVLl9S33S82tqhBEe6
MMzG+Z9DQ7zIMXF86opljg1inJICPVoX+jeVcKEOTsbeTo/SdYcV/AR4QruSYWXtGwNNvOEUV80p
d43vp+yO89qm4+yxCwY5eJQdi6viVnR+4GyrJm22zNSPFOf6E7YauXHb2HtKytze0M/KnvMOl98g
2v55IANwY8xIHP9w7t43ZhDEGtKhLbOcN2G5yzP0X8ueMYi48OHQ7kpnEEe1+7t3UMYZnllTsqjc
t4Tx5GxiZIRrH3r2ggS6eAbGO+WygOelndnQ6oR23b+CV0g/B8lRNy33RbfDYAM3b9fhLKqXq0NN
lhKNRKcAFEW8wyNT38J2mla67PlBUq/iI+iQAwDzQUfWOSS3otQBdsaoOvUudph4hpjXmCN8GpB1
MLJ2OoT0TH5HbFtGRuSTAcfwmw+zNjeoL0ZrdshUq4Y/tQQdztC/b2PPkBaVw3IPG5ZpvD+Djmnk
TOQp8ueatGQVRagO4ObF6Z+3dj4wZmgLLEtYMx/93h+WQmx8NANrMe+D+NG90X/19fT1ToUi5Xw1
40s8hrGWcqKi8jjr+QOk3+F8188uIlrUcagY0OUr3SiMSP25z9J0bUtP/uSQFKZVHvqq93ZjAw2h
nugu2BkBeQuNpzHsD3lwyizvk1Lohalh3eZKfFKDzz9cbb/MKh2DEyXRTNqe6/zSPg1bn9BqO2qJ
zI3zdbSMTfOZnEq4i+zaPa1x9k4QfA+duFtPjDVPrVzuGxMFXg6/Mq6LEtOPxKaOm+wU1HScE7qw
Qnxw0L5cGaZQeqYDySSEYJ2TREKppXVaxGZET4DiiYeRilb/Ah4LlR2UPuId8by2GXmLWmm4pGiQ
l5KUdr4tprG7+1hM6l2M5tI55GJIH7u0/mu0kJyYA7bZyn/Vo669mJMGyGN5G6Wx+Yer7Nfy1DEk
IykLr5FBE9p+d5+6Zea1Ie3itQSg/1JmPqa8JswfujnWzrEwvmnppO1Mf4a+1CHSmIv5bEdTdBh7
8VZbbXkWkyjOZgk1VFijeaiahalG/C6diubRW0LQ5QR4f9k4OEFLESof3EpmD2Vl0S5MMZQUfshC
hZD5QOmZXbHw9LtwiBgaVMljOKEDQTGXfW+5Gges91+QxkJ2DYIDj97qXEhiihBxALbyi1MqxGG2
jAiZ2mC+msDZCFZOD1ZblE+un7wQoNptwfKER+UfNUfnmBe9/RWa55d8mNoHkZWICrNsoEEVuc6a
YU987svCXcsCoLHh59ZqUTCeC937BmsYa1icaFvP45ofKj+4leglbuqVOUXwvB29WyvijVn5j5Pd
16e59/pN3E/E2NEBg4P48vvbwfl/bgcmnbZuMlNwdcaf/334Wg2tlphIkXVkzoKu86IZmOwUy9Fg
Y3KF82y6lf1pmlsY8oYNOC9s+rOjtWTgFhPTQSN6HKwQpWhKfiB2eXo6LQDrOCWmqXY67WPYA5LH
8YpWL5TaRzrsnyVpJw/qm01wYuYVf4ztGXZPOPuHUMNFkBDii2Qdhbc1rtNQf0uzH+p507WLTb7p
9MUgEK88z8W2RMAdSA2A8IUdTrCiNCD9hQUiVdAXsL1RvDmZcZYFPg9mvg80AKDxyVthgbWhqWh9
yXuMFWPc/SjE/FqCn/7DrWNZ70+zY9o8l3k62wxuEG28Gz40PFtH2SLjJ/Vhr2BcjrGg/fQi3ijp
hmb3LMQE0PQTCWGIAJ6UhJ4NQbDW80xfI+KPtn3jt09FkkXbRLzNnUPfprPz/WgX846OyHRtqMuW
/m1PxftYRkuseeyyyYlNaLooyagwf1RVjPaxQvXtdP3nn5LOpcjAzwjLtGK5kjW5p4xR7F2ZTP0D
4I7nyLaMzf1/tuLx546Pm53NhOHvu8mDqmVXJMctqAByzftalAdK1nbjj+X3tgGufp/zuiVoUayp
DePCuT8kznyx0uxgQBAAOdSDwYrxqSy94oe8tbMn+4lq9L6tGbKheCtLhIXT0s+9G12MIHPXrGDU
XYH7dzNU2XedDqbmY5MEEDtFhfWhjI10x847JEAdOJwW981TEgHTy0dz22SBexk9edFRO18wP13j
Oo5eRD4m25QrawkMmmj7bMMBn94/gVi5nj0JoutQmxUHOPJnJSwq84XMY0vgc2in1FzgLi/F/AWV
ug+2/SJ3DE3gVhr1YNC4dJHaMrwSjrUu+8yAQ4S8jXDEZF0wQ90ZRuNsRdYOjHCjiGjXiRBe2ecn
Ij7ptePi3OAPMh/VgeS2VUZIxu2fL4WwAVYSU8yhbUPr/r/JeOx3dgX2PqZ/vEmb/ocCSsjKJr9n
zMdVovfzzcYKLWQY7uwSFy7OjnNdWP4rMsXmoDlex4+YNlo0Ry8GBIY1bJbuaIutGiOFOGqOoZF4
K+VUbNuC/d6doauGG6b0jJ8tHx5uCXDDgGchlql2EfhQ8EDTqydrO6ayPnijiaSxme1ltmBvUVJ7
JwqxjtY9MYNagicuBgIkrYEx3QTrrx4Spu6ReBzL1D0QckJe6sDg3i+iHyIbx6s+MfOal/UgJ0/J
X4bm4NH7XSMyeoOj+DsPHKS4WJm3CvEE37I59HZ8wf0TnWf7i0JEKmPj1E5fsSlJ+iJht1eSBHWw
JpRIJp+M4QxPOsSNY9f6/MooFfZ5lDKjwhhWr4gRXciGZvBNi8cPNEYjQsLkytP16TMi7KuWa2x0
i9mFrIyNUv276mBC1y/nIviJzBt6It0ZqhzJhMV5EJXZDU8Gtpe0BG7cD9VnNw1JPQ4IkQp6LcAJ
D1GjcAnmTj5ULcJaakiQK8Kc87PFrl+xSASwXyVlNW3POqLYPBWs8w57CjInky5HmNpUp8Acy0vj
+cEx1JbdtwuLNTLTD8tf1Puif/G94Kvyvtdxf9XCcjhxZr/RSHJ35QJq07wJurXjefcMdH0merdK
uZWcAaSgPcbXLLPmS56i/eWmDU93xlZrpe7dA0Z2B1W6qkBx2DREcaFVFEkpTm1n8MHZ4ScmrJKw
PIKepjJ7vSspRwfcjYPp3dBp0DQtsV747KKVX/fd8Z4obgww+pQxuGlZD0MyAgirzOu1YWOahRL/
Pw5N6XyLuGGSpCx3emBirR2L7BWt4nCxZn+Xl/nwkZCBcavPzwQ8VOt/Oq/3rlbvgSSy45Oh629G
s8ivYyJTMP8+o8+aXvq8c1daVjcHUAT5H7awlrPsUf+9i3BM/rNcBuSG6QKEfScsKNqwKKA1Ztuf
aiYRfLmbv5nmI2g3MV1bJemV9kC8WRx7+lnvh0tFtbwicSDZ2IPWnTo3jx7MBJt8m67okKdbP3Ap
qqRefhrHNlsNkGpOs9btVL2tDkrNpBnkrkBVW0liUFYKyd9m0cktpfspxum3LYZ4z2wVe5VOeB6n
1nq6L0eBpkWfnHm2dq6Hn4y+UPF5bJ8z3Q8+Wzg3+TWXeTzsRq7T9mcfS0fU21fSuyRV8sFNG3//
j42UpQ5+YpUSRxyuWxmcLUIorI1LHnmfO2cVZZvFYXFmowTPTAwO1DS72nbJ7K47yxI3dZgtBgfo
hmEBMxNCHzATfTq2Eh1yhyJL/6q8iwo9lYrgg9b5D1qaNedi6MLXJG4efY2YamV1mA1D4F7ItgWL
aopxJqRH8ING8gcjjfWbLAUPBz0HnDO3/QfXsiFfJH68YsNHopI3TnwMXfv9vmAiV6nXyt0zxeV8
6UeLWYjMvowSHoSEsrQz/NYgwRjmgp3Btne4cJEzIKEf41d098PNGey/yFTSDjNAsJ2nIT8ZdV9f
dc2ofSM9aZNFWnaDyDJumEF9tegEPoHHnR9cIeaVVbrGoTNc4l+NgjRZDa7oXve13ViID8NguT8V
XkZqTi9MT3+S+MLOOGqmY6zQFpvHdjDGbeAQlIuw40GpxO6dXSTFFbRbtkZmficV1SYEMW0EaRKk
0YNh43SyTTvdozx5jBig0C5pfITQA+4cNS2qvIY4AVhBF/pzf5nxmL2mQVFsAy6wVZG1841f8i2t
jPTsOkN6Vv+AH/X5QWSyAC0zJucSWJ+s9GLVliS2pXYAHrdckh1sH6VLY51lFH8kPNi6pcu+dzm7
6h0fwluJVvBMaxsEkzaTz80TlCjVpjyBd2YEHkc4fmxvmdxFXwS4ZWsprF0M97vJHMMd9AXt45BX
9noKqo9Nhu+0FCm2Txqj59zHq2wDc1XzmSjnywja5J6Wsn+skPmCWQOvxOPjjYxncJA06wBdtxej
A7hiP2Y1A/NiBvT6k0ppj3/dxX5dN3+mxdJ/E8Oqc8EfNYQpb1u7YpqFcxuCiez9XVmDnxiXKL3C
qBfAJwMz9VbahNX37IP2dZSdlBE6GcNPwmAwaYnS3U6MG6AyYTJfyVFclJlYTySk0IZcq3uZlrhr
Wm7rEBnOWWXhad3/XqmviZgko7u738rQLLhRSUar6zc7oOvd8/07DpEnB1URZHNoHu6yWMCC8bNM
+pwIAcLPQZpEnrhndKtuY9POoHLV3YoP+JzIDjoOtaiJsLZFjl37jjxpQKgdVfvmC389EyGI0uVV
XTFa1BKdFHLddEh2mpu9so777B/BAVqIXTiuybFj7RV5cr2fiNZxnsvRoW3Lwr8yrMUsSw7MyvoS
+CQtdGF9spxSEIzSDRUTE66yJNIo9Z1C36tmC0JWsrGGUN9LE3/I3axKM7FaeYw7Dn423isau8Re
vAIj8l1ySTpZn23VBE1tyygu8/198Z0nsHQt2Nzz0OXPDA/QXWcdfRHTPnmmNG4imQKeiNM6qzDt
on3Uj2RT0wQoE0n66cQFWUUBMUtRIE/qWW8NQPwX0b4rS1gFNvE0yv9cDOObKiV/vye29V8XQstm
P0y14TC5ed/oSEYS56Oe7MvUd0Hl91715ATWsPIqsHuJ1x3HeCJytSKCQClQIugBkznE53yum4t9
Hcrg0wAA7Fsz+2/CiasdBUZ7XN5JY8jXhOygvISLQ/XeptR2sIdWWHlZZDtScM2OTWHZlT71Q8eu
2Yzale6PL+Fis56n9NkKWZDJCH/TetmeBlhpTD9c/xJ4Qc1YpHj6/fn4VRZt6Y4rdMmVZ0m6Zu8a
P17g+nNru0zBJ7ztKYHTdul0W7BLL/1E7lO3OI7vQx2j8x6QTP+dab51iWunf809Cnm/JG0BS0DN
zC2+5TNrp953kVg1dIOurU4CkazdrYjwYFvl18wItTcAWVfD1Fh5FrHl5Hj2tujML3/4234peizD
dnHWucZyOZvmu/6HYNgfJpUARrZkbwxidg6qJplCjFMbUpSrH3P0TCvP/puG5ccRWU4Yl3fUDFuO
4eLI8dGyjgar4bO9EKzINDq4VTI8xK4YT607f1M5PHWaDNsa6cWqDKz8Dz10+V4UugQ0WbTmpPQc
ZKFyuaT/1UO3zTCvjdIMd6bdFfs7qhmCkbvqqnliTNNspNRhj0wZnU6ROUBVVg25lnuvJBAE+2x6
UnMGHjwuiibLe6XHth6qpHw2xsp7jX3xBhjLv6rv5eF085Npn+rG0Yvm9kvDDbGeqiI7j6LD49WC
1lHKpU5oBxKEYevONZoBA0j4MDK48HuBk36xPsVa02B9kPr2PgMsKtt9YXRzkVMfnmA+wQNWNJbQ
9UN4qOUSGw48Qgl9Jp1GH2lXTzLXu/O9v3B/MNo92drxTJODCETzKkQCstrQsrVTOmffiPpjHscD
+SY6Ohf3NMzlX8Zge2dLFqBgiHFxInhGjzRmo4NZ6GfEMPrOQczzuUMphFewYcv9IXtRQgW06v0j
pvp2E/PcVNM6wwjzfWkXCPv04O/fX7Ti/dgO0gguG12Ixawgbf3dDZk4I27tQYt3dym2SBP9gSIF
uNBIsk7TBwW9lv8dfFgqZuF/LY3Bvzi9LV4Nqt26xiO1yYxYvNlIPCBWWPGeUcFE0JoOEAJ8kK4x
fxywYSGB4ePpY6o2DVzWoVxCuU1XxvSi03DlLiTggXN6muoa5k/oXZPZGA+z1G5OUzZPCtNUGc0G
HaxxNEMbLEQJPX/jZ9zeQZSIo1nKNX7Sg80Q7aFP+gFJcDPvCc2id2TWM5grF31r1JmnOt14y5u4
k97aiEp7Ma9cgzTxLkpuM5AhsWL25W4EkyXYDuJy3ydAw7Z3ug5xTJjmd3Mac9R/MlrXpm9j4cCc
ePvD5/TLXMZGqM2a5uhItuFOvdtRBUUjMdYRFZGlDNZpneMTnfsPAAchbJNyyb4EIL+J3EyJJOOa
1NdeMCRm32EtML5QokfTXH8lZmM9aEb8MIOwufq1vemNpD1leNNO6pU62FCy930XZ4CsoC4F/kyG
wHIoXe/nq8jFHolW13gN4n2chsc4FeXFaQv7GPReSIJ9Vj0aWdcdXRFigOpxkAB+lHDoSaltJBAu
Jf9q9fCqtcSzmJQvu9b0GjiV4Udn4e2pugBgeufNz0FP2er1MparfGTGQ4jlLGafHPPoa1IyedtL
Hoo/rZZgOxfE6hxDO4nGtSlIrtBBVqzTJva2k1locDAb1kk5AWHvpic2/d4p8pPyD8/TXwfjeLKE
zV0mWPAs432/Fvx/Y+ZV0INyhVChd65335IG4Dk7EVWfNSPUt7YOIcN2UxRyIAK2qAHYQI3hsDNg
FD5gj0sfcAKlDxT9bMAA2q7VN9TXjDLotkonB3rb3qi9oAREhiyxxv/2d8L+YyWbEJaHE06beIwA
1YRRvw2MClvfwjbzW4fupbIADlHfrdvZTDe958W7mjiL3b1uzZqsJAkLgVrW0DmLtCDfDoPjkNlE
hldtFOtwKgLa/whSyZbN7s27398IqmL6b2vBNUzPMXWGobQW3ldUaboEw/tyoEy1kcHWC4+yTTiz
XeeB15HuNwGr6sx4DHRth92pZqZSewXyPbQmRxa3YqU79nDwpihCRj79cErJJCeSD3XhwKlCKbP1
kjgcV+iPO3x77sswsf1O3bh9dYcBeiUDBf5q0v/6s4iyOwgR7qtN5zAHN+y3PmoBQUsNorqOSyRy
TvA9uxWtUrl39dnGQTWWJDtN2T6n1r2kpiP+cN0ZzvLofnem6BUQ+eYYVAsM3P67kLuOUbiarStN
IbHhscY/m3Vfg5TIOph09oM6QKRxHjAWvhGDAMdK/xz2RhFujES48HSiF6LE4ZA1S5Uqs/Yp9kix
NnVornmYf46lPe0cW4S47AXDlLJ7Co32BeFH9C3JicZlPnq4S519291FOQXLKm+JDbeHtef0YKDx
HD3U2G/OrlY8oSEo174lmicz9SQmIs8GKDYbV2De4c3U5qfBbXA5VSApFZyOdBukqZP+XGQ4/VBB
n2BITI8EZDqbPkPSrA5N6NgnYHRffKeajllTjmut0kEi41bZW0xDlWnHY4IHjXHIN7XmfR/0eriZ
Q10+1mVcrQL3r/umhOHOOrX67rkW9qEgP3AX0FY+FfQdqriJ1x22f2C8FzLDjM1cEopxcyKZrLuW
nBW1Ww4S/YxGBWbelAOsaiMuAg9IzoAww5/1dv2POiPJONGqEVmAY7uoIKD7tRk1w6e2TcjD0N1u
F0uRfJAg/qRPX8zXIu9q5lhhXT1PztKLg60nnIyetoNIVhF3qCGT+ykMwCBHreZeWACtA1wIfTVq
Js6QzKpeql5PyKZ1q0MZyuSQW3jcWUkmAnmIJvRNn1Ctji1uVvoBtHy2qpuoKSKMJ/swssp/bWrz
xl8npWHe+FuddUowxk4pvfUM1GkXP/OsIX0Lj9fJQ6az14KWOMQBkQvbq7cQY4CsMR5KNDkMR9h7
qreVXf71++eL8u68v2scx0NlZ3g29847+c1UTVM/9WhbhQ6MrxPMwl2RE05MOWQv+K+05rHXhxlk
9eVtyGBzPVppsAGhsvQ0S0BFzTQwB9LhgM2AgIgq6iB71hbORkE2hkwC/IwGxFCnLAhu1ss1Cz5C
0CnXD+OC4RhQsjF2CdnAlRjSs+hINs/aWbBfLew3YhjmD15Su1elvW9qmtt3lcXoEAiKq/LNaqvx
oPnbXOcHq8u7x8G80aTJAFjYzMjL+apUs4Nwz5UzdUT8mDUS/uyjHyUETXoprX3speY8ughkiBdK
Rk1+Mk5RTwfRZBVufSLJinoBjM+guSvAJqtWK8P11M+PLYyQPz3S9EVE9t8Px2OkLazFrAYe7P0j
rZ0QVrKwYccTScsEH4SO0gImS/Kf3kTzFlftEuu8oPQ8y682jCtzktQmtFtKGhVkGDIiLtyL69O+
Ct2GoJU6wvdDKKK4uB12zhCMUJ07MdvsnNi+jhYZHvE0y/R7yJPmOfMenTXyCoggm4ShH3hX37ol
UVhtlfpPFrM8m/pMbqnffEpkcfJi56LmqenUvgCUudETJXwHgTb56J39qBpX3QDqdyZyVDgzEEr0
P43BoLCrcE/YiyPSmtwUOvZYb4NwMcoyH8CwpFlHPvMerzEDaT9Msx3Jqziv+aspUJe4JsonpcLT
BVHNWfxQGjLlWVo9KRKhOtQjIsjU/1S5pM3REXVe2PUVJ625yKxgVDiH7gdWBggbwrRWcC4iHgIM
xoTnE3+oj9pFa4XGzaJ74CgRF22Fj7ypc6tnzadn17Vp8hqxAV+ZaG6/umlyzPQWrEd70MVsv6Kf
qRinxuMzkDasa8urXJq739/f8n0hjYSWusG1PPQnuLPfb3hoDgR1pjEavXewm6giI2MBWPvGE7k6
8ccosZwjNpp4Szhy/YRmh5aMx+zRluGwH6Gh3a3Yc6ZDcqKm4O7na8Ql1Gt17p2UxxYCnp6pTgHI
u2zCTVlXybmILe+bqdfwGoTR72iCaRuMQ90h02IMDUOWXYhVWqPLNTDaEys+tFnz4I76PscacKHB
zVLS/RsmrbDS2jzQGu5KcdSo/453fncfvuEV4oK5j7Ei+7ubwcxYVtt2OWg4ERnXJQ8T6niFp4pr
YghVBSjN2dpnSTe89B0Evbo98+dHZ4N5936K662MYKvHnek/CVRtR4S7LZ9p012xVZ+VtBePaMkV
kxFLUrdHWJAZbhSrfmzmaTej89gQBUXlSWLjWkvn9knPc7lvW9Dgv/+0fxFLeAjDPMum/LZZCC3x
bnvbZfaIPZJ83yC27IuOWHI1hX/rwJd3ZSnkNkri4FxgqwBCnvgrL/f7B2uEIkryLFTJvm4x6oG6
YFBDhJlXyIN6u8TwhAxStk47+GdLmNfQjnZKFqGcIXWK6i8gLlyWg3MmDKJ4neM02qEVv8y5JxEt
if4cJtPOrKv2MYzdaFu6TftMVgnbOCQXf3h0yvfFoOcYiEZ02xSeBBRhm/8tBpPctVvbKNv1va/M
RiOla6olFz+MQYksQo/KpiUXOkRKO/wCj3Yz+SQoDNt2TvNTNiKeWEA6ybxnhfLso3rOUfsNh6I2
sOXLFIWEH8TrqJLM7WaruzqawO6LKypk0fyIGyRbB4kNpWl5FZus52HeJDuF27YJkB8X5O0Q+Y/k
nWBeLHVvb2JURfQWQTXHIdSn5LJiR6x2YedHuyYut8GECSZpAWq62VMfCf25CbuDj4TmNmTIETQT
SZX/zF1dXhsZgqzy2COOpgNHhJHC4GWvU5mjuGqhcC1yASSQQMjdXttUCwygiXy4YXhyZVFde60D
6ORr35AojQhfWKFV6aYNWXceggwjDtVUEuf+QYnIa0YnK1gnxQNRPcLwv0RVIG+gNuTm9xe68V75
6qEIEp7Ofog2M9XLu2Lfy2L691GLa2rpbjtiGFYIOIsbjvOIdNzc/9gOToo/RWQPsz4O20oPMwIK
mulSZ7qg2osIn2thKyHwqg7Al3kINpVxJVie2F3r8Pvf13z/GF5+XylcA72Yx5bq/e9bx3gH5jFv
11lempeoHd0HuhHDaGo39WYcMvehnlp8UHn2Q7bVtNUbSb9NBYx5YAS7zNrDX0uQ1IX+SR2kbqWn
kNmlIiA4UcYos5/crRblLljDKEaA7ht/eMaY71toy5/imaD/DKpFnjPvbi3Pt0qBXqhZp4n1JLgw
V4rEY/XmVycJyGstT76/zLJKv1wlhj58CAwsgDGYhO+dPGIByL7NKCk2XYd3NE484xi3nntr5OTe
NNfAW+7/6cHIuX5XSglYO8sayEMBCSt76v8+EKTVtwgH3HJ3b3LG+PF3of7dKuHveQQdbo3OffJS
K14rekkwMp0VuIQ22LDow02ltI9WLZBaW5D2wWObW9XtllVDH5X48o1OS2qnFJiVrGjnqnFbpQ3R
NhSdpA0KYM7TfLxXyMSV60dBHyYEV4WeI6r1ypvemNO1bLUDrScu6GylR/QmqzGqdiod7p9dlXpV
+s2hEeRgN3A3iOlha8R4dmT5XcSIZZoO0E9D994u1mVR33Lzq4TCv8MtNWINaPrXpJsDDMXMyvra
m3f028zN3eLPFuxazJF9zsqIbc7z/VEaaIwscim6R1RIJMo4TFS8bCblZyEWjILeoJ6OTK/HpZBw
C/gO+FKKe8KNWW0qBA9XFZPUzfVBVWkFsXaPd5uvM7MVU20yYDnIE+t1ojVEy3u63AsdvP8SgUN1
NujRyi3wm6hZrDoZkZNdDUyZGaDXJ1+jg0pd/6kysr1rJEDfjZ1vxwzOKzjSBa4af2i0/ZgvQQ/D
QFu6bIwf9/LB/Rwya4UjSBxeOMAKHNRksI6TGj/PMhNs62itvMr1oiabNJ5/C1WV3tJ4RJ3zdzrV
1bX0/6ZbU53BLusgb/HwIAiz1s6CePs/zs5suW0s27a/UlHvqIu+iTh1HkiAYCNRshpb9gtCtmX0
fY+vvwNg1kmLdIj33BeFlFKaJLCxm7XmHJOc7Jqd7CRtNbKa1n6mnHZZglDA8IQ0xXo6huvAYmDB
9kHWu3xZJHTL/guBaedIC1bRYE+wL7AGimYIkV1DElRXxxxL/tLWlyxkoSXA8m2aRvbgR8Zx8SgX
UiKu0ZyYm3BXbvvlGkxAwzY4c19Hi7mqn9etKurTnb+4yEvhNSCmZ3PqKHZAJzkHznc/F5wBl+La
p6XpjGHs+iTx3VCnkV1pqgmaGK/M/0vj7PeTkWHIkogUXVMVDUGbcnZsNdMKfAwwAedEmypbLGJz
ikWnPsPqg4lUZvq+pnC29tgqPvdJHqxxKBtfMkT4FtmmWOSkQzR/aaNGwg/9kMqT4JZhpDwr7CnX
UXpim0QYXw5sUbFHGfporf2bAdv64WR16AL6kdgmFbedpTUwwKjKV0b4V+Ol9eUaCSkkbaEwOJIl
PpWRQZQSTtsWbvlklLdLj65mPSAC07KLgnLwMhOO5OaaduSRxduIc1h2xIO2/MZLEQf4FpGiajh9
bjpMrWamwQarJgXNo1C/LUi1BV2zfKfkZKXJiaEj72i/f7yySRfip/lWKNTUTdq9piqJ83rxWwNN
CXszZ6H2nLg35ZWVdwG4aC04mvMXQ/HvskyXd8t/D5QoPCZxjV/YZ+7HfkpmKODS3ThJ8UHRvHi7
hMEhTP0VUOLa+v5A7qYIwHaZbKvRogWhx3SLsiT2mfF80RlJW/AIo1npKdEvy+mwVr+d2v0gCDCq
pxL0lpyGPqUtbSOm/a+uEdODyUx+VHxawFac2GKcT27QVeZnOQDQD4qrlcbU9rXe4twpHJay3gSb
wtRG40hIlFNTl7ZjQTF3dAoF9wR+os1Dkf2lq1p/jVHcw9Jc5HuVtlvQJVuraTtpm+m6PZEUK3Y/
O60fbyycIEqbdKDRedxPBau0+ZqRXWCny9m+0PS35ZfspfpTcOYirYyGLD3tTNt0jG86jVAcS2/m
4laM/2tmsmVxinVOGI4q2rVDGiDYO0Ga9FTfmKGXk4aC2TtTJX0DRy22a44vTrYUuIye6gHHFMuR
Gq8m/U+d1kGdllj4ZVYVJY7omqJtnFLUBXWht6CsaWOnHH1va6T3IfyPu2AEol4iat7mpCY7Ut5v
6lrs10s1Bhx6tTnNupbZbS3CDAg4gPaadRiNMbm6XYVpgxaRv2enV3xNmJ1uFs+cYPkxMi38MIus
h86Q9HJqV9WTjBZnGAcnNf3ybsSxu4/KWiYNDcyOPKCPXLye9Wg8oIJNMPuy3deDGAZ9WAs/knxY
E3wHdX+GEAWlpHF2qfoNUoafLYnliAqAjzgfP0jywkh7N6eZuqkaTGhsrgymr7M5re0SskDyZtwE
XkdcLRWJFDDlGqZesMsC5QWjub47GbgSDI1CGK0zWMX3y2kGsulG0rAga0UX0c8A2tcpPGg0DPRX
+ZeXxrbFbvoXsOTbinjKbxNDdDV18UHLrWgHVYuwHwnPfNAZKvIa8ijIm2Jzj0bPXX4UahCduU5j
aYnnJYqk35/GKo2bYTsua2RB1tw6rjSLMnkauXmYJPaCLmhZqnYnhEQdmITUWuOEc6wlkbJGtO75
vvSgFQ3QSykTDxJH2wORuU5TNsGh82dLoxnrMF8Ue/b60HJhux7W9xKAXKMRO1evEYsUM9dB7YnL
SeLmXrQqNCcTlJ65QyMOGqVdTXzSp7R7on4TkS86KTRT9PapbBG4R2LWHoM8hKURQzKCLEOdonWl
+bAodJC1AA6rm+Uc2MXgc/7eeoiZdoLTCLHOLDMXHMSu8PezheW+qLCOpXiSYJ5Ci5Gn0bzHROMU
qZrTBgZ+SYUguF2+gw1VbJrAGFmIEDKfHoyGNt6yw+eYXa9AtGEwGKidGFL8CIAmWpmT+suiuYVX
VsTZWLY5uaDGFzrDAp6GSr5H6eZE8pDYgZXpt174Wk9B8ZQhGWmNAc5j3L/Vc6qkV0TNeszkcLVI
Gjqfvnxb5RaPL3Ei0bwJWJQHYYGS7XTv9Y5qSNgn5qYbLGO1/Fq0MPKe3rumR8VN67X3kkCrm6IF
cIwouwfbcxOFUkoLAzrsae9Rx4q5xdXNpasJkcJdcoM/irK5AtxquTpSH6k2aFLM7eScrIwkZ7Vf
aHlqlNOq85ps1xMziQS+UVeo36KfEftgVAoOua4r4CsEDbFIRKvO8NVtBPh2f9rUYlgiTl7Rozdf
Lb7LRZGt9Fs/tchNSH0ObMvpdkDF5ZmEiS+cOFlSK7srR7IjZwU89e1ul/ThjhqAG/rt7VJkYkkX
btuKdhG59Is6PwlH9YZ0vNuo6VATzpI8Lax2WiO66hjw1EZKd498s3GjDtQjU+lfXyif0WOeTBKj
WUu9DaO4JqURUlBZg3iM0DZ7CyCvVoJPIsQKPGPhLgX3dtAgltulPjycpj11kO9AEyT7eC7ipkGu
3nw8lRnzYer3mYxgRKqO834Ax6CI2+X9lmBCuDTVqeKtU9FS9zwK40HAx4Nyie8A9Ig2nDDtdNIy
E1tGl3OP/yl3mEkqm7OVN9sHOpdRyjFm/jGXyn6bJjqaiTlaU9CH0Z1U4kqXH3EoN6uyKIXKQZsQ
wQZEwb7kvg+q/ItYzfogJDSfDIRX65Iy41zgt06DSp6KceUr6P8XrYySu0tdqxeUQzVUrHel/qzR
7eQk1RufAoE+geqTxvx3JTn2X0+j0EKNquUJjY0GRchyWunL8IuEDmgL8Y0MoFh0F+6bkP8IYiKB
Kk0oNwvv7lSzNzNJX0sxTbF6Bsa18xd02OVh+XH5bqzvP75bykVtYt5H0xCjlKKLknpuZU+EcpTY
bY22BdVl5qP5QZwhy4M/uIgIxWT6KXeogNJG22uZp26tUJhc+FkthpuhWxmqlx1DLfp+mhLoiCUr
s2iJ0UMZDzvKo3QPr3jeE8zQ3SGd1n3KVJrUhGgvkFnknK9xZ36GUznuxmACxT7rXJcvILWrexyT
+rVDhHKuVoTEJlMXwKWN9pniwFlNgGkXxXlHAEmkV2/LR9Ui+THNzemmTFrYzprYuJQx+oNWPWHO
aaQ42egKJ6Bcx6HfxeJ0QD2SbKoCMpYcDMmn1C97J+r9TaR4PWe2YJsFTXtnSaG+N4h8hPgQG5+7
cPikesTKFL4rE7gWUAP1qyvWuQtsHx9MlAwRFxLbIxHZ8fun0OykwUqyUl/3ffMDgIb3qKq1tfM0
GvojAL9Hv1Gax9RAwyrq1RrBykDnh1QahomyV0fPdFUTGXaV1/UnY07MIWamcgbZ2FV5mj5UeSht
dKLribmZTKbGstp6c2alirXmRIUg0JXCCKg3vPX1F6nW3WUzYJYU4yzga+uYdD+K4pm5RyqfbXOA
QgRfqNMeMbdOfI/qzNsZAK2Q74aS2AkhG3a+tpzjLfoAaeSh4G2UnzHC2ysPxnx93s9i1P7QiNFC
EWV2BmfKQLnEGJ/qBrgUCQD95MG7GTPInGU6aoTJ/fj4MVz0khcvR5uPHTOWflk5MzoCh5QJiQyM
v8IGCfz5EeK2gW6lahtPUae7fiTaR9CfyDAEta77BEtWiZvrkrBBpVgSqLmifHuIOtbcOKeMaEHQ
WvQuRm0+TX09nn6S/XaH5XqiNwCEe5r5W+BuaycpjWu45stByG5W02HyUHjSONWePWPCyGhTKKes
TyxAOK7lLbHdHhWuml31qzbHHy5fQlosh4iSS44YtyND1dhPYRXuA46+qyQRhjskwIibJU1xFInD
VD8RR0GpI9wAExTtVlNZqBtynAWznlAboNP0hlvyc+gBYd0n2cfazdUkWpa6+GxVALEiCUIq4Hc6
I6YAN5FoGCBF02eDcv7Ry8cjjcPgewZ2jYL5+LUJpslWILKjKvZpmPnBbLf+UuMku4cQFF2TD5/3
f9H9cCgzJBH2JkdrfZ65fztai3gzR6Gl0RaXAfTkIKxvqrrKaHwCHMgtM7Xl3jc242CMu7CO8Yql
FVZksZVcbWTXlOr0x4jU2fZDVvMRlcMQj94+HEX6NWmcfmpr8F0dTSBrvrRprshXhHwXeA9LQQJt
iBr1ByYhhsH7jxCZ5dDqZqr8df9ry1//3cJevlu+ZCN/EgntuJKb/mbx9S4n/uWL4tXqyoBx74zo
pW96Pc5tJoI7qzf922lA4aQJgeU2eBmXXj6nZWV/2n8qU/OwFOrKPrdTAAq3TMV3kkdVsyGTh3ZG
iHGaws/iQow7Pf6MG+evRpZkxp8kaq/cd3znWmKxx5x4QHPG+qdWlxsAp9DL5p9GXUrvPp4QLpcn
RZEkDGtMQtS4rEVs/9vd9ztlmrvx6hpMVG4HWovAWgcfpPupm6BLve8I/O2asHR1hrX7tzDYUvuN
11jNp8Vdw0ZT/B4DLdkLsyNILJPsRvLy+tZLZfUY1+lRwTUSJpFyo48dCN+OYryQbcJ5u29azQ04
Gkocgzdd6SRcSAUZGwjHLQb23ExAIv9+bMQlcdieWqMnwSJxKqejyxPZ3e98Iyju8CxkmzpTirte
KxDyRdVzT0cD+W3aB3DErB9FEuPhGazCNpftVgYIABIllefQ7/ZLYkehVYMNQSDaoKXEjqga0laE
ZvxC72yLFXNyIqC7bp1oyg2yOPVmmr9IBanOILXhtijYYNJmPB3BpiFJQJKoj9WMH8o9yEtlZ51q
uqfiQ9BIyBN0dA6+qDA/qSS0J/2jFAf8mQiIbTnZfTxUpMt+2CzDn0UiFiAd41Sk+22sIAyyxLiN
PCAOY3+YerUC6mggXpj7nlHxuRPgUzeqsjcwQkFMHaeOPFXRWHO2zo+LrR5FTbhWSksgmqH/VC3x
ApFFZPWsO9TCb8pIOsUKFoBxw2lrpbfeQ9ENyfaEsub8TcCOXJC6yP48S9RhTTRyTK2gq7cDGFsU
maHYrkYJF8SkoxOUR+Y0MdFGTjr/Aev2xVRhe5Tx7CO8X9TPCuo0VMD4rBJletIHGnrKHPlX98NT
aMTpxlQqrNZi37ulEg+r5fS9dBBEGOsOxpJ0g4Q9YvPfUtxqB/EmZufgWkrITKh6TydeoBB3TxWZ
phw3/HjbNwZH3S4hK3LJbM168u/i+W0ODUqgthsVN5x/JNNSuznt/iu9+ZnNlPqJLJTb5cCezD/G
knIHPlHfBYleP/NI2otiqZb8hmMf7p1FoIYtnRw8UZDpRpvjvogpevmquFtKystZoyOF2l6qD5LR
4g8HVwp2UQJWICUgsTrtloiwz4t3vvVyZbP0GU4nTAyDyq4DB2h5KtWrGs6MK3nB99BIvrTT2OwX
3X6kfFmG5f95F29RL3EXP/JiBAcbNGc//rf7lh9f07f6v+b/63/+6v3/89+3j5unD/9g6zw453/w
7h/kZf96W/Zr8/ruBydrwmb81L5V48Nb3SbNf/I55r/8f/3lP96Wf4Xe+Nu///kjb7Nm/tf8MM/+
+dev5jwPmd3N/8R/zP/8X7+br8C///kUvP1j9Rq8pq/1+f/09lo3//6nYMj/0mHnsmkHeCfyFDMj
UnqZf2WK/6K6LgLfns/W2vKEZzmwVV7V+JesszxYdMTpLbNJqPN2+YX4L4sFhL9nouWEwwT7n89+
f9p5nu7Wn7NKpPctVE0TkR8jRDPYjaCrgAL0frpWEQnUdBxyV1a6b1GZkqRHed2N8aYc47Se9n4A
V8fX4Mq0Jn02vyWt0cyFnTp1YFtms9WYSCu/EUNHk41gg45PuLKmSO837ac3yRF2Oc3iQTu38zSy
gRtd4/muqCauE1Ok9F+Wmh3g+jzqUngglNpzeoSijtlggc3gvm5GIgZoFZR26JON7TX5QzqF4lry
JXn32x3/66L+47fAl+Uw/fcuf3l/mmniPzFwNGmUOd5fxDxKR15RylyBcyX5n2m7qmk1yZGlfCVX
O3OqIKnX/dxfEPHxrEia1+xGVqdj2FblLszaa8UaXvDsDemyQgVA55R4qTHMmrzlMBhlblCBUgYq
/J0k9XtPhENuyuU+8MB+fXwN/nCLdEXCD2fKFrq4Rbvz21o1+iFxGrlH+CTHV9fQdkmCL7XGTWrm
ypXr/cfX0kyeFxRB8gWkJwNNWFaZnrotC7xTB/URnMKdp4PcQLZ+TYQ+P+9nF9MykNtZkiYjMkBo
8P7u9nI5SY2cpS6cnn5VK54AIkt8FotUZJXrxG3RBWg02xjtASniGX4WqE4KYRJJSNg0X8Lab9ZD
bbRwbCe6UgYZyrDWmkNf0VnSInXLNJwdAXSPtx/fFum9sGMemrx5pKb08jSF9upZI28wkqHV5s0l
+I77uhGGhzwJYniDiJpkDMS4sG9HIUg/yeEzthfgz4mWXumCzBfo3WhUqECBVJRVBP7qhU6Gi5qb
QtYzNoKxALhBwsIIuAPRZG50BMxR/mw0Ojkff/SLUTK/Kml+7Kt48YuHUlWLuG2EPHUtytG020vF
btR6T2lCtJEBBlc+5B9eTsEvKcnAIkz0QGcTKWweP5JMHxv9QJFfzJ9bZEusym5ZG9du6sWIBKEK
3Y4zOKdwjQXi/Yike05+ZVLHCFNHDy7wYK6AgU1ReY/1LmOKG2yG7JvW6Me0qb9VpOWsYq9R7I+v
sDR/prMby5Kh4688nWrOngyFVL7aVJPY5ZC5kcrIkSvL0dNXEp03kR98RpoDnoFItjH8mofBT6Xs
73H33Mle+PLxW7m8+iyuUKUYYxyqjfNjFQSEqu59rr6pkL7QVEjHSkFJ74cyMvZy4r99/HLvlWo8
VYoMj5iWniiC6uDI8/4G9FmrtoYxRG5JF9HbqymRnMohVKvDEGJDjKynPC6vzHqXTxGvaTGrG3ha
Wf7PbrraV5UlEYftRmF8B72THTcR3on+I279r2Gsf1dS5fv//mMC6Vo+JMP63KfUUnfXq7qM3N7I
Pg+HKbB+lXF61xjJgyS25Sqg2+hPwpV7ebEl4eISnCZBYENfx+18f3FhDHB8iTI+aFCsEcJJKkmO
/pCtY7n+ZpXP/+vPiNaBm8hWSgcFclYQFAg2i4Aew4AWC6cSEgYv8BaktrusMzCDhW9hUaerZBKa
KxPUcsfePz4y8kGV6YLPyix19tLSFAUwPA3fNdSxJ9cKvVV2UOVKv2mjVUMJ+VbPR+EwSN8j30wc
LZSsT2b1TQlRSVS6UB7r+ACao90IZSO/jPRZh+7ebw9mk96qQ1kfjREMdAqm05Uz/Sencouuni/f
RYl+I2iet8dfA5mwUGa1nP6tQavXkhAtxTTOJjO69oEvnppZt2vpFuV53G+M4/c3FquUTwOfPGHk
d7ATRhJE4NDfiQ1pr0OR3VTWAO8uKe/5N65c64sx9f6lz3eQhUx4aUDMuZuy7CnWuoT8XYp8c2/Q
0fp4RF3MRbzW0iEj7wOhxFI9+20rhKsJ1QSZYq7em/uYg241chwOO5yZVyZg5WJ156V05FJz5jn6
x/OXEsJxrAyhL7m/4gstjhc1R3zPJgjkWrpJPWPfxsWj0E+kWxr1I+XQeB32xToaKYz2U/Y9nfM+
6xeWZ9DXdbVSOTKv6iQwbW1sfpYNjWQm1q0kFCt4JIdAIq0o1rpXKcUqFQS5YNdRwHqqTVfKpJd7
/vmjzfstAwsT4+ZsbcG/3aZUeEvXHxF350tA52C5XWo8DE35GOV6ZMcBUJ+u8O6qoUucnvBm/MWb
MZJeFW/MMDsMk+MnPFYf3+CLZY+3ZuKrUmSEHXOD7f04Hmtqi0ksFJjuY3FD5ByZiFhPP36RP42i
+Viom2j+ZWpq71+kRZE0TMhy3cwrfhoeBlY989Z1EuH6QB398YtdnmAMy2IWwmKJVEWRtPn5+W3M
dpU21mKIESczQZtj6lhZg3/Q9dRz8GrVK7Sh/kHzs2QrDMP3tPdvtFBT2d3KdCeubVr/ME/QMKFD
Q40ZM9z5sqMp1Igk1F8ucRQtCgDIdHozJnYtTXdt3XzL5E5dTaG1k6z28eMLcUaoZ2XnQpjAL1C/
YRi1zvtDqVZIFBJnpPG88nSka9d6UdleYlQ2wMqNlJu3DfhmslaFr6qMOirCLKaF6ldfAcA9lWVg
ax469CZCCeF17ee88bd1LFsUy5ViH/u4SfvR2ikFOsZmuPLYLDfq3ZrCloTCgUzzl40vcsr3N9KY
UNBkPPQu4JlNGWs4pHrlSczJvbRUtvi+EBHqllSkZMluidtvhSdyRXMvxvIfyuu4Kb6EUueUaeQj
1YrXGvDTUC9fObhuRfIx6fkNVGfHnS4kd1wJfH/6pkvyJ0NrjhnLiSZlW7mXblWSgqRRtxFZ5Y5W
ac0ulqR1J3sDwAK6kgLdDLvmW/p/1rDuEGvp2BfiogfEKXwxAWcogfdLGVXQOQTpdPG2FcTnaRLh
KdGuc4TOuy1aUZmB5wg2Ne/KE3g5u7IwUxvhgeAobYjG2XNO8mNfN5g1XbWQ3FyWb8CUd3YRMZvy
TNwkSQh7IcaDSnWPqwrRITVG5uJeaZw4ml6ipg0dK7KeA2tEeCWSBdDpd0YrkAKhySRfgorLe3ON
c3hft587PXKqrivWQzu8hAWGhi6OCRUE8RUmlbi5MtLn3cXZSJlZDDJVApapi0NEkAZZAfMXXCoa
PAd476qPJyrA21lNvJGaFkNFbj7rXqXtEZAfNCWUbVXEEabFJP024YNKRqFNcnCCmRpfYR7Kxhwj
Mqx6ksU/frcX6ze0HSTBNPXpmUj6+eZX8TpRCGMtowVmqWuFOJx8yjZ9isyvVPD/eO2VOf7y4Dy/
orHsfjVKdPLZ5gwsYJQOY5O5o/eS9MWtqcDjmmLFTjuOW2Yr2FR2xLWHgxrnMtV3r/j/+MwgoNj0
02qF53N2dMdN4AUV1HlXyH3FKSpuiN8L95EY/AA0ojEnh1ctOMofBoWlQ+kgBgFa8PmnxrwEFYRK
KQJJBgMtyXg9CtFB1hnD0suUB7tiplxw9nQqyQA9zYai66hQF9724zu+CDXOxqfC2ZL5n9oarqCz
3SL9ELUN2jFz/cwgfk403EBWdwKkLNP7NZrCTs8Joo4ypHWAUxMCAL37K2/hYiHiYCuyLqJ6Yn9+
Enf+tioidGxZL3vINewzALe9wSYBtO/DppIJWEjC5hErHQCGMEVE2fm2hTt/fIlHblVpAJAe/LGz
LeuXFbBdUrKIc0Q5XRmpf3g05sKOyvlF0mktnw3UzgJPOJF37MoeSX6Mw+cETyQmOOU43yLSBq+0
fy92JlyV31/wbFwCix6mUuQFjeJTGTRY6xWyPLK1Ok7uxzfgz6+kmHOjGZfr+UkwUaMSICmv1LoK
3SKye4tHRMO/kitnwD+ONQrhTCyqJGmUT96vmrqSVEYl8KhpY/+zq6yDnpSJ81CG5DyroegKgnBP
cIJkV6b5OpWE1eb6tffwh/mYuikdAuRzBC6fC5d8I5zQawupG3vY3dUgcMWoWgm+fBwZcSt0FBYQ
NfpxjlCNPz++0GdtabY93FPOEey3oK2DtJffX4BuJGokKygYN90Xz+9jN4KCtIYId48R5GdaBY5v
Dj9bSd/HhKHhkRShMt6ZMj4QXVn4PANHiKGxvohWHWCblbybuv/Ux4I9+cKzT0hYn7fFupKmF92f
XuTA2ne+Cf4/C74IfdJewbdql/MYlXiQNczhWFfPR05DV5MiscXFLARhq6nw1ggke7QKYbzy+P1x
7Gi6yuJkIg8Vz5+/ySwYp56RuqjGplUa3w6JgW+h9/mh05qtDDSiV63ntrYwUvfTi4mBYEwIKP/4
Hl5W47iHtCAoYjAJcGo6mwjYE0YGACRKvTFW3EDboVrr5toJcu+JaEF4I3UJW1nIfEcqOLm03VsU
kxRYaYqPvhGs8sfv6OKcxBuifgNLnyWFdeNsLxq0GmwIaUaDyCk+/7F+jUv2Th+/iDT/K2frBAYV
BccKizW9obOPjfItCH3aLS6HsOOQCRtBkgk3DA4kcLO/nH4O3YuusrtpzT2SxEeK7LI9WBOmHSuA
TaeU3noSVorVkXcI4ObK2/vDY/3u7Z3Nll6gdDgHg9RttAe9mm6XSyAkbW2X/adChuNk3A7yLZkv
V7avl0cZzDuzn3NuO0LzO88yqMRxqAXUfS4WabSaYs1ihTpGiz1thZe+Mo2RvnRzoG22SksVZ4Rn
kiY3/UTfreDXm15GCdyVmXdIO2W/W4lCmqzNxtsCYAVe2bR7Ay86uC+XxuGV7ekfll68K7Qmmfw5
Ap/3JSN8ZtXoCyjhAKtTvICgV8TxTlfGz2Oys0boN3J3GwFsu3LZpD/eMLI9DBYDnLDno1boxxGk
MIgKIacgkqv+ugAEt8oz5XuJrVtsjJe0/ZJPD1MWG1eemMtzOPdMFlmFaG2B2jxPZa58BEFjYCSs
d82jYnn3HrnGKyknAX7MUrozayE01Q1Bqo7XJ9JG8sXNjEkTIvIePx65ZxLieU0gw4lJdD4RiyLV
2PdrAh52SYz7InFrCIW9N2ccdOR+Dd1rN9bWepjsth+GtTbClRB6SdtzAtzI8FqIrLjP2rtseDVL
4wcK7E0UPARV/yQYw09mH86bfeT4gH9Vzk1SC6ChGATHLw14YTrmQ7mrXwW1fBwkAs9VC+k7RdkV
3rHnvvv18aeUL7dPfErKTMwgKtDORev42x5vGtuOHCGPXkrEG0sMC/BswAhLqqchltEoz0yoOtl0
cfJVnLRv3AUse5K5B3phrDLZeDZkpEmlMrkJm78V6u7VIPpMqBVjluZh5sT8z+qxQUiD3MkpBW/A
Tda/fPxB/jD9M/0x4XKj+IYK1fvbpfPqSYvr1rWilO3omCLPtHgLfiw/Dea0Kgo83F1310oE6TR0
xNsZ+D88wb9iBZet6Mr4AR50MTNDt9HRXrEi6bohnw0gUyNxq+/SwlWbm3nU73JIzToOizoTUruQ
jINXajIpMLm315DhBhWVkUpZJTOPLes0u9DybJP4cU9OQds7efQF5Wa6NhK1d9FENRsxIFgmMD31
YDTmg4TXfi3qWoJiWQyeUh8/hvza0PA/jNFeqVRtr7eF3ReheC+EdgkHbJciiG4yGN6pYXyFt67Z
mlI9BZHa3rSm+C1txHijBManCO/fhu1ovVY7zCBpbv1AYombKBRUiiaid6cq1JQx/5MA0NTEt9NJ
Rp7jqKo8V85wJhG/XDvj2hI4KMQcPjnsp+KRd2N76sukHANgki4h8N9zv/8l5f7P3stQ2oPm2+fT
YG0mzXxlIaF7mj5IjSG5lk9qBRbI1I6SulzjZy3tCes6EalCdSzN3m08SUJfOUQ2FheivIKm+Vx3
6X1CnAiI57ZzDMjpGxqI31lDoSHhptn1Jmoucli1T4bVEKiZK2sh3jD/uSXiu1e9hz9424rtkww+
bR/CAwNw7BF2KFbHQQHLQJKDJfe3g9l9VUm6tI2+6TYkdniuFzZfpCi4jwyW31gbfOwaCkS3oAEy
1b1BpfjSJYoOUI7lZoKMnSW+tQ5CHZ3seDRU4aFWsfuokDnWstkTdUlLQ4/8nShX1ZE82A0FUuW2
h0uOCxhCsQBoDeXbttHlA8FIw7YmOJhRNgUrXxpp2RnGrxRp7cYwEuwRZhLYDcErUTBhgQ57InWq
8kkXRGDRfUFUXPe1H1FkFxT8nFij+Zp2t2GQFk4WTkDkcaIDKDl2JIxOFqaRVCuHtZgbvqNvR8Ie
Xbx/j9Cc6aiRjOtk+vC1Ews2YCXM2Dx2c9WIdpF4GxT7NH+tDXA2VaTuxNKsbgzt6yQwIGop2JZM
IRERrBu/g1Bu+Rg3BVmWtxFOBrXbSmVdOKZJO6nCSpQ37TbsyF+AkXHXivRA2l5gPVMZd93nKaEy
KYZbIQ5v1VgfNzqVYEdoBbfXEHIweo8DkQKOIQeuEDbbQlZ/IkO1zWl69EzS0svmTc9VnRwP5Qva
6e+EEpCuE/rjKsuomuDmIUDeqj4bnSTtke3iQ52HrD8E2pZraXeyFK+GViU8iQxuukeDnQZMlej+
XkbFSPcW7dV1pKbUfSxcbE0mD3v4Ghg8VAJ/xrimJp2SazHJ67FKTGf4XBJovkGA67aokRiL+jeC
Q4g7aocbhL3TJgS6u1G6zsbHYaxyL/o2duiMl+QNn5YDN63z1eQJ9kewa0PsEr2R4IUuUjZIWfJt
znYSO4nra5WinQeRZeuy7++ikgxlZJHGPrTW+CCne1j+9qR5wqorTdP1+tkJEHngVZviNZNAY3rU
H52uqOS12Dxg3NWAtZApCKwrWoWyKNmh5n3zgpbGYByGd30cHOh/byhOi1GpOwqNO9fzBqKxFPVl
IMwH3Xm+UYfODYOWCQCHx3aw1NbOxTBg3cqaY09daSXoZGuZhnw35AnlWpHY1eQZ6laCKj8Yb/RO
U48dxchNE4+r1DCh6uQwPfOR2bVKFd9Js7pbt6gpdiUUhOMQ949B3qiOgOJs5QOtKBqvseM6VF0R
1cuxbyWDkFTiCNpUNjZ93B4EUXgmYD50Y5/82moCdoq2a5vSyKT+gAUpxLpQVN7KzzLjtqveyCOz
R4xZUJpXvox/w5tCaR2O1QuCXv6s9m+zQbB2HebKYig7pyh/eAQut6pne/5krkkww2JB+a6OwVcW
1Csniy2Ib8lE2X03vXIGFxm9U8elt0mq9EEtaszbvoT12EdFogufLY4IXjj9qgyFWXIaNCCBVr4u
tEb52heoWNhRtUdyzntuhSbYqRUWBEoA7G8lpfwS+9JdYg7pzzwXP1noNsOitbtIEzZZyaQG0WRT
ioT4xEjN1lmk8lzzcFaNFzmLXzanBB+pef8tSSXb0EOqkMLEtRM8gtfTlw6l7irvBKYHw6CSj/W7
JYXNUrL6m5lMD3VebwY6yw9CxeZVLcOnQanLW1rU1cai5mfnFZNVXamdqyVlvEYxJtiqp/obTEeO
Hk3ebkgIKJtacgo5Ut6KbVyuwI0CHwpz2CA5tLNRBTyWDsxTEulIdZ8eADJlLpEL1W0rwIrDfLZJ
5dGwr2yB5g3F+6OgjIZRN6AHYUq5MEdZZgVwGpSlC5FaXqlt1q8HWcEsLmD1G5R+uolD/ShzmrAV
o9GpUyc8vujBiT0E8G8Itmb18pq9dLUWK0m/9v4uD8Q08iQVOejc7b/g1YRipJklbn83pEK+SpO9
3HEyj436QWC9nKRhJlFSobD6/kXQhhddnhyOa29t7UMSUYKrO7TL60X7Ullsgug/zxsc2MhQGbRa
5GaC/mo0vXCriVFLzKrQbf2y2BU8RJspz3QHLMt9p/5fys5juW2s7bpXhCrkA0wRCCZJVLAte4Ky
WzZyOMjA1f8L/idvS112fZMOdrcpksDBE/Zeu/+SwskUshjuuz37K3NJZs1JWhjz5TPkBCKVHTK0
SpkcdRULQOIMxUEFwumZ1uK1A4MzpxDJnTnGNd6mnbDNbWtWVpQv5g9iXB2f3CPzqLlzMMzVs9SL
86w3lDYzGz+3xjnA+Eufb9rio49uycMmpWhI3bdcl93nrZB/a4L+o6pGZMtDh+2DitZJ3QdN/9Me
6NnUt6rW5BFJIqguZuH4RdP+7Ayr8mtjxAKDEMvPe4rRVCMgVZ6MmNg4g7gs1mbch+CKp7/MFN6l
FO6dGWNphED8UAJ15/vvjWnGLKDZZpHikIJXxkNYmQTKZepANQ23MFJiZjy4YM7IzZ1wntKYZf3Q
+Fm8Nndl2jZ3q0FfV8W/lky570a7jYZq5LjuLI7m3vqW1xgp0nkkqmHAvGqmRsQX4r7YwzB60zKR
nLv295PNeWp242fYUb5tFSdl5VkpEsu9dVqh++yKf+Z51Xixu5Rev2yfR3vSr93UYm3b+vxZ9O2v
wboft3L5tlp9cwBGeysWzfVG4QDX08f9OTJHuaqAcs5QjbBJjdh65k/6wL/ItI00nfb0LweJ8eHG
QMvKwGxXqjDb+2BisYoWRWicRrg7mfU7o3ss9fEpnvFeuTvDZK63X9Bkb8NmlocxJaatWxcl6lz1
KW4R/f355/mPVpzFPPIvw7Zt/J+G/u+r0Oi7Vu3AGURA9pqnwp0gRYCAZBFWdtT9iXbpS0O92LNJ
hFw73E+yps/o+sexLVWo5WLx26xd6aUxs7fdZL4IEyRClf+mO3tmXyTMwBTV3xy3O9Zu7jxTZ1Nm
uOOlLCQJ5DtjLhZ99lhBoV6stbvqe1G6FAXpbJ28dmlmHgzwj385Mz+qb9HS0EJCgUYFAX3qfRNp
xzn9uZVGld78kJYyRzU0Pk+6kmiQVvGLHqA/aGUaAsKibDPFF5NsjxSw1t2wiSuPVTATjpJx9itg
7VT6SN2suTO0p9+xcRPQTLJH8pc/f2f/MRfe9fl7HgFtOTPQ9/24WVgVhCHUj5JqtrbSRxQt1KC0
345RHpYRRHncLq95J869y2yycj7Rr3z684+xn0//fiTuUchcwmwUDOK43318Q2HpipirIooZrmg9
rsveLU7O5vzldd6BTn6fSTx7NWZFDItM5/3kisBSVvs9zxJe8j6xsPaghn51Gu2TYs2vmwVZUWjk
8epUDq3TOMGKUZKsIdcrZnhAxVQcbPpgYexaJctioiKXQw2eUhXTi0LtimqFudGIFgPtpdfkauJp
rnIzmywcqTq8UWOADS/8Sf4un9AoGXzCjEBJjymno9TSzJOre/u/f7643HYdEGKgD8yqCvLdxjeY
M32eGNQt7ifGWOd1H1z9+YX+YyGN3oj7nxNgV3++NxlwyAxuXm95hJ1+eG4WxJ9NyLblwUpOYhwb
bzOag7EhlskkreqC3/Ivz52PM1kWVPjEVY0xO0Lnfd7zP89CZbLGTNNRoLpN993a5JUu/keLrrzd
Yl9JGOM5OaAkE+XGX977xyEdr8w1pbMJpHx6r7etZNyP5Czl0TSbGEmZrknBGsqyFTcsCuQlOZlR
9FlhHWOCMiihdH6ivHp25/hb2rvfNYVdcZIlkS2Sv8kaDfHhcbHvhjWENxqFwr6C+fcHkw+1jFtV
Nw95PvZeLtNnu13SoMvi8b4rvrpVb514zHxd++msKE76kLfV97hcj6uYHqtJt+lOEhIKRHcXt0N5
TFIe2OOCiqhR3MrTHM3fMIH7ayMysizU79nSGT45sGpbm8elmIjIAI3ry9IBrr3wwNVa1Xjq3BiC
/FQ+Q8i0vbxBkGMlEJxsUTzluYWPjyG7388zB1GtOaGzNSOZxTSkqlMS98f6Bhh7kZxw0BCIXk8/
p7G1zlm+1oGZ8nScAJZ9nRARBXS/DTTUeYsKA/QNrBt6fh3OTP55aErO5s16G4kQr9QyOSyavaE9
ak6dmTRhXRldJEu8orbw1xR4epYhSC0V81Va7RGv6dNMmCnQm+I+sUlpaBM5hha4ZR/OjsEEqw3l
ZlcIXUXrt5OGA7Dv/4EtRYVYv8zQ4BQXsaBFYKDPVoMPruvEc5U5FQJm6C+qojzp43QVoC1RPYI0
71zrYLryhwPTINJGeFE8c+AZNeTaEHH7DeTP67YV4rJlVRq6XY95vdZAGmw10RFLme+ue+ViUZR5
BpENcDc0uUtrv02L+pYoswIwBdeDwVF+yswvedd1d7lZv47WkNKSNsrRzLvgtxV6LIh7SdQyPWaZ
cP3Wxc6I1wD9XT9GQqbJvSrSr7LbVG5B6KhL3CcB0Sk5xIoK0WaKs3HovjNvjL3C6nt0V/EL5tga
3NpIG13ZygnWjfMwy/p+HIqLmdYxhdnGwWtPlyTOD4Tak8HWOCAyci353olL6jiehqnp0W6rHzDH
pkBpl+nO0ufxWowGNelkdifd7hWfMUFMf0HU0JY02rGopuYTAqNbPAIZNQbwOwiw1ICIP7B+5sT0
fYC6LRrjtpDN57OM71/mrfiOs5P5z1o9bZSXvNVoRhdyNhtlCZYx+zRmhQRAI0L8MBMwbtsMR8Yp
kYAPGZLXBWnSjRs/TtqbVKvprLERAxj0IFq4YNpilsEs4o3wGBiN7fbcNaCviZc6IDJp7it7V8V+
oUpNv0yUXOdpbk6u1SmQX0VNgktfhYx/H1p7rr4ksLGbRC8ApWXs6islfTRGFXmY+0VT2/wYmy3z
NROahpO65WWqD6Ro6p8JFKid8UJS1gJKJAlBPhqB23VcrZK0hl7rD5ttwbGZV3/odACjW003bXwF
W6p5MziW4wzRKFTBeaMoE85BJMk3JH3qeVTTw6IaFQM5oXozzFDUdgRPtrlBja5gNJ1cYgdHCbkk
7+m0GAHaPneBEeEDvksTm7tAgNDNIPGH9hK3wdDyJ+VbXr20xXY/Od16VLZ4PqUo12HDlFdi39Hv
VTqYgtZxAMVSfGEx3KJ61Nj5oBnxzXGWhwnB9z7/0MK82M69Wi9+41KsMWZadoZFX+t8BG03hjKZ
T1IzyquLSRzdnWEHeYsoBFmGyQhM/WkvrhJODTBzx+U06qCcHodyfYnn8bEpWV2lDDM914kPrtG2
hF8qhkd50B/RURmBLtVPEO/So8u5Bd2Os3cdXo0+1k4UV6vP3eTnjd4HiU4aAtyA6TbKu1x/3LKp
+QqHxyuqrvTVwkwPnDnrsdY4MmwrEw/EcRT3xtRU++VnYrAUTO9av8lLiCrMxa+Nm0ZtmuZwgjmQ
Y1S4WrWeqaEelCFP72BFG/ckql4loV01yxTA3mUIqJ55y2r6ZmOQ7aAfbLX/ZpB1EfII5+Kyh+pZ
pL+WUq5eL0z7jIAcn9BQUL8vzXdHnY96J8jYdgROjpqrOsn/Zq6wPzy490c2Ynhnp/Riodt//39K
hoWCS1uh1R2sxQAPv669n9jtNze3p3DqspdyzLaz5jSzn8YM7Ot+AfSkK+sTVWa4zpKVATEbPkDX
Am5NOGSQp5Tm68BI07NJ01O7xBcWKxToMcIzOCCO6DG8Dv4PHz/5ZaBoQPxw8i+LYVxx64Uag8PL
JjUwC9o8QPtiT1OO2LN1LVkjZY6ZNBTOcBR1kgRmtkR9al7URr9HxIBHoahhBsvlZEsc7dpOqNwU
rvuZ8HkzY543Oolg9p596mbr28CEPDTGoT92RgwbayPJnJp2PGT28n0Bc3JlSJa0g/MiZ9i4Mhb7
bnGAwz3H8eHPRdQ7Fg0VOoPuvWpDsM538UFgNA9t7ZqE4B2ksuansdvWu96askDsoYtCG4ZLCqOx
4liMWFuuZ41jvdZgvzsESVy20f2smu157rPjWialz/VMpR7bNefSIi5Zqh/0SelJe7CdI3nVpyUb
0qvLER9MGyEOa57b923Pp/3n9/WhKuVtMeszbdT4DETeS9cHClEyKqR9SAezDvt8+zEA9dEqp/OB
qxWeSmBlhEDV8OZkVf9SlX+8vvF3YOlmHg2jH0/Yv69vg467XDbm2WtZBHM5R2OhnuZMmoFGAvj+
fP9LP/yfL8g+lXhDnJQfsu5iWQu5lrzgWIr6oNRZez8gj0ROsB1sLLPnv2nj/vMFBY/gnXG+t3n/
fodF7RjmMM/iwOTy5Bg13IbJXIn/0h/kRKYu1o+/OTc/jEl54mPYRIe3r+Q/dM6S35kNi5ccoZZ4
tosRia/d/ktT8V+vwteGX5NPkaH8u5mKw1bLmqxKHEwtee0IsGZr8dfe4OPFCfnTwFlPYAEUtvdi
EpZ87EjzhreiGmjCXWRIaurgEdYekmKAN+0mqbfk96Uyf/7zbfEf3xuG310LYO0qoA9zkwVLUFwq
EF0beWWGs8DGNs1D4yRAdVQ1bDecAH9+yb3N+desYZfKM0WmQbNQT7/HQrH7TcmsEfZhpq6ZzTUS
HBa+mM2C/Pgu/POLcZn9x8th78XzycyB7vvdldlklj5UsQEV39ZJJ7Ggn8zp8LjKwjn2+WTfs0GZ
9yuIhL2HjXMNbjVbUIc4WpVW0Mfl9g8nMovcHQFd5+V2KVHneKnK9g6lB9mPdl7Iq7W1P0DHsARU
QaEUg2EFjQ7XbF7bL5j4Se+R8Q0teHOOYSPELZGmUrJeR8VA9zW5905S+FWXTAHoPRAFMxd4QKRR
4Sn1wHSRBYw/a/VbTEsLzlyZAkdkmV+WE+vNWO+8Ul3YOZkk7RQwLPU9x1QfzMd6pLEixZHlciVD
XZHPE3clPcmoBkhJx6AYxlNmV9qds1BjtCP0bvLebsb+lwZYy0xsQZD3jOZFM5ZB1lpEFdunTp/5
wTMFGYVStxDnk4cVvnukMDQSedW9iLb7zpRi9chZpejuez2y5Ipe1Xwj3FR7Zj2WY3VwlSORmL3+
0GvQfXVrjMq0L9FhutYd6VQHdQG5pvPhPSxLSwlSaKmHS0kA5rGdaMrNif0alGdbLQZv3ow4TBty
jBYql1BsU3MYSnDTSW4HZkc+6qINfi7yhaVAe2VxbHs16iV/IHcjb2f7GM8NlNv0UR+RuinARP1t
oibpu/mmGyMI+5a0U2sNelHJc9NnXxV97QDIz3Go5SvuH4sTQrZXdRE3pV9NKiw1P2cJ649VImwB
LA0x3RgAUbDSDqdSfVGt5HXdBiJWqvoBGcY/jfFLiGm5QqOEQFcxwkQSnkhDhK4p3bssERg89fqQ
w4rgWIBQphbai0X0os89axxdgDxbzh841IQ8SpZbkVXbUbrZZIUW2dXuYvVAgiyQ+Zarh+1Bdu+Y
dwtps8curm/jaK53suTy6N1gdDI2naPIPYROzBsIbTjMk6Ec0qycD0Zsst+EjDdP2D2UcnglHa05
tbP70uWNdoorvh+pR2Vhg24FQkqm9qdR9GVQFO1EllSmXrvY+bxiLSJot4bwlOF36SQjyN9U93qd
jUjP6h9qWty0folfipeuCfrZt2PwxJskGtohe0UHherBmnIvUlHgV6T1Y4bmnUCwurqxMWKTpmSl
SYTPtvhZas2BSFIzUOssmhpAFA2hV3fW3F0zl71+xl7uzHpkxqBlnK3U+MmvxHcQozksyGGd6wrr
W+lG6GIsr7FMVEgTtMKqbca7wdiC0pg+ZUucHafa+QnqWDwhJ4qUUb0scpmPaf2i6Up7qTTEzvuN
5AwoyMCTaAwB3OHQGHDJCFHCXDGSvY687GW0Nvs4NArLUXtVAyNrFlbZhHuW+VDS09KlFybNTjUV
oVuml4IXujdNeUwng0XJyORm1ZUmXPa1a1Opjw0laSCsorzLqv7M4En9rNjim9jgPTSseAJjSWzP
6FCNuFWqfUrtqHXQI9drYwMSoIhoKpP5WcbLGxifd2CzEcohubXqZIdoQZ/KlW7MUbCH8om9ZtlC
tV6l7WHV5sDR0zzYSuVaGPkUyQJvEaZiAsnysLY0mHYMc+Ms0aJkK476KBSvAzlpKKWfqeUTM4pw
zeP6UkNB81I3rtGDbUNI0uXmG+YpzjXyFMmtOmily/2RLZlvLYTYKLmI9IT1eKGN7MFpeNaMHjS1
MjU0ig3DimneNdQvDh4tNjlMDhtbj9pZyULQtq9imqQv620K3UmO3pjYT1Y9p56oCFiHDmnRIhpe
F1gKYXlTvhThNK8lrHSSCWoCOrxJF1YwgwJ+zZiuaOicvEZU+D82HV8V0QAys17Qjzug0fpnpAIb
mugZG4+p+H18rHpy2zqZ1dF+f2EpZJ465PRm5sIVlFnKyVg08wFneoTyBzUk+Ror3rDeltMl5uDj
/fg0yuZNyiZ9XJvi3ipetVzXT9tSRc1iVbS7Lj1vM7EcxyC+A/sP6kFbWViKPtl8pV3f4hatB6uj
PCgXJmTPNeXLZ1exZIhvEkl7i94lfm7MTvlu2V5vttgMtwlNX9sxA7Gyz6qGIT2GwpDMJiPNXoRM
k4MyI8QzZXfPLxt8/1byTLvOFKOUfQBL4G2bGZlIcy7CXObXiaztkEkadjtl/c6TSf1cxivpNK16
QEe3+lBERQgQvd4naRjkNpKXy67jNTJ5NchL8FK+p4OzaZ/ssv/aFyiputuqbzIwawVjvxwia2Ch
WKDCu4LOvk6t9cjalSfPwOG+OnVIw6JyViU/Kl2tD/oyJ4Fjy8pPx2+Nachjh9bMI7g+4Ix/daoJ
PxrvqNAkYxCuypTZgrdWPIhap3C8dcqLQ4uCSjOHN11a6A4rLmlbLKAHkkNRuAcdr+gh6xhqxErh
S0VnmMzG6s4UtXuZc6ir+9nvrHyAK6CJMG8dvoJYqoet1J6UGdRGXNRl4EA7DOKmLhk/MVp9sXmQ
HyDwTqQiOJQ6QPzpao6t4mx+XqrPZlE+mxv0ikzbXZ/47Lws3xae7xy4TVUu3var/DmnSXYvhf26
2sWPVS/af3isfHbrpoLbhkXYLLNozt0vxIRoEUD2ghCRTvXMVaseO65jVhoqF3jLYwNJQmCPXXeq
17gLqvWfZpfPNHX/mixd/MgIElLnmGD0dA6JxpG2pva5Uwi3JhijC8sULyXrjo6ZKtBLTsbIcTcr
qBgKMVuywHen1XhjhjoEQiHsVUHRcE1ldy0S4h9w+gQlou4IghrZ0FOfMcoah4euEu4lX9pDp1j9
Kc20kTmXxBT/yjVtnfpuIbRRt59nE81n2hjrbe4e3QEw/RafNUGcU5o85FVrf39c5jX9Vme3rmWa
6dqE+apr/jZZ7qvs7FujzdOpYwSkLeOxQwx9RRV7GqDoYRKe+4j7oQCrFc8eY7oNmYqtEO1o32x1
tq5D0n5xnHPHPizgmh2IKqlLf5n4vPu5MC69HPfsTumTFwxCrmqf8vhKQLp9IxjuqtuYVhOCIb+h
MR87M3RmrKUVIk+vkDJHkashUFybYGBmSV7imXNMP1oSS4u1G7G7qbgZMAihgi0IgwaGlwspBA/9
YjAfLB33QlRMeVqZDShpWoccBEMAgz2sWb8+5Z17bhx7uU81Cs5atkfOUN1DZxeM88s4GsnzCFj4
93le7jddC2ypKtzIbUdud8opZxRPuiNfBLcdY/zeL8A6ePpi+MJQIpcJfJSAryYz1PHyLoeDXImM
STrw6iRePc0v1iq7U4z8q1FRjHI5w1FhlqmzVL6qTH9ZcwRC8uQbtplnie2Esc15QaKEziwf8WLv
FNeSy8vLMQd7i619LuZuudhWzaHt7sLMmlCWMq9ft4IjvklcAptwqJJZbWCpjePjkvXtfa9P3bHo
mx9mVb7wuH/e6noOuoKHUAf502vT8tPatzDG+SpRAnOMFsYzf199iG1ebY+aV2YmAjA2qkEuCXUe
DePcr1/2kjuvqfKaOX6JMYSHYtEY2abmz6Z1P5tzG80aBs6UvfqtGtmMFInutXqcXxJu19JvoYlG
WlVdBr2/Y+P2oxZca4MhS7/Ej7fnOmZsUqp9F9VPwe9DMzX4aMzmKxDPn8tmCT9Pp/VQaK7vGrPH
qteiLDNe3LK/lCOXajkzcJupUak5LjSwJwzt0wnVdun0oVb1J9G6TL3HNAIa8sXKO6p4gMRePiav
WvM89wmuzFIoR8PAmW/E+XTYEnZLSk7UVVWzfsWmR7VVaV43aAMiRXTlZXq/tliB1nJl6t6l3NpW
A5E4tUnMsmTUbHZ7TWY48Jn4SlZEem/naXaeRoM2qKG0tXr5K7Ht2xqPVjgwoPGWtrApy3/ywyXR
2s+8ypiodCQkB2z5pHi/v+dsHjDM5yjF95Iuqfi/x/Hcx7v5pmPY3U0DQs/+ZsRIuCc5/4UK8HF3
zGzKYkyGiGJnX78fBtjkSReEre6jv+yZQLRXu7Pqg5n3oRPP02Fwk1cWVm6AOK9KnZqdQ/uXdl37
DyECUzIbNwnuUdAe73xQ3KZFz4+WRb3aPZcpw4e46MByiRfNyR4bfY12QslGDBhoP6ZK6kRrSvex
0IStDv5b5t1/2d1/GCA4QB4oOWANQRUExPPv0Raq55EHyZRFwzB/HxXtWiHS+POU4sMU5t1L7Jvj
/5l/t9STcSpnLl43coSGL61/S6zdxUqRZP5f5y/vXmx/v//zYsjM10zU466nbR+R9N1QF7JvsS6L
pvz88/v6MOrhpYQg2gZJAn7R94iOBW1zarVuFkl7I/uuPqOY+kwH7A2qfP7zS/3+s/41VuK1UEEz
ViJB5+OAd+2xEMba/rYWIrKsHM9e9qu3evOQNE1xSxAIs6+WYYn4gzwc3CXGdEUcNfTc/KigjlO1
5DwB3V+T8UNMbMFT5Jm4yLmoZMFqFE+JN9wPkk54MrHKje1XtDu1p5hcqWp871Q0y/BpD/Y8jHSQ
8i4z8ntzJSC1aoG8mQXzjgFmNdr0bULYwio8dujpU60lMiXNfOhK019uqN/2/3cfC6oTvGI60hNA
wftX9D/fdlcSx2sNWAncSiUIRmPpa/ipEEcFJZEXCyqjXkkBYxjugz2WsU+2dOMbdhPwORYepd33
cUIw2TjigsP4yagWBCzVLjnnsF1Ehqur0pF895jIl+Rg58Mh14R8qNUUt4CzBbqhvuZi+M5z9nlZ
mFGogAo8Q4fOs0ue1qZ87gU7UlzbYkKukc8MbGLIBX++QD6eblwUOEC136wELpV39/GO30wbspwj
OSIYb4YJAVzbfaUg7YK0a9NgnEioGM3mIV+pUhpzmDANTX9lVHyEqYJZRCuqohlEqYYG+d9fiWws
nEBIAiJggyHNeRWRU00E/LZv6/Jv1pZwxcRpSv5B+mNVc6DOfB1kJmh3kqt4WjXrKZ1vlTHGZ2ED
4hLwU/LWfZlie77guAQWaSbzkejQSLUH+aCpmIv5D3ZW2rqGG+2Tr+zrKoJ2/MG6in4Yo0reLzlc
0mHawpYRF6PS1DcaSSoQumcWb7uAru8OCcOr06AUERN9lBqmex1titEVql/3ysh3PdQOb0AvtDVQ
y9GmNZsvRuEUISOz5IJOYjzhJVuQlbA4JtPgkMg4DRFHvtYjHuh2HwaTnesT07rbOPZWXEXkiWNo
4h37A1BGdijdt6LafiRGdTamtvLnnHBrulPHx8v6w4zxEw0a46qMousQz981k8eqOauSVguj6jaq
dHqV+NaTqOwrM9qUb6PmSg+BXBYuMoMCXkyHbihPZTY+Jwsr4SafGas2Mf/U+au7aegJ901xJ0y/
tJLHdPlHNSYmZPWqHiyVIBN9HMO4G990N3l0qvRRJMvrUIif9lc2Gl+LbaanEfBzZ3GBlkNhXx4Y
EVxFUbZeVwO0xjJHm1HaX80MimiFLR4/Dxp0XXG1IF7s/tAUaA4c2iHel36u2lmGSku8pFSQ2FFe
+0lWFGy6gZLQBy2EKyhm8s9gq1gwz465lL5eu2eTS8XLXKAy9dj8cFfjy2/JeWYub9lmsauHoNKp
+Yl7hhwOqztDUXxTsv40984TnF2YG8NxGZDODZvyBsAnizqjcsOfxbL1Qc/n6Wm76K/Iu/Oq6zjI
iv45i/Ms0IrhjuZ+88pmRsBi5l8w3xNRitu6pEo4NDjYyOOiVzOWEkwXmUvDhJwrtTpyGeiHPGMX
5kPdIVQig0BWhK0TixPNebS1luNzXVHpuRgwegUGR1m+SoIEyPYT97JYWk9xaJ9nk6jWrVQ/D0Ud
OSlBzHEut8Cy+WVc8WdIZwZwMRw1FfNXi/GVZwM6ove4CFPglRD9COLMwcWzLL8E+pjQZdPL9S7u
5EZNOeCqb538eR3kc9EN3wusCafFrp4sU1nOoxTdIW8V4iUfx6lN3xQtuxfQArzZsfOnuWku3Wr2
l75vuHSx6IQjffXd6OKrXVhj4kJojGgxaQH6SjUjaaL6s9X7qq+McGncNSImAjtBDDJdbq+anf0g
zEUZ+0dWQz9kge8ocUYf58MSxHyZ4HSPc96/8YlnYYfswYuNTkRaM36y8pZqFGKvxzRHRqvVSd/m
1EKW1X5qubbQ6Uv2FtZkH1Ewfe9G2R8sBcoBfh7XYw11qC2Ciav5zMBRnNrlScQMQV3tRbFqyEbY
6owsL04Zc92UsAZW4syDUco8oyZ1jrkxs3hXOsFCBK3CwCqiJDEtbbgzYvmm2+qjin3/LrO3Kzmb
xnFyPeb3w53dZWFT1FSx5LZ6o9KNgc28ymMhp/1/+ScrU55Pld/qILm0ZOLxvO3xa4Tksk0A2Nw6
X7FMQmVSUXMPreLt1TzDO63wwcIQemlf1DLTva1k1+nwnfp4XXxEXc1xSthhFG+WtG+KM5yH/pUe
+EytOhE4p+tABhFoU1lXpDz7sSWpHxqAdNo2kYaG2VIjDwLL0HTL5LOSTBvpBViqq8JiuNXpoTk3
+WvdNzIQrle56jdtqnu6UgN/XJMHWZ6/FSBf924xLFHVIwYKB8CzfKaPCRm0DJPGc0J0ylF3v5LZ
chwcUr4lQgA/7gcUC2BE9RUxVJmPDwt0YMOYXyWCRjpjvgq1bo5aNrOHQhAhC/4sLVcuY6VanI43
cs+dIBsV+GeNxNe5imhZOj+vChwhzpR4AgJDplk8aC4mSqlA7CY5Qy0+t/SjBZuSce0q3N7FyZhV
25tmgCf6WPeRPlgjEpmXvEufXHfG4rCkBLkwjRrGXcuuoohiuZWbq3ki5FtD9zPHb25m3NXN8LPU
ia/bqf344NybU6e+GHfTuV0y5OiY8OVDeqisQoazOWBXqph3ZhbYxBb9zgjCvIHZOJmXmDmU73IO
eCJnpDEogKYW1uxgHduVbDrIaBpmN1WfO38Y4vtJ73F4l+yCZG466IcsdEI4j6zaeGYYg2hdEKk0
JXVHnQkMhQJaD8pkPcuqyRmJiMln52cdxji0XAXH8jY+GmmjEQuHj6at9C9kh33dNNyl1cqTfmt5
QGUjaXqyud+KnhACeHmKGG6EfR97PSaKiSNJMXjzTfymru23JEkebYSd5778MabWtwaXUmAq1n1f
6VeZq/z8bIUCLXd8Z7tHaRAKmbcHRtOdl4llQ3IrPhl6L3gYmuOlcwW0stIJRrV97oph852OrUnM
g4CLufaShrvKUuT3EfiwrY6Ptq1fl7ogTlrLzkVvqwGGXebgc/IIhzUYU9aWaqJgKaM7C5NMt/3F
sVsvG1B6KmhrAlRb7k1VzC/NLCC6F+mh7SV2MkUgidQeNlHUYWmvXHy5vJJngSDTLsDUgqrzyxm5
UK+2r3GTYC+s3NuqycMKA8CrrQZLKBCCRLkpM/UAOz02bMSWe61tfur3/YiAghgoG55I8xzn6XgU
Rhc6hFKST5gT6io6hFsQAcVA9bAickfajrR3O+EKpxbHMUQAVowfO+sxu9ZQ5NLsjvXEN4MERz8l
ANNjfYxCH1RHYiTH2d6D1fKJkfuG2j1GpumzaKNzbu6mys5Z5rNMQ3PKlEkfygO7OYJkUogDHCTa
YahTPYLN12VEjhfizsRJ7xfq2Pgr2ZBmSiCj26m/8oZSDmpykK66ybNse+urCh4K1x23IU53NbkK
5X4U5fOwIJAQDjo2FXvmIEuCKYkM5W2mW6DViQxUVX+AGGwFCkWgrxnzTbWbntEv93NcwznRKXrJ
g0/CIbcuMd5xjsKl9wCNTnfVRsAIsOZ7qp4myOq29Q1iStSOpcBUbQPcQBZSjPdw3CjsOtr2YLH1
PzjrSNia8yrSpEQ9tqRR48S3isHfwemy1UckSzlgbchGS8JTNXPkvKG9gzV4Vhie9/iwD9goohTi
sDdZzVenzRCeODO1b8K5as8MAWNvYXTLuvqQ7Cs3Sc+EcdesWGG3xN61GVncrHFYIWfPudE/aRvT
KaKL3hACUnk6+eRveppEdsy0TS3N5DJYvliWMTDS/8fZmezGjWxd94kIkMF+mmQye/WWZE8IuSn2
fRfk0/+LvhM7ZUj4fhRuTW5BzEySEXHO2XttoXh1ZBmBjBl4dj0qNRiSSMHSetMrWzalpQGR6HLO
xtxpZL50lHEH4IWzHc/QJs3FvI/ycjrlGhVWJmhzlsolkV25R2CnfVJwiXd6d+r+NeYHBjl6Mhrq
f9c5/MWy4sgdBiJLf4baHIh0LRsGw/WGHrgQ1hZ/njXiUBNxoDQXiCEaxkvwFfxi3U7qrPHQnKYU
xmLcz+ja6f7Q0h9IpI9Ly93k38jF6H2Fh+2TuvkfRRoVM5AMXCrgrvRrvVjSWlmc0zQIOMS/9U31
TdB1rAw329Sg4A50bF7l9KPMLNtnfslYj4MJuRctskk3l76V9Fsnh4YKhfVE/s9nJtZ3TSn6Y8hZ
0BYjusb0cNXECWfJq7Ces91Gv51aZqVSpx38ccmsv9clrWwgdic8jXRwrvE6q296sOuYOt+M500y
VPVjz4uHh61+gg34Fmn49MXg4u8r6Nkrs+JBZO2R187p3i2Yj2L21m+BepSeBJW6JcvkmzNO5h61
FvE35VQD5xhUzt55eW87ZEL2LiF/cc2wtKtI/DTzFD2y26JOn0xkUZrOwufk/aM7umfAq8mzOa22
gRzdJSfyKFTfhJsPN3ZcfcIKW3VCfzVSXFQ9cPxUCgaEWte9rMXORZkRZLTrazfeZFliUIvlm9+y
k1RBcdNHr52GBuDje/CPy2K9tWBwcln4YWvr8I/+TSdre3RKZDNLXiUbox5MoJoIXyZRx+SKo/Vv
quhWTz4Vvr1/fcmCMIiWAaq3wj/FVStW2sz2+hBrA+sJYSAtdrqyz+VZH2d8c0Z6msPG3tYxfisk
UmGXPlMuDF6kMwh0h1J4rZOg1wnn4+8Rp0Xu1NbtGEUu+n1BKNdGtdFdtBBGeYE/NSGtn+7qdvG8
ImrDdgWi6DpogeEPphgVaomO63ijNNEJE6yyd7Amb3MVSE/tsiONc0yIvHU09IiTJFvvWD9ZGuUH
oVKjp3JE9dvUsfY6Cy4sk19GGYaHrlHHY1fM9PDb/MBA+h6GCSWMSKaNHn5BNKByVueFkZo8lr3A
iKHED00/UbLHimcA20Itn26zsvmmyDLfxEb71lkhVye72Y8L5W1A139uFIoX8lLKjW4tqIOSFky7
xEOralq+B9A37q16ofm9yOEwpq991OanLOtsPxllSoRZfNZFpVyQsN+OAxUY3pFTZDvKbjFdBFDF
xMhJCN4yNsMNx6kfCQW4VxX2T0bpNziKx309aCpDH6vYLupwqEP+62ZofjBtwgWaja8Vroodft5d
PouXYnEBTtnzeCRIbQdeTu60RGn2aX6TJU+pCoMV8TjlPLFs/9e3RLNRu2rIx3UL/fbVW2JDTZnV
JAmDAX6Pz56yMbTWvXQMgzcJKKzNunSpBcEzH1/3N93q78dMQ09MV8hc3xHn2vitZK4eVkkfIg9d
ksAYljesWQ7tdGSBhdZiZ67aDrlxO95gWXzEl0O23cpGXdxLaBEO3CGW3LmD8qiES7S3Y/TBnMB3
NlBVZuIcfDKcEPtZDx8VCqkbZGLRGXMWdfgPTZn1YBlampZosDGcEU6fD5goOVLTkNpSK0/bHgfw
LhX6Z2a7dyMLd7X3oeBciQDY7q42IEmwN70+1w3yoj8wnnpNVH3e9k5/NpX019KXwyc78vsdT3Ow
UPBCkwygv4ug6t1mIFvbcII4Vjl390npJ077+vH9XI8kV7eTv464hq/GUn+9yEetltB4WNMOxvBx
3fH1ziG4Lhs+eV7/8WUgaKK6dRFba+8AuoA+mkzrSU4Ppami0uAtHuvhky/zm33797cBReCYKx4X
RJ11vXeE9kDiGN3FINd6PSDRZsPgwb6ZM5Adk815n3jpcmurEdXX6g53swea1umlbFwD4DccU4YK
hAaMhVfoGmDVhMohi4of1IpyRz+9fXaly8g/gUCSABTbq328V6XhHgtX8yJTCwx1rm5bUvc+efE4
Iry7VaZKWtr6SDjYia9vFZVoVLEUqAE6XNRPRkzyyEL3YDL1aQtkfdz3AhPcaJAApa2u3mk2m9eQ
OXSjbtXeJYQlz1kl44LA0EU8FyLX/VCPo306gCNq428g/i7gepP7Np/v49psfc6vcTCkN01bOQ9q
SGhYCBNT0VL9Hpj7L82OAqMBqb6xomSTQMlpnUn8NzelH+VF+mwV8lktB5q7Qp8ekjqpDrhSoh3i
v4Pa58OD2Sk/ct3tDunYvdZhmD3oYvhaRud0bMcXQbQfQspl2dKW1/lp8yxoRLn4rhble1CV7hcK
4Mx/iuLGwlydo2WRvefWpbpZ+sxAHGxeWiceT9lk0nhw6n3X5a5PunlHZzQiBDfDMxtJWoiRGQLz
CuEqUYef466xb4SzDiXJN7GrChWMKmt/nKb5VBkbzA3KOS/TBRTAEy4iUjMpkjG2h7vJzfjprfQ/
vWNQnijzjeAc5YuOU0JfW895V70Aj7jpqIjus2U+LG56rxpLdzeU8cHVYzQGzvAoYjEH/YTwUSj9
jWYmxYG3JuIMkaVBbodR0EnmHowCll3XjoZvIgJCRQRgxkJLbWFKwJ1NJKQdKGyRz0Uhb6Yw2rbF
WPpEdMntjPGKmXcchLXyOqAl9CS1C0nz1pObGkjB2u4rFHP9AAngKxRU2FQjGdVTxYlUlBOYHbVm
TJLsdSMPd1Cpe89scPOkAwdVlKaGVPH+xNZ8b4lCOVBlb/MvCSP9J3O2NU98r9ooeZEs/rexIn8M
kc6JYhUrLyRW0O+pvNgUL6Tu5cR7TnpAe6Q5WWsr2lzQfLUoSPaoD8rTolnzAe5S/D/xRSJMtJXR
dD8v1m1p8g5YIbqLiapwMboOGSEzN1dRzB2TESjzPE96j4tP6cbyxpT32nRpy3HajY5VBG6vzPs0
KkrPcmiS1JUenctZnAkH0m4bR8OLOyjPWivrI/094dklnraPl2jtHS8QgjXRRoyg2AbYeq/KysgA
JwyObAlSRyX0FKM5uJI3U1/ATsFJBYjfzhPJBYt2m1YIOj++/LuR9srPJiBNIEahh369pjoqGqkk
x0ZTqfgwp6L/mam26fVTVXp1OD99fLXfq9jfSzhUdww1pFwYLGbXQ8ta7dLOygWrtyJZp/TRIUY+
6emS3LRKRXt3ojnY6g8WGKOTNocvvasqHkdeuZFmXW+XVo232USTCjtruqk12qtVh05cUeGQR6PK
3NWQFOUobvo5udXNbDrmjrZbZDxuLQNbLIJpWjO0uAKZRKfMmVFAucu9gdbIqlGfko0MCk8OzCSH
Q7606HiUxkRxbL0RWVDTRuUB4/dJeMqmrx//Pjjn320DDFHdlSmBaoQu69UwNafejKCRMHGToXpy
pO2VVUK7kdyJm9HXEojjgAFdL9GVN0yRNHM5BnpQfmswYorlF+HgT7MjPXhiv52bt03xK4wSghgL
poLDkICGI0eWg6Vf1OEDSdNoQ2fxE9TAf+Q+Yd5Eps8wfNHOlAJPrdbLJ8OM28Bh5OcPpnkR0jS+
dsCmvbIe+fOpOM41LemSbvo6cPzWVenw0l3sBEZX7JrVIcTg6neKfWqb5TmCTXEn1wYa2zyWqkIJ
zzP+XX8y4jkwMxzb0q6bF/LAtQ0ozBwWv5B7aTjTsTXeFoCQEO8y7dUgcRkR9TBcorGz0NWV2q4b
q7tJutkN9DXE0U2THPGS+nNWVfTGWVyGURsOZl88zHXU+nVmRLt8Mmja5U27Gw2MmGaLJZeI7oKW
FGTXyWnulqrXPG3svpn5WN8XZfFoWHK4obsVbhoYJzuHmc5ix1g9xMls2Cyn3CbpIlnwcxeo2hBn
noWgH6dBI2K38hh6vWqFMR1cmvFbXTo7eoV+ophRIGKrPRqJeUrw6+yAgXIvh+xIP8C8S2vtqOiy
Ooz4lVM7LI86A2aMzyb+HUfe2bWkxEKJdJiHMERGGwq/B1wHFw4MQaUbio8SDEoiNy51su5gxbaz
zfySkdceh47iu331Fqaus8lLdTr2OY8BIY0AXvP4ecQ5c4qVPjzO8CBRjzaPPMrzM4JIFMGF/qOE
S3gCfom1RFeP5pLdMSi6jfra2bNTFZvJ1IatK5TAGfPZs6rK9ihm/Nkyq6dFb0/o7aq+T8+2M7yC
EmPSXZq9X80jtavem3vZ9A4RXkyJB/OmtBK6seYpY0AWNIkKdFSCOCNykVF8aV4qJXuM8kqnLTlq
5BVFjxNeDXOp3I2w4vupmrE3F/rPZM3WsCsNr+ZpJoIOfiaWAwUnVYEP9JNz3nuylksDwsbLt+ZS
suRfrfaGaKNBNWoZ2FQAPsKfBk8qB77eUEtwj5p7iCIM+TXFD3pQ67LK9aKiwjZUiNtxnlCtWZ/C
3N83F4C4q1TY3BaqhOu+mNFFcdLXEeSZej53Y1+jKirLE72/2EgITre38VxBH8ijZzUDDWiHYfFJ
OwoL4ruVj5LTAaXzGz8FQ5f//4/OUGqmlh4WBXBIgzTtJBeRn7hyN6wYd0eUTIAKg9FfW3mAftFC
L3iPeNBLXSLC5qiklRxqm90Ekqwy/0PxbO4LGLqkSckLLAEhmXsDesiQxjBYkRkD1o5GsyM7cPw0
NXLH3FgKGRKSIT8Y1qrZVqotb3S68tWQnBkiRR5e42UToib2mvYuSqzbNNLUw4gZpM0m5EcOpOO0
qcFrGPeVaz6YZf4Az2NmKDDaVLDOLVQS42Ao+mVcbPQXUcOEwnyS9nzs2uqBLYlJ0oQevez/Q6Wx
HHV6k0VESAOz2gdImvF+gZe9Ee30i85MMDcxMmhI7vNi0qYduhZ1A7Ah8ghST9Oax3AU925UinNu
OC8g0VumpcN8wKh45gB+G/O8BjKK79VVM2Hjdo2pw31YOi1DbPPVkRMK67IwPUuM+JTAGyPuEo+T
pqjbOFKZB0+MkEf0UGoTHwmQKIJY+dRk+b5zS2fYYtxNS8Rea6S/H47KNko8TuwP5bgTrUQ2s9Sl
b7c9u1i4I5LdZrkga+Tt4/1YmO9fDdrfQiUsiFgsMlmu6D9qOSKUL4QMqqVmIe915hlliI7WWDYC
kj5zB9Qg9hA2W71BmlGytDhosAIDfK6PYdJPJgNJroWCuJFt/wA89HYwbXXbVgR1GggktYbpPzFC
e80dx/2Y2hOnQHRsPcnpW8lQciM6uauU+Nmdq9IXrUqsgFh0poU9z75jHoeprw4LfdWNqYOdA1i5
z2SW014tOVn15Y1lVcFBVyzVK1cGStWTQTFnsjhggau2drt8YQ8cD0ZesfJlcDjat7mV+3AeXqVE
ftIY+dnWRH2ThuiW0lSxD+lQwVwScL+VHISMY3UV6ktwEZ1V0fJuU5Kx4/HB1Zb7sXH71XvICU0B
oQJZUQ+6orMQOKFYCXXFfgJueW5rG7aANddBxg6X02q/BTm7V4V+BLIwYdZf6a00Xw+l3d9Xptsx
cyyLrcsE38OlAVshVdDO6PptXsUYCNQSNbxDMVEySy+IcwqPORo0xGjrqZ+mWkPm47FBg4NEQb3o
E+DjuTZ3EXoVCmaD8bqRHsi5Qe8ft29jN/6M9Tzf0Cu/KGHb78MHp+zpiYq4phd6jtWouNPRgt6M
2ehNKwjAxMPjazEwh7bhCzsDhh0tIjtNh9fgzhzno7Io/ZwYQo75mgQlan1PszLcpdF0ntZuqptU
wrfokHYG06ZmVaBZMfaj7rXNkC1CITB2aDi1pSQCNuVfIprRhuoGCq/4Wxw6NNXmMUiTOzTG8Y1L
5p1vLW6/5WTRP5IudywLeGMcH059iQVLDll8cas3boRB4S7NfVrKA9wEntIatxL30ThP+kKk4owz
rLaH7WJNz5brh6FuHEUN9UVYjwbirUAb3NGrjTk56/T5s1QGPDqEMY5WclANJZDwJHxFqTMcJuHd
JLQ8UNyG4jRMVciuQBKTQTxn5NweZpDkjproB5FblzjMciICjecq1JhUMH7z+gRKsu0kO6ymUEwc
pqeNHeaUeEBCZqTZHjZDgK5ApDjk8ACElrFq+LS7yuVn6RbERqadHHIYkUE3V9+xGOaeO7nNnmlP
FtF+rQFbkjNnMQAA+FIU8X+Tqt65jnyNzOVlnuzDNMzkyxXLT4YbHIBF9Ni6b7NILr0Wl19MfXi0
U1EcjRzJR9G24jghLtA4WVHmnCVEm07RSwTMXicGNgSKkI/Xs/fVhcsUgsLCZJyFcPRqj81VU6qi
AxMdj2KihGKjLS2Qk40eA/bM8dfgCPpk4vOPqRuaUBBmAGC55juYKH3cQe14R4MiZfpfhCG4JggR
QBTNgL7uPs8YvA8NW0zWp7+UEiJSsvgYjRiz468YX5oI3ZBm4jirkJOC/t206Gk9i/PoRo2VnTky
VU5BTbnFlxZ5lkxJvjYIHAzHX6rIzE0URo8OkqWsFsHQdVC9hsTcqFL5PnWcJtajvp5/YZ4cfVJd
r7/n3+UuXx3+kk11T5jWNUYCJUPWIraTaEKp5BoFQFhUeo2rQA27RJON6liV54/v8T/oMzA8CTNj
zon54R02rtWtMGzddgoWpxf7PKqJl5idTXSCBUVgn5l9URQMhABEt52rbvpVdRTbc7ppXWgsNF92
NP9f+Bs5Wx3r1bykOJoYFcE9MfzOjb6qHd4wZR+H1q7v+gtHm35TF71XLPAC8PNjLHosSMReY2BJ
YfcqWb41ua0Gswzv6CMu6Pr4L3FsfzFxlzInbU/IEt7kMgddZo+sKgUtSxVhQ42VlJBDKtcyuhVp
eNdLXd+VRebA5jJAwU4a4QcEKwoLUdWc9T3eJ5DdNQeGgNccGltX+c3wSC2kBlGysCzqykJ0x3eE
DvEnE+Z/vF8gVLFWuOv0BqPA38eUTHKKh44zBWnR7Rc3v4TSTQLN7n6ORlr6rRw/udn/uKBhAcWl
nULUBCP0vy+Yq4uK34ZygmXFN6axwQ47v8B2H30abqUYXj5+uP7RrWI+QgeIiN91SPQ7/eKPU7pW
xioleiGDCcz3xukdXyTz17Ba9IBhD+b7OYGaP4JqXTHfQEI+WcHeHwTJpuEfzmMOrs3r/kjjthlr
fy/BbdfDwRjVEJw9qZih5csueRAxR/ykQoXXaPP9x9/9Hy+z4dhrtPE6SOak//dv3ahNSxthkIGa
FsnGij1tqJQDX//FFZN6IDt3O9f668cXfT9ZWetFukG/r/u/ftEfv3cUaa05Goi+kSmvZz9OdbXV
aP7/+Srmqm1hsaAV+U7awm7TdUYXy0CaNP+kTLFk8tB+fBHxvsLjb6vEp6k2VJh38xsF5iNm8FwG
Vj2djTb8wWgaP5boCKVqtO5RNDfFUj5qUWji6E1vF6uPdlqu60FmcBAK6yliBZk2oNm8cQzji7Z4
dV/Kp7A1NW+AkMhzEH5SAvzjDVs7lqoGbAHtz++y9Y8bYMiwmfpWmYKWB0rCsdwkBMSz5qDOxUkP
q7L4zNH0j2fcArHALr361+zfHpg/LhmPGXFHqZwCBZUsysRvRpEQODtYj0keqOWrkxJAjAH5sxmo
sK+/LDRP4pfWuS8iDXaPq2qHExFjz4mEDYlAIO04s9WK6uuFUwXtmhuyYDgaBMfLcWQSg9ThrRm6
5dBY7iu+XagBoyQf2oynS8qBPJh1zryRxW5TL/lzt8i1ZlGnL3PO/g/hkaM4CRUEFxjJoUvddiu7
6ERaT3gH9hQiPfWMoqmvPBxepHU8/gkRxD3iOBoF2YkURpuETE1ujUZKPyYRxa8dkW7QzVZfc0x1
HDEOSqnNtzW6gIf5C/pV2+8ikugIwGk3S5jxyjIwCEyL7a83FpOWYWwGYWiLjaI6NKoGFcUvCNpN
1UmTNohBzlHoiKew+I7ANGV7jZwACejooQ2rTgruA4KTxM9yUF+aWd/ndjrdKVFt75H/4cq09Iee
XPuz2gr7bOjuNiHAKNBanbRMUW77Ko1uamJ0we/F+zJDqwSEYDrWBmEEYbncRJSpB9ks4U43ftYa
VSjTHM3Phqny1FRb9nKC+aUNd8BHqocSNckWnZNyqHDtKrQSkSGFG9fKvhgjwNSSqfcmNcd74Nr1
QVWLvZu189bF6WrWzp0LQIaWeLaFRZP/xgw12fww0Gi9Uc3pXgqiEyN32Tptrd7kkxw3bkhu+qoI
wVFLhWo1QALjYvHw+H8VDpWOW6uc+jrruVcHr4MYsG2dU4HiXIuWLYnI0m+KThztmMgROiP1+BBp
4SHC471NO5YlG0jWRlBYaiAnDjWm/SADxpZ1Re1lkvpBFQzIjMWCUUFdhvh4kPtyUoOkSZZ9qDku
7699AFaCHq/Vd0lbgGg2lWpvh5anE6p0o2bzVosVHUjBUB1YsECSqMBYarSMHWHWJiMDbxRxxdsx
K1+KMT6w82ZHZ7IRomJMUKKLjXmEFAaLvlN87tY6LZ7d8KDn03+pGYqTkw7JHRMoF980bvysgHO0
fFFSCLhZB7FALATzRG38HNOCvVfEZcysfIuUH4hm0igv4rGhvjqFKbb5jCKyU5Y77AWjP1lag2YF
nzntpNc0bxR4VOSXG9N8QPocTJMVHqxHTPds0zIZd6QCeTgKjTPRFc2uTPl1jRqhuyZ/SM6PxznS
kouel35orfkDNm6DdCy1TVNYDdPEqd2KxODpDmsOiRFOyDj8CmD2ICZ3vB3cEJ1/ThyTYzNqJoao
81ozN4MM0gUtlRj4YdGRJdxED7zDwCHYuj2ZZ5e1V18menwiEurOHazqLsm8oWL0PNAm2Pet6iPK
CndjL8nzS9wBYVPKRrFwmAd3sNwXrRVuew39LLFbLTYqy+UzGWcSAZILw38jNeNDsgbLh6gJVka2
sWs/272vjwwM1ih96Fsx37PQ/q474h8reaJnOKLMoQnKp3lg2YwLyTNEv4k0ckK3kkmpPRxJ7Sfb
+TsZz3rdVdNnI3fj+HB93TZfRulOdhOkw7CHGItGDL5JlJbp45DG3mC2gVI78Y+Q4Ze9wNSIJ7qk
SG52qrJNkk55nFWzu8k0C6daPlUBgQxEzmTfrakjG742yTiSiOPtCIfMsozLMUS3HOgIgdi9+mc0
VRtBtiz03qFFs9Nb+G5eMeXcGCmtL2rwtybqv318vtD062YdXxswGq5Ijt4WYoqrE1pWIG/J9boh
zWl8nVpqCLDTBcvN/Ko5EHPzEFiCtMrdSBBX04lml6+5rdU04ktenAc3DB8jdi74BsDW1a7k2FUk
D0mUhXR+ezoBEVScrASyhGDMwTTTBbr1zYVDc6RFjEVFnc/GoPcYS2JAjNNkbMtS4AQxI3dTxrl9
0jVID9bEtCFTbMTrFukgSW/H51r/0kL9SRtyNvCt/sp0cXahND1jHz3ao/UGPn+8qSxXns3J2PUt
68cAbz4fCOiNMEEHimLbXifdh7qw9Is9Fg9DqMo9U/ddh6KCLRTgKO9MdkzqZae2DaYVMECHLsSY
yE6SscRNW0XGxAiF7vdUpWiEsJ76kDyQYhlIL1wa36VOmZyI4k604ctoVQ+zSYp63QjKNqDkLTfg
wRgrARlIMKRaGz88IOeQ5g14hGNJpmFi991hMJUhqOq4AhtwrEhNsmt74y4tXVP6nmlMWgHhChLg
yW5GkuyZRg3dQ9bTDiMzQNN5eAFtYHmh2zMiN6ZbvcCK6SI9waQ0mJARnP9mKBq06/DSKNVMnVrf
y4yvhz2ovYA5wrylxoKt7rLG+BwyEif8UTG+kOOrkhbImXPCnB+WzuGzJ5X3/s++AE8oUiYaMUi/
VHiPV+eshiThdHB4P/O0mpHEtaiRDcPxI1U5JEYGSbtONc+i02E2gnvWe1MUL8c0SukBq/uPP415
fS7//Wk4/5MbzNEc2d/fq1TcmK1rmGMTIKNpNmOCQnIRv9xQ+2mnyVEp8WFZDQ5xvdZi1kgrwmzt
3EajO8DB6t7G9c6C9W6V1yxsf2TgVPt6Qn8amw+4j7ZR3sY7epJ3ZVG/0E0G6KMp8BjYAfK0+eXE
y2sfCzwOdnXKeqSbts6qYhuE5LTZq5pUb1lc6p76YjWxAVCVdEdM3a8mfT6Q8jgsGnjbxUAUd38o
RP9TdYyfcZc+OUvceSScHTONt/bj3+xaNnH9k61H+D8W9mIMe9Q+LOxy9UzAYelop2XRHQyqrx9f
6V3F/ftSjmWrJnDJdRTx96XI3qE8K8smiCP7B4Y6rw9tfp61jzlaDu1eGp+Y8ZTtMOJInLCsffwB
rquR9fpYB1ZYBLMgiKh/X7/DR+suSdQEEIcoOzixrwebt0LR7+Gr8byAAOnD6MkiEefjK6/f7Oot
gZ210g8gsQqezr+vTBh4wybSVgEwCaq/Tj3ANodXB0P/4wtp//iOBvpIVXcp9RxKvb+vBMC8JRWr
qYKiaG6bdv4iqvRrZeKDUBMLHLvee03dDDtMmsoGBV2/1kfhUqH5d28oUfxmJhkqxxp5KjvzzgZI
si638yetVPGPXwT1NyBcylEHmNvVm1pjYOC5A4Fr2d2dILLNgJrmu2m7d8r1HGSo7RlExUaD7sZQ
l/TNHBWgWXAaJtD4q1Sc+UAq2Fal9OKrfEd3tsDxyiY8HShfdXHfRnA5uzSSB6TGhqF90hB990sz
QVP5H+ACGtHYPa6e5rbM66h3mUegI9a2vZX/jMp17a+so4ySwifTBGVAXBh3C8FAd04a09Zdc2jj
nTDfigzTQFQ01l7YsbiFraMhP4bsI8dPn4nrWnj9pGs+LoA3bDPadfoGobKNStNuRG2KlqEzq406
m0agAcb2VmdTNt3JrAXMP7wgGDhworZ2EAtgNVKYohlijypKS9uQwiet8PjxE3vdFvrfh6PjR0cC
ze31S4ltAiMpx3dgIMRScMDGvS/Hz5p91+ep3zeKA+wahQxp9vpmAVlNM5TDbNPrIcaRw885jAGJ
FOFdl8W/elPZ1YisIjbyyVh1Lo18+Ph7vlv91o+gmaz4luWgzr3uoGsJzjfWxCEAlMIge6Dadh1c
pHUI8t3ocg4d9l3SIwErHYoUGTIA++QjXG+P60egFYIsHqXDqjz+e3FICyuq22kZAnvW7425Ize4
WnnzU3RqO8BRC2JfBghL4udzam+Qa5o7s3ix9fkzsd67Dtrvj+JqOupni1rvuj+jTsTYirodgjJB
oUlsB/GPGeBMetvFTvbKd+GShtOROatqkLviRG/PZHQgHY7uU8NKtlpd/cJztCtj8karHAvl2gEY
SGvctU2zBXcwcqK1P40X/9dvqNPEtGBpm/ya179hSKxBY6Y8SeR8HmLmCkTLjtsmBj5WLtWl0RgR
Ty7V0RCfUvRspn5RIp61j+/lP14b7iRzfJOmOQT1q/UTlbQCVsHoAyQUe2JlcFsrwf/PJeCxaNbv
4916cvjjZDDYxMmUKi20NB+/Z0a46Tvj9uNLrJ/yz32Rp4BHEZmgymRJmNcI6EmxG1PrnDYwjeLi
JGm3EVKcy7A4tLLbjtZ4NmP5yV68fuyra2JmU+E4WAarwfVenNl2xNbDKWDIcPhW1c8UVJWeMPS1
YUN+/P3+cZfYGzjE47d0USatD9MfP2HdKhmabWggqSz/UxrECXbxf6V2s8tjh+QhWE80FkfCv69h
TkqcFJxBA4uMaiQgaVDgHN5wEo98dZjdy8df6f0t43LsJpojLBObxNVTEWt5RyKMQipr5rzRSTwl
LaA3RQdJSVgp7lBSkzUiHz++Koqyd7dNM5k90m8HmsQAdt3k/vgpGzV1C1oidUCsM+7UMJ3PU2k0
viSGVLNypPPLdC4i5uSTDQFidJ2tjiSfkT96dvRn8T6dbXW3ZLS04NkeK5ixm3GwoS830wNjH07+
SZ6d2kjcQEEmPwXE7bZDPbnHBR9IQyhPGs2AclFtoj9K11fDXr1t3Xw5jFH7EyNAezvYodeSaEBX
1q1uUvKq0G9fEvQHO3MaIq9AQ3lfRRqUGuWLkoXW/SIrKKtK+CDxRvkMcie/sujoRRFMpqGKccnV
j9k4z8Gg9bg9EbPJIXUOitoCm4mEb0RKeB/a8XDsZ9jFpvqUR2JbcQd9ZdLJzmnD+DxgLXALQ704
VaJd3IGu+xJL6/tiKj/1XiCpJefBC51818YA7bvQxrzfKHow9lwn0eJX1PQMJSfnNitUItzcFrJh
5xDfp8ZRoM2gmyM0aFE0SU/h823aSYXo0eOrF7nS+PkSr15nk0CUldO3FqTdip8VuDWKcTqmrqLt
qLRLohF9d53BOatrmhSfG5ztzIHfRsPwLc6sWVFidGi5N1bM7lB0kJh0SJs5vbyghllJ2CiCrnbZ
xB15Mmuwpt/X5ALJagAZ7kSYIzJ+4IRwUo+jG6D2rumP5ZTifbb5AdIGtrKIn6VB33bRXRAK2Rjv
WxFkpV3x4xFgLpz+nlomaKG9B2GFAkYBG7shjQN7rMXvNk/j8qivMPOV3EQ/Y9r3qntgDpztZ7wD
k+aUNxowoNtBMeBDW+IVPQY/mwNOVy9HTOOgoedhF8dZ7mnPWsJYQA7gSZUVMIAle2uLorrJnfAm
i4CGdWaun8lSKtRyhw2VZnQqfNtAEaT2TkWwKX8clcEd9rB+H7kGhCPsmRd47+1ed8Z905lPy9Ir
Dzpkdubn2QtgWc2DMiV8zSzvq9jUg5p6tBz16E7NgwY6s0dYgHpns+9aEzwLF1nJtpxCph8UlYhY
08bjbZ42LYafQySy4Q7267fMxTZjxMWBdp2G5GVNlY16Ek1A5S8Dw45pESc7MX59vIRcVxysk7iO
kIT+3r3f+U7LmFl3OZp14Fh1uF0GU9uozfjdGXgyP77SP5YqGByraIFgA87eVysy71NbZQ5XivLm
v8HRFWbJdI+tsp42X1UAPYPymeb0/UbDqJNJF75aw9TepUVk9v9j7LyWW8fSLP0qHXmPHngz0dUX
AAl6UpSXbhCy8HYDG+bp52N1zfRk9kT1XGRGnJCOEQhs/Gatb0WyzZhehUZfFDBJxvu2vz0nAsmE
d+MVkIDdgdINUBaDQEKyAPiZJeMMjIGpx67S/7sd6X99zYKLculESRDSLcv5y6uPYAuvJZCjDDUX
2q43R5+NOA8gdrq5vvvn1/v/8Vcx86FsprVhFPXXN/oYlZWRRMwgOddfnRmkljS2JjQOnvHXf/5X
6X8faP25fKBZ5TVq4XlUsZv/pf5rHLsRvAPSUNwY/2ndPGXxDKLVKuMbmwr5ltb5Vew0W9UeV4nV
q+FYjcx14EF0kf1pGhUaaAhBpEQX+J6a93qytS3WSUgn40zEn2y7g2fm79ZY9HtAR+OquCX85Oot
jC51w6JFL5jY1UIU/U1xlzIRVWWrrHhhvTdsaVxDEBOWkJ6GNV0w4up/4YZ+zzOJ57lNPqGS3IGw
D4DBgl6L+Tch715pUNsxrLRveo4iYEyaZTWO6PVyhf1Kpahh1Zu+2lmfeVPHIbjiO4LWCh8ALylr
6hum4u+ZvoKzWRvDUhV7BUMHVPno2jh1xqDLL2y7D/sp0/0cEi8o6eRnyOwLmmADWlbjHRfD2rZo
f0eZhHCqbIgoOEbcvLRDtQVgFCdD2CaZuU4aUCheknfBLfGhGES+690RS0DRbAGoNKcxraxdGztH
8DsAohiLrC3pwo3jbsQH9qznMYNgu4AZmpQqnU7prMqksBFWj29tY+uhQNV3AG9q78qOJRFn/4sz
tcwzczB8bry+camfGrTJdPTN96zF+rZKoiKwM+YWJabfWr3PxjjbYrnS/KHBxOLldbanQkHTw8iL
uIxqq2jmV8/ZezRbvHdvWt8qj07NSa5J/WzZDZBlVZ4qw+YRag3lnAzzoxvD/Ikwy64SZzXrVsxa
GzeCdQ/CWuzS2vhGnDkcGttBoUkw/NaYyvsixo2Sick96t0Ms1hzeVr0R70h3CXukC6BC203CMP3
ZEYAWkmgQss5M1HI15gmPyGO9aFTNtee+uegi3EnFJaHrRulVDU5Ip364rIBW1FEzMy9WzPMdcTf
KIa6azqHJVq5MY9XFWaqnVEp98QP3sIpjyiNkuNoEgghFmrj3GFawxsLwiNtHxfQJmBy4dHQhhLD
OEB5Y/E2NbEoa3WoHtMeKiCpLxRExtAGuP14CqVGEZC2v5yI6F0LQgtJdApj6HCrJK12dFPDRnT6
dtHiFicGTilFAR8ChIz3eEY2mNJRZ/DRnNpx+Y0G7cWr2/JcdyptFlZnsgygJFnFT162yzpl1wCo
0NhWVE6VXlpHnk/F77HmBKKdWgBCpFiZruJthln5EnP7VAjDuiB9xRkRk0ryz4+o/5jn/OmIAmHJ
+ogxB3Y8wBTGn0vlyABMARs4D3v66iC3eJJb1cBsu9hBPaeHhECG7dSpA3L5mIBTU8BHwS1cqTX/
K617kVhwufJkp9aihFNDZjiHmRJqbQIlzU39udOMk235yBDeecK5ykIJ08X9YjhOiqnotqaisW1x
nSPagsbPEJnsGiPPAoVLRumHjVEvvdM0y/bg1Omr07u/iMN+7axdU1ZiezYguLMsPdWqSTKA3rPm
6uCXZ7MgDjp5BgDpHOKWs3Zs4vLUlDtJAttmQnR+WCbcDKX8tpgL7BZjeVRcqfulW6FJFyhkY+9X
7UWgGEV9mKK63oopvZaZo/nGvIitZ+wSQ0nO9fDGtOHZEo24jo5CLI4iT6nInABlEJuFScUtq8Rh
OQ34gsFPTVrunacJdhWKIX2FumZem4oAtVGk1SX1PifvtTK694yqzPGaZWfH+r2lJv1ZzXRCpQwb
b1pZuFedgAREWGpQgya8RBTei15uTHrxlTk45yJK8ks1ezNWJdrkOusEtRdi/EZxN7Mdf4yI1GuE
Hxxr/aqRLnEeA25DWxR9yMKILZ5niSPJDd7ak4mLz0pCzVLz21Bc7udqWE4xSQmbSlc3s9O1+1J1
o42yErXT7swy0f8b56j1X8oXPPcIFlA02I4Fv+Cvd2yZVNbidOhsllYAimslnB7oVKPkRzPK7tPs
k8lvcfoGZpNZVOo2uQg42aNSeTV4vjbkBhdmjpuwEhCfUECFFcZw0FGet+54n/UIhBm5DvsCcwdE
mIG8zKm+J2sYYpGo9s6IH0KDN7dHXeGds5vpuEofyS18TbwpDm53fV2Yl0V6EF9sVwTLUKYrYcA8
lfM0BGNukhynVMR8sCxMHFPzwRYPq6qeLpFIbBBFC0j/5tibNAlOjpGHBFROh5m+8O8nwP/4mv5n
/FPf/cejLv793/j1V93MXRon/V9++e+bn/r8Uf6If7v9rv/zXX/+Pf9+eggf/+k3bNf3679+w5/+
QP7af/yzVh/9x59+sa76tJ+vw0833/+Ioej//pfzA9y+8//3i//y8/c/5XFufv72xxfzpv72p8Vp
Xf3xjy/tvv/2BwrV/+uMvP35//ji7RL87Q+u2Ef1/V9+w8+H6P/2h27+q2YyfXJti3ma5VoUdOPP
7SsaX7mV8Iz6KKtZVFB3VnXXJ3/7wzL/FQIV42QXoartsML4419EPdy+ZHr/qhICc4NhUDbRBth/
/O8f/E+f3H9+kv9SDeVdnVa9+NsfgPhv9/5/nuZwFJCIuhq2EcZjYIb+WnASuk6JxggtSKP+okz9
zfd1c1gfOu1BNoyssGAFujHjDXHCSBeYhFmC58kaXOSGuXcwdN89N6Jh5JhkOIHJkcF9g7lm2tqD
yQvyLbNP8XQt0l2Kgj4TWgCdBmybipoH5ZbBXuXd0T5M5RzZktgexheyDzmfYL2zCQeb0PYfTUKi
wgBIdNY/yletJzSZt2AuXH80v1qbJJQyghNMauf8nGBLi3NxzOWO8UplEIKA70EOLSFJ7xPV4GDM
odvc452thuz+vYwfeQx8dzrp3gMBO0Z/YCTtOx6RQ5oTNO61EucS9CtEXF1sFDKoNJpJW2fj352U
5mohivLwZ/DgWRbhLO9VccLvyT+iWSV9tiKVAVzoa8Mfqg8Xad9Tf/vGKm0+akLNzCyMhm0fpava
EnvEBnrFrhaYn0tO65CcOmXTunujc3n17QSlsHPI8gR32n0Ds27MwJIzPNHNvdR+HbHtK9NvmulH
dh7EQuN+yK29mZyQGq1nYuArcRwmC9veKrdGXy7VGmyzn5nDBoaWP5mBpfGhIRNVezQtZEYRHpFv
SuOlAvjZ6W96LALH2AFemEegGmg7UnHQnZNE1pCbL2n5RTalL+TecsiMo+5Z6mVbKuOlZWOPd8Qy
HD9Be6hCIuonbwf5CHkbi9lZ9WMvWVfEmhc2slqyhFHWn3T9WsL9I4Fq5YjVzdKVcRKmRFvFSHwL
EuZqXkBQ4oyHET6XXbi7DqpjJ4qTOdtwjXEGlm1AiJdrP8wM0Ao2edKSTFoU32ZZP2LwiKJ7pFPB
oA2+ILM1yY8VYx0FUOdO8wDouY+et5qMJ5QBdzIZrotxISSYFDX0rQmXCjhqdwThd3dDeCcNA5gU
cFJ7aQzwnmZ+LIlpaan6anfZNV39TQMC43h2j475nEXXJKW5CtGCKf3GcN9BZJUuuRLVBA0a2hSP
yJilviu9ey3r1xPBJ7PubsgyXTfFE+7kPbHQAdZ/1pVxMGD6i0COkpNMfAT+yArhDAvYJOvWlQG6
tI13CnjdJrkzugFTzbIe7Gml0qeoGPbz+MMxNjZY480cyVPPytZ9zqjgzYb6eZiSrdXBIn5ebHLL
jlVD2OAb2SnnBCaxjvpWx2vS1oMPH+ZQpNqm0D+65dfQn6jbNvN8N3bQEike21bblPKWHlsCzQhs
DSurwFSaGCRZAxcmqr7ytqnhHkTTbvtxfBz777/LZKtpK9MXwtdX5lRsENNvaqd7UczSL6XqS3Wf
NBrqnEtafZhedVTbx0Fs3Gz0U4u7EbOGFON7lu/75itZPh21DnS6Byvi1vM+C+O6zMW97Ax/Nkc0
M4nfcL3t+ilKMX7gxm4n80CMVwj+YZ/HD5YLYKvqwkYr1oA6tkVFHl1mSgrAy0y2Yka2U1V1pM2n
m7T8lZxEjsq91O1VMsKqUg+Nxtrlzadw4PNL9s8m2zlTri3N28cSv6Hc60m/UvUrxlHfMy4Mm1H7
aMyYlrVpFXuT44IeC62WcYqEE6qoC82826UZ+Bfl0OmkueUpnj2CZbZRt3xm5bAanFdyTepjJ0bX
n/rkQxprOyMokjknbvHbkLd3YChALOVx6fMh1Bd2NI6tmazwcAYThIwLiy7L8Oi7ykbsF805Wd5Y
nrGlPo5T02w04jchE8x3XZfvqkaDg0KXHCzLt7nQfumzTbiVpXSneq8oGI99V39V2/RLprhpLIVw
J29y9rqVPuuO7uH0U768xD44VlzsJ0U/wE57AtQLV9VB8293hbUlK91XJZAYlHk5MthCeHLtGnSG
ehbeAoj9onGVlSmAVtkpBzlTxFB1hx9NIGquS6iCjZVPu9xzU6iF6UPOq6tNJc/HbYQtpP1az3gN
daRcVZ+8OS0WSKRLOT9n+htnqre9BZvDU8nJ76us9s5cGIiAnid7DmZGBLKtvXWa0GxBrcqWaLoJ
dgEn8SDRGtrEal31QunWCfa7siYOnFbZ6efA6koazJZsizYYPLNZs/XCHAbdCVl59kMsXs8VbJt0
W8/D4OPouQVLpDjme5TmL330Nmnwjdw+94exuDPJEPNrM4+23tR9z3hblWS9JNndQrnpF7NXQn0n
uTpTg8Rt2y897a+kqn0mZmxesc2RoJ4rw2boyCIdnWnYD436M2m89chnSSCinCOmWH1/C3gDa2qy
hCuc5gzy/JfDDRic1rk7N2UeWyTjfZG2zj1UvbNHkRykXuPrEJwvWuTIjSFOgPtwhOmLxuntSngv
cNfSZVh3k/eUT1W7L5z5PZPjpz6XE9m1ULs1aQe3uTzQtUcxAmS73RkdYruIJ7ovn0WkPy3EZ66s
1r1PulcGRzwBnuAQM6rtpHImozactzMnCTpCHg4zeWlpeEq9piZnmE0GqXSfFIIeWUzwfOAk2zma
sYdTNhyytBDh6OrPTM+TU5Y60TaSGQdg/9WW8bDX8R8LLg6wuCrDlwzWuMOHnnfPVl0Xp6TVXhCZ
uSvFI75q0ModXW+7HeHKClC/aNyCRCcVaITUsnGn4szL8ByZcXKJlsw6Z9q568m9QyKOw30qPwCQ
S5qM+htfrLoeTZKnBu5R2KHIjL14XSX1EchMvLLJPlr3uTFe1NJ8mOPc2jJY5g1i8Hoh9Y2Zw5zu
vALfKt7STdap7kZtzTNRqp3O2t2PsgbQtAABPrqJtbdmw6Sfor82m3E7RSLeDRPvY76NmIgulcco
i58Rg5OxcnQ7hx1FxRhvkURHull/7vhm3qjM1rLeQLC9ZNSAbb3np8vCzPn2FgDx0MEDM8NXZ8sb
hs7oQ+GNRy+r5UnW7U7V+7BM50cClj+6wT3rptwonXFX9CxD+oyoSEZB+tYUe/cmDKcUbJAKjLyM
dL2mFjpYxTbrjpWxc/V4MwG/1gnGKBh3U1rG7qqNIIvgmMUxHZfLTus/lmY9agd7uMCeDgwwXCUn
pjU6jLHai1mQK/CeaF92jcr1h/wVej6S4Li3sYqIB7d8UFICtW3r0gmdH5IR5i6ujp6qbJScGcY5
75tzCZwtpV4SpCeT0zsQ56Oxo8PZ0SS7ot43Md5794FYW38kjRhEit9r5gfgfn+Kp71kFgqMbIWD
ejvD1Su9Q9Gn71VfAgTvfKvk5s1Dzhn4kH2oAYiKRuSu2kuXvhFmHpZ8enLwu+UgFJIi+XxlDSSo
vaeEdsbuhXA5JF9LqNjviF3gI59bTexZwHd3oskfbVjgLXe/SoxHa6PIexOyu0+yy4TgCkyyDR2B
OofwvsU3EmXV87FLSirWdJTEBNWStkPCnBiTI601ITR7bbmvq9wfHaj4inow1YOt1Y+m1gOq8SB5
x/U6MVXSP8/QC9eiffOacoWaKcBmsPIIlFW8vYq8VMr5nEGST7Uj3sstahad2qfesNNE6v0qBzxY
lBNlxbCXcsLTDrLa76i1J3drNv1dOtWBxjNUecuqi05J3+D2vEQ6WXYWORY4KpLPBI+ryU+GEVOh
r5im1if2U5fZzlWvat6sh4EMTAngyf5Kcna0E8nBzOmnng7m5HozcRPfOa4jcRt54dRMhh8Q68xx
aJI6WAi8xWxnXNmmn3vrrDvE8YfsQjylKo6FlLKzOMkC3rhZo2UH2PkCDkzrKG2uS3I/jLiMhydF
t/xKszjlnom4C7AGhx5BqwWvugh9Y6ZrRKRkxLmSpZZe2qgPainPosvPM/gRnPK5Q9C2NdNXEWui
OvElAZ0KEnsTmQ55yNnyPMA55b28yky46wVaf5wlU+OunXrXzskdQAg/A+FR6RZlqr3up9SndEm1
nWTk4hqg7u60+q4Blqkod2p875p3crRptdRdwqRl1BCGv+lEO6hpF6rgNkvUsXaGmRxIHOO1W0BB
N37b6ZF5NxnchLXQANyIQdF7DpFT53o2zoglRlD1shJYqtAwe39WoiBWm3uZzw92c5bmtDc0esPE
2VaigV5S7VQ3gaQ2QRHSg949DfXw4ir1xpgOhnJwGOtDHafueuXtxSKWnE37Lq/o0Ppz4u7QBjAp
ZlugGntVP/EwZvYS5LLD87Pgw862afk6s+HVlh39Tu1c0wE/EFHTXvxuxxQEo3Vooo8h8wK6TWlf
jA5Hs46tX3Oe2HMEPSLmlO6r1RPTT7lr3ZpP4NXq5JOJVWpwjLCeLzpxvfMM7F1PLhUu0ob2Ijf2
XWWGA8tdcBwdvnBl2Qx2yWR+m0r5qDuPE5WPkYxEoRSIJ7fGkG0V5dY0sFgazd3Qg8GqHkVJhiwj
/MKkGyXVQiAKmDpA04r5GEXaJl0+p9YC77y9uQuK25SSqdt0YPURGNpzxClhYlFBNsRN5PRrzd7m
jCSmRllN06FUBzh993Of+FL5WgRgi566JhXRKqGDvdEKJqJAKkYQZI00GriyzAk7m3BVq0gu5Auh
k7txR3jbJuzD6ktVvo2uC0Kl2Sk8A22sX8ox+6xTjnYtdtYz66C2Kg8T5iXWktkl1h9adwHtOmwc
cVyWaGUlhL2qT82EuLSLd4QGH/VdZ3e3YMq94yjkPUWBVxLtTA9fSngRbf3AsRAqrXggJspXI22F
Cx9ORfGMMmJn2t214cVsuO2xvNEm8+eZicJUH25yjxZHO2Qd59Eiy6NhYTmnt+SBOX/1svhQJAhK
8hCPNiSSBh8pxKmEt26tXx31qHnNRmXarmpgHFPHfC/BXjjmpUsUeGXaUYvNkKBctlzAMmVar4Dy
rzMoLQR4QxYNUst6mojCKcGrAaUlxjx2fBuK1KSz1Bv4iMWzTkKaFbeHJFK+Z5d0dK+CeeJeU2e5
urSQZVmvFbJX1GuM5dGqvyf7USyvHcncMLmof5/s6LcAcZebJqe9x7khAsxnodGmVVAP9VWmJnC8
31ZaoR4ztKBLiK3pq2HH586klfcduzOQbbZDIVugu5jIS+2GNdHup6S4sZKICMtFKKzpBVYcJIRw
jMWFeTvcE2DGjnzF43ZZrI03cut5C3cy6+HqwtpsrUpnh99phbU7hZA6qizvuN2Xs0LD1FNzSKMA
F7AHILZ61kwomES7a9UbYpUgoVS20Boa4mfyXuZCJXvTCKT52zM5qppLbbAEjbJATDt72sdEkfam
vi/ymUtFQolxZJzCVuYUzZvcpVwt3HVafqpVtMZjcFRM601LvHMUj0HuxNfk9iZj1J8a92pLgIQw
z4u1tYClWLgMLL0MHCKq3Ni5jaZ2eJrUXwCnQaoPa4bMYVwWW2Zmbf3kEgGTFXkAlk+zum2dcBVu
8fAwEg1CFDy9BRg3BtKZjjWJNTDNSC04K+7V5gDEstD8FJXxWqdbLfP2ec0mLmmOam2uMPeum+gg
iDaumuQazXdGQpKR4HA1Lo1VHhDePtQjveKdsdQPjQLngphyseKp4JG7TyHggdj0ZffpJcOjqbek
Hs0odwxKxd8h2caYKOpk/pQ1BEPSWPHN+mlMjphahoquP6TtE+/RLnvB8DM4nyxVHO+x1Mf1Ah0N
/tm+xFJTlhvGa3a70pTXpU1eUqY23VLzroGt2U7b2KhZQRQrWYqwMlatth8rsLMpANIHlzw0kyB7
gvT8G5LKi47mnS0u4JRoNPugihmPQojQJRKHhyJn3CHGauWO9gbOLIvQfNvAIa+TcVvC8Ka5cwYc
ppioZERHKjPS3q21Xet7CLIW/RUr/1seF4eH3vqw/p9R3qChIvJV96+Ehm0KcJNN8wjv65Q17arD
CjbGDyqeTPbkcfaK6Wo9LfpODGPYsE9z0uHE0+Ab83fsUbKZ2qbh4Vw6/uMcxEzta9WuzvhQiKVT
4yhEaUflFS4Ch6zJQJma0MYnkV/zaAp1SpVK9b7yAWE+UNObDGq28nBRX4iHWpMQ+9UmvwV+DrhH
tJXrvjtkHc2tQImOvWCUh8mGPTU9ivRHxUTL4+ZHE8Fhqr2yvNqfZLQudR1E1B1JGFy5ikAjkCeC
YDiS2tj8Jx4zAI7VmQljXzS00xf4NtsZiK5Wgf1kJjHP2fV+KXBIVoKUspvwhR6I6IoKO2wnB2BK
zDnzS2bUwQRLRRuSIONxq5P6OvfdPTQohO/4u8voHBMi8NX3S+SXLMHBfofeSIYW9VCn+g7HUe62
Qf0DesrjtSRma60aUBB7alYBWk2g4VMCWfoEb4YxvbLHBGAoGJbegtuKTYo12JIb2J2+IPInqi5W
DZQfq126i8vkVOlV4A6XcY72AMdNj2/20P+FN/vS1DJWAcDYMf6BWMBQ8zTn4HByuc34gQXxgyM5
zzVpmsC1xvkMrNRPsPbV7jcAFX8emMxBl5qHdmOW86a7VVHNbzG9iAQRZTKQLQtyhglvVlDNeenW
HVYN4sCIp3RQ9HXXD5SLbzjR/W7+IqYJBqnYSp0oCsGzsTCZKrdOu9VtLBJkUOZ+uTEKJejbFwi3
xlBQQqG75zJMyDcWlSHcbZ8fjhKaYNqfpuySzh9OKm+xCv5t6OtpHBcu5w2nuoxKqm/Yksa+MpfQ
LbaadRq72iedaeyPi1IErvNqTbDyUOXU8dYrLr2Ng0RjElwH1QR+lODo4TkbZ6BO3P39saTEaGt0
FCcdSQOru03kXtS55eTcu1TSTR9tG/O5EpfI6rf6xM6/emys90YiiOXfpqbngkyAKiZPqpdEc57s
5aJKCxuZH9M6DcWXmT4v2JkdY9yigCeYnodADG+Gd40X1ScqCI4AZJh8Q+QeZmUkn84xS3e5esZc
uWahs6jzdiKiipwkn+3ZGl3prjwRbRMYDn4Y+0Fa+4bxbEzyTqseWuVdAztocvo3+96mEs++ujJf
5VmMDvSn8B4FbdRQ3jfjvCm0j6R9WLrP0Rs2Y04hpBlrYFjMuQ1Y4q+2twR9n27b9AAvT43tMBU1
1sM40FLsn4pynCN9LbClohTDmrgSnD29w6TGfejH1udFRyS3TLnvQDYv0Dq4AtbJ0Ao/I1S6WH60
mbeAOQez9uGQPmdyAgOuGghHsNoVNs1NOkVPGK3DymnWUuvfa2rR27hXQVPL9HNZHnBjrQcXGY3z
VXGMGz05lJjpY3VGClydbNSVfPi+ZuUPqWPtM63dSdZmNjsG6q7YTjcROg45hl7yUY71yZ4Z4Kzt
Mg91MtDoGAOyBVN2QO60HuLJb2BHlAtpUtm3lcEfcKtDr5ya9nGikjHmYYU3iOvzrpDhiUjHcGHE
FaRaUwXPd8IYWWR3mwVgNiMV3hnti7RunbtYSW06CNmc5qYLSo/tTXmZ3fnJ6dswagefDAM8zNmW
AePgBaaHuR/dhecqfqK9JclEnfaQ5CeMMAHB38899xLsyxXhLo12VzWP5vRJCtkO/j0zE6iJysgm
zw66+EAqeKD0v7BW5xYBBkOeI7tPv9Sv0Qi+ssvWdjz6CloCbX5d5At6bMvZaq/R8AUo1ZPTmmj1
jYyfsOY/FK9LdxGcWdC7oFzLp5yeOoc91jSs39uece+yH80XkgvXHXD/ZXDv4+VjhKvV1+4Bve5R
MsHMFdLjtX7NGHeWKldcGvCVHpekWZP2UPvu3L1N6vJcJEzHIAbO1hyMlUBBhjPVA5s6QwwfVpDv
eGNh+dXJHxmtdT19LrSLZvY8jxfwzbNmI7ACrEcUUlRghWpfjIwtlF28jQzmnMSD5iqPbjz7vRQP
BBgfqNL37k2W0tySPEkW0Yuzi6k6Vh3A4OmOUFelP3hu/Cyp+S3ORTN66WgJhqnb5G3Peyvj6ne8
tOP15FTMuZVHi9Y7U/ZzJtfV5K3oKldVmT2ZbOJq5MCDQ578RECsPm6q6i7LHzEWQsS6qbBFGEdz
kBMTON3M0Z37iNTCx7CwSdTyoDH21rx829uv5pRQQCbb0XFPo5YfLbTpPR0waCoceWyDI2ybyqpy
H20vWmfuW9G+oN57gq74NZTAO86VZgaIsHxhH4xaXzNgXUm5J5VyKR3G1FVQ6E9O2qzz/sk79E1y
GZIm1Ns7XZ2C2T7IFh6Oyno7eqj1C5pz6RfGU7QgvrMAU8iEgo5hsPzNHXERxIEmS7LJpHyJ+Nst
YV9HYNAOezB16HdEIq4koWZN+y0E4ZWuOHT0PkuXHXqb8OD06FTZITFZJ9+O/0vG+6S1JkQdEq3q
sZfRzrLw8YAY0E1m2S1Pl9ww3NzxOcD2kiTH6a7cm0zzY+2NF+FWfnES2OI+Ho7qsknlZfIeU/Mh
QQBL9Se/eRMrySVPnx2CUDo3XFok1lc3u5vR0fV3qPEOKM/H+wZ9drLrvVA8aeYulyc92ubKJpt9
4SGCIruA1JTMBkO2fOWlFk4KlV1ihkKH/dyjjpJQGBI7Xc0Ds/Cq3CiNxfv9p9TMvZ22W60W4Txk
LwjdSE6tVmzuGOk619G96xlwlPbDQsQk/MsNHpmR871fslN10xE0832KgKAV2Yc36xi667BnJ2OW
KM0BY0hFZ/54XnR7fVt8QHgPp7FaZ2ziW5gsOcUGe8O9ysKh5Q2rw18tp4LP5qHixohrNuQxRnmW
urzgq27aIFBa2ZNAnlXsjOhNWX5tjC3FAh6VxlnoyWsJ33ghVqduWYoiuKG2wlRxTDvoDczkRvRs
qLMY6t2RuPYROw+KV92b+tXsj+borvJb2E7N5BO9p2u/uILJQUHg7xLahn7vDMoqn+eN5Xzq2nZg
Wt9X2kpEPyoQBlTUKMZeyHvAHvuuYuYUw4dOCB5ngckyuVno3PJzn10qGgGdM8rhxlsQUzqVFqDL
pmenjW3G9yb/sFMTueOwIdo4kMSmxUW/cT57PaEJlvywb5KYg8q96TF0PpVr6j7VmntzakMKhZhr
1SiAZ55d/ZC+I9i8pDUFixpkRX+uy8/aeqtGz+/L5EdpeVliegQwj9r401L23mCtEv05cdRTX0eb
nntb0X9G75ws2gvVN/ISEQjkw5BY1q4kM4glrZIx0pzYfoMLFWa/0hLKCWUDgoCBMEHhif1cOU9x
+VuZSdBFl5JxWG7Ml0zT/Jm3pAnXbixs/JeC3vy+tudVpA7+IvB9QSMrS8AGyloFr7eYXy7CcXf0
CN4j582aCUf2iJ9wtupwdOXTnAEaj5mlUNuN3otd/loV12DvIkuGyYXM4EYbCizeri1jNbNgoYkd
30DdQa2NWmVtJsojSgxOAI5IPhbaubEB/z6cIGGsG9CGQ2Fvx+LsNCAOGjvbJkWy0odp55jjPi7k
dlCSB1EHbjHeyV750nsPYuewh2jHNLPfkEu6X5raxwAbSBatPRm/sbs2eydUquJRdtmPkywMLpAV
zGVoLT+FxJX0ljkTfbW8qBg1RfOjdygf6Q1cVka9OV2UtKOUerZcttx5EBdQDRFdVG17MrzoZdav
ikP4C0ZufuMBAi8rGX6Kl2F5vDUMrOTfeptrl89bR/cG7i/J0Kuh8aGr/6WM2mLQfCo9IyQZKrof
BkZ5kdnsLO9bWyBoEC/V9Tjb3L2YjO3YiKe8YlqF+ABmfpGrm7xWfhzFEDgQHuqGJROpr3jZLmmk
XupxW1NumFGGVFEgzhTtpp/kWgXjwuD9oFnKfabPO5wUhM5B/NApHZkJ1I226YaNKsZz7Qy7MbkY
3zVD31EtPhxWHlwWuz6rN0uarj2QHXZAEXBsh+53qsIiRnix2BtsLP+Lq/NqjltJk+gvQgQKHq/t
LduQontB0AkeKNgC8Ov3gHd2ZndeOihe6UpsUya/zJP7qJk20lbb0IuOpYPaQxo7kmdyUgbLWaiF
cyMDwj9zSVs5e/rNsbMcy9FaCJJAQekd/EGsdIJITC96WnTdhcAUDSFKW5asUqJuH4kZf5lEwo+p
U+9VyuuT3KeaDSYrUPKqm8u2NppI8uozsBpmm+KoEAiZLdz9FHDVCKgSuJeP8aPLuzt+kXWND1Tn
KGGalCvazpJCShozxWs7kaFi0xLa9OTaVGKnuHU0/YOBAFk0d8Xpk0ZnehDHZpkFN6WyRRfLK1mF
k+viy6I4sesbbhRvnmoQ8Z1w5dUlneTGsM7GcidHTtNgiMKYC3dWru3UufUdQWJjuGo4N4IrnWiL
kQMzFqX+kV7Ft9oLOfeqRaX+iMxCd8Of1al1HH5HHacT3vwlDKiYq2NlHXPmioVmUaDSvg+5hgHl
z+z2jRNzDwCRJaDbaTZT5oDmCz5M488wfXcaoJOqXY1ZsJkKzD4GpeNpX1CNOuveZLqMZt9wJNOi
I8cSVTfPxfzJizjUNd1+cv962JfwZ27rEUorziOaWxYOybESc1AGgmbqjWdMfisz8FYAjPl4+u5V
9P2qGDmDbiGPL4OyfW/TchclAIzpF9OTrQQcNpcoquLNa9mbasRoaml3fUH/R7mBo7nOOQkwKFG8
OQqFj4m+7ubWttE5HSn65nm3LOa+XK4xD/dYLQLKLOMwX0soGYGodto8hAu1ZxbNVZleHTHPndUm
rR9sazrOTak4L448IQ8CnGQ7rlIALFncXcJg18wVoxTbG8CxbSOE1Y2/q+kXIRI9eghQCBxvrdxY
lG3nBogZgAbSKLAhh6v60+MN2eEMnEdFKO3YgsrXonzWlAHiet7ckRVidZMgWRX+LXy/d+K8qwCg
Zs7NsHDqVXmraty3Dg2+9bTXbLIxqXxMunHZlMDxgzfLeoNwpngBzFhfuYq3FOnMwjgyZHh2OfzW
vYs2d05dSBVd/wQ58VDbwZdh8SkuB7mLrf4OIP7NaDgqmQWcJzSYXCcVOLYHs023Vac9DCOnoiJH
zYLMHQN65ay0UKFOJxypStJ84ObDCf2C+lNXwhSqK/UQA58yB3OvhYg5XrRJuUUmJGMIV5RzH3Xw
HQMZyLmUZWn4R8sogXQn3C9yda38Yisjc+m14G+m7xQD29D0y7Y0X4Nk3zPfGq0XS/uRCCkDDkYf
PKIYtyEhQlV9j+bWNLgdRJeW/TOAfC19THTGkzaIHbBO9Pz4JkNr5wJ0dmFIO5iNAyIwdKcw9jbw
0bX5WfSw4KJkb6X5qsYbZ4WPpv0+FfuctCZBiH2e02vefEr/0Ui0nbRp1YY+y5h/0u+hvBvDhyoQ
hax1AkiQqsnVyDOrBIYvs7l1k/cDoEsBlao5ys48s7T4KCPCJb39GOWKyg17wfHxTHZ+rUy5Hb0J
PaxdmnZyGvvmM9bVm8jFQihoExqxRdshIlOuBCdB19+SpR1KapVw89csZnJqb0PH2cVh1Ye1j9JD
1QtdGr4i3UO58o9yo7caaR1UMIuJ2Z1rFr8OZodbDe9TwLLQfJZ5yFGqSGFw3lOzfmBBte1HXcuh
+gljSdUmHpU+eM0ssYz4aOYPmEN5N4T9QmbjtaM7BFbO2Z7ROaOBP0A/znZGamwUCN9e/+rRa2t5
mKaMvPRE1U8AgCqVs95ds9NsLE5qpchPfWrka22yrRfE3atjdzEsEz3cTj2XV2eAn+Vb32Gqn9oo
euubsHzxwmFdTu5z4VfjUoJX3OlRhHrb1kyvnXEb1CA1RgrnZyNVeLc1H96OwcGXDzFnhEVJC+Oj
rpiMymhtgsMpsIOCiLHfO2XpcKry/ix4sQle16vM6QDGMytGVcjeYFRsiHVd/b7DtV/HjOlZ5iY5
Z2Am1LuBsdQWo0aWsRoEKSxjYilcsVrCSVrAodHz7wHt9ZC4MLHOcJIqtz7LVI8OkN6CldeJZuXF
7l+2YWdnixDnBoEhOC5Hly7tZiwGqi0okNimmXyJ+PymDTqgPeprAyuCD/3P4Tg5RSAfAcO3wbNG
2Rfyn/XtGw9wWxhYv4bZbSiHIyef9Wy/MFK5d4JxnZGarJid5vMJHQ8P/0OckBZUyovHfumHMFtg
B1IZodHCVBoG3rME+NhLOwwbJwI/yXlWOnvgCcsI5Y9JPtN48yjCkRILFRzzUGVPFhmCDtzucx5z
WcyfR4vNBvTfA9VwcmUlzKta96tvWcKcwVIvmdPQjI6yhgRBNZxWYGuJIM1L7oa0jFL+If2yPcRd
tkv91tz2PZxm8AkA4aKELhCciPDhGHKVKbylpOkolWO8M5i5swxHbsFDg/yIB9XkeMlM3cnqTWg+
VliSK0GrO24DMeB8hOI1iGukJ/VBVMNngiC1U2WNnjb0A+zQlJw8zYmlKBZTDAjNEKnOZa8w17Zz
aQTeBRkVTwPOlzF8iBndmmG0avuvCc0tB5Y/7/sJnDDB/uejrwXTuPYq/MjDeT5YIRYuLXEAvLMk
J7+oe6aCKl4FHIRc1gWTVH9p6eQx2clCVCEcDCYR5v5vxj20LnD0WX/MsN0p6nhqC1ffvUHr8sPP
Cp+Dx6uV2B9aTjE6Y56MaBCtBxT7pKRkSu5AJqNeOjpkaENm40+H3mI2s5dphoV62DXxYbDfSahv
wCvvA/urx5Ot2fhy/D8iwWEPYcsGrEK4uwzZ+GGVWDuDFT5xtonaIH3CD95mxbQRJpfvWK4yhU7G
nI90Du/+18L+SGiC9dsHNtiaPhX54iEa9ToJJKZFUwl/zmJ8R16brl+NWY+XYTTmEIvbJe65SAbL
HPqfwY+jN6eYfFZzkwztcjNZpfq70keUxpcS0dYEfh5J7CvBk6PXTGxeeyKqgs2xcVANJq5L5GIo
CFnkPGsN0/O4OBryL1cIjcNBPLK6U6zLtbl2Li7bhemmlAoz0Z8Ws/RcNAeJDWeEhmkrtcweUZwI
vIv2pMdHJAw7uDho9TBMN3PQf7C2ipu+a7/34i7dZjEkVEWNG4fRdjmtIxPyZdBz/dz7WkC4zFj6
ntzmDVlGdkcL6Tn6RhalTeyE34EFn+xocUzj7wjulMFMoycKkL7TJLayy0tQPcwDJI0BB/bjqvoo
c4IHTC9yRm56tja7Zim0nrkXdgTChQNPjdGdApRTqj0099VHwu3iV8lTM9j8Hl6VEvNzCXakj2lL
Qu1Ex3TBOngvE6K0LR5kkxxLUy6cPsa2jYIoX5NmX4GUpacqIeiBCCXFMex/aJiQ14C5bc9mp4zz
oHOOZIQ0Al8gUmEfFUmBlju6nO5ai3c7ylZafXSDJwOziMt6X6T45LKnPOkPKVf0SD6OM4Lra6qw
0RvXKvqmb6zB5ITPKFXn0f8JerTVkO5cq2CaRAK2XZiKQoKJgjdctuPOwTxZYDT+8RsC0LPHjQ9x
zc1cI4Xp+H+djNVlQuQc7KXt/Ogg7TxacCd+Cq7wVXFIrGYhrD/6sA3YzqhHOQTgPINjnPyhm2Rh
cw1NjU0s/+IEpSyGa9OutDDWZAhGG+HQv5JRMMbSLQ4lkltERaSNQ9nS9gNLSafftIrULm4acTG5
sjRk5TCm1a8idCjZ/Ao5zXattwjK50EddWfjjVs9btbzW4fOPZKHMzBAXznQ/UmC1BtzmOW4g4+y
Cdx8gb9vLDa5QZnJXzbahQG4MWS1NOOS6wnvhqRZ5BVHO7EkrWimT5Pz0/S7MHsHBc0Jr4zTVekv
8Z86ubXSgj+mxEhiV7W+c/tmWrpTQWlQxrB0kFevvLuj3uxEw62krvqvkRgkjTHC2YvRzvbUhwhA
ItWicgsuW9yENnaQRURjKJapZ/ec1pY3mK5bRJYfU7fenEnDwjzSE551dvDo2xfFJckVsfWsAceR
Cq3dqMJhqarxO7Jz77npuUkFYfVaQxgjwVAyEOh0pBqm5qWHguxCchq8B0bb9p+ufTeKxF0XGXh/
ICFJ5mm3yinCu5V9+UGfMUBjqdKslqSSY7icHPu/UIlfnIzdE3sYr+CtzHAWxc5jE9TelnToxgmb
N8Fg9TOvZogxNwWLcRYXS4nmNvMkNLBM68gAt57ry07hmrmEorpQn6bzsbf4h5iwk9zgJmI+DNgn
fP4exhUItwYTaY9IlP45pPquKO7UrXb+iN2TAZP310u2rn4dy/RpJEREGv9QG38DMFZMibaT+tu6
u1o9VdrJy74tLblRsLrEE+1ymH9OFVZXh+BTt+6IHcZYadRcFN21C8e6NxhJQmJKUVbhNz4Xw7Pf
Ww++/66R29H638HivDmCYEZHttZppE61xU8T5QfS1BjdM1ddS53+VIOLbBvrb1ltPEyELBfw3/fp
FPhL6kYl1tiSZb7B/9ZQKgPhLdM88Y3curXsLj1RVpcE0XStYrK4Gkee3E3YH508AtZm28dsSOSW
nf+lJRqaVepid1SuehMvTtg4O4hr/paTckhu6RRTNxr3rHf4iNj8BIXsU+o8Zi1HLyBQq1Kj9cqQ
ctj7MNLxf3NfMSob/wKlXCrR3WumJaeAMaek3f6Bz4JYGGiNm4p2lUw1wyYbw2faAMuz0dXRuk89
KhKnDBhCh3TBaPwOEJsB1j3OWpdcXKPgrODYmnI8paUiswnb91LnaOV5BYI8jh18hQdRGMNKKdiq
s+24GUZ5zibs59ijd1GVfsKeN+YDsdhyptv7bjPxSq3glD9FeIW99FLTebe0uZWtE61lwpS/i7EP
uWR+jrY+IL+mK62x6cZNK8bZafaDhDP7cbBl8rFloMI/iGeDkI94LmNb8R668sPFnPboxhRtvKkD
9ve6xjzjdBj4Yq085Iw9FxVPJ5fu0ebEKLZB5DKaoR6RaeVO+sBB4iryln7tFsupod4kBDo/FD3V
TjVy8pz80lqYYpbPSTHUh4Z6XhPORUofVRxljwQxdvglOEdg/JxoO16WOVt/Lcq3Yoa5ZPEhtNj5
QJ9dx8ExT66T8UTKtRYm/q4rcnz06YJ7KsQcF4/0FDKZZu8TMXaHgX5o2Qfx8ffXFvhC5Ij0cRwo
tFTzQ5ppDbf1+cvfb/4+ZLRwHhJDtYwl5y9/v9lWGqMUs7/4le8fuHwoG5QCX47YbSCTCyKMDhHq
JRd2TjIlM81GL/RDNz8Ax5z+efj93n9++ftf/+t7v/+1bdX//WOymKKDBxXY5C24dHj6D2MfYGYR
TZLQF4Wu4ZrtlZ5o0grx3AYrBxP4fqUn//qSTki83b5et3uvCpbdFMojzsPy+M9/ECyvOmkFqAsH
TSqycTbQr8M/Dz2tnonq8QYbxHTq0XEPv1/Jf3/1zy9jW+5NHHla0ufHKP3fB9MU6dLwQo27pZUe
7bmqQPC5Z6I2bbFGB8XYHg1NI144P9B8Ty5zfviv7wWVlu3pzEBLJ50P1cQ9/n7FPR4ZKh3RJNAz
LO41tMcDZaY1zS4BMXVvKjBFC266bU9d5lEYUlJYVxoy2SGAXqPOtiiWTWMqqMzYZvaqrKOWmP/v
19EQTsfo5T+/4fdP/f7WruBTEginWE+At05ouP966CZZH386l0ETeOPj7wOELG5C//m1yXPAfJRO
gbNFfmFLye1Ha9S0ptoFsRqQyBhaM/uRMrsXCQjryO2LLpibVuTiIYjQP7SkfuhNdz2JpLlZZhsf
GNu+G+SCcInhUMfY4m1VywXEroeMkiVCq53hH6ZW4FAmo7NWA44sSyTRyUmMDww69qax9GZuqENo
RcE8/j4Q8GxQgTSsD52sjkOce3ypsYB2Be1p2jJwa/MYTs1nChYFdzRmGbwSTVBqaxmGf8LAqhjC
pf3RZcCFYMU5vvDUOahrbQ2r31kkMRk/XfbHusMYU2n6feodfZe7E33XCltBQw+e43JG8zGaSmqw
UyNFjhNRA5HT3NrONGM8KshRYUa7JEplElhUFqgnJ/K05xC/N2X3I20CdNQaBjc2vObB3vVjjL6J
tu2ZL68hg2wEDCy6r/W9VcTczWYEV6sZF9iSMcK5ruCeadHB4Na7mFKGC94IkqbS51lGfC98ZLNm
arNTGVacxvLmWp4nt9U4tKtoHduo9LHA0+hlyGRV3Vyomfr9q+0mIPwQ6PaxkGQRVDw9FRTw7ceA
yZTd9k+ORpwFa8rvbxwrZHTBZRPuEm4XswRnYGdorb2PojMSSvK4z6z7KoZgq0pKTKwAs0sN2Uii
Nd0Uxi1O8/lbDXx7DRkFpHLOETShGHGXO4V+LTQOp241zfQOb7r6bhuSsu2R6NvpTfcnRdc5jR54
2lKjGXcG3rRoSv6WWYitWoj0WkqdXk9pvvBagJPLJVV2VO0hjMpwy5G2WxlOi2UsS5/AdjZYOWev
aRD+LWDLHg2swkAcEYfQ/9OyOSfmqGHAHp7tvE43wE7H95h8jCsLykfb9D56uQeMwV3IWHOZJXTu
vTVMGjIRjiRPdjQYzs3yK+fm4rzlbmhSzvnv71XJrEobNk6qbuguXaNjhNTbaz8xvyf3Xm4TpJHr
70OTw71K+SsNk+LVwnajizMZp8CYU6OU7a0aijIXYOb1bS79+jRQfbARQOrhmrfhMRdaeEQiz7el
2QwM41FsXDZCGhIz6YQnTti6OXdcWAymY3++pSKpGWO4BWkozzhn5LkKOUWUUvrrLqtRVThob5p2
MBa/SDeagQsSUHa9dWZJramr8hxQ3bNkYIwhxia+EiKWr2TXDScO/PHeTLJzO78b0wnv89Rj/hCd
h1exNdtq6XThp5mim4V+J47EJgmiDgbz2UI7961oThrB8MHq9FPXWjwYnc6YsEOa8c4OW8oxE7FL
JQdT0wCz367Bok4jw3BLqa5dylqQy53/X1VueCvwZNe2giBXFVZ9M7TWvRY26SS6d1Rn6ft2dIdX
l7sTk1SXj8sfu/EwpTYBER4OgE7SuVcIX809dQOg+Eg6umDcw9+hey1VLlqkHeMqISrUeQZK6hSe
6R8R2IoZ81bJw9BF+rFv7k2doRPlvvcQknw96q3bHNNhBArolAFV9Hr/QFNl/zCI8OaE5Ll5qa1V
PkbBg5lWcyMb6CtP9GKl4dzZeQZErDpzbqHpP8t29Nn7uNYZvWP8aRT4VwBEOtDyA150tWdGcjc7
gqYgSM+lT3XdoFS9GKskw180PvVY8U+ZjfiRdOY6mvLpQ3rySRmEwKmLrI5anCdPfk3ABsmElz39
w1kpXwecIvaGDmxJmDhRKg3uDQPUK/yixg2fPD8G+YKBlkhqbm+7Cvfc7yIV2IjmuUywMkTG3amo
KYGWxRUY219HlpCsoVuP6vhbxNINrjraVpzuM92lUQTnkF0TJLTGMhKLvuHN5UXphBzMDKwPW+uQ
YkgQSfzP+wvu5FYzVHdAecSBqYbo3Gqnxg5L/kiMD5AWKvmmpkSn0R7bZtE/wtFE3moZ+juVe6mi
UTv/vqH8FDlML5NhZcdhvON4vle9Tyla7jXrSrrOa4yXfjZOyV3DwnWphdC2hUdB+qBEdkmjKLw4
j2EptEvIYrURsSqWv9DF3+95nC12hkH0gTZBmoYcts/eNN2Hdn6I7AyDbDzp/3yix94CnmlM+7bD
RD+UD78fuEkxxkxy/rde3xIE0ZqT1DjYhVBisBD4SD1WZDQXoXKxq3lzLhiEkQfS++cgSY0LFxjj
AqCA0wDlqYuocrZOZsUPbdDG+Evj5J+vmtZGyYVvZSL7r8O5eQBFyfVooU1fzBH8+ABgewXFzdin
oALCqDYgqtEzmveE1Iehf4UdWUJFw8zmoaKlJkgQ0jPxPGFJH4a2r1ah9LbmXEkQsMZc29H720Ru
snW8LDiCsuj1JNiMcvzxIxhboqEvOICE6pigzmnTQvhxU2uta/EG5pWxYwR2NRlz4iLUSbcHVDRZ
YcAAVBGxH0rCUnCBj5WNuGI63WsiN71bRH91AzpPJmPzT597bCgouiM5OLsNkh157eSQ2ZiVm9Qm
rMXW7zcYEgLsuVvX6jdjri6DYa38otlj3uWgM9pXIlH3qpt2TRQslTDExtC59cnWv1MF8JTBdBho
DkoRzoN3y879R1s4WJHqLAF+ufZjfJqdWeNpzKPg4ATdMhrJoBVWrLOqTJeprgHAmSliGZSvrLdv
eSl3k1dw88O7paxdYRdQY6kd3+SMsHJzzgUM2ks+tGfun91Zn80klUdQR+PM76jgUvBMu9AqqYY7
jYMHSSqxShgX3sWSc4G8F7cH1Y8E6C6jmbLDVfoeBhvrcH1FDAZs0pJDBy7g4PNbShcyVA/azEy/
wM+ENJiV8TLtCkZl+TPQC0Q4Cpm4GTteoeMNbpJlWocfRpLRu1jhI3CK4OjTgbIDus+2M332YULF
Foqkrk3VqTPVC/g7cynFRB+Revdcbltt07IYWfjXvQ7frS6hgLVWta90RoMWltt0IPyW2Pa9iB2f
EROMxNx1z7C1+rWIHfqaSsudJ0qIDekJsPujRpG6P0w/Roz0jtaA2SsCnpRosLe07GV0IJVgVqiX
ut5Yx5CaN53wQcMaeTNL9dBYTXMKLfEQFn79TBkN1o2cH32UN9+b3AXrnX0JKR6mLLREhcc5dsgw
mrJb0//ILGwRxMABnBg4IFQAdMZoH1kgzBlzzG5aJ1p1tv8WGWBbxrQ++XZUPQQo6BgzjHUhOgSX
gCK2sL7VSabRPRpvAck+ZvD/ZU1bTJY3B43QH0lsY1pBs+efq5ILx7V6R7pc23e6OhRCh3ySg5VQ
9vQ0ZKp4dMkynji1PXdmdPs9/v0e+miDSg+aZ3x6psR+ohwOsGUBQ5h7TVGZ224OGug0C29HMVPh
DDzpdtzhSC3Z9ryEAVZengdsg4yp2mWij2vDoV+IcSv0q+xTb6tnYItfRkCFRMEFdT30N3q8+qvn
g4M2ZLnrsmHk9fEJ1XAL7XUH3ss4ftCsBV9FHz6xCJD7d/x22VPTvlJRNYvVpNMkgCHFvxtfbccJ
nogNOE5z14xfYoRf1tX5nSccnOnItMrylbdueGFrK8EXToxwazXup1ta9lEfvifPxoI1HlrTkFuC
229CD41VWkr7rHc2cfTx2CXqrS00gNlVgsGM6uNxoEanMyyCsar+0WAxrMZEi5deg+kxuk02fq4Y
Jyp5EWBlGaIVGJ7+EbrqtNU6pOWkuxIUNhaZyF+j0fgrLNcEUizNVW4gbuU6xnvwt2ZQ4MyfmM11
uIs9Vlw6nQU+ct5+RyggJiPm1kxeGi4Ra6qBq1WB8v7tj9eiyb5KI9t1LnmuQvCiarmdLHNb1MB/
GXRlea0tsZBTJEfH2ORJc6EhJkbwiJyhKpauk74b7kjBe/IGUTDcqq7BEtBVZz8XGHPaEg9Cx+W/
0Z5kqhjSJdlrZ3fPURlSAodaS9HJYzMJ5ssNNEb26qx91WvjR+QqO7WEvX2DbVDn4AlXJGPPktnW
rszuOAJO6ARoECtYAzimWKuyN3ZP07qJO6V1i9vUFW+RzRC9tzEUqpDBtYcmT46SBRD6BhVe8WFs
k7vBsbQu/4auFtD5VoEoBa/s+OGPmeav8QiIwosIR6Hi76LOCtfSh8ozeuFfSxkDpTrE4GEV/pRz
05+uhg/han8KVWAGL5jXjJxkHJCqZg3EyVfWA5QFjgVQ463m1XIU7a129Vn5HN5pIOMgJur3MeCo
Ixpn7XQlrjB8RdLkRNz3Ou4MRLAga5Y0V55aRsTlGBVrLN5kkadgM4j+ochBLlWL8klzuKF3OvOX
onnlwkNUZ2T/dM07iI1gdbOL5KPO4Gx2IfXHBQt84KjXkMLxZdO5P2E5mNuQ7j2RkD7TuUXCAxF3
EX+lofPUus7W6qfnMWWoVDW5ibLAkFBUDFOsveWm6ap1eu2QJhGccpexZZtwgik/7C7CmV9iexs8
+zJHi0RgbGxr0KlgrG+JQbEIn8It1WssLh4qqz+jI5piZIIi9E0tCdKrbv53xdbelcRtvAz3wRCZ
z9aEMObYwyp1vuo0dw/+PPadJHNZrvseMINMr6nKqJ4TTqNraBjbsqBmk6pFunRXKmZliE2chABn
YlNyu2MAbEta0DlTMWd2kHPpdN5Jg4w+rEaSZIqOrrB8TAZgkhgHe2+CihC0aG+9f0J1Jtg76ptU
G//IipB8HWXsN4q/0HMmeA9jgi2Fe0sW1F/W7OY0PlrR54Qa3ffUxNTjFmt7oAZetIgZkn9aHsSv
Q98+jWydgF+cnRfp1Trs3G3JsuXk3ItI5AOviRdWkV9Txz2XWGILLv16cu08iD9eyWudFNzachl+
ZzUfks6VRDf0U0UKADxHRuUkbs0qcOmJvMOl0Zd9wI4G7LywEAxk8ahqHBtaseyEq+9E9B1Gw1eO
6rSwaNqAWlQviwLLOcscHlZRffgNljMhs9uUj4dC17cJ3XFPMZ5RxSWMZ7ICvQj7nz5Tdhd2JVA9
/XMLJm8foS7xMWY4q9M0P7PFovU4gjsBn3JE+zKXwBApUc/+WEW9w6j6rut31cpHWRRgEszaWnqd
STmJMz8xOBPrcTz0JetPEFg7vYr6TQfFkylBfbOS6M1LfX1hs0ktmqY4ZjXs3zz+GAsqUk0TOIs9
Djc9JrFgBD3uZkBrnEfrrZtkO05V6MDs33WjV5t24EmqXGurD+1a1+EsaT7pPjd9LGKL2FLebvWu
h+2q+9k+9y2igM5dypm5nTQ/cTAuujlNSGQMj6JEK0yIm9qmcLDJ3RQfgaCoyWak1VeWjA4w+Q46
RPDIlIVs2HAGOdysuo5JSqWqM5LTLSHyAIie5693YdyIgYto5CcH3SfOKpynyLNPaavhcxi6v1Ve
BytH9DBTiq90Tv2ZllstBwLEC920XgyjNRfFWEQQHYzvrs2uWOdahEXYdmMUPqQmwl45JRdT6vky
Cu2NFjov/CMnJoTJazZGOcgkPDejNZ0B+6GXeQLVkA/AdpJiBQd6mZL6paydOShsLlXHuD8TmkwV
uGlu0Us5n/CA+FQ4WGBPxWKk/BhsxOhA9jItzg4AR106OnS0ESwJUstwxii8ninZUygiL70vhzWj
A97IdeXu2dT3maSDXUuZXcE9oJ7lJHk7eaajdunQnXwWKQNDnFW4ryKAkmz2xw4g7OgwkAOJiMsN
etRoWI8obYAOI5OdO32fpq7ehnn7kNXuS+qWoFuKbVJ+hpo881l9r34RPWiTBSkbAk3UR9pSP3qh
cc6S7jSG6loERrWOOO8x2bQ5LhLm4Scne+wyRLFxUJGW6UD+QE3nguNQW61AA0l2VwAK78TgkEd6
UVw00/lSjfzoR2/hMSHdmAUG6tK6uEmoDnm+L22PEEz9MjJe5QV0PhKXl9yYrGY1dPpy1DhfLzV2
DM4EmfmgoMlMSmxTpAkugfQP8ZMjiDgDSSerf5oa+QePT74qGo7/kah0ug3huDfs6hzM3vGeAe0I
LaAHyEZHrx2mBU/AEy51P0/8a25Gq1KRYqPuDKah4d4xDGMkwWmx0GIqx4k62yz0WXtRhvnshPz8
gqNxoDGYmzqAgymfcO4pIy5mDbsVFgzGaXfqi0hNaBpoFql/uyd7qlmBs65YJanLBwiOzmrKrOrI
IemlHhjGw4OhGEP+KbgryiSSuxSU+gLG7MbNYoRck9BZ2hwnzficCIy1VtgweU5J1EQc/ieLVu5w
PvXec61mLXAzJiZGhRmbcqxlMlTAv72ElkDoT7ju6PbTgCGOFuwwsGG7Sfl3EZEocDR3WqrGjvjL
UHTLtoFhVuEUbTDG1ajWKdopLZ384ab3d5UZAGzRuNJ1iQEKxHvJBTzigDMiCJKF7qd4d+sXb6b4
GH3w3DTde1dhMXBa1Nes3KRmu6N7/LExh+nWZSl5J8GfHtscc7w1bIcGNrm9SDLHeKjj9BgEAy7j
doxWzGEuktbi5aCAz8s6+xLKZDUFf6687IU9gzdy6AuMmQNvxto5IlFWVFc4F6PqzmbzbKemgKzX
0+ym8MV7+Sbs43eiXhz7RXkPEBzWQeKeu9ntW8YDba54UtsSTJKfmVg9A1TxsdFpHob1hwlmS5sB
3rRcvCcTI3k4y/u8ZzHvpNjzIWRZSQwAws43dZwBu0AINNFjsaZXaxvGICslilXmEV4OnJqEWaDx
DNs9CQe7povLZK/2puzO3I4YkE80SsvKp64MuBGY6JGThHZlhl85siBnSkgnzD+eqsG4lCZytU5Q
mRocsZnQ0VH55NYz0Ij1pB1JNPX1lhV2Q6Gav9FwIOodIX7NYj4dDCo9N0V+bnwmnw41N5dk4Gxl
N5iwvVjaOyqBF1nIzh7VHeECoFEiJvkzmjTEpIW+Cypk+Y6J6mR1H0mZAqu6VaTjKGfl1NiaJBhD
Iznm8bDh7peuVPhR6AGm1zJalAbyazmBsSsVaAc/MFaZy0CySFFnRM74Y8hhVATTps7D5wy3QjpP
14Oiu+Vs0mG2kjkeOHhjDNiPVN+k66bHgyqi7KnwuLVhSMWmRKwbUKM79cdIEEAJXDiMulNc21T7
1qlnJzfiUiPjydukladWifcOGW1ZBvG4SHxx/R/mzmS7cSXLsj+UiAJgMDRT9hTVkOqlCZYaF/rG
0Brw9bXhVZHxXkSslytzlBOu51KEO0kAZtfuPWef33+CFFhtyhweacRMYeMxSlm1hA4dIpbMUJjd
yvcQbrUTZscoj1jSXb7ocNzZLmQe8gHwt5rpT9eOIGjh2rUo6lUS/4CeROpm+/NCfgQTPg9PvV1f
UdyVB5Jqk00qsbfZNZqmOHH6neminDXLc58gZ4pM9GpTmhJYw3HfJl8I1Kt/jJbtKjG5cn2ER6p0
xl01dLdWMlyhiTwOhEMRbq5/FCdT6gKx9myPPbPFOxCGqLNrT5+mDMuY7MZgI6DTIopEEpSwMS23
B+yWGqzNwtmpKPdE3r0nfad3BnSAxtHWusuGn2QuX4bQKbbC2HacEHhMx3nTY4erber60QFU6eSI
PVLEPEF4w6iI8YOfLBptHBAsi0P3yzSj5wLi03U7l+95nU3UTd3F1252cpuSRFyF1A7iYJI1xQ1T
shdlktAr4xiCkLEKia1YUb+g0GnEvHdcvo20MF4oNafr0s8YasycQv3YYJrCI1eJ6ZSPbnqmqCTp
GI+uDi2qsVLv66E4UEafjA7igzGb5np2IXDzlwnEfbhD5aGz4kNFO6iFEcOzD5JpTvQ+TfiLpZg3
qfDw3Zb9ZkiQWdaFk61FwG0Wd0W0pcfCLVJcDaZHayaWG7eH0yEnPosLIKHpgQ6GuLGIDnXQ8k1I
45Vo0ZmYXzXPZWwaMcsun8Msm4ewU+xwZcURCYEfeRrx2cxxpsxYxCOETuzyCasq1oFibHy2Ob2b
jWg8TgmcoVn/TEw8V7Dl/Z3L/OFkWsY5T2V0g84WSE76MgYJMeEJoR6mg39cRdCC8HeodtqMjUON
raAFMlxDOTYk+x67R4szZkNOFxiqONbXtcXNz+/u4xHlESyODNYtb31ENllSVglEH029LBiodbK6
4P+fLjm+0ZkjYXJwXPXoVpZgJhbvHc3S3E/A6YvoXOQIWhzGfWA8OKoqMFt9lOZ0SCpSP97r9N1U
nYTjqTfBHPjIC+zPqZKfTsjnaEuILrD8ISbKbCsc613L7L4tJf7Osn9qXBzlcwkltgZigX6IlZuO
SJYjnwuCD98PURnat26WfaG/fzZCdzdU6TsBSA1pr/7dGBIzFWmcoVNJFq9nol5o1Xg12bATrQFB
Vtk/5n29TquOQSFi9d3Uzv2TdlpwztV0xDNzg2QfQX9fddusJFShK5H30nleZVbITgJucGeHsEu4
79dp5K4lovnRo8eeRNjqW9JQxHK4GjAtbPM5QrHeDwR4e6xNbVpwBG4WcdLyv/DxWGbRvTWYbK0o
Qb2lZes3J8ZVeoVxkFWd+IaV3UF76qyfuknQuebhe5HE17PCYwCA8wu7AsJS+K1m/8YMYoNMAdqx
2VvbMXM/p1w/IOjBG6l2qkXSak8POXP8jWdcAuOqJVFom4c0e8u8RHNd1dXaTSzQdzmsvHYYjkUY
SqIYPBoAiXMVs6CgzOpwDSDFngvOywSFr6cI7oNsYUMymQmS8q0waZoOU2ewBA1X8+hT7Bty3Nr7
ZKzjdagy/6AQ5JtEve8DM32nX1xDgoBj28nh26vBariY+syRiAoo4OFqgKBB0Bv8tRKxvcJShJyc
j0QnH/27SqofLw8DGN7hvPfG7FkhQiYul42auJ41epxtMsRIq4EKjX5Ao7c7ZxWWwVkyGXQrmiwG
rWu3xtloc+GNwDqMlg/DDUkcF8w2uSSZm2FjJS+McXTzkWAX4Qx6zmOPnlPj3Jml/TI0iDmVIuGY
w3GzQmod0UGet01rufilSAdK6H6ScBex+o1WRQWZrRP60is3lJR6NUbCQdIfCnELxzGqMTtCJGP4
iy0+tr7zvHpSsMRK20hPvQ1aAKcPV6FoUYjok4uaceU4+i0vM3wwTvbqOqo5Om30YSY4Kw1Owj2h
EiYsnKarhwMxYbfh5B2qpnm0bFrSjA4BKEQ3PcddTEbld91EGiCW/yaK4KPKJGjb+s7008c+RgWd
GaoEoUSYA9CBVoDeGqF1MFZiKi/ZVnn+eTQILLIwVzLwHHeD2+Ae8olns+oUAQPdIBM5TJ0ZGHcB
9voeSERQyEenw788LLk/HUfsgCkxRjWyNeZGwE3Qd7NbyYX/fTEynFgZSmHLcYgOUT4X1cvXcf5p
hL/yzEVt5FkYCOhSAgnE/duYHgjHAcdKjCYrGqpTN4mfxB2+ugHBYVyT+OBV9Y6JIqroYN9C3HQN
550J4EdkDiG3HaRzYMaFhyw2wh5ThpSirfo0yKAwRBUc0fPcuVFTn6aOsq0Uw8UYsPF1Bm3a6Bci
kBOhkQ7OhOQTC9PzbCcGPiQDObv3hpqMk+akjgUrB71VB2kuU5YGV8h60DlkrOE5eBtG5xfpq+xL
A0l9KQ2RXLsfISX8ekDfk5EeAq+VyCYW6X1GkvK6LhkNjcimsX3pndPy4NbNQI/Kc1ZdrH+vW08k
S7PIHMlk2YYDRvNZRDdoenZcCLlHfIDlzpxYwHA8/EDNgFvYa2aMhXhIQwZJBa19z6exTsQWXtLm
nWihGaKLaW0syCwuH6G1KryPKTA3As8OUv6UwSQ2XWitZdufco6P+3kKH3sCcE5df9DwDq9au96B
goqPstNfUbMED6qAfCQOaYEXDw+o6lGJjdl1zspMRlizV6N1l/UBFrwadWaDNpec+vHKAF3WdQ99
Q0SMxvPoODJgTLKGAr5KERChZDnTSzoSCgFIj4TkTW+2iz8UZl2Sj09Bg3ewM8bnnO4PPLbgznHN
S+bA3WlC/5NVmV6wmBHGTGxerdEjWIq0sQnrTddy28whlIGaNhKlIwa6OwCp04eAq79Je8VK0MK1
L40+XDO37w6UHfQFbCfeiKD8LGv+gjh/VsxLGWgi0UqSZt0bHcicUB2gJ2agy7OrZMDkmdELE4lC
ODGoXx1N4nG0fo0GXLWSVZSPwNy6ZT9pJxQ3dsM9rmdoE1hM3JlDmUzcrWpoyTdYJUem6Etzz1LA
+DQdq0pPO59oMo6wlBSw1bdM6a5rnxW2d28MPuNKNAGWuUjvyemptmOh5cam0koGhPNl0oHfG833
wtXA+kFgOIjGCM9BPpj2AOCUv0m1v29mcDoVB4xtmRrP48SiNbtwMLDfQH6g5+Yjtag6EF/jXLzM
8z7Nql/d6F3ZEf9aLsV+AmXFP0T7NSIekpMxPmRCnZg4H0sjOFkJ5q8ccXYQme7RjKZLqeGNWIh2
Vh7g0sosX6g9TGK0cSCh6CiQ2nfDHDOb9xkpSqbv7VOXqIcGORHwCkBO3USHrBcPnK/2vbCAwKti
4UeUJ44bNFWE3Bqcfmhr4ITSiK5grFyH8/zIStOusonsgJQVvU1ICMqL5WCc4USwiUafDFYB2cjj
QBG+dkIffi0cnJVjV5d8PHkTWG03uTNTzBzD/FrFBKnbR2dAJWebnJLLsufpc8RNQteUAguEf4md
RRK9YAhGMDph+s6cfhcw6+G5yfztcnPUeGWYZBUoKbS+ias3ooS6tcPEiX1fvdp0d2oXn2CVTs9J
3ndr3bOyjE4Fp3+dxKD0U/3Nu7jOE+9uMQGPuiXLtX9SXQTbqdlmSTAc5tLACUpPO3cANs/R+OY1
wbRC8jaVHr4smrV16FVgbc1zE9wNcQA0KGmfYx+uaPBQxuNnBl1/V7/OKdVK3QHk9Wr31s7jV4rO
el3ZjbXtnVdWUJKFvPFMHubZAB2K2IW2s7rlITx5Wh6QsPcIAV1MNgGT+bFMv2sLtzM6i2hpIxhK
72IiO3czgVKwyugj2Tb0VA+Qn2WKD0ZmG1J7mYgm5UEsbNbsU9Nz3bflEjs04oAbYjqmZbC0mMZD
0isBXGvPoQlKlu36eyUlON8ORPFslzMhfUwaO+PZyusA9wydoKitYoLvn/JcgyaH2mtTMlFEQRkR
DGWY4uzNBsZzOrOSmJ5DD9DqThbzxYlg7rUYCRUkHPI6iPL7qJA/xXyq8aQE3OQJncl1Ewc+MCDI
6u5IhzamvUOFjbdPue0hL4Lr1ur6E9bS5aAOcJEu/sn3nRdz5hHPSjVsU/fLcED5BVLdjpaFQyPq
H2NBv6AeymcE8FibQtaYmW7rqinCjenSM/FoRzIAGJlBeUxpRtjU8NE+nIz5EvqDTz+ibJK+fsxp
HW3icUhhF9CRlxZdfcqsbNMTwbzhYjfqzFACIYHvfBeude3rwN/R48Fj0eB4JkKxj2dnMyv54UZ4
E7Hg2hhYOSwxhJoymhICK1RSAkfSKgP57+esvTM/N1iyV+PBMKZfsWhe0ljuOdjca5JDajvEG+uc
ebIHtFV0SGMfeFssaYNjH/TDfsNAh2B6wZNn2YdI8iB5NEtKoOZRUrirvAyNPXElPuxTsdHFcBaZ
rc5Gj8/RiZtjwYzTLdp+n0fDraW6ZKsqDsLjGB59WX9pRgTGxMgqjT1EwT2mx3y4qzBmcXjX4ANK
Y0P9wie1MutoOvR7INMcqR43dkDH2WvtL9R0Ll8S6wERBtt2ZpoOTNHYVGX6FWvjUlb5Q+oML3OI
bICe8FcV2NW2ozCrO3lAd/GVNkF2RMq+zfHa2aLpNpiJ2gNZ8VtbA/Gq4w9SgTx4M+W1BKOKhy70
kULiXLewOULNn1YFKYEUVICmA6T8DLJuInM2rnrHeEKU8xlDq9xG4/A6JZoZQPxkAr5d9wXuDOth
nmgUSEQec1aAgO5oCYy022bt0eIjQDWokM9mdfYSZpToDeJa0pesN7uZ6AiV7+zvnvdd6uZJNJTq
BrGPGGrPtUEIc8YBpNLle+rDWyysN1+npJMpBvxZE4utksn9IF4qMz/MKsmuEeWv+3BrYYEm4bM9
dC3ofGP8GIT1VjbdnZM5z61FITkk4gqpNaTQaqOxoHJu/8Ay/WA1qH3awQYjKtOtqNDMWswSPLfn
IGmZt4wJho1Nz2Wb8MWavVMhrCjvGrZcQ5fPUyfrK2/kP+gNXVnueJco9N99BBd/luE5ldjHI4BK
WPkgZFo6e+hNn1kqrU3dPYUBrVOXRPVVkGevqiK7Iq2JIle7AN9fjP+73vUNbBzsLTjLpoUpARl4
yJNrckOTLR4gFshGQ4WAQ7KTZEgOTNoXU4atbGCTTvUaODQ+puklkqA47So+AYQp+fcctbX7s+uR
cNQzRJDYrDdpCCiG9DdO8sTwVVm/7KA0v8YYZ3trb4PJfSY1BW5uQtOoeEXyqHaDyb9EVwT1OspR
nh/H5dduq3/KKbsNikCt7GK6HZCAbZImpYlrfSJoLE52gNGloe3O7QmrQ8hdnGF7D0v3zkzyZ++B
nmBwAGsKATlFvEh0lF+Nd7XuznPukkRMSS7Y7ygvZ6z/hjyKgrGuSu/GZilupuhxENm+GwZxK+E0
uTYmbL9njzdjdHIyaY6WSn+sKju07XOe1e9e3MVQtvpzFfKWinHjBN5bLVhuFFLNTR53S+O45gKL
4BDa1k84MgKyVbOxxpTeVgEFKUIrjrBu5/byAQD9c93DYQITTbI1h6tSGdsh6d/drKChMurrrsvL
XdmTEz13CJK9rZWCwPB96W8CS7zWlrHpKdU2iAyfUpMurU3808YgA23VDxMEuBH1FvJPbDdeibu6
+E6Z0m8S37N3DgqmbJHiWcX0TRQKhUenH/tk5rujibBCwnnKbTkvQFccywsazAMpNplErkKbd62n
xEcHR2vb3AiP7rM9MbAEm7BkBxnHDg46MoQtxrrPiCipJPTepANNcfDpJQz+s0mrfl+7jB4r6FlX
+J5L0tnXKBoauCjtc10FBYpWkBFRn2y8he6Qo3DGFYs6eSJ6UBrqSSqoJVg5ewcGSp+GV0XMvm2m
BruSK72VTzESClSrYcLkt2v7Qyrsz2ic6GwJuIMK0y0gDg/sOX0DfUmS8TCmHQ2wheI1JY7CIV6/
q9rjgpSKUIxM/opG9332ycqp3ITxHsfn2CrYImR2fVMxkF/nHZtAJeTXFLylYC9szDQbsFqLgcx+
BNebrjUKoY1Aw7/Rhok6xlsMWzbkOEIi7Y6JoAaPtiHQAdNfjB3Lj+OX3vHcDdvlkV1v2ojIOM5N
cG8IerwYMILG2cOZMFZRml3XS64Zsw2s9Ln/RE8fjWM3c2taBl3wURFQQq1AsiAgRICmDOwoJ5X3
S4OEJ6+HrB4Lax0jceZUTzovKWFSuP8t0E46gZ28dOJbVv2P5ELshsL1N1b2Vfs09EktWucoKZIQ
rSMHQ6J5B5hdBG45g5uzKJXYzypzxx4SUteiqfQtzWHJcX1cbgwU2pLopwi1BDpssevQga2NqDR2
k2B4KWxzb1atBWXCO8+DsvdWBF2hmsW66zWJ6MVZRq/e2N6ARjm5APVS9WSEPzQWz8IuHjjAJjAn
6C27udymMn3qJTO+pk5+4Sl5tYlNgpfYE7dgWRKkCgCEYJh3U8w8KElq+2Aa4olossotyFbFx1LH
NeurXZPZwO2cdQvvVL2XPav2hD5rcFHPeRZwKxTpc/ShIiSU7eSWDNzip7JvD/2yoPjFyWj678ie
4F/zpVcpPBq0Oyv57dfGh1ULbzck6Y9M7Xo/2CbCMScDjzFz5mbruCma3r2lyXmU+AKvEI5iQg5N
6n+H5rNyMbTSIrlhcMYiHSAZz0Pg2fGbI41XzQli5w7VM3LPhzYwOxxi94HVNrvZ7n9sjRdUZaRy
OCVSlJqbLV/AHOhBkP+4R9/zuiMDlJnrxD+u7zXKn8IiTwBeI4OrSOgjPZhvpE3bMvpk+QIjvmBw
Fvfkx7xk/Y3esjHfL26XOJ1eZitHyPPWOSNDUUhZZn1MICc5hbuPI0RddXBCGIF4MaqvqPN5O9VV
j9kSXwsYUqDEzpoMgbnPzgELSY+OsYApLZYFHtvnHB6aPjsMQfGmqAoSHZ2mOXuzZpYkQ+8q/62x
OZaPIRQMEX9mBvvQlyrdU51c1Juso7NlvUTinSfuamQXzGEAwWdkMhhcIam5pTDapHXz6QKTaEl2
HF8wzBLg1w9PwaBvGNNvan8RVPAW4Sb3Y/mqFN9Cz3FAtmSTk9Ls5OsC1QGbDNWpudcd6mFrK8pg
F9wxG9lKYo2L3LpQeLw3g7P1w3NIKzOInIuEVFIKCoZFleBqRhB9eApzcMZJ8YCDW3v9TyQYgw6B
mFYjCT5jYB3dND30dvwiazAOFKo93wwn0rcK1TVl/Er09j729GPUZlckaZtKnXt7+LatJ4u4I1aT
VZlk2zTj8YQ66rj3kxlxRplWseHf9uXtNHEE+u/HsP67ANU/BbL+j3Na/1fGsJJd+n/+nnb6b2JY
m66PPvI/B7Hyf/n1scStGu7fLJ+zK0U+cw/fdNz/TGI1hPU3Rp8CKJAUtuOZ3n8msTr2Et/qLr9x
7cD37X8ksQrzbyYqeZvfSMcmbNr/7ySxWvwbf8hhla6weHumb9tBIAIqZ5Pff33cJ2VEbqv1HyOq
u9kxYQREAQjuvv5mULwaq9m5a+3O3eZO8MguaGzpnlMzVvUlrHp5ZGizxzTzWCKVorzGBenjVSeb
fdr84bs8/79A2D8mxTryn9+fQ8fRNANXmh7v0lpyZP/4/uooKWPEZWuDsewu6tOGDHsdrhQtUkZT
JQLcHYf2w9AgYWCGnF6ayOJJNeCG1Z195c3MLotkGR7oNVKZHjsOmwxoyMfMx95t+oW6k+VxjnR8
mtviTvnldOsGzYeqBLPjFGptATZ+O0R4Ks0KiIVZqv4qUsmHOVn6thR59KzyFBPVIuKLM8AtwvqI
XBSnAfzq8zAKcQuKdjuE471IxuK/+or+HKXLJXTgSwqCpl3Lk461BPr+8StS7lR50q6QpHOxdxM2
+tPvl9zt8KKMIHvkSBPTbRfpmhPmLyYnfyB5o9q79OCgTyb+KUvTPXu/PsUTpa2V5dFJMy0LksS4
1Np4bWU+nbLeDi+e0d/NRPk9Vi6mAzzU+1ZHACDqmtipsuTk46fVqgni6dpKOoKa4r1XNP7LyLtg
VxDEyOaj9zKjQ0YHhdxZ+NRWQpiY0kR9Py3zl7++ibzlG/hH2PDvb8gOzEC4TmBLW8jlIfjDTaSm
qS2iWFB2sTJq3A5ZTiMEocR4jx0kvB06Krlepif0pBwlmGnTxzYh2xo9PGWnH9NTILqbbpC3NY3m
ndXDBw8zHd3kUICQ1WU3btfmN3Fhv+epRlWz/KhL0Buz98SA2rR5sfsg2+SOUe/A0ZgXvbxQAaOl
pvVymElOJ95gyC4BlYjNfPVnytszkfL1pZnN63FxyP920f9+kVb9///ohvWWjEvnFCaZc9vMUpC7
jt5l7JpDFtcVPEG/ojXdwdmNRLDr4BWmfpW9S2gCO6fIQPwIaRE9WOvrKYmPgw8YY1j+9PtHSRwx
U++T9Cr2IASNGRTlxSHf1ao8MZaWYQrKPouc29oLm+uwYlD/15fPZoX88+WDjCJsjryWjZ3Uc//p
BjeyAA6HrfVa+TgubZRvt3HsnflaplWAjWkfmRXcK2ZzT6PoiCfzFRCglilpbLbbUOpox1lcPuQj
9Myu8+/VDHLFSaZbYl/S61rU2W2b0dP0b/NhUM/1kkyXVW5FNgWNLBFhOFaLNbx2xnT/1x/Od/7l
wwk7YGMQTFyWj/hPCxxm3sylszZy6hw/nYD8Kl3G+iZ0yDuEMXITc6AZLA1pcIQhOZX0TazkYrjh
V5z4oCmNML78/tE8eJAp3V4w7eRnv18Kd4ljIyKPQHai5A2REGBF7MyQZs7GD7P02WgrF9lWss2c
3mHmJvX97xdvmI61ge2dCcZ031eDe6VsDoK/fxk3+XQvvJiuPjvAngAXlwjLcwE26ew2ISEswehu
fv/x94vXEHJVeX4EDn0ibxsY6zp0hftBGPk5m/z4CUvKsC8FScvo9bZG4Cdv/kR1GI7qYlp9dbZE
DZ5EAT5yDfIjmoAMRRtiXBHVuKzK6imv8nTbRsI+4iVijpXnCyBlLk6z4MDYsFvtTK+/d6Ej3CFL
jZ4jzFg9DY9Ln6roGWHdloa/vB+d+vuvL7H8N5eYRdq1uX25vp67/P4Pyw9nejcxQ6ZLgy+ZyzXe
JUKg81hNxD3O7WtUevItmhGvxikq4sojQm55YV6H0gfJMjbgK+0wUx3KdN4ZZBXSMI4v0h/8698v
dlb41yJ3qkPBsRQxZaQ2Q26/46br9kHqOdfF0JRXk9edkobAJVpp6ui2wnqN57u6D+zr3sXCQUo7
1iKHAJDI65+jnMY/hpjPopLOd1Ydu0Ycuroqb5DpMPBS9TZOW2KPjaOBGAJ4SUDneDLn8Io+799f
POVu/vrr5Lj3L4+MZ9NCoIVtLjn1S0z9H79PbQAZayqEWaPexq7TX+FVpcUJz2aAERO6OaP6oTvG
pACnpZT3+fLiW4+w5M1LOnjRbe+rQ8/ffPrHixq7Ta1DNLkdaWguRc0T8db7KnWtF6norfkFmSYl
NJfEJGB0Qv65Z/G8GmifIe3aRhJupB9U8z3CIW9jiBCusZ69G8upr38zMkh+IPuFLv46R6geWDwi
RoBTBAEoHgfxDb7EPVBCEXax2Mzb5UXaw7juW0RgirmyWkz0ljVFR39uLmhk1anvSZc0rdAE9Q7C
qTZqtCC6eLZjfTKw65whLnZwRPurRHGu/v1CJhyYIyN+l3ppBIWtcdNnwrhpZ0EjFkNkl4fw+53k
AkIYG11n3kg6vX47WYfAUPbZW17QP6Ek7wRD8Grudnoo5V0RQ7tOg7q/4EU3N0FtEMvcQG8LGZfQ
J2hynCT5nVzGQLVciBSDM55mD7dYm5fV+5jo177Wzb2O6vImDky1nkOnfEcR9YgSb7xu4ym9/H6p
ZihfibKvimamLRB68jROAnN2anz5ZlV+/fVdJ/7lIfYszwvYf2zh2x5zwz/fdB7J0eWEK20dNxst
h/oeIVB9aGqYdCkX/Eb2NraMINUEVkA1jIt+oKjMjgNzmpPQeYt5uPxpZIGnKMY+f8gS7yUsA7b2
Jv5mFGjsY8O5lNOlyqKAgFTCylvajPfONI6c01EQJVNw/fsFLti4CxMbWl/sDk81IssGOMfLX39k
7v5/Ph14FN5UXqxeUtoBheafP7QKurH3nSlDPsdeP1WPv19yyIrA8O37ETbxTaT9tzaXdBy62F03
rl8crYR6Uw6kQkjEsddGGCB/HHTy7OOKxeRLF+73b93QHY6548l1O4r4WYfQ7VAXSMJOdhPJ5k9+
GqNfabc9QuD7wcw7em4mOUNdRZTs8kcsq2SxxXHAJmnKH+0IB5gu+93U+eeGyG2Edy0H9XJCWdLp
dYn40hr0SKYkfquheVRpFNE7Vt8pDn5KQvVeZbfHNk6+/QzFjJFNNM6C91Bi91LzCsPi2ySC15aK
dt3/6gz/p8TNPdfoz7VB1FOcTe9asKHR+lznGE3IzRkXz9b0ocYE24yo9p4L2V4LDHOz6+yDKrLX
zI/Jr8fVwwbg3/kAW+f3oAMuPpUJ8y5ErgURKM3wljbykHnZh4/VNVCoLC0mBHi6kUYz7mINF4Rn
DKN/2/gYeWRo0OpRl2ScMbuVcXJjFDQ6UoZcsQEBuK6yB0syzBgCqigZPqdJ+toYj66rHobJc46p
A6irKaGBL4FKgzu+GCVnB6PP16nqsLtp4y710dL3Jkx5p9BPqbO0g5bUpHFvD/MD/PdVajzFAQzd
uAyIBqwvmdfVWx2hLLcQ81EN0FtlllahO1opRIy7olGoZq1w39jlC1pUgQ4tIdI4t/EuSDUxLJ/z
gxm0Gego4a8F4wXRJHtliZ2Fhg0eDuIXQ8kDkZNMXnCh7kQdfZmw8wzP/1aueUymnmj2hIwRqyvC
Y3QfBk67c3KDeeGADC+Xvbm1qjvOPKxOxcb3Uvq5kOOLwGSejinV70t5zEHfa+RPe6tZyHXSlyAz
TeNgE94zoFCVg3Ht4J24KiV+674CoAxllvP02soJX4HsssJqjBq61tG1UWcnPpm3JdGBzrmN3FvB
WUbKZuzzybxjAvATG1hwBjtKdnGcNcSglvdNbz6CC4JS1Kx8vz64NtIWMPtKD6A1ankVB3Q0U+2e
/XqivduKZaSNWyFlDign27q1s/l5boZy28LIQ1PGz9kQvZ3LqneQNiMqjQfE4bB7GLTUWyT4RlI+
B53/UVQBWVEHMB43rmAi0nVmt9fAKR+Jk/vJm/A0Sie+07QNpoYCY3S4nKgUbxh4QbK1Y+NszQ9K
lp/0uPdpjOZ7ZglpUaiFUeAcpjnd4b9A7WHd1DqgAYY+tKUx1kHu6Gf8Kcwinw3T/DCckb0oeslR
/0+xeRjcYZU9JrGFRKzDE4Nx9Y4u9J22fHzTL4zXeAzr4G1uXDJ6J2OROG7qZaMS7ykpBzGmaqMl
+Xec6nUEgHPQv5DbVW8Fb3zUKCqNavAuxVWEkOmumDC5jLgPVrbiYZ5kdW9nwYebzVhMRwik9DFQ
O0YoySLDjza5j2HHSwzrZjCZyVW6WiHLn55kkh7AYDOaDNgIQbKipBpN+8psCNC1RPZdZ7FDgmMD
i6dQSIBC19uOk7oEFcGMLvDNxEk/W5x49ILJ/UXOjVeOUNdp4JQX5fOKIcE7cViEntT581y75+Iq
vBp9nsBm1IdC8aRhcLC3Fh2L1QBVjoQpiLTZL8JSGawxWpy7chuWhbmXtBz9sNl1EjUG9sfpQOYA
8afQO0ebviypR5ciY/wROTM88iJ8Z1QLRi9knDyST0Px90zpYdwEowUG3SPYagADwr6fBHCGWpOg
UnT4r6HX+Ne0YG654D9pzvtqYSqtlG2QB0eARmf0l1GjjHGlwpDZ7IHwDjeeO7Gm2zUXIegPoMdh
ChO5qmRz5eZ7uI1q1Wf8NYUXviKE6o7ppHY4uBhCxWa9Kc3KhCfYPbUhNrrMruH+EfRnivpXn9wE
1n0yuT9MhKJdkgCCjhooA5ZCcWmFxU1Tz/POCaeXrl6yd+wR+Vs4ZkQYjABbG55cyyAocUg6skAh
7Fui+OX7Sf5agLyA+sggKJmLcynOsi2fMITdN7ar9hEmiLa/JN1OjeKxrGzGm3Xy4HXO9YjCrE7T
+TjYc7uXQBe7tkl2hdbjxnB1dBd6esmpdH6FUM8XECPR0v5D74/TgThtH+NtDi0MAUqODmff2/qE
0MJbBSna3HxCOFgCZiNy3M7RAiLxujd8yr2KMbfG1Ggqy79TzqPlEL+UDkaxmYP8kk6EcJDX7RhZ
doPHgXF5ZpVbrzyAYfC2NIDMvW0wgU6+samoY5yzII5zUhwdpa6rnmjuQlfmNkAVvuNRqKHCBhX/
kQ+5t6+1+UmkXHPXhdE25S5/ZLN9VgOM/mDwxE2TGDcS1f2qNsPLYHvjLQC1Ytun2a86xn8XILEY
86Zdew5zvTThAGZO+snnyLUrRPUl+giTdlo+iZFguEXqSRS1y4hUCsUoxvc2tWznm942tlxqXP8G
wrKeGdyoAD8o+DFC4q2RDk7fOICX7lVoTCiLia+vX8cRKkbZBp+m6g9NCgguzEr2h6r9Ynp3PdDp
gIBJNkOBZpeQEhpY/5e981iOXEmz9KuM1R5lgMMBOBa9YWjJYJBMkrmBMZVDa/3084G9mLq3raut
97OhFSuTeYMRgOMX53ynjJCjqTDYljkfyox/aj30CeB0TGv7Am+eIKw+my4d3fNKpHLYu61GHSQH
JKSjBYckuM9j/pKYE/s7vLpujd5xQKlDwuhjMULTm6L4Rzy7tzo2vL1PDAnhWSCRnVye/Kaakbp+
pkuCko4JaStGcWoTNf/nF2vqeDTx8CszLz27BGHcQjb9ftxlZ5TrTCHzk0767JSnkpi21nSWVckf
D6XCg2+TGw/Z2CMrCVWuZ+IPQSKUGy4h0gzw1iXuw1qiQHe7XfCJJxAzas/QJu9h7Xd2/x6n07uX
2vVWAe3ZR8EInnf4Hsh4mVpkh75YWtzGQDJiOPmqjhOyyImCjnCxpZhbGh/EAgKF96ZcdDjkjXup
iyoDXXhP/gW7Fttp533PhvHBl5gW+640j3UxEzxXPbnIhDY9wYj09zz4XJ71XkT0SGtsMl4yHG4E
ZRAmfzDtc1HfcmbWk4eLJCFUNsuJA00SkgsxbuEzCOAfveO48/aysdK18Mxd5coBjyWSDuhloJ3K
4VbGMD/7+lg2iGI6x4Q4jvRRT82VtSGT6BnNeZlB4iE0rdbfQ9ReMRye2CO1S1APDfyFaaCOmRwP
jSbYFw/HSdP9irS7NxrJdLh4Gebkhd0qmdO+/eqzucbUp7FKq83gGn9EOwPNAHfhCQEH1fJwNJc9
wsZqmcCf87nF1Ey+GJnGR2Ql894a25/BqM4hddcKF+T7aKr6MBFl0DE80HQ0aYOkOZzmg5P2rzNZ
dz6IjRjiWyntdptWHfb9Hnlbz0tiRbKZZ6RPpbExgpj5FU6rnYW3KpaoO6oI/RDgQ7lNSlp9T3BL
tnO+cf8oDMWcUDgGkKMD+UIEDukLhPzQOd5hgoUI77jY4iaBbVXCC6V8KmPAxkzAoXfBJghfxFhj
vs57YzOPyNRq2yB9Nxdb3yKDop+DCHKISxJECvcCpRHSM360CYhVn5RDvjIu9xkE0TAhmxm5Bnst
R6TwuH2T2NrEc/UWBf15SH1sBsQjZxHhgx3mQKfxo53hYyMFsfaYGOJtrjZF09V7AgUfi5zPTQ3N
TgHiJBCUUUEX90eXp9SmMd0dt4YD35voA2lU3wflEttO0gzXNmqwSsqOlf4hNsA5WQlXuxGwQJzM
8CcyhXtalMipWxcNbll80pty4ETVuBYZBS12DQgASY461Gi2c0ybkE71LzsskrXFq3tIyCjshzNQ
susMngH3ShSsBVSty7yIy3IyBVweDXRBqHF7s6J9W+e8SMr4Aio79/GDtMggARNprZN5fELENR/t
uXkcFf4yrB14bsmuRHtGXegQ3zrNn5k1kG2lu0vleJvGbxYOcNhu3AZtg4dqDWnjfHRNIGEAiD4m
kkwzEBl+tuRAsZkOYuWyH1kgeh3CVt/pQbbK9DD1zWsZphtjiuYtNmc0ujX5dzLq1g15A5YxpEej
zmxcrtX3JhcRI2pEwZlA6QxS4TGYPpCdPMYVPm9Sj7yVQV/gWvNniidxUwuB1XY+R2KM8AXwKBIl
91sbXmsNQ96dZ7QrCtWGBkW6yfQFNuyvaMJWl7n+1rSJPy9Hj8U8nEiWLtG3zNxT1z8mjq3hUo6v
kkOlHPNsU+f8lPKYogVPI2p9gkruGUDCeLLvfVTiE3ZDucvcZHqYajpgL/GHu5Mbh95n1J40Z8sS
n0L3B8vJXJ5+ePDbPN6bMl97nC/7GlcovSw54l0VQXaoIHZ4BjeQ81Qb4QcVOEt5+T1g6bNybOc1
EXKf9I2zNir52I9v5HqTVUPoKhIibguDFSN2F1b+zBMmPA6hOJMBZe2KwH3tsvKGsHT+lZJBkbvQ
4EGk3sKWl5GH+lJi+TgiB9xP5sUUXcibakDWfFAOv9wIjU3MUQ0m0/UOWK5glhCxgCJrw2PuW1PK
T+6waN35dLPgWqaVY6IdRaXzmeqC0nxYzTZKJ4ylTZl427QLjk4aUGoizIJhRV6txjrche9Jme7L
gX/A6Oi/WwNhWzFwH2BzBY8+/4p1+Y6uhLSjoTuD1gA0FNAIuRYZjbN8zlCV1IY5HFSQviTszMI4
PMkEhogSTbIOHWiVgZ7fpsJ+GV+YWRVrwQP5aLggF9l3oX0Yqi2AZj6gfuDpan5YlXNluxusVMBx
NXfZb01JWqdbRwfZrh36n4UcCVBvasw95jZK8vYqbqpDZ84Eudmy2IA60nUckqxMD4bBFgI70c4o
QgEcpGDm0dNYaudWzeZGIWXmBY9YrDjz6hiVTkdOZNXTYhUa4Glio7oXGdFPfe3u2947U9Q8BwU7
mEn0mwbH4aZj1IOMOI5Y2DhVskUG/BzMVxiLjAemqDqVA672BPgYG9H4MamHX/0ALRh8LAF3Klwl
Pc8ULC0nams85d2fRg2v1ViB+lURRof6T4ghYpdjzeoD86MpopORQerE6tkyfTJJJ7DAUWgMAw+l
A214dDewdE9cr0wEDFTDIrrEATV/Gtmf9pR/GmXOogE4rO9xn2ER6Wd20Sw7IDmNklNJ3tyReDS5
pIaAWFrxK2xbPCnrTM0Cgai+Y22M132dvsLWxrWLW2uTYMqkeOldqodsWNBdpGZFoMxnLkfDbHhq
3aiD2WFJzyFZh71WK/KtFCQI8xf5z/XJvTaSTdtZ20GA3pVHz8uwXwfOvA6IHIkUMn/4vd7GdV+/
QKXdxITaLEA8RwTtuB3hb4DXn7MAz6HbgQmK+HfmgvG3O1hUpNSv9UAeAH3tcp0AowZOfeAewr2I
9uBMTJxvlJIGO4Erpgl1ZOG2qnpUjznFwGZgy+wZiFCj8abz6AhPZiSAylw7CSMC8A3Tqo6yPyO1
dO++G256SoAAQaREtVw9khTzPhDhSD2ib23gxFuntn6nwr8hDudqm7pnswkramo8RkGWfm8QI/kZ
BCWbUR2fdfI9DB/boezJbEHUjql2509yza3wLZF6wbT0iM1S+zy2EoVORDFKWDOEAsunxYOD78zB
D7Y3NRnIYXiuwgABqfOM+jS63cvezI9lV97LqLkYIk9Oo24v6Q/wNWkw+txsmF6A/61CF/CgW8e4
psEe5fqlqK0XKHNRJ7aLyipjpsE3+WfkVwdkq/tSooGPhoSnX0EkTQWLvs+yxzmROJ8tSV9CN/v1
XTKyQW488KSduxN2o/eo1j2okn4Jlg+kLhLp9bI6ElnCjE5H38ra1nRu8Yv2yMHEby1oTpYEhxBa
HslpdlEx8iZz1e3F77GNjCM0JbLWA7LggmpnOEhMeoWAiSLZHlHZ18m+UCRUJSQqAlISD2472g9j
zQ8Vn9HAWIjXVa3SkYAFXBh0pBUWS/fTDtkAl4QJPAgIVlmlxZMeCH6omW2wE+tRNLIdjKlsxkG8
Srd+w8DFANgHXAw5drGAUMnl5u8mw3IzSnKrxSzgWvVkb85mtWb8/ZqT944u3X1MbGfn98UWhOq8
13rbNk+1aU6nOqn8TRvCAjViRhe9+7GLmuI9MfUPF+H3g22kNxgQHpd7OK2yQDyZYUtwE8GhxLy+
B2g04zS7WS1+bX9IkGUPfbDPtHvumuZXYv2pPJ1RQXOI2DC0PcxcKg3hofccETHKiySfNtKkFSqr
aFN3bfbURuFu9CP8ZQ9xp4/mOKmD0yBd6YFRJ6NAczfX38EYhuuzaUpm+IvhR2Q12v6cd74hYCiU
r3mGXHXsPKIVLFdd5Yj/zLdcOqHJDB6SY8V2URU3ySIERvdOOMYz/iBKyCi9lAO9F4rDTdHByPZn
JjrKhR5QnKE8FqtA+d94kHJKhck3b4hB6dslg0CTGjtgxO+N1aMxcYrlI9MkhgcO018kdybJZhm+
ggcThzjnMSWONcwrt2w+48E0T8PSDMats3MJMtVMXB481gteF17GuU23syRapA4aZ5vXcCLHwUYl
wHTCtmnlBwQqhIRfjTgogIWCd/DZO+y9qPpZpA0j4gZMHzWxtp7txVniEj+KjBtuZuqv2zStKWeT
vcXD66EQMLdwG/w2FRpDdCl7BgGEhA+yPsSW4z5kRtnzu42fGMUOMYPyFYw2lCz6MQVJ2uEgP0cy
eUtBNHd9qp9NOR4GlNiHSKILDM3qYzCC8dA+Y0GqLuF6ZF62cqXR79SAUpVIl2toWUQwYJTlSvxd
rV2fDyMxMb3x1PUWxdZvlhjIqjPo2OAeDDPtuY9Us/N9nvsZrnez/uQs4z/MYn72YJdm6nGyomMc
RM8RFcmouICcgJNzaLkB0xrpUG11rFv8AmNbPz5kSHytPiKsV9mHanQ+yJ6yUa7P3t6ZjZ1q6h88
Dgz85wZRUpaxahp1rovO37Es/NMa8++SGSB4i+7TsqiRsygmn665Tehljg2S6dSnVsoXVgLdK7gH
qdA/ROqSwhHdwlF499r5QRfxBewNWsr5MMc0XrG+oLv7xuiaEUcB2T1mRjfU3idWmWgd4U5eW2kB
bZj1x9FnfNkiT0a6qZudJhlFqLDYgiuPN1VoxdsE/mkBNvhRtPiJLPI3iHkuWVg8B34HqpeeJhiz
O8JRWFbpzYsOtUcpBPUA22Gtc1RUcIua30nj8N6ljLJ4I3e9ap6wwi3gJFjbLFpeM+MLhY3J2O6q
P2wg9ENABpZ2RnEb1Ezop/T+ZAmOaWU9OolC3FqXeFVdymVWm+h+qhDiNyOtBeLDsyx4o+APEONj
Zgic9OKV0U+VTHLXJQHzm6VZMZppy29BHGaNBq+1rZdBVdaLFRc7QcUMIXVkvaTo0YF/FGhXzOnm
EdWBq0LfeXy0B7b1XAMy9Im/HY0VasTg6lC4XJU542XK52EVg9/O9OST1mC2V3Jp6c10cYZ/UF8N
RWRgMtBhGd9IsP5DoEv0zSqc9szBTeBzHRDJRuWG6d//7YTxCepwfY7h9dWwi0Gho3+Hcpgzpywp
2xmqb7Td/zCG4pS7U34QIREhQ2LVMCotZ2WRavEzxkhWVODG7Nzcoet2tjgirUvtMBOIkOSva2UO
lwFz+h20wbqiKryXxQ46dHNnUYgJlSToMstd1tJxsXi2G96LR5c0hkOr3f4RLs/wqFq33reKmrWL
P7usdW5xXMf3yJ6d0+yE74p88vvXl7gnlzKUNO1AXQ6hG6XXgIL5Tn+A7IEUBcCBARvpyGmYAeUY
V6KQvDGrnJ7QPdu3LqWVsD56VA1HAFLRUwJ+8smgkH0Y26DbL384pJk8GkbDNqYnNK6vMH6rEpMS
s65h43QJQMHFFm4MTbP1/KS5+8uXupHcg+FwNROnvvvFFJz45d+zlrxTnZj2MQKg/xx4P3VJz8yS
HP04j7MzUdhyXduyOqOwNtyhY/cQ5BfhjRdzFv1zlr5Oqqzu9NTDc2jakIjKOQKIzbfmDHxMyCjb
Tr73q+i48VcmmYIqxx8p6xeZFH8SPzfPqmrqF5ULDx1j5m+//lC3Fae2nl8mO76DWfTfBmG1DKSr
bO/Pvf3iwHtkhWFuA0UJCudohO/gwqGNZP4sNB8hvQinsm5gFIvOWGGdl9dMcrkkJAe/F6Mq/oiI
3B2EjdkldCAEYeFz126sx6sfQqwJm/A267hhge592v2iJmfDtapqta8TqZ5yyZJj7N1fAR318tCR
3DSfYxp+17HZv9Z2ZKEN8J5iZYAXgOiCfgo/C5a0fLfMT88h6LmjXLR6WSXOZZyVCGQxFdRE63qG
a94V8nqyFo0ev3FJOrvNlvgsbSbl0hiOc6xeQm0DfjUctEMdt/VYX72YtXLL0nXFK552Q7thAlS/
1q2unheIhWVdumjq3worKFBSXgFPpzwOsuE4aVJ9rUroU0vd5OaI1COUY+vUeVGxTbBgQYMMJGYP
RO4O/b24OkaAnj4kniQxEnEx0v6gU9563hSs7EPWfssca1V5s8O1paNN77KWkiS7WEEZvDmUW0fT
KdQqcv6UsQT+FxfGPYnrl2kwxNEmvJqhGzSg1i7DM+OVJ3xiYh2YIyko0SguyG2tNVk9kjPPIrav
SgskWPmudoDTFU5d7YbKcJ4mN80fGUBvx6rFi90tcWqld+rxJDjAybeKIdKDv4g8RKdBimfVJpva
ez19LVIEaw9VVGd7zpxj1XHsg+dHQAq7xZTqlPnsPQCi9ls7MkJUmjJHqTx/5/wN9l7iQXKOSC5z
iVnRhp/dLewe+3rZYRbuO3Zo9+CUSKTLdpTcCZD3LfkeUy5cixpspp9najfT8++aprolLQIVXYd/
hsZS168vOcADr8qM/YREcBOo3ySo8zDFbTpX3g+8BxTC4M+dXLGKBRN0BrcDHqCrr6RxbCbh6+Pk
Rs6m9t29zwMPLuDQ7ZTLhVoanofnnQB6rQcCaB+Qv7i3BI7zgWcdnha6xDJEBTNpI9sTP9efZzg5
a0NGJWincjp5hgc2zI3oBapFyhsAdSJ1pj1EmbfTZWX/zHJ7XeK2zqzGfEutaTqzH0QEEeP1dAp3
bdkxnNblSxGhkzb0W91n+ZOXaXnPhTbI6n3XCFngTKfyGEGc2Yui+W4WHsC0LP4lMd3huZvcJ4Wi
8qHwl8HOzKC28dpzThzgODdIHQGIuokwiU9jFFOVsBDxYeU310TX5TlAvsyUBT/NVv0p/PaX/2jN
Q3lPeCrLIV1o8YCwpIWXZpq8FA1LrYBUZ8Qz6A4JHzyuLPud63w/JfP0KBK3fA0G45dRoVU34ulK
5thwVElyKCN4zym8Si2c+GIaBHH2toNRNnfOlWrUFa4ot+hUXuYwerVbNnxDoq2npMX1BvwoeTBs
BQpi1NYuh/lwwdGKeS7pmEV3NgMQpLsoI6Dclcn8pNEi33s1nuoCEoNYGpTEikISMKS+eCgTVdpt
XNE7m8TWAZ45kTPDIyHKCc1hnXBC7bDJTE/zKA/hXHpXPTZg5pq0PcfgdchUHLbx8v+Pdl6jg3iQ
TSJvacEi0W/smdk8EJIyIvvdwgy+aSZ8pRZN5asul9l6LIfzlEvvNNaC9I+yZ0HRSGOvgFx/SyXh
GKGIPletYw0XK5jImNWVWFmmB7wqNbgpuyk5DEWak63DlzSIGTbkgpXqgADW71D+q/iHCl47KyOI
LvNYl3Oeg8UCe0kyAEmFA2F3W8tPtn2m/ZfGbfyXovoQbNke5azus8URn89duu3HUqJ5Rss4Kbgb
sa2vdPP0hlUVPTX7mX2+Tm0LdmZvXCxz2HadZR+NIrBZ6dffZrbcu1DxmdueWpDBHVOnKs/OysRv
iLxnNc3ZCzFL+SlnRAbGu0OEKCVhsUlXkn0Yl2RLZnvRvITZWJ+aJEA/a+q3oXUglYX6qccM8kfR
iFaNXud5A358dpz1/6tzwKQe2KJ/PRNIrxXfza475qzU126Q4Q5bjHOl0giMzW7HvwahyTXo4kBA
v3qD2W9mwBQADDMJDoRgUHYL44OEI3LjOdRyvuXjiz9SpNQegRuu4R7JhXJu3FfgvrGWbiOzC3ZZ
6k2bQk7Nlh/QJyKavVXctt6L2wc7RA0Ev3FnfNMzEMTGPdqF+zv1p102hgWAU7gtdHLlehg9YMAN
yI60I1S49tyMJVvaX4Jx4/bq2WfZiJnWebZ95lG1jj4BDTAF1Hl9rqA2XjqTuAtL76fafM4sopUG
CqRV/V57kbMtvc56ASLDgRgYzGDnyD+y9Fy1uCaAH2Ekliaz7FUS+ButGR2hqiC6O82Y1QVxvJpx
nxBkwOops1DE+VXMXkQF0D/TuRSP/khW5tyG9l5mut8HJZbJCl7jDdkbu/66vX59J4LKAsBsKsAd
eXwsouBTOn2H/Gx0mU2E3X4I52KHONBeMV8t75VflnfZ/0Ibmj/61A0XMpQ2hEY6Zy1KvrBmWs1E
bKEo0f1NIDS6qUS1J2U7Ny27u+nV1tUP0uFliF9EaIrXr29y+7n0iTlLtXhxqI8vpbMEEsez/wGf
5UATAyYvi9Jd41TBU0PqytO/V0B+ie//1TjiKRO5p4N2m2mfZZvWX/WPMvebIYpwCQeT/EyN6Pvo
ykMP/xf8ItbsxDKOAOZnUP9sMAYckOOnTBW5Dy3+0v/htXwpTP/yYhzbk8JmXqEcgW1ssUn8i4y8
AhgMdggxE2BQGyVPYz6Bd/YfPJIlNzKGcu0vxozIykFhdxq08YQpMQing+tnak3IX7fl8VY8JBVB
ABx1AyM99DOh/S2LdcqAxPJWU01uUkOKBFOgImDUWdsnhuOLeGSLB8AjkfHuJe2FXqm4lSPZ8VnV
X76+GCOLuXxE2vP1rRn/KCNEA5nw+lOg1brpm2Zf9Mo9IRAKD3UURiffk/ZhIuHgmDXfnZ5HZwff
eeD1g+ORcfue4Sv7CvXpl2SfkCAoCI7WiH9UUZNzwadb22bKapMZgX46f0371jkBuUS5U/SIbAP3
29jVUBaLGUjDnOxnyh9wSmhpaeDJCMvpLfh35Ift+XvDK5d1oHlCTmg9FCpWOwif7Vs+Qq0kDz2/
lsNMynVfEEoNxPTeMa1eE53kbb/uAjuC49YSG6bHdxGM8TfWQ3hJxlQT1PE2IvK5f31RksIQl4/Y
FqciTNNrEbTVmWyndesZxXPZ4p7/99fPfxEwey4KcOl5rlDCcYX7t2u5yiOPhKZlVkOk5yqoIxLA
I7vY/OiT2fjoXNCVPZIguF/8nThuoW77HLRCMDErsfzwgcVbLxkB1bCTvIQK0iEHXHSbPLBHdohV
GBxYAMlb/iggvdMmIeIIA8R4pfXuN4Tr5S3P0iZrFstxucU6y5i8YltvWfYtxMNw+Pe/slx+pb/c
MbgjfbgY6EYsn7v4b7+yWSmA+1ULjrAreia6brFOfPz7fQGf2SLTIR8RXDaCVp+8B/Ps5c7abILo
EYtz/BiZiPAKeELHCG1e6bvN2xgVxrGozGStqXU+Or2sX/pr1oGMqiZczarg53ToXsP6szeD73Ne
gsYVNTvRqkHSWoyPNkXsWyg78wh+8k0l5tHKyH/DD0MiVYaalA1afGI+8UZ3lj3/+7fk71aq5UAT
nvKlx7uCZfBvbiNdChHGPdeyAdr+gaHWbzcz/hB0Rg67sSwLLJQKvaPZDdiAfP73/3EGFMJ0LV9x
JYq/HmAcPUZcaDbOgch/jU1NZQ9VvgckBPnt5IbwPDw5d/uiEv/ftDyVv//jHz+LLmebcf+toyL/
VweyWIy8/71p+V5kn3n0+V9+4j89y8L/J2ZkYbOHwhBsYrn7x/8Zfi9uZmH+E1MVdjWMELZjOgor
Xl7Ubfgf/5CKP3Ic11tcEtIyFxsq9/TXH9n/dLFMKMCFPNGhbTj/K8syO+u/OoA8IQVuORMnletI
XuPfTXNhwz4nAHCzSmjv1k2n4j2+xkfuOOdQVdk5S6yNr1FbEiJNOEUwnFTlXoI5Icpj6qsdCQaY
hTFjNSqp6NRCfDR0ug6bSxEzOB6MCSW+UzXEUBP2lSWE0VWs1ass8L5FiiFcPr4hZmSXpEhpypK9
lBIBhPhmexa5Jrljshj8OQlsEfOYglUR6dFPFzsLjSKb/Gbjmi7Ip6QB6m+FF9TFKavhvkA047+I
gbSczCE3NkAiOiDdyER6z7xKXgyrWDMfM9cj9Z5BRb7us4EMJbdnBuJ5DA0CNue0iwk8zLpu2m1O
UikHT3QMzBAIYi+eiX9ANgj9csMQC7V1sy/HxkV51yLsbsy7tmN02BqdkAsvqWPUwOr42R+tN7JW
IKSPPEBxffgbO+mtlV1jgdEL9LUD1eHONlsskxWtHTsYf/kLc1Igx1Qp8JexfSqNYp8DrVoTCnW3
cjznxTAjJiN+j1CujW3j5AjdeiPIPLjM2yj3gdY1CV7iCu1PRNiOgbaClm3dNeqtxMu8zVxidknF
xFOIXDQMprOpWP8Ox5Cx2Hkq0psVKYJnJ/ZKbn4dw/qHFXHxYIDV26CRz10tTUb8Hlviqf9oxR+n
8Av8Y91TUlC7RHLaRywJWsQcdWux9B7Yqc0jCGxvmln//BiTVkPxTeeN7/9OahbHzlCiyvI+xtIG
JiFSm41rd5Z1hcIN9dnDVJrvFRTEfZQzRJ9kiUURwHIrFBnYo30AQCdXg0nmgshQ1YyGfTBdALyt
7ettAYhGynAfJfMlRkG3U3X5qaWiR2TRu295biVN8jlp3ewZCVAkk6uiAkYmZvdLdAmAWtnmq6pj
ooPU7mxbOA8s/6IklVGWB5iER7nGYIR8jjkwms2W0OqAbrNX9yEjtTnAgi/S3ls3rfneRV4IJIXk
OQMj79p3zADw+FqPgqgv00ObIod16DrWGgoZ71PZPqRgtlcw+Y66B21lQ1AmWCZf9yX0lS60dkT/
AM+EZU0pjR40BJi+tsIE63RXg5MOsi2NHXB6zAImPEeCR5acQjKQ40GIzdT176LrsNZ1koj76gfx
tqjhTQWC3kk/+xx2hkH6zVLd49aQQL8sd+sn87vqGmtVe9gbmtp+Mxubc8R7TeZQ0O+3ryXvbGiA
VB9LFLlBGt3GofoelO+GNX4MJloWXTyCsGU2NRHMmOZEW0XsUN00stYwNsF+GC8ps8hV+l6xLj0N
KNK6pJQ4LtNor7OnilS5Ore/BaRxog9s8MJyYU9MvwigGK51RuInK6OHvjCsc60+m9htd1mEjA/i
DOBqnAlI/1+b0j915JniUZsPCeIOw7KDbcHkpUSEeqa4d9viOAtQ5SBeTxHJh3GsvgyqTN8miEtF
uWJV9zIYYKtT0gEhpMt3aqbHedA3omzcfWwQP1Kit2fBzpnHfGNVV4uwx7O2NJLMv3vUVuyIPBtV
c+M5PwFI8UETQ7hy9PA0wH2BjhNuy2jxV+B9WAU9YGe/BVk42v3dSuYesB7ayzY1v0VsUVYWDukV
eFdyDZPpYrbVZymjEWL19JIl5rgeWsr8MESgMVgR2e2EJNLBIAdEMpeohvUFacMlBMYtARIA2RWm
Tx0CE2IewFibLECfS0p6yK8r8ydiMHnMbFRdWeSvJWEaa1zzyT7LXmZWBbe8S99TO7mM3cwcXoW/
3LoEt+tjjA6089D5KXNG1rAbkeOdDxQE/T4DiEvU41NTWuJKCvi6bkDdqSHzNxIx5VNB+OUWTFa0
lljYOROzYhP3iLcg5ocaaWQ4YS9VdpZtpow3MPazaFd4ekKjYT6HmArjoCRZpNTmuTW8J6bwuDbF
aOyMqvnh1IV7TVQAGKfv3meWECsNIo+MCTCP1Wy9220id15YvAWWrs9998LYPWZXO69Va+p10kk0
fBGvqXVws1hDOB1lT7PruqQcQRBtLkRzcN3lpNM5Vt7dsNeR8z2csK+8hpWdvVS54UGFK3dIAATz
2LrcEtDeUVEL5mZc1W3Go8fWiTpP2fxiKihL1syYrg4gFlPZXu2qfktsWN1Eug7cl/Oz54T93pcD
/NfmzcxjfUwt2MHeGF5dRZ5AnT5ZhKlhA5rmPZlD7Hjd+MNxkOaioDJuQiOMU/Yl6l1JZLj8GCLN
qHcqj3gC/J3eQJ2yYUImzavNdtFMxuiK4nqdmlfa1fJT2ri5U+Lb8VJtGeLb66aEoD9WMyGh+Dv3
+LZFVamttPvsVc7Z2cSuBwXvASpDl8pDjvblOLo/g3CEYUyJsp/ahNiYegTyVJug1Ij2ubfc53uj
ZqDZdtOBWbyzrb0qv5siLOC8uuN3DwtiN5KmW839p/ZGuXLgMV5EF5CUai3apUbV67gOu/eidp6Y
QjqnwpTWhrrk2uc6fsuJWADYucnxtJyltONLaBP1ZY1vfopAVSVHlmfVezMBumK7sS9DhmGtbYe3
ygwvJbDqRwTFcO9ah4H48m2TIdZKDXSfTWEWl3aJ/kb8gpatiMP1UGbofQK73CiXQ8vvtX8aADzt
eOp/+MvoHwLCcP76X7KwN6Zj8/GZmANxhfJeqUDIXZ7r5BJ6P8YFlJC0UG9RM2ySZRkYCRAnuRGa
W6ZoOLXjqsdRypMCHs6WNB6+JfWG3UulULKGRyKy0bfNkLwegmKQW0JZ5IWhnxkJBx8Uoh0jyz6o
K4MnzMdNE0Uru2we56aVB6QvU2Loay+LYk8mPNlwjDO3iOT3LrNp1vZ+AYUTgWNvoHJKu2pZhaBZ
pMw7VLO/Ez48Y9f236p6ye7wdrFEdiIni4EuNLCgeG7HnEBvsc2N9DXj1HqIbBJaKyHMlUDGLa1F
qM6+X3jOuxL+Y6AlCYiy/6jcd0u5N1Fhm2edbzMkDBbHgWzo+BLHfen0yC4obVFTKJcZ+aPvfB+N
itVRtcmtHITAtGZFDhwOMp18mGuKWbJULE5zj9KsBM4fw9IMNHFUyHyQJ1msl60WJTA+lgUOv/Vb
fDC5qt5Y3XMzOtZvE7n0Nq7mvZ+JdpvZAZyaCMCK9zLknyEKhkHpS4drAPtff+6r5Dip9Eghdw5I
NyiBzWQs+dNu2GcV/OCq2Tuc7ahG93hjd7Xx3oXuvoGUl88oohKDtakDpawCOIxHqA/bi2eAcJ2A
5XMU8Zu5/Y1bEZlPirVummeA20Xu7zqK4Tn86f5fls5rKXLtCsNPpCrlcNuSWp0j0A03KhoG5Zz1
9P50yhcu28fjARpp77X+WIHmYJvS4EPqpUitTR0JEmqAxCf/0A5pzVxSVUnWLq0L0n7cND3uk9zW
x8IRySyNBqJmdhQtbSShc2RM/cvBqeayS+AyHw5xlmQq2W1UOKo+boQlSBR4NyFajPPIQRW8KtED
NnQ3d8Sm6p0pErMGqB+DhEWWGq7kVgFla3608SemQUGjAKlnap+ZNEQrWOFLp1roouPiiatVwzxW
xzyBAya6EVII91WGj3ExwFpyfyQjfFVIlHKVs03/+tcoXzOLfcMn48cdwOslvUUdiY25Kd4Nsh8Y
bJONWLxPOV59Ks3mlhRI2e018uYEKkomCDLYlkOgESacFJSD80liQFNlQEu8ZTGkToVorqqBLg3r
Qx+Jd46Va5xGgkskD3IWbIF6N3tplhVUUtLsBblgN5q145eI95l6HJUZUPyp+BK1GJ5UmLJO/m0V
kRfhmcuTk1DgoMkdgiqJM1pZ6VhBhJpMZ/jMroDv58WcZtqPg94ZmW1mqpoqyQu7wtM1UoRGOXR7
WbPrlkBMGm1DNfY3ikzJ5jJxI6vgY07GncTSIFgtdbUddWsZjl6NHmGcsiFpzCFabGtCwmsyW1XJ
dDBaAtLDR91Zd1mdrwZCKvI5EQySaNNV5jHCqx6eNQO6s9JJ8Od83aLoeJ/Raa9UqohXVSPfQxZF
RITGKtamG6j/y/JBZf3EJEdy9PkxzQyECuNlSdJlOI+ISRElwTCUV3GYvgacWatSTa9Cm90QgyAW
C6sPfWLg6piOkU1nPdn0sANYKRu8IQJl9IFJ6V/SnVMRshLP1NTJ37FWH0kOfcaFHXCfIN5TQrer
5Cd1IuaTuJHlRJgREqJalyaUYoKcfpWV+JSFDCoXyTG9xS3BuyP0Pc+0ifu4INKSr3zOcDLlpTzY
qBciW8VWFCE8IBGaAIw8+2PZ42HjNYzHVvZSX/nx60r3KFX9rRvd05fHDJUEgRYW1xcuYrqJk5C2
Of89iCwMbnr5arOm3Y5h9hdWOOjJ+cIBVElsZqIbA+JuVUHTbUqmOUz04iC3GRPalH+MjaDsKG90
EqnchK0mXKfEgjgW4O9jWE0gar5HXQ7r1Thp8gZnMa8iJ7zcX+hEwodQ5g4gauJWWZIT0G7gzsu1
9QiZwhtuZynVOclI2j4jJOiHntwo23CMdgSz99VrEiXXzOCYqYxineeECPu5zMJB2GgIlcKIeCJA
zKT0psUjQU2jr6tnaQCSy7RMWJMd2dqIoLFmhePkYDtkK9bIkqmq3Vjk55CXso2f9GLZOW42DNME
ZQWw6jXvVqI8LLp8fBhe04d7DzGybalb5yeluYO3QfoO21MX7c0BFYA7879b5X1kJx8saGm6z0r1
nAT3oryNxq7WSc1NWF2jf031PU6/wXjFOFN3l2ncJdOzz7fVezFeffMgWeuGegddvzc0M4zBVz3/
yQaG8Zau3szAuRIQYsteIewDtpVSr23c807BdRkNnzGupfostN/pdO6bdAUvSDXnW9xNbMEbhPj8
iGFy07KvQuci7IjJP63l4NnPj7Dbtmj506cQvQFPsPOT3Uvrt4AWuvJvE2c2kVx8ZTTHNK/I2b9w
0W6yhf7XK1S8Bckj8+8dcuwa/Ywy0LJiPWPzqBUbM/pI/D9f+AnILxjkxwB2Y+DaHbl9eFUIPt7W
g1fNrjKtUzSvzfhCErbK+byL6qGNO2G4lrFbYhJXXavdaSas3VPNH6lxO5K9idwyUvfkFyg+TSq5
hdaeOIjhYxlTQkTyJAKhnN2ExsaANNTMBJ/5aZpdLdhn5MCLwy3FDxTEz0gWVz2BsjigV+2wFiVq
iY+NwBnKnb4hdXSO3yIquLAndIO6WovknAl0hfXKd0YaP6FHtjX89eKhHimotbajfpOqBqkEmJH/
XSm7TllzvY+V12u7RkvQXGDkKBE6l14goeaHmdWsldBdFtsN+Au6xF03fQXdd91UXF4Im6WraZ2S
6mNSeI9NGBBzH0RHyDqzOzTtbySfqZ6n0YmwDvx7tY3ltOaIyfc9biN1ZJMoTXpAv1uNtArrhe56
JWMKHHQKdJ9V/D4CKi0v82co3RqT/FmJcIgoWkXTVVM3OZMRuAh5wBRHfqbBwU9ffnTJmJEKghXK
6mWMbp57vnLASDvLT9yzxNeepnKbI1GBP4GULpuXmGGpddXkRGyB5F/9ZAKuhw5XIdBs9NGcjsBF
inAJGm1bkglKZcgo7wRtT0R0M3BwkbaATXtPrpOfeJyfOqlp8Uo5+py3mdexO8zGk/70mLFX9Yrg
nwbMIwp/AqERmX7plH2Zr0kGtNRfSf2NIenZZ5GWejGUJ/Xg/ToSNv6wM/rfLDnJZbcNOvNK0IRT
1/ekI0oFKa0WoqR/DMKtHP5009/5A6L57twEd1bzKonw4EYrFleTQcVXBTqciGOqvnplK7dnyH0F
qa6AEi3LGAC1bzHajUQ1B4JID5Bpl5ZnxlC0NJsixg8iWmeLCypMW+sIDyskT+3f+TNZcJbGi9bt
EKdzs1uY9rvio4u2XNn+ABTJTaZFKK/4Ga0Kwy2DVS+ehuDNyt4RqfE1ROtkGJh9vgwqdATGPAkI
wcx/5OouxV6UXQtG9tG8GMWtUVDUqDQi+A4aGqtKNnnSb6ryQXomL1lQsMBDzb7J9JwKf+H4z2r3
guwIDXYnEACnnS5++BCUW67e/lsDO0dP/xrrMjFnRhetv9blYbQO5FtYwoc4Mav/q4yrpF7abjtN
m1GxLYrsSawJrynh0KH/nlbHvNkJ4NZ7Q39PpnOS4vl1aZWmf0Ejq1fBakHAs6/vyvkZJNdZPvnZ
aYh3IKhDvpfZ/8qswUrKEXYQh0894JrbYAQdsu9epv+JVhBk+HLuDKSkp2s+ZQ5AehtXfGkTAeeI
+kAxw1WuHiQKGmv+v1skJfTFCAli3lstC1ijXJ3eyDL67qpLRhYwH58qXYvMw5DeHq3wQKKMtZQV
X5Lq1Ha4Uq5id0PLZlL9CyM84WE49MNFiD5bKI74J65qRpirqlym8vrQwIYCzmFpPfo2Nedl8Nn1
Vw6aKTun5qmPn1m0n6dbpT6a8iAU26El/NEeZoLA3/XhUHCJ9UBT2T8juE3WnTMmy3aZfJTCfetf
1fK70LB6EfK4HK+BxZCHeQXYiSrEeykE95xPu6l+yddYDmTLCQtWQvFhdi/EbbSi/dPnbcpLTSq8
QIFdbjOR+tqJhPBSx7LqLF2JJGRQ5BV4YBT23MJTbKeYQJdXLpFQ6/DdW/U9cHH5qQk24g+yQdd8
UgT1+905G03qb1I3o1kqn/4NwaMLzuhcM2mL5Qw0n/xn2QO2pA+HxY+PMSORqQfqyIk26vmhYpL6
irXK6eCJAZZnr4xIOT1Iys3C1a8IXxGCVYZmIQb5Hh9dssOwqlc/1fg+N29pRB/ruYnZepIFXFoN
mkYKE8fNQGPK9IvqWMx/1OAtyh5t2K1IWaOdZnT86sQ7AgxfUIbaOBOerfFM8BohNwnO5SOXsjKs
eX4I6HeHgAiGYM+nTk68UqOFe5fY8XPru2tvaJ4QFSYhSbE37i8+mZZm9uzOb4WAeVuWNmq4M3t0
YPvFTBT9DBIzD7idNb3akjxy7mfuzal6N8froupmGudH4lcwF+7U31NiHQSM6+oxC3bqtPNxDw+v
jCuH55caiOEvRgA5k0Djs41tJuGhKf+kAE/cjiKmsnYNTHTS2mj/NDZWqT21yduo4HDPn/O+bu6d
9aEaboGZpRxwsE3Ivs+8dEG2UcyNL26L6bs3N6l8ILs6Mdfd/IKzHoWf1Dwb1lHV93xR2vEol+cJ
16Yf/JJ8sgSI+DmG3nNQco2Royfwl95xtIKoMbGTwMnzqgD71bTofvoTkmlphzSZ4zS1XnPyHmuH
eHm5DS/XPaQ7OHzAO/gH/XoktZ/mrghtAddrkt+ZNxTxNYy7FFktD4TomVSmJaFo9/QzVNF76dKc
rM54kaYN/1Wm4IDWLhbVQxAA+5sYBHnVE/qjIgor6HrcoMae+mOtYl25C5lu60Cydaq7tPHZCPhd
JnACDA8W5lB81Pw5fl8GiYJGf2nwV8TUSvbbBNvE6Irmt14L0Fl3wz+wmiexNzM4D3Zq0N64qgy+
LQLOu+ynF94HfHZSec1CTHZrC7vUQHKUlt2G0a2lgwrKI3mDeKxGakyEx0QjCr8W0nPjcsPtF/eX
roQbGsW1Ue2IX0ZqPwzvlLnozY+Ybtp2SyaVHtiQIMBpCCQHUi1Frp3on2bgecFFrXuQgzzFiv+W
Fhv6atlvU9GLauYQLkQhX4/N3xxSXo9ql5ZFFsOQc61wae4ONVdpnn38zlGc5Li2fMrdjp3h8MrK
tG5IiGEwH9Lstu38cdMxvwGidSj22WfxfXr+vPXno2me4BaNZlPziIu3hq5ooycAS3Q6bwGcsZx7
/F15dbRaqEX9WWEPlo8hGVf62Ujx8G1xISaJm5Gm79MikB+78Tgmn7VhrEJ1I/ZYFF1g+1UUX2Ll
PSYWwqmnvbgzvZg0iZSD/l5qryx66PWtKC4isR2k8IquYu6Kccs3QjfiZOwN7TYzKchA2ijN1gYl
cF3qmP1bJ2wa7QT9sGrZQWbAqjj+HJJL3NwLec2XZDNDHL/vBQy+jtJ5Ku8BqdPBTTG+G6JNMrQ8
a2I/XTnb5nSM0DWkAC9QpDFQV8FGP8zncXxk6V3uvjWFeIWvFlYwIXehI3CLCq/wUuuHpjmksiP/
KfM91j9EagxlEfgm/qtEm94NX33Tq8sY3dL03S9PZnsoakpgVhVqenwVBK8czPYWzede/UcPCsn0
YbWbeleX7qr0G8f3qDuaW3QYsYfiz6H321pVrBfOFB7bg6/jpP0sBewAB188puQrzF5Nf9jwh84V
vomTmgpSS7RBvsbMHZm7UDNF3y6uTnIkvfRDKqnbWLXRuhw/WN1k0mHwu9I8kUcg0wJ/LUH++EY/
Rv5tUB6E+9ssTbYqPvHF8yccwB7oQYLy0QGfIutUsJ5F0i6AjrUebXywaoeGw1g7m0O/ghzBwPi0
SooRnmN2QItK2G2aXjNV4lX+MTghI+GjLZ6KMDO3flWKx3NOuGGdn6v4GQiHlgrDLvlTrCP6Utr+
+m4HVuFTWoqFTz8HCzofoALGpR1iP9b4uTAzKOxTm3Rcp4MndwcfXHj+6gw+I05PWnQV8WJKR6KU
hHK7zF+N4iE+ZlUB15/PJGLxd/ZOT92nj9dgiZqDn1jr7boZj4zu2n2CC5HImesJBGKRQtVvVW6t
grh2j074iKRyNSJKorBsNfn/EPkC6r3xgWfDmxzwGtJy5hCksFIr9GtsxuW/kZwyeiHtVLrIMprL
Y6G+DYUXEAmtIivdJzt/fNOW+EKRUJ1rQ+QyTF6gn8Tsw9Ip5ot2aXs3g78MgiePceAOnxPgcTxc
Eu3UYb/PGo0oTNLZUsKiYvCjAll7uErTc5LvoNuDPdAuOQgk+ny2oW9/adH7xGose4FlV/Q4tfvK
PJBVtlpimRTuDoy2HO8AF/iG5yfnPwi29yps2KjJbewiWR4TrmzKHQil+fUpEoxp2Rnk3VwdBY6j
4BIWR35ZarCZafgM34QcorXnmvnX0QnBcwdYcA4d1uvepdsR76qDLTFlJk5dzt/JfjUAov0a0j9+
lMZG8Xf6MtFSDme9ZxRC0WRNlAq+vAph1QfzSFHcSu0oRvtWeK7AxSHdjwtwvYvFm4GVGSwam8Iv
iypC7Gs2MIKHfyKXwFjUbjrkB6sHt9UpKjlwixK1ORMX05xy8d0ia8G17AxKVUwuaHyBY7ARrqW1
6IrVTwDGBLFhI/VdJf1339FolQLGA3G24yP3j9p418pPDcd2B3rE9hVfsu4z6Cc3E36bCHUYDnJj
OkDkLY9OHTmDsU8NED75smxAOOxC/EKR9VyCiArijRIaTCzHqnZK/CmmF3Nw5eGl+a/IFAGBc6dg
p0dm7/U63Ed8M/IvuTr1zouwrVpz2ZDHZ+Vj1PcM/TCNB6l4lwFWGmJZtua7KBwIwSMglBGaSbRU
t7P5Rst7UXzXGs002H9Pgn4mVGfVSCTMbaIAGwLINU5HvoDm021DpEfF57tp9Z3cX8v2L27+FIMA
AAs4IsOaCFdds27k+zl8FNgMh9+JX0XDDSySOxO4Sf3dyNsSZmHko9hI0oc5f84AYEwRjqSBGGef
grElDypIHyXPQSGThkGHFPEH/w3Q0INAYVa+W/pfwMVUlYLooHBJ3UfujR1yeuPtIPiyTZBqK7z1
vCILE/Wbgkdb/k4q39p5zcsTMsQYl1Snnj68T8ZDsLbF6kWsVEaam/GmRR+YsBN9V6hHzrdU+Qgb
zC1fZc22v9f0jVmx82xM8xOTjh12Ts35KfmAGsB08t0UWL7Fq4hP2trM9JjTvrskU6igNxQpcI4y
RPpnwuGw8204snLu0YjambwdOIouMLsydwCZOCS8yO+G+qVN6YaPVBx3ZbnTmDh6h1xUXqoI+29u
bvCQ6OkDcG3S3qT5UJc7UtKWNtYW8qKn065wyAsEkeR9lX7ATsZ1Qy4niqjOHYpdINLdQiV2utYh
8RkrOem1N6U+Dj54f8l3KzscEIqwrv7EeFfTAQAtX3lG+uqFfxMhX+p4CzDtGXACCu1aMr1eBCyo
05fGpVKelMCryw3jK1BQXJEvWHt1AwQNUYdmmM2hks++7Bnav0b5FLN7Xh/T+L2YSMThfnT04adO
Xq2fulF4Zn/UeRVqW5MdYvbDlfgeVxvGUsHaNHSx+tch2zThk8qFQF+H8beFWbwMPWlYn02y4VPE
8m8Rht4Iee5zee8tSEeOqiOLdvOn604y2ZbuBv6+IzEpzw9j7fakYgReKuNGgNCBuZbjzKu7ndR7
4HIiGKSPfYPw5/VMWHu39Yurqb8X4p4CT9URbhVUe/OlxIYTpupa4lgSVvxcPIPWrjD2VXjUAnGT
GZR5K595+i66CRCyulent0Uq9V+k1HKIExRJTUht7sThCOAERbTPOUeS/MGD3WDUKdnzWmvTp+/h
fLeSL1Lg9GrfKOe/D9H8jLlalAUTbS/q6I71pmZRziqgeaAvmrzUj2pS1kLq24IPKjl/pcZLMxJ8
YFfdurQVIGN/H3w3ZpPd8nQ21mEcP8Il3TTDAThe1eBfhwhsIF5OQRfc8UV4UTFDwXKfDT7OaHUJ
NYbqiaOwvcvMKbV5G+f7vJ4dtfrB0EaV2ppAmPVgOcOKCQlrkRHi4jHQ19MvVEOryJK5EmDCRuWX
qJ5A2malp6iHSl+jSsT4kjKF+ZVvt4T6p9R1jCswXkiFyEVIz47cxEhYGNYS7O42pb383t3Riaur
If+SK2GPxIjYHXgAKqL+LV1ebqiFlrJrAe8QAbqky0iXcroHoju4r0rcEH8LIA+y39XI4Nj95bVC
OUW8GRTi62ySH/NLx94vvoTho8+O6QIC6CliuDeJ7PyQ59SGK3bU0OTC0biliUIMKe4dv6IRvWEJ
7RA/LJuMf/m8/DgJGwhpOqg6Mv0kEeULguiIxr6Rjs1yoZO3I+PltAiVbFyE1Yci2zXffX0suycf
ld6D46s7mdwEy7ylJY2KGzgxYvl4O+yobdcKAc2E9WXTUw33iLYE1iC+fC+yVq/0gSTa31m4d/XZ
1L61xI2mfwF1VsP8q65J/OhumfXKhG+jrvnz7Bo2v7FpS1Rju1e3ek8uH5+oBX7Ntu1q/nZwpZXg
A1v3IF/qnzTek+E9AL61zC0z1iRf+Riq1LUwrrKm9xttwfKlb4FHIk8ruy3vCkRM4uIo95Y0j62y
jtlAKAfBwxTbRYOLe8uvzIhuQXVq5KMYPCEBhmgD2touaS1En+wDdoO+3qv5OrOpIGNb3fhbJkYW
di5GkduEVPIx9heTs025KorY+xi8Ah+iuoK/FU4qidJR+x5irrIiogHSzm6ApKvs0iM+o8OKokC2
HzLBAJmjQLBbxnS9f69ckgPoCfGKjVrsSm9A9uIN1lWZ3ihsXGk1DgHpJgJepKR90tejDB4ZYqB7
pXxCFgsCQiMM8q5PzDYEcnnc94pt0stROOTwQVDDmdLHErODb3zhYGpPq6O2jiTvN7W8hNNjOX36
5F0u9qo3uGLmRcaTOKbVmJhE6yU8ARWi2LdxDRpeXUtHBa3ySP4g9deL1j4ZuTvdF4jC4A4xPnXE
+gY9R4zlGnlRzKio1baDwZ6+insbWrs+W7Kbl9skAWO/FeObKvwRE+r7H8p0UPSd3iGV/Jvao1T8
6NGXIk0AB8AojzT9w/5KA8m/HGfBBcgBAM7SjuyUzBjBCEb1GdF8rnDY9f+Qga5CO0IO7EFn8J0X
LnHw8dUCYaFzxi27ELO0Stb5H8gRs76gngcRzd1qaQjfzQ6Me3TsXJJuy4sIPyd5rUiywob0LLsD
18nJlrQDSNCRVTn3f4Lmnzi+V+J5Uq5jJrhkMoL0NqyWBczWRdNfCf8p0/YAHPYwHGr4zYaFF3WL
AzwKdGdbpK9sss9COFJyqqbrlGi/mnDsuPyrSXvqg3WXP+v8po3PuT777dpEhqBIvzJiJ6HaAAnn
HOxxu23Ut4qqyrC4isgEQ2gfgnP3glF7nIwOiRuTHaIpBQg4qMWFG5k2S9ahs8mIvA29klCXTqQE
HT6mtxjp82NUbChnG4sjobYcyGgnAsKTyrtJ6cU69AJM2k60Hn6tf6NLIgSeJGJOFIzfTfekqcBH
LTV4Yn7plR+RAL+Z9qAov8iZyynafZtcYT3Qfy0TkVOTmNTITgNANgsvqXu2xo2Jt2YZCV3aSVhC
QTRuguCE0loyP3S2eqVnlNI8hV9gWx4S3VNsEV6bMDWHF4TsrKp5+uUb+c7FRWdQoW1AKkh+HhbA
OLHroSG28V+kHYNoizCeJ0JCdtrt0fyuMuNioWLmSe3vHLV0eTuSdTZ5af0N1AxI+yXObx3eRdOy
U9Ul60Liy6f3Eha+gYxTP6GAkN4QVs45RpY11eQKZ1W0LQWy+Oi3W7GvtMdc2eo0GjgWhuO1gH3S
FHK2iNznLGFsGAXaj8X76DQrXPUxmjMv3Gb5FjzFa3BJNnvMYa3yo9avRWkmolrqOm4jOnDFkSZT
GE+TYyd46FiUlm9cAj0ZFuwXzi8k17Fc5uescwxKQVt23YCrRkBXGC+BTHW9q/LZlckPaYK3TPpq
EmkN0ogOYyMZr5SE5OGWlIdS9dTiq8TGpI6nTnX96FBZx2FAE3RbABMxs7ZtxmqN61Ou3uvsmeUL
gLOu63XPspQ9OuO3M37K/iXKTi8fUTnaOIgah8rp1OFTBMVxKFcjqtGLHdPpEoJWEG/oPAI8ttGP
Gn5k3fX26OOriiMh8SQnchl1cKm6erJLqd7JsLoNjNJUpxbmvVXoIDA2LD0ZwdsnE3gv57ajdWOl
KJGNRY+V8yeB5UWdxYFLdl3PL0HDFcxVUGf8Q1zTYD2qaaOL9hC2QhshR+D87exo+Q0ZmE1pLDhX
ZetO0CkSPHcp3fMIbH2nwbXXG8JSguwE3wFY3bMs8EWXPusVZB0+aigcgSiBZ3QzKDAYgD8aV7TR
f68CQEeCAqKrwXDh94MjY2CImPbEyLPatcxViA5iOGQq5tr0QjBYP3uhgQOTV+7krxVIkIP8WTEj
hmgfDXT06WuJ6eF4jx2uA0+yPkEKIM7f/PRHHKPDiNV/ym9CewH5sqOASKUJ6pvhlmvSvI4TTQBY
OrrVZEvSr95+xB6nb3uqK7KZkbWsVILlk3WZguNqryrALGwzbfmvStjP7VmyPvKMnUnm0BD3PlGJ
TXmvfBVcZQmOsUPQB3Fd1l6KMCQeGEgIs8CoWba41pRnavwzGtBA8dKyhWMRpvwYxDh7ATiv4i+i
QRBfrAxejTp3pGGDd61BsG3NmlcgrK+pCso4V0O+qZp/6eDo08SPpqpc9jaRvoX/pwYK6vvNYB27
aWHFOFiyjlBjVMamRyIE8aBYGGdP1SvUOIo9eEBrC84T/vv/BSN/oAmKt7qXDvf/LlTIxpyqmJ+S
56wYf5SSzHtpZ+b70toGPMTdX6h+BSuojjMr+lKu4/FNV8dsdbaQSdXBt2S8I4VEs0ZgSMAvuNgE
Vc4HRGdzR3gze7wsfGnxzrBsfh42sP5ObJUTpVwA0Y2ogWQ+U8AA8fzM0n/g2I6AXAOeHFqfrGf1
rPRX6SIyR4B+oU8ktXcdKF62RKbyqQbFH1vsCNGwXCgDmLZNbRKSBt4G3N5ZbK2okzBEnft1SwoV
AleynNE1Y10L/plk6NkE3YFxTvuRvZunqeDBZejqjczJVl/Tf1wdypoErpYsu+0MUiakrSuQwJvi
BWpfBjR4aAeuZe4WiWaKMGs04NzWoxOAtBIM2n9IbXmOEov0CbKqiu+hfKBuoQuUCDNUrlyDmtPR
G03sF+zQJuSa0UtQU1w2iNMdwWD9BY2cCYwMnp18jaavqviVsa9045cuvtXYlED0DUevT0xtfn6L
4El7RAEL+KYT6piz2Yn5dyDQUIPyODro2HWzv176nFAcZ4FvIzQDtP5reAQym1bU6itghQHOksUn
oY+uNu9RsCJPVPiEEfAD2pGkY4vkUg9gMmn/0H6n6iGTCt1k24Es8NNQfugKMrWGiNvyF4tSbXla
CLN/HFCf8LuuujWURyA5avZZmqfIUx3DeBs35tZX70L+lKPd3OpIehuS9KDwNCRSt5FzmVWowAMD
DG9HvPfdFb/mggjLEXJV7hwt+JBpchfCnz77NiAg6ClyhDRbpcUbnxQn8oK4Ee5r7KLpKGtvZD8q
5Tmd7stfbQlfJghDjhxoNClu5+ATwptVxs7EUicRRoubVL+xJai4i5dQ2D3qSF16qtDrUKRJ8DdG
ny+YWvrN1kjzWDYyCpA0cdsiAdFAiNKOknO6/BwkwrXiuwpHFAqDov2qfQA6qKMivEeDO8sbMmit
Be+YoIPHZJ2DYJGvghPr3cg/2AVWWeySNzluEnquPETt8FKMxAS82hWWFCTNyFY9cZdvB+h4i0rg
mxUa1CeQgBB+d6gavxoYahK97FT57VCIGeHXzCY+9TND5GN+Qh42yUPi94vRCIF2GrLg7AWB2M1i
jUFgRkYepcW5oHqgbk79+JpYp2nyYT9S+E5dLsPwSPsAMlCYqBzOEmphIkiyJ2p5z/+rH396JCfL
IpSWAkgu+LJ+Wa5urT99IY9TYciT4ZXUH0FxacQzy7ea/IaEB4vxRzjf2PWl8HOs6Q7kxgS+IPIL
TpKelhU2oFXrN7BwJEuhtd/QwgFbt2OHg8sWwnXCJd5wJHC3Vj2BrcOPVvfO8r0AsKJfk4Atu/My
15PWgkNn4YS64Fgg5qWRk0iTWyDTAhatJE7m/h2GrZ4PmP1QwAqbF3ClxkTAmzioVMgMNMEsvQow
L6GI5sw1qcsxEbx6QnOSSk70q2oSlkGLYt5+m05PntCK79HjTZQAn0PtHS5epDq0ZNDMTpQAVZNI
kuOnP+5ymoqUYzudfWbF5imKF1E45yx/OXGx6a5zUDBb596mKqW8yt3GnxW7qLYtEA9s7iquvYaf
Ev5jwZpc4lRgSTPcRribiIQ25D85u9cEbn1Wwg1lFGmNML23pM04Lt8o4NaRL0M5AHfQVFpVJ9p7
VGingphpJPcyYeKKyBwy01l0X85HNfOW3S4kHcjBshPty/hiqE46eUZBwl7FJF/vhWpbZZ6cbPCs
MAhVpO6Q8Udh+/LeSSPwz8PQSWq7G0hWk0S2/ehDMT+7SFkZQJKXwHRTBxoxsCGIlhkK3dmYfCWo
VJxxXUXbdHmxnlJ0IiDArWanw1lmR+teWVvmIZBeQvjbyvfIYL0h+e1LwChHxjCIgomMyAfzRc0Q
AO1VnyECHo6IgPTyL5LPOiAMR7PWhdeV8FnrJj/TfkaCCxj3wmFgl1ieMrRYYB5uWvKWbAuQknIv
pIe694xsncAgJ/UvWyBPfGzxuEc/uMTCcN1ZZ0lDBEdVDaNJcTM1j44E+siAP0TGbAfrrKUSd7OZ
rHA9qI8Bgom4sPgtHg/teCv0TaYfQI7gmUjT4omarS1mHJpF5rUuX2P++UxWqt5Rkp5sEpWNPT60
zaab7XE9uXwv6O0bl982n6e5Ha2t8CqBssdd238wxaO4WZH9tQzCCR52lbPDmlIwYAb4SbZ1MyPe
GZyH8wE+VljDSmMr4VcwYkkzl6c+ZwHqGV3aGAuoHRBqo+0tDhAN19Q3vjKMuLsuQ00nAGuYA+HM
6BPXowS6Pf8RDQr3H1m3mterpiPWYgSLKbeITnyL8brfxOO/5kqxDUO6arNtk0YXW4ueIxldkt0n
YwJC5GWudjPsCtsYFBM6q/tMcSGYqAGkL2VHJgashl6UGzwNiFghuAbWSxcuJj5IwpdfvSb9cyp1
Vp3ONXx51TaAbYhoPhImvjL8L+AeeQJb5Aw6hAlzJUr7icd30saNWqmrvv81RKxNBw5XrDe8uP1G
3/aaVzGfrHRvIkb+bk1sAPlJj7YT7Kv0mTKfQVsrbB5U5qIK/0qFcygrXIPrMDtgGlPk94RlaL4p
/S/hmJ5GUueCFKf7ESBiQIOpREjbK7b7BoiZ3z8iuzD5qhVQN+s4UeYVUNUR4dca+wd5U3QuomAa
F7fZqoh+iBEDZyVawrFcPd43DBFQdMteUc7MPwwkKcE/PXw24ebNLisuVv1cBq7ylyOujT5jgyXb
ZPfLeeUXGH50OIWhNcaB7KGSdQSmPIgRllX/I+m8dhtHsjD8RASYw62onIMl2b4h5MScM59+vuoB
9mJ3dtBtS2TVOX/ECMGrx3qHmkiuP2vxpVirrzBecQ+h6FoYxgYJT4PPbdjWHmG0DLOVd44kSIsZ
QeZYeL507xeBBC5KCxrziBJcXOACsna/LFgSuYxm/xC0el+ZXxUprKX6ocWQ4xvorr678hi0yWr8
zNpbnR5lpKl9TnExSfRo+GsOTogpAjjAe1xvHgR71aWqJ7oK4og2MIKUQJnPOWUjpI6wd6G++lKJ
wkxc1RRKHLpDy7Zc1TGXI6NZWCyRv8gIIRxPQ7cE0i2OuZoGbWg1UE7hf57zMivG2rF/QnkbZBev
+Rxh20Xkq3hPKORmZKxKQsSSbwplIH+RG98I7F2OfI9L0Ipxhn5AozWpWBjhOXOxy05zUpppFFJT
mDVxnE4gQE0thCFs7GPzGcJ4EP0ybQXhnXuPggdCGlFPFfCq/O68NqjoFgOoDxxC0G7JCy1zvqo5
7Sa6dR5Q9xj8TP1bi37EefDC1kRme+tSu4bFGygVNiBL4gBLsKKes+FN5egLmrutv14jUHXg6voD
O7bra3/tsgeVpQ5UO/qz75IltaZDduxrFwYpN+b1JQmEFllWQP90yNG73342SEnMgQ8U8bnDr5MQ
m19439D4U3eu0gO9eEn9l2U/rUfaVYHcvv2yHUJKVzrzm1LrbvPKOIM3Gm/FM0Ryjzn0V4GEKoiN
tWzQFV4HHi/pnTOnJHq9XVO4QXdS2fxG/bbPjyyV2p5Zgbv1R6O/ihRrcftRzXsa5Jtg/8O1XPqw
DKCG/QUCU3ZKl1ApyiDSRV8hMjS2MSeJzv+/4KHiHRJiDUAmMpnWrflu+K8UYpDAb35HAAXcv1Ao
5OV8lqSliizNRFtI3ZYzTzePtOiBcZ+EtoFMEC6vh6MQLb9gFe8g8rhVpg5TEn8/b8QyXdGEpC5D
lgmw0pAug1AYKgAZNfCcNcMpoI9S7QwHmYP3aSt/U8Y+tkLDMZv8Ayo0EJfU/W701bBu1j1FcNM+
xmvdJ8cuEANIFqKKfK/LTSytYo4kc45RnLW/vIm41PQiWBcpA+C0kWzB+zxRBZTFscQjWHYvADca
ZOrwCaDWR+yb+hIxFW+zXcB99StxyEdENQvZvUbynwZQnm2ycS5l52zaNIRq8x2qv0nj8Y9GaBJz
1mTnUN6R1j0zP0R9aNfsmNpoZ82VeVBRgUgxZYWE309sVtULH9oQ7csFt+m4FqiN1z6orEWyLgiT
JWKFgPLkADsTZIKPXRCFE7eQb+0dAnxZGMJnjES3v5kj3N6cNaDuWJ48dIsQdsLpd+RSnpBxSdUb
0cEjq5jHXjbvxnWFlEa9aMrKbJFNMX0wdYnZD3V5v5D8PXSoOPXRu1YprQRgQN21mHZWvK9lljuG
w/HYFQf0K3NgZRl2F7hJSr5ImMC19RTdD/YSR5ZpFEgAb2iHAf5VbEJJ+27+qSRfJZvGXsnwjRPB
i3PuPQXXeLaOkIBbeJyp2HM1EjgXk9sXB8Kua9qkecS4+jA3GdafcElIdC7z87Nt1PDgWYg+J4Cy
s8+J+hXYFx7JQd2Q2bCyocZ0Mj4ocADFeFoLIjt6gjDx9UKOxhdxnnJxdYgV+r+g2KgcUyx63Vzi
SZJnBwVyuIabKbQfyXnZ1YOuPXY/eqG7bN0ooWs0L5HWA3wcsPEa+W+7JOjD47wfXKAPVPoeMCK2
gM6zOd5trGrf+C9XsIusJ+OCe63dC11cm6405A1dWB1qes2QRSgzmoEI4P8UkH0bvZn8rV6HevzK
0S863ZpFDj7dg31iVBAMhHwNqAVJ1W4Z00NFpRM/wWS5IHDZUXZQbIKvGdnGME60/uANQtpjC3Xd
DxwjZ7BlbEz+xAzIUB4KlAJcstbdQcwVrEhUq5JdFP76zkVVxtmLdApyi521Oe28+uB9s1+03768
I+AuXxFmbwDmTZx12OkJKgRGpSmTwtWCupNNxZDHxNjH8lxELWDaA+T+B/uBpbBrNe2WFW5GIIFY
VmuUpE7xVue/46NSz3m57CEveRaUhUkM+HQw0PrX7xWqTfVhuex4yRUUo/LQHb3Sw5i/snmwNDQI
/XiONXOILwYCcu/bIbWwhwyFE8Plwan9a0sbRmWVrylKEKpINtsxhKjEWs98Fu8i5O0MzMwF9r+x
ypDPiNVOFU+YRNIc8t6Op+Jua9XZbg7jOV6h6tQ39SpfAaNw7WN1OTAzeArW+MCF4OnKju/tQQ4C
YRKf/G4yUYWE6ttLA7wwJ8KCZTt4Be1Xo3z+Q6ede4NojXSRmYdmDrMID3cZnoOl46q9syfXgvPr
YvJOZ8pRdDbOGTWG4lQieGVmYkgwktPgAUtWKB2TN+6iGGgopSM2AAEmPGdWaYkAvCVsbkLS1aM6
UYxD+hk6rPL4LgAwkM50c1INORGX5orkQAwc7N9rloGlXe/I35qHE26CH6eg8uJjjLbsyrQX9sq6
lI4CUOK/ORXxboyczR5KOW+B/nSKQZiaDkw3mJX3RPE22Uee7fK1jMhhFfyqIdQvZ87L1tadh+Im
+g7bo5TdwThKYzm+xvDdYEwtP/Lh3rMBC6Za6DrD/oVUg+NGQ5wGmF8+Fd1zyfwVcXhd6epz2/n5
t/uDyMdEbi2ITDGhsHj4UKgzVIF914tp2cGhYCOHqLiPvPzSJZYvUnEY4zUDnolAjUzZD8n4VNMB
an2cBbZHTO5PZHxKaX5zevKwoQiX0qKrBMfcS39iMkzDH7k51b8Mu1BqlIHyrd07gCipvxH2PpuM
K5phnSAVc+uFR009yd0uTD+IN0FNM6z04KialC9AqnjsbuEZ9oB7IGkI+Dj12ocgT+qMM4Kx27Tm
pGowGKUbTMquHR/oePxDJd18+EsDrT6yDP1AJuyshNrxef0qREN0QcHzAu+y4gmB3WS/avmNbcYi
oFZe9SBOaAKLOTkZPo4hrXuMwY+qCE04/ppnqR+dbCOGnyG7CBEYcqOu247BxUSd3EgvZ9wlpTxr
0ntoEGGEOe3eTQ+J8V6vx7kOVlNa+7p71tLWjK5OckwmA2iUN6+/Ai/iEIASXuvSUhwBjIwOrE1V
roavPMbCta0HIAnaXf6k/jzUTw11n34q47M/cfOti24Z5Ywl+2RcwA2lDnKCbnQzBHEtFNJCo30K
AKPehz1yG2/pN6dJZsLdW/a1NW9h8BdGjx4qoUXeBXzJI1IZsGCsuDr/HtwyAeSYLBe8QvzifvnT
NQsYew6MV41AsU05ncvzJJG3R0vJxdTOkkwNmOZaiOOF4japbybTeRAcBScnliEnvtcoGmPt4ivE
1K+tcVkuuEhgyW8xxAobdVPgOjDPiXZrRoaI+CvsfuIWdfkZFgCtE2vbgPnNqBTY4T9TWnf1TkH0
DM5bumq8cfIPsabL9dWzbj/vg2nMvQVwhfFZhcDN7S9athGdxQUb46DuU673SHrFwys/wvKL8EJm
r8L8FhSSBYYzQXtZGfKAKkSdNs6EbbEl7CB0dpqQWtBIBP22tioKKN+r4tlisszvHV+NptzPRUAp
Gz1rYOwqs3b71xqWeM4V0qWClcXeKbanVc0s0+yBmKolbRyItdG0cjj5Pk+3vXD8X4InltDbFbpo
lMkYCjG3NH9Es850BpDGubM7kdEuKV+4ZqwWSFtBaCGM8sWnKL0lG3lWYrEd1aMUXpwS5p6zQIDN
PYLwbVOfi/hQE/Kfb4Ml0ykXwLAC2zDjxYh9ruBqERgJ3Z94HQRBjm5TICsaX4gS4+dHmUS6owdY
IGQaLp9XfZMJy52ql2wu2noOG62fywxl+T2JmG0SXO4pIPjWH97GnCMPo46gftqSgQ5sUJ2LEQOq
EEUyXXliZtPztRSswY+M6tOuBkaJH4Xl1vrqTJhf61trIKlnWrEBw4ugonzaEw0cYVNw5PZywJgD
lDQgb6GGKmZdml+j9aUBFqhx4arSqeOdMYoHsCuXI3La0mX2Le9iue7gRobs0+81uDkq3PkXTJOv
UTSZ63uY3XrWDedGZ1CfiaI1famXGyWiPgqDRBhiVqj/2BCQosyUMp1bhHJO/CAGm3BNB0b1tPWO
9Jbd9MXvL2AHhwuFXVsOe54DjtCKtWJmnFTnTIRJ2/7k8r2r3jNpWzTrgOQKYEzkffCjJskMS6c1
Zxrz95AdTP8N+sBVoHlajoaq4KWCxJErsHfEGRUuRUl+jN7ZzH79inEn3hvSti2xriCpwVtIdjHL
iCvgC//mc08QP+7X3WrksojmBLAMF6LLxQ5M3DDRKfyGEMMev3PS/gzARrEy7/pPiekSxlnRNgi2
fW0ZJK69whQOsu6d/ikspnPIWErQjA0+jRhJ1j5q8B3vDSqVCGvU1Sa0k5UHrs0RHWXNghR3tyIi
rEecbtkAJ+SbTbaxTSbU3hX6E1XhWH7vmnbJTjknE6fiN66JgPs3Bjj05tCnB3Hsm7dIJg+erz3u
YTEzlOYnT7sG48lPPw3HjaZtLEkMyxxOLmQ1MlI3WFQk4c0wR6hbeudGQXLMTbmf/X5XhKv3NSkk
Mq1jLthiS70YjoX40oxXkLEcRDWwLq12C2e/HdM/LmpkQ+BGy3IdbAZyx4t76e1i54hSk4+ePByM
v/HQCaBBSLknj3qD5N0K3kL9u1HfJmR7ugtYEDZrM1mq3wmb3RwhS4rdZW4SAEL7OmR0gTK0v1ra
XutWBN2iE6fDjRivStuj9kcjj32nsaDLuG61cJWwNIUArzWSWiwnEEaZ36xUZcI0iOaVY3xbFg++
isDh1uZ8qQY6s5DFjsA5w6NEAcQXDf2wgGhigGEVBPLvAfqU9upwi/bVqZ8jOAnmsQXZN++h8fBm
sUtBDqz9Vdf99sU9ZP2wTbdI3yILebhxQZyM93cesfH64nxiqq7kmZ6zKy9Ys0mbAMQCaUNkyODe
w8tqn4P+HkMcdY226Ms3e3yaBDvKIYksv2lAccsS6cFcy3/GpkSYx9NK/7bEiC3HwAOzJ2ErpZov
m6Bai+fLZhUNi3xj29OGZ23eqkeVXvL2AuHPoLWxP1BWiAPNK/lkbz1rkzqdCkI+AsHNBAVu4uI9
7k7ifPVQ/hHn6P5K6Cn05OUpv3HEmRSg/KgPfHqgvKj49pS7GDBCtMchgmrcQSuggjvU9t0isaxZ
p1w1cnP94WrlG82+YEyosDr4OlmL12yA94MEsW5IcEkX4+iPtkQmEcn2PjZcXXi454lD0qPA/53F
v08u09a84zQsIinibberIz5A2GeuPmAO+AKBC+rcuuVBXU1LazxLSxlH1yK1PtTkD3bejJ7ECfjI
9WX9YlMkn++lBAUVrV8UeDAAelwfRaosxrpcBiMzAnLKQr573k8wZssODyHiSl360Z2/ML/7RCJw
8/O5atGS4LfZqG0poOJx4szsbzEbKmbiSXmIqVELPxOXkaU+/6AtyytWkNCNhysVYiSq00k+HAEv
WgQizU8+rVDniC+iKXHq6SohOqTDUMOWAhx+Sx6GbB4KBz1XdxhxXscZjn2imzJUywmm6WmXcwYG
nCxwrdWC6Bcxg2Xxuj9xwmBqogfgg1YB9F6zV4ByjUt0XnB7kwAG2G/PHU740nbmnZRyAiTuZhDW
7orKL7B4/0NBtRsPpALmGB/YaNQ33dvylksvnraA4dwZfhJwFwfAKwDItYv625uAtWvihXjrA3KW
hG2EUK2KPQTJ6Ac1KGgA1kNxnEACusaa+f0TBbfkchlBPQrDCpRxvxbEQRN+NZZwmNrpo/ZFPpED
lIE1hle9noRsHuoQYRx2yJXpZavOuugZ6Yb408iG/iboDbWNICzNyxC/D4Is4awV8G2FPybZj3yL
+fDiWefVBewwdzA1JqxexRWeBOJy1Uq4i1f25Vtges0flxUPUbioo5HRXnXpXXFjzJvjANbBhKrW
7+Z4nFb+plaf0iJcTcZBABllsvJW3Lrwe0IkpJDp06LIoJ2NPA+ELVxdtn0LxQ/BXZ8RBQdm6i29
6lOVYFk0NJck7lQYt86tj87F/osbAhq0P+rOh/hhRWe+tDmBfh6XBcIPe3avvGPnetwDL934Aran
jxsX186bI1mmooI0qbmiTIuw58fh+yP/EH/fWhwaAdJSiCyGjUb75b/hucMLBu+pWVs73A0GUGUP
KqZ+jto5lUg6pgelN+tVr5ZI43Z1gDznDGw4Zy92FZujNECdOI/p/E02WoFynoejszP60jBml3f9
1Znfwllths8Msx+fjAynn4iTgtfzQXk20gREQqxmYBykuPKTOgC99aVDT5TnO3ESVBZJSIsEqYs9
fqk9n0SMLd76zCoSq2sUS/oXJQGOcY70o5TuC/nPyt80EWcE3em/x+XPUPlkyvDsBrs6Pdfs9Syf
JJSUWyN+y1Lcv6uR4r9VBUAdyqyjfI4pWvSYVxgoh/f9XhaHsry0xrfNH3ycKGpDQZAoAvSq2EUa
hAtMwDPHbTWGLG5H/grhmqJ/zUmwBO+yjbfyk9sUXAnyiRAqNzuvuySaAFfJkw0m8glgD0sCHpD1
+Jtpa7UYgrgB6kBjbVehj+J5Dz9WwglER0riSRahQ7tOFpZVclCOK1uW1iLvy0CRb3Jc8CtQ1DA3
eoe9gtmelKsBjr9hmJcZrnL32xYoOXdbSIKYeH9gwUa0tgi6ymTWQiFy47l0viCvg2hpPywvJzsQ
0V5CXzXvyORkC2S1FW33Y6iwizxIhTOqd0/5aLVtXp0h6vXiimPGcj7ixOLvl5ZjxOLRBTNNdh24
z2bps116WYf5bHRtCCavf+ImBDgGkftkkyXNCoSRifGEf7jE5szP7GNuDqGBVfXNMKV/Gm9jApI7
UsXl5pB0sdrNnL3W0jnGxsIaZJY7sQl5E1ahbUExCZwx5fIHE2kbHE+trotoH8sbQ1qS9Cs/JmNN
Xq9ps/0iDeWZ1KdPCyloss42uDnUPcGDYjnCZDwSlYK4swmWVtdsnPCq14jGGpj0NY0gPE2hj2sW
rnvRi59F5shnuLM7EFBU8TR0YO6dd/YH656wHuR8y2IepvxtNkgfUrGO04Cx+a2WbsRP9Q/bO+LQ
7EMiMke3d9B7O9HMMdH6q8VCS9o52t2FBRIExO8ZjF9YHuaUrevlq5WonHoDDs/yc4eWwwcoN5AK
KjCxQAb0eB88C2H5sU9eqs3ESfxnDWaDXVOoqiwG22r8ZTbla2Tfhdg1X0XGwqUdJINfouZq70Ig
lhK339Xj+0g+gwilDEhst2ytfdL9FeVNRe1BPhbPFlmfhPafubwJaUK9TrAjoxYsrDnPkXxIlDzM
J1Q+fPt4g5jTCC9Zq17hpnz7RFDoNvWEOY7R14BfcPbVZzSSAoiUPxV/0tjdrfEmvo7KfPThoYCH
iVdOtdJVbGbbbNzHgL6a0J/CNZqyTXsJixhhv1HHhZg/K5KTJO4ojJHIAbNwqT3JmxDHKe0acM4O
OS5EZ4MjP6itsPNj68F0+njiybUuMcsVGzJNC+Ur1BgrnJ0kv6ruu9VAH6lO0WkMEZFOBYRBYSEh
RRHpB982eWJck0hTbom4jmm3La+eeigzqqYbJN7Dvwfe56rt2SuyBSGBaO0M8xeg1S+uABk6N32y
0JwjKbDItkTWozGTv0f7xSZJv8Ip9QD8vs3xPVJfhtzMjeqpwRwQkAMsOe47JySpACAI8aqAPf3i
T3ynofQke9IdsHkQPISJesPxzBfR0GgG/ImjImWZN9Z6uKRNzEvebem9cP5MfcepkEtPD12FVciz
MXvyyUiiep0lLunOeXQ0C775ho0mJpNkFS+iZUQQA5SMhnYeZU7o0xK0sYyvvHnpzC5FcJ0kAAfi
cOYAXODiEqJECmWT6aqwaWgj4GaE9jGiZW/Pf2JgoAg9YsfEYGtPNaIJlZFGm5MoZQXgMHPLXiv1
huLOGlzGmo55p7HExCjlf8IU5TiKDuaHhAJPBGcJbSb+luSfDNAxkjoEI5HbyPwj5jW1uwkZEwc8
BbFef9CaN8v4C2EcguYCyeL5xIIhJbTPYb8PvItf37GiAXgvKM2kMFbi72Wz8z7IvBOKFJBFiAmu
gjh/ed0hMA9ae64AgtKfmEzTcV1XjJWNPddq0a/za8+JLPV+EGi6CetmFBYocwj5iQQkgNzZOKGX
FBtvV6vYqDD3ZUgzGwTPZ5XorFL61GptVlnvtKJOU7Wh/BVJ5bTIbPQhyRsR3hgC5kDmaYl/HSUf
GwWa8My41oGK4aDeJxVYNfn2BRE5AS9DPNFsWv8W4Z9jvKnVm+zdnb9xOVI4vWWIpB0Vm66A/xxv
x6xe4SDj2JhdOyJhvwA4ym1EO0zrGPADBxGDQZP3AmJNxIcZP506N7UtLomIXXqmm3uIasl7F+p1
q3to01U1nsLPN3Fiqc031iyxsLMPR+mnFHwF46MfsWrtKArueDl4KFXUwbVNawZHdYb13rmFNc6k
wzBcrDFy075377B14V+NRrR+JOElq0JyM156StjTrGDEvhEXjhgEU9+aeGvvDzUj6aTEK5qQZuNb
1tzk6hNggTlsOWmAYaseiX0uv4dczuPd2DX2peSK1lDticb4tc7FLJ2aqyo/g/rHjmkZXaDR3ff9
KuwEcugvzLlU3QLnwp8iE21R6jPEJjMVAQC+RoNSrgK1Ec4Sr4c2r7iaNoq67UksR6NLKhZ2De4z
V+GufpGxHRzl/kgLH4s8z0lTIZBY2v17jWeTi0rcy6AFSLSWcrZPEnJ3Oc8I+PR/VGsAPMeYx7sx
mBeCBP3ZWUcAK+20J0lBlYfZ64uyVbk4FgXvDsC69G0175NzBz1t4FpsNrBhOlZgLB7I/yNJLz1A
Yl9h65juY7mRxnWnvqWY2aJqZlBYQA8wCa9XZqZ5/YHOi8BNwrzylbMQKo9JuY6YKoHZ1cZxFbWb
O5D9mQEtfLDVHeZmPf4u1C+LZaJE+sjfmpE9hs1fJcImWhBBKEf7tN6gZOqKXSQdCceeVZhplXWe
oFXntDSoY0AMKL53LXRcTV8a4cbLPurWmY2Ov7ZAsYTgt/H4qqQFH5wYu3IiB4TXHDGD9BSYFW6H
mQ31oHtH8Un46kdq7fKJgElY//GQh9W87j9qk/xNRi/LoZ9lz9c7Bme8D2iVK5RqEVrvBl7Cloiw
ixcacgupOErxoh0eFuoWMtop8vq4Q11nl3FeuEq8KYtTprJsncQvEIVPeqfQgkH0KncoMcKDYTY4
MhC2WMP3sA6Bj1jmkcaegZPdmKTGUjrXeDZQx9PArEzFIrDhF2bUHVK8l8DmnMHgNJ872+EBSV/U
VDp67crpR6pfUzJjDdKjfP07q49acZv0zwAJm4omrr0zUKEFkd6Jewv7OYNQ2Cx1XvDy0MypXaYO
1aMoQSNak54zUsJUnD7AW8pvoV0bfP3RIgNN9jAixcmbAoBbF1u7PcNc3YnanRnGVy0fMvzEDfV7
nFf++1g+VLSOQv6k8jBmGgpbA+k6UHUHt442AWUch2mJ1DsqNlZ+MtCEhyuKKRgaIJmJBYS9CXZR
SgP3LZXBat2XY0eEE3GSjxTNo8KqvU8nOki8ucC2aO3mxB0E5VbXb0K4Iofv4rN1esxH1VsTvpwU
fyCQXUXszJxEV272z7H4UqxtS/BN8lWp62HchOF97J9p/S5lv1HzlRncQvANY7WxuJ0iD7nDCTUV
7qNdUz5z8Gn6GP5ti4pKYjf1weQWMx9zt+flmeRDv/qx8bRmzdsElsTyPuoZBM6Xr5zycmfoI+js
Jz1VHdomuf2S8x2AAxd4Fn5UpnfokIoEWxk8PqKLE/NHHP+W9mIKMZEuLcIR1XUgtv9znZ+k/m4b
i9wmcCC/JOnanrGsFKdY/2tl07WxEn6byPvu1sJYkOcnyF8v+OmHC2LPSXyk1rZz3kqMLTQ+gK68
eM7KEkmytfJC9kY+hnorwCEDnQSNHSxZWrBETzGKpx3VQPmMUJaPybHOtmYhGO9ufIoXEevHCI6J
gVkhjYoNhIbCwPqKeCAk5VHCtHb6D9/MJB9bFDW+jWpPxSOxVEpxg+3U/KClq2g6ydqjkOhpn3gW
PwPkGLBLS4VwRGOR7g3jPc8+kulgaQcMhVX8nnKEFfYF1Q3ZqysmBl1dmRYCo3PXrIfhXFgoF5xl
XNypQMhQQrCW12Ru/2/FgiDhsE+TrcD/G44n3ViKxpeY9pFF23za1IURFyVkkChJW3OJWKqnuIRI
J+mE92DE6szERCWZcqt6goc+6orHTuhEBRfJ8bWYDNYV1og6aigi/RnML4q45jHg24Ly7PY85FSk
7AZzLZx80aeG+xi3L1G63kqIk+PgMHQrqVs5HUQjKRooiwv/3CCBYvr5tt7jna/thKOfElXxFzf1
xpbXvrru9VlWrTT5i3oMpzmHJGGj2iFgdynbNJDcc3gVhOWzCv0LUHmkrn+Z9RtMSuKQhsezut/c
v5G7D+QWyjA43A1hfrMtBKmwFfWyflj1JgJi8+lwvVrGCadG8pUTQSKDiANAlf4/ZNOx/9cdgEPK
JzJu0Wk+RnVlqAwp7AzLtvpMkd8Syz0cIWo7dUsDAQzHBoEuUgZ4J7dgNL3T+OPq5VrTGER2Q/vL
CIeQFGSXHzbMrkmE7LcHsLhHORcNd5Xph0uwJjIyjmH6zfUQpG8WyT/Sv8yVuN/DtqKpisB7ldVE
jtabLx8KHmITctgacGl+jKAZFhnXSnVBPJXK60wWcapSvHeWLDGNdbCIaIw6m1V8cnX/r+qOQhxA
IgRybT6nf9fTSWBgUfZh0b0gPE0T4bwGtrf0w+hBorBcY/mcDmlzzYo3zyDg6rupRIDVsUCkboLa
1TrZO192cdaQVktbi/6g4AiomcYbHDZBSLrYqdH3zEppzSGEMQkXb7GSXzIFQcg3HJH4QPgPtRAg
gG+kASTDT+HtbCZxChkqUCSZa6eB9BnI9YCdZrLLUKkcqpBEIoGJ8PqjVcRHy+e5nMzTQLwQytPC
3OTd3goIeqP+kbzD/lEwxTkqVwFkv0ZF3hpzj9pvAfgL9Hst2JgOcCbWmWTQVyFtfHGOOzKZT/WT
KDEv/RIPdEmjR6IBbC1IS7STc1uTEhdkQPwrkTboAKeJLNZqxCRS7/0SGOKsmTTWffHSuwFmJbhu
DsgGcaimfFYtpoBV2/75mKwZlqgrblAso3TAdSvY1My/aXw6gXMelM241JeOj10+RzvULHzr8fst
8++zGSb9jy60GpVN9/mPBweGSnLeoZzr5V3vbEmfjmhyShFVOz+99Sd+BpNMC6/03bq+1Dkw48Jj
RHwr52ge82+xd7aEhnVvEVilpL7IUZaLPf50sojUkawch1dOW436ZZDuE2HOlvYYk63vX9Ao2vJB
04STGkjE34Wi5WKl0+Gc7wfl3rSPxHnWDuLTWy4ffW9ThAcL8NCtiJDboGCbNflPzPU91ddSX+ja
r5X9ZRrxDHT2LJvmMyrvTvKlOm/yLFj47YXGBndcam6cf8iwCkLnaKJrsIaMaSvHtPps24NGeE24
s0R57RJ3nZfdO7ABpaKDm8eIzkeYbsn1rbNmYMTY9AGhmnNEy3OCXzhlsbJM/qIFkwLzD5qtzkyg
NSvjG8qVzBo0hqQBCcO4ueBFsL6BgEBzUeXQF2AeLPutTq9J/x2O51z96UN109TXptKglIkDooRH
t15Jv5+yYw1Tm3DrTVAEhfIm30z0D+nm39UJM+bfRPJVaj4N9IbDmiBpHukjIWdadbPzfcf6UDnF
ksAbQrKAkcWeorbfOoaN8SmyX5p+VXenJrnIBIHlexkIFDDLnhtYPyIfTI+z0stE+LLB8MVLma64
r6Pu2I37qUZvm5BwzCsFbiYTg3XkCDCZwRBWhNfA+ONQIDPF0tdU2Hj+L6cBgrrfCZHGAKjLoOJh
h9R/O2bmCfSwh3iM1Q/SBgxoyLpmsut3cbxtpw3mAjf8S2pERM/Og9L6HuqNAlmHD75fFMjz9GfC
H6yfx/BLSncqh0VPxOBw60BQSplplqgFHdmtk/1I3rkwlvWEHAnyay+8riqmnXLTSdzXFmf28Z+M
SnoDPXKzkuzNZZvsVH9jSw/VoCdmhVVjE+P6MlBztLxAyYWQP61FMS9CaS9TeMqBgFkSRIYHPlPh
BOhlwvr29Ghl+3AkVHSFPHJB4kTWPXus7nW2s5Q9UXFVcbCKSzsjkxAtAvEwxZtaX2H9CyznFnrz
eZQuuUPRSTX9karUkftFbinIYXaEqCbt7r1lYszLt7p+H5nn66tVXR0uUU1dkx2YAtLFaHQEUFVK
V0O90w9ktccwqNx0+Oh0DqzpG5pfhHY3qGWQ59tdjRNuS3q7uQH+7rsPGhZcXAoZUB/ABO5AVkKt
vDg3b8RfsKbPnVy5i+X92fphQh9d9Ij7OLHkYJgFxUmlMFlDnMDctdajndOenWFPtuYI8U5+O2hm
3D1jn/OuPtos8iodE114MkHri6xBPvTUtI2Ub1P9KBzYU7VSF+kC27PQLPhHCa1DJEQF7BfxMs1W
pKML34w2PC1g1pgIChdJTA7qTNZxv5vMNX3yZnZWykOEVEs6m2xwBWLzh2F8KuM1lTaZszPI76oB
SJV6KQUlaVA2ARto/rAENkdGQjczPxVOAcv7EHwZcb2oU63sPexPhHTMtPQwldsYU0mCdofVe9Fr
F/v17wMcb1hqF/T/Rd5Bdm599yLphStG8g5IqzMFeR9S5mwlViY9vgk/c8SLI2PlrL2n4rxCpC41
sci8EpyM/dIy8Ojt/OBHJM5VJAPk2wwPpKO9+7W8Qs/tbOsGZRTZ547lFos2PQX1taiFW8jctlg5
RvWpe9+1/YtsZt4gCLSQe4tTRW9O0CB2xFo7Z0YmvYoYW20ATcexrBCISAuTh+J4O2gQ5deGF8bc
p/ajeA4J6akWjiH2C5mIPb7tgCydgD6SFgGLx2M56KRlYDjJ+J/W3h62wfDT2yXoNA4adlYsZpAq
FZmcwkKdUiN8nGiERyxUL2OeKm+F9gdXEn+3xoQAuxGqN1/Z6SzctnE2KbcSej6EMqTj8vPmAbEG
FDu59BAr5jYFcMiAx1pws6Knn4w4QnPpp5sct5u9F8do7SyUJfTMezM+o3Zjsx4Nb2RFJhKR9ga0
kgYNMI0cjwfmlxT8Da1/UhFZf4FocDlfZGtf0PYwR3ncWR+eWNRJgIJ+WjikIcvkyu60qxo+MvxB
FrY7WMbwTGrfGB6LdlnbDzQ0yO55HbG0OuNVCd9Il3bATdXAOxbqS5S1cAK1jCpkCbSApYQ/pcNF
ao9y/ECvOg/AmYmZinfISkPzXLvBEsu4gcGc7nZv7TdzkLpg2axt/Riwdq91exHFJ2b2lMiNFrGx
jBJG3BId6ZoOHjquCL0lPBGHK+Joww6QCBP7+AFppoVEOvxH0nktN45kQfSLEIGCx6vovafMC4JS
S0DBe/f1ezAbsb07Mxs9TZFE1TWZJ6nGnHdk6NxRTXw2zPc441GykQNHpzi+I6SA6auBAPWAEtj7
YFpcRKzhoVJRJAMT/k8vFPBIR8emXjKxostLYswES9979jpQ3uPQrMFARSiaunJtH4zsYM8f9IfO
27ggXJ16wsYsQ3zOqo2YBW+BaugU69m2De4OknfFnXceqUpfiAzDGQNJeZl6eTRlGoNZ7ViajMqf
NdIHf83SLu/3U5WPE1XhaeOJ58s5tltl2IGp5cuow9SDn2ba6+cXUYFwHdUOcfY5blfZRNiCSuQ+
4mQ5uf/ya0d0sr/h1vj+5Z0Y3TuTIR4dkNlwbf8D9iHXBWrLItJGPpOR+Q5MuT/DW8DK6pvOLMXi
nwG2VwlXtrgZTb0myuCNOvqNVnIJN4/mme9k6xI7t26jCyuTdx0+OM0zIkZ4Eb75nvGEBONPFBKs
N/kcoHzihvPmWX8Ygm1c0j1PI1lISu2JtPu0Xek9YCTYIUTVgJ7HW4+7WjQrfmyINF3yPoQHJ94h
QffAHDhrB6GTdcU5MqtqNm57H408RPBE30oAxCYhlUcWGczjVe0YVkx62YmQN0/xBkmZH4AJcYzK
v6O4H+Y1cphpPIlEpYtWY/KRArxzq50ctpMBWRSLycysObu8ukidcGRY/og7QdjwdS0fFf5cwsQp
0lXiKwvaha1r06ehHhjorFjtc1Rp7YUsjny4Zk04G312kROYgmWEYnJeIJr/vzRaUBLx6fUQRgGp
5wvliUu5LVfjHVKkj8o07W+lAa7EP8j6u3dX7eSYZf/of6fJUuQnK9kSDoNFEr8pEvX7mM+nwYuX
zBVqfO0Qxe8dS01ABZpYCXIzafboFU1QVJOYfxD3xvyYvFjhV4bq2xkvUzdny6MyD2eiPfjIrHxC
QZ5+sRnF2vEe/TNl6KqcFO9WFjvb3avmKgyxOQPHrAcEF9d4UnMHzGDC9ydgATb/vf4j3bPFojmy
P8NVsIJ0OMp/hcLRllmzXvmLYfpl66IB54gwuMpx77nXVN0ZHdmBdHHgdo/qsHHVuQoUYpi0fuLQ
1N8H3oaaurQqz2APs+FSkOXTG6cwPqhIbI0z4pe4qN+YBEzXb6hveHiL4ot8Gj7qiIWBTwjVhBcL
+LZ2i8lXmVWvhNhBjaKfUxMcWobAgGlvQWHoZ6uaBnbSTyqnCqGHcpt+wAaSQKKuBufdJ8pUYr3U
EiQsUBGjNQL0pkTbOKzNaKloT4NRACEo0+Cl2NtIyWiEbHyOwYY8ubeaJhDlWSu5y9p3I4AI753C
bKXDce1dLBDY9gRyNwCDzBPbmBvKOVlzSHnEdEfRzOEQZTA5gQumSRL3eYKdUg4rVmNcpUxwVo1c
kxuslxfszT0dvVN+w+GblPDObZxqlZY1qXmddMy9+zO12N2mgN9RfRlNt0ixa37zlHiXttm1yUHo
j8k2zMTWj3ZWv9UM8M9zclfG+tcoPhrr20ftkCG2FRUEZkYfZrEcjIVpfQwsU0HfBdpqatukeZ3c
S0YxV/xD6R5Zb68qlMesdcAUTHWycC6d+GB4b6MN8KHxsQTmCC2embns0t+ie1AQxTcq3bCGezrp
eqX8q8VVes/kdwxP3yQRd0t0m+n4m7W0NZOcdRcS3pBuQt4vlTgqxm56s82TWeXiAlNZVm8BU0GE
ZBKROeeRS5s1IFGb7ZPumJmdlZxgjUQANNHsqOmJjJJlzJe0r66qd4DuN2m6YKxRR/PbJOKVJRNY
sjj4qvFRTKWcrvGIHSY6FGPoHLOMiaKdlfJ7qnzW7h0Hs8ngQbulwWcFtNW6ozNophtY4ixHH701
HFIeHmq0aabRgIWatr7ExTZFOgO22KCqHr6zChGqO2e/5P925K3YoBzR80zScBBxFD02/xcxo33I
kcOOGooW+3F4Wr48TvWGGn2z8If9gWq12zDkX5DxMDDTavaJviqYMGsUnT9VsDVypLJou+I12x/X
PACXfKuL7eRXZHs9TbRp8a1LCYJDhECL9adebupm4iab8bJNeEFkjPyVcwf6rLaJ/Zc14Uf8A8U6
/4HYbjbkR25ywJwdW9lHKiasJosA+15rQHXvtq+xQ2MZx33sM0QOs2ym0ZFbMIQ7dwJwoeJaRhta
BQ/VIg29PKv6Uat53FIon3sHCASji8A8TIbpqPqavubRgt9edAuaH9jIWsYSA+Qi8+PyBMZ9Gm7q
8kpAAV1srZ9dILgZVYCOwAGS1bRZCPVfrb4mHY0OK2xES8Fmnu9lejTtE8ZFomIfPls56plZW9By
KXh+bZoV6NelfCr6sfbQJnas1b+MeJX6LKckRigCr0E0KAZSJCZyYj9Y7FwYehXpvxYOkrZnJKfL
R2Bes2htadtCuVUZ2oqtidIFcqSzdRKEPvqCuTJuRc6MKtzl7e9A/ZuEx7hFCZ7SjtqvMuKQLjY9
MUGklU0dli5eZZKCkfmMufpsQrRaFqbQtgw5YC/xnqVVvDTBrpM47A16MNYuHc7IcFdaIKXykjdx
nnX+vTSdY6WEf01ZfJFcwl3lp8bcVMR5HCfXEbVikqp/uuGeg2R8JioAqlIAaWCer4XoxwJlV3MR
l/mGuOejsNeDkX1341dHmqTDh6v35HL5ytGCJT9m1nuVgEcL2pXDPCco/F0G4z5MkkNJJSnVhpWq
eKAXnzW4+MHEdFcHJSnYVaSF+N/SiNwNTJYF9Atv3HeBxmWKDaQw1i7LlKblC1dGHJrDktZ6if5/
pkn9cAj65tiqzdF2xcrPnWunJSoLl4bzd5GjDdQDBd0MhtA2ugb9uFKEAW7UXakR5abSnzR2kUgy
nMyFTGQv29pa9vRZE2uz46wp1fqfY4SsGuyL7U67HXqJmPxzhG8uurEhyTa2xC8K5A+ZecDUycqv
hQYpdoBFZ/XAF/tFmEGTsYdVNqJzIXvWc5BegZb0/HKVj2yAWUXV2jeHsdJ2a5GQOagP205VDnGQ
7vNWEhw2rmNkgg3CB+Fzb7JFGJKO7DWXhwrpj5Ysm1xfNfScBYBXadAbZ9F5TJxH62L1aC3znI/d
IQjzlekD9kWPbMdi3hdTbE5OQzeiNYwRPioHS26NhG8EFVaC740WzE0+Ytwnvd8ffUxB0Db3JgwB
NSoWtQ1TFO7jtMbIQnGpXDBsZJQRT7yMeIxkUOw7vhoUJgD0NDIti1WY2RjPwBKBtodbvGwdQFqs
L0ZBcv0kAirJohHclALPt9PuhfFS1O8RoEo+nT3/hA3AxiaCoIKnVbH0ZGLqUVEYXIARlRJLW5CO
n96/qSyJka2Y7PX7cxgwLWe1FKI2DEzaJJSBkcOi3GTtB7WRvYXB3NgIj278kdNXDS6dM0Eb/VGp
0T8QDDla0GlAa9UYnU0GqhZr4mFEJ1bDfE6iedjQ4fTgXVmr54kx08imcMCFDdzZGuWG+3LRLhWk
gwmkhB0ChenPMeiwcvfTo9hv8mYRROLNxHDFCeyr9MZ0mnJceuNuiD+LsVryQhfEbC5iE3ndSKHb
/jNqZkqMScKTY+89uUtxfTBMpVKeI03SK3brnB82foV+6kaDe2CubUEGGJtLYuupCL/a8UrRnUTP
HI9vQwaZtBHZMZtAhiaVbu4Hyaoi3cHhHYnxesRkALx5DMo81Qnx2NkIEYaNAcDNTxYV2k6DQYiS
qA8mig3H4vT2jhPXhigEBQa+jbraNnjb0M5PL07S0MYZ54P+3pJh1E3yS/6FuUWpEtKHTpKWmLRB
FmMkmgw+knfsHgM1VQNvb8B+zXXdZnO/UxaaRG/r9csUCd6IV8BO13nA+rFivEZTiTA7R6IgB6oS
0EAaevZUAEzFRJkAgWqnSo2vUolcC70ABAE0Dy3vuZGudaBeuRftjVIsknKg26CBYzC4KKxbmbMH
k78Z4GOLGYbGN3yie5l1Mh9Z52ZTBKRLH13xBnK4gy8sh6us6YzpRITN2A2ZaUZyhovUIUe7bkOx
syEYB9TL6K/qPyN5OViJJzpFpTEPZlk5Vazs70X8XrYgZ/UdDK875PqKThggECVi+qNIJsWMyEXH
JcZEO68oDW10YP1QLXxwe/WrTnY2ALSeeVfFbk7l1s54rTogEl21112rvjlhjbIinGHGwtWU8aTU
JSrar1Z8Bz4s0YS3+dI5pJjSSlYLrccWMhIO0Gm7uPyoLVxhrBG6+rvz3tv+6AaP2D3l+jPTDpX8
EMUn0AqnfCjxgS+/TnspeqoUk4aFMT/ShFyjHqzADNB/1LQEPX+f9cumMrgykFD03tZtPdZT/4wO
DHD32yBamyao00xEDZ8x90xu8wXCT3lJ+VCS6NwXbPS1V+owe4jFIw/Bu8IcwWoxDyEpeClmg4xQ
AmQbGRTxXv2ZqBYsM03rICBKDTaw44Fb9JHmiPokn9332J1t6ytBDR2P3mIyf7iGRFfybUJU+Qu0
e9MIyBbM3AKGsRCTalyOUr5kxdSeSCiiDdK/rkE8aaF2EJ8VRoMccIj4FdGfw1Qq/0qRgYY0c3c1
+calwBVAOuRFiU6ihOn1KVFVTyY87SpDsOuY90SZzSMNMFvythlxhBav1nhY/Z13osMLwsoYtFyk
EMglZ6m57dWLn98TgnSBH4U7ImCFRY4QTyBbbxKPss3AeEgNVgmb2egsolMLUeut0T5UQfuvLAMW
gjGfEfALmz5Ox6FWVCsTPdugzxLpzRw2ATVVaFDAj1YJEVFyOGIYSFXeCxyVNdsC0/ngHyH0w/pk
vRJOmT6janFWOl/6/6TYMVo/TOY6N3bjBEvdt3Yp/a5p5/OAUZwHyTaKK/ZKECP7L6+d0IDxW80e
WGOoQFOIYJhQRBba/PIHkgi8bN1nxToq51N+CI2IzcYdWcWJUZUSEaZyNIhho81I1uS9QY0Gsfxm
J/QP3YGcmwEJZbfMtvgcx2QJm3mq2LUHv1PJFsVwtsK9L68KeD007c1Oxb2Iq8fINpkLt+8Rl/9G
cK8K2M+GMYUp7tOXPMm/SmwpPi85c3t+KSTrQhBhH06ErGTqFNPlhsm4DlEHoavQ6J5iFZS+RKFu
PPSwmOvt2fCypS6uivFQSJfUtW/h3a3kW/ifrMpHK/3v6KkCnOAWZTtSqBzdU92/cvMzLY+N7cM/
MgnaoD381TlBsotMiXr704KjQSLp9Fimya9qPzT7u+p3mnfKgc/YuxQhjNCZLv7GZb4ctGcU7ZVw
U/D+Vv5Cl87S0tFEiL+W4bf3DusMKGzp7XgvpbNnmsDajmVMvVPdPVE8+O4rZ1dit0xuxXTNypdB
3zfod5F/Jgki2z9+ZnfYZ8aNJ2QYPzKu2XT46RDyJcUXoN84uqEwHOFiqkfDqQjoJi1Z29j9o6IO
SEg/rHTj4LBIYeZfC07ET5XrJ8TZXrpntWFGdfCKq9X8pMW66B0MvvQtEhMfofHpyLXPZqrIH1pg
88Q80ux9GMBBdTezvk4VglDR4i4z7JvinEbJ3Ar2mri25q1mhhLDLb62FulmW2ep+cewvWoU78Mu
LOjljiSk83sLZ9OBthjPAfMRT7vpzmeZi5nJnRpHJwxt7BNdlV3gqeT0Km9D8JMkL5Gs2Wk2xjVB
302zbo4nrd7gwNO1nUpaiAh3njpgql0VzbtUETvu4+jsZFvbuwYM3qDadd6uZFXZHvNiaVTAF7aN
edUbRJbqY7TuHfoFkR6hoJe0jI5geFOdMgw7vPGeeK/TbZUfYvEpx6Pa3wwOgkY++MoIjgH8z4X7
q7nmXoyI2bgxpx9Hpxet0u+Wta4d3RmagGGX/p/SPhnLi+EgQxanbzlYBEoyX99bLOswL7JE8TEc
Mrvssnsu7sQLIYA9WSEWJHyH41kBCzktLe6Ws6kZBhn7GK9vuMxd1hXmnt320HwkbOQ7HD90tpPe
lboxWnnmib8oo7Pq3i1GsY7JiDLlREeaEJ/N8mFbx6CEOXQJil0SoOLf9COSyDVwPSc4B8gXiYxw
9VNoOnNPpQpfccmxFrdR/fbQ8rvuYsXfgB1iPtGsQZdHlkufU2txerY3grDz9DeGr1n8i7j+kkPg
y0WDYsEJ7Lnwnp6xbks0KMsCy5L7UsrvwX+N4bvl4E1V9m5ypjuYr6hAAtjGJWdppv/LuWscPFg9
apoqQ8vThQvJdivzX2ZPPjSlHmk4aDuz+DgE5NTTgUasHwLxioJn1r5b1iMfWMAsynSBGcgbdnW7
1+Ivg+18evKDq8m/g5RtBgpaczDau8q9Ev5wOFbmXPPxJMwkaykwevUpNw4MWComxRgIkZkiSHgl
KCgd7+qyQKu8ayion+BuaDfN+6fyAWQPvhFFcjUaPtC/nFkZIkY+eh2RLpjbZmsgLPf51p6dfud7
L6Pa5oL5WPY1+D+1ujI7xt/5oeuPIXEx7SYMT/CMaeCdbk1GHeZqDvjod3qamnPVHHxtr5Uf9Ngq
RM8wfFfgb1JGGfpP2zxDdVWgmmSt4e7ijA3xRmpPvqtx/lOVG2R5vUPmaPKWIUEiWAInCanGDE+e
ErONAGsnLgXOyYSzuIUNCc4WUvvMgvOcQA9jFDqnLMwdfxY6DrOq3+kBm4YHec2s8BCau1SsONoa
45mTAYB+0Uz+Stb4koxJOsAZShTQOryyXGwJQ/aVjWox7UKRymnidNuq/cQHUY/MuLae2DM8dHFV
h/6HxoybCvit6rAK82vsjXkTJjM6ajJVN05D4Kj+a0yBCtQ0Hdq+CH6t6kwqe05U27446dVksJBv
g/A+tWm82Lb8pkv14bk7jGGnwqhFMWqX5GV4qK/2afyr40hqGf9KjIWmvHfDB+1dRvkTnsPkQlBb
6i2LYjI9JD5b7b0T3Yz4txGs99XP3vjJzZ8i+ysQ9Kcz0ZEquA26f1bUzzC4Tv1ho/ybMg8T+rC2
vBnaO1ywiipEYZgfXDGsMkb/0lWEm3hJyZKKN56zTeqNV4EyWwkCfWzgVat+JBv+Wkc3x2HY/RG4
x/hZkrsAVVGFcYfEjko+/YvdW4PSN//hFuWH7/xrBgcHUM3EmIVkfM6ZikiWiXtermUtgRoQQmnx
xFHYvfHQBMU7z0CsnxSMWdlzYK4XrzVzPaSEo96lv7dhQlOjlNuSvyjI0l08DKyx1YHrmPqjBDeO
CJdsdMhkfDoFjgQ2NOyj3tjgQd/QSAmSK/4itO8hAyLOicFGubIxyZdEnVbnwD6UjT7gouBgjP2c
NUrFhcAjMyCFl/bH2siHhTGE6EHcrzYZ311Le+ZqyZCJZaU2vhyvnViHF4dLQEPh3CTpceBXfKyf
EVM3aRuHVsc22jlgg8Jtpes8shlijh+vNKkgho0ZwYhz+2STOMXO6qkN8mzvoaJPHLbEDjA9BdE3
UoAeVGUWl2fL9s77vEn2jWlPbqxFoKYm+h3rHNoGyjnyrfgl6PdCSAG11LR1HK31pNr1nb7vlAgP
3dvoeMtxyJcKQ0rXDkEYoqIMIIQEH71Hi2JjBkRbgKN1ZZr1KmkJoShz4qtNMc/bKwSy9WgHR+H5
l8ppLnUPgcMdaLn3dXLzgUq3r9odjy3FUR0AEojURUNp2uT9tpBfKoqBZKCuhe/UaKtUxoeESPYi
RZtiIhwm1M1qTx5nvaBZV9sbBoHcPg1+v04Y7dUBEBGkVgNLHR0GUFi/1OwyyXclLpiI1Lg00t4K
loiKdo/KAQ7Y8B6FKc6dcd+g4RA9psl6744PGfvzMSUaKSORhzyvyBhmal6jSh42VfTd4gpjZBOR
KYHVb81HucxijCreZI3LfnxgyLSjOfaV6M9kGEImKFQrDXmdv4r4g5KMkFoa3QGIOkbiuaEh7AJc
r7TD0iW/zCLyy6Q1NCnGcoSOtoZrGVlFRd5MWwDltxdkM3Me8UEzi9WoG70e9IRXjOxwCSCqu/am
Ktj/mphzp7K6Kya3Nrkq5bjKJElljb/XxbB1quaGP3HM+j3yzL0aDzxQ4pSm9YUGeGWQUoezBtco
pIienHr4CVl4Vcn2KxzlPR66m1L/9o5cd7b5AK9rOsNV8+Ndm/trgxytGmNvHev7wijvShH+KjFx
V9Yk7626vfuw+/xVdMT0Wt13WKW3XPDdoS7F5t85zblT+mMnxDG1xmMQITHmlKwDYvbYhLnWZBPW
h58KvlNDstGkwVcXCB9SUpDiIn5VZc4hwtqiJ5KBgsa5uZDBelp0JHOtexXQxAqTJTmsZTuVH3XB
6ugA6OzFhGAhlOSLpFfM/fNORvchUP9iXQf8FbXHyv3rRXdrHeOSGSYk2nZuGeO6I/k7Nbu5q/Yn
HGaoIlRoY7qBEI/youVFJ63JTgEVdIYE1JTR3OM73VkK+Fn7E8UDTp7kpXt74DJst8xJAmNAxqxc
opsEvBLlXZPFjVAbmND6PvGLW+NiPksM7SMbonannaDuc5sW2YffjSU26p9eGf71HcEoCBQ3Bdi5
PVemy1TeZXwYN81bWUzlBiKdOCOcrYgcufe88WHLhOyGQV4IQETYpBhvGam+QY0jruMETQsCdnX2
rQJbDpE0Kzg0N6Nch1QvszFnVWOY5TYPP3RCqlyE9YAHyGuRa0cL1sbobXWn3JQD5F5oK0g+6zzc
abS0TYzqC/1J4rBud5LtGJikG3XQ+oy1BZ3CVQ8taVOejvsOBknOegR1Fe/QyqnkJuvC+ZjjtK/L
izpgHA8DwCf+DGfJxta7veXDyleVuRdYnxIoV+wlM9nxnJF9q3bVqrQaIjNxCFctXVi4lzRsg8y2
YHWuggB3vvyL0caSbAhkqPfCaNZDg/WpUbcifO9bvtyiFNex6T/VoCLng1Y7DE6qED8FIt1053ge
ykIgwkW/KOJmM0kBGMs3vGnMHcleAyDfRy/LZ7lusO8Iy7Ofl9tWjj8jCQk842fXsDZ9w105Idgs
bmgjn6dti10JbzxqGJGMh0rh8zbHvRGoO9PXdo0N3UNC16dAsNnuG+FXB+0qhrGUIFMJBmpsC9JP
t2/y8FiEctuBnOwFklvQCFgHvXw49AwbA7Ne60OzVHxoTWa2CiEEJLV7pKvBn7XxleI4/W0LKLXN
Q1KEO1Yc8mg23qlmJ1/24yJ2FIZ8/aYKKzRC9XZkBegw9SxA4RMZvwSqRBSpsGY1qP3YF2etBKxz
CrJtHCw9/Uh8Mv8dGBv4D21z1jLaaOYs9ZEs0BLskZQ/eY8+D9z54P6r9PdyaiOTV6asbO8jVx+2
ecFbI4J7LwVDYIAW3r5k/l0W35JxlB+1DNkZbFmfdWnNY4YHwzngHAtgTRZCmdmQOtxAwFllgQkp
CxuwKnBQuGf8s4277TjYffnV6OcJXm96zFDUrYHLq02f02TTd68u/YIOWqOvzm09vSCDyWhB8mpV
gj+zXz6Hbc3snA07DXbQkHMIy0SXlxr3GFVRPaBvP5CehSefOmgfEDzhF4z3CxDE0bJSvvhDyF4I
nk56z7l4cvy2NjG79czlkjQqFzH5PhkudrFo1PVIO0vlW5OwbZTPSKz5OKp4q3gn4b9K40/TkZff
beNVGDdLp3eF3qui3NVvmvzH9z3xIV5/JWAtffsdphu+o7FCM7Zfyokkd8iAEhaBnIPob3qmZczm
rSWycUwwKiviKDr2qLzMAPo4g4IUA4Nik8bS5OT+8YC7ypvVwCXEj1JD4ahtaOtYsztSdcf4I7SY
IP3xgzACchXGsVvt0YKO1LjGnIMS3zNmx06LIUTii+tANleTP/qjImxUo0Disi6mWRtTYXP81gFh
5kzUiOwxiPFRnC87QozGvijxkTh55ew7DHqO5WgeZNYiJoinZD1nKTEZ1e7CO/c6C7nIXcuhwYyH
Jpw3F10piQs8Rexz+jpdmV68DOvJOVsuLebXTku/MGyQfpCIxoKYbI4IB6/ufYBaJvUBJGwKpNjf
gk3umbB7oY4WqZ75FgEa2N7da+f8BgmXoso2DPKOwSjZ9HuWTg/e/nApEbc1xGdlaxFfFO3hhQk7
ilcS/qrah2hoKM5evyFb112GHBWOdQydr9wEDuT/GMPZSU74TlghUsiPOVRi+T2h3TQsbc2hb84p
O5iB9dV//TadnJN8+vKtE88U2N9It9TCQYiLZ+rj+v6gjEqcf776bmnwRB4RR7W4NS1bmBpPv5XQ
IiE1756Wvbf5GAKv2lnKv7gmTvgZRJeRtpmgjFF/8HQ4zi5QLnK8+7CpGaDE2iti6eCPH36G/RVO
NVt9TppZaJkzLlRm5myelQ/CoBCj34IEd5MCJeSjZynrIOzjcXRfTaYux0jg4bqX6GTK+LcnnaUV
HLryz0xMFn+svgcFI+dMMQiqYkaax3d08DWKF9P6CmNe2ugD0STPiqFs8xvZEO6RdrDOxO6CmH4u
63jODm+ZWe51qOPV9FVqgmIxMchqsfCpNabRW+Xka9NHw9hD+BItebCQUCPUpwhjtcWoBQumSphl
Amw82P+0dOHm2sZVSB1Ez9tbXKmimQ+mtw2YNnmdseujfGGxT80VgGbkoFouI0mjW4ZcwR1EXCPs
SQLhn1WTDX8rCvXQ+d2lZxsXmzwsmJ8TEjz7INrQM5NeRJZT67Cyvvkh5+VoHKWRrwXyDcVDNU+J
YYtg6ajJkldN5ni6zEpq5a5YpaG1GJ0Y4Yv4zCWsk6InOBzynbMaOvPol3i1soANyCSAYCXjP3yo
Fk6EUI+xb4f6g/Jgnvvhoi5uZhCRykiqXYDmRi6DkS0fdmXPRGGHwDemgVZVBdpgtNT4EcKeJ1z3
dkV6kk66xwINcqRQltboPvmtHXRPQkXxnFqzUUUVoMEF0SBiFRHsa2KuIIWYBlQ4QAgJQKZRQw/c
cwAjj4xZGGUdqzYsOHm8gFs0q+CCmdPouS7mGSUOtVlQ73sSYMK0O9ZyXCSoPNIQ8p3P9r8V864e
Fl3nbRUmQGhzBXCpkj+v7+y1BOFpxs3KGWygnqzYdfXUMEsbvWThzkrySwzPWCjOsBhc8tXpsi0g
lTQ4CzPv1kOH7QVFRu3KZQs6UkXqKm0N8dKIC+dgWSjX2X1noN782lkVTIIYWQzOIxThNimcNX1J
o2ZzuyH6TbE/qsqdqwwmqdP5RVAFX5Nw3Y/VNnDI/5yNyt6iobMoqyKWjwMzEBfwj0ot6ROc/tsx
CTJQnHSTRflPid7VnKlT1M87fLGRzX4Io6IrscO13wVMmvwEmdZhB6dbs2xaUUcNwmL2u0S0BdGH
XRBQ/CVZ7g84Re3mZDTvFluizNtU1jUyfwzlq6Xnj1SqGXEpo1uIdxdz/s4U0VK/BP7BzyK2hGPL
a6qOuancZVhumM9ki4gk6rSSh6k1zPNx7uLX6QlJya46QJl2GYenFqRCLD+1/l6Kbzs+6O2vma57
+a4qy1C/OyR4pqtIPZflT+JsprH7kHUblU5OV/ZhNwdh7omnBzG4uJhNtEhIVhHFT8TOTNYI7pxX
I/aT6cgHl44CVHW+0w5F+NVlo2GiMvSMSXLiz+omW7g2oeufgW7OOkZ5Ebu5zvxRJ28mBqalkTRb
qeCbkxSUT1d9VIqY8T8A72FFmCvDRbOELcG8FCkexGRnCbIXUMfRBlrQJylJLIFDUK0ILyIpvCTC
mC3Y9MckCeYJe2A96dJgTBPvtZToz/WWnPWb7p6HEMY+xWUN7BsHIhsIpFiqlfxr2I0LvdrUHKFK
ZLKal8uYbWSL10g5VgKNX1dv/ZIUlhC2ge8zwIW7Dysyg4xRavW8xL9n9KzDrEfKfVi5Dfv3aiXS
cdW7+qLrVbSp/TLPq5uif3kc0zaDVzDl0u1muhui/qpWbqEvW8ub655citqYt5GzbPMCTfaXPtCW
wMVx3WMlH54WvI3uOc5spPo2lM9+WeI9UB2PQ1XH9xD/1A2Gt4iXzyqvr6gDQasbHWE+xFLHpywy
zoyG1SHmDZ9KDeweZOx1LsEpqIgLZKRscsFNwqonm4TGOkXnkgTDKvEY2vufKXKnEFmFb7xraIVR
WRWkn41Fth5qFzyKuegj+EyoLeRIvuPQE9iO+B6za16QbUaiBjm9iYZoK8WwzuYqYw3vcjy2KpPp
GhXKX08F2pF6NJ0nIdzqnt0v/rdpzV62A7fws2ZDlDqsWcxxUQ3erM8rYv8wUvLiaswWDRmTMVtn
iaJF22kxjzLltTILNP4BVx2t6CqSzzxE/YaRg/KuVnZtC07oX86GLNMw3iR/Wk3pLT7HpiE8yZ+j
NJsGqvmyLe03gw587ImuU+Q6t8cFdxa5QPsabrdF0mjuN/uyc3ZOhcVCa1aS4IwhAR1q5ILlBnuY
eN9GAUlQTcslMJ5Azn0iBUmYOpuDts1EetDs6iR54XTEZUivZ5vVOTaM15AUhxwo2ChOhoANY/No
vGkFvojpojdjZTk2XDMVo5KyP8Zds8obcpVicfTd4Fa04jk5j3SJyFEL5c6JeSjUHFsIEfXacXoC
RKit20H9R373wct8cGbOulQHHrQaxpcFZk0eLQH1Liu23WidR+PgucH3GGU3j8FUolTvzOuYPGeQ
+GuQEl7zD2RjUFe3ODNQUACc409VxPAzDQabujlGLnylcOIFlEef+Or44TZAtlx0y/EjccOFjS0q
Cvtnk1VgTqhWuo8YaEulGJt4YEeOIgpZFebCaFhmfnXSghyRelzteID2rbDQmRicaUiSTfEpEGJM
NgOl/FRtdldmB+l23Ik82jBIRYGFaN0tz9Ki1zS5wYayPJQ0ojIky86KP1qjRJzh6/8qp1iavv9u
+ObTE93VYxfnqncCAK4xb9KggNpymae9yZVmca44NI8EvP50aBpqgylZbO3MAR9YGK3UkledlUdT
TN8Dys5U3LP/MXZmy3EjaZZ+lbS8HlTD4XDAMdZVF4qVZHAnJVI3MImisK/uWJ9+PmRXd1v1mI3N
TVrKSFHBCAD+L+d8J0IMI5bXyCHOZfZom9qs/Bau+Un7VMaB/3tKmiu37I5iyo79FD/NTfiVf/a5
8JM7iSIq6RALTmg3nRJWXUWxHwTTfRRh0xso5dl4PfaZ4amD6jfBcNi3kBeRcqfyIzUkh/XkBoXO
pS31UbePMPz3mjyIgpstZ89pOnMJoWLRqW9bs/YpQT2+sEWTQ4eX+Emu88OaYxXDzuf0qMg3vGlK
mDwCIobxeQnshBXlyAknvOy2Gdc3pHDU58stVz7axDcXu3PJeJO15WEhRX5QNHNr+FwgoHC9HJxr
cYuP+qgBKgb1c5VUJ5zlTrK8WUQKeeof0biy6CVXPu5fVsb4Q0L0peddliK6VZZJ3MCUuLmJVwLD
Jxim0BUDsKLBjPBH8ljs5M+VZk5gzoon93fvlgcxqXM+ypulkK9l4h7VoK7alq0nGa2A/lEeHKss
eRHW3qGD+J00/l6m9srCjQ+n48jlNhKhDqO9tOlVh1IkRZuVky5WeOVxVfZnavVxCp+Q+O3Hrrzr
qW2y5rJENQsiFh5MZWGWX4VYuRaVMA6tHpqRbIIufl3m2tlTkNxPwUVEgsj4DPCPoGljeuUGAyUz
WdLoouVc3encPM7NmRhZOJJz7NxVNZBQiSDlp9bzWXL/rhVOQ+AbGVtjTTRuwWFfr0hcVnHpJmxx
g4uQV93gw/6mhvD3/Dsk2NTTzKP8WzajAvoFE76dr+/7KXhaNvumVZ/bdM0r4huP/UKXdg/dGl7c
2L1r3AUr5nKyMyCugGTsZnzYxAMdXdXkrDCh6wddQ9erQVL52jnKwJxFax6SCSgD5mwRlfZIM/LF
AAwQSQykMITKKI8WNIFYxhtwwkO47kdff2t6rKAx+5umMDtmEijf1oO+q2tk15p6NcGcgG+l8NFF
2fY5QqmWVagN0BbKNzX2x5nMA04r1n15sCv0cD2yg4ZhL5YCbE1E6DkujiJiIz7ET0NHF5EP076r
lsvMSojE9x+dJSfO3Oi6OqvIXOQ8XpUSOjMzy1Hllz5FmjkQ5q5vuxmP3kWk6JNq9leTIiCnvbIO
VF8OHSdD9RMwx7fejjz1Cl9fwyFI5kHLusAO9i7+WiJYzJePoa2O7RLtQMnJ2Z6rtTkWaKeWzCfq
SsMWkGAmvN3YB0fXHY8t+PVG8cFX7Lpic3J9xC/NvK8g8FfziWbyypC6a5nxB8R8GzpyfJiXjmAq
l66sw7DQFO8h6ESDAQiMqf7eaSjub07e0EmhjRAokpN0z0d8zMqA6V+1jzfjJIq/zlhwC+8z2Qzx
nuj5CL+ehVK7gBnfqu6WwSbJURONqGKqoDbiAq66jDmJ3CRriLC7H7ZHlYV8K6OplaSz1hmOjRa2
48oYjM18hsFW0BxV5FevKQ7qMT9+CyVcHZcD20Ywbzqsg8hXEUlSMxCZ8jH2l5pFt06/L/lPs76N
24ioAmMYYPSB58ev+aN2hn1DkcvRhUuvYd/YHLXE1hncuKyhsl4zn2Hg7irU2S9elp4d8egFJPX1
mYWmTYGYSkHKzuCR+1xtYYNENDTDig8hogMTPqyv1mnHq9rg6IsyZEBqAGIdwNqfm7ew1+nel9Tr
6bdqDX7K3L6XIGH2ws324Yrh13od/36efJdeTulVi/usJ+Mn1AWKUg3/ZHJ4tYCPvAIxh/G9x6AD
clZphjUNoLmOX6EpFGVgiCC7dgtINFV7Jzr7YCBBJl2GaHeow6O1FyfmCPP8We/CCpWnQ6DquG5b
lZKLLPXhpayZbo818SOyFN45A3cSdS1PNYHoWxfoMHO/ztkXU3bOSqTngMOHNFSKSQi/cVIQt4i0
ag6mkNF2sTdhbC4N5kIv9EnuxMrshP7PbgpBtc4EOcbliwjJrHCK4QNo334sg2MhvIP2MCszYNpp
GoQ6QzYQ/ArGDQ6SZRfupI2CHAC0beOzl8Ljov7F2kwmvY4Qw2bfbVjfF63zUvgK0E5Cz99c0sle
ctWdy6mlig4QEph1uWj8W2k5XvHGimNeUfP484O24XNexxA6vHgERZc/R2n6GIrqUFR49ddA0qpb
l3UJ4gA8/4AmEQJODnIGoQmLmzf0KMEDWQA/JMnCqwRPsydwbHRW31YFOCwLyt4lcGPyGFt7KkUV
uP2nrnNWpiGAgmTmDHER9apcX/cDa9W0ffZm9VsGjyRyAGd0FNE/ycPqwh3Pg28jMbZeAN2fV54/
W6+CxzT/mCsiE9gkN6fah4wmUy6SpHuReYsNRc0nv+Tmkma6ccJRnqL6JrN5dVMN8UmHjJGrkB4r
Kd3pPFfJpWtBr2RZjGx8rzk3d3MC5zN3geLXJYFga1kexZIC+sgk4Pd4PNgen6JmUr2Tiz+ceu6i
bks8Uv3PZAiLQ5Kumwa9Ohdqo9dAf5y9dd0vKx7NYFM5kcslhmw62tqZD7qdf01d9WE9IjkCYWjR
meJ7jOnd/LUn9fuqXDWBXKX8jMFSdgHL6iFmZytNde12iMRC5oed7m5F0bFUH6DhZgWAriK00MJw
UmgWAjv5lRL6V2IbHCzFirxB/KgnJNpTu89rZm99oj5M206HHiSkq3ibBvhaE6QSsZK5WBFPYarS
g3tToB2N2L8H+Tvu5Jc1HDyM6hX9E0Fo7sqaexHxu0II0KzJR1+haC0kSXU54u2oqt7aMQ/OMosv
dcMiLQCe1S2AF/swOMesWPZjTUMnff/ZhTDHru8kyBZtQ8D6jNHWc2vdT5Qba/nSrQiHlgT84pyt
knp4vdMTMx0zTrhrBbUQkUJV9kOVMFqn+GX0YOamrDdFg8hyFMlhTgn1cLjvfRv8zL3xJu9JIqhX
RZQixgmv+z3F8e9FMA+YqQuyFvFcV9CWohyokwxWcnhnaLX2oYscP3K/x0x75hlJT+55e3/Z1NQe
xuVMRtedBHcunPA9gps3QqQx/nOhaSakij951lQcWAwqzJPCayLG5ZeQnQPahHhBqFleCCqCA6yM
3ZWNSElNEr1Ohjujnr/nATbjfCUXVvjhbdO+FIyngnwUSL75OPyQ8Z9zaqiKv+gw2MkmAcTvEi3s
9ISsCaeOLwk2NQlRTm8strWpWPmU09sYdQcFzCquHBo2tNND4lHZNBbv7diiqTAd1cJTVDQ3oQ/o
2hDDnRcZKJsR9WzchGiRpuNc+yw0lxzwxCovs4Zu4bXpvfLfMwkOII5BjsabrlsTGwEhIQdFLXze
jQ4CRhjOT1a2F+l77r5bCTNlu2VCKDYeK2BN01+W3TfWtPeVboACx86VB1I7GvybhnecJyczJ1PG
zyMXD8xPqKyOxMGhTLdfw/0cU8EHDvuzOrv1HH8lUuWx++ud6Pz84PXyuhiYG5mesLTBIvJQzkOH
rK6k7GJ+imdhqLB3zfQ2oVYDetCnjhlDiXgGC9tA0IvCezh1eN+3Sqiw6mtkEHdG45VIWnynyN/7
hKmX6O1TKTD7GI9ipepXmEzgehBdCb9599OELdqcYKorMtqoHuoXoUPLaq9kZuS+dniyd7jq1BKT
iM3oxamR3kz6e24QKc5uzape+R0akNtxJRDE0xFjeQfiHBLkZMSF6ELr3t5HQuj3ASowE/RPBr0P
nCU2S37UvNVxzxZMMqBLH/rQ/WQ58Kz7noDF6Ei0L+L9aKrQg+KiCwKe7qFAORiHyTljk9MYcsiK
imiHrB+uuS8xK6YY0sxG1Jk9KBhwAZe8Rt08RnqPAuC1dO1FWAW2iEgQntXXPuJfmrW3mtuU7Vix
SzOyPlrj9gfXJWbYZr/USGrB4nX0fOB42b51u555ceeoM3ccm7KZSz2ewZCP7P3LPGHtgKHJa5xD
U4R83Rdo+NC9dQtxRlH/gayWyaqB41hAyk2b4uvoMaV1AjyGiv4pTGIkvcyGRm4fZjRPflmX+xHz
KwV4s5smjEVRPiRsI8QzGNEmzNyd6qOSgGLmijXZtCgWUVLnDOo7ryXeUkQAJNbxgMdwiSt3b4df
qo4pAv3xTfGU6gwcm4E9j+r95xqR/yhrQOXLGBwW28BC0I/JHG4B4yu0gZFtdYlkIzXuWy6pjHwx
FQihUeYNKGqpu9eDV9s3jHOFn0N9CJJH2RqfBxnypSINb4KB7W/MamxYi37HRYope7zLXUbanlL4
tj0FZqu8JoYBsyELrdExt7OnfsUr+4dRfTqLcdm3zkz/S8ZkfqDObXlVTRDkrfloHQQqa7Qx9ulU
BvcN8evKHlBF5ckJ9DcKBqhxGVeiXxGW62SvolgihnvImZY2usv6x9LttgwQwFDpgG9oGueXFvaA
X7DpxkVO7JCXr7un1RYlns8YG6GPjFZl6avSMjkHkpllNkbBKTclS60RD0TU+VcxR+rFgRpXVvm7
rNXD0rvEXXe/UsOR6RQeP8P+zJpWcaWtUEey17YWy6WvH5Im5tNwmdMMM2y1UEOUomUdkwZzlZcQ
kYlNws1YiKx1xjwQFObcJMT6whUQS8fjgNhMvTJgK8zN5PmvJq4A8fh4e7ParbdakeuGDXw+mBb/
4ownfWm+h/kWwlixZ/DwUEDcZZzuJk/Sa7+xd1kCyjknh8Mz9oqBYvxYahnjGhAvXsy8syvmu3TU
xMrE0j+MU3Fb9Jaxlc7uvWLGi0XdlWTsHcreAM8YBoJgmE+37neyKLJdE3gt9+WMq2rqf2FeRB27
YjVyY3kowtRex2Xw2Fr7oxkLJm2o904GWcM4BHRlc/AQhkiIp6bBFkUbEpVanOKBCs5l2tbyUPcb
MnxtnmyzDYfwVau3YxTw3RxlX9WQ/gqlXY5uf1kLLEIDhfKXgAUzHQ6gKau4IxkGVAPNZG9vnbW9
n50Qd6ss9N7LCWSLoYsYOsQ8rpgRTZiapGHCUERocJfrQFoSe0TEvEW794VLAS8TeKs1DXRfoo7E
HBhnNau9ZDiThrMvpAPJRdD3Dh6xylO+a5Fp78Qsf85yYE2K0SBaaTOdXB5aM16Da//hpRFG654V
VFHDWXM5ULAO+ZL2025SuJ7sAT9pXeCBwUvso+/OUv1FG40lsF2rvecc6nB5G9OfTle91073bnOG
BXGEk6XJzJtOE8xtlo8/Mf6rUC95Dd0b2itxgSHPo8keROH9XilduY05EXKn36WkndoZhmFhZYSU
pjqVWXOujIF0iMsA62fj4IFzI3FcyJLG8vjFpNA34tt26uG2wubcvj41lInIDAntuExbMJ71mZQX
CPP2oKXjCJqvaZ2rfFNapJs2OY1x66itvl6ZKrebwX0w5juR6x8hGiZ31TdiLPfToHr0ahQjjFf2
w0iEpW6okJdJPM8JC3JS3JkdfPhKC+BavLoq+hlUM7GEC6GUaYYEiIEkXAyibbOt5GWOyJKJ3IFQ
3Bstv6Ok/Nmu3XPgDsec+dKunB4dOW7qSAMasPlWzyAMUvZaJlmRDZRbHzhjkJaCvG4LMyWzpwFw
A+oSM4GbrHKcJMF0jBJYHkvmEBs+sIANQS0N3oUktwlEZZfT+qUjLbSXsi42uYW2JpCa+Fde3oY4
UerqUDu8vWGOr7nQ/lk4nCLT5M2kzyZnPWgE167EJ6X1cW1xxiH6epur+mfaMG9ae5YkSCa/6cZg
OfNPzpwT9qkjVh7MHLM6Pv/1fTZLDsQ8PzWV+yIT74UNxgcG9ZtBUVl7krawqv/qks5pWvM2s4sc
t3x3D0alm/9OhuDedM85gwIANVxkyzq+dc76WUtUMS4Wxbh4nSd6H7+3r43E0V1TlpmVXVDx6HU+
6YDl94ZkR901+2iFCVAzIRgqhaYkUicLUbbip38Jtn9ZOtChXE6ThW0I4Rgrw6KNtFIU+1Y49Lfe
dNIOMQNSYsHLIzQHrsvTir/FvOqnSf2PCjVrlqVvaRVBrn1WEz5OPyiDfaSQ3TUZ7skWmSEHF8tf
lp08CvpBJ/suNd8D7GV1in+4k8gy02D8mFrn1UR5emq+DXE+k712wQvwI0hXWkwDpKVjbZA2jKCS
dIKpGBWfpHh4m2rGy+h9mKF/pWc9FwggkTgVPuXfbhiwdgLQuPHHMTkAeAULFPoExLsNyb0X7ISf
o00fM9+9tsWAuZsCplHQCrzB+DiREQ0Vc5QcqoCjJT3YgNTLEDNCG0fnLqJxaSddHZTi4A63S8qq
F3y79148mX018plF2r7KEQHZGn64jvLYbkEc51mllu82wUuqsOvtEss/yelTgoKq7mRBc7kMorrp
JvtWRa9V4l8Xdb0r0aktQc5pN5eMATGFN+xAy7pZDmtHJ17O7e+hD99Ecu5j+cAruikSDIpzgLAN
QjHz6+zYLDOlx8CIZirEpySNNLbs99aouc6iZZtCgkNzxvAsQ8RRxQQ1faUYHGQy78OYIlmOFNtp
ErOPmvcdXFM/DN76yYemKv1mz4k0s9732GNydLHX45lrxmUneUnMh5PkQBT9i3IZYrLrfE2g+RCF
srDn2JR8qnyzmuFIPzcT++k+2lVjxhVvF2ff0bOvrYiRL0y/PIdnXZ/QDM3rcg5akI99yNU2tHT+
fsCKc0hvVEntMWe6+5K4Zctvv1Vg4timzlc3og6s05ZWRsizVdNG6UDVERNPw2om3zFZxrksmt9r
j5ijqgTNvDIvQYGcCMHAuZnlbcRDHcck70wX884FssTqVx1W4ltAiE4QOlvN4LwE41MxEe26TJ9a
GJhzi3OqVMcZmoNM3YfaRyjexg68pJmwysHCSWlhybYuuxerlsPckxZLLSiy+hCmbYyw8HtpXldF
2V8UEsecB/RAYlnFDcq9ptih1hVQfQNFo+4bBAvc063fXIuZkGeboD1yTHhFa71PKi7H0mcWMuXw
itKEidFk2RYxisMTsSHfEo2AsV6mr9oLw+uWZj/MmU8zIs9XlK4BVnoz1PmtGZ0ny3PsVMzdD9mx
bhMhP1cFQ3Mzs843ueTzchsqVrE8J2HTXEVzeNMNzSawvq8bN7zOWGDuVCNulpRnVZsm/Zn68Oz0
ZEInNUNeN3ZoFUiBKhPotGrxw+NqeHzJcn6PXLStQdilX6JGawb42NAQ/h5Uzu2RedCOmwF2x8SV
ycrLvYd3kO/nGsNZHxFh0Uy/1pZSz8bdw+BgaipYazaarMeGuJm6QI+XDdZc+4N61MvYPNeI0Vji
D6yw7uh1IOu74JDjFJeHPfHEXw5uTajY2r4z26LMkpqZDSX6smLzdEv8jBz4RBf2X1Dc8Im2z4yh
NP2sflexuFMLfytVgka5D3cNIoUd9pkzI0kcrccxJTRjdrsBWQnDorWd0XEpUi0LGvQ5Tc+eCgD0
CffdpNJBWTBcr3H/WW/ahfwqzOk06xLUb5htoM6JKkl+iRuPamaJoRK04yHmrpTFVRHwZ+3BEofJ
0R/Q8/P8Iku0K/xvAqXm4HCbuZla2NcOv5nnrGi4wD7yqK0RRUfVxZKtqydxrNrmbCv5a21WYgEr
nvCRc0iK8MmtSHHx5w3VmLofkwWU1EzydhLIfUX9GSfttJtn+MgS06EH6FGJjMXPghg2pSPuRFOS
ddueWqWRxhaGpWed3ZRgQMAo46hpw/BFqaY7Ff68h1OSnA0VMoKR6HfBnXZYk3eZ9/U5GYvtJdMm
02o9tolkNTr5+amxknxwAh6Qdjne3qQVObXSqc4yQOzW2bnctQDYNGNjkn0plRf9gbGqHgXUHF1+
cFWBCFtHnv31ulsSH/i8wgSX0O2JaUJxbypuesPDpTco+LmziQIa8XvMNMyOmlHa0qzAsEbjFleg
OwqmKV90Tw0j64VAgLQw2L7bY1zY7+5Ab5SN6dc1HftzRiyXYnZiQoa0WdzeVvjo0g6ZbLIiK1iW
ZdpNHYk5hfNSzkxvtOnkmbOHfaCoDwnR4X2Vr7eZL3DNJ+s1vJcDbgpyUevoI9df5w4CdeCi3WiT
4iHJxpdq0VCsGo/1C2reOuS5tNabPLOsfrSivx0zNjKi4rLpvBwcSv2YlmjavWiz0qfy1Qb5aZbL
16EOPipBvxQXKDL9mZ09LKaBsJop58JkB1KtYOsUy9wUyQDqp99uDCm9kiSwhEg6omjerHZDts9Z
1J2S6J1Hpt0JWi+sNAynhrrYRbp/VzPnt1Q86o0I3lLripsuRI/nGRTzmfeDs+o4+wA8lQ9DoEhb
tFRI5konfe8SKq9iPEptmn0T7SeFfDKgjW16Cm3CcTUnWTQRf5NC30qAKzo9+4JUA2/fzhYcMUef
NT5JqDdZOSznlS5sx3dfqRoRZsXzBLaH+o0MsRwBsUw1SvDZol9eXrsgHk459+oXPXRXhYqZBUZ0
v7glH+oweBVlYA9qLdg5pv4hTeDGDA7hqyHCdZus+SGCzzGnMfjHwGe7lwxPRYkKFQvG3CxQMcNf
s2QEa6Lm2CtMG0sSv8ypImmp5KDxh/Sz9YxiXulcT0lMDH2OQYZYw7SPOa0Xhh/FTPSmR2UNrZ5W
rh8YO0ZPXkVbGtuSdz9F6TMGS3fq5kschRMnugsC39cEsVX6MHTbFq8v49OyMjhbajwVuqi6c+we
xma5XSI8fU3tXwXeMF0BOrkf3a92rUlBH2uE+A0HCGYsRgBhcwQVpFruqJ6gTkM4FciDjxmAbVd2
v1kw5geZOGc1eTCAI2ar9EP+md4BZzbD4ixTj6GBvNBiAsBfj55yuU/9LrhGRTlerUv/maP6gGVa
OvtlordLxSsT2B6FpeWJQC08WkWWobuPl4zEiyA9tJNFv04OsXTCmO8pH9bGjscMZXcIuMlGvJ+I
x4i0mOqDTMW3Km3rA1tHJwwigvzM00zEmoEwQyoGydghKtS1tJ8ZVc+1CMdHh5SOfV9Gb0Uc/0xM
n1+kJSsiCdP4KnNaCCgI5UqfQDT8dKj4Gp7wqcfsMxDJcS0bRkMjDbopP9AugCf1PPAN/tydAx39
KqbgKud25Llk7ieyaga3BOfpoKNnxRHuh+im8vk3PK1uUg3VRC2ZZMMYAj1yXPBva+8c0qp40YsH
rH4BSd2kH/2IrK8uRrBj3O2lqyIg4vNV0N+k/pQ8zCvu7JVqFiFeyTlFTlBSsG9OcMJUTX3vT261
n1MGlzF+gOt+tvgHOcE8JllY+RagCajXJhgJp3AE6m1b/xzqsdorFFylD//B82KgQzVDamYTQQil
NWh7TKUsRHFEFe+BoIjwB2/aB6GZj7Jq3vqPbI1OicTDYnDpjmN7qJanNcqyg0ZYvvd4N3UBUyHJ
yItL6my/tsiXOJB/cN//IDisoKqePxffJ7/JwR+0sl+OhNNeUoci1YEIUbAAKrz1ru7Dvf3oSyWP
KjAvfl5fVvyd68BqHTsT+0GSxfyfApvoQZsCKrczPy3rrTb0i023Ar8rETPN6K0FAMYmEfI5oqv3
U0IdVK4uxUCDmfnTrXUg4spNkr0oZNS0lZaMZ2rFAUkbI8zQ223cEMf7VW2TbYx6YHbKnzlucMQO
4Og4+DflMUrRFG1mZJnC1DnyKxPI4EynkUa4uyLTrdc85c95yEqV+SgTMVU/Gk/edquk/JxQYmw9
TIkCE4scrXzTees+haXqi/kB79W7r8KGZ2CKt1y1kO96NIMTbPeIN6Yx41UVi4V7+qEckLyvDgYa
G/twU2Nk6haY6SYTc/M+BhY4H7sisAhI02s0ruCc44aButC4BqYe3DsK7ighrMdH8j7EvG+VKGqc
8j3M0FyAXoQkWCgeDyjmCKPJGnPMex4f02qYTOiKx0XM/hOf3VH26Ke6jomnTSlEYdMi/KSNbueJ
/EBUYqHok9PS2teig9CE3XPcVz3/NxnvtWdvkhpTH8awvnMAxu37/NAhUdsjq84QW3AcZVFlLm56
JH84uYzQpXly9SgaByhpPaMdJzu1CU+fKKimc57ae38MeUzVAcrJQL/ESYWI3TIaGTqwLUs/Xwov
XM+By3IXJ7Lz5c8//u0f//5vH/P/Tj6bh6Zk0Vibf/w7f/7ATNhnCbLDf/3jP86Hp8Nff+O/vuN/
fMPps7n7UX2a/+c33T4fX/7nN2wv479+KP/sP1/W/of98S9/OHCE2OVx+IRb9WmG0v71AvgFtu/8
//3iH59//ZSXpf38+58fW1ux/bQka+o///mlq19//9MT3l/v0H+8QdvP/+cXt9/w73+iyBw/6+zH
//VXPn8Y+/c/RfC3gO6asZTUynWjMPzzj+nzr6/Iv0kt3SCKIs9F0SD//IODzqZ//9MP/qZDMIJu
IHxXyCDkBZhm+OtL6m9oHQLt+gSQyshX8s///M3/5aP774/yj3pA3JbV1vBiVBj9+Uf7H5/x9ruF
ric9FAC+5sWpKNQRr6L9+PGU1cn2/f8rQiiC1XcrZkKBFgFQRe6K+JgvSX9kAcTEdBnZgpZb6B/p
LouBcNPntr/vEYkw+mZ/UTGrygpEBVltnrk/yViJcChbpHxpfvGtOOreCMZVjJH6cDiFaf2jJwOV
4WJ5FXH5UW1FqMEzUu+HcThkg+Ocyz4lcqViEGLqxmF6u68TyCTGgVYxpGq5qTPy0W3zUMVsNcNB
MBKRrHfqdEawlLv+zbRylpAYT/ZONex805JBqcLuqq7Tc1EzldC1pi+sqTtc8IwBpD9OPrXPxMhJ
tRR0xqwI6zjzr1GQMPgYcGV0+hi2OHZ8CnXw+DQKQbnxpeofkaLHD11B5t9Mjo9fHljMnbNUfU6t
qQ6z4jG+id8X10fZO0LWkHAOzTQTFjzJM37Q7NCxsGYMSfiJDJi69gVD6TpFVGXzq9QzGhU19mpB
wgW3OOP5EDtR3b2ZMb5jJsocguCa3WBwRLZDdxtF/ZOzrXRmuo8tjb5vG/kFmzBKnW2kt4r8HIVw
BGIm6dbSa04F4+ISFcqXgrXd0WsDmMrBsEIHQPU0g8rctmxfVj9gMbr5UCpE5ocmwV88BYq/LwPo
e6sh3hY3XjCrt45pYSSoxzrYA2Ls362boSBpuxcOeIbgBaMnNoufnpN8c2z9WU+MEevYkktCLpFX
YwOcGpRSqjAvfRMdp1yvNK38mgwTeSu6lOOzFXs9b2SxhrQSo2CvM3czDscP41aJhyeeGME5CHg2
LUtvcHp1cLqsZW/R2rGB4/FVKAdTBVlxGHB4yUuPxpUaboOCBZCkM871SVAYNfSgV2mPv01TtGGo
IPK7htleKo6bybxD1YnENkScqRzzLHAPAlVRKHj/Fmuwvg4eN0r8ZhlLXsOHDG/WcgNE5ES/dD6a
COTLdWV2c0YKQsSpzJ4eYArBEGKMttLitrSGrJGUkilqUdx6OBrHNDzVID+f6mGZjtXQ4PRhq5Yb
lEggto4On0yznOY8eKq8JOM+gIgLZw+aZko8hRUICDrJvLGsl++DAJGfLu2Jy/+rUxX3gzuxEK78
BHpgwAYS49q2PyVl0vtqE6BVM1pT4H7VdbztkfK5QozrHISS35kWcGnp6jWjudUrn61t1EArgWEH
Cc/ZE9s6KCcFDfPVyat5kggL3BqZ3o5Zoj7gDXvXY0Lbus7uMTUjqllErGtbSUICWQ5YZIfwyGh2
vNnb50HTEofXbrbqj35BaulFLv2iSwvOtLqEp+qiMNyLkHBNH6XelESPmh9LSMrIjUKZi/K5u56L
AX9Hvs7MRZ3rLFvppjeBHIJh7zA3HlBMxHqxvktGRAymEwD7PK5Hv98U6OwuzwnakRiXieoYe5bJ
qcZ0PvGQB0Len8vKQzmuuAeHZWAp0hGZkHPXqrHm1+4JGWVkRimDtXYJ9GPrAImDAcjTTbg3bhq8
Ya1iQlUzs8WPlOGsPA0xAQtFhFtx4PI27Lib9SoxOuR+5o0pwooiZCmJawkibJiMMF0LsnEOvSvP
39R6OWOcstqU9jNagAWDXbGBjVQDwlJXv2a3YvoDavbUYZLSFWsJGGs0CpptYSIny5ZiYWjF1W1C
HUB24jHTx85jmGTfbHOrsOwB2zAfdnXemiz/OoY4Q9Hj3LAXc5+SWmiUHnhGKvcjj9aXJomI/ePy
bLOcMFnktSRQXkaE8xOh6oUen1dSNQ+ZSMmaJ3uZyGDIavrnMAY4dwJ7nALYeUn8LegXeywZtbUM
Wg4x1B6LoNmo72BNQ6ZIoPtQGzp59lOO5lei2QHJ2IWS6yAm75FYAF1O6A1YjK6MRocQMXESLtzJ
KNmYd6TuPluzh164MA+2OTmjC4INQz1BFSV5ldjPwjxbKBctCppjkhe/Ip7T9FVMZPoeRW7GWtP1
p1NQf9T4AL6gjLg4TsxTDAZYiVek2ibnDZuYwvNraGzt+1Am43kOmN8VtEe25MybBiaJGXaFL70b
t6jLTr6cfMTC2FT4Gd7yxJ70KhINtD3XesfJOu1dxQ6dxSuwGUmEZhpgYKiGHNPDkt2oYQbdFokH
CtxTKBmdrSJhKNIXFZSYBGYjAMV89vlVkP7vTRyxEvGal6KSKEZIql0xYzptXZyKyoH6zkyVQw3r
lKdgkbtC7dgA3aK5/OlmmK7SfS6G4rrE7cudWd7rjD1Uk1bdpYu/UiScbAgGsZmw5ucueD20maf/
w96ZbdWtrFn6VeoFtIe6UHPL6ltgAQb7RgMbo74LKSSFnj4/4XNy76wxqrLqPs8FB9jYBpYU+ps5
vzkvHrxsNh65SxdS8VVZ3SMWhnRljIvMuj83VgnEfZh/oL1sWIVkBLV7JwCbYKwSybS6PrX54O3F
hN2/wO/OYN55Qm4xrCfPuAXMcYkuDK6s3uFRrpGiLBQt263fi2yCwhexW509UL1R2UwIp2P4YyBV
qya+6mLce5YjSR/UT0mRvZU0MW7CvBuOECASfKm+55CdFMwkBBX+1TeBwzQq6bjpPGaXeQ1MXmqb
65H9n0XHtzbzU69pnfUYbjor9nbp4lfRaD4jFqDKZcTVan2pGsQfy3ygaIYTWeHkdthExdpELJna
P3Wz6k+LGiiYIn1WAE8LX23czM13WcFZ3wZYqnxnpnfuatSCtPfc7EzsS2/83jsJ41kPWv1YMPMo
Y9hLHkmsE8fx3dj4aK+9EvCbLxbsU73iubTJmiDbe0rhjedm7lKsM0NMOVan8NisAFpJ//iFhfS7
ZwtlFVhNykyUwI1gjk1gNsBw0VmbEUF6YU6LZKaBvsVQQzkNUS5NkaGuhVGPFmw7eXOxCtySCKa8
ZtmBSj5e9tIZcN3vUc1SYY7XiHdA5OdF6yFnnRbheO8cNU6d1cwGwbDc4qDBe2yNCXndNNOuinlx
PZyHCExF6nd6FQG6G1XP+KgQnH5B+EPk2PUmG86v5UwMDF1J30vCwYxkD8pu7G6njv1XRmKIRLHJ
ceg7uAGx99q9RUSGl/9unCBBx0x/GdntOkfPsw6W0O+lG7prHCQ+C60ltMHF+ZH76FTYS0MbS3nj
2mLlxu6dLfe9GyDcGN2G6h0FPrHQVe/fdBTehB/Dzpknsm3QkxvKNtY5EpM718SaaZFjodmDW7PB
ZSSWJJyMsUyw97vc2Gca10k3svQWKfYv0QBxs4N5z59U6JkqvgVveiFwaz7IjOxFEqFYE2E/lAml
edowSe3biXgRaz3nVL9ZiiXEjKtfdZ8FiEAinAqpYXHEYzzrc7ymYH1JBk7hkHq98UlTw4yZVIsZ
uJWO9ZkRkrWWPvoFSS1uzkRiofrC+g+5KRur+KzsmE04atp1hk7MVmm1L/lKBxHAHdA7SKj8LTK2
yDAc0Vp5I6ORBB4ve0ViZei5a/BjVJUdGvtZO+3aGmwcoZY6294QriuGdUVM5sXIaKE3EUZb9VMa
Yk5j9rqlHAcF7HOcF1UUrpclwMgwewPaTmTUgWJO3myolLDd828c29fS1Je+mW+p37cXAT+DpQl0
LGT1FkOPrdT3MZ7twhjTW7du8d5bCt+CxbUAra72+2Q/YwcDUpAt9AOyVMIc73itgkMQ4+GwZWhe
5bK3C6/O7HYHxMX9uh1YrpTstqJAvrbeDFKiWTKtnjvDQCmTMvtVEvdCVpPgIycP3UwrHnZ5T4kX
LpNJPUCrGyug3yNKpTke3zESnInUxQk+65g+CIKHEz8qxQPQMJhkkQddt7ywYTjDh7IniTsfyc+c
PbvK/KaWARnLlluc4YdCH5IUCOgsQZlYKUZaocpgrwfVceEwz/RluznufqgQ4eiIHZrjleRdJfZl
wk1t1SdjQpbaRSTcWBOkfPFaTOlmRBN10kaJo49tT1cmJcadmHMPyR8223qvGpdSJmYCVdfEPmoZ
JjiPiErikCtXvhvudBGdIoci0Q5uc+cRWZxmG3S67IbS8lJQgkOASxiM+9xPDt1v2/B3J5JCYQpf
lJovISAHe+B4K1EHQL+I43VcFcNlBDm3N/v2GnQeXqqWZ4KuWMxO4ElX9bwM5NrFkeVMH1GSJUAW
EULraJF3BnubV/hcCKJr+LMDx8g+71CFc+rYR9uAFhfGLSE6aEQNqfSmG9D3hxO61MWbYbBOOCOy
orzPWGqPU1btZTJzzU6YPZwQw/1iXMqN8WDkeNGdhKDMTDwCmlRRZT8DkJYtztMBbeYeEtbDkAvm
o6q194uDOMiH6pYMlXW0DDCHtfGhqyo8lihRlJ4s2BKTWiczmxE5BSGxycP3qGUP0AcGiQ3zMtsz
q3FDGtQRebY8sisGr0hmctTW1sYwzXNWhAhOCTHiyk33TNEYgJnwtCc486t6wpSf2siNYxLCkrYj
fhqnfcPwFkqiz0LgTpv2ezLm+QEqTMnjcnn+VRfLJGhr8lliRnqdhQB8OdTxB9s9cYjWdBJ+1e6S
oGCAMRXEsbiANyLMoKVO7pwOBfDg0+Ta4YzvxDCfc+aVzD77Q2zn6iEfQMoKMwF2GNKN+jstECUI
jZC0aC331IR6UyO8PFBdIwAlfcBeTuBu+B3NlrUzyA7FTYq3nXu9sOFL+XmE7ok+1lI3gYViP+rh
xRjn/FCNbJa0gCAwwfgN/KORmPYaR1C+S+HnYBZB3s0geG+wq75jckVjV2K9Gjr9MauGoGjJmtyh
sHMXUW05Re9RCa3CINoQScZ7C9iFk/RGI3Qnx9o/8XAL/TY6eCbOCQ9/7FDgc8g5T1RSp5vCISWy
NDDSo63A8PtLpS7Jjk7yaA1ALIRzMx0yZKDiz6Md7kTD8dM6tIKRqtl6g2Qa53KnUwlWL4QlbDW+
2s4x23qZsxvAjuydrGjclDnFH6OlrFPECGfxS9bzhDFtktYmHYYnsuwWHnFG+xRgfzcYk206ZwK8
GsmbWDztaDtpvRaJvlsJCs6SRYCUCgN+RusuqDGkCYU6jhedNUN7dlNrMxiak1OMn1PV41ebcnEy
EnosdlNYL8cp2ubFW+kGd22dV9dWtkfWf3uBLwAp/qbRwe8ClQIeP8KwIl0ghla8qMIEq2TI+wAV
9ZHved1q6hPDHtFL9iAswulRRr+jfvgVlPTUElOoskLYphPREhUntfuG3OplRIyPs2F8iEYIOETc
AHHhcCnzCEuJSZhta+3DqMAcbYG6oAvOeoPVFtubNZa6FxEO+7EqPiQdII/2bKlHYI47/XEchw6x
sLraBvOYGY81zxt8GIJ4Jghp66hU6c4Ic4wkyjzUJuQc37K3XW+8dUTPbPwDFxBpJ81qFIk8KVpw
5obvVWJjSS+xpAyowa3c50rwAOTqSECPb8QOb997aRQPk0lYsJMUKEPjFN8vFdk5cMpdElGhlU26
cW14H4Te4XZg+3cXjiG1uTsRN4CATxszeGPRiA1j85HHx+izmCCgC7khLeV6Im+YHvoh9sJ2a7SK
/CCh1znwLdD92r1/zYPodY5Vxs5hYHFk9hNbz+UG58wydDTsS6ylIS/0WfbePZkl6ZGw3WueWzfa
VcHf+dNG6nhXGtEhm+IDhvZjbk2vIPVFAxGCJSeF/Dt1FGu0mASTwq1PcDIuFDgPLPwoalWHSNc8
Gan5rfGcvaqoAj1YHPDbom2/zDrT6odvmZxNLGnzapFoBG9Ni0WndTXngYz2U8wlmAxkcKrRv08M
00MSwQQWDxzAKTSC4ZQdq2n6Zk7Zxa+DK8sf3JbNN9efH1qDB0iUYbM1ugm5BIWPyZPoLm1Z85c+
hgTTnm4z8naMVo+xO95rv9wDtEnwxYj5MDMyOvDb+PJld1ZxLjMjIxEyfstJyAvyo4/8lCNu+dsk
1niYoID2oB5Jln2goPjZGadWiynKpfJ3xpsnnbdAZ1e7dD4Dm02Zg7QY22Mn0qvbxk/2gvuHNQEv
ywK5CrQmRUIZD0hc64J0qSGFW3vCirlR/jQ/eAoztIgqdHbo1CsOrLMo3U+afrEt4BQx7ocRFHry
yC7y3XSxkqIWxPzFbhVVCMWbq39avnfyPJvyVHzAu38nMIgnoKduIbfQLokJ7Q7MDFWIAyqFDffK
tafo4LPgQa5NTiTkCahs/cV0S2Y0lY8bdgYWnyC8Kmvneaz6lwRj8jrJ1SaYGpNNp41kWeKkq2t8
bs1Yf8rJfwsMAD6c7pcwrg5Sp891nv4aETit8qH5PdtLTkmsjX0+tCVNe7mzMDQ8F4ag8haQPtrg
UeQQgnKcgWtIkUBdub4RA3JTJraNjg+LkOyzd8+jRwNkqQ0U8dpPn4YW+aY+sl1EzTOwpnJYVvZu
QTi5H6vjhJZ07QYM3mYn22fhC1PVeO0vGXZF1KKyl7SXApMJJINdZDTftSpP/Bdj1UfjuM58xQQs
nZItcyGkw/WCC9K93jVtdmsMlmvjPNsbB4s0akrFH+Jvn9B1NZNkBmcZ1q6ps2dr4BfmqrPROqCT
CCZaETTsCLqyhsAXLPEPVWB+rwv1U/VMxJwGUWO3NMMmRvmh757pgNDtT665+hpzEVaIm88NV7Fg
JBmGDWSneN6ktfU4dPKjYOeL6hDrUOjx25ic8SMvjn4C9xqffbLLC2Kn/WzeSKN88OyyvgZQf3L2
S+su9fpV1uWvjeW9dLysoA7hrY+s/9koEFIA1nsO6dphjoAFhe/XVc6OWEBMjv3aUthxk2IzTDgL
ld8/AxSZjL0xogxve595DWNOerweNns4PDJoP8ZL2EJQIhzOPNIRXdWs/dalKxhH8AJsejnOS0t9
T+L4l4Dy0nrDU+QLrEq19VpOjJP8mdiOcmJhLzoGFwmgvZ1lc18nhgMdZLHWMB0bA0Q/A6Vh6k/8
zNwTGG/1HeXAc2QyFzE8pLhNLX5gS2W423WHKigwKC4+mgYLjl1A2IkzOg9VHodWSZKuHGa+3J+S
zRXXsVwUxFCBQUNvlGXLO01/sGZ3xbVRo9cQWDvKwBG73OMXweQdIpJ2Npl030zlgpky8JjAKOdn
id8ZYbP9qbu9p7UEjMwMoTWzr8OVaaHBKe7VV1MhpQDOsensDsFYC1E/nvjJRFxfJnfmxUl7UsHu
SsUAPxbSOxgo5TJtkvhGcG9s2Zw73Uc41PmZea7PALZ9Dahe/mfX+9/tet3/6673vfpfl3eZVvV/
3fbyh/617bX/ElaAr8B12Kx6geX957bX/stdlrb8z/fs0AnF3+te568wdEOLF8ix2e4Gwd/rXucv
VrKmzWMpRLeLWfj/Z93r86//c9m77HnDUHiW5wrXd/yQXfQ/l719JiqUbLiJwrpCeakTxubi4Hs/
ZwEo1WfCVgbmXZmRLxfmwznTvw10p37F4pd1lrkt+3hrDGIX8xS3MAfiemm2zzJ24KyVyK2zcyl/
+y07iLB5hez9q/Unuc9n4lzJsyqxh/mCohXNOIre+lcZv49e+ysJWybh+ZPuAsZXOAowTMhzj6QV
gA+T7QD83iJNbgWm9iUXmJB6Z22X9sZfDHcOVmqPbcxk+p8+QWnpEJZ7q0lP9M5823pLF0pStfSx
ZpcDAWPUts9eXF4woX56LXaZgox0tBtb3V3DUZ1siYTQQ15WOgjlRPPoRTbBuub6f4QU/42QgusN
qcn/SUjRvKf/m/CCr/9zX7l/OdwXANd4+eHi083++74yrOAvyzeXTwoSJC3bsv55Y/m+T5giCgz+
z/T/vrFs/y/PdE0vYAxtmY7gRv33N/b/oKOwxXLn/ENGYVtmANjT4v71Lc92vu68f8goStdN/cDS
PHAllvPSqqpNNhA9IIofeoziH1VlztsyK15ZTrbnaGAW7KPgQ4Elm72iH6ZsUPredNqQFOqsfW+r
XVVaFwSrCF+RoK+LwjXORtK8NQmPTU2O3cPXmyDsi6ObzMdujt6ssl5oK9Gb2TV0VV78tnww//uz
k8FXpd7rWBF5MSQgF0qX5bZqneQpTUewkK7xPIBGucKRA25BficA1AD1fhwzY9BI48u2eqiQPJyQ
IFwZ7apDIMSmrqGu4XjP41heaI/AjTviqR/SNzWJ/DKNza+xrdS97xi3PKzyczVFb9i3xbooC3lx
U0Pt0Lk3iLKonoq+EE8AwetTlzsfDvN6B7aIQAuY9tYqq/d1gay9jbABlF5m0ovLfIvKVrwM4Kyy
LgOYVafD3vZezXz+kJUrHxunbw5zVFGaY4xb2ZOZHBeXTOA27OxX2qmTp6F33J29fMbVvb0vJqs5
uHT9X18kvN7HOQ94JSGjoF/4NK6ZPOnItVdR4Vh7a4LVPY3Rb+Tg+67AkCcxAVGo6MX1yZu4bHDA
Uu1AGzu5fmDjifGodwEr+Luy8vRL6kH2yZApM3/DzC7z8TZak3iaJ3EfTs41SvPqMsg4uvQ+M4is
oJL/83fkk39vwif/ZmSvDbCQ1yhmgJEgM9QpL2LtdMnPgH1/2JGepdt9H8TVvSzVsz149kuZJP6B
UfG+cceUwKBqeGhqTzPlLNxjgwWeHfG4GrIApZE5k1+rEuY+0n/G11Q/Og5Eqbq11L6s7adS18aj
6MFbjy0JMQ4AzrrCeWo4prn2JgfJuq/xxrOD2hSpQ2ihDntE/QU6BKn8LUBPLDB2QiCRh84tXRK5
DGGYlwYn37fZvYKiQ5bxy6sU7K5war5HjI56nEk0mNCaWsC1jtCXaNbRNR7tfOWK2NlVnTsfXROR
e0wkRG+AdEil/oaUNLh2M/sSe4DCEmtwdLjGXgts5Zu2a6d97Z2Q3+v7nj5cg0g7xmAR7pyBXLEh
CiWMBflZkSpkGJX7ZMQOST9Vve0UDJU5Y4gLWBbHR7/Lh9zfRioe953ICKnQ5qdgCnmICYe5wAPd
mb1V3Bz0UDQq/k26PghmM6keMlHqYz+4XBFuYHIwBOOliliZZ9DHnb40iVCiK1KEhDzXkVqpfESN
MYbztw7HVEcqTGfh8cEQewc5BQxdVZVP5uD2j/84rf91KP5TTOba3iIW+/sUFB4FimNhzmNmY/sB
FdB/rS8abXYpO7DPtAWpw2sY7cBwSUbqRX+rADkDgXxKxVb3VfWC+eTrxuxSToHaSftNY0zzNRfu
zIYoLX91XqSPdHXVQQkLxjdZUNfENO+rsabn0aQu4ArpiRwhVL2rmnWJQwxcWt+juxYVDFTh0Y2g
NPET+CsqZfmpaHkvYkjbF8uC1U3h/qoMC2aqM+Us2/B75yw73+0cgYAcq+/FYKDTJQo67ltnI3kG
vLiWaDZDJnJClxZUjfKmu6FFJhRPLrkUBgaM2f01yVY/RJ2w7uP6qkoDAWxffsuDAEzLPIf3bQyu
aywaojAyOz0WbXUrqhh5btnInAjrY1ADvupGn1xdCbSI2x29tMtEEGQOm8pefYd7nz8OuTNfoklE
6Nfj6AOTenjvWXV4n6TjL1P546Hr2J9V6dCfynYkqAfK7KYPfcIAfPY/Q2cCbKzBTSbZkO2oX8Gg
L3+ea5j1QqMOX98u9MVTl8hpzyo22Jt0zQfV9PnVzG2wxEZ638yGviZZbO9DHS1xpyo8xOlU52Cs
WQ9KDPHHMtTG8es9nD7/eu/rc07Hg5AlO2wVwyARpjNYDMGwu3qN1tfeCfTV7D1xmuISGZ+BdKZl
cE5OA54R/YbMr9ihACKReKzMmxtf/twTJiu7hxhxx5PGEMZOr+33wlHJU2mME/4adMZZb+06zOZA
zCw8bMbsRqevN31WCYaLLgmLjyaaDFaePHCCbOx3dacJfQ2eM6P0zk2NQDnz7bcx/e5Ga1tL8EfY
98BsLN+mE6pzi0yMEblXn01XQxdZhugCGCiEnNYjlQ/AoJ1iGhOpHRJnm9sbz0gDVgy8kk5YBfd/
fpogLAmAtDqePNKfNl47M9lNU4u0Bd74aC7DVjGmiebo9PWmyYRFStLybbhYBIDHGe4xm1jJ6XZQ
t9E9VB6j5Jgx6R0eg23lGtbPNi8PDkLD+2RyL3nmGsfI9UzwT4gjsFho6neXQEtVcB0GpBugUsv0
kUuK9XsoIg760XoQ7aXAyfIhO+QB/YT+oM1e8B8m/KYm9nQRDX42l7/cihEL8QSm9JPTjHn2AZN6
tf5z0gkXGXkUlNY5rELzbH0Is03PsUO+quw8dfzzWzFIhvk6hOe69bfSSyiMnPz7KIrgmzHgfzWG
4Bcmy+D65yM3s/C4zREL/kVTGhFMX9XKX/mp9WKPVY2iWoczwk3c/L4tcQaJ2Xwax9GHPfTng3D5
9GBC8TRKRXRUdxe0ofVs1eJZQfPA7tslD18FQ6C8HyySamKnis9gIvJ2WD4SeZBvjCwf939+0qCI
vyHInmjKGv/Bl/rJcjAPVVnlPUZwyMLM8FdlQwMVpj6AkAbJC7j73HDoqCjG6i6DyjeQ7WjIEEvW
XBOYsXwlEiLErHHMjjJv6+sAxsMrGLmRqfQ7qD6TWBBZmLvJFZ/ZSJU6g3f0rAhpMLetV0ykUFnN
K69OsQsjcFYmDt6fnCyiGn4WSS0Y91RyDS8f74isnBej9z+SzAZr2uCXtpa6QhXRh1cyX2pcPT34
bnuCTATnBC8gCdPslrClj6+qHwGHJg9eajH+WOqdPB4/dYaUabSH4US1F27AT8AEQhGJaxc0gh03
G0yh08VsYNj8+U32LPTOHY+NFV1nchiZEH49QH2QufzW5hPnJPVRnPGYZqJST9ZRdmC2omJOEPpK
76nGboQeI9/IRIPWrALj8vXe1xuzCcp1LDyGkXhBKygkqKL1m5pRZrD9DYnp4M6Zm1mfZhzTTR/L
Y5H3n+Zyj0uB++rPAY40odu7xNS5IzoZ1SYVRPMYcFl+z5A23WmlU7QjafPKfKddWY7Z7W3hrq02
AJy5vLG9KNiF5mtlrpXrXXUXA02AvpUdayAjnB8Ht2gw+5hRd++hLmfmJ+RWeaQL5g2ylzYna/ur
zB8VAttJR/Zq7GLvqZTNiyj74dhMLCn9XrfIHfjucdAmzAHJpJOIvq7N8ob1XUuO6fzIBNRcBVSY
66CSyaUPESwNbn3/dREGFVZrTmUr7n7mSr3GLSsNNzQERL6UiiR2EjLakJaCZupvzmieglw6HIyc
jKQ+1iXhDdXFc2v3U/VyHeI19MF8TDYygabz9baRrJZzlx2WgwZ4246N89LguVyNgYkLMZUPPRyn
lUDSRDqrfvZNW9+1RU4+/ZhOe4ReNewX8ez6tn/sWtndC0x7B8MCqtk84q5U168TcRpgR4nIk7sq
8vHx19P0iMibZ1ugob6K2SjO2tEYSHvn25Sk7xaYjTfTHU4Nbj9YDqxM8sa3TvmEJIztBYnrc6uf
xsSE7QxHApGFlh+mfTQT8i4Sxhu7LhfiWs4E0kE09J3kVQQ1OMeIbR7w8oDTrRvOQdFErF1DZ1/P
VbWPvLIlZXewz/EY/KrTpnz/L+/EMUEkfm9LksTgpSFKXtsyGrZhUsMh/Trj4TBMZ8uOt7lmIeSh
GN1lTqLOC8Nv3U/2+D7W7xXsgxhp9lu46CIGu3NudsZXpsWYHRzsYRgYB3RYtp1Q0yFyl7lsv4uQ
fwV+2J3pwDejxnawP4IAY0xz0Ia0dzYJ77evN8unMh20B6ORj6GsZgyY3luAsKJh/5M4WFhVOQzP
MvB4UGKwi6LcxvLkN8eKwE+/N3qCVOb+fioR7wP5TRmko0Y2AQo86BbXD5qqm12579xToXeM57o7
1HZlsTWUIeWOa+5dpvrkOs5620UjxFcyMdfJ6PsXUKIYDETzHOMLRBfEWZfIuGbdEu++TmVrOZp7
ArDVJUvK6tUwicGctT0/hrZOd1i63QChQcLU7yXtu5Nr4DKLVBXhYjDt8wxw6hzZ3WaCCgg/3ZeI
0Jz5ITWNHySusMkxIu9DtsPKdILmzhmn8kLr7F3qHoUDNU3zGljZ98HlRhCjY22nTLffs8k8gRAV
J69kl0Y7+rtdWsUU/sjOGiNrg4bOfYVjBsskrIpTt3T2Hjx/M04ADQaddWv6bD06Qf7gpPGA0kaz
k9VAULuWGuOrIZ5HZV0SIz+wr776eSa+BTW54a0CIgtgor8hFqQny+38PXKdQ5OY+7Hzu/dparcO
SiUaFRvrCQLICaXEx8CnazUkj2OEyyCaCRcdKpQVUJy6xzRqo10fTwMsqxNyWXShvGOmib64UQMh
uj6Jr88i4v56lIB4LJGzzN6mVD65hRVIfxK9BJBQ0JRc+DhGqm5G+FANl6mTNSijjnCVml9hG0zf
/34kmF6eHitibb6eDQb40zPGEA+6EFcQUs3hnkdCu+4Gu1p7WWsf0KYgLgQOui9d3C4VtueHKWz9
DVcV8w3fQ949fGmbCXuA1BqoCw0NP3w3Z48+T4J1Man6RfU8KtpYqlOPfGPVW644JjNEhaVW/nqj
e6wrCLUxQ4sBuQyUIDUKl4dACIi7r9wrVpVm21sBh04dM8GNx+488xT4WN6ZVNa9ecJ4ki6oTdRF
Bzcqunsny8A/ShOJR1H1FBwZIZIWUEGrzz7mrv/Eb90/ezzTEGF1WAvLybsEdgNh6T/fW17YcQ6S
09fn//4KRDSuDIKDdBCtsI0nC7iamit1HmwIc8FvtkzWoKdtciuZwd2YyBu/KmebMCkkpRUzaidZ
183C3VC6qSkXBgIJEAfFXdqdBXFlf2qEFm7ZD2oMDC4tYYVARP5UkmIOxTrL5IudlTxMs6n6tOYA
xUHiLOEqOC7abCYXShvDs23qnekV9gOKWdbqNmM52oNrFWQYdCos45z345KM2Ik+Nw997zX7NC/f
Emz1K5dr7jgakql7W1/mpU9MXe88dFZ+LjSzbzHxypnGzC46iLNkYzIxSoq2ZNs8wFFMy9jBbcyD
CVA5ogZ3IodqjJxL1JmLF7N2EQPwYcLNs2lBipp2aO/CxqXmSML4mYSaX1UC9dbjH9qynvpRWzSu
sumXwiYnhQ61ziv7jWMLGf8nCzX/zh6j9yZP0vshJOmlSwp/g+BreNJFNt8LBKeUl6pPrWceHyXx
Y3jJvwrC5SM/h+ncIRyom16shFL9A4CC9CxhfENfVw9fn/p6U+Cr0ElzkMSXnGRYGY8jbsvHQe6R
6dWPeTSk+yhYTBO2013zCaAySXt0UrL/8+HXFAEvfg1tL/dOfYyV3FFOfIvj8scw9T94hcaz0afy
KXIYOlEaoVn0a5LNgl6tMoVPKYGbfzPNht9+R/7QFOYhYmL++d4v6Kd86xmZkUWtb6KAGtQZPmJx
502kFRJbVt5Y1cYrjJzEFC2jKb/I9X3bzd52jOF7KB+7w0CCsIm953vpOIfIsL0nFhY8iUVexw9G
XRRE4bKwXAg2kioL9mlvi19R4XOp537/UlUMO2LjMwtD/Ta0RLqxbtpCT5sOQVR9q2czPhEyxbXb
9QnO3QFSZQJ08M016quL5KtysH27FW6Nr/LYYQpH70EW4VdBnQDmJe8VXFKFiGU3G5551LbxW8dx
sTNxqGy11dEMK7nW/pjdZ0MPAnmC6ki2ml53JBps44lsgD9DzC4J+2M74u5RDqldxJykXtw9ArIY
7g3ExnnpMbpB4dfoW+UN72x4CRBTMBUsKlDsaRCwsCEG1lNg1E9dbL1QwH1lQ7Dh/vTh+uR2+K0M
iqcyy17cPPgpgPQ5HiavecY7ECIGT0vaeLe7oY4WkP9WDPFPWQJXJzDx9iby1iUZE2YIR1jCSRJZ
EqAcYuBI8YJ0nDTtsSO3W8vsBfhdQKKC9KDCQySFxRNmwYtZi1sgTYNhpQ0FVpJxB1aJuK0zQepw
+UaFnL7FE9aEMEZN3a3NsEPTPWU78F0LlKlVJ3TAG7xo0XciDtcgxT8LvE0E3qB8JeDiZ1R6cMU7
WLF5GvqXeaRN7R3/TvWY8hxsSJei/WWlZXkxJdpbV//w0cGcPROE85idVQKxbm6uoZ2EG3yPa5p5
exdZjJyanJnlONmPzuRfU5YbHDcoHRu1rUpGTWwhAM1ORGI0C3A8xisUeEipaySqXibaO6yv7t5u
dbFPFWl0gTffVI1cUEfeK3HODE+srj/41Wg8dW7+I52J30v0/C1esj7sKt9G0BKPKjDiPUKqtozM
e2By1v1gmO+dgEkLUHOrCAo4RJpFuVln6hLEpC23pPd2dXIGCp6cW8ZoU8vAfuQGJBIMuFeOrpXB
18b9VRg1bIsObarH46xnz+d4z50MqpMCI1ETyPCCs20zq/ARM3b40dX3BdASX2nvviq5iVpHz2eP
FCPXVrvJyMhUqRiOyBjNhaWCVeZMjwVgiXUGcIuO1LxDIWmAmrkF1uIgAYKxUs10YC/LgBbx3toh
/HwIW6STNQTOvCCSLx2CxyJF4xVUOQhk4gREOt+wgbDmiCK0fvIg/ERCRgQz0k72KxBq8ZwHs9i6
aJcQi7sYC6C0sEAhFhwVAcQAxtUeiamNYxFbgllESMDwzKTwUDkV5InpkwbiM8uQRc8hcj670cg6
luiNiDPIGiECGG1zQsVxajOXdJUIHSDuCcfCoQF+njZD11d0OcehsTZZEdGsNtGOejd9LPJjV4XV
wTTRe8MKrlcJ8w00KQ6yx350d7IZKGFqs75o64zToDq1ZTMfA4vfyExuFaijYl8QMS4xy5FkNRGo
smTp6UzXTN8leg//E46fWqXAmXbI2lyEoclbE/SfxCrONbEcZn1D/IX8pty1CwmxwkCxzhjg+c43
Ncp400i0jxzlx0nIjefNUEd8Rni26TA4d0/F2J/C3lhDZoWQRmIv4+yEOXFlPeFYXkdh2j1Vdvqj
ToBZhx1hXT7/7VVKGKhdfrTj2r6oobk3Y/MhncVHMXro/Mqr1j35VrlRLPP4G7QdtVVGWx3nWMbI
Yv+DpfNqjlNZo+gvoorQNPA6OWpGkhVfKNmWyaFJDfz6u9C5L6ojH0uWZqD5wt5ro5hhmMZo2GM8
5RTDyfP0Q9Tll8wJ3aMR+HtH2vrEumA/p0hRI3/4wyMK6ZG2b+7YPvs6sc5kU21FDHKv9D6RlNAe
zpW1fkqq6WRasfFZ6JbXF7YcabIKkI7JGGKS3mkw9TtT+nyD1P7DMD11rl2Ak06+Y+i/GFWVoGqs
Mr45G0X7oWrmd3JFXkISGZfXAFlx9jbZ0z9lkgSuYlSbU97dUJL9s5spvSLTxCfJ1Oo6RPajS2/B
gMNIUAVbeRk8EEbRXDIwTwww8yPqiKNTwURoA2HvZ4cU+4j91ZO4Ty3bhCRBGVUjUloFk3vjF0nX
pWsa1J2kHhFxgP5xBo0xzje/BSOD8ea5qet5FwevscUOc6YRKDxw+Rb8KSf9G7q4GqsUE5fNZYBz
ncBbNqXcsChHxxFfZs6lCWSGmhCvmoztN9IN35oOoINHQFvksJ9t0uLf3At/3VRMmzsFmkTYs972
yGkZnA32qp38kPlybpwqXWN7DHs0RNM/azlXKKa2k0cSumM8pFNo7cdRp2es1iYrE4Tv9hZ7Nmxh
Ndc7rSBh2WH96TTAZSxSxdEYMqQNbVR5Oe2nRn1eVWp6nwBixQLqOJKq5JipjOSMpL7nnZr2cyku
g5Z4fY3+ZLlHu/F4TvaWovaF9dEpbH5Gk/1lDo/hCLDTrmZpxrkn6zuo2Adq3N8FhDcqsyXj7ZYt
tVRigOZQ7RCdTVePgFSGeudApOSxjoncRJglm4DUg0pcJqI3mXl4m8bSBD4DFLoN3i89g8pxcvuF
b/dWwso8WpQ59H6jta1N0E8JnqNrQcW8tjusFBMBmujEyt8cKV+sOfdUXbCyJqdfGxwo+MOG71mo
bw0tFzo4pNEu9biGu73d2tWnmoNLSEdme0F2u+VNRm2Z5bscctDKiLCo5awQiqbl0vc/kRcswcLi
OxpLCb/bKjBAuffIh7Y2JfYHVouawU1r86V+uQKT9JbC8dmr+kUhV3slv/7bYei1a0K1d0TT36q6
FDtes2+F4tqrWOJrKzhyk7xIS1UnojPoVsj0WFNdY1tlb5XJAntqRZQnjhWOCZZ78KiyjRgICwUp
ZYFz2YWSew24Q7ZxIFn7isG3Y39L1/rT2yMTBmY1bByTl7S2T1HF0dxmIeFd7fARV+B5iygDHqCb
K4iTX0qNtwCCAHEG+bSZesw/xfDX92hWepk9tdWIXpPwWZWsyghKCyJ8Z2NBSnppI3AttXyEjEWj
UxiMUqE3gN8mWaJYx4jfqg7gV+/n/sn12bDyzGA02dfJ0YiqlRFUw1MSf5MvNs7CO/QCqWnSEDka
+h8DG3ncgkzyOJYRMdZkjs8q3IQwUo7gi0wSSLGldEO+bwb7ZmU6OPrkb/tN3C8uW1LrStzKQY15
np8qvAuv3QtDtvslNjiIJZVdaGYv2rnjRu5PZU2GZGy1LMfScGcEaPgiC0qGdMSnAMdL8oXzJ/Wy
Goer+UAiEq4hYOFtGm4LdoUYushh6Av1KSk8wTAQk+4l/Mq1i1TV9VsyZcZRkLViItCsjknszTQn
TLTF4hsuyhtmEIKvhxpZod/3WwQuDIScgFid6O5WGDXbEITkvOTckplNdije7969xBPvrhw0lvy+
vKRmdRmL/IhdElPkEF1TGRKBw3Qyj7ri0UzyU+yCSajtifuoGA4SHBM4oaa+hgieuff0x0yS17ay
cBBGAp27p6IvL/U4SsCrhVZLhp/lrEyXYLe8LmJk9dCImnruTnUq4Dw0wcdIEMktluMlaBRcUk1g
b+Lu/blQJ0mmAT7y4hiYGWbwRfEQVvfwP8Z/hQx3VA/CMzckBjiL9XNaYx7G0pv+JbZL3ZOx3tXZ
5DMLaFAxG2m+xsIYL3mKT6Hh/8EdCAyyZIaWU/J4oeoBXnWPRuwzrCwgX6SwwDdhE9h8nUvUg0tY
ceMtCD3IliwtpvelViraGBGy7ughhUIOHBEhEUzdaraJYzQBQ0reS+zPwTawmbrV/rShThVHj8Ya
lY1/iLLfsZybHWsBxrFZuCkS5wFTpbc2RnemOgDU0JNR4izo6KzjjqVFLBxyzn16SgS5ZnMSQDDH
qUhPdswsybcJD3QBtPBDmOl+LjK2fvKtMZ1/5ASss0bchxzSSBqmD3FiEIXDXKKusVrBQmSkVD1H
MZ+Z+Xy0mvrNoEDCg4yP9igt41884Qu3W+Amrk/Au+22f+G8t0wmwuRkNrBLAnO6sCNmKjOG9hka
7XjRtoGMgwejLE2apHKK9DkihH0WGT5MyFnN7DoPY5qJYzYPL2j4nLuzOPfdEMabUbLL/fmzyt/L
H9FM7FIsGGbn4n+QWAwmuHd26l3Z31OrzDE9K5/VZkxEZoa9KancJYE76z/MSiC2iOx6X/mAxKJe
mE/Ag9uTXHJVfz71bHT+DnurKtH3OfftNzl75ZbhBaMpLDhUW96wzRARY7qqWJKXCdtk/IR1lfWn
0Ke/huzKAM7gpBEpcoK80sV5Bo6Hy970ozPx5fF6qMfsMhN3eKwtWAKxQPZYu6nFp/6uJ8xpY7kx
yTZdXqOXqZxtHGMrWNV1tP3vWwUdKoFsTJrtYmJ+8wDF4JsE1Q5I8EetIzIyzgLDsde+9iPi3gZv
TdwGj2aiWpZtcrwoTMjq/LSLycO6AMiWhR7Y21DVH8ywDRodR18dCDZlJH7STZ+yIiC6QaMlV4Gb
PjGzfJRN4xAPnmdP/txxRnlaZFcxpNM9b/oPNPXucwD948kOwRkDSe88NAN6ah5B+RGPBO+Xm33n
6Vp9NHg13QpMUBT/bHH6ea1ZLh1GoorvFNJbTeN3rQmKvU5GcJZYCYeaPu3nQ9z75wh5SLtIviJb
RieTdEMCBbr3yIyK3xqgBGkP4iXscEuMfrhoMlYJwS7H/+ahSNx5TLUROECczCvfGPKziuqDGmvv
bM9mgo3RReezaC90Eh5qsl6IxYjEkiaRrlMNtiUXGtuwveQeWgP9DsgHVEtV1POu+diAB+o3N2i8
FaC2MiYM3MfiRWkS7oBrks5i0T6vDAI/zvHABzFC9GhVbOMypePHIilwf8MzwxeLCIG5CmtvwsZw
N6MPeSi7MXyYlC3pF6EL54siYJoUygbZ/3USQ5Oc3mwSmshLwfKCGmrcF+7EER27pN31XZdsGLgH
m5/v9vMBzzEr3LChjFJWHrLnYyUfgIbh4kjPI67IwnavorN74tOhP0S1n+OktprnNOlmaG/Ld+8C
mO2Y+HdVFlrPURjS+ZveLIABccXIOgixb/CzBmYI5ONHAJcLSIXNzyvc7vrJIX1e1OfKBBcjFyXH
zFgRbNN4Kj1kH1T+PJTycKenUt3qFl+s8Mplqgx2lbVIso3dQwJJ9VnhQSXhRd3CwBoI60WM2U3l
iFhqKLJNofWfIGU5PZmS+zFqA94CRrpungwnljx/oh7Npru4L8ZimfaqSe5Kt20eSbM6hF3pXonp
AbT082vnSQ2Vlo7+XJvy/eeaz34SHFiCr/F8WmcnExZnIf9Vx+O06wPQuYCfyeAUf37+FTRq+hp5
R2PoKgLEh+bpvyOww/JKOUfoQAQ6Oa2s9GxMs3kpsoySI+ogT/QYCtqGQfN//5VGzqn38u3Pq/1z
Ufy85BWiBpLS5GQBmKAfUwzYymy53iQTpmAAuSTJBNz93FWd6848V63OvjVx8e+/a2hQFELSByZS
Y8mzY1sfCpn1Z1ZYjKlt583XCMlHpxfXohXftkm4GWP85NCnBcpDOzOu1NyE3TsMh1CoGnuGsRPx
OCX2PcJah9aXmzqtyE5n+NzmC54QRcv+5zJgIsfq/ZTSgvR5K295xzCvY+WCTN3cxJ0pkYOTZV+m
xZ6Tp/wqPcBfI8IqUlwZQU75lO2QpFUnH/DYf8NXSspLp1mk/Cd6lBF5UD9TWb8ZvzMjLvbgrwC7
L0rVCQZDHFTi3vLQwNz/OAxzfUDMFnD3ERQYVUUPiEQiPVWpebCKkgw9Lj1CGQpJ5cWFWiNFOw4k
HB4po1gnJ2W/0IcxM3VtvTdE4r+giXhCu1CQB0ss5M/yZgjVu7YEbZRjjhj6F4ngfw+GFl/byVIB
VFBhi3OzWL4CFyVYg3zsbxo+x23YHbSVEWxrWgTkVnTI3RBHFEvL5Hhahtcj0tWNL2T8WB0VgRFX
A0vLJVDJ9J/G7EejVA8jcdwNMawaFZfVDcSg1Z65sMQ4YlkVfkc459/+u6H9EYhtmv4FYzZ9mrJk
IQafZvPfCiawoW+gtUEJMzjOPYuHi8mbmOaZ8Wb/yBxlXP6FnrpzPTN/wieA5oTPIk1JnQ4uehg2
Yi+Qj7ESBbCLzXlkBD5eXWnIHaYqn5gHazOIwX7R0rv9PPHQluAX5cvqIh33JpYAUMiWu2SQMjjN
DJughxFNrBgd+zOQ3nb2QQ78PMe1Q2GG5aknU1Wj/PFxhEInwb+e1DUPhTmais3Qc+LjRrcuI3iD
izLr/bwgZ0e7eIKIOvyJ3OopGhma2XPJnkrg1+0yjBYAKn/OlDkAnuMIrgmr1dk+FBVxU0utNLXM
qzFJTPvI1r9FywLCRNlk5al77BvRvGov3icZi7tFS2w36Z1TiGksOFPim5L8+vNgBzesD3Y/ff13
MlkukFoWyUD3eIASg8gDAXhEKkJwW36dfyCrfpynXv+hvd05oh9ffqQ9mLF9MgvZcv1pEtb7fsZw
h3dgmI7FVARH3UoyvKrwnxXl3avrGRQXSM+PboNMuhyo1v2AqNlUs+FCHAKhE0HfRSLmuARtMXG0
DNPJcmhkR2UkvxJH7zua3K3ln0q2x5e+I4MzzJvnH00cCgvrMpnLfTRwonYkuu31TAoyWXJGvPM6
pzkZFmkkUH9wfjQ5aayuRnUUERO9XFbJiKYn9YKjteDg+5jUOzhj1T7MkKaoCLhtxJIcdIFPkiWp
u+uqCOedr0xz32Jr7lT1+2f902tgoC4g0jGp8ksNs/ahyFo+YNA/+AiCnxsHvb7RqGeQzqBrGmf3
I/gmU/srS6RzcazhGcAHi1tzaB6zKc7XyPKaHUnw76qDMFQyb2ab9F6QB7CNuXYO5fIpsLDniYnJ
9efnyKR8zyaZnUtffvxsnoXl11dnmFh6V8lXNQaP2vbiJ7MvR5io4dfPelVSX2+G2qf6Z/5z1w1u
8UAyHEiUp9h3hg3wE4c9QWS5DwMaANQzPrNuIgWQKLiV297asW9vmCdAbVT2wSim33TQDsKwnrw3
R3M2NuPVH+YBRZ8Z7GZXYmYe+9/SiOaD4c7JsVGLK9OBp0hQL0dTSBoHyUA88BM/H3cC6/O6I68E
xUYN5zZ4+O+QjJHc6vwXk4QFU0+lWUG/Za3OuebrIt7peqgewt/81NZpauPh9qNATFOB7IgNzT5l
0nQN0gL1nABNY3hxdJOV+GMxsXhj1iGOjSbmx679E8prB8nL9KqF/2TNffrXKKKXOpT5awHAcOf5
C5/G8oBD2MHBTMv6//WNsLvmbk5voU6TdxxHG1K6qgd4pMA3JvvogbpjcKXFjqnfEg0WBxvPK6iA
tWWgcsgffhZ2Px/I3xqvfPtTEybhBtT+XXZ9chJdyFmfTC/xXMxfJqKYVW+A+plQHuwYGpZPste/
2tmsP6w6f2hTinNfM0W3lgUuJk0W2pkLQyhJnmHpsneMuwiwWDKfU5/AWTCm9b3RHz/tAoLk/g5L
27yTjFusCmqRHis7WQE/wuWgqGhFbapqu7O9q/IoDWVvk25E8ORp9Hr81eOtbOhdnXAxgSlGfX2x
iBSjdFi1vnULPegrU/gvihxkBoZv33vSArUJibKpOjYZaGFCE0d07MWvkErxakSMPJqgf3SW9ZLH
Pr1tDNJL8+Gb3bhhqvJhiDCNDSGpDIY6OpGX393oSVoBg1R2MaGv7xYIzOcx37lo/LHNt5sK49mt
zTlfUbVAmgPSXrQVswfGJWlStft2AgIF12uN2Y6mmM02uss82eRSJRsdBl+o9qHJBPJcFLl/kHH0
Fs5XM4Wm2nnHKdA286fsWiakzcnxnVrD3GV+cOUKc/aR12ExctGzI3TjRJTVQZTMSwgzzBPsMKOP
oore8qsjvWYTC/sbN8I/sh6DvZmSkDkS4YfkbR2HFlkkpv4tZ2M/DJ53SNuBfiD2P3qK0uOYZGfb
AWuOeBM2RlYfSmcAUO8xQezqaN3VPfx4ifCCRdcmCZNnlccnamIc/TbmGtacczIygPtqCyCqSJj3
Vu63e8B5CIOZFMM0Ky45ZRgqvG8RKh+1+izXKiDXQsHkTr99C+ZzZFn3LpjAydKzu8IY9joJkjVQ
vkaoa/ssbHs88l59KNcKV2Jo0qNf62M/QOaojWgt2+StcFPj4tZY/8ouumlcgvZAyMPEYjLsv4qR
0fiAb5KqkpyvBuU7o2l/OaKZWtTzd5Q309oEILCyxgxzT95sGsWsWeUpxUZjHe25WYeR9TyRgsJE
qSQm4mg4LZz0NDqkDYimMGVuADvzodKabMllB4/ZW2uS0ZBd9iuFXWA3eobYIuxhz6IS7meJUZy7
YNIkzgymuxeIQQbmK+ehH7/mJdkKwOrS2xNmytW9Mv3pnIye2EY5UdNpzZiO85PpIKdwyuuOSZJ5
YejUC5A7563BlGAuF+3MSxTDJbNTdZni4FmWQkFcMrb0OoiI4vmzkzgmNXQrSKnPtiH3DkXu6Kn7
ZO6ZO00k2tUdi8EoRxRJ+Iv/QG8RH4oCilIkXjRGhHXR8m9VJG1i+GAF4HfySoouF1Ca9Z8oTcJ1
i0FgFTTuxiQw8VgS0wKHw1fhwa0TNl6ieKTN3orSRr+XlVAqAkbIOt9lOkPqAoOWlYb7mkx4DcNF
XcBatGvbv3kkLywWQtTfBPaZndKnJC/uQRdsR4hcGWMysJXDP+TJj13Joi+KepbTEEV4xHP2lOlv
5ar38zzID0IKQGYkS6Z3GmztMpnOffsoYPW1cmIgUO5SvOLTIJHzAtAEmfYyLGkJJtIJa+a8I0GD
AFesDwD7oANTOWFMyZ9cspH22rPVWhf9W+eKlz5V3GXL4yIr0LwCfjgg+cQvTo9GShdlJ4p8oD/o
j1355acA44qA7YilV3AjwE2R57Ufqi/dQFf2BdPLKGJpkOUCms2EgX3ODqE1bXj/68HcMLnF+455
fh9FBqgba981jXGaKvd7nuedXbEH5tCZ44ad+owHP3AJUapQE7DSzn8FzPO2os5eey6kLXj9s+fi
0+WKfhU1xxOhgB5/0eR+EN7e6NOHfAzrreGG486LUbU3JhTX5TN00Tel2IjbVYu4iZwwJWxm5G5/
oMQ4llP7ZZrs5kqobSwY8ZjAa3Z+ze0vGbFwKoE0M0nGuEwUNRgyeRylCHZAZeYPHXXXENHB2ZLd
NdDNUzWY5YlKF4Qna+dnCBrUUyq+UMY0K1bFv03Sy1IrIKFeQwNFhgCRuGOg2PjiQqxLzbK8GLda
2q9E3WyA5WjEYT6zfNKUo/hmtNknq2Qu9kKrTWOMZOrknyhROTrbGJjQ1D8nMxFoyFjuorG+4QRm
uyBIoGeVAHHq6j2Okd+xEjyhL+DxRDf3oQHAqKT4x7UzrbuG+WCKi6Vy6XgAFJ+4X++VVcjdrG5V
3g7bhCZsxRZzZivUnY06gwBi99AaiLPKZ3JSmglXRmjJow8kCc8jAgP6m7VPlgw+OZ5eVUgKhF18
8Gst4c1sXqqgxP1oVjsJebDVUJOK1B5XDNuNsyxf0Ux6W0W5u7LTaCdJyYMx23kEep0Hvk/bo6g0
sq0zZE9jnRAPbzOeae1yV4N1WCHRwWAQzv6qe0iRs64kSlVkGIQWKAcyRAHvkw5RAlMM25WK66UJ
hq/JjfSCciClBIqecp5LPCOBKlccERKkbaWgOyoAh6SViLs3ImgImLsh2urX5IzVZWtsigCxHYtH
yLX51ziYX45urE0oLq6KjI2JBvjoBcaJc9Thn9waPhhURbI8Qxv0p4mqulVTo1QgTuKcDhPBM/TF
CPj27cBT2E929aiGc+Nrtpr/Opfd5Wixqk8H0i/JlCbTNzvRZRLTm8x/PeJ6bm3V8CjFqG5NiSJv
JMHJFj5UdvSrLsZsNxbywbQPnen+a3Wst5PQ26CCjTUb9nM7eJdFgAYRj6Ap4sdYzPnMkBfGUpcI
fEHS3/oV/Y6TjWsPDN25BsxniPsM3nzbEfbB1iUGvtbhLQgNY0WN6nCZ4L60GRyvzNpvdzZ6zZV1
h0rcYbUxMXE2x5KsqGOrB9Q3drE3wi2omp1jp9+ZbycYnNA6c/Y/eLxEpQ+negxQxfRK7QBv6jXM
mCPlv0HxZFeb7gmRPbwP/dYVuPRM7uANtCLm3Zq/IciZmONfyjD1sYDIlfX2M/sZa9O2C6TZwNes
YbjYYM2MqXjHmPa3aMDOe4i5iNpB7inR+yHfA6ccpmgk3nKraljMoc0qHHYwlufviz48dTUeTiOB
a8vGzeKnHIfi1KGj6KC2bthCcjMGDHaiZk42tm19VW7x2pSIyAl7JtKBCHt39I5FjzIY2/barEgJ
Q9XcOtMRsXG8m9RVju6B9xnBRx1eEO/O1LDWfW4B1tfJsNFtOf8NMUsh23yBD8oh3V6q1CVcrVrA
mSiBVlJB8DcWwXX52obow9LsLWrEzQ8LDNe2OIB/fzEmxku40z4HkOUtGUmWT3QOKWTr2iW/qY83
WHKh9VrJwHOYH8P3sCD6RnLIA0Rxc4SGmvIpTs0vDnaiavUL1AvU+qN+knB7Ee/wy8kMY55mVUiU
VOE8sf7IJuPRGkPWv+GjxwkBmx5YOvmfjpVvQEa9tLKN7r50bn176EY3fsXfssZx7q/NxEeHw5Z+
N0Vsr9rqb29fdApqp0v434kCeFQOYMvEbFwxpfmcSC4xp2NyNqP50sIjKkwz2hq6/wqZsTeeL/kq
A1lYld2C6SMPxC23SVnWtklCFTI+LOfqk9OOLaah81OTmZ9sHPoNwbYLIJKpCP7qHcuC7Ti0L+CL
jr47dJe850Qra+JP0QdKXk0mM34hH/MhuIzslJvM+1CMVPfRPLN3ApPoooHnUIq7bRO0kvJUbuuq
vYY+egpp6C+7iM8Mmi0S531/EW5uWejoY+qoG1y26ZRNw6M22YYieFbrlPHGCi4ifYIw1FbVm95U
9zoHe+xmpBnrZAD3Hc1k+Cr7SngDuUaWBwzSEA91WehLw4aWh9Icp9lm9Kq/hs/7Dei23WURw+Ws
ladi6AHYiGzcWK1XwT6qvgThVrxsbP6i2nnCYv8nDJfo+tCcKRWtghHQsRZI4GY34T3F9rrSBhGd
1VB9Bpbq8YxQtppkzHNk4X8VOP1EQS6dHTWrBOzgXixi5tl4KGlpDhNoSsN+mwqiDXpW56INEloy
Z4IqkNjbJAnZcwaHOBwuyaygqKFQA1y+6yNBTb3MeNi43Z3JPwsLqmJiODdYWVAygbytE+/fGAwK
tQ+n1axlsia6DGBDbO2G2UNjZIJqQJMB6J7z6hA8tqpGnMhXVkQobrkB+nwklchplmiwpALMzMA/
5vYXNGwBPBXgpHzQ1ElQLrFkHZO/ydyxZuQbblpTnpF3iN0U4JZHhEheYNMh30v1XqI0QGMSsPUL
NtSWlJ6TGjcdJ5/qsSCijdhBxuYJnZM6MG9EPrxADzrSryUrgxVv24uSCK+TNv3mGNg9RyJPh4ID
Jy71n8LBM246x7QDu17MbLYZLJP5Q09ELzBYGMoGa8w3jmcQiCEiTIbBv3EMtnrkTq1bvNoWMl2H
MMKpS365U/UrbAVQM3nIWwyNJbQ9Mz4SxnEeUeQhLpn1zmBb76BcSHR4i2SxGpvoc6Zj7uviqmL+
QlItzhOF0ih850GQrfMarGRs1CerIgdWhsN96moqYdI3anwIW67nPSOrfFPZvjw0rz09jl8aJguf
MCTpYGHtdyLZlqHFacSEhXVtL3Fs6N9EkVP9zxPB2DWoyUX1DjkCUrrx7Fn4eacxXvhYd4Mec6Gi
myfZ+dgQW4ijttsRvmNRz3pfFu3ZCnO4PPf9ySeCgWQl+d4EFqNHhU0aVQFbmJUzBfVucrCk0zlE
27TkJCR6+VhIJJg42j/LrnvxCm+Z7RFvNDjDe1h3YOokq0efgYozhOyMvgZb9ii5WIN5azDgcKgm
BO6kCPLoYDa5ExPXojCjYEdCs2/C6UTo+M+mcCAoSBQgPYbiPBZxeW7q53hpzjtM4cqO5jtA6xzi
snGwp94894hO//tQj/YZgRAyiMKGg1F8hQRFUf6Jcym1u4JcGW6HuPSBAMk75ovfEdQk4Izkx+jY
JdI5l5AGufybcT80zOss/ykQ85VxK9l6XZSReyCwyvpTBrGymK7UNNtyPcQ8JYchCzZTiikNwES4
Ii1tVyWkjxoxg8UcVORWYc5b+r8lsZHwgKr9E2Ts+BVjvVVrDwc2On+GpZZujPo9DGrjnHgVrtGA
6ZLonbXtEiJW59FmUMw62WCurbbF103E/LYjoJwJ53wdfNT0Dl2pW7WvCXtp+MnP6SQe27R88aCn
rApoBl5mAwKfxpchxYE5dCYZnm7REsWwRJnIfmc38bcDjnHLSEwT60ik/UQYn1sFzEc958qiZWIQ
MPNPlP2vluyDPCrbWxmMv7Mh9/Z+BW6xUsMftp2j75c7UMrmVlhQECKrQpGTFMcIC9GK1ZE6xslf
y2ApGyfmvigqbyvLAxjKclu16GAcI8sAC2+SybSYRuWPyYBgyxQKZXrzq+2UfwuckacQHU3QDFss
lk8WC3AEAbuCNS2kPWaD3GeMBBB5dzaUXIAk+5m7Avt9gkogQaJoCfrl+lc2NmxRc9nzVonvwIMA
F8oxuuWoHinhGtywWf7d23O7r9J0Pg7usJOduAR18rxU2htVW7/I11Rt/2jAYMHFRqGqnoIsf0nb
O/Df4l73vKdcJVvDKrN312C0JDyq6wLnRABLEcwr6fBJDo8v5Gzh0W2xD6/GlZj0mzG1884tct4D
fEiseUh8TUpnm8RutIsnCcjjuUuuBEN/C/iSGdKuVRv7LnO95mWOcnO5S3kEpzKHxF7vqLa7Y9j6
7/ijeaIg5SQZYddbujml5r5LjRZbJjiVKCu/nBkqjjUF/bUGWNtKBPeRB5AinPtH+pQEaDfiAL5N
aVH+hW75b86xU6cJ2dxD9Q6CAsFoZKDq4y/PDEODXhxc1RhXnynyVUfWa03zugsnd153ojo2Rfhp
EJayzjPmlyVz8/B50KV90g5LbWet3Gk6EF0r11JxZgb9UxiG875xQR4BLlI7ngrYir4TuZ0bC1c0
obsrABv2thdItAaM7zoeCVM45qeplvekzl89x1UHuECfeR+zJwoMInq5yrdeH+2w+JzNPiz2jOZ/
O+1wCCtdbqqZNWvIPm4qFPZTzrxtlcUCuUf2d24ihJsaKy0R4QTiBmPzxN4ekGOSHuaxnF6KasQU
Z47/JDSwK3Hzw84gQIFVTSWoeWjjxlSDIM6AcsKt/RpZ0lGeMFU1oRfA3sR7azfmLT8RX+g9DiOo
gRwFT9ozhezHb6O2TrGmwzKNtqdn/0jG/k/rfJIBvO6xrITFtAzi/b3jyo8ugI0fv2jLn4gMxQRe
BLdRLfVIK5AkvKY9CVaddRhZxFk8w7x5eiC58SuHKNLNKl+3LLp8x9mDUsQrNwZ3WFpX1qAriUyX
FHHa5ZkJwVSgJIT52jAUQsD4eyyfrdYO7+gFl6EvAo66dEiLN10y55wjS+v4Vtv+OXTFP65J9Suu
um6vcrI+wsG6slKtwCTGnvvVuNkrWQyNnsetUzr5Qaf5lqRz+uKpLw/KKrxdlqFcahXzQ7Ohr+Sl
faWBs/A+Nyul0O6KFjFbJqhf2CjfOzupkeg6J1mW87En8kG6+PD8GmrCwDfy9qo3f81j/sQ5rHDX
yHgXOBHpOMP0b0TkaXvIA0DC8kZx3sYz8zrdGnILkIgOekkHEOh3i3B5qM+kCqGgB+i7/dHeFGAn
nTCKT2IwLjTAe1vi6+lbgw2zILYkifQmcL1uH0/8OomBeEhQx+QBmFW41CQEey/o90OEj5s4fODG
NbcBY4XVIuB8QACPgvgeG0FwtGvp7KA7pzvVzMd0bH28JwRNB7/bFu+nzy6LoYB9mKC7sxP1uCgG
e6cEPr2mXfUuRK7Wxb7g5i3B9FE6HTw5tURbEFIyVbydhiJOqgn2tDAGsWhoUUWwpIUbumKNFG/M
gGFgQBK2aTBnNKb6MSkDCJnUE33+YhI+Yg3zs0qHvZh3BtY3CGAj7B5iQXCJ46sHU6JjpgqD5EpE
cIuJpn+rG2R3jq0+E9YfGDI9cXSlelbGL0AJ74YIX2E14N6AIFtV2XOulMWxGhEHFODgZUuNOX+W
cO/VowiNr9IxWugu/oPtFBYyDvJSSpURGeouDnPl8+xXzr6tk68hdA6G16Jczu9xCc1axQ9+R/6l
G86f3rHW/q3OG43DiZvZryIGW1LstZO3awMMMKRiUiIpptZeN3z1ETIut9JLnEdVEaEVv0TZ9KkR
BnON8icd7Vhr+P+676agvx+d4J0d6AfW5cKh/i9n+Ymud+sHjCEanriHMnswIl4VxHUrM1F/ZQB9
xa3qXzhcX9kIMb5gbMtFOa79UO/DdhL0bj7vXI1M4sfXSeoHEPNA/I+xM1muG9my7K+U5RxZjsYd
gFllDm7f87KXNIFJCgl93+PrawF8+Z4UmRVRE5iuSFHkJeB+/Jy91z7+y+q5/H3ZDsD+I/tNQME6
WwW8MeSd8SEgbV1vbOhjFcjwD1SQxn6c5gF8Vqy8uCpGpnHLpWIy4WJJO+QosVbYEdS5BCL/Riv9
ymofPSJx45SA2jtFvUOTNUXsbVc5iARXnkY8BBonyGcpI7aNIb5BypVsHj0pwApXXk8wK604Sg0/
sOJj05UOGcuIL5aXFsMheiSxBj9frogmwe5Qa+lVz8VwrlMr3tnS8Fm7uaUqtNqk6YY8gijCU7Ow
vuSkMyFr07src2B/T/Df2Z2M+mlqWNNVVtBOcuA4SqzadGFsdJOeFc0Dp11WtePjUIffEMyF95Zw
w7WbpfZl8EChS2etEcJzcmAtPHyMj60iunnUU+fQZHuJpp7MNKO51Wa2i0l1xMGMU2Rev6DVM7Bu
JP9jXIToeKoRV+I8gvbD7g1cEhLtKXgwAwR5Myhty5oGqMUnGDyTu9pILmXSjV9yq8AIGILnh7UO
h2NKeWnGP+nzpS9LnZoXtQFYKnA4VsjuIMYs2qh0snYOgQ6TSr8bHqMB4TPyc7Nr2TryOL9J3OXV
cYEWBcDkyf4aZ+935pUb9kGs8POftHy62ENN4zcNP+M27U+MnxD7xtOD53jjFw9h10b1P6VK5YUg
g+wYtEN6LAffvtq2hUuxpmtllGhTJydibcr1uj1+kFCobUHCmQyG9MANH8rZPNVFnHInzcufxo6H
o0J89jUR1IZW5Iz3yT9187SdxrnsovaqOxoTv1k22s55v3aBiPXja2ucLOkrXkLd+NJ2o7q7olMn
LwAgWGT8AH/NPjN+J6t+kM+kJaVUOGiBd/+JrFrmFoAI0/2huxYr5ahOqLgY4Wby3EeWOnZT8jkC
ogUf2nyJ0PBsJVIqqB8+5cmHEmeR46QY1bENDpfIYZRm12Z0JK0jeOSJX43gSzazHzpr+q2jMsj9
rUyPf/ODQMv8E8JNOQDKFUHhSoCsnH/QX0CWjurYpPMJjVwJBZVgg72Rlk9Bo20LOJtb2lnlcZba
i9x/ccrWn9FcP8HghzQkILFQGHLgRPSQSUplr6PgBx/A9qaMBy3UzkPg/yOQ9oMS+j9w52xou79/
y8q2TCkc4VroDWzxJ+pcjxXZD0o44zLpUoY2qZXu4zLN9nVCbz/GvvO5aoyjM2omTvDYP2aTHl/z
ntQ/ZpgG/lhaN/tcFQMyycQ7+TaW+kzqz7UdnSB7jp+Q+qGAdIyzO6uol0tRBBvlEf+TOp53Ygvs
bij+6ZACB17FNv2BqDTQ2U6T2jh2/BwIcOOupWBVz2oUK2IOI1z4P40lLvV8Wf6kGvOLCYECII5F
AwqU15W2dLsmxWXYjx7EqYwCeqJXfWe6iqPBsa29Lye0DJbtfMpakH+aFjyUtla9z2tQUBf5c1Nr
Zy8JrVunIgxBguDRCRP3LQ764TAM1LRFgUAMUQ1PovFGh1s7I9qJnjplNPeccig2zepvnhn3vz0z
ju2Y3GwWMbjICK0/PTNUjgEdMA3gB1t9mJdH4o/855GAxGtYYJsni9YINJXuDa0I12bFcacQDNwW
qBsMB/nsOx69bQscP5DLfT+jlBqZoQdiPHhcXrYK4vZQzAAG0TyVbRIfNfDi9ENyXoZE6oBvc/aW
U7E1WHq/7UA1sxIhXCmH4Bl64rMa7fhahRJF68RZdqajpjMZ1HQZ6IVuJi/kXjPIQyC0LNejPYAN
nvTkbMGngXjchmdpWf6WAC66v06dnhFoHOJE2G8OfLZD5STctmmHpydINDq8CWAiACSgDZbXsjQv
UdkyHZghpZUKy8PUOe9D6j4u+tPlgoD4ERwayh3LI6csbcXWo2p8JXImXJlKDK9Npd+9Etq+GlIU
HJZBf4aIyhjLGIOPGEfExY8I0gwySSo4M5Uic+V3Z1budcQzrVWHhaxTGlsCrnKMD4l7ncLsG6V1
fPjH3+W+uv71gqT+24Lk2twa0iV4iwk44InfFyQtUByMyGNb4St1dzUq6suYqHqnyR5gihWIQzMh
4PFtQcuhr90rceXtszmyGI3cYUDXdQd0YlfgnHUQ/9mhvtE187Vrw+ax1cbgYZKfbGyNT2VEg873
QqqwiuNPpD+Kukmh2mjJz6JPfrrFdEWqqZ1ly5F2qJiOFFOvHYvIrLdFgK56IaVMNdLOXjf3Udgl
295PxgcHG1BYOcSDzZe8bcF8QOh6MQpqlnEYHCSlQq6Ji0HSOa8Fi4IxnqL02Ev9R5iE9WctD1Bl
5827D3QPfkJKKmYkkjdwjeMa8qa1/+s33iJk+vdl1WX5d4U0XZctjff+9zfeNMdW4ooilMhxcY2o
okBonubpgVwfkfZfIti6AO5I/oiyXF28wgN/kdVfKyuubpVA3RUhskPMlTPCQXdBv9P2r+Tb331S
15+iiBxZK+V8a1UYNWeUKourfbK94fMiul4uZP3QTtD9b85ogMpVnWu8gunZMYwXa1G3w9qD2EhT
I61QJgX6pbf66QINHAGWTW8GZqhvEpj41++Nbv7Oe5YK4RG3omSjNKSwDCF+f3OgK06JG5TxCv+Y
tV+gkWXeeWeUdyTWFLXDfMDuz4Td0qS2cvKh4876Toz7l07K6jHA0I8PvgEgldLDNxuUbzz6w76q
RHsems4+TeAMSfFEKq431mM/pxzkVelfSP9K6aejkZ1aJ2dG8nn5G5vn9IxqNifaik8Yw6h60HJP
fHPjdtPHEThoq+gv4aDrJ0eG+t4cZT3vPnTVdSytjlIusXnNsQ2C7HvdqyersG+suRM8dLSAnbBZ
mSIXuF3ZT6QDdQBRNQB3pNgw+W5PjBSKb6FFyyKgH/KGDzVfhWJ6QCHvXSwSUT9MCxoKtBa7ABgA
HUGUiyUcvlkWj5uehuVJZGX2LJT+LWjt4NsEMyUchz3jn/ETjXcyiGpdHZjYECxjM0cLRG9sEz6w
DtqGhAsxwq0b6gi4RoldMAEaxZBHc24fa2yYo80rbb18cNH9RU5679H3rMcS2AWehfpheYD7uq3P
lLwzNGO403Wuif5oQcjOL7sZ5kou96PppJdFr2nOok2xycGvXc2scHkHLQxDods8pHU9bjAU5m+w
w5nLAEHEx4lYQ9Xadjk41KVaj4k2QhZKNl0EoDsxNKbILNTvES1KFGautwdEyM3fRqLeM02Z5ozK
6XOSEFpu9tZPkEZrnVXqI/zh/1lX6eLPK4Cjm5KBmiO52y3lOnPh9UstWMNFLLwyDmm3BMFeG31x
AIfEmTIoDgvzzMHQqugv0du21zIT5isLWB1TWH0U4YVOOhvDpufUDHuOi7I6T+3gXUy7f5fKZ5oI
hEw/L3zKtlE/6Bbo4HLrk5Hq9auWieY04KZbCds/RrU3bvU4N6Gd9ATjodllXBJ+wqIXwBoj35Se
eno1eoeBkZWn17D1aOxPDIDc0Q2OdZD5TH2cdKtRhL9xyCaEYPQ2g4j7a5eYDQ0gVz0yaEc+xrJB
qWBgryGjfLlbp86bNhKx9Ga5URIJEhUPDP6EDDBWXOi0+jtdrOdK2AQg9xBORFETMNrv9Pnl8ncO
g86DRtqzPbuH/DICQiwVqSONy+MwWN8g3zOdznN/Nehyy6jVJ91u0MdzqcjTypygP40RPRDZKOul
MqsbSw3o1tb+gvjqZ+ZFxSPoKECsMdr3hY6rQWhAvoFxVxFdNDv0itm0h8j3D9Cg4Xl55Rdt+Dfb
h27NS+CvMGhHt2z2Zku4NrWqkn8q7yZ/oO9X6pwCojgGBFgmm4j/7W2AsEnGz+j/AXAGc3ILm9qG
38hcvcZnbZSPhtIfBkOPXiHiNxD2HgoRHbIpACDCwJYWtK/Mfcw0lxBlMtLqGSDixRFCSQk2lenF
FGztRBjnJorW5SSw+Nl2BwEmDKk0GVxERi3vnbTb14LsyXrG5SW6K69Nz6JlohSKspeCMe2TPegf
62kTDM3947RQudran2H5nESs08LOVzrhEUNWnfS+wf+iwii9ZJ/tJgiuy2UBY8qGKokFWdA9206o
3VdB1hbvI731XWqzAlm2X7zHjXpRLoavwIIu3yHSWGkhwX1dz/AZWHl24/sqNmRY4UWZ1fLLpfcl
ITB2bH78nY9KFbk8Mjxpje2JCU6yEaXpXmvc0avKJEWLLgSWttlU4NLRXTVVB0NHMn+d0bx2g0d8
zDr7poUjsyP4X8xmHz/aEwRZXVPt62DJ8SBF7KDqN7yHKlX2OnHK4FygYlvnup7sHfiRMAqi+qGa
bQB29hy2vQCdZOb7nmqbWpbhRj2Pv7lXqxPFuvVkQtZCpGa8Gqbt3yqyhdy4+nBvIqP75AxDcvY8
4GZiFJ9DOG+3btZ+hqMOhjTr3fbgpMQlsJ2pR7TVzPlkSTq6Mel7gyZ+h8odvd0Ncbh2+OuqwCBO
4pc73jaEMphPKmsuDIQFbOb39TLo9XG0Yg+VEW6QxJAHwhjvXT49BTyOBfzUQ0GPmC4nVtfBOepW
Hh0a/26aTEK94C1ARR2pcjvq2dnuW/PFS7Kb6zvbj1VER3ul15AVBrIFQQzAriuoOVt6uUfVZLu/
/mHc31nu/DA8tUpS3ZiukrxZ8w/7y+I/MWGljVRHKzfUpj3J7da7VTAkW6wgRsFm688gr9AsJygT
7d7qSzyP86FJFCUCx7o/6Yx/cRlwwvZJJtw0i2kNr21IEIMxy8/H986Ge5CQjpyb6g8cC0yio/LL
x2eqrtEY9mkI1fR2l+heBT2kNMAOdtN2cRyMA09OSyGyZAaHuKzMMkEetlgZbZSP50rqeyncCE42
WNzCQ9FlhAAefSafL3RU7G0zxNbFGZ4TUkG1CD+u0hr5jKWlv+oL6LpMfuLLxODVpwTQDiUuDB51
VtVxOqGoyW9av+8C8u76HO6E7m9qw42vY41OgPMmgWi9NLaBRXu88f4IYo8hcdF3B82VxwkU93qI
CvPdBSO3Rtmdnfo0Wy9Ld/TqS68/DA5T1gVcXibiO8g099zVXgiCNL6bHmTGyqBzHlW+PCwvC9hn
f3NjO7+f1G0DgIRJLJHOsNhEE2XOhcIv94IMFLx61fyRz9DKcZpd7Mby3hTmjIBmeVkVwtfu0Ux2
8hzjamOXfrIS3VxHHeFBiwtIG+nizsS0zB6QhBM7jiFU89a4PeMrWbL2um+ZL9EP3EUZhSiGBW+d
RFWHPt4aiTquu/vYlghWmU7plOZHdkLQOF5rnvLYsj5uiQaj+uzFrWfLTJUl/r4b8TAYjlV8nkV7
kjXO6EW/5QGbToZLkDG8TRQ0NrRVYStEE4ZBdqNUl8kcM476IMuLod4nQ1o/RhN043gqgQ8vdmhV
PCjGzMBFS0jNIQno1Lc1ZP9HbyTu1TPFaunVoNsfL6GRvvS4YE5alzP7nP/k98raqLbNnyaHLSe7
GKp2QDP5UFv86dx409oJi/KS6D+DWrYcCiKa8Si+XO9rmFQvf/3Mm6To/LaA8Xt2BEcaG9qxLh3n
T6caMGl2IvPkj8F46027+yjyOHwXG/bU7hAmQfWQTtRcbRy82UZwANU4ftE72AhNdP+4JfoQn0nU
dJw8RtpSFkmOUKnLz6VHm4CwF/wyo03miqvDe3+sUjv5ihbn+6Sc+FlLuvhUDNLcwrdY+yxS33y/
H9axSdHIyY600WyjTaZ/XS7OvMFCA1/ehf/9W+FbL2k/3/NirEI8S396+Z+H7dP2/8z/4p+f8fvn
/+f+R377mv6o//KTrs+7lz9/wm9flP/2H9/W5mvz9bcX22yOdH9sf1TjE/6cpPmveKL5M/9/P/i/
fixf5eVvQs8Mfs9/kcvUfU2+fa3++C3ybP4nH9FMpvh3yaJgLg0aQ5lz67v/UTf/8W+6+HeLvdAm
mwmaEDFA/4o8c+YPCYd9xTSla869hTpvm+A//s0m6smWplIsOssH/uvnvn/Ulh+/Kf9H/o/XvyaS
OL/3jvjic0ee74z2osu9vZSov6xbwpN67qGJ2c1AhimV4rRcdDlM4E38NNuOTtCeQqb8yCMAnJAH
DHE77fOHOI31oyILZu67W/vEbOtb6yfvRhofCpnr19ZzPnEQyg+p6YlrN47YMJJWYb4dBacIqswu
gwRklt4JJzJd5S4wd46t8s2g+heI5YRUAqy/y15zt8lEMy51HJSTKqwgY2tfliOCDqXzrOEKFbp0
Hz0scvgmgq2e+vaui1X2gjvv1OR3HO3NIbeaq99mxT5MO/QHfmyiayIeGHQLW4XAWBO4qM2JRneP
zL6gX4XmBomDcQzyMjvPKt51ZSAD6YKYwTvTh49L7usbWovBUffc6Gx40LVbA9JcFXHSCM3CXpFE
6u8w9FVn8t6rs93F1JuR6W04XPpPv9x8/8Mv1ZxvtV9WKeVaZE7Ag6NvLE1dV8vHf/mtOlUqp042
Yhs6g8fegn/dscXWbh39dWBntwiHV86nCfDOXrpZuR5cgXd3yM8epuRy6ILXmsbdtXZQwD1FeSoe
czkIkhkYOY4N6gQn0M+zsvEZtszMPhjmrCidkzrTfKuTwxOAIfhKGSAcVbvQJXCuh8IZ7mJYMxnt
vnmofCrEoBzEML4VQW+tpTmtorR1jhBa8DNUbW/vGmG+xcOIZN0jtuBY0FnTMqwQHQWLPs9VU7vj
GKh5zCiy1nz0cHG1rXVnMrs1EKTfuwGWgIuaZIsuHHmKGWZ3qbevjkLu7Q4EHxc2DU4q6EM2Jn6x
zg3rS1knD20W9TPqGa16ZxrPGD113StoNOTtVlgjPfdakihemWRvjIhF1XJa7+2kPZciHXaqf20C
G9ZNY2aHwtQRCbcW5JPGxqCVFGtqyuy59MNvRWJFe5FCHVRjTgoSuYSnFgY0c7/eo7XEAL0Jb42e
F7uwl0xeU7IFx34QJzMLSobTUm70wrRw8fFGL7iaurTJE7fi6B8YBNPz1LUbhuAOrxvfR3tpHSJg
lVl8MlOHYf8QfzadHp2qR1BJL2BARbIPbldy2iLUYyRWIb9gxNi7db+f5vcdXDp03AhHQmWXn5Hz
DKAd/ZRZLttzEIR4YisjpRCs7Rbc0IyQqG92G2kr5QfGdrBfEtszbyX8gAs2hbVwY4wbZMTtEtl9
rdquuw1oBvnhtWJTDR3YItsmu50pgAO/yOh+TinyICRKBKAO4Pk9PaFR74bMs+bfjmicH1OcmDdG
kcAtgqelHJ7oymFOImREZM6WxS/aLgUqh1KoNNpUb2OOZA9BXM2ZY91LUnlovwOMLKk7XQpt6zTE
DAE9ALCInuBg9Kb5UYva9K44GnqPZeziW5yrXkMgJO4Ml9m23rRHEY7Gmu+UPG67uPSwce6eqX8i
S+sNEMhwWHz1tpH7G89DdFGiuRaJR9wHEgIUF1sEFeJhueBIxlykUzsMk4eRrJURiglscwQO2RNd
8yJIkKBrQXuI6Yis/SrR913hhjeAFNou8HCxOUG1zbgLPtcN7LbCPYMgap5kCnFXOWF4C5TYkwrm
XYy+/4E0Qa16u4LsCnPpIrM5jrUrw1M84PTAMi/fOaI9RxFCkYmYaE3TWeA9sf8waIcRTC1TC5Kz
U6hsHeftqwS5nBcpcX0WYLP5Eue0I3UUQRt3hueozoYB1aKP5IRjyfZRIHF5qjreTUMa63RCf+PV
SX61salf4aDRghzsaLs0tMV8hxKLhtXW3/SWqR6q0kqfAKM+TUl36GOjhW+t9IMRSo3xRYgEukj0
3XI8yArig1w7bHD/nKVWSeRvaL8YF8preej8rkeUje4bMYp65iAjV2YY51fRHJtK+6kFNhtVXtOM
sogI2fNeIy9XyAvwdUfzWdc4OWlza2aBcDVfvEqMO6tOvgalLs9OiyA6aWOyJWqgYm1Zl7vlDRlA
07ap2Z8bs+/+5ihrOcv4/V+9KLYMqeZ0SM60lCHzePv3A4yZwmUbJ7TcjOmhJpn2tQvwHhJdVayl
XTFmGbTXyEijR9QI0SMkvHe2ypSugg/AhkPyFdTteKWLaMB5iZMJ9jhoF1DQ8c8yi5zDwnZA99Kj
xyfIavHke/CbbWWSGZ1nJAz+M01GFbhXzVYJXINNuytomJ5aKT+hFNB2Tht1J0NzGAXgu9vKgKGA
ZxUX2zSMq1ck3JUd2svCdCTG+eqTAwypiXP5eAworg+JzxNRmWHwzPMU7zWMvSthgbuIPQcHJryM
IbGPBtjxh4jRzYXpIBEmadTuKBLI+ZgjfczvGAQz4m8898zNv1a0NXaWA+7GJNJu06Qp5uvG9nFb
qvophPifyO9tAdei1MzwzrbzWplSP/aR+dnFrfZpEKTtcQiX64phzEqUwBzYVOKdQUTIizE+1HEQ
PXgAmqGikuBInkF09zkaerL/uTTQ9HogpJpeI9Y75GttZkAbYaa05t6NrjLt3zQa/mciIY2dKGkH
ZWnSHmpPvRpO3ZDybtVH4t6YFqtZgi687RRH4Vnz21tsBNE507Lhklvwj0moWGk5+G6lnPsy+Qhb
Dq1a3sMCGuNgh4UHb6YyUzo8GG0VRKmNdNs3IyIUzS7lxaMPQYztOLClQt0fvDzZadR0zOajU5jy
eE9WnlxlhaGxzhzaFXYY78VJiMZ88VHl7gNiucFXK49Eiv6PzuuCWwIuPc2YAfWIge5WmiLCHCP0
6ukoTuAQ4HwwqvTrPHvlOP1YOhq7SRl+82DMD7FYKWOQ14xm0pNug3COR5DkjrC3dgzijZG2h5Aq
fll0324TwecemzP5FbvY6MdjCYThwj8zjjBEKA8cnf7UpJ9hmu653xhH0808jf7s/gQazGhWDx98
wEJzrhqxQKB09qUbpSvTmuKrnC9I0KNmcvd+JFA8M6Z9mVtIdLlX7WQPJ0jitDxlX2/x8U4PI7PH
E2tNghvnucq94bku0n7lWdqwSasGXExNlyHRyIvEGSpv42Da6xhywt1w+tnFNA7ku9A/0kb9HW2g
e7Qhd26tNGMEmYD3iWeOk5iKJ+jBWI4T9+aazvRS5YTBkyHk75U30JwmQOEhZbBDreuubKvIjwkU
qRc6cWlbDTcbAldqWzlc9Nng2L2r0ei/tO4EFyjDxWxRed1LuIBhKXc2gouBDIY/Enx61aW3G/sK
nsa9jhwGVoWiA6IEwFyvgwys6RxYsixOz3S1zH0uM+c2ElCBTxMYtcJ8aRI/cQuNjO0dBefBm7nx
vVWiatBLY9ugcNz48YCgHVg07B2p7QsGW9e4TmJyGHPoWkx2LtR78SVlBREA48yM/6BWuKszvw0v
/hSHlwl39aqwBnSevRFc4FuS9ZF6BdhA3YFwKCYcJG5DuCG5sdx1jDkMryNvTSsuMLxe6dYYp9Tw
faxw5RHRoQZjEa+lmOM8OoF4mWjAqUnpCJqV/S1WzjtNCfOMa81adVXB95lP0zWHHbwkwBhReC1H
b1rVfqu9dCkVLmSiF9WMPt23MlwzC6gftLR6w5g5koXjkJkhqmFHjCaMWiZP2ORE/eqF063uip8G
kLFDxUR8TZzt7AhCTeK5tPJaL/7ZpgmtzD5NziRbPJK1GTwWjbeXOrmu/nSsqgbYBOYSY2bFufs4
TXpOjwZOBe4DdHvj96hBWZIVeAiVfWIslVORET0gtJFRVe/BKlYTtoFpujnEZ/NG8Fz12ZuR09o0
6MhejRE7od70CjZVyLqV1N+wcNi7RTCwwI86WCldjD5X1EW7KfHtnYjv6XdxVH/xjeIR+6F2WEJE
o2bgRnPCdovyrjkvl5pTARvJ3fNIVmk4oO91+I7bSQ+aC7TBNx30McRAw0RgHiukIAw0WEPQilrB
Q+N+A9w4lz9iWzY0Xhc9VikHd7fcWM2uQD8NXrp3TmOfKIyq85tVJOnBm7XbLvXVeUzVNfIs75S2
bXcuO5DeRWtfcrd7xo9GMFM9ILngZ3ST8VRI3zhV8wXlb7MqpZlvrTErLsoPm4PpZBevda2TOwnr
lFZASnOY3B2nihwfzMSke5UmHhFGC6AmCnjm6G+4l0yLMDp2HP4BdxsPbaojYK1+IOptDmQo0gte
uEX4MYEQ6EAQUPf2a21uDXeiLc4cPzfMU/XrVFsMEEclN2xp2zhH2RfOlwqvDMEkxS0rLYtcaNvA
KNp/YaqEyYSDxbVL3U/uRp9cPGyBFpwZ1K87Dl4cFECLGdCidsMMdayFfgdwjFujD/Rr7thPGub/
bZI29R3pDxDhoWjWCY50xRJO9BSt7ox8FtdKkMb39XgMEtM5LxfQD5zzgv4hwzDb9SXZGJlzQieq
MoySdF4H5XNyhRB4TKC5w+KPU3BGkPNWjaqpExzkGEXkGJfl0meus7NUeddmjmer4CvqaQG3AKUd
9qzRoAUTVhnr+h66itttBohGZBfr+2xOCsU49DbSdzr4Fej5LumuotPTh2wc914nOTfiIV25QaFt
TDxI+2xU9dVo31TT11fySl9G0G+HoEj2muNYR1Nj8FIWpMx2WU60SWDh28Qc3mHgklZuXzVHey/q
ID+0pgUrAbYK6h7G9zPHjhydfsCShqNO1ztAmfN8eKnCkVjtMyb/azHl6BI0M33OivpSaeUuapqM
qOMIEzPqXBhvbLFBGaFf7h/Iq9bOZdUDs55PHKNkvURhd5zgAePyLW5IOwLoM99FnLa3AG9XqD6X
wWdyObAj9v6w7fzIf1XjTWbJzS7s7BEFYnlFpv450cRuUYSZWJ6em3ELPod04rTNiKSBbRbEtNWj
cfwaG06x5nSDoH4MuGVjbgNcx/jKnTdapncFN/0u9kspq+f6cDXmAIewkidVTC1xprh3dUqHQ6Xr
4SMdEyAl/bE30csz38iec00vD4L+2hox8U4wbT5CKK/PjmNaBwszo0U8NsyjhMiSsfkWF2Do4wEv
lDQma4uxU5zNKkMAX8EtBN+rWasEpvu6iYJw5xrVuxM33m5Z4CqA4+RB5BvkTM5F5po6yIDNysel
WlMFriyIsidU8KDsQvoLFcfClR5V7S2JUBW2mMa3KoJbTSwPkSpDPn4snMsXz7ME+3nAPlfADIKD
EEDA76nSP0aOSQXIE/WWeQuIU/dRAWqGIt88s9J1Q7Ubh358nT0+V8ryP8y67XeN0XTUnjP4xWCB
H3ynJb71W/1PUGdGRYf5bp5o1irlDJ4q/S4E3NixMeHMN4l5IBTTB0aMEZq2EiJt+D/1Gd/zSlVB
d9QintyZkZuVdn+R0UF2lIXLxSKeQ/rOdMXCkDJ8yKodlR4ARy1uLmnRy02VgT63ihD5Z6+drYbc
l3CI5ceSZhgKfngTV1tP8SOaLALorERwq+GWtsgEnhNtQIyB13SPhu5rN0w1q6rsbpzRupvmZZwe
WF4LfeKogQ6ACHP4O2AjwhyLHGQVWp1MACM8ZQFUctwyOTM5TydKwWRpmS/Lnzq3i7YhKC5+u561
SxBs4JyB2pbZPmazmg9IR8UPRJHYRyfrA9o94dV0eEadbggfgA/EA7bQKo/sWxmPwy1T4YP4lERJ
+amZhDj7nUvqufHil7z9TeeLR85NYqU1I77TUL0vekyvMMKHuJOgrFF9FaLsjm06FWBXERuYbn6L
qMoeBCkKD5Sl57oaTpUFUnmZUmHc7TFhorQebXF3nYhA4jH91iIn/kF8dnFyVPk9LNOD4STunlCQ
F/C++t3XvbuWMpbRDJKTSk+4V6ugXuQEe1p05BUJMPsqIdndp94qhWacMhJjjr78NnYeJyg0vehU
Ep7SlGS5yu6IPI/BoUh2pVWHXW0Nd0pegcIpLLd2vyOEaeRYUPWXMbL3fT5Vj12lx3eoNkxBBx0p
ZTgeuBPJJXNS7WEwYbHEzZWBAR2u3GWHcnuxc3K+PikCmIVFDGNd2RKYb1umBELEcXAug7FDg1nA
u5qTURkrhshXcUjuDDH6e9/qflqMpi5mz6SO9h2corG1briSrZuySfmJ2ZlQl7jbkNiAEwUPBzKj
GM8FvIchihStPS6JF3UQCQKoaLjHspJ2UbpoxdjaVc4TEzC/vSy1G9IvEP6pfpgM0OUn6FY4R+AU
J8Y7SGL2KaR2e9Hnb4lX5CCMuWgSwSSJLgmRGQSW9NZMx+BCQuXdDqqKX2Sbq7Up2kucZPUvVh6e
iQPZKIyUG7ELAXRfoT3PLUxj2vWaPV1adNL7SPftVZmbGtwkDpGO6LRxo3JCm3yc0IhDiKIawubT
0IBc81wjvcwF/0pvBSY5L4zuZISlu5gpxsruNITzQQ27lfTSEu4fkV6id34SBylObW1U28Scxm2L
kfkJONcRen9xzqZoOHmTcW4Z8zbD6D/SNOvo/CQQnPIg/OyYX+ffNiBi580V7RfFM7WxfUzUTh13
2IeAkGTgBqZSN6+ZKX8YKM1fx6wyr8Z0d0rikNd6Fa6hLzc3JYLmlpRQiGnmO7tiZm+wcVOCkpi6
CaOk2y+/qUAZn+bi76A7Q74jjhDSYGEkV6+jzW24tC68RA5rqU3GcUByNwoctYvMRlbQyxm2Htue
SIHQNeYqj7ztFHoPEMQvbXPyJQBkgQxwzwkoPufFuwfTB6XZNfdq7Qoh2t3jfHkvDEIRs/kStZW+
MyzjZVGHaqPjbAEgQUWlYDpxILqGgdbdBB3kqw4sAwv6hcNUeQmdvLxkRhWfgTGvGjyjpGNjnrTN
rtsqT2LPpMQPwERd8T2FNy+7xfDI7148h16hl2dgwMumbojzct85jHUXz8/7S9LoFrJUlIRdTvZ2
08avTHT9x2Enp4jAwKr/Q4N8Sl03NHuNihavTly+NKHTPxkze4Lly04s7Rj+X67ObLltZNu2X4QI
tAnglT0JUhSpxq56QdhlG02iBxLd158BqO6uiPuSQbn2tiUKzMy11pxjJpN/xWC1WPvxBEd6J16S
ZdG4CJC4hpuoAeNT8hau1dLY+/ww44J9S6ryQEM33ptlCpWj8R84SoZgmKMh8LTy3GpGfEdmuh14
tC/FKDKOUhZ8G/m1Hi1uskNcIjjhhxpw4h3CmpQL3/9hSEseTSOerk5Y5fwIVX1oVGk9THsA5TMz
mc/ynKl73Lx6OfAFdsH5w4mGO5int44GL7ZZcMgIhQa4Xal/6s36HxuePl6K0j3Pqf5BtFj06jTR
jFmkgymg6eiOLLYl2i7qVhb8Jp1iVLfZuNYh1p841vYrFFXGMdOHZiAFUdnmgaabd0AyYn1qati0
TnSppRh/EcT3A+SHeE5wSuLIzqkGhfVp4aHJTf3MnWV8OklFk8/gWebEuuMhTJ8uV/+NNSY+Uwbu
dykBk+fWsn7MuWd+YGiECSxtHu3JdPAR+z/dJK9vbYV0eaDLsNGsGijpRCbrWN09o4VRNEE2JHH6
t1uPxVX344NTUOaCooq/M7t8A3+9lcKosNH5EpsLiHsLQv85dQizWUTQc5nM+9rjQWtJM3itlyVz
pwuJTN9K0P9nHuLybbaNcM8nuN+WRWodJ6d+rSk2g3UpFKWVgIIDv5JUhKSygRjSWdyj0ST/XDCm
amHfYKFhsPK1oMLJsTiuh9167BXCpC7UL11RqQBHv7yORc8MUJE4G2o/tbaEtpv30dbMR/S7S49j
tOXA9k7IUylEfif0ubgPdRpdbX88RkbxwWHu/jgLRmlXj2YLIQViZ5dK+267M3d+ywcDLKivKxJ+
DDm+MNeTj0k0cO397A8Ix/5qK2RgxBNaPOJEhfpZQFfXBBDX68mxbNy30vPUdbAqdXXsGKeGScWq
DVr7kiRLAjYaKaGkOrHldtzAwwh70hBfsGHETzvsmK7MokEhmkbkpbvtzjEzbdfTTYFAhIMBF9TJ
s3GdrUvWEzmUuHGQ22lzw/naPW08NlvLj4ddU7FPaJEzvOSKdygGLM8sTrpBrfk8E573SOETEf3Z
H/nUeGTnYS+PO2Udi4XPi0I3urlh9ieF/buJHDIu1zc0zob8TrNTBQxsLgDI2mNTCm73bmZg32OY
v23pF+1MRFMe/l5C29pWx0mIXDIwKH2Dlj0yIPJ1ny3P3RK1AR4oYmcy034ZPRKG1HjdN2fKMami
IAkAfQxBWHZYKw1gfYozs7GD2NXZGpetZH3lL5ukTNS4GypAovrSfOmHxr+AWKGJ6IBW6zWFbU+M
jNOIPNmuX5qi+UHCU3lcq15d+K7CnEibJqyZLsIx86/wkb2rnXX/vooTUUNUl0GS7pB9Y7aNbpnt
Rzfeur87KENBgV79rIhTRUgNMVzW2on5LkFcg00bNaWNdEWjOiAOwvASJ9ZvnLLjjv6P/6YZ5T3S
evm3VY5B2HJUjKPQ7wq/yqkLkdhj68luhdYFzWQ9kV1dY60Zg44eMBcxyoY1AA67FIImp3ozmjAj
5sF/T7NFEhVx8+AAF3uJtOoppu9uWzm0+LA2yqx7a+xE0HZUAoSk077BZIJoR/jPXDo/BwKX2ok+
v+11O1PC9kj5aO3XkW4hwLqUWYE6Lyrpy5e+ewZhvcmW2dRc+PY+82i50pNNbo4JJB8IDT+QHqyv
YmHxyij/tCYeXGMOHaJWWIhYcAIIrHcDBMgxqUbrMqbCwgU6g1p4ll6nERwkQFzNaL/BfU5MfYEn
1Ed7dGEJGjAC05j2/uzTUjFc0hdsg6vFGLsaXHTuhP4gnA2lpv/gjjydah8YIV0A91b2zu8s7pzj
+pVLz5WoJ8imVdedk4x4R9+c0GMX89V36/QMgoIA72Xx3So+2Un8ndO6vRXL0rXwQYCdEJzuVnvd
mZz3DsTdIbVbkgASL71VjaNfaXe/ObHDrtHzTkGS+MsERIR29HspgZ9kefYZOUISKcvNP9a5juJG
fFn/iAv5OzoKUDGlGYZEUurhNXcL7Vr4ycEVbXOJkxAXB85nKANodGldMbyuIiR9y4LLJaGxbEB/
UZRUR2K1XwUJJqfqFKVjdSUCp8ZcxqsOBVkFjeHE/C8mu96Nr+srrAbZcRLmz1ETzVnZxjuz6BG3
PJsPfWhMJTEBMcRB+jetIVRnTu3r+pVBL2Lrds7CVma773QTeFTccHqUEQE6DbPpQE9Nm8jY5aUt
Y7Inl/3+v/iLNQNDLAEkuaFuNnSCYSK1EDwKNPqhGTi5jQ8TT2ZgQG19M8cedAF1ww7VttyqBOC5
qzpIxgRwouRwcnE2JyYXMKGgILE4M6AnmaQ/0xyAtCoSO7DIPg8GEsHps2Fn1jDnbNwGFGHWwQ1N
u4jO5XJx1zJyqcOKwcY6Jl2XcJr1q5x+Tgi5g3XfWBcSTdRZquYt9hV3vQJP+9hmnwa9lKmv8Q10
0FpcKYZF5QRlvN50hSyPX6ErnoAyy3R7OwsUzpuqMNR+ihuNzj3IV10I95guBhmnqtwroPzROCQk
Wu69PvK/uodrC5Ed0217E2aIU9FbGFGmJh6XhHAE32pUVbAu3PbYwyvQUHEv/5RtVAf/LW0PoygU
/bPWmYKVuRye62J52rsiWQkY42A8HG3fT3b/yFpYzh1j5K0/+NXPIhxPCbbOXZtV1sHhM/nuOuSC
0Qd8enay9TTcWLEAIAMdsd+HWtfCBujci9VIrGe+Zh2gqHzX+RdfPHtMv5ZmzI/K0P7WScu2tbD5
0TWMQcke/iicbNibZsrs38ygkEEaQz8xQ0SqAEDVLgWPiHvt0XOcRQIxx6wcHSs9Wgm3jeIrUtb9
l1o5Av20QRLiXChNiXBt3Hxfqco5T2uHcFlQhpVXjRFZazlndkidqTWiiS5rlgsNSTb8uPk+0ZGL
tCqs3qfQbi92Yj+Szj0w9DYuGXbny/pqXYZ6QbvZYRD6F4xh7S0y2vSlMZkN+j3ZW63GzHue4pc4
HoYnBmxIqR5T3MrtzGM5MO3wazd5ZIadHMeyId+km/5t/hZAIrZx7uXoHfTiPFXkzP3vcKlR2J2y
YQ6Sj/WiFGUFcDBZAl5vKlBpDvbXZURk578LrxZHzbDMYzQNMUOmjqjg1GsCO1bnNeoIkOGX82bw
Gv0lwSl/l42WnsPUjBi1ROaBlJXiuA6YSmexL6aMcvWehEmDm0Wy2CzAkzMOjQuGYkUTnmoNQ9yc
Ysgi8ORXon52DrZwP2PgX9CP2+ZopgILzF5Q1vJbgt99P/VT8rqOhqsqPEdwm6KweMMxTH/deSMB
QG/4N+numsr75dSz9yJz8g1nSqmH6aNsUrr/UNi6LqkTLaoybk2jdeuF6wUNEN5m00wFTkuu5buv
KZ9I3wzRtxd6xhQCYUO8tI7vZUpUfSFHIr107qb1wKZuvHCpIPig4oKhZ7u6m1aVE0weJuhdVX3l
KayXNovMmIrbEh3w2dt5sTl1bKIh3dopfEtyYn134RDnxJ7G+r6ciCXqze7n6qWz+2Vs7WvJRWPi
6Wg1LnZl1DBN2uzR5OFP0XbWzRiYRcGi5/SnnqzqpenEJPtH2td0uQpxVx3/b3PpQ0iFndgzvv33
5PDGTxeQww1c/CHNv9N14EY6BrjrudllU/9N5T4NetLEXuAeV0eUM0/AcGSFW2HOQSigx/1aJ4c2
kJwNPR/e7AhLdpE7jDbisj2PI5P0zpz6Mw5Mc2t3bXtza7rGmauFx4QGz55Ke3jXqxJzkYDXXvFW
jIsfvZ3KnxNAoJPHyO0YS8iz6/lvGlN4Whylu1wv/2qGsd9ja2C0HLvt1cpyguOiciS7dgR2rOTD
sNU/0Pdx7iSpfPiqpj1VGMZeklTPX+89R6srPvwKsZKJsEdO+LGRQ0R333S1l5xoiGBEz9aCN5dc
SJFNj0AX7Vz/YxjEF1Q1WW4M401QCH7/e1DmNyshlE4tjXwHvHiQCybgQ2hd1sDZ9RXSnQy7puZv
ffMcLiKmdSEvLw/SBJFeBCeuhQYMMg3FFK0O4s7kENhc63eNBlwncjocscrtg96lfrP7dIC5aVa3
2YtqUB4srioOxNQU51pGY2CE5hCgnf30+0GIbc9evw+Xk3ZdRNMQEKxxK9ujAA5J82uaV73XyQW1
K3BOpv3s7HC6wDNUWBYXzV6N/PcS0my8ppIcNNAoL2IJEmtVESOTkTXEc716VBr6SiMr21Mt+8Xe
HC7iJFzYu0FQQZBzQTkjNX1b03T+ILCiD2a2vs1MLmSPiOG8XqHXp7bCJA4uA49fIXkuZoWYl/RA
MDi0GIh6k2fHCcMzuZdVAJV++6UG5R7f7lq5+N1oIrKXz4FYqocmNH0CmPiM0IE5Tl1uMQHO8JEU
CBUXkYYwdKYT+IQH4jdKIFmaz/6iIf0yJORc4L2ExrefxWfP7lAkxvRoDXiZFHXJlzxsDlt5TKeK
7i2WiW3Sdd4+C/vpFcmTcYhqlHJmU56salLcJmP6Yq417qG0VNvYNQDT5szC9cYE0+CnaO9KSVx3
VevWtTN7bTuFFRWdlM3FrCiU9h5g4UuXD4DbGPVc0pnJcRuChEhNtlhzuSTVQ2Iy+ImfCpLCDku6
ekMLWT3V/KqVgFYweidBCpgJCQCp5xbb9N1CFEXG7Gbl9aSlp11rY76osKmI6s7n3ZiF+TYj6+8Z
Gi4AVLC4XWPHN2Jd9GMz4eGdkaqQokdwppH+40OuewWYAEyfK8JZn7l8dzPHC+hhqBUqdY6Z8tSz
gYfPXyROulZ27GNJ98SNukFik+HNCcEQ6UX3VvUtKiLLzPYtgLyb0dLuNYHJFaWTHtAZETBu+sRF
r8NzDFXJ3Qm1NxU53j0rAd8YJqfnOoJ0O0xDnE0EQy4TSV+9D9NgfA9t2hcmu6PXWT3+eP8bs7ru
NU81SeAx6Z5DFgIZG7dZ30TEXZeE7Aldf4UrNOwrVD5fTCYCzElXNR4DJqUn88ijQ0woLuvhPZ5J
4TQb46T6zqObFYrXRuX5DvRqDV0H6M+8FCmSsYFNMfz1k1CC1y+rjwlV5MOJ++7may5uXlywGGDN
mkdYFb8ds/tFe+Qr/KpNXO+1RXyhHEkS34A2Zcr/fdW2Gpg+ZjvHIbN+WaosOIlC474uUvA3g9Ag
sFCPf81TabwnGKOeldEtv2mSTufWeROm3fE+VN5HIrip6Y1xabraPCEwb78ZcAUVKtSPrmQTcmfn
RbOqQKvLFpmbcp9ZR2e6HscdzF1vR0FlfiToS4nWbf+ehJ6f4B5UH7rhP4cwm38CNXwtde/XmBMy
vH6PjaX4S0Bz6qGJMHrmmY34xTxpjJ4sn74jSlCTAABZ78WQFrdeNl/+dKWjCSUDYluRi7qdc8JB
VqEa0iX4SYuRkryQj74w44MkR/bFxXk6TqgB10y90FBvyERBSI0o2kt6DFSwRcZ9+mThSCRcD0uP
xozHje0EXTTnf9Xk6HU0tOtErb6KEbHPlHffrMopzoYf97vaSgUt9bJkg+RmDhTW33WZFPs6c1wy
ogb3YerATPu0PugEIXzWXnHLBnN4dszQiN0DlEyO1MzH5rVY/rGy31NguQe2CyzgXYo2NYpjdCpj
/ajM6ldPc7qxRfwGg5iQnbBmugEcLoAtzKUFSdq5phN7ViL/y0DZu3VyLTwgkfIeEKryIOu0H1Vi
w4PKKR/8oSjetTz/Y7bWwD6FY7rgxrMVGm6JpBf2RQyt/0mP4DPD3nlPG/T2DhzzfdoSuhoyN8ay
Wb6FlCDgZJDuJjqRtP0Ux++jUScPzQOvrdzyXvjGacx44+HRNfaxGjzSplyI5C7eqa2fJEy/S+9/
YYw8lQjaVUZXIjaG73GB0wHBtXp1iDHAl0wAy6S6N93qtOO6V+Kph3OkkSIoUQPoBvEXdexkf1th
AlNMptrBiVwOaMTSAPXnB62S6q3V1OG/0bPPLXpTYLujh4WafJ1SlqYjjjo8rg0iumGbe863Ceka
rroy9q7FJOkSmskvklDyXREKJEsS5BOf1DN+33b39XdU2j0F+XyOF6FbHKtvy4fn5ExhwmV/+lN0
engHSxreGUthhVSZdVj/rGJAiHDDvAE+F/fKht+MuoBxQua/u8yeuNSW+QcDIHJiCYf8K60/vfox
qVcOpflHbKlip4PPu1ajfBqT9revfIHWKjc/0SLvyCfNLlmvyyBKtTvYXHky02G66svSx21+mhLr
jX9s0jeT9BQYNWo/ODnEOaQ9O/pyfRDSdY+Ks3c7jq7z6hA+OCwWmnVxFh8N0FS4YE1zLeiqMKBm
YdKpAVqUnz7HfDlO1TFd3pkxr7RFeoQnPkMj7i+L7o8XH93TxaLPfohMeM10ifQX0lvlex4t+e+M
BMgr5YEY5rnd2tiFXns9+4vBkX7BA+S8rgtU4luR6epEsOlXVCOxewjrs+SbsvBjThJWkVCVeVSJ
GQe+OxXw7WLgsmwDXI8Xc4/Kx2Mrk2bJNa6vaeHmIDSVeyITSWCYGmELe92V9CpUD4zg63Bqz+5y
lazXoZisixOBKccs880AoaUZrK+0gai5NqObRkin0+iNYnauT9d14dSMtmOGXGYtWxmY/FvFWiP9
8ciDyfTRejR0ey4tt7EvZniGG32O0FGF9sOixQIdkj7VTEjw0gZ+m3yAYC1OiquakjPeT3GPAQZZ
NdcubtS3RQq+GTzrn8zvxmBdZGr9+ypfXhVgvc8ZeViuhsIPIvjeViimgEYcVJX7rx0ftNfOsJCw
zd6bL/mwdEyPepQcD5dg5GMz02NGPAKiM3Ku/Mf0vk6baHbZ3K/0v3BOMsgptUsvxvkqF43Huqxf
6iWMFhiPFbajjnTppr9a9vTQR8pz2ua/RDMNQT+6Q2CoeDy5fXWqs2jmWaCAmlqzzTfr15XxhsSg
vVQQ2RmQR33KXDfbkBjfLhBiK7kKshmWgQdHiItvOhlLSeAfIRdd1rlBvyyonNwgtShB8xk+OeAB
7WKZ891PpXkPUXzeI5rHWPIRJM6RYR4zn6jMdTIGr9d6scSps7yJMXtrItC4i2qaCCbfjHVhf84p
oA7e4+7kOP0nRkPnhIHVeWg2XR7gsY5Idl3Vye85qaNHYth+ZI2REv0LTKHwmfx2FUk9hY1HJRki
pM0QVI52y3B4nUOsc54WrzD1p3UUqmbkABWNN1EOlxbNDSjYOSTwIckpnZd0kmWSry/L2v2Hxu0e
pzHBnEcWctT/v6XpQ0R0E8Ff9qhT1CyjhgFcAmoEbsp8Yb6hCdGCaRXGiaL8LosY0suqQuhMYPu4
7bOtKsYLPB9my9zQLutSIgq8KLM4opRmqkhgQBYNDGHARq3LaCv9ukaOmiPNHKu5fWEjDCPemoJQ
jPXLjBwG0lMQhkJ/tc2NHTl4vnhc/Z4cNtjdS3xXGKxt0fUVlpFpI+EF7f+/j65CtbllRouKeplh
rKqjdUkn+SeqIuJyFuwIjJD5ZBIK186DT63uqR9DhlKApvIb+qvPiASAa0JceSUb8dRarT9VQGI3
Tt1BjYx1qiTTt3brBfC/+2CczieqdgLYlqMos7A7hkk175vG/hnGTvKyCguIK/vp6fatH3x5UYU7
7xq/MHfDYpHwFFOt9V7aU4VtiGuozs7QVLvEyPN9lzvxcdTTGKu2b51k6FrIo4husURnH6KhQMHm
hRRKo6Pv7Macz7REHvSUuhfCBNIDIgQQLhBwXwTM0Y3m4cQDaWSoXxm94wpTxVNLQc7nXoP5izfw
Fa+8fyXjsIQVvEF6E3+YkTPyGaHDzwm8HjhJhRkJvUe0i13rg5hF8+f6QiY6iJuw4JK1ojbJYd+N
PeHkJuE3VHkRuJs1YDcbr7ScxciMzvYXQiPoI0aSsCDkRpMiWmJZIrw7bnMaxXRhWizJmIDADI2A
1GNo/F+KEC9q4t3Uhtlx9nLv2eXunjZseZrcKdkJWUXHr9IdqAcMwaXlX4RzcSlRfaEwUsM1XWQD
64IXkm42ca0W0xSjEP05D0Gj7Dqut/hWF10O+DyfZBXyq/gMSTR02KioKZd/JhtrnWlRqt2MQhve
rbg5TPAxFtfXaq2yO4ySFa3gDt/x1nM0hpFtbrnBA6K8PK8fnPUzUzTMrkWTkI1QVlEAnDdCc88y
1EQjRVmdHdoZDbw/NNFWz93kNNe+jn8rrW5G6uLGs+LpUpb/rALGkc05NXjHen/6W9Io2E7oyje+
XQ64CYSPBoRljEj2IjnN3xGE0x5Kry8pXyfvBUSW9+6N8uN2rhdqz7pgaEdr7Erq8gayasnMmZ72
XF+s2T41i5J7XYhY7gJJHuoXqUDCowgGXe9fpv8tGYzCIVI7IpD+QV+RUzby/dxDoLhbzxs1tqDG
ucNS0i5+T/dC0km9StpIZ8w5p7gj2zpFiYHWiC7VupgAo7bKQJ2cZR0tFT2lBRiDzVK14d/qUv6i
fy1OLekXD3x42gNv9elR1xXqTPwwt0E51o089vyco0E7r/3o5Boafngza+Llak8iek9g342JLTdi
bj0atTXGt9A2j9YwjouMnv732rxYBhay9qZTRM7nwcEowmwrLvxLa20yrkxoAWh+Jwbbn6pb3n3d
N/YuBuCv9gNGA6oYfm57Eayvi06PcvzFRU1/a+a6In+5sV+mqs8gJhcbb/DcK3+u35qO/phWfEBP
Hs6hqq8ME+IriUX/LuHyZUIlhL0w6ZEQOzrZONpwGoo523OvW7YB5x8rcl4r26dEabP6vdLKl9oa
qqdL8OBmQL6AfJd8YisWxr6hK6eBqryUVEObdO36wX7iWI6tU6VbP4Zacx4ewvOb9NPr+pXkOwuA
TfwpjEbsVEbAl+l01kctySVXrm8dXQu7DKOHfJnnr+LKbskujNWBeJGSN3Eaf47Vy8Q/UTVLLei9
Me4xzq5ir4B2d/g3znzgONOb48hw6L3Qw0tBBOB9/Yqcv8Ur07wAwoJotPwuO5Rpr90M3ou+6dEi
f5vfdtnCIEyj5IKfGAlVD2ZpmNvpzBZ6ipGPQzgndFm2xBKO+F0PXoVq2BriydhMImNrRj8ULn8G
k8g7rDeM9c5RJuSPlujNgU6Pgcc5c8pcn91mYhueG428L7sXpJN54I1cn7b64IDo9hJ3j6+H+Qmd
jI3K7PBBFYCxderuozFYW6MEhdIWffILYuwYLp+DvE9OTgbQSLMra6tF+E+oGUjk4dWkYvT4RuS8
aWQNuCoM/yJQiTFQ3G0MXJmv60Jb1seKFH0oLwEbujT3Nf9Za56NUdRuXtKl6VH/AcKdn1Z1Waf9
nZud9kRREm9aCOBvlm9+L1wkVGOPMcBusFzjkR/INZ+ZDFaalZLGBPNE90iQXyBRtxlx0z4uf8+p
EkHZWdFzKPtoY8ueYNeS9INMfjpxZp/kNI/PgnKWImk5JhcpkGmZDVnL3HIznlmHuv9BLU3CmZbc
QbUWpzgNCVqorOm7LnLCC//gnxB/9XgfD4T0GqfUyi92a8wPbM3/2FFXnKlk5kBTunzVFxdenq+E
EU2SxsOfuZ4MRi4dp7LwGXvEjpVdxhbtvxbpOyWnckduUPiWlWFzLRP3tz53zENBciuG3kyVsp6O
GhW52dTiZjJvuXUAy1B9m6RU1m1FCiDLPBPKFPv9SHg804KS2Dwq/Ka95d6brPFeqEUtnFj0sqrJ
4nYdEXkQJiAr/2eeq007IRSbo3XP81vDAppuoS0nuPUm15CexxLJq7zU8GlRU8/ayZTk9f43dPdi
z4ap1A9b32jxvSfTF7DQEKG8Ys+7IjqHiN52zX7dgqXaYqvRb0pa2q2Jc43sMu4HXI/DbZ4AnxUo
tgJk2Rm2dlJI19+fkeM/dBymactQspAGJ4OafqPnvX0JIrJ2mSIUwAvovnY7TdDIkGBkSF36ZkmB
nBsvlLEnM4a9btlF5JdEm1e6DZDAdzO0bEtpuBaJuT48mWEbB23wXxk/lkfRlz4JKECTt18IA29q
qsM6GkiWgULcLhQKjYgJQJPyCNw3xSPWdseR9uIJeAdKVwqhA6jaDIQvB2+92O91CyoogUjkgyxf
qn6BkCoiz+K0m/DWJRPO0IwRLoyMIqXt2jFti5HY8X2YNZOluM7yYx4TtoSjyLtS/oir2pquSf97
WVavQ9kx5ZnN9BHl/A/pA9NssxKkL9nCw6d//m5odX8jQ84glj5Nd9BAanebaDI7FlX3mSs6Lz7Q
p00z4zDoB93hwsr2BFRKlrwhZbzTUtM+46w55yU9sk3rf4BcJ+ylI3RUuCL7gJnI/T4vUa3S5doj
dEh3vSenwE7UFLhxN2wtC17JtGhjSNK0LllIXnPTZn/5MtQPa40Hcg2RVWkTz+IdB3QO42jAc+ur
4g3NOEHoecZdDSDi2yStfuelerJvVf2biCz72eupfhoTuqMThpfnpDPjMq2/YbMn57gPL6XVJUcI
xr8wR4nkaHC01BWup5qk3ms6gVU3eCScpeGwLrl4ZPBULp5uol7GFmTsBpdE0G65o2VKaRczL+7O
2kEvAE0d06w4jM2kf5LB+IqyJTuXC4Xbtf3fDTrmg74QWjw+ZEvkMA4njWlTzpm49tVdg5oenZw2
Je2LuR4pCAUQZA0cUVWGa2HGC77VtGvTG+bOwlxwqLWM9HdCoClfp0fOnvcajf15zNpP5TG1tQYP
wemy2JndX2pcc5XJrTo0TIxQKGpfE59mqDDrH2xc6aVoww/NxkU8LZJEKlcW1zx3pB0GQzh9oFnu
j35aoW8MNQW8uyu2RYqrY/Xq9IuYMA/Tf0Ss3kqqj6Av3KvD9XprWtXLyoBE2MTGXWmkzQ/xPzlA
7mva1U1g4JrG7WZ/Z+CNrrEfd1aB32xojTAAgOsiZGjLozEjfyxjgfAcy9PZhKdxa/DodLUSLtT6
fmuavb8HqYGcPwfKA8BDFYEaSmtPEN+fsJxCZ28nebjlwKf8ntcMWts4ClhVl2TRgWUyRZNmt/ku
F0h9Gh1XQ7UsRV1RQdGEhvDRWujjFtMDNuKMwRQFTRc79sWpS0a9ht4jOPYJhayZBNLqdi7UWeCm
KgnOcy2a3NRB9uf9Rs5rXjIEDZf1lUGBfJ5W6s0onn1rNQeGnfqua2S/Y+ZLJPeI4n6GOggu97fR
YGGttXA6lwKIV9zBwalQBTit9WqCCNmEMGkOq8RnXZiN1lsnJdaRVts2zSbiKpOqNxH8ad7WheWx
wwZo3rpDPrvd1XJ+rjZqbqzy1uPNu5Bc/Uqlg44VpR/Pcxu9hCKl3rFUdqLSO6V25z5CEqPPdJEb
bhmHvqotgNriw1c4xKw6qQXKKT0PatSVDZm+rfOTEFvA6lFe90BYpw+dUKDjgq3E+83y9So8dBaI
cn0Z4E7L4vspFjMkoVvIH5XYW9l4rCKD74PvlGsyCp6Nz2DmkKDPQDVSsp1ovfdJn+BkdIycwKIY
D5p7ci+E84cpa73pl+Gdbw/yXnvO2aui11ob1Eu+HOZ6jAPPbnQ+obm/ZwrH9qe89ug2dM6/5DVW
1YxnGqQ5mKPx6Gal/eG7UAc3eeWkV02V313XHZ7+srSpc0lmuC6RCGrTTe79MNt4X5hD5pRX1/+W
WCjcsE2PRMvN7eC/hcQKsakj5DiaP+e3dekx7V/jpB7BgYv3aNAinIGp9bA9HgkNH147Iktrll5k
TzP8ggbqdYwRiPumrj1RDtIFCZnV4UK5rZDw1e7bJolBLZ/90hC1n9EfFc9G9MyhXTHuI1xYgcXV
nIm7PZ0VGvH1m69CqRgms6TzNB/03Pgdzz7mJAa1QTnG4CgXSxyQce9aI2agaYEj/9n1EmF+mxc8
9XV58zFV7Ye6JaxSuu1DddZVdo7cjLA3T19Xb51sgWtHTj1nFji7BQgSx4yjpiy+MPbi9F6OcJD9
cVCagg9LAvKxzC2xgzGPS2n5Esdxd5kN5bJxtM6pNJP5vlIBDLt/YsDRhrS9pZb9KabZuPy3dK1n
XPJ0GSW6xU1D/o/mwRg+wJWRsdj3n7jrJxQ8+nekuAOCdy8jJjQNXxoDgHHWV78ZBXkBKqqGWZ4X
HnqGf39NFIu6r9wLfstsx+NHf5b4VOR9ov4wiEPBwrwuQk3eGUv3doyTuUB+iUQBWf5GB1f9kvV9
/VnXxTX2+cVnScmU3VbJXiBqfxuoUbmkpNN3epDEUMIdyjqU8E7ry4VRWSUvA6kGdEKPceISEwpt
565bGYKZ5RWzQ+LkGlIA7MTQjnIx02ZapV0MopORH0Yq3xopc5lVNWiUPrM0ORXxzRa7PPFalILc
A8CAPy0UhgeYn8gdDe/VIfCAC2eJAZHHu+XyNE87otrAdPQOMUvLsr4yyve2jTAT+P6N/ZOiYXJI
keD7OHFZhK1TwKtQZo9ojR7r+lUhTfPGDAlXU6xdxOpTXhbc+KiYuNhvaxn++kp0WFIeIB6JCOWQ
FsfWxdK64r3vSLzylPOZJc0rPG8+2UX5MomEPGty0XeJblR387g2naNENS9l8boS2+lEnZmAyJOw
arpaxYD1sWSmuUot3RXWI2lP2IxlGmZBRPP06oG5O9nR8oHcJhB4yj6tTtRBZE3hPl6XUdZvsodq
Y5bAJt3aVmgrBzRy/BImnHezBXjAt775LUpaL5m127+DMjIDY3YqMjvpfsOxjMkB8wndwvrpf5Cu
VD51O69e6sTFXobd09d1ellRGJ36luewidD4O21RX7oFIhOaNi0RwlhOeVr8ECkJnXZznoZKHgeT
mCUKvoQDyfVPjbDxMtOyR3zFb/oEc/MlmzTnpJT1UsrWJW4M7yoeC7ZskdfZaTTLnBKXeIANk8qf
/YRbmrsDkrKls5MqE1wUczI+8Ci+IsRgyA2QsE+a250zItrXpmsNkvcwie7/CDuT5riR7Qr/F+8R
gSExLbypea7iIFLUBtGSWpjnOX+9vwT1WvZzhL3JKLLFllgFJPLee853Hl5d/fgsaZnEDEdpmI9F
ED2IuABP1OfXrpnM1UyjapVohHI7aVjcPbWUum5d2/yn7NCfFmWOVq/C+g5yKX9qXKM8gyJQI4U8
siEVFPh3qENn9BL+dJuaNuRYgq8Y8QLPIThc0aZ2cbJ77UT3YU7fiyk0500aR/OaI5jYVLm0UH3E
sMyp+BJ2GS31yBtJ69/dbzs0xHn2f5KU254ttXjK+Dz5tWKAVOG208YK3Bg7weVf6obxowLczTPn
XyKHRd/w2ShtHXTXXTm3E0agoL5qUF9wocpXqF/cA50tzpp6/iwLw6qOlgf17daLO9rEtOYvwADz
CxzfL3k/9HurgmNR2gxs7mZHcjgCpfall2Z8ZpsueN4YZFxM1Stgo99yzsXaIAcMiIAFkXIJI4xf
ZUx3Mhn+glIwrcqCDzhz8+CWd4jvOslhdkgc5Lq5VKT0yPjed8W3X9KRl1wBlZaFIFb/4vpn4izz
65+laU25caiNUqRrizQkGimkvAhvRo6M9tIIFcfr+cYLjQFUN1zRuQPRaHLQyGAXIUH5FA/Fc6+m
cMvCdZpd2ia5cUxxHrYakBItkj4msbMyyOFOIHwSDevhVsxNYNCsdnnKZfVxGQ5PQnuzOCfCFDPu
Paf124CQ3VtUzi6x7zsrLH9++gcwmBvHkOpdKCRYo4n07GgFuQx+lL05IaePSJlSS00TFydxkLO6
zo7uNBg0tNUbnfEzhu9yfB+J9/isc/l8+j0X3SM2e7Iu5nLC6D59IYzL3IlxyM6JYpKgU4nxLhUN
k9OAuMMh87bh5HgHQHG/fTMjHYUjICrIj7gHyXhJr2ETjxhQOfZjEusB1jfhC9X0cfYEujprwmg+
DPM1r7WfxHYUJ8OBalFx8nJCYvXYfqsTGP9BDHiNQUn5UX4rtYHZIWp0zkbGGD7SfecSPWNl9J6R
oCGcnLCrDn4LqxH6W88E9cW2pw7aYXgVcb3FKJdcUy0fVcrseJcYtHedhv9j+d6EDuZTzkcjCK3/
P/yKRYuOgoaEVOWz5OpvVkvNBnMZ85RaGnnN6O+eNEtlj6fl8GG0dg+Lh2lpjfedtC6sy4NxTw3Y
QxH2yFvQpNVez+P62kvnXgo/feWpD15fxow0Eo750q/yW281wZqTSLjTCEaBHNbnIO37uVs3tVm/
DLn8KfQ+W9FNQmqnhpPeFJN+yeygpzrbFrmRbckVl7RgYcun/qQRY4JBdJE1WlXCwdYj96uy+Mzi
IT0bIWztGE2m7brMF9Bvcy7JIf+M/vtoToQKUJau/pR/YIuw7iQY1AYf41zFA36doSWj6gA65CtH
GISUXV3Wzkbq3XDDsW5BMhbeWsYTxMWlFqoHTGs5uZTbVAEORZ7tmgh3m0VfcN2beb0NlV9vWbLK
by6OHvyAPWXt6y5ObnamDKsEIEgZAra0gRT5GP+fliVL7GMy9NMZ9hUwMbaq4ep64QqFMyJopo5n
aknvXHI02yYm3stkQvpXjy36P/VqWTxFoZLWKDeGEtNbavG5Tkg3Tl2EaUW2x17OM9dGhH78/OZg
TZ+HoeUYFIfZdB5Uu0pN1WcjwiMGienzFQOfaKvx8TsuVp9EDTz/ODCk34qVl7iZfPMKRtnLr6ET
GD0PZKAsiDgcWOHKQ3lwWJ5cmZfV4KgDjKHplPChWOeuCMbbsohq0I8oCJ5jv2jWsxEKxm9jeFkW
faL5PaRcOGpSh14kPJMLEJ6FWhqv6U+peQjV0NgPW/3kuSCLVi7SkQ39I/xvA3jpqSM1IEbitSF/
l2apOcyoJtBqOpWXgGVo2NjY+XAfAWbCQEMj7pjU7safp+jsqgU0Gc79VmvJ2gniV6uDXknoLmJs
W71EyWOogbK5dtC3EftNXY4E24RYxuC5bLyX2NHNDcgsNAz//Mfllds5+e7zGBsRgMpPdUh0MHJO
mDbOfpve067p9nQ8aHONk8jOdDRdsgCDfGMpp4GtlrFMYXPVtKRFhVqiq6YrF6Q8DnBLbsDKaRs0
ETicsAbzakWwHWqMsA79sy+MHdy1g6ToRWtCcyMbZv/S9fvt59g/D4hIo7pUQoDIEn8hR2p2JtZm
fn8Wo4+x9w1hunOK6EdCuEeACRk5NKGcLQaCumRyx8TagZKMKSpHTCWn9H0cYqpk5SEuOBDbCXCA
bvEWJ2F0/nyoT3H0mJVZfFkyDDUXAmbqSw3vbF/O8ZPcI+/DMqZVvTyXSSahVYVPLhlq+8XN6Cqy
1PJqcThqo5MeMC0dGBQ5Jw+E8ecisCxjmQrQAvCrWpb+e0GbAExXGq/KZPj5fFsecsvjTpPNGmu9
czLcGJpK0rSnkrt1+SpWSAUZmkTrcgBMVWdlUfIUypTioCyyq3o8LOps3XbU3aWRLAhw4zBoZKcb
YNkhHhbjAxTAQJe8m++hf0coVq9N6DVbYSTRZbB7ejQ2vKwTRI/Vvwki6tniEmGwtfkzJ61LoKF+
5HwbgB4efXt+j5auREPfcYfbWOxNeMjb2gEPPbqW9SCJUzwgAUeMUEo6mi70aCaAxw5pAj13Q+4q
PnKh3E7lZJWfy6AsT2gBqjMXLDsoZ9kNfOP5sixNI+Vh6pob+1ZCT6vjEVi657yMmZnQndksX451
r211Ku+VJ/BBWsfU4CFREn2F2rvO4MqjBFPgz4qwzKo7ow7lTgG0dDITkFohwCXk5axwbb9zntcs
GyXMOKY0NVkMZXoqjUh1K9vwuY1bBUkbr6EXT3Cw5or4egSOtV+nu4RR8OsgGodzUpSfBpuGPyJ6
i0A57s6MMoXkQXW3slf3G09ybPnT419e6Q2CMjnjKfrIM4dRmJVOZx5u03lUqiXHLowj5mjsF3rG
c7+9J8AOkFnk2PwxIz61GET2gP4nJmm1YkeBF2rgCOKWwX7G+3VYvgpd62kKK4uxbSKuvZoxR5XV
niEUbhYbWinm3660pCju7LYdGmnrWxg+h3EFmNmnH3hIa4QLLtyyTZN65n5oB9zH3gntvfNcJ/QD
s6z8wSO73tRV8i0teeM3Zc0MzPLYXDnI9c91iShjfoEZMFyz2JpeyiEhr4SW0UHv6Z1qBvI2rPz1
wzDcjkmLbKFXBfmVXJXNMuhYRh4EZ4xnP8EogevFjIMS3CS6mdl9I3MzoydobIJujYR1JK7CGMs9
uEJxBP50LFVPX6rSXhUxpFeE+toncCHJA9Djimydqadu4IYkZs1xvVs0PJ2I5ovXbEOXikuaNYlN
rdnd2g4eFOxBbVf0s3FBBxMd5ve+m7qtS9F799Vi0KnDtG0n29YNHjwvE6Ko6+lQelB1qjjaERos
72PQNuATGb5BDo7udGhYKlBklZmTBOO391LVRA08bB5uICJcHlE3n8HuRubtl8rWDP7fPek4MpvW
JRTQzKkw0UMw3laVkJdYdPbZMN/HlFmwoS6DRWWw6A2mtv8VxXF91HTHQLErAQN28JxhQjrXdESY
4xq7YckrSLvXdnaLZz+KAX1GOt6Mtju1iQE/nrMgwD4vZpql2Z+zlWXAMpTE0xYOvmGmAHAP1U63
0OqWY1VO1U81jC8vWoDtauksqyfyg166dOCBVAyvgkJwQOer2mjdY6H5WGEMMmRuFNjG3daYaOrJ
l3JoxAdaenc1Ui3e0LV2RKWjNYmzbGDOSLxKH38AR3+VhvKho4N+uAYktrRE7jMruzSXm4bJBtFz
VGOcTmbzB9pPfV/VYQmfTup3vxElJMS2XS+dJmR/8WfPKbPDing/29uFU7NPIpGdpPRjFDEOm5PA
zwr2WSHiFjGXq9sFSj35qqtffnlDKqXpLAAKneb52EoPXhAh5922NA1M7wt3Dlxpfe7Tape63f3z
4AbAItnBRaE77YZIlJjJIY1VaNJlEf1MwR1OBQOtuj4QduPsGD08gd+YiAEFy8xZrzoiJ/wWMTe/
08itt5zc9IMhaGs1qeScCOHEWE9M3tfLnC8sa5Q2tbc3Ou1XHKNeH1R0oT1H7mbI9WljQ9UNHaN/
DziOLCS7THXglle5asPVLojLipko1epwWCAVZuRrqzEYgSSp0xE3x66Ox+y8FC5LCcPo0z42ZvqU
jS6dyIiYUGl5BJlGGg3iVKfkpNtUrIAHEHDcMUaZ4w5h0DSIEcmjiyreoCHdhk85bIWH63Dwp8/q
cqKM7FMkpX2ikesqaRrQMRngaYa1YuX2/MredvZAoKypl72XORLJk9aOGyAG3ktI+wDvo0v6m/JP
L2CkZYndjziMmeylwzscYO8A5XpkAsrFeHPyY1mqRn4qPmoPV8EyuA+p8IljaLNV6CSAb5to22sy
3saA6d4qx/kg415uE9fg9yAD95MmxuTKu6hpktUgFWs9iZiN7vFh4rzuiEG7L4uoWn/lN3Wyw73p
bkZLcIkLaH5wF5HWjyZUDGZuhM7zqkxrmH+jvdY1g6eJdOUR6xP0t14vRprpLZ5oeHz73oZG2zLm
0ru8uuu6/+iSEpMng+XP52ZTFRhkQyl3jvDMre5iwfLprD3exjFAo1OO1WlawJOV1XyokcdNjoZx
G7rB31RE1kMnW7uqAYkPu2VfRby64JmWxZv68UD9FK20PvpJ+o6z+3zeR05++r8TF5aop5JDIZaZ
n//5H5/0bNsU2D9s06Bk+Ldcq8RC7zvOhr+dCwriuAizOy791zyQRDBSY2AQd0GSL8NSUjXQn6Av
oWjxThyn7a1v1j9zWDgnX886nnbRs4kY5DYZMDNH4XANOyjmfbbwa9uat5l4ctRgRXXqewx4GUh1
fzTWi0FsbnCJMR1haORChEaIWZ6XRQPCvnHLJlov4ReyzQ1Yy2yoxm0sAgLLVEgH0yGyeXiSAaDj
odlybGEYNWubogRdYJX611aNEyXYoJMLe3I/SVT/WeM+dHHsHE0/QXXGaTnFGuN/tkhzrP8yqXrp
qDnOpcZ/e+Kj6tayJNVHeNm20If8uNwQhvHyf38q9v+MIOVTQdvlWlT3wrCFy+fzP5nm0huEZgKJ
3loVYvXMHbYo/jtm7SxFPdq7MGAiCpDh9/cMyKDcOmNwWv6I30b9Xf1UlgGqy9MwXnetZr9mXQvP
dJiy3aC+7NhmDsmgGZ//1XJH7xLmWbjSlcVLzJp+hW3/HFvMXzeLsjgMEpQ26JWgo6tvLkEmyzeR
zP/zTaxpK9MGzWgFDTcctTai7Kp9Wubyf763bK6d2mGX71nN0OA8Z3S//OE/f2753vKHl+9FulP9
P3GYQuXd/ve7gJwa0xGWxQxNR2n878noYdCh8G7qbF/RJhk50B9c4AzrHhdqP1ftIxP6zyJsXjun
GSBghlBTJRKSTeRlsDzr+owXaj61JVnP/eCwww9IwTJdUdA5Z0apWI8TioKOzsLOZh9fdaIAIhNx
kCdG2iGCwhpx4EP7hFnA7k6bHpNWPJGI5OFOYUZM5z4cslOaHEp1kE59vV/pkQPzFPLgaXInbG9U
IAz42q2vAwzwoY7+P5uFyb71v94owuMtgyaub+ieucTk/bd8FmHGPcdoK9xrcI33qfqtl8WrqT0i
Wwu3y3knmSZ0RXDFIg/rtIWjaXGx6cF73I7js/pGZIVgKDyTSJTAbKCExegS4zbdIKqSDwNlFehl
WJ+9jpbdzeqrM+O7LvLoh1QbRYOY4zh60+8GFm/c31JytvqDWRtp56wahz5qS/U9NXCoHFvmx0Jk
P2jZz8+mTiilhynzwm0RAX0Ynn2uBFieQnuOMNEA3VxaC6FGLkJtlqflKFWo+a8V5zBuIh3AU5Oi
Owe5ZaJymAhbX1Q91tcyF1SrbQ8jtSdSEBIQKDlQIP5Gn+m7jUE33UgJo1MF02dmDoieyCP6Yn6P
wyi7N70LWBUq6ZbDFLHDZVlDJmMenMIgX5CIeljg0sdSttLVpsbJvzjGjrleTqwwgNytN8YD/1JT
ngy1hMACgMjZbKSkrBQHbyz7feODzXBy6ZwSB6RMmDr9BvduBfpuO0jdxaWMSdHQHHE3PCO9DZz5
uMaGO72ZGGl7Zh74S4e7xJV59HTjl8TIuud20FB2x/Pd5Aiy2ERiQDvAvfRpn9e08ei6jvsK3xrz
6Ji0zxxJXmWzh/g5OOBa8dbcItZ2YL/SleUAbu5lBlSw1/0jlOg9isXw3HXRhky29mYpUX6cGnsP
0s1+qoNpJ4uhuRp+szUNY77Vbp3vi+h7oZHrbJd2e4fSkqwCOi73NroSRrS2krb/G9jjD6sgc5x7
D7KwHfd3CE5MxpHFtsIA2GsZ9SNwAmxd1vtMeOneU+1VWGN0aiuj9tdDav5VlmUH/AZBQVUDAK5S
0jz6hgmtJUr9VFad/RyWchmnB8AntWvE54V0vi7vENzuNvDso2O12qVXCcuJP2b0QagKogm9f5KP
JKOMERT0Ee383LU0q/EhMC4KqORGvZD70WhguKWMKtowZgpo98cu7MaXPlLCjcB9Qyaxq90ivNCv
Is075gbw2ZeWJAvNF/OGo6Sx0RW6vWmDft9X5U+Z02r1/kUzSn99nnAgP0LdjmbyNYqpQe8XM7lj
auThLzkjFZgO89SeGoX1WpZFXYJZ/8OXwtk5U5ZcaguQd2M6q0A5Ba27wWfzGHn6kf/01tTBL6bK
D6dxJGOZiqaNw9sQTfGr42NK1grPXNtdaO09fvUVj8cckHj2kSoZUI5uai8Nv/5BB2xcL8ypziHn
JMaKukW7WRLVAjQbFXiyYkwpbg79jR1RWxqSRibqrVVflgPGsrjOMB1Lxj4Qw4LTn6WGwhKV5XxY
GoSZmw57A+20qeQZJLngrEvoy2vOhwL+9XQ3usys73Appk0YN/PeoK+8DnAmrDEuRLtB9cKDHhy1
GykfsN2Sx2PmMbh+gSHoFI0/x7Q0n8XwWg7osuGvmVcjMl4E2UYrpF01Vw/mRYiZJCSPhMR0Qr+5
ZTA8DwaQHxSLVx72LCU2vjG3OvIsEkFOiPara4hB+rPUkfGl1K155wwG/sF/FtTxFpREr8D1FVRk
03reR6Ljfz/4QvM3ngkXBRsaSTZpM1oHnWG0ZBaMVn/yMgTeYG7fkqjtdyaiu9OySJuHwZhQLk0V
duxYSZFiz40oxHVm3y2e7IZthVIfBJz6cpBkhAlcqRvgBUWJG2vCqFvO6A5j7z7X1gFLSX0p29Jf
tbQiDr0TeM+SXIBZRW0WeXJmV6Itr6QxzOats8IfFkB/jy2YFGo1azj16lXtoa/C5n/Q0ZSwBYMO
x9Z/i5LoPRd+vx8U90kopEHPsJay1fwYe/9N5BCpqoguNoLN/JLQnd1DM9Ff+7h6spJ5a8/a92jW
620wv5Ly3O9Dkr7QGcRn256to8n+TQyjfdIU6Z6k4JHr/OwbpDEkUSVo2shgY2Dqg6o0dTEPuqxc
EagR0zaW8a5ROTyGaxCTgeTGwcWYQaWumvniskeAUm2vf1hqmS6Q7hjFXkb7Khhfm1hg5ml5rA+6
1hy9xjQuRKmgt0yxPRWj8ZXU1h8zAz8cBMQyaYWVoOKnYaZl3tVL83kddCNQikZ057IEW6izgW8L
TSUSgxeVUkWNsvGSl9ZAdC3ce9ck3cPpewQDziGLI5DkoJp3MUOtB+BoLAQI0zYQH0eml2TBkrZt
P/UCq60jjLOoIfh3Bm7osPhAOzena9JX3paBeiPGZLfM1+2+fq8i5EIyLZpLx5u1oSf7e1JldjGb
MPPVqrwT62l8hKXxrS4IDWBucely+pB+KveYojcEG0THpcCeqg5ceMgNq4f+I5C0SwFtAb8j/xJl
cY5baWQTIZVrvew3yzKk3Vtg+VVAtvzrYjvUXMfdlaXxA8Gae3Rywuwrnp91kVuXOBMc440UhN6I
A8OLARnMwQQYcSQipIZRt8ZfPG1cphJr5obOiTNVvLE1J9uPrTlDLrGzswB07xN9eB9jAdWeAeMu
VFCo0VCdcx0/RtdCY0tMK/mEPFYqaStMsqOt9JwS6cN6VI/oBUNNW3BiWuy9xwUK98Vmlrkmh1L2
cs5YnbeXbCfrIawboNNldgyYcdlhmz/mGY+ebsJyG2X2ve6wLS6ILp+Gej0hVLTmyH54o/uz7ZjU
1eb8zdetW4J/G7rPcCK2hBthSB/gx4NDMYQQZzO5o5NVHUoGBesEwPhTmUfylHbFPZ/kdJSmGZ4n
tUSU56Yui8tiydZr75mAZGNvkBt5xBa4+YMXbYf6B+BsXMwuLosmhT4+qVDCnowRSqRg5WoE1Zoq
OLEE7LArR++b46TTJVDtp9osECUYGxfXrd8ZV1p9zU1iLtiUGbaCRfOdw+s7MPZQfPu98OGlVH2a
wIBEyt0XnCutZNTwyoIXWSpnLwMMliblahn9WHr8s6FZvAs7xAV9jamysRPCEG37aSCQc2PD4t4h
Ao7WmoZ70ZNlePH0eZ+TWvCuWS5S87hMv7RR8ROUJ9lJZKE0hRvgKWqLLTY9RiNKQ1Q5GEtRlb3n
tJFXXh+eNHsejyZKCHwWgAE4trsbZ7L0pzkwtA3d9n3cRgpmRuzXysO/kbtd/qRlsJTycEJwRV7s
gvNCqwFC0jRJDjZjFPijfhP6B/4M5iVmaSMkvCWQJ5TGuUXygyNkAogrmUJpgwW1npnyugoMRp1M
Cw4pTZ6dDR6VLMJ4oHvHmKi1SWAChaHYEYzcsyr8oaFuWjeczDkhITFKHUDrotZxEpGOkiWe/RYb
wXOUB8dWTabjQsqGgbR19YswPfhh8RXpsUWSMYLZypIvgFOIB0gimwRp4Gc17ftWMY4Kx9rNPsXK
QjPUS09XNCMJICJPAeBw3Qio0mAF7F2lxhvMNmHdFxqB7M4dTeh80J3UvuRO87Bz2zzoqu06IkE/
uXgThWkM02rSvlrcsTu/sb8vwY96h+AyBg2qqdiVVEUtIPwNqTrI+6YwzAB/NU+SJtylS/IEWSSB
b1M92YQp63vfnrxrUlqQcmnPbJG1L+F+LbiX0UwhxpEBtclI4emH4heUuBSE7lPkDvHXtu5PzBXj
rZaK4dC32rQucgmSZXJ0HmlFvLNnc1O6vUFnAdml3fbboDKMfd7nZ3Yw9yrK+m/mMJQs6DLWeYNB
Jh/Er6SwxKUeUroZ5vCCnZt+HU35bT1W1hcP2dpMdXgRua9vE6v/EU9auDag0/G0AidqljRXsdPt
2lIvr6HNA9PUoNKQsX4oFeKp1EP8ABMMVx9mFTrBeE2SdXgu5jHZWFlfXCzw+mhG4UgsCz7FTR8Z
gpuAOXCWkrE0k/gDwgg31NC3K/yKEkJQebcctFiBTWYjo8d9x1jnGWT+brCaflej7dlqXltv+4q/
yJfGvM7BGTHCz4dLpTDBiYWgXQ/CIylTMcSPLxibIZrRWOcvA9kuQZYZySAPjV7oJ3rH8kSsWDb8
ZaG4PIwOxLa6nJIXFG/D34w4ye4gvumAy4VYJ0UvsP3py4Aa+CUfaU5g78sL+2skXrFPPiCVbBYZ
CGmIOJusBHkKw8qhqP6yEYog2o7lVaNjvBGDB5E9GOTZdHvk8KH1GkOkuRLRNMMUSodDlzs9s/Ig
29LnRYuDjyN3hhd7pmVXwpqDhd1/byDfrL0GpsUYR9lLUmMg0+diWK8ZPibXXi1pS6ZgkrQtpgE9
XPHw0g6ZP0Brmmr7eyIF/y5mGZehNfv90n13B8jkjgY1VSiHSaeCTaLEineBJxG86qXcplLYt0El
B7gTrRufSLAd9cOmqZz20trsuOoyWcZ3BNIl2Oa9u+V+1IMZcT2BWbWV3wqfCr6SENNlp5YQa97e
0u3vTP4ZY0w4lOWQtutwjlN3NZPTiNDGZK6ShilPKWYcKYqAjYflALhpzmwqsYuT3hLqZed1/SLc
+IdJROAhHwbrYvfDl1QjZIl/Y8cP+T7Deuf7WPrmUxwWuyZD9KxD5n0KMGgQ7fuwbZ9wbouZtm6T
ucEOXb5aMvQ2cWU+a4rulXQExbWduOLVMc5dlLgq3m7fR7SRcjXh4uz+xhvs71o1v2b+kmxkJwnw
dpVzeFkiBIdTVnebnh+40OdoLmRyCYyQm9Ko2R7Ng+ZwENa8vL0M6C6VaXZZSGiZd3UUorhSwstl
CS1SyEJrzSWsDR2DNmmOj7DDh72cPXhahUxIEcPJOgc3zVIxIeHpSYSH55+A4aNjj8vqWnvoXAY3
9re0lYgXilMzOOYqSEHVGSADOBY7ovlrcjoFhtQMkobhRJx0VZosrzL/wS9YPbQixw+O4yLU0nFd
cDBgro1HMedAv8K+Y+16EykDeXp0bb0YKWCRPemECRwo7kA0NETfQWf4Wate9HLS0BSmuJbyLERU
n/pcP9vAGO5Z75Nf4Juv0sW7pqbmy/zcEISjJZUFrkKJ64cYK75mea+6h+a2RnG0GRyikdw00Y9w
xBHkYuGWjvKdu+lH6lbfonJKL6XVxO/Ci09/o1PvbpVXUyw0UME9wUHL0uKdzAPgFHb7vjxTCg0I
Mycr71kwP5Veewb6mZ6EYVTPKL9cvKrkXhbnoUm7q+e+4cKxj1Ejm5zbcXoQxE2cRYYZjAdccDLM
oViPBl64P2RYs0w7ZJDOIxI2xaEtx0/NR5ogvdNUhNpy6AS6yfRxKedFEqx6NfMPEjEdgV/elwKt
K6uPVEYwNZup35Mtde04WORKrqar6tMjJHmGzrkw9+we5ObcYqlIjWHgwBp+WZDVTYpmcgCPTYoZ
YThjS4VAW6rYNgQa74w+9R5lSdClQ9zpBiVHtkEARqvMh38Q80AIVCKnbTg93GtKjD2QznYrVT8R
yJvPr9dOR9/7QkIoY6uMKchyGIBiieimqa49OihMFl5Jw7jRN6YfIl7G7YC/ry3seFuhmCY8kcs/
thylkIEGOFiiuQYa7bSuGnmzu+nhQbbcRvzD+LS+xeP0vTa6maIQigAN5b+6liAiLuGE8EF+tnVM
/TZ5+CBDL9W2UddiQQQYXWnTVyfOj1U0ucf4F02b4GyDNQUiCk4U2NiPxCdryPNobPWjzi8E0wUl
iry6/vCjtvpjpMRBheGsICBUpyS1sl0ofgGHaC5TWRTats616KnT0+/NyCY68kRaSdcIbzb+pxrG
Vuo58VnIhL3NGkhImO+FxbgcS5QB16iYudcaCCW6HT21hbIqMi/fpVl6dAKNeBXIunVFtHGXD+Wm
c3jbauIrm0I2eyr/YSO15NTPNjmd8fSdf4q5ozbd+mIiKmaM2qvelB651vmeoNUSqlmHF1zviO+I
O7GKjo66X4Xut3viPjhiLc1YuoOnFCYaCq2WiMxzUtOliNMZPLcOVyRp7x7UOE5HfXaZOPNc9Ia2
RBzkMaUwPztGABZHwfCVans4F6WgpDssbhdBOXzk8CzXtQ3oDwfKsPU+JZtM864gqL/YbThfLXP8
GvgRXZpamltPhQCXff+imV12MGUfH+swOC9FEOHVP/1y1I5Go+sbRkOEu5Nvns2p9hGhlIO8zzsl
EJDq/O9khO4ubumXtR0mtsKrJAre1tsTYPaoibTc1ymyWhBuX1qT3gim11+zp7Xvdtm/01GlGWLb
cidVazGw5L1EW3M0U84ClmIc40eTJ780sHVHSByYHPv7GInFbVkKPkEJBIVwjXwdJbV1n1rdhCoE
uSvTGbyPxvw3KKDkpGW1daMuX2OgKq/QfoxtOXGr5WgsVmE1DrS+OVLotb6bhzl+jBrWIZ/h+bqJ
lATfAVfJqGa+pGZ49TR9OsAxLy9ZJKztOAtkvIqY1SCW2Hu6/5Za3XjVZHGITU5W5OR0BySmORgK
I33Oc0GhGEYk++hYwTOMRjs6rQ6V9LPbwnTTrJmojKmxXw4EIT6HAZ5S3n5Sq3I63DOUaaxBpIQ6
QAHCOEFSxavCPE9uP96WeGYEAUcQCQaawkHfUygwezD5oNMhf8UZieABN2mSMHVyo0oZtxGK1EZ1
JAH6FRheuG12tNMiFI5K3FjcAj9Hplfk1SNzyqtHbI9SXpHSarpgsHTD2gSpSYVXJuNT6OVfPLgB
u0LywU5KAdt0/V+LQA+52D7QGcyobCLY8gQuaWCdaXl0JxOB6dpPgEco/8PWM/1XfYjEPgbmgZcG
bwPqZIxbAR7DEio8eevoW08La5lRGh0XUsT2+kwFYiN7mqHRotQr164vhFiHmouo1oHDgWibJ9aI
yGhZEA41hxQyzJ92zPJKdxqSqgKsAI1LuuTIEOuQNZJAyOQ583X768yVk1Bebobxt2wP7jhp4Dnz
TpS3ME49j8EDmUg6mSInX9jHHjPKeiw5xvod6LJlqRNSW6sBjfYi/zD9jFie0GW0rCec0RstxS7V
jLtsOi2dDFsa0wE/f7fCRj5BPRoocp0CMwZTmgW/imacpIw22c8FIyg21usU5+2drqS9F8J4YJgE
o+x5t8qa/JvrxRqf6IfuQYG2aSHhWhDiamvmdy3Fz1PkeQCVSxMvpLCtCzjYG9QpWDJqxfFUhW2q
StxhCl6tQZ/ttci8ajfrY3jzSWPYFQUg7j58QZPNwcrWnlIbBVIeyjcFXNxbYcovovSUSfIFZwZQ
D19LLy3n/50/B8XFC0aYFWJ4ShNonkPOrSF9FQWTcvrP8vJbpWxAQp0nllfTcNYXFYcakQBJm9jb
cVeB6Dy2nEjuZMxm0ERlfSboZ3ihKc+7XDCmQzE1EodLsPcUxEjyeyyQbQYywerM8TJy752qxN3a
6IQH4ev73jWDhnjQwGUyp39t5ig/d/8sEiss93BWYVZLsZB9OmutAqWINms+DTvrjTAu60FGrfPc
JNmqRQIqrbK5eW1Q35ZXnWGv+hITuQ+mskarJqIVmhF7FziiAnAype628WmAC+hfVPJBuyeRJ+Cm
YoDyj/NT4rIn6TZ/+NCSDyY5b5MpgNgAme+PpUVEp2c46K1menNxNKb7KR5fR1ySp2VpR4JRUjG9
FfBcdqEyYSxL5NC3rbMMGY/6nq/yARKOplGS0NdWG8eyexhKJO3b+c0r6CkjPbGRiYkw2YmAYALM
/BQCHPDWi4J80ZLPYKyoaPEuY6u3EcYMHiIp8aIBX+Qd1ntaiH2eblLKcVKAgiQ+LHbWWjXuUe4R
h2yl5Qa08W/fctdl3p4j6o0Dp+Bvj+r8+l+Mnddy40q6pV+lY9+jByYTZuL0uaA3EikvVd0gyjW8
93j6+RKq2WX6zN4TFYEgQIolkQAy8//X+laYtp/qdGjwZlUSEnHuXSYP2WAnh1OrW5ITGscVop5w
zYkwrBcaZyAKY2cP4FSW3Y4zsG7m/pSXLjm1y6qnXwMjkKfEuBF9kp2i0rcEMiJ6rW2EAMZU074f
G2NMQDdNKZQdelSj+sz7xURqYMocpOnsNeFMHV86lXfhMYuU6WHw2vBB4JyhiTe7LO/aT4Ioiv3Y
EIwKl9HZ0F4BVKj4AZSoskvdfeCr3hokZF/jvK0eaJ7/O28Ssa8ZR040DLZF0OLWGvlrU4J+NrGX
5lBwWpdMGRY5Gwwt08lrIAp21UDwQaTRRFiyjGojwoCfYm9LwnEzUtHcMnr1JyNs0v3itgkx/jPZ
To4jMyKqDHSMi0gnCaP3TuPSOEtjjUvQaEi6cqObQm3srtzaAC+PUumbA0W46gzSgJneY2ui1qzH
AvmbBbgpVE5TP0C+WJASWSIBaghFuKVKvdbjbji/G+kyy6ACnjCuqrQTFvn83013HHWE1V3uejgv
RU1w3jjfOUNknSNTvzZu5G6gvJK2p8OarpWUbQYdskFT7K4XpNRCUiGOnE5KinQrNDPpkkvklGc4
ndpxNIc+O6g2zrIi7dTtgcUt43bI21DvG07LJs7s4WTPw0MFDeunJhgTR2+Ncw6xk5pfaEoYGVtU
5owifBuyuiUCxJRrxDIzjmdNXHovG3c+qvhtKeG9gYSkm8KZtwtKPFuNooojtaCJrDap6fQbgXuG
y77cO2pOOOeA+G2LWt2qtIYXvMn+DtDoyTbS4M5VG3B+MEqCWT/kMyW8FJvwhrAh9xondrOmt42J
dbScawf02HIoF0CZD7dRi/JhcYW7kHjpei4u8cAZ9ok9PdhmLm7ibJYoZPpw5Yx4XDPNfAhYkZ29
ZGDjjA494dclEWUx7Eq43QSiVt5Wovc9sHZYhU4Q35DRZe3T0HqcwPD3q0l9wYPa+CMaJJAV2ZYA
CyrGdMwW85Khqiz1YA60i6DiIxI4JXOsHf0UGrRCB/c0Hq5N5Xt01J18l1tci3Q/8gc0keEhz4Yc
7Y792pv1PdD/miiHG5N+2Xkx4BN0D2akI/zTLfy3SHON3VyhF3UCzPs4On0XDipEQal6qcvGEPyu
eeHSXpmR2ZrKVbpwZiILCcn7kFKbRK2UFeZI7qBuu52CiozlPsISOMy+sfeN4W7B0v1I2xbu9DVV
3RUKZh1cPOjjMuAyWDYIZrh/jQMG5o6RYktrAYNRSmJ84iDNx3pCYLRmWfg7LO880M08W4Rx0cPe
LuHUPzShgRtTYvPnaO0v/gTmWPbGL6jjhlwgDOD2DA1CpG+wlujISCRDrIGUHLUFMu6jPkv8+qPP
2LArlU0P3tJAUaY4jI1FMh53DapjLsZQ8lS0LrW3pona1KnK9jbAnUSICUHCdi9I8HC51QDwoQro
uCRYUlV+JljT2WUlcJK16PArtGCdcgIo0/BLiowFQklkX4YiMt9Vf2GF9C9p8HZXgxUcDOUH0bR9
ZEUPqTP310FIClKD+WyypLzpbU6MwjeDK6ftc+tXb3UgjAdbmjlgId2G0AxSoEUbsXaDyNrLOf86
TZytPYHECNYrJNdTpSxvdbA3NO4Ni7887XTCCnWu0mUiEoXBeBOELv7ywRSb2etwwNOa3s4lpq0Z
qhtKZqfER9+PAKP0nPKQKOr54DvRrhR4IJaNre5Rss5fjA6FQ9aE6o/MeNkcNVu6cN5NA+fn6Efh
cdnjS7qPBVQ2ywchGZkKuEelpJ1xhrQpF32qdeWdoXX+1SUZCzEnynPK5SUJlWsmUCNlXZw7Zkxd
QBVvocZmBwJH7xcgT2tOiOj0YutA+LhUHXrioIxhsANjr3tyAIBOhjBr6FzMaj4hUE2cnco6B9T/
DwspyFIV3dEYz38tvhTebxo3G+IBpVnpATBzDe938WXc6qCqJWsOnQSiFSzQTa/0Z8smk/33R8su
86eJXL4T9wuyCFUZftnYhdlyrfX3casKsU1YXmUvxIGKBbctPcLrRLGbO1+p2lh5Co9blHzOqClo
SJPPEKMWqTIo5w2YnyBHEZVpQw1ZilGIDl13O+morzwSObbL0qdRBpCb2NDiDy2TgV47NU18pgkj
n+A8476lfsv34lGZYuRtl5qu5vjrv/7kTP13eaCtW4Yu1Ydn2tymflcTCxZOpoyzfi/Qo6Kdmy62
2pSsgi6zzbWArUDfLU8UjvPBa5gH2ZrTnJZNayTt+6NlV/z5ROrOLNwpvm4MrN7vueKoSrFUkM6y
HBJ/5o3/2F0eoaKSm7HImvWyu2xm9SZNfNDp+Z4keSn2OgrG6LxsUkFjAMgrY4XyxI8K0Pxj8+OY
cW1M7KPLU0acYgww0FRYevOA9lO7QrJwNoaiviy7EQxKBzF0esosEI3LsWXjtZl7HI3yI/SdlR1T
CE4bDW0n7SfjpmuQeVCQwflAWkG11bwooF5+4zdAEWSNecjC+VghSb5dDsWwuG+XTV1DAncS4/W3
4+GfrzANQg4heSJU+PPY8qPLT8xxzQSJ0uh2QRKHKMdPwktRl3Vo60clwV6OLc/+2MWOhW172X9/
+Nvzy+6yyWZIx8uj9/ephuKY6umaBU5865IBqpbt9bzR8QOs6ZzRAVKbyaSyslkeBqaSvaQ0hXv1
Mz9eYyo++Y9dXJnHXlIvDGqVVqP4CB29mxvAXjQrfR1AqNp1EPU2zOlSZHU+Vtq0mMcbigzjjYEM
fg3PjpQVdezHEz92Y/VEKM0eZqSZnmLNDS9mWl/MImc0qcNrjtqFQStl1ma0LLik6FX5W6/es0kD
NY/RovlAfGZ0nBWb+z2zVD1adpkV54ALXVL37K9Imau7iUoQAj2WRbkHNQBVbIOMcorBn6jN1KbM
sf023AGqPIOUF4cAAMZ56d5Ij9moIhSKcOMf7EuFTG7rB7G1Sck/vMtUTgMpkRBmlIx7OUaRp7/+
9f3C/l12bRsemezSkYbD3FQ65q8ydwN+kyEzViVGWt9lgJv+rV1nwIKPzNyC9+Y31mafpSwXvWqF
LxvYnIAjM+zmZB+Z/oZQue/PlH2FIYqMxHhHk5diTWLnB1ZqtNwn3bgbmtK4A8k/X3Xzcdkx8eff
DkW4NVTVdtk0qjUTqBrs/3N3wDm8iiwu8Cp5Gl07/RZaqN1w5itlGe3DsPXsCwFd3zdliIS1hQW4
HIJ5/v24hV6LcibNiqy0r7Yi9i3WMuoeJuYPqkkBk2V5TqGyZIVEzDCrBZ9XpTxkUB7/Rt9t/Q/f
hxAob1xHWC5C+N++j0m0MW0HKfcRs6hL5rrmfTBgHEzgqKSISe6XQyFwoHMu69cfh+LCNw7RiCQw
UT/U6A7gCaa0aNjpv/Wq9b6043zOuOM4Nyczz5KRrGqeqDIxdpsY7vWqEcyDfnqKEbrZEcUw7mU2
xNsKXBNNaeCUqzAnC86rve1fn5FCGSt+NgJwRtqgW0zD8mzLc43fPgEvYeDS3Vrsc2CddfpV7+FI
LZtKpImKTJy+7y8HnSQkLALR0cpl2ryjuB2i9tLTZ9R7zh7BNfy4ZTcqtCM4dGLBmCjqPl1klUxY
BBE9umzZussBexwwawc7tdRBLVyTXLg88dNrloM/Pe9nng/8Lne3rZVH+wop1l5k7fAhzRKML6H1
nApTnp27v/mo1Efx20cFr8wQBsI03RSLs+gnK4Avp8TwelvuGSHjI0ua9BGUBAnRevo1CGujAKHN
B9NJLKxxXtP7z+m7wVdhMgsAgCHO0ZjJOXBe8dN8wu2AdSGn9+ilFsZfuyRGeQw240g4AteGvLhq
Y02xZFIRX8yRhVQzolBvZaHUPepZ4z6M3PmnV6p38EjUlsxFr3kaP4dhbB/DbEgJUObQsjHox6/+
+tNx7d8+Hcc0dBbSpuPppMoSr/rrra1sEeD2gY/Auc3j7Y+BeRlsJ/bXoUYlme8tmMkrZzxfXhOG
YUYZvf+gxxI9tYPhN5g+Eh6HjCOe+ydCaSHLRnFzs+xKFE8bEZbZftktjdoFhoE8ddk1ymm+qDfC
pNg/LYfa4NPyZhgh/uc3S+Ph5zcDIff9zYgFmy+0C++X9xnJCFZ9SL89mjQnIzdqniJg+fvBwzMz
Vn3zpOsdqrfKeE0qe0AFMF0KadePy0u7xk1WSV2Ryq1eGsQYiSczQOup3ijDsoVaTQmB1bOiBzJe
Deb+/Y1y0zvYppffLa91S2SnYToax2V3Hidy4/XO3yy7htaDcMD/9P5OluaYj7R2l+d0mqn7v/7W
vd9vH9w5HMewhO5YWOl067dvXf13zjgGFXFMOVxkFyXFsomVKrjRog8tSwOKL4hpUSEmqFZJh38o
0XdeigY/ACcTfCW7LZ770GfNWMdvLuFiJ8yv9jrX5oMHF9g2AbujyiVvfOnOL496u6FdSUKFGSMz
S/z0ESFAf102MH+GK306sc6NFAK+eoJpZ3+t1aZtyi+RU20iXKnHSsVf1ZxWl6ESJ4+6FghqDpVm
ETH5FvHeUceIScpvI82DaOIMN4lOq1Qo5eOP3Qo93KaLy3JdKfvvu19PwxK87Brqkd58aOdqzycW
47Sqypepl+h+jabctOX8SGBLcdMXlbggqGE10fr1K7anGlUQxa50JPKrEv0ratm9QrF/oIrh7jr6
HvumJs2sz9HjOSrt2FMbNw+pvrgVkONoICcxQpyyikxS52cvb1kJg9U5ke7zfZNHKLeXk+N/fRn/
d/CtuHu/NTb//V/sfynKCVQ/PfJfd//7sH3Y/pf6iT9f8dsLXqMkKr99jT795atuH3dPv7/gl3fl
//3+e20+tZ9+2dnm9KWn++5bPT18a7q0XX4D/gL1yv/fJ//xbXmXp6n89q8/vhRd3qp3C6Ii/+P7
U8pdyjD60/Wj3v/7k5dPGT/3OHz7+u0/f+Dbp6blZ8U/saMCuOPeSUfW8bBIDt/UM4bxT911cGnr
roUTzXPdP/7BYq8NlZ31n7ptMqtpCvSt//pDyn9alhSGS5YdOnfXkX/837/2l+/rx/f3D5DBd0WU
t82//hC/jniOzsxICldatnRdCxz771f3WBUMg2a4bQM9v+kybbzzxrS7ySv3NtfvoC7lX2COmuic
rPbCEcOLPIS5VvgYpEH+wLRpZuYNjLYwAbm4+g2lMzw3BqKLRUDdN5N/1Ir0gSSN4DZs6KYGvUba
RqAZpDt64hCVEXqYIh82dH+1YaCtTBVhz8XnMfVkzRS3uN4CMqusaY7XDU++FFTi8Flt+iCThGVW
/d+4VS3rl7GOz4WCljCFYarPWse8+utYB0IvdhLPqjc1WrOVQVXsmfJOj62WjFW8vdaz7aXFobIC
SjqhyDYdCzGepO7k1j7YSX3VKDFn5zliBDVQ54CrBnFNcAfsBxLEoBd1ERVUl7Ce1nBn/iCVGsJ6
7lyOc/8CGCY4+LoY9rr4OojeuNWbrDvMUyqOM8y6WzAn2uanc/X72fHz2WD/OsLzV+Osl/pSLFKn
6bK4+Wn+YzMOjWNbjZsmB3vOYkojh8kj3Iu783QRoau9zBNKy5Hw6FaQ6WNYWvNA3RUgCP2FrPZ3
SdzY91OdAdbpK7mHehliAQCLxTJ6/BgnhGUqecM2NLA4uVUW3vqDrfKPsnFDnh80htlv98iJUdii
g7kRTlusWAZaQITJepjD8ftuLBEP+M6r3tln0ZrOrak2iYHzJAS7sDYMzZ0hiJFQ6FXVk9Ql2gLs
aBiyzPkJB1aNyNfcLnt+3+tPMNm3ZpJW9+Do9Ke+wR0P9wY2g9oNaXVuwhmLuzcSvprMpgW2DOds
OFvz7bLbvKaiag9//ZVgWP/tTKQYLTzHtISr/hnLmfrTd+Lh7Ukmk+AY6XvladJS1AGsXxZTtB6G
zbnOg6+sAYo9EwVthy4QmRJJn1AXTAQTelwfPJ0I6cwrnKtXpsYmH6LsOSXkVeGn6k9Y6jjHnpZr
etlYMuRENG3tGNdx9DhplGcIqvjw4xV64bPSMergNJQkPORmf5P0nnnjOMBCG1+UH0ecIyvbLB8g
qBsXT2COyRL9AlkQ7DnhrOgavyFnqj4guRCHmshY8ItT9cFwspea+GEoc1Z+NRuvWo3quEvTYjPP
NtwHDRx5bMiN+UDGbXrJI726EEC2c3uj32HGNC+pNtIk8bGNlWZ/TtWG1i/6M6fbRShTz5adbAJJ
CaHo8yeRVO5uGM2SHMAoReEsoAY1WfAJyhtCCEiC7jh/VZbvZ+mV5Q7jIa6xWM8vRusSw4kV+gOC
miN2bP9rNnSvYA6GlyCqLHS4Dg0ZvOl+Ks270snfOvgzVJ3q6BKgzQnRCV06N7pii9lmIii+jY71
sQMP3QqgxBEOmNslkTl0qztIuPOqRw1GJoidfZPekxSyOOiNPh8chy4Hi6xx13OrRfKq3xSCNrY+
vvb2udX77JMPZnlLI6IhFZPbVx+W/BHwVTvXj+gjPBJTk577EEm4CL3vm+WY7RHq4dgwY8rceoib
oH9C7h0/QUnkf2byZdpp9EIyJdgdYUe3vednZweB447+wPTYh+m0kl3Qfh2tJ9Y1xApMwVeibz45
0DBeulG3NyW6HuQ5TXiSUWzQ0K26+9ksakQSxPyZeWhuSfjbQHa0QwokmNe8WeIyyNaN5U+fSYjJ
12XaYccQQXNAA2IfPCMqzlGBsKPTwP7IVB5GofdPs4mWE0fw55FxBOQ5bP4pqvTT2GnjtmXY2zUI
K8F2RpzOiTSQ6uD3mPHiJhgFjmNhGXAs+ugyOT7yq8aWDxZ5AGubiuXWsyttFaeBFLsOm+OeWvAj
ngZznTGSSDVHNWVpHsrm2yDi8IzkLzyDdwppQYEtWS37CNN5uDyfmEZ4BsHx77++p4jfbym65C5v
OUSI2dJycO79Orix8gKQkhJPjIPNLOevvWn4r2Nv1/vMwuCfFbH2Ktu2557hiduwtuPXLj5qZhW+
pOHzUi8QVgBsZikYNEmvzKpWu/FvRk83L11XmZflUa92raLVNlWQc1UFmnsoyqYkAdAtVgHiFvBW
bfsazBeD9vML6d8k8FnWRx0O80vAyOoF1q0+W9eJVf9jZ6YfwrH5PGfMFEqbFa4XtO1z4sjgtqv+
ZuGzfAo/igFqCmAbtmM5tmQC4Ni6qiz9dONtmmTshaE1G722p/0Q6ZSVDQx2c9NYwH29aoPaztlZ
IUijlmh0Yth85AbKaxM4ZbWLNNLBoM5kdzMLnmMRply/ZZ8EB1k6lySJTnJu6brVdXpPPPfRnyBL
9aibL9KEcTVSu30cRJHvjIS7YM7E/iTiXDshJp9h94ze37U6/uO0sBlm1CxQ0ijir9d//YPjUneQ
YTctwcgDCCiCmm+QGaHqcGN6xbFfHYegfI7Cyf3YOOMx6V33uTIs/eAltBKHBELpbLY3edi2wEpi
sLcsCmGDqf1lQ85shNDddl8rz/iWw8R6iKLGxOdPNpVZZsnf/EXLb/zrV0jPEdyIaYMt/s+xM6/d
cRSSChsR89z9W+QxbWQe46J09pOF2sjvQoCLeeqvhchU/9259ihqNaUI/rEpe/djXGramaQBYnAF
aZCSHF+3iehqBCG4rngKbzkz+wdk5xvWssFdPRNSQDGpW4WIB2+LFm+J5LZfOyj10rl7ENQc90tU
oeZjLrP78u1H1oyXn94nhUU7WJeynFYA/dyP8Lp8qkKtPAxFcbKmwL/NJIEOaH5yUFt18dKk3ipv
837TFZVxO0UyunGHrtkmY6W9lpF5O2tW89XyxlfDH/9urmL/2mZUlwxlVt20LMfwPBYnv82atXJM
nTzEccgCe1oX8JW3rKPbcj33uHGayB2Oel6MD9Honiunt15TppjHKjOxH3WW99QJqLJtkRb7BEkv
pCRCpwmp1cdjkHWv09zrNwRbRI+lR82VKFywtrS1Hl3NfILX9FxSsTxz445WtdKdDjBbqb4Cz8ds
63iKMQc7gwY4gSkrGUbom8AMiLrE465m9F5Cjzuk4LSmJoy7woDzYYTxcGz0EXtwtNKhXNrAuOuY
nk4YbT3m9fcF9gXAyN4xkikCbq8hIHhiuB7ibm0DtzknbSof4bSP26b4Gs9Ncgw8YZIiHVvHUaZf
SN2cj+9we2lnaxc9OHZV8o2Mwrsumx442VUFfiNJFHn3sTB8Aos6DwTcEHzWZOY9VoNXrTudiEU3
KZlj6diXe11z3RVNhTeryW6rKLaeAfybGxsQPLATgHNNZCN0nvtq3xok9C3rmswyK8JtDBIU0ayu
S09Ua4tkwn9rTfNIlVFHTeVX5YdI+uE+ruVzh+D6OHijuHDvw98aakeh1dnFg5Se2eGbXzb+1oxV
CmCYI5RoM96iVA1gKij1Tek3Ozd7bLqyfDUxjF5MeD2rruunqz5BcljN0v6A+QCr8ciyKS5kucpC
sPeWsJhxtKV9xzTedhMuvC7Ff915XnNKk/k+7VC7FMQqb6bIqx8Ku3wrRjf7GM9lvgnw9Z9Bg4in
GoFGpY7nqAm2vU3g+RiA6NuHYFDWkQ42lQGgO7lk2b0g+mMJoctagifDmTO44/RmMxexywHCnt0d
NKtqHpKQYJ0BU58KuocD4q2/X85GF8EeQ3hMQ+7jHDnFOkJB/FAXZ72d5abuq/lVhuG9oUx4dmmn
PuSACHOTSh6JBwsgbVwIXHlJf0dDQzzPfUjCnZ/FT1HYkKEAMFkmVnmMPDegBybTDdii4ROzASpx
cbvNSFU/4arBGpIIcsPUynbZNec7P0hYhKlLIf/zBVAyu6vUJ1w7jrYNmrTdl+rK7XLzWDP5c6cp
/yhIteXmn0VrRCtcsmkdJmcCYtMTWp3HGB/A0UZDznJRB3ehKnELSMwJovQtFUQSlZEVX1uhwRWG
kYH6k9uW3rS7htX1JJzkXAK4WpG+g7NjoLm2kD4NZpd1V8KQRJGKvBSHxl0EgHXTgJqiPKrHXwq7
DZCwW8EtsRXOsQ0dkp8VBXn0gmrt6pWJjIc7yBiW60JMGEyokVXCc6+duuZmOAPrmjvmrshqd7O8
IixTE9o+qV/ftKnzkfpirPtBkl8eoSQrNpgoVNK9cfzr2RtqSDUQ/zysGTYdRpLvpG2Yqs3420BN
hRoIeWgaa2f5tMPEtm5MBK57veLGsBSz09mubmGmTv3zXFfTnasvsQvcxPBSw9pv2ze9wnMedMm/
PSIyiqnamjhob2EI5HdlWj6+RyfrQ2ttFiLYIpFqdc86Y9aeIykuWpSIiyF9vJ0+pRhFvTIGPbuF
fHqaKHQcChGBiW81Vnsif67bBqcRLW66G3WLBvH1/VdJKsyJWaetVWjhY1qVuET6RK5rPFG7eeT+
i3Kl3Zl5b7/NQ7odZrP/HEb9XeW1X3O/Jc5eJuUDuYEfXXxCBDoBh40HFnY+2vMg6RIwu8RhzVAd
8R1ZzyYT9k1lmJfGtsQ2qIfprZlLdIWevUd6SDyF36asknk9HY/wMYuRS1AB38We1x4LzC6H9/tg
G+supx2QzzZC1ExjAaKq5nmI2or2Iasye8dSJt6IFE12lEUPiTuZFPWzbqunHd3RvrtZPm9fd4Av
zji7e6JxJsaq2/fbJEqXdZmRD4Tef/4oe8hpHoY7ZFKF2OmwdbcFSJX7oCdKIzNKe92QhrgqZNBe
hWM6LJTjFzMYs6ur+V8WjDuFTwQ7uXtfTgRNH/E43VcNlNNlOI6z/DWZsD4NJd9hzI1707emeakt
YR9yu66PtkPck6dHh8oU8ePkjl9C1hh3jT1/tSrDBd1KEPfA3QNCtga4+P0sMgLrbbnO+pTJv9dg
TqWACO4Bsqo6bRZiWmtaPj1lNTrkBLuvdZP0J6SPyWtottUhU2l8QWN4axKIMTvNdsLafrmWBxBj
VeDihWxV0GZdTx/TGo1tPiCUhqEwrZfeahlJ7xrbKP5yuIV53lOjtNM53oJax29lhZ8KJFISWy2M
oSkC9JFwo1CzgHoO5gPBSVQVFE9Hqk2N1WT7jguaSsyGqcmEQmVQLxuswc7u/VlCGopjHisXDlOT
HUnHzdY3SfrOoy48BHr/qsXuCL69zd/gt+DT6Qksi/u6OlTEsW2ZZgZALlp9j1v9akyutQ3MNvxg
k+lFnnT2JWMGWMO5W0pC7xtzIlKqKOkddJDpUdOt53JEv2EKMh1L4OECYUIgrUsbM6iBb1lZDr4f
Qov3jtNdHHtwz8tJPDLlvWmP5G9hcio68wFFiPOchNLYUsnehG3YHvXGae+adiSaU3zTjTb/VFVf
m9mBfmU4PSiHz6l0m49BCEPXz9p065CUHjJNrkktJkVnHdt989nCq6kNIjpAX8jevV84tpg5BIRI
xUPgUfE1jR01OMz0k7gt+V4vrp+Sg9s2nChjZK19gl4+uF6t7v7LCDNQ7jAl11udTeMhafDHAU+c
dsz0Xrx46A9yKp/ebZiOXWw1rH0FQCjyWMiGMFAj5dK1NuTWRDQAW+ewGPTJ1XmOp/prn8FUII16
hn+ZIs0gA7e5ZmFLLG6Uw5EkltTRRuuBaRlxOI0k4s71ioOsTG271L7S3rmfHWI/sv4QOsX00ieg
zskD+6xp3ReGM8qmHZhY2x0+IxmtQQ00n2tcH5sy/ziSPn9MKg/JbBjV11xK7Zi1LYLx3HD5AESj
EVqdD+V0Xxg12NOyvTdcUcJrUpeYjJvpTqpZDpDTT3mVyFXcvC1jx9w43qFuSOJ5H0oGPvbYCYJ4
xS8E5k3vHpf7aJawzsgc4E4kI62XW6XRv8z6OB7H2Hfvm4h1YzGEFlpIzsAxaezTwFW+nUOQemoi
2elOcKMVZrjXbNB5gNnX+hhVHyYZ3mqlpj+CMooOcSnIbemNLXc08RL4OTN1Zw+ZzLwM6u7RgYya
ik/CzJyv06ivBJbiHXpzfIqBn6w6TpkrzCsYfa68c0ThvZFVKHchi8I9Hkb3bQrMW3sA9ZMBcCkL
NzpaY+XsDOlU176w+C0YNfxA6ucpdCiIeDPi0SLPmP6K+GmE8My1nJo39Oy0F01HVE7cyp5iZb8J
6mIdzHb9wcONuCPcyoaQjBtLmFgA8ZEwO6OqnVW9t59mSlx1LR/4WCHzmN86iE13k4Dx549fkjYY
tlorrFdiC2OswwVQ2FKD+d/lNmAP9XEOThLtWuT6D/ioroaYn5h0PTZYVF+p4SowKcsRJyS8qTM6
ZlZtplV7d2YSit+rOJaN9LcZNwDX/+KmDWTxzLQ4odP5gIZhG7iMlrXotY96cWMTXHHPnJ3JlxPb
L/4MnxkKA+VZknY8xUNy4fv0Af6VdVLjJC8EtfPI0uLNaEX52avt7MXSki1KWP3DOBcmyQ697Z8z
g6g8tVSxAqo+RfdG7COpoREYny2FSITmJqpd4fnegdiUb3XtfGyMKlq7RGrcBTPX3Y9HA44oanLO
N6b+460pAmNXE9ZEplv07yWcSwPw8hBIY6WLWHsyW6sDOaZxl1cniem2OHCt3j6ZRmS8Jc9O0MjH
oknuZlo7WxzPBEOnGJXkNBUrJP/VWXZgcN57QhqOuNXCGISVpabJjbtGrgrwmvtbviUl7QszLfds
BJm9znSWN3nXsfJUaUSF2iwTSSMjQxLyabh7Hw2DlwIR58hcuHDD5HV5NM8dYaGFPLh9ydwlmjGX
WUlwBiyUb99HNHXTrMopie7LVLOOg2oZB7PIPVLnYQ2PqWtv3SSsn10ZfqXE2dHP405R+s5928Zl
uKlRr23LQbM3QjZoNiWJyiQ4bxuVP5G4vbjEMxdvnFXV2vZBw3vRi0X5+gkaBaZ/aA4HUovFRfe1
b67Q2gNpXzcQY8mMo4UtK/u1MAOxwoGQnvRoOnez1NZdZGyy3HXhG+GQxNtzIRqzedS5UAlu2JS6
vEktZfwYCLUiCodNEd3XskfuHoTGjXRCa/t+t2tysv/CykuQP87JTTKV5DqM44OL1NIGVbzKHC3n
NqWDBe4S+0RcxkNGn/I2sahmRKXXfSqCYD20if+QTcawqsGnr3oz0l7cOI/xCvTizo6NZI8pdaDc
GzuXvkIoPdJVP4mqrh/IOb4jEr6ZkFJRNiaph2aRSLKW6bAbHMPKyp5arQ0OZZ99xl6arCtqxKdh
rpw3GM8m6PabaeZwW4v6bOsuUlcsky9lA1CL3IMEfMO5suVuLGR2P6c4apdJY2/qOatYihyt6D+4
4ClvW4p5myZ1WMqlLFQYKZxDKSEb1JnQTkmfXBumlrcU2cdjP0znsQuK22VTuhfw5auyHdpN0Gc2
Fw+oRYMFUi1ldVjmeI5vgrUTGpawEudq0GV8E8W8osVbHmsvSjCzq/XZJAPsUUpLHUv7cz0O/IaW
i6SGov9l1huqEBTMbguiujapP8b45fDQ6dP0ZR6gcMx1XGzTmGXx+6wvc7DL2UPVb1vQL2ykxwyZ
tWxV+uD4h1smvc+2H3vXqizkS1U+D5zGz25epg+dh601BCSAFfQS2AEubvwYYsZWj19vX6lqEgvt
4Nz1eMYWHylyxur2/VIvE6N78FM7f6ohNy00oMYxnoaovNNb7eQWtXYXJWWxY6JinoUGPIjoY+bG
bj2QVqkjjDW0buPX0rlGutdumFmxukrdYN1UIRUn17Ft2sOtuJ2IZV7GPNeWz2Tb96TpMgKK0Rtv
kqDAqVd2VFxdzFV1jcIk5t1vS9t4WwpiAXG5j1L9VTB1r0HkwCVDyrd6Lz4VHsmKkjd5L0h51Ysg
7PoxUTF9OMybh2YA19c2yHbssNJ2y9kVNofORQ1n0pLUrXB+LANKMPk4D0fNa+fHoU2ZFs+ZCZie
XXLMsQLMKHgNagH5Lk4xlmk34NIDSOW7gdDYc8zMjgaIegjZioej3UfsZwWwQ0D4KoYQnE6O+a4l
1hkiz/I1C+ZWey+ttwbRnKqCQxOzTPEPETuY22h8sFQCu/k/dJ3ZcpvQtkW/iCo2Pa9CqLVkubfz
QjmJQ993G77+DnDOzalbdV8ohGwntmjWXmvOMan5EfkB8ajsz86282MQ5cexnFwSrQGBLhcDZVPT
m4XP8jE8aVZIBnbQshJYul5Da7xaZoeJWO/MN3Jy1DMk052LWXMTd1Dn1ZoVSlqinRbQxA9tIhdP
Ep9hFLiPTunkm0BJy2sAKoA5OkNvJJnTYzQjdpg5Qw/GYMpH1ZaIlWNgqqxeci+t8t4zog61WFSj
qkpiHwZX/9LZOmbkUY9/45DzinZMQlSk/V1dG/mtrocfjpsStBYT2jTqkflEgeShlQ63338HsqBz
7JGCPHTKIYvV/Fspgxe1RTRVje4TVCYE4mm3reOWOGNunHtppw0ITK28kpz6ZTCyvX0XAXptyFua
k8zVWp9tNkw/tJIxpmjpUgiDWHVwZ84T7o5LPBbio0Ph6fepJg88IlPSRnP94oRptmlMTliY9qyv
IuVn6IKyDZXqmf423IFQ3n+HCmU58ar9mnAODWfC2uU+UWhW4CgIerEG2uc17nYaZiiXHSdFZ+ua
yaMBtGzT4PnmXV7WADSERQRQp2C23piAObnxFzhvM1oCtuTW2OBgPs1xXXitFkBUCwcNggLnV0dJ
Y+uj8WdCAMFPVO/TRLe9JMqprQLaMbjy/EoG09aZCcjSaa/Ya6hmwNNm20/SYMlW+vm6CF2/ZHmZ
ZuA3tCIO/H++TJ0K9RiFxbFrleEY4+TcjY1SfgKrGJxu/iRE+Jkx22dIh8+pMvLAlz2K9OLVTgtM
9BO//mwTgoGmXL/8C5aJiYjZC+BXtRjNM35287zu9ZOb+Vgja69ayOXrHxjhfYBquXPwKcJtDRbM
/7opbecQxAveoo5OYmSK6VljKVkJ7gsrKuh/cQduHCU/TOSDbc1CRTmjifLvgqIwJMMzeyMbQGzk
W3V4CWxlo+t67EO8olczcZJ56MK5Y3Q3lfHUTQat9DQM9kcjQeFRBb28uvFcPuZt+yLtOvlYi5dp
tuV73cak0ejRa0qX9y5vp9JrXVV5Zw3mW1aN7dYGlFM4zaEoMsrqoIjviI3JL1Ip7Z1TNNHF7qK/
mxQfXZCV4X2cDj/A0gRfPHI3bRvMt+/JQCCh0o84/cchVH9JKDjoe/TmlcEQQiJzucjcqUMcPZdn
OlycQuuuNnaPBF7rGLf1KEh+2jYuQopNlDJy2HZuCiZKDbKzbJMeIS0ew2oG0PTdUQ7DMEVl81A6
E2pzdhKNlhMl3UOCCeCkgon3+GwIKLHp4C35SvV5+i4DobNo4JI9ZQ6zm6Yl2bk1m9Hvkt45zXxw
TMdTSI+tSXzBcvswmz1d6ZQMZZNJ5qpLCF+Lt2A25a2fFb9y2vkSmel0gzL1+3tJEgr9dXW6Bk5O
Rab1oOFH+vPdRAuOoOpnTeMBUQrxahfjvFvvHLb26Zah8k4IW3FYD+OmtMhqGsZgp0+mi20TPIBM
+i9DANoTNsJw0AbbxirlEZyU7dUY8lWedFfd6I1zO7HSh2sxH/MQOl86xvUjMQnWxlTr8LdQHmPH
AYEErOpfA0dGaE7zWqQEbtj2hYBtzhbUNNv1pZjKO/Sw3cY1FWruIYsIAFWwETGx39DVBv4OTDNd
ulNlZT19dxXhwSuQzZPsUAIOi5Z1zMQJI0eqt0ILnG0+OM0Ojm1wIbHPXgpVZqTJNs2hUcdL8eqE
NvpFMW+VRFE3a4OGkQ/snb57Yvrce8IGVtEtret1cJQPSep9T9F0si8hRNUKMX+msVn7D61DO6hh
sTu2D2EzRL6zGPzWPVzOOLIZ3d3l6YG633jJs1x/dOJor8lCvnZNoV67wPpFYrZxpQcoDsXSoFs3
1kzQgIUNZqvErr4vIGFt1vaAXhcDOi7x7mqT8ogBQ23yy6CxuJzQo7xVef1CKmL/lfB5xKPVgWvj
mVt1Ap3W8tSc6rsKo/OTNTgfVFCUqLLpHzG4emGliecSssF/70mJnB4K0TZYxOjfuvQ010NkLoTZ
L8cU9xTLZVFZ9ONNlwkNzqa5h66c3WvDVWmcHiGS0h+/25jmZJ8Z2ZdXgDgbHEk1RNGgaP0MXON2
1oPqYId4xdbFB1LaBS6s/rLdFjvw8lyqC/wPczPi4lWJCDVs8tGgunTHJmSmtQI+ctXCRLmOsZxR
AS+ZG55OsQbYyGgpngvlYQzRwoeRVe31eQweGKyTlrZ2ZyotvSNxrPAFpfV2jY5eN6o9BQf0XlSu
zdLbQ2culrGPkY9XKxLBfT7O7UsSa1CpAvV+7e0sr6Y+ne++T13HeLKs/pwmEb2GqILewD+z3szR
C+Zbxj8P6yFbF/AdUkKZ1762mxmPwdRkJ7u74KYgSkIia+DOjqxTTkF8zE0F0Im+70iGua2t1tQN
5m1opC55IK755E4MJxDKnmMjwFPbBP+ZpK21x0SYJ/2ERtxprYw3OtTSHTwtsmigs8vG+jIwM7UR
d1I+iXsn000CAATdpmVy0WpWtEtkAZezT76EEg5Xy4IYRX6yg980FB9lVX7g89TPdFze27AI7gq3
h+aFu/6zM8TdkBbyJcx0UncZJwPLJZ3Hyvdz3FRHOOHpG0XfVtPS3EM6rh7sHKPePnDlrtGaw9qo
VdOovBBfdK+xnvSHEYWRY82mTxRKe2fmLWTNdSARtwSzzQ694w0mguzv0/P7jli4xFZMGcn1Deod
jCgkSLD2pLWyjHLsyCh8RGdwKWZwORt8+d8Pq0QxOHErDs2Nc59bSvvkjPRHuebzwxDQVJgc5LZJ
akYQcYmLCOzRfDUtKyLAQsAnJtrur6U5dq/4ud6xICig5wlwKdWBchq9U+PrSzABM8vgAce2vFky
/Iw76ezNZbJCmzq6p6GDLV96+kJ2D+m5DKZC9zWhDJ+IA78nP8KgPU0EbQuTR8vL+Yk0VkaL6yry
+9TXnKk4rCculTtB42N3KowcMuRC5MonIIbmIo6LI/XI/HN6V8MWnRgWXj+SPFnRHpFm17fxkd4b
elXXlTfFiLtdUfbZhfWeusd7Z97NWHxSswbIiDz2AplxONrxNMOeSS1+h44SW5nkXqsS6pip+1LM
wvqtSGLXDfncQmsh9NS9J3PcYB6aMxk28OSmKTkYq/K6HpMvNazsY9M31m5uIvc4ItjxBnrDd6Yq
4Xq7PCS55XwwRYWjZnXEni4ygVUhkMtmB8TFvUP2+BmMGvewglOyEfUINNcJHhCs7owZVmVhhF/L
jmw78RaG5VOwAMXWjV0Nf/fkh6hPcZLEp6Zs24fJSR8jqy3SHZNZzgsYAUerH455Y5nHXAyH9ezL
6+QLKtW8W1+5RIN8r5EZ/4MEwSJBcX9aT/0IngJrIdKn6aaZOzgmxdYeyeYNhuoXsqd3E5mg7nbj
U4CQg+F1ydQPsh6SADjXSzd6iiLtWzgR6G3mKaFV7VDkwFpUJICEOqj99XPqh7jf0YwItikEootB
wOH+356RtLQoUx1RYfW6rt7XTZwjWmLgfp8Lw/JTJ6r8qE006O6gk/SRK7MLhheznC1shI3xmMwd
NJpgfsZOj8vNplLu8Pis9zS320+um6GyjMlTW9qxBCdeaCaJe2K1L2EXWZ4hxZx7huK8mRUjFwsY
7FEZOfQ9clAd7QUfSLwnqy3cmo36WhYRwIlleD1lWrIA0GGZRAV9RBJbv7te85BzBxTqrqwBjnMz
sxsr+gg1oCFkL/5JNKfnoZczR86d5qlPQuLmEOkPzJ49TZiI9EsFfFLZnJI1GklMQ74PkYvQ2CWQ
duF975JgVLa9aJGn1EwiqwhxQpx17cWeWpvKoc9PkaFDZorDftv02n6tTtbzNQLWtO1qhCcuGmug
/7F6qdwHq0QXVquj5ZWt/VQ4Sn9wlpNyhd452WzsDTGKndRERg4rKtt2DMInfLIv5nIF0t+u70sp
TqPq+hYZoJdgEQbkoi1uC252kwRacJjMptyTTIwGusjlpVJE49dOa244JEiTT2kr1m77BbNqGarC
YGnyQT4WLSjFABkLOOqQ9eDaLCjH7gvaRnbGcF8d171Z1MteFx9kpL+TmZAy1Yvt1puaTVRmLWPb
gAy8UW22iauBWGhGEizQhYC6q/Ndj6wMmdlHORlf3cC1oWGQhlGVKQpsJU3nEb9OOr/bYu1IyyfI
5d1cN5ovk1p/yDSKW7eu7rU9GkVmmkM1Recgn1SYkqF9YAFa0ER3+m3l1MnelS6tZ5E0BI+RUjz2
5lc1d82lrcuWzvEcsVBcGsJZACRwVWBhvYIJOxZwP5YGFH0mcoKWG/wYLbKkJdTLmCtlp4yTQjqL
+b62PPuMx5phSSJvqRjWXrSaatNFSVSGrKN7Jc2IKnWVvawdBUyVxK+w6PfMotV3TsBM202c+jgJ
mV0VOxwhsqTTO8mRETXkAMqsJ3xbJbbbSGkWLrd/EZmAOBiiknzOHKckaMTpIQj+feEOcf6sLVMY
3jEYzh9GeJik+tEFxBIoiLZEG8IpcCpGphTrQ2bUZ1Doy0uITyNm+/lvGlTKr01+TliM5m+nC4jV
kOWd6eSkAITYssZufplnvAyxnDMvm/TwA2AHwiEdChCPT33XkB59hp9Y7GJ4BccuM4otRMAQqCON
yO/LGgOhczJUKFEwSbTxWA6lH68CIUYr7elbFLLWR6D+3pPgD7GDySOY2fSxmQHLdkU0bIKe3NAw
7gjDCyrlAkjUhXOd74zQTV/MkVPKNgzbT6IuQ+YbmnCFmOzLJVHYiCHIGM1Y3IcAV++0SstYJbfZ
Zd0j4Ok/ey6k1yiLhh1ma8kgJ9o6RqJ+9r06bwNYSD6Byhh702bYJjST8beJjxxK6mldLCLB9gt7
quHGLd2GCQi2jVKJT1FWH6PVY1EgnWRjLOnuXUNXa52YlAPu9xqOUqKEfyK8/l+lfAC8LpHe1XKj
zJN4QsYhd6lEpaJP4AaWcwSxB26UufGjyU7u126pZk6eKJf2W23LU4QgANSSPv0oWtCFVtS/ZdZs
eMMQHCIoqCdRu5PnjgLFSZJRoOvaU9kTg2UmgJRogphq8edvnT440QPN8J8snCuW8YwHN7raPFRu
ru/5Pj/N5xzs62w8oczYrCfqkFAHlDkj5VR/nYIMJ4Gugkiq5AIyq/O7iqCTzWQoyaPsqf0Eyh5/
fVlh5oew7jYXVub9diqC/mgQK7NPRQUyjSHJhkF3S8djdqCrcZUTD7BOSrqakjIrikezijKMLoV1
ohCRl0JhwQZpj44nluYtQS6PYFsJnkmV7hYzW0X8WrQ7LZGT9/2SrjXi4uSlN2MGGV3zkmkKrOml
zJLxpOzFckaNy7kVxQTlBhXQ1Kmj2wTgGnWXqZsotOSx0qbxpOTpZYkaWobr0KVKTpvRdt4RVlPq
FHK6xXGP3nzC1WJlU3Er4pZoN3wv/2lz80mvTziq49xTWWth042VTTqpsY8hcz6DdrB9ABnuhgBU
5puYbDYCRBg3HU4VJ+ogXBCf65VqHSP/Heof4ThiYZ5gEq9767Hvd0fqzLIygNERf/vQd4wPwlQs
eSex8tCadfBgOc5WJn6hbWoJTXY0iYJRyqS8ElVMq2+uxT1DOkCkvRD3qLNJpbCV6uN7gqsR0tYt
z+K8wo6O5kRulbBXHqSmw7PFqREzDntW5uxuWhCQy+A/0373posRfX2CjEnSbBCnWFcgoE8R4NFn
bt79JkPx2IEszsW2xBBzSI2XVf323e1tqoBrjkiFDR9mdrAaMZ+FlfxJZXyLZe/eI04oTi2xDpsw
d0FpW7FTXcL0aa0brFab/JlYcGnGxKoxji7IctkCfz/EIhM7F/WPX6LCeSbxQt+HSuL6BUKvx6rn
/4/v20a3TROkHn8K3ZLbuHe5R5X6seIXxfU6dDthuW/dOGlea1m4YzU+UIIwNionzkZrBpQggcCk
J9CTapL5CtoWFV8vUcwPFaOrrdJZiLPLw5TkKFACg3l2Xj4ZMDu52oqannL9RL4B7ma3DT0LIOZG
F9EWAwfO91zMG5TuP6NU33bAGRUbsnKLpPdiMsWipR/4SpwcWhdbC2byR6V1tRO/T1TU86ZsWErw
8I92YcNnLeCB0WiOJqwQuePJuDuaFcxvVato8Ujr4Oj1AmLdVK3LgL8tlQ2C+F9ahnF4iMxt1cH+
1BaUMDbjGdEUsQt8TbUI08PQ1XdlA8SjMC56Avc7JV9aEI68YeVrvjrmKr+ZdpHC6jNbziQ50YgN
Wbl0QwjVwY49LBTCB513ZypGexb0gHaM6mkCzzi1+/iDh+S2qZYo2qgmAxLtjD/G5qczV59GRCMq
tAknTbPfhC1cZ7xcvkQ0yY0LxiJp7WoS7g2Tv0ij2sdJVwI/gTB+UcOv1iShAUzKbsIy6oXFG2vc
fGfnJfA3oGGb3hgWITZ9kBjNPApzDJmaTiJNJXe5gdrQ0NUvfW5ehwCp2uRYoBS1L6ZM+Y3uP6yc
ZaN0jI90qSx0afc4Sz26k2p6r0NeBS0z/2ReGF+dybxvpl07sHADQTBvbS1HwtYP5JCU46k3FIpH
mCM7Q49IR2g+RSevNTBICC7t1xDQ+8E882csbJ0aYBg9adDJU4Ur/SEdH+Vs+OnksmIetcSDaYYr
yuR+EA/mD1mChUtTy4eyy3nWvsmQOHQENZ96w0MlVN0DosbcJx+h3rbKWy/FYSja2I+MiqWgUG9R
pxLJQpoXN/D2ebKQXaolIvjA2eFXEmeZqh7edNjs9FCvVfQxFojTZCCyRyB+W1wRNhO5gWJGdV6b
elS8uusdEg9ngwWx8zvMZ5voXFh8bbsf29A479JKeY4w6DVZ6G6FOvxyx10w5cjP7WLv2nTLgkwI
fxrTZxdFw/5o01I/oh59QsBgP4CP8kkX6atC20kTjSb3q8oD3t/4fRKbXtl18EpSdUejrPM1hfq1
SW9dN79yhkyHGHGTp+mIuAtYJve9q/CVPXEb+GLnfTqI7hiUYPl4ovV+rdpPIQt/1sixjpFP+Qzo
o3KjTqRP3Fi7Be46MqRtIZJ3jrmvbOKl2mRiXKlp5XG0uO+M/TYehopz0R73BTjBYwuNPeq1bZLa
pT8E6X7K1U8agb9Go9zTY8zoGzbPocoQV9Z4oUT6MMqOaIqApEOtBh9XzrW7b4vocSqgm5dpo28r
xfVis26PZSh/aDa5m3WT/clHpSWpRp6GvEy9kWBOnjVgmbke/ggSr/3O7vfS1aKN0/E7iYp6g0FE
7hdVymhx0tWtTfeZSz7+7fScC6Rgim0G1zABnkSWmbC3wJsTBheUboQQ+W1YY8lVDVJQal9XAGH2
QUSgZki4ghvZlyzgSTcaTBVNrh5Cs/i841yvLvbwC7OwdmY0zq9qCgFGkBaDVtyhtjzR/QiuGvFO
WC7Ta1gH+2xAq+hYzqnIi5PSoDROMtZqeqNtckubr2XELAO2du8NCHtWYSxYsIq80hb5GfDlTWMF
+l6gGhDIBg9tqV7RBwqitrnELH0hklolLp+E/7AS5ijxsKfrunUjhTlbTMfaM8+CYIubavBFkOpe
FZNFzqyKp+dBDDbCoSD4IbpeHChVtd2gIbsYjf5rUkh0syNYV47GbSCZ3rKkT/wqThDy9AleM0Id
iO0jUKI4B+NHyXCd1otcMnpqjId3cf5TJXv1qPdtDoytTXfxpAFLnMMbkyLDj0so9k2p3RFM2POP
lL/SkvybFgEGQYr9QvaOD1VKcCMKMLnrA1mdoFPBSX3stcHZwi+IMFm8l30jry2EDLILyltWFW9K
Bj7bqKIXsEpfZR38DlnObCUcbockwBNX0rasmvy+jFTI8JPbHRxFfqgmNBuLemDTdYDwo8JHoNYd
85FEYQNHeFtN5kFt+40BxX+PRzLFLZ8hmGqno5mEMYZmNkbcvsxq/KMzp+EjoxXaq+G+MVv1MVWz
O3Ri+bFfwq3Khhmu2SZk76BE3mgtWI1FT6MvKxOzTVn4x9p7ZIefThTnFx5OppcW3VuWus4lppDe
4q21g+pILA6dY6GOD/VL1RGgYNbux1S2v4omeNBIBNpixfK4ZWCQz9EUhLNj+pKuTzLWiGTaRuAo
BSbSWe4lE31zLsXIH6vNiy3JI7cQuf5BzETb44TDJ+sEt1br8HE7zJvTplBuDS0nX6cm3gRIhJwx
Cw4QyJVdh1UubAkQsIFCezQKq32Y4ok0Ah7dfWhuw8wd92FtznezMvJXR8l4ctLh25WZprW5tS0r
9GPdZbTFFB6TUH7OZBb5sO1Lo1W9AbSL32YjgR1T+rOwQD/YhU1Y1g2/kL6XGmsflTvqtmvql9JM
0btGFLNaAUSljRGl2hFW2py8mjVsqD413ZIlpSo7N+hphY3ZnaU79WGwB4xLPSsRKjxArTGnjUGW
kGD0szwRrspYnKid050aI+a0QueoTz16s8wkCJK+w66pNB5WWLop72Rzg5pq+Bg98KRaJYSlhEpd
CCfyB5sEQ6Y2xMuorX1v0T7czEoMsoBcEIx4+LJV7Qadg2LIYRHf+QRRFpnhi3oqtzkPL9ScY0Uf
HFIvk/KXJtPVnZ1AZivGAWd31gB1mgkK0yFGZWF+SpX9EKt2uhlRn4WmnPbFqF90CbwtkhBlR9vd
CX3pVydYpAi73s3891B0kuOjzwQPBopjbtOwx/WjP9pjV+9K+vybXqeoNbX0l2soMyT21IC2hhAa
hAfRQWH9kwXHMdR68yUiJAcyuUngTv5YNoSGEv/R7WfcO+jKTWePfubkEJXEqj9lcENeymCqzsZs
hLI1xiE7FyE2acY6hDZbnXOmbPFSnfy3At8W0EEwZz3NGy9xXP5QVJio2t50ZixbTPgtBrPmj81S
LyCozUoIeBHma469o0D4NBg5trAcdS041apa8PJtSweX2A1XzTNvSNqd7PG155jTjnDqSbEmTjGq
nhRWs6cGdHg1IRt3pkMZ2ksCcnqm6a5BhGZCkhJ+unGh+38b1uv0N7G9EdKqQDw6izobTdJ21vRw
K6aZO5A2fdqDmx1immbRaKmHcXhz6ra6U9PC3MYEN3sN6wRyjxHJZulA8GN8zwM8PYR19zUG2T3a
I8MryRE3orn0A3P86DQrPrkBkhlm2yEeaa3ZtzS8WIPV4VkxxtzTiOrFLsVKubJk5/fKAjbQGhp4
pC00iUK1JLJDDbeW1TuG7DBzTsyzDlabpRdXcueBD0gztCWSokgdPsvofu6mamdDV9wEFsKXwgKV
qC34b0Xf4J/Id4y2f0Sy+9kvz7cCzO5+Ur7G5NbGNbyBLAFYMqbdXUjSVukgbsDEPRbTa5UViYee
sdgjg+EKnwmqC6qC5iJyLK9pLaL71JzFMeYbn+ylo83puYkHMjtCPnK/IvRmy4h72hINvIVs3bG2
67CIugQC9mm8cRKiD9EhaSgWyuRimOZLV+bdPd38vjS9sCa4rI2k9FoefEhAmuq0boTekW9T1cc0
yxkedqiWgp6lmi2Q3RiK7m5QUJe7fOifzDTkqs6HN4Y9mRdoPD8d06lOsVJxTa27eqYS6dNnXBjL
O+vLdS9HYZdt1t3/el2uR1l5Vz4pD1/fL2lvpKeORLdnmuzKc4rwk9Sl4CFaXuV18c61mFzX95KM
5Y2ikobj1FX4kvY0C6w2dPfruwD/6f9Og/QziPSPWVAjp9L6ndUyWqvqdsNZE3AJOl47h+Wu74gg
SyB1CqQul04QsK6nxGQSRXUCqU3ElnMt9GcMAuqbjEgdzAl9eu2JkdbC9nmJSr+WAuHyEOW1R2rX
g4GJ9zKAdvYbHA5RvAAycgYmYLobv3SIs8xzFsdVtyV7OT46dNj9IIdOhxYGbxTN1ffGOqNWz3d6
Ice96XQWV6nIeHiU9+40iBug2fBAVMCPqu9+NVl7Me0EQURc9YtI47WmXLirHbV/hBtB/qdJvd3X
d7pTXEkLjB7WTT+RmJMFX0h0Jp9BJZ07M4/3g1owJgoEv7kuZHyiDXGt+2G4jhVI+DgzsSAYsQtq
xlXeNMX66Qa30Ai1F+Zm4pm2CtFur304seJMiNko5orFfu9uaIiVe5bA6kMQEemIbyDaFKqEzEHj
9DgXFcLfkbGRIfPkUGi0r2fEyVyW+fWtq7TxVOXKNaLHsh+r0LiIPiOCziCgQYI1w7FUaMhep8tE
F+Io9NmcNjZgx8v6Bsnl6lkfF5oCX/ZvY8dSI5+KL1Mk8y7Ul+NmPfbvS9a99Vgw4LXKpl74/95d
31AnxYBNhOijo895+j8/YH0pGsH92hD77x+3/Iv/9a0duUC+zFCV//vef//59RjRa3h4xNzs1p9A
6SQP2lQ/9KFaFZvGCa1TVMXshkZlndbXsAE6ErKXtwKdg0bU08wIJoTYy7H1C9c3pEp6TdW5icfs
uowM2rdMBejlECXphSqmDYYTzh+Rjvl5lVrigYhotc3nQuJTdN38qZtCwnB1a8vtxrlTtaUHWy2M
7O/d3DA0pJqEllhuV2f7RJn8wRx/BJR1jFD/sxmqsbjkoxscTKO9OD0E5tG1C09E1YQooA4bX3am
4QVIowNanKZzLAPsBU0vrlp3qki2IHcwq39OVYtgGgkDjw/gG2b/VRFhcC2T5hdRu+aWuMDkoZlc
DdlHW9+PGgmtqhzEJY0KZ9+A07szhzQ91qWtnkbHQkqv9dUx7WL3HCJwOxjYWC+J0CHNjQk8PVoH
x27pTFYdt0CJ9NNdmpVWIXTcc71Hakh+mhpi1f+XtzcPJH/aJcvy9Zi1kE5WQh8D7mRjpOUbd/Zm
GyEJ4JJiE7DavK4vI6k8Wo4U24QW/EZD4XCVRtFejf/dG6NfYzcWR4PG75DV0TXO2oxuTqtGV6vp
37OMCiDSsamjjYPhMpZ7/N7B89ICSzT6ORITtVKFxNmTReCDQ7BvXLbXbK4Q9lQCa5fEhtQ6wVOc
lifWBC5NXjamy6J70sS4+3esbY0/YzRop0TrXBQyyQ/HyItz7d6DiHcfyRpyHxVSeiBtBX6MzQ7f
xRJ5vWxmxWZogeJmb5WgqEUO5SOXorxfN3C2QKr3sBDt7inGNP9haEgfzRB9l9LV+TP172k9jrZ5
3tH7I/XYyboPYya1T02Dl4wsojNmQ30TTNhkp9L9pdjgIkza5EOS78qk2/UT7Ceu4H1oI52rQY7s
c5wpkYNiL3bbYuNMbvCSakTOYZkjjzSvscQFdr5TgpRRavVc2UQuj7ZReSY9PKCzyZODjn6O1Oqg
JxSL2Ti4fhSQJlIYUFJ3maV1eIYVo9pE4CIzTCu7KVC687ohY91vWRm/gKbKPDsh4DOP9O5gjb1+
KNzOuqnxXHvxYmuvWf5PRfir06ODgjL8vYfZuFOQ7pz6IHMe4sbCfCq18JeNElky1H1F8xPuJfEV
x2gsyyfEddH3z3Dy+UVN4uxF0u1nFjKmB1IWtOfOrt7XfwSU7m/VqB1i6Qkkj0d7Pleto1CgLrsp
QZ673M2PWSV7r7Vz3RNxLHZEOBUPrZKVD3ELgtFpynvDIMkbykz7WEd9+ygCdafihbxfD9EqrM5q
P/5eXyl9OzM3GRbCOpw1hck2gSpgTVOsn75I7AxD8Tzw/M7IrjIXrjfUfRY/tvmj0j7AKcQolwrz
3inVxyAKxVPQyM9ZYWJfpKF5s1xduRvCkqVbbJSfed9fQ8liHrK6tcU6jOJUK1S6gyL9dMd8Y9VZ
/lHh6F+m/vNeISPxPRYLszn5YJI3QA6AjzxqbvyotVZ9SFkkH2KlI6lJ2NSKsCw2QWDGv8pWPceT
/bufUoX81ADehKIC5hbmgdTPc2/a/RPLesz0LPl29eA80pKpn2K17E+lI8m2XF5WtVY/BVa2g91H
vZ/p1zzNgicjIIjQ1RH50Lt3n4JAZSUsKdUsIX4as1l7DVKoQ+JMn4xO9ati6r87fCdbgqRBwPCn
vTbVzHitw+Chu+7L8inrvbHpUrt+7+XwO4vJiQ/C4QVLDGPk3ByPhLP4U9ngLkDEeIMJ4mU01bd8
Ok8j9PpbvaxPYJ9BC15ersfssixvkVW+1FyBJ9Qi5W09ZOV2eOBj5zG/fMW/b5BAdCwJgHj99vU4
WnxO6JCnW98xHdus74RVtLMBqV/W72dIalHYEXU+dGQ4rBs1N9XTtGz+vVz3KmC91PL/39tutaSG
a3DFlh8Fao4vXn/M+h3rwXVj5PbnPHTFGV4aXOw4uovBqRA2KmSyHZLA9JWmFbd1405Ze2yp0jcW
sQKtb5ECMHTZbRaMbelPGadQldOJYF5c0cjUHmwusVGT+j3QQCY1aSA+msayPVNVNC7PsPCMNHF2
EyA9IvKs/kV3iSQ1ZZd5tVnbLHJzNGahpqYnBvzLwDm7rBsZir9760vRkrsGN2cxx8ZndPN/N83A
x7JZX8vMis52JepjLMsfXZkQ+CHz8jnXsYkzMF5f2MHEEQM3Rh+b/d34XstZHua21B/xYen3gd0g
VnC0x3XjAIrFeVxIf7aIH61tY9rpCffeLiBwxnLa5mbrU0bEIg7nqay6z7nKMKaF/UtfK/VRdmC6
1eW4gCjVFp/pDDSKvOT0f6g7r+24lS3LfhFOwwYCrwmkYTrRi+ILBilR8N7j63tG6lTde7uqu0fV
U/cLJSWTFBImzN5rzXWXTYP94lYOWM3Ve03t8iA8YiNEm+nfQkLf0GVaCJVaw/wedcRC9p346WX8
17KwNLA6AL91OJMHjBreo2cjWL+9Rf2iIZm8t1bSMW8ZpGl+UglesrG9aEB4lG+ie1vy8spqJPpy
o+Wb1k7JG1FJGuYTK70kApySq9vGdrSgXbbS+n57K2FAh37yoneyu8oAXdB8HVymW6aPZUeevcle
p5fsT1kHlAQBxxEP67aQmHvSxM1wd7vNvUBedT9DNT1V1E0Wj7Idtl6+UZiUI3okELd33N4bDdMB
/JTLGvK9yWLrjPteEIJdtzjW1F/B29TbZaYFRO3gpPceuIvS0onXQJpdAXsbqDvxYlyJsQxuf+X8
92dSHNXLDl6poJRw1imEwjkO64Dwy/baefmvlk3mZ0wrhc28+csp6jsJDQUPDw79Ok5sHHwlofU6
9fVy+hjibo03I/k+gAjy17EvTtQatXOlssBuX1b1z9trbNv2k0FJh9hQb0QU4/7z+/78mOm8RDix
DiSUjuzzJWW4bIyQ5vSIcm9fIkE2B8N3dF4JmT5UlkN3gVZfla1v0Zqk+1llOWg6lcuH2zemSRqB
XYwaBjfeVzr1S8lIv8evQzGrFbDl5tZdriWu+yWSFYN/WMf7eluZo/VNuC8TY/k9kZ/afZ00hDY0
8z51tPnyj9eLSjEwOEn6svb7dklJJx67B1OPiwf5hEZl3dmOTsvMbK3L2qB/tNzK+ERXw4ak7d9d
R9Bfl5NzRHjVPMgJzN3tHW5e85wl8qUgyHOfxvN9udhOMOGsfRmFgUi66z9TkrTZ5FWEdseVpTiS
rqoM9p+Q3jR6zmZeITKtsJ+Phtzr1uD5ZZO0BwNS9WZCqvnKDEXHqDCUGaoZAg9X+YPdYpttNLHz
6sR4Ru1S7MKGGJhKeQlnu86OZLVqWNb4rpXgGjW7d/b2T2VfV2/luDj7KUdwiF6nfMO9htsr9oZr
L1rzm1EP5qZq5uQhZh+zo6RH96DWJ9gY3G5sv1lTd1m762kN7tmaxHQYjSGY0Z4+DWh8CKSd29dC
YLPEgOiw6eyXc7EArTdL7bfsHbrbaQMcv6g3etN356yViOirJNsmQzrduyxSduxxUAhrhUZBuOgv
yWwz3Wk0rOhQW6xjmDu5846ZxKbRcd2ua1JllDdk/6zNI8VNwEQf8bpcktjyog3acOQ+CTnJSASm
OlnRpXUFzktKJbHedlg0QPekdfGsJVV+CsNhosg36u9mZly6bjSejSkRnFPaZrfXh3Q+YXws/T7U
VeJtvpedsO4hYvTPyAPlJmxykuvF1D+7a1/v8Hb0W5udA0XCcQ6YqLytxkJ5P4z2+l1SsdsANR4V
xy8HuuZrXq5/N7uatOJo7FAwhOseU8mwLz1nT9SW+47VeKWaqnf3nkmnMW+ACBhWpl26gnoKih6/
1NPqU9fqUzGF62s29vZ+7XtWrnYxvLJ+ON/eQFRo4g8Im785eZdcaGzFHJ5efmY0ttDIFWcKnRMT
p9vujDXv7/IkrQ7oDlj9mMOPsKJYbURZdXJVGki0PvSFsRBa6pKnontk8/zbS7h/uA9EBXSdN9xe
TyNSJxHRsC/kpdsXt5uNjUQx4/cz/ZqYy4rMiiybM5K+b9OSxw+D+gJ7w/lWGu//eCWtRPRAVGfg
IrW53l4XbhKfOrMgFTmxhl201uN3A0XrZnHFeEaAPn5vO1Ud6u1nGtHufd7xiKiXe1zYd5Zs6+D2
Q6lXTMgC6vLu9kM0TV+LYe3up1bUL1ZnbxJRSdJi0wXnAdGi8M7YrQCKwRdqhaTwpjVWCLWrQa74
5bgsRluMrDum1fl9Ge6bWTgfyO65hTPKtRhnlsfCiX7fXp9ip0XDr8cPSVYk5waZU9CpH2haojgm
w3rD+pXsw9RoD5o3Nq/cREdHts6H5gp8dZ1FCnfMooatoPMCIqnAiZVElz727BdSYlLA0lVzcWCK
v1BZ+G20hfHnm/Wo8JLVtiUa4s0dVF5zkSX7Xv0THdezMBKCwQsngZbqAEjz4nnrdf0hqqCfCLKX
ens5qNx6jNjt++RC+6qNHmFrFbNxN/KfOYwP5T9302I7Q9mJi/SzmKz3uBpocfWUjE0spGrYDXpj
+SRkrNu01qrDYiNOAmIpOmCy74q4JAR6F7E5Ow0RG3/sJNT0WsRaWez6g91flq43Dyb9MBjjNoFK
uIhD7tHD6jrj3ThS3bcbDxOVdiKVNSa1mH+NVhMFukUyboh+/RoZfNGZCHzLW9KtIqgdx7WUjwrD
Y2asKcxkCHLb0PyxNsDLFOUPJln202jKYdU+12Xs8Wim1VkW8xuJvkgSUOj3oU1HKZufIJNu3WH5
ZCnsmAsdJjO8YvuEORumJE5axLE7FmQcrdg5VfMuCcrajRR7/ERzzy1D5Hcjix6iWEt38UKVXLEt
3h0xYh7BNGbIsDyWZLOOIhKBa6baC+SKUzLl5oc5YIkVE/ncThhdQO/mNIOKRzdBl0g60t7Kk3Kf
d+azW86PEBt9u49fRDpfbK04ITs4J0v3rMUaUVrh5yr037g68fHr6ylc9U+MGRe3y+qLh/wrF5x6
aWTdQXWzHYQ8p9bUYbMk1Z2mw6JZQvswDTXSvBGBRqFzyfsKuZZMU9rZE5UJPi74jeLQVLQ5p5TW
kg4fddNJq/LRYQYL4lPspGHuVxoKykq7AhHxtgvuDhp/RM24RUQEovJsZ8hCOmzfprdAzcBG65PY
cJIOqSq6RikG9CShKhpBpNacUftmJQh7yNrrLV4TJCErk3XUbxakUsdKOAGWQEH7tW43Q+EEsVER
aj30BB+CGQiyZfpqvWm5sFn+SbD4ndk7436Co1Mz/flJbOvbxJmeU2iDL2RxPpePIX2AY6gxZbg6
8IW5r8hW7+S4p7z3nS6eeYlcigYpHwYWIaDvmYmiNal25sESYbxxUwskWmY9V2geNykPJKGdq7Mx
JZkxs0VmTQOCYxN/DJUIj8bCosfUwRQ7zc+pHLRNZCVkFC8l6paCbEcpULzxVABO37Y29jpR1mgo
Telb43Rm0yR9vYoXfvN85+XAKKifAmV4jEsLEVVEwAlGdVgh01odzSl9tDycB3q43M1l1Ad1RB8J
LFfAXDOMMf0EXT/r8TSeUbzCyED8hxrmOHv9szTJ1nNic91TAH/KytTbR9bAjKXQwqRz/GaxVRIQ
P34V6iOjVA+sOAOp3PrxTKtQxN5b16S/bUc76HH6ius0Y71Jp61OtB3dToHsrpHbPH9yjZA2ml4+
S72JD3GD7cy0yX1xa/QWdbGTTfrdarJP6jpIjceU8tg2SyIw4z671Z9Qj08dMrDSyMytrc/xJl+n
8zgF+QJs1AJ3izumxGgJsiDxilfmun7TuaL0NW260+vwDprwJoYN3ffJl75OKEbG6UWfVm1DlZHc
YW/Wd55rtscxnE8Fu39/zVyfnnOyk3UX+mXWX+ncBLMWP3lGhPm0sS6eRgL51Os/mNgZwcz7ZZkk
lC/kGLVAKVjUtBrTIdpA17/alM3tkRR0Mkwo9DIg6Tj7dLKd7c+erYqfF/1LkqR+NBNoFco89juK
bAz0p3WoCQmOIFqbS/RTy+oH9SGXPPkQ4QXYJbughVy/qWWxbZaHaljeDdNe9vgQzzXRKQzaaYZx
sMQgaAJOtZ2EAEXtnHYFard2s06CMn+C8q8riw19kd4PNcENnobhJh4YrY66nL630/orHFbWtDXJ
C1jyxOT9loYebioDagZgaWKCbR5Sl7s7W40PBlaUgKYd32nRXO7HxjgRi0f6ZA9zIMHgf3Ht6+QU
y+ZgVRzHEnvPfTWdBYZwtIflU3/NbUCCFV12U+atqlz8bCyKQZmACjcyBrPpU8uFO0BQBwu1LQap
bQ5zK+qKD+kiJp57G95UmWMbiYuPGgHVc2L1V0cSCFwtD51bXwixpgfUELY7k1zNrBH5KPp5qOzs
UBsV7f8xfrUnRhZq++lGS9xHoTe/Zs07T7GOACr/LjzzMPadvikbHB1oqeMQb0JdZgBftBAzcLip
rR8WUEGAg8DDiqVDBmEjdLEEofSN+NLWJva1hPYRTmE/m8JT0+dzgOHsh4ZIwuyzuzhbQG4NZ4EN
eh75VfUkA4wrdxQNz/lafFtpF/f0d+1+uF+oCvqgXHyqK0EisnhTRxomNpigMcbtPDrPbnWJs/lB
2P34yDNHRICnA8wufkG6TPfcQBHqEr9IlqcUoQbiWj1hcw4LnrVCFNjCOrrryrgN77XRwnm3lnDe
iCDadQ0QVgMoQeeFWBY7HQVb+wsVBvVQD93l0tX7ZBquU+G8ugP7bBTBPKSEjlhK9tCHHyy3T1Ls
EUNyYR4haPlxuxxDczVgVeD6nUcoy+g9h2TOKcktvlmmz8NgIzeq2KvYWvM5mR2+UxE/x+14ClPo
Lx454jrbLWA7UXbfqLZQPX25hXZptebDWB+jxv7mYIRwkulQJOZec6L7tv1Yze4CcuzLqYtv+hh/
5Kh489GLd10G9Dj6QgTv4dZoVDh9+KpRIkPMfMehTUh7W8i61ak1GHuBQ0R7pPlJFegLAB3NQo7c
Ley1uQ5oREacLYsWu0DvUHJ4EUJnEnOLzWqhX8+nNtmtRcjpI6CG8g8SJGcuMYpT6Uj0ecUtM2zX
NmO+GYii7JgFNy22LV2vN3j6v8BWgGYR+rLJvdQGVQBQV2t/jBlLe0+rf9d2HrjjOvu61FvfIxK9
aRBeUFfa1gUVEGpqd+BZg5o12aFz6SbljPK21D67dUTN5pXnrIjQSlP2ydMxKKkFnyC+sZAfi8W3
IS19E3rZBl45eN9Du3iNu7b7nU0NOQXV8P7HWDq4xOWxJ8ZTnPvL3IY+l/DAudB2HFtxt0rENloB
1YygcdZORVEHAosvjle2mSM0o0hK+kfKrVJObMoTG0WaZkv3JVJ/K01NP968LIVmvSeGuRfCtn6v
ZX8wEUB9sMbaxF1Fs1EP0dcu2klLZ/FjMtELUYFduJr5l6l8S1aDlbMsuPe0SX6WidXC86NkTko3
E+J0WWpTv+s6uBVmRsSY+jJFo28aj38jJGpn+NaLcDmSh6YF7ex2BwPFymskATbBT/6oxhEi5YvX
RXkQL477Of9Oo7T4GWrk9OVg+d5rO3xbDGkFqSWwkima1hgVj3/Mn2ZCVkCRwZXOirHiU8FLu7kJ
/iQiw24oz55WvqbrtLynjnP5A/Btx6U9O0Y57u2ZYrEt1vkCXrLadW0luW204l4DFXwpFOuz0Oct
CpflTTJGb3IcCWBIp9QLShB/e9G6YKs7qseGMYhftc0mzxtfZeOymAEJ9Y8v7fiwEgbMDO5Wp1LA
jRuXHzHdJtXbx0hXzzqXcskm+loLFgmJlFPTytOgmfQObzSIugfrs1Cy7kNnlwzd8qNk8SlzY/2I
euCtI53JoB7W6IE8eQQy2qBdAL19eGozO6e19R3bE5MHgDJsocm3om6zMxspc9fV3s+bsdYufs14
F7WO/R7g0eVMS1g8z8MqGMIh8ldT5zwjSOp2bjk6zIoI61M3sTlct31wTJRXjl4EiyQUzAcvJ+4t
ByQNcPFux7oOSFJXuZe2n58JdyleWmd9myLyI+dmxSXSDXcJKb2vOCGgZEoKs1OyHvWwrU+WM2mb
HM9KHwmglgqCkOvexSmpDfQS/Gqf0/lAlXY3pOVjxoc5397Uoifd4IsKKsWcsQtJuLM+7nS3vraK
JsRyQkcYL7r9sqRIULlPG8d177s41R8GG0i1P1rIDm9JPHODjmi0PboRgAZWlDG7GfrDQW+zBbcI
nkGrapm6dQR7gOzfuxJj7x/bHOihjRxj3DzqOMZkdsj7jKHqTe10AVv82umVfiydjvQgifH6xpkN
J/Mdi+1wb3h1Cx0W7IS4gOLUz+A36T6lA/+twy6ThLZHOM0OBoZW9yeSbD/Xzti7NDad8PHGFevi
xHrC2MdingefwhKdAOpxltkFUTomOH45QjYzJYNKrG6939VKfaflkO1KW39F+uOS2q/l0E+ftPNf
tdF+w5vXPoJbED7Ugpx2qw1+rczqGdKR1A99U08PJuWrtBuHbVYVSK1u90AW2cgrNSQ3ZT7330Ka
/zczmhd+lVadP//xU45f1C/I3WPv3ihQ2tAwukVlfJf3QrtEQqkTi0FCbiWUSZfp4+0LbeD4bjDc
rxwmvD5p09PSCROwct1TFkuqa4VkjtVJfxwXt/6xxp5Aa5k3GFE1oKs3422RedrFjpwPxHLhBmiI
EYj+t1ktEgmFUyOi0LPtMGlnt3Gd8+CGJe6oouGqHMicNJ//nIhoIsYYDKvzVOSsJuh5JnutWP2l
xzd646OjxP/h5v18bxPAQTq5ej5a5NXwCguaI4sLcDGdOKfYUKNjDc+IxsbytBo0Ry12x6dUwvdw
R+s7uQXFoV+9rT7NC0AdyBdhQ+vDFB9FbdOHU3laTbtSbqtWCKKE05dhWj8s/RRz1Ye3Uoj5ETlE
vGHpsrxapJF1tYJzinLZYSgonoEEWUese1foU/J5rpMJAq/M7gQqqG2YRB6FVR3ekaJi3Mi3Y4Ul
hjh7UEMJpp5BjNohXirj/Gd2WDAkhlVpb7rM6rdNP8Pb7qhublyztM/67a+zcCeq6AS73x5WCJZU
ud6NRhv3puf6ZTRHhzIa0pOmHQC8ePc1MRg+XhuCQfOfJFxJNpmpmPfRwD2wAsmEEy0+6m4Ifc9p
TYKH0etMEDe3DUnFr9rgPI4VrNaYO2wgHPBRMmzilr16o6fMdegAbqcSct6A954pWDeSnCZx1T5N
Stom0ZlrsS2PQ9UZh4VVqT9gMr82DUk4NpmvGNeK7BGPbYoiFYblkmd2wAfXfVeFlvVrIg6mUULa
mtYaiOoEKUmv+l1hHXScSJU/yiXbVjB1/9juJDwwa27iB61bBJgIScl9cDGYFpAjdIiOlMPopcE1
M3XbfVsNlHtd/DlRj/SlHLFY5csdTfXoddRnJN+5X6+h9h3kmo0bFZM1VSWosVBYnmuDxWBcjCis
44xJn+klovACC9imvn57+AW9r73y719RVyDxf8NJ8ZJKYy/hYx6dWcy7mr7Gwe6YN8NlGJ7hLhpb
LU1rUp3mKsP3D146ShAgtUbFfZEnHRkqVrUdohl/t+wIcNNC53U0eVigP2AHuE2yMrKfrTvJfXS4
Eb3/8QWcjbMnPvsjTlG2l5YV+2xbkh34AGidpOoV/430yv8sdvJfsiz/r/GW+69KZT92/x+EVwpS
Dv/Hv6VF/ofsyqAqkjL5+fHPcZfqJ/6EV2rC+As6uLSlYxum47kqPPBPeqX6lu0S+CKEY+vwvy0y
ZP+OrzScv4TlWTqRlpZhuMLlp7rqlmTJt0zdtVXapSOFbTryv5Jk6bj/Gj7jOJ7hgOKQ6tfZFtlh
pGv+c14TGzo9dAVw7MVjwqz0U53Pe9jbJxA6F3rAm4hnNNdgMvfLCZ/cydKmvR4bYDncK6DI7+Wd
aSz7SMcaFQ84ND60uT2uND6FRpUm6ijnTwE3565xeRu/zHG6XZOgxLTfYsRp+oK+tcB9xiPpsGbo
G/2EhoEVy3KCZY+BqPFHD7vpnB4F3jthd4jwXVipHTzHgcZpMERvaJLR2mqb0H6YB7jJ8RgQT3W1
Xfcqo3VP6eREnQ1HrXHviAwoQbsxRbd1Hfgf0c/R45Dcfpc7GNHYiqnzkFTdtrfIFtb9gmqWySbY
oxiaDBvNmPcTRzSlBroD4jaI3FBnRB1NpdOdXAmU5adZHO4BTe3gV+8t4zpZAxVRWHS8VEU9JVKc
ROo9yMj2Hl7gdblZKwLP/KxjwMQxJ3zpd6E1BGRq/x7gZ7BXtOR8HlNwOUZPAgxdET6ejtBhYqmn
rkCa5YBHaH5yuPkOXv9zyFVcSpwt9p/jMwc+tCahWFH5MYkiHfgsIrtkCSPSSm8QDZDWBww/DCzz
z16zaRF0oPrZcfIxC7zPNQuxFRWDpAnuZT22SgyPDTcJN4j6uC1l/NT97RTUHznVwC52kuQ07Oj7
wjAPrQLqc2sYLJzVGcgR597OoOy2kZciut6HSqWtWQclD0LevDNK3Y9yWu5cWXWgbKgO6uOrK6hO
gen+uX3DDvlM9+eDqgvU6e61tjnBTbfTG/1+hqulbmF10VyL0xj1COOPnWD7I6a9+rA6l1q97fZr
hn43EU+qfnzGjcqUflA39DR22wRYMNmeY4wzeOEU8jZ1UYy2DSLxUxkxHJWGyeftAdWWGjDLcSBQ
xb6qUzYt7rXV+Pwdz1tI8Bn1sUbQ1tGuepUemzG7VBIzfaT7HVaiiR250P0YzmNWfKhDm3lgjKbF
Edrt1O12++TFss+ogNpmdpnQb9PY3+QSmXmDiwbx+0wbLa47iIFDkE39rm2IYzfGYNIOJXoUF1uh
WQGcHLvgXb23qjmb3Cbq2rbzJ/txaku3p6Zf7AMYD1/dKWC67nG2bLJ6CHRuQWklxy7j6cqdi1hL
Urn7e6frdp6dHYXt3K6HOsmGgp5U7TZpmp3HtfRQx9O3v6gs3NsRMoN7Y7H1vOHZcu1DlsyPvTnt
1zY6zTZGBHJkeg8YxDCetnnSB6YWf6jTkmApVFdTHdTE4qNboOiwOG04KHUd1NVznWNu4gqOznkO
HYATJxZx1V3Au5wY9YHDmYVJnLIghsZaID4yxVWdZKrYR5SmCPlnfDXk5iRf6pOk/IeUWE/qCFMc
rWObfwzLek+gx0Fzl1dnAVM48RgSeRFrIw/AY0UJWGvsA9Lc32QzPtTRMy7s0+SN7BLY/HPRAVH7
6icLrh5bnY36c+CcGQ4NWhqEqX1tuPk0ZzlpBt4vnip1JtQNUujdTv3222XhSWs5C0WYXWpkhfnk
HGZMtrnNqeaA4f6eJGMQliLqj94OiC/rJkYTxVY0S3ihiqSWUdOgvB5dCwf2UpccC0RJwDoOKfmx
9sxRxfbBjj7Vnbribsh4rvEw+9nytNC1SjBes3Kt84QiOSQLxkqb20JjgJvzBYh9duyoRkP/3Vvc
wDrHTDiLS3vM4Lki2viYu+lRSs4EA4qaLDwuQ8M9PESWH4fQPRkjcadcci5brAZw2yIOBK8Brqo5
R4Wt+LIPeRPuWGujppj2mjafcCztvLg4qoNZ1X3JB28sJTVHfW09jNwt6m2iWV/rmBmIP9V/YEKP
X/tuWzjfFrvYj8SmuPn8CBuDSBT7qn5LWxdH5MK7gQfdzHV/iDIConlKnPUUs8dsclIY8uJigATq
KfKonyvUgBmKt1Gbfxr8enU67Cj+bZeMqaOleoanGgUDi22ai8vsvmGrO2VECKkzlHmHGmW3aK03
7Iu3c2kAPOhtgdeUg9BJggm1QAlE5hgVEAtvmR0bjk/daerf6nLUxvxsd+PzmAayqQ7rDIitXe6N
0UDxP7+S3raP2vJijmQaZUe6sBd1hvOeJ2BG/cGIoj59DnTeoHNRiT6Ay7FXB9CqcbdG0tQI3+SZ
Rq73eDu5RFJ7NGbTXm2jL+q+DZvkGAGaKJiVx4ydj/xhZOtOzcZqhGBZdVBOP30It7O33ptafpEw
xZFq/Am1/DsY/V8CwH9WWLH+W4Ht/7sV7b+si/+zhfP/k3nt/8c179OU9OsXw1f565+Xvab57+te
Q//L9lhXeoD2TOyw9r8ve52/WGPajueZgnBQ01Tf+XvVa7t/SbCVSMQNfsi0TRJW/1712s5f0nSE
WqWajkXMpvVfWfWatvEfw8AsoYPx5dAMye/7X8LA6A9FjZGYeFJGXNOwZ7HyE5jhrPwtR+C9ap99
jykeEIhB8NtobTBlUCYMCdMb9WtiPwMAXK947WnXlsiECDwyN56YLq75SLmO6M8SBKdjuNtGuTky
Xf6S6fy6unRy7ORpIbXjMFc/Y1KEtuXI0tDqzbduXKu7th5YWlY0qma4Zx3OgX2u4w3T86ncDBLl
pNkKb8+Wgx5EMRwce1gvQ4S5wZFZ4OS2uyeNbk+YIETLanFI6tScLT4nhRI0WUzTyqixSRMgz/hl
0N6UzXJoCF47dU2xH/IEf5SR7UYt0wJgJoNfNcB7JhQrG4OyZjl247HpUrkpyWBEQAZDg1kriOOo
3ZxMM+v9JO2HHWEdn6bwvk1RyGgh5jIAyvE4h+ZXTeAaceODA2vpeRCFSfIGmt0aKoM5i54qcvo1
2iMRTRApE/uHlp0N0cMI7lx9Y/bA3IRIniZqWtt6nCjARqvv9rSnYrOgkqRlLFRqA6/s9IaJod63
NNdlxOTpdS3SK3jQK05R32nzXTN0r7DffsSRtWwEJ71rKEbh4wyWiU5ZXydHPSY3q0KHMmdpuyVb
vvTHfr2bwaXCUtmgKHaJavhIEGOeSKN5ihozDObMu+gu6b4gi3RfdGkwGXm5Exp21bitxdaT08vQ
SkKk65B1tSJOrBi8xJRhdrAZGx2KJJWzfstMvNGiOlFZWWjWCbld4k+7LZZtZtggpHLEzzEJMKnJ
GsraJkD+CgPvRR6V1i6urXwDQeUlJO3lkBcTFzwxrn3fP7ddYm7RgO/wyizb6K1xHAePdHcH2U3u
ZEtKe1NWT7Kb32VBdq4Xj+CATDYW6Fo20aJHSAqQ3mlMW5SnT7qJNJHOgrMfZ3veN25EE6vwTvWM
jTsPl6ulx4fGDlXbk/CjbDZTsD0SYc1U2kBcv9eDa1C8deJtj2eDYpOCmHXmk2HVhIzUcCZisTNS
22E+qTkC6jKYpCgy5xklQPDUAeLKEIDH+D1ZrNxPXI/qiR1dO+fNteen1XYsSIHeS1bk84MTuT8L
5AP9EFPrsk0/tqA2Nb1J29wqW4JeYHZag72iqrIedC1+b7QHE1PhljbxqzkW4TnRpyeiAukvAOqJ
137y81Yoz29/cPoRG0sHqEy86XnZ+ePkoUZ0SdUk7Wjx5djLw3Q3r1NCQc84KUilD+khpr5VMa8y
MRpFtnMpGmyl62CMjiOsyvXyUJSYBLGabELHBH7UMnnC2VJo4GJmESqcEJtpIzZs8MS+QuUZot6C
5NX8GFdxsrNuPNh9/eCm3ddc9OU2ambrXGNKghSfIWqxY0miFJeyXchisMt77rSezxydEMlXl1xu
rIzcsHpFiETKg186mEEEhMrQ2FuWjHZt6dmBYf2qAStzOePq1HWCfoKGPqHJGUP6CFvBTEkb5HOL
NnYiz0jSHJnd8BNMaOCNwJ09VVlDXAPqeAGit16dMI2RXFV3GNhY9kLnAa5LHW1u9Pmjhgltyiby
XZMgTPK5uHxQJGlUb5DG46pmpy1VhXlNrBqCz/C9SOvPmB+5i8MO2fU3FuQNjz3AIOHQiNcTD+VS
/15FgniU3sBCACs19kYGWElsI0F78dI+Oh1drRKGSZPMJb319KAP5muTHYs5h7kmcdggWAi33jJ3
OzEvcjOY+mYWqbM1igVIkhobJi6b0ZvpwR2sXy5QNwUcDwq5bt1wio/cYchlyi3JEA6pnjlsmbn6
bg8h8dcuDmQaCEYzH5Mi2mUuH6b1vHafSAOiW1HuUJZM7KUg6bO/2AB5pyEOyjn2vmqYSPvZoDZg
uuuHp7vjNgcQIIt43GqgpDftOH8vwfQhowtIg8F7noCNcd3k2yi0exe8rQ8YFLlPPxzFlCSc/CTZ
uXkWbm2DUqrWj3uH6THM65PDCxSaoE12NnKaFnoURaetxcuVo3rfWoO4j6KQ26ch5aZTTxNiv+B9
xilEWQc0sgn8kOykmKUxVZgcC5HbB57Ifctp2cTmketrRUstlM0erdRhG0c18aouEvC0Ed4P0fxc
tOW4ROOl8ErtMSyn91ZzHb+2BlRHrdU/ZZViXnvy7KzexuN7yBa7o72G5T5k9Wq6CO9CNFpzTdpx
2vVv0pnvGBYJO4drxaZaexyN6Zd63k0mFxQlox9aBP4SWx5oiY5RzLCfC9nlOxD2F5cghMCm7kVG
BHKSiERM3Auw2jrD3YSV9VoBJ0CxD94hMqYULCuo586SJHEHJAFcxkJlqDYYOwYEXigEFzb8YDLr
atF9M5OBmSKMtEUyvlmYed0Wq4L73WxXyhspEtS2bv2mteR1MfDJzuqDdWwP7GUo77QVUEheOh9r
O+1Ku1z38aR/QQpgOyaQa8oJgFIOO88AeCSludeTKIAGMm4Sc3oFoGEeF3PONtJsvzAT0TrCgBAm
zu+07R8cdzncQjlr3CrqG5XTr4Fh093oZ6vAhU6ohMckhVFlqAPe+pmm9qGtVu2A0J1GiYxOOtGT
G0PJU9EmPcxgWAMMfR65RgQ0aeXwvNjkYuir1uzcBcmry/06zMe+LsKLyYpMGpA0sikS+8Er1FYQ
YgBZBHivADNX9GDozj4t0fyD0tZMYNfWWmwkjaI68z8TrjGZXLyQLt88gZQ0Y9ZEGcL+1P2YGHsC
i9UBTV03146FnNrtKvWXbnQHv5/Y/nfmQFugypn3hOWLdIr3RW7cr/Q4NZI1DbshFs8YfVmbF1lI
QuJiB6TlyeqkBAjmQeBzq5Ahyra2dPoOwxrTPVUTZNF724SRKS3ItfKS/8nemSxHjqzZ+VVkvW5c
cwCOadGbmEcGGZy5gXFIYp7hjuHp+4tsSfdKMpOZ9tpEVbGSmckIwOF+/nO+82kaM2z8OI2xu+6c
QnzlfjgS7eM5nLcVOwTv0ymZGQ51Vtye/zREiPEAGfzkWuO4ox8Db+DU7O2h4G5OltqzN5ZVA60b
oMgX0Wgu58JYphwLz65RUf20m7UrFmHtwq2fR35nzXrvSZ70fkFsJBADjRtRjbPgxJ98z73IElvj
ImJrJcFwjNuuQDpIOvhkpKYXOeEVxvUeLap9cm1z8aS18aVCOVBmTgBgKiiid0r8MFJ390QSAxY8
lze/+U2V51+9mrERtBJrVeLCljrOH9jjYVBjGA85llspBgqSnYjJxfukqtiK28NPnMz3uWdSKwuX
bxr9V7Ky5VaUMLHr4REfPNbVis7bKH+V9Vy+JoZ+lOXWjimH4S5FGT8IjaYUutRWmv236dC26hUH
qLLvjQ9gSaf2itbwO+hrYCh8gwe4a+t1VtqLCEgilWsNASobY6uF6cZlcLT13EMFqQ8OOazZsloN
Lt+FAQ0kUYlSmie4q3hUyvDDlbDETPD+K44+60nAzc1GuJtNbKXw+ZS9HAhALzU4osydsqNPHoJ9
m7MXUYQ1p+YTZfBeO9LZshkttlVZkYcK/c+uovPZNAVdhCY0nMqUclM7COM1h+qTTGgviorB3bkz
tjgPaIkTABGaWVmvTe1cuzpXwO55h1xNUwiD7+hs3zQzQRDZoB6p2NcNRBo5oQwOFZQ1Z3iITTAs
uecdx7rnIVsIQP/ztKM66JtGCK7I8s13jT8B3l/KEmqWourT1A3wpK68dAJlSYbTqYnLL69hsJmK
4L7FX4iq0Xz6DG43pnTwFavpqXeMjIp4yktmsWbSOB+aBGW0oNmloFWyaRprza7kwQyoIc8Ac6Em
8FwaGp6E6R201EdNLbf0Yofcq8nJa3AmZiE347bZ7QMGhItaRdGOJ1riyZ/bcVG1UI7lChL/8MAE
VXBIUpxozBBPrgnjucb7rWz7pymN/M412QOF4Jb62TumeeKtOKn3xKxh4sQWLLkblIcyE7H2NSWX
+EEWjRmwCit+WPqXjdo7RaJbeREEnwnSJ98PmZ7gzEIN2X1b4YEJ6JeNgYEtQ3PELZbPzy2XUaQF
hk0hXgje5asQcmcy8HBSHJoZ1lNLNeO8DDx9gHCJ3NfQwpuHHy1TaIwTgLYd/YXu4m4MbOHuUGqO
f5S/kAdnR5Dz++iQy54gKj4T6HJ6jleRA4Cx00tQDL9xzx+SHm1NKbXXVOxj/H7R61Lj4XaAW0Ji
jCOOdYlH3cw0ddS4gZBkJ3eY3nBcYQxNmK7m3viqxIDr8cHKWfZauRJjEMD7MWrOzavEjLyFXZm3
Ym3wAtjS9qHdHx1P8LfgXXeUCjfKSugiKt32BPMYnDzfNkAz1DxnlvXNDJc6XBfWHL43EuZ+r1wE
AxYK1bQK+YBVnJJRUJjxfsTnRCnW1RfxawLApOfkvqlbOJDV2GPYhYfPYZK0N/iX8RYrYP7lD95C
G/73aAC76od8XswlV0Kd/1DEoQmFNcAu234/tVzobe7T32MeeXI/R+RjF5onqm47HH0dIJNhILeW
8eYAkWJajqeZHDYZ24paNwyhEQ/PNvvu2jiFgbCfHMo+KDCw+gvlR5lRLpBCxq3jwKe2DQPjeDQT
FszTo2rlpWqAlPqJeGsL9dQmUDnM2GNPpdxfw2cpCXDQrwkFvzHsxjtfiY3rjIchj+6p7lYjAVK3
DOKVavByaXIkhJCCfEp39SBsLuljbufdMai8j6y4dsEfnOpx2w17VG9WvISTBuA56MDV/JPS0bDP
KWHF9t6DVZQOjEel90o8B9r+ITDxi4Fla4GDw7Kc/cpssrepzeM5Jn/TsTViNRiXdTuc/FrcmGXz
JsBxJowR/qYbLIc+eOLtnjE34/Y20ThX2iMfbSXjugpTmOijDZF2Ti++N0I1jq4D8czA6c8Wme1S
Gz+TNN9tw39SzozttjVvPWT4mLopPCBVYinovydRfAYWMQNupbRnBufXH5QR3Fdmmmz9aNU41n1V
G6s6NjZW1x4nRccXA1jEqeCXk3Sy6LGWLcswoTAPUKVU9SP35S/R5XghEq1Xhk9vBy0hoGXdYhkm
zO6F+w1TEdtY9pq3fMJ6su+IjWzKyGo2Rnvbm/Kwtp2ZYdYtMxVO312RfjQDE6DKfcLuFXICpW7Z
jffsE+uNHtqJ0Be7JcMGxRdhrZnvupqfNaO5YQ0L7hJP+S5PWIIxo9yoxTEJ4iE+ZSDDc1JxGMuf
Az+hISwBUWoXBHrjIF6Pg/5xoxljMRBY9kEfdmcTLrAa4hgAeqfIQXdWmCFNYaxT49Qo1z2hh1VI
jvxf81kbzUcr/fuoL0kFpPUytSExWL0HbxRiW1dy00DkcDaZ/M6h+GNYUScp3Htdieo8lawJUXDr
CVlkOpeXxvqhJOZpNKxsQ1fN2u0n/D81I5SqQ2jBTeSyJJSFScdorJ66tSjmQ5tzKrIjYw2Clek3
+oukIGsZtel+oG9yafk4/f3mac6LjvoTXW7A193nrvfBY/cPNDQoS53sloMTXereAopMxxepdRVS
FZsvin1MjGWksprQrHFi2wWIET4Yo5N84+luP0ZgTsXScENmWSJ/UfLGaVDzp4OzWxe2eUKP2hoY
bO3aC7aVQ8A8DzThxbA+ZI5BHCRKj57T9Id+kAZG+YIsbv9Bt8WEHXDGPW7z+Xs2UOHRIiMVh/cM
BeRcq8cW3w3xIlmgJ1SQFzNYoFliU+KSslMKzWE5gzg0LFlxJIh+Rx7/SUFBUpZc404B5MOamvsc
D2Q772Oe+as4u/k2oRfiDGqvzRjehyaDAg9oyqJxql+ceOY2/aKVcT4g+1W9vRKZouzEnMqF1VTB
KWKZKo3gUsz6FOTq3ZskxFDDY82lAtAtn9Kmp8GPxd4D35ilR7cnvBhn4S0par/RS9kuBmBESx6m
3nIaht/e8D7gwV9jQYbIUo8leusKXcdM5teCCsKsBucmabLAwJnzV/KvQdhspR0M9zdtaNGONpw7
f9yaIMnPkNjz1SA6b4VbkUQPZZaTNXPTcLvVjk8OKJ8w8o4NM1SbkX1ggC/Po6fcIPaLBB/hghCP
se+jWrJDD/0k/ItF4rDZElBOLZO5tXxIhtfYrqmLr/MNErhevnPqBxIKuOjvdWV2GcnEDJivsF1G
9AQcvQmUGsWAp7KhVJE+GJ4uirpsm4If6GdHRUjyEmUctmUvHXLXUKuKWVSwWsqaM53HBDpkbJt7
Bu55SwE3EJa11jeB0JLDuh2iZAPbKl+oet3VYb6phRNugpFq0wq6thN217mOKatIjlbTl2g01Cyb
lIKCXk5WQD/vTVt3LJzUlwcpeMEhY6sT1S9+2HwXsfs6gy8ap8FZdDFn9Il2e0YJZw/UwcJKJDe7
lmfgbEnrvyH/MDJoriosF2YJJrmhMxrtL353EdTIlc7XBEsAPhY2O/6FvUrChk5u4sH8wF3IpqC0
IETcYjcz7v0IFjYBDZv24gdOuOdytrMnApqIwWx3Bm3zuPR+x5GxtxX5b9RmYgH17Bs4MlnMgup4
INRti+kfz/XKUD47TrGZKQ8szXOEWfSCDf8UVfQyOLqIjkXn3IWIonVvVrsez0YGnRREPyo8xBnO
ZMYrJp5N6Jh4RYcYOnj7Vsz+hwSZUU8askJDiY2h3xsVbKygAMYLLmsRmw2+gMg7jKX7hxSBwjKC
pVqTZNskybNXz+zPFIzrtELqiA8onmTRnQGq53yDNs/dYTabbj3zPF5IJwaEJ1C2B8wpy7waUGxZ
eaAFjEv2STV9H3RHBNbSyMFCjJSVR8BwssprV4Niq/IXhKBG/m6S4Cw0kEczAh5fx29m753sRo6L
oDrYEKkqzQU7+Edjsqc34fbYztOfBoblo/Do11LlQCoD9SiLAnfFZ4v8lcJMJffzhYCmyMR5PDPC
PG1OWpLwDWEsr+wyzbbe4L0kIIUIkfDs81nSyvkDTACp5Wm4RE1tLTNTvbjEN3jSjgkPDm55OyIY
AC+lWwpD0cKTMBHQ9UuT18N2sOKXLsVik5B6uMJofO7KlpCBiL1NW+fRTiTPdWCTcvBarg0TDN9U
+NVmYkE0b6UMbUCXmyPI7ERBfwT6/NqCpjgYHAbX1pxuCncwXqdkpKKnJ6cHAWlTGjE5UFJi5xoz
JWwLbBLOUOy8EUgYuUP0FwMJXUaKdK/jMupKPqvS2A0y/zN3AMO5OrqLZgJNfOyjqMwV0ldxqjsT
D1G9q0lSbxsz7M/5ncnpc5U1nX4IIXCv8yg0zjluHbviLUmz0AepOgBER8bC0joDxc3tl1YPm8lp
zt0c7uOi+pPhceZgxnUFVI6uyNYUnFw6ew1lJNl76V3oAVAzmsE9lG2P0gOCIY8b+NQql3vidKRb
Pz0xyks9JEhAn2MVDhtCIl9OarN0aQPLG4GwrsFLnzWZicV5JDXgdjsXu1DGCUui1tTmbYZkTr9o
N8ZicKoDqArigCm6sBCUMXs5GnNCymLjWsYO8aQ5K90/wks6a4+Ng00qdYle/iKr9jurS7lSVWWD
3EFgaXww3k3GPiUb6zvq54l5uNlLmE+PNlgrWNBIjO7AGkT63WNq81BLffFqmre5HRdBWHHErEqg
nfdVcpECT3RtmWzBeus5y3et1uFqKmZz6dQeHxfP4DK2CTjV4bs2UOINHZbLShcNEcWlpJyW49Zz
kJgdNZLyB+v9tLBTYs/Khk3jp/NK0RDK4r6PVVhsm9R+sorJXRbj/Gp7OP+b38yur7HT3JVFUbE0
OtHSzLyvof5Jb8IfzQD4/QGVivLqaRe9v7zDaTA21smq8isBpz/a7TZlXzH/UeG7WUm8Jx6jT0Al
xOAGYCR2/aSCfCDFqPolU2zwWqgnQaRfOtdZky07u+8cQCyxa0P/jzJRFTgoT+VVN85341Zs1sON
CEj4utPecwE/xiHcpVZ+2wWAaMKXGPzIKRGoLD4TJd+4pKep4o2ltcZ27nphqnWiq8/Qp7q8rfw7
s17LwMA51t6pfv4ihryqRXpXlaYiCTD85jM5msm9H+fyvnNpPqrhgC5suop9I8Jd6HFcZjrTZVTx
5bpOdpnTGvfh7YfsfbW14XeBggwcVqN6fvHCw6jrG6lOO0jYTL3HWkyHKOvfdd2s5lSnhx7444RU
eVb8RbeiSPcMEPdT4cVn6Xfv4ITzQ8wRoxumYGOQJl71zIY42SfVBtoffZQ4WWQVdTsN0NEiXIM0
wrsk0MuObeuXx46sBJJ/SMLrxqe0MdWvvK6j+cTwuoObggCVjmxp5WwM1K/HOKLB2fTnTWM3T6kX
r2kfkHfOhNFJyuTGqqnZGltZtxXS5cIPFSwjeWa76i7S1Da28zpI2BDFjqDIA98LDUcXeg4f6IUi
38defN8E6n5w9fsM3q93U/LVHZymG6OAMPW06Zydph2NJjiTIxWJdeorcVH6dHVbzsCgPrqT4wzj
zJjXsW0y6XNs4AOCo2dLAUhJxOFUpU2EAuqpAzXYsAM7dlvoB7u6Eu5SxDzmO/damYRPe7M311HE
0DtIe1yd/bOIwwObKWB4BhWc3egbK2B1u0J7BjYGelraMc4AVqgjxoeJxYj7aeLRcGQzSCc8BGtc
OfYyHbjCs5r5J0lXb+Gl1rOic6uuoC6zgY3woHKAbEZqYnyLdkwLylqfjXwvQ9eGQq5l5WfrgnM1
p5hKML8GrQYiL7oLFKv+aBmbyi8g0WFqpDCAIUtrRmvT9UMiPeJrdMpqbZfMSBnbezsuip2dGzzy
jPAcGlZ0MFhI2GXv5FSYgO2I/s8UWJDlxR2mmheqYx/jpH+aYUPSJBB/Ja9NgVdf275GrB1J/QjO
3Hn2JS2GQ15NximIrXcCSPuZdSoUmDBuGRB6bCmJM43frBJkcdtk4ib/wcj9yryAnhpj/lCdH609
21WLqSbXSAQQeMAGrAHZXu08yLHf2grigtWnBlfDuE6SqPlwU7aDKrdNxpnDz1T8Vk32x83HZ5OH
+iw1BUThZ83+Ys4YNboNAW6t0g3bzZaOhu5KHwGXgZmme2ZAkITqT2cuioPdFX9cVx8qBd3WUhYF
N4ZNq4rgp6GP5Dm0NPJ1igqbNK/IMpxy7eiFKPZL5nhPRuaxhGSmuwjHce+1ZAWsKI1JQEtvgVUl
2osUp3fY+qseEvultHo+Mx5foWl/Kd87UJryJ5C3apVeroy483dw35F+SC5Q2LKSN7l/4n0rx3wN
j0IuOLXgD3ZSDkJS7GZHMGydiUFUBkdLxE4iNkiU2uISnN0nJ4N9Yc9eujaJBU3Uh9zCZ2sZj8xF
msJiqN1xaEu31cS4nCQbNYRUTIimx2NWhXu2zf6ON/1D29yiRmoynQ0Yi0qG8APtm80tR2lbPwMj
/UMKe6kfp18jaL4qFNtFe+Py60iY52EgLZqoP0VlfTQhe8vyprkGEjMzypgNbB795UuV4QNC0RnE
Z7Gd6g6tjsF/HSKqWYqkvlqmZp7sPBExoAtC8kRZB6qQXxy66Q8gqXFVeMl35FFvO5plhLKcLmJR
5qe/L+y78lOnW4C2NzJXFRZIu6rtjmkf/7Fi5jdzW6cclCT01kR9WA6OTSulJS+gCygx/wTQZTYi
hDTuKH6h1DfqDHgzgHVMZcWAjs6crF8PwEooHrb24UfCZvnUFCUj8/CT3cxi8nV4jCrnUyh74TXh
Y0xbNI+5kZ1JdFdTLQSXajU42UtKwzN1auq9cb3NrNGX9PSivEJR8zo8lpZMHwi3rDj93MPKmq9D
Xd2FRCtgfzbGJrf9q9TYnnsLjjbMPgAzXvTluw4wlKGN0F+beAWYLKO/atYrMpuYKUvvztE6OgYD
35QhAVSZm9xbEeq0viESAlnN68TH8tA22dEysldcRelhbEhaAy5nOO9xGAvmLFuk0kMnagOwOK2d
rDh377STP1C7idjp2j+DclFMi0ht+iElxnNAYB/PpPkXzPZZ6BpQ7gmpn7bgXdOK45A7gaLBAhHO
GeB5Eu4J+I/GVCzKgfNK5oyHiRSPtCEwgWePtW+oQOkdvUmdkt4o5knLwnIL0gathXwS7T4ByVOy
V7wa40OFXqxDejDjYvoJBToS4CoCq+xdVFN8p5NxB+TwLNpYrbUZ53SbzPe6TCj69kBEzMxc1YS8
Yyoq1aGqcpPnH20G6d6vwg2Fyw+NTU97bdPm3hqaskS0GK5R7mgx4MxU0WeagF6S1rUpbFozaRlB
mAZXP5Nppoqo3YFY0K/ObZSfAbUNRGSyCx6z49TU62hq7jme/kIpT7YBJdULdG4kqoKm92qOX/2u
tzZDOR+LUfm4yQCHWZi1POolStY0Pr8X3VAkojDZEcQdvwqbQ+Pg5R944OxdOFfP4JIBarUPWaOS
rZICWrlffoIaID5uTp+z3+enNJyonyFfn9AR3BjqkFhpxxAcwXhp3I71kPB3nh4+GKlkG9XTWV8G
M4WNzVJY47zwakamcahiXPHFLq2BQyW9eFGT/2dse3kA82uth5WXgu4pAP6tCtgcS1nIvdOm8bmr
5ncJ0GWhYK8f9GDUu6pMjJXWT/KmICfliV5kXBbtdMPesIJkTcmotKHFpGKha5mWhcgMHvr0rcDF
jJMPDmkIvM4HzS8hzgwXpPm0aESOnydOL13A2bPXzq9jmWcj73EZtfmJFCdnNEccNf2fKbVQoAn9
VdDkq8bsH7pA8/nm006FPd6t2xj93yunINIcMF7qG2w5hgx+AOrxHBweGe/ic3Jf48ynCk6j3g1G
Bd+GfI39lAIZmKMZ9VxzsY+3AWrWvhsNdot/V1CM05l4ACWiuDhGYNWa8yyXOWw2tn/pgJZuiOhd
IeE4A0Ml10i+OpE+wnO+t3xvWgQ+nyV55oOXUzMLwGipmKoTcfU49cRUXVojyMO8P2Tlu8ggT/wN
fv1/m3Clyr6drn+ipCr/F8OvNP9v0bjnrP1Myj//x3f8VzROCoJs0rVQBbH7+qTj/kcyzrL+gcbH
ZtD3JR2DtvxnMM6x/oGJw/Yoz3BcW5Kd+6dFWP7Dxh1sefyOtov52Px/sQjz+9RVPoEr3P/8x795
OJOFLUUAmhm0pG2b/1ssrtFtCPN1AugWVlu2pN9N1d6n9rRubev7X96U/24u/2+lKjg8l333H//G
XW/zvv3rHwc2wAeY7TimGbimKwQ/8b+m8KRpNnnuJHrlUrz5wOK/tnrLf/BigOp+zAmq5ACw8MUt
1d7ls7eFmfASMO04Aj1QmxE/IbKUbB9a+8fJBx70XlCSIOtioO285DZWNNdW+6EG5PS3pZgN98VK
BnEpa59Aca2tnSrN4kUQydV9uhFDgH5dWQwu/udLwNjVYr3ZEYa2XqDtI2SJdE/vw7xKgQgd6Equ
KCYEINE54Sc74vc2dtN7s+1/PUp0lzCOsi2DsmiHA8Nc2kwmGXpXu4E99dJUoj5jUYKN7WQxZSIp
6E03PzoN8Mm4td1jSDU6xrth3jUeBkRtmP1unByMDPCHr9RTiiuEMF37mJskI42/LbVZnkMIqyh1
YlizaLN0wIZaZQ9CynszS6zjyMez6iKP/rZ5sDhc0y0V0OK2slCPDrOfTwfz9kJxIjiGVZYb9YNN
jViYdze1JN9bA+kxEsEEGTFvH9g20Td08mbBg9syHql3kqCvVLBrnfJ5pFh9n6VOscxlRQ/8lG/N
wXoq6Qx8LFokLwNAlWU8d1VrPip2wn11NItn2uzZZRPZga6EnTl16AmfiD4Ok7vRmM+p2UB08PA9
bg0hnsw2bPZijSgbnczREycgPvYSa32MgYuSW6tIdrqK53sECdwz0hp21Al0T4D5+trVj0YYHmtF
Aiwd2mbhNkK9dF35nga2PmbKV0cmaUD5Anc36GG4IqDX1yHV7s6QuJvQklRDHEdyo+2FJ94qtvan
LhHldlKOh5vXOTRirnfT6NqL6gZnrxtwGqbMtlZ5HOAzXihz8S59OnmXGpQhaY8h3gy4f46Rawtm
vxgkshaJLpdMR24vqmsOKimn0z+/lGgOYI4mhj9kOZgiq5yeQUgZC4cj4Rt/Aqgru9qFefY9VsnJ
hh1FXLTd+T01a05mroz05iiLfQw/1Tfd2JxmgK6uQdIGFweb8g6WELdelvYrTBrenXIcBejG/3A8
ekvrenoLG+NP2iT5LoV1BpczhwjWFNVJ3wqSuMWSZVtJ56QpJoIyFuwwDbvHXj1FHAxPw40ULBVP
T4DgzwCDH408Gl4SwBuhRGCXk+iZd1eQ7qxpsjfcH7QmVY65HyyTo44fTA9JN+EajmdmcQhfzdhb
57ZZNX+Z5OqGJ8fak+H4RN2OfU3noQ7vIfWNB2atJObA0PlMDFDM0r0z5o/lbRru5O77dCMth4wq
QXExtp7ZsseOsRzBWe+EzH7bXu1kDsmdCWx/HwXoZ3EhrkXXkHEkLTCCR+p6XO7QAMykIoUJrWxV
KOvYxt1XYxS02WbDozAxUARWRCkYuk+VTc+Vm4zvtBdw12s22yN9bfd20z0VHpg/MirOzZCG3bsx
dgyR0zeMkIzQEJyhFB4S0+7+5eXv19IW60MU99E2M6TYl6Kf1kIU1XUMxgfD7qdFlijqJb0wPVUq
+cPP+5BrkR1hZiartEEPbpgfNRl5Wx1QbFbfKCgI8Me2tJP9mJmPKbL5Ux+jdsqq2+IN5Ajj2fY9
QdiT5ZbbrkYWiFkc4ctV/cnLzO40WCG173PlHama6gb+WRaG+18vTNKWFMYCPw/LdP0Xt1Gw6I1K
vmodp7sxcN6iCstMxreshfa9z9Kn5gNTTku/HxN3gyr6fT00V1+O6R3IZBeSfxht4jafrg4IzEXd
4NIJNX0n3tA8mpLtowoTkjFetM5bAO0Tw660Gz8laP9tqTnrVE0g1l4Dp24aZHuCiPeifBxrYI8g
y9O5e4S+76w4IpIR6ZxyEae0s1S639txF7xnUc2Db5YboFXVrurKV98xFbMDuzhQhdWewlovwfcO
J2KI89kQ2UNoMu0M+nI+R4nzNMUK2zVs2fvAcziHQ/7aVrc1PXb5GrodIFXb2cAGw7DjfOfC0S+O
ApKhacBZmt48vBT9WO2sCftcnjO5D7Lc3MfC+MwtK39KohaONDfN1o6Eerac6gnMTvJNLQbNjwNV
GZVDf+ZcBlRrhOOpsXBjhjItntrJBy+WSPk99tQsor/8IkTexO9Fmonxux2A4A6z85RTNryl+8Lc
4Q5IHkVUM9JjKBVQ1fHipzJaVnVuPE7TnDHMDoy7dIYLPZWePNQop8eyE3jECmotvITzbjXSncw9
d6cZtb02I94pZ25R6R11DP0Yo2+fp5secfAT20amCvND9/S7m2Fzii3+V+VU6rkYS4MGj6RZ//1P
Ubm4UFNMuunkr5WRZw9/XwYgXutBeGQ2ffCSmVWPi0yp5gzIvDkzypuXiO/tCvCxua374mGyzpYz
Lq3ajs6jbKtV1Qb12WV546SUAUG8MehSjCuuOX17TurBZt7BhZVnKoec899/S/SYn61kL1hgMhu5
wroVHTb2LY9cWTV1sqjIWCbMQ9Fw7c2BS7jT7Iz7wGHQeQPY2AVGn9EkOyNF/DgPyjynKSJ7RQcv
Ftqrm4ts7wTtq1fE2Q9O+ENoZu5LwXgv64y3AZsH4eu8OsO56QHqZ2IXjYTBeU6ivXb2fpR9vg4z
nWzysXQ2PkjOQ+11FuUK0yIZC/S86sZZMe186zk1gMWxqy8csiCd2RQUdmAAJ95tDLkY+vH7GRlH
saLbI3I0IEDTbo+CGO/kGM84bnCFGbozH/GfEqDtTHG026Y/WYMEWGrM7RY4pbVqDAThqcucP9Xe
Bp0vWhQ/hZ5///fFS7MXbVvcpyamQzFHwVkryz/3Y9uds/FIraS5as26PaBHNq857JdSFvY7I4IP
iL9vOFIzrkMn23BBVkcjTNL74PaSKDrXJSkqHlmZu1GpopzNa/IHu6/UIXbd77//VcjsYU7H8DTO
iDvI5t4HjirIVfESq6TzojCTrKqpaO7SIAsOToMgq7v2QJ+IepRqlAupS+srFyXNarX5q+RwCjlW
b+NeObDxGJIVUI2ejJvyVgVxeYn9LNg2vkcBm8/MWPVusqqGCLewhV7GW2R/dfVwl6apz7atSZaz
Qah2jkpqo6l5EVoPdMlWkjorYZ89mnaRjc07pHFql4g8vfRBMh1IrZZka7Lhav7FCwmQBo5nX6Rd
GuzcChrnMlecbMGg1gBWBKWheFOde57Y0V5LInFXOp7KdYXZYdXWqDJco09uZ3uHucZEmbpx9di1
X0kZ5Ze8sahtzbnKwAzll9sbexkbcLW+XWdsDtV4AucznuZ2+uAurrez51d7lHfA4PQ0J+Qv1sPt
OTWkAtbn5MOojcfz35fJvom9dGqu4ybbFST1jDgYLqbhzg9tlK37Cb8xFfXZi5y4SHUxHKLKVJtg
dkmxm4iiweS055rn1ToEU3EWQRwfg9zCBuJFNyGHxum4TS/0rt75QTExtw/kxbEpoyoVzbvSS/a4
lrHAsaH3W3c9RXa7l2b/pX17uowR1L7ZCR6t/lqWbMvbjmTk2Gb05tTTL7+EzHebfJlEuTAKWd41
17Eg0ZeA2XAIfMZmQbDDLVtuDxKPDDQhWEYF4pAKpnUR0TrSOYwm47wpXmv6cul7DtsNTPPkDNvj
F+NieeFAhHrO48nPovLCWLe8lLeXwhkv1uhPh39+KYY8x5qL1xZn6gGrnjzMbVvsS4ODEpFPtqe8
1JaI6D1hgJ60cjjC5O2XFTjQt9KlfxazQoRvkfIZ8z4rjeSNoK2z7GM+HRWBbrLsc5tGIEcySqT7
Cqcr5pMNhghmXJgO1n0bO9cCj98EJ3FVSmlSH4TIWU/N8OcNpBPItD5/gA4Y37L/zcrPkvatrqoa
GQ6UQoG5aOvW8CLRNvmawJgQ8ZFtYBnC3A3Ji0rk15cWP46q7Py9mmbCYGRfdyV0rVvfF1nb8cKz
hpKeIkh3QwVgGkAY7P/bDRCPnb629RMbWn9htAELIqHQu0zViEwSU4TqasosrSc3udnCxOCe6yFG
oBMtCNSsaYjRaGWz/2UrIMbsafJxwHZT4S4Tqzb3pQTXpqeQ3GKmvrQ3PdH5565CFjJSdgBoLPGn
yDH5y3z4oi9E4KKp53XG1QEAPqabOuwN6Ii5iaJozQ9D7tRrI5EKv1PICET5Itno0KLIymI8XU16
BvVfzjvyK+ounXDZ4DDD4tSR0srDcc227YF7Sl4KXGoyxcBth+m8sxP5Vg8MT5KJO9nRZnLs0ltn
SAC4Hcv0f5J0XktyKlsQ/SIioDAFr91NezfT41+IkUaD967g6+/i3BeFjpOO2hS7dmauPPXCOFEa
8sjakU6VGZODM1bmUVJabie6dUcQKZ9ZC1g7Np1IQK61FnMY7eDYjis5TH7WdsU17vv0qWxsHhGS
xX+c2/JOO8+x77CNJQ5dMZUefNpJkH/PTr7hcPvhYcWv6fbHOaQyBvPWVtB2zVxVkEEoYzQ0N0Ih
MmoTWEV8MGKTUaeKKcuCuXJtQnw9MnTqV8t19txuk6exX4raq2zy+2giw9tF0ytCgL0mUEvRo8wz
3+piIKlWPe5LJTbO/D06DcYN3X5rpfUoGkdtuKNrq4j0QTIbC+21cddBWeIopaoTD6T2Mdj0OmTQ
H+TkCi5+iGOdBti2/FVmQ6mtEwDW5iZZYvRI6NDmnhX+aH3/xBXGwpnBYUDzpX3O29Y9WpcuhUke
t1G5psCQIHaOu24caw0oc7+lO4jKbJQzEJ2GXwnrnQgCnamZTQ0uF5vGEf1GclITcsCaFSh5wlUq
HB1Tb/YmFl1ag1e2rgNclSE/cTr56iAwrIqqbXZ6ZzyR0IIYDiAlJ+66ooVuV1LHEnBWIRO8zIbD
sTHCCfVA1CU41tNo+uyvZjC+lHV2yaVNPZB389LpnwAJv6U7hiI66o1DvXMPEw0Dm6YmctdY37E1
petat6K1gjKBmKgfoZAFPhVhV+VUYPQXVXlCsJtIs1S5Tqg9QwjDdBw1iHA5b1UyqpAuQ1zULPJ5
0KcbM9bm/dT8aW2Qj96Mk4Nl/GZy8oRLjP5RzdkjnkmOt2G0rk3c/a6sxKZtr91SZo40enNUqTCS
9WczJOjQgL1hAUDK2yogDGcj+mzGdAfumTewYueBL4H3grRE1VZUu6QC66kGlf743w+WF1fHEgwl
u3tfzja2z5QUslZBBW1ldVat9zrpID6ygQRYha3fE58aLQLrCkNGbnnndA7Z0+vNMa8IXINJvCM+
kyT2DkaqpYecUEQa6P0x4H6LOl0P24rsWly45WaqFm0Ze1n303Txtz4hDsNJfE3i8eYq+eKlPXF4
W19ZXv0gG8DWfcO159uxJzaKOCKZ7znwZ/uglEbkPEnadV6bhyTUk73ZEf8b1X5afA2NzWJepu6H
ZJ2CKvPb1W7BbG2zgXhQELVlRXao1Pg81vXXHLs3NKmnaKoeHsPdGdHjPIYJx4N2SjuKQ9zuDOIz
XVeB9rD7YadachfV+CNm8bZ0Ng1N9E91IWBMziCab64CzWbtiQi1IfRHLigYKHLkOZN4V4CkIQ3U
ZyiSL5SNYHp17XQtAj056WWrtnplvkaDMx+9kRyDofMGOhkRe2ER39MIgGUZbDBdJafQpPi2wlJM
cIiEZYPMlqMd0PM5YOgvH+n0RxbGwlbq6UaMedQPU1RjM+alzc35Mdqj7yRVQNcC3qegpcKb1GeB
efdP4urBum3kb6lFF0SUo3S9F3YUmCS0fhF4KUQZK4zQPIusDXSkZDK/PSPL8StEf+epH45YBH9H
hSWgyJcSGJTeBEsGJhhjDfD7CFjoM6Okdc2D7d3VM8Lcg7HqdZChIIsMOkiecMV/p4HXb9uW2KdJ
Pf00pb/6nOLZm6sEH6H7Mc/OY477S0RnC9E462vssVrg2+krvPVpYnxXBURR0vkvlFLgrVJSrDOC
cxokt03U2nBUcW8SPyRaYzq4q6zmnrK656MZmz6F8g8pAvrJ4znFNUuRADuWFvWzi32RWZ+DJT7o
CSowG2E/cmS8Tcjvw8DSlrxHu88q0YOPQhCkmJx6VcK8AzX3PRyDAqWs19s1FgY29E3/HBjtpS6I
OQwa5dy282qPQNhoo/iHlexfY96zlC8grtm9GZ7sSfxUUuasEjR3JcEX9VN+NvMOd3Ff908kiMnD
TgTnLEkg1MCJnyqSm8kwk20C7kpnZb/W4D7qbAMhGmndLjfbcaspeShyUEg0W4LgycOnTNEOmUV9
sUmyYsMWubzVeGAmFQQHodfilA+YXEXtUcE3gaJnEUrpgzjOyBOrkhq/XZrsmHS5AdHm5g2XspXz
Iy56lLcROL5WV18YMjYYiW3cEX3EI50XSuqY70rCk2x2R/dAzMyMJEgQjZqeqsNzjDuKRYJqvnrz
wkaKS5xt8krXGJACqyOoWQuMKxgsiMVGwM4G+skVif080ENo5RnXpm7JOkTzSk0i3qT52xDW3hbr
yJMWAZIY+snazhEWSFqr9b1mA0QJh796NoszYAf73sTvJjrOgS/RPvZgd7SmN5+8GHBFS7JV2cS8
AZkHx9IaPwNT54rOnxo2ENhVyszcdce1wOwxtdHIPdwafeg2KPaGn7Ex22keOJTQLvwMudvvwvSq
T+62ciUZYL28DfC0kuwYtyNTw7DtB/yhhtn8doLS0E67hpInC1P+vygb/7kpsSkeLs4azeLRw4mq
GioGdEkYJ2xZAjAMb40MBdiwx610+FY3Kk930HYn3OvfhN2Dcz3SqKf/8zrr13GtpwrjiYgr6LQO
lpza7M4N9YhnQNjsi2aqjhOFgcxVDRWdkzg5eMcYyHo6UuMDyI9+RVNTcM1ZfK1dXRk8TaxvlUXF
VjKsjiJHXJ2XzDbJ9qJgoawczdii9mTE8rFMN1W1a53EBSbY4p8pRrFeTCzYHM/s2SmfQvjALx9K
+nOCDeYAE3IiyJkZB8uQ4nCcyaSSOqfHsSRkjmGg8K3E+gbTjyWhjL4D5uEVcNO91fbesfOAu1Us
h6OkZ6qqWeZ2CZGDcBifBgmqdWwEWckZZmTHKrvnukcCJxWc5oqGyoLyTy5R8oWPomPw1pdhLjdL
shtuDNSdooEOHPTB3ogIpwVpx5e6L5O7OVZcQWhc3f7/b4Z5KK40rnCqk+GAKxiJIsNmACS6nXMF
B9FsdwI6+622CMcUaXTiKo+eQ9mYH8r23CmcU26TH7H8oiiPtBE5Ynwn8mjca3P4hKS100m+vVc5
tO1JsLYMjb5517jI3OYZlsKCZZvUaAAV6KaLN+kH1YflhRk2PImIZGMCoSZzSXrlov2DUkPpdQFd
Emal7wbRH4ocnhyVEP/W4zcKd09TONI2rTefY27+hSQmD97yprP+WmG39rZF+ogIjx8mrIJsjKro
yQkgauvGm53U8mwxFfn2+Gvo73Qh+A2L2Y1D8tIdaI0fFHzldNrNMLkPXQezp4xglzULNKUWV/wf
MwUOw3NsV95mNlriQ61N2fzAhpMtlL7Tl9+rnTwPr9g5NYPuWAKGPGKSd+2Y6lypswLLBA0zKQ/f
JW8ZMrWc8iYHdIlpLKBC2S97geMIewf3VrHqBTA6NxY3Mw8vkRDxvzol7RdOCyUkS+kQQfykfBHC
HZmmdWOi8o/z2L60IwbrsbjLvBsvMZbtk12ovT2BhtQKPdt1XL3WTi9Hn5H40gV0Ztkywq6QsFTR
rIaRzFJvScSlLQuq8mT9VwCtu8OW8RISSY5QNKbUS9HRtFpYx8QXFDKbV4PrW56JZuE7Um7592BB
2oO8tWy5b1bO5TJVvCVtExyU8dpX88AOfOQcDQA1DZGJrGNI0no0CkiDNXUygaqGCvHW0P+zDXLv
WwyWthtpFFxFXW3sGlP+WC2pvAHKN55sW78ZQu6EnbcP6U3tw5yQCvGXGYf//rIkC4Q9dvyUTE1Q
UuxltGd+U+4TdzjoCdp3jJj51OrWR8oySAEQIPOUXbDspJUjrq6DNLTwXwbz4ma9czR0GnpYIzUb
rn94bTEWQ9PA6ZqZmxbq81rDhnGA+rqpSjKAqSgegEjnCw4eCn2WdyxprqAKN11Zk+psPEAVUUUZ
S2mK8985kv21jgXuQTavug1g24KL/lYM1k4MrnbO4vxCC0N+dHgfVxLe2MVmURtlxN3Rf7FZgRR6
MgtnbToINGVDu8hAxoRbHxwKq4Ch6dU4TE1cv8I0QA5aOocfPb0jrj6ZconIC6q14hjDjDVwvx5q
iwOQagt2ru5Jh0nDC1qxpUNc39ne+IErtn+eG0gR+mJdCamQ06h9O1UiJtCRjtXVZQpH1HsqqiI7
JT090rEXazsXGCiRH/AyObj3FY9zupeUiu5G2H54Qyl9UdFshhzmG6YaPmU03WMuxhzDjTwaGpkY
vggkyu5RMW74dd+6vnLXmiZuJOi+/otTU1uPk65ONfogoAWMPD6S7tppCNJkSdbO3wQODkj4ZnpZ
Oj9WPT0g5AST+TbKFPVbf2tLx+QyGYUQs4YWMzxrTXW0FdCcCSvn2N483vuLnLGUA8HXtnpTnOax
9ggYErk3Ix5WVWU/vDDCFenU2EHLYK+nGUKNi7Vxo3nSOMIz5wwrMUnr7Lrow8FqZzTzNlbBS21N
1ak3BFCIyeBUnVjGWrE4kr2+NbE9+I2Bn0GF6aGzu3ZTuLRVB+VrajbIkDFaDTwv41n37EMBUzVy
8vIS60tphSomX3XDLfR64UezTW+DkybXNiA2aRUkzmpwKd5cXmdv2qaG/DOEmonGRjHEpG0hPEVb
d+x/w7qgajUagn0J5AjnqZdfTXfivTWteJcxsWE/RCHO2DOM89Sd+LRuSOogLnKDh0gcsab9j2jV
tl/lxJONzZtc0285XcupWRBcvs3eEotUZa2dRYKLk/Sp1prwClSRfRC2K9vdk4fhUkkaP5BHZxq+
NPyhOY1+oJK98oZRzjedSVJdgL990sYtfQ31qoPgW7i3qoI+Ik2uy3n67VV8RCktMPy+FdeCHRDx
cy5DoEVmsqpTuqFE95QXxE+NgJ6qVuI1jVYjcuc1bEqIAbiOaQcbTPq0MmKL0iUvEzvvPPkSrF88
lFyCo4HiZjik2o8NU3WdDp69ceL0JCeHEFkF8mUQt4JDHMR1uIsmq1vXQu3rEZ8C1QHqNixZw45V
N0rUOp7DYdsJ6AytRQFxmb7P2a1k8Q1KA2EhTTQApIW+ySPvMPC4+SXUu81HtMXBws2rT0AyISkp
y7xbyUQE0ddnfs2VXeVYSXBL6DkXXSqNmcM0Zz3WjFgNxmocfmO6NYpcrpgjiRKk4X3M+ewEikKI
KTPaJ3NG15EBuxOkJDhVtDHA8tLXSdXkm0hnjaxhFfkpWTTNGUfVhHB3xtRQblx7ci9Jb2bnagxy
fygSw08i5Py5ErucdeSBQ/FvUIUfEfRPqJ843VMB16oyJgvFDZHOqe1vw8XsPQoLBqhijLUnALdx
sXgWJcPYUBw9r+ZN535IdcqPO1o4d4LogDnila3SfEiRjCdFJt2ShJ8sUSz3U4fI3vJDmQtCNwVN
Tlh7tdWUJUAm+kEARS0vZmEZW1lH/xy+Oix+omIvvc5Xeu4yiarPrAfq6lYTObiFpu8Z0z0px63N
dSAYVX8Ze+hYIw/hpOej57bLliye6y3xjz9ySDuyKQoPYds4jJ2YjSghHtY1sbOV0pNdXHndE8FD
Mh0Mu/uON9Hj4F052KvutO9+1aHZHc0K+4NTqGP7N1JCnkKGOz+C2ELFU+xCzSjOxRQ06IB06NFs
ZQDk4ociDIotLuGvWnrIVVxwySI2/TFZ1g7sMoibMGJYWcftCP/R5HXyziPkv3E3PcTEjjWuF7Cv
rB7NB7YqycoMai1KikYhOtdstwdhhS6KZQW7TU/oRVVwAczil9zYC/1K9gftG0RZmyenA8mDT15n
JwgqWIms9/UEXy7rqvTMxYoZzJnpdOE1MMtxQEtRn1VX+WZLNbqp9XdgZho+IXgzgKptQppAJFpw
KWGan236D7Z/8amGv1SKn+rWmk7A6LY9C9sXr0sXBrlVnxo+lQ/jK4a1tC9L/RW+5PRmFsaOp9L4
LObuS29kdvZqWhh76WzTklxRMhO9j8wwW9Vz9UUMdT07jnk3lh8QbZq1bUBmm0RCmRMjl99MdIGk
LbuwPCt3Wk9ILAcCX9U5C2n9q2GBtKH6ichKknHA/ofRSJd4zCDXRM/fcmt5F7UhAiKc608kZroN
Jb6vIe8AJXMOdJ6ygesjiQQwgIXrpNaMDVOCey7REtalQfykdYccY5vxsAdk1IFv+mZUcjwhjIJ4
Xn7Wo59uc0/7Y0nST32/x6VN5DUgw+EOHKxBBhGl7Whm65mUsbmuxaT9sc1mO0VdtGzZNl0usy13
n/jNnYLKHzxcy24XgiuljvbZ63JKvRogcu78z5QOpmoZ7NJchGe9RjW2tPi1b+poqycGGUbXdx22
pIGwzb90BqyhFj+bvNIYCSl74ju1S7p3T1GPGCcTV5SQ+yRe/v7c4x3g6pZgIKB6oobwdNN4AMQ5
PvROX1LCJ2g+5sdkx4cMPhJwoQrMixE5LwX0SYw83snhygFaAvdCImnhK5Rmba2mwG7RJGs5sHhj
D8/BDwu0HLZkLbpVb2OHGA2qzsolrZSp5gXWKCyb2tvrkk+J3kECwI51lqIHiq6XjA8JGWmaU7oV
GjiqJUD2Ho623mrl1u3LgwMazM7LkDtOQXXIEH1OpZPvm7TSL15ovA2M0dtKJg+aKTF/y+UziVOK
ys88vVriPTeEeDQFkPYAIEwcfZdmyk/qvIW3TW9PXpmMbbB0gFKlcuGul+Pb5HTZcYj5rce8rA9N
npnrTraH5JbR7vVkD3Qu0XvM9jAuqEqkZ7rlOWZVYOKqIN8gamoH4geUWTrlXwePD59pZjFeTHtj
6x21KsrUD5LQ+vDX42KNGAWtbC4otWEx07n8cfsJOrjHIgyLWIFuQ/yCUIhX7fDhcgAk1dFB87Mh
MA3lsXDDdD87waYi8c2VwcHCdbRTegQy8nddXVxZzK44D29J3E9EC0G3CJVs4ql4KvoxWOvEq3w3
iehtiRSrBhOCVJ/ApKYPsr/GdXoPJyrQJT0rmAwXnn0F3KkCYSjDgDLsptqiTX/zuDrmBSJ45Glw
hXr++4nyUZVHv3bFs8lm4I9avbmalvwnxzm96a8Oxzw8ex6yFDFQXo6+TvYJOySV3lOyC4fY5JLP
tkg57XieXZYdserAce6DOHbPVlNfCktfyTE8uiZfZDBlYdo0J9AbGzXjT5xpnT9zQnMboXX0E7qL
/sJLtCtmjrQwCufzQALfKrB9OQaocKdzT6y/4Xpp9GvqnNGNPoaIauOvaoPh0MVzc000fP1Doy46
7XYs3iyWAkFPpthmws/Q1X3CGSkbSFPbZ4TQcLx5W8gHyZBlfo9nmkADyVvgRJC4IS8ZYfRczaW9
rWfnXnRWcq7R/UTJgdMYVsUDY+BdMdK1Z8DvqgNiBUEeDFsH3T4bBvPcR689YupAs98uUegzTqQy
cFHy2Q1K7n3u+Ja17JkQZ9rnqlxiuuBaVhSRXIhefMYzmSbhun41gZehjMg9t33ilxCAdPGeEuQ6
xFrDxI95LvfGZ1qH41VSSrBVJowsFUngqalJxIDmP7rN2EN37c01IONng1b5OBCHd2Wob4Bu0FPx
HfsubxAwyRkCDb8h3rmGDkW0JQDjtcWClqhRpMhVhIl+D4h8H82EakULdgakpfbRJwnh/JxvmwnY
sgJj6dkQU5IADWbwhrcwGD5sBtkNl9+FuphidE5TbU1b4naYrgYuVKZCKhkprb+h27Gik79j25Eg
MoA/FA7slaB28qs7OG9lkr5r4yifFhGt4vGwCSrPt2kKwpXbrvJ4dk+Yud4T8zWsQ2+fpDW3WoVx
K3F2WQ70Ns3lspOjmSuk76Cy0MTskXur1eBw9PAnZpoJ+auP/bG2msPUMVyH2gTqaSoRPkNoyGyx
WKTis/rvB76o9gWw4z9Tdfk2s8fm2MgDtNy2Sa8dmd1SJvaVkcjA52O9yZZ+oyKzr6JPQZyE9Q3D
mHnETdIdQBqvdOR/wCvdK2E40Gldc+yT6lpFIKtgffpOEV2yBFsMd8KqsDnU2k+vcPyqraPdLPD5
eGBpnbTqdl7ilWtmWE4OHkLEvgicHGPN/o3r3D20pvKuomx/ere527UYWKih4oZJynG3BIxboZP3
yoA9WYXidv5kT2qizGRKgRYyImR1elNtsnUCNObUgJDkEVZaj4JdckT7uCApeUny4X0IkJFUHLFM
i+IT/kKSS4wdbfnkeNohlU3LwSS+Zs8afDmNl7oruA7VNWeJGw8XYsQy7o3VMHtoojVDm8bJsB3C
8GGHfb1tkpm8Vb4Q9hXhloGCeyivYMY/jExYN4q/n8uETB3KcZj0P8o0CMh1WM4z6juaksFGh7mz
tE7hSv2aeMiuGBn+2W2zJ6pr3rhtbC0vzf3EI2XEjWMni/iumy3Zy6xAf5aLDSShnhSDiR9NLY2F
UOK44rd7CR9a7zRvT7cxEknBZ1XyTCcITyekEY0rIxfmKXporXpXcUKNraZtDlmQR3u+DTFwcsaO
JHenezvJY9+O4GMlmH8UJVqhp1jjnluDN+joU+llRx9lXj6UHQoGF2T2Sn9iLxzv2s6pVtwh8MvM
gDFpqi5M1v9zHlNfH7Xgw1JBUpP7GEocaCxNg7Ils2gz0OrMqp4GOmmHR7JugDk71gUh50oDjfwM
wyZYZ6lLsZox0ko3OewwcVN7IZEK0rfL5qY8osA9w/l8omCHh8KskOK6iOMcQ4HfZ9gn2FO+4lm5
2Qk+fyIjsCjM/FMwUK4Hw4LdC2BKgEbI4AMD2dzoOdtMO3JIXWhTzpagpedh0H0eICcVht5BJDpD
QaA9Wwu4g+t56482FJnejG+RhTADOY5ipCjIdqLCBqMv8mJYJu+GAdLdkogB3fJ/1+UH1+MfZRTd
uyoPKDc3Z06q8Nub4WY1ho4GGwwBLp/yh1wdRfEwR04SDKxecwGJU21cB4Wnn138XOvZ6A1efjhX
IwzxdUPv1BVELTJ/y7ntJgBW2SAVyrjRPQIWzqnRXsmEIQ4OxjYrCWywdaHr5qvFmIVu1nGORtGH
DNI77I3HQChyI4IvnUJptqODsRnryHypinnNZDRu5+WOn8f022IR+kvyzth1I/qvIPIozDMvXXWP
mcrxpyUGvUfcn3GbgHNojmFWmg85F/re5HPISdtvZqgj2LVbFujT/OGYI9MSG6qk5RgsmJ9a9i5r
LK0bRly54Sm9g/P9DguCIvhsnmhCuQt1GjDMs6fslJ8I8elAcFlZMPp9jbZLMuwlu94x++4cmMGN
V/zVmJIBJkPljMlrp0Isabh6Lfk2bYiw3OMI75uXth9qYsgJu7B5dTxe+g4AAM8ZAw8+OepIVdzx
DDjuEOc0fId05NQpoIZZhndJ3c5s2PmubS3f4Ku9zpcmXsWaURlutQ5E8hQHhB5VUXyliHmrKXFZ
ddPnuA9F8drIsb3MHkIBYYIjpnkMkd1h1qrAF3ry7Lh/qlYYGytGESVdOk0Yq+Hb7xEmeFqwOODW
zmOnk+qQjLAUdZIAsICCXV3jPeixU+01D2a2V5JtVbH4nUUZroeApYpgvt2WtWNQ2I0N0QirrY4J
fAuo9aOAOSDibOdMEIvoTfSTjAJUOULPU+mVe/TdWAN+e5A5MLdtH4GSqjFuaUthQ2J9zI7iLcJg
vlLWi6Lcce1M9llwkhDQQOGfi4OoEwzeSu/3NckOiEX0W/N0iPcw6O4J5Aov1hl8GtzqLU0QNWbx
XT/kb/AlXxlHw72HywdKpvUbguZhnwI7WJ83szmFu2SGqKkn4ntGCIfbNKPqVOkOau1lEoV9MefK
3hJ/K2B1Na9sqLVVPxAJVS7VLdJNHoq8/SYOQGIwGkWrMpuTaxQ1J1M3n2wbImqvjfd5Lr9KiL/A
81nH5KAXuxBMa1bCMgok3kcWqLvuZLT2IyK5dCTsA+G9JKSAGxM6RNTZ7PeR8EqbfhcD0DIFs+E5
KoD8OYR32BOVR/Z/TwZjsgHFf1P3SOUZBzrPaLycc4J7mNnr2LKcPGNWOvRmD04gGrUTscBkbdtm
CzUxsKEYF84pE+OHZWn2xrNTP5ln+2iX9p+5A6AmC/d1xrvyUrk8nMI5ZCbvT44nKdaYrfdAUb49
W/Z1ljMzpuHdevtf0XP5mWjFgMV3yuUEpHEwbwt40XkkoFnZ6zXjrm6MF4M16naJzo8FkqfbmE9K
c9UaD1G59mItX49mAb/PKJ6sThnnpSvKHsZk0zYThh0nLu92tC10yWI/MjcW/pZ1lRDoMMojYx8D
DpXcuUnjUtxTzx7kmbg2Xe5Lwa6pzmzzXH/YBkaBOAOAS/zq75jqYuv05K1xUkdbS9P+AP2dYciw
I0hFMPudk5NqZ+9B3htmXkWHuD1i95reDHfkNGZFAv+t2ZMs658q4kNch+BAhQFr6YCHhzbYPL8h
DvMKzfmqcZ1zy02eWHBHzK2IX8whokEdCvHUgMOo3fAn7w5t8lfoKCBuUnwXoKqmHlapmJh6rMD9
SCP70zBsolJupIOIeVNaynZv4oqS0uTleZG76vLSW1cSNWMskSK6dtdFfP1ybB/nroGPAOF/E9Uc
l30tFd5slBEnunuCnUdkJH+Exb8Y5ANDcKRdg378oyaV8XSRvt6Ff53YphkFwyu5aNA+JRT+1XyV
SrqwDLVLHjIf4rOG0Mm+wguoB1ssErSjOHrM+1GXELu9O9rSuGIGpwkcNmwywYGxm/qYFV63d6X4
9hLlS5P0DrMRFeUv4zRyN2EJRrp9ZlBSL6YOG5ksucfH2z31VvGMi/CdjDa0L0c3SCqrbvNNdzr7
at17weyPz7uhiJQbjn/v6kqdEHqBGGKJ0iqz3pWw7uv6bNd54A9RR8d2cx9QPhcz4B335E1XpA1F
3/2SqvYln+K8BDmdcyHBdjD+BsObEEIHBHEq6/5LA38FJzU+joqckE3AFM6f/DWSYD9U5TtMsL29
gGyBtTPcJHphrSciKejlzr+UapB+5uFloM0n0xHBq/LJG1GtQCOHFiLzoiLu4AL6DDrnis/8lujb
m5ym7VKZUNSs8XhxcbeYgKcUmYcRr01besfQNHw1L83pqvJnjAt+EvOqhvyZnWVsLv6QTLhXdvLq
JM1PG0ExUhA5O7BdCsNmFexoBd+ht1E/SMJ/spATqqdUDj8CEp2fo0WJ8Atr7K2eJhxcNfyDIe9q
HLjYb2gWeIs4BUwvQc8x2nc5sOHIEF0cenNXGB+QbYgpkrUBmCrA64ZYQvhiubQAMY74s5IPuy0B
J6K8bADMd7sFZMGgdNTyP53ZdHzbtD/cblmU01GzynHDYzxgybUoKAvYRnrPKcrtpg26u3S1x/KO
zBEk6NkcHt1vnzeURYZQwYIJT65TrblWi1OWMD7abWzsUsDaCmEN0BFDF1X1f7WgeJILHJxsSLhP
Z4S3QOHhT12+B/YzkqTyP515wNpel6cupCO+Gv6yYGfnMNnlntK8MGqCLZmD6+hWAtkwPgUgfDs7
FX5D9odHGaEObxjw+EKEMqZsZc7cX1Cjfk2nPXT9HNM9UJ1ZaONEkUgnaIcXby74ktuXYQzfypmB
32OJocb33J7dbRZavrQioIQDfgYDzaBWqOGmdXVRckK723WtdgDZGu/NJFI+CLmFzRz9cvFjI4KH
ZuWanURvS771In/0nWG9oqdUq+AAM8d+ITd5T1EmtplHt1wyx9fI7KrPKTkB4MKo1yiqVwoWnGUX
y5tbYy2LEI1Nm1Yyz7N/TNkwm1EXhKFrtPhbMSo0Zm6I7GA5CyN+lKW8kQJXPBD4jHLF/FOZbKR6
TwNvLB4ERrf5gv3oOaqtyrUoV5oJ2yWWwQc1mvaNgwXY7MfkZJUDSPMhuuABLPaYmKH2qe4cS4JP
4aMIZnfvIMxuI61iM8MHmOapDXsGqBP6UK7zSf1w/Rv3XsIONi3Gw+wwctUmFw/A+5xh5vhmagI4
XWPQEqXxlXf5RsZgY29U434WvQuJSI+yA58Tg8sh3TllXrLFzS8mPRGIWjAoQ73jXgdfp7Y896ab
6tHZ/O/iuv0iB3uQJQPA4PY+ohjtDDpgsjjkGBY5y77EwUCiAHBj1QPeinOoJtgZ71BPqfIJPk1T
845L1baeY4YLMU2IVgI8Fi34bT5vNQtnQomRtZGmeGuDgLW/ZuHjLPrfwXbiY9OBsZqJquyZhdz4
VOqavWuL8Sem3gv7gneI8g5zj975MrX4qDYvE4fyYNk9ZmCc9WkKcsempm7jSPfAvtdam54VHoPp
SSHJnYs4/HRnaFfzWMV3IpXcr8pDQkTnPkIbxjYDylR3wtFPw63Xp+4BH+YXy7i1l1lsH1LzZGZC
X9FCwUuk4YaqQ/1AjIw/txbxgAriR6PzBCjI9+HGfmbJg7Mt7eZt6GivzKGrKGI5qim4U0LXPh0b
j7TrBqdExZcoqBPAec6LcHAxOKxo+Xa0J0cPCefl5mL/Wc+4Ty7ZPP+Y+caWxpI8KpxLltEmor41
CGpfUehK1hYSKbgwaJTvoX5o4IpWhAKJzraX0WCt5UjQbNz+l1wNlbuT3I4pOfKALYTfoBmvVJK+
Tq7W46qRVw+J7Dro4ZE6J+umVdajpHsp8jqx08a8Puo9R69cclrcjAioqk83+6p5JT7qwObyIxsS
3HC9IbJar3p2S0MHZmvGrZ/hMgZ+A9aRSpkYfNBaqsDbjbkTLY1d9Srr+nZN0D/2C2kc7K6QG9Ng
eoF3v8tt41zMOBy0BV1EOnD0NVVrG7dnVWjFYbmjGfZ/HJ3XcutWFkS/CFXI4ZUgQADMkqj0glK4
Qs4ZX+8FP0yVPR7PlUiEs3t3r4ZI31uBHPKN0aziA13pn7AzkN0xE67mwXRSDZVB14Zd0mNNUigA
d0cUgQZSI+1YixeNzASSRcBQ7r6VWr2I2Yo+UDNxxDSg8poC6D3puZua6SsOju3D26qnRDk6NEIf
2hns2hMu1KeCYNgR6pKnrng0ldi691uUj8ONsWP2E/1Clb7Veqz+B7ja4qjLDzWRzhUrPwGzOdx2
GNJ0VBHVP/R1pp2TTH6ZBsS3JJtuXSE1Fwj+9poZh4Szxk/IrmDXWkbt8BFCNiOPvZPnSPPyHHOe
HEeQLZpfXkPEUXODtWycNBC/N4eWBqpvKrCvm3W5r0uWB7O6eIrJByoTj2gtWIOEuA3HkPjvrVDg
ssZtP+frdGy198XUEZoybvtQtFIIDrJ5CEP0um2fRmDhTVL0f6qpRxw3alxmpMwBzyhOhwcWxZKj
xnqJak1mHmazI5edJ61QlOuBVoB+bf6UqP1UKKZAr1m/EjFdtvYH2bYMpHR5jD4QWYRAF3RhX6l4
Vk2S7XvVRF5uTZ5dglFfwhb9T6tKZ6gN9Tx8UkXfBejNZKCjuuGiHI0DkbLY7lTm4aQNK38mPOXo
rMTLyGAI5184IHDc87IyHW1WA6Oy3iyinzQ+YaOMmyOMRjB95sSmaLlaLFZQ/4XsbPWRhZLGIFyY
H2NihifVPFC0tLibkNMKCpPpEy6xcB+x/Nxch/SDaXp2SUhBpBl/tAmOSM0yEgnEvfd1GntxbrFL
jXTLLWbD7ilq2kWNOAazoZHCtYBXgjdwwJFTmpV2nY0FmpFJ6x0qyeibaaoL1ddBCEYDr5gGkozG
DE7WXBNDweFiFo4bj4u+15CyHm3ag8si0IkRM56VcjdO7H3ESFdv9Lt4YfMJ1Ue9G8LylGOB3uNB
H0ntAAPXnvMw/hR7RN9Or301mjih1VJgiupPI62/FojQdbbMnfaNM8BERVTWg9lD6sU0CYNveV5U
c3u++8tSsP1olGNe4E2bUdCmdMQcjgjg0T1DpssaFGfV6EWaUQ5JQu3lOWPfthq3oW509OqKHq38
73/npzrL5RlF/ZcrwLCVJu/5v4vhR7d4Eq1h+DKo/qM/E90D9zIQJxrDQrUiQMdVpzLjEtNnWk7D
M2j5Q2nhU+TcMZ+BrB+wvz7Uqtcd0GMY7MX5V7AmVlCCRP9uLj7mlntppOQNblpKdTdb4SxAi5tx
JcNgMevWL+TVcPRceKdsQA046RKgbngTiYqW2LU80UgmNwJJLOE3NEuBzA/NCUyq1U6z1gTbB6UU
EkYmNZMQPHVoXYgm2QhVNR8xa6rDL9wb3ZkT43XF4qKNMW2GgvKEMRdNlY3dPseJ3EBZeciS5nUR
RW4VSyGnG1HtW6L+e7Ip827KOdurMW5QxCZGvxfyfSJPulQHGilMb7oRX63/rb8x63SNUYuwUeoq
WfbaZekLxjzsORUoK5N9Og3nRE4AUEU27RvgWyLzGFbmD6dpDLVrzYBXdNxILWmF1sxvqZCkRzP5
BoHFmwhX5r6JSvmMg58NLQBHuflJ8c1cET8GBE+GdgPLwCBl886QgYJyEXPWolg+Rcnhs2ha2jJg
hRTQAwU1bN8ovnK1ZNLsRZJCfCZ45OQGFluudpUrYtsw4LGx/6N0WS2Jo6xQhWE6hZSi4HKbTfGL
LZaxbzY/UTGIi1dH6rmtCHjUvVPn2I5jMx8PBijL3iwyXy8f6A/qKapBiE8CvclZUV+Josf0YncP
AuvKQReayNHW5oXHi7obGED3pfFhyqxUY4YFT1Kv+KXCC9aetYKVVsucuKDAOepqlrZszSA3uJSA
/m/ElMQf+r3GmYnBD3uuUmLOb3O/NqvZyUthpfuNJBXskUOmxiHmHeUoESvcEWlq3KlSj4ALHRai
odcBChkWy+HQl++QVZc9dhrM2kr4WrJF9gCf2smItTsRIfljIQTsltVUGzAHEMRPiUEfyL0je7Cp
R0CCCpDlNDgIAmGhkAOXRdRyw5NHLYmDiJ6MeUoJ6S6Wt0BsO69a/gnyuDhYcT0FMgukRaznUy6F
P2B9MT7eqNI26AY1MGPKpqeGkbHvNSJfySrcYPXRLFrVH6yMFuTdvznGjVxoORYQcuMz04k9dtVh
SZLWp4RuhaJxFIe71ADAoRtUBQKbtLYBfXRfxYSkk7HD6IxjcM0Kd9XRgKsIZbtp/C5cEd2lhJI1
+MQOx3j6AdUZNNCgpUeGBCTxmgn9VZ9WCiqTSyHKMQIaa212TJDgStz/TRaZQVsp47WZ5AOX9uAv
At9vzlHoNrSTv4SzdlzAhUAqfs1MST9yoNjHeal7Rb/AYDe7xUkGTJhpHM2nEjAKG7uKV/x4hxoh
BGWnCAFcGxbMVVjt6erL8BClsKZpNNqBxqOwnoaMteI5IQua5c4jTJwYSfSIEnpbSLF48xKD2ZfX
zutqE8kitmavW1DQtvEMPiJAT5C6BbY8iknDavjjCE7vZ8syn5TJd0aHtduuWIl2OSE+20SIAhPZ
gjbUazbYgLAB5Omfel8bR4ydP0m4aAxmGgVm/WoeFB3MOZNriZcHqrqYkjGU1FC7dokRfBFmz/yR
UHWfM3UrUt0cRomchYga7NTFoOMRVucrIUzys3EY/dCmx0aFfZuZv8xFoTwlauulchK9LTSznLKK
zNT/fxu2knmwrLpi48A/1Rg1OVFluU+tCe2kuVCd43rUdiRWxiPM6iDGGRcMsXkWhBjHQ8VcUFRh
FFShsh8JFZ/XUvgSYuUP/kXi9pqvSOHq1mH1PmMcA9vZfSWCSsHCY+HlO+rLcqU/59IjoARyy9gi
r0PvwtJu+l58GGw67WJVgrDjQYpRjlw/KG61OuaR1sE+xpG1LMto1xygCL5Bbs+NxHIKFQMajOkF
B6G+HyG23suRcL040EQ0S8JxbvKXrGIF0qskoAaDZ/U8MK5lwpmQF9DY5biOef9qGizzWbXprECq
CeNRYYXFubFGeRuX/idkykHHjL3McF8NEqxmveXNtDK6UCqCUeCzb9ruKlZCiLNQf2TNW2J+LHHk
Fib90CCH0EaMkhNCRQCPQVHV71Fb0GFlnrs28VQpcevqY6ZeQqT1IRKLI+eRQ4QltzFfphDGa5qQ
t7MWuyFJ1XEeNPg2kwyczI3N2aGYJ7sooFthjpjohSUY9agxAayzuddBf5Zy0PPsFSXrRWLF1w1Q
A+bGn+kkyBSiPHNL+psdwfwmdctu6HrbNKPXkM6rEctURAukgVM7CSRo/P20p7kVnyaxyIKNxdwr
x24kUYBVAAHqVJJhq9ZoX/Abyalum82bhQLWAODYqloaTNzzvEddUlL8TvVlSr7NXnUacPcNrR8h
608BpJW0fAgmMlMEjpnT96wtxPkqyhCYzsUVobD9iDXuxAUedFW8FLrMgpi9xMAIhXlOhKMywLso
2+5UW9aR0YNYxpfQ6E9893utN5xRfRPnNYAaTInjQH5qubGwB2LXPyQB17Ma8TtfhdcolZ+H6KFp
5QEulgOKNRS+a6h7HtGDMnmT6RYD72NENGk0jBEC80LDrp+ZSqF4qGFNWNVO2P8VRDVxOYNBsJeW
Jlw42llW4w6uMGt+G+Zz3gBrIJgT7uH9ghgVHga1U1F2BnSQp0Tx00+T3YaaUdTQ421YTZvxPsJT
hffYaoadUNXuihySm4wXYEznBspnzcg9H9O23YOksdlAvAEO3I3YtwWxPfQKToLyxjaHxPYFe62b
kY3nBDSLH+TcthZQIOAi4tVzTXyiLo4SUhp8CfZJSO/0oLAdLfXJaZQToS+6q4jZwsSmtRhaa0J/
mlqcZ/DZk4sL0RY0TO50RYp8jCs1cEXtp4YWzGhhRshRmWAqAtgZg+VhBciwYkFfYeqm3U+I1GLx
Gh7L51zl68EWSDfuTg0PRtZ+4uBwSJW58Rw+ank8jKC8etjPYOZlVXeBlq3Sl8rquUYPzdZ/SaUf
4SLvIu3MRl+gHX1g7SePhEvbmPuen2WZngc2QCZkabXeJDs7M+mtCGWI5eEphoWWKlA/0JAznfLD
OKiTIykzT1c4f83vuM69iNM/8AzOOooPqvcw6t9R85xJX722HvriSUTkzawXuf/XacmvwjVbpj8a
QSaxDoC9aYxoev9Vi0dhyvETtd7AR6U/M/zuQWHY+XnGUVIBmIHYtZMIjrBhZLfgt1xwYngpG7AI
p4RrKdMNlvfpYSLYFqWOQMZUtu5DN3zkJZMRIgHrbI8mQF9JXvv8B8f3joSvyEI4qa9ica77kScf
gQiZrX5yoR0JUAg3uvbZlS8FnhVB6yF1XfP2FXwYsNzxImqBiEU1LG8mnZVSvrBqOTdCwA1iZ9Rs
IhSM8mwXL2rNbn1pnTGpIAZLdqf7Zk67nEeFxF6lPDYb3rc1eJSdBDaUuDdF7UynGJtkLK9BNmeB
gRO+sHjfdchg/GwxYemGiGUCBj79woaaJP2ZqkzGYndkpT2CjZbo/+ryQ1l2O3nAPIvW17zJOQ17
hwKbQ0muUuL78ExsnymPRYGg8SATW++8tLWcZvnZ1oE9iOd+eO1JIFnTspfQRY1hT+7Ro+J9h3lz
T6DTZbm57+PV09I3ssgNzUEKmvk8NIdJHp15YJIqwXq0/xK2ERaibGRdBhptzAoIIbBrUTvShLCr
YerNWU8E7Ty1dBQyOXfsLFAekIwJg+pOPhHmxPicXYCXBMZwbUNuujyms8gXslNPmlZernB5yCoM
O4kT5Jg6LTQkrQ36HDGRateql+3KStyhYCMcMY537gBEk1QlD3i3G1VkC7AXmVP+4wRk62wDxHjj
KhusePi+OzcXjSNnHMhbm8MG6lYIUQLgCJbFZuqfyri6J2D/eFPbU4KTQMF+lV2HmSdJ2AUcc22L
REyktEiVDCUsVpc89u/zkt5JMx9EhhssCBj1W4hnlJzh+zJBoONXiiyUOoLQof5BaSqdSpzt2dZD
SqIG7V60zLMjvdTYTFOs2TLnKwIT7Bt6sN3/pPllQ0+k+LJZrrEBcUtgetTo9eypuNJmlkw1ltJc
+hFD/pzyrZFSt6SjS+1IjcDCbxt2oOTW03BmnLgD9dnpCkRTnltlfIdhwFCyX6PQzbvQxgSyF8vN
A4N+saDZVzu4KLtOleCmCGCxfrdsAsHwc6V0PnWJbp9JPiWNziS9iaRkVvk4Rs8CDXUCxYgUVJwt
87lIwCNznz9t4XB9ubVQ0C1FeECSYCvFS8TcYQmbeNXCRFfEIC5ozlTjc7tttTab1TB5M14fLHsT
0L2tIIrTpQeEZIdEf2gBdmWZWtD3AOh+CJiRKYM8F8QOGIn5iq/KTavO4ra6T8E0uGwyGMG1+8hj
fOamXrqApe1QdGSi8r0gV7hURs6tDGgyfrMU4H8Tv4nCO2Ytgyj0UB6axc9L9mOAY9n/o4C9RP1l
aH7C7keZ3pIW/e5hzOIzZjU3jti9MLbTw0I1DmH4ePmmW5u/91rrTxsxk3ObVmNLlGp6afXvScTi
WKF9iE85v6PKnRp36OlHea2eJe1WTsHUoThrxbFTrnjmNhqVU4Q3qPt3s4S2Hh4TM3Egfu3LuD5l
oXHgaB+UiVdr4nui/ya6avd2aN7N7qJjSKIcDPfaDOuTQjS5CVJKxkJWLNSl8uNy2B8aT+kRqDOa
jSDEVQ+5P+Kq9CIzx1SPZAZj0/xRy7NUDr4BfUXPc1ca6MrgAGQ16Q6UQavSqEgENUkhwvZOxO1G
LfxN5nEfF8YFYthHLEPnyCziK99Djg69UU0XTDfnAsGZKLpgxm6WLfdOlQMBAUebg3b2wyKlKh1v
VXjp1Ayj9p+wUl2tUcbZvsvdPxW0T4S+OcY0kWjvuVy6szLdbwV5KqCwhpwhhG95XxLC1UVLsZcT
El14jXdP9LPspdHwFY2qDRNBBAsAT3WTWuwFFricMf68Ny3nJuwHCGz9tVPRNWYMc/MbRXLugB9s
205CDzkzbDoUg7Fw7wqnSQkjtm7VtxLvscqvUtXhevqxWnAMkeIz/7jiQlG0fCyH6i43CTOIRRXm
tIVKLO4Q9Zhxc2rhHwXeCcpTkypBu75P+kuu/k4hJkUB2A7cO3BvFQxV2mXL0rxPVrmjncWhtepX
jZpjsbJbFR541F8mpBAWK7/Uc+wyjW7rAhPwhKAGOOGhE2y0iAOrbCOIYDHn8I5czgVt9wid9Dgl
ElXGwhkiVG7Ox9hQP1emMU5M8Il4ruviqapkkoYUO7F7EBOO+Jy7CP1lcXs1U5pgluwdNxWnU4id
Kmd+1XhRnxYsi8vCeQe0H/YRIX3lrqBssDlV+KEUvb2vcYT4mWPrRkkIKTYxmL+b7pmCA2Sh6hkU
LrZQBXcBZj1ZsAV6O02VCmW9PZDI1LRTq8V+NS8+sZ+e0gA6b7j3Twwqh6WSPAFiIf0Gce7mXgNd
dam1ExxTJyo4EIZm9J2k4tVAKWBF5QMfPbTqe29drLjbQTLbGUz7FUcMqxZ4B7LCGU3NzfvqMPC/
1DLPoih5thqvZ0HZdNaeanm20x2AO+Fn3YxSKZrxwGLuKNXhnuq9g7Z4q9Y5tYwqvB0shI59e/Wq
m5WdVmhAkhviw+BiUQovHxVInN8CKehalV/ysnwGdeqIDH8FSPuCy12EaqSPoMvkYFZ9sbLwe/Kz
pBkdIYtnUjliCINjgbhSjJd0HF9CoEDbvClCf+3sStSRy6GcqJjWUJM3EOjgq3J8RcjnEDjtp/K6
tbNr6rrrMVb3+Xu6/aj9DZwZa+UYel8D7I0aOG14KCLxitZgytWv6/C0OUKk8Us3lKO27Rajz0Vh
+qROtzbu2kpWeyGrhs/5vSxSnuUUG6HgJTomEMal7lwTtQ1TPVASDqSrv/aXHMxjRkHqAqmW1b4l
vNWwMojXuDx+1upoCdWBStO3jkUU7TUhJdMrUYOyLnwkdyptNE+GHpzyHF6E80q9+jSXT0kWMmeA
Ql9pDgGXGzedVxmTO0RkplCxE0qniZHQO7KTZdzzBt818I3fFgowhJz9BNa7a5Jg7kBHTYc1aV2J
+I+ZfACsPEXoe93qD9TKGeqt657a9r7hXyAMC+rNUC4rAxKuhRwKO3WLYqw76Qw5LiIJxKK/EYWr
XsFYN50yZAIGyJRtwFY612Vc2GK6vloq/psBS1YO1ljEpSuqFUgiDHSpYXo8oZ2Z0wTHuJKTdB32
9rKR4tjlJfxusuQXi7SLuQdqng2IQa4sR/spfa0k7RApmPHjR6hxKJcgjNyZ1O32kOpvo0TVZXk2
eqCspPbNU8ZRxarvRFin4Yv3aLplC0g8ku2kvhuqMquyYdfj1omGf22tcVBKsX/pBDx/RYFSqAIE
KLO6hBA9zE6UuWX7U+B3HunCkLKtlPOO/dY3lW2HiqttAolALxEaUUesbPqe0oCJ0bEQZIfqmvQ1
sDYc8NTFz9SnUSMXte1NEj3WlVDpA2Itx4Y3WZcULkccoHQ0GSrvHPjxK0sKXjMXQqmvh6dky72K
0wWLAdAIM+DklWghdAoi2XWx79QPHXFYFC4SiQUabzkSWjc2u6yEpQpr1lER6MEwZA55nFPXp0gK
FIhTIpucBGEFmdDt4xuLN3XXdk4H1liOBRo+uOWoqmua0m1Db4IGHAGuXPonxgS50QF7+Yus7xJx
sds6e5GjG5CIrGXbcqnARIT6J9kNbIKQLvL6bZhxgDwNVXTU2UCx6rHL5tiZRA9J1eeZ2yRkId7o
JmdYN2xV69xiO8iogHwjt8X+WvTFF4jYz1k96kx0eUn9Gskfo1G9KYLsjfRZV8bXyqg3lqVnsYc1
Kihi6CxVUJGcqtHSYO/0+s2Cqsb1trUs5yM3ylLy7r4Y4l8tRJ5QAAr18cCU1HR1Fscknrmm/hR1
z1lBErtGXDZcdpAptVUCMJSfLP6sLH9qqyswlX2I4N+uCFQTKs9wHSUe+k5tfkWS6AMX2hVAPXMa
jeV9Fe0zYbCldlu3mTbiFMglP2tPfe8ZyUniODmCFayqGccrMDj2mVBWYt2LWRKwmnK1sd2vnQRi
fjw0gwnG1frKk+VllXt3IHNXZ+FApe54UgXOYLrWniognvakjkCUBvFZaX+1cUxdyABBKMONUqat
WVeURnesIW9Yk9ZdQC1QkAN5I9tkFi1IgEpQmGA9Mk0dwM+yLoamhzgTZpGv1ZNHI3uGv1hRGWRi
sIodeYlBScV9vUWyaNrLTvCsUPcvo9XhU4yV7DBH6nNWN4nfEIlOMGA4S7qVgGam6nWx/Dy33XTF
d0kXj45hckVwVFI14omKhxMjD63xZFjKSnS6oviFqzDyLKeksKlQhhQkFoUNWsr2NsSuQDFpejGV
9BKNs3qQhq3VdTTRIxU8OtO+hgHqDRhW/ZV1k1oo5t6ylrecX/CMbPfaUQhrF+2+yIQkyFjEsMTf
ZkES1Y3V/AwVNp6E1LUaLfEZAtZrORFe7M1mOFJAHPACmHyVLkdjZewz8sR8pKiUh0FNQQFV3V7X
mRmsXnGIlV/nRJ89cDJk1sex9BKuHK2jgae33tg3PI1b47UoiQ/k/FcKJ7BC0QYBWWuoMIn2xYtE
DxbeB1RMkzDDjPetNPrvuplQ36i4LivjwZQwOECq3RoJlKa3UbLrLpzpZzrHqjgeZJq4rluagQol
UhiQ1eEi6E88yJ+ymQ69pAIePIg8E4tJ/ZMwpV+Axit6CBufZ38ILKI31uXCIl9KaYMn3/4P//cQ
4F+MqSFThsM8E9CSqAu9I3F/h3F773Wj/slBOEPY8rVBKvwx52wzpjH7JC12Ft7h1W8FUNebLAbb
YklvJjCvSVLkXRd+tBrAosPS8FO1Eyp3ta1r9JDWKpDxu26/JPE/yRBYTK3EaeV4rR2IFNYk/JNC
Ug8lvymoXOwAchFYyK8VhET1mmpQk1ehZHpNIfi0A0Vzg1zaehKl+69Y4fAyUSIMaxTAKw0nq17d
igzP7QrW4qfKOsuTRuEfVm/mU7Y1OyMM3+sp5Z0EdwbgOqVu2sILkiAXj4a7rkU8dJQEOQYz2SSL
k12vbDe6rPsXx9Z28Bl5rcyLU4uysGfFw/5noXPQFPgOlZFLSAAluT6beNm266IZLdVbVQB1hWQ1
B2oMH5MAi4uaxcCM9WMSCaCqkSUkLXnFE24EKpneIWG5vDbJjyG/SzNHfrvkJSS0Z2nR54OyUtG4
YKMa8XOCpQaK2Wa+WiFBh9uJeAbMpWj6i2pNxWWRjHNed4FsZTz9yONWtYRuCIV8Nya4ckAhYtTt
s8FNa2klj897c451CckhG3d6SfAPJ8LUx1/gwHlgzVN1kvv3EYJ4qEzfudJ4ZsKbr5Ej3uzCEe/p
TsloSERUtDrDHVblLDTNQQEmomh5sAwrHmEIa7QGm8pViRtE03uRdXuid0GVPPrUDCR5cDJMr9GY
u61B02T93eoKpEkJUxPFfti2YAcYssAf+08DONvKdWCWxEoZ3dJLCV/GjisQhbygPWJHDud1V0Xw
TaNnpBtS0rTT8l5r8gX/Pa/t6kFwxMVADgqXghnW4gK9sFryVCXWN/NxAaZEFyvyWN8z7axdgIr6
WW7qBReWldKj1h0yfNprTXzhyzCvUot11QpoeGApUeyicnjT4+wASYpcDy3d41u0Lp681YKGP6hp
L1lYeU1iHFuJ4hBnaRubIJGbdCEfLZstmKBZRv5KV45JLB6sLnNHSgJ066b3/UGWH836l8lfM37P
CSxVzRAZoh+HCNZSQzNwFF6kj6Lm9HARLNNRpFeV0MwM7n37mEp0ltp87UQOZcO5PWiEIJWDOFDf
h9yKP0RW2bdm1DJkow0b5EZRMmljJguQg2nrxDz8VsL/ovIHGgI7Om+nGSsX80XC4Je0+I6zLpDU
lywGhIOdauLjJnZHws96GpFtsoztICbxoZx30DYDJd3J5qdRHMrUp4+O6rEkvCvt62yeqAYc4g27
/Vuaq19DEqPLhmElPeWoVQKDW1I4EaeGEnqjmcy3XDqtwxUkix3VpV1PlJkqQOqHu6xqt0l5mBYF
pS//q76GBysDLYYVc8thc/NTmINuW+HTSE5FyxQcHZhJl/mcFes+iULb0J/N6iIXDaaINVB7qDdZ
eS7B3S8S/BeuqFl5HrwSiTGLG+BQGO8UjNOl7DeYOxjN8nAihsYOjttATM8M2ow8gOG5LxFR8JDR
NxQniByGXceCv1q4b7CBqYrB1Y79XPCBeVyXavWIx7B5KvaZymjCEZ8OP/WNahFmQTBnPfwTGpwt
LBION9OgUXWafab4lHLljbT8QWHE6DAp71pBZPWjQFkHMoq+OPaHiu3FupDr1JBZOQYUDDfSaR6q
HYdsJ1JPw4KiYUpPa2a61jT8qxniS8xMOcmAYIDZO6InQeG0Z3bNGQbJ+dgVHzAW1glHkhlguSBU
tzn0sMHTEoijkT7oCkMd9E9rQPx21ZxEZ/0FrGaTjoYnabhWuD2nHjgJ9S4TDq+03pss7or8jOvJ
1MgXxNwj0V6tvDW8xQltDykXckvbKOWQUMYbtMqNB3WpzHui0xFBCotKgR2fVhIdOEMb81kSUF3W
5wv7gaeqeTPqJxmbJRBKCoc/WvBerUL8CYOZGWKi9oW0OwG+34EkSdnUAapyWFVDDP5NeYDOHQTp
hDsKs6v4JXDCywda6MJPAb9Tn/PixL45jyTzWWZYONkr6aJLX03+WXCLiOEBm5EtyxXVJ5LdAPmg
gUWY+NnPQ/7RSJprcX6ZK5AiiEKpjKurATqTc+Iyf8SIrAuahJjFDuvbHQ2L0Ii5nTSCMNAi2nQr
sZCeM1Pky6mYQtpjE3fXdVEZB6xznxqXnnlpFaOTWjzD/XN5z6A7gzBKyMvVVHNKj1Eef6WmuQEL
jrssSIz5pc23xlUqjiknbfvwfUxLW8vmi17Hv6Mcvxnp1jaDvsOHOFkcqWIFP9FiDH8zOOKkoLEI
LEl4NGZAvKFB83Gl0O9MRS/dQfeQgK1IMyWF7EOpfkI2v/cbFZMTXXwxItM1JIfF+ZM5kKALLbvs
aAclL8SjVUefH5v5tFgpZ52p/H9VNNJJCbCY0zSNjgo5grx/DJgbAb28ZRhzJPlrlKrvES5y3uf0
izMh8k6l13NjzLNfSoJY+ZSlN72ObvqX1N9bwmdh90uPZajE32onBp1Mm3BtfkzC7Mrr9qjMPqhh
P7Z8MjzAP7oBsYkzrcHVvMV8WYeMQOXDosX8lt1KUtzsbxH9WwaaMTaJCVVBlCT7IcKwYyGm17XF
Jaz7kaUeBmCfllj7TctGRt0WJR+ilOMwXt6mPHsZuupJmAxP5K4rla8OGoUmD0ws5nGdv6QBVI8C
Naqa/ATudgmeQDdXTiw7cVf9TqdOh9Nr54480rBaYLylEtQw2S0n/hqDsq6fWuJ5couDf4ivhRXz
b/R+HYOKao7Clp0je0uL/QuevMCqB7s5vUwqsyNDjjgKN11aycttJZsOH4FgUBt2LVgYstMicHGs
au0lXNgRLd8cDCXm430PcshEVIcvxwpcXTmas2E12ws1pFQlJRxY+x3XENy5eCMz1jiH+I/K81zH
Dy/xthdJt0TqP1wEJVF6HHjSeo0tWwmdqDkraSB2H7ll3kWqR5cnLOCcZxPpuLb0VguSlwLjr04x
XoKYx+xa/dy439wlftA7tMdJfBx04yAUf30pedtNMSZvcf2skdgpgVpFhcLj/opRFb6FtjiAjTQo
iueiuLaNywIEG5sheZTNknAhPK43ZJ3gRA68O2nS60WiNnvYvESJDF4kisujESQq6yzSrPQWKABo
7ukrD28S6wKQdaIwGtolDkjeYrYhHji5lriF6Sp4ZjGsn7gEWgrGX+Vfq3GBGzgUQYiDLXPOy54t
TKC75IThhI207GOHaP9SRX7ksgZoC9FfhjtiEYQ3wZIMEnvl+pbqJeWu6dloAeW1BUvKzrj3hWr/
5GwCY1P0ZYlvhtCtQ25dbHwzrm3aA/y8Ikw1TIigvOuH3C8y7JSQXjUp2ktIJRaLH94oCAVT7VHv
l/fJPiGP7vF5SGdGBTyh8yPDPb/HTZq3dhjuipvyV34t+PGvlIm2AEaEIPEXv3uZHwRO12xvchSu
980HqoCFnXm0P6L36oXbbXMc3yy/uYHe3RFpWQgpPmEnJpOt5i8RvoWJNznf4zWHMzAWWIjGhda3
HO2EzBLbRM6SC4uzWfpOwgrp3Bj/hHGvfE4sb5v9alsBRoHhRT1JvIVotpUoOrOtfwwcFoR2LKYo
HyxHgJD8FjcsdYTnGPxK4Q32OatdaXHU5qw/VwRhzANfW58Fc82bddc6NRFRkuW4A9bzjB14Adq+
K/+Wd6gE+JTJXXAMXYnDl46lfBRbcsVD98U7HO1I45amifmNa5dDEAXINtc9P9q4UszDD8iPQuZ8
WN2GFWEe0FHX5/xMuA4J3rlhvReqZzI12APIcE7RKRcdS/IYSZ1pDNToKJjHIqaP9lIvPofiqEc3
9oT6iEsIH8wA3yiooNXxBUKG57X5Xrn9mZCETLu78UvI1/hHHxyO2QrK2OSxOUFGYb8HCa9ZLxLr
9OjcGN+tiXI6H/UBHtG+gYfj43aVtMuiPNgqR/mL2D0rtas1j5Z3F8No9Fx/VqqnmadBu2aVH2XX
ruFHmPGsw8wZrmHH2+P8oEl7Gt7E1C00r8cVABiDU1vIL6o/D/xVJT9R/lxAq9exAUs/Ye4Kf3Xv
yiIwPqeLdvETTyIM0shsBPg4DCY2jnVcbGxbsh8JpyIQINN54Czo1AfDQI8ybZw5+OE46TQeWAcN
qvKB7YFZnFX8+GSQoTWtNvkbOtJ5fvNaDjMKEZlQ3Sx3SW838kljy5k8pPA/js5jSVIrCqJfRATe
bMtS3pvpDdEW73m4r9dBi5FGip7p6ip4XJN5chnFLppOvVmXyUqtN1BtuvLOQcHl7WGI4DojKYjF
BRMz/wtMtheg4OGyJ01llWl3W8ybaGMp6+HWpfNh3HUvlZF8gDLlaEjLTiexqUWIvXA+Ys5avAZ4
0LQ7l0hW7Ph064Y/fPDadZXDsWTZxUnrmsVh5HbxvYOBgnqdVhsuYlRojMMvyStAnRBtqmr6kTQS
EF8jUXf23FiXBqdq8GnIB7PfWfmurl1Z2tpEoiZbTnXFnkcLap9h0jZOc4mMNJbhxg8kB7Rxx5Hc
rBTIvr4u/e/RmivE0+vFZbQWdoE7a2EOmF7WKvFA8SbL/xJtq6lbMDseFNPxVDZLHWTJH28FnyHP
yXJpT4HsC808wm3h42k2/RHtb4EiKVjrDpUZONhgzQwxU0+deu6PcxmsQbWg/WKNK2VrZVwW1Q+T
bAuCXLOpfMCQywgUBqdQxCpg2WL0Ril3oORkIeth68/mGp8Xm4P6ReBHRBkKAgWxXs42cl60t5py
xvmhHNRr1m6stBfAcp1yJlMNxTijZuUJ46F/SuBjtwfsWyy8uQK87/ZjJP+DTGhzTmKWyGYFKj0V
UhqLCwS6uOLmE+NIh+XJXGXbIlQnTE1ZgXqraIcQMxgZEV7YsE/xDV+VWu/4cx5iSwr6WWUyT1mg
vjFf0l/IE2XcgIqggF82LUCWdcITMb9x1/Cjk0vTrpnrZ3BDEz7BZ6Gtoo8J4/fWIMk5W+R6MlVK
M0dvl/Ib6JfRjDhYPmbAg7y75NxUeGHZWKFUuDeduWkY4XHYkfJllKibbn1PXyjTdjMVAqCvXiZB
SStdLQIh0A/hY4EtsLZaV60OJaIjzEcyCuZHpq5ZuYVia3MGc4MkcAqI3SS5clEph4FRWigfGw4Z
fbjpLDONZc9IXsd040b5uqo5PhaAD+Jzt/in0RXOYn/n82a9037FQax6m5RwaiSG/RnMGduUUgYH
cBnZyrC1qrbME51yznyA+FJHXZsmfG0oBwF3956gWe7DARluv7DGZZniEGMwMev2k2drXCoAd4lz
ymXorJzYK7xzSXAJaCEA4iCxWagoptp1+K935oNz6EIqPBcpp0dKp75AqdLIc63A/bnwLRckTwF+
hACLeKWKmX9nvlZ+K0TXPbjHKOB4Z0EoljYn6UKr9lpwqrlwGGynV+czG+aiQCKDW+5EplQ8nQdz
s2LET7qdi1pNitwAWbxzbEAuYwgs5iDFSv+TKEeToDN1W8guP1oeLGN9mcMiYJf/2ykLXh9B7gGr
mg8fmeRNqo762cA+Bg6FRSUxkwbP9kX1GYesJja0UIhZcfHob6JnqJd4ZoILavR3ln/L5aKtrkTN
tHxJtex+ajJvqE+W3E7cFnxs9YaLhyiS5DM4jsjP2ESQ9VdPpy1cE7nbxXzU4xlaxKAzhCKFcCb2
Unwz+THFnMUK67i82sTelkWGSQ/Bpe/ZJ93ZApVnbtssU8vloDYILpBeDOz7FOXtKmKDX8wa/LIz
dnX9kdOgZ+gisHVfgQuyBMXatVeRDDRbA7KU5L0Gy0WIpw+rWvsdSSsIsXSf2j98edADvvNqYTfr
wfm0rU0Nml2H8FC5dUkwUnfTsl3Q7BljRTKTSxBKSMvcGEFBZd2YvGkPjovuxJM5xfcRuvlJe+bG
d2p9DZXb4QiuC0bc/KUC9BfyDyAuEFHtTY6iy0J7v6pg41Su6W1Le92y4KZWR6kxHrBjsvTseCyk
yVxHPo59Y6YyzlhyD/GIxV5WQ2PAzoQufJzRC+TcKyhgjKlKVMcdfiyONPSpJfAVjkisr9TH6jx+
U1KLU3G0LhMGcmO+tW1DrFLUzZMRYSSMhqtkccEvIYHRQVGXWAC8zr5N/YH+b5HIJwpU0TL/wRI+
Y1acFb8UJaH1jbWCpw53vpQuyDqLnU1cnMYa9C0Nw8oyyZwCq7Ls2CF6n1hv54JMjhNRF2zPeXzF
DNrJGF/x3KaiR9zYOLc4esCACubqGxKc2TEV3IH3qHjeKQfsCj4Dk3ZRJQsj21aIF7Jur5OlgZCD
OLWuORTBSemvUoTut+BcJ0YE16hFjaTuIzQp9xEZ/Aiz17dWXGbUVTktJBDmvN9h7SHGlvuC446b
rjhy+VkdnaULOgxADToxuFdrvzoEMhmVE0+Ci856cGVt8z5jFQBNaipfuayCbE1BSwUQnk2m/2/d
mbXbeE9yJAcH/2TcQinDTa5qrNIeXbclS4OFzMbELIhz21pq0/qQ+fJcw8PjQ2Eib5fTZw9TFKiP
Ei9zFgLhtyMW4AVIRfJ/+iNPh/I8prehgzkrn6WCuARkNXBoaW5ZMcvSLCSTqfL6TeDIG78It2IU
rg+dti8IVaY5RRuIxBbdSLk0WauajXyd0jwG45eHdhd1SBUIhRFvUsKpyiziwu+hjQarO0kdMrxk
ozN2YUqiKe58mmiD6aSVDA/QViZQGoMtiZEoGXiMw5AT9uTucs3lcjkbdQlZ9b0uiMcwcAQ72UK2
CO2W0GjTIYj2DONzUZ6H8jT0gj7jkOVfBNJwvKOzCy4VJ3uefWjVuMyGzwT7NlrP7KPm5B3In4pI
eZAUG/ULAhnlw6gbcNbFys55n1tlKSMv6DYGQ7ECVEIsIj76hDoD9hr2o9jiWOFmKY8jp7/evhur
gUykb2rio4ySXVanHPpkwM6CcMO4+MQCRiOTJg3XY2Wc7QRqEBeC1TNzTqxZJwgwHPcJEx9WvFXL
JFsCiO6vhI4CbqGXp1Cwy/rhTW5izvLxEarfWUXqhE+4dfmpQ3Cpi3ieth2zL2h81HF8djWzT/9c
yy9NxYr19ciSs24AK2DB+F3rByb2XvvRFsascRjtnXtgU0n5lrUPsrHQu1/H4InoY0Ug4jVBdQxx
0nT79pXoJeNO3wAGMsWE67Q7ARWqaAgfG8hSMPLR2IiSBCnDJkJB765C6c01C7dKwfFj6w71Pl76
NhArX6cxUCNOZ8XOXN9h4yL1dcruq8vIN+upA23OxEYgZelxs8vOQop7jhlsfYiuSKpn17IsSzZ3
FQNado9/dcZuqGlV10o5lcwRzBW1Byq3WGI7BedDKyEFlKwoy7mvVJRxns1YDPU7gdyjFPG48iSa
8YHlKAHa89hYB2YSbyWIqKz+i31vcun5+9AWzxCqi+8YHioQ4+IN+BUM70bChY8QWGI7b8JZK1F3
m46Nvkq1XvX/DJ7rgCRJ+vV07ZCbsevZfAa+3GFypIUI61eOlCIXKStZW4GlpZz1rMFoqC29nvFW
Y7bLNCweBqcS8Un4mDci1//hemvphtqVoTmbZKiOhdC/K8m/kAS7dExvrTQMDMKR7mcyWI2DFiwB
oWD1eOYNbnQvb3ay7d9TJY7m+pVCWy+h4I4SOby1xWBskJ2zcNI/s7a+WjJNo0xbtUOyw4y9Ucrm
t/EMzOS0EQWrryyz5t0QYE9QaTXVbZ1E/wrZ11i9TKGC+d5rNVQ2hU2Qb79XFUgC1U/PmWkU+YhS
KIY6qTo/ZSp9RQWD+5wUL/Qb+HucJgfX5aN2sU3C/vJm65Fdy35himm79tawN3DsLpJD1sdX2esi
FuDRDswGns+aoqEhYUAtGPiBTNdXrSWthAQ8TDF0k3krAxuCoNHGT7VQz+mcaKICIoU/vAwmjfe6
iqtdDDkto3bFa88aEr/uAomjjP58IM5MJ+WqbXsgQbyPinqX9eCS5NYr7qEICnwEIB92Ik2vmix2
kzqYIrm0FRLUIx+Le7VzZNYRpeL2fvCDJh1WOYBARoQQ1ioib3DW7NkAHskmwWzN4QJWlHRkW2s3
QXcwGLKVxFAZHu9+bplc/elOysyj6ohfs+L+t6R3713LYapzm7MagRX3GfXDOR+NaEtK/TaxkW73
gp8vWRqMQbPI/OsrY9fA+ZWs7lJDcZ7ZPadK1u4UEjdi5MQxH55gdZsx2h3HU8FyKFK0dV1ZXwAF
sbAQWAOpC4VTHmOnYawfe8mXsLxXzKk7CxBw8RJXUFzvgPMPyihx35jZBiIA+8N8q9X+ylDCTeGQ
0hKApGUw6F8NgYxV/DHyPHh6fxCDfcNHqjXNBXA6WRcSiDeP3lKlx+cycpcaDR2lh2uz3ZSB32qM
mbVkQfsxOidotjdbYXxd6euq4RE7TcdC8g0K5ozNVRTbMmeraaWHKjDWcburhtaN0/qkaTgpDecR
Kt6hjN7ahIKc1v4aamPMX2kTuqF2rzRs2A0TipR2rWVQFu1jZJM2tLiBYswkkHwKuY3QnwkSH8mK
yilnLm2aMnNMUAi9++gr7j7GqIU3vs+0b7ibcKLGWc3KF8qT2zUEJY3MtdgQ4tNCkZqxTk97Y1lQ
gIQ1olEq8Ra7lFr0hBPZ+Eu8eYQhrZxkCTxS9PKzQDtW874oobQo+gDPEtudhDUjIDRiMtFpRczH
x9qcCzmae1I2l4etQppb+GP5/6oa2xOdMofZSkJqBnWQrUwNyAR5tZLPBcesH+fLvntX9odmf4A+
I2p8aQe3Iv5H6AGjno4+C0Vmm+7rOkRoqC9q4e+rkAOmSTYJeG2/OalTrKUOnMir11FqrDIQZLlg
VimTZFaZEGMhA5DsoLQOq2BS2ghuJRRtpUKx1oH2cAM0BRyU4Rsm18x41KI55pq/Co2PLEONXDuM
fv/AYJK5E6zhGi6JOkHDqS1Vr+BWQ8gOGqsHEFQP+6J/y7ZzUBKWy8kc5/A+Gr1trI1btW+JRRGk
vWV0dezk1K3eeZ8KcGlWEPu8GdmdZsSFDeg2ZBBzUs+eEpB54BGnrOxZp6wjYmR9vISdYBHfdYyR
wBoKzXjr1GIYCUhk0fvqJnMCsxtedP6AgwLsQGYtaSIZtIBAmftOPVepd3P8gfMoYbpqyIuSP03k
V5EOx9bTweRYZ5VFe9Ngze4Yg3Q1vYZAhu6JDafmGRGS68fBusgyNhJ0sqCmzjrDzdDmb2e2PGT9
OSyPBoC5mRPKa19g//DkY0WYNmf0WR3JoTSkXcn6w0jt3xJJkDTaVwoQD+O+rFpAvsCuHXBEE9SX
uwiOk8L7k8zuRRjRThnVmxmMWyyoewulJXEnUN1JaZEAwFvKOYNBquaQhe3e9eWvOjh4pb/qPOmY
rZ2Wp3DuQiy9qH16dFJtHY/VaTQZabOzcRTnOoQV/FN43625DzD79z2QHkiejwzjio80J0SmrJF0
A1htY0HTzmh6ewezf77Xxhj0S3YUXYUG+eaMUCWa7gurH1MMhfcWawOOwrgJNlpnM1f+EUx1zW7F
fvioBs1GyvSF4eV/coNsOPTvQ5OsqEpP9HgNnUgjodNnTmda8kMzFfAuusv3ZCAl/8m1fRzCYd6U
GhA12TUAlBig1qJafVVd8RaiPhpduSMPk5Dgdx+jYVbVPbRLAtU7HpHibhoWcVYgswKU1ci/qrF9
syiiNF+b1rUONDfsJdIn4sPIBhqyDxg665aynCxb71oxlzVSVEsW7mOneBftv6YdDmNc3rJ2fMtq
eBCkMeG/h7UZf4v+3JBw6vdPiTYuKpki4eUHx5we1JErKLpFvLm9T5WehgsrKK7wzFjj+C37o3oP
9wqILnnyTbxMgJDVyoX7dYUa6iBwOyTchkagfdu9x8ixgBcTfslNPSvDeuX74aVRHXJpSXo0zO6U
IF5njUwz1GF7I0/4oRLFgFLw2EvJrRmdZyb7N4MxuMKgDtrPJlWsP1ngIbViqqoMiDAjJOjcBRZl
GWKQc0uFdldBK8EShqLRHOucRX9EFiJ7+TwxgeSHhxZZceqJb4v4VQWO64IVj0U/wXedhkKABoz+
2k9C5vEGbfnaVdbTqcJXZZerwtd+qhplTpTn7wDJAOHkq76qDhAuySc2naPhVOfBUOchO3i5QFtl
jbtyWiJYPMO96h8iCFm2XMNQ/gWNfaIJ40S391We7y190llUPia85mTrqwZLcpqYzswQ+GsQk2wC
1heEecW4C5q8fkKXffLwWicYNvT+AQPqVRBLl4vkIe37rjraZfyoC8VN846rFDVZpXwXyTwIejfO
dcQgTX0rvKvniR8KJBSN7VKfPm5S1DFP92jb8hvKpq9BPyBKPHd5uTWU+K3yJoFpRUi4LqeODTqV
643eLh642Ab5B3ysK/kh+v5jR+pICdgpbtmhReFOnVIiDJSyRavQFgS3MlGOuVDmcSfWXdUfg7r5
HUR20hNplZnl/1JKpGPMR/2G2XPSa6QpLUyP9r+yPiG4nLVptuAQRm30/xSrPmVKdtAHxJtw/IYB
5Xr+j6i5kwrSYTXGeKfsdE9d4avayxwLYq9sZpZSu7bzqerwdrkv9vCR4EAk88bZk664yplsdhIH
EEQGP1HcCuVLxT61COPJRsSdN9mb4o80gguk/uXY/aDwwMP6Ee2qlnYdVURdvMDNA418xgmTGlxx
PlKMGsEAt6ySfBG+QFg3BIh1w1NwYi2nYMhpAGddUa8q7DUy49QUFUMdsqGynyWTKQk73aC1WG1g
mMAsMZOFP+FbGiiN9R/BsJQKn3bPDJYibPBa8GAwDxqUEAZoywKCJnZH5hISEJd46MkXQ0YmB24H
YikgvK/HYI63xi1gRqoKeoQcie4rjJEs8OJs/x9UQfJlh3UaFSQZ+a5of4pqWHRMywtAZA36rNYh
dr5kG8i2SXPs+TgkEPRJhtTP8cmLqBq7agfWY9PVPj2ZB9utxGLCutnK0LfpyxFxTImCTkHwYJEH
F+fWRsovAitW3D76/CRB5akigLbSh8VUr0Ifa9QGyii8pFNISI9le2jWEY+XAedvoyMGZ62MxMzT
wBDDEMA22fYy8lRC4afcUghXdojXjAZRzp56bc0llmOl2izIqmAb2KPktJem75+iqHWlkhFa12wp
e5feUaD1jDlWpjvAg4Vcw0mVMVLyGFmMZvqj+Q/mVEjzllTn/cD+m7luVFys9lYU/ZZ8kFVTuZxx
9FW8CS1TxkmiSLBAhcU/Ite2qBkPq83SLBGVwY0I2WtYsDyV3wF37kjIFUeiblyQS2iOyb7EWBfs
cDCQVZS5/KsTT63chKq59/V2i65b/YezbaXnP9O36aZxKbaSCgF/euphAqlgED0GuARwzwLmUBmy
HHiH1TePxFlX79E3zlJszdXXgOBJ9hkeG98io9BrEzYgFy/lAnnFzg21xlgcQB9AeOw3E9pVjbet
+V1L50as+UotekD+d9qXnrlq+4tdpFS+8MfG4T+BDS6OTuTlqjWgrytwJs7EVV6QU8cTLq3DA2Fl
hwBTBXbOauP4rCJLcYzt/gHACRlLcWB4zHTRt5QdecmodpAoXGWpdsGaU8N+1vlPjTgp3VrMxQzx
ssVptMf/y+4k+eQe10X6HpDQKvq1DFuA6w6SLwtXwtISc3M8mdySDjpPE/kBE0iK6Q4BRRYOCxnJ
fjW8avZP1Aosix75RPNO/kCnsxR6FECiENaSKstsnF4VyTIEBUimFDcKs1CjdAGmMH5VEGVrR/h3
MZw0dVJECWchkJLh7kRU6bYJStni6WCwC423hGof2zPrd4g1PEoqNEnxuA9wmIw4+QUEtxrLdR0o
oDG4aPAEwHXhS42FH9ir6UAhZnWpofMo5W5tIy5hviogDWjyKfAcpqNs/TjQggpPeWe5tOFkEVX0
o3sPkWLbedsWNLtggp1j8RuhKQjgPgaKUCkYKLdQmqt7Oh9dNjd1yQCBcXcNCM/u+7nMpEmgwRtz
tj4+VMsS9xUyz0F1E5gwJuocne+XEaCVs+/oynhrw0KzBcAL7LA+k1FQWfM8wIyDKdmTniWy0J4l
9cWE+RoONJC4aDkfGYMBaotXo8xSFFGugoDC4VkdMCZEbouccxUEwBRCxoKYIoj2yuEZDGCyWlwp
ZoQuNwYsV7Ae8B96jP/Xg4Jeh0zaHDesmRrEbl0TGdURcRKiIOiUf4OdHHhiLGka1xnGEk/PVuqO
ARprMpqRVcEyZvTHBaB3YoQL+Lj6USK3FmaFhu9mGKD1AarpgniTxNq64EeIDXZjiJd4aF1IAT2Q
0lWyhfAC6GRJt5g0pWER7aA1rQxn+n8TwROOVqGtO2xTTqfvJscu6dfbRsGM6BNlkafkhnRQUGSy
s5DHIimGiUlMLbs2eJKYWpYjyGnFzdC4CqVdkHO+0NE2oI9wCU/Ba13O+CJjkJdNUMIYlRa0k2vw
oVfIIKugQV/Ekz7owg2s7GnVG1nPWvwmMTuD9mJNUmDOUN38qJkxc+fnyb3G0lWlE/55zvwPUf+w
0FP87+GfAJPZlWIlyb9lTPdl3QfGRoABV9l3BSOHm6whzcDI/rXlBZTh/84j1DEmoEtZpw+nFiWG
HHk+Nhn4zvhfpIxd7DtiWIdOuqk/JHqsYLz70kUeEfvyBEawtBswDPnxJbOfcXM2pB/fA2KKBMaw
yCd7ipSvAz4isStv2O2NuE3VS1o/w/DSBW+1+iUyPKn+Wc270J4jA1uNtWslEaUUvkBB2vK/nJ68
RVPVs1JJkX934myIgxKue+opJ/wa0GgDb9QtPBxruT/53hnsOAbyWYge2kRtqM4AvXc3hFVacpbF
bVTfSfRr6lDDU9h5MEovgs6vvwcB6bIrkooH5aEQJtvBJrGQnhaQHxQ2tq39S9Omp66f5ljhmrkT
cQUhjA3b38bfcsq5Ool4xLHxFH5HSvpjUO2nOIAblkY2vA+rvYctFJmhXGmDigAAAF6Srj1yOQb2
DQPCgnTkkYc1LAAFY8WYR7Ti4Jx7cl0MCaCPA1GaS8nPTUTEMSVYN3/IXjXHQriSHVa2MZtEJh10
0oKPwWHEqMYXffyaFMIAw8E4cF+pxqwKn+3wbmuAdjBZUro5Cwtn1jLpTu6pTSN7GpmFKQ8Mc7a0
c/KVWS7L7i80PxgotzWL2qm+s5je2Ah7Ec2AzEaKiboc0eEoCnSnYp7mVB+tgfTVWExm6yg+jqCL
OnUJINIeV7HMvJ3iJCWEiEeGR6RqdwCqyYvZZ/69L7545ErmiwQ3LvWPxAcCcVXCn1G7ySji9fbX
0CDD6zc+Tm28p/Wlzf+KAaL4ybY3ib2oGb94j771V7GBmZhHb+3ygyTDRVR7f4pPDRwwM4D6mVVI
75wVWi3fo+CZL/3oZjefKeIYAEUd5s2mi0FCUV1sLUvngzoUplsoT4PFfZNfMmqShBLUEa+ceiDQ
5rk0oF35sllim0ixCTCamcaF27Grz0R9oqMAiRPdYmAko/zMc0ptFEy4f/wONbdzzruPTmGPne6c
6mTklxFFm+3D/2AWXqeUnCpbXBwKYEP8fJIycpecY5NVdYnQxvxnIA7PnZZcWmSSxheR9HNgEQ33
bpIwjwzudv3JC8IYbnrvTFo76WeJCq3SXr3zE4KiyFmJBOE3E6lFE5315lhN3WO+F+IsrIuvbxzt
GERn/hkHKz/fxvoJbX4vIcCRAIUjK9Tp0jFcc/GgibcmW5ResNijaoyQekb9BiMQM75xWcvDRhfe
yRa0ok3nRmhNrQ7XZC4dJ5PfWG96K31M/ymJeDcGJTtu1JN0ovTqbhdUnLrDAQgDkHSyJ4JrV3CT
jlheIS0p0bBXQ3urRmgzdHPbx3u/J3Zu+DBVZV2ChCAYayU6Wi1FI2ZUITlR2YN4Bv4nE06ggAED
0wJQ3VBAKMb62vYEm2K6ndxGnhmdoeYfAYV/+2hAvYBJt9Vcw1C5sOv51JNq3U+WLPywojFXPGGL
RGxCZpsyAydbAHtz8l14rCsd8lJ4sjpSOIIaxWj/T62UK1J9XBD9S/ZVMkuGFfxft40foaaypoQo
lEcMOLO11kVXojq3QydttSlc1O93MWVVZrfLeAK0V/l+SKZmjeNmyovp7X85DzUzxHQnhr0lSnKV
sGt00bvW/TvpppeW/OoOm1ltohNTvTUZn27K+CpRvyWEbB1pvHARpvmaMhqu5XW4rcxtBjDLi9L1
GBsbjxLHhDkJIAM9urUFfC8F9iaqmo3G1NJSA9f3SHEBOxhQ8qlEjeQMtUHkaA0OS0ln9dSNbmR7
N8PEiaelD1XtpZlqtBbW543fsCDNuu4xlmwmfbb+pIhdWo1vqWbqw5x4sEHB4M7jCkB4xL6THe4k
5uJw7JfdfOgEUpEKmS2RTdRlyk9BEqehTj1K+a47KFnqJdeadjfluqYeU5XEL2+apO9N0ayVsGQL
J0FG0Y68yE2EUiZnZThvZRjsY37Q0+Kzllt3BJs+OS7TaWE08bU6g3Z4cL4ERL2BKKmZXxNVrJnn
mFrXIuOBh8B4qjQKCw9eIy04UP0FyPQ99sZLp3Swqf7auD3GGmvGPpD/Wih1lLwF2ExZSj/GjItU
tz8lSjfpxwTnMZIfVQL66FWSiCcrEQbHrv+yy138TG3pbiDO81CvVVVxwsv0mWIbyVPSu8m/YhXI
WgCnhFEr370DqctsedFlyGKBWYTXHytFOeq8drg+x87qzrUpnwP2hG0EXaS4qWL8KkVwxvDxWbyt
cKAWZd2fTSoJkJ6m19yh7u97zjEthS5KZ82+Z6fbw7WGsm8Zj84OXa/5jaGFFbb0qmX7rJfJ1aAP
RCmwNM1kZzhYLM21MTKnz9vLaGonuJJ7U4v2A8u/Gg5sLcgKlbclU/4sHPdeNa7zNr1C5TEJw00J
OJcln2GN0t/CKHh7NmtTITDZq8yMM3DtKa2clalL3CjLoq+WGrEXjrXWYEwniGiSyD40aHlDyV/3
pOkSOQxk3CN6AiJ1l7MWxWXAwQ5i4yw3RIGSSy948JCpBSy8mRXynxKvHOabOLRH7TvzAD9lTKYE
C4NcadzIpxC27gLcSBV/he2wGVHpRDpYztBcanmzmnrDAOiLPT5MpqwG21y+kTEoezkozlqmvOx4
nI/Rw2ylbcR23YZsNfiI8bXZIpYvmvUZAQkDA05uQIjLiX0omE4QFK6ZOidETNatcHSczQzACfzG
eLQwQqgiOtMFAENmeui0aR83EzAf7JoLvPvwzGELbBcdpLIMGuGONSpCXWF6+KmPpx79KKFEyLMD
GKe1010ML7zACT2CVXGJuJQRI7Wjh4YVAXQTEgcZYMlIxcqWKKMoJPr2HSUO0hAy/6IEAw1QT41K
KwLNjuA5SxkywUMxIS1WLk9t1c0ggwbc9IWtniN+aaZ59gz7nDSo90FvqbGEgJ0F8tu0/ItPiQt7
cgu07iMi564pwk3KhkEI3VWlYj9AE1An9KuUbRKN9swaxo0XWvu8/GmQ8taFgV0j2daOgxcBK7ls
Huxe2xvv4Gz6xVHlF0i2C2kJ0Nu1ix3glCjUzxJVcw7ur0+M5zgor1CWPvw+Ofv1uAQhZ73zIT4a
dbxOBApIUrkMkwEdxvJU8beZUb1oJPUAZtEmRO5F099CBLPuar6kG+L/8htAKgDKyJrBJYRgKTuP
1ma0Pz0OpMxf682VBOBcPeA9+cpJGCz3decq1TYMAaZxOe717j5mHNouCNMwnqoijyMFNIF39ctX
FH0HgNQMfjXpNI0PkY+hcBn2wTanRXD0s5puKqSutK/pMq+voKJGYv30b4H9sbgr2t9QhLOwOkfR
Z9XfGL32byU7jek/ViA9xb1+bSyX2Rs9X9G+LWedKhuhbCR7KzWbHFRP6cwt7yAPHx3+TdarVvav
ZtxgN09NfYkKzCEFHj6RRvoB08Rx9oPhCtnrT0zkQTe93IHIHf03Kb+bAvHZPxXQU67+2PpV4bJF
gT5Zy1bI1kvkGulljIBZ3SvxjypbD++kdeMuo7jCXWjJv0gQWJe2dbIcp5EFysEYL2KXUFYWT374
NtxDouNphiZpq0s7K7uaFv7LQ0NiXnaOS6y1mG4quqXc8bA5/eGVWI7VBob8kUC5uQYlPK65c/mF
GpuyFwpe8zagRUrZSZX2MDbq8UvUu6r9Z3Vbn8Kv5ohg8Cexwu52ibfthyPojBIhF5vI+NBghcWT
qv71grdqvKnJC9T0iJQw3FvNIW+OiuNjjQ1nmv0b2vY2wc1E/euB4PF0g83qxHKdk2HIep70HmTp
JUzUPrhCepk+Xi7vXN0EPnpS0JExWqwihX6/p76TMa7q34bNvvulVBteWeeQ5L0rAE9boEmefvbT
2J8jZOK2e8nM8pqMyLG3Lu0rwW7gjCQ6+qW3gKXZ9Aerc1NnJZFDT2a22ATa1bePFPQJFm7DAvbw
beUfCm0fOAu9/oohDCtnrzzq4xLbZhGQbMIJfs8LRt7Nr2H/aeJepFcynYL8wcBe8X4S9dZQRbNe
5B6wmbxa3jWRWCqpn6lx8GmbKw+c3/CV64e+OTEbTgyYLXMYpJWBKfPBTTNGuDfuijjUKpR7TL0T
++7aDUjct974ERj71N4hvMoapqrk5pxMxrb2i+7FVz4jLM0Vd1zPgD1LEOicHNBXzLkY85x08Tmw
m0/7eGljKmhAErE2mSl9PNfT36nfns4JXjyQTYYUw9nJDwNnPVT3sAWP/5XWXyGkmOnhdpQ4/ryn
g4qY5CDUMuGyTQ9JvwrMn75/OepvpP6Z1k1wefWM3FWb/Brs2QWZmyEt8lfbAe4qFmaFyKt4qd5e
gjZjLkJ02DjepUkRjZUxONs66Ba38U5tsxHVMRl3Vn1plKNtHs3qkSZnq35FCLIcQ5tZWE8U517H
Z4DvknHy4jW/STgYFZwZ2Z/ngx2w3zbUkRD6sMIoHYYT4J9DYP6WyZaMdhkJqXyOpfOg3oE80yKw
re5xxj346GUMJ/APFD4StXiW6l33DxU2ayVZYdoaanRBB7NDePQM/D9HuzFAMTEOCnKMsi+VaZOO
oVJn5iazo2SqBDf3t67PvY/9IH+mDEp5CNjObXCORfRRjwcNbo3ySsqP6QbDYypP3jcFeKryx0Sx
w2AxmPeYYbefzURy87Wtrh7KcjW2RzZtPSZz9RZiGrC9/7g6j+VIlXaLPhERkLhkqvJVMiWvPhNC
rZbwPhNInv5faHIj7qROm9NSdxWQn9l77aeoOVfFNTIIe7a9ficKBDw4wriLw6LTE5eQot05OfED
i4+Yea3GZTDfjyu4ABOl0oi/56UFhwKtp4ybYFtYSUCMs/9Gov1HIlEpI2S4mgVbnYk/UhqCRGRo
Lok2WnOXaVMJnR7Cp8oKXus6/WsV3Zcpi52m2HHM8B1SaW6j8aPA/XfTCmYYkuXiQO7vQoAcS3r7
OgeUx7Me3sZqQnef2BBHEjDjMpRbQkTI0a4IvYoCsrTbPNxVhHR2qrpzRAuKygHU7iSIYAFq84l0
VsECoc23kO891Lores2avouuRUQErzt0U3/XeAOC9BgbBVuWHygfbMPSckUdkBuPAylAmz+7Rydk
5KO9hjGuhwcj93Jaudy3ttx81SFQzYlCP76UTJDRqx8s3V0DV2/zyd3+LjyJ20AF2HesPtP9UiHA
DVWaMuEIuNAW+Hi4WSGLL3rfj/a5JEaF0W5wtWXLOqoFOrMYeqt2Pihfmns4rp4Nsd/PGRgrgzq/
tNCvox3nzfC3sU7Fnojm7dxkaq80D0SR0UC1S/RdOUrsC6hmjWCJm1snaZwMHMuw1VkFBcIOsEx6
qeEefppH91LZKQGN5cC82rJuPYoolqUV1SBdOnmZHAxsMkL6MPLVuoc4jQ6yluSUDCRZSoa6Y9et
ZJ/kj8birYz5bCz8LP3KxvXreqbaaC6yQCvZJDxC1s8bSv9JEs6NcInzYupIGo/+hQzL7RqAnA9a
rgOAy/uenaYc6JI18Led2F9vQlq2WUFeDmfD+QC9gkQT68Y4mGDY2l+yzjNH1Xs/vZQ1kU//vKpc
KR2ttdGjnZ4Wos/35dSi+u4ZsZPYBrg268WeSWdtv3kO2M4FHYL2xSV1mqdu6tsnhwuctTK4WNxd
k99++bBtiPIZLmxJhvPYcMR7NJ1jU8A2sED3omTdpApXRBeULzWqoKH/WDAEpa7vHMhG5KnpuNsU
fenGDE13INZoZ+qQUK8p37OMlAhO1qnfeq6TEc0cPqzt/RA4P61gwqDDDj8iYwG+sxzwBRuMymK0
nn0regDDUmNYJHetjup7WXUdCZnjIW7f1YKoMpQgR7PKq0+aPC4zSusugykQ22I65xmlT4oDGLL/
7eDiFSvDHCF5ylFb6ovTm7ti1T7YY4zetO0PnkUHH7WkvFeMvPG+sJuBSE8UVJeKXTzk8HBmTNlz
xh3rMd1pOjQTbg/kji9MfZAGt6aS+YPWyx85lPV+kdnBtjx3qwAU4ot3y1NUR8Eh1QRTVTIh3QUt
541p+F+CYaYmWlxQy8DgPEPNLqrqesyIjty1sY0vOkw+5gofFDCjEFVNbj+Ow4KUfnmamdodypZl
sq+tP14RP1B4xZe5mYCwKNwjVWaxxlAOEz4wZ1P4YEIABEsDWktEYUhdFZ5DMrGoQZIrHDaE+UNz
4aq2N1ZWQOcvVm914D2SL4M3oCjvxipgl5FjI0jHJ6fOt6XHiskPcrHPekzoBVJy4WFaaWMPw6xN
rEtD+6Tim3ae1HZy4GGgx932EeOuyVv0xp0DxMai+ezdqbypG0IlPKvHPYPKH3J+siGxBbHRSBZH
zShMEpGL3JQBr83OuSqtY97RJvljBMWFrVGRo6gPdA9WrYv3gnEdUmk+Bq+sWSewUdZtwI4sHefN
QBgHMYjZrh99XBTRw6yRyA/SgMlHWgVIezyNpkZHmy8fWUpGlwUmfc9k5TmvgleutAMl2w+TZ4Cr
i8d4dJzegO+7WBCaB4BXH34+sD6WmkrA+RdDmPEbfBlk8JzQVj0WMZ9xnpuBGyg9lcKamBIlP53A
wDUYtpIzEgTQU3rj0fnaWj2WFRbivJqgx0WPUQXTzYqxYDG34OGOQLEkU3qnu/AtV+lt7FoX5m5W
yFM6atqPcfJeQAo9aUx0QxFvJ+EIwPkduaK8uYEGnzfY0VcJ2/fg6fzcuCy+LGYTqIWSh6HiFHHE
NRPj2bD6BGzxmvPM3gSYgJLA3TWKjYA0ya2YUoZJBm0LIfK8ZT32RlZppSpeoPiTRhIsX9K1P0mp
+Kycr4kxUm4CoushO5Ay3O9EP/+s9+k0mo6fdFCY5d0QZO4pcyEKaEJcWrLoNjL0r2HCqR6WI+HR
JXz4ALhtDwkSxwfrCB4nN66HOHjIXfvQL/XbCp2HsIzW27bnXWERzZGMYhtl63oKvdmSMhn3Fzal
SDSefWjT0exT7vriXwb3GYEPlPSVnZdX3ke59OVVIcWcvftpKc9RYb7SRgviWpjvjfG6TS0jcheq
xN9DTeXRi1moMCFJRGeqdyo5LkWeVTGH9KtL1FnrrZlU3PH7Purw19Ertt13NTKnTdI22E/DhQ0u
Ku5BspFH+hh08aMRYXVEyB5yQpJtWe3MECoehqy9x7KD31dfg85mC0lyaZTBlMqD4SFD1Qub6055
PuB5W73ECjZSCu0Lua2+jVjBKBcryMrhBP0cT2wfh48R6wmLdmaddwiYHhQdVxgu9LncXy6HzERZ
GPXHeKRzJ4nO3dYVeNMFuavJf2jIODsv8cL2M3Z5Ny3hPmehnd46007haxchrqRQkSnWenjTWEpC
khzwy3VXb+Z9FEq5N/4cv1mLsxldHqY6JQhQB4ismwbPn284pwwe6pD7OHa9P9JeHhvLE/TG6taI
5qMj/yOfRzQjKW5c61FGOtkDm+ctY6tr2INLHX4lTrRvwM+e2twu0YO+jHF59hVWpimtJDcPZwKq
XT6duIcbht7FqgLKUsxbSY4/FeINa3+JcYBoOvRT3F219VzVwAu8of/XDStkZ+yvlQmmrUPZmFsB
MiOoZg1ZX0XlH0rZTwxvoM/OGPbL8CMLBagj7DDIZV+iJcety5ghZs66HaL8JaskOVtZ+zGgG98O
v2iRHjexs7Wb6stg40qmHHR6yhZmks63tqIXOyoOoqHmFCHFgRcccp67AF3Sz0HnT57NZRlF6Lu1
v1VC55innmNrkpsufI1y4KDkvHybsEtORoGRYz2+8pljfFEFo1GfLQhvkpU/BEW0puABmp9DwgHY
g+S+jwdjLAlmjUREDot7W4/D56j0fZm/Mtv9TpPxmFnjifS3o4+qRtrPTodhZlYTy2O/w3esv/38
JypcBl+alVKDR7tYpwYRqaA6LD+qIHhFQsGVwWeRuzgdy6bhVs3xixfAZ0VFftYIbGvEwwOWwT5r
i2VtYbuwvc0eUwKAZlZFY2rOCeXvoGnIO8Gn4cr+bvZRq+SJevWJgyeCgNENxrqjosiDKDM5+E5Y
B7CDPI1rCnEJTcW0UApDy2WaHH2F6x+rJ5qApaC1n7xtYwIfFw2WWInCbFuVxYMfM7nMK9vlN5W1
qXxxt3gjmh2bkD+vQGXUcpDnOU0+615Sb8jV9cw32CksEombEW5Dx4mMJPa6nhSXxDlQ7YNXcl2S
5yN2oy6ErW7AyWGToyg8LPXSvHle91S2B479nd1P32EJVzu5VwsgljFAh6lGfRS1f/EXksK7Qm1/
/49m/TJLk1/j3LyFU0PXpDoObxfvfIXkYI7B7YMYZ2tjf0xL9JkIztmOqfgNc9olqjkqOoy5ZhpO
yF+4YP3xrgRc7JBeI1t0DnmMjdqyxPNQY6NxTU39ddUW2rtk0MPGsdvXtKW0y1pBYmnZvnQDmCAH
d06rCR8MrJx0HoEDyiqgZ4TEflYVprJG5S8BbSs6nL+Vod1OfyI/nPa9C/AwpZscyHZaDViwaurg
HITdDCWqlntywE+Dpeez16ZY10dU3X3ALDNChpFNtxC6sRi004u9cCksKgAHu0xI0z0gJAHuvcaM
QHftZU/zudBUTF8x4/kkRbXU8ShILeR+MIdrnF86eYqDUTJBzfeDrHK07AWb6WxEBAtQIwxeVWG/
RTOOm5qMpiGsHqY12CYu9fvAM4p/NpoXLfggPfOOaJoKh70oAIDrZNtfXrIq2IfgtrDT1zxlNjgn
HcLpBjM/pB92vJO1d+k+b8yIGCdOnr3CerdiHOJZ4iGIc9gSd1745SdUU4gwkCIpwJpzDPuEIcVm
KJP8IDFgWsq/JNAfGUCgruxlFN2YYnXkiPpoDwvstPaFlOWN7S6fzUAzSmYNM53gLGt9kPMEtLDQ
zlZDiUahjtJUorxB31hDAigsbHHQv1+chhhOdhGKs+jDWRFpxIshUBYkJ8Tho23lfJRFhD0+Sfc5
JGDUXmG0GxtzaQddn6u24yHMs2IebkFUwlcQGX5sk1YXfCgEwPYnj4vY5Ewg+gI8K+lUGhOFnx7H
pfw3u1TESYD9wNTnrJy+a2IrN1EnSJMuHoq2fHZE724L9w2t1R+VtS/qtXqgKllpNbD3TYqsKSRx
imHlfgqRVrsRAYJ0eE+IsX6KOU3w9/evqmNwW3pbMYTApvNiZUBzCjBThm/3t/brG9GHe5P7ry36
rSW3/oU98mlfN4daoLRYbE78lsiBKuMJ3U5/nIZpK+HvYCN6azoOKiCmRCPIsg2VhUfyurTIvKio
pkf4tIy6LdZrbtTtEnEf1NBgJ8e79YZZbc55n77QroM/TbL0krjePmxzATcYG0HishXJ9hgFIWaR
HsYko+muo+fgpJl8uYO/Znh7SIdxq7dIMy2XkCWsjiBLLRPELuMWAuuHHTR6H69BiT0Ow6Wk5nD1
q3bTWw55O0GqMIYsG73eUwhpQROVZhWq+YxmdC2JdYArPNvDMRuRuUWQ6/sqFkenTOFYKRKfYjDD
qzgOLynGHnUaAgSuFhQTRdcyNRlOHV89Ldbw0CLrs1xCD6jcGG5V/3I5MvPtbkedfE/K/luRteSo
AEsA/JO8XF4c6bwAj6VlqFMsRQ6aL7+/70ZQZ0GGMb7EUTXMsAUtfyE6ViyPuqSqJqKUZVQaHV2u
E0pl62QRlG3PsIQL6rm6y/7qJH2nm+PfkCk6DM5RZTenzkMdYzkEJKcFZ9+00lyafeKQcmISvteE
oo0FBBc9Iz9Lzs+l6u5za7muQrwhmfk70AzkukhPmfXQtWTm1bV/zhP90kfc753U1S1J2ZtGumyx
wxDBzDzbN3WL7LYsMiqNCEikXyNq6JyZfyYZU10RHjkZ3yOy7pTlPS5rvKsU6TMOQ6wDHOud2wc8
Emo8bIJUhFCogcqeG4uylmSyEsHHs6jSDE1/es1WrQFWo8I40yZcv1OEty0fSfOLpXX6Jq0MJlKl
xt0UPXWKZ4TqPEIc7Pcw4Qjy3U9SiXA9dxcvyS/VrP/yiMGxVmDKYHZwxA15RFD3FcfjbZOEySYc
xiufRaqt94ggcB/jMEtSSIzYJwHdVOvgkBI+yWe6pKREmTE8JK3YmzVWo2pfzVg/qgGDSWa7WFed
jzi1ab0kfxlVtPuum19CwoyYa/N0MVwsbTP8h+Gz25KB+YXy8qVXsHtNjcUhE0SbLYIqJ5dMtssp
3Fljm2zVd9s0V9eSJz+0EO80xL5A63uUaG1Wd8CwsWMP9RyZGFMZ0m1O/buXieWsBDbhegLJANYV
KoSdMYaeHlVYHv22w1jYUZHravXEzliyCXXwUVxvLTf+G3kMiKI5ebLco8nEC0qKH4Iv5M5M8OrD
gZxADx12SrbJjc/gxEpoceNohs7Uvmo8+y/L/BXKhJ2dzWi4WINDZjazo0o/ci/D2NRWCwNmRt3K
mclvJk4M6EnBVGZMrpxVYC+qEDqHjXyra4XZ1Dr6kxpFJZbBvC1tuU92LknBiAcpJVpiVFwDDHUC
hcVEmNSNHLqAl3+NbuDdCOX8nca8R062GgUZvXeB/+YkySNTrTtCgy9V5nFe84xhyLxVYJRml2PJ
191PP4oN0+f/Br8iIIInvMPGu+xhda09JGptlB6fNCEMu73zVBPWhwEnuwnkeDItMqFhYD3iBDyD
qVDXGeIGwAOkSQl2Mkbxs7GtGPIgSVAEt+EtoJspy/whtbzp3Jcr+2bcLL75a+X1h8+cSHr+SUrk
ggve1xE1OkNT501k+m9hh29Blm7gB85onrgBZQfUJ0NTTb7DuL7FAnAG/OhPm9hcvMXzLXKjLTPV
zxKZw4DgSWFxFF5B7GwXUUpTuSw6qbex5DFst8HzZC0PPiECNNAgqYP1rHMPFHIjTJPM29docgaf
OISe2AFQ+OdY5f8JGn+krA4BUxPbqSgQcicJCxsrJK5VXFSknGXfsyhewyH4kTH3IF37UGPor5tX
rSVWc6pvMQKe0QouRFdGZGmsL6SZwK+o150o3j+2+5BGnQADhy8OTltWu6h1X/DD4klAF1YvMA/w
buWCIKdscs85n/R+DsBJplgUZb6yCklWNBnmN+XD01w1MqS5/cwLTjPED9ECm92OkbW1kd3syTVd
B89S7IT9M1f6LYirp5pkeTGKR1DE+b07EXtihfBdGwMSteiXJzeNmfck6/Qd/mx6XgxHFGDZaNtV
8bs3V+9xjpDUxIwAV9BelRRQMtP+oyPQqQyBf+B25vFrRQO+CirMPEfyscz5J8B3N9b/LUvZo/Nn
H0My7EohA1XjEvb8MHJTkjHynq+fWyRjMl0gI7rnaqjVq8t+xm+ggo+qQcTakvzTMUfaeX1htlHL
/qT2qHlaH6Z7r5t+/Qv+NSZ4Hwj1wPWVsPnBaUHMdX8oQpDa7rKwIS7++B1DwVCG17Fp0VhYidim
znHUkDurqEnuu0EON1Th4ti46LWKHDd9jSwZ/STCa3LJsuNIwBgfJddn7HbuaagZURoU1rA32U8G
RgK69LDQI3+Fg0QisaFUteobu4BRVc7GRdp6HhH8MrREu5xjVWRwylvbb0cJKrwZRXQTt6pnY1Zw
omf7rmG7HI0RBDvBTtit+OOuB6WCNJLZhunREZGLNt529hgk57TU0KPMvxbBZ92Yv2LN5pos0H5L
8My98m80gY2StxTbkjVpRXjgMW/NSyNwX+oZhVpUwpyrvZAJSMsE8thJvoLX1OkOjdDSf0/SPvsA
V52E5YkTAvXOgdZYtTTnEJJSKAq1jyv1EQdVuSs9Fgi1RYD8wgXap80fGAUfTTOCqdLMCXhXWiul
gNXJ6qW7SiIKmLBhjap6UC69wP28sG/YVIT6Jr48RqMLkFICLNT+kzuUwd4LWY5aQN9LztCNU+Kv
s++n3nX2rSSCJ6DCDPr+DRE/QTTqxSpwMnTLkRHynzIMwIXhNwvnFh6cw0rUqf/F8XR2/dqiqGQj
Pi76fqBFmApaR2XN5PqFIKBKmCqQMjCDZFtC5rpNbmkMlEqsm+WRZO5HTwfvXcIMzLEA28UmIAPY
6c79OJ90AAoYvmu9nX+qJAs3iPpjCjoH0xYrRuvVahd1N5CJjVV0PgyudWQwd7WMGjY9M0Rs9+QD
Elm28Syg3S6mc+5EZyfC6SmMXChdMXrg0Dh7N1vU2a2QTjastvZyFW3UGrfI4jG38POenZ4kyRzk
cIjwawVguuUArwkT1DCSNNpHDfmWQWcz4Z6tbc/6+OIoRjsNqoSuOw+GxMxyHtf2lruzQveR5RP1
g18RVj1BwoiImqq6hikE1CzXYYkyh/el7WKS98gAT1L7paq5TVuKyDKUIxbZ4rFvYu8xUPONn5A/
GhQopZmFEpYTovgluItEUroZ9ns1vKQgDHZtVdRbt4+L3VTiWZgAuViuGK8+jnOTXSfji6MvSFn0
GTIySwrso0NMMbVuhGpT+dZj7rRHCQVtwqp+Tk395qhqPJVBcxvEgGdcyyepx3GJqpjtHQEahI0Y
1lpJZ30yyfsZKqiFMmj/WmkERqqLXyXQGSYCvNlFTxau4lLIZgOzVISQ2rN/2gPvktrB1xjahF+j
62wnjDRIDEwYA6zXmdn5+XKcaIQJaxLTpsaAkEU2Cmp4o+5q9CnB3CL6xvLBo3qLpNkiIK/0xAcd
+X9tvsxgOtGnLx1bnmoiWvZzmDknxIeHCI64LWZsNIhyXj4KH2hd6n/O+e1sOCbddHqA48t6IHnQ
gwfDNbJxkI0JYKuRveby4ZsuJBaqeyOAOdigyntqvPJxssiSsVPnvyFoH8mtYkrBG8aRzTyWHW3M
xAHyELDgqFiX3PH69izt38w3T+mAdF159ZOZvWffLCPjL1g0U+C8ar88UcCztx5xVHYoi/m2eXxH
Zw5hH90IASm4upbHTkfP/fhukWkZBMstySTihtEdTAsAZ1oy3VXhMh4rlq2pT4RnH2A/aSFGCsec
mTQlbOnJDWa6SDdKFo8OSBJJmIqthrpZAKFYZiTD7WFc4OmJG8W2zY1HTkwit8nK1bM5NADScuTb
5D7zgQCE6TFIlNNp4KZcQDI61Z+U5VFcfidRf6p1ft/xKB5+iojzO9TMOkZ2U711FqNWDN5KuFJ9
sy1Ylh+o2gbKJBQbjbWzC/8xy6r/4ip5ZwsI92NktxuhdYr3CQ39KBf2ZUzJkIclfIvgLiZCr4mu
kSV4fmKpc8UuQKfZU6fO9e3SvM4tXkgb5nTfvA5T4KFShqMaEU3iEh0dS2JLWJMrt/mvxLvTUAP5
akKvON/lMPcr5EoOyqOEOUwBoLUW/FeCI867G7/67LNrqUcGdJhZMcBoanZyWrcZlh8y9ZjbfjnK
PRJZn3KDIwNaNEToLHU2Yn0wdZLZJQogvv7SmC3DlhsbFP86C3Qhnw80dROtaU9nnWTeBhOru8sY
FVdRBGqAhXCbHWtibWHyMioPNG0lYyt2UOy+YaKiJPQmSJHUhd5fEmI2I6tAmwYas9O2a5yNh9al
KjZ+x5aoXdIv5TMGrqPDvCz6xpSM8shpGDfUNNcpx/ZVkFhOBQhrMiVEFrFCaXU++U0+ADJr9dwf
+iji0A6OnfXRYpIdxhCLR7ZvCSUrAdsVmga9Le7XRPYIoexs0zzJ8qzxyfFsu6VhUXzGyV2C/GCs
P+3wxWc6Wq6ZqbIimCjjnEMnbeMYcb6T2oZ3LLt3qbRL+dJE+8BtsIvC84xHh/46RiUTJcVuzVVd
w/0CXL824BZjIdKFB5wzwAQaUNHZl6PBNVPfMnvGWd3dSv8/BGiVLwNSYdFGJjzacoJI3AE/fFQQ
TY2bd31k43MA+oBM0gwfTqv+iJjHYuGHD0K5H00eQc136IyAm7RC2JvUZbRathm7bqt81Z67D6x6
q2r1rGx6GNeABfTiVTl/8AWoSWyEHfm40bbNG/9VEIYm+iH94zWYRAMNEoFlrvU0VMh25nJcbhcf
pfAYBBrVkqfOFRmi4F7g8ZD2TQsZcQyPrvWZ5Hp8cUdAM8NEjzO/c9jY2rwGS548/r6gDDeXkUou
Dq3XspzTezucsNEg7X9IJDjLsZpv2ZJ0l8WBxhTWcX3bTOy6jByLK9vj6GYIE/sgrd4ndgAKxxLi
Xpb5m9f205OlpLsdXROeknEkyXP27zO/laiR2paABz4FhjHluW3R/nCjnHH/mP+iUEg+Wnc6h4lu
XtdfJ6xichHjBvHqF06Lf7FZ7Fu2/eMpJObTzWXz4Q3pkzW43mOjKixu/N+/v7wUQUDSSSd32ajZ
fqm2o/HM02PlIygfGB+8rqiUoa7Ih3R1eE5s7hA3WIqPwGvIW+rCe6+3zJ59d/OeLvWT64Tyyrar
e53gef7+MhMb5vwtrp96CLuNK1L553eun89xfZwaDLpzSIE+zAjkMYVH8FXXeszU/o6+Gp7VaIl9
i7rpuWngiw9uqLjyd+mcev/E3DKslUo+ZREik3pmwqaGLHkIFUD1Sbv9jR1N/a1akPv0hMW9ZlPh
byROjOdQoTgIBue/afDye8ZthBR4JvgWzOjU1Y58+1EWffSQD/3VFyDS+M7vfQbs2o6lulX4tfpy
olFLevORtctX66fdlenf+NRV5iHixPVC1tNLchjggkDuMu7tYklYY45+Ksm/2krL/2g7BL9VjTVu
afviIF30Oi7qBRoha7hAl7nJQFAcDaLyZ4usxBAeWeq0zWkQaubagXvUFKo95EHyvC44jqGXRncm
1X9CVw2XDmsrPKb5DKQt9RN+RwnrXvMkLxgu3pmiVMRbzmczlAJVVIZDqLL+K5eJnwWcGbDBUM8k
5UMfwZfrNVEsGnjCQ1EBKh+of0lWAPj9+1KFSISWopIHet+7wOaSt2MxXYJ8XPbJIkHjcwVdZ098
JcDaPmckf0ACvXs3J7iQKSpLujB27zM8VjN3K/OoYdwFcVtynQjvtmlbZCCBvZc2QYVl3/2ZYzID
xAwVfYEBajir0gYwb5/NhAHYAn7JtOwBYcAzdqa/gXPwaqrDmyUL9wsr7p3tBeowjXyccxiBT8sP
qZkwQ2Xq08s0t78szCUNYCDDR8k3C1Q3+yZo++HkwnkL12V7yghrSZr7yEGnTqkNDMeCEtCzK987
3prYLShVmRkd2yhFJKTHLETJhs51sh0EMovod9TlT2qqk7s5AIstS0rgqjdnTo3gHBYA2NJQmT+o
/PDLtRnk70FEIMaWT1uJ/qVuMSENCuBvIEtGjrbYTMyqb43hHG8m1V1cuJGyihfKQptWRVgIxBqw
FZxnp24WNFzGuYRw1vBGPUT8eJQCgV1QwFsiuUk1oTwDkajfGY5RBRTqjwZDj0CXeTRQT6tPn4yG
/TTosNml7C1ZCdtqk9sO5HJkvu1cOc/CRTiYcD182aJ+KP18axnk0p5vTXc5tBXWsIi1B2PNjLM6
RDQ0OXu+bH7uvL3bBsEt7T0mXEuEu46P41R62UnJafgQLuwNG5OFzxMChpBf3skVUBOs1nbYBXVI
P52MivrEz7ojQxVkJq6dHwKTy2M3e2xrR7tv700KPskBcgbuo2ez+/uCmwIi1FKjvPuPfQ3CfnbT
D1igOFJLA2FMlUi21pdBsVG3FpTlKF/k2TUArQnxu2tKJJ2ZHi/szOgj27wn2HG07zw7e9Tt5B3z
UBd3sD7VTdr1zf73p55VFHc3iwcRyuUmuVkATq46TQYWiulgHQpiC63hBQthd5U+tj9HlvjHuFqv
oedcierGvxSq/qLWF7srIUHZ4ph1lX+W0olPSFDyf5ACsHL1pXkSaA4O0+D+U7b/VfRVd4miQGEk
iWxSduqCmmQ4pVSyW2BE6oWQ9+kgWqVY8kHp9poguQtQKtwMgeU8RMKFN1UShqKj3NxXswBzIffD
7MvvOkY0Wghj7foICmqiYpKrFnfZizfUTBlD8C9BGzlZQ3AJRNXcT5p+Nppdau0JFxfADf9WwcbM
epod7aCTK+aa+VQ0EEIc2K/RtEoDAyjSDY32uQ8yvcvSBvOOhRyxthADWsD5dB9dGj/x3lrynMaa
K7CODXSYHJ/GEjPdSgXwKj3hjG16ZE3JYD/qeNWMEHZrW/smqJgw+bmDNo50qNQpLgon1KXoor2u
42l9rN3UdhiwsfaKS2KNxcUeS75uRdsjkPu8zT4xO0vlNEcup78KFsz9LJiuBkMFYr/g4JNeQ/h8
pE9FI/Vz1DrtNQ4kjWBKHV8kZ5qA9BKULJqaQ9IO9n1LW/ZctTV/lPAqVIvmRk6huCgRzxdpkSSn
IHr9vrBCIFWFaa1kHH+bMIttgWScoXECuCbly/kQs4oflXYuvpePzyv0SKeuRuHlxkeVXzQP2buW
WQn7wbF+lh1pJnU2XXngXhbMk3eO1wncdkxyyOUqoyC4LLEFTmp94d+DTiWtzZZ4aZdDKKeV4yEj
tpnL8q3pbPe2Wl9Ulr8afEkHbaexhi/Nr/3+bj5VALvy+JEur14dri8M3ID2QwO4/335/fXfHymx
/Gc01ff/+/Xfn7r2GkIkNAHbUR+z+O26nKRHSvuqMPJ+gECLuzU/NsLZzeM0whrmCdDUNDQk7wos
KAIFRcztI2V7XYIES/8Sp/dzbSFHXwqn3MlyTVAY7PTegTt4//sj3oDo4gwD+B8eHjkl2KV3I/vM
Xthnnp6h6uvZR+1Hz4Jil473ls3IzB/Wu+cX7rS+sFZe9jLBI5GNtb4rmcd2CWVPr3sIqnUePSyF
jh5qH8V0HoU8I0X34uFiOybjex8409nqi+nM3NwG+VT6f0ZbUgXqKIbpkYd3YRl/BA7v89TaCtxE
+ohqjFJ4/QR/f6TWn/7+qBeMctjWgCrk39mudshGJydbtAuoal7KosA3vODXy9BfJH7R8XWU/fD7
AjIUj+3gXYxtn9wkbo8YR30g/4k6QxpsS9+97deXvOv7gy1Ybfl+/RPl3nwa/DYHmSN+vLxVl/97
aXG5HmXukOLcy9FeGadI7aAPEHzCY402hjWyHqKvyB7IseBAwSb6M2eJeAsZkHEIrPvFiLTaCLNr
2uLfSAepkeREeIScznrNFmyXWQrouJr651Vho2lkZyvWl9HY/t3vC+uVbOctHVSVJan+wisOCEvQ
bLEFhMOaIF3OpS2qEoOZzDDtQCbRLIH6Kem5+gFDUCDjeh+imjijgpG3LG/PsqL/FX3z0PbjfY6Z
gHuap2kx43syk2FI4z+gMobHZqGu8Mo0fjaoODdCMR1wS+px2/LL9faRL0VUswoiBRFyx2fHfPUp
CUARVd4AkkhzpAHbsBpCQhZcrffMSwj1sn2Ip5b7sYxGXvqyjFDA/4+yM1uOG8m27K+k5XOjrgNw
wIG2W/VAxsiIYAyc9QLTiHme8fW9EMqum6LKpG4rqzCGSCkZmPz4OXuvzU4NhyX4M88mdU35xUsk
zIL7hjqngmCYIkFYMba/axz49gOWcI1N1kLPoP0qEF4LIoLYKpqOvhX3ws3J65WxeOxjFB4djSZv
/FCihrnF1xHe2yAydmElLvzFl6hzxq0xQtL3GOSgSFkmKoX8VNOWqiC1Lj2Ymcus3jMbJbQ7oOlR
wKxMQxuQohI4LgL9QqdkoRfqS+SW7Gk61zwNMblNXlwnhG74FmF8Jt2WwHTPUU7UQzpUbKuEeaD3
SQbQfFFA9smYgPqYSDtOmacbn2VEQ6lnhht1g7cxh9I4ZInzEIUP4VdvktrSzZphBaYpfBb8Gsts
EqRzk5e2LJrI5clhoWPy7nLri3CdOTVvNr1lwaMfG6+dlTHdTozH3IE+FRCNejfMscG2kd81Leai
1BBHFbJrkxk5IlR1wTqK2TKkEwbckZGagYRl2dUlQA+HjMjIldXBcRFk16EjIGe1bIbT7lEYuOhF
RV4iAMkMCxjtkEDa+r2XJsZ9aSDKmzxvFc2PJIOmnYsiHFErxiA8RLCXjOxDEpgBTjHXWXR2OxzQ
ouTUpOhJp2CDO0As+0ArtgMIIC0058CEZnxNNLHStFJ/8L1upkPlbFRwJN8jLDyDxEw3ud5Chmn9
8LHvFEqMMtz0nkO7u0uaVa+r8MnU34TdGQ9ZlUdPYIB3JdThm6Ih5RpB5/gYjBIput9/m0yo/ajW
jDsmcUhsXPD9nHmqvNZr124bjAszgW3mujm9izAwHyd20wCbGAsVvTAe0wCVaFbSqrZy5uvat744
yMCoj02i4Z1L5ocJ1dk6DEV0cfqcxmUgEmwiUGJQuA93QdgOa2RYEd0A1382PNgPQJ79Vd2r48B4
4wLt4s3Tte6zIeZNLft1a24XTJ7x4tYt7VDqwGWjJdaqQ4MDNp6YVLfQclz7Heku3fCVANHu+9p6
XUILDTtd3+O9TRw7P9ZZXJOQ4GnL69t0TIpj+qKDBFz6RONR+el0LbUT2RIZKAfLf81IG3ImDy9o
a69rmdbbwsHGjfeKgAIqEDYYMAwN34nuxfyCJmRc6RVbPSyMQHcldI6K6eMlSjXrkquzg8yN3veA
I0OWTEqM0ti4KQmFECIRoaCGRFBW52dRTc9Jr/WPPLe+igEMSGcF/iYTpv+gtJuJsGnufJl9dYsn
ZeLr6mVj3sWDRuE3F53DzKF0byYNfhdEae3k5T4qyQH3pAr0lzT3mOhmzUmVsKPyTGgbLUeZUpkC
PXCKhlNvCn3deeM5Glu1d5zXwEe6bIxk/6g6JuPUHohQYUNMX5AcH3P8VEb9R3SI6mHq0pUL63Wl
K+mtkjqIX3ik78gytD4NFWEiygJMMTItQcdSIvxCGviS2yrFRU1Asd9n48XX6i3S8WwRsoVcV+QM
PgYVSi6/7+sVjmaezlON1aof2J+FNx8dAfxRwmC+p8XLrDVUhHAGIY4kvRObxrYw1oVEv0IFRYeA
Pc+BfKrVPfZikA23qhXjK5iicDSrfRYFNYg5BJdlFKFhCWHaAsU1AJgY7mdRN3LrVEO9VIlTLjUf
HMkMrD+4Kf6fNPxA1tjalcAQsAGxR4ctHsrogHCWXOrBGBZW/pwj2YMbQoRDWdcQhByzXyqtcze+
za5jGvFrDXZccZ9DW5J8QTNOvn6p+zL9jAC0oE0U0up385PgGti6zmwrrOyLKJAroM+sN4EWGIch
hbpv+4E8ohkxFpYlEao00RNbXw1YnCwPWs7dblQWgUd1Hux7N/qcpQz0hwIcLp1fMEI1G1LlJA8c
4Pxeybpc/vnHf/3rv//r8/C//a/5iU0iLoT6X//N+88c+yr0g+bd239tlpfl9W/8+yd+/Pl/rb/m
9x/Tr/Uvf+jwsHp8/wPzr/Hvf5T/7F+/1uJj8/GHN8uMrsd4br9W4+Vr3SbN9RfgA8w/+f/6zT++
Xv+Vx7H4+s8/PxNN0Mz/mh/m2Z9/fWv75Z9/GtK4HqHvB2j+9//65vwJ//nnUxY2X7/8saPt9CVP
f/qLXz/WzT//1P/BAxrAv2tgs7MNZqR//tF/nb+jOf+wTUEhrdvKMG3TcPQ//8hyQlH++act/uFI
RymhS53r17L5W3Xezt+S7j8wsCjbpYdJ8YNP98//ewR+OIX/c0r/yNr0hAewqfnb6s8/iu9nev6E
qNJtV9dNyRUlia61LJvvf/544TPx0/r/4sHFalfTmOqH6eMoGyYTcV8uKVIbodlMKwUo/ZCSKKbV
fs4yeFZN0GcbiQsNrEsNzleocBN3olnNLszDWJeP9WRZOwo6iwCcHg2Ib4m761dGJsd1AEDW28aR
jOFZEFzosm3EOhSezSp+JjIUAEgd2C+On86TnlNQu8XziCkBDQjdeo2NpJjmh2FHP2sTkn9g1FN6
zIbX0baR/yij3l1bjmL+ymjifvW3s/zXMfz7MTPnY/L+mJlIiAxLN3gAulwlfz9mnexDezTw6GRp
6RNGG3jTnSnFCxbfeiPsCAUlIs3z9SvfRcIQpYaH63lceqq3ngHex0TIKnwXXf/N0fs3Ci9vJhJQ
MReNgQqECRIpsNbDXHfIurYfbbNCgDcS4auR8UFpSj7H1EaYNIhrLUwA0UZgA35z2+qk22l1KPJs
1ZtRi3LZM+P9r4+AweX30xFwXLqS8I9d29LfXzV+oRC+dzEuKfYiOWLNiJlWQE0ILD9vUXNkJvLs
1jIPxhCBDnfdZO1iOwQfGrn7MQReRID8sQsUuIaciiTo43bNjAl8cAUD6d8vtKejnTZ6z7/+BLbz
/hMoIUzDwoMpXfTb76/7yJEdyaBEyFhJBy2wCp1XbCfhedCtN4J3P5g98R/gWTKMEF1+iQoQd/nQ
nKouAjMoiU7IMbZtTJkt7SZL904tAOooOAEegKFLEer2wh7Bo3guSzYNPUSXjRR7YIp0M3Xvk+ak
+r5VQKASOe4iy40ehpIQJvhBg56Zl2Aw673CKVQ7RCuymLIJMez6MrriscbIYYdwUN1avdmOID2z
rasjDqxs28jiMhhCrMMUn1CFO5VZhSA/KhbWQ2NmHlS+smDkO99M2CU+XyuJ64tKINMNzFuWtW5o
m+tdPII7fwsHQoyjtl/j2wp2AI302zFxBHiO4Xc3l+7+hxODr44Ly7ZMIax3N1eIgomCvkhvrdRD
Qzc58ondDjSL/nNXsbHlcVo9OaDEIZ996EUQrpKQmNZCdeaLB4hVI2AxLywf51HbPYxRaW4sRSKT
QWHz62vI4vn8412ggGTYOg9h1zYt9f4u8GxAYhldlVs94K7rOcVGleGXm/SCuF/eSsfN1z30ecjM
ob5HT/TFquWcFVaMtOB4adiMwBNRT6blanfAcpjixSUOGKsmIhtnCmBA4K55XUWnvguJ+p7xSirT
DuDQ1ZqE52/Xd46muzQTx4Zaikof67J7j6NXP/e+voX7icGWkkqgvLCiXh7tPCc2kBQdHvYwyquB
Lkas991tNR/GIje0RZIQI3x9y6z+KQTyeRDAzrZYW77XFT+UFX9/nuo/rUGWYUtlOTrro4MgVnCc
/7YGCS4ontwBeWdt/g1KfIdkoDlLM14aaBmsRu0NYOTEqFxfBkY2m6Ky0vvMaHrCWIOe6WRuzdz6
T6Y3tetfn2bj+iz44Xlv2Y5jsnQrpRumab67JOOYeUbmIboOCqgaCAuz29RECcYIDCYL2lt8gpCr
5rfXl9zATldm2mvZY88Kw0o7VTq9/rKAz12UQLyv14kh0cu5TVEQbDkVi0jE0wdcC2daTOtU6wgp
dEX6SCey4OS53NnzwNcaPvt9LbY5Mv+7yKZHFaQm6qcG7zUzCWANpdWv6eOEn2ovotmd1TkYXvmJ
DjPseDKAOuZuhk+xmxqAzBDFBFtfMnGq2UY+Gy7R2HPln2BCttdqhLQ4tPaAnKWIR+Ti8S6fekAH
MfoRi8nwsQyh9jskdsWRHX6KCoSOWanMHTuz4tb1kSBLP3xInWSh6bLbhXZGB5bQgefUHULCNXu1
KEgAWpklilP2c4xe5j0E0ioLbbJJNtD3z1YhR1JW72LHT9oPZimHk22/ElHg38m2GtdFO5uNO3Dw
Q+eu3DLUPs2WSqus2q80CL4J2bRPjg7Sb+qbbaBM1BCOfvIV8lM/JnY0KM30MRV+/DguXeakt8GI
9NoyNXZ09Eq3k12lbHn8S15mPSfBvwRuM270ADif3diPidMhEpIYYjKIbHsjL7JV3mfOukbQ37l+
sG6ZWpyaVBtAP9qM+cv8mJqzLpLV4tHUquQO+Y/GRpm3se2nR+KP3KPR2cYTHGHvaFfa93et0MBC
CWjUo38XjcWMWs0JhfaHVlsTe6h02kVYdoJdbGSkaccLNuDTU1QTCSBlVi7yfodIarqPJ78+Xl+y
iagySPaHofZRFxRUs3dFkxebtFXDwW4JZR2Tnk7I1BAXVcRz1zNB86qrRzn09TmXI1zNiGG0hSIn
nwaHdOCkPo41W9481Kyt5hdfG91Be9UkEFlVnFIAEbTxRS/SLe1XB+N7TOSflyzq0VXYjyRhgxSJ
xd11szcKYiY4PdOd1psbjTA61jEQCdpNnym+QLindeDGO71NOWWML3aERz22DkK3St0wiOhL+5zJ
aPw88oUW9dObBkBWdmzFkNjRwJM8SkJpdcu6QF7oh0MeMwSbd1lxqM4FM2A7LhHzNOpsp1FyKKzs
gEqvORkE+xAtkAc6kg+ir33jYg0T1ed87nCVfbHDp0mk3l7Mf5DxB5Ebsx1s63unKNTOzOwDu1Wx
v9YIbga6kRwmuTD1VNt5EA7XYQYeOFeqWDZtlXyMuoI7uSofxRDtIseHP6QJ8TQ0tESxIUUfmUCe
/CQNPv3mYfhT7WspFjthmrplmgqhzI/Pai9G5TsqVrRGx2AyRn2+9wOEcJqpDhhkYoVYx6NyfvK7
i1aZcLWd4qUIEUXoZ2C77rGkHjvCvkaglRJfG0Vk7I3alHweFXE7DdoaJ/FKWMXx1qOHuCzzfqD7
n978+oOAcHy/elsODknJDsyhvQFF4MdPMoU2KihB5MlUuVDoQQkMpjZuKG4AhkMoX5fk5u2rea5m
IjjC41YSwg3g+kCr0r33A/pcgd1FTz4jhhuJhm4Z1N4pNkf/UKUm0YpNowPDlih8myTaRo3rbKou
d5h3Q9DuQ4q861d6BFOY0C/YMu6aVp7xFLAtXKSxr69UNN5qc785wwNbGSJ8qNsCNS9BTQlPYFXp
1fn6wmbN3WG8c5kMpOEBA66LYHL8nGLSeqXnfCtE9JYFof6mF7WzMItCIxfQjl6H8CPDToXLKOqP
HdUM8KbMfW7zVrvFdDjb3jJBGwsDq1NN7XNfYAdOw7TcCwWWKnLSE8SUdFtLzItSx7JqMI+zrZek
r6eFcEbngKTUpnFl8GS2qZHQDC8i1MxB32A/yL2A/FVPbTofJ+NN5TQY5LyAxrnsG9w0qE8O5ImD
k/E2E1rHGQWbAi6O11VhyK0WojBoUlLu3LGFKGdC1bfDzr3tVGrfSqRUdxZT5huhiF7KtAQJRNAR
NLkrMZp+IlyovY2UhpkaIsISr7i5zNA9njBxmHSMelaBwidqQHbTwnccf5NHUX3ECR0j8B+4hpnt
n4I2VXcqc9TKr7LiXtQ6X2VzECTQ/dQlYk94Ne1xNjxxchRaXD3DXKGvFmoXU03RbS/Z++EGkjhP
Tf2RRr0Dg8pnA+KU+mORQNM3tJmPxGhO8xRidgtUBUacZjFFzuLXd4b8qay1qHRMTEtS5xZ33pdj
bWlrhVkP3OJFvQ48KOGIIZz9VHXVtg2JcZ16We1lATm6guwrBNUidrCOdiOkVOBiZGJ0In4FwfNG
jU/J7lVvdhjLlwjdSYRz5wlW63C0a3nDScOsZEC4tYYPRtYQDObWGV00ZLpdjA6gsO2VVgOJiu32
U6tz9zhjk24pPc6G4U973zQyMFj2m1fYR6tzgk1GpNPdrw/Jf9jvCuXQoRGS40HfRf74rOgyCz+T
Ypm1Ottc5c1AXGIzQhNL9P31hQ7LYmpL7aVzii/C8Vh7TGfcJbqrzt/3YA4cBJRHluPbSxcK1g2O
RHOR2tZszoKo1hfetrfTet9peI9+/fubPz3raCKZiPLmDa/rcGp//P0HYZcMfHzcIEnDGAzdItEC
q5FxwZ40PnONmBWFo04QE1Eoi6RPzJ0YGZW35WSvRgA6e4Ekf2UK8MXIwGBFOTrY5MTcIitwz1of
A7q1+gwsS78uA9JVWZzLfZII1LS53AwDGvAwxqAJdMOmUU8Oacyec29klBlW4+18F8ag8ueMWD0m
L7RAKo+A1fld58L+aX9pC1OXPPkNKW1bd94diq5zrd6OkOeywGtmAyVo6h7LNCCTqlTdCs+XdY+U
882JSUBu0pob1jFbBLXjaYAws7iW7lmn3M31rWOU4y40tWHh+nTwHare7VVKN1T+wfBJsB8aXcM0
hXYVgWgOx5C3XlGssEk826Ml90ig0B5PhbvwPLoSM2qFrjKsDLorVbAqk9v/2fywhfuYMn5VhvJW
qpQtNPtUXvxYQ71mNeaTpJJNq2ZFO7JgRDN+bXUbrhvKqnJdmaCTJ3u8hSAUIMtCMiAaT9472vpa
qzWV9sVsvXFzXVHIGvVXQ+8yaOm8r2VRatVSR/a11WyiMa4vmTZA7aWYvYGhhbQr68m7D/KcAEmS
YYKHNPXlNwYV3Cg1xOjCRrLSLunUJ2+DHEqCVfCbTcHAoIURzbbtiPjuujADlIYAKjPd9JIiaS0d
rLATetx5YFU4SNkbpmyLgV3LJYpaQqE1huS+HoS7rlRzCCI1e41cIbwZfQDGrqHmkL5APicjpWGi
BlxpCZYBmRJ+U0zoJ0JlnqLa7x5HVXePrcakZCRFUnTtxq+jZJPYhOqqRnTrypPwBGZBgxEGYu2C
8/uub9AhtMeF0I8ih9jckHeom325d20iDRSpr0PzLdciscQmjeo/DXSeq9ffUaUVp9jpilPu9NHN
2FribQyCdOH3+NtEqgOpzWGsStc/UCh5++/LhU2dD1Dx+hIVxWeI6i26ZRevyJB26Dug54nSae70
zCN1kEX91LXeK2SfZ4E951n4wTEtIv/NirX7zur2WlMcq7LJH0OLU0DQE46Fuv6sWVb/GvrlWfiJ
/dBm9Qc9UETLBam3aK4X1/V9VztH1pLmxrh+PscaNKB1XIR6IS9p0cxeKcZqaqwXV9VI+G/pCGs5
mWxTpd/UrqZWjsPoy43VrT62/VKz6/zFGlD949EYD1bHGDIZiFAvqtAAf+SIjZa4xZuGVq6ZmQ4Y
HqoXy9+Y8Km/RpO6M4APuWMhjpqmYF4gnrlpSaEbrmtuy3W8JQbEQBKq4QsfoM3CFJP36Cn7pZ3M
hThIQC6nnIxG4dPBlE0Tw+8FkSXyYltaxjGlobuCTi9O388MKWzVjSkRH0U+brekwHCBm9W91XT8
jppRFqfA0MRmCsNnJsgXLWfH5Tuif87qkgBqLi77Tmefvau8TJ3DmNspG71xcX1rlw4JpHFbAj9L
IUjoCHixutI9imN9D0PKXdKUxXhFu3jpWfFwIGeYx7P2pL95Hfw2cr3nsODbX68xP5cNtphHFdTS
jCUAV72rp31Qa/w/IMmnmxPeeXpiIXPuJ5fmY0WpGNHu29p67h69kP62wQ59qZuQBhR7ryWZRWzA
SplfpFfdSCNVXyzK5hu9Su/zIS0PNf+yoi128Ux0/YNXFm/zcDKsRXsGCLm5brXCEi13Q+oXxEX7
Q2KFwRaTAuwPlfREx+MMSe7suWaOhrC6gbBBoJHM1aF2R3UYPWLAfnNQftoucVB09h7ozW2lfioc
6rhsPKOi6q1xr97qjap30/wSTq68G73TOD/DBi/otrqb41Awsvi2dgNjq9sWIcX1cFdGjXyoSFpp
kyQ8S7u7s5gtP12/zzHc9Cm6JIqNtR13TIRZjZVVn/AU+ocwBWpIFopmd2uSyrCZ16pCdL2IG+Q4
tWcGp0oI71BMOTQLXDyRH6WfQ88+WZFIn6ESBnhhzHswmMXOHvR0ZxTkjqC9ibe/Pk7mf1iVFbUJ
c02KFMN632LTBSppKAr5baAM8WkMDNLrWqivNB/CSyI6+Fo+ew8Xhlk6YqcbwpaGRJ8Mp4IYWJc4
ZQyWab4zZ7V1aDNQ6C3T2ZbI0KqyYtDQoadyInuT8KBZ9hHRlCzE/kpmJC4kWmvfy5LaspXcqr6T
BhvIh72Z1k84ikxMk2jx0mBJwgoC8oC+chIPDssXQ21RVL/bmlo/NURt4br6XIEz5TOUencr6Ykh
+Qzzjq8SmGAH4hGvL2Vf//XV//yZBSLntitMS2JvYnfTWAMEjNa6rzJZnWvdl6uqG1NCLxF/BGA2
llctq8FRucPWcBr0wXowzS+2XVaX65vOISFWwtHZXN/ao13dmRVZ27QzkVGYPmsozYGdH1bDxqsT
/egg415URuGQ3Grr+yIY7pVT+3vyBMmEkh5uSMt565wp3FwXWeAF3hrfbrIIaK9dhphH2h3hWtpN
odrnROuZhg83og6gGJBz+VSbsXptlT1h2wjHs6nhMOobVyyhTISrtHDZjgxIgnzDvOtG/XWaEJ7P
edibTiPCphmO5BiMMCDAfWqu/HitHHwv087h9lpUmCWkMN3UiILonfoi+/QTOUPjziaEJ61CZNmz
AP/6giKwANtmDOdyEGKfMnJb5TzflrXZpo+64d/3gyLFMSTeq41zi3NTgZ4UyHpZqBDuRc0Is0RL
7EXDWELDyP+90eSQC0DqSLkQk4jFOg1YMlG10IKk5faErC/c+qKdc6ppIXXDFG4rxIPQA+f2IA6F
NZp9EOaEymhSaOecq+HWC8v6tbTHDyad1Y3RJrPQKQjHu1SPqsP1pSehmsRh8iXqMsfCOQY23lKP
h5HeUtpOifxs5v2UEoQQdbcEj7cMdaGKYMDHN9QFNldRuqVyG7aphV95IVUx7FO8u2zixI66WR1C
JPcYL0CnIjeMN25Sc/MoE+UaEtcbDLv1BV3X0sPkcUxzfFO/ebpYbG9+aODb9jwvtyypFLjX99u3
iauyJTstvb2OtIoCJY8EYgEcJHiw0A0/WO65Gpyl1FQeL/HwZzsjLvN7St74bhoYxVyfjHLe/NEj
RHCBv3jRlYimkY5k96yKu6nVn3C7OpeutJ/jWcRY5MKB+Fzn+4RxHP6p5JILYJ9NuBwTScmBLeMm
0XWYpPkU7vTOGn8zoTLmB8W7D66Y7s+PENMCOfNuTotEDqlrn8GSu4776kxn6Pd9P+p/dfsseyQQ
qD/mU7sTOeFsGPm4BTz2drOTCnRURuR8/qFzouFUZsK4tL6FyRQ2pBsaxfq6dgahqw6tbXz79Ukz
flo65+maw1LA2imk8b6eMGoeaoYGAfz7wUom6VOFFQvOIZnCuZFuIGrDm608lFj9UFwi5XFi0TWt
tax+RC2n3VaZ0x+UW27qVGrbawUdWTt5HflOoBhNQ8lL1JNY+5e4wKe5kuWEu0A4MDf//5/IwgUg
dDqO/O/9J8q0PEgRBiW335+hfaPtqiyB6B0wVaEDfhtnmP1uuQaJ7ZuIG5z68QMDwNskPQdhAgEW
rgaDmInookFYb9hMdo7A+WCpNlheHwSBhag4efhrqM0iIL3ppZ7k228+yk8XltIh68m5q2AKONbv
dtFBNbleaLC7RSX4Jgd2z0nXOTvfJuFGWKm6dWOfhLls3XW9sShjIDi+i35fK2AyIxtX237YGW1o
PcPZqhZqzNWRDk67ICMEuWif7E3fzfh0evS7e0LOv9sPN4XSdVZX05CoN6yfWth0dXufOoh829Rp
aRvKeH+tnexnLqXkBZburh3KjdakwTod3I9aEsp7Qt/sRe/VsEM8tzr3Knpga4nYPXLOiZYkJ7ZK
eFxrC3+OG9qrDhXTpcgkfIbE4kFM9vCJ3JKBzCppo3WL6vOosFbFZoZdZWOWKeZV+Heksrj6omu6
cEs9h+lxXlXMtulnu9pqrsrGOt2DnCUuaxJHoyrtg0E39TAYnY9AsSEZIJrqg0IUN+bcqBae+52n
h0wS227hsTOMTH/Y43WGtRcRf9dnwXDIynTfwyC4TzM7Pre+h7dLsx6b+WXGhRBgxHy1+gT+uz7X
djICXwtykpEpEdOI3+xayFqBrPHhGckiGUMqKhFczKlP1jAhR6jbO4Cg3cMwv1hJIBiiUvBNvZo2
OFx4xs4vGejDRTBIdLkewKa5dhtTk8RnzSNF0wy6IyOhdfWl821tr/IsvGXYyB4Jsgu5Z/EBKZOx
LPosf0z72WnTMgeEvreMeqJCpqbca16Hw47d8PcXADooKkeg8NCuF6C2qlNR9PVayRAvhIe5cJzG
4ggMGvKrV7gkbU8bWcrkGEb+c+Nm7Z69ptWztmRx9DrGOb4R2NKAZfGo4WJdlH6QvYlhTDYEwvor
y22zt7KSl9CZjmgmw4UmXUh+lfP12kzPR/DmVUd/SK/KzdSOFDJkANq0ncG1uw/TLMhwPMN+bhMy
DUUxYkxaXaeKTTbaOL16/uOMOzbXPVJQSmsDiPycxG2wQwmwGLoyXhYoVTZknFsvWtc8C+Z7N0Op
yuV1/kSZPi4cL2atcDU/WV616r6MbGTuAN1cM9/qYXYnZgmIixE4K+376yL+10p+00fdsfcdebFc
u7tvCglgLxxek6hJ9k0N3zyyCQZJHJjikVPRm2jLTTbYIEhwf3/AcsDl5Uzm1o9DYrgqv9kSPv4p
7ur8mKcB88QyQ/tNc21zvUDajHTGJL8BhpqtyEwOHkhY7s+mxeTF7c8A/op42cj805B5lDnmGD1q
LaVlZ2sfutIMHlozLw+QBS4WR2NZ147C3++E2cISXUXfwy/v0ER8u75zlE4vQgwW/dIEQxIdiN3k
1gAnAl/eoebSHmb0Xei64yv2gN90ctk7vnt62Q7Ks3lJRyghbeXMrd6/iyVUQtBuSEDckBf2gtVm
juPmw1gNeOW4Sz/hdyUa6jol0tpsCSjlboqz7JRPwpn3LNigKyNAwmsR/xEp349uRN+R7J2J6Kb1
SvOFooy2nriQ7d2uM91RF1zuLKqkf8wVU1oOVEx1NmtKZLV2MUN+H9QHSRmuq7zzoCdLbzdJq9/I
Rof1RLR8q/fevtIL8ejOWcRyRIw7GAaW2b5Hy2ftSI9CJ8Vs/rpMD6nL4EDqzQYXRXrSI3JDTHYI
4U0B6tMAjHBIW4NqNonLNxAdDbE5OWSWLv9IWy6jd8aPlSZZmiAuPyVDH94jMqmIgCLcpm6PoJX6
S4zuYol8EaNCmU/HpuWOBTTiaNNDKqN425dB9kgVR1JyArB44skzoOR5sMjeXpggOzekAz+qNiyP
gcsGCadgevYkLhZ09OCGYOSUKz8ktscrVbwKAyt6LSZ/G+WV8zHRhbECaUpE6mLQc+9rl2vsdqrs
A1EPT558ug6MeFpQiBNT/L2/0aqAHad0b7EpIZFSWvGWtuWlcjnRTkLzeMSP/ht9jvO+EpsvOZvx
Aaum+g+TUj8fyU1W9KF7N3lsrfyt9LxhW5MscsQgRXw4Ah6OoL9y6bl/y4bhTgA52LklIn2DeMNb
9Lf1Me/87I4hn7NCll4/WqlP/Jm7nXS9eMkr0sibKtbP2ryBSQLH3pc8cBadUh/tgQQfg6i/NXwD
WhYxZragttSjF+QWCJQSLxVF9SaXerop9WrnDWz2vrdLix5tX+aSqdaAYU11xOlIJB900tUGp7We
B51HZmXo35KS7VYC+P15Yru9Zd5JDMDcqgcQeZgM5o4Awvsd2ZmkZlYuGIxEnz6mYqYB9fFTZYUM
SR0o+ZytsdqCpTMP5EmoLXuDgrwKxztHWuyd24oduMA9CgUAPgmqnac84gJxq6E8XMV2vNR3dDp4
0XPCiNKue0wiLTgNJ+gp1q6aYyWSgIDEcX4beXL8TTfmp20DJ5xnPF47ClXb/EnY5la971tSxKCn
quZQGmG99msRLeOhkee2rb80hM8sTTzs1+IAkK+2NUlJgNaa595aIJ5krtumW9/kN7Rj4wM+n3jt
y6mCPJB9BF2rTnSCMF94XvYbvRaF6Pv9nu1IW1JgA0dg6wBq5t0zUmct0VrJ2MP1P8AkT2/LYIzO
9fziSHfc9mKAIG+k0dmES36uxhCKoa4frz9x/aOiG2gH0YjFWk4i8GBG2W02ROB950qORcDcur36
fH036t5+RBqJOccr0OQRclnKh3ba+s1onszqtZ9PP/eodh7d3LmzjlZ1LKbscBW3XrWu71SvqBnD
20pIuZLCqR5Ddl0qI7jM0NahhoFbtSNS6TiAnBjqgGHiYdqYAxA7p9EUCe94x3pVfcP324QeecaA
Im/VoKxVncT2M3RK6llUuvxMvTHszFxbuWMvkvZUkee8LcAaoyU0YZW65imtS5og9G62WQkiUHRN
yZVHB/da+/oMvKURsZHUW+8Gxch8R09EHyDKWhCzXp7gPzvniHj0MFbpY8aiu+ObzIQ8vL2cJZLU
knCLGM18iePyMTOib2Ebnnzmo58zsqkyOgbft6/+SBoXmRAXU+TmGjDGUsOzsrr2/z37/xB2JsuV
IlsW/SLMnB6mt+/VNxETLBQh0YM7PXx9LVDWy7IY1BskdpEiZWou7n7O2Xvtau1GRUuWDFwYr4dd
gwEenonv+HvLrhUU9278kEkLgMax3xlg2puiE+sWhNazURG+Y7Uy3uapbR0ZkKZbllmyo1sXA7Lj
/7AJGYH11dxpPeFCVVNdcCxxXPX2OW9FLKUkYU0j2d2RcD9FN2eRWGtUf/EjcBMiGH2gaAM9gkNE
uMmxkXZ6VJqNaJD4D7+NcYo5k//Wu3O/rOM82HU2k5smye+SiCVWDGH+iOSPoqUc5KkDHnYlIhSY
rua2L4asYdsBc183TvRART8c+zoH/8sz/II/kbSLHCRWO996wWdjzDwEQ0+YCgwg6ZrZfrtcTNHC
hMWJLeYTQ42qH+kUwKrldpw/FhhJCcTNMOdEqA0SpOqOMSok1S4bNoHGOLOTvXVhkixi+rdw7qtb
6DfVzRvj+vtVIfwKyWza4Tjks+58qQAzE67EtqqEc00Dy3pPym7YdMJMb+Fo6gfNHxnvNXa5q0Vu
PcSaAxnMwLFUgRwkmEuS+6j7956GgLqwDUE4SBtcoc/EZVq/ukl78c1WfjhuF0J+gmXatYlzQWwM
VwIE4Afyq5XuUpiGwLk3PnbmMz08xquRp70WkuV7qP4EIod3kYYkvEfpY22xL/V9dc5DWpOj9OMb
2sjHVhIzVGXeLghMf6WX7rRlmHZpusp9rhQWNQfG/qMOFg2AfZkchgphwXIb+JxBdbyPK4Jk1KHF
GynD6bH1Uv1puSRV9ooyT16XOx/F4U7XHHsTK/XUBoR7iDAf1rHQ1RYXbn9LIo16b76MCm30JI2W
dE3LPURxPe0p3NRzN6hTTBOykLOJqzdle/l+2RqoTVxOlm4k5bFU2jExvfPIevMiKlscVVcZPAg9
x+JywIwnxdmaD8NNPokzQGXyquDKcA0Sn2n/5KL4mYJdKWvtFplC7EqVUy2msXddLnQOhkQBMPay
X36ub1SbqC8cDPeiUOEPaDDokRglB/Fw0Bjub3LZ67cJBcatnYbp5qzyXiTwq7HUdvO5zVIA9ioD
ghCKfBdiMnPiRo5P1qyqdXo6ErK15Lkk+4RAFwqDimwbOnuQWGIZji9mUdUsMC3dUVq2L1M72dvE
Eh0MEPdLTe4vS9W8UeacmqLhmDENBLxZPJJGxBOaatHLON4rU9fudUJydI59jFiSHwSZ+AkaR6Cw
d23vtqch9bI1CSzbUpvIDfPRdxtQdK2yq2ewWMw7CDpWqLA9C4k0zY0lZ8+Ekoq/HITTxyo9Ugu9
sp25m7o1wV07/bYYbJeVrjp0mXiScftb+Mkhabz64JugjsxSxrvaI7EF9yrx9OavCTyXqlwgXJaz
MnQSevzpmI8FkfFxv4NUh9iT0AnQL8gTcA6b0x4x8i97JJ4nong+omRFrT0F1p44VRP6GShbEm+9
DEutpujqDF35SQlI0SLTYo206c1PDNpfdXRHFtwvkdGD1tLw3HFcXGU9ZzL00rzQHocqezFDN9sH
yGkKvtaZUOR7lAK8/VX5p4HhfRIUAasiNestNshw15jgXy3lo8/E1OCbVCb+1QSGs/FSM94iVE1X
pQakH6ITY4VHhMdskXXAaZsm9pYIEX0tS1PeMtb4VefDBHOE9SJ8hH2+sKddz+BvY9TbVKfrGJYK
DUST0csfzoPV/coVIjfHtd+ckYxtlM8PSdR88gx+2N2hte56kxkuUbioIIDooc9eCa3SV31grNku
0Okw9yFdLCOnz0q3Q4oMUGpFszG94BQ104UIqORaFihwx9F9nen0dkHToWJD3NREUrTAP1dMbroL
XYwMg0hn2nLXFDWB7NlZVowZagnK1oKhvIb5Zc/tmcYJntx48o7dxP44fjo1EJEKw7vtxfsmqr70
kEKb1tMlSKGKwiNjA7GIdw4YZk4+8vIIKFTXmK99k8MQttoHfvFsbToxC/CxEYL1Z/TSK1+RWagb
QLGhFbkbl7/oRiE2i4emXWOPpbjqoxDdSfKzqcOt8kscnX4g11rE8DhIzmPx0huAccCENOfWNpJ1
aU38bA7IIb2a0VB+vg4D/6fffHmug8U7E4+FlxBSkzi/mha0hDAjA6Ta0ZQJiOmD40AjoEkZo17z
GoxAZvkJ5E5uSfEhUSXm7YBoieXHI2i4qIhc0eqIE4TQPodEPpdh8asYxEa26Vflm8DxgnvqiwNP
WHHIQmzwjLCOjGnezbCz1olj7GwOBqwXiLNLCsnGMdEcPCaT8leWbPnnQJPGrsMnFIj1xLMIVXHc
Y6zbJ3Mqy9hURALRIt81dLPhUCOiqVyNWUNtdoR3vnveiHLHZcUsbKLAUyBJUd5q5MiTEL0LnA0o
oYKxdA4Q19uZXXPXBekXGaP426sG9cUQH50RnXfN0QHbLQqbEU1xmRkHTkC8y9oRBrRR8M0pFAej
efXcKNtYYjoR+IeMqwaLWZnmvVfpx7nbx367dYZCbBsXjzK2MBJu3ZPKwzuDwgDCl+x2UE32OW3L
Xe6Q2DvVpL+O0HEHaigM/+JkKflzIs0xdwwsvorl3nhKfTozrdUeskm+SzGf9PBPceYV5xCFBotm
RbFHMlDq+MMWNs+LAdvRZ6sC8MIgKutPCsbiqZMEnYwN6Gekm22Q7yI04ExW9nim4C+6nK3b8hbS
ssTaAG065Lzriq9E2zGkI2KY32Y5Wc7BbLPNMODpysrxzUtIllF+v7NKktrxkFfbIH2vLXQk6cR6
HdRnq9D7Gexpb9MewjT0IOfQmSgAqupWyxrzswlLgk5hde5H4xQJGkzwlJAt44kcMH3jv0OsqULV
bazIgfYn1VfgKjg1lEjrYvT+DKrvrrpyjiqJiNqYMQY5BCuz+ErD5FJQssVOQiRkBUBYepuWxIvQ
8l77GjYAFLd+nUaKMKqpafCBZ08wZJ2Njnp4C938V2mbxArFvVpbUEnnwneT18zaJElnrEVCgV7i
0GbUr7GOrdPutM3QjwQOjGm4zwYYZUlUPrSK/qzhEW3tKM5h8eeEs3k1VNDqkxxUKwibOz+SX02Z
QMKrQc23CBMTmJS+8Vq08AWagEylouRMgaN6l/YBa0pOtPmgQTipQEP5vX/i7DaQeR9+xGN2RRv9
EAXjfepZ95whnt1mFv329ovNGtg2JOs4dQjvHuVG24e4y/xf+pSRt2O+k2a51bXw0HnBm6z5GfvY
fdFKRh4mGw9TE59HsptWuu2QYek5oLWiP7FqtjahOUcDYUujapgLfnAqHPspCmc80uDSJgsNllmW
wTg/8Sd9dErzCYmPuERBconxVKSoq0v0ynpFIicL2lg3D63b7JP+q47lybHakbidtf1Ijmq5ykmA
7Q00uI4ig7IknXhw4zdhqv0YJhgQ5D7vIqLp6uQKUvDcIw3Xmz1HNcNJ5nFb3q9VNmLziFAQ5PrP
CIPQKhi2sSDqselCUPQmORF5T3S2BU9/HSsUUyL+5HxpbxnU3xkchAGcw6SyvuBa86tsa3U/diDS
R0SkFTTuQwj7H4L+qk3b4eBYUQsYVOmsx4ClI0pBPj2qbEcbZjywYO3VFL0pnIFrrXZ9BKY2OWgp
DAV6bge0n6u6yN092zUnLnYeY6D4lBvlGK9Vnf1wB59cA5hI60RgnErqH7nHgcMGu7+Bw8pfy1yH
Zk+TuicVrp5MIgIiNmpA6mZgHuTgg2ZORmM+8P9wLZIS0EtsXW+kN5DrTIv0gN404k1Zh+uADrBs
8wAeQw0HiSTMFbGWX12TPhKEOE7GtO4YBmxZo00ayviwSSMcd0Pm3DiNmpfQCi+UnhtV1JCYYoKF
PIKK+p7Cw2FJawsb+wv0eMeEQq10pulDbFAAIUtYfi9RyzprDl19Rm7yNZXhTx7ZaFvbFbCDCsYN
Dq2VlcxqCdPdM8V3d9YhiMGTVQYrflqMxFIAxYo/Tftcx4AzHa86+S1H1jCYzH3gONtWMgijDxid
elO92czaye7jf46I72G46SNfHWmjeOw5ovwdTbSdXcqwlds9xRo9Z8zpZ0N0n1XXAnQJCeCgw98F
yTZUjrW2lP3uE5uzccXwBrXLXAHei4+SKMGsysWTjRui83QU4gCg1xo5kbFJMlkEC4aTc2dusTit
rZQaPewlwBlX0zduwkib/8X0aUC3W9FPYGb0kg5AV+3gZLi7BG1WSNcO1wdxGKMjj0U9545q5e8A
hWlY8x7VAV3DUwRj5OQ6NFzboarl3AP04qvV9GLlTNoeu5++srznRhbhHUswIXvOz9kTZWJ02I6C
wZGCffnUiEog3OwcUrW4LedLoFjCiiNpe9FDbjvG8+A0KJF65+7/n+a6fyv+Hd8VhuGiEfIsHT3e
XzIBrer8LMCQzhM9i2Y76a1T0+BUAQzytEz2sq5KH8HQY0aNtrJukkuaFCAiPYOfDlVQFTvxaZm2
ay5xnL5+M2jS7VgDy6esbpBcajjvgsGHFB/Z9aky+cEBk5tYebklaeCfUUTvX4Is1c+xNjzLUvNv
0YTAtvT1GMTMLJxtge2SSefqPBsrcicnHJIkDphe+EToIuYyIVNwTQyB6Fo/lBP4fi0TyVGTjXOf
svl4bS73EVLDFckj9cMNm58A2Yu3baysH5BFeUOhp5X7qo2s49Ak9gz2MA7S1n4wYRpubSt/RMq2
6VD3767syisiqH8ubjFe48Z0/ot0QP+7o+kyCEItiyvD8QzID391NMewqehGCGslsQvIwEQW6EM0
F+D3e1Ks9zjRMGyb1U0joGLTMxG6csJCvDJBj5s6LeMI5hyYev4XPb3+NwkAmzbWZJ5XknihR/xt
104dmfgw5WhEpXF7aFEkFHTK3my3YowpxvIUDgGSUydvT1YR77+FCUkd4KQAnkpUsSP/24jsb20C
35KHVYMqDMkPht2/3s1MsBw3QhJKg5ehIIMm60bQG4leAdYGd+qfRV//Frp7SrPqfmD2cTVFbK6n
jHya///Bsgzxt/PCtXRMZj5WA0t3XMv4a1zXBUEUjoNiE0F+l4pquHX8Hfq23DXN7Perpu5UheEt
7ER9HqvUOoc60RN+FlkPXoaVUrCYgewmazEWwTZu/fqqChdMMdMXI3fqo2HpP+2mZzw9utHWLu36
7ns0YyElRaqXFiHxkjGCPQI9zRd34qy03Gaa/uq5fT6rvcIdqwLS9WnWRAbS25Ep9PaPBmpEvedA
qzBnP6fqFEK2omT0CtFj5QHxgp+FLl5kEW9NndDS2kVYM/9b6oiewxgpZnXfyW0FD3Fr5f46ZIr1
4bfk19doLPdT5ue70taKbWK3M4AgH7dSWdFGEbr3+O3+RYnoAQmGICjmS96mJqoYlOG2eiAP4sEg
bjhaNwG/V31Cv7kJDe/JYdudDflo2hP6nmQUS5h4314rY84UR7d7Hr0sOog6vrr9RB8X+bs9mQ0i
Ch2Mo9M+Wlal38ax1J85+iDdGfMzfjxvA5UEgqbwxM4OmAvmAfPKoLfHrSYgBgeUAtSkeGInvUA+
MVT2U4xEs8kqMisgordh9aKXeAAopvxLkib6QYoKxrzZMFG0tasHX/Guoou7+16UJ8+MCL/SXMi6
/sYjZ/hcRZa57zilFG7zmVWJdQwM3buHQxOfwETwnmOzXacwA7sVXF5tZZl9fZ1CLNRNWFxqTxYX
k7zh71cRKOnoMpkYl1dTkDP7Z/B9CRw5XYcStkdsxswtWvvI44NKO9SLx91yRZhVPvopFt8+AR/T
FEl/cKMh30u/+Tmiz72zulHbtJFtnRYqHImAClm+ebTgHzrTcGUkbx8IsybDmpEORV1swHlBha8F
stp5fuEdzdFDI19b2V4beyL+YjvcJoaHH0N4xkvVTCENe5XvgVek80i4T9pHnHvTI5NdkhAUXqYY
BMP3Qze/0qzxYVSiPCwf0rVmozVu/zr4yfskiZuVfocPuBTltalUefUblNmgWAjGiJmH2EoUgDQC
4Ork1VWgFyd8YaPd3Kv50ufe6dtBHwQxPfs+7a+DlxONndmvsXqy0zHk6Knoi/oEgaJkNsfbNLrD
xsmZiqXSP+Nj0LGacxk1QKilo1LcgZZAWc+ltRBG5P14v9wJm9NfAO17FeHQnjkyjIGC2/KKncM5
loF48moH7kPgPxNZHm8G0OoH4GQ/jEUxXT2NBIieMU26WyFy7SJSZZ77AhY6xojgqpm1tTbcUv9A
TDqmmw6wY1ma6X2OCfGxNsm0sQZruvPqlsCADK1qcGXaUJ8xbPjkrDcdluw8K/gV5jFM7HSvZmGo
4Tl4PPORFlxJvbuxVMMENUnCbjfpJDz4kz3c20YnoBOw3yHrDe+C7qdL3t8pttFP0VDgxLfcI10s
V/3Y/lkMecTMiJbICvtalYRzZlZn39hfMSllVICOSwZqbYl7NMwjSMOQ7oe2+xZN2CpwcWxmzeNo
U+dV2UNhWi/fn0OQ8jNcZEr5MG2cCtJjxlGbXlZMMh3Y7+X/qwYrfxjG+2x27LhUmbsYmx/fA7fw
5KNrpafZpiIBcAu+vLlmdD/R5+vPXWVnT6r4HO2chWkeczTDnyqIR1DhZb1r61r7HRQUwSM58hIZ
4w2VttoFA7bwZJ6uARwfL6a0PnUCous1jzzBazq8+/uyH6uH0oWjp3m8c8fHfz+qgca/SpZi9UH7
wCIFGutSUuvHYhFWL9RJK5J7iYT2YJaDv0Yn98PnL/8O3GjlIkX8yUw9wk/9lNokIQDoGB7FOMTb
WG8IvxQkW1VEsbCZzcyTuim3RgEVurCIkidv21xN7eBhh+j6YOcEfvv93AUDbkBTDvQe5yew7DB+
0Wj1V2HuY7RvqApODGeA87pIdRWA8D4oC07MaD6tnuBW29NolRf5cMWWO5R73eYXOYztzwLx8tov
fORL88X9zyvfMi1WmQ6GQlgY1yTzwz2jVjK7qesR1DUVUqYhToGay6cgMMLDoCX3Oc83WYtcUgOd
rEGMZlIRcuuzkz9LX4PcgDYS6AUjGFx9TsJckfnAF0Lx9dB53v2oOV+wLrtLEJb9hYFwu81Mg+y8
+Xb5RB00z16NqCtz6VevOiDPFw8TI3Rw7dpMDNSinCMOiWH8ZigPo72Gaiwb0eNNMmpfamCUa6mb
9d33/geHSxCF9u8PpVKo6F0BPcVBFHAdWHTG1fLSaF8pqLbZlJgXkdnha1z6fzwyPo/f4qEGZhUJ
4tpL2Er9Y34hUpPMy8AuN4WHXjV02pematHX2HLfaiNtAWABPQ0J4lXogq61nrCsrAgn7N85aCMh
yw8U0eXKE4LeW5JU8q78qqw/Ud8romg7/ZBUPDzd5FOPc8Lf4ka6doU/PRM6YNFDSmS6s1Q2XbGU
GFvRGOGWZGwcN6KibTEfvKI2GTYDmQroB9ND3AbZ2xwYsklH2zvnVuuheRpfAkNtyG4uTg5POW6U
f1+OPh0xJdz3b0XrIm7tc8s+hSgaWKnruj3Yy2pWCz+ilen521Czq/2I7GK1aJoWuV+tmeOdJX+p
JNdfmddM5JSzow/nGrDiva1j58MHTca8bVGX6KXRs3QLa9oUTbhCScncOrvNjUYn2tUWrXl9Ph8t
/sQUANSuQ0K3zZyxJS7SHkjCjlCjarKKnnAeESgZmf7FWY7iHOT1c45Vw5E+8NQa/rQM+1M2+/Si
fjBYExWnSRTk357Df92Hjfsj8N7GLvXIJCXhXAmW8uWWQFo6FamFSnTKdI3EnjrbOyTp7RBUuZsk
s4tTqKefi7Pi36SD0nCHs4iz17Qz9IvuUnuS67tbDnP1aKaPDne1P9yNIzgG4sgxY9RtcJQ1I6Tl
Nq7c4cHXp+4ggSbpWZa/K118xQPS3O+3B30rqnM7A8lfZQxIde+GbeiJMYkbnNUMyJ84qOtxZZ8q
SUOs87RrQFL8tkMP9ROUKhuur3O87b3dYl4rsxpgRx6l37e91VeH2LBoXEyhfBrL7sMfKu9NxyOf
c447LZd0fjXG3VtbReYVj3ty7wfhp4rM8T1kA+Vd3Bp7W8rx3Y3xjYjYQFDAv8JU+FEa1ygp46vS
0+2396JDg0p8kqLdErBxUTZbRx/m3E7onvcSjs1LNNE6RkaOhsAJ1V2i+mMJaYuJU56+IuRZW/DH
Hxp8UIeJNMq9LKP4OcBSz2LgXCqYabdQ9yPUktGDykiZqMZqi1hOv0qn0eF+2+K63MKazlZ9pn4h
ZizuirgtQAVJTsskdK+W2+UTWv2gFmsxaTWHsScO1wzH/DfZxbWeGx/TMHxWOCgWckVVxq8epROM
1kHdOKCZKwakCYiWWcQIOUFtSaowMSGV1UESDbNqRkfgR69BdjfjtFVpbyJ8AECg3crCKXac4phL
VjNK1CVpZiqNEw/qd/3EqaAmmGPU1wFR7DfUZdY+cA1O+XXZHcO+JIwqDPtr2cpmX4aiv3KuavaR
Nri7VB9+TzxlV47F0zptjOpX6Ud3Ok/USxdnOhMNg/ZoRmUAkOY5klq+yeE/oSSePdy5k2/aQnA7
H86Wz9pNPR0gEGm7FrvEFkxcN5/s4dXYgf6qxc6fgqH6TQ8q45VR2cbKq+GpKoeWQGCaSrNF8ezN
FQ6aO5g5dXpa7paPu0NqKgyr/BOctv/70kO/EW6Wf9WIX6EDEd4ZG2/ToWpa+YR0npeLO78qE3Tj
6+VlLOy/v/7yNZRff2p9Dx5gdswAgShvMtWCzVBaBbsgHiIFlR3S1j/q0ZH2Zu14zl3upt69jhd9
Gdw3E1MBrQm3XuxWD8F8sfOhWFN6rfK8VI9JlNCEr6OPoLTB/7bmdsSrtBOz6zLM5T+X5ZajY79u
SkivZAqbt8rIHppcaEegHtU6aaR2Bt8Qbm1ddXt2Z/MFcXdIBVuCgPXzK8eyEtq/06/x3Obwsgno
jZLW3tL5In3QMsefKaELPDvji53LA14PMnLYhGn35xKBeOD88RqEO27TvNm4YYm9VIfB8sSactd+
skX+kgrln+ltPzBYJPobqQwBhoyyZc97X9fHW5WE0w2q6Hiz8oaphfLv5/+KzLl3UnM4lWGgvbZ6
/Uqmg3bn4VS7VmH+K0A8xXjb+WNZyVeVptFLimpg1yhHP5ndznfd4cXt7i0rlm8FWIZb1MXP/Gq3
AiXrp6wpF2Zz3uQZd45NDFggtfDo2qpd412roUL0/rPdZv02z1IUE7NS0NT97ECuoYDFMtBGpyKO
lKRgCum5pjKHLzMPNntDvgNcTvbN7HzIavJA3TTytotbacLedR57hhoM5PBF5AOg4WKEU5Azvo8H
O//d9BQQOFdfGs3+LaPqLcpSiiJsHhSSfUgHKldPIdCSRzYE9LyqJxrL8+Kf0H0W29byYdTnWLag
JmuB3b0QcPHeD712R2vZevm26+n0mY6Mt6yjV8aPBQ7iO1/bw2dAaZ2wU2dBfe+iDTvRc4QnFGIa
pUcaPDqRX74iR+7YawlyNuIi+sFjEay0yS1Zzxt/5ZRMNap+SDGOkTipoQr6RR7QweuVeBUNrQKD
48c6lPIrtDVxV5IzS4Qpr+BAhLsJ18IdxTYfk4IqPAWfgrWZlRVa6a9a8+FIZe4fBjNo3nxl0KNO
m0NSalfdLKM7MxnQx7gdhcBYrzu/5YCJZv+UtnwxLw815swqPNj2nJfTgAUgKfcxC81obxmYDFtb
T/YpIP6VvTDH9U3bWcmlybJszxCU6NgKbpQedbQasl0yNKeZ+Pia5uDZm2HqzizP0avh0umOTfgf
y2chxH30pV1cQuY53nxcZxgnLuGgS+YCzPZSn/rIj4Zmn/Kl6SrE+nbRG2qEPwZj/DROOSgSp8yP
KN9nd15BgtY+MmW393rySRBXEDIvx2Q/enZ7KLDlvQx063RKvg9wNiDRijG/E2K8kstg79D6Tcey
7J1TKDm0wb3fFbDyYUJb8irdwdoSoCKeAj/yVnSO35OUcAZvfj9k8/tBm98P0ewkhiKyGjA/+p5F
JTijxYzU1e4bLDpj3JD1pNUDODv+H8fPD/+e7pYjXmHIc7fwzuoUgZ9KBm8FpCQu1kabxgARAEjE
XWc9GoGGorpMn11Px94Z+9UeOh61dlaUBjZjuzyooflV1X717PttdrBY0/ZU+YeI6dhd6+ech/RC
fkb8yRLgzFrarYyc+FlL1sVuKIl5dLQk+5PbGy9HWxtb+a8a3dXG9/38MuHRvaUwLta2n+Zv/2zY
wrsifdTunLGguFczYDxOnadiMoOn0Nefc7braxtq3bUsLTjY3gXA8PCmFVV+cRx4ACqoxCsujE2j
t68Lno6cBQIYyW4ZzVx/GqPmsa1t79kl9jrO3YxAUZ0VoNYfI9U+2LObIcuHhszCcatwbD13bks+
cleeiUWm9KBs8bZlowVAoI3sHFqolTU7IUfPiZp1nAo8XnNumtD8Q1n1+56ZjqJVRJ8LcFNjk7Na
JIXcLbfmgnDqemvzUTpyuGKcCEFemg5qyZKoVGBKvFcnfwt5WF0H1bQb1lZcx7Oun79Jv9eqFvpS
QSfMBu64W/AaXZr+doEt2QmYl2Q0eTJhIq0EomUP99A3hS/PzD+513U0zwjlk3rTHae4eh7aWyLR
2a1Cmxgc1u1wEOrETbR8lHziMJXOCw2BBCIP2aOhb0VXsHPylSC7Zy1j3XBIHd+mJE2szLG233Qf
8K8FtH0TegOq8WS6qC4Xm9ZI9U1mpYTUonqwmR52cCAnw3zDKoCprnC1XeJUjMY7flq9Ry6bGPEf
5E+IG8l8Qrv6uFx4CgSWKavcBe3YPfo39GsB/hBnu2wJnSOLh7oSsCMtbRNb7OTjgHkbZzlfvVf1
7wpU4o5EleZg6O6AA6A71ljTf4nY2midCcaXkyFTNs5Ky4UZIrz/sXW2yy1WutNQYxdvyT3fjouj
bTDCe/Indi1GzCfd/seYURPmQslAG7MUSXVjxJAVZn+dKtSWpEH6m8V5Fzu5fWoWLqLdd+kVy7Fa
aZzQj8q3k0cY+9np+9tCv2LxiJfYrr0qXkezmp58JRRtlcQHu+DTqNhSWpvzk52PeXqpgaaJHnXW
BESWo2nPmG3O+FpeLtFemQ4gO+hZbhVZEocwzo1vvxBLbbuRo/Ss44NOX4802qmin2JU2raZPZDC
rtsrnOdjOyMtl4uf6NrW5ptf//uxBl/6NZPEKwhaqDTXGQJ0cGc2djyHaOZjtbPZVzcs6A0Hm0Sd
88GoNnTKPyQZuJeFH9pZtTwxdQCnOo/2Cr3tcQlGal96SG/maslMyHPBpqg2phkVFwJQKQnmSn8w
K5AEVvTFHCTgVBEAopv04NmqNaNdpyOg1cUfNRnkdWhRWJKUhNC50af0AEkzWDlRUO3MliAA6baQ
OStZnVCKsK6PXfEg+4RQlMQYgfGF3QdV9XZKDecd81S9a+YxWBHZbIZzjF/PG/H/XGqju8/JrrlM
tfidNVbwKZLffTw81uxQp7ZKN5JF+RyTUk7EK11514L0rGON2hF9w/48lPFBCEAhddx+A8M95OtP
TY0DjIjbCQspsp5UE4g7HPQ7NFOXC1imB1HPDOtsfElrvuXv9qaTWvH9cshs7Xc7c7P7xq6au55R
MLtfePbms75LAiHM8fn+n5cSkFQKyopktvJaTyN5LeShrFLCsk4xYVmruCWiej2EkGrw4dBdBJR+
V6h6r5eVc6prqr6lxFWjQOfVa+mFYddTVI0+D/aFZJP6Duc0gNups74YP6CMI2r8MrQqvqRV8OEV
FRVpW4/bytWtVXoAKWp8Kt97cjUxvTSW3Jei/Vz+fDXHo0cPraQzd1zn9/WDL1llo405EGezkppz
dv26+dAB0a3qMMneAK8YvFHc9NSDWt0kLqOXeeqQwgq9N3Lj3NUGxQE6uDUeA+DnXtOhKfRIb8up
q2qvPC+9X/CmDGI0ftoM3f2lLpi422kY/Zgwj61zZVrnANDSU+NTXzph/SBkEF3yLnzT+TleOa4z
1MWfttyJaT0MZf6aBaIFxQEsxst+R56f/AkyuGpjqr3FZjJtiQJvULra6gbq0HHq+HkhnvXK+ojd
YQRZiM4phZh9nhRwF09vglsReN3WGu3uscgkMaXB1L0mgo4maTVMMzIz26LSU2fXxXs+nwOX/ayy
X1Sj9y+6EL+13J9PDTHFbHeV3gP42/EPs/SBpV0RgqNCOvGqL4hqKfYV+UIXK2uYg7n+zIdF+rXu
ph6l8PzB5dOhbnuXktbHypoa0L3/wUEvr0oUOq7XQixRtpb9QdKZa1I79QYbNhXFfMUERs9l/qjT
R95uqtvX1AjUtbAExquBTcWpyNNbbpdPjMIgeLl2lLrWyvZPJaHoy2f//Sek2TiHatBeenAp9yOU
nqNWIBItUEHdLx/zTHJL+TPuIXtDVhb4bBMRyr0rp/bSz2L75VXe/GD600By9RkUlJ7XXuoMe6A2
ktRrIRJBuoUmM2QY/5KB4zvWEW14OWh/mK+g3osl+cdUKWg9neis+UZ++feCCbJC0u7+WRqOYS5m
qhaYP9Wfx9I0zr3rmGt7dNr0zYjM9q7n2LAhVjHYLauJXdb/Q9h5LbmqpN32Xc49EUACCbfytkrl
zQ2x3MZ7SMzT/wO0z9n9d0ecvlFIqmWqVFKSOb85x0wuoLv+qvShO6omatZpwJskDOPfS2Aub2Jx
jBLYeHBH4PbYXb1frkNdZyeXPjXx2XZXolHp1hFd+IJGdswhBl4WMk84tgOJMbPHEMmq4GESaj7a
cHAPyjy1Fs1GNov616BZt2LIJ36ID9aUUyBx/4+cV14ij4W6H9HWB4qjgsJuD0nhm0fZqWNvm3Jd
c3I4NQlwl9BjRKGPbboWTVt/uUFK/Fl3NpNTAuXXpvLJ7Uj5z+kBEqPkqnrQb3KIr73h1T/wvvBZ
qIzgGnPtvdkar3naC/8oYGxvF/PLxOlnJRwmGH9rv5zht51gzod3S6IcDRNuqKo5xx4xwM7vAR82
cJdK0T8aI9Z5T4LwWa6diwBu9i5pG1H80pTmnUvHPXewfVYoqPaZ6fLPtKEhbHlUQtkmLGJVj0b0
w4/q4TYmnrcmtXfS5xl4PVLlR8iLsWHHUMAA3fFTK/gRq774g7r9V0cI+421Md5VNkFH5P/uqlnb
KpiLf3Gj33Gsk4PIixuA3c98HR3bkHlw+KscH6kYOsoFSNjoBZ0fUE5E2j/0s5KxdFn0GLI60civ
wM67jSL9cak1Dh/GaA1ru4jehqHv9vdhd5eq6FyIU5fVzns7RlgXofSCTTfPIaevI45SZuCoY2dW
NtT1DEJaYwJXnP83v+ACPWYI2MncobE8F9u/uE4Oa9gU4UODL2XdjwqwEKU6wCiqbc0/uwti236d
1eYj1h8i6PPDaPSTqx2z5xPNbmwxPZCCLTHezr5FFE/ruTeBEsxfdWUanEXDHoXZu/FSkLD3Wi/6
9AjQHeMBdxsjCPMUEZ7d2NRMJI5M6Ajts71VZeWR4aTzBB57ov4z8N+dwDpAPzHWqeopxq5dLdkK
Vz32SqOQuhMf2pyx9uab5Z5yRYzp2UwuDPHesW5MT410kltli4BYtB98aXmYb/PUvvgIR9fc8GGA
QTX98kgsr3v4vOdWedGbDl6VWKZxWmwO98y1Ls3xwGVNsHWLx5sKtRvTHu3drMevIUv8t9qPGUcE
3cp0SNl5Dh+etMz/PuhFHmnGfzbUi+ao5dGwJw/z1rgjIytoE/0xd4YnuBFurUcrxr09BSIBG4p5
+LfcU0713bkMrha5bpJG8ODo58HRKPIEB8dkZRVP4bRiW2BfymQ4ku2oN93Mwg8VlczSyJ9aQzeO
7Tx7Rh+G+Tblb51D6gWbwHdfwZivfWPaL5WTsWxBFxkT0f48b3bmoJN8tOLBgH0RFTOf+dYZ9cSH
gPUy0KoCE2UwVZco189u5eOptEEhHerYY12mU/tCJ9G5KFvz4KjMPzUcxCsSTcSt+FqGZelSVs1D
6dei4zzkT6wIOg4pTC0nt4GM2bodRb4aTkYunK8058KFXIhLkSumtbzPymRrglbKgq3mqs84NFgR
3Z/amD6TNQK/J+wj3HWSpA080Iy6PBGNHMkqb1jZ5Tg+6FWLHSFOyhiXb2AdRQVnf8Tkp7QsPHl5
cjIgpNI4rhnmMdHDv0+n0p36/f2tcmdaggON0BY47ozp0OzEJIJNG5dybTEbYkxq8gntGJyTV9kt
NsCA+Orz/EgA+bzdf64O/eLJCfSnZgCraYfAzZZzEiL8sF+Ipb0TQIw39XCzEEQEut7FF7XcWPA2
1r7P/oRBfnQh9A1FZ56b+OWrVoz5R+I1DSaHiDr2vhRUFgba0e/i17TnbW03/S5oDXFehupugAwT
wFw4lmXymqf19wjb4tFIYySQUi9uGuNCjo5NcyCYkJ2d0pmLt8WTlpvhJzXEHO05LUwpQ8U5R7DY
sPzai9Zl2xJ6CaufpYl8anESpLwveaHdtDh67Kn2IvNxRSGO7hcImJ7S8bBAENpDOQ/0ywkGDN/H
huRd99lH/fP9yxMgmVRziYGVUluJSTZHqDD3/oxWau/Y9f19iOHZCvKj05jObwJWOHWOgeen+8qY
ARxzTBD8XgX7u5m2mmy9934AlQup3m1NDPNGcyv0izUbeMTcTgbWU9ve0WvYErz7edzp7XBf8Ups
JpK2G7p1g4ORJ+9pGGkPyD02xb+Tv9Us/Mi9YszUx/P8ACu/MrFhuZidHtAx3vW0yW6lq93cvB9P
iDqYRfqy+jLh9q2Wm7Do5PYOJCWIOSKL3U0PeLLgTLP3WYWzP3SsbOO4gCR7jwmRz2wSZLSPflG7
hXG1tD1XgOKhccyjjQB4vBP5k1VtB8WePlWLpJl+WqYP9kwHYbyaBPAAlrGGytRA9Nkd9wnGjG3U
VtWmJgxC/ANHkIjCbR/48I8ZqN+lmAoL0TGs5UOL+efTl2O6LUO1uX+IAPrEsRWSPyzFR1igyJaa
C2HXNscXgIl7q56AJNNmSzMUowidQEFUBCFBB8RLLbM/ei2Lf4cpThRFx4IsmRMuYEgfu+mu5T2P
67ttzqS2m3Nj0y4fVOwi7MZpL8tNqOvfJiMRtuSE+Flck/YYCax3kY+Vu+ivMlUM8ceMhovFPqnH
zoh7tmbpMzigVJ1ePNhjuWP6lvJpyyxaK3UqwWvnaflo+Y3FlTHvHxt/I21wQbLz55PZ/Ib843Zx
/zvIqRizDa0H8eNOxChgtd/fY4GuxatMEBHg6inW3SxJBGaWHpoUx3fFcr1qMSKfJ1GKQ1R7zbYf
Jly9nMmOoNKaJy3EvbI8NEoCdAuPOqR/9RK1UDwoTlo1de+84w04IsajAlfjZiE0NJxDthrjwSf0
K5PMNa9NWfMzJVm356Vpau9RGhlD9MWVmDrquas8718e8gvQ9su/1WdFikjEXrdPaQoolBOfp7r6
a3mHFlivmGr0SGN5DFi1DnrwuC5kieKpql1m+r1o/WM86tt09uosgAU0r+6QRc9cACidYB1mYi0Q
+lwSqK4JgNYbQu+mlc0vRJl9H+BrkV4oz3HZ/TQdH/rGvGvqA65faUoZGxUUxSVWafDMcHWnVeJ3
a5NhiS3xf41rSWJduoiBZl6bjJpTiFN810Aro0qQpYoj6BlWllHcURvxSqn0tcwRZOHM28fBydUu
843uQw3ZlpFj8ho2efoCWAEcGu4HqrYRP2brVEy/6vn+ychm33fXw10QLqzmcL5S/71BLdAbqlQT
R9FTTGPMGL/agBkUlEOMVp++9H4b/tSC2f+txBxactUpEjbB6Ml8lzWbs9zzqGiRYqB9ie3uPzeL
nWF5mPfWmzb3RhhBRe55RrzApg9eO3rs9lGluOJbnbMLTS6zMgZBsPAUJrNYNQ31BQtYgQiat61d
Vgz44bQWpLn5MNaEqil3/GxRGA5xV0Q7ZQJpn5ckL8zsdR7F4TaEcU8Ooi7hMIJ1wPdZVhtaDyaO
BvNQmbXiXCZ+sW/AW30l1WvtF8WuKIaUYUv0YshC+yNAHDSctFdGbmGswGiFlj+LVJovYo0JZIyJ
wCJpoanAJYYq+NTMNoQQcKJbGlw2SvL5AUVTB6oH872ZWtqbUt5T3FoG3om84IAfeuRgmqCihT23
9hwjHmF8Y/tWFiA7+M4TGGlV7D0ntF4r/6tslP4HsNfvgV/6g4Z1mJ1rU61zeo7elnt0PNWoGRiu
j7ZJBWswj1A6hzWotsanNHPUi2xZIuw0ufFW1TBEsjIGg/NJf7Z5aOexc2hmT5gcxuPdR1bhsuAT
H5wBd9CwWpnj95RgMdUHzSOx0cmHzsltVMC1CRiK60GoHyFsaJukiL9CejbKte9Wn66s3Ysk5FQ7
I/lcp4Q5xn5kt4hOlpzkoddpx3MCPpAWULYdBvbyBtAWvzXnBkmafh2WRrrLZ5dWAHw7UHG7XTxb
Gqip3XIvEDLd9QxP10E1fSuHAuOKMua9HyYwFeKQkaiqX/wSv9nYgCxCDZEnkOXmfkwFLXs5gwpI
asZTkcXGU2ICEWGxE35r7htCruuGq8Ux8mh9WhagaJA/utoB0cV8/znzrKucil86TRWPMRxrDL8J
H5cc03diSf/QdtZLO8XaOQ1VRsKbf1BPveKT/MSvwmLcDYB1HSYyfI6ISe0Z0J9NXIUHkM8VJ7zo
Zqa2omMp/b0gx5Rj/dDjxj4MHGMxAVLyobEvhmmSZL8S5R7I3SSfPn28OxKQxamkS2vV2DaN0rMw
0NrTj073Izx3lHsnw0AjWxVaK5O62vtCPrpQpvO4vsE/uipL0dWjJfGmEZo8MjzPoJ9m1noANEFp
S1cyCscAspmEZx+crh5fUKB3SYKrygR7c+nttL1F9LGudWjQW5wp4k2LKOTKwk/CPlQ09eXDcrZn
gecQ1b9o+Z9+dhNlxvytyQydtpNIykLbu1rwEqRN8pqmOh/MOUJzX/qcznxbJPEqjUFs+zgqFkmc
Gqo1qf29oVfdsYta991Jxi0O8fGbYllKl5kIHbVO/NJIuDEB1q2bE7j1xqTM48wmKny1eCFoU7np
gZl8ZGn0Xmbx8DW1dQylIZ5eLDdttoreX191J6lsiw5C8W3jTEGEbsMHVszwofONlgOsU+xzvQDO
R5gPFzfN3WGCwQGszefQYfrSudhtdG964DrxXA0VUgJZ5qcscHEHS6n2nbCjlxRyACeHqwn1dz16
8GODXPtabPV3nWAsS2rvK4U1uMuynTsODwiK2Q4HOIVQnUucIG5gIU9DtR68Vt4cWJXrdIReU2WE
LDPc/1eh1dZTWk+/l99F8f+e7xnVEYmLmAAEtJotCFj8iOco7qsPZfQX4fg/rDa3HlLfFQ+6Sa5I
N8gfZzYmxtxRKHy8OzbsOvG1grVVyLv4VSByCmaFER7dz5j+snWckZKyHBIKA+zIrRWaH1poMMKJ
aie8QNRwh/HThj+vVNEfVNvG+9I0aQzFd/bQoQTFZfZQDVG77S0AleN8sRAZUim+bEDJkWkeB2X+
CFOaBM2KjyfOwPwTzOREq+SHYbcWJEWag3q7zd8DbyLAi3xFcicvng3sy6skNYeTKkCVCSqLL7Gf
PcV+U9/GpqoussuajYYRd6NVqbtNvME+CQ7e6yHywXsinu9raclt6TX4GxyHGm+3viCWNJfBLNMd
03nKwLw/S3JFzPGVDMjairePfya46hPy21M7kW4LW4y3KhbveGDLJz0Fsm9S82zT3HfwA3yHiw7y
jyyiTG1X6tplskv0yUHsU6My0CMRjDSVq0fiyvMcI8WpLoPywyPFGCN0gTcXb5xa5YFcMKc1eD3r
rMimwyLJBzGm21i9FwHHARqUjUta1NZx9Id+7RbOsCsmxTJawa00Q6dbm25BaidKb1oowy+ARFaf
wJPWmr/vJPlWN5LgPdba7jEkBUgmsOP0h+mNdrKVgYD0FI/tl+fO8paHZTPwY/dy35Xjdp07eWWx
iipLAIyy+53DGGM3hEX60rBL9UTwUM7liDTDlJeaVvnV8tCgwuYwMd3eyCOYoyov3q25n2jwTQyR
NHN1+4k19ZU5PsPPzCr+CO155GK/vudx7muRFbHOxcLXLyrNsk0J3/NV+MWrTBg1YC35lm7Ipi5B
pakqTBMqKV+WlwYL3BZD3pG1s3lSaHIXYaXvTO/E2yTmqLbqeMNp0eyjabs9ixWeZ2qIXxt+O1up
Oe6OTlLyvTRbXiJaDS0P380SmeBI4h+SiThwIiK8xXGuMBzl9ovW2se0UcMjJRz2i+NIyfxZxyTd
AFVpCS/citzCY4M6rDPPP45ZNN7Y1stNq2yPqFILc4br3V5Kl0m/Q56/7rvx6T4688nlboKiHq5t
iviF66Hes/dwduy7x+0SsgAX8/fDrp26t+m2tA4YKc65eGL+EM4g5TjIkzlZTlYowwdBhq1vHilx
vLiOlZ0X0SMoA86RfGGdLb5erE3V2o0iNqOz0ovZSqwignbnWBCIp6LtTg9tkAMf+iX9pJs9P7dP
uYxvStw4KQOwJpAAiK34W7jh1Vaj+M1F90rN88aShbgsWUm/oiCnntwHUZM5zPMRaALMvZF+kx3d
VO6zpnN8K21Wxy44ZvdTdYDzyBWOzX9YnKw+jJ908jcY7HW1zTML4xPDp/f7vRj70rK8G2adrMqg
wDyZUpeesOG/wziX7yOl1XSDxjXRFYPrxejtM7O1+tgG1WtR6NseryrkeGfasNpFv8tJkTKuVH+S
9NUhenosGKr4NAvP3WYtg91FpWYHubm/Pp1rQWafrzxGHGAb4mpyGgx/VxtV8z5hBL3XyodwptZR
DxQtNqutYwf+n7oyn0tdvgblWL1aXvobdnvyg0jU736ogBIY/ZfmZCeubtZHPFKpxKiRmfwQxutQ
xhvIC+mTEiEi9ugR0mkHfZ8Xjg39iVaEmfzqJ0P6qHADkraFT2FwzdpRJfxXP1eMeWFtHbzGg90T
ZzdzmDDyc8K+q2Z6kHe82SMLaoWvPgJO49gjn++BV7e7lcJNV6Ezpe8cp3nl8rx+7MApHsx4ZqyA
c9PYeL9Unl+fAhr7VtVs4VueC9QfWQAOb2z5rleptWPS9x4QOSORV4kPz6SWUTe1+GIsBPoqybCB
RrBLImx7dAkwFIJaOh7uawtdcfF14Se7nL/3pPfPQeEOq/li/avvv/wuYGM3TnCl15xQJtAHJd6X
zFQotUZivgwS9T5JaRZNWkT4CEAY2F0yBvpML+Zkg3Fxfi1BjT26eFXOqmzCrV705reK5arr0mLP
aRin/YxGlg78mMEX6iCWywRxMlEE4nnMCn0tfJUcg/qFHL148wN4RQkz6g0RJLmvg5hTfTQmF8vl
ZzVy2T1Zdc8MySqvU5prG7/sSS8Zbjqe7nd9hsVb5DpopsAL66j+jRsNfFGV71tgq2TOmdXOa6Zu
jh2xkQfZlfpDxSh/39PXe7m/gL3E1C9jjJcFPuF7MsimPLN2hLUt55uFs9vDr9HFwUOJOf6bAT8x
9Xx79zlO4fiQaQm2eQ+I8z+zpJaJB8R9JjlzVCrrhvZ5YJOK2Z/BXdc8ZyLm5FS63Sql+Pt8/85A
v6782YK05G6acMpBluhq4y7idapD7qEU49CHqVwF9SAulpUGh4RZ5v3echAi7dKwIy6bp9ANjbPJ
5hLWere6J1u8HItWGI6zbFmeFuK0r4OnCgIoWrGR4baoFFKuA61rCv3ggyKibMWJyf7pY+TzuJq+
qbL/BKfX4NAJ5HaR+ZZ1R/lms6kG+XOyiYoou7OfRZGmazcpuNZZ4iGKdX2tO0yQCkFowcAm1JDC
APE6lc8iE4DxjBlN4Y8aNbGe+E19Z3vKgqTdxFkT7VNRN+iHSXNJaa7inA0MNTINf80/rj00RIPZ
W3PKR1w4a4WT/Znv5EDH/4xJe+aalC/P/O8vaRDqlj+z/GHkL8a+lAkWBs3F8ZQ7tyBMUTSZim+x
cTYsD0TeRaENF7ItWLMQob54SxH7BcL26LmxfEQTK5lpSO2Lygk2Y/8E4Jd7cg7Fx3LrFo+uRl1C
jMz4aM+wWpz6zUVAzX3DDRjSaaPCK1kp/9zmxbfPefm83MSR6TNeaPd08lhHFZaEtyrfOpKEQYts
2bnXWBbeEglCqnVY67XQS6/LQ5BHn/4AT3NbO2zfaH7Kv6zYx5+FfXLUNf+YzrYREprdaowBu1l9
Ly6lidkjrq1+n3agcLzZ8d9k6j3tMu+57qN6k+mNe5Cq+4incjglhhsjl+j6M6Q+ShwQzc1hu1QL
ocCmJ96QCcy2GhS1jf8CoXbbtQC0FzVZSrpCOzLjvB+BIjpYljKZCd7A5ZrSJobxprIy9Gj/exSK
Wgo8y2JdIW7sVV3+5ZGQ+x61nsg2dVn3mGnnGAHDXgQ13GpyA7yp+sJ39Zef8r30af+s1zCYw56Q
BzHMdF0QH6ui7G2YH2iKp5c/EPR2fL/3zx/Vy254FE0+bIhbVR+EiTfxXEzgtaazTeshhRmU1sh3
/SYw0HFJCvQQWHCqG4LJauTA/chymkIoWPm3x51Vbl+azDTfuuRR67xuI0UrbrUcYRaE069i1Fkv
Sk2/yaRoThpEph1wJ4h+DIYPg96nq66Ze1HqjkZ6A1m6K6+pHk5zyVOwLTo2ucBI4w+9ktWKRonx
GlVZ/BFGFHoJRkGu2VZ4Y4tT5QXJR0kjDMAzADLLn/Kr/Gfnu/m+7CE1WR49O8Z8AVluWj94LXnn
nINE/f1UKdrnNmSkn3oTp8zQCp5IYiSX5c8nktTDPRvWhrwdKdnoXiioAkLTApY3aZrNk/7BcWyF
UUeph8xlKsm+J9lY83NsCL/7OgVlUtOTnRPtZT6ObJcg+jDixHfYV3W/Vg6pI0hI6qVo8PCYdsNH
Zah3i/VjuWnnxlZXkBiMs2Tc5d2P+8Sxp0h9NZat+xsSlYWS/KeK8XnxUvWvFR7cVa+b0UEb8Jd4
843WCyov7QA5huRUkrNlKEfjMcqEPJpokqc0wMvRd0p+J1NzEKBR3mtzGBB0lbHNSGOf9MondBN1
s0dOxhLfn+OcaTtDNWp7b708JLoHWz0bTTBKXr0r4nQ6DymiIO7jgiGG03xpZTfxa4g37IGfCjfu
b16cM+WOUGJAUFFvx0pUmzmhzCq4h/Ibywy3cUgPgtWa/WW5Fy4PHS4NpsqeUM/tZwNAvBWk+9Z7
bipdcIjhRolyOjvVyWXYs65EwdlGzJVIJKafEvKu+zoMeqxfhfE1qps5Oe53bE9MXpynFqDRVTLd
J0BD8GfV10m4W57Uwjrcjxqm3qSsqObDdF7V8bTSvTTfmSIdVn3bFKfMGokkpx6nfesalcrY4N9n
qmOJGSw0J8X6gVFRszIxgX0lmisPBUWM66h0EoooOmvaKqL8lcWS2WaZ81zQcLcL60qcGt8fr45Z
kxaMxfQOXeyHaWnan8bidyQRfiGn/zJRQcciJ1pM4v7DKwBO9Jn3OHTOXN07D7MDD/bHII8tcd2V
MXcTDdKgOH5GIcStzbSVScpYl5yWGfM/aFRAoPFG/oMpKTMSfdycRglkE6loXDuqTU9RIyGr9+k2
Qah4EVaT74MSXDintZ9GlJBH6BDY2mwUp6m0mttdGSpNZ6XmvukMkg7xt7mxen6o9RhvZVqIfRtQ
GWiaqjr7VsirB1r2QIRUPwAo1XdNYdAUGaFV+46V30CxRnBvoDlZiap/RLl9tHvyfh0TrH1BOfN+
7IPhiDfLueljE62V4VS/KXa26xxnmZd6F9hPcA2HqDiS3XP3ej7aZ6N9ngPyP+pR9zcTnoHzoGOm
Gs3p2EisWXrCeK6Ob1FX9lxQh/bFDIJHkYvhi6vUWLv4mudDM8bC+kSWkCy9G9CxLUx+8PleK61f
mQJfPzmXOQj4Dpf+HHahS1Oyab8hUQUFiSWSZDWanG+uU5qznvJO5bvAcKJrYpjj0YTLAY90HPdG
p4rVMorGHyUu1GczfJ1/ybSB7PohKB4Hihii8Hlp2GJOxu7bVxvNjipCByp4XW50DLMkL1+WB5Ik
HBkew9oF1TxdzODHyUIZuyAxx9W9Ux3pm5ECLtLtv6ZtTc5rHYfqVR2LL6eOxEddGsVBY67NlZiH
AhF+ndiefo4r/wLrX+KsxTrLtRE2UHUMtBFZxvq5XJSX+vVKH3PayMfubjDs1BwpJK68cuZM7BKF
HcfKP+csAbrn5iewru9J5VmPg5qqg5It9ZGB9NfL9F5LpH2WMY6U5SUznSQ6W0248ayBboUpmFPq
1aUeH5cOMvI74loM1Xl5xMEIQOuCY7rva6WoLVqC+FsjBXgE+pJitwTXHYUpt3esr0wzv5epZDh7
R1ON8AXUVoKSpbD2Xd6hxs5X5ZRYoZNmLzXksmbSy68IDPPOz7yHbrS8y6ji+DC6bnPMDa3aVKZi
VI2KVFVl8KEcHTSTBaZQ5pr7TK/Vdkk8RSLYdaotr00a3bRpkIdY00FV+U27sRZsU2g4XASc4q/7
Qxgv88CdSoicLnVAj9hbO4EtM+zs/X1LUxjqZRG64SS669hr1F3ops2LH2SKUNlRdXpBQSSToD1Q
86eSnAznYn5IZML6hg08xuF10aCCod/Od13034s/3zBZd/cibd6V5zO5kDHJYc8KoKxhJWqMnnNn
njy2ZsNZI62DMzIbeSwxaRvoDOvUpU9qmI8ZWUr7TUFHDWoSmrYLbfmR0vjqMLZat29kAQk3yW9R
a+WrUo7WgeDQm+POg2mtDekwgK1rYESuCaPlEePZsUtLayVaiBK4A+YJdTf5G0hGZc3UK2vcj7sZ
bIzCdBtWg7MK+uC4zACMFlchyS0MRMZUGNt733lvXecjgFbo5a/I1Z4Dp/V/GP47B5krtp74t222
P8gHx2+pjII9g6Voc7+keRMQcdWwzWo4qP7iQ3ULSWm+8++e2qkv1qqS9Vs69nAa9Nr5Y5GYlOTp
Juabm5xrIRmudqzPy42CNn+/R0/XCxLjtC84J9hXFxj1xStshHMv8raEU0iAlL1673iDHJbjrp2U
Fs3C4F15Wf4ic2DcrKKLyX658jw64iM2A/timSAHrMmkqHrq/wbuU5zwVy7Zgt5fFlwOyPkGJaTL
DUYff09YsF9lg//3c8sXRpkSmsWYse7C/puVB/+6rPJzkg/Bw3LYLSQOVsMmZEvj/DI7GszEfopS
AsezObxK+/cmNCx81B6youeI83JP7+zXEQ5LvaW9wj0nRSTX5GqNDzMN/7QgJP9wel2TKNnk9jSQ
XiSaFNs4GnHu9wBd56izH9nJevk/RQcysknBAPG/bzvF+CTPI4m3AGrxXdrpRppJwjT7LuZULGcB
4jV5Y56rbIBtEWaARqbsTL7ILlbLXVYyJl/6CZ6tuCpYMWgxzWWxh1VuPnIusoZtNtP2PJk4IBTD
cWbmSsJdzbAdOMpYMOF6qM7zTWOG54Ys/5kBY2g6+7bNd8SA0Ac7ofGbStsEHxhtJnLXA5V8kGHX
nuBQo6tX6mGcnwpngHnAqrlpJ0GXVg1IRKsvVaTGSzPfqC6db2zafwvd2Q72WHO1Y8CQW/YPy9CK
VaFztQ0i+I06dTnnopm46Gh8qJaiu0jH8Mux7mZmljozgmPWOws6UdL5a73Gm5UgZ7zAzFlF8ypC
ICy4YJP4EVBUslse/fO8Zgx0HhhyhUWHNFzpzsetUQDSLRMXvy9DBw3d/NdAp15S1vKX4k4Y8wyJ
cptLWQbp8NaaWfasyeBpMQbVvmr2tNW2O7wJGfUl9aeO9QjZ+NcAqGTtopI/6PkE1IZPu1BWYa6w
+JXbwQuw4cy/tTYevRUVJLRVFZn9CGWaoek8EjVxSa4bRYHkQs3TYgrQgf2A96UNJ+85UVZUJIVS
jDg2jI8Cj9CqdEpCvuS/4IxXAKAN7AVBx4HDmVBjKuZ1597jGOgZ+WbIRHFdajVjg8Em7/8jsu0M
nDYY/6OPvhUea50flbjMOhY8iC/aQy7VlTGC/z5w9qX3zB+w7Ee7xSPujvVzkCKyLAZDp8+POdj4
0hs+YTD6G8i0vwNXq07J7BoBuo6kN+bAq1wKpzxDy66Opl1KBhQvlQx/VIbh3h8ZOoYMl2g6Ihlf
TMJouGLtel8eLTcKi5w99dbj8khmBsDgHAi2HcHVStPhqRyqvwyk6zim4AIZ5GMRbXVw9rmS3jXU
MIRV7Pi/2Q+vy7keItN6bqiVwY6gGavKx4u+7kONKrwc3dJKfAa/FGRYxtSdIml3OxPamTnt2ZWl
vK9t61zJr14QhtnEMze/tXsHXXLmr8XMH1iwmOxlOY4u3X6aJlc/Wpb3QbQ0JR5HCwBbz/7autkn
vnX3RP4q280tq6thUMHeoU8Nz3tW36Z2qG+d0s3/Bp/8D7Sh5Zq03VrSsnTT4zrzf/5XoVU0GCZC
Bm8WsxrJToflsYFTdq3xbd5S+RbNMxUq2uuzqdJ1nCefEdzxszu6zjXPfJrUDe/QzwUry6Jfgvs+
ENYTdK/xXKelYOrrh8JXLRFpFNPlXmENzFfwwd4TWQP9X/eEFiaiCVQf9t5ukBkhKgKKVq/Fe1NT
RMKwZ0PW6DelRZdyZZY/VZExmR4H5r150aHhY0SK55vRjOVVuok8Acj6Fz+x76Di2DHNiURyGGW5
ccy1G/tTB/MBubZkhzjn0tqAMRaqm7hlLeCqRuLrj60bzO5ky0HCuuOLksF3VvDi822JB6yBHvFl
OlUJe9gfX3FHbNo+E9smLPV9Cynm/083tP+9igywISU9HrKNA0nasuav/0sVWe6ZWu4YXBkDZfer
Tsv7jZqc6FL07Z8AQ/2hwKp4We4FAa0FddUhqTrYczSQRV8YOnYSdZ/VMmWKM02gAP163CxJ/86m
lq1gt4kn6TiXjl8CmMFX5aX7hR2x2C3Nyq02hhnjYzVGky7eqVzZGrxCDyzlSYn6SxAeo4OqphO5
9ZwHQuDthlF1cKQA9gWShf0ZZqFLLKA5Ss9lCGqsaYEZv63aSPa2Q3/DfLQv8bTtsjaFpa8oxVju
4XwszsQF/wsy0vx3Fuv8onq27bHqeARQ/6O7yKnSrNaLlB2cy3+9ZHx1X7fPvpz7sB3rZyV17xJW
gjKdWvsQ9ggNUvM5ibko5icbQp3SKRTVHXdd8szV6mAjjKMqbik8C/oT4MVHZfDfPsjmf/ZqSs+b
7YfS021T/3fuZqkB3RclvuskR40vZ++n8veCQ8dDJ4hsdSCMS/SD+ZMB21heKSL2OATw867yplWH
xrO/SE2KIyxhHDtegzkZ18puOWIMWfZf3r+G8R8920uzLKVmOuMlB3zq/34D1//D2HktN65l2fZX
Os47quFNR1dFXFrRivLKfEEoHbx3G/j6O7Cpk8qTVdXdLwhsA5ASSWBjrTXHbA34ww2GrEXvmE+e
jieIiZ7vTu7pQdthrzSd26pWyRIMKr430XRQkrI5Nw6hqzrmga4pjeZczZvRoPZetI6+vCfDTImA
FmT3VK7dgPU8c1mFqe8CZB/n4p9KTYlb6eU+UFNwwqwJAHpbhIeB1qHhyC+WyHJKweibWhyeNMN1
V+ZITCUKcTIb2uSRt1Afr2uqUFcIW4TrSgy4+9gV+m00d7NxgBuI6R7SwV4xw5abUR2sSHrm+3IO
MQYRBDndqO8cK8NscW7J/t4x4m3q1DAPUhR71Ce4e/mjdPrhxlArgP5RbwFVLyIKYep6OfB0tu7K
KtwKfJUOpWVWPNUU6Yo8drHkd+PhG1TGq6vJbhTcGyRdEZ0T7jJHxV15WTocG2HfimBy9ri5w06e
swUplTMLL4sv/azraQi1r1oBRVbeVPWzJL0limZR4QqIURb3cXNNzsPeJSmF58r8C7JsLDuk5/m1
3s/uhnozwre6Uft4Tr0Ty3by9JXMk8ufFGv6IptRilFAjYhFcD7p8ChXoyK8T+Nx/z9fQ43ff+62
q1FcRjU0N13ku95vsFqU9TkcR0FaL+1ulR6+WQAWYoG9t3929OdSC8S+htWHt6PNxTCwLnrZ87hu
22TwDd15ctAKjXHj7mwd/wIpN1dr3aZUYE810EZGZ8I0SO7nVmpRBd/n5aepqjfmrNxMEoUcHNnd
tWEn88MXmlT5J/7nV/FfwfcCw4cxKPLmH/9N+2tRjjVFL+1vzX9svxfnt+x789/zUT9n/fWYf5we
No//44Sb9f369wl/OSEv+/62Vm/t218aa8Q17XgHmWK8/950aStfnD9gnvl/HfyP7/Isj2P5/e9/
fC06qMGcDTpD/sf70O7b3//QABL/56+nfx+b/wN//+P/dUgL39Lo7fdDvr81LQdb7t/IghqGxsrN
dh1WS8N3OaDpf/NMUuWG6Wm6pnpcrGCltOHf/1A09W+2q2rUHQIZ1sExc6FrCipRGbPMv81XOXe+
xr2f8c/39pfP7uOz/I+8yy4FRbvN3//4zTyZszg6784xbdN0DfefLpnuwAOhsExxACtIyNFv7z2q
1L/nfr82OsN7o3Zg5hyHKvQ1yufChqxdjCPmzrOra7lPqmISMwxKCztRNHfeXBIn++o87250VYe0
kscrdHHhQXWH8hI3Ks5yY5197dpuHZRusp2yDLNjNyaoXTrB1s308lM7xvAr0ukRNAnL+8TDvnAm
wbZhgDOH4drHZsrNFVB17X/zWbf+eutz+Zg8G6tyjyoqlmSa/tuNpIuMzsRtQ30ItPK7oyqC+iLq
Q6cR+Qdxwos7t+CQOquooB5HDqowa8+Eci9KYI7X+XVTfzUtv4JuwnzDNydKLGvzNm9yqqwdUmiU
/Sn3coN3yX1rEXKjDjp4KKem3Qk+GWIoSrIbBuwoDTwQDxnul2hyBRXhEw+XS9VsBogYNNV5Q1BX
bLCVg+6SEzMEB3gr83Fzaxgb41aGl8kZX8d+tlw9+V8WPqjA1b8ajXLz0zBlgGKhabZhWLZcYfyy
oGTp1nI7dcbH3uJupnt9uHVqs90bbtecLXQUKzvr1dfJSW55jBTfY4p+OyMslpkDJofovVARv+Di
6pZa+GVqpifXpYhNmSgvNkVXbwDF6p+8HrqwkXETnlrbvGkyaj6K5JmSRTQngmCXEvfUoQ0qhusi
iM44EyOEi0Ry49RxfpllCKsqKIZnvoCgw6YuuJoOh9bs9uedZSgOHhnmzHFEGjuqs5WmIZ2RIVRi
lJR2T/F4tliIPhsZhTQ8Hz0aQRzf25G3h4upPCMezY+Jivpbp8TknvDburfFdBTzJsmK6Sibcm8Y
xm1oQKOSLQAh38I8AKfq5uLehuPcWIj+4y6IHgMieIir+vgo+1pDDTddi2GabFZqq4BUKt/GCY9g
1wB15Mz2zmLQ9IOt2u0lK3HDaAcrOmPuBdOiF85RKQbzmNxkZu4cZYfcc+ah63hqEd8CfpIQcf3k
AATt6rz8YlZ8g/pcd4+93rS3xRz0wjeo/DLHbkQ4ts9lZdvbrtGsLblcYmmucjBGVMtOm0VLmLXV
rT3Z/tGj6nAlB0oMS3V1VD+hHck22EtquyQMhwcnzr7ICUAwskWPMf091X/GXo8xe2aR1L3V3fZ6
aoJMK6ruzQNSfh3/w9kpbX5NPQZH4Qv30etbKqzGHG18Xcev/Jmb66ntaVyqRR+d275Oz97Yi+V1
IHQ2AieQV9PHxVxvdf2m1j3/Uc3zh+trprhlqkWsXjxQQIc2FcaqSiLvNY7VhZUS7UPxNl/npvbk
zhsPaNpJNuVebleEa1mjkQpkQG5CyNu/zJuoY9raMP9mxp+JCfzPc+H0oOz1Jls7HmS2xcdxv5ym
M0D5RMnBMRzrxpuvRkZkHTxwAfUiytz1MALWIRpDTv2XEbnLI3hcL4agsQ6yHdjqWzTOYNr5FLLr
2t8RxfiY9ksfVU+Ycs3DrQqa1OKWvJITZZ+cKJvFxO3EqNybLFPsg9wk854dxQDEa+v7R38fVHNG
eR6tGoPc88dQORRkoecRn4KdJQ/+yUo25bnknltQ4KSE6UPi6NWD43XHlrj06+hElN5zPabGleZk
98/OWPe4iPnGxaH42q4m65UCTwWTMjhxcpbfxDvHze6Kzu4O1hCQmCR8hpGJM0JpH6aT3MtDW93U
NclurKdnko2DDbH+TbJtLNTmMTX0uXVw63tLKoC69i2Mo2pjjzo0S2fp9xUGG1FsjZQGKjpoKtti
YQ9HMQRNuI550j0BzLUOBEG8dU8W6ik1tK9a0WAH6aJomxzxuaYg8+jYbfZgxlOxaxWXmK2lsrrP
y+RoBPlwjjwre0ijdtpa5J2XcvL1iFEFc6XaF9nypzHZNHyaK9kE9BaBHkPcz22wPydwCrSFpxT+
ZrLhdnN2GPeuXuILl1BieB2XU9Ec9KSsShDkrbsb2mg4A4zxONqr0hMWJe8H12FrbzVS69dXkIfJ
2UVRKydQtPx/uG2qDenNrMLhdDb4NYbMPigNBaA/u2py5l6pRNOwUGuUORPAxfvYxxe465L+c+AU
pwiLiwDP+XjZ10b+zZuIPEdgM54UewzWvmU2Z7VD6j9pXEXAfb546EiXft5Vt3LTYoB5SyFMUFkL
2YGbYnU7Od8UJUMXH9bcD2TXqNsr1yWnG/JttiCjsRxq3ZbCfh/hPQuRM+x+79hqLEBMzbG/4FwA
+7b+4ujStVAURy7J9W2Ws1ojaW5/qQBl5sHgvbaVE23qaYj3EWUe91kQV1SkzTNy6y7LeQCxKILQ
Usx/YIOhtpyMYW+QWZ6iRJwUTbkzKOLne+EWyMTNIN57fKsfCnQiOIL3ETxoCw+1AagFYpNio5ZB
PpFDddvj2IXFthgMSn21Xn+o0zq9qyZAUXNLDrqx+8PR0+QoN27Ss1djaDhErx/d3s8Jsk+38zRZ
fRxggQ8GnUgBC9zLa//HsUbrwo+U7TxuN0U+7qjA958CBEUry8edfpam4YwG3yjQhX2UTbWqbtsh
tC+yFVv3AP0atD+hcm90OJDNh9hi0M+ZN36VLepg0Xx11VxZymCKU/CWPHq0ls1InWryyKCNS33Y
qYE2k4i4Nu2BdbxvalWx930jnL1WxAzLEdlWR7w2ezulhHee/csceYzF1zZfyF05TiKWensxqDe4
uueQ3Cx934eOdT919beuV6036sS7BZEIm8fwojhOZgEUex6IqVAiSYOKJVWyraIK+ISYTT63lbuT
E4iga4B8lPGkWQb/Ih2RiRwwffdBd6PuMYpwkue6hago9KzPAciP+cweP3bCWMP7WwE/+ctbwdrB
nh9tClL64L7wzrDfQt5KqIb/9FYy2/vlrVQj4IuSp7rbCt9GnvUvo5nFR0dTxXOvZ091L/DmnlsG
OJmkVsPHUfTNY4LxluyONBACSZo/yEOAHddHLeT+LQcbSk12VYu3qxzFmqAHyd2XlPSEwZ0QwyPB
ZRwkIek9DXk/L3Cb5Nwkk75T6iC/yUpEi7FtANnW0+o1yp0nPD3MH2b6QCy+/K6R4rse3QuWx06K
NbI8mme1jPzH8H40dJryNR+8pywtzB8WTnCxUn4nAZaQ+HNtOCscbf08Wr52Xtrx9bUn4jTvl7kx
7mBBla5/Y+n+tMWmM3zUqyxaqFMXf+uKcpf1ufs61kO2VrQ+O0Kac09BCCPLNML6jcvSUk41NWAs
gkv7nV2qYFMwZLqeLW3j97ORtf3lbBFu6kdLi7xTriLuTOMMM2W85wPsLtBPDT9gXKp8tSPzbuJp
9A457xY6UIUfAhMGXfEuxniQQ3IS3wz3CIH47PclpfZkEBEWG2RC5fzrlNEUZNfsgHUU3nhL37ML
StPdjIIRXkHOES0VNiG3BUpH5jcyv1jNXV7NzOZ4PbVafa+9pLnIsWJKnXOvcK/4eQqALdFBq8Iv
H2/e0FJvS9wJfxHLPkUeTwRUqLYHMXXOLaICDNxGHn4nlngNnKlPpapU6383Q0keUZ3D2qjVvUXZ
NqUrbe+f1VobKDPUupWnWD7SWjZywDNUYx968emjaxpc3BXmuHvkxKwSiiE7pkT6HwVlY6uJ+B/V
HTSjWFc3mWGV62RUGRV+SL01qJeicazHJufj6FUVSSVzJyupH4r6mxxioTYLVjCSKx9jTwSUZ9oR
JZ7WU6cmwQtQI3VPBnWgGJwmEfwGQQFKHdlEh1Evp8Tw9rVeGXcjsgHgkTivesiRG4ErUkE59RXh
3XHpXPkjNmpSVyYVZnLKx4CcbCkB+AoxYFimTsYB1bJxoETGJNKfKdVCdqaVeAGO7ZMH+Nkn58jZ
H4cozuSjwP55Cl1Jkm3tqfxt86k1zATcOcahDPBiahHmN3U2W0vMaqOhhESxyPJVo2TJxYCacJH9
wFxdUA0I4d5n+FZ205g8nchhufEHc2QpdD3UM/wfuQsEQM23ns41BAeqVz2I7BfVRNKfmYN+awbN
cEMyq9n5QyXOoQCEFUddxpcstNfkcKpDzK8S7z8HWe1H2+M6ty4EyXbZJzdN0ZJ1kruTnG7nLypo
0yPAbecEDlsg8cN7jb/PApZeth31BKDxWp0kGU4Pa+EA2uYB3Lx4QfAQJ0P5YitGQtED2Rki4MUL
meG5Fkvzt3K0TXAvNOLQOUEli1aZnftr6SWkJ6lYU4qoLPKJatgrn86yCHUKipWplByUhcTVKUJr
bsJQe2b1jYo6DeYidHNBOBm+TVA3+nHQXoPO0B6HsVwSm6jvJcZV8eBmjE2LOeM8aEOipUKC4nI5
yiulWysQsDTmUYUKXASjDhFdyGGPoWYFi4pFKzCayHsy/IjHJ6f81MWqubUNt93IppWrJ3K5PLpG
qnMqNJf1adN21DcCKU4sCyrROD7WSEP2yCspE55j2HP/lCojQvpB2cdVf1t044s3uMFJbqwQRttC
7vYgVXe1UwDot1pMtByKiOQetoa/7lEgBxbRN+wN4qHhOM4bDTrhEc+sYW0hsF4Ehd3DiJiG9xE5
J4NGhu6joqYv06zdtc9ZGpTBHuXUPE6Z8HFSVOoUK9saOv75NT4Gfp8Yi6reOlnwQKaJxERjnvV5
o6TR+6bOqJ93Q5GvP/pIDARrodUFq70c2UzGzSANKUfrRXuRG9lPxBAroaQNdx8DJsGSm7rnsv/R
VwDCuriozJGQxGfZT/QJLw1oPBczF0TiyStGQJrWnUWhPbcw/wSzMUPjEXRvVhtSPafH31SuTgvU
FM4dav9gNxj6uAXNQabS6R/Bku4Iihj3mF02D5GGBnxmsWNylB6TiTC+PTdFg9gKtBhoMtsQd4mC
nO9+bPltSiSm11I2v2LRURzcoFpGQYff6+BsKNHxz2aar3xQMUdyygKaWkStF+ZV+lqO5q1AYDzP
GxOU9kndfLn229YeAkZ30oY+vYnJHm0z01JfDAwTjblsObd1banXGLJMimqfYU1kSxmOG/C3YTWQ
Pf+LI+UEIwpmBMKkn2Bh95tuTBXs1FPVRNjKYleuVs3IAK1JhGRe2n50y0Vuie3QVtVniwKzgVRY
oHyzK5zz+HTNY4XE81jMG9kscoG5ulCwcW3KqF/gY9cc9Cg6eCyAVwRJ06fQ0SEFYeuxLPU4fRqm
OCaszP2gnpvo4q1zF5WPcpAa54VDWODi4w4ADgKaXe6HT3p4Qx1D9Rh49AxJvPfbcbzIocTGpalU
c6x2DGYPCYKvIKn2cjDVjGHlpjhOyFEC17Mz2LTQUz19mVf3Zv7SDVl1K3TrSzMb4SEsS3cU9KPH
mgcF1ZQrpSwRY83NYQ464o5gnrHRtPm6BKkS3FOzSiistz4DpmC5MbeSzPLvcFAeojghqqqVMF7t
N2FX4X3oNJ/JRmULd8SqPVXqEVio132C/hYAtf9cegVrJQNsCTXG8cvkOWvZD4h8h0THgs9uJzEu
nlp4Y8+SP9H41tmrwn3roOdYJLD9V8BjXYzlNe0Af2S4uNiNUw8U9l/wg4UNafhPfR1628ru7W3P
J/JMAeKZv73/gnDZQE+jNnh6pdYhdAUe1aV4pcKRoL9Zx88t5ttTk6ifzERJthFZ/K1sWri8Ewps
nlrbCHZVzaknstt3fQ71PSTS8UVHXOMbnfo9HNUvoWVnzzx2d+vJ14xjpJX2QQtGAKTOoDzmfoHR
euur38vubBlF8y3XKXW1yNKvKORE8zd57lmLsWsfZ8/RyOy7dScyHBEQUj8qqvpOqqht/QQuPjpL
a9Oy4Mlh7JLpqCR1/OBk9lKVksNYiR7M0Fla2BLXAHvST9Z8U5V31tgu3Rujqx9lS810WE3yhizb
fh+FC0rKp21DgpM7GqaDZm8YWxKxIfZR/vi5GhD4mO4nqqoMIqRTuEU1E2xHDY1tKvzhHibGs41P
17HQx+Heawm8cBW8wFAZ7mUX1nU4ShPzW8vm9aDI5ANMzWMEoGcwdZtEJRtCQu97H035Cx/Crpqd
Af8cDi2xFWaS3xeZQlFaXBLdB/IXrAbsgupFYpYaBQWx4VGp3HoHrpbd1lfVB3QN3uGjv4y1Z8Ug
OTJXBzurUMclniKZo/BU/Vwqqb0vjO4VpEG6KgqUbNNcE20GdXxjAqC7s9u4XepaVIC5T+d/if9d
pDjBVTCBJ9wwgM/nxsq1zHrTKGkao0dEXjgkIj8OGChC0cWWwmrLYMUhYLxmxkPWny3EXS9yVl8A
hQdyBXJHVZRlhiPofiLBYeiQd+OZPCBhVXLjduoALBZT90QyDqwBTXKHgoHqvOShQB6yKhqQAIFo
/2lvooj//zJPnmWazyfmI/7t+T7mheEir7lP+6OeXXg6zy8ZkYyLZXT3XO6Cg+yiojWCBehBthPF
w4Qp5aXsDet5pOiySHEVQ2R1B8HqwJ9tPSN+Mo56RaxaNnWHavaAT2wlj8kp+VnHwkQ0PZ/ietUB
064eU6+c7QDn3TF1ASrZqXbM3JlKbk9f0D4ujbpag6hliY6rubHyAyA0g2b39wGgpKmsghfkre6C
Ss7ghQWpuxBzn9yTfXL0384LhuaY5Vg0tO3AXXgx1S3oZJf/I5Ag1nTzAq5Pw9WQluOL3QbhDvCq
vybZOn4mQgbyTP+1X87XW3FbGmq271Pj1yWQ6kMVDDSUnB9rIyADxozSOusohFKWXnn1UiRE4m2n
CkuuvQ2C2Sh8koZDWCwtEJT4D9STGU9zK08V70GWxObpqYoAqKxwHpaPUohdWN2UyEI+nGfnvTg3
vZMOmkKUY3bKYwwxbFQ/w1jocyohf+XLyhd7fEV4lB88ksdLH3+mRdzm6dlHff3L1JKn0PnnEk9m
uCN5QdZuIGnnaJS5VmEQ3ZGHgFcyG8G0utW+Dga3mN5Jv37MSN2k25duzYxYjV8GaKxpse97JUYF
ULrRyk80C7j9bDGtJWG7RZeHDjSuvtkYZ97VqUhOSNjg7M8fyWg330Zds+5qNyHWPGE5Ij+SeT6J
cRtqpfPv56ep15HBmi+wbf7NTWp3qzRz6ZqT8Tjjzsi1P+PQrIGyi6rXGqkPN9kMgxlRuwOBv4g0
vqUsU96yXvMgVvgVlvGTcd/OcsoencMim2zvIJs8/WNz5d11tpo8uZqAF9nj5Sg/UKVp3pvy0y5x
krJt9YZamfJT3lRPlN7xGDmN8W1Txc3CjCzUM/2Yrjq19PaBYYISSJOFrvBfuiZUtXbiZk8ZA4XO
fC63YQX6TvpRxnqzG4Gz3UqrhoBF0zKKRp3aFtwk9L4bN2b4AI53vG0jJ9+5g/HVLYvS5tsYTLfJ
oOvAiYtweZ2iF+gaw1Cssi7rboXDBUQzb1EIz18NAuY7EoWsesIGcq5aZ4CqWIfbJqtvH8qzJUwQ
MDn3opDn00OCevKQWE29bTUrupTkQpbkWvV9bdosVdCF7TzqbRC5RZClyH5t3d57E4VANZBMb0k1
6Ds3p5IVTpCuQo8y93bbrP0KedzHRmMtvcaJcP6u/zkQt+W44bIAzj74lXbbRQ4yGru5XPv9odsp
ifBuYEWZ1LWawY4SSwh3c1NuXF1JN00w4tFQ8EzUwZNadVzBKOOa3B9zGfz+o4nHbbmXDFFy8hhw
usP3IaRsELFAcpB7dViT9AOZjc8we/+q72NAHkYpb77onBqr5/kIstdY9mpOtqur3lcvNoinpc8T
JiX1nlBuxgDXnkXcl4qzhNf/1FdlulMINuxbsxGrOqmrTykJQO7olnObZlZxZ1j6Z9lvxm6+Jjqf
7+IBlzLqTaz+3mO9e1ByNVgKL8nPblVMl0nMItn58trlQ7DUiVieQWugA6D6Vwq65KbRJor/Qn/2
gk5sAPgBzV9EX2UrFm5UNCcRkJ1wsuKr3WKQ2ZgiecwChNAx69XjYIfOXq/B2ittrt7hxdkilBzT
z1ziTpSsmD+6uVbVNvKvSLfB4CX+++EBRO8j0RZnz4NUjmXdEO2Gujq6gaHsnahT9kGKU6Dc++jD
bAynh4+2nMPTmbLWVe2uj7BqynKbH59nXTeyqXraZ6yopm5Vs9xcSHB55KYPWT2YmJS51F7Pmzzh
AWoK2ogaFDJCySCehVDdsye0NzQb4tkTfnkQogkR49N0/AqkkJdaKzlqAIlbGyZrRjma1jzHma3h
cGOLxXNQUHFdmVF2kqO6bZ0UTLjv/MTEytRt203kWjGg9SHGYiROTmrGX+VP6biQfXJUDvzWNPIO
Uw+t1lZJMHFZhdI7LeKSIjfNtOsV5Zjo3XmOOMgNqgZ4Xr3Dh/3RFkWpHrpyM82CzcAJ4l3c1/1L
ozsvvh1lFyxuBfKelq8u3VUSxKfChdVU8dT64iWBS3WeU2/kqB9U7lyAUUPQZPKcU53Qvj2CXw7v
8qC+1wmlE8R0D/JmKsOUXoOIy3DUo7yjOloIEn7uY2GLH2Pl3yYYC60bJ4khyAM9HeaN7EsThYDS
3ETuEOVBhNkh7ktGHCgbi5DMZVbRUVfrlE+K56IKqjwHgXNwl+JiEiwMHCONafbIdYatqafiK3XF
BEZLVXsJOmVE0q7098gFLOin2IJh06LdDAAH9mquZnxXcYEuNK3FoZyXmaEYv71MUwS8TCJ+eZl6
0oevKLAiVLxpskHNQpZ/QCcD7EU5ZCnmo6VOKHjoiAb8NiCbciPqDteWQj8LTeA07ubdui3TJiYQ
YZkIOnPQj7KdpTFqS0pVMqNy7vzSte4+g7vkhj0V8VHM1koOSKOVEqPRGDQHfENCmj/MomPquj44
Kfq7pH0JatO4R0grjp2APus2Vv8ZB6e3DLPAw3WJkqDDwX1la6e29dBlff+Ya/03h/o96BO03FRt
qAdTp60cbFqn5ZqYOks5mnZmAPLTfLKy6bbwoFKRI003oUKFW9+60LcLHe1XZ42PahjHt2k9wGRk
cMIv+kat+Z5TX5KSB2HjOvnMrg3D9UcfpfDppfqceLlya5UrQer8KKODZP/zBvneotND82j07dJR
KK9NM8+5qYBlP2UsePC9/rOJn1K4qgrtfbSE+XcdBQMcq82cmPPcu1jjgbwoSu8u/LkXJM17nxzF
jspwE/dZUTsk8Pl0UbK6wnwUN+RZh1HaWXEYyTcuZXOygo3dB+IQD/YrWm48y3Ksnu15Iy9giqX/
6EwQUp3hdHdj0Xwq51tKoqX12qXcaifvJHZyxko3f40Cr937FitborXOroD5R5WEDdDOJyYmVyiY
FPgHqtgSoqh5/tgaXfbonUHOh9f9WvHyhTbYrF5ye2+b4GknHkFXTeqA+La2IounZ4Yc82YqdThP
T66STV/KVgdFY2twBFOixQbGI2vCDvqL06gnGSkcnfHNH+L4KZt4/K7MRt2BTbBOReJsyA+NezEJ
96JSYnRlYxp6u7Vja+B7g/LR0x5xWHXuJBRTs20YA3Xsr9om087CMk6V0LVzGJvVIu4inkmLqVqP
Fcsy2WQ1tY3HcYc7xkrSJLW6u+2TGAJ9aedI+2ZTy65kTVwMv/SLBn7Nz36l77P91IcsurVa7K1R
cwF2eJHYd84IaDlPSB8ondZuUi8qdUL34bbPXKpMB2OEqtOO58oo2z0FLjj0uNR/ZaZBoqipd8i5
x7UGjfpzO6GYEU7/hB+Rte87Y1xRzVp8Fkl/n6hEUdu8bI5mwOrLbe38s9Y732OBji50qfJzMyzm
5HmmsDqrhfkWQ03Yjk3Aw2Hpc2GQbfjwLKg6l2UkAPs/xy2bUJFsX1lUw89xNw52fdBjMOSAAYJh
Wa0L4lizIjPKznIzhgGQSJiHq0yOdK6RkpxrsrPhN856BKO7lBM/BmRzaLl795XuH4aUVU3pEmkN
My1/G1XnRSEi8eB1U4TCNLBWYY4fH+7da67K7QtpAmJoYZsSK0UIKbkgMLeJBiFjCITvuAsnnqx1
U3foFWY3rGKsKSI1403buPojkNNP3WRnX3vb+TwMWvfo+wReOkIfgoDPkfD7JVTGIVnmaWtvardU
KEOKknv0xAlkKM5f6NYEhI2+3hUCsX/rbIWtzlagY3RLmrDewJ/8572Ehw4rVVa91pOm0ezKumkS
/74jJDsu1Mxdxb7nnYEzjsFWyo+uLL3rFbmGCluqL12oganTjT99ifFcWopKK08tieP3gc4MEf9U
Yn/tw4MIlpEw0Pq1XnJz7fQ9p9vp2Eue2lYR5NqUO9yxg2vLT6EMNa7zmsc+T7xZCrYSk9kxU2Lq
+1RzZcbKzCeK3ZhC/xs5mE4pGshJLddD08QeXzNRH667umsoaAhJBgdd5kLyLVrjNmy0VYW50Skd
w50eAPOa647IWgbFgZ+Qyy993o0ay+eJ/mOXq89APtFyVrJTHmRmOD0u5S5xNfzY0zwBKpYOS0ME
7sXsk/ymR7i8o1q5vVXjIFnFeHt9atPglsd85XuPuXlIkvItU4mMoTmK74jERDeZq7U7C1PnW5GN
d2AvXixQjA/u1HGhNIcbc+CCvNSb8Vus8/vk2d16cOrO2oRlYgAwZm5rxPZtz1wRAv7B16FB4FmM
+1FYQBdmoE0XiexCcXy04VJDTH/+zsqBuAAvOhCeXeC0Ht2GQLYBpXC5isYI1fc4aLdB3sb/ciCd
ovhWQc20MHkO2eP+bQK09dxbFCULgo3VmfiCR8EImwAE7A3+tSmrWmaY/FXOQkRDvmx50N8UPqnH
WuGZthbaKe6c982APdKpbBp3oZQubjulSi5Ydso5TqobOwvT0HaOcoLQGMeDVjgjtXps5J7su276
ZDrIvU7Xq2ph57m6H8pX01GI5af+cjLdfJNSE/9CAhgBeRPjnuL6FUZh1o0T9O49fr7hA2ZY5DLp
RqhEHrxWoqU8qILTu+GaZ29sYIYvMVhRvoZJf5SjASynNm2UB7NxuNm5xr7IAPLntfPSuyQFWosf
p2wiqWsxmR8oVxtLvofeNJ30yFpWgRE/6TAtb8lgfrMM03kx4PRtU5561/JIwBz6oq9FdJJNDTJ4
rTYv6PTNU+5SkiUPchSARyICpyZnTboTL0qIcmd7BFGeA5yR/WZohcdCMfhFzW+y4Pq5LpMRfJLu
2S9ZGT3bqNQumTFZD3FeX09GXr7f5yN4U4fKFV/m1yQosiBod3LxJ4UwBbqefCS8xJkgKQfwDMW9
yOFfBKkp4k/o24vmIXAVVpcuZBYCnA1E5HLID0qgFc/Y2fNzD2AIAfbb4hIXbwe9aU6VlmIEIJC6
QOwtFtLchmvy1xSFMzWpYba3Cltfe+QK3nS+bq6b3tkkgjZu6xeH2qOQPE+b9rMvKMWqU/+L7qmw
eArY83oZgtnT+n4F13T6Yvwwqax6Sozi1bN0ZGBKaX/KMufLiJnQV3OqTsFgtz986oVs4SoU9pXt
zCag3Vh28yPk3VpoVL46wvzCOsj+RMRFLBQr00GEFHhyzJC1DgTEmXsqePu5mVb3QW5Wp2tjst67
ZVNBEYo55knOlsfJbq5t6SoLx3Emr/B40ia8bhLfzovqe9lV1HG8ZvGrrWWfN0/rWvgdsVudZWuw
8vrQDfo3OWF0suF+UhJl2atRuL3On8/mOphgqN108ZHIbRAqwEHxKy1eBSZwZ9W7ubak5UxsCKTW
cyJ0FzfjNb7vDo7YxD7xARnuL9L+nugiyuVstC6DZn6S3XIWwQI4R3PQM/tzlkvqQHUGZ293lYWq
kw0/IGcB3gWDqG6m/wAqeR/J4bn9f8LOazlyJMu2XwQzaPEaWlOLzBcYUxS0cof++llw1hSr887c
sTaDAe4eUdlBEgE/Z++16R9tv9aqua9LWkiwTrKwXKt3UhNfL7cKS2KBphU6appLRb4GEyjJpgau
Y+3VpZog5gRi62DjiLD0xS7LAVgHt2Y3+a6u1Frit6f7hei6vA/WjVrjNjm/8kSqndSYWtpJlMlE
+pKXu/xHAV6IVZdCsKuFm57Ax84r22e7tTa0+uSnXXxXN7V8KnS/J7nctjfq0gGh+2hoT+qCqFoW
8ASEz2/09hTdxFNgcgPxRfKqJtUy027/yjrhndVV6LTuYeiycj3r5oAOPKfaadHImgbfpzdqwbkc
2Jvc6IhVm34w202JhPn2OUNmp7jRp2fzg6VjN3gJy8nZEjf1miJs/6qzOD2odep1alwdpM8tqaza
k910xqm27bOCx0zoM7Swbm+11YOSWfyhuAwcQBde8ImXiSK+0XM+z51ZWOUlN6PqUi4HdVYXPEEW
43z6Gv9aps7cvEFO+c9LhwFFVTGh5fqa+JrtAv00tuiY80V4qHtIFYJGZneZxx7BJlnkPSv1x84P
iJbHLN+Z+QBIr9VWMxXkxxDD7T4M9OmUVoJ4vXy8T7I+OTUaHH+LevV7YIkd2gHvx5jhRuzSwrwz
nSQ4ixATbCjM+SMm9JyYpx8D/NtN2bZs+yzEgpgTPaxeTLjOLyMLko9Mdum2xU11lmGX3ENuD1dq
gTG5IBtF8U4dXuxiMiKPqckduHW7bkc1nkzI3PTWpq+zNeYBkRvXMlj1dXONW87YJbjcQZqTMPQ6
339NRLV8rGDoH1qiPTeJ9MybiI2d03rmB5yXhLyEgVTapOzvAXaAPcDK/eE01c/KjP1Hi+bnCZlT
sdWX8UwnCbzsvgsNHWlf5qAuCJV6GfP6Xr0h3x/F2uv5XOoSYXojLP/WdTK4wT4jxHqyMBjEwQ1z
GkXez1mteAuguNPoZu3nROJKB5QQjiXPcItgUw/aiPKdTBNRTuF+CCO5Cit4MUNA9pE9iBsBtcl9
ZVjr1vP8q9Rs4dPZz6q9LitKBcus2y362n7iU3es1yQwBDcuhtSkpkXFqSzKd7snGmQLrQuOAcXu
/edbEUhiXjWkG6NrFfDpoqV8am/QWTZvI6Koi+nS7dfI5nzTozBgq+CUOzWrGeDDIzM1zuqy7OeD
pxm/4zrMTojdF4JLkJpEoVt811WoYxqsVmQQtuZFTczL2dclIbDXxInguFUCVCwRehRtg+5WRKH2
mg/uCsek86z7TvFoYFRzUJe9wkGAij9k9qpaVpWWYewJHG63ToJ4ZIoKV+7qyPMJLtO0bZr32Snm
J/vo6x067ikxfiSG8WI7hfc89rrEbgRU0Aqi/rXDkqUWDAbSIbfz7Hv4Cc2hhS5TULy6oSX3boYJ
e6bKs6u60jBj3OIo8G7TGC5RZH64SdA40JYvcnnGvXJUL10QMtZKLfTBdM1j3x/UG6ghdcZzEVuC
QacUrhZ//ScxN6+oMifXz3cWVRttzHQMN51wkf4NYUGhy/BPrZD+aYbB56zVqTroPNLAyF/mwZ70
h6mashVihU0cN/l7aeekTeR8wyDyzd9bv7FBI0zBSc2OxFKPVeq8uKkQlMv4gG3AeghHUDNJArp9
fxB3IzKoR+Ds5bkqkt+VwCtDSGK30gKr/9xhwGz8PY6puBQLbVttPzo3ND8nE4zbd9wJDmozolZg
uP2Z52YH1Y/15D+YO31kn60msaOuPRMGguP3PsRfx78AcPj7TF2qCWCBwIKxe9II/u91arZrGjgj
apBAJYThbYexdHkD2zbPjpmeu8ozAErDCFqnJFRXSTEiOhjGR+F79RH3hrkiqHN8dPrhg3gL6BdF
Wb34VfVBJF9wHYK5eul1QQvXT52zmixsvSEW1HePapYmqdxEvQfyMzPHdWz63saKAmdeO71dn6ir
oR6Msrg5qesw5ezr8nOluia7nAQJGg3stnCzHStQZE2cY6YhD8GGxvpXMHbfBhctjB+O47prJNlV
box13RD6hTpGeYIkXh4i6cNj0wJvU4VJ+jJF9DQr0ac/phhiYkc09cqh/paH2vSbtuwPly3qu0hr
k32PNB9cgiZ35AY1l8BshhNtKFxYetDfdW1FposeTXtpZ8U61H0StVKbX7/l6UvA6aBUMKd0fwce
y0d/xa4cTUahs0xP+s9lNjFSn8sgz8oXSeieNiFtl3Z3qACI30X5UN6ps0nXcX0YWbmb+5yxwvFt
HEXEuutAmDZq4efM8rqKCtVOWJRSM1H4R/YH9cZEgEVz0vFee5JmdiVdq93cSO/V9A1t3VrI1gDV
e68hSa6kLFn1baLE/drxJyUL33/qi8S+y9vfrdF258w1u7Pl6uMWoWdBwiJj6jCToB6u1fTQJ5yy
L0nP/khEIn7sbgG7m55mYch2zb26bHx+mHVQ35Vp4Lx4uOzMILffXJv2xx8vGtGE7OOOIt4/LwIF
5dxJJ5OrqLCzZ9sg3gb0Qvp5pjkie8aKQAjyMusTp/t59rWuSvSPpk0vqkZd2nR2IW65m16akLxa
z9rz2+LixwbOpsfFBniKQ/DTGK4BshjPnSDCJ+6s3+ZyJVD6P2b0lHufj23tCO1QeGF/r5Y2STKu
Ajio5zIfjWd7gvAlPOTquYT8H/TvFtWOn9DgPhx3bJ7xPPOUlAT+vpw092tBMJofdmnFd3QNg5XT
xGdVD1OHzDL6PeqvkWxbSmZqDHlPvfYBr+0/a2tGXR+CMWtv7JJX8+SEJxtj2qs+EUCLaek9lST7
NDAl1mx4knd/JFx9Sh6EBW5eHSQd98+zP8bcsK5Iv/tnOtXaYBenRXJiu4/buc2BKk6ivPQaDKNQ
z8JnabaExC/8EW9PMbe8hQVfyXM1P3ayJhdBtFuThJuPRpOYQrpZf2h1RGVGI8iAS4bi9qldTcgz
uMbjRG2vsf1iVY1tuFMYfl8zHqcJNXjtwt1Xf4MZpeo1gNzh3Gnu8P7s2VFwQvzcb2av+m6a2vjc
T3WyNJrjgwdx89lzw29xCjUtk+J7W8z/XtCMU8edhtAUr84e/Exia1siUYowqC8luNStI3FJda1s
7isfQ7PX9NV3Yl9PngYBoaAgE9E/Id8BamAaYgHgsaE1k6Ja1172CKJaXDERxE8+3r/6ViG1XWeZ
1O6GqqiOlPa0PQ5K90HDqr3G6id+FgQ8yMFvfxMXCaDWqZe03C7d+WGin8lTyK4zX/PbthPFm4id
F73LQGHlHvVtMlrP6pD37d9nTuKNn2PRqA1nc6XmyTujE6tW9dMQb/sRBGXbSuOEToNY3HRKv2PE
em67MXhkwx9e3D5vUcFEGY0zkIFFaCf3nWyHO/bQ5M8tL0B6XcDUGfqrrP36cZyrd/WCMYDXVMRm
du4Ab7/g0TxunmtuBecEftE1Dz3+sBq7qK/q2klA/rmzR4wEgcrHYEy+Z3wXP4PSKbm11MFvUk2d
8Hcz8+BURq77PFVusPXBAV5iMgddfAMHBKLpa5gE+2JJdsuDvoIyR2h36dnpa2B7e5X4psbDADr8
7IXJKwLO/cSukYwLveRXkyi9XiTZjsqz9WY7BKyEKbeLCe35G+2zpmYz6ztJsjad0d/EWWuvU8Dk
P+Zw3pFy57/BYCJTAjHyYaiF9mJ38qoWIErP1k5Q752kcu9s3Wg32uA6j+osI078/zkDorADUZl+
KvlVw65yJ7nWh9oEnfXfav9Ak9peYsmjR/ZQ0Ct8tB3LeRIy79fU2RD41IR5hA354PzwLTaodbdr
MWatwAzy1+e3dspWN0AU5+DrJKbKOaZKNBDp5Y9+KNrr4EXGtWwBRCp/UgJNtoh/cusr2BP/T/PT
JA+fhfgi4Luc2nNyHCnO7DNklK8NeLOYB+EH4uqItjH65o1cTeH11luB3vdqR/iBARhYb1PZ9TtQ
af6uXmYDiZWE2w00aXTWy4vUqv/1RWoWT+X/+qJ8ZCuVZ67zYC66nKTrXX7ekbUPHfLnVm3lpIfI
KPSV19dcB7PDFlbnfqk7p8pLZrCyRe1cQwPURorZbdNGdyFV1afZ6FP7klPsmFDHLL7XeYa3TGkN
faNKxAoXaqWxBGR9HdTYKHv7EM2z/awZwP8QzM9bxa4Uta3zpDuSSVC41dvEDQV/bf0QBJn/PM3Z
emqD6gHf0FnVw/kDKnadR2C0KpnXs+77hOCOG2ILprMjhDlhfi+GtUHE5V7FfUxIWrGYABFmW4Ye
8D8vv2aNBQSdewHMSx6z0dWDJ09rAk5UGECJCOKBajyN6wJk4mciQDUTs6uuFZpYLcyCmpLZ8jr1
knlB7n+N/fFeOpmwvSCWVG9XSlSuDppNY0RiiN4p9Zbnes3DXAt6s/kStBeQRjykm/G1xWjwUmt4
i2X81sx2dFfB49SXqwju6jHxYUuoSdmNGFSmFrat5TCbRhVm8L1n1c0tyoyTixf2xAMILYFlqPnn
LPHLtWMX/UWN2+TprPRyrE/5NBXbuaqCXSa99KVq03TfJ0G8lREPt36cktHtUv01yN42Oks/qadR
R3+sMc+9NYbTXDQLELGjt9V2Lp0YtfIQUdvINLgSYbBnI9AdGr/Pnhw7LFZzWtk/O/Ihpli27/q0
kOAt2OeRU1R3npgGpBKJt0U2D2Wyb99tG1o3dHRxLEpCSIJIVN8SnB1pLcsfk9vS4o/q+No6Zg3z
n+xBH/rbj0FMIJZB0Q1ZVe1n2mQ3fq8iILChde3LX8VyMZPZiuJsmWyN+SO3E6S+Um+3QRPpq4mQ
+1sxZ4fU6IpHO0iKR+w76FFGiJmDdP8e2128ebjwz0rfSTan8UtswyZcHnuMkY6PrUfNRV36xiZB
2fQWhBaEZ9er7/sxNpHG2u6jjs92L/iBIkCu/dus1eUm6Qf5TQwB7PW5/93Rnln4y+/QN+VGQDS5
0bxtTmkZJHtINmC0gxZW2Kk5AmYL322X6DMnRkvClnV+FfxxgT/V3oMZFwT812I7uB5EQgmOkiJy
sRr5zr4oIaZZGXQXDb+HKhhUJzQwzZuTIT4nqeQZ0en4MHfBra2kePM1Ksq6RBWqViGr6rd2YTp7
NZv5fr3KCWm4xr/06b6qCyoyKop9iTMaloO6VAc7d9Dyy4TKbgVoU419ZrSqhe4y/fUOPjLPo41c
svcISUAnFM6nfjnYiTlTz/nVev50zNpqKFCKMqQOX8tG9TI12HXGLWE3d8WjOhzDwNBpoLfGi2UT
V+jr7ARzcLMvXWJ6RwC1OiIOvpt5ym5jPX2NtXA89HbabtRlEyYlJsui3co4zl7JSox2hk6xXc1q
wuR3A5nIXs3OFcEQSYt2UM1ac0lUfNbYJzXr2mB4Z7NvL2p2Cj3IL9sk9zycBEB2aKZu1NW8ZAOP
y+Hr0rZRO9Kbw4niiicqWw5huxxIdL8voqC+qSGouACUR3r7ntVih8xKbyenylu5zpCf9eU2qi5T
ECPHMEO4DXJnpcQrkCMMENc4iTCD2++i3iihrszN9oi/Id0qTUtg6z+0rooeBIlX913nJ+yp0PN+
vdrsp69XE//aHn3XT7eVLIpDx45uE2u1thvq0NkpALHWsZ1MneIhj7vhwYvF/vOrIor2UBpQswZ8
LRtSOzvgeNbqGzagwboNbWAn6lu6zuYfFbqwO+DeFXWeU5rE5s7NKuvZXCJdKi/3fsnY3ZSFm384
mUllO9vyTRwN9A0EFQ3L9Sm8+UGxNvJ+/vCF/VDXmCp5sJ9xe2GNTPug+2j2YOznj4R2Ff2N1Dka
xdA+R2ny1NVVv3X8ut8q+r466DSshyid9iYU4mFl2EkPf2wsT1GQXRz4GN/0Gfy8iQ3+ztPm4DAj
Cjigomnv9alHxKIn2XIbs/ipIGJDfW5hWQh41B8z6qeLR6ftSvmvSzVrdyWKt3KcIV/20y3qhmhL
93g6VotECWhT1gfau2eI8Gi6BIqpYcJ5iUzCtXBv6dUHdwpvlcwTfvoSjXGWxuOqFQ0S4kqvrp/X
foRtKKLXR8oIM+rg88h16lJtZ/UTQGQVx5V1+UccGvVe5XIFmkHMKD/XbV1F352xbmsQr9rPELv+
ZY6EeKpF4hzgTZck44bNkxqrqGAU2Tjed5klnqa5tbYpd8OtmowJM34YU7FWk+pFDt/wTYbxKlwN
POwc3IaC74oOGNk8VKHXrdn2Z/5IunOHgufz7I+xz5fIGtpkHdGTSIa/+ILXXi02vMc+hzA1tIb2
2lkAy3W0Bns1ay/tFNI7wPkvi7VCnksHVrA0RX8KLW9eeVOINkI3IpDmVTxtP68jG7Cy2xcCukEU
8bwh5hIaRqsRfUK6z0Vdx3I21oZg022JRzWMidbTr7PwJfd0GJ2Bkz6qw+TO322zG87enGePntdr
96n/rKbUiCMd+8hOCqr58hqCRMXm7wc0XbinICD+20Eo8ThoA3haG8I8YUfe2TDdbucDun/08gmP
eW3aH1OB/CzKi6NbI7r3h9k4q8MQW1azUqeG7RvnHHX9bDvJ6WuJGleXTrWNZkkmaRWhLXTrp8Qs
mqeuIeqO+tGdGrKnYtg12G82zrKijmW4m2LTQSgmrXs/uQnNdO8SAzgz38a4rwzNDA99G1v3WRzE
h4DS8RZbqY9bcCYxaQr9XUWX8ibd4d9nkZ6ZO6pD98ES5pAtVHZ1CK0JD2XarP8Y15ZlaizVHJ2S
T1QSDmlRwF0O2oAjXdhatEcp/kONq6Gvwx9jdRES2LlgscKmbq9+Trj4XLiP6gokGYSuZVxbztQl
CAz7UnjHwCvopauhwO7/kk4Xb/BUJHfuciAbadjODf9A8MLJnTqMJupOU4TWsdSyFzVkaOTEehLo
eky7/qqbctfFOn95/xwiv/iYPLs8fQ113FK3GqqjdZVIfY/ZvOLZJ/Ju7XJwYu1lbKr+iEJaWiso
uO4taRJzlxE2sPrXoHpJyF9QXZmwUReVUEEIz6VubTgX8OJe6rD7C45f+LvM7nO/n385CXhocBvW
0R14PCpoR66EqNOfeplQs6qHmPw2IHFLDA87jn3a98mvvJ5JvHTjby7x6Os0a4dnp8FmNGADTOe6
fPGyKN+LkgiieLkMoCIfaqdZiK5cThWEiFzPXi0eRx+TfjGd9P6d8jdRoNHu/Nm+U44Xx3HwZwqr
OpKCkzwgliarKU4JsEBS8UAWOqp0KbI98S1i/TVGFOt41EYbe8KyRE3gixNEv6e3r6HQIHE21iEu
L6u+xnNLWwGpzu6+xnkWuB+GTjurIfWGCF15lBMkczVameNcLgiz9wOqhbob74xZz/R9HjpIOaBs
75yG8K9xnioMMvCbqnFsj9FErY4gDhsRp53eTNOvdhAO2nvik0Fw0eN85MHTW/euO7wUaMfR+cbi
3ajDHPMAEJeCvAr4j+Mvy5gOBka9aJVTjfJhbuBVKK0t5fsMtTgqzLS16tfa4J6Pcbjeq8t5ATgl
sVcdwy5rXiuT5hRJlah2l8VCuH9ZrobJdbkia+iKhCS47+jMv/KYt9YQnGPYEvo5EKGxDUc927l1
Yjy7Uo7HOibQmjhW/TkhH+Dmz+GjmlRDi2h4HJ9nMgCw0ZG3yiejniUyfSjWKCDDQ26SwqhPBhU6
8kXv2VklkOZl+tpp4ROxte4vv6wug20Z73xYRIhoMYyvvtcJrw3vihko99fBWkwWxnIAXw/RGk0p
YsSStuvXGq+sweOQ2KkynBE1lKve7s2XtHA90jm5FIu+2om8ZMMD76+IYJBNkA0lf11md19oOqjA
RI9/jH702lVF/dw4szgK6RIkywf3UskJjXWGnJL/rf6nMwzc/5/ZqiOuAWsUGvSu1H8jnXruJrP7
HmOSoSFlOC89z56bOmzmh4DAuB0JR96V3RLg1sqeT0XiiHNluu6+bAvrNhKXsjW8aHqUozDXwyj9
1zAk6GW0Y+MDYePdZIHOj+z2reu78GwWMb/9yo6hnBnKk6EO3IMMIzLPargygo/BIZADK8JLoFH5
5OMh6Lx2RjTdyfRgxZmxFCatnxUPlKhcQ4IMJgtDOzyDTvPC22yHPy3ftg7sTG1rpWgHWtC5WwF/
8nNd684OPXPuNxdf//u15ujgeXOqExV7WnSqKddAJzyZdrOp2zT47Pap8T8u5ezHh7kfrHKD1Gt+
y6hpbQpNy9iCC/GMHvamdIlipn7thNRI+SzFszV6n+NqPV7ReM/39A8RiZ7yROujOYO9Te9PPhcS
WXHF8/GPIMkPsUXHeiVNtr/Evv2ULvWuxHWnF6MW8Okst7+om2EoQSc5jvegNqH+P1cLyIB2Rbsi
FN6+eaOTHOa0xL+/XA7BaN/UGShu+0YoyYvhT+0RQUe6SZZyaSyq5sr/DRA1S5GU500cMUMb7fn6
s940IIKrPq7qGyTwed+mZnVJ5+nYU0P9YeTw6hGNlbehs6pbKZx2jeMl+YFA8EjmgP9alDqJVkNu
71sAX68EZh3Vgq9XCjuub1lIoOw/r+zmOV8XRadzd6ZNpjdsmdwGq0HbYxGyGpq/kDBwHhTjS4bn
5E5NBrWxIfSpffL7vn7pCb7v4v5VJ7jrgaDti728AeFlzpWYzBQBPZPE05qnMFoAksusPkUxTVQB
2GOZxY3obHGqajs129FTXuFMIvklSpC2mfHn4euST31dRw0khmXF1/jXWtt7dXN2PwN6zLqXL3Nt
li8j4UTuPK6R7K56vdKfBtPIdqSoYhmQ6XyhGjxd6qidLzT/KHf2Gg2OZcxjL7yJaQ6Tei+oW/Xm
Uixurgk9UdrjDM1GjOgziPwWpgTXasawHHGiJ9ayW6d1MpFm+XmYl8uY0umB34qMbLHaJ/k1idYD
/9aYWK7ojEPf/JEWHogDvZreBsRsIJ788DHVXUmZk1TwCDjGjoS66oqhLh2BJ3A6+Hg2Y+IF+2XL
4yVVfVVnap06q03L2Bp+56y+xjorRXsxiJHg6DE6dOk8b92wiN490VDYnwN6vYHpvonr5yjaLRIi
dQQqyyKDr+itcFFDm0m67Wk4igNxTPuigMPOo89T47bc7+yLuiCVpV8ek2cSnWA2qUsHFcylCr1f
aoVJreEpypHdZhJO3tx+q6xGX0FrQCwaSOvRsS2wzcXcvaa9P/DBuf132ctXZ9D9Xw4KM6nJlvbQ
1STkCU0qNILINLpf5Iy9y6ZPvo98CyF1CAmyWSTeNcnJj1IrezSDCOzncWj3WipT/j+O+R74Q3+2
kqy6qkOcQnmzTPl5pYZ0ra2upG9H4+pznWESE1rX+q7jn0Xby8u3M18ayAHopFc+3CJ1RsOhO6EJ
Do/qLIom+zhcmxBlIFUz49CUDdnHKZ3/bakBTqr7O5mx6VnhDU3XWWQA/Inn4D6bbLodddyBHen/
PlNj3Frblz/O7GTWiL3ls4SmsMHaBRa6lNDFTcu9TJNl36U1dmEVuEkj6KHTg/gFziNepoIcQjLz
CCTUduGsJbBb7OEOda8Fp43ebkvz0TA695duI4Vo2uLg1ENyVmQBxRj4og00RVcfnLZ+UENbB5/s
jc+PpEOwqt/7YEnB9vX3nlaACulKfZPA4WBusISK5t4fQ/winRf/AFXz4gujfTZc0uHE2Dw5tfc7
DDP/F9RNimSLCkIfexIyB/8HQKXF12i4LymPS5u2T9w711zumhX+pMkbKdfEQQhzJ9BXdhOJjVTt
Sp+oiiDT53se+/A+m5O3q7EwbfjS4FEpG5316Bvi5ndNTEPSuAwaj0pj2D9hn0/eiOsbtnY+8jsu
XAcnQ2AhLUiMFRWVcSc8F+lS3GjpwRd8vGEWlSu8zQWpMZInTQ+uEtvd5uAbuQu1utTZ46CbjlPH
eZ57PT7BXcD/k3DJloI+aqm/qJeOvdmAGf2ppiaZBUe9qQeMJu6THNwEeZ37FA12+jMY7Kd0YPvx
H1P/uWaZyjSvvokAv4YVz9bazOXwrpnmGylWEZTXH60XSTQnifms633yLevace1MBUhAqeNeYG+A
6TZewoLqlKdqpIzUl+Ob7CT6pLTPV31RBRsAmPmOoA+2ZSWqPn+a0oO0PYe/nCS6GQh0tgLJyEum
4ZMyCHP9rc3vUxd6t0+SfaxF9d7AHjlu+AMAwzBo+n2p2aBNM+G95pqZwooqk19ubm5ag6ex1cAm
M5t946cL9ImiYzy++gaIkCjX5H1Zg3QSafNjdKofrktVcrYM7/sY8VEL8IirHNjUUgAhJ9x7rr2p
/ZY1Hb8WWeM9QkAJtukc1NcUoigWxdY5zE1S7vopC3Zl+kaKSwGlrsdD5aGmIfvinjgOd0eBA6p/
4pHJ0VmvdT03h6LXsJNC+v9mZS71MGSfcL39zYDq+9zJDqm3Pf4u/XL+aFpag021eOXL+SfYpOFU
SePaLFKPsnXE/XKlHq3/uTJ9lKN/d+KchTa88PeQF5T7EoEh7M+Mzp4Y3fGO6AxDUMfYFu5fDgly
7Fifosh3IM8TJPQj7UtwcC5w79B1orUtZPxNTijAGgD4RK266Vu4ZKcjmv8GGLk48qyVbdVl1Lrx
irZmtOimrQeeZF/N5eUETiQ73DnRQafms+soC+/NafaObknbibt8Rom1i6ydyVcpT9XgKdUhoS+8
6dku7AatS9N14Xs9taOwpPOQO59rmiK65YWP1EW9Db31eO7FgzGV9dGocdZ9ZvoBKC6PRVFzv9Ac
OmwCn6ghiofSlx3+lLl685ol4FMK92p5Uf2mgeixRIT5rnTte7P30PF39Vvrl4t82/LW7dCMe+Ks
s82UdcHdKGz+Hjri82LUQnf6MqYmBvt7RgbL7Wt4Dsr+0JV8iG1ExFZkoqr4P0uDqnD4xzq51BH1
Qg+OuZOua8dcHpmNfY37wLl2hCfuhnSm5OdE+f2IqxO9tyHedW2gCxE5f0X2EzaV8reVwySY88R5
GfI02SZ24ewsmbzzNzfd+wb2U4MfAVIGfmf8dvpI9LpY0hvHe+jM0L8aN910akfq2VO9S7GLJA4y
We4r8pFmVnvyJZ0hdakOTiHdtezJx4JyNKwRNUkQBTHPnx/61PziQ5RnuRxme/z7IDDU/etSTXyN
VRQBCQlbXgK0E5pvaZnhvW+O880sneSYep6WH4NMRFuoUAuevqh3KJVo8adsryBLwoofHcIHQ/84
QSl/+79XjLZW7dyy+fd7sIF/dWUJeK0tgmcjOqp8CYi6XxdO1GpbGUw/Ks4Q0GkCFl1OIGkj5F1s
iTeAHFRS2tLYRnRuEKbEwOwIFp8vUdNtaivNNXBezscAmfdA9Ed4rjofPV5tTmSB2/7zzKZoPWbS
f64kHnc19jX7dabWqdlxeUWFMWAmLEJ1dKKhjvc5yFKUR7R7Qrsu76Ga7eTs2VQSdOcpWNSjVXCu
iEJ2rhIF12FhFraCENawKL1rMnh/n6kxdobraoRD+sd45UuywBuPSvT4bM1wNo3Wlxdd+vla4XR4
Skk2i1Ljs2Msws9VmT/JixI4qkayJoN/r0rES1i1f79Xi0QZw+liPZEJoU3/fq+vVS4cNgSg90iv
028pxheir8rsWzV5zUqN/U9nAALFqpJNvrLTIbiQMeVdykA+OWFhPHrLoZ7JfoEYHe6GxNM/x1BU
dO2gPaiRQkDFa3h4wXrDep5y201WacTy+jr0kaXuqA6eNZZ4Hlv3GRnlQlgivjfIpuwCBWllS6re
1Zg+dY7DRsydSoTQEj8V+llUfQ5qCXMZVGd/jPVqodNDla+QYhxjI0se4mIeiKozn1xg7tE6C/lT
wllrI7TJ4Lq9lVPT7MyqDI/DLP0HoynaVYlF7WdV4hdN+/DVnCUyhr4kJacS9uOYEbChVnjF+EBe
bPgCbV3spR9iFhXei2FAnPEg7V31VKTXbizbrZ2ZPoB4Pb2qCTtFgbKK+rpYC6qCe1rY89XWuxir
Q/0QDeZ8BVZE+9oEpwyEDdKya4TRFgWp+dZl6bDGBZxiIK7Nt9jBk9HP4RNc+ugB292TGh5wfh10
zKkb9SKtlRaPk6ZxkjZgyjLJN4PQkaRiw1/16likmXnpO5qdczX94gM+8dcZvhMigSLdxz0bBXK6
GGaTbaexE+/sii5W6Yy/Gj949fZQ0epvzlCGxLkn8mybw/TaYR6MA0t+sxM9ALeQNTt1WWpsCgNp
PPG0Ol0Lm+KmGu+KVqwp9s+XLp/956ysD93ALoXEoZ1oYeFRGyjMVewW4y0px/E28QW4tuZ23n7O
qEE1nYJAzpNJP6uhr4PjOf6xl/r915vU9KM/3w7xW7/BFlRv1AtMD1sFp9FTGdM9/1qnXmv6BJ+I
Gm/iP693z730Bbinig+au5lD+GSav/OFjL7f7oeTCSv63Q6KTQc5+8WI8D42c0ycZdWjGPFsjygk
AFjxoGtYD0rxQiTs0SjL4ntYkcJK2HHFps+J3kO0/jJ28u96KAIQIhpOhmWZKbdalYzfUHnIQ9Vi
L1SvbjoQv45uvzpO+l+Mnddy27zato+IM+xlV73bkh0nzg4nTmHvBSSP/r8I5Y2y3m+tmX8HQxRC
siWBwPPcJURFHo3z+6x9fNFKkb72WuAc/ZD3eZ91EB+hzdYnHDL7XDWghuR41VD4jUZt/2Q0mv+k
68Su5OuGLWY/hm3W50aExa3s/S9yInj72SqrquCA9Gu5TZxEucoimlN9tRIi2u4qV5ynqnNf2SfZ
FwvWFBW6CmdS8uzYhuPbEqERPl9pIqv3bWq+RH7TXOw+rknCZjpudhhL9EnSXRrRdZew0pTdZHef
ZZMshrlTXkHXaNZl5yBIMximRmhhM38vzrJTsM9cuLZRbkzTai9OOvtiBrF1znuBpNufSeR0jdEa
59gk4I7pSgz46wv+GxF5sY/AauFW5El+DgL04DMT617ZoZs/yFqQ1m3NYD2CSDw2ujCeNDhp9wG5
ihpAFAfvYcim3ZqXCj1KveVUlf2XJt30hZG+54Bf9szprdq52nh1OGtFpc/YRWfXIeH0OrdzLukg
z6rOrqvL9B3C/8KFOP25VbPyaBuzikCaZu+aIaCtFGTMjb7oX0xoPXLaVqn0TZQYDT9vZlP0fCf6
0HgNeyM+AzCMlrLdYkFYWqWJNHyme5/00VhhXwWbwVEv6LR4t9hMUrwMchZdS3g3I+7NCzvrvazJ
wmuFv+TnV23lDQiBac9Z3OCrNej50tBsZ4Uma7KRgzPX0m/WtTZd73afwiy99USIYi2rsiPFMBYe
eniVTUHYE1zNZ9bbEO/i0WJ7jIoIUdrePttzcb8KzGSpBfzT/tUhB5Nynk6q9vMx/l9zAIfF+9xj
AZEd/3oZ2aaPZHgs//S48zG0E3HBgRo4uHz1R8djsCDzxyJdrUtbFAvYjIc8NYtjyr4F+hDCTcty
UMrNvd7h/rYhiqogtOSET5Fjw+7Fx0igRJCiVOIRANWi1zE3/V9ZUx+ytog/2OiCsym67lNGrGFV
oOjxVPimtg1jTTmIYCBDPZkJoP2IQESPcBJZu/bNHy2yJFaYf2+zcAsuBOV2g6Na3ITFz7SePmIQ
bV86CKfLyS3jm9XAeQcV7J36ujlaVT1re2fF6Z6an6+IhBenR5uiWWG7CNRyOwVWt5cdspDjkD60
Vmk+wGV046pd9J5TnUzUnE4JMmYLuJDKik8nMc+xW/zu6YHEropI9MspHECDyntIyKfLHq30bav3
1izbYl1BFWo7DqOgS1t3ujV1OoD6sYcfYQsERhmHj6bvJ9RvkunJitTiEDiKvinSIfiU4Qgkh+aZ
t0UcS38vSB4h6wk1UkWt+2Rnab/upx4VyVF5kkOdVr8R4Qk+F7XxRYsm1lTsj2Zl5aO8ysq+raXv
yDGfPZFkYzwFOJG37kvTYjcZKOgePzof9/63Nnm/FbjN0oQWvoKLtwXJ5CZLWw+7LZzYiS+Vl93q
uejIJAN81LVd7hrTzuvzcK2r47RSVGGvR6FbV82rrGvlApCchOXsZLUNpxlH6H4G2z9dyjSfLsZY
Htjee4e+UlrUhOe2xG0K9NWyN1mTY5M/N2Qwy5aOq25EiFEGnNrwxdAs62qLz7Ki5ll5wVt7Pwlg
9nf9NKk65DfkE1slAGSE3gZH7jctCYhucoC9mFh5LdF+Gr7yY8kXZlmPz/bcoc8dviDCh0pHdJCY
V+h9L7E6Ouw/Ac1KyCupHqLhND2Astow5ztLPi0eWFfZ/j+a5I2tp5unWDSXrhARwYB86YQdjBLU
pjA9nhQfeLNVvKCz3597f7jJWmi0xYtIAojYaa8fPDctX6a8rEH9lf1CDpFtWuM9tYnhnmXThPrF
tkNVYSk7ZZuWzqLkWn/hzIgafqlgZTTHXIa50NmyAw65t8DnGgjFUEwlCjcxHtE7ffZCyBFxUyuy
1pUJ7S9SYsGyERnrv+rVXJf/CqXmgZb2qBBBigmftbz7yNUh+pJaomCPWHGgnavCxaOpVJv+orXC
/mTb9kK2a6kDFE8QuJfVsYQHnKYdbjLAzzCg3/qIY8Fi94oQUekR/XRZnyWQd4GVGwvPcT1cagr/
uauK9MSbZQtkcos6Dt6zsc28wH5+DEJDFptH191G88Vkqs+4MmoErnh2Tg7JflmVHUXohPsEu+3F
hGQSJOJ/BtfroKnG+42yNTYJmmvE43ZypJzCH3JUxABeL2VVdnhCG6FNGYckJGxqFraxHCd/2Nit
nr12gNnBODTtTw77Hp7ZPxyBDaCoWaJSLesJmFn2PjSa7AlzLByrtVR519tpX8/UFTVUAPak9gUM
xTUyxxA7xSJEoKeG2t4Uh1hxfzc9OrEVxum9M8e1HCs7kvlWecXbUTeR45MKmdseHXJwJTgzx0m2
cr972HHFi8C+Of9cqLOz6Nzi1gQm00AHsTaG/oUHORZpZfEka48iTRr/EmTqUTex083nmmySI5wx
qlZGVvxgDwcmClcEaW2QpAbmOqia360LHs4If9XzsKzWehsbd7uDx80mwOfNXcu1ABexgEM4DqRc
62zdooe/vNf9sG/OfNMBGc1XbhVMew94SCF0Rss2uKgNHnIUhduTItJxCRbYAmSTUX6pWhd9Ax/f
SoNg9NdS2PBWBcYrQT/tye21a1t1m6+Z6HZor5ufbN1ocWVmb9TFTgqRRLmOpdZtevKFixbrChNx
lK5f6GYakcud61pGqIioRliEnG3M3gl3ZQeMZQia4dL0yF2uslrHyKXhU9ZbfbjInrCxfvA74qhZ
cF4G3WmeQxMSj9Em5MknvJDtkk+u6WxypbZmbjIfPcQBSa61hRUbzMZMXYqkmt6qQohFg8fJVzFo
n/Wg635k/bB1FAdvepYuUgxro9ONqzlyBCyb+HvrxB+6KkyS8rNJJapvq9wdopMsor6IyOg5f1cb
24XmmXf50uO3c7ZMZHBFlpJQDhT1UDl5tSR41b1p/ahsA+A5TtccbJYTiDI9VhNimKXP/u81KmAO
FgqQ/4AVUMhbHtWczOW9I/1z9d/aQstp975hr9/93hK/HNf6GfiBeMOQzsacpGsuLDXT3hrLbFfi
iPRcdoHH8Sbyvuitck1JFXwVI9YPXXqYV9iL7zbaLSA2ckCotF7Iao8j8Q39NGsRNX62l212yRKW
GPmak7x2k021qwzrXNfxRnCIkC5zrMJrtc2eJnTMb6Io1T2ggWkhq/IOpB/AjJFY38tZvChRWD+9
reyUw+DNAtQqUHquq2ve668k96zLo2jSxroklvMTGU/gKZUJa6uZlbI1yxh2cWD+kGOBFwPUibTp
UxUH/f5e7Tx/3PqmX/Kgjje1OkIPibxiFSWji0ii6lwaLNqWsEK0D0iPKM+kzpfAGfNNicTu3sls
9ebFdryQI0TXfBm0uH3NCkjkARH5mchwHG3beLbCzHwu+xHkhoGHjGyTBbCHdDNUJrYp8xDZVsHM
gGUMSfacRurXqJm2EbKA3xSBKKLtCeW5n3SgH35U7dsqb9CsL5OVb03he1a7l6g1/Z8hWGce7/E3
25+6pad2mJ7Ho3ZQLW0Tm5b33KJ084oZEtyruV1Whwi1kW4EYh3gMPIaqSpaia3Fr38eDCtueu50
VoG5897ExlTOFhhR/1rmqo4wUPn3bA4+SWtQO9j6Wi8Ikf494VhXqpxwSuzxOAoSa6J2oloso7rr
9q3fXIZZGDtEVgHJdLRKwHNlz7KtbrB7Vr2RNQ0V/mMxF/JKq/Tg6OVFeJRXTZLHcHj+1OWYf93S
dmnEN0DLLlZWs332B+MYKPxyWlIdKyUi/YO4+aJBIusHi8Zsviyaa5nH340h+e6SI0dbr8xfs7oT
26pD0xdhMnzDclwtpLBjDrMstYfxG2eJFAurqMP7zXYW5kzeb0YQmrlbOlhfUpUF4JmPiH83BgDF
eCuqdDoLPbk8BqQ1QBM901yCgf/cREBx0/RFhSa7Y7KyIWOWlZq5xrmoPkTqlMHQZD2KE7v7ML3+
vUii6FVt3XDf13jNWwX7JLuLtgB0nZe4FilS7oO3J5g759nK31cIMQ9s4AXvu2iRJGxIMRAeMQ69
dRKV3oD482lqO6U5yno9X/VTekiQzdh1GTFtwFfZdyF2Csy6jyADjmYkyKWWCZrwOrKh7FNRHfy/
AwLXTS7s7h8DBHiPr716e0wix8hXkXTF/5gkChpzXcDBR5wo+K6KQflM9gbQV9Gq1zxpp43Hg/Nk
8UYPta4r20gxuqcMFsyqskfknYln6p4yLEwtmd5QFsOKvKjyFYfg8c0TdgmG2eo3shcdnoi4BdKV
AHKgCIUOQhGObSG9RRUkwlOiVs6z7ERUp9EK8QnDP+uGoyeaCIzRcBa8KHr7U06v+6N5GEVRLWU1
LgZ1OxRKsZbzuUWfgH3pnougxC6gyEgixVl14uii7tEG6PdxOPYnPPuibarqBpLoIw/T2m5eShsN
DSX3us+dTix9KhQEz4PoSWsD+1dbdQuHxPRKTeP20Fiir4/KUIAXdo0II4UaQIvXEiVjOyZrfWVw
jkqJtSS2W+5kG5k4N0I25txb+8fXtSQhQJ6Nf8j8DXaw3ThZdvo2EZXMllXczctwtGma3F/JEfKn
wIMbnXBNfZZN2TAkexiXAKKUAjsX2/eIRbAjMMpIvUZRHRzYuWNJkOreFSAzMPBGefONNIKtl5jk
AIfO3w5YwN30OvaeHdRwFdTdQGKVyFqDNoKaEvjmDaGx7FBV1rD0R99fVFXR3jThNrfWmxC5jHxr
J6tpiXyjHxCx4a9gu4i4zs6c2eWyQFCheVL85O8O2aZ2uFbAxgZE6pQkeBzcqDoEQG6yYHeyncZR
v8haAvniDNv5NEE9O1lq1WB8PIC0hpC3HafAO/ed7oJfzTGs1Mfe3Bq9+1JFtfo5nOxiOyDNuDUx
C3yHYTwZof4VPKO9ackX7OIqjN779KOLhP41CcuWbKAWbU3b2fFARpU6inENJua26joHQ5kMDwJZ
nVLkjeu5109ZmGSvHNxjtSSs4BsLZvTZblokQmwMG4hO7kShgAtrklcVhtwvHQjUUJGAbsl24VLj
Y3CG1/hKQ2XsqUTmaJtp2as58Cjx3SQm4w420MNt7QlTQWUVeTUSwlbjcbxOwq+1U7zq3tD/CqMf
odcr6J2jXtEOTok/eYJmVhUrb2Ucc7aAXsUu2t0byThCh9KNLyHpnIUYM//s4Tz52ijuJpmHZUYg
iPW5A7lgqoYP86fMDONp6NkHGPnwJNtJpOVbnbX5fpfrua9eFOlXeJshFC/Saanew4VW1WY5iuy5
h4F4qUYcHSO7r1f9GPfbAY+8V8Vjj1Eh886rTMmrooYYa9oIRMtbMcV4h06JsdQ81sn7aJ2ZUOHk
THppKwc+7X5x753cHl+Pe58cUCPkhY1QoBzl3FUduevc6fS17K1Q8jlFFfg9y3WmBnnXi1XwFRWe
+JH7uCqJeKzewRjvEFh2QGlH1ilC50YKSL4rQ5MskzQIz7GSDa9gxPcGa8GCWPe0I7K9hGoWNevC
gO3mQgYEzDvjv/imjZtSBRNY1m1/rpPyAORNf65KAIjqTAUrGxcMRq2nN7+wSArZFmIqc0fid0sD
zbkvqWDhy9Io2VUo031u+I6QRC33it77uwqqW03GCWQPO3VRgYFNwLN/sXp/Wffu9M3HvxQ1xgyC
dGn4V2zYIW+5LS+MlNB8NvYIY0wnnyDfSglL7b23l4g6JO9RyzKvjcDPRGxo7240vMTZqN0SFysK
xxidhQgc9d1HU4HAtp6dtTQdX2zTvJClJMTWWNsMJ79DMRfyqozVQlvKy7oO3ZSDzNgffremEKxs
DorbTo2Vfdx5zSISGBgtu0pUy0abnbdwGL/JovOJAIjglncjOon5pO7GIQ6WblqQh7SFt0l1ckz6
UL0ZPGv2kiVyb5q5IdqUA5eoJ20B8ZRhczHB4zIWRpevdLccT4Osyu5I5zTltE7G1oSBcho54TCG
4pyoEV/92r5U0O1XTlAFKxMT7jN7md+FFZTpLnOnt0eTvJLDaqLyGBvq2OrkQTxuUKqgfm/N5ymM
2BkPHupydoXv3vbe74sBFVLBeU8Qrh4Ocr7h7EckU+/3/jW5kU8OWW1EY4Ieg7xgnK51n03XZlL5
giGvuZVV2aEGBc8ZjIr2so0IIOOQmwaDkx4fTSqEtahy2nPPkTFacvxdoBbjP8k59AoeXRu+PIb7
LFZnwPc7E5wZOhOerR45/LzJ4fI1FFv9ReAEIS7OC2u+ytlnR9XVZailw0FWvUq9Civxn8EW9Z8K
NV5gkJJ/ToIKxgo7g3sVO4t6R6BaWcnemSe08vSs28uq0/lfXY2txNR5yWcUmOfXwde4e+LI9K2Y
57OitNk3Iept91dtSBkoOeL2shpprPVOmWUXWY1DIHSE+D91I5seHLBv8mXGzOgOug/hnMBT/rnW
WYGshgVQ9ppgdheim89ic+8QRbAMM+UlyZzqZvXaYXJwEcXqa82pxHwye7Vaxyawz2au1mNswUjn
Cm28YlHEagsN4D86yu6rDQDg8mgm7Z4f+jZBjK7WENd1vfOguA3yhGaP5JDd3xpfna5DW05X00v9
vZmrx6xPjFMMfPPc6blPtMb1+bi9Zjd1+rtsmikduLTMvXxTd6M1mQfTIuc+a7kXSt8ezXgwLuHo
2cs6mIYPr3qDih7/KHuUDHu3Vp6xEFP3dYRQ6ZAa4ae8sr6FUXjlWxBuujpB6EGJ9dceUZ2zbzZf
U052r0Jrsxd/+Cm7ZGEJcvZBkzzLWqRX0wIdjvAoqyMipfixDMFWVnu7r3a+Yyv3qQ0zMGeBs2Ch
J/OHrmUYmFjFE6he/YxXgHdDmX3YY/uls9RDt15qXvHDb0rALZ1DWFvzZ0MzH2hh1Kv5sk8F0GJB
rBU/7p4UC0q+qpopJ5J3ysmZiyEAW9V7LhmXuQM4q3KSV48q0g4LxdEzflWV+ZlUDtmQEM1KFaHQ
z9ngPDm9p1+DbAheBh6ncpSdF/nBBiK3klVNw4peZT3fJwTryK2mL20mzIMnQAFCVGPbPRfyShay
Qw6Bbugs/ajU1oaiiA1w5XHD5o2fSgf0LAjr6VjZIvtMevugNE5+M2szfq1TDdSmj0BjHkZn31DE
Qt5U5Amh9CrUoGUi8GIXdbcOndnmqMrCM9vsWKAfxaWsyzHIqNXr1mFTIatuIsLz/WqeAaYdVlsE
TMkD2oVyH/PXZI97HBUacOHhTnl/GTlIvpYcI6tmWEVrJ6qw25DzPt6FHKMEas9K273baMz/8NmP
3twefyqrs0FAO0b4vVD09BqChD+5BcleqyxHGFcYFQeVicBcCFk5RcIP4Z6eLbdBBt5o8I/jeUWV
c8kpSAtkq6mFPSMivzWWhm4OqPc7VAmBXo3xi+yToyLALRtj1O1VohVs6o2230ZBlsKixhpTb/Rr
nOc/cnBmv+z0jOCm8sMLMb8aLLV7TSpUG9neZ6cevOjRCJVs0zpd+Eokmm1VD/Teq7/Km4ug/haW
0DNqEaNcCn/jMqZTdkgHZYZolxa4IaJhoCjVb8iDbka8KX5pXXKxYSa+e2iKLxtnDAEjxhitYFa4
0zJNexrSJIIjHShfoFI+y5sADaw1DrFPNdIhi75s05Nqd9+dvqhfZGFZ3VfAELMFqwp/u0IcZHBq
rD3mEYDfqhdCdEsiHMFVNo3k99Zqn2N9MXeaSaE+Ow1P53l8ECXlWlENc4mBGmd6ZAyaoywmhTN9
MKqXjBVkiwxgmW10h8O/7P1rNM4MzTGDBhzv01Yn+RLPG/m5yuL+hBqgcnJJY+6CdEY8ji56vmBh
r/gtre61uYmX/RHa3nCy3SJ4zQH3rcOhH9ZyhND87Mw37ovslE3kPjbwmtRnWdNLywLuJ8hv9Xyj
huQJW4D4WRaqHyfPZcVq5HapsXl0xGIGh6DsVbtFCCjHsvVVb5cI+YfuIuA8TTSjLI+CHUHj51hK
IdVyfBS6IOC00p2pAAyuNwdDR06dX6SOaBQowbQNvCfbwxO8KBHFt9zspxB4N8WtcbBKzz8mPoY4
eVwbxwb5jbHy2ZH+0yz7ZFvt+PgLVDrgYHjW1xzHFA/t/RqrlyvKaekJANWr7JJF7NT1VljuAMZJ
+FfZNsbI7/mou27kXXxXtf3dugTC4oxADAlrJUl+BZKzro02fzU8NXuN8EHoQre4yKbUcmrUV9Se
TTXjjSqbMDVmnbjfYJjZtWhxLCodp8H1qb+VNalVOdZWXJA7aImH6QSUDqD4zjNRJTNKHzIoevxb
1C9NNMfIJLDZ5TRh5u6iH/vg61BHn6bJS36FOb/HpEb7P9cg0/ht96M2te9a0dbP+C0QFvRnGVWO
a4iaJSs7K1N1K6t5k/6usi/ND4NmvUtNP7PsXvVIHT4BFGHJ4EexG0ZFffFT8esu+scAUGi/BxgN
IFFNCX9ViTHeiBTBDySzqjvddJNN2VS1K6i8mHeSO7t5c6F1HipqzfTckEq64K6BAT1htQjaCA8+
AojHNs/SExzwV3MS0Spw9eqNc2izUDs/+Giq9gREhhN0vr//8UjAHwsvqj8E4WCyDoOKcq3C0SYp
xmup6wSn7Cw7C6R89moIr9A24gN5GYGzjm+chypNt5HlpYuCLDH+W3OjLML5KqrA9IRhmG00ZEf8
QwELdqqUna5rx9Ll6YkiZwlyZC6w5Pp99d+qj7bsP8eNrv9zag2MrHU0vvNWjVYeBM5jFHqzcdd8
mctWRR8BimWptobJjsXX3DNmZd1v7peeAD8++tGqQN0MM2gKXXVg45kamOcwuTel89WjqvkdtKZH
fez6F2eo1a28X7bLOx5zJmX9e6qaSN4a1jB+tLPzdPmnsHUsqRGNopivcM4mNYYUhBzxGCs7VcvF
oNoH87OtzeyHHIISb7a9owArC1RDY/rRju0oHKmm71CR+lMfRsgW6zo3fvdL4DQf/cJxUTuFupu9
uhPmlmFnfUVUjB+ihjexNjbiJjurhDNeN3XDwWhN9AFnSSIyPOMlNTN/g00iagaVSG0AoO7IEdCc
44IlrlfzGCMwKoRbGr292Gdkl7RN5DvlArUID/z5jOLP+Yn4S3nZSpkPFIKOzl0KZK7zhrJZW36p
OAWQ2fvH/K/PVX7YXt+pqxTH2IVKILo6y29I6cTNRoH+tcozjHsVZRhP/7rKixRT5diNdvLqX71K
nHorYucfQDcMEoDx3uq69vlRQE5LUNGd0r86QnCQWzHa6sKDDP/XYDWdloDkCqI61u9JYkastHY7
pnW0LUK2KWXuXDUvjW59M+jPYyq+VnOzA15qEw5htZXboz+j7DTTn3ukDQFCv2BP5uERAATda9IX
u3Lts2gC+0WAg14nXo1HQsxjhqWwXsCExf/ZccRN79SMeJJtLIJQiJs3t5VpRLQtj6O9bMNbNcbM
46esuHo+3JTQz7atqTrLetQUeHG1vWyzdF8qAjAlaJGTgjhtC0Yh9NuFbKhUE94o0rTcZ3zB1bs/
PdofVXk12s5Fya2c1FpVwqNXEDCtvWmJPEN6vFcJDYVGaX1qgnq4GDOjWLZPmEltChW9xXS+q8SO
BBZkAG8QqWtPmW4mel7Pk4kptInMeTlDNGSBVmWOp21a7mXVnQEcfqimq3gU7toOeu05LRa+o9VP
MwqK0O2vuMGgu3BtEFz3dkwdY45uZ1nj30/HWNZLRdcQfJxvetyeDsUqGR2CYXP7o9MdqnXn9sbp
MbSayQ5T0G+QsWggSv8zj2w31Fl/pYzu7bIznEd0br33osY8PuaR7aUXHCuj7I739133eOHkOo5K
NsGyPHatN+FB1iLjHWzSudomqOBZTdjtR4i0b5YxZQtyBtXBU6ujL9roJcvGd52Fls2uHy7V3Jsu
Ib6QT5biuwt17hCdSXK9n26FD1Ae36RhJdtdokiVMcIahBCwIzCvbya3E1/zYCv7+yoKNnqf13sA
YPqnWkXjJjKLb2XHIc3UXHFKiwgLRDY1xLR5IVMF9qMRGHsWYzOcSVGhbDd31IVzjSCMvLr4Sh08
3arXcqbcG9F6jIhfBPGroRjOWZsLkjxQZTPeJ19Tq912ZpOf1WgvR1SDBr5rdgkum0ZdIrNTrFNb
ny6yyIpQvV8RA114HsLdsqkGRslKXRn91i3AjMjGYh5878lTnhPY3zTbx1zyahpghdvFsLiPe8yv
FlW9Vr0cNso8TTQoN3xWiBHNkMZ70QbNqi9MuCocye9tXqelKqQHxshGO27DkwcT7c9dslmpAEfK
Nv8OidRnYKTlQMbNpmlaTVoTtYvHKHmTPnh1uqpLQ91b5bB59FoC5wCl9zYqGKXnQgtawkux+0l3
mxasqF5+xEV6QFUPbRgxPYHmtH9FY/pqp6rznoCngaLDRrDkRwCmQbvg9tgdLD7hDtyGMxuwaJfS
QzbKR2V1fW+0TM8/x/4B8y39ovDP1xdyXC8UnoiuYaNbFrrQOAZ/o6BWeYxtE4vfvBQam9CUXWui
s/lyYxox+Yg3EQmUZdWWoHsRL9iyzyH6nlr5AaomAhWymkX6LbW+T3NFtqiF8ytJ9OZk5n78ihWc
vlYF71FWUYFEUgt6KrL19Mq7bFYn1ENeZEtF1nwxkT8+3PvSMNz6vqqt5Nz4VSaXxvk9VjYZLap3
WaI9q4pOCsXzsKYWqoU5IvMLAIi7dpzUpZwNrueSaKs4qhnrUJPm9boIRm8BnCHCcZU2k2CO+Kuu
tH07a8PxPP4zRg6UxaMNdd4Jbq+Kx2xlM8N9nsegarDdRUWOav1ok1d/veA4gl4LEdgib/qf70KO
lAUHjG++SYILtwzIVeJrPzjiSD5HHOUVzh+/r/5nmxL19p60wfJxQ2Ykw/Fxq7x6tFlVuu46NCc0
x/COgkDVvfDq2IDdFPtYa1levXr0dHB1amiTjPzrUtblHIBD1LUeDdXC+DPlfx2Ibx+UbnljXfvw
5dJk93gZOddjBtkBFAX79rLXzkPdbEO1Gd+HQXOwoBvtkzeGuJRPEIN1dH2+Yt67mUa2mG0HyDq1
p+alrSJwoeQuwCVXOas3+OmOHOiPNi6XmW83GAq8IXWRX8tZo2zsx30VFTE/RWrokyaAjPr9hA5B
svQg2G+d3Ea7fhY8k0OSNm9nmQxYmPMdsuN/TCIHyOIxkWqFGJn9f04yxN1evoCqsgRz3MVP/TPu
tyJaKATUtGQYfvIkvDokyb65/FAXTVDUXxKFrAiIZ8S3A7hp6CslNz2uuvVouvUT5lPhttIr59SO
qAbknTUeUtf2DnmUjTujK6E45Ja56b3QeiK0k6/tMRtv3digb5h106faqvAMDwP3SxMrhEAJF6KC
kCQ7v3AQtS3w2FkEXZytURwDapEVRXsKyrlrgI0VT461HSH3gQUXq0ptFaDwCVJJRZYWq2ywAwVA
oPAPBHzf8DA8uCD4pjnT/U0p0YPBbRUn8Oa5y4uXIRzdt87EZJV/ULqUncNQplsziJFSnMfOepKr
LlHQnpmrIiZTN9RWdunnexurXmlj7b+YBiGjQVPWckolKPRz79r5/fWg2EZ7Yi9EBuY5ihH8VBi6
Ynt/QZu/AIiYswCeQ3os4tlkOBWqLHW5NWGB+x9RJJJtrPqfewsL3X3Xpmjbud5PL1aiFyPEtMdq
yUZHGKKZrkOwOSD7HE3RC1bDi8zc52CWPlK9cpezzOg5ZZd6QfYW3ce5Q01t8qVk/9QsGDZahxDv
2Foqsab8w4bg/JGnAJWxMFFvPn7huwzEcDO0I2nRnk0NodkP9lHSWi3zrXSVdzqSjKUdXaIZeMPS
6X+k3Ydgs/ktA328qhy2Mvj1/SpqvQfsPdjQ0pqzhbz8tZqbwiI3jk5qvT6a/FHVDkGJlnGOTeU8
SPZ5OVGakAfSQs5lmXW+ioe02zatCEiP1W2z+52/iNPuNHXEHbPY2/n6rGjQxNYa2rf1oagmTEDo
lK9hFWuYuefFOUPxaNmC1980ZTAeH8XUl7+rY0ryfPnomXXbwgB7D46U1oDIWwZVaaxHn8hq/M3x
FedLHWVAKliBX0wrr9apW5kXFfWmXeJ0xoHv0nQ0BfokYUJo0+WDXmX4z8AkUWwE1TqIaJ73Ymba
xP88xMUnOnVtqz/facTUfDs2niUaYe4Dmao/++1wsUCwk3bfNUWafZlCzT2mhDGXspoDC1g1JAr3
sjqgy2xUSfYqmmp6cjT1VyMC3IKzXt8MuooEuTsyR5f/QKT/1E66v9DxenhhxQW7GhSvtd95L7Ip
rod5u1w8yVpeZfrKNBBvdosap9e0eSLZvZ/UUAMZLZon2fSnPXMr7fhokiNC0Aloo/G78lVxDZX8
LbMq88PD6whmbj7eCIlZQEAhbxuiUL+Qwtq0rmN8qCrK0RE4/ie9ROjWUN1hhbKv8QGboQr0j+QF
KariCAazOhJca4BBZg75yaKElJknNTyatj4mhl2XnBGp3we1zmTuOx9ZtwYFG3Rc+xdZoHi0CQCJ
Pssa2YoBFVZMlWUVaaP/R9h57UiOZFv2Vy76eYgxo+bF3HlwHa5FyHwhUlJrza+fRUZ1ZXf1oBsF
EG5Gc0ZlBGk0O2eftdVLUni73+O7CM5Na+vVfu5T3RG/42GaEqZLUrbRPbBkIuCQo36fuuLQT9Z+
2Qcb6ACYRiFOZpGE4ygKPKja1BHPB88uyzUpxnbC/cjPvtzFMo2q5ss8ouPBfzIcZB5z0yhjsQtV
IhaoHaKjOR0SIGHYdqlPc+t3/9z87EOktVCyMD8I/t4yfAuCsbp4Q/ttwJCAwto8Il/HXabpQf5m
5zVxC8tzdnMzKrCwKKhTP0hfg7ZlQmCtjeaF4KT7k4zJItaACS8GXIO8BNMipcMUIe/jjzFwcGsj
/vEgEeSvMxX5Z1qhzalE0hwsXRr70pmerK4W5zzl/eW33i43hm2Ps8mxiDttLV23eM4hAfLO8Lrv
lFYuTZbEv7KMOpXEcqj/C7qlK9P6ZrhjuY0tKfcSck2m8kZNstG4Y/mqbnz2vKtetDzcSZXuO1Sw
5zBRjHucxpRUeQkqgVE9F+T3Xssi+AjiJnp3ut5ZZiEPbOeE/bYJW21f9dlwHOIh3jiJTka3xIuZ
zZbzxYmUQyg90BtuDuK+sdN7J8jGkqo5+X2I8NLGCDEaml+kHd/5fYp3ppUBBYnn3opg7Da5UpZH
AqgDi/fB3maFIIlcCGvjYJJ3mQ8Rz8VSEdm4/t0n+3w4MTvBzA+BmKSI+5aptIZNLU3aXgyq4f/b
9oxpfCflH+ct3e4uQ9bYBL7tFFKG3j0VY23qu0z6ys6si+iIRjbivQKJeP4094EJ/cibKtzO/YNa
NjtQ7W8NUcZlLDFGnO1v5qbhdNjTTRCUuVnlWbEn3Ka9SM1JIfpKseoirNk9PWf3EptgOPxWPRYu
0e9mAq7ZDupjGfsfEAHkplRhJo4uNU6fBApd8eMLIYgvPsVs7wElHUsXs5S7CT0LhajqnESJIYnR
VLjQESg8dgJjVqo89ZuNqy9pr6Z+a0t8VMFq2N81xV5bOHVxcwtl0RQUjzhm/YXEPJKqAnVQnhQu
xWEYsfy+uDZdvMJg/uiH5WQe7es3vdEMAPBteG2kfwbTGawLOQIHDSgnJ3P1pJe2+mhiU15CmGoL
XbPK96EsK2ZJwmvzsERVXqwiSG7B2Ad31dZ5p/BtrGPsbaKxe/sclahMvjK0zqhq5LPaBhtzupjD
wuIJ2pJYzcNMzfeWLRPrkUVZ81bW+/lHFkpcHxR15K6crl0apcuGFPs/6geZiFUeT8QS+mk+2Er8
K04tuW117Y+uuX9uRm0zHBwXYeSf40c2+bsYr70li1Hw301j/cjVbKW6svnKk2YuhV5lF6TbOSCb
2NyoeTxs3N72NyFJLeg8eQwoNAcgbGuSCcuC09QmlVGtzXEdK310/TwbpAj1ZZPVO3Ow5hyhuCZJ
aWxw7a0AeCbyOp9oKdc42Y0kjaGO1FeYYXPOlGaV6LjrJMpwjFTPu8WVRNEQ5YR6q5Lag6mvLfVf
ZjiaBIowovBaYjgjVi0L1bPKDyKQHzGmEz9yCjNJ5uN4he5zkSfG8AtQ3N31DPPLSDplYUlffVHh
c6w6aQe3Jt3Gji/Wuu57V8ijcu0Psr9GjlKuq24Mb7pic+MEnbxRhHMhhn/3fN9YOZSmkBibUu72
lHJnuoQb7kxZ9RDB6ed5Mxqx8krUNjyUupNdCEPVx05q92AqQyfIqtyqTMm3iHOJCA8qtt7CGyFk
muB0czA/nwPzvn7WqjZGQ8fXVLXLb3G/+30NFoX+IemU7/NX5suOBmJjN0OHMVe8z2PhhlNY76nJ
bh5Cjf/aw1WAKGys3T3FaPY+QrtFYxnqvXepCtWBhC0kz9vT3Eyll1/K2GZet8flULbttql6a59T
KrofcVKZuBt/tnusxGwfjVIdqdlLry9CCtCe54aD05pC5PDu2UH+kvr+ucH+hMJBBiJ/+T64LDeJ
2FEbTb6LIqGAksD8qneWQCUUiaOB9P+b58HOGtNifBMjOOEyT/OHisncOma3cKn0qtwqugpI1IIH
UEWV/8RMFZ30GJ95QyFabgyiW3k4yTyzMYUvB573o2zcr3VZxj9iGWJcQc05G2Bo5KTfcV5jMWg2
2XczY8EVRgC1WoDAXdZ41/mQaWFwsatb5wB9JUlheFclcp310PSg+9gGp+uerIGlQ9NQWIDYiwoJ
DHhi7w1FfpyuU9/Nl6Y/9Jv5y6NToZkP1HVV6xlLWg4OTzHBdKehdNnxeWQaqseIs8Vr3ezCP87M
w+dDZj5pBLhO2Oh4xxx6RGyKTF0oTTecUwGIQvWUadtV18vOT4bzfGL+NB+yUflWjEq/m8fmUIBN
3Er74g6B0Lt4FgZyC5En3kVToPt6GZg8KyBfLNVFwO/iHE0HpTUoz5s+lW4N4rcfiKmk6V4HOy/+
YZwL+4ldpATSMg1W59Pzx6hnM+YWNUCVf75qSCpp12fxrz5ov2Iv2V6BnTX3Qc0ujlK0SHBz5M0V
gFqMXdv3tMr9BW81cbECv34UrrnPkem8l3pQ7jDS69ef3wrCHJBfB4nVLctnJym3c7/VRcouEOja
Ia62i0GtKS3LSfU30wGHtYmVTBzhj4+1azQLFq32rq+cHgm65Q87hEjUfEWXMGogbfg+euNxBFxU
Qt4YJbtvAi3h0beS7/ZgpTgF0WVV4S+QzOR1j9wu2bOrULoKnnNYsRnIno3aFqd2gNozncx1P3/2
PUimjl7e5wEmcd5FZMKnD2VtPJl+UBFr1FGIfx6ipd7F6v53vyeKYd/4ZFpbEROgsVZl1tcX7r/4
3tSIR3IvecjES+7zAIB+oMZE1XyOn0/weq4WltfrT4Vtede6tJ+w5kbaYiYFbozJD5yweGqUvMWt
3MMmmu7QtO0d9JVgPTe1MtEXvvDyk0OA4dVQvo6xkb93QQwTV8c1TcxfShSL8sHK3M9nNfYnbG2K
V/Zc4pQM/Ms/v1VTdEbplth9fgtI/mgGwaNJjPJad9XXDnX6xh9jlLtJD/IzS/846Ih0FkPrpJu/
nJiHzH1CpNiAEzGhRDOs+0UIyqS0A/+gy8G+Um61UxUrOYk0d65zV6tBb4oxtN8BuRr48wcVZQGG
p6w8UhgKL/2R+T3N4ZvqbXqy7MY8Ck1W16Ar2QxQYPbUEzS9il4pr+3Q57tQV9uFbIPkWPjuo3Vt
5eqpTUfgpCy/FarxyCLFeQZ2IXZdgWdNKoV8k6a/mwcYucT0E9TGGfeAFkVAES3jNIuO1KdV6yqs
jbcWZLIaB/0P3FWeHT+WryrmN+vO9csDjlflufAoXRpy1fmCuG81D+U2AnheV8bDxFuEygJRPWlx
b1y5daKlqlX5D+8yjySE5i1LhCQ3r9WjJ1XXxHaoo/QetW64zUM8pY7IKVjix+6wjNrC2NfFaOxT
7kSq6GMwfDren+kC9RId5XRuHjUf5vO/m/PZpiTin6JymFtdg1h2+Xm1+cKjRrkCchIX1MIq60br
EofUs4Z1oVFko0bHyNcolJMAsNOKe1HtRPTeNf3Xqe71J3ulJEb6vmh7ZW9VQK5xXURiArHhucyV
cM1cKc6jo4mdNgAm0RyZnfAA41Vh+sq9JKSxTCGMfmBrdw86c4DmuekGCZI6V955efnhU9tZbMDn
j74l4nWSKBtAgiF2Ilp9K9WguWWa2z7FWk2OfeqbD7VHtUMtim4x6uUffbqByW+NwJQbj6/hYqKc
ctYmmhIpR1bJ2p7KCeiSgzpJnZuady2Wh3BX8ErOtF+kuFcqrgLfes8G72knxqNMgmBDxKM+ktlE
I+YOR+Zd7EimA9aiD0nkYve7y+GCJxMNEcktM81Jg/e/PpsZRB9SxyM5VzZ9aa0rbyO1P4tIyf2v
bVu9OrGSorQrnxAUSW/RlOUCrQC/B7c6OIFl+Sh78g1Bo+pn5BfUnnvhN3csyHMhHXvPtFLndRqH
r1FZY+NiyPLRIB5c6fFoXmWrI54N+vZswBjG0NK8EZhJn3Dps3Fdz4w77+NiqVtciS3le+4gFUyj
7y2wCOJcOiHv1ii/BQkJcHC5bMBsv8dqxXIvGTh0IrZWdMB6hlQFaPytV4nqmidlsbIzizgtWBCe
6cr9Fo2wzlodxkkhAJdYfv8T/tDXsA3bdyWgIsKk1PNOVO6HHiII43ms31StO6Uu7HPFAwAeaxiC
qZisbCttqHdFXCWPeew8pFTivfD6/B2AjbqW2FgfkFBnC7P2WdSDZbWXLN6zAyzaUrsyy3iLxKi7
Uxya7jIRRH+NoLMOtjt6i7AIomKZBNFFBOrP0HMeQsuVdZk7/TueNR7VvKPJ8ixQ7ikga9Urh3ey
+fZ2HqZPzdxnQz8PA4WC3hZPg7F3DVxE+ltaTBoHUpSrXOj9geof41EF403NRUfFCS69dkPx4Cje
i0wzfwTsfbAv7/wHokOxzZMeV5iKqLYapZD+2/QKvbbbWWh1+IlGcv19IrTNZ0Ta6n7uAm6gbqOq
blZF9bCTMf4RSh4Ydgc6GwKRYRzUx3tf18l5Z261cuAav9eDeY6wC/pZ+86TizHQFzPwXJjWykCU
z2E2bBJ81UNV3pIiDvHKy4xvBr4EyfQlZUi/hXkBM6Ef5KK0oi8ZuanploWDHeTebm7arF3CJqif
pzcqVAVCblS4W+8hGYJVRfxvPw/jqdfT2HuvJBO2zQ5lCc/uGufU13lezzIzlIjYHct4lzV602Ac
gwMc0f49/OKEjfGus6Xes60MAK8ySDUgT7VWE/MHpJ5XnTzaKFlFiG9fvBoywHzoFGPcdpaslnEQ
e3dHo6BcAXNGJSvVJXNzPpG26lvculTVTl/FMQ3Kyt2t/n4ZqWl4E6vRl5DdUrjMjHbctGON/Gu6
4HwFLwuzZcrjvp375uuolnvSSoqk5xbB7egahExQ08+YLy5bqKSFVWJ3XLtiCxyrXOCtaOzhgxmT
S4+xxwOhXEcA8JcKUt+toZO7ilnqfcj0bvXC+KKMWLhZeOnuCOvbb6zYl3O/bKRcJyUpEkvJS9yF
tK1wAvMLPs/KqlH0dk9tjEVeuz6pIjN3BB9dqgqd4dLDjt0aQyMXoh2obZv6eHqGC+Y4/rphRUhi
nebvE34NtCoIm2ozn4gB7m0J+flQdI1DWqr6ta1U7eXP1hwayiO4Mp3mrEt8dUe4uWbg7tkOyItm
+yvFVvGMdHVr3HU67nWN70T3ajrEQw3F1fQpApiaY9FHdy+oT0yToCamVoKhwLlFSz23ynnViKJs
2wVKvvz9JZyzKwQL+GnO49oe/7fWY44bM98+lpXjAjnXrd1Y1pverMRkm5kCRJRgQt0S+1Vd2Xs6
xevS78s3PzTV9TjBZeeztc36M61bUOrT2UKN0ZmNw4sZYKARltXL3F32NgIFD6fS+UsYuBn41Zsq
yzK+ZAvxw1at+EKRf/hWfZs7WTJDe9CqiPLxMjuxaiQLRLb8xRmiANaj9w1XY5wDZOAg2lRf5nOm
ZBfAnw8mjJoma2Mc/S9KlK+YDarvXUoFX9nl1bUCOrWPHQzL7FQZ3r3O280jUhARVJCHbAzI1C7H
DKNIJLKP+UAOlRwg6YV9XWpTn+0dWuTk2Kso8eeQIXU+rLGgunX6lsVm+0lolvs5Yv6Wp6kHQsgo
V6YvBYhDt+DQiMNOX5j7RhjrKGl+aaI/IQxVDlpYK4cobdNN1WjmYxR4PBhDZX4PDbQTvD5+4QTx
wn4Q1o4+FHA51fSCUjt6kt3AjhJrhmvHnm1Z50P44SY5MXy+JDSxquyE5EMlJic8x7mnHRQB6Xf5
IasLoJGQoNZ1VRssZwECFk2u/BAsd8lo/YLj9JVckPdmahPUJQ0aRDW1jmrIw1Y5te2rEsLyaUMn
+oIMFqAVP9LheWv0HEIvOUT8xjTvLmAvb6u0Hfe9OTQnpu58HZqN/pKpRNGYWXnNP0H/b1fSqliM
h6J9yEiQ86HuZ5xaNmDg1aAjfiF03z1ST6vPZWKf5pONm7aPjFljsrksDoMfmH9kZNtyqDZpD6IS
EyHeVb4fL2M1MF9Sc4LcW0H0YqfATdxaajeBPgzMnGwSf9X1obsaekU7DVFSLGYT2KqSNhVpRLJ4
xvO3jLwBwrluy+59o8RescFYWHwMDkz71hbPwUgovM+gLARdKj/yougxPh6ts6l24briN75KQaJo
4JdfegSEF9cZvheT9W40ms52sIthPTfJkREJwITzqE5FN9OX2qCHwQCwMdCF/4gr0a37MuvW6UhW
cUl1jZZs8aq3PmW8quIrh9/a3Vm1qxRkMSULo0XoJdQnepV89Tz8I+ZP8dQ3Wq54ret30aqXMV+4
CFyOLPxGovR2Io9jJjahQUGbFHZ4D5B9XRLC9E2WEmlicrR2gjDMQs1Zz6ao9g+pSVJN8fT+w1M0
IrwqLrM64s1PwwMxGSBYPdbIrOBwQkMG/mmPMJ8YCdXjXdbrS7LD8cJ1IAgAIzAPiiLaFQns8aui
gpapwdRZI3+USjTGlkdzR/IIoTWWwo8IqCByVCQWczMRfvYoS41ZPjEuyL2LG9tPY5uTtl22ZCIx
fFKMg16TZinDNH6UMtW2ykj6Rg80SalBoK5KN62u81kZGh05L18C/pgGT4e83/t2VN6jeIwflGzV
62JQxXo+F8DYuUXF2+/RGFE0q1Qp9M3neOTkFzNHI6mh66iGS0p47E6G76SUZgHQcmp5ETQWYoiY
0QxsMqvC3zEzYPPX+OUNreKyVXOPQMLIciFSvHuYuMiTA5Vl0tQ3HzD+ORTpCPJx6gp6LCLqNF+N
wyiPeuKoVy2H+A9mULyO/JylU5rxw0lB2pIJQAHqQ7PAXj08WRNFKB+Tn5T5n1nU6fsm0hEbYcD+
UFgFP0LVfLX8ADqxFjgbpv16bXVT8ikO3WMKl/nFV5sVYV7r3S4Mcwf0qlzbU9Pp1WAB0QJnCd5W
dzdpbvOw1MEUQIBI3s5NQPWoox/c+i/UoSVfev6lSxJoFBQ1lL4bbkHoLEu+dAL1tlClv8eKVn+1
eiTY03g/hGCm1Hq1o3gSbnGs89Yc62rpxGD2dTtoFkXSNl9qvXnvbfD/KLKe+gbqGEryb7XuIDlz
W5bzlOGeo8ab7GPEsqmEwmvtA+4JngVlo5OnC9iEpuRxrKoRP8q+eATJaH9tvYAXthplHxbynUVR
oQPSKGJdCuBYmzoQybaRxU/Z95B7e31b5YVOGkkbCPgjuqgJWRw9CrXWUjbqm16Wl1goxepv//W/
/+//+d7/t/czA542eFn6X2mTXLMgrav/+ZuqaX/7r/yz/+nH//zNtqSqWQ7/maYmValLlfPfv96B
6TJc/i83Vd3UxoOMIIL1jD6+29g4BD5DGaWcQfeynwXJAjeM4+9lyWRg6CK/EWFjV1y0cics37sJ
SLPLJPGMbwHW4hG8uJ+U+pO00lz7OVS7YtOzAN9ovXYZozS9mvGQkhshh0g10GHu8vQyogYbj6i2
qhFueM3knBcVH43T5gu1r0kP1xGE/qF5CzQyDqVD/cIm0MeTGhUZ3DM3O39+Sjv01tm7Mhmu6haC
PYVtAyb3TMawGL+Mtu9f7bgJV7KnRsvBDFX23U+fbd+iV8z8ZcS2aw1vMT4FpWvssZcIt6lnkz5N
c+pyIDV8TTE86UHX/rID5TBWQ/wlCVH6J6gKJsnwS5bl1RLz5z8+jUHTvvR2xJpOL+JnozpmAd7R
Mdk91qG6xG6QJtQp/VrrOExjm/E8d+VO8W45WX6iANJ7xqeoXqc8nJv5ZJf4YhkKRJcZuzNSgg5q
cz8iV164wjk1sm22AIbDRWphurOdO1k9rKWTF4fPFggasUpkWqyMGMpkELibWn2xiCNCIuiiXep4
6qaK0T9j+eYJEX12o49GhIxZ+gWGGDV/Mb5ZmHq+ITnO9rWo1dX89hSGRnCnqm9kA/2LjbXsYn57
EosVEGCr6inski9FWN0xRaKqoh2Ddd23yQ18R/qcyTRc1kIZnmA2lGtV85EjKwgu2zJ+nimTmBaV
h7wtIHCGLS6VWfIKdyDeCYX8RsMy4M2Ik23n1v43twqwmyByNJJmGYON1fcGYrDEecaUpXM3RkMt
l6cVYO6lU3417fHiCt2aonn6E4FGDVZQW34t66NB7P1LYfbqxumxuVVb5N9h6LC3Kr271SjZ3gIo
sVN7myJDqTA1JdztyzbnbxfrjneaD2i8vVM0pP5n08zD+Ilq4eN8cu6PPIS0QYARQmLp3mk+WIHc
d4Qun353sTX1P0/OfW6sR2u3IjDkuY7xSE3PPxj2WC562RvozTiEabscQmoEYUXakeiPjuW3DyNm
f9joAd6QAs/RJf7MvauGD8+nlqcntLrybY3Ep1at+rgjLJH7xWKwFO2MapT6GC/cBY4zvI8UT+4S
PHsAx/x9WOI23//9rGX/ddIioqA6QIVN1Lmaagv9nyetoDRSbgrPP06V6sdAguJfxJ1hHvKuXyWe
C6Gk6kMiVWb/NDfH3vqZ575+nlsF9TttF8YvdZratzo3D9n0nThNgyPFTNbC0DrltR2Ldlt66Yjk
9+9XZCIbPq8IguKnaq8pnDB3sRhw/5vqrk+BMJWTETXNKgAtszJT1xkXc+d8erRHZT1Y5hrFObr+
SXngd2G3LiJQKe3kdOh1TvvZ9HLBfVXgPgGCxUJHYIEOLMYCCEiWLjzDRT4TWeJhIMPa+V5M2H9q
KimWRGO+sZxGPD57HAWUKcWybBhT+UhU2GR1a/eL30M8HM0cL1WuclSitcXGcoeNwLJxM+09dd10
G7Fq35EmTd6KstnO6BA/gxcQlEF/RBJpXP2MzPK//zs75j+/nGz+xppmGfir2aatGepf/s6xg54L
dnr84qiFOPQl7M4iKQdyU9k7G21QKCBmoG41+jqtcJAqVagYmz7tMNSsmieddIe71OIGBYRanjMo
/qimoJIkCiYtCTPaFXdDcUQY4a/mE1WgbC2WWW8WARxwDAF+X3LAKFbDrTM3xGt1amu/fW26Trs5
IjwUTSJftbHNTxFF3uCdGQNQZniKokpZxvNXdCw6iUUW7NTkj7jM+1XWdz8kFWcvpq1bJza3P4yR
mRfsvn2azuG8Z2xteHxbodcJBgWG+vGXT34XR9cS260V4Yj4VJDQXntFGr96jvhRTyYPufEWYif7
ZEyAmyi34zMk2cdcsqaSiH9OKUlT0Tnd5q6BIk+KW+JlThXA5nesLxgSsUeSTIC2KoCuYMU9RDH4
SUV/kNzA9c5mXQPn8qHzp7kUCtudKo8wdujtp6gDPLlMqwSlsMJS5t/fHqb419vDYrc6TQViuj+m
2+cf1i51o+k2yKbspQvwvfVCw3guZG5QDqPHa1x5jecgh4XjUoH+eVbo9nj2iN8VMgnZEufrIC3s
nxXMLr3X2x3/fnK+k7awy/R9FtjtgfVLdem7jjRl07t7HNzafdpg4csM3mqDtjAkco/fdunzp2ia
6aFschAweK0EIapHVclBY1sA7Fo8gVShcuKzL9LlwcLWb5WKqjh1o2tGi5RsImZ/n58zQywwqubf
QXC5l69TvT26s8Tce9KMz//+t+o4f/mtSqGp0rRVCXLGkf/y0PlxY3RVZSnc0bq97symP/Xtkl9z
cmqmhi/8n0UdQYmfdMOOa64KQDZo2dEU43O2smqbli/Ul8pFRv/nOaEYqyaDw9h3YXrUiipYUXuQ
IYNJqhv5CDY5ef9H39zUEcP36HfR3seT8Zuf5RSKa8lzHOLRpRCePJrTUsEFMbqmlA9q73TWTCuq
FbRSvWCdBzXBzEKqHmJoSUrbOG+ue4ntLvkadlm57mTm7tG+1De/xHBkBvzFATysuCInmIRya3Vf
A/ATW7NUo7fcDPfzGKsZkKqxOb04atcf006tVvOJf7069UDKCq8s13gfO80/YbPHlC2Mm0shxDUx
zPeAl8p7r/Zi4wxWBKSEN+c0CruHbM9m4Vb3WlYwc0XD4fdBB0mIc5+S8M7WqL8tLYBGES/jitA5
trfBKgIQfPOnrkISmhN9bT2ZkRkd/v0NY01bhH/YQthSSkMYwrI0XQVdq06P6T88hr1ldn2DAv4c
1pJQg08Ew5xqW327STGXtdtVDgX4OPcRTBrO8ydZgamlCscztPabmznLXMT1B74WFB20hfWk9YNz
70r2VvOIvCl/NHlXTqkajI1bTNZsYxPPv1eNMOB9REMCOiy4zp58SHPSrWeCgcgmiz4jxz+ShQR/
cAhCbm3+Irucrht3JChqdq+jo7Rn0Kc/jLzuXvEd8g6VD09OTCdDcOA7jOrwJ82s6KWSR9S9Q7Vw
icQiUNbNBRiaLFr1ZlQvCfUHJyQuxAcxgNPUl64xrPehBkvvdcpwg5DIFl8a4yFiQ3XIxS4gtfaH
nZrXRPZxICJqmsXE+Wqq/7Dfk+Zfn26LH6CaTEoU4Dumaf1lzgy1yC7bOk4eQpdiW6j6cIThMxzL
oIVw/eenuU/T+w3zL5iZ6eTc9XuEWkkIh/OZ0kI9plceQa4/ryeZSW0x1nfbCdulVQbavhGR9yb7
4KWtR1ztppa67K3UeS2isLzmbvqslJry6pXS3Lsm2dS5meNSvWH102zmpjldL0pKbT83p+s1jZtc
51a/+n09Je8upo+GKLiazEJnqYQ+D0eOeIMQ9Eabm3YTHkhgIY0Qmvc8H8xoHbcdgvvetyZonVxo
RBfP8yGz4/BcEaBZFOM4bP5yYm6qWt4Qs5G8bn1u3rwe+zfPpN4Z/g8WIFMztyHDZdTuHuamMQUe
S+w+Qoq+bqpWnOfuJK78vWW7uPApCbrUtsifWgRVSJLUn5igUQLgDF8knr8s12V05f3g7MrOrFGK
5NbVMp0a5qLRfkVNiBqz6849NcPLMI3GR+xYzyhx65Pt6cNjiNGfF6h/MG7gZMD9ceMWWmpJUEFF
84hy8DCiU0GscRGteCUR8Fq0nvywCwwAkBNrT6kRde/SOTv1ID5Ia1a71PWxv46TcZ8JaP8wrK0T
QEfrhH2WjecClD8ba9u5n78FEnz4dMtAAPgQkCpirbBuaqiYt3j0oRaK8dtna+qvVCXZsjsYlmah
MqwS/mnw+pMxDpQ5WHVFgEYEWINN64+pGSdlcMgS6QAeg+ZZkRXA8bUfruiP1ONk2bTCCB2Qncmy
b8hcEKXAhikWb//Dmlb71wfQkSjLbMPQVUOqpv3Ps6VoSr3IXLN/KKi2l+oIeNpCo2OL2rt/HhrK
l4L4hjezd+f3Hh8RkD5DyyPB0Q0dnh6FhzZ4OguMMl8R9cp2nl5p1xrOC+GIWw1o59Z3Y3kmxEuJ
cr7VSpf8nRyPo1uC4UvthsjvQDu3KUjLNH+vTazNdsJszp8ABLy6Y2sBl0aaH0wHNpfmf/hlqKr1
l3eHLU0NDQcSP9sWiFf+Oh2JJLIG1QnvTuJ6y8ZEH9ewQr5XwlG3nWfiQO1i/xiQX6dqKRJfR3Nc
2cikfqap9d1vMvlSRypJ9KQSh3AIq1MS4Bmq1U334hnvmhPb23CMcxDELbexkUOP1THcPrqRXFtT
S5UyvMz986dwLNeaxLN57opSioojSmlR8iPzEVEwbgRp3kU9eaTPfZ+H0PPPrX7tRjKCkNPPo0aA
Ordkc9d6FHER+J4fZlKvijhXvyQjge5cI33iF6SEPILCoMxSdWV2hr+Npjc2godwH8XwDy23DSg2
wlyFiqPYPTBR/HFwJ8rD3GSxra+A9k7aJMQNMRHjlaIMzlJJRu1JE9qp6AZcxHuq76s+Vy8tKudL
M31qhiBbGY4kjfHPJ8oIz+RIUXhLTydKJ9iJIj7LHMa8z7p7XYhk/IrfUFWo4TeWgsG6idToQHnb
sSJ/YSJ+P/w+4MceHzzcgczIJYBKrbPd6/JIrkW7ZtigX9My7bGFIxPhq0Wz15sS7k1nx8+jGDaV
O2lIrC7dQ6sNVnNT13t7ORCH27O81tdxU7qrAqmTpPYjyjawQU2Wy0V+TlusWdNQ5ue52XWZZLuI
lqBOwkQu6mQYn6pmCBeRZ4ojLh5Y5YGc+RBa+hSrYfFDsYyfpVeIZ4GF+TbQdNzUe2SyDmVaywFe
3etoBTs01i6GPUgJTiPys2PUTPo4xQlxDMh0/Cim5nwmcEKkDm7W49jjd9oCC6Ebhd3+Hh2wa6+U
sZQoPSuUu/NpwUbkbMeDctLSa8bvmBL5AdEcurpLHzS4SoxLLKfMc6IpBlmaqZ/Kj31Vhg0EKWfV
GxNSzSi1SxsV8RZxb3rUjcpkf2Yk/I9V7lEtqV8w8B++Uks3rAJNG5//H3NnsuQ4kmXZX0mJPbIx
QyFSWQuAs3Ew0mbbQGzEPM/4+j6ge0RkeGWnVNWqN3SSAGl0ElCovnfvuV0E+IzaD6lWXvyeSri0
hJ+t9MQWKZ3dAcRbm4NdUl1Ni5tdZbY23IOC5/9plx93rzv++ZKfu1Yjo1PAaX3ow6DaW2WhHycS
tNYJhGMntjzoPrlqHFQ7c/gSmp1KxXLNJc46V5OdupHUtAhvuXoaUfFtUYz1IIS/wmOU6c9Onvvv
J7r2XG7454muEFT9WWjaQkXFgW3nr0N3nRA4lGthfu+jC3AAtikvuULh1NeC/BCnRn9HOOCpmC+M
o6Voyxyn4Uafd0P305GDcJ92EVb6hLbv1kYTkAh5P5qJsk9t8K0QffuIIrQdHdtB/pHUGIfJKxF1
4jGZUEfY4aQe6pDFAP4Q/5TVYbwi/ilYh3qbP4mEX7/tPRSqJiiGQvv0Q1PcTTphRMHgAeiwp1tq
iuLO0vJwYRAetr5ujBvYhtLsKbs+bCW5BqyfBVRXgbZWWnVAeJGdE8nPzrQ2kuPoB6sMDWASyUdb
DYMTxfBuB7hBWUHM0+9HGbECHVprZekdgcRKR4GubzXFlVR7WsxscCeZK/sC6xJnbqy/FEF0Gltt
vJPhsRy02spdUaka0QyN4kA37zDVSxJhGvVLLOFrbCS9xxXMRCThuHKryoLTO6SsN7ysp9AlsmUz
EbMtNcZdpwXGHfNVEELo55EnhMXdvz80LMv45digFqnYpsKiGc+PwBD412MjS0KbDQE6CtyYFM7F
xbD4e5AwObV5FMy9S49kl8X1oWfV4oLVibMmMhw7JfH4x3JpBEe70BE/uddV0i+LJtUcLsJEw9yB
KL5YwfIqWMHUlDywnLk6mab5AVuuD2JVvT6IzYzhKojONMTlHc6ucSUNnnffS8r31fmiomaVRO92
pJ7qaplcQG1Y+4qJqAu3nwZAqL/98rxWlPZz1ejGXcPyaWubXbaMO6aklhpsWKQFj3zZ0jZXFD7Z
tYkQRJu8jYPH6/4y+YgLLF+k9FXDITIBU7UJKXc4yocD7lJjG9U2aYkD6eh5xCWwLmRzf72xmRt2
//T4+iSOjPXESbsNkHH5OV97bvLTU/06Sgn1nflAuN7EsXxPYY6gz/kpNTWZHVOxXV6PkmwU3bHE
/xEqQpBHVnXVVlYwJBUB1SK9C/VNK4aRmS6jTq/V91B1p6PcdeQ/zc9fd2OuPSxLO1oPijrexF3z
88ZQtGyhgTqkzcAGXc0LQmHnu2aLokp46Ni5Tk87CvTWCkCVdmcaWeOEQ9R+0WWRMch9VQOIsUlo
0R1EV5DNVp/syJBWtnVvQAq2mw87SKdXbypgdEYyrg4mdtE8gUNhQgq5n+UM4Tw3RON3kSr+EmH1
rRJ23gFJaHdHmRwGSVF3C+Cy7V2s9tUlQNI1b8M3xvXSr6TNQP/gVpqlzilN3zoXLMB+fdTLHMWs
Y7sji67eSaKyeZMm4ygC0nYc3YA7NaPnbDveltYgvZNzBfg2r9KncTIPgaqbe48ezel6kxXh2Qxa
bwexR7FQBYHRqcYGeDjsyx51y7aSmTGE1pUzonZ3vk40JRQemK4hA3OpJOsgg5SkTGxsVV25xCmJ
ptZDbdnBTabEzNyqoMnc0uKjWUZvE68m9Rb6P32NB1fayiZp9ldalNF7YplS/lleUVLIYaxVVkKo
L9R+BS8TZaRkGEdN15Cf1HV6EzdB5Qa6VpAZ0ppY6vOHIGrGY4y/hhzV+W5gGfvBRi4pacobzRcK
jtdfLcV55WqtZKzqSrIvTGPjG1vUiN3Lyrtcn+stHAwi0wou+ewy1uiPJRwkA8u4XD/7VWu/h6X/
bDKPf7Oy5GuG+7z6ZUe2PZfOl/thS4TILdHt2sFSW4aXJAjx0M2Ps7G2XAx9A1SDWj/8uaG7J2wN
anQtqTttiE3ea1QJQJsfX++pwzAsgaXQEq6G5ALbj4M9Tu1tbhvxJZKT5CInGwwM3fn6wEBytxtZ
D123t1KsOUqcx1tL0G4cEVatJartrxfZ07PX2JjKVWI+Xq+e8nwJvd6j/K8su6IfCRqZr6jXJ6+X
2TKJ+yVZvt4SJ5rl5rVSX0BgdUtvysLToDBqc1JEe6TPKvol1IkaywDMzCDpaZHiPS+AlDMp1i6V
pWluK2zpzvM+x1gVO43MCTWM9NuBTT9vuk89xBpyfTrrhukWG5dGtlJiSzdQuMsXUUj5ggxo9Ugi
Oh7gsozXVZamUMmC0SHgY3wf7a/Cq5Gc/3EjydT8HcCfCwT20811QxujSid01l7WDGaL3K+jrVnV
DT5FmCWq9jWOMfHeHRmlYRalN12gxxctSkMnyCbjTRBt4ajCbs7gTxGaQkRejB3UX2tQdxPmhR0C
nBIJoUQ6UzSQyeSEilbvro+vN6EIJwxnv2z/8SoaO4dMVhAtCes5hDC2z9O4v0h21h6I4zgGOO4u
ks9NJWmzDMViuJ/3uG5IjG5jqsCJro8G3RQ7xPnozOY9hGXxUtHKrmI2w/q6y3UDxCCV2u35+qCq
CKs0an2v+NNnhSxmI1FnkB0v74KjmG/QsaE7SklcDMIEP+wfG6738rRVNoExPl0fZXg6100CnJfA
rZZVO2r2FoVF6KYyOF3L1ku3UELt3Getdo4w5dOyj5Pl9bnrDUWiyk2CtF9LY8zrcO+S+qV51e76
knZ+HYrzbZO2+uHPpy69JCnn6zvoRBoe9DbZXve9PvXnh/nzFQGOj3U/yf/mA113rgvt5wf68/2u
HwqgV7378SH/xQf6shr51w8EQYtV9bVmP0hG6NY0raB/YcjZRfLID9VregmFsUipnzWjW8cYH010
X/upSSImtZXh9lnj7fBXpiuvl+WNLUXjs8TUDbF7+xpMgcoyhV6kbYTTSx1sDL+fn25QIJdYZ/CH
mRdC4DxnmNHfClkC284Q3kqDuvNgl+lrNw3BZyjiUyZH5ZOZoPP1pCC44Wqesnym+2u1eryIAgUg
NRLSSzlzd1LRX+KmHPbXR63mG6em10mhQDtaR34RfWNUv4goTSPXBjewQFhgL388VgjSJr+UPMyo
Ntdlj9IkzZhNaJna3lsS+r+2qCvHmB8O0zCjrmP3uhGVZHsfEn48wm08XZ+ieNS4hM6BU5z3b8UU
rMGfGYvr1rTty701wF+5bhWcZneqd399nx9vlnhwoNv8eN096xQABjDEN9eNfZ4pa1tH3I/hnVF7
LDDuIDyTk8CEP+6XzyV9p6o1nsqBti/M1YDCNXtFnS0vfKPvt9eHDebmKayYHBlZekpTO0KZyKsz
OHMrQxvI8JhfpdYlYmMtO0/l4Ka9kW/yDJqBPpjlqqrb8hIwK2V9rWYvrS7u7R4Sl9O/eypZLU5v
lkjekExZQDtcZNr6pQwSosia0NtLgRKh2LayDR3V4mTKkbaoRA0ab8AYWofZLpbKbHe99+fNn89p
xDcqnhzsUA62B9F1ySL2RfCBMIju3Qcm7XAhK5QBSqyqy4HOp4EgNy9OykDLoLSPQk2YWKm9RGiK
Fh7iWkl+7jH50g5QfH1z3T/op+JEanxxqgLpQZUac3t9Cl1NczNFlkkflQAJeSofrjflO36o8CFL
ByYnXWfuzGly+yKyLtfNUtDtjLYtNxQLyk09kXUweZm0ygGxnLQqUE6SWskntNiXQtN3MAM62G6/
b7ve6xHAFl54oufakSU0BZRled1IjQKRMUqJP3aX/VJwsck/6wyHqNuAddyZeBV2BUqoHWpi5kR+
7rtSb1c3UufH24yUml/vXbdSjYm2/2W/HKZJ0G2sktk0QtTuJUnypToHYBkplQm5z+0NvLZyheP4
tstirg3WpJyuN7aalCevQgJbKKcEJ9OASe6UlATJSJkfrwWylcesWBnWAu7GMafW85lwh2Gqei2A
6zksgptLMFY6waJBd9OwRNuHtZGvjNAo7qyK3ybrU2Nva8W3LcX5sSsMVnimXjq5xwWGq4T6mLWo
nBHEiXMPGWpbmJJ1Y9KLv7ney5tOdWSauYuhG38+N6VRXzl/7vPr40D6kNoGZfnYfXcFGAhSmj6Q
/g9OqFnBPfabYKVrXblX26Zd//tVrvHXRa6NQFA2DJleuy50Wn7mL3qMFmpeksgYGdOyCT6VKDhZ
gD8WFbExB0nF45npR0mKm6MRLBMa31OL5VYl6eLsM41o6oWWG/XJYtSkX2Ajj5Tz5jyqkjO2JSsP
zS4XuW31m6Gr12GRmZeUb/THd9vlR+qdZ+wKwWdhFFjTrJRxsPe+JMJBerlEKCVlRyVfG9WgoDQP
u3Ppk1Iv6oskGyq5gwWZ3FFQ7yGXqYtk0sqVBaIS76sP4adTtUNURp+tiA517OmnINK0ZWa0Fvkg
uJ8SOd5cv83/8xfxZX0VY37kxViFftD88vA/D3er+/+YX/HHHn/d/z83y8vy3+6w/sqPb+lX/etO
f3lT/uzPj7V4a97+8mCZNWEzntuvarx81W3S/K4enff8727829f1Xe7H4usfv33kbdbM74YTIPvt
56ZZbKoa6Lj+UKfO7/9z4/wf+Mdvj29N+PGW/c3l8/yXl3291Q16VPXvukERzrZloesW6Pff/tZ/
/b5Fp5XOysWgqTn3GbK8aoJ//KYrf7dlWDFAeU3qM8jFfvtbnZOf/XOTrAr2F8wrBZt+/9/f/qj7
/fi9/rWWVv+rHMVSFcPWVcuA9gHDxJR/ba02haT6/aApjg03uGoxVJ695g1iENKwRU12iYye4U42
WddtTqu0uNjhCUvF0gvUhaFBRJoxVD7dZBZKorrPyketeDRGFGIPMt658rZtykWEJCxzwP/gLxwF
67sPYR39YW95F0P5UdX6Hx2h/+sD8C8H9b86zv9/PEItftP/9xF6yLPmC4Rzlf/l+Jxf9OP4VOW/
a0KRbVkxQetyPP5xeAoOXNrusmxRJpR1ToTfD0/t74Yu04u3OWy4ozLm/nl4Iv+SdZtasaLpHL7/
k8NTsVT+yj/VrzlAUdPptsIihE/C2TO3Jv9JqOE1XZ/MYkmXdI87qc6ZwWGyzehFyU8d9QbVMmH7
WhvTMx8zvd2IoDjbiUEXCUEY6GdiHA6lFtaOyZSh4Gxwo1LOXVKmgXZnD3IBetvEDuJHNCQFoqu4
fRCxZCzDLgKXKYVPAm11S93NwZX40LSj5fYNAHxtzI6TVJqsCvS7FjMbxHSlRWDEEp4aDI3b4qFM
tG1qlsiALComafTcpIVw2w5EkxHfmtlw7ur0y7Yh8/XelHBJsPdAZjyHhiDkxPwt8WmzJZnO6jnd
WQN9YsPGdBuK/CWrX4aQmkQyRQ6zUt3JcPwJP8X7F4sXwivfKIBTyKueKXLe1ckmCtMXP0Amr9Jk
H5iHgu+P/IVIo+4loNPijOVINgsS/sjM6dcYSXCThOmT32Teo1x6nTswNTjhm6Pxnjb1oYH6TuRj
dgfSlXpkfR+E8atUZQ+lLbPUrF580tBdKvPtQkc+5Zi6hDnwXh9DpgCGbTr2hFehZtGrj+oD3APF
GRoPDXJdRycSQhayrQEdZ2QhEZaWfTqQqSnhkaKDQ9hhJ17Gxi5WxPpeFAQXzoSoz3y3zGhYwF/R
FqVRuENeNPwwOj67oBYLJbxI7KV0ggKlUa9agMM4LPCmJVoOngk60iAkNx0ZmSbrLWzihWzUh0AQ
uejr8SoT+BhtgihXoZFh/TYh5HvJRzA9mSE+Lr+8DeOCmPJeKSDlDJ9a793UzRQ7ETjL2jTalRpC
WekgxWy1/BRV0KQS/WuSlHQ5pd4T0vNDFgyrOsUUrwbxUtemZ9vMsEZiZhuTpzSaU5S8fJv7sb8N
9G9Die2diPNsMxGUind06aNJWrWW/WaZ6YFiEvFm3uNQw9qSzYZ4ZO1kN5TienlwQSl/dmZaoQH1
EQ7FzUNJJuhAicnpEow7pZY9TzXWl2C4z+PYRZ9xpMv+RGdlI2TIQ+N0sAfvTSPTYiynB1MH7wFG
YadFOesnHc6e3t60mRS79aiC3NRucI1t1QnGDNV11zOVjw6jy6BkL5JplU5STOhNmM/7NFSqxrgp
yuRZQBKDq52+6eahtAnVS2u9WfikADmyRKIVH6ZLJvzk0U7nB4LNDg+AVvvgjuarHKi3Vcy3GeqF
tmkK8d5z/C8b/ClRQ/W0ps5h9zcKCi4YloMCI13HBxKH1E1ppH8JnWJA8DCVgsJuSXJZYN0EeXuj
A1+qMKq34crm3KG1+kRDsXVi7wWk2jc2s9AJS5wGQbLu6v4hssotmhK6B31D1GmpLDLTvFVmf8Sk
cmDXsfkZjx+1TsB42NR3UtodxQhPZeS/gb1M6fiqxuFOh63rMFWgXwmSOHziy2tSxW3Kiv5h0m2V
wXpH5LtEGP6WZuaEAEl9I1cpWdjQK92+qly1t+6LwHOVnqOa4nu8CFJlZyREENr1Cbf5kwkt1gYP
2u5tUCKyKu0MeViJzl81VrazDG9p0c9T+nwzYBUUtk9W8TEfwazB36RTuCx9f6VP1UJY0XpkuiBp
+tLo6gU/H5GrNfnouLSpMMT2wlfHTV/cqua4oCjxEEIsLELULsBGdPJMVAnompdtCZt31UePqkg6
NPgai02gybthwuLLK5VeX+LwIvjIWBhVwIoroow0e97PEdFk9EDcRjop8YOpvej6uImzam2hVOPv
6+j9IlgJcrYbA/m2RE2dGWu1Bdtu9OGxhUlJyXGRhfYu98Smk1XkRFtdDBsvGql/5TdRZ67kJNvo
BeNbpq8aJujzd9IWreMHiEuxKwP9AotVux4BjZVSree3s+gS+W0GFaIhfR3HIWfMqa0r4tmMfTLr
tTKaZoS42N23h2wbY4Uf3xZ+sNRH/8JpvsDzt0Hkuh2J/LI1a0uP1skZzKxuF5CykGTypqLgX8Vc
QAp/NQXJ9dvyBBaDUiF2ne9WCt7avD9KPi7c5w7Juj9Mjuz7D3JMorQgBh3/+WB6d0NRr/3WXIvo
qc+ifVz2q/l7jWo2Uxebv+fRxgjaUuetjYXQsa0BvyN8BmvSKR9Ile2sTUHFwWxQo8SKelPKDe3U
4iPIE9+x4vwWkewxyJQbXbPXVVTinvmcKAiSq1kafe6MUnLw42dMm5ugqg4lI5HKBVIYxYSNt33A
Afas9f2DljSv82MSUZ4Tc7wl1erkmdpTkUt3/CquUVFbadIDiohbHehdLPuXpk5vq6S8gW/HFXKP
Kerok/81mbSKyG6Si/EB2d+xULWdDQtmLJLbqpN3KXT6IMhuh6F7GIV/HzOIJhpy+aZh1uu9qCH7
Td0DqXUYFYK9b8EJM+HD+FjNyRnetgaCROVJVryDOrxXJodYI69FWL82Y/Jue80Cme3CV/zzsOrU
6Dkj7qkIHcvqLkiPbsiJdUdtuGi8B8yqOw3LUB1LR+MDi99yauu1MoyuoshIhmscNILkVZ35DB3e
ahnpmdvWOgAHevvIOksQmsR77c2kP4zpThfRWq3bS6eFpZtzSlfaUtaTNbKo9dzbola/m6LuMvk6
g6j/iBtjaTb9ktCFlafIGJCAjFT9cvRDF2oXFrOTPGVfMm0EyAOROGYF6t5yfNP1/pI0x7Cg2RYH
T3TRXqqa4OQ+lG9T+TkoFk3c3JQS8KSyQRWyyA9+Me64VF9Sa3gaBU1izhlTqRc0j748DrvUz9Hf
KbelNtBZR7nqmrQmm4YJh6kchKW+J+XwjQiYBDckZcX0aFXBU2wnu1RvXxNdIfzVsX1p32vZIcwJ
/8UwgEC/3ttE1igc3EE/rq163FSFv9RLaVF19TGawKb2N6H9pjbrZjp4KiMs/kmTwgFhm3k522by
m2aULiPI0Uqednop1gk1J6Y2g+vD6S6t7NBaHNZW6IOPaB/nFb+bdMN3TPp5mbwLrSPZ1hXKDWpN
EIMhXKn2rpbIcpGnZzQk214FdssEZitZdKuCTZWMwKu1d52wxzhS7xuAquF8zlHwZWYc4Yjj4kh6
yiUMVCbIAiuVj0LH1zVXR63laCkpEZIVv5fFQ49lWpkjFc3+xDA+mXDR4P76lroMvfjZD+yNXxcn
G19/XdT72rvo6ZvW18oCd+2DUoUXkvpux8rcRBY+kYBvD56KXCvYKrUb8myOkiKO4xSD4TO3UnPH
ZWyfhsNDUCIp0vm5JTiSNMYT7yGppYcc9yJYrzMZUowu33Ug3fWKshgTcqADa29H1gMDyF3iM9u2
hq1Z+K6pzpB1FCb2+KQKkKJqstKDaUsH85Mm0+3QM3ZMOhBH/5j0cYQdBFNmUXywWJG3Yam+9SFT
SKMpTHea01nHeK3U96pnkb6KKJC8gJxkz2APbp9t4lyBJ8IfYe3TKD7U7blvNzBRP4OxzJa00zDy
47RGja+vco/LcF0aq2ZQnSECr9do3lZBglpRUpw/pJGYB0+uNplvnGWPvfKcmOjSmwhZKS6DUY1M
OjBqcAYOTgAFKaJ1wZwbI3CVkfgYTuRjl+putJnrSEO4My3ijn0LBm/ZMtdBAuLXbbiQKiE59gxA
k8r90AG0sc1Zkh9UxMdBEO2Mcs/EusdJEAPiK4ZpQc9cWSDi4Q8Ql1BkexwEe4q/M3Sr093JONGU
fmkp5dbpbEPBTO2o1cMwBonDEtQGEaItoSZ7rkGbVTf6hxpVUFpwijRZesxyEXCdMcWK9MhNHsUO
eKVlldfjQpa8aj+XJgMtPA4TVQmh047RlYo2uZUhmyuWncUFuZFY2wQhuaYASJDOlqtQY44um8xz
Gmr1YPecBlnLjMOFtywv5az+qA1jrZGtPnlRdmxiTtaga1+qyaSkp1bT2uZnjmQxbgRiayqEJQno
OJUiOzkMLT162XCDtNaWxAw4CSIlPMj5arA67JIUEd2Jsy15VzXYkNMoK6sOWxhHX6eWj5GnfYNy
+5I9OVpgt5ybni0DH5af1LBuJwtMRS5NmJvwj+/jxs9mZ5iCPoJRKpoTXfKh6Nym+Q7x8bpVAO+8
twEh8D8h8K+zlHVBZ2ZlWX7O74v4yOoxuQ7msIEyETssSkIYc4SCqUiMmZ8HXG6hzbppqZtUmQlK
1hhDqwG5pT4mm6Iy0qXlpcxnLPSU0MgXek5XKRoiHEyaep90Jo0i/q+LKoe1UHY9XsiLWZTxA948
5s8mnR1jqnUENEq1MtIxXo1orxaAeyNUkhD902wEmRFNjZva79IMs9U088ur25tE1PVO1PT1IfQI
DnXQj6bOsShlvbk05oC0xIo4hvzxnFuJt0AFFzmJH8L47+E/4jzjR/CQy9b9MuS0Uaw42Reh1y+1
PP7E5xgvDOgtQpmabQwiY4P5gYZKPGGpOtupPCyIdYsXvm2zXlJY6MX+w9RRTdA6yUn7VKM+YLN4
VCHdioZYJVtu1rLpNy4rQu02CgI30KRw0xh6vfWqbaxOrKoYgJCUkNQL+xw1nkPqQr3WrXWWitpt
04j8oT57azuMvFPcOxaXU377hIg1PH7MK78BAyseuSudCLunqrUezUL76rooeNMDzC6evQ28anCb
oUV247FALRWu9taQQ5KKwxGmbvjFmDqe+DUylj72qmy3JgbkXYU8f1dV9c97hRCQMBXQHjWcXXOS
k1Uz01FGvXaQN6u49XJv30lUAwh2GG/SMbvVNNiUej6kQEaoq3g+XkUjq1YAUSnT576yCuoYo0Fy
a6ZC3XIcY3nW8vciAU1n2UdDRrFjp1zHzPiDtkX+6MNjJO/6FHBs7rpBZ0AbZYPI2IoiJRbKU2zT
jSttrXSu0SNUtKaNGEkfGLVqTyMlWtD4/fAnpHlSxOQjh7KbwpB0INHZN+MU4JnR9RVoI+1gKrT1
WXERG5x6RM+XgEKy8nmwdbT4fvmAi7I4C/WLFg+Q4BzAa82YsWmGvqTow8rG1EqXrxXxwFOvFiaq
7eAjsxP7xTCwaTbkl5Tq5Nbd9AipZztOAOHhNaF6SwJWKN4uK+MN9rg5OFEwEwAYl9evJheHPETQ
W65LOXkNCjJHWWXKcfpap8ljoYc7Tu9VDko+VwFMxLZy7kEiNpWM7jw5xF13GAPwlFplbKxMQncO
i1PfCRNanI3RrJ6l2mXqr1KrYH5giJGmGQAfNTc2ecUbyNHaaGYqggmyb8wIuJM+PEvahSZF5Kj+
IqFmxlXn/O02WRR0gRkFqSR7FUnATgdNcMZUMJllyonQLR330IMkZ2JIATtFTP1kb8zXshcrwsK+
JTt/FYP2VE+HcEKx3n3ScP+siuqZCwepTMYW+NS2rJI7WMvd6L3C2o9oR0YuqSSlI40+76r69940
nCQv28MO3ftRix4t7+8lygvu0MgJjkZCBJTxkA7pe2qoa9WYlmj351Flba7omlKMWnqZt8N79kQk
XiJF3xAXjzr6CRAQOylrP1s9OshRBkmM1B/EtxdGkw2RhK9+hILWqzE5k5Tp2FXw3Sda7XBRPYeW
dz//q3l4DTBRJMlZz8N3U2P6xrznUEG3cJpSIaCBc9yNQzBzVrKvjZrZ0noyHJxpq5S1p0HT0Cne
i4K9AE08p+FCKNVDL2f7prXuKcTc2ZK16hV9XTX2QRintOessSOjdtLK//YEq+Yo+sh7nUCzrHT0
aaLe33Bmhxw9OcpfoOFqSjpIYFBMjcZm6VfBuzoZ27BmIex78as/9ItcoCGa+BRwFBKoOiOJJOk2
lSFs2/IDULYJWbpY1hPfCcmohVtl3b0E6ofmY6ExNw6wP9cYEQhPXWpTFbhhWa4ri4BuWWFWrCd3
E2HjnRzeQXx5GLtggQucSQ0/Rk8KIlb6dy3xlvP/1LKz2zis4FxWz31SbSTf/lRG8yXlx3fjTNq1
ls6KnUKnKu6HStp1fFVtydkhAN9ZOaW9vAMoJoHq0jfgTc9wtCbUoL6tbsxSWpo9Fak6TfeUCD7s
nP/SWATvfW8sE3X8ttij6/luMsNchZCtc6Qj830xoTEQkWudxsFfQfHNKvMsi5SBB9ALur/AwTC8
0XERRrp4W4i6P0wC2QZgbSLrtyAiLpCfl2jkl6CuD7NMxzPMY5NVu7gVi4rE41AOkbjxWTPVP0aS
FVI+PsdC2yiESxIjSvdzI8TktDriZj4oHJ5dp/GXe8SUjcGn9qh3OEXRbYBQ3UcGo2V/QDglIXhC
DwvPh6tJsAmgs4IQNl07Nbd1xpGaMEpqvbWQ46emIbheTyh3D6epKp99maMsk+Cf5do5hkDCH5lr
/cK+a32+HE+RQHvJ1n0VsTgZEmsuvpsbcO+SyJCjw8Cj4oJXwGQNlhc7SQzvoMsiZn8KH5XXEOKe
uJ3+4ZvWqoBCTznXKUexknRsvkrvQPkBWqDwXZnlQgqBsnGYbsaAxC9jMI6IjJ/HOv5Gc+cvNS17
HOTkRD1tHUHWV3e9En+rFgRlqTuUfPFACL6JGiIgw7QXpFBvG3LQaSAzzuBVKeVKXyj2l9aGtADK
7NYSwXv9noI8VkglLynwBlL47g/iGM5o8GZ6VNQC+r/TVXjsI2uVc3FobAB6kr0r2+w19NWzJqQl
wIVlaXCcjmb8XpMZisC9O6CJYBDocTcmEQEMJDoRjM4PaowXyg3Q/ZM9Mo0jWLM7aINnrod3qMG3
bduuEmCC2cSYJudvQMOdimN6mGizgNJ9RgocruU2fv/OJa7lE4sCoH6IDc84hleQgDIUPnz3fq2e
hW4OjoI1xZnaF0s8lk9KNudgseTo0z5fMF1J6CGEn0k7YJWQ3IHQm8Tzb6pZujP1j3plHQdyYWuP
dfogLJYpWn6rsZKE3P9oUVAoQxucXPbaUAgdJGDeKXzuIaoQMeXGsmqmu6nO7vRW24S5xUWEUzzz
lnkufXQNR+9IorZW9m6Lkby0wkMTpbuwk0i4D8N3qrypxnrF0vrHLvgw2ypeWTWDsdab9x4EWE+p
tx0CYgpnARqxsnSuCfeGQoLq/Tjqx7zP77qA+INaWpLKun7z8eWAbtmUlCJgTj3mebLUPHM7H7K5
6r+Dw6IJy+VyMDpXjOSnl9ax0Mxt4Yv7sNLX8+Ub9tJBD41NT+IZYzzzAcGIiTA0tduF4eeIyyjc
yrxV6Ge3Y6DBeWsOJlweB1oTA4E/PjEd5pzEXtq39fNQap+ZjCAmLTl6ybXuMusSqtMtEfEJxUmR
0BUyVlnT0kJbeLBG1llpbAyJD2qIeaDWQ0gO1BEdnfoOlSwWWMqSQ/8k+XK86Lp4X0XmvRn5PYHE
HkktWYBOPiHKZIptRx/qdFNH8doAw3oL2BjGIoJwiGCuNGUyAl9tUdtUdbr/y96ZLEeOZMn2V/IH
EIJ52Po8ks552EAYDAZmmAEwwAB8/TuemfUqsqqrW6oXLb3oRZVIJjMYpDscsHtV9SifzTUoBMzL
Nv32nMq+fpdN/09Y/pfWh8D6z4Tlhy9Qxx9/FZX5A3+Kys43LDeOH+IqwPYQ+XzlT9ND+I1/dkzT
QWsG3hXix/mbrOx/Y8g3ravgDI0zCPlDf5OV7W+2Q2Q/ws1jX3P7/5brIfrd9PP3VBTFvG7gBldV
+a9qco45sq0zbu1hocYai7qXoKxABpMiqn7adZ6sMdFXd0XSWK9hUFgH1ffTuTOHYR97Qmymuc3X
ce/4B6Kw9NQ2g/9pA/5fZxUu+9WYW3a06OG+X7BByju/McHlhhyQwF5M5o1TVOKW2IjnYSvv5h+g
YtyDzigQxMiVnJvMErum98M1r+54YCQB5OO4LzGDz5Nv8ShyPDy1oMdb72UqjBYSdgd2oKfMPc4y
Yp8S866+ksKGJmp3Y2n2d7NfDZj5R7qoQh/8hMU4OvpGvgmqOTpaVavW0dBmqyxui3Vml2JP3ytm
4QEZ+C0rUo+QVmg3KxvtFR5z4+jXCnvpxqJHizwmvVgk+bJ8x56JoAU4dWz9ofoO5n54aAuYlcnQ
zD/HigkhhDC9FaZYN/DP+gT1lvgoNWwTVr01D7F2l3VVy47Qp6LJg466CPPEPJRxw704TIL9qOos
J1GsZgjpbnLRpkXcBpzjMZsG42ejBHHh1FPPJVvL75Eti1VVRhHLki59LE0/gx02BMFdz1p/0xIU
ffb1VGYrgtOtYBxT0VU+D1S/zGLb7TfJWLC7LspMH2AKtF9xbj+BATbPHp3d3KatAou2WX+YwdA+
xrKNHSxtRbhSqUvsUdAkk9g2OpcwNAeMDsB6vbDGXG2xGqK4oh71eGjSLl7J0s1+6qBXOLmU2Ksk
kU+l4aOXmY5ZnMj4hHdB5jkvrAyDjz7KC27UCR5lOBrrPpJIpWbM7VxbwxKslfNWZr11cqB2Pas2
Kx6AruXDivIc5PR48NWHw+Lglu5bA+z10HuH0QYIseBhQklK6sT9a9Ta48nyOvA8yilaOlvwLRhV
iSTejADMWls95CaQds9EjEaBHIsFFvbyM6OCZ1WOKuJ4jDQWpBUjpejne0ls8qR4+RZNWqufUBdB
hbn1sFZ0VR3iVMptV1os1eyIRxdKMVtrB64ry8IAGrCB7zExG4raEgM9gSWQAHa2GWc0zWFkNaNi
BXCtBx1HwZdH3VZrXMPGYnwbvVpd5mpk7WS0hWOziqx8CobrZJ+Bx2F5Xd2CA9nmiQ1SiCYT+W4Y
nXG0yeG8VJZmkPBnWEmEXRhJfceLX5u5KJCBPIU4pNKy6NYjO26epaKt11Wd568ZiuSNjT2Y36XK
zZYqwz4Lj/6gu9fy97+6CPRnjpqERui0wy4fC/UjY3OYUz2URqeAC+zT1aN8HhzaoFZU9lQoLUj4
l2SOxFFkKW1jrecekpDZeNXObfLIFp94Dp0DY7vEwWjehIPffo8GDQOywfRQL3CFVofSMOW4bOiX
eMpnK3pv+QTAhYflCJI+LFHZey+NPhy4Fz3emQTbZiUJrbEgbi1vFUvypAvyZdVJ2Xb70OWRcSHX
NZ0ooQNACXllEaALwVEoO7g3bk/4wx63ZjGyes+BQ2vKOrZZZbYPM/nUZcMd+5TjGafTqAkgxLfd
h5jKMFl6DeQZzoKRBfgEYswT7XO6X7gJkpJnug2/lpPGtGPmAByUz+506FBmTVAJh6h2+GmSoBvO
XXQts3G5MG6QxItz7GU9bn5hc06dzXC8df2pvOvjIviA/hbvnDZs+ehrKbZOWZlPnQS/B0R1fiHL
SeTfnqPsXlpW8OCmVSDwdrbJA7mUYB3xb+9Ea01vSE4ccRr2vCJtuDHjdGJPDGNwmApOj/HYfRY6
SR661DX2mLO6bYNLyGU6RAXmqVEuQ0eCDiEeHd3T9giEm+3NKvYz8cwsau+ubP1x0Qt0/rGhbyro
ipGgupG+GHhq8HXAhqAlnD3KxpJGueUd0c4ib9W1t7WefGftIJdfdBa4b6Eb28eWm/JjIUb3dsA1
eyPnwF7GlETgevHh/qcxK1rBc/1JJ1Q4EOls3J+wQlN2/8gbrBCDmCWYcv07Z8yqWxkIs1jzlWZd
McsgCvM5KYANAG7PhitsLi2E3FQVGNIFTGIs/HM/2DSRuN1RAJRZ1mMAmD+i6nSVDPTi4GCgr2l0
hulnYaALRCyuqWE06vuhbeq90kLtORn3E8EiwVXszsGAdYul/Ur3QOaDrJPT0pZYoX2vGSge6Ryf
Yp8+clapyJqXCbB7v5pziUupxCz96Hqt4vgOZ+utJT7CdGaJ18Az1IbqU1YAtTk/GP58hS4MhVut
ai9rqWC0+Y2wHdsreiqCY4ad92pGG1O9LgmerWn1c9kqs0VHnPGIClBRNM77SgOzXtQpKrFRNs5u
5K0b4RLYrKeYE6vllNiDt4hn33zsak66Kx6LbK5ZnWs2oYYKFk5vJvtERO4zUg9n70g12Iha7zEw
caUs/bwb7sj3RWtLQMiflIVkUbWtt0bUrJ4DeBHYy/Vwzm3HfKi6me1Plrdb7p1+ueAmnNzZU5bt
fCrK9hzWaggAjXEamlifEkW6qTfKCJVeNy+FUvzdkvOMt+Q/zPepdCilDGfc0hjhDiSN7Wcnm52L
oa+fwpoKv2WfoWQVqYGvwgnlktylCywgtl6GWg6fdCNA481E+nOuR3sturJ5p/WgWcWZJgUc5P7a
UGXyhZHserszv3PziO+rWlJMKoJgFXhZsOuT4EVYNikAP4MFYXvuFwBs/4QFqQgXfl/pt6m0XAiL
rX4tGqPZBoUu7ps4wa+Qh+wlwnYm9p5U0nfwscT92uFA5ZExgye3jCRrUdG3zS73sA3V0TQ+9ZXD
4Ua4vJqyLaW5pVuiZ1yELUVfTJ9nu7YFWL528iFYl6NOfvqki5aWhxywYQms85XTXSejMHDZijdd
f2vTC3Lg2YobJpr0wAdjnunbY32YFop9fNXZD01oeYtuyPsPsofltsdUzGw1yI+YlEC7xCtSu8uE
5ScHxMxcEza1fwi7y/ZJkyYRh7M6SFZWFfpn7v2wkNPcuDPmiLqfKM4uJSmShwoDGGFWB+KaPxEy
FlmwnRIruo2qOn6hPF3ccUqW7wN78C8QT3LtyTTkTjT1QILIwEXBxD7j6m4BD4O2oiFfV3SBLdw4
9G9b5SDYQLroMyyJlrsBROIuzSgu0pWYsxQ3YGfX957RdF+tasWB5XwNZLabkmOaMmJi5Up1tEDW
bO+5ZOy3uVQ18lkDpjX1ymYrwqLf5g40VTq2xXPUWf6WPHrOB3kodhL3/roiX7xyZ3/gY9u9VYCT
l4S/vB3NVumeigpz03HzXDokWQGZVOmFMHzPtshJEXFsoopZaowHHgnhVlSOt/ZizvkCRMIC7DJ9
1CzHKFXW1p3J533lUbmLr19Ma2GE4tA4qAhUARmnDC4cIYSm2YCamb+XVhOdYw7HxAjGfsenfcIa
JlhuVr6dHkPpWfvEZIukCQfAGvRNvRONdJ8a3uyTpQanWoCz7NeqHPpbVcXxUelg2Es9i03dmc6N
0Qz2uZkn+gfGrlFbycKcb+mGzz7PmK1lEFQn+yzOniENOtFgLNzQEuycbVbDS51IKtnY3r319ZBv
zbyMb+uZxBrVpuwyJXh9koS9856npG1qPwc5WZbze8b9cevlhn6nBye7IyuFnxSItmYvwJJ3WFRV
2d0rg2s5q+J57XuSpjEhx50TFflN2hOYkRFanJFFPkX0gcw33G6bj8o1JoKd1+yokKILFnQPGT8H
pMoD0nL3KWJdrVquloMnaLAkbjmq78CBxY+Ue+fKn1kH5SH9zNAM5gvlSuN6mNo6Zs2kXHcltRtv
5rlMUE1igRaSRz2LKyMQcsFjTB20ui5Q3GC8B0NrbXiu4lWujUQuKkrkE1bonkFBkYPdPhg9eCpB
K3eOyNMt5wr6x3oX/JsI5cWCwXMEEizWcRvGnFolS1H6MAWeuTiPH7glfSFVlbsg6d4biTl4Gtpk
23DCOXEMwH2UW98RvapT6rbRGfGb5zOr8rfcd4q9iuiI69v0q+vYrdd6wuEo32arV0y29plS3ft2
gCTu0jkSyubWtIjmtfzWte9tAyYHO/dIBACkWzimtHee1WVntj7qlYu6OSbdNN6nRdzuhLb0q98w
q3EutDgbVdRlvlV54lOVJaI7YNMTNLMaoYvhtvAXSTJd8WSGX9rEEfH/1eag70aOlwh2NlzP4orP
8KbrPbTkw3kFEcHA5JVZF7oNQfNXCXtBdxcJJF50VKreR+n3r5QLWPBO4a/OBIbQDBP5UivLPnsN
PiIDXgA2YeAML8KcnE1eyvDGGUoGl97I9VIbIM56oHyYHtpQ+auic9otFZAZo5hBUDGF4Y+Tp/8Q
cWTe2SXMCLb0EiBzSTE45QIjcWlIiWAepic+J7ZNMF3gQWgs53UciPo2ef2Vq2x4q2KHR0HTqV3Y
BvmrU8VcXd0Ypmd3TqRcSBB3X35IvdTaRPr3ltMsaVnwApNtZGErw1uO3AkOGJ97qnTmBCZkLwds
4Fb55HlTdBNzfL1npZZsp0Fe9eg+XcnkOpPqMbhLoYbsMgJ6P6j7q7ad1vIphzQqMC86GrihpB2k
wYC0HTMj2MdW3iyjetArHND2llweXbN2EvbRShhO9kLMTeAfpzDPmczxwt4PrFdtogA5ZQ6FmMnz
3eT82S4gmGS30hx9yiDBM/J8d7ac5ept3jrVakhiWxw7Ft5bz+3rO20m6iOwdCwXkc0bPCZuuJob
m/SchTa08Fw3v0+CqL0lhqP3c+X0eme3znCb5Tl5rKQNllbQ1kg9KnvhgJNeor6P3iQoXaC4rY0H
pMPBejQSMErGFBunOHdx71Nz+NRL6kbLJmbDywx9FE4ybEIZ2Td0hvb7DovODcqwfyEI2XwP8Ees
p1Lh42v1kD74MdXG00CEkqcZoX2PWx6SBikEzvnaepY2jruknQzG67jVhwxKwiOaMe5HbhcwUoQN
+zt2TFj7Nu3Lk3Tkm7jWZgwyoe6ontVDGGTRvsGh8KMJZcyErrttGijjc6ogso9GjLZANzB9s7Js
2O+0qmNTZIf+Z1oYWKsaw2GYiYhoyQ41amyzR7KZYp33BTfVJAV2oSRP+tjkjqCt3nmBhjLuw8q1
Wfg3BqbEmievk/rtFo9W8eJT/f5KTSA3kf/Bre3/yrQP+Zx/nfZZTrLtu9+ebn67+eJD8VH+9i5q
Ft1/ZN1+D7QFfIM/lrSO841UmgUUhrzONcnz/5e0jv3Nwy9sEZi1XdsKAwI+fy5pHe+bDfSOtm9C
Q6YXeqxQ/1zSOi7fz3VCM/Ig3QWB4/472R+SQn9N/ngmNfSe65H7sa/XFj/Dr8mfzIcgPVh4Rhi6
VlmPDZur0giv3deowU64trgTjk3+Cj380EbjLoTqZcS9hchTvyTTTNAYhBMfPvoryOlgndnF8U1c
H0iDLzFXvkaYsxWzgwVgyYyLsxmMhLTH3FiGLiZhIidq2A+WMy1LYMi5dlfRHAHsGS/kgfbWNKzK
PntlUIRnSMWxZSu2YnJ5RbVTu7buU9GsdEu7NcjWoVFoVlh/DBdqEnlljkfhvnM+x5i+KMqiV9GY
nIKkenEBE7eezROtPnY0AMVVttd85n+5Lv5MAv7aouE419fv7zvwwP6H1zf4h2BsJ8vA8X0YhcLq
7uzRlas6xCoVuXlKuCI5NF3HWsfdSOIMZSU+/G44CgFEzK3UDg8ZPUkRdZZltfCK4cBSbtdawxNR
K86ybeLQd+afKbPATO4Zj5Stf4SVeKM14CRxowWtXjAAT3RA8NKWM6z4srwxQghAXejstaQzsOzC
D1VbZ2JKGtWxPnfTfBWK4k3stOhiFBiN9qlOJYxOTcI9hF6bW3isCCYgJlnuxRfysxvtZ98eaDcs
H8YsH3e2JQ9gvjifNoK9ofc4G1fNNzyJ2VnbDNCS3Luauel7N1Vrr/qZ8ijAI67KT11TnabaO07u
/DBaCR2qLJh7/jcxlIUNDThZu1B19zRJZnDWunmZbVycdlHh7x1zg/l0EaO8sx5cGD0n2dlczdxR
iXAvLao9yvTdcb8cXB8MnKQTXA8/v30LduyWWqFV7eKOmIc7ACWPegQHOhSBZM823OuwX49WfBkj
BGqnWzK2v4CZOE0mWfvQfHCSkEs7ZhxC8IfhOgffrcY4V3WQMfenp6J+kL46xkHtLYIJ9mTtpCen
GI84rVZTwuPd9wGXOt5eDjmg2xYSP7glS+tdwzo8Z8roa+ZAI976AucjzpA8Q2/uTLlNJ3cXkiNJ
ru2uRZivRWxWS1a8JjDx67TKtFz26w7rscjHJ8Z5PJRBtDap/enzYUcX7LSxAoDs3sTU3QfZQRD1
WxQlrA+Tg3QTzfetiymf5Ntro9ONX8KD0XPzZrjRJ32jjI5Kf475sGfTtaFNhdtCWBK0YfVTzSm1
CcWqdxGCEfw7I1ohfzxXbs4xvGh3AOqxPGn5Az8asbNWP0rqgjo/fKeP4L6RCq6bDX3pWgBWi+Sl
ok21VdZasMasVYlJAmtOXa1mLDiOn3bbKrO4tWQGrifPhxUKcp1LBY016Tc1JDy8i7Tgdvk5rMI9
xgQq6NNz7vpfieWeA1feiyu1zIEjoy4DPO7J8X5GKesmKxjv0g4TlJt8UVuyT6ruu4hHjofN0cxx
G/qZ8cDl9q6q7LOu5d04xCs1mq8AS1ZGY32hoaxzQrv20LeLRgIIw/rPzZeD5Tb1oocyCH+aE11a
bkavTDMGG5sKTa+ZHllYrSxXnnoCGYuwxC7Pgh6SgfsR05VIzH9TtcUuqSnoy8ebrJ3OVhs+9q4f
AkwO42ViELeKu4feylcqwSo+/mBhRvmMsWVDSusaefkgxKfctpukqMgfh2JpapaxEqtBhiOTxmG+
T0hznu7Ug5WWH7yjt64k7NBtI+2+TuSS2sJDWptuCh3eBHaw9MfkXMvqYAAy16W5IQewbOqYi7Nf
6wklqvC3LHKepti/FSBfKGLBawUJsy6kWvpkFymJQ8IZo6BcVRWqvdV8jFPA9lY0h2nk4O75H0Yu
aJycjZ/SdA3qxiU45lLRD8NDDZiuu/4vbu3uX6GP11t7wGox4ikduK7v/yOvVzV9a2ZeYC09eIo9
kScMiwnagGupWyE+kp79k/mdTR/yPMVeAoBYzKIhvm+q/pC5DzXesyhiVzUMYEYbJrNyJF1IGG9Y
RrbDEiPik63PatDt0rXAzGAGIpqxKOP0ziLBgeCpSN9h/tZibRClyqcOt0q/GaNsDfFj1Y/FUoZ0
2vLPlRdDdLFBwVfc77w0/kGHBYahpF02fvJQ1uEhVygwBZWt0Y+sEts5cHe+MI4G+1a4E96+dXAE
p+7dGPWLOsQ4P5AsnZ3+Bg/YgUXL2tDycxLq1lLZhR75sx2wie/cVafMZ69N1hU2DY9Y6aqdrA2T
ySUMop8JyKpU9y9jMF9b85YRSJY8baMFW5KVoglpgI6aph7LiZTAib+kyIs7BdtNClDA0e1C7pkB
VRmLdDa2qsebGDL54avgTk5BcA9myoHjgDlvodzmloH6EiXVydP5w4QztmzDN9c2zwbtAJ4yviaD
+lbtv2f0EIKsfUJhrhcojWSQS3cF1+lCM9cujbqNmu11OQnsF123VVb5GZXgzu16IsbS6U+nox09
NbjEEddSddOFhMZGmX3UloCHYoKtILtxmjj5+KijnJ52vAbPqT2jfYuLjeG+ENlxLCu5jCzfwApI
NCMPaFw29qDhF6Ll+NNNzIj1HVMVNw/7mJfOoUN9I66FdGRm1xCXti9x4eAlc19okzhozyPPbiya
uOXtmIc99ijm+ZCR1cKsCXm9AKyZ3Fdm83NgVUmp4qVR1QKy3hM8u52vhLFyMRUlmXWLMXzLLeNE
ePiuqB3AesYaRf0yN9OwYICPjYb8BM+RHPUT49N9NM+b3gBDbGtnn3CYa1Hu4Ad7K3rtlklNBVoQ
W/QFuppkuAJZGsu9ysLvtap4Oe3zMFv3yEkMPyE90vTjEJVKh08pMD1xJMI7npjvBJTeWmykXuqf
sSj0gIFrQFmYuDGcowUMzn2WlG8Rj8aV7XgFjEDvdqqtx9mxiU10q9Ab6Vuo3pX2bmNbLe2Cyh8s
/76wd6MNWKHAqBr6956P8661N7T8blSb84JNHylBl4bKzFZx301DikPHejNk4uBW5SWtjdsEm7Wb
WjQJgkNi3WQSqVsPAXt58KvPZWPyYrtcw4VDpY1F3SuqoJPwvP9kPN9G3g/mY3NrV+lThwbU9TxL
rIyTRxS9hcz/LMvORCMgJ/kLi81T5NV0r0DDdcYXz6b29VA771J+Nwr/iSMTRxti0KQ6YBadrw67
8ZwNHQudkQMblbCKaPIszSezNt4tf7jNK9bJftbtuVZwT3YXkDXdUiEURmy7VpWydmE0PnlRftF1
+WLh0PUnzRJD3dQOkljvKLrF5q1snsSQH20cFZXKboQhWYF190UT7+w6vqsVP1rWpodAqM0Aool9
0BKboTAVyv9D5OnbMKDIr5e31Hy9/Od3938iIng+9hiwCGT2ogBl6B88LIGVV1w2I47k0obNT2TK
iDAJmsw9sc/jaqCNVhpLt3HvQWy/TO4IZn7IFlYaPFFv2i+0YFmMRa/2jB/BnO6hIC3FhInVqxAg
ZhuosfPf4Mb8R1SO/4UTtnUF3P/ylvwT82XflV+/iZ+/nT/+Qor588/9MVob7jdwuj4uJi/wbAAS
LgSXPwxQfCnEGnh9NMPddW07/Ptw7bnfYHDwvoZM3xyAf+G+8CXTJV0W8odMj8nY+reG67/Mfh6E
DpOLh1hMCPzX/CfybwubM6T5FYUzqVcah49BaCURC6+Xy19em/9gzry+dr+Mmb//VWzUPI97VeD5
NBHz9V8AHhhMVBF0/FXaKI944BeEc8GdR+4lmehZz6pjJvJtq9WBAfg5b9yHUiFIjsZ6Lr2jFTQ7
nbQ/osb8KqyJYWF6mV1j1zjzvi2KI7v9i+T0Wnb4qgzjvxiSXfOv+JE/fnqSN3bAr8C24+pj+/Wn
n2Wlx6w0cfU2g1qHxpVAT+DSnTHOpxHbtGbZE01wb2WWf7pNs8pEuOT4eyG7cK9JOMvyhUDcCWzs
TV6km/Ddham+iLME11aB90dRgW6GpNkD/Nqg7vEj7Urj4DrynlABddjmsM5tg1whIIvWx6VkTjWP
ZXM60q79rmukdMOs3FUg0yMlIZtginjU5peGmGRY+wQdbIzb6T2rvWMyhEfKdfCxENgMJAVFFkXh
iwKbMvxRgm9le5joH1iW+GWVJUqcONigS+crrTFj0VhxDIhXRq311bnBccLpDQ13Itkobu2mazkV
EK5CWV21UfARECDBAkyzSGLccY7olgE38ERMm9jsDoUJHNVJ3vx5QnPhR1F+c5ScgGip2mNt3+Qd
VKIEXO0VxGL5DNlpdxiG+E7DIK1j1IVxtvZVOKB5SKZC+2Q4+SVN8zurNnZRDf/OTolvluvrxVFP
cmeJ0IWrOa14n8XChUEetcVxQA2cuvijMOVOZZQfkvqOUbuvSDQE5vfBTANeQfMrFGQtg1Wq8vsW
w511DXIl41qn7rZCcgIBgRg639A7uuqvKw8bQ2yF7chubizUKFkW25mGmbLzj80Mwlj6H3BF7mQi
7gFFeIa1r51im9vZRRb8RlgeFBJUch9HzSYhbJulmcOVY+xQad/jkWUzljpNIUEy2nimRJ1Q7zRR
m/CmHe9clVm9qFsMt3mPqJ3YcO4HtYQvSgCE+QD3u/UyDSw2BuoqQErM3700fUh8/75wteY/bAn4
DCUCd5g9hVN7Ezsez8OaC5bbS7KxE6ZUZLZtqPpykerZIr5sZ8u5U1uPNdymnzqM4bmMtxn1ECT2
QBKWNiZKjxOIUXHuIz/g7f1cbNpYGcu5UW9Tl3wK70eSzz9bGZGh1QSbSZa480szMcGqhIUgJ5k3
X4U7K+r0IsvNbZ8VMOv8Mlr2c7mur5/QKIMR05A82LQ5OqcxOie7rF8Uy5tIWe/V0JjLiI6FStnk
ZZdV1NxQqItIyQUxDiytlHFXhuImgCESJxGmM0GUux/9hWdTJWAjzveiOEodv4qUV8LU8hWO3o65
7FHwTquqPLu444AJ8DGnq/yh89NnZsdVaAM8mGhy7t5EGIM8wHo25YzUei0CpAALEGclb7xiJyQR
ErNeeqBwR1k8t2l0F6bZc2LhKoKY6KWAAcLu9RpkqwSW8Krk71PxrjKNu9iNf5as7jBfrsOhPICS
e6am6Yp4vwS590EuEh6jOqFemuW4CAuWbWjBWRQcZ8elzjr7RHk7dFb41eoGmcz7CNyNnn0GLfuU
V8XFVPLH1KJSBfZdXLU7nJB7yhtJYcJw8cqXRt6VtCiXQ/FsAAJZhooeE+O9L+VDGFl7SNjbZHY3
E1Rde4bZE8MD5/M3D9hzAwe0MWdtLy6OYkhoHihvi6IB89Rd+ulWabyKRs91Z9jpplEJPBzgJF32
5F6LROGLsik6Rtq4BJoGcS/86MGcNPPSGgM8jC37qO5QF8WloxEJJ9/F7dJ732/3Bo2mFanoRaO6
G8Cox3qW5CxznPbzu8X0PqFbsrJdNUHyNIgEjy6n24Y7lkzvaEF46b6XDrwmopQt07A6l1Z/CNpi
mzgeS3qDPSajzbWK26F5l0oMTXbR39L2vIzmUS/CzL9robKTMpA3LUUgcUxDKOCV3h97RrTgY7LN
0++P6P9ztv8rZ/u19IDz2L+WUTAtqJQD3ufXD1H/1eT+55/9u80deJoTQUW3fQvB5G+nPKhqru+C
SAuo3LACD8P63xQU1/7mBDbrGeQVtvKRw5f+VFBc81voA1sD/Of60K0C79855CGS8K1+OXxd6Wks
gXyTY9dV4Qms6+Hs18OXhT3YdmOC3xFeBR97TaIVY1WYIaADpWovfQwZSOcXTB1HT7ZP07WcFG2Y
zSvwIvNqhcAyaijN3C76W+bjd8++gcL15Kn5dQjwwOJIPwRJfENVzyagYHwaxxWBlAbEi/9KT/cJ
cpUyJ8zBJT3uU3r0qnhLO2KHzaukOzLaRRqslijyaD3AYTJxvfcBs3cZjTcxuM39FVLTZt2jzu1i
bWKe2eAk5nexpaZ5pnpWo3+1IStjgY/LXlYwWGIf8+qUZ1eHobtAgtxJDqgLQ+IjmsfoMYBQn07W
p9nIM968nzIK7iBIjYdqPGXCoXw9vo9hn3PUEyyrPWym7nXRmE70Gxk9K+EsqwMIz1CYgjctq4mx
lM6XtheAjB/6cewWOKPeMpL4Cw5K+L4ycFHtQktdLXD3sp/6TBK6JALY+hnrTR8CYzOWio4AFAFY
uFrhjisDBWiqu2WZALImv6st1KWkDS+Oh5YgcEdf7X8FObc6Gy65IQikXptFjcxYd64gM1ST6HWc
/t0Phg9Tt8kyxmy3FP1GFyFBK2JOsds85n1zVENxWzJJq+jZ40mSlvxflr2Qov3eZMnJTDXkgfq+
MmgECXX9cBWp6KSwcvKGY5vcDl1/MkzjRCACB1f5E1f3UTuUTFlBQogQVAGD0aPXEJGY/U8vHp6z
oODk42KjNMajibsIDiUexSo5G9d303S7S1WCMnfdZ6NG1afkTWmYKt7kEgTVIM7o87M7f2VBviMy
W4OVggdBtrB6kkPx4Afl3vV4jijW7qO+kJEGfSDNU28CZQPK9CDtdGkUsHhk70Ct4/iXVoSQdfhg
1pAPllnR24TpCwhd7NGWmpMWI0F+rOjeY/c7PNQiu2703zm7sSHtDvjNvSWetWw1RQ8UN4glO/0R
pxLVMYmk42rQL4xBL9QOcmbvz9rxt3FXbYsKMnZmrc2mPhWEUIPhrUscCp785MNInf0s7HyV22yb
auupCmBqQWlgjTY8egknvcnUB2+4lj9TJ8PdbdEkU3vtTxOg0G67FNu/37ifBrSwhRrqdpW6S59z
4hIPxYX2giXAvaffv8qmEUcJRwG7YxJwNCGN2HG2/ciaXJd48WrzRz8B0QjjYwpHEalCH6QZLqVd
ftdB92aGw8/Qnb6jpryCU0DGIsilddDubUEtLwwSt6guyLId8bTxFjdrMB3yIOYIzKOxVRtGarJl
Pr8EXnZKeQo+bebQbyYOFVM0YVWKabiY17an79ygO3vUfFvMJqmmJwbYjDdk3eJZzAHXsF2cxskF
t5ScBxZeLqrP2OlrvvAZao4mGC2XZBCaZT2AxbeJ5i3CBEVXJJDSe3sVa+dlKGSHilm+MM7z63O+
mq+fbqlMMOxA69wqoS2Gc/GYdLf2/6PuvJbj5rG1fUWcYg6nHaUOyrJsnbBsy2bOmVf/PwRlsa35
Znbtqv9kH5hFAAtgy80mAaw39P0ayokDdQ1xRQSeysHaO64OaQ95aTAcuJCxmcSecfecG6yQ4LFl
K1fq78a2fAgt31yV8iS1UR+ymGxr28hfEPKGXstfB6xV2rPGqFD92o5hjF5LZB28IX/GsnLtBvFv
tTcx0ejJrFZVvwUIuI6ySa8kgr+H/8mVNeqH0Ax/6wWTnEgpTg3b8Ks6keP1KAM4jRQJCy+sAqrh
VzZ2cOq08oHkJIuYpEULaxyNASWn8DZVa6Tk2tTeDCkI5SpN9y24VoznoBFo3kua56+jjlKV6iA8
NXbGPmJNzH+RK63zb00i8zGLb6lr/epTLA7LR6mPochU7Xf4oTk3lUYmNbuV9fEmtUGA8bA6tp6h
gpoPf9WGG4CzzaExEitp/MCUQMbVHjTVSN7IQgl9DZT6figKh2eTqkJ5QgcKtRyyyi0PZPnHoL+i
f9khhDiEqMMxA29a6drOUdNAgYs3Sdyge7SuG8QSTXJKK9yjbljL8+RP5V+uHrHlHD+SfH0b7OBa
HSCjY5PDa3Ikr1zztygWzxZbrb4ko4lRWa2foqp/hikyZeSGbC0FZH3ZJnDyCjYnCykkufjXHXTT
R4DR4X53MyacQIrbhq1hvrInG+goqiXhN4XNa94Aa8zDunVlfQ0TjVcofsCglFkMhm4FOZWJto5d
j4b6F9jZW15+4GsdCxK29gNd5XRj9rq1qUyElNithgfk3qAmAdVqQjeZBk5N4al07ZNdy98lr/jZ
+AddDn5ZBbYg2teRxXozRtvOTgDr6sWrYtR8K0byYjXdk4GvXmV+q43xS5kn3xTgwIhKBi4/P3uN
7cEmkvKn3I3fgBIDHc0qf2WpJUKPfQB3vjyFEdasSnKSyo48cc0LtGvz6zxPny1P7XjW8z8SVP2X
0G8gfKCQlVnVm9kX+drM5I0B/mmNtKRKYmltlKa98tiaYls8vWnNDpYBLgsry0FjDJIViGT7u1+N
z0DYchbS9ZOptyiYTbBXXb/JvSra2SSM122sn5uBRHRhQjQNq3rdFcoxHhEf0RJ08D3XflPJZMJi
zoL4iLPEGpUIpvgVlCN7In/JMaQTQ0ZNq8SXlz3wesvT7taq0PVsSYHw39e/1qZ8RK3f9MenVA35
tiT/5NbauWV/fnTuvQw1ZcXgDmva/ouTqL9S1pXkLJMHtFPOPO727KT1FeqblfFFy5QnthMPXcNc
yas3vJ3ySXRdh+qPSv7ekSrWivpz+MJqtF7lOcoLnVmabAZFe122DnaP81EN6oefYJNu5LC+Rb+H
WzjlFguYWw4GuRK/d9bcqWSysxc9KrDBjtJ1opLoZ7V07KrmULn6NfD464nHYysZGZavYlKWsMtQ
+Wxyjc3aTeVdlif4f1qnLC7fEq196OUcHwLd37lp/7Oy48dCRq6xiN7s4IsRdOiqhb/rysCtrmc9
rOTlbT2S4dECVENL46wllQMlBoUAM/6N6j5v4QlAlOhklQoSeq7buuBawcmnKj4UavFQ4Am5hq4C
2htq2BjiYcss72vZpbdZI5HYSifwShmUPBt4l3mPAfDPTjbOcY4UWI1I7tojw2kYKFfYOhiEkLSj
95s3H8wbtHxGNf/hOspTN+S30zQxCczrzjCf+oxnT284PD2KbGMGhb3iIf0jzHiRs1ZYRQlpI/4+
0IL9s+x70O+tidcejKw3dWU7+uZbjWBvq6MqV09SkP74yy5JhwGa2aa+/apqZLknR7cHdDAg+yVQ
voF8+Oz+GA9jq19LEIrWdizzQsrDF4sXuwK/o27jveo0V1WEmIg0Fr/6QQq2PmaCu9p0E16A3inr
NB5iY6qsZea+aG2wE6R6bry1NfcbbEdsrkq8DVpftq509uNU7U2xyB6H4C22MbAqS1G4B1o4q2a9
bZjNWSzjNwCgLDYTgFa0qYKcJsnoXQ69fZRB4BtHrHqVFRyamP0aVNhCFx8ktposxAMBoQ7GRor7
cet10ZPX90gfuuqmrd1xnXs82Z0+fxiQ71r1jVUiwDS8SX2ErGnc36BctE9De7xC8vPsMOXepFbZ
QZFNrkxmIluzDp893/1l2T12uGjHaLnPb1f5lozcaXBfgCaB/S6ZoSCtE7J74kEZSPRHE5fcFevJ
aJNN2+9hflWqbX/tsAfgnqxIUreaei/7WbsepPG27RARssEYrxGJf8EStFihi8hvjR3RKB8NntgJ
G25D9mZawK4aA/g6cF2mMfqwQyhn3DhuvC9lq7lSooMasHGaaDyHjQENEy0kSZ2h9zlNTxt2Y9ba
eO7daQKUIA085vlaAna63YMcrna62INu3ecqRHw7M+5CNsnQ0MIBr973EHfQW1XeqgaRi3FskOse
0ChmZ3wwm/uIH/aAhI5lA3eyDL/bN5XxzdBGnkglv1mA7JtcnzhhjS9vw1F9ViE4s8rqDknyMABf
j2rLZIHI7jIg+K8oZN8jx3Ef+OQfg1JFDxU7lbh8rYMi2XBbMemoHieFBfTCViNKOWTD+F5UtOil
hAcqL8ty+rPA9WTRGj5fsx1LgGwgHuGKmXxeG3c9QCUO+g8RIOrCHSbf+qHfAhniuRl69ZWDInPr
tGziBBYrVPOkNdYNbl/KOgvk9srmqQmo/dzF6Re3gaZqNUeD3DY/mxLZF0feBnGBmylP7haD2HWu
SYDnIG1GJV+lvjIdbmo/NreyFn3FMQo1llbWmE2Zyh5+4FYf0Y1mf/ZqwFUI4WeXuWXbBezA4TvU
bScthbPfhd5aNfr8GqHHrRMYoHpkEg1yjUWIprRoULfObWwbxxR68LEmo6Hj2cx+rVJvA93cBtxo
qdOg6oo+7SqrSyyY0+A5Nb/mQ+psxiG59VOg5nqgebcli6YUPbYjtDwdrozPFH6fpKxS8hpH8Chp
lU1uy/fgBplexI25Lga2P5HEqDZ9GT2DFUEDo0IrcefjWWuTVl95ShXeiMMYqsWK5Kd/5SJyHblO
vTLqweedjC5JmnRftVbxUMCVARimL4UXdugLKqyDpG6NYjuvNjx9sl2jIG8bJ+pZh4b3CnWlVflF
5dYNOt7XLQKzm7Q9qVodf6m07gdfbbnXvD7HFiaW1tVQnO26sDaO14Q72TV3XovYBgBFVlrOuId1
NNx7jVceWBanIC14AeHF6xb3EGLyZ7UrbsJggNhbG7/8xhnZvQwQRH6OvPApkHlBl5qrrdtc2WmS
9KsoqqeQvVdk6VA9VZqi2zR4SvKkZTklQ4RG1TxuamxJG6Z0jZrK0LdfKtMDXNAE4KGK5qEfIPa3
xnMYK1817DdrOWnYG/dXbeHdV0XypqXBm95ZmEVZp5q0QR9WkGCd9h4Z1J2Ktt/OU7JHw1OfMx69
bIVdRTJrWg21dKi3ewN06N6zJZBuECIn5Q3PHu7L2k42lpXAKZTlTQUtZ8vkDZmnNr9DERn91wHr
zkTqt4NuPaQFoMm8DmFtxeZVajNNKhtctWTk2EM300CIGeT9EdSGpBWs5F792vs8vz2tSJnjhd/t
qNMOAE0GNORsWfstGahI4XoWsoy1fObhQIxYXhZeHG/9DLGFGgXV1ipvNHnAPNCABg/tH2Ff7jzP
C3gQGtk33QJ+iMhDuets70dUX8dFOaJc6PysEVFD3eemHvSfeBZ9U1opWulp89uTrms3fwaax3pG
++53SEmDWULsGn8tdnrVjtlHPj0NkXTHKKhDVC+urlichPj5ZS1PfttamQmUfDfMnpwiP2lj+tay
xEE1cJJTnrRuoOl4Y7sl+bFBwU9huZqO25SNAWYDeAjqLFTaLIM3gNKLpiHBooQmq0wXPMKtkbYI
I3tMRjvcOtlBkxEYCgGmAIi9qrDwShDgZ5NHeAmBtFPqRzQkHkNdCVdFA3CjtK1jhbPpxipgbCoN
i04I8JCahmoDzqoAYW09G1Uo79TuVI72G+YJ+k0sQa6dtvOHLHTWScU0ydJ9dHX8QN0llckTk61J
M7N0VDbM7y5ckUMi6ycVGtbW5P9/ndfDWxtJ41FG7AplCQSsPOcpGOWXHqXcKjW1DTtOAGrN4rtn
lr9H1brTbW2nYMCzAUkCAhTM4hozzklbCBIzYmjNpibhCkfzXkbsmLU0iYthIxn1lqrat35miPHa
rPdcNjIxvGTLKejyh5LZX2co902Coifihk9mY70qFQSLDI2atas1TP9kzLPLx6gq8ocoxEWqtMfN
WCNHGDk8fwajhCkVlBuERIBgOPk2dcsvre5vSw0tz8g293qXuesKQtjK6BMyUQMI01b96Q5FBXCj
egr8/rU1OnjdUGSYjLvlFqY0ugJhM8MJ//+mB/7JLOX/opuKxdwLIZX/lhx4yH5G3+P4klTx0esd
/aFo/zI1RdccVbYdW5/28f+gP2iyDNZHDgEmqUJN/UgMGNa/SBnIsKEtsgO2rAOVeE8M0KQ7Ktv5
cy4B0Mb/JjEw+bNcpAXgNk1eRIZsOWQfsBKy+AyXaQG7SzIr630bihObOA5igM3OxRCXzF9vQ2li
lodV6AafLJvdlWxoj62jePsqBXMfkmfeh13N+9SazKsipFzEWdHI2Q2TQJADUuCfuyDxbz2WmrdM
AcE8yu0ZYTUfnukM0vhf3Z8vQRTkv96C758tpf4v3oMaWaT/nJtaf0+/v32/vPum+Pcbz1D/ZaoO
ZD5ZtrSJuvORkJKUid7zTuKxtX8puow1vDaBhHHwAfbyJwWl/AsvKoBGE8ZInqx9/hf2Uqo63UkL
yUS3kE5VTFXnR6ArBj+ET3daGdWGiata+SWAsgaUsyX10TRfS3xmcU7sy11WqMNrnpAG0Sx4mJLZ
wRctyl0oR+OrSXzzEb/U/x1fTOO04Epea1Ihn+LF+B/XFeOTlnuPn8a3civaQGrqWa6UCPKFzFPI
lGVf83QiEZCDuo6SMf3aY6Ia9nb8lJhBf1s65DxEvatEw450eLAXvdQx/251anHX5mb26Nf9gdxU
NgkduhAZEDsXRcmQANx2uXPCuqV5QapJdIaYQMbEmxYB0yXzoS83g6/I7AQq9mFx1C3yzDxGFQQC
94/T7myyK8rdEL0y86+uROmiQeWL2I5KjZZEhP2uaFaTHph4ivefJ8s+ciAj2tMww18MmTxV6TbA
H80ofRk0oM3jyP6lWZl3rQILYapW27DC+jtlkhYN6UuCgQsAd2/cizEyjHJRSfBx2ptaAWxtIv0N
B0ccHoaMuUtR2+mNOOgrS8oSJEHlSN7rpAIoWFDnkTxEem6DUKXmxjeTfhfGPlOvTx3yxq2uilL/
nbJ7y1ZmhFqL2cksY5y4AVGsjeApXJ39XyWw7oR4NtRH76yWzOymKlAyxEFOXjO/U27m4tCAgepK
MBiAmdAEdGrrTkSL8XMWONulbrmGGF7EeS7cjaAtrpcq0WG6TjB2ys388ebrdN37ZxHBFiIma1zr
8HdM7+PcKU8eliqndDprUOhhpTqV8beAmB3i5XflE7jELF1E3Rz8MUzjR8GVLOdzh4vxlrjUSLBp
b+uN5pNnXKsVOyCya7A0VfL8iAwAs1m8ifOjOKT68H7WtgktF+UpZg4XPUW4Po3Rs90HQRow/1Ra
6sXZaPX15uJJeTc/dy5Jb8oEu/z7eQQIUQFprMFcNA3b+fQ8Cgwckpy+5wUnO6aD12YW/jDG0roK
W0e7K9RMvwsGSd7mOhNFUScOTq44h0Fit3kKWw65ii95Wd8uNSaUCKDr04iGg8ayfir70sBtoGr2
OmuPDUpK+mPSFPYdMl1oCnRxucbqK5lyju1RN7R/Dq4dGwWKKThm6/siOE2vdeBc137QIXoKaeVe
HAJUyQ+S/6euc53yvtTr6ICdIvbPU/FTnSiKBtFXxImh/qlu6Suu0aFvtEXc0980qWoeFZKLgxpa
58yPG6Txrdo6i7It2+najJDpEsURTs646R0QcVOXi+hY7+pxJcKdFO8FGwT/uIGjbMEzu7yCGHvu
+OkK8xCiEpGz934MsxZdWld+RfXnhxZKpECg7OEe4KuHyHK1G3EAhYBK52hKO3x6hpWoA73ma/Np
0xdzD3NwMWTVm4xZEeDNFT/qYLIrqE74FqgHdCwYHzkvb7+MMw9Wds0NoMiR9P5VXAC0NNi7exSH
TC5ORpGXN6IkIlQJm25RZL/Tf2zd7HNE0lSP//33ggXkv/1e+D82lQnLAoREAJIvZ4qj3QUhJG/r
2XTcX0ZiQIiVzd4C10piHzATRMscE6utFFnWsewy6yiaG9w/6t1FpIwuM9qARx2iWrkSDcM0zlwW
HcUQc9nObXUrWYBd5+uIpsBM2/Z6uUYc6b8Hu8l3YyGr/mb5BLAr/lxjiZZ9TT2U7AehIoSaQNME
AbZJ5n7ARusEfSji6yrfzz7VuRK6KsAKRjbeCRZxaRsUu7FlEsACUT66Hwe1rWALiHKresGun2KW
ZnGmS+o4bSfm8tHKyxb58bhjm2c+97Pi7Buuu58rnU4b5+FFPDDL+IAwDoJxkY4ZfW6vjMnAj2wY
+nJZKZ+SUtaeIEZc92nafBtD2dihpdDsRTFMq22HjPIz1s3aMS2DU6F0d708JsfERDBAa7J9MxbJ
kZ215CiBD4D42cQcRS0YQ91id50t1bniok0EQDtNgBGRDzI8S9qo4GvDnRhLXMMWQy3l5VLiTMSI
VlG8GLFK7bXh4jD13+OWbp+uIRpE3fwniCuJSg/I8Ta2qt+iNLeK0/lPu6iYA/C2WCdt4+7CqNk0
Zm19D9s837Tkvk7qaMh32MB38M9s67vujt/VXEU2PEmLA64UbHc1enIqPL/ck2r4gdKUfe3Lfnon
jdNByrLrQNPR1ZvqlgYytT9C37Xm2ESpUuhpXnYdy+xuuYOazLGiYRrXyWDQqoPt4i1YW/dDFFj3
/DnXXh5KZ1EClVvfkSle4WxS4y5R8uqxA+eriA+nTo4TYLyVTmbmU3fRkLvMAExUjrbLuFqLH13j
pd01r334dSGqqgBB2CbFRUCpG8ifCsjJqWqpl2MvuSgWsuavlTRPt0ucCIbySapXDBVGxZpnTHkU
DUucaMzAo2zbDvsxf1P+joKAfEBrNMhoDNatb1f2Q9FU3lVQkitPRCvLkbvUCbuzber2w1A3xrXa
OPALpmBxgDYBJdVuyqMoYgxgHMe2/ik6ZAhiP6iazCQ0wKlDRCBQIp3B252XMZALRL4gCpS9ZDFu
MIBn0ix3vUToqWejeyWHO/YM5HtPOSW+Wh9iza0PVcAPF8uJP2Vxthz+hxjRLKLncZbypyGWojj7
j3EK5mpKTB7hn8Lysn7/1CNS5VIJVDiTJP0kDpKSG6de99ifE+Veql8af4BH+neIV9bYGPgq0dUo
YUMD1XwJWYb6VCdHQ7GGJC4jKfPXJZfi0lcvvnZqqR/FVZbq+dKizO/X3vpIwcwfdgkkT4SWr5xl
+1TCNnKQonyvtqb6HOB8MxcLvVHOpVmwDxu68W0JHP1W1yQLXjSciKkk6gtIhYf//qpGDunzqxrE
qGLBU9FkFvCWPVk9X2A9DeCmRW1gU5dmoX0t6dFtCfjgGxC5Yd0maXbvFkm7l5MK4qKlhWfdl+Xp
R9M/2RGiWiw2tZ++VuM3ruu/9RiRNe9nArYJM76NUcXmwQ2SBPpImxzxxTIzMEWcikoR9qkoISr7
HiOal94iUArpzMjgVzA3aTw2g02M5sWhjRIUZK1o8pyXDJ8UBBYZu6Lpf2hI+pSw8mlZwueYpRJx
hnusMGX0rhhxTEZvXSsQJOEhP/pGnRzqYgJUjoC1yulsqleRaTuIKnHQfXWuF/FLlTj7exwxxEf9
Mg4qBr2BvGL9GE7XFBEiVlx9qh+SGEn5sCWFbE7qacA6sBblIKV/zj7VhUGNPVUU43ayGhKfcHZ4
WINBuJkrI8mc4Kbk4eeR/rk8x4qxxSgi3nZa51pnpnM5/MdHEiHzJac6J8lR9+kBUyoeRODOl/z5
0KR4UbLHQxlP2T+nS3vqpN/rtgPl+9GlDhCr+zSMaP1U14hBA9Bd/8MvxxF8+L92qUBu2xo7Z7au
qDIbZ3//dJJS0Rt/1LxnMzGbwX0aRjVZp2Zcwc5FrvpclwWJwrZ9blxoRBLiRRA8prqo7rp9Vjo/
x6oo3oPdKPR7pnz9s5Sj3yYG8C00X/SQ/H1buYaG27CCpR9r4B3QNPcmiSoXZ0nOciWA+o7MKorJ
wB5WolI0W6Qf2tHBe2YK/jyMiJu7gCCKUSQmXMHb8lBkzm3YuejIVAjzKXKKHLWk/Yxg050uqkSI
PY7tPmhBEBRjpp9F3dJX1IGFsoAt8IhcGuZBRTlJ3zBpG05zFaQiUlK9ab6PyhwUeJab5EcyYBjH
yi6+k1AvbjsJ+Zm6iMevveveFX3n/lK6Yody3fAdwb5irbo169cqcPdjqQ7XsMneO0XBOH5VXfuu
1pSfUYx8naaW5inS9/jfZSevUUjMTzUduUz006dT2x/TTeJJCuk8iiKmk3wEQPshB3mH2TYmYxDB
EfjAvkQnW3l0waO9n6pTWVRKcf5+ttTB2NqSgk2vReNYW9VRnM1jifK/nX4KFWNbTXFTIYq2v+gi
GsSligH4T4+y+j6W4/yG/cCcLSsHvDYOyKgZtPkNU9BRA1sBW1tP5HZX4IinrES4aOdvA+Ff92xc
etY9aJTymg0oQNqpZaJs4xnmhr0ZDehG1nf7wJbkazcqbueiF8RIPWIuPaDNfRSlubOE7kNYJDhs
RmaH5O4Es2KzYVOmeY+nOerlV37gFQWSC9B6UpZ0mKDV04ZAGVmbuez1rPiRijc3Kkq0UO8/yp0S
ldw2lYwYcP8a9nH5EEiNepIrVVmXWEq/dnX1mqBP/kC+WT2BZgWQZHnDa+o2F/GsTi7i5QnS5MH8
r9nfqq5MrWBqYljfYuS/z4PVvB9SNyu6lSh3Umdh/IQejCh+ClyKqlUjaFQisvopLsoV0ssisK8B
VbP/lWznyovLiHYZeTWgHbW7Wz7KcoWljn3OG6fXn91RTjAqL8s7T1JLZvlRhrkrymqWH1RznWgN
EFxynUA/NubYoOcRYxteRkB/RJwkOyCqsBDNccC+nUNqJ+ILH9RhK0Z2XYavZeRrJGvce0poXQFw
UbZxA2IGbYrh1am0r16fyQ+IwLQnxLCNyVJ0rsfLaXzwUuqXeIt4X6FexDf8TteeeihyvbpJJdP9
kkVXDrZtL7jccYfBy10VVqu9JGab77ircKsF4/6SM9sByhNA6n/vJKJMDz900Sk1apCHklpfGfBV
8BoMWcbrmFNqgf0NeVkcgC0H0YgCYyBZLgded55xZMWt7ppQSh4KB+XS2nXtb27RX6MEbWBUZBqP
uLi+djw9TqIqTtgCiUrV21pTBKCA9LbABTH2TWlj1rm9T+WsPCeqW5zbCZFgDTr0kEDCLlNUAh0B
/A7C9Ep1/R+j3djXyZCjjC8Wf+G0+FsWivNqkcWfiFsWhSK26JE3WWJF67SoRKb2fQE6d9f09FrE
ivXo0uFjscozkOvj5v0e18oS5Y/xxCJVLEM/jSciygJbzTongQ8dlEf0dPAUM+YMkHz3XqMj2tWu
xghCCtIYCM5L/F9tlh5pbtO+lP/TCGJE02Ujhf95plosdZOfrtY9D5LXH8WeptjdXKoUk2fRVCSB
2x19I3wvdlOHpSj6A+p8b52H+7uvoqBTBc89AgiSZfZVYMXtuZMVFkFS+BAEcvigkODZ+76jwLCh
KBoKqY3WOqp1V6JOHMLYxvE8wjxnCvsYaOn0Hwfqc8xf61D7ZfmWfMjgfd+wqc1GmRPaOET1W1lp
zDenqn+nTec9a04Hn9kKlTnU9xFY/giVEJIXoZWBR/sSGg9g3qpQ8jYN7ll/jypC3UHr0ZfkAwTB
JIve46i2LBTGxA9WSSUrW7FEiFLDsNZiZXCxerhYbPzzqRgvy7nFl6HmZYlYpojxkuW0qmCHaDkP
OiDq+o2bgXpUeuNRHJiXf2myqmJmFxuPCF+Hu1Eb8q1oxIhYuzF85SJ+DMsvTh5U5/AacomFbGxU
hs+yJtd3UzqfpeGLOtWauhXduPYk0DsV7SpOrmpLj5DcbvKXskNDxWha+7pHe/kFlPpzLLND4xuZ
/TzGX0Wfsevfh2gkBRlRxS33NYqeeFDpv2unvmKrsf/u42WO8WmsP+BJN+zUBIGQPC9tNtjBcslp
Jj1IVeUis28Z30u6O3+6u36IQMzf3TUbXdy0wXdRYv8i8rCbVFCdxsu4srOr0oV9NU7aT3PlR0wT
2smdGSNhJOKqEj7hRLGqgS962nPK3XvTW8pXUYJJNd50uf5V82V1bptKc2RSz22ipKlZfvIwk48B
9QeDn90o7BGjXkSOlMmQnZAMU8E0UIcbA6nDjxC1jdMT6g3rgi38i3oRIRplWVsHlqafoWXqJIas
mpdPReJAA0jXga5W1G923+ZfGuaZyJW6v+Lyp+w74Vuc8R7K+7Z8bDVd3fGf4B/Rh8zOsTOk23G0
L/rkNbbjVfQWTn2aNiNHC2yCh1MX+OMdEkHJ1tH9dIcEhvHYmW1y5vH/YkeGUMUwHtkDhYZXOzfd
dMcGKfhqE/muOR4E4xyP8Yi76Vw0oDS5G+6kInrqpvtKBpN6aIocubXprnNg72yNAf1a0Yr6BSD5
SJfOorXp3owiVZ8/hhC1Bkv1AzMNdy36KPjYbf2+IpWYonaLITu+HobGgqnVzimJmg3u2SMeag7r
AFEpmrHA0c9Vajxak2qTqBdVolEcEsW1D0Wr7D7VL7GB2qHeqaboG35ccb6OKE+jg3azroCmyVe4
xRdPMsSTiE0bxKc483AD/nwmyfJ7HUn39zMMM7OnpmteATdU6JFwILdRHa20ZkEgyvOpqO3wRcvJ
CRAg4VFmZLJyLUrisAzxz11EEJC86hgHcb4rCgB1kF2qW/7Y6rYwG2efOVjxkAqvbluWFrfibGkQ
caLH0tAm6K+J4jIUfubOXjQswZ+usQQvQ4mLL9fVFMwW1RCrDpwX1enXCxI1fO4uC20LTa/Wnmvs
F6cWZXoAgC0Nn+kzToVsKvzVMvVJwn6FA7U/MuOugXc6UpTdxKOR3bhmolwP9XDX5G12s9SLs751
3tIqb68j1uhYhjiNchQHDcVyb6O7urzNcnQpSJ+8t3yOmcP/bh6a8gEyLUqZP7PexMiiqMdD+HEY
+mg8GF11yJ2q38dqB3JZtIq4uazimjd3EdFL86dhRNw/D9HrqJNjTMjFRCcRKopRWwTbHCQ0Elxe
si5JQuEjHEn3FeJ6uA9HN1kuh2dR8nulugOoj2ktAel0MPLizYvGPP6O+gjib0hr+dMdB3McQ+jp
LAuBs3dBr12JBlEnWpeGDLAsjISpizWps4jovkMb/KIyd5HZFDHL2BpyObKi8hAr0YS2TRK/tTNY
53I6aJ6eXLvmeG/qmXUW9WAfSCqLci6b0UrOcTkWwRfNldPO/URdXv827LR7VXBXN8Lc+ZoomK+2
cqMdEttT7+QSRS84ZqjImiBSc8u+iDAwrv3vEWIMLc5QBeuZZaJFilP66B9CB+1CbOztQ4us03w2
Nm4PE+6jLJpF4Kc6F+V9FFam3uIAl+T9zMumFlGeT0X7CDQDjQ0/WV9c1g9GWEf/8DEu6kSMGOLi
khcf8+Jyy6cRZ+ITu0Vb7OI4f5mrPl1xibsYUS5xaamgdTQNtjlsBxbnOkfVcOVIZnsoHGsn6tzB
zM9J0xRn9gIs+HEIH3UQ98+GYyvnHHodreiQtrFzFPWoBihn1PiRdAk61zswnzz4UUj6XgTPp15i
48CholH+aSxRFIcky5i4k6HYLnViBHFhLZXWhSwl18bYwMSzYTIcxKGBd7btE+xwFR+HwFZNWn0t
TpeYCOSQciUqtSnoopzZNnqOdu53fI/ToPP4bcDaELnHMr63EIA6VKle3hfTwZ1MsZXIOokqUMHl
fe2MJygB1kmURP0UVf17leg4KsD9RegUtXT8GH6uCnMYLhkwBTNS5ZvIVds106N2m4+eciNb3Yhf
gV8qN3m41eFJ34x6LKurdGq1o97feQO0t15Uii5iGLuc+IqGfi26zqNAy+yuQbY/ib7zMCJYZuG9
UngH7C4u1+iueW6YsolPILqI4ZumzbeNgQ1MoYzNqc0040pj6/FQo5QFPLUdYvKjVpsf5Okwl7VW
/3MqmkRZ9BJFcQArkYDX6Ia1+O4s8f2XYK+gY2kAza0B/pD4bofSo3Juugy7PBdjiAOqDETPfWR+
A/PttLSLuotLinLvKAOmQNhEwJpCknw6mL6fnuD9nkTJk4rMXekwsNTEZtpSuMhspWERbRPVkPHZ
lvEuUQYtOTl0AVRKsdcQhGhjpmty5iBW5Vv4upWJd99EUAjMqKvXok4c9NYMDkoR/halbAqTeHie
Y7YbRaclVNVfU6vQb5fIOvUeNCNRj0tkIXnwu+00vxJhokHm9wBPjc8ixhcNo59I//GzlEErAdUr
x/lzYDruefNn5jPoitefsNPUruCxpihh2Z55aDIp0yFy6sbBnA6j6dIkTh3MZXTY3K1xuOggmuYy
Otk58MzkRdQNYtC55fNQc5uoXQ4XlxLXnz+K+FQi6OKi4kOUJSSN3opeKtdPEe8Iim94OiKzxsPm
FrMf3vi18yzqcV1CR2V0tKtqlPNvafobcvT44hWleXC8NEWQmt7t1Nswy/feiio9i/CuUhBY8B8U
5J7XtSnhEk4urDuW4lR21WmHhHIesTmStDDvVijNdejo/2lxYl3dQ1m9uehSB5LirpeYz73ngfCP
/MULOt6JZnGZuWEpm0NQ8iyYLrZc9uOKF5+0GPwK0VolJyumkXdo8uI4tNxiK7VgMU+Sbi/q0sqj
4SNEFJfDEpIXBX2X8qeYInT6VWaGbGVPA4qDIzd4tMxHcYWlaRnHgKG1DT3kwcuybQDAJiSRfCjJ
+8SpfExO3dHd9BqWB3O7pijhrQn5/wqLVDb3fDbwNx1bn2eVCaDql7TmXoQAqVnrMIKGqxFXh+Pc
GaIyewSBdp3GNVoxOv6FHFslOBaJ0WwQUpxyBlOlHUoEtHYR+7tcBM9d5qNsNIm/myPrrgqOctS9
aYlqb6OenU5xmEeYY/691zzCXC9GaHHPaW0FQdrl8ped5w8xfyDxiSOWF2joRyPeSjVPuJ0zGmhp
SFZ6DkaSBUE/3QBV9A2p9OYgGsXB/X+cvddy5EbTtXtFiIA3p2zv2HTjdIIYzUjw3uPq/6eqKYKi
Rnq/vU8qUFmZWd1kNxqVZi3AUTdjXQPIZinc+KCxyi+jAxHKNEU3C2eAMHCAAsVWN2rSkNeBBHwT
JKVJlZ8JsrAYAGRrzrYYqtqlElde3laEtlKnAjEmGtp3NnJZa3tqeG/mQjNs0Py1I+Fd2tycq156
exWFVhgbLw565TmC1J2oKNWL1A2a944Y5DQcnK1NBoLCPAoapUgOum5k226AXG3RlQtSryntLSd/
8xQn5h+eO/vQ6vD8HQIPd5FXtk2/bumOoPm9LUDiwbO7XpWw5cbhgaAnz+mNeIq/XUqbqeGLK4WV
WBndDAaBaFCemzGOL7UW7zVRUzGrtvaYByEpBdX41I+x9qhXERQ9ufHJj3rtke7DvSpmYCjd1ha7
N803OzezTlkJk5tSRiRjKLA+ysFyAX+WV2Pmme9kZagClCiFUqeDDHrTkKRa6Y7RjXQhGvUl9wfr
xPmBMxkzKarn9vVqkXHP+wKib7xX+rC5SI0Pah2QjmuKgseVXHi3BexNX+vC4XZ8V7fmE+QcIF1V
Nb1vmgLZT5PR61+b3v1ouAq/U4bym6GWt9DuopvW2Uwmw5tuurk2GKvMOWWAKYOfHdMMXnZg2fh5
+c0djE0Yz9kPYCkg5PovjcKdPMgy7H/3sWhErc1DeDMY1e8DHRYcSRSdv1xEBoeo1Cc5hcJNvevN
Xv/UpaXxcbVVCZktyrWYLspydZlKz/VQGp9sVddPi23ycwYwY7t8DeSn3WrMhp/+7Pb1+PAFsiLQ
WKKqyHcfvkGAFbZHI0vuY3eM76m4tEW/QpDFvxsJFCmqbGUQ08xp231IQ7e6s6bgd02s9uTFgBkQ
7QxCpRLtCx9k0sySfRJD1o93dk6LbVDU4DkTndwa/gywvBbV1rGboLOGLoMOerEM/Ot6dBvvmXik
uy5gTtvLDBjVQy8Q97gPTRwHL7HVbKW4jsPwZACLvpLTfzMalcDaEAij6dfs82eHALoM5lR6nD83
wSRSJyB1FNCpg06iwCtm2/ykmRE0I5PpX6rEduhe1sZ2r6nDNymTw6ICB7YCfkm/TXorOd0MFj2r
9KgCBb4cuhX8fbBVs8k/qKNzvpnNhpIemsy7GrSMn6PSDs5d1MJpIqY3WUoiszXV5o6f0vcLcnVR
/pUttSSPhZKbu381lVbLZtIdheIuPKrdwy9dihch1X5lmlgOIXTuPJtldXmJSms3a1stml1cQWpg
2LG9U8Vd1LRGc911rnUrVJOrcqqJO+cylWVsi/L/J1to7uxjpqR/5AZobn/ktq4DolcDkqqkNZVj
s7V/J2tURae8kZ+CmRxEYYDoaxpmS7UNZmEEotFEI8QqTYt2/jYRJ5ij+OIHjg5MhMFjVEal+hba
PzhnbIrX7qBvVy9yDo3nMTeJukiRM0CiKeVymnkpMQbrpt55MYwLUi6HOXUGoBDsy68spaM6mtpt
WPncCNw0WoUGJH+Ob1knsM4ynp/FJZXU74dFVjZTeKi0jp6oKAeB4U1vUbm5CcdRP+QVUQd9nC8q
qLKQF3c+dIJ1eI2d8Ymi3PCYz0NG6ETI5gTSCc8Oyg2QgeFVyuRQ9Ja9c1MF8LdFWzH4k4Q9EcTU
h60pMfunoAPFfjGTXtzGsUCtzcpNk4PY0BNIodjZyV7KyXkmFxYBZM2ssqDxCCtKmeW0gNfgwJcu
WDVGl72Yo9E+Zj0MQW7nUDXZkAD/u2kJJeVO6vZd8N5Uo4VZmsrFt52nWgnvQR3MX4iDdesP5io/
dredDWFej/CNv+3sdVDxJEoGYQ8ki3IwIf++XclpoTsjCLx/k8mpNuo/LGDMtv9qGvilKOt687y4
r/2o+l+1aqJz+H0Dk0vWUNVtlXgooJ6uqn+o8vRGABwi0wgfYfSjLKTpgPNskjw+Wqr5qUxiajWk
jFBFuBsrqB8nSgzjTUtmbw09sgYwQjQc3CS0qngbmSlwVEoTPWQdzIpg0wS5r+VAjVDgpSijdVuU
GoKvEe4UDlxu75+kSA6GDy1CSlSBpj0czaEALoLMEWCjKQKkWAjlAAyYcRZQgoQh2MMuenhYgVoa
NT0BHbrIPwO+wFXhFp+B66EsXa3qz+TIQY1zxubzOCU/PaOGZ5UmJ9mANPZZCanGBJOJaGiSC1JG
xY+yueXo6ZEr16ZO0TqlYOTshzp8tZHqVlM2j4vsg5+gBvJX6qVFZtEXmlUk3LLxUhU2YNOOX1HY
5A6Xd0MxjLepVAl1+OVMYSFVpO08FICXtq326sGTpVKLC2lIv+jfDHs1nu5q4ZyWT7iiPC1roh14
Ws69kczq1vRI6g5GkV9zUIquSjPnDKO3N5vqp5TLQcrDsphOKT1j4EODiO4C6XLWNO+PkPwGzdtl
vDdFnK/Xa/Uexjf13i0igwq4eftBLqe+yVt0lbpfSwM5tMJUXgUw4wkO7pM6uDEn4wjOoS70weYO
J+WSk+Dehi7w57mTMxVDBngfxwaxfJPKy3dLtShcayMHei2hDygsUFcDOKwKv+ZPTUV4vbOakUcz
mPR6sK/v+6k7gREHDgfEXNC5eFUEb4eY2+BBtmbQP0jbYSysfTXN9ItWifaUpnr9P8q0PzZU8f3V
Ib1UDRB+SSXQifj3UtOmUnlazDPrwZqmsQHLPHBfWwShoGnWOlzQO9kiWAAedRpsMmyygVDKYHXd
8hCYHEeqqDCOx/6gjXVzkDU3ssgGYD7jkLTjD1mBs9Ti0DIL4qzqh2s9mW2aeaehBjSpJxyiKUG+
reLh90ATgQopox0ZdMVCxDDccapO8koOSQAy1G1lEUodTvHZkfTPVouU+EHm9iJF4cG4Sh7kk2LA
TK7JjKBih1edopbbmpg1pmntQAoHHT6xPe5RyrBXm9q4t7M63tS2Ob7kuQNyMU8+3wurOs9d6nAc
ih+AQO3/dPzxi5Eb3ldfJUrZVkn3xMkrgZ+0VM48J8f7/y4c/lhxL/6XtuvCkUi7PQ33H5vb6eGt
WuDW+8fc7qKQCu7Rv1IIoG18N+4uppU6hyygt7umg/HKkWZea7TUfvYsUNs8ryl/8hO16k2iv5R5
5cdijCjAoJIMkrnRfg40ENG0Sf3dcaxupbpxv4FGB3itJKY0SpY38fVpqnUCWQIs0pD4yNIpWRp1
U0opldrAgX4GBMn7XkTmJk3S4lvQGeomjVv/6OlK89ADv3wXKqC2lQmMZWOUg51Uh31wcSuYdqpw
exNljhlcDOfzf/8VDSAFPv6kmY5pAL8ITDaVMZLN7F3jgheMwVyDCPDYxGmxbipK8jsedvwiq46F
FbRXb+jGU5POPya7/WHZpvHnheyf+WeRxT9aN4i/lD7d3r7ZJNehUr29nan+ngNQfIVZY1zbnR98
GTDlzw3wjA27ja+6PxRL775poUcVAcBXh6p29K+AbnZ20X1LaWg9eH3VbaRWAuAeuMPpUxrr5r2n
a6AOjvZ4H5gA5YChNu/MPoI/0yvzl6zw2/uy7B6bwctejHjkUclVNy3Hp0c5g18LzERw2g6d0AB/
cd45gLWtpYEyF939UJCVEc6kgWPNG61ogEJoU+7bIsajWkV9n8VrC/A5co1CpInwjhaW8LkUrrqW
smVB6XwAXIl1RTsotPsH27KSR54MksckVeEbgKAapP8xgLUqeYg5h53lIhnl5DELoFlSSZgdqDdB
haow/063KWCMxbLUAVw6JLvuJVsDSP1gFcC+tIl8V4MiFR25ne7Oyhbmmw5EZOHHnSnP8MG6A8AK
HbnhpNb+MVbtr7dXE85tSda6PvRjN8JupiiOs0oSdw+sKaBGdcGTSKfXwV6zqJ0XMylahl/JbrZv
ZiAE+SfbTf2TEanAT9pAM0DB7X2KQOEzy3L6qo9QkqoCDqKdwNiJJsDpCqurOWijRn5iJeUhlUyH
0Y74SGTjsePH6EzVgyj669RzEQi0bfhQ4bxRBugIWLVGwNjhFIuSA1UjX4pI/+nw1PeYg/Z60Uwy
O4NAtRByQ6nNX8mzNvil3Hc4+Wt9bazaTHlNDqlAuFUDMeFbpiex6cWmeZH/iUwMTUnt7Wd4FeG6
EYmiXhgq8IP4ppZcbzInBOZwCOto3ST6z2LMla/5YJxzVyn+UJT5vvCm4StATNo6sVr3AtZueIo0
q93mUaWCwahDlahUzedG13/rosH5RCmRgFrvvR+DG63HJmxg8WzCAzd073vgEdOcsyl5odd32NR+
oV9air8PAECPeyB0omssoKXcwS4OmVN/FWBzp9rL7RPY2K9XUuYGhQsgJPh5y4Kd6SWEksLkdik1
5fydn6lKVzZ5aO6yb4p1FcVHGBxXcWZx+gsrzTrV0Li9Xsp5m4/qXVLYwSYlSgmQpWp+UQE139Kv
YB1HjuTHqKKpSk4TgAFyYkx/zWNaTKgREEo3zTebUK5I4bIsp63VUvXcfGu03NsDuF5+8WfrB3zk
+dUQs59R6mdfItspr56X/ZAynSZuODeacS2ruQwIZdZmayh7uepi78C7+mo/wRjyBfbO8uoXyY+y
v5gA6Rr90dajAqKWsj3KgQQwEEBUhb/OE31sj3lZIJTr5QfNxfLD8rIgXcjp4hYMyOl/Ha70D8SZ
wNU4tkmfnMMzGrDwuvqhESi0YSaiYq/9rPUUNQx94p4M2/pCK1uwC1Na3H2464EF1EZ7F0Thg9vo
4NQVSg1aogp3O90x904Pnr+YQZ1Ln36bFiv+E+NeylyhQTH8TUMzg+gZIjDgRXjI5V6owmF/A6aY
oHeL3Xu/cv4Eabf80vJ/2WeNoKwUU+L2zVoBHv0Q07hNheBA50OiXbXEtT5XLp9MpLbeuveTrt08
JKpm7B2HgJBclB7cOasOaRkPh4Y66lv0sPdJqFRgla9uwUU5z7TeWVGONV46nWLLoQsMHsjAPGtE
0UwM2HFmKMMXI6o6+HU752DEsfNIe9SrRqbROmjo0aPRqMdO3FnMaTYOeln9qZdx3GxKmA3LoI3v
FV8kra0JNmDLE032NSiRoxjKvDYOZdx+tNCzYfv6V5tbr9opuaZce08pz2oC/Hqt+Fc5SHmrzvba
DxV1LWVTWSm3VT+0yFoUwXmRu1RDHfO8/aoKra7vwc2Ls4x2xCrd9RZAornuVE8GxDRPKjc8Umiq
daDyCAzhCL4Lv9Dup1TJHuidgVZ6jLudn2tUy2ZV/kBpKQSmdniWGou8TUbnDmjDbifV0m40wMmz
7E1LsSOY07p3KYsyPedtmG/S1LO/wp126D03/jn1Ns/1cxu9zHo/71qzVvZ9FHuPYwW3gVQBjHYV
+HbzXXrTwUa+2PqUngEFyTe58FbiDfjP+KfReACKFGH0klowAqRZ9VMzmt96JU+v4zxrnyM+IlmU
Kc9FYwQvswaAB+innwPvrAM9z487zSLRxCdQDIMY8gHUCtAeN1KUj7l7r8zuq0aiJ5A7Bx2IplKX
xgvjLgiIN8OwTrjuzVWkQNA12bDCCjAWnbypOkbuZcFgKaOeCEQC7yhPaaDsWmpK+6hFqEOLEjEH
IPI8ZT6HAjF9c+MBF3m5yXy4V+862zJ2i1vIK8lAwHaq12nzGPg0gVC9o36PknzrKIHyxxzCz9FX
09dmAFsXwrjg2noQ1bV+4glwkI9GWTH6f9ghnBbmRKNNDTDdLp7yP5sSfnMeydqnoNd7aIUuvZq2
T3KAhzXZjw03lagjrbFy+MzdJVEY8oFMt7CemVf+QeYVPP705AOeD+iTea0a27jJR1fNt60ewBv6
tiBXTTekOCT1lXdO5ELbWntYSSkSeXNOwZZ1Jg++lQqLo6EC8VXpQdlfdKWKVpjays5HZ/Nhwdfa
J1dTZr56f71M7lzjPYxNH3yrIbevOBJQq2UbODwl8JbCuhthROcrvdjLtz9X0FYZdXr4IFfjPWnw
+LqISyVKj1qTfV5E0gM/xsMmcFzv3R9KLvQ2oCe9Wdm7xeL2Jt1+HaVDdVneY1TW+qmIKQYWf7tF
btSBSl19kL5zLn2AupCuqqKZP/4X5kw9uWWmnRYnGcGwCy1E6+UvNYHmsK1SN1nRLKtfXN/7Dj11
sM/qEDxwKQsHjcv6KxXIw0VKhrDRLzcNq6ZjlcbTr1JG6YR+0YnkT+u5VIu1DrEGhMjCXhrK9X/d
aHHhf5KbScHtNYgXJ6/khrXhfF0cjiVAuIkXctvzyuRSRcT573Ltc+iJg6wQGZTyco7p5/RQ2u0l
ISvbrqGbTy5ZH0KipVugYWoWHBzvluS6HBy+53cwgasbi1Tkq+Wy3DvBib6H8XDbWTNbQMzksqFl
Br9izW2W+t6KtOAftmemO3nTlz8E8+huNLKF1078Dggo1pP5AHRsdSyr8lucKO1D7BWvg2rND7lb
tqTZ/5KPvZHQ6eeAUyTVxELqKcY16/dSMgQ0l0xi8MsGZNmIuqxlQe5UWPW3ZRNpIHbqgpmd3jYP
PI5rg9hJepMLIafgbVhQxxCCGWN7xfyURt70REndCGVZUPB3VV9lQQhw+WgN91Ijt6f5qDhgU8mp
HMbAyng8gqpOWrm6PzyWgIkIj3KgPEnASrrBepGRAP6idVFxliKlpr0zKzgCCCP5gspoKtYu3QXb
xSh2qZ/LqVWToh460j1lttR9vVkNFWXwXh6C9Cpkie8E11EfdouP5T0u79vpp0OU9u/fY6ZQhL1Y
+RYcB4anwU0n/lpKVo2P3LSXjUtND3ZKEobv3uMYq+/eox6a+rnqDxaPQ07HEfaH5TzbOhU08mxK
hZ71etZdzqq3I24yztE6K140w4b+hlhGLer50JaKHf72utFYyQUOpJeG/O1U9yUcmV3/3PI9I5ZN
GbScekDeQ/4U7TO6KZ99J+yf+TWEVgWeqaOceqFjHdLWNiHRirxypWbORiuT8kEJcAeJSkfnp25t
bsrCnVsme7kod5Duuv71BTUwHkAWEzTXwKZs3AnTYCeREW64CdGbcJhoEd5oQf+qBLMgFeVJZ1V3
xa13Rusn4B3uB9cMd7mIUTn54B1atd03IoglRXJINHBJl6lUc+nB+SBPhY9FrQLe8sBz5Tu1SYbI
pJncIukoiqHzAzqhKRIM9G58lFHbIlbnvWmX/UpOYcvRnvjwyWCulADjB9gzQeFjKWHiPOcf+lH+
JFXlEJkAOtOD+Wt9vyLijb4pUORu/sPMuL0e1w7jsxvHT11s+kerSjVrZZulYL3uW4dyx3fXlOv4
RzkMQjmxuumuirp5/V7pn9d5GMIEJ2zfry3ObhuFqiOYMOQIvtrv/AzSRebY4BWolX6yROeF3oT6
bVDfrqRMrkq9D1PDA+46NjRaR4TFr/Tkwn/vAXAYfANJu5PbNtCMVVAJ4O//8DKkXtkQx0tL/bC8
jV/t+CuZ3ILwRnRq4+P/4U0sKnWZ8m24veXYmPepVxz+dQdpJgcIn7e62laHWSCxaWJoBIJbIA66
FM8cW9+Y9lIkFz+oyYVGYq0ttoT8qh194S+31Td3ixd5JbdYVBb3fgyuf17rzea2Kt3/t7H0BdUq
1YfZdXklH17tsoW8MmkMWk9z424jLdwRqyJ8ONbtE/3w1UnXyp+qoTRPcij0nk5kwOu2i8xog10S
5MqvjIoqU1aKFTt3qV2Ol1wMpqUMl6Kt971m1rRzMKPPd7zow2wOa8Ns9oM+fwJ+I36I1SJ+ALkN
5unqEYzN6jHxcvUhomJZTKS4nIb0sTrVbypS2g4rrzC8B6lnlHO1tXp+m0wD7oguNGcAm7mxySER
V4Fe5c36V8uVbv+VAnBiI96S8gnubDtyt26TjV/msDloTqH93sYTvM0c4a7zFCunJiysddvk5e8w
eEuFQSUwn3tuey4jo75SpEb9nGJBvmWXu0Krsq8lv5eA5FntYcz87Jk+vT+lZZRkv6e6bz279M8e
5N65Yg5yb9sw/rF3PkbWmu7OZW9gAV/3rsXejcvTtgZF7NVxiKwGhEbhUzG+K5VGMVzd9teUpN/R
1HKAFpq8eLEHopVBQuOzBuew1AVCwAAJNnrVVRwLRhvVf5LlM34PIuIcJc5eTlPgC2CRawBFmFv9
k1xdplMDQeCivNhS2tjDpAnNkA1xG6nKPPhtVEFBAUkcrFY7JU6fulRVIjdAOgX7Xq3vXdftH3sl
+1EJObfzdO0nWXPi3J99Ag+GoATyymvdDZwB1j6lP/Vb1lOHidhMONMmpj1uS5uOUOCEqlU8m9a9
B4jEmjD0SNqgs+6bfIDdhTrG+lKQJ7xN5UoqtClKyOivVOGdlIpyhWKE4JR72lE6lHq3Vd8EQ9DX
DG1nuVnprrvQcffElr7ffNU5AdvJrl+qVp8PdsCxbyy14FSuXCjhn7o2ap+0NrKg/io9EiNM5QDo
C5HrINH3nlqZcAI4+rr1Qv3Q9OEEXR01UQWQ0IdOTGWZ0zKV/yc5bYPsvfLoC5qfN1u5uihLV3K1
Fhv9H2ybIF0PfWg+6kVV7wfLjaHQqJqv/eivs8hxv9M0LzgZRvU8hwXhIwCJKcVkQbHKL85oe8+j
lZqHEsSgjZ4Wzm/RRDEn63CDRBs/HYKT4+XZUzwaG6gV7oGJmn5TLZiR1KkxLhOhlkcnb2B0ESgd
RQ5VF0e71wU97V8X2iDIbxZuQBTKoJmmVNZQSoTAdqvGuQ184yyv5KC3sI2XbdHA0v3XQqpW/9C7
KSfjn1GleTdPUu1XPm+63inyxvAstcCpV6BaEPsvA8A0yg5kkBczglo5jD1uexRTOTQSDgCx+to+
bylPu1OTzrtGxZRtrIGykDqyvKscEr7o11kxHoe5dI6LvPEheOvV/ixF0lxepbnKp0vr9buIaEJb
D9zYnKqCNpAMyQG2Fy9ZWd2lAlqNKGicP9FsPB8HHVyI21TIbBKxazuevc0iGwALdoaqO1tJnz9Z
ZRZd6bjYLgqBEtHzH/ckh9LKOnQWjK5UYIwnXr1P+XCsf2vtMIc+y/auTaF3D3YDb606atq3qNQy
ymfa+BRrWvk5h8daytXZjHcTucNdKexrDuDUBAyfsyhXjmlvgF0n5A7tRXRJevMDoOLmta7gCSti
8tVGXSQ05wJBWmRTcdW63DsF5CA2hGGM3yzLAo2yzn78/9PQhA/jbz7a8bGtpvYkMy2JVZN5uWVZ
JpogT2Ywf3Mdy9qqYqa66Z//nbHWbIgY/laEpXKmNxyKryimsIHc+5AmKDPTAGbJSp67xthmVL2t
9DEfP9tKYG7DtAi3lqaOn4uG5LMPwvFervYmicU61Xg4Fau+X30tAJmCMBTTYoZqdAqGZzg3/Rc7
g1tWioeGY3tcPkiTmZ/TMyyU3V1dusOTy7mHelgvfE4qk0jzqB35MQ2f5VCZVb/yS1jk5dQzI51e
6fmmIY0cyvNWCnea/RR447rXSm/94STUiTTUmOXTdlmQBx4C5VDsLMu1fGCQZ6ZhDrLNHHCsUb0E
TuEAYuFeDHJaQtoJavhkPZiGVu4WFXm16EkzKRs6O9ork35cdD+o1dKnXHYn44EfklfHi97rtuJl
mE61dZ3O2QPnSD3xspF8zYlqR9tSj+YrnW7zNYT3FESWsNjaatTFm5A8JxjcMbdeVBa9eQRqw6yn
s576zqodVH9jQdvHUVCBwnIi2TB3g7WtQKI5y8EM3ScOPgLGOYCDVzTocnZ2j4pnqTsjyU8TVIMm
RET0/BJxynxw7NEZZPOwlOYaiaC7jwpTUGTGXkqlwUh0vekz+7k2mugSq/F3eIopz6zM9MULwWZT
g/JJiqAAtO4M082OPa2mL0HlhncAUJyMwQ0fNDGUTtgSOq5hvRzH8EEOwZBHD0rkPhZzRDlJquXu
nWP14dEx628f1Cj4VEAe767//XU0PsL3QT3pgU1te56qe5QhCEqV98iXc1TqVkRD2Ke5CgUpmWMc
wsAHXZ50lRy0Qnu9klMIk24aEbhA/A3e9GT1vFylu+KUwc0GRZKoqJcqkbjqnco4CPiyuS+g7ObB
mupPufxOXWp69JpuBPzSanGx+JGyimfSjUHVyy21Js3kws3X4uHjG3h7TVKF3rFXD7/aSaosm8iX
0EpUmIB2gqnQH/t28ukhNi5erOqPjhgMWqIOWkKkq+wgG6psQb2QgHxlAUJE5X/hGM5VzgrN686x
Gz+rTQV8URdaZOOsFP6vN4OU7ajSMvy9tJAL/+JEKlS14u4pdh92IO31u7HhBx+u2+Sqi6Y3OcDl
JYhqYFH6u1yqUQRGYQO4ZIt+5FfJNa/hgZpjs94vC9LA6mimDM3SWS/u5MKyv1HCwhibRbmVC1KP
5LgjX0Q/J71518jGvYz+olRsLvWWjZbNKU4UBNPcV297LjryyjbnfgeAQwcgOO8ZSMb4ONNCuKOa
sOGoEnT6cSgKJ7u7ldWLObg3OtTaDKNmTd6J9nQu3Tk/wIZw11JRDJeHHKXSoq4RtV2Fkz2spqny
TxxpLfgitQc5y2glpPVcLEQ5Dxp38lIOUBEY+0p3D+8WYloUT4tKnIf+ScoSaTxEvn6YrHAzCIeL
XupD2HVz/dEk7gbYqqlzliY3N9JQuk0HbjKvhm9b14PunJx3e+RBDgferAfjOmom2rdl+Vw/EXQa
jTygFegvLDLSGYUgXZ6GwxTPh1Bp+/g5UWJoR9sw2PZJmns3dVl8B6oVverwxhijbZT3Y53eua4S
wKGUQGGeqqAAmK3SwC3o5mcoqjPoWsTlTQq9LCzedrm36zknGdlzZHt3ycGAUpFy/JuTWphLJelI
Xi0y8PTvDQt80neixa1pBAEtiG+vTRrDlvbgznZw8MLan8B4AiE0j1Sin9bpnSgafOBDOSxfyDNC
zhuU2l0+BjpkacJCDoMOCSvFMtDLCkWN8+QmaJt449SdcXa1xDjHgaPfrgJSCD5h9P0iSuDhLdcw
lLfnyv3musZGVRIXxAPLeRwm2swzDYJOOZ3nwSUyAsz+NMM9J2Vy8AZ7XPlEuHeLzM2b36okrE/E
Z/t4NXG2Ud2peZAaNuTPl5Kw9qLftRbBs5ks0iKzBhgnw6Y018tr6s0yWdVJGOylXmAPyRnm7XPV
OO0pm5VuH9vuXs4KIbLGEW5pY0g6coE8usoVORhyRV5OdmyWZDbRl0puYQDJBIzERhouC8v0ows5
l8O7bflUtHsBpPJuL6fMw/9VQGN+oItwISajGtZxDU/QiKsf62dIBildqVf6cxe63Yb2voe+n/yf
NJ3toyqgArmfabSHgCUC7hgGaB5IYN+9JwdVRHdJla+ppvX/tGNKvNxa/1nm+mNMff3vRt3/rpl6
ee9q+R/F0Ob3atwdaFGk6rvR+2BX+DDUuOLIBIAMAXO/nO+8qqoOqpoVT3KhG3dwlU6PtwkBkKNO
EuluMbJdukaiMi22iV7bcGiWxj7pdB/elOp7arnlSR8AhFuRTw145oDWVqzpdnOOlelJ4x5QU7Z2
kWKtVwEGLrJuVdqzE6/InSirHubSbWtV/iPN18pjlRXfbRh0T0Nd51t1KOt1JFz+0z9wDE+3vYmG
vfq19edKn50HabK4l7vLPcSrzkVVXQJlLL0euR9bPLv4lkBpsGGLr1Szh9TGCT8Vndmsm6j1d6FW
RJ/0YMq3tQFMipxS/drtB5fS8anSok8Uk4Sn3rd1mg9RDjr6ctRZ+aqoYjamPXSK2lauycG9b+lk
eZHXfvXcmkV27MbyFE3DuKsBADm2YrCqArLZOaW5war5Z3YZ9365UtQzrKgANQjW46Gv1b1cI75G
xQ51Qy7NLTi4XSZz/x1cWm9z83fT/Gu3xe7dljTZRFAiy+2l2Omo+fvvZ1RNNz4cGenXMTXNtjSD
SnHKywQx0bsiZwqcNWuYq+HZsT85UerEa18XvxOgZEMJ6kZnORDaqfnFEPN3lzalYGdyR8Vp8h5M
OREVu8Aj/MLOCMrnqYBEq1W6+Ob1l3o3/2ZccYbE90oqSedUU9o0kMqXoiuUYxOygPwsscfPhMH9
/aAR3ZEAmkqn1ufWmq5LS473l+gGmCmnjTtcZZ+NVJOiHqMFg/PvfqSq61U311ZdmOfXdhd6nO/b
hO8wwHTukQa03+XMnpvpMY7y8FBNCnwRdVzTMmQlzc6LWqJR0qIYi0PdwGnWJKpJWalmUaSmZM+2
GWTKriDvBmrhcBob4ELBDUuDddZCYZJNoX8fK80E703MT7QbqNfQqNVrZVC1lsPCfpMtC4U+ZqvS
SPutlEUR9NpzOoknN34j0il7Pyyyok2/Bz1PGIto0V1khXDS0B7V3MH4S1S+hrtxUQxrAPv/x2fX
gCjwb+EOjWOVZdl8aE3LNP9xV0/IgPKkUJXPpWzg5uHyFE6NeebsYJ7lVSqIF5apvIJU43vXTfXu
NhO6UTzDd7zYFoqbnYhivRN9cBfrCt3XjWZnG3WwqeoSbtSgp9M1KEwevlP/Elb517ZRrJdO0b0n
KxruVGuyXniEtl5A/9/aUVM8SpFnEn+LtGo8yyl40c6qBrx4L6d0drZbuLSGTaPU9ouaj+YhqAgl
Sk+9ZUTb1ldHJds4ekTyugJEAMJx6yiv5EBIwTyCQ20dISECP0BeLivySsqk4mIn3XBjTHNYz/9y
sdh9cKNETrUBiiG6+V986dKDtNNaZ9yZ2dhcPJHLT3PacUeepW6ziQ4BO+z0rZy2Q5LdGxWFwUI1
kNUBZhvTvxuOp1TUA7Tc0sG9V6uVXPXKisJWm8C8AOLSeuN7kxXBfpwUSoPcoE+ndfJFz4vhIhXk
UAa5fuFhnMIfiL5pS1O+SvnUQvh9JxjJYZQe8mId5fxmLXbyStrJK7q7/9e9+R/hPO7JBDZ0Ez5W
yzJvVcHv7s0w+bR1aBvN82TN8C/HFNy1Zelf8iGdT3kPSYWvUif5JpdXcoCLmhOya+W7RbboeWXY
7VSFzPayKh0vUwfC+zlL69MHudxxJrIlUu7cdsTei2N55evdTMJWvy0u9suLLWk3ukvs6T9e3Ugz
x7t3vNjKLcSrs8v/x9h3LUeOM80+ESPoQd6yvZMZaYzmhjGW3oIOePo/UewRe3p3v3NuGEA5tqQW
CRSqMkGBs9x/+RBDIuu15vTXT0euy6cA2Zk8yclYk2hqNKxtsOLLY//bAf0B7BvDuegGMKgNNq8s
exmq4bschPdNz8FQXqIJA72maEPx7LJHKoEPa5e104axqJu2IM6w1wB3Q4GXXVXJD18m/l5DydZI
70XfFMl5tmzUK7Kv400TRezg6raRfyaZloCdPaw9vmGj3yQ/RAKuSAZg/AD9HK32jM6xdqOL2sWm
xmn2PGq/Txo4KXkli4deXWgqgLp1wKroeRGRvJv8ApTyGTty7uxJhMZ1V0f7A4L4uY99YDisaHYX
knPsnyK+Id0SdrGKxs8x2m0v9QSWnbJtx23EbXHxm15cQvwbXZJak4ExNPm2qdD9uiPNFHW/9MmR
u1AbwU/DkwLZ6cwUj14HNG8yybtEAri/Lid07YiNNoKYA9Xp9R9rG2e2QHa8oNy7BSOeWbLN/+tV
c8fP6Bn4RwQMBbN17B/wurlP5YkKsKxAonwBC01/RjX7Xkfm8uBjX4DtVTWeXSA5gMFezVlaYljZ
AutUG0jEixGN8JcZrzZo/xiv7pa7x9OUHyjYIl985xtQVHCh98H9XSnsYk6j989Zj0AWixxAncae
95tVof+a64bYFk4jj7rmew8WSo7XaCUKv/IclIncdH+mMLX1CZAujSe22EJcTXWtwiLEysKvRtGi
w7lwfyIHlTiFrioX2HoBac+GMH3yNzPouqISo1HppPZsufSC5gNKDK6WA4G3L1ah5j9cy5iGOs43
WpnWK6GaGOjimPGlQsPAA81cRw6AlHKr2SJWDQ+Npp3vLCotrFapqItq9S9augNK0DLQ1f8zOvlW
NiCt8ObPwDnw0WZoX1pFYNw9+laEnbwWRx+Y3kUfsiJimxTs6UHsA3QZD5JTLkEzEyYlUn5q6inS
oEq1Gs7zmyGO9ZJk3YIIzUYm9UjmE6DjjWcazpdk4is/AyAUTfvgf3/zLZP9Y5Xl+KiCNH1mYhdt
gDD57x3CmHsVB/FR/WIblXcMncoGJKlAJ1XclcjMZuYjXXqjkufSd7cxXmePs5lRa+GuKmQXWOlQ
ZWCCT8f14CCfSS5h2F+dAfxSBiPj/X4JSFp1I2TG/nEjdK1tvXd3cqKbgQe2C2jaut/Tvh3OlFem
/DMet9Upw4uJRHPKe0m0G6VdknbJVQONAw3xNH/X3qTmLZmCJNQy05Wj0PmsaaywX1ND5M/dY6Uu
NPJcBdZHmkIHc4oeezdaSdh8QDp0jx0B/pHjLCV3QbB/S8xMVgCXApQKul2qC13E5Ct2V7vbhnqs
pbMGC/7oWAl/TyY9GU8MGxGa13r0a7SrcOdqw25MnBynYYD+6dRlBvxRqEFK2aUJiBeV3KxCVAV1
APYeS4D4sdCXO2r7sXKcKY0T5xeaFl66QumX/zqBF+rZQuEQICPQK4SDl2MxAv6frCiGNnJ9jpHy
7DaGlNkq6yz/tWbA3plZUKypBfqyIsWkC9Fe1nncbmKnRO24UpCMqDDdphNcYYrcUmiiH9NehSEH
4QcwTzaiwQtj6l3sWsi7fo99F4ym5JKqW91FBcEZbkU2N5fW3rAcDS61q7UH+olrEb4lQ249Ro5m
fsKjkn4twElzHqIWHYZkhGZ4A+3ltrNGkT4QE7oYqAKa9zWSQ/nmhDmQTOq6e9VBJoyipjF7ilNN
2+os5WdkPZ1DbHjZYQRyMNoc42ELBjw0+A5Vs85l2X20697EuVDWfs0M9tpVqfsr6sA3nKOyPZj8
EBjhffLbR6oMiYdzAujGE3V8FGmEgtQWKaO5vwOkinaAf7D0QO0fDmu8577Y0IQckmHgexQ3pKhE
+tMkAgafH6jEsbJLOrFqN1RCrHlhmh9j20twCMPFuk5S62NtdrfT0mzZ1vSTYjeEI38Na3B1oQ7r
R1h6X3DEb786VRPujMnL9n8bjPUb8O+tU0tI/DoD9j4WZ8nFSr/fiGIFxz8JsC/YPZK3Tvp9iCIk
KoRephchvpM+Bb0RfjcWn5Gu8FzwOYi25qeIOvaK6WFB8z/K+Vlxc/4GRYiGhdlrec6QE2qXbRAd
ScDzZppEO2Zcob4c1X4BQOnLswNcybMLNMsGRcTHjBSZsiFtqevRprZSF4sNNGKgRqeYwIKLfBH5
yW7w9AsNvc5D359ub5mN7sBYc/WPJX61QVF55e+N7/Li9zDVKRrdSvkxHSzkEix0/eZO7R29JtW2
RmEjqYhfOAhqLGD7tLzZEl2V2SLl6QznSNrIFiwEVy0eSOvWaJyVMaGqcz3U48YoQBOKkysdcJcM
yPXLRSqUeZqiTk4GCQj+1o01yavhv/rc6G+GFMTt29/cYiMIefLfODyUoO4FBeFJz3mfbC0tzk9a
OADTSwnpQjIedy1b0bChIThaH0HS1uLJ6gNxsul/E9+50PzE3JYAhABiop4l565caRXvCiyllGw2
ijmGfKojJOC7AMc5SkP62d/zEu1QYBch3IKfbzV+VaM6pwQqpgK7SAniIqfrP8dceqgbiBRyht9a
R80wk72nM6RxCTPDy/OmDkidp+WOp8lw9Ay0HARe5RWosDCyNTLh1sVTZyfomGJ49am53tcfKj1B
Q67Pp3ZXVtZwyqN+nY+9J3AWiF3BPIxrZqEcALufeZ6SAfbkOMCttTIIXaMMUAgSrywRj489sl6P
NNIdsHtJB+XNNPXxanKRbyh/Rx7SemQHYDVQEZaOeBpEaxxnE7LGocQWCPETqCz/xCO5Jp5Avyoe
FnFX4BXW1D8S1xxu7m6iMfuM9rVd405RYHRZE1CJeprH9YOdVE9UtU6l8X1cvBhp617mmvfRcDdg
gRMbmlYMFB5t3DyRKTm925Mot5i7CdGpvyEl2av4LtGnW3n1As6ea+zsPTbZovC4wkrbdpvvppaa
K2GIYRX72oTiMpx802WMhqNEFdRlnoHj78FtcRiqDOhoW6tKdwf2hwYNTH+c/itQUxX+hbyQ/p8D
YTnrri0UemyAW7E3psnBcRxvZ5huJQq70rk0JQDACd9bierGty+asH/iYYdPp1C9U13becqSjCjC
3/Es0Wx6C3tGAonJ6wzr2xxFoLRZoAtwe8CYFTaziOBlSK6Q5lYcGEtbbZDMC4wqLC6ZUW0XuBmy
o5iNsiuE4o2ieChh3HaupVUbUKleb7n4kYkKRQHmHcry0e7sVCgZRh/Hyn7w03o4sazfNH0J4P9K
DCcvN706cIbKB2AvjhtPVhqC+4SGs5ScaK48J0BHHWbFjdM1iuEddLTHnBzFDIqvJhptwtzbjfYw
xth4/Jnr5ohuFsIwyQysFdHhyXazMHb681TYYPOus4+56fRHodqKi05Hf7IYjNPoybn5uH5vWc49
LOTx/6zN3cqLIjXafcSN4byIPAeAvlbPvrXK3RYoTkCK2OxWvuY1W7qNWerYEoEFOuh1vEE6AL2c
adS7fMSHK/nWG/QsIIVjjthek3oe2hUebHaKNCgJeT+CJcnVAW+DMEssGt3JhN3xbahCJ4B/Ru1i
OgIC0gaG5MbCWcjJK/3iiTEDHwwI5j+SMdvkf1u4gFXZS9HEZx0A7IFlFuxnHb2Each/WJlVgtIm
tfAkqnHIGRU2gKc99qFNnREEXJb7boqT0RKlvNvOR/E8UG+6hq25s00F775PDePrsDOiC/iTkge/
rryVFYnix18GoLhDYYlrPF67j9KBmXhaZPILSuzbc9TGPytUkmxrS5usz3Wc/QTFLdt6Dmo51xaz
+FpUyKOScRjagAB+9yNDmhW1354nEF1ctcMyVBGLnIntmG5kygTAJAv5RKMi+gk2gPqRJnRB2S4A
FVnLgSkFq9nUH7L9GKd4FSh32U/ySbg+f3I+LKHI3Ej6EX2Aku8XSy9h2a5EZgsbjxyQYzpIiFDI
AGBEdYOmH1rUXyORFAAaYTgMyTTh0BsNCAwMhye6ILVyHUnfy+tg0dypB2k8qZX67k5O03vfJeoS
j2Shj2y0mVXGSivZBc8XHKVhTQZcfCDtreKxAVQ9YMkBhD9JBvqU0g3mOU5C4gc0s2E3rcwnZllP
PMZjX4WgGV2WMHNYAEVfw/SW5gKyAaiTuuK5GQCR2iqsVOKy6v6aeSipchWqKnFgIWU7W9JM+bGB
v0x8GPaxyvTh8wHIUY1AwCUuaQuuoHBAsx4pSEZaugA4RlwynOYB5qjpV0uAO7syAsCdPbFxvfgu
AQavBkl9+dnNOA5hwtLcc6cqPjijXnxAn/sKZQH5E4mAKGOd0h78HLET1Km7AVel99iiiPJFNabs
Comslmv1MUoSk/gF692Na3feI4kWC3Ig2XuMxaIcu2uMdwuK8W93IYv/eZe6R3maWY01at306gHw
dG82OjL3NBtQ3g/oZaVAldisaA0GVqfe9LaV7PWVC2a/9c22ZN6O8C7XQRLpGOt5YwI6waDykrRI
HmSberso7naxieKjaV/Z6RqlyuFGK5zoDfX928xTZMQiweu3tDX1Txa/hXFjraYynE6DcMvPVQru
JSUfo7QG2WyUzu6GlDgXakf/EYwU7jPz+o8UthjzbOuAuWtHXu93YaadX1C2CYo3dffB6q2V/Osu
JKe7YPO8MX3/gKaEN1n02YdwSDKQePgAV8QWdk3TWSFjlE3pEzhjlQkgJp7sMfbPnfcDZJbOE0mn
PjPBU128xWidRF7vPc48n6K8D+Km1g8ucJI2mo8OkYzHT4XGjNey65Oj6xX9Bk/X8ltqTHiQhNGb
mPQBBbSh3PWhZX9B5WxABno3NhsAv5fHvOr7V8cvnp00LL6B+UGuir6uL1pkTPiO9xylilAIbWgC
6en2U+IDmNweso1VIcvQSF5++/tjGEiobUiuPobKcZ+LcRy3thcd03yUjwx/thfHH7t1iRLC3Twd
dWAjZQ4PaAqy3hDr0peYpc4HkrSpjVqToukONOXoi9wjxTOuaFpnif2MHeM8I5FwwGaq6yBkNJzA
GcfswVIXGmn9T+FH4ZkmWN9exTgwzB60CVwBYrQPi5zM6MIHHcwO7ghuVWV7568BH3WV8MFfL4rF
TiuwZhc4410tkdGgD2AkzQCVGXPN38uNFhMN/49HwYHdQJ8udoU+/zha3sQPyW6xTIDIe+HhTIlT
ipIfQD/SBOAZ6ePVMrftHyDV7VADXNUaVmtazoztoPUtllsKst8ZJjDwGq29JiFd7JR7xtbHnjur
0g2QgNDrjmXrJy0KN4TKFTIbG0klZ3/JIw9ysucW0vWTQGZHOQHhXXxlrphwWMGng1d2czCSL07v
Nymxdzvljmh2ierYt636wB3XOA+q859EU8ibDXaM3TpRIAEkG+OmeZgiPOdTCfx2kiW1MNCiYfpz
JDJmxYhVskiyIPM8AxzyKqq6R5xNxnl2U0F5UjYb9JPhHupT0MVv9QYIdD3K1iFyIinx9UHnX4wT
epA4Dr9Q9ogjCGfwn3vXfQHmJ1BlYia3Vs3qnSZhVVT9BTRHBrocJOg0k+7iZ2C3pOc3L4pp309l
tTKEgXMDlEJekg70mfQkv9fGor7XDigZWeE8RRVF/4nccP9sl1V+BpZgtzEkam8HRVIpFHsljZLy
rQuj+LFPpqu4GXAkuJiSVZQLIHpJoND1fqeDwVkk+cUCNskY4Fn/bGNZtXc7nl/8rpDJbjKQjPBs
5ASV3Y0xS+Rb15fuNsd64UQsglXEQDY+IK8A9DNj7RC/IDEC3gwHLf0JmkVji4TScAav6nDWm8rY
6m4fYaWLPDwpJtGF3Tz3wqIr15lrf0qLRuzIZUpAKBEdatY7bF3YP1CfDQxb6VgPluiBIsgEP415
jqeFWQFp2vf2WIuNT526TPiG7WLdjVY0JQWOskosLoNFQiMfGd/AyGJztygQdtz7Bt4OLh6uO9Tm
AFJkytdGycBnXCZpgP8mngZxtu4SL84CwDwYkueQoMcZ7TOoq22Rv/SqMY+CrGC71u3MX21Wnyff
r37mtf3cDJr3HeB0X+wSjKhVy34BY7P86hpomOgGAITiXB757UjwVahl4Xb0u/TVQ60tJUVpJtHp
xNGV+fFdR/nTZfauU5b/f34tsG9dXvITjpvAgyBj9IVwpKRQbA/OOEVeHmOjtWoKN7rI0gpJng3+
VY5i8Pg/5R4IwpY4jq3dx6H4RuSD3n5Kd5qdPFLLoiP6FP+qySP1QjI1+1sX+dEjgcWTpZotfhlw
AakP0hTAYFW6fAIaIHAk+5VEFflKaEb2uc3GMgC8Wfsdj+tTlifgR+vjTV+CtCCQAFIbqsL4UfjA
PbJl8wVvvXqlac74giN6pMZy/mSNyQfL6LwvWTv5K63I6yfLbktweglx6HIPgJk4WlunXSo/VWH5
y8V75zcAksJ4+O10xW/s1PtPQ+iztdnmxUP0jK87Fl+TYz3pKMRcFZXpfuau+KYe1r+5wMtH4RDm
Wf8snd56Y6PTrBgokD7IoR22qe0XZ3C1AuYA/543cRw7ZZ/9cnyPYwyTwjNENsZgKLaRSSf3MVA8
A9kx9haNYx5MapQqWTTV3tuiXUb/2+5O+5/xyA6NsQASG9x249keCAUqP0c/EmgyotC4nS7aVtFz
tK1z1dJ00WqNANZT5oWrRIKp+oC8fXtsWlS60+4X7cXgzMnwtcex/y63O2C/qAsS/h/RI6ydaCay
hD27/SWaMg0PZDVxzf7COnmaZ6oGvABJDKAKUSR04wOI3E3UajjlVl6kqHQGwEZ1O1e5kWIY8o89
CsxvwiXsTLcjn9aNgGbooNZJfbgOnF8HAyWUgTUZ9qP+FuF79ugZIC8jgefmw6Edne8tcNXZbNSX
+P7hMF+si5hr2Sbxqt+Akc4OU9eG2eYag8k0YcG7/2y6uI6AsnRd2R3wE2Unutgqce5SOj0COfiJ
5otaRi4S7SFIeAxZWXtSLHZlx70jtwISz6Z3FkskGi3RKcidbBjtFumRDuCxcbOmBAy+1EmQttH0
CixPZ+sPaXOMbK98xNkKW+Vy6r7FWrOmDEzROSjxZnJ8rbIEAE9puaJaRhyPVRka5f/URjZlhJND
u3VnNZU2krbrnQwwqrDrqfxxmceJcSxxxAEMNuNL2aB+iEaRVV9HiRqN1WR8odGiFUp2Z7dEKZP6
OA7eTwYmhVWB8zMsxzW8eyk7A8oHJHTsKNZW/aiZc0JnzvLg8ASNsREOXJlR+Y8CkOpBVaDtyFFT
ktm17YLS/SNJGnS3zWIA3qMAVObxihQjTuUbx+AX8vEB5xzEQFqf45AX4GaZikOTZChfUQkwvWoA
3AVD9ZizHIivIHdPGs3dDOhAOBdpp530wojRxmGL17pU7Zi+YfzSnutpvPVpp5xtgEvIj+UoAyr6
qNtBBgwYogeaSryEz9LDM1uoAg9wi91q0byA0luWPxKmvlUMr3ifG6cZhb/v8J1RUyoJpkupyxsR
OXFYGbqtn5bqYWXVdMOt6O9YjGeoe4oNhTwMVp4WPCcyj5qnBtkcmmHBPc+IL8or23nmKJ6pvy3f
Z6R7t8SJj7dOzSp64G39pMs+eWWd057iEBiWflzIr0reVUny6pfJp9iL892ETo6HSuPXi+hxKI1s
LIg2xkjTg0XjOi6AGEHNvVpki7PGE6AdOmkxa0kBJAsfO6oaedmcZ36wWOOZcL0fOi/HrfD/ulOV
pRyIzvpLgbK3h9I0+CqZUmczT7spfKCRnYzOPoz4jzs5TWu8j2Pkvc6RE9VAaPCnvcI6fUrtDmv4
ROsARIUpnmfiiUZ58ugPgIYiSexALCyQMnCBzNBiKrR82qNJDtlPZXKjwAo1yvLNlaS97vKPqaIn
nmmGkfl7qJzSP8ZKJol62IGs9UAmfkNP/C4D7aEHRFHjq2OivjIBkyFzHf6BLp3vA61wHNAT+C6z
7OqTl5cVkuY4av/biUSmYV2dOL4HJ166KFlYVziMXpU1qgTwx0H98jxkqQac1aJEFeAiRBsr6F98
4C1hdYqC6feLJrNnMy/5nowNllyVd1PDGLRDVPtbkpP7fLe7cMvNE6qwJsubz0E3wPHPs49d4Dav
nQm9rpHueWggd5y1Zrn+1kYy87UCUfqxzjlIntXUNJzsQ+Z7+EFL8L40vP3Sa35/MdIRaOaOdNaC
yVtXEQLYi1xBBiyfsp7/HGx0FQjGh1ePCXOdTXmxo2mvD6gHtLlAShtaC3i5D11sPtOMLnr5LdTC
5AUlTtBjXQugxj/Bysa+Bkt5NLz+WzBgqCMNTCDjEgU56BFAlQK+GXofo7KsUVXANM9tnGA6Xmjs
fLtBRvhdQaNK87WtaPDQv3GW6AzB0xGkDQmL/NMckfS9gWKbkXXFNmRAMgfJ0WdbCA42XScBEZJW
Fiji84AthsZQYB96FYa2GtqJ/SExwQDJR9TgoFAYsk7hI+JFbZ+csAH6BWbRaCiU5g4NhSw2m6BG
pzzw82Fcx0Wb7GzdREo3jfrNfJv5DmhVUdTrvb1tp6o9yiIzh2OL3oBDHzmH5V7zvbEUKjZJb4RB
WoLIzGidR4BrizMavKo+MHxdERXH1wtpdKVmxc8eR9ynoS3xgiYRKcl2maKUIw6iFtvcRqIcOVhC
9Ux+iCpWHYFRUezSsdYCO2LINapLGo35U9h75xqMHECF+CPScBa5G9H4GpDF4hBy7wPq3v3jIqqy
Qd+nChR9iIviJi7zoq91micgvHAtD0AqgM0dTfHbVLeJCiVrRR+Dv9srD0M52l6QY8l77AEnTOEp
Hn0AL4rawJtQT0lTUhTAFgDRjniWWYZQJPM6hjwOzql3S4Ai4trJT51T17nJSop82NFRbz22eNKi
FXnOhYVAMn4E29YKjxs8bkmrpmRLx8XoVZkdZguaCt+eLciMYiwh32M4o3jNzFD/NFrInQ7cjj+x
IQMMGmDvn3g5aVuku6NzVfLhmOhDuXcA9fqA5qdyM3KPveAsHrkEXbPfnDT6qOn++DUrsipwPT6B
SiS1n0Z19BLXibMzIoFDTTqP6SscwTtlv2mb2OrQHVJfGBPFedYaXilXFAFNwji90Sp41xqYB40Q
uy5LTNYWB6/88eZiYjUv+jzcRr7kj5mYvrheM4LvOR5QIYTUCj5Lf6YpjUjWuv6lQsMcQNcir0N5
D+zmIRlOynmoknivN+WHxe3GpOD1eAJwfsBxTotEEerLdK5XT3rWgd+vZ/F3vXVeU3SFv/aZXxzS
tuu3Q9cMb0YUg4i8WjdN4j8PTVy+jn18Zh4INGx0/b8mhe0iBWZUe1IWAhDiogPwUTpVwIAQcfxk
FQhIM+Xw7k72VifBLtZk9T5G6h1JeBThNik7ecB7+IATAu8pTa1PpjSyL3GXGru2T7UNTRMTtXRZ
2ZTgAJqA/jpYga3MKlRxnCyGrDUt1wEiApgxM8YdLKC4nJntngY8aZ+GthlQ95R5l0gDcR/JKjQm
P6HfFplIjqw/TUkhNDyfAEr+tVAWk9bEhzZPv2qq0JOKOaM6Aa86yBZQNmpK4R7x+G/tFVWCklWU
j6Bl05ALK2XNbYCiwJXUs5NALYi/mcNQxMWARnRpKOi/36UUFvIWEXA2LhMVN2kO/rvVJY2m5DS+
T/OBAZ3cLAc8mqBItSQ9NWnVVMFsnbh/hhmyzrt2qj8zL/X2FdhJ15nCfDcjt1/3DbLniZriJOdb
J3n/WFd+9Ln8pLm8+hwNMVDQjPQXeWiRzm4ClLXWg4QFAUgrdDYHiOyu3YRA7FxJheuSouvIW2mT
me+kz56B4dicuLqQli53stmDNPgCYduxWM5CFatFQfcin11YZh+BmeDtYgtNRysPD8Mq8MUUnxwL
WU9ZT8ZmFjYVzs3QDTfkV4Nbj3lMfrOFNwE0VQcZwA59saerbAlO6lvpHB2VmvGJosxzpj7I8ml4
ZyEnoWxu/ElNc9LMjiQk75BuOv8Ivatzd1UgERanyH4SCUcfg9rdE6YLruvpYWbvIFnoAMMWeMyn
WcYF4E8SYM2vifSDfP/LbSy5fSILsp005iEP6zIAseFmdPE9zT2hY+RhEZGtuiu5A+dFP2V1PD8T
6dFHKWh68nUAgrTAeHG4k5OSktQ0IgenduTWYUk8p6wXBfku08U3RXMhEoXZTpYlECPv7rGEz/Ak
O6C8GTVRf57iswfd984tc3sPp6BITi4Blh/oTmYDTO/Uu/u7TxdyF59n8aJbtKwBuwFOCOeXSVhP
W45yqnOnjiBklEyPnrufzxdQLwQEHT/s1ygCzja1xJobyMbWiLf5we8raOnMYjEhv9pOtZXDHXtF
L68Y4FFB4WXTjqZ0oTddyKw+yPwMKXn19quYw05D2bDAcMdH148kUETc4nG5eFqKEo1YD3eLjEbC
5RMKxoS1WRTjkJePhkzLzZRkIcAWMCUtKeoemzzfHQXau/7cgxQ5qlZQTl1+vJNL3XbOshTrJYY2
4v2OhrVnW0b1A3nL5GTVY/5oR3V7AW3eOg/78LHwnPCRRmHfiQ0OCrWV0EdZbApNf8FPLI+LXc0b
eWob/xxbn8HrIid2bDiygG7cgYU9BNo+WPf+XIzeAVStkWs4pcfqbEcagOB4+whFEmHhXI1jcFfh
ULoernNg+V/9yMOT/Y96BK+IYaDzHixS1qaO0aMGAKr6POAx7hxsd6jONHeLTluhfNFYob63Oi+K
3tDgvMxJ7XOzO4Jxa1VHYEhboyaqXDtujUbWwUcOMeQCpzooxjr1Eug9exrSxU8s/ZByHAcqw04L
YUjDxYRGKDD7E8IasgaUTCoaXRZze9SgSUHxjGIr+0Da2frGnaQS7w1A3KkY5D5bTeozkFBI/UnE
Lt40ZLjcQkM5qb+n+fxTRVjSGKiX2xUMCxVNb0ZsXhUVEF00cO8dc/MzKdE33aIVCP+UAI9TJtyM
/gxnXa6H1TayzN+kdgYhAeGtLKVnb8YSfyArzZqzoy5qYzJfeiwZvaQej3fyBjXZN2azg5JNKKMN
ItfraXdzvovpevml78Ns77HCPoE+0AIDgIG9XSx96wTGaey0o/FICrosdjQtUK/WoCARfndqO6/Q
zCTaZkUKijeHvjNcnMlmmbb4PudImgDB8K9PdROFPEhPbgUKBtbSyM92hGLrIR/Fl8QE2EBSdtMx
6RNwbTWfuVbln1NQO5z9vM3RBwEx0lNXK4Z/27MEFOyKe1gvOy2P36KsHsGZAuTUEDRQL6zCmayS
2z3AXAFvCcpqNS2K6uywWrxk0dg85EhKBRHYbd9yAd65LAOVOot7/UtmzmLAUCXHwQmnNVkB+KsF
/a9dr6ZwaFaG7/CzEONHGZborBnSDhDuuJCcLnnc3U5JpodYkav9+GL2n7Zug/7LtgM/tboVXegO
dK9/kw3llO57mT7/Z8i7j1RNurFB0hAMbO+fFUy65brIsfyVLzWgmY4AJUhPdGmHEM/afkxPNEJz
ubV383hLyrD/Y0ZT8M11FcrgIbxzI9m/uSx2qWbzq/ME5KC9UyfzTe7iLdNUoLBVG8Re73T/OIyt
f6SRUFMatXgqgiNAzefhnZ58WOPfeutIIwWp0VjrOwUZmxZW6uhc/3NDsrmbzrf6b/MbPZsAqquj
TX6D+n6AJ+EYeKbZnLk4wWSDNTPgda5knETTSQycs/5f56WK1DUWgHfIfSbvjBaeT4rngy76OLr7
XGPIYDN0NPccEOYud4APXYcyunTeiJ3au2Y2JI1Z+QBcMIGXRT4ko4tOirwMsx0gMNIg7YCRGOGt
GqDzMvF2hlYdGrQenzp/sNDMaof/ULMm/9DFIeqYMoHezJYP20RtzZc1DaoJkpUAo+q8Z18UpT5G
K7TZ6rMi7zjKshPbC/GkbaxtFVUcTe3gZEjj6AsavMNn5LtQr5IXeKE3mrGiKSkYiliApOl6WyfT
/NkOb4CvYSPbE5mRnE/nsGuSZ5qkmbDPZhM+Tq2GzixZptouryWoXdRdyETXrW5thn46h02GukJF
twAln60/hkDRBZiX5bzgjwDeT3D1bRpFEACwEsD0Wv6LVmn2C4ne7Stl4HDt1h5JbAAuCBB3q2Dv
9iwJ2weakb1p4Y+dj/MtKjaZdAuR1UB0Zf74mDqCI9Pah+go6by1PWUWqqxGaZzoAsRP84RELHgQ
tcJdLYobQ95aabQm1Y10cdLRF36yBh/dS4kAHUhbg/PJQNPVpWsH6zKAbiuwc79GY5ADeLF3BU1x
yuuew/qFJmS/WNEojKd4i+8JCKWs8IdsQURJx4cLcMoMqbIcQxLiChhlj7Wv2fvlFHK2W/wqBfHA
BNv3ZocGhEbDGZ2L4iMUw0zZcLoZTtbUrOPM1wIsz4aTnojcOZOXXstphcR/howrMJ2xnFJwdk7t
hyckAMDwQUMjfmIZiNZIaeca5IsdjdC7hAKLd1841By/tq7Mii0yrFO1axRZdabXD0XZcuD+F4Bn
R04J/Zmi24yWBVox0+32WtXfjpIu6WdZ9D66sxN/+45Gjy1FOXxrpA6QiMIKsQLXkXn0e6C86aP/
17x1VeIoL1G0R/bJYK3QcUdoJDVDirXFKSLNtGbCKVcaF5t5yhxkByUofIDYi6qRJEK1Z5X3B0Ip
KcEydOzdqAtm0BIFbgKqoGNuYbcQKtKSRMO6k8KRxaj3czjCPKnkBKxCht9Ow1PtgKKiLy26ulkQ
l6kPdp/WXxV5o2+EwpTW1YUUU6Nv0bfiAvHeuYre/clgkS8xSNFJrDyusKL+1AxHaq+lRte8jCRw
oariUzw67Y5kd72xNCXF4kYy5SX0iO/u5DftuGTHmH4ZUGS1pyA+az6ZrULvUY29sy0NlyhmhKVR
wSck/W8a5kCarWp7ogO1wNHlpqmO5t59t9zcObfoaKQClf9H2Xdtx60zzT4R1yLBAPJ2ctQo2ZJ1
w+W0mcAEZj79X2jK4ni2t79zbrCA7gYwkkYkQnVVVgb7KaNuiuEqP08g1dRDNq/29PckfP4vki6X
6QwyiKCw05ntsZsU/FKURgeUYPg4ER0BLzisA8/4p5C99aYqOPq03mIT0sNRaD8nej+sQDWU7bF3
MB/D3kpBjw09xFrKS9CH/eexdsqN1sltWRbFctaUmfiScSH4LjTjRBIyxKGAotzvGjXUZbbNcT6Y
W9cGntrL1uMQWaw9d1NC5PvOGnIA1qnKLbAtWUb77gFsAnl5KoarlPNIgmI0snogDMJ2FYMH8znB
Y/bk9Pb3ULXIlJcv0gOtEjVYinQOFpT8QE1k0DQbwOvEOjdA7Zu34AASRpXdlwWvNvWA3DkgA3B+
EejgpChArMSYVeO6zJXnv//lnFsNaQOE3iDv8cAE7Hq4XLmhVysjnse45IZYXs7cU6fhYsbsimKT
QlvspUg1JAUhkcdMKigauQz0dHruQBWJu4ADV/xxIivLwAdzBJL1sTEcPKugreweW7t6CBMW3Hsh
oOdUY3JERgalUoEP895VBTls4J4s8EJ7Lc5kF77APB1XKuuqv1MPCX4TZfRij0OO+zjVhGyTdiid
5sFXg/CmwtERuGQXAKr39+ALqbe8bbWFa4OOdwH+ZX6J2z05fXWlHqjbcT23wZAFpOtuCqNuVYc/
CDgjIKUZRpVz4drUbe7LVDc7K+sdbwuMLuvc+x+kFp7u3TKH4Y9hubquey73bPv2H8rF8ZWWg7Tj
KavjdhepHT5vJIrKgnjkVFXt2WPHap+X5HtyznZqWh5Y3BZzN+E7aEN3C+VUn33TFLkBeoPY1AFQ
+5j8uhfF2+oj/HkU0/VEtKGAArjzbaTJ6SdAWoK1d6V9SEfmXyrcfz4kUfs1EUn5pem6dM0k0NTU
DHGT7EMVsjOD7KB3GsixVBR4MhNkwIbaJZCWmHvHJQPZmeotObA6voftPW70jcUYBt6WpNomRbc6
yPba4GJprXDYswPalTgpzIzTbM9NC1Dx2qtWZKNCkyOEQxpc0hspEOBkm+bxAM6f4wSu8vfpiIXE
LFJH3kyv9q7t6afZXqp5ihRskrNKXcsgPa7mAc8N5qHP2eM6fDGA7W6apy6fwDVc3gUGTiIVv8rX
iPEnlQXy7CZJtU9xVrHRDTd9q+Lv5K9tZKAZ/vDQ2PheKfKZQBWVTNmSubq9JVsSMHFRESS0S6ZS
ReAr+x6h6QFEg+pm14/JuEhsF/xPRNhpNj8xxXA/0XXinO4ceMOdRQSgrhi0LfJ5kC6ueDyJctNK
A6gEZVq+mTg8FZFnrbF/4kEzDxRB9l/DThYTz/846u/mYYAjfB965gmdh57H+X1osmNvHhsginSj
dgS6mkrNAqQX0q11eKqjPamRT6bJTSrkVGCdGJ66ck+Nwga5C/aCbM3dSJw6ZEaFEWQxsJROcL2o
TKpmf9RubD6OD45eBf6TX1FzANmsptXf3dQeZFEfUlA1gnLK21Vjp79JUJhE/iDfiqYdl7ioMO9F
GaW7SoNUkIs0+UsAGaIV0h/EK25bno2hQKJtBgY/COaKbYdECLAu6M6nscqdDXKV9HXqhvzToLFm
g9Q5f/JWNuSNam0oNpqPYFz02WtZWPqG+voaru0Hu+tXNthmmAjSs1kwca5jy0IOqqqScawtd1lh
87gywzKdbOQtJYTLFxTTuP4WmtPJQVfDzGNNNdWt42DpNVP7aXbScPXYme+DAIoPsUG5bL4PYEJd
1zgcuehx5UO6OTNe8jHTcE3bmhcqkoE1F1ykTwEU2wAQvx+59dWsmOcsKGwUlliDLSZbXRnrBlei
WlglO4rB6N5ZmEiaSFJ3lWdBfxA8yz6ZrXagbJh0CCCwruw56Dw+pThGMbGlOyJ9KV95VTWuBjP1
jnnoO/eQjscLq+ujb0E/vupjAQxAo+t7JN3Fm7Ft0jevBfpeBVDPET/11FMb8M4CjjQC9rZ/BV+j
O/UMsR/cRAzPB9WTAqhn0cTNxoKqi1sBpLxIKw0JR0Wxb4Y0vKfCLIBC5pA5kJWosrWJVA4oHkHr
cg6hGvYm6oDRuMODFSNVVZhtB9CFg2R4hBzTFJPr3+Qo2L5V8ghkEqXojrXjn8k0fQoR2/YS7CEc
gMxfcX7AEywbLBmwnZNDFEmOjqYtndrVj9IQBlQrcAwFefce2ViFMpCV/E4RrxPWNfvZNEXftqfe
ZKUhRCYeGyV2R6YRBOFrYFmwQOJgCjFVUTqFuxwgvr2cbYC8V0cq/mTTFa0IIDRHGXB/i7yhoZjG
ox7zoCPHEeps+/t45J2Dad6bZhKPrwneSqeiiPH0Gx1hgKLI1U9YycaHNPXW1CK72Q365CSbrsKo
1hhxcgAF19q3+0UUblwBKdgCe5ljnyThVCOboxxUY54f5Ysb95+63Ng4MuryRWG75TIaDGNJbhqR
xhq5HmPXD4ZuXHLWRyo8RRsOBTBDJeHDSG2iCZ+bczTO1xMAYOJkRXHIHDMPBRbRb9j9fDfDsHuq
TB//CUgXhQRemb6CyxwITAtHWp4F6m4hAEqLBufRAQx8G4+JAJW2b95bLoDbcd6133vt3jAa5weF
1gALXIVyXlhTaCLC21CWgAEoBqVzykyxwNlAhKe6EYKjBBAkqhXQqlxrfa4tbxzgLbX2TsmfKRZa
OSlkF1Rf5r0gxdk/T6Yh6u5AbzoeegimXc1AofMMaYNbtdlGNZpBDN7zbJ8/F2ZhEBU6k4/bIrMW
Nz9DWoXB0s/Ap70pCwj5glDqrPJtD0RuRMxIg6JHopov+OScTXMYNDAmJ4XOdor9fVhyFgK0KFT7
cE7cS3PXjyFn09xV9RoHPzi0OhC0uEdMT3jpIVNfA+QmVzphncUvyG1LniselchqA1sC2cFrdCn6
uj/jjs5bAl1YHoNYATyoetsmwR3pKRkgclHb9bm+tiAyhUTEX1JBszIP2SYJH9dpkr1lx+sgaZn+
ifpJZNUvIH0bR3vLDL8B3dIn0bKOcDpBy5keQLRTYGhLAfT0YVr/0FJo9vIq0puF63lTzLSEqmpL
P80xiVtrW7Mt3IXVhtWmjwvzJQPFAAhvo/Icjcx8GXH0iuvvl8it8LcAbHFBUW5UBNs/dSIvrmD+
1MlXnZiaabSwbm/crgM0+5eAYwVk5cHx83VPUrTk8A2l50geG4k3sTpJSEDsGWw5Tvz3hQbdv8rB
QiuKmwPVqKgSDf+Gc5tqsQqUVg1PEI/b3Iv5lvpNtqsqhd8MmbK+PtyOO7Wnchpl7lpVLhNg5v7D
J6Ghk9DFOX+Yeas0qfw7abJ7rWCQKqp821yQDQpFSMEpzHQKIdvkAFHFsc/7w2zqq4OWQtgW+ILa
X46ctce8YD7ObMFyh2zwGLS7QdAdSzKSv1dBovArf0kuI8zsFRvC9s5Mu20W5mGwYEaBTZbmI3Ws
GJf4TwHVm4UscuYzHgEdf++GOVK0bcinJyZYgYvA8fd+5KeH0baviz/ZKqTiIhPDeI+j5tyNHDc2
D6sfYDBwRHTjoG43c8wh0xw5O/marW2gSygPMYvlwcQRJCROVHuqViEvDzkWEGJBAXMoNWcb1+pE
X5JbD/X4vToNQlG3g1xFsdbbdrlmA6vAg3vwNuZ7nJMFi4bWTspGjsSM8SYoIbogaW2nHK5WIE85
MhYOrdlq5UhNG0xrNajbaAAko+OkphvHQxCCbDgQGhAbuFa+4Nzqgp298cWWbAAgUEsf6rpvtzIV
/UEfEnEGO+m4NsCs9xxzB8+OLLO/QyQULzUk9Fl698Ta4J8K4N0dUvIAJ204bqCQBPV9FG28n5rk
Ab/21zgbymtbDPUsaWf9Pva6ERdXKp/Bc6sXV+YWcsowHpki7Owutag+jbbU3vuTzWubpyoa0gPF
UgGR5woC3+aDTHk92fMyO/z9HM5i/yLwxembwbjtWdA89xym/85iGjtpZ0ODUT7y1lJIIy2567EK
vqu4Bq1ZMF2tWtW0+6JmK7vMxIb3AQeCxRpBjqxc5C/tuNhprfGNRrDKvGErLzWsw+gAz4XEIX0a
u8ss3I+nHjga1l1n/7RU/rLOrHteyfDAVEuLEgunoqjVedpvhTuUgNX5gbkgD8UUzLlnOMg7TA6y
+W3db50R/785b4AN/Ri6yT8jgdeL07Mhx1XnGMmXwSucdS7leJCg+HjIE1AWjLoZfA+i+MCjiCEL
NgVPs+Ube6Bcy8cg4PkUkQ/BPZ4t+WfpmBm4DUSMzRircV1o7QeO/SLxtMwF8bloRTKcNRYByds7
R3KSHcx0oE+EOGV79taWJcFOSHaKaGMPF3Z844xadTYis/dWOOsFE+VQNRvcO4HHJy/wOOWxp21b
LwCzuTLOj02qedFb1QrnTA35EUAjZenYbG7iyxF6JjTaNCW5Hf3LPAiUYD/phv/sloV1J7hv3vHw
Una9e3aUZTaDvBggxRzcL1c2FU9xQzV1ohGoQDqHdTeAiXEVq05ks8zktR4ysScnmdARAizumRpF
ULuHJMqP1KIZAwnGGgpvTF9jC/JI83Y2+kw0G64N3mejUHL8+ohh6HdIp0qTBJCeAGegHyppSeZ+
S5s2xwIcrHFe0BQPqTE1yAI2LtCJ9ODgoiYVRY2kZsMYcVLzH+NEyI64yAibcEW9wIGojkR7ZxtO
c4eTlfaulHq9ZzV/aiDSYizIS4Uhi2ydWIDRUxxewL/chu7heRfa4XYeK6wrnFC6rlhDa8g9JlM6
ZO3FcmUEYJYjVquJ0IqyJ6ltFEgFr2wBzjlFnTWRXOWK+mqqkpUKR2TXkVcDGXoLMg2r2s7BNAGN
3TZIIQCCS4AJz3yjdSC2VGDCkVfrupulIC34yCbxvP4IJfO8IsxBjJyvUm9hip/hGBtYcPZ5rZ+4
AE2MKN4xCoRWgB6hfUKmCHgFWW8vvEI2G9dME2RrwAFmg3VbFiCRG6oSmaajfiRAZ6ln2SF3+Cu1
JuCn6bEvuI/B0c2LVUqkeQJD+CyWVGfKEOXhiyEG92w4fvfsV2B0sisx7LIy2RXYcV6sEhhJPU7v
GVgRwR0DMV0IRSfWxk4747GKXeMRdxMmtIYeyDJA4GALSpBxSc1SBQjL+MJaEZ3IxIysOrE0fOHh
aEL3xGqsZcvGZkteJB8Ya3OEnE/qauHWBO3PBKf0FCxyxkZOQMtax6NTy+zdLXSSAJPzCHM/clAx
jWDp4sGIAnuXedFX08X9bwLmzUfepcPKKEAXSM1I2aQ9LLs0Ke77tB8emxayX+AgMRfkJFtaQjO9
jvN+D+YrDUwEfbgQjYBggSq6qHmv2VWfC2yWf7XnmPgjeu7SGJCYmsa5cc8x8wiu7RaHsY/ZeuCg
6XdzHxj5Qa+XAc6fw2VYIjfuql3JKt02oquRQa38czvvBvlgVUX1MI8BSgT5UJllstEBZl5rAozu
jTN+ApMoDgtadwQrlZW9RWP6CL3Q+ikVhjxZqSKIUnZ8rH80aNw/BJkX30kPaTZkrx2ceQocG13A
gq5deNkAgIisybcBfwfA973urAsH+lcs+GqFXXb6+xrEwMH/zbUTw4UTxBQ819Udk1u3VOqGo5Ke
HdE89rLCeS7n2qFQRc8sH6Is1G6QswPU7ib1Bu1AJgs5e9nitj31mXxTfbATMMx+dKOaaF30nfw0
VWNY/Tz+TZdpNJqUet+2yUN9/j07jQ6B6K9g0643GsjRN4Evg4XmNgaoJUFG+F5NsyI4k5WKxsu1
jWdZnyPJcJRogU7qaIByLjhTtXZy9AzT2NuOaXxHXUTRBPJh6l3gPmRw2s2EBGjLvZua/bFOU1yr
/moRcAA7+Te7idJLy1NjjSzafGcGcnjtG3koZK4/gd8lv7Qh/gnITmHyI2zQqgMDsPoJy6HrMJMl
S0gT4YyCnqKJBeC0VxYnSz1sY4UKC1WhdWBOVnatNKodAzQTGdb45udJmB5MqLEuarrbpTbIboPF
9I8ytymc/jMMKIpNfahJDrLh7j9Y0P/SPDaNRU1ylClkyIfuJ2NDC8VQET5FsskfoE62aE0HyfJh
V+srG9RZG9JnTpTXSDtggyJ4Y+WlvgHHsW9SQkCQlcGTaSbRbujrDnoJaPqMBbgmq4557eClrkz9
EDY73rFiSU6y8Ta6S21TO5MJYGx7h7cX6PRpyM5a9gBLG6mRLQue9S/ABLB10CCjKyiM/oWLFmdo
Im7uLKeSj/jyrPMx2Ju4AH9FJo7YsLjPDp6M5AM4j0b8VfGV+H+LEIET7oZK008Zbv8SyHO+xiAN
W7OiBRY/dqsTEP5yjby49iXK9QdLsX66Ip9CI6MK11kvrkPxzJ5CC8X6qUIbsF0OZvMCIJ6xcRzZ
hcsoGyzoPv3eDvscOWthcdCwOFuCXpc9sCFwtgHjIzKq3QT5k2m6Aqdz8gUnZOfC4dbPFhyXJWvK
NzZY1rKw8+g+1kxv11R2szMiRTATuO2yQnbqV+G6GynrdOcANL0KJMDIIbNDyChkRrF3RLojm61A
/1QzVY2aOqUIkJEKpw2+meC03lAImSAiCVoZGxSR0HZGRgCIovYksEZECr2v/7LR139uk5sCyQYi
uWRfB657jniDXe+6tXWwNHW++grU4uImpfkEfuU9U//TQczLXa4VI+7MvP4Vt1uAo3fRVZilwnzo
VV2FgXIdOJkhWgd4ce4GHSwIkcn5J27l9s5h2JuPeu5+ijpd/Ur6foUUc/dTrQlji7WhvyoHw/2k
15BfaIq8WlNfPUn0jV21zpr6ZoEEHhgKGBvypjmWIVWZQoFb9bUdLG09IMa25EUqibMaOtB2UlNC
NG7l6ABGCK8t1mYB5cY6rnH+b0XqNk1dBTBD/1UtIN+EbDN1I5BrxqoSvrajcAqc+tx2p3asUjxi
wLtxBg/64EnSVoH3hCoi08w2OPgLJ4FbspkV0O1XbTICIF4tSI2FODnMrNu0zDYu1IK8eLMtwaW+
TPoefGjKW394e+U1oPt+peGSR+2m7CE2Mvc3VQQORPBc+hhdmG7wVCXddf/f5ydFmMiK7E2BJBY3
17cA0DQvYZvhNhmJ7zhEH+uXUpzBVFJ9TstxuKS99pWstQXOCRY71oqaSCOLwSgUO/upTzQ+9m3j
349Z5TxboEelkROPL8M6qPJkn0LmqFQSE1kh34u8inEczCEiMjuwD4QgBbW1tgYLDYX3LH+PTHmY
nOZwalLIbAtKGxo9AkuiQVpfKFUhZSDRjlM/21LTdZvHvFHsXHZn36soSnvwQI55FRU61RQ1hK59
D/2GaSyKcmMcDESeN7x+RH2M1asUCpqRoqj57yjqnLnhpR+6raNwpfTVoYL0lP9ka1PAwkyZQGLk
41tJX9Lp+0rGir66s9/1eLPyG7xbaNgpMhKmAPg2cRYdkLJPgDI+AmBpnvNQH5+QxortX5g6K3LW
I7fv22xchQ2SspDA1OggMcR7mLxdCMgJtlvBsgvVraSZlAA3CKjPq6FscB+vRoBatxRcJrZ9Sp3u
yzSUmrYqEutsO9l/Tzs5VUSD08SrqXnmQjRq0LTph6AZ1PRtDq5ju0iaA3X902doi/ELxXM17seP
73ZFdJcHbN8ooHBf8eZItUo1/27rQmTaY4GJPDvV7f+r75/mKCr8HxRJmq1vJncIz0xdSrcHAkir
kSjFYyybeB3d45wsfMQhwFNquc7rqGc6zovHYtvnLngjyizB1tYzoZmNR6iOzekjFQDGJUtmRfGu
jmLcUlZleDDBQH0urDF8lCFUsiwt2kjVIhNOgbAnTHwLRLgYRESthryTIlp5wS6LHdDI2W25hbYj
/1609c88dOrXIa1ynNu6w5Pm4XNkIisvZm1DAxjo72NnIN+oHwF1rnGBe+c6eHE0ok4fKxt75iaV
/HPc66CNN4L429h7Jwmy92Dxv+bL/Xx8itIoWddRCTVfuwFFqLoP86sRjz2qgtL9O4jixMZzeHGk
guxUM7PwV9zsphr/iJ7GqsyoXxdIjmeQ7FwaeSjuHRbaO0hrGzuATor7JjPZsinz6g0SZHu87byf
eTmeSmn1X6Clpy1DSHhf8BMme33sIO6rh8FWdtkGN0rehQpDoZpbW2NrSCRyrJt+c4xJ9AaGKg4N
+F922fn+6fcxfHUIGXp1seqysD8LpLKeB1VzBVSNisb6gSscq1uRjUJCzxi3uuA/ROfH0AD66FZB
HvxgVwoRjK4qgnxNWyJsHt0D2IcGprlme9QPyPiaR1efhEIybgAH//F5qEdGc88jfHRLfAliF2x7
B4DsMJH6GN7QFfbhY4BpvER3s6XEkmIZuJCS0R3rpajBcKfHtn/P2664BADuUovs+Nb698zuNp4B
dQoQEnFtgR1LBLAJY3uKo8LBc21p6uDqr6sMMZD2LDfYMPDlHBN1w7jvRy0GsQtmIwfrkdfh+d5m
atH4jGcLI+7rC01OH6MU4Ysdj8FxCnOrYWfpUDJIOuheLVrui7vMejSQm4PvSHBdaH22b1yIUt7Y
3QQ5EUVsYn2lOmR2oyOFl0PWMm89JKx/jEKDAm7gbGQQOYvZASapblunvnUeDcD3xsyK74Rudecw
T7RlXCfmN9364VnSf5OOka+59NMjMtrZvZvEbDF0BvsGLNkprlr7s+jNdOuDvGfX5Fn+rJvtl1CN
kGsS1KK9wLaqj7s9kj/B4Fy34hUUzttiKP/BpuTRBIXHfVQiTyBuITY/VmzcBKpJtr43hq0YcRDS
9rZ1T8GaUbbnMk621DJtIMqMzgQvomj9A7D578XgmXamEP7+gTzWh5uaTA7BNhqs+5tuQKL9xyhj
hNRPpMxglqvqNFimW2BC/b0reXrqRNW0Dx5i4Ls2FKeb+U93FP068If2APx8e+CqAKcGtgZUBc87
quSPqUpR1CY/1ebuU8zsnqOvPNOYVzPNM1PP24nm4ajmmONPCDQ6PsghI8tZz9lpU0JbVwtrYeds
mDyZSnW7ympLLC84zzFTqhsZQ6NA1tt/++eJqEZjmB/zzF5jBJ2gBabvZVkDDVwM+PYxS4Z7kRvx
1oz19DMEOMFkFKff/xoxaKOYIoZCfrLwCtqViYes1qFq3wzuPTK3bZ/ioPaPHohaV7izbN/Msfpc
Wbr7GJTYanNb2kuyF4l4G6q4fIScmXuqHK1f0jijU/3IbW4+JD44mTOoUk52I7dB6Zpm4mEwxi/A
3qcLUM3JAxX8o/YnG8+sBt8fFZMkxff/cRJoOP86CLQcl1nIHQNNKT7ZjZxoDFi85w+N94DVQH2C
tnp8hhhGfKYaGFbeaynASwLSiTuy/2cYy7+LQYJvSQ0hdLOC1njKYhCXYqBcyOpQl7hvUK3ZfjOa
gSzAbV4Z/0xhUI3rFhQydzOcWF9lGYjhbhxzk2qG+vam4aivrz4L1FeyJdAaxcrtWbE1kfu5mriw
88Bex716obO6fxQQmCsN+0iFEWjdPtWKtQEZgskkbJkh3VmFJKmdIlP+w5VHQX2MjJUJqXmc7BbB
cBR11uGboqpUhHkTbjNDex7b4t1E9tK3tqFtRAeJdQkYKky7PNca9MQtoOGoRUWvIV1gVWBVh2Q1
+RNv+WYrIAh1Jm/V6GBMo7YJJQyofULpZhqwzxO5jWNkiPtD8X2o0+LSijR/2Zk8KF4SvO4usc++
d92Yv1h1FuyhDT5AlQXO0mTIZmohIk9Naf6P5CKL/+u7yHUcRjuWzR1kROg3yUV56YzBAPjsgxtz
MX5ua1c7OAyJOKQCKTUsK7ANy7ezLUg9pPJAPPLdM8lFjhCjTBqXnaucGThYB280Dju7hW3546XX
U3H5kwOC9HIXS1lg04ST38DDaTEV1Ozo9NdWnhs3C7CDB3Pe62yH9luAnLgi3He4xblrVFHgKgUp
BL2+pSb4mOXm7//M9m1yFtO5aTMDGavcs2zdu/lftovOiTprtB6cwHtI8J04S5BtHh3Z4JJLZSoL
9bimojHwewMDiVjKxIzWEFs1Pne8gdhDoP30sRpxjcCCajR4qUKrCJ+0ync3rNUdpPtH/ZmnYN5y
LeR9XuHYJvwZQdEsEyR9C8KnzXA1ArNxHta7KDN3t3GjxQLgq017GZp5D/gaMAB+EGdHNyzw7Cg0
aAEzEX/OmuhnVFv+T634FMZW9aMGaTtI9ZIBcinFuHFjbC7+/ovFhuD2m2mY3PDUV9ODEKbr3CRP
iTDKegkQzINTfm7jOLnD8qA8RCHY+qMCR76JHPwFl4X7DRn2IMLGL1EE/ueqLJoXt8eZH9cTIJaB
Olgkve+erEjHObefgW4+scUb2ai4ipmqpf6lsccnH4kXuF+DNjhyjLGd0IzPSNMId7njVFtcJLkv
TZsCGq7kwZFRvcSyxD9lIGu+uJAvWWSp+Q+EgvJtkgw5W8Y2Hw5uMA4HMy8HrH4K1u4c1SYjFdi4
ulDQrXFLYWbvXUARV6ZA8yGwSX2Jp6UaiFfIhV96XSDW+PqZC7dpqmMm67vSdLSLgTxEwL9rM8L+
IWvXQNj66VqmBq7IfOfMcQ4Lpi0BlJLX5TuAIqvFFNINJcQSAySS0DgUY5T+Lqu1EdPXJrgpkL96
1v22XRfxEC0N1zTOVJBjislBl7ewSr/azO45hmqyDPDJ3fx4Y6em19fpQXbOnsYkExVChkA26k6g
r4uy15A0h8lvYsiGRc24QOoNKKhViGw7Y193yQ+X6xaUb2obyRIyOJojZNtxiZ8/h4GfL+I+bn6C
FIZHafMDZLHmwtZCeczB0K+J5agDvojrRL1fgB4SOdt550L53TdbaBMBu+KXRX1W5Itr5P7mS68Y
63OQmHq69fCb2IGd85Pf1TU7aENrnkLjMLXGJP8RReGX0osSZPKwDtee8XCpClCb+m0fPUQ61MA8
U9ORylklOMeyi2foLLZLAWWZz5bTQDBMeuNZs1tnM2h+vW0yZp6kaQy7Hte6R4gAO3uL996+EHl6
jJ1YbTLEz4C1zQICL/lhLnC/D3bpMO11YDd+efD1j/Pd3KYaElhwAU9V6nTjnm0WKMKxmFKjZZYf
i8Xsuh3oKvSqetVrqt52mwe8+uRTdXZdfd75o17NclWN6eelrlcTXgVcVWmseZZEjtH7r2o2Xk19
1fPqx/rjB5pHBtmtu//74xXvptvHq+niotvWTQ+ppRD4vnlxeSBaxMVM3D6EUVDin7F0kJULldBv
SBBdlYp0uzez5zrl3stYJsMqHm0NojJsC63yAGlOKCy3fMuRH77ngr2byG5XQKFWrMtWNw7RFMEB
+5nHG7sLwvILKOlXvQd6YRqjjvS1GbId7mZ13HEBW+kjEfYV2onNpsP1/JaaCe9fPKPyIBITN48Z
1+9CT5avbYgLrVGk45qaZSgh0Io/zB1rgvZT3vpQz0RYBVb2w9AkYJYZ7PK17JHDlBSFcySvHS8L
0+MvdRM2oOAKt20cjWO2itz+IY7ieNuzAcTWSP/Sj3Ha3oEWsLhPId44FQ3EIBaO0XS70smFt0iN
ztuDeuwbhUy2kFtvriwiJNuqkATyPjuAP+uFUGPNAwobwgNlnuwMV3+OWgcIglB7jBxLnuukELiY
FfyLFuFQoeDIB8QxzPCQxPZXk4XulwBA1xUHuvbQjWX12UUWaDmO/AsIB2yoqNcb3Ix2y3l9N2uA
BwJvHscY2y2t8WYHBZO3xSHllhw3A+DtnS7SOMIJCdY5+4iNd7VCruN3bJwgbG+cqDnV2sIBcFLP
17ONHJWKoxoVvej7HQPbdbVOQMz22MVj+ah1Xr731ZLUbQYQM/VN1y6lnrLt1LbTdulmUBChaOCx
2l2e3oM9BXoQgIyBtoybuO6sw+xoBNLeTc22tvKTdKFyv6AgalPN8wXeuW4JBQNeKoo0NcYUGRrN
uCuLcFx4pqGt/VB0r73Nt3T3nIwGW5RhGz6UZdwexliXoLhHQimymfAXjDV+B7pQA5uJhEHgMYm+
ub3YhgIoTRzJy22Fe96d12ficy7HEwWMbZAiUQfaWnPPSA/iJ+CB40UegIWyNcN/jKp6zVrhv/qi
leClsc1HyUHdgvu09mzWrtzrbiD22PJaZysdzXWN/MWnloP1xe7K8kvUV5/LNmr/gRx7N7Jhm4ex
uwd+ZmU3Y/YqA9zFjoUctkCaV68JTtVtV2++tnjNrvTcSI96KA3c0OMoQKbN1z4fzYUOLNMy1YN2
WfpphPxhAArquAjZyrX6+M6ToCoD1O8QtcLLjljy1bLD4azyRVUZsFVt9ffcBcrODpGmB7kHzcMB
G0TCi0a7jBCl+9pCvGXZmay5qxgIKqsUQDAszthXDnHgzGfaswC4ft+OELS3NU9/4/FJsyv2NXZx
O+nXywwIFmRw4/9qojzlbRysJRPVIkQaZXNPHtFCoO3N8WV8TMIK8W2WOTtzNLA8Aivbsqv9Qwex
hK3RIwsPZwq8OgxQdqx+6CFYhzQweS0bI6mRudgI54n8jotDrUXjpPfVmAaLFIf2Th/hTiO27Wc9
G38UwhVQXxDOMzAp/bIIoPk+OXEJscYFqLcGIbfzbJhuus8q2S09FWxHWn4ee+M7deWWTB4dpGJR
TzLh6vLvM7kenvY0lv5fM9FoEVih/mumKUDgNvv/KPuSLkdxLu3/0uuPcxjEtOgNnqcIO8aM3HAy
I6uYB4EAwa/vR9dRQaS73qqvNxx0dSU7HDYg3Wf4/Jsgiv/LBmQ6txx9Dav19sDUQQOK5noWQroI
MlOqTYdre06aACP/kl6Ni25sky8RGvUlCwJLi6vaQtrYTw7gPqtKWaH1SQ0AbBa9wII12v8ezxNL
e5a8jf8u3kK3aW/VcbkymugdX1EtiB0O1V4vxKyh9q0Srnzw20QeUxWHqs74PWyTN/DYx7+Lx2Mv
H1qAEa75XZpdDOznA/mhxyxaFGD/B4kO7FMHwy4Qo80oXxsMHtvXtjF03bEbStzc6DQilWghc/AO
qnpNMavM8o/ufHIwid0kUPNLvo67dlA6HRorbFYcQvBg4EB3mmLXHJKRvr5iMcU/4HaYba7vhTIb
m0PCzQCQeVO24cO1io07Uwtv2n1DNW+K0SFXFfK5+SWWJ5to0NpdAeFq6OR8b6u0gV+E337zICU/
2eYExDZnd7jyVQHFmSislWfydFvojfjmNy505oErFaLtzygS/cBmjvhWmSgJhgYL1zSI99O3XI4O
/MPM+sEYnfu6axNAU0W5rtJ8OtABPsjjdsBPgloxR5Uh6woACyWM64B4qxGgKFjhaHuD9TGQgiX3
wdXvtWx5HURBz2qhCUrz4S5eb2ys1SCtX3r5d2My6nu7HQysbKErD1qVFa3gzFYtcr0sYLaD7vkA
mTF/Ica2hhR5y6JVVPXGMhV1D/pZa0erAWvoRQUtrWWotswzAIw23CuPHkqobOXDH2tvQbWaragb
PAkg77XbaJ/X0RMl0ABPuhogOZNYhcK3N7rb9hfdZX9CSVV+z/OoWeijJk7Ez+vKploOKNoundhr
7kfpfud2p70AXJLsvRZyw9QUYC6tUAkDTBcmMy+dBcpVWDGwoFSyPeX3vV8Wl3FK/GfYh9kqiSYs
I/s7tWhCWy+dBTVNlJ6uE1JTqyF8AV+/gCalkJq0Apj7Autt/7lkd/TKv7/LwcdTG0168y6pCeum
9Mu71C1gnIHIuU7IsEjndfT6+7tM4ilcZEnRQ2E+Dw9pKd6HLJ/WIL+GhwaPrAeK09m/xCS/HTqP
xzUXGuO2ra00vxrBtwPosjM4QDidBGZ8jNgh5xJ7T5+9Wj4ow5Qi1ZYLVvb12+A6bMfb0F3yrOFw
Cav/RKUWd+NkHM9pjU0iCKK91V0Ob184PcMEFs0tLo0fQ/swBSlfDcVy4E+7y+UZ1P1hB5mseosP
wNjPhwlwuH3Ne9tZURA/SWiL0mks9KqBmPxf+YaB6nUo5Kul94kFchlc3DVojsCdC0XQMqgMDexo
JYudtfgZHHH1h44lpCajdZQDKc1Hv9zI0m3uQXYptxBKwncihslagAJSe1/zgm+HHHzAWNGe5JSj
p5K22ALImX0EaTRlp+BT4GKcBtdEmkIO7gTaVQzDqSEfD3VmXvKy5q9DNwCghQ3TxDGcVaqzfAd9
7C/xdAIQAJXFfOeo+NQCfAb/+u+5ilN+5yR8jyqtF5AqkwB0LzE1a0daTrNQ04jLHQpEioL5mUJa
TlYGUVArF3hygOxsDJXMJUT/jA3Ajs7SSw1viWchcRaxJc5g6LQnJSkS+gnMPKnDExCpxf6Svs2t
FnIqiZE3S7eFAVAi66MoqgJ3KHXa1wJcXiddXWNsLNHN8bEuv2TG4XjE9sm0pe5qcgCcVYNvs3sv
7xbMqcplVGJ3NKD+L6c0iIYbFTbkRvMn04QNKMQ4Ltg0dltqTu5YYwfE1gNqlpVjP0bed8e1xcNN
Pp6m7Ue9dz/ysU2SLIBD5W2ymWB1ucv9cbqPMqZBzS2+ryx/uqcQHTwG/JcHaHIwxyhlMmGDnUDA
YEkd8zBcHWEArkX+eo4ValJZGs9d76X7eSYhK/3eBOUP7obR3TxRkzjeMan71Ryis8i1crgUWr/m
qSkOy+xsPRmNWFBzSgBCgRkCLsejtMfrLNRDL2j1qqomWLelGM1F77Aek50LganjPL2nF9pdjNXX
58dCmbkDYnfCxi+fFE2tQY98g/2qCSRG0In0JvL3aZGjbg7s6w9nMnb9kMDwBmz7RddG06+k1pLA
0rBLa7iwd3NRmz7HHrCyQ6tBGKRnw7E1BV/HZgbsmzdweLjC71TvrAfejkMUgB0HcHoCnqyDnd60
dr6BPDNiI8+wL31amWtncOFSVvdQ1pe12GiomJ5lkyXLEksto2ZyU/TQ/2bmkBoBnbay2MCDvDp8
iWUqZ4SAn16X7EBpjWLJU7wTcE3XoWWLVeW08D2otZm2GIOibrU3I7e/h1IY71Pa7it3nKIAGxGB
jucdGN5FfwpsN4Lv28f7EBqK72FffvexcPsuoEQCgGZs3jWgxeiKf+ZqcLCv2qQLBLHHKJgp1ppu
6HdaNvG9C4DTna0OXaXb/0LJdI3b7ScGEgRjBn5Gpmnpt2QIx46jibmZuHhceyZRShKdbJUIJZ3l
SZRCom20V9RLTOc57+9i81ifZc0hLICsrH6RN6T0mvD02epVS8uKX2QySX2qVcDBFR5GAi9bQ8bU
BCBkOXq9tW6UhKlf6t0RAIr3iQRIQZPaVp1h3TOI/C6EUegrBz4I3jEaubtq1Zv/Uomca5DXYGJE
OkT1am2Vhk4H6WYtg/Owa18mVv2CSqxxgVFVFuBppz6O2GNZwRs0fu5N3H5Ei1ts/L3LNP2Puujq
IOVg++qsSdZtaoaHqCi8xT9vFjq3gmkmcyG5D0Mk27B9w/FuioSgziap1vb1pQXDxcdTXKnrj21v
fIefc/Geevrb1A3Gk42/YzOUfbo1inh4+qcErB3Su1G3+LGEA/wClYoOP0zcWMk4jW6XFhNAvGee
WM8xjg38Xc27c+EAuFkWFXiJSWo9lxDOCwoIroH7YZrX5twLyQMnwHa42o4TZ007SqalD0mipw+e
Z4a7IrZrMKzQpI6QTc4SjuXWao5pQ/XTEpwfKBSKBkTubOHGMcrRfmnbh0EmDsRPcBbqE4LdZ3vu
blrxEJcxwK7QtT788/+IWf+rXmajUOY4UAdkrg//wZt/UixYmhoT78+Zjl1aU1GL6w4lmLDiEATq
9MxDYSDZxsLqD4J3MNWYu8N8iq1AJK1xxNbFEl5IUGds62EpU71/jAcnfxiNN+xZ9Y9dWPZgyxio
bzZZv6WmYUj7YLY+CPCq14Fg7SO00KCNFfsnGpVVtbdOW/0lqfo0oFBVFsWDaX+jBr3O2MKid541
xq11mRsgysY5viiVEFwELRZWRxRKmyOdparHL7KH1M7CDbWueTSE2pTnDvX3Ku4bXGW1cV3nUI+p
sXPzZloMRfq8fTXiutu3hT4uxegZb5E2vttGk18sHvP7ccLmBBs64y2Vg7VoIE98AHUsf86sckvz
0LQ6IIObsH92y/1gZtq0TicIxo4pK4+aVm1g89vvWkgyGCeK0aHEAg93AsVNU8nXcdRDg8vK0tpA
jS4zv4OXl5q2Tkt3O7nwHBtzCb8l7BWOlegCbK9pZ63p7EMV4b9IHV7xM5qAtjSTNl5bpW3tfJZa
j38zsDUs+2CPArv/tTV894d38NcDm0/JHUEpuVKORX3J3w4u8H8zvJI6IK4G6aQcv9abjt8noU7H
78LbSRrLzg6Vl323sFCTYFW8dhMAtXiYxoaWejhW8V7FBxX3fovP+SgFf8k3B6a/1pOlbTU311a5
cq3+m/mdgsV428WwvNqnRqzc4JoAF+cYV8U1cX+vHqqqJ2bDuCNebyZ6qJF1FrbSoyOLvfq1lfG4
lrll7sq4jh+KyGqDRNrF+2eG7wJZThkhNnIeSgMKupQBqYsjdhX/YY7KSpeRzI8pPKN3dIkEvBKm
WmrBUcjyBYBCdzcYWh+vVDNXaZLsJj9TvsToovo57OpD6WElvgrxHAXJZ9uG2fnV6AWuZfUyBQ5y
FZERTK7x4p6zByIBk+8L2dOHKi1WabmQ9gnKEBEI2ak/orosxrux8oX2yEsn2oKW5WN1NdXa3vv9
wDz3hMJ0u5njsEtHcmpGoEuC+rR3eA4VpnYfE2OQVMIIMhIqqqFDimQUpDadedVpGHvnBB+C0DKy
O/KUT/GsB7EFP2JL12yyJQXpgDI7eiAGb/dNdhelEGqgeKgkG2hAbvXbvkvg/K4W5vOa3Bgtuwni
GLI/wfWcluqFrRXg5w/u6p/X8GMNbammB98uNnIFCh6bbjlZurNI+4TbUGtCm2s93KbMUAuAfoOu
HlRrwVfrZTB5mrcyswo+EdSmrn4cmxOd4VrYHTxfLhLqpQ4IR370UhOQ5YfGCYH+yCBcl6gfvjqU
Vq9IB+GgLwBZDZcUtJwquetrH4c0GPCYiOu/nQdJikevBWrZkELC7hmJuRsTK0GUqcSGmnrL5cHE
TzaIIYD+EFqnMMxFAz0L8P3mAzbn+bIM7WwRaZ/dIhfgBHLljkKZ1L6eTXACC3BPedL6qNn40LrZ
j6YxGBX22F3oj0fWUR+FieeNpIHYtzrFZl61rLgxLUwYFQL1PPc3lWUeOWBxQR32+upLP3AHf42v
8uTBjcdy+6WbBn5powoZDBCSPOQ2AavVS4AFaF7fDL0ijEi6feQzVF0/p76+yx6qcRt3cN5uRlCz
pj8EBc1oZZZNtBhbyIZblmMGUPk07ulg6V14ShsG2ffavIYonrlmtOMF1jpzB2zbTKWkVa2mCswm
T5+YA+Qxgm7pA7g09kAWqJkBaOb/osnr/i8YmuPBHRc2kabjMN24hUTK3MnMtq67Mzi3ANfDX+re
sqt2O9jegIWkA1+AcvKXGWvTl8K3EtwtS/2PCG46wFn+OfbdK5Ya0TfTiPLl0OEKGFlxtsgzlIbY
KPJTqoSwpAUVz9Z/0aUn7jrp4kepwvbAUqCYx2pNTRqU/PEh2NXuuPKaH11+EEnunhvlS//Zor64
h7ig6qs8GFjjoQogRFQq7ukAf483PBb0u8SqnH0oCnnAdjOkQMEeRc2mg0CvA7GfzBDpr6r6A3Dc
+qchmQ8p53q8SyZ/BHDdGledG2qv+D4fe99Lf2lR8x7rmvPUWePT6MSlvABXPuxsY4TWVuJ1i9Ar
DMANJ/3ol75+vGlCImba/vMDqHm7SGCO62Ft4FmOa3rMJA2e9x8PwMO3//1fxv8LDYmvOJ4rniT4
V9CsNI7xMEBQ2BrkuvMncBJkwt90Ya2iUjeenW7Mj7BWGBZajzTX0dwgz1OYPPg6yJwYbtfTzpWF
yX/qUYNnWQmoviutZc9687lgRwi+tW/AOOxRRqmffZkM+7x0YAQxGd6/fD8N83a9ihUQkGhQ7geB
3/At/UZBCGaITlSFXfTk1s3Kgrl251kJuNGleIx0a4tNUve1g4bC3uxYAoKgdF8jKMAtBTSm99Sb
eMkuaUb+KFtgknVwciirmcS0HUMIbjx1EOE4t9ZUwLi67JZ6osc/LXcK4NLO3twq4mugedudjABY
0hL+QgmVji0SC3YnZ4jlFkuRQ1i2lhkWMEX1YHlO+dDmcbR1K71azDFsLKQLR+/hcalSqGPs04XP
jPxs5nGzid3WgBcS8E9QrX2nhCovR5BdKyPwId999D2emGsAHuQakolxgAvSIAKoHLxCk68IUbNw
3iCYs8JjL0pgOrRuXRMuCHYzei+ODnauipc9m1aeL7qdLOx8z2MJtpzcZ+qHOU5Viq8DNlOo6RpN
ufbHGr7lSuWORy20gBxQzOGK4bwAXmTjBv06AgB3MPHHhjL7CcxmVK9ii8VBqES6Eid8H/ysxDKs
PScG5FdsiEMEdZ3pT+2kecu+Gpv7BuD8jRa7/r6bkukQYZtg4xZJcTYy7RCZ8EmKGp4eh3HZ6XZ/
7Jx2gPc2zgBz/jijGAg22DpnJpQ0/UKAGAbx0X/+0cH28WYfhUH4y7MUnlzHhdOl/i+/ulbmYqyq
In4CzKM4lLltnmCmt63J14KaYwppnziEjUVYptapaMW2kEV7yQDqu4+iahFFSX+uCk+uqor15yjD
/4zOKPalt3XgTNP03kKYhf+YV2LFFEYZ6rnjcYKNa2CqZgv6+KZNmnRNvV071gvuQkGIeke9OxQF
Kx6AOAeAYGT2JiyMfZuYxl3DnPgxz4ZsW1ddv3CsLn6Mm3I8Otz7GfIyyHu9eA67xrnkRnREAUV7
yXQ4PWZwSQ2omdtttzEhkbKiZoNyEdB5ybSjZpwMf/BSY5DhxFA1I4Swvf0V+jzAeFpe4DMail0V
KumeulvRHaGQTrbw7Mk7OPQNG9rF4JTF8zAm7r1onB+U5cgWq2s1yDZEMMF0Rexad2DZCeCVx5JB
HCwKodgG1yC+xzoKHh+GWX0z8PO3xgbiBLoJkBN2M+Ej4NbfqgmgLD0c2rXu9UC621ibHICotg9G
n2CDoZ2qGhx06OiFhl/Ey7m/Ko13M63ToDH8vjmIyN7AngBsCfVf9xO3ubiZ98MoXMjEf4ZCaf8A
PwOP1yRGUGrmtUmDKO0zNEoGlCr2VDJQ5jyI2dX9uKthXgScLV6BkqeoBBNtVJao6gUrxux1B70B
OL5UEFH2+l++ZvNgbLPoWQfaCV4NeXPqorjbo4ImN5CtLi9NqFyBWeK9ZV1+5xW18SfYQwBgxeV7
VoQwLi+0EFrL2EZjWOcAWyTzQ4nL9HoCcOLBdjngMfj+/si5vctS5r7GTrnHf5mdYpHbp652caaa
Ui/dAOtof0UxJ2o5llqDgQdmb+VMlvHNkSnHvnhqKfG74UH+WYeopUNa3f4FAZnFZA3Oj4bbJuQW
mLy34iLZ483BjRE19ifKLeOUB9w1IZUxsOaoq0PdeJ0Ieq3DdgYuRk2qpxtqXVMmoBqGMsrkJfTg
RgX1LXMtC6tb0i+Ffh+mKBZ6w70zqJj8Iuj7BiH56WOpBobYKpzy/jSv1TTLb9bg4gwLWrXx8S4d
bGvVAVXwGnNoiasvI8tQGDR9rYIWcy13Wlt7SxNf13LjRbxZX1/HthN9B1dtyOpH4BwKKCwtI55P
DwVqe0zjT3Snztlb7RVzA6R6/kQPTkijHviBtUenKNQPJvHd7772AOEDyFS2MTTA5cT/ZAwL7AlM
Wt8tX+yi637YjQnRpizN3/LwpTOPsy20E4JTL4smXBscOUOXTi+VkXTLyjbM+2EasT0Jz+M9vKqS
E2oB3irpQ/HYVW0YwOQg+dFia1x9u+o+zy612l6M8wLKQ3+1Rj3bV4WvQ6h8wt1B7VqaEJxZeWEU
LxPVtNSSfO6YvDxe4n6CimGvVuxzNiXSkBxclyTlcjWgCriH2wt09tRZxPtmOSlJMtqGKJQO2Swq
dt2V6PSDk8HsiuJebpYL/IEs0AZc0vtuiHZD5Opvf/reML1JfUh2Ji+GlRbXxluW88tkVclj6yX6
CWJvYJKr5LyBi7c9VvKEjbH8ERcGWI0gHz57cuXldRa4WWQv8w4lkNiM68U0gYfUyhfNLp1fcQst
dYNH0eMQZeam78dq52CtVVa6OGgpy6FSHrmnKAXCjc4oNqhYomJ0RrHEg4+NFlWX/4/cf55TG/jX
V6T5tFR7KYpYLmslbuck43CfwLfp2lLSdSzm5jYrYRtFMTpAaSNeGopBPsewb3y2lLvaUMXT0iiT
Gup1qL5IJp9CLBO3wtKirZlZ01Mh/Ld2gB3PvybkAKyCnhk4pZn+wo7tLuaoSUHOBBgjw82OJmiZ
Jz3i5XJMU/FDgxtdrxXpL7dBLXPCU9alrAZw0od22siiSp78Aoy41orZvQh1OzAaYWPhgWplUpTV
cxlHFi6XLINHN5o6TEWXMOPsNyhW1M9FHqa4eOfRmnpZ4UwbG2ZFS+p1QujX99jEXZQJSNtV4YSo
puJWWOOZGr85OaIgL6ufUKwM+rBwfsG2DaIlYeY8VsDqbiQks3aU62dQNnWB1b3JrUvpPHKV26tc
3+fuv1B5nNs1KLbPLRtmH7bheY5v6zeEk04Yie7Hnfl4vbehmr2p4Si01u0ufuKAGwRQzM3+GNN3
ng7NOwSQ8YGXrLrILJRbgEWGrc4lv6RcpAu3c8W713y/DlE8e8/OtEe7EOD0SLvdW7h13DF49S4T
0aTfvb7dUq42lvcjfrQ/ZQLXAK/xmkdDGvYWbJxtZhgQk4aqnw4JyB+QP3/qDaN8CuvY3/lYJq4o
bsJaLDfKH0M3xrgTlv2u890jBBbjwxBKtoKqUXrWWPNxhqoVWw2RlpzLjLHVqM6i8K0yLcAxhJmu
SDAE390uaEC3QenQZk9m0cJSBBaoyYDdVUqbYr37l8db//c1pW34zGUQgdextLTgeX77dGuijAwx
7UqeDSveoWTv7EGrc/Z0ZnyezTGBtwDhoXL7d7lz2jz+/xQDuBplA0jtRj38Lq/2YuQiRm0yAevS
/GksRbi+iVMGxa7DqH21EKPTuZ+mudqKqcn6TA8hRgt/MUrJydPs6jfWRT9tPxUCAnelHi1LFMf3
9e+HDE8M+6H1AKJRHaKdbKyZPnOoB2RMZyfF8xy+GUUdFKMzoJrhKDa3/+O4OcUDW/BqtUkbqZmX
tasUqlyLq+mmw+0gdkGdK5viX2T3TJN4YkrLFP4/v/77v2ysi2BO6LgW9iZMw9FveWRMTqZXscY9
l4aF7Vy5LHu7+JWWYYRn+ohD8C+3tzBfy7YytKsH0wFOG0wuXKNwcSt48WuceuicsRMBRCORYtXQ
dPq5QN9dEsYxcARAjoLFB5BRnn505Bo0u6kjhnkq8EHhcEapYGpRsC0yfQeZixYKHEWro9xSuWdb
Tu6ZtaW3jRvQseYYb4R2SsZpBfR7pwWUB/OXNTNz60QtOrhwNAjMkRugG4Tumcbn4GyvprjzlpRi
qZewOs29vgTFKK93+0uk9B+n3FhnmuE9RlGsnf0mBkRaWq99ZrjbAb7ZS2qmWjzBNU6Ge2r+70Fj
koqgzL33WXkOTkmjm9nnPBX5sXL7b9C0BrwZqiTYnsX2D8ez2ZIzYGhBUnC/ZXwxwKv3bYRMAZh3
MlnR5pEV8ndgjvxzFRbFGVWxBEBybCrRaKWnAM6XxZaNz8dTZWsAqpZ1+mzhgTMoHECuB5hwgNbO
/vQa/+KILH2bDA2ia5BwPsPVim16XhT7zos+hmPf82P45DYPaVac4hIVGghPXCA3G11k4ubPaWbA
fBHhRPTjCfWnJrgufK3E3vAJ9DvqbdyIQeTVbPbUK0JxsdQc/V9zAAUUhMngWxCOcUBbtTp92Rs9
8JGKjotnMVAcCu5WdwOv8aVhPFraQFdsrp6DmlFCdQhSvMojD/YixZME4DKQoyWOrdUVT5avKdpE
Xq4pJcdW+aHApQr+WUgGTV48mljcqAbl86jC7rDZ6LuQTA1b5g3rLpXZdR/P7SEl57fATvPcPZpa
WS7oX+HaUb6AYYt2HKZhesJfsqN/MNh80SZPebahXUE1nOk9u4shgU/8kSvfOFWVJkAoljPjJA6T
Ep4Tr/QxNCrB4rDYpiYdroRkr2QfQ4cG1EBnavudZmcSvDgcTBaXez4Vu87pPkIUH1QzixN83o4A
e5Zhbx90p2lDH4RRFj2KgGCV0EfSNFp8YVDPoRZlsFBedE+KO2rR8CLxx+vwou/6XYPlROB7/Wry
/H3RVf2jD0O9e/jTp6CDWOO3WgPSAGjwfGvX9fgNLiiHsva6xwq0lPuYh3CRYNn0rYBXyn9Mi3ic
Qe8Jwxs1G5Yb+RiG+CbFVlSsKy+qDnbHubdIwxqUS9gQ17Cmw+ltu2VJXAc04HqKR4vnrBthTqwm
ucZoZFb3sOGh0y+DqO2UkPdwoMwz2s5pcqBsDhKut3YFanC2OtCZWUOv2xGVt5dGtpnj0CiFMZMY
I7Eo2jBdUR5q1qjF0DiwROTJUgUJzC7dBHFKoTYD6XrZoaYDbAaWhMskiyvIyku5CcPi1yxHzRNs
EUHGD7p96tGfOoZOLwPemtmeYnRo5cYq8v5ybYRhevhP83TRLzGFzatrTvida7pxyLy6eWnDeAnw
AX9TELNt5stibasm9pnvmdCSR9Axy7sBTvLBMLr12zzcw1PiI/wENlFX/lFk7gikP5zL6mgANH4s
sqPGTJRW5zadUY4aAbeaaU15FM8MxwkgPTguBxPVhUwLw0c6E3WjXc+az7M6zuLdFDrQbIqyEgT9
lm/w+GG94ouzIQssxzfNBVgv+knWk3fXTXCRpu1om7Oj1bUZcNxecR0JbVTrNc6epISWiHr3N3/H
3KRec3SSrQShNZ9qcw+ourn3E8hGLaqmxINHnqFyOMHzHXtz6L8G7ZChi3INBRm+tj8GfE7jWSkE
vKT4RVInpKvSoGoPn3DZrmf5ExJQuWl2cXpmLizbNDBUZAexAzq0EHi4nlGzM1tYRI796SZ+k8sU
rygGsXENptXX8V7Tsq3Ne3Ee2rFaZPZgQc86C5+sNtzQZVR0YbHxmi5c09XWL2GIPjrdE/TS01MB
q5rrVXgenrhD+ASy0yYOf5SeIR8I8+biuUCr8+dWVbP+ahBSDo0MMLPnv9KAwvoma28F6IgOUW/v
JXfH4mIAlfKAbYARVk3gQ1OTDrU2NgtP5KGq9YoHimGQdLC9AVg16nIDCxd9nWDnP41fKn2IH8FK
yo5gsSPumtgqz2FBHuEpHsKnQMscG/gstrgGSuzzhlG9jMwIpsqqqY+Jwpt59/B2RArFKI+1+W/t
wnwNsQA+UAZNep1OTX8Tu74axGJqqNT4WTBVjrZFnWQ80KHJJqiLzG2T1EbmtmaMH5kjoJzrxJn+
oM45fp3BD6sFtqV/oDYLx6myEw+9SMTDCGZH4Kd2tadmp7vVmSXVglp0gIcD39yMspz2exYDg68H
A27kgGpkSbZxUCxbjRIrbl4mmX1nWMM60eSw10Qjxj0q8CtIutSX1Cm9R0VaQXnFev5smb1jXlsQ
RMZf/LU19/3fxlUd11F10vxFp5vJNxd2WrHVv4rUKE557KJyrcItsPUr8Adgq6ia9uQ/wGCpu2Dl
1D84mThRFh5ava1uCw1FGGRBNiUBUiBuUIm5Ts30un9lWvgxNeiM+aOpjfIwOoW4G9QBpoxhoANX
s84jrht4Mld38t5r7yo4P3AjqnbKS8nc+ALlrcZNT5RxTQ6jvDuMvr8uJ6DLl9exfHKx2W4kcOCK
dRP4Zbh1m4ZmLvJuMvACam56/XJwP176+gqfL0gpxdAAz8gtbYPHvk0URQ426IrkwuPh0YZdCkjP
nr/1jdBejkbLXger1xc1jCj2MDmyXmto5tEgGLgll7I3oaD4zcG6YGsId+t6ObinOnQrDj0W3tcD
fjE+Ks3TBFaqCkZ06nDzCIRM9TFmTr+d49ouw9hfsETKBWXSnHRm5QVg0vPwuefzXV1fcE6hs+u0
dHrtb3pXHHQQNv38zg+ZtpkFgBKlCkRSQTcx6riJfY7nfulctYUoDfDvh8hLIcPoWtbZk/DH9jo/
2lDTBLrlXEVOheIosKkUo4ORjuXJ95MtqnyQWaNY5Jk70yy8o3TxJVQG8B9T0SwchggHsG0utl9Z
6y6GlEIfxeml5zwBuxy7HajiA0VqGMmlVQe/cNgBSIFrBsWV0vwdy/Fhq0F0oHiSvPMpsu/ncJ9o
Rzb48jiHah32ZAASgiOipqeOsSuhW5HG9WZ+Xb3m9hK+RdXK9xIeLSz1fu0JmJl5Lnq/+NW1wRzL
htQ+pIlzmf+svnJB1ROgT6biNayH/M3sQM0zYwsFStV0unqhx8P0YtQVOwjguxaeitdCeAGqQvIE
x+nyqcYUFM8mkW041DXWNDyuB0hawrcTRCIXCzGHBRQHT9dZsIgNu7oPA82Sw72G7cR7cLGbRezx
Yh0OHmKfHQJiZ4HRc21DHZ7qpbN6sJ7tEr55cy7FEwd1EXhdHG/iMPaBSoZ/N4ejKelOHVPmTXgb
19dV7wWXlOjgc3FnSrM7mZYfuLaRQxaz/XqgmKsMbqnDs5ZdObDD36VWfzPSG4Go6Dy+nqed08DU
NtrbVx1QD9k08fR28xI3zZHG0qwFSmJL+F45QKPivcup9fYxyDeSFc0OiN406GJdnukgCk2eJ+gX
tHk13s1xvQGFH0TbCT8M5MJmV54zlH1vxxcMlR6IY5TQ5TWcYwycGagyYxatByPvgmgca+yJmI1z
ZJ8HGRW8B2be2EloM+yog0Zfs6/tnoMAJoafpB2tTb71gH0KapB+dNvYzcoEY2hFsVbW7CHPrwkU
KbsJ+vCmpq8on+Ga/MBBJVfy1LUuHCzUM3iqCwkfIy/MtomEXzbTmxzXM5BYuNHi6RcQCvgO4VCo
PD41KOAPWr2mWOtM8ESq1OBIDYZBBtrYTU0gJWpilR+0QF+ysMgO88H8vUkdfthnB94637ouatdz
aB5lhD7oKCptjtHZf5yORszJNDYWsFtxO+BGW73EE08PH5CQtf2mcyFIilUD8Am9BqkJ6HmWi9Ju
m0tbMoj3f8aoSR0UE83/kPZlW3LiwLZfxFogQMBrkvNQVa7BZfuF1e5uIxDzDF9/t4J0kc52n9P3
3hctKSIk0q5MQIrYe2/jJN9XkXOZoH55NFSTByZ426lLjTlIcIlGZhkc5+7imkMzJ+TY9I3udYGb
qHFqq51anubgLs72rV5vU9sCWA3PVHxrbfOMQi8cvFG3iCJerEtob+M9vNgbToQaJdcKkQqjrgoP
RxCccCRKjzH43O0ugTfGHmTLehw/EBaPmka40Ihq3X3FOCB7ZCPcHiH6fg0hO5kcCFvsjIg/e5rA
JmicDGTTSwOUhxhSL1dD6v1u+B+mmUNqpOBi6d/bIH/pMtPYN9isPbhur60rQy/eUOWH+wiEPf5k
ZoWnRo4vYhenoIgYh++ai7pW6CUbr73t5BujBWeq16YFNGRqdz9qmT6vBDBm8QZxpxoE/zkUFDs8
XEDCb52LZrg2oKpgm6h2xhXZyOug2K1Y0zhTgQ1YblbVmNhbHXqswNbGjoV6ndIt1uAcBOF4/TiP
yEFLDHURIfDXxWejBtHTPaqBQLSO2gqmr5si1M8iDbuTVv/IMiAEVmSiRm/yGJyxYmtouGFHQaGf
yT7HSTUOPHDVrwQy6N4QTkey2ZBzio4UKXGMEsB7gGauVbXHqBHY+wLY3h+xGQeHiJ01zb6GJuQR
1SmBCfWAUQUo3z+sZGin1jFOFLAss8T3UMczfIoEJa/0RxcZ7dbKanC3eNXcdD17aCagOO/sNExw
DJVBse6yxJPdtuPm7Fqtf2enIYT5kKKKzOd5BAK3Vd5ZoG/38YqfXYQ2NQOowFDJddDysTsBmfeI
2sd+F8RFd3JVQz2zAg4eiulaezsmPwjuH+sWgEJbj4rAp3AKpAVD5DsDf1mIPJC58ECO/XOil4B6
aEUxc5dmUqRrOM02c5JmfgIEkLWvAON/oEfB1IpqP/EexCtmjnImkJK92JZ2qs0x9fsAuo9B2HYv
YZHKnTaWJYrERPeSiGJ6HvH9hAzjy2xJ8IoYWTU4YFQAdDLjM6rh/6IRymYQVpRIt+MlaR6hhnde
kIY4+x9OAEJ+6QLopqCMSYA/wO0vdpbiME01NKSmD8E+4qqQATDCHgLqCCxz8K+QZ5B4Hx57qAli
Y/lziWXisvbiXS6wrDAM6lYwr62WoZhRXXpZQerGl6GB8DixBrlDFOwHvGUtjEB3BEFEH0SxYgBr
nYpdTDSLhtSjMBp+xJKdlpT42R2vR6i8Be9yHtWvOPVBHePkChTiBN5psILixXGK14yIQz7suTEW
LyreYTaYYQYBfChHQp5Pud8U1q6qsYXBUg3U3dGzetniK62xYrWMqTcbyb/MoeE0miWI+HRwO3ws
Rg4OwZXrOoXykHs2LmMyUrg0B2Pvamz+TIv9/uPQp52XsQf8KnTPtAADjI3SQB9M8kQsuUgjkw11
dH6gl/qBRktzw15Jxjo2y9NMXrmMl/CF0FItWLc99zX9i4Yb+2dv9DapntlfnS4wt6WWGjsaRpCa
SXPLfK+1NDzaDZgIyD6y5POE99DnWo9DaH9iV0H2LMtBqAKdlIvrGOxZ5OErs2P+1XFRIFGrZ0Vv
GA8uWIweiik0HqJG/6uws24f4j7ooN46M44mpOe4iphtLbcaIIezEbt/rjPoz/xcIfaNQEzXMCtj
+mbiGs7M1FwcHSKHRd0GOIEqNqAP3OM8bkXXRbXdCJ2e9s8JaZmHVm/cYkCezDl3mh2dInD1nkbJ
CnAQfYzJmMU53j6pSw2550gaY0dR+nE0qvKP/7rGspAZ4mTN1FE8n0F/tp20cSVxKrZB4Vvuozok
APdtD5QH5+xrn+GVLah18yKlZ46gFhD6KYJmAkWUU25dqEch1OvG9LoUDanJik8R+0xIzKarHwox
JhdCbhY1E4/AHm3IR02Jp9c+G4fQX2z12HK/EULsFtuvC4HsuL8YGd+h4g0MYxKpKxQwn/rOkyfe
IXfjU7fVgjFfUZf8blvJ0+ShdM4eU289praOg7z+tvm/siEhcZ1L05rjOAZ49n+s+B8WK6DskaLs
DB+CVtNd7L+rrLs0TtNucxEBMiYD/qkJ2nYVKThvWUvwXdn9e5pn7ZYHOgNHl4HzLwa5QchKi2NU
h92rDIJsG0LVbxNVNoZ5GAF7XA4r8uqgH/rkQf52AAfMKzUgkD0g6xA/UbxuVCg1Y9hLk9PGa8K8
GvSpm0OYBmCeyxqQPjkgRjhNGuTEqLcMUUDQQtYrijZkYw6rT7pqMshPyjK61KMNhV/VcKgMIYf+
XLgNcnNkquJkhV0rP8+2TlYHQF3Mo2cWeLtzMwCxHCM6EaPvDYXvAA1acN4cyZ4rZvbFKTIX5KK1
Z/iRhh9464jvtRwhhxjW2aObDOUlA4jOx/0y+g6mq00GsdkvbZbhOc0luGBdHL8KOT5QgBNhQ0Qz
A1TyRp5eXgrFEpB3ENOq++QPvItCzX0U+cOoeo6Zj4drKhjVP7a2atoWTCPE66T+Gme8+oOACfS9
7dlLRm83WfKFRloEU0MsUjeB/egWfmhO3frGFTRDuY/z+DlXiWhq4hCFmkNt8x0lpxcH9Tqj+tt1
K7mfR+Hwc5aeFA9m7fzRaLKdnbEy2aU0oEKG1H3NxxEPzdg7ZrZTv3a26Si2Vb4Zy65+Rcl9gLSQ
GFfkTcAf/Am3GqixJ1PjowbzwS1Y/BhkefMKZePBNwfH3VOsbifdrkTN8RpJSZy5lOIQoiy3XE21
YCeSHbwfi8pJDjj435J3iZvsBg9iMs6NV4AlgktxDnJd4rnadPkrk6VCjEDiVUHaLkuTgsBmHrY4
bD1xCCeTc7Hfx3ZgteuktUstfB1+F/YfrmU1yEiCbQgShJM9rKypjDYLi/ZvGbgXRu47d6lWYGoF
cmgF/TeCUgr1hQNk2iK9epdIZ4BZlDveua47ECRnNjL+dboBubMF3cEpCc5zF1Q5wZnG0oAyjxZ5
R8/Fm/OaJl/D3elviCvK3TykFWe3mkw9wxWmX4ZlvqYFncAozjq4ezzW5ysgd+SpwbYrBw8abtas
teMTGQ3lGSmIjORO7OlvI5eOQvzg9v/bJW5Wm7sUG4W4GQDPnGyhxPeZoC6lYB4g0mV6Fk2mPRd1
/VkqRHKXDr+1/yae1sk/1knMqTqUYOiEztewVhmHN0CNbOSS+vXkheYyMtQoHafZB0qR6+jXeaic
uFtlmad8yU6rwmlZdbmi8i6x6vrL6MNHn81BoUjHsixciaJcm1JrV3FdOgGgeWV6alVj2Fkcb5sR
POqDPqUn6rltYgM68BEETcgRRArThZPDqUGdsVrCdVAaASY75Gu36etLbnbtVqKmAFXdaX0hG/WG
mtcX6tVjWJ20ChtBNYGrhnpOCdXYeZpeTicTMgmH2basQr0K6rc42QKA8s6xXIM+hpN6SNurj7E4
aAZd8+NjVB4o47qiBXRp0q2jUdulvqeuSV2v9awjkLPF1Uou3mkRqs3syjo6yYBSNerak16B7xPU
Cf6Qu4NPU91Ks6EaoVaZF9RdQ66AqLVBuyKyp86V6T6txg6quYULJnRlBOoX1H0aGHBAxPVEJtyO
r3E0pIa8ogItg8vEabHTmp7bYk2jzub55FWxKbJsp2DCVciE/eHP66vYoINOOJiur3HLfF54yd6w
jW5FV10cH7GLfVlT4oa9YUq1SFsxyapNT0h5w27wBcicYtPNQPpAnQzcjEeVNhmSYI2ykQ3+OePJ
itrxRL15OExQ/1k8mgFWLqOEpPXQuvZRlgk/Rqqh4e9sFNJb45uu6aBT+Ii9m0pDmk8hMuTtDhxq
XhsfZBEmKw1UY9h78YubVQIlN+K2ubH1XngQpjtHWPEErQxIOeHejF+nbdoveZrrT2A+3hB6mxqX
5XJVRRk7zba+g6YHXlGAYAZTjkZ6eMBllq6WKvx6dUFikUElCaXhTKFL5AuKfYPvi78ooAp2JZcZ
A81a9yLLHzNIa+34ULVnl8XVIZJVcHA7zTwZcWPtRgOkyx0Yjje5l/efWMdQG5ClzquIXJB7un33
JbdkBJaYuP0+dvKhGXv2o4FWHnOGAXWH/WeuKf00PUyPRq8Pf5ba8F13nf4rtLrNVQZeC1AKOp4v
8BmeRTE2m+VjoepP0QE55fyxDAsZq9pKrh+rDjIXxYcMGCZwNR1SWfFny1BY+p6doQbCn5vI5M+l
0kExCiAakxS3bTsO2ac0fiUfRcU4H9lIkNZtKIAcVjmswRobP1FECKTUXrPy2qeLkE3Y/RurAYqh
eLzLusfJQS0DrUERrRIR5wMUvGjYtBD9i3C6ulzFztxwHeQRZGHUxx2Nin3y2AuS4SPgBiO4MUAa
LN7ZGGAfHuufhGK50AV4h7sAiXY880HxoUH3+yPCarvEB/LM2/Zu0qFG3ZoqHJ8Dz0K9HEJgKOso
NZ+GyM/Xs2OJawHL+1+ojQzUk/+CoER9sIOif1QJmxacHIVL8N8iKHUPdMXYIDxVdgzdVwDMmZv0
q04kyR8Q9XiaIKL7g5cgVJ5iV6BOcFozL43+Dhz9S1cm+ldkG91V6bXmq1N107qdrOopBVMRCuQB
SpNiRK4JoqYH5vqyjMWeCiBRp7qKiyR6d6I4PSWCh2uyVxX0KgzJrYexEh1UBZMXqvTR88DZGDWD
kAcOk1IOaUprSsevHgCcDY4Lv7dgnl9rKKjG733MH4fYjvxKOVI2nVAuNn3OwAiIvZJ+NBKQ/aCQ
hCOV2mSPjmY+xlrGX92hbF671E/UgCydJc44zg0e89qxX72ofm77adWXInvlepg8JHnxQqNWmdjI
1sjtVp9wL0hfexmhIoMLdqjMJnudkqTZ6cC5r2mCI6txG49VdEomO39ILLNHTbGdbjhe/s21p8n8
IQRLm58oo5lOf+Ru9qOWlkjbVQoCr1U3dtpKbyp9z6g2yT6UgMI+F6ruyApMvo/Lwl3pqlKJGoq3
s0nfN7pALVN5Kow0f04nHKqMSAHaqeMDdRij1FjiWE4REFNDw1AqAmJUT2AvWjF0s2780eYtkIcq
cFIO8t7N+9fhvBRNo/WAhf7h6X+3hmKTg2oes3PnaHgav2kWG3LmHHyP/1MIzf0Pcf8hxAVzyw4b
2PN/iF0uW094bK/m8a+f9G6Zsj9D+NI8OgZYsUCV3JyoR43kDKpOqqEe2YrR8rZJnb4tprupi+Nu
KsXhcY/D1mVlOwTdi2P81UWxUGS4gHYo/jihGur9/9iqwlubhpMeSqf5x3J2mnDQdcf9xnD03q9a
4X3rOrz15EPwd8vFQ+5V+VcX2PN1N7TDozUY6QG312Kf6BF/ysb2Ie3rs7S7beUw0G9FBSqfS03R
M4m9N2kcXHYC3/dWWeCbo8yg3xYlmOHNhJ/AR5b9BSLT5yQU3ffSHv8YccP75mUiWaHOUD7jrWXY
BkjRX5bGgbrSxZVhdBm+3lmXIfVaLdH8HrextSsaMaxopsjtcFhd54MMDXYLjLe+bGqDIzHRC74B
cSVgdmC5OxLOqMueOTYM7+BxLM86XkV9MlOUa7k/8IbLZyya4YSuH5hAUkgFXANYOVh3+Ivv7Lop
3rQBJALSSr0Nspb5m+E4xq4F28Q8t875FcdGc0GfHZ8gxwI5PjXX8HCqFFgOzjvUXBBhRLgx8m/Z
lHl/Wob9CLm76F3aItlOAFEecdrl4u5qFeBmsdw/jXE7hpn8s+0GqLI3nf1Q1Dp0yEDeusZZl48H
54DHKthkPR3PHRycek/ID6YPwhWbxRR4sCtTlcn0gaLIGeitVA/f4bDYtBblgF6ClwhohnpPFJeW
eCpzxjOf4mg5xZV/8nL+ukx1Y148iXhnS/fPxsWJJ8NxC7Ytw3TpPMvCC9/U1xu8H0EmQxmpabWs
H9ZNaYOANw/wplCmuEe5XY8Xfidpt/eR4Fd9Fdwz9nMg4BHrCpicE8VZ4Mu9sEK39p1tc3W03vT5
2hZrAaT2Fyvu8OVlTQuxhEqpTUPFKolaeaIhT9cez8UX3RTOacyLFtWWBfQ/Kg6WkaiTx7oHQBjP
8xz4zECCMgmwVQsfO2xG848MvNc+t732cYmFrNQ1FqR/xnstjMNMsgDNlHhdJ5Co9RTUnaEa/jig
AFle9LE4D27/RwSJNwgJonGy5tp0oXY7JC/FUcjvhuSgEK5J+xABgzu0IB0ACVwgzx3HRtnNPqeK
OT3BoS8y56pbKcFxikiyAczrKBMeHA9MTyvN9eJPInDitde74YUaLsEVtzZMvdhabof6s3pswl1R
yuAgutpFRVWe2iiblKAQZE13qpyqDEAHga67iDLfjIvcZRvdwWelSXMQ+W/GAGe3SK1OSJIZrOoA
i5DOuRXAh5kpkB43Rs9qnDO5tY410OsTjO9cJ2AHg3kvVG2MLUjzXDpAPlVBa2xaetajEv/SAn17
oZDQ68ezmmDSi8MSTN5RwxtqVhnHpQ68lyUOeiVItmIjD24EO6lKnOJmGc4izodV2aGetHK5j3x+
fioUbmJpyMYIgPE7N/B91+jAac1VnE8AJ6sVlmBkO049Xq93d/b7RVN19ZtpkZ5uk76XT1kDDv0u
t34U6Gi9Zf6wQDuAv/zcEQMsHzHK1TvceE/Bq+WUW7ez3NVcUdlVP2JpgTVpEWUkx11J5V3l5cfc
EFq22N3+LNq8WQXJfZTfYcthPFiTVh5xMDCcqClMOZyS2LwOR0jYY7MrNnd2GtIEir0bLitV0AQp
V+SGTqE/dJp+IC9yENdL0PB3tiWEF6MfMp4fa/Vbi1tQjsUOSuZpmKkf4dhFYJij8dwdSuMHK5tu
SzZ9YHu3jvq96IAr7XhYoAKixm2QxtQDyUV5+lcbA6fNyXn7XeQysTK9djNwu8FtA/iFBaIgITKx
aZRc5Z2DhosNRDybOg5NnFz8Ml+TMR7gkVqlBPxoXmWZi5RRtR/ctIGgmdsnho9SNui6SqM+j0XA
tmYQ/E2mpQHNWH1ehtSz1YS60MQGcAHUtKtFFscyvJs7oVoDhJ0hwHJqAbrsEkw2Gi6OEDupFejp
2k2Wldo6bifnWAFXejB62W2ZKDu8hFQnu3OSP6sUuxGwK7qf2gwia4HrtVtsBLt3BhX1WqH8KQKF
9f3++gMyMujqfBQMU6nwXDX8rwXDHRUQ39UdUxUxlSHXUlQb0J26p6ALPWi3F96Jhg5EkcBG+OEJ
cP536MHWtITQDGpQ0Jztcg9Sgjiu5T4zoKHRxB7eu0fD2ACTY7/jn3IxLRb9VXvD9wYyGa8C4JSd
ZWb9YcQO+lNiJajTVRGW9neLIsTvOHoIfN7goCbq6+DIwq5b55lI38bC0fbMMyyfhjFoGU91bDPQ
eevJG5PQuxyL8C9yVmOfPNUuMlhqphc20UtrclA3NukbmXKwOScmWAQ0cKhLHrzaOK+8RArKaBUD
3kL6JN01CgTppp52EIYEQ73y9imohPjU+XgMQrlJVSZCdi/cdkhTr+caxb5rr2MqPQQDTI3ks/vt
ypLpuSj+IvQYkonDfkQ2EEcBPxFlWg2og+YEzpZs1PDBekTpSHCmUSTS8jF3tRsY2t1CFCZzGdws
1OPtz56FQcBCk6G4PJtWEZPZE0QCPGx6efDYd3F1moc4RQpQZ1leYyrW4ThXxdheChr/gvg+q657
H5N+/NID94860+Q1r3T7YZIDqqCUvc71eqON9QQZBAzHn2EQ5LQfRDt8w2l2dypaHa9ZsswfIivA
vj6NzWMy2AeyW0JGEI6R3ntdx8mp5ZkEyWIOAUOFn41th23Trmtm4ijIPMa+BH34TBxVxfJQgKTt
2Rtk+ZIZ6Y5wtB0ggiCfqr0ZdEtriIg120Gp6ZqejP3Ys8TRAPgMb7l5ul4oVLhR97usaj8HgYUD
KaJPmSlfqWsU4LMZUV8vEki/BMh1PVEDTU9Q8INI2pLjk7DRkNmyS4gcNDhNuAkFmnIHAE+Ek62f
cQw56EfLmieR2bbBfVt5/YNTTO25hjCZFo3NEfx37ZlM+JPg2+/iJxC7Hm7gNMaJxLTTm+wzje7i
Fhs5aCmpdZGfNTZOV9V6VjhA8ofcc3eZ47Vy/gj/iFkuQ5fX4uQzrT1/LvqIyzLCec1irxQBap2L
TN8aUfYU6aW8pO3QPDfxKC4jBOk7PQH8STVB2JebPKrqDQ05t+vnVBRPthVeJzHUu10EZ/OkKgZD
NPc6b9Wrk3hqbHUcT70C57wnA7pqZq+xHdlDzYwhT0YhA3RY53kC7CW/dD8mLSsGbi1WYx/g7U8t
ezOFYpbAntalS0jJUWWUmrsb29ylcAB08WGWmS0S6cj4B0jay+aA7TzQWKY0fQObz3kINR8TylHw
mirXR8PFS8H/j3NBSeQA65bvGUp1NgPlQmJFZQRoA+hRlXGmCCYq4aSugf8AdG2zMBAvDooWajLZ
/tVRKCRFPYEULUKqrgICrUch5oZgpOmFAewC4i5ebypN6ke7zbpnE0eHALFG0ffQ1eIVqp1xPFHj
+WxX4mPikBjOH1EeNvPEHGDxJ7N2X3VtF+d1e7FyQDD62An7NY27UezGJoUkrx4inQ0obouKctVl
tfgrgtgsMIbKlngapF7VEvGQAgsZddlmDpyNH4sbE1hyu9qpfLrWctUlLkM1K5D7+Ofkk45LqTOe
He+9v1soup2oMb0A1f6x7IqNjJExrLjUkViCxMjJJhd1mQD3zrYBQXjUgJp7HtJ8AI4mzV/W472O
XZ+eF8WGoxx3RZ7ZuAR1qKE93SziRREm4Uxql+MwaE+BN9elcDLqEDXc9sP0bRDIDjJVE0a9NkIC
cLExlKBMDpMHMi32Zdip+cvwdyFk+w9x9CnUFXO7/ccV0yLMkTBWV7MhnuC3tog3wJHqF55+rYCm
mEmfTcWjT0MDbClQGvGgAai8i4MmedaXxcIzXWNQD6p9KLQByykaMDnE1oHo+6ghtj7ng9Jvsd2F
0BAQlzUrHHOe36KsfCYCXGJlYbdQGu+8PRDfUAg1pucKCYOLruPBmJga+wolOeGDLXK8uOWkPddt
9Ez2KbXLjeyr6jCmoQYy/h2Z3bLv9k4DuqcUtQJfQcJ2irBjeJWh053xTcS5PK1atf0KJ2rho4sz
ok9TbKKyCVfD4SqQOdzpgcSuoneAnuZ4dwiaHYTgAdNRy+rgqUP2K/4spyABXr5O1lOOn7NmF6B/
lFW6HYtIW7ujk70EVoUKcWseDEaWv1iN6NeVVlpbChB4RXwERG1fW1P+QibJoC2RtZq7p6ERy/7s
mPwrjajJlNyHC7jOiZacJtM95DYYR8mbD335VOR4g0y8r5kLSumJSFhEDTJ6qLEU23nsRACipawC
wyrLkJVoCry14OjpE3GsNOBfloMjHolsJVQkxCBZXWha1OJcH6cj+ckuJQR3VCHxlmwzw4u6CEPV
j7/Y6EK4Pa4THJbaBRANMpiCE+iCghMNG2MCF3lFLblmP/fkRqv0CZwRP+fcTaQhM5txp9vha9eM
yCaqBvpzNg5rUMYCOo16w0FYfLWFVgwO7dlvqqLtVmveaaIuPAtwLPJD/2RceVrrreu0t44unixz
MwHdf0yxF8nAXYYueSjGy0GbORtv/DfdCPo0pr8s5UKsCzgA/i50y11zgbLUKn20qiFBTaeTXCbV
UG8Z6rgmCO9Qu0RxRcdNSJirKQJMZ64epMfZoQX7roRoyLLcsgj1UOgHvYFWPupxks6XidwXFnrZ
+S7y7poUvyxLvRgMu0NWYevk8mZa1d7ooGqkt/bI+77RyLZy59LbuoXMYzr8CDjedZyka6/B5HbB
v0kz5uBKjhe8BYKmoXlGKUmxouRtotuXtkzcz5mwra0u2vZAEUUIkRnay35EWNlobZ2c3UbQfhiv
A5c4tpz7NXQN+VN72NGZfeIwvnYqvT7QEDpoa8Oa6rcyjO0LV5TdZIf+EwcG3wXhsdpv6AkULX4N
65Tds3Dw/29hllqNptNqv160H8Jmvii4Aa8XXT4bLa4uSmGVhqSC6UIXQdbJsAqMfPwUj4YAkWuB
H6ldOu+O7R2aSKY4Lcch4JB4kIn+iOAJuJvKNHTXVKhcsQxMFByHe0sF8sBwSg45bfBAKikaagIw
neuZOT3RrHGAzEqvx1+WgBT/Vf/LQgNLgA1vQP1nM3c6pLquuPmgg8ZV00pfdE79QpZuSDNf08AQ
SSpoSzwJn1GIkc/xXWOcRJhMezm1jZI3Mdc1/gV/dPkf9F3hqCTxIwj6PvxLgJZqoy+s6hrAseHO
wQPjlT0KB5ASeDZtEOc0oGf9M3enI68r7d0NJ20j7dw46llePU0phFApAtID/tjK4BnKxU+JGcfn
wgT7EX1i+qdocb7r8IL8RCZU4ELQHBU+WxFAUilE/n/jSCBpAye1TqIFvTr4LX+OyUiNafcBGJBb
Y7XYqKc1agp1fzcPsiA23iYhLAlCAWh3ogKF/fCGutqT5Nasu6VkubxUiw8p77+QCfW+KlHvQJXL
Mewf2ClUexLqmjW7wiKTFMwSSMHgFSfc0l0b8hW45y939ptxXkHmOo4e6AEx3+Lr1PnnA6JnkMuy
e+9YGKYP5nHxsJR18VEKgFAdEyQO2s+6MBUHjqwQqARlq3IoGSLlVuLp77d4UuoPdQBdi5j30dao
RAEKbaeVl8wbtmHf1cfZFjdA3tdQZOwluBZmG+qxk62GrTBKxsyn/5k+GzlQRer4CzucZ7qGrpuO
5zBd9+553S3RgMBqaMLHrkNhYuZo3UrmqAlLGU83jTr3T81Q07YcbKZ4cHjMd7QRFFSQ++tRCMa0
89wlv21ZKIMUdufPRo/htX3Q3CwnWPKOygSoJGCpFfjX0oG2t6M1crnSX2bcLTCXItyt5VWQx7Vc
cQmB3ceTekq/3vUss8u+ihpH3xmkA+69dZm9DFGWbJkmtJOm9EeBwai6banETshYaAXKD2S4Iu9i
pyE1ljE81mXKntgIhUo5fetLT+yshps7W/Pcr461wemPvRpFjW2YVQDLrErHqH5MZM8gdTGeyWJy
vAqCFBjHcyogdaF6KEVqrqg2rVfCI1bb/m2PYQTazKQA7e2gO76GBPCGjGVaRY/g/IwekT40dgIl
s7gRwzZHJ1USXfS69ck2eB4OoxIJOiBU0TxQA0y15U+g8d+gPKZgKxz3Xz0AXuLI1GlPEzkoWvfq
8SDz6mW24U83PtAMnKEFPoBgzvp+GRe0CImUqIQRJZREtaLeg045fOi84tpU2NgFbY3EKyxRiC0p
MtDoqn3pSh3srYtCHIRErTxejN/ipuyPSKy4a+TCx2/W4Bz1Ws/fwGvWH6MefICkhKTsnYc35Brp
/x2J3LkWwMY4QdWPyIVCKVPPwYrYg9CKvEVYBZ9y1q90O9CeGQAbetazQ9A449oJ9cjnBVAI2zgC
YQjHCxBlx4RRRP3KzCoThBkNwLkKNNG4PS5URAEU0EOt3idTm/paktoHoTTOhzbqwQtRN1sajkY4
7ZmDP2ve1/Yr08f+DCwwKrLUEHSK2adB0+dYLcL8ZGxXNfK6zxTQs/hLV+jBhRajS6VFA90v3bmQ
ehw1oxdO8bpFwpfbawn8rV+DweARlQrNo8uQcQLHypFMOutHfG6wBJ4gwDfbbMFA+6yaHHp8J6Qa
jmTKWtzhhiZK94Gn+ySXl0qUWOljYjwWoTECCThlGzDIcojBQrqBO5a+MvoE2CmU1b0HnTmduSLC
dzKQmE8ZWOQNVD7mvmsON15beWmuPkBvEtz5wzv+u6czMYUvc92e9XjqWmylGVkid0DZgnis85yN
HTBkcRpFaEUNjnvzS56POSqPcXpG3rCwol3EbdBmxGLaOVkEWiot1j8HqX10FK5FB5jPF6zsH/Rg
AMYuqgafkDBjbez5MGbvbZOmqILvpu28N4nUhoUeRdRYiYY6thqyLxuzUbdP2rqY5vjgQMZ6byOR
dkCZ4WUB5oycIWdNMBwdYk0HFCLO3gWeU/RSQmDN8sJLqTK0k8CXp21BxFADFv5oqpsH9YoyQio9
7LaOnWTW7CVHCwRy4KLSa4kle2BUIILhwB3TcGlEnlkgbMMl1KnzQeTg8QumrmG5rzGQl9UkFaGa
Pte34C3ihw6glnNHihLKXhhVn4HgA93USbuNnWrTaonxSFxiGaPuDYK5TGv8DAdg6wGSfC+mHeGo
mengusCIGstuvte1O51RKYxXwMCetllU/SXa9M2JOjxleR3p2OBRS1hY2DQT+Ti9luB4a7Pg7Gr4
BsRmNrwZgHHhVEEf3pBXuvYmZWtQtHpsJHO3CzBuwckl4TCBDkNB6hZ3Z7bgpB40/C2V4wZbZwdg
Q7uGLzMBdsdXwWKbyYiglBNDYmyKRLeJM8jfJFNdMuDZlFG5y0l+Axcm35NJWiZu5EBTJ2cRWOsl
jHoBUAJGjAuq7ws1dVq9FH1e7WNlaunmRY7lW/gRMn/Xlu8exfXAu1RtBxbnzGFHSHawY6p6bavx
FKpV6NZLl/yNkCbyjs1v/FNE2kVqlZvuvNbNsssyeZo9hhHXtvdXuplO0eD2PnZYaB/8Kh9EGkKQ
gdLPrTO+ofSf7xYT9aghvSGaOnvH/j5WjKABsUUKEUMNVMQocI8f6iFD8kd+q0EQ9Mb6vn3C/9kr
WZFQ9aD3mYag1+L5ezlZySZyy2RPXt2BGHgPgDpOc1Fa7nnPDGp0K4HXBexvsS2mDfK8GQZz+dPg
xFAYUFto8i5xzJ6w8wAoBSq6mdyIuMItKKWz2eAxI66S8tch5OjUyW3wyGIgIn0V3Dg8WUE91ZaX
IkaVNA+i3D2ApthCZoknm6uCIGQuxKQY2vx+hNQy8XYQqQfReJCGt7BEvWFxjtsaua8cIGBUxEpw
kZGahfpjsel27656I6s3s9z3svg8BuT4dp3ZSAvhPRcQNxuZ79GWISouRu1YOY6GAgz0yFbF0btW
WA3qDWFHPu4aMTAryEDs8c9p1lhqGQoPEXnTXdb+P6Rd13Lktrb9IlaRYH5lJ3VQGk2w/cKyxzZz
JkGCX38XNjSNnrZ87zl1H4QCdiK7JZEIe6+lY/CxT/FfTnTaeC+hckpOOJFEt8stMR/rejSR4Szn
o7pRQlZ4n8yk6A92Og2RnYp2pyH57vD3tEJj8n1kMg9IrSqwt5hNACYcDPezYfH6shSiAgcvhlWe
hi9t5h9asEDxTcn/QgZ9+2a6ApnSTvI164HfT5aDcDKccxtgPpeOIN7pdgArXvHO6L3Pdl4MD66T
J9syX8Vz4aXHbBHARkDK3vyYmQWSJrOs3YsauKezbJC9lQscVKDbF3idkZqsqfEGnqNs3PqSgOb2
7JvYRgW4nvUl9u3f/YEBM8KdD8bi5r+xfGi3SLRvn8IGGwFdMH7rwJgti2A9VG+gp5sbmS3CzVy4
ycZNHPfe+MbuGgDYsbehPrqG8GL8++nLfWSjQ4MT7/t7uUjfoF4X3we4sOU6Ayf87Safp/mxCsbq
NTspbp02AQTAmv4WT6zdLUB4OfNmdJ8dC+TNtt2jItIo2s04AWC1lNiqKFVhD2KowKQq4VZlQz1q
1iAXQ6TH5MYsF2mMPzw+cruTtXnyUgBv6jmp5vrcgYBww7zO+Qaco2QX+7X5YIBk4lsvqq/2XFjY
1jCaz2BYw+0P6fME+oBDIQEsg9IHMqbsUTMAWWm72IwrjEwFhUlwlxrpUvsp9WQc2OIjh+8a6gZR
0yy9DHsiqJNJZ/ESZOcJKaOv7Sz61x8SGrhDO7yOOIeVNiSZpaF496IBicPK1zY/xQnz4EvInT5h
ctWBN3sxhc9EGTvztT0LXzxZUqTlIOBl27hune2EVTaqB5LwsWHJCNqc1QPSvWMfQ8yWkUIOQEU6
NKVhiAoHrCBRBTkKs1ZaOnAlrVeCXJq0Oeq82hCwNZJVOl/a8uhZabBRCwZkuBy7QQCkLvfL9asB
AO8tACHcZ7ZYjmoclr6i0hi0BVd5CPbBR6dNN2Sl5ctYh4dCFEAsk+5akU+puxHZYO+GoPYeWGP8
MsY2S/d+3OfnoGrc6svisX4DKEXcC43bsqw3wo/rongAOUCHYldzOi2B45eRlQHUcC7jZrckHtLG
3DiJAL8F0OLFSI9x7yLh2AWkWFws6bd5BNmundh8G8ghw6Nm19QMJUd+nn7LW8AXBU1aPdLQWPCo
RrrXmw3u6LcZVLg9KCwy63NqoeYfMHCcbZscaZ19hfJjzv10E8r9/36xwvVhlOcBckscM5A+D3bU
xY15trIivTIlVU67/tR1Er+KAsfJdkL6T9gLC3YUmtQp0GqQ0dXmu9ibMbHrapGcU7DKeJv7bkAG
YeknZ9XtkNh19HH2/7Elc4xvocj8xv5kJEsN3IcUqUt1gs3P1eTGBlPxptiOPrM3KNW0z635SQwp
ELFW23v2wOT124wpNfYuuxWbHma3Bx/LeGFgKjmhdng9xFiPvpgVKAWrZJ2/GQX/biLB6y/E8aoO
Ka7+dsxAXZWBTtCSGQNyNCN5Uo8EK1D+BogSU5bCZDi1ecA9AihYDqlaBkwjToRatOxIMgfZU68B
yDaH1npesf9UYkaI0/EU7/FmsI0TNWpMqpvx5CADPVI6h3lswwv8tZHViB20s7bXMnLXigYky8eg
SAFXsK9joF6WprUfJFcgC/JpZ6dgV14Nl3/9QD7HPH72k6I7FJSUmsr0UrHG7hnocO6ZhjcaGq/1
fqwAQUNmWVy/CSdBpdLVnuQfev5wn7AxcnMB15o/DSAx9nywQKdmBORv75LYDf0Dg1YqNN0WuBQQ
uu56AGtOeGRL7oCZrPCSk2XUe6qCbls+HURnP3lW8F4YDaC76kxNs7ZeE5EdqUlIQ+qRLF1AoYrf
BXyoLpp61ATcTTf+0tXptl9qIAdHYS/ybb7k2Zmabh7ee3eyePHSM6jjcHTeNS3aO3PSl8xE9rkb
A1xdxrkxVJ5hn//SoCJWkg+IIASHQ4UZPcrj7qjDrWIp92mwzEqhH/1zm/+d5Qv4HJFf9Iw6zfC5
qlbrUcaojOk05j1mQBJtAbvt/eMwxP2CHV2MAYS3dQa80G5kZENaew6azZqBUXdsQEYfjXMHR9Jz
IygffLv8RoaCgWMYBwG/6/TahdJ216leAA7yklhTg3M1mc+rTSg/N8Deu8rkpaGWKRf8v+zHscqO
wCa+y08igUo86ts4OC3hfcYT5RKx2P8D4DrfUfIanKkpvfG9dy/LDBfQDagY13b1z8b/7kvhTX7C
ExwFdHJ0Z+uKsNwlcTOppwb9h6sng3pK0P99JR8oFj1byKDfzwYPT/pxQAZkevtsUf27R4qfgI+q
L3FOCgRY7H1TEbbqeg5DLWLtHEkWFlWOCgcq3KZvNeBIx6k99h3coOIQVGCf1OReuWl2GwubHgdv
BScYKdLSe7DBh/dEonT1wsc67k/YdeDFhoKALHXT2uBisyUpJgqgwZ5eBPFhlnmJQJyXp66W90ha
YJ+BOmbkXwJjcl4q2/iUyIRIywEXgSgC1CUGXb5rcjtJpmfDBTEIbUTydP7eddjyoo3HEJQsLtB3
xhsZmdFGpJSPAzbPtIh6VzlZkYgaGVvba6eaYYMs60+2x909nWffHWrTsXUj/PUS+oe7k3bS6WPu
zhvTPdZ2AJD/+Vhe25EiRI1zRBdMrCw7OoP/FT/W57xonB2mEtnek8MEpduAiJ3bDWmH1BmeLAG8
YH+yPnPQFn4WoGaRliRZPO8FZK7hEzlXk8g2ArScxzQYzZfBAodUl+INNJnzjgpYc6QHX4I8AaUg
1qzDZhyAtxibb1TOOkw5TtG6DnyNshIWm2P53q36U+615k7llCr+Pg+48FGVugKAhihux/25jzoj
NXVmpaAE1LBz22Np2vI8PwZJW9oZu7GcUZYTjPGWhKnpA7+UulPuxAB9gGUHYjjVW3FkaOy05iYQ
CYEOvxznPlC8DJqcQfNG3MkaL+y3bQBIelLUcmFEPWpMWhjpMTE7IAnj1oW0/lR62wCADls/7+vg
6MQTUt0SBrx9SYtZy+T+NmOV+4hT2naPyUARdcSVSXrP9bC1wvGIVSoTAGdAGpCucyNCa09ejSGK
SI09yVfsJDhuEAWSerHOSc4+TfUA0Yapnh6zENs2kdKRmAwWkP6dzd+QduedEpo4aj9POis3cgCl
219Iwsj2SdzhYU4PHE5PmSx/tSrXOYWU+HmjcMy43fStX+3z0ObndEwAB7xM/Rs1YZF9KV1ePdJo
EEFwGPrY3tCQSTOO3SjLXv1XEoEAOd0NHaoQjTHDQRQYnp9BwLAn5Wp52MtEbmE0paw9kowuamKb
mHGxT7DjiB3f1FkuIg49Z+9yD/WmDnblxiJwsFUNTZ3WRr1Nxhw0DyZgvaTsRtFNE4qFrVRc6jae
QNyR9luS9WWC07I8iHykrf8CjtqXsAmzT+PS89fK4W+ofWl+wfvEO4wG8J6Kaq0xU7DxrxXz7slY
RvNLk86YusC76UIB6l6AbdAQKzwsFNI1Path2kdZFrRfi1K4j/GC2i2KljgCZ/1JUj/QUN4CMuXB
leuLdZ84HqoMZVO3M4qPOErtwfnmKYWBzQOcm5QohB48nOVJk9xzbBYpaztvt00TL1iK5hDqOOtg
Ra65pI9+VTIVmpRVUvM9aKj8aBr93N+iaN16mozqTayzheeDHFEodxjq49pk3+hCpKBQDLybgk3P
jTPtujjLH+0Wv2tLNjFKTk9LabySaAa1ODgsA6Q4jniXbLUd9Zyp+YP3ljhmQFp9nrCH/AwYb/7E
kENBBlpujOF6mNMB+TLSVgfKQdy5CeLU2mtj0l5vLo2XpwWVwA92zPoz4BffG+zhywyj65h62sZa
sPkXgFhAi7QtyXA4dRvvzo60dzIKkHQBfnUoAQR38o8AH9k5rsuPTQ92RVn8YQyuuyu4TMmkrV89
VhvFAEB0wThegKRX4leTD3iy/iEjuxGzra2R8+GVjCmW9hXX62nZ/x4vR07kBieYKPMCN7THbmi0
iFDLc+32nCzxnoizCLBNEYuRIneMvTKTjGOagYuD81d7aVfq/aykkFaQPCx92J70aWJTzyAOq01s
k/98wogZUzcBjwx8bK3FHrRWnTjSGAXht86s5Sg7Io30Q/4Re8CxXj9tSeYl/t9gtB06gBXm4eOc
+R0IyngMHB8JMJBLMAHqZa0ZAEFKXAD6fSsnJTVVkAMp4M5NqykUOZMsRgFTFMcjUouu19DGnry4
HtoEQkDjf708ypSMGUdh2urGS4e6u42PLj4GS4jKaYZE859vQxv762KBm/DnO78b6ju1wuJlLZrp
oOORrf42SEGyhr7Ff1UX8tfg4NdAHisQMLB0GyKHA35xlOtHO1sAX0pjg40OoDullJqbsUVWytbo
J3NTCXvYMAeHfihQj98d1NiTsePcAFSqciOBv3htuqeuvjimdd0iKUeli4quXITTYV0qFn8XV/jj
9ev1qctX/tm2ArEB0KCPv0kMRYHCNMY6sBvKYVGy4QKOlgxgVQb/7GRh/oaNeNJRI4P1fASZFaCb
gLE7CwnbMDX2KzWrF38zkXR81qJcsm67Sf5sCMN+nb2ue8nZ31rvYx6EeWv5okX9aPTHdQxHYB+Z
75EZsGf3WHahYE3GIWNggfFtNQchDi9xB6RwgsCLAD3AH0gG8oMO1I600xiCkVSgRKbDnl8GrrkA
r2o1nurMOduxgw0wIKx1kR6TMGPcPofpYkBTbtumHc43IjKhxpIRqKeMyWgViXN43y+ywtCOkuar
268hJngN5h3IpwAHy+IuSK5sZivywM22w/I9uDiF17SnALgYe0BqJKiqYlb1VlrK21yBf2mA6GIL
uDqAyguQ/FxSvFUvwciCXTVJTAPDeJdpbT1XOY/IMElWYDn4NlJikDbFIzLKkdvQbp2QNxdkrlME
pe1RFh/ZzuLtJprD8gCfxUw4iMXl7JVmtwBA6GSOrGdHKFSsdtaIcjk1ZyZ9PGbpETONp7Zs4hdr
xKlj31Zq5Exr/CIGPII7k6EgT1pQY1vIrLFCzLO1rAgZ6kQ7x9qQW+AH4YtvLMWJzflfJCJbh+PP
3mXGRo3kFaiXjMXO4xX78VcM3qUg0u+5agEe7zRiIkuvPXrP+YuVbCwDzwL93nSvskyAcIEXoYtj
VdcFceXggZArq/uIxnZmobu4xiWs5QSDhqThslrC6Jkdhcgh3HulqF84mFtRRjX6exzhIlvRaTlg
/Pd1zqxfXXvuNl5mDZ+82Rr2q2iGS+hO9qltW/Ng9oN5RAau2HiLeaC8HJWc01XuZq1sE9WwyNUB
4+TwbDXrjUWGHfDNIi3I4WqRDF6xGVcgWetUDo/NCfK6ZOYHpYOEZpwh66eY92TznvkhE0VuLHM7
BjCsI550HKxiFlBrU+U1gCPYxgI11TmY1/fGXQrAl+qx8Nl0RqI2mdlX2xsvG6ftRkYcpQuydXfT
6IDVIMusy+iCXNOslhOJqAGRAfIFZGM4PjKyyK4FoeCxtfjpRqa6wPKsDnOLhN9XLNp+pxVw1YDs
rErE0cffsftIsp8VSZlk46dFooVJY6B6gONywu9sMFGc5s7pDiQCIGj1+/FInmoxbiF7k4dgDLmp
90RyDlaR2YgMUB98IKpadArB91lX4YJ649VAkahv8kuIGsfzbKU/yZJmvpA2HmOOhwQa6q2gqER1
kTNvaQi6R/xytWGXfhFN31zaxW+nbYjZUZRn4OE1JOJOicUkKI5mEJFZifkY166cLLXmHqhqHqio
reyJ+baPd11Qfm/7A/43+j9QBj2CA1O4h4aNGQIBbrvFdFOADqkD8rbVHnLkUiETEKjcpE0aAFlH
AiXBD+CZ+pTREN/gu5psUJdtAaErcbakCEGA8fCeyIAlC9KNJQyWjxSLI3XnYMEWFzamlihlwMJW
Y1IVSNqssHAfQQA3TPuE1znIrdHE+JMH9LQzNBGNp6mLPZyNVOZxMr2I1HFc4uirly901dWe4jl2
AQ9CCYZ158+XMt69JxrKnENvcGskVEiFKPDg9avhNhnxh4LcFaTHEpcD8As7+5AiQ8ULyvhsAUBl
z5Iqj9I0RJY1CXuZp3A/jlckKpCmSLAZRD401ArtfCdTsWbbEdvUZX27vqHkSrLI9M1bmLK96xfV
KctEeHGtsetRRICupSB2JdVAy9juRgOSFsajyfLWnWmODFyKdtYp/8TGdGsaUD0oQ1BTYSM68v2p
2dFmvtq9Vxv3tNmvuv/QGVYcH/DtnP5hJGdrVrkInLbJ7trbJ5lP/KCzOEL5XekhlqIOANaxZUsK
TPLxTVPisdt26JIljVWGiPRuMs8B69zKNncKbVz5QEZw3xPciOsBYJB/OAUWFwazkPR2mwBH+sLM
vi8F0IZv9aSpQeuLvSQcO9IT2vdxZGQL6xf1QFZP7bsEPXqed+7wDSvo+aCf0vo5fycLC2sz+xyH
YSVOkAc2A5uhs9rt3Cd9HZGQmv92bEpUOe3+f8WwJNYcGdEtFHP7gP0/LE1iYzprFpQ7ThXS/gey
qRrEpi1yS5GyEMGKdqPefyXD+/s9nuJmkewwVVlh33d0j7T9qTdLRQy4yjZwx51WANnqx4bqh5un
tLd6r3GWDrRT/ST2Qc3LY1i0wdmXTecZ/k3zkSzLkBuIKjzgBv2b8f8ejwfZnvf+ACDoHxdbQEyy
VKz7Y66LT50kQmpkQz2fAeeTem3IQC7uMH+jZSgpB/vRnaFZIvuTx8mR5NRQPIs4lWgMmpPuCBbD
kw5FvRJY9Pt+KicUmAOqfWDbTB7J1m6P+doNMlCA98/cF/muJA0ZqS4xOhYVNtNv7WWQ7OqkA90E
Vj5IkUf1ZYpcLi9bS7wWgcM+AM7kJ1awTBKEtWW4vnOH0ZhIwXjzrV4qwEdIdjHld9P90I/05Oyu
tXA3mlwMGFHTCQxLKGAX2yxEFj+BjhPcuIIO70OJTE4CamZCHEfKIgfNBPVJTG6AbDN28+J9JxGB
jpNcWWs7FRnlg2m219J/xPTK/ClocOSs74liapdFvnRfDHkCjCUazn6pm3R2/d6lMTXILwAhCWli
oNeeaZwsprGrl+z7nV3dMCDOaGEFrNHDOyqJZTsvPhBCnqcxC54GsJ/KQeeEANajXlDF+5lj6UAK
K/RMP8pLHP75JYiXSFjF4AKyxtUd8H/iOS1Q3xvg+iQt39LN5a2fpHv1kcIeWfgR3a6+If2RqHfz
idVHJPOiWhjSRxGUjCqkLb5Pvf0KG8gGL84cHAuggs8GVC07Bd6JqMJWGnMZlvFCUrJ0jLQ8iwyo
qxsSgrAGieRgl1t7FDyDHnk+V04swJqMKVyY9vjvoUmal8TToSlB/K6EeopHU7+uWjzA3+Xh7t6R
xl3w+zg068Voym6zosRxm6HO67zIs90icDl21K9j6lFjTz24d0IAIUulbshtlb53Mj2svaXegSAU
5ZJXO3Bx44TLH5Ha65mc78rc9Cqk+XZIOvXL4BsAI2r+QhNAFBKNyENoJUkP1uVUlp93jgNCOHBr
Y84GXE8SBllcnIucAUBmcrHPnhWA18XBhTLMyZCE2DYEEouw3w0n0GrvYgGCwgAAsQ9gUH65KV+Z
ZXWYBon72UTLycPEMcccoQZ4OOTFdu3G6te15qemsb0/kZv5ldXW/JVbhbvjjsfOADE3H1MuzK0I
AXCNWtJarbUanCE3KJgS2CPrq6Nefy3OZF4sbK2YZd1f0oSxrYOqua9lWv7NkEDyd9sBmx7Ibvge
fxuMmX+rprrfFtPIn8eltjDxB7Zov1YpiI6abbJwsO59QA4GQOr5scP59YanliTmw2IY1T0/CMTI
pWPerNT3iivRV1sZ84YuQgE/vJK8iL4PdeFrABpSFLoPGipSMnUL0rCWF9FqFUHymOlY+j7oVrUv
mZBMm2jt3eeiC2XyK9OK+6tdvxMdWcdTxtcPTEOtpaCA97eOq4eF4vVT6YupX0NHn+16oZvfjY6l
b/Xm29KB9IcFMjRojHoJdnpF5EiQW4JKNGTQSlGhETQUmAbhbaiu0qk+Bx71O9IG+d2BgwCpBSd6
HjLkAJvyuHJQmiL7G0WHEsSg46zjexq7VBn0s80/1GSZhMGjJeMoF5Kh/hMljBTzZxtk08VnH4RG
oDAJVXmIqgeZUXNUik8Lw8JbV4isUjzELTtU3lRF93UmZV8BAK/wsXNE/jZ4ok1TAMPC7sIFoAFt
iSkOMLTV/dx8MOpSQ0ZdhTQWurckz1ERRV1ST1XxyQR/zT62UMDnSmhlJmf01LuTGbk7IilR2gBY
djqM7oikM4y0HQ2RKPYeiob/H5kDSs5tj50nLDOX95xkQNMap1T8QRKVcmxIpbboAaIy3HgkJTJn
igGUAknSV0jEv+Y344w9vdzEsHMwVMwtvldbkj/1Wd8dwiV9DXgsaVUke5TqkvpGOnMU8uI9GRu7
EFDFUcZ3DtK+n9MWUB1JUlVO5Dftry3qzY8kIy01ccyarYdi0+2dIl/H5aHCnlSkjaln2LJG6f0K
FuCN88Dr2vR1qbJ1R3ioRgI6t6hswu8mdrP2JFsGfzpPEm2VencyAD3DQ/kFLaiQF+HgSCIU2H/v
Z2QaCaSC72jsu3Z8WAc+pbu1BNXRvf5+zIep3q8DS77E6xDvfGvqHpy57X4FgjAoRARAIhqzPdco
DNvU3O5+BUPIjDom23zqBagrAZP6CQeLwZMfdMss9sbcIEMau4D+oS6d6py74dbERvmRRjWwg5Bp
IxWiQoH67DK/iZRKCmcpJA3JcNgRY17kmcvDlEwHNSSNUXf12WDFD29yvIluACrWR30cYq5OC17z
zgfg01300sAWD11NRSZ9RtdUpnR3a4PH4zok1U5dRMa8Ca9c9T2Tkboz9RHlRfUnlN9Hjun1UYVI
7Qzn6wMmKAYfkT+sQEQJ7LeUeKJhEWZI6U6bPWmoIQWI7bDSqfwUuHoSjFSrh8rLohZ8WHtlQ5o+
j3/petvf6z1g6tGOL5LM8ZiKBzy7rjvGeiv4Zu+4yQT+pLSKzLX3nUJf4KOwMfjKotZMlq0ZgldS
kz8C2/+vzraNHcnvOSS1HanvfPWQekRWST0ZdJUPgDu5ZrLUtiTDoTawWbVa+5EsNPO3fm6SS1C4
zhsYDjqkFvTtYabyy8q1znZVAwq5L8pe5qrs8G8annhsvVrIFn80026HCnmj2Q0TEJbCJMWKhfAU
vLVT6lSS8FBTSVIcbWdwZFNFyFXmoBTrN5ZIV6v/vQD+ZAiQrpN6FuTB+nYzBJHUGzgqcJhlZCBY
B1wwdwBYGGnQYIUpDEJiSO/xhdUY/ELHoA7rBw1xTD2nan7jqHBDXR7qUSdUGPxYsgEmLd5mQT5v
79ZyrmO+lGw1TloONBD7HKeYB0j3Luv6PePIpkkqHBFatNtsy41nVs3Lqc/fSG4SoQJK170ccKfI
rq4ScFrMsayZYoWxLcHGs6FKqbTpl0fqqZKqtJeAr1JNxVY3dVaq+OpnbyrAIm/Spn5Zbd6XrUbP
271hg1+0W5cnABSML55smNG0W96KaWc5KHqIEgbqPQBdIVMiH1+oIeM4AxbgYPHhqBWFzx2kpZeO
PCSELxkmWQCIBxPIMx42RGhXRDaL4wANPQdKH8mMRQxYAdt/hJnVnQIgSD+kHXKlkZQkkKA2gp+0
rdYI+x+AuPTG5iUDPYsEtgxco44BwpKbEQcsFigFYFHGHJCX08IOWQ4cVpItiZXsbBNJ5DYStx4z
f/QfA/AQ7HyJrSCAi7qC98MFKlGPX9+Q5+2lTUsMzdFrNjNwQh6NvIgEUMCzCIX47z0pm8EV9oLf
dY5FImCOR+LcTOaqxMIUY92Ei9f7AHGGkNQrilwilgTVVss+tA4yPE4BKdufRMmMLbJA5wMDZu8X
GmL2Nh8s7gFvUWpRtrrcDElri7X/0n7XwQtZwUw3UflxtVmHOlA3luKrxFxY3iPZ3N1ZReXN5Pjh
55xHEKuC+mJRSy49racVwxzgjQqA55eP1g8kq2OwQ4H9/OVj9uUf/mrl4AMHaJ3D41SN/hO3bf/J
IYw8UCtsRjkkGWnDIO8fkW8RkVw70DAE0pjcdTf2pEjcgduAq6msB9fN/rwzpphzgkOJYgZCrLy0
aLD1EwLr+8BF1uE5BOI3p0KKJLar0iec7ZZmFMuuGaI6u22+plmZPrl26MxIQEZ2ZLsWR5KFqHt4
d8C82Nk4nXC3JPTDdbS2OnSF6dkGs5t6Q98xLZDUtzInLdAtePjt7stXyynSBtDS163XVdrYGtIG
cNiGsiCzVoIGpy27gCXIP4MjB1RtJiCTU6TgJbKhHrdGc1+zDP+sUmuN7fyk7Uwg5mzKsQ2REwAF
eWhtmDYnG1POE8l14KkY1r2VVxzlUTaKi0GGSJTYRI6tjkjk+a3CBKDx1e5GdtNV3j9iUZh8bVCN
Qc5D936RpphxQiXEMrDNWPvFQ98awOfNg+pllA31AM/1a5zk5YlGqOyuXxxkXD+wLgPJ/dWMFPPS
/WoIvOimbKleSNSGGSCmpe1qtZ9j4SVH9RTXJbRLj9zLofHtnX4T0AOdGnq+k4k1po5k0JjVy4IU
tXqhzAmqr9b6Xf0ulFcgc30BGtJV8FZ/XtvguTAMTLBYABD+eA6bSI1T0GE8Fq3N1qgxwAnVNt45
N3tYoiwVECZSHbAuBUydPW5pSArlYk9zcXbrcX8bjK6T2TiuFmm/Hm6iCZ+jbiH8O2t/o5nMzbSq
pZkOTX8c20Yty838h2xpnPgx/rD49xsTN8cmVIc8UNQnlaOJndyl9aIiwN5vQ0/8XL4bUtnMCzgw
8rE5gFQPuHFXOfVIZtrJs4njchPJocElzEe2ySSwbCKbiQNnpnD6CtDXGNo4rb1R9D6W5ySjhoNq
6bn35+ZBKygK+WpFbSBfWPndxSdrQDL+MscFCGQBC59sx7l3kImGBtz0DnBZ7fo8mP9QToDnOw+y
IVusHpGdTGPSmDgLiIB2U+xJrQ310G98uOgx9agx/H7arU4yqIBaoY2VcxKKP8GF4+5mP15P1OC7
n7G1KscA/OYVIHFAOD37DF07Y6v85fwweFfB1DG7IeI9ijlv1MppUqGlP0XVThROD28uTxrlfn/5
O/uJboxcqfHjPdDO21MsOSx9xXyJRJxTKPkyb8YuK5cD6PvOShbcmZM7+VCP1NTTCqcASRpOoxEX
kxpgTFBXSbUT8txRqeiwzzqpLW/CZFM3yAYWlBj372lsSk+JcfPq9qe6m/F3jbw4ctEJcx8m0M0U
vHH9CeCi5RnAE99EixcmclT4xZTsz8T0TA3RPVOPFDFgZU59JzZ38o9sKRxPWbAFBY4R/WvMO9/r
7YAUor6ginQ0JiD0FUF2wc72vOyp6yxlfhkq+wLWpPHBy+o5k7Wu2cYcVrFdkQwJ1lTpI6x5wHGe
NPdxlpBvZyspAdgV5gCmslfjVYdzQ/w9g0ckyiqrs47ObFsR0lxjYLvM2F9DEp+99VsUDqjx3SMo
tT6XzPYvN88teiqRG8rU7I1+cFEPBHv+o+qlX25ctRm5DmZlI00Btuqy9DBU136/or4RZYGTR2xU
4MVh4GG66VJhPNZ+fdvMc+6cvLV/0HJ3SuM1onHvzq9YJbTHj1z70bC2fbZ6SO/5KSYZA9HE1oHL
q4XIkMcQ2b75aqBE56hd1WVHGTTrptuglx71D9iIZMC0KT3GTqi4Y6fFQqEgagfRVaoqmYCR49qD
vxNYajz4XbVjgTvYgE+DEampd+MTLJMZnrVK2aOCNkq6IQ07MFBbNuosEhCQJ1gwnTuX7wAf0yB7
EU03BvUTDa9KMtVy6pESiF67OznFICVeJEp5526AzSxagqlHlqkfFXaYvaRjkHyqwUh/8VzxbGZN
+kmJ1mY8CGMA74C0oMbIlhULCCAq4lDw3S7zrBeRWjbYpGE2FEX7ElpzpJ0KS8THOS+woLf7otgA
p63dsUFUAIb5EYRNeFujzMc9kh8prNSPfNbkL5xzE8+Sop45aLtl0iNSKC9ckgcY2Mt6qM36lUZi
KFt7T1qbWAU6Zxg2c5oP2Lf+4eIanAePdrDsbRQqHpWh8hmDrN6K3u32Q5yApaJy/RcLNfwvzYhy
GlBoDTuSKUU3Vw+Gi3mwljUOywGqkB+1aAlHH/gaLgo5l/WJ5CRigGgF9ZzdHxN5GR+IV9YMnD35
l2HOS4mHwrgckgrkKZEudWBSg8Oy5UCGN2pXmD/5mMaaoNznKh1l4LuqCtLqaHQZFZI0VoUl5k35
hYxANjrqD+sGd0l37VrmAla3n+s2pONtxHaMAiMZkKl0BTzDFg1IvfFMJugyrQDytf1YM+xC/IyQ
RkMUVb+h8Cg+0qhZZ+yVA8IOeYhA8N+RsDDq9WFQOeysnFzAwCaY9zrNUzh6wcmRUHnIoJ9BNr12
Sla7IAqJkM+m7JwuD0/kRc0HchJd45I9iXRckqkhXRFwiUBROmN3rDmDd9F8piZENvnztKe+FY/v
UhscWOcgXJ60ISkZT6cD8LaxjXGNsEovb55WvE0str1TDKhUw3MoFwcdnTwMbPq1AB4944S7e+zH
YCvsJn1bjRb5bs00n2g4mID9rfj8Z+qY6RuJgEaJNDiD3VqU1fonKUH4k7wNDAkzFIO80r5xz1cL
Muub9GVEtWgLEBAODLijW+JZRE0Xs/eelmW8T4HZgRQdkg1XkzvjpovrfZs1QKC9xtNB19GRRN0Z
EK195HaSrw6l7bQvjspvbm9dlm/vuf5llkxHAM3jXUEvDNnksgEjBKDFSAgebLxr4hZJjuCVVyNS
uEhjw1v/6qjjNPIdRQqS3QQbdFycI3b25s6UnG6M1IUq/znrQSkHal77ZKKM4pS2P3paZgFiZNtb
E3h5pIlW9N4UVkpImjv1fyXTUcmt4En8H4W2wCQwGymSiFuAcGTIh06z+KtTeeOx4aa5q9zhaWy7
9gLelAth4/jBvLxcRwBzVCOC0UkTPKfLCnlyLJub5qjqYIEbdPY4y44hSOZIdFM+2w727wUoIrvi
nGFljCQzPOcSE+BTrdEcaaTfyPQythzuIhW9Q8rajze7ftFflSS6c//XsGa8HvF/aozHOAmHg7MK
VAXJxuKoD1plQ8M8Wf5a0tLa0cjEFoOS05DMyIGG/4EsccoOiCoy/PuFbIzJUcfRV2cupicrkIFA
8LQgdweUIWFZxsD1cax0K6RsNG3wI+Gcwj9TI7ypOYRD9UWLkM/I0q2KQF2tKmoUJK3JJLZadmM+
98Ia93QdpK1vOzvA3rQJiPciQ2KOgi0hDBKNXXKDU3IHdaJttAv1eBg/1LbfPJAFie5cSUawJ90d
VIp2+dDmGpq0d3fQTx4qdm3nd4Jv8W2OiSV1qamBPeWL7EKDpg1ajupZz7uo7mT3/XapUR2mPah3
HyYDTWWDdY42u7ewFvAUfBSKLte561sjSfeGsC0excRx6Lomv7Yo1skOtrMWgD9Ew1KRbhk3k22D
DZ3HsLQWIPsGjZhBMwDHyl9+7RlS8cha+5FSy37Jasy9SHgTh8bxOgkweGEmsfkfxr5sO25c2fJX
7jrPzdXgTNzVtx9yzlQqNVmW7BcueSjOEzgCX98bQVvM0qmq0y8wYgAyLTJJABGxd+U7zWkUieG9
5KDTrTKuzkmMZ4d0u/5Z2QhOIlAc/gTqH3Yi+c88CdqVG/P8U62CatcCwBkZ9qzbR1OigJ1o5Cjh
ATjUFjw9OZCuCwuwRx24xoGB++ZVDqDAkC4PRodI+NtZ1t6hmyJP16nSTZG14QV58uGFeomRotgK
CWw70rVV7YJ9s8Y6rKwAKbg4zpYeQFeF6C9CTzCraAYD8ZjdLNO0csSKkWaYlcs8idyCWQ/8zfp7
0AclEmDpm1rwvcfa5AyqtBYU5ihWM4E4cp6Sl4/bUNpBZigtRNRpcoCAO2JLu2xBe0uW2DPGcuWL
CGUUemVBa4G+avcZFjF3pMJhltpnzHfXy/IiBrpNXragv9VLCfJY5qBReo5Ue5AkghJowPpTTFvz
CypE0D4kwKV9Yp4soJiQnlLnKDGOmsX3z26LB3bMGcCQUMDR8wHYWmB13iF1o0e1c+IqVPZOwY4Z
dgOwKncaDzlwQ/Zl7R48qcwTNe2k+DTLzK6RXdi1gQkA1iQBksK71+JP5ivPuUt2Mi2e1OP2WAc3
i9Ju8F4BRlLk7yPLO9AQWzneymuA6rvEfgJZyu68yEtgC4BGSP8kyxw1amWdbXMT6R1zmGgowHM9
iHADEEGcaPhFeFmaGqGE21S+kkaWJep/5YQ8eKtrjD0pWw80Rqs+BWUl0OPCVRgVlz4sT54GdaQG
gVzvSvyg63K8Yv/ZhUbItAOy4zLrh2lIdN4/cwhzcTRqfx7wt9PnEQqLxFSBZUif+IFPxjkJ/YVI
tLAyK1eLhXpkJkcSqUn04EUkK5JaMHhx/DCODTjJHlz2dfH4MJWQDCeEy7dx2zfXxhEcZeguVVWe
aa1yiWyOufpqLrpqp8bbW37zg/J1Z91sbwWSnIXqwZhEtVwdYBNAEYR4ck3AKIPRCxz1VTFghioc
MYwo/NyQ0klxp+8QnwKLuKZOTY3cN3e+LiqdvWgUcOr81ZX/PF/fyF1mYTk91sB9ACJ1gTIxRJ/y
qhkusY5NkWhaDNTZWCNuSUfWxc9m3WPSWgosob+HUk8WADXpzWiecjHSHMsH9sKLkIlYFXswgXrn
IctLvhOpH4CRVe5VlvbNBpU43nnuenWmVo1M7K05eXZ9GTXAGgP5dRjLCfkZeFatzA601DSGphRJ
hxJ0OTxeXbo+VWawXS7y1T11ZXJ58sVTCtlLDd5ra7ro8yQfboqrMfMNVrmAoDYjyTdCo6U4eQnY
FU+Kn27g+btZJIvnZdOZeqGGWSExjwq8zKocRCTvOnIRBbZf84xRAiiZJvlKHibwdHvUkeOTlhFN
hzqrLmSTUeB1xsoj0wg6MZ46XWp0p/k+ofsAcNgojUxhaZGEdrq6TaQeQnKGr7ONQbQdgrcRhYys
i9bIhUn2UobtGjFgyAbCCUdgHoF9nGQrEaaO4D+OJm+j9WCO/aUM3U1k2+mDLdr0YYzi9EGk+C/V
5v2YiD4CGiTbAwyd3ZKNXFkwvoYTC0+zRz8wiXc2kweagxoktSPgy9tpN3+WwB5iK5AsMX+YgStx
CWO+smoLDFGodcDJqS+QLheBi1Dr/K6FQYvUI13d4OBD2vLmgxsZmR7V5c60HzP27W/nIEM2qnCV
MHZx06LH38FA5p49JdXGyCZwCX6QZZ79CJJenSev6e9bVd9aGstUaWkSAks7sEO2oTnbPBGzc4a/
KKgrzX6f5fg59xw37N4PlOB3eWsilS0CWYAhlS7ndc5IGA8OWOcC+z3UqN/UIM2HnVWY5rtwBE8w
KCHEym5q+8ApSwTQ0PneBpzN2iAZsN3dXWG/+MkEzGrPw9nnEDufiioQ24UOd2om1CBNwx2pXCvx
zjkONkkiXt3Smpyd3XfYS2heXWo81/XxRPCQQWCZWHTIvN71yKu773TKVDKyDmtsiKRDYlR0Xwz+
UxGPeOFrPal6B5yPkWd+ItdZpY0V8hXWtjHgtdjyLFipwA3vsjU5DNMU3xtGkt+midh2tlWd/L6+
ZTXuW5vn102YRmI3ABR29cFgaj+TA6A3AZbXdrGSgUTQ37zYthUeaOJg8rur2TvnVriM3X5U6y8D
6pdb2wOFY47ic5klPjiZO/8BKEm7AbW/F5JYodRdCF5boNJ06ToJI0Rhe+MH+XvC9R96c4j22Ojp
uAiGk6HrQApbZ2O/K3H0n+KnDeYkmbP0REPAl4B9g+e72zAd8P507MY9UTMFMbBflXKBP4se6UQd
/IEsr2lrLW6oUwJ2u/ZbhlHvw9gPIrks0yxj/3aqgOUB9vBFBnBc3gBqkUpslmYchzVIE/pjklWo
nyYDL12HH6gsx8PJZrUirUPdqkUyttWXn6MR+cplm6CYSRdvz9Xa1KVG4IgxDRHfoipuUmGLWN1i
g99selShrBoUH3G5tyMULuPtlTRf/H4CEhQDDnGrWP2FF/VPIMKY9wpPyvuxCP8gtclcbxP1o3d0
Kzv/Mmx5wIojslmQOwFSmU0lSk3T4tgvAKa/dQeVPfJGmo92V910YWO/ZJlIQLEKmFnXr5pnDlJE
5eXmWeYBO6Oiks090vmZNd4w/n2xWaFotpybJiia2vLeql+QFg2+HZ2rGCo0lu2220nhcUY6arC/
+Wmr0d3XAOM6xnIAy4UTYdeJBgUkoIdZ5KkcZxfwEsGQvTv+hcuiol5qJvGtiIdfM9NMI8rMVQ0Q
EwAsdLrpNZaCS6gLJM9dbxR/CKHpJamSt9f0HOS5jCFdiVil5ny+n8dGAJ5GSkm1tS0B3FflYLXS
cpQ3WPjFAONdevUl48ArAAIzuZjaz0P8ZYudorU1dM4iwDIK86lsOjZsi+pEC3bAwkw4VFXFvuim
67V+DKLBvRrZtJoX+lfLe+qS+1CXK8anBwMIFeCmBPav4XPwE1vjnkCASZWganxXp6rdkEiGNs++
9zj42spWxtvBrtpdn5XmCzDuTpYUxfd8HBBeU779UMRpePzPHgCZqdYOM9XeyRzzhhrVxtbc+2dd
r5InBP2bq6FmaHx3jIABDjf5VTX15wIrbOM/W8MwfZZD6GzBJW3fRIH5cy6R5aGbnMZGVyFbACrE
Xso7Lw3KvnANpcRRzoSqgrNqQXUO1QcPIGdf6+wxQb5O1Jb7PmYT8EaM6V4CDmXfRq636rRIBtBt
lPdApyAhMpoqRAYGoqplzNMD0MY/ISr4ZL2jiQ9u5SHVw0CN+7uOevHoIPBnGS5g3H9Dj1OvL7t1
BSqnW3BnARjabzhwJPPkfiBRhfHKFkhcT1RcnSdAEJ9Lt6sQEYg3mVaRHmlIZb656mKb5a8YSCk3
vOMwkWtaZwZAmzxTgK1hQCJgDKDDXkN6zz396L8StaHJw3jjt04wO1dCAdSQvN2mSpEl8OcphBZJ
FzALkLW9nnLwHA4iOt290jY01TKAFUDV+AVS5IXA7qSzvfnc8W/hk5dzwg9Hi8uZoFFhAZ0ZYbP+
K+dRWOugz5vXNkVkgrfmC88db9xUSRLviigcgSxUy5sPNBQiU6heLUFZjJohl69mmTxVg0rwHWI/
Cty6TJ4sL//BCxk+IQG/OzDpmPs2iIvnIaw+p1FafEdd/Y9kCv/eASUGQBvO3X0ZDvvB7VGD45hp
fG4HC0U2uhdFQYbUoneZlEyAzzXz7X77wTAlXQx4WDTkN9GMJA8Z9hfIHN4Pbdsfhjg4BSPD2VwD
puQ5pD/LFNifo/cUzTca1tlr6iJYALwF6s7ZAXNXR4A6pnMK5mFDh/yO0WQhlijvA+Zub3bmoS9C
LH+ifngCHiJwOUBKD1J5YE+2agDJeeZsyehNjX3HbXdPxiiGf5k54K7FPX8iXclN/1i1gY2jE1g9
LLmsOt5e7anDFDtx5SHj5IwHrgnimyB+jocdcQuQ0Fc74h34bWEaw/23QBZPAWuhTMC56JcdCpaQ
3Ye29k0bMOGIwkQcYCpU5kQFTjmOjtPjMLTZtlJ2uDJRAwQiOJD41ivlPw0KcTAXZTMrV+Nzkyg1
QngvY8TZtJWa7r23GMiP9zlAxf95CM2fOPFRlNWADM9IvqZBhgNZUV0ShF4vbYDEBcCUlM6NNgAk
FCHzBnSXs3nEpvImhyEDs8O+5lG28oE0e2PnP6nMdal6nZGDFrSh325X4EJkpGGEP0QiDgcGPZvt
r2ssnW4/Jmv0St4a8vhX4SFD2xr/Kui0DI4QH7v10xPFnEAO+F11KQBTNU7GAmlRpt3WZXZxXFQL
ygXPLV3SVckBvDd/GkY6wV22Ztx2AAzXjFOsERXEg9IwkXZfv409Mnx9nHPHay9qr8VU9W+mVB5Y
p3A/rN+dmxIQlSAcEcv42sqShzBHlVdiHQcOcGXZ9dVXy/4Z9378TSqwTVtJ49/0SHi57xlyhyu7
jb+NYfQlBubCk4Oz+iN/aMTQIzMLvGNFl6b3Fg6MczxpnkhlKPMPt2pBtqJVHcqydiOCBUgohGgA
THnxJ4+kd678W4OFOzdEVlgAHqWbsZHt1p+il3HwxbnNTPao/LY8J0X2WrlcFuvert11iKSUvRnF
5mMM/IVHxCTINjoJYKN0pT2NpAaQ6C+2x6d1FTQHX1c/gUjavKHeIjIZoWrQMd3tB8MiLs5jklen
GAxOlAmOcxCJSOmn1PJBjPFbEmU9VUg90T+LqF4TlialdCx5HWnkrDwb4NpLRsniFgl7NbQ502QD
EiQPQPBWit8NurEApADoY+PkadgE0k84/70JLeOGVIu+iVgIDrZ+3JCOS4/tFYhCp4eMceuEejF/
m5g5OwXAY7ufrNBZdcorvodevBesam+DHo/smWYBPMfdJvTAAktkCcSl8FfUCmRdXGRpqnWXIXts
QQWKCAaI5M7BlcbhuoZdsgx/07cW+HXf6UoXVKBFNyMHLXKQer/GLQBB1ANGrs4jHNjRFW56H/Fu
p1I2POFofHhSgGPSyMzhcdI6L0DGuZt5ajVbtS6Zur0DItk7UhUWEt2xHpq2JOadcPEYFvWhi3FA
3YbskZqBi24Hzrhx08UVK9al2VxqVDjeDlVjPvaODYRpRyRXIxpuFWsTiFYHmgAbqfhBzyldZa7b
gH2JgtHa+LFt3CThmN27U+GtRpRJfDPCGOE6p/1sFCkWDKpODoCkN5/TqrsnB9AAqlXMGue+dHh/
0+Yq2pYsiL+1KLTVM9DUckr4Zmp7hb/TNyNPkvv52RLxt7+VEv7W5F1yL/sYzyiMM+3uWwC0hl1b
g00TEK4VTqL0oohkajwZTsEZoCoXVbj2nnRN31EKp9i2oVO+5OMn4viO7FidYs9OAK7C5avv+/m6
L/32PIFR/sUJrrwSN4BXn8hXK0Z12OLV1c+kRtatPNVOnM5eqsx+eRUc7EU+K3aTqQZQICcoV2+m
+Cm0bOtS9/LE/CiPN41GtsfWkzah87Z1YIXcsz5/W7aoHze65KKi6sqF9q4g08b6zojOsSa8QHwG
Zxj5HQm1Zr8waxC1IsQKfDrtsBhY3aLKDGcd+8zPTX8Vps0qRdmjrJA6Yw7bJTf4Q/qvQh0vStyn
Lx9SiGlAhipNfFSK4jWS/aLgAKScIqBLA9F49WGuK3dDxWscsnknGrfMjUBMuUExHJajeT2u3KhP
7gEmFiB83Tdr6TnpG+iOXlpV1E9hAZat0vRMpDNAn8lqnw6B+zlAqsXBAibPLgcz9pvq14Ea2Fcg
77m7jvn1ATRE9gtOSTZkByNgsjVwSHwaSpF9GoPukeZzogLgsUNR3JbC8e6N0cB6R3+QxVrUOEdu
co/i2VNZDAB5Ughcu3UtX4uu9bZAHE0O3MnUq9+wG0uF9VPTOdMd6qIR347tX25SjMmBxD+7sdx9
cESxwRpgh0NJ91M/xfUFBwb9zGGfhIifRmMZHekWdeAGWlETSbhDtXES23jySvE5LpX7VvsgV+ZO
bt+N7VjcSo5HKRncOD90oktfgkbxfQFM870E0OxLNDlbckjrJEMNZK3OAFZp750KAWQpM/cNWb5v
CQqsnyw7bU+th3A66T2UIiI55y0qDG9bu7V/7JzGeHKn7nOIQHtc4m0+gYnusXPUtK4DpKUn7wT3
Mstu2AgOBFJ1ZdxfajyQ0tQCj0YpEAwfcH3XGeiPMwTuMUEBAuOrCXBK9v8zAU0fdl17SZx812oM
6qTDuroI5A2y0qvbXqtITyI1aYNy0M6fqvWio97iJ1UuzhMDd6/YBGE4npZFJqjW/WpD601q3l18
4lb1iG11WZ2+++AcbzpVTvxHlHk4tn1fiNOSPCFOH1qT0xqczItIvdlnWcFHeZisB3+KN4sjjXO8
ELRbc/zHMgBp4JeoF46CttnGuqLG0RU1qe652uAbYJwiA+nIuhhGXWBDusWAJI5fI6LE16meaYZd
WetUSPyjAiHLzvx1CrrDU2aI4F60Gapb9ZmSNeGEZzTM16yK+favPGJP7GsUwr7ahocK5sQQmzB0
rD04YI5jmymQDA+hscmC2N/GwNEssCauN4UfxPeiyczHoSqTo2wb5I2QN1IhG+Ty9NUp6h32GBnp
dNFzRbJEHKsu212gD2uX49z5TDe17J054eQ6fLf6cQdEo8VRuuXF65HvRqrAGdN1OeFA1HMQok80
WSn1HNw8HSJGixrEDcjoaItCbnqsttcTKogUoiW/h2EEKugQY9KUpqBURjktGYdJ/BohtIXMZPAK
9fpr+4B1u7nB9XAuhJCEnBt7E7tGtsH2+DdsEkEiIfoiEmAIk9uMqZRp58DN8g0pr0bAWbphPjub
Y5JefhVEF82xa61+jx04Fm6pug8Kh//RjW9+ELk6yXjYotp6+gG0pzc3MI1XgcLnddGN0acIyzzQ
i3vqzs0TbCL62kW9d9aeGKgcDsqqUQZRiGA7ZNWwc5sCwdPMBH2I5hABkFVwrI1wu6hIT83k+FO3
upK7QeElWtwuKkJeprExQ1kYMt4mlJQjyz7KWXLBN8+feyMDW5Q7vk5G2h59R3ibfhLjKwPaM2Cg
U3XLwDv0HEwItWq3wnfBQpQGoIkwium1CjhKEA1H4PwOlW7H0KvCdQXUhdu0QpIsS/Cw61sTqFTI
/Q3yMjuGTKCsg1yoMdIIh/9NZq9br3WGPY0DvqZ+uHtsE4/WpXL45ybG8z7o8da0dC1zrvBsJdHU
lc6LSNZKO4famWnnD2PJGmfZBpgtiOTWPuAf5jZG1svv/uhV7/0C7B0es5ALw3vzhhpbH/0u4qK7
Hkfa98HzZ/ybnZxSgS2PjLObuIzsW3MacH7IonjPTQCgYFUEJTWBhsDNkRzZmbNi0VLKRVaD1CRH
8B5Uvn8xsht9nH2i0hwvy99TUkpHgc23RHY9aNtdQJ7RxywuqCZOtpGDsp/RDau1D/Q8RBXA3JHX
8XCX6mbsEc3nETCMyUANKn6GuzIDinhcB/3hw4hEpq8pXvvHDwMihMaDEhvjZQ7qGaPYhYkczyS1
KQKbq8TPVh6OBC6Lb2mZyBBCBk6XaNR83eCMDBC9WM/OIunCvNA4vVpJ5itvLOA6H3T072xZEeMl
CCQROyTyLDL0Fn/qh1icSYXq63TDkwj4NMLzt7aDYBJAeapbxEXwMKXu0pg925u5UZ0WFfV8/Qye
dSm7noUMXFuz8pDgDOeRhwN++4ZARFhv7LB/GY5FgbUM6DRBxsP5sDFRznlPez+Gw/utF/tgBwCJ
65NjRuVdofgxHnqwzX6YitXNcBwqi6+6CT+PIrO8fdGGB+QAxU8gWYyfnM7DMQ74evaN4yHdvy2S
u9wIZg8ZfUElnJcDeyoMAeRXgzMM5DchcJuYh9T5ioVnkssc16/n0bAl0QJDqrEjs8QieIOj3WZN
YlDGGOjrgctov5q+O44hDktKIiUzcsvC1cuqao+XKZJTio6l+9FHVY6sYmNOV2wjsGZVY/6adDne
FUNuOxfs+ZyLy4s/kFDWHkha9MUwJUf8Gr4ws3Uulm5C8MLeRo1ffK78/nOGoBfSgFYTcWNWgf0s
sDJ4DTtDrS0rkQ8AzuD4z4Xqpk/dEVwBpbETGPmAMmPsd2Vlv5ZT+3mK40bPM4jJ+6IM64mOFJCP
8NI4Y7gjaWkWZkfS1bz0ZorIDy5Nxz+O95Cd2gNSlbZyHgJP42re7onUWJUCqSVkWbaAOKTz1yGI
YDQNR3tnOUiHdHEutjCroTjVPIOaeF9YgKwwRBHsZ1oIifr4CCytG0CsD588mZm3aSFfWZWE3Rpv
kNwrPxGbBLI7gPhS1bc0jiv7r6cZAs0lJXh+9LN2PCRmrPaIPYlnqxfgD80QNzDSn2bmeE+zgzfg
NeLhiI/Z6d7k4jvxvPuUHkKk8MT2Tg1Z3v1I1SI5bKMK4eJt0FRNDMqN1Lm3dVOa8qcDAJ7j6Nv2
PenDvgo2daKMzaKTFV6Z3MaVxeGBEa5YEbL7AHXMGDT6DjROZ15NFLjA2ZywggAztKX8bacSfhot
NzhRT/yFuLiQHyAof41YhlVpuxKxzY6Lrz+KF8Rtmx224wzJtn/+iMWPPnERqffhW9DYD34TCOBW
9iCqtacBFrsWUayiDLydo0Xwpo1zQ1bSLS64ZsC7ERoRcHFMJPAyaQYa0naqPeLCgoxkCtRBGrU8
MuEiv4R3w7blDER2DlYxtp3H3/zUOvR+BOpahyPfLjDd76BOBm/T5NvPDb7phufcuNBMgA6Vx3xI
QVXBy2FrIfntwuO8ONCT3wt5iuRv9UxPfmoqR9Y7twrFZmZQ9HUqM2jKkZLmxmO2nmJ7ZRtJdU/e
dltmywRmCrg1AzjDrgGAK68D/R3+03Epx9sNwWtQcwV4EtX+V6vP/UtmROYjqNv7xo6fqKmxDdy6
qWNtU6QzPWEN2t7V5VtV5h5Wo1j3bLoQqPKzLF2Ask+AazqBNxR2YCeuZOaFd0GSGA/Sx7cIOoW6
/yZ8SHsrfAgqcO+WNqIyJJKBq0Jt8tblWxrlCD+9Q40kQ0oe4q7xOeR+foPt8Nmu3PaunfpfTRW4
+ZYX2S7qK/PsN4HcDDwN3qbxoR2b4jsH0Du+cdlfuBOChsHCdy9i5Aaaft7sJj/AY97j2KCGvvDW
S/oa4MUQS6acNGpKJGZwJcWxUaP9ywBu22LOhLNGae5wOT6zxsI6wvJvUO+hE73yzr/x8KWGY+kB
lZpkB9wjG9mb7bpqkYk8DCjr9MOvtZ3hzEPpPEKi6aOeAM3qEThmt1Ge/gCxsnhuhlDsDCUDHJfX
wNIbm3zj+dH4tcyHnZGG3g/t6jpeM7smQ6WQI5a6J0S2hsuYApPAA/DrSz2xbM8zWe5yZdkviuME
RakqvSUrrmZRcu/zMihjbnWvVB2jEFkD7gF3jter3uqGG5wDnQsgaiJj/13Xabi+Wb72n/sTEAxu
4gKceHYg3POI39g6SVXxvcmefRlYb5bCkr1Kyuk8puZ0yYGJtW4AU79jWQy4Yh0T4hrS3B0qfAmS
Qx0toh7oRUEAPpnTejEEFFFaZOp9nKJuIrkzVfMdf5UYRemA0Vka0nENghu1ebDBO/iXlQwpSx7i
oYsPZpBKhP17F0EdIJKce1mDcqpB1gHpsG76ZaCeIm/qVhJvlcLNwDg+JAAKa0rELzVzPGIk4kFn
os46R/PLLzosjdNjZ3oIZy0+ZK6Cwri4ZYSspnB6AmaT3NVjiMBmlqW3RhM0YGwyks+pl/4UuubE
sD4NjtH+qFGDtkIulnwCIY/cWVNZ3mQZ4srI7X+2jLG9lQj8LV8tj8tZtXwzUtVecORYtl3+9V//
+//+n+/Tf0c/q/sql1FV/lfZF/e4vF37P/8yWfCv/6pn/fHH//wLqYzg5XG4H+BfGxTgjrZ/f3tM
yki7/684F6Isu8q+FMh83RPUDsHqmHa+YyZqHBcVIe8s4oy+k4CnBc/ynZ91yQzIQx4fwH4GzgHw
ajoWsvvC7Ox6wDlIEFlc43WanXHGjMtMXZA4ZMgLgw+J1IDqIlv3GXtIpOOsK8Qr38BRvsaf3/sh
wR+0Kmqj/mQgBrVjrZufrEJ2d7aT4ZlgAf6NqH8MF6f72OtFh5lRj2TsLKNDTtHLRZ4Z+LCSCVeR
l8QHIseT4Vbxzfz+S6Ms3dUGY+CMqJGQSLLQsvQKd9wgWdo4Z3i4oejyoQwC6yGJQYUupH9Hkl0k
093Q9Ws/QsBgPQDS7QZl458Wf3vM3AN4FlHyTS5FGxe7wgurDU1ADTiG0o01Te2uff8cBkLzlRX7
0XGeOimdR4Cc5WeamplOchl5AoQqHj9RfGFoqkuOlewtSWnNTLD9IHThh2O1/uc7zWf/dqMhuzRA
voDHHd+0bO/PN5rI3UhmEVcX5lvRDfEoeWKq45l8aWZXqlDdlyQ4XpnNYJ65AZJu2c9yPJhVvPmz
D1N12O5Qk4mnG0EYMrxej53solUoreKeEA3JkHXTd0CH2UeEC0DXJBNzK3FT7YxoVaTS/1bqF5nV
OfVtDOr6W27a+C5IvER6o7ubMb7duE8uXnOsJpRk7SMbyHRRGzibDujhOxu4Rqj2alJjTdEmoIIi
JZ1CS8LJwSgqizsvR5hlloAnrPYiypsziEObS2chWZA2c3r3VtllswbJaDdv3949mDSLap3HLaxO
8ssauV//+VLhp//xWoHgBw8DGwkfHMijvrZfPRSGwZiqwgmmC9Iyw/WkgrPPLePJatrgrAKnXtdD
ZH7BJtReoXS3vvR2Vj96lvFM+jA20q2qbHXEKaH1GhsnZ+zNLyjpGw8yscIteXnYfnpN7m+jvu0O
Tl63dyXyTrY60LomMeWqvYt102f2taFGZd5trxBBFma6TvUbNwTz3baM6ugg09p+GRPgEnIk25St
Vz+zHliN2kuKyQBXDAaFvXo1o7ZDaXCG9CmG587GsAVf05K34gFOYGNebFozOIcmG7/0vRGuW3+0
75JAxEcwzuHPj93svWk2qB1rlPpaxcmx1g//qnTPjiy3qRHDPgbtI/fibFUFnXki0eTSuZuKAQej
yEdfi6CI9ihmCUHpVBtHI/VxYp5Yr7IO02+6Azze7FuCzqg1ukOad1PJ1OID094s8+aGdotLQ/tG
nET4GzD3VGsy2HjU7P7D3WM7H+4ey+SMO9wywe8GMIZ/+6V7thvgTyNQgZY5CjkRgElR6ygb2hhF
mqxBuDByp++NZOlFtEP7ZOUF2E8jYAxiP/Rk1LG9HVg/4FZo+BE/VLUF4lHwmJZI4JtKH6Xsfhs8
ZrUxnDNPvKAWdyjXijcpoJm5dSDnkqEGEmUHhyFrpnItBlls6jIKdypk/mOd2+4O58Y+e1NJyR4c
NXQ7VOP1B5WE8hXlvasWD9OvcVx3KBSY+kMkRvmKwPYqH/gv/eKfA8p00f/Zn+Yp++zHGADNi5Jr
GIgP9k7IEa6mxJpFJnNZoHzQHawQpAJTfY7A6352ZQl0S+WhSY3xWFX5nlRkXNwsUOHq42f4WQky
yYI+yG6q0WU4WkFjI7J36Sv2qQZr1HHM03rvlnaOXLNIdSues/YcUHfq8nTfS/E2iwCcfKhUE+1k
Dpwh0BUP5qlUnJ1kW6DncChJvupeuc7dK4d5mJ5gmWoeSpa47YE21+AIp27MmyTpvwwytndd2qGo
xJIGWrLgZMa8uZJndz2GesJGzugY1mI7izR8ngRo6agRqlf/fOt77oc7H+V1jhtYnuUjLdBhln4H
Xj03sc4aTDdH8EVMZaxwfIOEAEC41qAcMJ3n9L1XyfiXbun9rV/lOLg2STg8lOEnYRv5F1UgQYAn
g7XL1Ci/Bs1zBeSqL6ZWJ3j3gk/bbm6HrAS8TBWFAH0NjLNXO91nZ2DYJyJDIRzi5GRKp92kOq3B
EsG3IHGt7DZnjbxzFbIp1lEI/G3fiMRtVIAtg5u9fR8CEOcyIMERj118NK9qoGIAKee+R9T4ykAj
AAz6a4R0UF9NI3DEW4CJDQaFEoR5RAjSna95mmIqx/9PjyPT1CuLZYnr+IGGYYLaATynZ+LN9uer
UkjEmkoniF4MYwD+mbsb2iR5JjBWC+U078JvC+GyQsgAb/jMdCRDANGW3KbM2rZ+DILDPq/uu8Ld
tFaCV7KwunwTOhk2HTpvo+u8kqwkuXq9harKa4+sHWYPMpLbaMt8U3gWDuv0HPQJVWEDO2hX6/3u
NMjgpg7rvN8Fmgdq7uJscp/YSP0rUFsvgNs7+VhSRuwokZd+AB1hAFhLnEwg/jOkeKpIcehIHoxL
2vD2IeejuAFWP0DLGlavorKvX/Ca4XvpNqgk8qP6JcHpxtqMsLQmK04WHqWB9VOZgn+yRN7tk19x
xEbjKgcAkuk/Ye9XHHnfIulIW0c/CR+NHrcRbKTh4I9d1aBdP41OFzyBS4XvLdfkiM75+R1e4Tsb
nDQnBNHFyRANkPRn2fT/oksmYY7iRD2ZuCJfkTx3wXQoTpxmoS7Nin0tFlEtTqOH0SgOrFFs1VqV
c9/oRmZsvNSVvU4HnNdTUxQ4N28cf5vnFQgzkpwf3SiIj1WeVLe8kliF4vH6YGZmtcGjeXquOJhh
8Vn911H0n+op5j8DHxyhHTDn/NqJQIo03CVIqnzwhYmMyTYCI5aY7kgSVds+lD5eoloVvXvZ/P+x
dl1LjuNK9osYQQeQfJW3pfLuhTHVPUPvAbqv34NkTbFat2fuxsa+MIjMBKSuliggM885ZXOyMPHK
9DXRNoV1qsZB3BgO0mR6U2WnwnTjMzq5PQB+uvYVLFgQLjT5z4Rr97Hos5c5tFKhedp5q7Dy29fA
ikAKlzo/a9PD76+b3IAq5bZss+bMOxegQJbxbZ2KP2g025siF+0KpB4dH6MpFDt16DfkairF2Wn/
V5979bbvPDhaBkGLvpXoTihQ8EJ507vhZRdBft4DG99oth+iwq9yVIv3guNryNDCgoaZLLr34hEg
L5a3HzysX7U8Lx5Ty/F36ApB3VYg0V6UxpYC5rXbhOONlfZ/WbvSUPSTaQTlgqIp8BPk5MvWztIL
fljHE6rwcoUeFeMD4jSaYacfmYda7Rh33tFF4eeSJJ2/kJBaBQJ1GNY1C9CYPpYmOKhwoTuy0aUd
KqAofxfTp4ncj3V3gTKVudbRh/OQgmnjpurYXdcE/IFMjTAg85xFN1qsswfdSM01NkAA/6hhxfMQ
iVTnLkTu6aEoO9B1cv/Gpb4RZHMhKQaOIuAyPPSXqEM9neAdaihR7iyzzMM0nPIDqSX55stDtsk9
rdHlPko2kRZ8GIVABlYY78zT21UrDHHG/nE81eCph1aQ0b2VRrFtai36qfnAgrOilw9xyvxtpIfj
Dsc4eS9dtARTyK+r6Y0mzk2gj6cAiRnA1Vj7BpqQbVK1Hbijw3Kbtg32dHr4oXkgm5PAXZ513N1w
ZpbLuuujD0hKQ0Ur7J+jsta2aAjst95onrjwjHNjCXEaoEAB3KkGLHE9GufEj3Z+ERR3sQuuOjFm
wcXOjKVj1J+m2MqbW56cyQ/0Ap5nstvFJDf3u6KQlunVsgcmeXVVPKIh85wfJvput8R/nkj0tMU5
qjCG4nq01GUiPafxeVSstxRJrjmIJvoJdsEyidzPORTIkJJqKvEyMLbI7bb8iFkB4FLK3Qt6XNi+
G6J8qw26/QCmFVRnec5/pi2fYoMi+R4L/kCF5KoueVgcsAfqz3TBA7g/x/2AXNhg9cFBeclGXvB6
IbdO3jbnwWHosmluNGTpsMiIFJk8oP2dPCyqQRnbmVvWDNWhCp0KhK22P4LGErepppXGmlx00ROt
ShdTqF1+xs/ub+FTZADlMcgllDZ+e3tx3+qpuNczHD4cUIgdaAiZ+vg2QsmVRnSpU2Cz3AqEJbIe
InCjhNrSCiN+MRv8rqau6b6lZjwubaTKIOaQR4/IYJ97I0verGqbgacbkpFOdABTRIO9Ynm0DI2/
26jIrPywK44jOg0fQLXxQHYjxm9yCj63k8Bu6l5U+g+m4vVSy5eOq/Ezdm/DbdGjnGKWPX/vcCYG
FDbLL33sxpcMT9gF9IHvy7zYu1QL1oJyrw/mMQZWdCoHU313HtId2RJ7ywluqCbSbKoX02WOqvhw
nwR6vSO7V9TWEd1Caw86Pcu4qaMPX2t3FRp0XyLJB3AC9T6y3t7w7ISAlGX1tgssSFtnMvsRv/jA
mR3RCRr3+NUBIqY1jLWmcbZBJkW+m8Wm91iKfso+2cSRHe+xi8uek6rem02R/cHd8EET1dlJuh95
k+ONgKfgvoeEzMnr2zfw0LF7oS7BAJ26oZTQAy611XWHN3Vzf2saD7UmXmcV9HGv5Ga/BU5Ss7wa
wH9jVz/iEK3drTkmO1fXIYSQJwZEDxyXL0IC61W5UhP3Fq0qXKwpWhao1k7Ro0L8aQYIwosyBCbJ
urAJ34I34S0TbFlWhIYhXMwEiZF69x8etIsX2CDgApm/CDvE+kJznaxMdew/f1lrgtLQlLLFHo0i
JyMe+xBB73pv7zdiw1sn/aFrSM+zfhgBCDQYCh+atbZcK3jDUxFc1CgjUYTvsOyY+BCsR1H1vmwh
uOfGWrA3FIpUZ0K7C42llTM9XeJXQe6yqovABATn7yaA8Um7g94rfiL0c997O3QZi1PeOOI0jlaz
qTwrXtCQHHSp/ESe5ji6S9UMI+URNiCOhd3436uQYx6iNmeJBY0NVhyRJ/d283pzHE0Tplx37VAq
iP2tW7rd0aH/ecfH59gqAmtFWE3XQTeYjloNGFmAGuNJDG0MNKG9MD95DYuwBfldFj2iUR4qXZ7z
ktmJfuBoEV46KsqtWL0CYbGxJ28UCoicJPZ9PQbmHXTGb+3G0p8N5gKrpRKrldF9XspW/DSMRGyk
0rUnu45yPsgWVVyeI9uyISveMDt2dgV1wR7pEoAEM1NW21COsdxTBEpaSMdCGeAzhJaxLN6CdWo8
TphXx3ovkZk+EuY1JCgzIV8hItWt+i6U+C3MwIEWuvIjjvBjTt7e6kHJ0pXvRQ0gF82dlpu8NANl
/otWovJjy747GJEZ7FsD+W41oguy3/10F2f8X2yh8lLIiLNLtmjwDELWTOBErzwFvvU4xEYVXNM9
2HEOlaz5Lm6Bo7Fj4GVcI3zmZmBvaTTbTeW8stUBmHytqDU2s6NV4ovzNLojG/hcANlG6Xz9vwgu
Ei1eOsDKryj46sUHUTbHpDY3oQ/uz0ym8bvuh9WSmWN6zqSu33eG91SxMHkfKt6uEtY6hwwCM7dl
Oi51YCH2Vmp/GCQC9jUsiXO1VpyryC1PId/4Upk9/rNtpmVN0gh7ahzdN9xBURdMMBCgV8jnAcTi
OKXhr6gjh+FWfgY1GQV/bsru0dHT4EhhdKGpdQt109nma7Z+6rELoUlFJdgWddARhaVCUxJqYls6
LWq4dh/hIWu7N64vy2fZvNbK7GpgE48sDs3vGp3/8yQamiaa8n+ZhHmmVxmHJBih8lQ0QXV0DXBd
7tvK/gni7XADaXRIIUyefqiOdEcXyRogszzRr9xfHXPwNFmTZXUMwcbxOdlGHl1kcbu0GBRJShvl
pKJr2GNuGMXGE7m+DmPGHi3kOve2hXw+DcsotM5O4L5RrNGYxn2NKhiNpoABTBzolUfFVC3W6SF6
g/HnoOH/x0tJED4hSf6Nh/wbtzgaCkHxZ/+WbtzSqgaMNiJezZzhdEfzWYL9ZuYGx9k5EYrTOEJG
ixaevfPUH1mYAWAAHqU1zwErRie5tG8C4GdPDgBo173K4+j2iqBIrilumpIkrnfSwNlPNppCF+qU
5hE2Q0nWyPWVo62Hb69BsdQ7TWHz65AjEOI9MEUMRhe0kjYlA7kTfVjNv3w9iZ61Kowv0OUIpg9t
rbs98s+Ws6Yo/Jj8bhLIhZFoDjoUtLGTjRrIWSJhaJ8du3+JatY+9k7TPjqge7PqeBrUXfMhMys9
kwubd8jKIgezpaGJpNiO1pq8rZzWohEtiLVAeBU/0mtlSfvRuvXCCE20DVOl1cDb1i08gF0q2jD0
uJjao3SgUKiFXbMvQSfz1MkwWBvamG4zK0yeWjRPbxgbIHEUGvETiPm1HZpEbFTRMNRd2R4BSUeN
Xg210EExK5cvNLWyzfYOWcUNjdwgDp76DcXRC3EILfdIpJ9rHh1GpwtubdksBqEbd6FbGHexo3E0
RyY3ujKR3Zd5eDCB5VqQjcLwMNC3ru0WS7IlrIDILITBC0gdrkYHSIOZSmMwzWNZZt6ZTFIUoMcN
4med9kzqQpPcqHDWZANXf3MfQkkkSlwFe+q8cwR2ws5DZroYl21u4EzPkcwtobr1REO8k/D70EXi
tslM80mVDv49XW4715Uiw+IcWFbDsi0T/QfUnPAtXz6YiZMEIYtvNHAzLCvu2mdmDvbZ8zJ2Fpbx
s1fUdWQiJ9lpmMd6drRCfX1lpyFdwq4VK0cW2rTu7+KEkex7HdxjhXrleSq9wtDX7c5JjJcrO70H
J3fbQ1wGWyZj92Cpi54BRQWOOO4ceq3HLbmmW7LSmO7wy+geZtt1DC03u+kOtJS7ADywu7QLH1B4
NTefr/ePS317E/NaV0tfvzIF0rubVqfw+X1nkCLM1GvP9m9x86vMy8y2XoueeCuajY//uoOXJCYo
RtUtXeKWg4E5aD6Hs+PKBhxmD+7tr3nfxrTENHaqCFoeAg3LFHm1xu9sFALaCPRzXblDPDYXlVbn
G8MDEtYo/D/BzgDgmjc+i7QGc7lddmfej84BxB3OpnC06KHKHChqIZX0Y2iVYpHt/2mUxh9Q2Buf
udv9PUm1s1Rl325E6ZzR7ZVCtc5IcXzPmxFMaWjt1nItvEk6djao8j8obyGTT2/WlhF5gSkMH2jC
KMPv8ykiwnwd0K1Nhy/zpkdm9YQdISoCLURW6wj9Hr2ZeKfIkOajlBbA6WX1hk6iaJtYYPftBqd8
M3O+471hPNL0wQUKlqmwebqHfzNNB94p3Fk+OgCn86eh6cgmiwD/1i82hun0SB4X9arKQR61tYv0
VW/aG0flptU2w9CS7sWGhMO6y20B9dHcPWWWFa6zxkxfvV7MoVUMcXMRuk9uVdo3XuNAukFAIU6N
Use3IMkxBha4EA19GYx2taY48tAF20uwF2PGlX3M8ffUh3pcmx1Ym7QhEBMeasZYzVCojjP0LmVo
X1FwqglpRXGtBc4G6cefc2nGFYxKzUUvwhpdY+E2tEdUzzMNFJt02wKIJRYGC9aNiOID2YrSA0ki
OUpn1PboMODY545eCYi24p6tGLaddMfUkO5mh1RMta06vy/plqJtQG2yBQWBdBe380xZpeVi8BpQ
8Xhju3Ey8ePqGDm2UQ4cljpWTsfH+ThJxr5IgYHNgKTOFdcWXRpFolUTMxeNe5AbLExf5+tEAZ3n
QHBNavsAEI3pX0z/+MhFBYfjwdFmXpGtMvUHmf5oRvzpob8UkMvGMhaKP6CVxTEX6eelQgm+XMxj
cg+mojUhI40btzHXaBmKFpPn/7LGtBpv6k2s6VZydpFmAcAAkoWa53m36KrHcRVH5/VgAPYLTO+W
qHYoosJ35dZ0IdxAETqk1hZlnWcrYEjZCeJ8+85r5Z5GdPGUfR6CdlIeqqAGIwo4JVF3KsAkpvfr
wZJVtSBWfB7J4TiN6TasWI5jl7LSJQMiUq8KawOZQVnsyUar0V3kl4pcSK3OIAOJhnyuUi9o34wb
oKrvyDO/Ds0BoKEGFUSHw2ndGcWeCDkGkE3vK0eEeAqC4oNs3aZhvj7dMx19gBTuKilcsOV9Dw/Q
SbLkPortLtM8bi5k2/4ckTFCg72fo7oIMstohFANDQ3FiWM1drYWyjuqIXlxQi62xHU5ZH4GFVvz
X+bOwTTXZaigBKm7qEEIe0zU58wGdqNYoBkInymy6uWYA0QFxsoljdFKgQC6pUtsZu26Q611QZFk
6/IoSDY0pkXn6GmK37Wrf9+aGbrxS9GcmUpBGbgck3PHMzyLq63bt62Zo4caRwOreQbQPxZ7902P
Xy2nWs48JDpW+EZfMtOS/GMIUITaXi0SmvjWCl8sIC18QRdycZ4y6AMOSonX3c1pd2mWxZpJHI8o
ghy/mYTq2t2ciW/UJEdNmhf6mtTZbbUIvQxdL6pBsLShU1Sk7gd1CmZD6UJgdwzDBZ7D1Z6MhomH
fty3aPzZZq4WrP9D8B2/Nh6el4eO5N+JOCknziS6NWsv2Th2XOIHLQeyK3F/2qWDHUExvBQBCLdN
sMffWUhYb5JABqcG6lWHKBL2Nh4tdmnR5Qm6E4M/Bf1QA6zVuR+SQ4YUcIMAXEwuErBbDw1XRxBK
VnI1o9bSOPFWdoNewrBgQY+qM8Bq5J7GwgQ6UE1Umad//wB5/9FCaLvc5q7OdcNxddO86iuO/UJU
+Oq25wBFx2NggQt2UY0V2FGLdGlZAYZalSH967g5BGLATQZN2DJYsjSzV2Ski4Zvpo5G5NFH8gkM
8H5hWGuHoZ/MyR0o+xDUKZZQ25T5OC5paCkwFCGiKHp24I8gLhQyOyiOZsxLhSW2CnrJ8ne/KQCP
wwHxoYs0fWu7UbWPOO9vJej7lr7OwFSYvYI7u9wxlPaWjWrUl+rSN46c7siG1EGy5VrxcGX/Xey3
kNQ3N23Xjot4UCWlJtNPJbfd58b6kyuGiNSDwHDuANslBqd/pag67JB9DDPvmeV/2iqqGkCuEDAU
DSkKRzElgIe1KAprkXmOokm0lspUnf79k2HY111SBkCF3LAMx3Zcy8D+7tdHiwlpMRl6tjzbY+Mu
R6XBSpcwNrR1x6GmMNvoLhv6Jcj645uw9yFITnEGfuW+xeEElt069YDW5Sa+kW4U7DtpN8jFpdkD
vusEyCSgpSszZxmZMd+SDSxO+slp43d0RgKjOaKfUEOT1YlihQGxhhT//SuKrfOqeshPU2QXBh4q
fbU1rSOxxTs1sXhzE1BtLIcoe3Ud6IvSOro0x21lCg16CE69KtB3tW8grAsKHAMdjo6WPKMjd1tU
5vCO/MV3ewkiPbJ7Zf7druJjPRnf/XR401jzIJh9A5JicY9zqH/rGiiqobH4lTdOsVU6VZvUENWr
FdjnT/h8bNkgGAh+FqD3PhNCW43GIPDPBN/+8rFR4Pj/dySBt79GX/MgNvVtFVrzax54uf0zjfIg
nl4hS5BzCQLQnail/mlyivB/e3v0Zr/eAkV+vb3RbZZ9LkEdmDoMmcrKLJ2jVrjaBV1g2SqvWPkQ
4FSFJm9RPuQ6/7TN3vmO4rS2sf7Ld8G7bopX8AuXOY6BRyXSH+zqqyA70DgFWZeeSwfcgoZosc0n
rNIEYILIzda0xQjJ7L+RTJZXAU+JBJ821sCqgKdsCXkV/qhpQXLGN+vPQGV27cH17wTvVw6KWY+e
uqCoC/X2IbunAM9BJVLn1Xka9aAnbpFP2lMoQHJgvwiNYENDw0yGtWl3b2C0TxfQvbLukCOz7uqm
ybbIDSI/qmx0EWGFpo7akevZpkk/WQ6h42wZY59xIIP5aUqPHaTlAJIA8pNt6gflDc3Kmjy7K7AN
Uq9CFvRsV2fQexznFaw2DQ7zO0oYCwFmDfLDqIM0FO1T7BakjJ3qqkdWGAT9fwwSTA+Nn754cRTt
6jYqtlWpm6+pry8pwAwyc9Uz8FP1SLXcWy4+NuSgJR13qWkhIAuL3E+d/X95KlrXT0XTMLmum0i3
2zZYpPSr3tGqjYI+BrvIKWTQ3Z3pxhjwYAyooB2VlGf7TDt2ZWPoL1i5bgCyM/AdLsIsGL8J/820
b2EBGWs0cg+Td3aQuqCZQTyb5s4OC3BtY0Eehj5jEIY2t6JWHDeFjo1FEgNVT7c2eFA2nh0MC3Jr
aEdPtnQrAcTyzQDFlxQZNNT6D0FWaOVrCbWQZRGxfFPI9qbAo/tnwOqrG+Xq47L5OY7iytXDMirX
LzFAz6BzkPXVrl5zryovVF5yaedQrcgyDcherw1s0y+/WMBtEC8aXUFcC08sc0WSnClVFLrkIzdO
MTQxBOmeoIMfHPaJY35UhebsvsWpaQ7ocNatgfrm6IK3xqhrY91FoMuzhv2seBCVpRQLEtIgBYT5
onhAx67ctApZiq7m8IF14sSwvQMhihpB23znI8+Db7LkIC51o02ajv6xA9tTvaBbuuTKSHeuqzrn
YsnR1AjbN0c7PPz7B5xbVwcK03DwgGOAAwA6Y7FrTAlvRug+OYCN5kGBDBGoj5+6wn4tY5M3y/vW
N9LHCOoZjzI3wLrKYnYUlswek7gEL0ZcMTDjY6hr0C4HW0cGaDx6P4T0lHaaQFIBZVUPwOEE9WjF
EU6XIuLJKaziI+3jab9Pdr0s9qC8Svo7PY39LYukJkolurAOtZ+9wGMJT78/AhYDCAieGlBcfg3J
iwP7H+ILTpj8HTEhBykCepV3aJtdTIgdKEgY4PEA+IgwPq6VG6fOS1/QqYCcX2tJY1Hq7acXHZnG
ScJbeSBn+/f/Bc/7tRmaITtrAZ7hOtiYM4O7/GpfLpjedhYvhvOQAnhp9i2kXOvILY50GZK0POrq
kgoAOhd0Oxhy3aMxa08hWibLIy9qeK/HU7SaTZ552Pi+2Ni+Fi4ylXCKALlZF05VXOLeKC50J5xE
WxWhn66uHCNkSTZhiS0rORL1FaU7aMuAwwB7X+Qz/l4qVeuFgx8dYqt/mFenCI+x4pRb4+bbGmom
x271RmbbOZyWoTl1ly8zqFqugj4xjnHe9zdVmUVI8xb4aPAMcFplS80mNRfYJlTg1gBaODOQ9y2y
wfrZs2hRx7b9F3rQH/Su5a8lA3gRytH9bd+BEaepQd5qBP4RUJzGWtV18R53Hag2OfAY298MkdIc
dowexcAELrUBXXZhhg7X3jN1PNC5DqEjRcjJBRqQ8b7GrbRMcK2jZQF44MsU0bihsZUlup7ReYZY
mvA1a3TluBVQirgZJ2ZYy/oxdXdCSxdnr8HIV4TzhDQgjq3U/Unj2U02g7pENWyD5AJyRSO0paBU
NXWITq2n0yzXqY4lqhFvTdZ6SxP0C2fHBLIWKd961UZj/yHNFdFISBWgq4Ass/29EQfukcD4jfSd
DUh0ABHqFeiWjNOFsPuj5WzAMYISjeI4oMu3wPDLbSkeBHJDwgjrxHYK5lIjRi+7SjAGQfiihSPU
WmmkErWBukjKxE4h6M/dmUF68XrLuU/rPIJ6OPhmhhwwpR79Zeu+6sb10MXuPYWY44sFMBOgCfbO
YhZ78F1bWzUFuG3Q7MQeQlQXTl3ZvEPbIK3RU49aQx7JVVxxjqMMuNSiFLooYMsdDz1vb8kUepB8
X5SZIw62Z9wBCDIice5A0COW3v08i+4G6caQdUger+yygdwzmNmevi0JHljw8Aj3mV601FJFYoUH
zl6m+SvZpkXU+4KGfLvXE/uNhQGI/psG6EnbqP5ohYM3Te9cXUDykO5d2//wKi/YptCUXTCVQm8U
1RiEbtHSqvnAgmp8eWWnCLIl0YDWbA/yOg6xlpExVExo6BSc5lLwN+80mYvPeRRM04BidZbQPslB
4xiB3bbJP6yAQecXPTFPImz7FfKo2qXrZb/t2zg7DgU2jVB9qLYxSg63fdA3K1v4wXPldvWiyUvj
I+XmDvzsUbiQVbxI0k7708ut16SLvFfABeolT7LqBhx1UNSBAGDhm/VeDtZLpsT86DKz6gxettGR
lzuRvW18iK7V0INYarmo1zOpzuS2Zb1H69bLFDevp1bJZfu5Cks2ZYVuS1SddOBxQO7noBtTDR3m
ejcjaBdoZFNdCq2d3yJ4nfs3AXrU50KU9hVBtl/XqBVjUWmWPxlEnnFYSI6gZkDeC0QUemLh85Q5
6WQjhgqn7S3g+4SzsIGBgX6RkhTqLHMNMqP0oLmZcfJECl2hye0rTSHlznrIGqQQb9Sd7Dw1KSWZ
GR2tGAcualLKam2F5Ag/EdNg4WvWotMiNJAplkK6kCM2oS8ZBqiIjV2HrNMnYeHfxoK+A2YO+VKl
cTUJW80bt073X6wG7Z/lLKr2t34ajnVe7r5EPau33+ZNMlkDJhpq4hQN1oVs0Uc+mLjbKLwXCQRz
qjB/lOriVMZLGJv92QIY71HYyKJpegdCI0vkj7WRZgfdEGDrVbEileF9JdC+opw04dfpWgSWmygA
c4rZpWsffPA7iRakVxDZb1LZ64++1Jsb/AoIKCbAbqgwV4V1atjUbBN5if4Isssl2kG6E2SRwO2q
a8MrNt2pEvzwdmGaTCvGasWS+58rkp1emMK0DEDYFPJcOI+2j3EUKvbP8sXQWKBa8YeFrSBKZuDX
W0e2fE1Dp7LapR+jKEtDN/HOIDQ30VOKNYosWJF5YHF4ztQa6Mn4XCMqsN+sNb6q0kIDFRO2+rTp
lwXIlPGjP5lmO06+1tLwwWJJtukg0GdAFjOWvkzDMeToU+ggjYej/qW09pnP2pu8dnRtBWXfG0BJ
zEOgSyRkNM6BfxL4LPMGIl9mg9LeKi26GDyabbDGvgKC2aFEk33rBBe6mKCf3JWNli6qLCz8lZsN
+Euau9btPiO8JgMHZp7wPyDMEeynIc01usZYoRiPH1kV3UZZOC0aa7Lbt3jIU9hsp+Eo/krs2EZR
2kPpArQ628RmOBkGTggqwUZ7bJFovvG1pLiZHF7clsvWdFElqsHYQRwPkvfgu0JVGN11EKOZbWBo
SVDrBS/EQDHkoolf0TQym+pYu7578NBslZbfmEXp6/lpxY9Xc+npW+tB3a4rLwHRhtL3mq9yIIyQ
DWBPQVNoq1pw8JCAVWQIF1FjS1Sse2vnGpE8D7kqQWioDtAJwoplu+Rg5dwkVDLIjWaKmU8a0IQZ
tzjxQOlV0ZskigHlSqO0QC8weOrr/SxKSncCPQKKSucAJbM7EHwN+MyOAGDJZEGjVrLhsWPx2U+T
7kImLsxgqfd1gKIunD6A+2ts1fiavGNcozAg8p8lSwowkSeAybSAGxZMD45FIb3nlhVLwYb2LS40
bytQqtlQWOwGJzyTg8eEy/SMSlQyhWleEy170aKruff5Q5JDbijHB7hEG+ghSWN5H1TGUzvoYM9X
Hd46ToRnR3dOKR4697m6aFWlr4uWRevZZprNvRkwdqKI1AWxT96gA8/Oj52ps6fe0cWja7zRoIXa
y0MILhcaMfyfPADuj6a8kD9FoeHfo5FiNUW6TXuPJxK+2T5/BCa2SkC7HIEeptQiAHXdIof+pAkS
TkLUJjoqIwEeYRfhaONlyKBf7BeW+4RTxdPMvlsECX6NSAeicyCo6O+IqZf1neAboJStLSqRaPb3
7VsUufLnuDBi5PNAH1ANTLtnQiQLKvQmPr+10NH0HEBoY4oohzR4qET1v45Qr+Iz3TuaiV6uB7CK
LSDKp2+juIECfCvA0B723YYlfQAiOfyIr5CxHdZt2Me3dpiBNS5041u57xuhXchKlyL3rLVuYtP9
uZCKH+J2W0UVP32Li3221SATt5D49hTrIeZvqUzDAy07xfG4OHQGf5kiAKEEuLXToPILosTPt9jV
LfBDagGwPn++xWmsHQoZaZd5ORQKrXXd68jC0wQNnbuFelNm2geroHWqrVa0746Bnyrqb1Mjvaq+
jRLgN26ou81m/eRr/NZ6Kuzmd/O+fCDULxZRrO0lc/CZE91H7LU4A6iRiYzuzvVBy0nDnhXPaD1N
zvWwBiTOvR8UoX8LTMoq9uty2yqmyAH9iSBI0x49Kh7U4fiRNFl9EsoZB+nngpO3s9eRZ2OhUu+W
OfR6tlxhChI+TAJQ4ksKym1ibJzL6ERiUWSvLNDs6oUerqkhmmxjm/ZHjXe3FDbbv6anvgZ+uKzs
Nm7fJQsb9a43IDI/72bb1V05hsH7CHGPaYZbNxcna45iLO1z1w/mM2iUIBus9fegGwSGvX9x6tR8
Vj/9t2WoP0gVA8SPdUxBx7zgPM7PaL9s1qDdqO8Lsz8ZXmq/jF3m7IcwwIlUyc5po5uuDB99ETTE
6ATMkLzP6hYMiZBOtPWo9JfIbqBIh3+5/xS0ArW80PWXE7FVbeXJbnCgdwTA/qKCqOiZqzfW6R56
H3h4z+1Se4rllqxxWDOQTGsXGjWQXzyFFmhXaZjqrb4r8UBe0VAAAb3GH7+YpuasREoxKvWDw2p3
p3EcMkFzblqLwBqwoWjAv9ujqxu4XX3swZ3eAyGrhrXVezfoi/0zSrx+h2ceaLGgN31Ah+9w7Oqm
u1igwrzEYNbbljrAQlLZZseA/8J1D0Kg5Wyju7TqmpUBfabVlcPVu3o5uCLdkGP2WjYw9YmDZAK9
JDno1ZAq//ASWe3JHnFnPLveOK7Z8OajMwKfbSc/0V3jJqFY0G0AWP0p9JDJXNh+liyN0RuA6oSR
3HSJyU23bcZAU5C32srSC/RvQb+wAQ5mR6OgGxLQ7atnN42t3vGOwRgsIuUgb8pG4790TpiOd5Xo
5JaH066rM+YxD5RWVxk2x/VCuyuH6KzXBXDNCjwICGMPmUKZb+YmBVFADbUCzJx6FAYw4R2Fbr3P
Af80CbV7vhGoRkHbNchWfgpeRVI/pAtyJUg1hz9my2T+CvUhOuouKMwLfzhNuYwZ5AEGM7wEwgke
SxcqYWMPslbPysNHJId1KJoOqNYp72h7/gOqrMpFBuhyIbWhNfaBwnW3SfFMi/HPVeEQQfZuKsHP
NKJZmozPoCVIUTa1jEWnuqpHJC0XDIjhQw2R0KcmTsoVDsjRTqhhnscgw7SheULBBiAaOysf2JKG
vY6yXqT2khRcNmZ1GfP4doptULDNgCnGAyToljLFrxiKFvf0MqORPTFgy24otDXwncXPfnKkdXjI
Fw3ItFEnH/0dcUXgJzVYDb8OyYvGDfOJvFoN2PkcXIv6+/B3c6sCxLJJW+xqX8fWPmn1h6Cr2NGL
nPoOCbHmTplYFrJjglPFHdlL3ZxMnmhWeZmAZsp0IMQBRmXv0gXmMnLV7jyR3mVUlzAqoJDcu39R
wGzHWa2FgqSfbcgxLfI1fw4OGxAf96MuV9STxVzUtZMufidlJTKZ2KtqTV1cqDMLtAroVEyZ2Mzx
qE++06iqY+POEuB7U3k4TpSiRLpE9KF+iwbNFEpeIG9U2TcKyoXhbVqcfZayCLMLk6X64BTDewMZ
Gvz55HCB2E12EWlkLHJVRBdIik4OmhFBd/TbjMi3h4tfZBw5uFDfkiQa0hvYbHmP6Ck3n0T+bfC3
h8IqbUdhf8/pm+geRT0P0ufovRxYZ70Y8VAcqgQJINJIx4Gg2JlWwwAIH/VX+vmnnQGIGjca1/0L
jfLMGdd0oSE5VARtAWiTgFZgA1kePTzQkO7AfYoWHto0fC1HrwCFl8/lKDjCB/3i+nhuMHyTedji
Wxka7l4Kni7xy+E+OgDonTOr/4NGVptB3sfWRwiqOf4+0gaglbVWxwZLVczV0E6y8hJic5GXEo05
CXgewLoQXSyw0zxqgVmuhizrtm2lRY9jDUnfGLyHC5r6P5Sd13LbyLaGnwhVCI10y0xRlEhRwfYN
ymGMnDOe/nxoepuyZs7sc25Q7O7VoEQSQPdafzDiNLsfx2GFS0h+8ANq9GXRw4VUokI2R08ny4KS
Q7r99/qHJstMudRBvOodWrZlay5lKKFpOgC3D2VWo4gKjewFD2lfKe4Mna2LUyg/XE/ZKH2HNjZ2
VkML0GeWmETrUyAEOxmIabEh/s7t4auAyfNFCH5fKP2Yr7UKzQrFP/Mydsq0ygA2nIuy8zeFU7cP
0eBNOKtaEQ/vst375eTfaa7oDpj2RrtuUAW7z6zdjIqSn0Cc+WujCpolGEBKeSw3l3Y1dG8OeEEK
0XrxzUz8I5ZVo7/I2ye1KUIsYHp/XbopxrcWYGljXnJp3qzLZtcv1JjyVeyNOfSTLtuEZTEdlVzR
dsGg1Yg39UhfT4O2FX6kPLDnbNZ6zKo7aQx/b5kmVPARqx/Nq/RXMdjhzjYahbUVzUEFSRm3g7mV
zSyHJtKRNDvIpusarxDt9UfZipx2gRGUeLaqLr5UQbSR3b5RFQ8TsoDXN+hz7U6klii/maZAmXrR
6NjNIMBFnQlFgbXEj7RuZC5yayoPEvVR/272AWlXkowXz0vP7ZAOb8nQgxtvJ3Djdujc67jGr4FA
xZ8oDjxoWmv9IMF1ps7Yv3nsCtYdrlz3yAvb91aYaCtjxlv1Vb/V0zI7oQeTngzw59Bjx/vOsMgD
INCYnhQXCywDC+utbMrg33GRUbZbVfHCRTJGw1rJ4AfoMw5VNgUqx5AKAJ7eRiUO1VErpNWVML6X
j5JAoCPgF8FFtlqWqbeWNfmrAoPzgxOrAjhUfHVNiwVPOzbADq6IfXY/1Ia1GoY0+6pq/+eIqHA6
NAsL95/OEamT+C+lSUP7CIaxXNTZENAyLA3Us2PPpct3kFPVQ79SKTlxZfQY/swouqvmrdTFDWMt
hp4ZtVeZ3FpHK9eW4rly+BopJ2maoWbIESOLK9tyJjv8FvH83+dE3zNcNgAyV57hqwcI6uqBDeV0
kE1AF6BE5UvZKYdj1NVWqF9gxzAHsg4kRr68TfxwnttkVyjlAvEuHxVR0jkT+p0LCW5rQwNQZxh3
O9nE9iU7DfFo3M1xqBIRZyVIAsi4ngzy7topY5BBf76C4kLwmEunn7cI3vhTIsMGo66WuuY3R4y9
KHXH/bV/DKk2yP5JM/vzHC8RZlqjve+f44GsfQlYiO+sItOOSjVoaObwalZoPwbt2h3G9F23BvuZ
ZGrodvsgrdDvIdRXvOY+NuwTeI7zYIUD0gV14zymVEtXNuK0K9mUhwLJqJ2vjAehR9kzpaxpRXIq
ITPe09Sp90Wu5y6C0kifDTZ7KPmaS2uOlRMA1byQArWOt+lx6SRbGT8mgbJPFdwYZFMLSH448NP3
bdXhZdxiaIwPxypN2vqgAsEdKY6zioKY2KCvLd5kWDe4CFcpseaNC4NdKAthTFHlZHl4F8Qy9Xoy
2SfPdYuTZ3VK/U32a6pd7xVf3KtdriHXoSj14XYwoqJ51zRlUx1Kkob66hYmX8nYa8R8kg9TZcjH
95AxQe07azOLg0WX6aiV3CY2sl2jIYRN7PzWcmgMAxY1YXZi99o+QXA1wFCr3aJ01Papng8TGAsY
4shcyKYcyFuMjZvgSU6ajXZ3hWF6i0n3u2sf5tECDbgp3st4xcSE1KyvY04JFDOyjQeD1SjW4HX9
NdaNO88Ulb9wVPaKmdv+8FUgT63aFa++bg5w9kM0tko3300sgrf82TsfYZ8HVCtnLGaufFHR6Zzm
p0FeeD9d3XOe0yqdNhlrWLY9hPaGoyyt0vK+IOi9lg8OB6fohoJp1RfGC+LD44NaOZ860ekvVoyp
IOuIT7cxdEk+laqjvyh6gfrtfyL/Yd4cyeMZQkgdbH14tkcWVOMxwr0K9hAOKLLvNmDOo7Lp4L63
jm0PHwPoH+zV5smtrzjrsqqqtaKlzgYQCiIFWdnDc4K3piK6/Yos09emLry/2rBYoBYhvruYv4DM
zsOLZ1iPWde/BA5GTotRaVkxzIdAM+q7cKCQvfj4Uo7DcKnvYjl+nVT6zXXmbfq7GPkyRJ3531d6
5senia0KYelg0GfNP2imHwgM3WiZ6N479X2jNtRyneAu09pwcZV/lu18guF/bZcpy+piHh+pE52l
5rORhMMOLtqi0g3/SsdzlNF+6Cp7r/WowLFwtvCOw6dgqYS9y9pRgXe2bGAM33ZGaJAHizhWFB7R
kFZSLwqx4Ij761YK6EB+wsaJjZJ1NKKK6gn+NPLwzqQGH9pxM6ZGcUXwOzf7mhui3wvFvaKE9b6O
hHr498/ybykNm+w8wANDs2wVA2qpsPjuyawjYK7hkZLe/7Lc0GKk+a/PMMfn0svc1NsghOs6i3FC
O8zpxl9PKfnoor5yZ/X2XSUepR6+5wTefcwDbSFVeX09jjdjUZMVm7X0a9dA0pst4MPodtPr3yel
6KYv+2DIdyiIVWdPh+3ZK36+L2Zxd9ln1kp17TNrFN7lAFp27+Paee6tryn0CpeGIK8ymIhOs7Ft
8pGunz6hdOs/ZOXgLHw+n89pFqOoacCnNtymfOrL6VX2t2lirshOZndmneZvblss+9azPmv1/I+R
09zKpqpO7GLN8M0N1PIuRCFzJafPb6emWvLUxUFwfTsZXyX5r7dLPQBv//7F8iD5kKyyVQvHIdfR
TAPE+N/k3+OutIQNk/PerfrF5EKLv8qhR3r4ONCsZh9neTm4/0sXP7ylHqV9QEqVSfM55DUkZ3Ll
RI9zhGz1JUBMvucDy+n8DpvIeKOD+PqE0+bOYh/03VDRRrIcvzxHQ0VEXs92C9knK1DPU1DW574I
ccPVg5384UB1VLlqJ95xFn1ucfhdUaKO97KJwcW7SfDkd7mhKAvoqc0m8mYI5J+HWgP8v5CdNdzd
ndn0x3+Ku/WVanZEqlZYXyhCoSxK2eIhsoSxK7Ppk2zdGK9SbCmYB1lzfbrpL93C5MyJQRkaesZ5
ACSycNoH6YTsTKhjmJ1SPVBdM+7VwhhWJRT0b1N8DajBFy4Dq6weAhuk+r8FWF5Z7CfXXYVgkdV0
9++/qr9hDG1DQ+ndlMR+IQzzw0I+I3/TjOjfHPBEp5626MPuLm1j7bURNipPavtsx/l08SJ9FRSI
EvXj6D7oZfYNJ1n1takGF7BChkT1PMdNoV0h+FCtZexYpt6Kd4h21zOaUAlVcxpwQ2fuvPFUPU99
/P12qmevjKGZrurwsnYb5sO0crG4W8umPCSubj1inCEbN6BoourvQ+WADK37paz0dj3+OaaA98Xl
U+BanYmyXHWFWkN0A1NgleJz03EPi3r+FwpzshdaNyIiHbnoHpvkN4Sttd2kYbknR1EJe3+Kwtau
p2i1QZ5Cm08cCvXXKeQctbbV6ymkROvtr4id6uekev7+hoeCn3LSHQtQkARK3SBUgasnPJxEupCY
q9uAHsT/JRHjfMSh2jyXHcDAhqtZuopw8p+bPasMhDUVU31Hvgng9ZxCbecNP9LrbO5n0d36zyZ4
1F+jZqYa74LrSnxzVXTao0Jk60ZVk43vuebFVTyQ6SJ+gzNpXnAwMS9IGRxts8GlZ+5SI+9XvByM
3bw4Rk34Jlu/4zOWGQ/XE5ZVj3v7iJRubrUa1rEoQUrkuJ4ogLUG40szix5J5SPZb1RZLftlqzeT
4sHtwqXRONnG7vX4Uk5sZ+JIh5wAYgM5Uu9nOkLUV3HE9rrZFzyN7YuuxM46Rl3t3mpt9Y4CbbtN
Mamdb4eoKFhj9NlIx6eszL2fdfIlyKP0r4Gb8MI06ug1gbC2SlycF5y49veBZSsnXIg/NYViQ+v1
oo0aqvY27wb7UwIFRMmG+NmPLOW/fOXGRwS4o0H5EraYQciu+Js6djz0QpsyKlRO55AGGpVjq6HZ
ngSNuh4zRznKvtvBa2f7DRH+uHXJVwop/5VeRsiB5eNrj+X8X52LFJ5L4X/hFvWqiSzvx1hpXzy/
CT7rAysU8MviMoVOjK5jHT9WimNuu3ZIDkFTRIcxMFKS/0Am8/9yLySt+OEJC7/NUG1+gAZ8NxZP
H37osWl0pETz6iCg6dwjXG/vWlCt+8bP/YfBMefVudY8Ky6ZXEQxom9qo+3KsmjJixXRipqZ8j1L
wenrNXhC3VDUldrWKGxaRbUbR8fBK90uj5BYBOiGdroM3DEXYaqTqpzIV8kzBS2bB3SJ/ppyZIyt
xnReR98sVgYf8UnVe3urd1F3RzJOh2wSphurbs0nL/aSpQcg9otja49mauKqoSunzvGCn26SfgsC
1XwbJ0DI8hQhlqnVI1dih/PuMG5z6IXLcl5A1PNB0ct/6ZMhMljGFWEK4NasqzO8WsRpqwBExdBX
T2AUzanSz4htV08Wt/J9rDY4485jwTA6D8lAFoyvsngNqHSg0Td2X/kMHssO3NcCOTNPC21+JyNl
9NrpfmAE99Ur+Z2wnQ6XDnWih6lyo2WQhl9ui8e87gAg6PEXuZSUa8c/u7IY7FmO0+rWD6plXqr8
Fv98FRkxfKIhL7FC0Hj1bnTNvg0sjF719ZPcRs4tvBjfteSY3FRm+bQWc6TcVP6eV89bzHlMzpNj
Ba3/27zfZ/k9T54FYXcXHW9jWFfhOB5sTRkORaYmi6kt9GufD/vscDvIuFtTvpJ9XYLXInndXY/3
eQl1gPPlyZDAje/09TVuLH84qj3uVXvInmyYHtswCGqyCDS7yc2e0NYOloEzNTvZ18x9XAILV0+L
k+wiP1QcQlF/l63Wj2ACqJq6xXyEdIiP0/GcuZIHXSar5MuaEuO2JU/MBmvOcyWTelTlsGy3WpCv
nLEOV+/m3E7kx9BRUEQJtwKex57UOulEsMBHC8sHiMCBeWdWwZWAk3exP+6btlA3xQhhOHYNe+HZ
TbEfjRxlH99Jjm1WXAKBNW9iOP7lFiH70jkCQPFFxssD951/PEdk5w9kvV5aMwy/GUa9sqNBfPJ8
29z0jjB3RaXFL4WXnWVAEFn2YtBI2meRjc2L0oQrKZxcas0K0w7xKQ11iz0Ncg0sPqAg+a23IeWW
s4qkqQk/vKRgL5wqBYI+d3FX/BUhB2XfnxHyHKMw8xXg8+qhUq0LmFHo7FpICjFqqlMEnmYpBsP5
VoiAFAWebE4NwQ/XguJCFuJXbDEG5v3QpLswqYblaLMmF0mzU3Jf+atAtCz2vPJz4zbBasjM8bGG
m7KnCljudLcQp3ie1M+TGqw+TD1tniwAz3wxcfycK+lezSzzU2cl3jY2B6RhSTLiazN9GSfFxnbS
Ks6OIt5kt1/1CphGXHn9VH10k36ZGKV91iPFOje5ad8VufmjwhQmgi1egdfH5slzImcf4MfxOcbE
WkduJxXTXtNAJyf4Bn9WK/1HnhTGSSm6mnxBR8ZrDsMZ01wZuPLs8VkJmZxNcff276t5TXzMpDio
QJhcm65t6mhBfFTp8kyvGHJdiw6N2xlwqbV+NgkOkrUqFQgoW62dYHC+W7EXLypR669qA8PW1+Lh
ZLhocJuGqA/e1HEgibGtAMqfGpHg6DpRZtPT+gWty+gOU89sieB4/WJ3U3eg/qwu4rlZ2kBxK7OP
Fm7mNy+N2g4PrLvf5FQna7JT7vhHOVMRpnL2Ghd9YCa2Ku4DWf+joZqzqoPAXhWDkcM04dBOfnHo
wp7E162tpyG8pltbMZt71Yp7DAXaoNOW3Uwzb8MhPTWWnm5hAiiI59J3O+gxPgRNVFBL+k//u1gT
9cAyUT4jGo8IWxXOaruNHmyCOPIWVC3VkWXlrITPfw8scVCNQ8n9lnKuf5SOPTf3V9mUh4nKykGB
zXnrkhM+xMow048XK3NIVGXhVZpzGjUD+qaW3zusHZQFV5+9gI7gIFYwt1GfxFAR6e5fc2yvVXal
EmMt3vJ3Lnyk9Y/k5DfyZNc5bA6Xvm2MD67quyc5gAFfuFDDzACU9YTjg/ugSnRCTwa3sfqn2E7A
L8i+DDbNykwRyXrX2fY9HDxLIXMw4xlmnAPQ/evcW5fsLz1RUXq39f9iYCZ3JO8rxw7rOBawGLbp
lJD/pojSw4jzjWaMDnaaQjosSSaTQk7ZpwYlNlVZ+NTOzMxcCYNNmqHVFLjT6soytOSMf78uxccd
FD4zGtZcqktFWzXIQv25g4pC0yxIkCEVgujp/QjEgZ8qB/nq1kxzZH7qsSDFNo9yp2k3rlNUlNdH
rG5hbT5Udg1zhNbt4FjtOQ2D8XDrijDwWVYR5dswNcg094pV7DI4R4twNsmIS5cCbjLrBlfNoO/c
GNuaAtuajSRTmb9pVTeClRDqf0JmipaMe3eY+/rAePr3z23+cD4sydGzRJiEjKbmmCxHP35yde0N
8Iya8i5DwzFAeDpF19RS+2M9yyCyO/EXstmk6B4aFQ5xhkXavJmhoZlKwTr2EGWvoLQuUCsKjnnU
UKg30oOTVcFRdlGAm6/fuW2lypMaD84ZvW5cVfQuW1dmq7zq6giFelCCvWwqthovYjHiiTWPJlhQ
F65TPZd1MT15KfJrgaOQDVXhtuTcGWXTCb+r/iB2IqgSJNUhN1i4+D3mwDJGG3VODFq6Zy6yZRi0
CGTPAX5XoFKZl91BDkaNhlFZ0gwbOTrhXwJDK4XInSkLCIr5G7w8b1NR3N9I0oTtWdmyjbiZy1H2
DndhkVRPfpyJi8jsteRScDtrSUGREGmiyDgEECSXEMQV8Z2C5o+oR+4b67l6PUoGbPUWJZX1JPlF
Bqz9defhv1a2xspqkmDGEb/6lqGDhcqCU5D3LKZGFMXzDC7JCLJtDzAx+Ix+/ULv0uit7kLtUFS6
tpTTyRwEyzytQhZkbfICBnWjgU1lY6j4aIF6XK49gBTRC3I4SurtUMhMMHeERXzVA9Lq+LMzFund
FeuPxl64iCwnWlQK8tSQU0ZABeKsigow0OjrJ6UZvshuMaLuJ8IEXtjsutSl1tkI/ZBFK1FBO3zp
58l2KrqNPFcbjFuPpDN7rJl9VSdiqfhtdwkCDnqzEoIfk2xgYJisRN9VW9lU6jHDYaF9iVUL+/ih
Vb72vdHce3bQXVpNXZsWhj3TGLE7nnnUZRHmD1akPaEsxtXvOcqqo1x7jmcKturmcv8z7d0+gy5U
F9127DGjDp3xQTEVVOuVcBDIZvav3mQOJ3lQRIzfQGztsLx37q9haWgAkG+CcZ0MEzkGIzRDn8V/
+Wqz391knputhjlL3lfhX7kbxWc8rzF8hvuyEENtfxYqUm6+wL+qMZIGo6D6FMxZ+NDTUEOpvHaf
DmGHU96LPE0Y5e5WMaxhI5u+wafvas5LA5jsENsCq+IR5lrAjXJB8sDVyASX7qZ3s+/Xpt8UwTIN
0WrIF43faHutDWDk4bbCIxr5Q6x33F3o4TQxjrn27NSBetRz97NsicFtLkHxokREyh4uu3vMivVH
OdkUiblIsnK6u4anKLZXU7cUFFnXUrBV6rpqkFCqWchedqmWP9xnav5MOgwx/CrW/LWc4Frlqm1s
8eqPZrcga8C7+Fn4WOgTNasE9zo5YCMw/zhC931Ua+P9gD7PUJCU/zjjNlDNp4pnw7s6Kta6WwXt
PqeSEcS2s/GLKH/Ic/Vvr6Lfo4OVdHzY+PVgP6QiMysCcvxe/QrzIF1bpY7+SFz5B3L2lMBIa/IF
xxo7pSL4YSt/Qeb2/gqoC3Rd/GsOcvnVkcqczyKuEpvcq5ljOurCq8VtTtzE37ux9u6wDlEo1VLO
wWPM3itOZcEBs9pFPRsRNDi/6NTw3m4RovCtsxp6HyMqE0l+8PE/qwHL+EDv8Vc2hY1mfk1SxNbG
C4g97TGG9HJsrQrT7tZUP2PpxJ2nLfCiYVd0MbzphJ8QVpheNq4tbL53QU/TXWF6PnzWFSPaO4jA
YEzKZDZfZyws/UuPtnkPEmOT1EYL38i1Lr7GV17apvHDQmx5/piSGqAaawXzJXWDbu31A3u4QG0O
FKNW4zDuMB9I2N+RBe3mQ90hfSdK8yS73LbMV8Bw663MdAJCGw+jjTOg2WvfbdeO1gL04OLKP86N
3WDBC5XcZFUj3WGTm9xdqcoeroNIDOxMt370AOojxfLbpfnabv1hRuvOps5DncBoMvpk0zRTzd/T
R9MrXEvgDzNMSvGeNM/rn6UcX2Zc9Hb81Qiri9dXs0uJqpffiro3Sszk7WR6DRFTf81S+DtmawRH
mHXGW5Wj2eSL1y4zhwerQ1tPdtv4TqI6E6eb3ugH/uoA22eDW5xVjONDijjyCppbtJJNMffJV/LQ
iPHUx667V5NwtimfRwPcme4qP7y79lVQ2vYmHOGd5pkaq19MiMJAf26oFTy3Sp9SIXDbjdpEkK5w
nJABdaaVKxt29H0OW+bUwekdhoinsVK2lz7t2zU8NTbKrTfsNN0OZzm1/h7yibqx8iY/l7WC0yyW
9a/odaY85630+zQT9KI6w78M+Jcj0uinnyiIgof1Z5FEyTJNclZf4+ABmmLREMYFgtqZouyAqXTP
ag3vtVdicyVHEWjL7qmbxgs5Giul++R3JLbmqd18CGzj1PlUOBBl6RF0J4vbcts6xol5SLoqfhqF
Ej0JBWJrWaMmIJvXAUdPrxNknzzoEwI11IAeZGtI6nzhaH24oG6JfCUABpL5fvmcaALhDwimXjHp
OzvLy7Ukkgqt+Ss337TA9C5OZrnrFEmOexJR3h0bh3gbV5p5Bm9ZLUWe11+irL3Hmlv8RLlg1VZp
8L0HpL9QhC8wlLC+m0pjXuxvOUvci3zt+n2yBPKf7u15qAuHfh82OUJ2c7Po1XaptsqAzyayAr2t
d8uiYB96WwTLBa+ocIgKHaQj/Qx+s48UP0Dm7NerkL4eyCkAgwhYrXx1i/tzNBSVWIigq7d2WYtd
kyiPN9t1+UparEvHdeTDjH1lmzs/nex1WCFo3w0VnLHYSP9od15tr2uD93ZxVJvcowPV9Oj27Lqh
a/tHK8YdbRXix7mvLPuIzfN3DUeJt8Gcno1GzS85n/chZuG2utqk8itRe273U6NRh021YFUrWK/3
wBCWgFp83AT9PPgiWgizL0Opf51sr2kuKNOmbEnbFFtPqveGPza7qXDwNZJSLa0BVguTcCTp5+Fr
qvbWJ33d5RwZI0/hhMW490UrNmVkAcWfUeVuSRXaMCESGI4Z7KyETFjlpeKQNqt0tqEv5jtaO9/A
PjTlwK2vGICxZlq3r0fFR4C3V15cwODSEdasURftQsO/wz3nXb83okl663eCbCc/slu8ayKFgg3i
TbnQ9xDOcMp+L7ukjqFUNJz7Bwqwe9mlI9m0UeecElI9EcmHxj9VmR6fNVP/2kVj+TmtzGRdJX61
j2XWqd70Cc7CrInTO0dRp9UwR7FJjhYDrJ+qQujarLSCdLcWn3AP+UomDOXEis2FKoGtQ2MstDTo
DhIvL0dlky8FvdU5+DaazMGYe3Szrrv+Ipu9VzVLj+9jKRemUV2j/hgHVMPmdepEveUgF6aymasg
z639VVEIpcZkkWepe0h8knFVjgBKWCIEgZSkeZjmg2zKQ5FhLdiM7rROgBtUi9uIDJRTEp9HbpTm
gpWhUWBqJQIVLRAT5M9RcZWFDRp0ZaUsGSU2AYbnUYRRBA3WN54si2L4jFHowjq6m0FAKxmFekq5
KqLyhBF6OpyvS6VYdcaNNk3ZsSBNvoa7qD8D4GoWqtK539sgWVo8zX5iq/OoFmL43LTKtBxqMzpT
dh+20Fbau3HIv056YZIoR2QcAFn63R3vLXUMv5Xh2K+oVswiwWGBHft/AuriPoz66Nsk6j8C9Php
mCzuKq6bIXKRZ89B3D3KX6VqINz9D/1ahzwJv5v8UOt8UXO8/NVrSt2uAocnTe45U61DKXPC+17p
D2Sf0XueCz6yEjR3GUkOPV/iUX43pxmeFZu1+3CVfmrTNjsOXsoWhlrqN3R2F+qM5oOY3IAKbPNL
qyj9FiZ5u3cLP9uNfmrBnjcrS2EBpAnzrnCy9092Pek3Wa3qh9vDXj77YzZA6MHmr7Lf8I3/PPah
0upLHuXJWp4Ju8ySG7DA33SGIzlTx/KuHiG0zk15Y/rQJ29E1u842ZTBH/tYYqIrA985B/y0n0rl
KwvR+vGqSZHOfaPh/GNfP+ut3EQtojJXt55x6TJ+OZ3jRt8aFqpg3awf5jggkTNM7sW3mngr4plI
aeniEVHuaWk6xd7sTOOUguNZZWPZnOBA8xS1YiRWEJe8A8KjsCUd40clgZmQww3BjbO1kfodmy9N
rp+rcF5Ca7juyDVJVmPYI7roWzvynwVBb78MU/I6eAKr4iFptxIiHzTIvteYrm/lylA25ahcG96a
EkBfR+6v4P/X3NuZ5Rvd5gZ//hnyffkInYfrwrMmaQj4r0atZ5aqAVrRTAuhD9kR6tgHJMUVcjGQ
2VmCwh5WEpXhgn05jKLZ1bViPk8aKbOyLc6TOZrPtYVaTOa4w307D0YTkj9dM6k72UQ8l5v0UAxr
Gex2vtgLr8ANfZ6r9al7TBru4HOrwb/1KfGGhZwp3ypGYaiHn5uMKKlQF7af3Xk775vs5OUrJ7G+
Fp1I7uyuYNdvqpWyjkvFXXoyC2AZ8XhMlXBTd6p5B27JXKZmDfdvlvZIbcOCtJvlR8Wqw9eev6pz
UAchJWftk9haXT89HvbneuwtOEA+N0PDtq27wOMdYn2KLlne+MvescN1XjgFHqBzZOIehYWsQuEP
W6Tl4xNuA/VKRSXxlSpdPitdlN+RV930gFAgkrThygaE+iN3BxzoAz1+i0rFX5lu5p4Guwu2c9Hi
0GtGiLsK53Q6HGhrxbXvMy+GY4116mlwWn2vlWRyqLRPF8gIJRIdXDCa0bMfzPtz6k7e0mzQxEaq
40GUmD7relHgyE3uK5ktneVBEwtqcbDBlKAoX9zY2ledn50lC71XsWyHYXWWTPNeE9cxFGvLTdjA
6UAazl8nFtZ5ky/0s2UZ2UIW6SrX+QF/yXsyar+4s+2earLTFF8VDQF1yn9qDUEHVZ2zkTfa9ZJC
UYJ16NyUP3zZHEeV5vz4vTXlJYUfvLNSg6bc5JG7yOdbWTevscrQOnsGOnWyJft5NsHAGYN72frd
pcEsgvTLHBk6R8mJpAyLx0oLX1oFgp9lVSAJsWyMtuzJ/miH3CUWSkf1TIm2WT2Sf8vGXy9+97x/
oeQ4vbJkRgZATEdSsFg/6CDBFNV/kH+D/GtkF3ngB1+uIT2NiLl5+x9xNifh5fgudT9UyKYSQU4y
mfbK60Jr3fgoQU+9FjpbPZlWpGTM/jpZzNDTOqrWk9/113eUJ527Kjjp16jfXXLi7QMKwnItu4L5
ayoVFbRrOSzZbhlvPCLc1Zwd3MkmIlUvZPGskxc3IQTeZCO70XcPD6sEysxjY2nzXxs/TQDjnkbu
rTvAQM5C9slDgpLisoWds7n1Abk/hUFmA/tlVhZE+aM2kAbhMgD8HOjKcqCQsE3n37Y7mgDoFH9O
k0GxkDmfNk/OMKz5wU9FvUtn/qoksbb28KvvRnMF/ExyasgC8II1Sx1DwW1jIkFLiaP63EQnmYaq
htS8dqdDUn2G7y27ZTTJPEemAFTozKGm/ahnnnNb1CwJqvqg+Er6FfqMS6psHJBYq/nu2IUfC9cN
7tw8THcitKbH0salWCDH+FrPEKpOMa0HXY1/wscSDyOifCTEPHsrm13qoRTuK4q613vnIkaqe3JA
HiZPJKskVp+d3J3ObhUvkYyO2Wgi0AobtXTvrjtIrXe3nWk61y2jqcf+6poJYT+DwzLQGS22Xcji
fDSyKQ9WMv3qu0HWg6z61Schu+S8EZWO22BXqcIEn0jRv3TN6EkePDVaIQ6oPl5bCqJZdSDOsmVP
SfzU9KRoh94JV7c+I0M/puQySKiKbsKoGR/kAfr6r1cdpHs/NI+hALmDSAYROqS5rePiPHGLTdyQ
4a6gEJDNpzJFNCyTHlvBQcqZZVky3EdQhIpZDW2sDSzJ07r4GonS30sNszovkD1LA9zs7BBknuyM
49HadGap7Vw7jHaiYNGiTWp1cbq8ugwhWgAFmjoJ26UL9ncpdR8eaXKwtD2UTVRlLQflJADI4dKs
jRCHXKYj2mggPjqvXn6fMnW8V30Az27NEcr8pnw993mZwQnWQ3VhIxawKoOmspclKfKDXfttc28o
QXJwMlO4VFPplQfZKScZeQH5zvayON6BJFH3CQLNKSzIJNxUYdqsQzE2j5Og9hib3l9Far6ZQgVJ
ag7WSiki/6HxVZTIOpsMl6N0T04aADRsyGdYfYHjC5QPMdpvepPlb2UJPVBOysTOIjk6GrCyaqyI
ThFWnNeD2nLd5SqKnfTIMcGucp0mKOA4JA3ehWpDgVpOpT3cThEkvrsO7B6K2hzr+SYgaS3FpAMw
8yXvEMScEaBDMrxr/R6TcNBRFz9YBrGqb7l86rjTn+EyT+j6jtFxwF/sblJypNKE0p/NPGyXWlpl
X1JNv89VX/upglIw8JP9pkL/WsA7BigXJslmKqMc/feuPfhtb2yiFiDlUOGB5gq9/1qbxc6zrekF
C4g3u3PaZV6x9iL3bF5EHkV3k6sivTc35aGJz46r6E+ycYv3C0Vc9Dk+1MhOyNHJcC+1rqZH0NTr
6X8YO6/luJFlXT8RIuDNbXtPI0qi5gYhjdbAe4+n3x+yNWrOnLVP7BsEKqsKpMRuVFXmb5rEfzIX
ZT2rADChpWG4kWqYiOdV1G+GqvefJOSngMwwIA2pZWhZsf4vvdXSezeUWp7ezD2V/KL5npK23dUJ
oNCsnt69bNZ/Ym5xwgw++1YAbAFw0GYrg7LnQZwBs7z+nGS+8RwoVfJWB/5WrDEb147Pit8PazG9
dEPb35Drs1gO4DpTa6rYqgBB/ioWUZlWD7xpc/cgTlJW+o77vPO1VnINC3qgzhKuBoyqs9Ztnnhb
mi9goL/aVvlehPNXz0zm98KGkIDA/2vnA6uAlv2zwifn3RudbKcEsKz7ImxWaWa0u7m/ZXpov8rb
lWIvGitmrR+kmTlBiEL4bK4GI7Q+FYVtfWJ8PmDy51fXRGcPe2r6NNskTROv9BQMrvwj1RK2ggIQ
7O4OWpIQXVVdrt4sa1C/RPNN/meoYvroDzEJHs/OYQEdph1e95yosSzt4XIiTJc/m2Y1rRyOQYcU
5g2kGRfi+zJm4USscTCw7orFkRLbkLHUYf+ApPOf4eJw+gvQHuhjebwXZmq75hMBzgJFrejHHCuQ
mQKleC09SnWZSRlLMszBSvHz4Eeq8O0tElU/kcqsX2VioFNvdPI8Oja1W7++ktFvX7XFVxAgjXGA
ng/KVqpQ2Ll6q5Z91cG2ZuvFCneW8GzMkmSa31/v+biSZmFOw1VOs7PdmZtynidYn1mBIRcXueOw
nKwjIzK2j1gFRPpDr+UUJH6WGY8OGSxznaVXOuRCgeHXuEfv48mqHR6NniRKVAzvrt7xDfJjXKcC
ExhVXMfRp8avhktSmmuz1rqVkpn1HZCezaa5QmyR6sSCT3dqF72+pVfeXdJ89Mrg/8Nc5DfBlz2q
qCEv9y4FsebKiStEuWQ9AJPeSXlVxnWuqxyHdvxTWtiUJNg6NS9xvtiWiFXpOGNDWowBe1JXRVUk
wVdHfEPzgrJP2ilYsDSZ8zfbRYgvY0eJzy2o/Cuj5Y/HsXBqaDtFT5ZmjJMvAmdqsrndZxaYRWl6
XcGnt2zds4a+7B3x1OhZvAZQMB10ra6ufVt+K/UcMwYMRVa2q5WvUlSee7J9YHWgCi6pvICE1M4b
2OpKL1+bY9RQShGpT8fQu02OT8NatD4l5i8in3Jxl7vINuND4xgv01T5pG7wijdK+6nzM48DG2Sf
R7zq9arfSdBXx2KX+Foyfxn14qnLKx8pZhTBjYD3Y+lrF52jwCe3nmCuQQZbFaY5vSP9asFp8aOr
sEVgdWZ7ZwFLCSPkwSApm+q0fD8vllPlB9Pto9W/EsSSQ5ZY4brvVLfi/SO3/Bg7thaQQpKXG7Dd
/dMQOr8S3j7b8aeav8b9++awRbJ2dtw55AQCf2ct5i91qX6ekrJ7aWu1fGmG9ouESxLaG7gQh7ib
kMtTWyP71LhB/+wV6c4WneE4RLu6mBx7qbWy3vFW3ON12m60jlMiIrGO5RzfMwSCPtdFzB6H93GU
eeNRiTMDLW+abcarcIRhftUoe6Bsi55fUlTRtVSLdamN0H3VMguePN1RbqU/fXaB8xwfIYQQgyff
cfoNX9RhI8OkVzqMYWbjrQ2fTSA7IE2WwTJkQNVIfoyMBbkRkCnlwqHBWnV2akE3pHmf1iztYun5
EPz9S8pDcz56HQA1Oyndc2krznlOW+f8IrePoDT/W+xfQ0zL1vlSou716HB/P/oR+9fz2KGPB071
l6h3/BXKwuYvqeN7xilVzQxFBG8rOaV77J5ukvFhZJj3rntQ2D0yh3r9NlyEku9zHhmrx88h1T3t
EPBWV00/auxihmAP4cB+5RUJK6esuz9Bq5FZYl9pI0GiVjMmRT7apW2RG9eo0TKwk+wL66oMvkIN
OyjabAH7K9O3TI83Anmas9S/YoSbraRZT4Z3iDNy0dIcqzbZVr3HYWbBR+V9NpHoie1LUofOKcBA
dBsgjnaWi6siKB44WbKSjsEOkBGR4P32PihNSfvLrbP4ayNm8Gv6vdvttJ0+FsGGxdeEEvX3wcnB
ZngDUWjeyTFJOjq9eW3gXl8kFCaBCfTXXj8mtQMbIHnQbIYvEVCUi6yKQUwSA9W0bK2Yi93Ao91J
vUraZVpQEMNd4sbhZSMJ4rDupr3EH/liGYv6ZLaWR//r+ffUcx2TA6dcvyczq3F6qOpdCN2bBEdi
acdZ8f4a62p6vscaBym9UElRxweDIJfJmm/h4nEZ1yVSCKlcLWtMMLH22u2w6Cjcg7zckFRYLnrW
rkNS0Gdp3SfeB+q4BPaa+11aQQQoxMj6YN3mpEeuDV6WqzpwrW1mO1G4jXp7tDGyV1Ek/iewQMAE
OSv4aVBr5KOo0X0YkutKcSgs7S9gztMeHyB/X/PS/oIKySnonPCHilDLOtSr4ab6Y3Azpn5ce0kV
/aAufoD+n38tsiImZ+M925ofsgdCKMrUDO/ZUCIqLIP3JqGpP7SFl7xJxEmyGwCB6Um6AIN3q37I
1LN0Wiqn6izBNkx6G8uudxgdzFvp1Rr8KSp0ENfSW/GCuuAtG67uDzaOQCZK33mZx1HZjnbWXGC5
4BoSmM9lX45nRFvQNwJHexndxThU2n3F4+qlcMlyuE+UBNgKNpTqXtquyqnWKozSQA6Y3J2B0s+q
JrV/nNzO+pKjTb5S+JADZKEZ990hD9TxVeEP85k/FjtYwnUUT0/OWLyTLLS+JF7jnboYNJp0hmGW
7suqtbbSjLqu3ASRmhzdECm5JI45LqrJLkmxvxJMSos2yA09bfAt4FWChdLnh9OXuu3qa5BV3dmM
Ggza4Mt/YMEvTU6Ja4CU9fkR/0Cmr7Iw2c4gr9ln/z03663yaKjjuQcZTvUm6qZft72bTBQKx/YA
jOworRamcnG8j2GXer6nsY25G3eBHTQvvpvE+7bsOcA3AcnMRxt0hHHzPWOtLJVzKZ/LJTPS+ISz
8f5RVpd4l1r+uuwDfzOTcHhqwTSbA2evdYRN4Ckw8TpIOt1/kYur+8a2aEpzE/2OhSkp+L6p1YMM
kY62Ck9xP1OlX4bFcWEfuqz9D5pV26Az1Ve5KAEna5wxM0AU7pytJ8Xfj5TtbtLrV5Z3dLSkXz1m
tCngMvQP0DKuEu11mCDhDkW3jQM9Pkex9ln2ZA/K9Qe2tQR5L12cLG4O/xpndZa7Be9RrdTCI32j
u2O1qZVUXz9UlQHg0dPpzvsdaF3gLnisTM99chZHizoKOefPuMRbS1Ni0uu64V9QBIvjI07iDv5P
7K1lAIst5Q11vKFkpnFOzctbrjTpaajVliN4m7zaCbLLY9nNP9Qp3OTF6P/Hy6bPnpZbT0M/GWs5
uMnGUAdatonNHpWAxaDm0XEMKc8+T5V30QCckKDyrIPZDuYNmyNvM7l5/zml4Lwa0W37U0MnDeAu
mifoJ+6psjc/OkXHNLfLxjeli/B5rSEWmrHV4A4Wzmgosu2KUS4UpK1V8r+JHtY9lYCeBZL/yLat
QfCMVAhAmQ9H3S/V/OSqRrd2NbZeHVrM+cnUa9bagQq6Or5LI2SFugxN5KyqjFQO6pV6C8gcu8e8
7FsOF7nfrbM2BpC0BMcKhuVGfdzWQ+Gc5SJBeBYHv4qUg4TuT5Pb+8T7bUBCTI/mq43QZL368DAr
ww+wG8N6oy9ZWATc+nXASraVVKzE5C7K8OnTx3HdSu72nrKt0z/1WEcr2uqGrTM20ze3C1DIDfM/
WR+CdZm66aKOm5z/y4jRSYO1nozp80K6PPv6bK/1qs1vI4ILz3WdKixqRgB6iqZc1BGNIS0xXvUo
Nu8hic+9v9I1j3zz7zhJ93EFQ6I7yIiqSG56svgTLcL0Y3K11CG5C9RLRC5uOtuLZbm2s/ksehsU
Y409pZtyNef56G3abPzjfuiJEQmHFVOywzK5kwKIEvyXtt1P/va+Iek4wm2S1v88sRzclxYfJsIv
/2WQWigbj93PUMX9tkfwYKWp7C+BGh356hon9ke1sZFzOu+0o7rENGUOtNUjK6AzmDeXcXoc9mcZ
ssyQp0RGVhn3PMLvJz+O/f980v1HGAosUp0fXZQZRtKs+jrIHJT2wvRmDFiNIV/U3Fd9OE4nteqt
LyH+Knu17/S916fR195Jjt3kog6lVy+Gb+u3KMne78nJftBvsRF/aOWsgxNVvYPhBT0c3wot8tgM
m62Ku96qFs/rpDSqy5Q/3XEPo2Ot/WhmW1mZXbhOeV/c29hl0e5+998xEZal/xoviAkIT8Wzr99c
w5xxD5CrnI/luGyGubdHyvtNQl2HoTnlkZz/EqRXI0CnaFZQaJBf5BGTpkAuJIZvBFpYvzEaVmsb
K4nJL/CY6zQdWmtizTX7OE+01VzukzQadnJGBBn/Rza7AOD5h70GpfeSTSkY5Tsyo9A5ZtdAD4SP
UJH2PEAEXDh9gMa0WdNvoIpfhqUloUn5Gbi+8ioNXvJgk+aivNMf0jAxN2GdJXtl0WWptf7izjHp
e3QzPywQiCxa1xiTUVkHHgtH4KEjZw+8xf7V0TavMZKqA+vOa2Gm9svoms+h00fvtDpsXiZSKa0X
vduFxQKcN+5lUcL9mh2LIoreK6XRLlGrUydb5vRRC40hCtSD9FLSZ+XkyX75dq+jtc5gJlenecfD
Udljdaq9WUb/DShb9idfkz8GgCJvMxTXg9+HM44b3fd82YFpflqsxpbTt2zIOqowiaOZr4DAnLdu
ItG/7NosH9Z2ErnfZA76bMZpcObmvmvTqzDcG63n3ndtZNaQ/8S55cjrN2D718G1Qv2XDzUIg25g
XzAGpDDbBauQRXlyQ7/7S7+0/BTxRz1J0aZS8mVvVO0jswhfpDNFGnZVFHV9kWZCOnw94Gt4kAcZ
jjIs9mEw0fICv8sUVIi8DnW226tgdPC++v1yhbym7hSXatLjLWpUYX2J+OuDyDKfH3GncKmxNtZV
QvKWbnrD2bDGF9dwrr5ncW7swR0UV7ZBScKZF6+NUTe/ygh/6fDFdHnkoLhhV+Wswz797nM42N87
ZKBc+oRjbxA7X5GKRT30/gSZHITF99BJG1LCGXDmIIPsr+MZfqywvARu5i6HNt/MXwZokvhDLufE
0UxfapA7bOcpqbseRWmvcs+onGP03CymjPdbAAPlVhlHZnRBgc4dl048Gx9jJh3vUydi7XL79Fy7
6vyET4y397IsOxRNWr95zvQdubvsz9CY3+upxU4U1P0CHPgwQGRqqnJ899M0fx28LNnmjomhxnKR
u0lYjYkWhVcYhfGU9RfIVQHuAz+pH5CJzsd3LVeqreuDFzU1Pj+FUyYbRUv17x7MgLLU4p9YIYPw
9ErtheRAcrQLFSn2XCnJJCh/6V7nP2NJT43HCb4EKJl+AnKcXqwW0Xc11lEh5tS6eCo1SGby/hqs
8UQh8CYxZKcwW/p9cbrhEnUV/n+/QzKs9ZRm4xWIekuHgUwPZIq9bXbVuvHy5M80+t7jNPFTq5Zv
2ejHnxSNGkWArcZRo/zxjOsEqmEuOOvK7q+4bJWfYNwfveWlkWPwctRRENhIk7R7jbKjj7/30lv1
3+O4n77kaBxcfW7hoBGGZIDjCWY5exmFFNxX2+i15zCx2UA481d/EbxXfKVDKYc7Kg79/Q7hh6+D
6ho7iVuijv8Y4uE6VK6UYurPWTgk5y7KVhCUykMlgtWot1krGOL/aOekFTZRD/S4G0xo/r2nrQTT
GRrhfLasBQ2/wEMfTYGHymDprbLAYJ8TfRZ+e4wxQsx2jSMtpPJkmPqjX5B7l065hH+PkJaJGtsR
Ku2vEWHadodkjIEfBfMPN6mGs2NbzasS9uZNjax9t0i0SwgoQL2rSrvdPGLLpLKzN33zVV/sBnqz
+0YKJ32G2G+/ZU2ONzS2A6mSIyCKIc5aaU3jqwlzbquHIwzJUHP2cTE2O76ZBUoybbjTVPTu7hZ+
AXQNvEaW6JKZAIHMIHFglbsYnoGNFci+jnFzGxEs/YL8z7zHQnPYSrNYXslVZrVHadoVeAdU3Kbb
fbA7rUKy4W+wHqLXqVNOmt8HX2tOIBdeX9bK8+eDVvV/+kai4OkB/7GbPHWjFJ6/F8Jjr0Soaklz
oUNKc5w1YzXrKk5w57JKXx8bLrlD0BzXk8Gad7KBM8Wr8NETkTqgNk4xJ63DfNcVuXauss08B8N3
2/fHLW+V9lTEKJB4afSXbNZMAwlkNQrclzIFpoUZWLzNezbqNY4jLlkHNVa/dFam3ZQOBUjBv9iU
5PeDm1O3E9BMmSA4Nw3+RZpMsvvS3UV+A1VgOZEpoWLcYtSPpPU4pPmLvWhhsWW6x5bCWqyNsEao
IPrIKR/twGItF3DHkGxMzBvu5ADbU/K1bgfhsau+l+jF7Uvska6KWvszrkDcki9v133dp9suMZSr
xPTCwDWmpO53QGPg66/mMvoxRnGSrZ11wxnLzGDnOkEPXa3DEMkryXTKrUoKCxg2l37p+W+xoaPi
kJrT67/GlvIUCfrZpaxqF2g+Br0YTVAWmVSy61mcXGwd58JYP5VLqt+1KhzXese6xHqSP5f5sKry
YbpJK5WQUuhb2yqDjcRab1qySD1LYUfetmiC6jxKovbRlmASzPyb5PY+KKqNNW+XFhg8cwINys8K
ZOGvZ0iwSnYVtvFPZecoq7LAqFrO2/IH1PWkulCSOcmxXOIk0gbE2B1vJYs9pp85XpGXx+It4Uez
C7p8E6BVtX503Nf7EOGlv8HNnplH265Sx38DyqMFiP643EHnd5S54M+TuuQDsUwE62vm1M36MN6m
HLCdYuUM1oRUXxJtP25YZdfaJ+Ag69SNttJ8XBw0SBSn988qigPOKkty66SW8escJvUVQyLOuuq4
nHDHZ09rf2qT4x4fPjKtgu9H6qC1K8PA6E/PSWM62KL8mjkPdn80gXl5e61wk2+BjRk7yMRimwRs
Yxw//JpnrrYHQmDv/QHSouKnJ0EuZmzA1oAeMOKxx+Q2jRhriSCJmiRHNr7zVgnjZO/GfXvujFld
t5MzvocNG11IecN5UPT+HbMGSyne8OTYl3o0PHsj/NeFWpsoZFbzAdyw8HFnT3seirx4XXy5WKrT
mfchoq9fFK/9gSBZu0f1oN6LucDFtLvhD3sJ6lVT78VY4JsEsxHrncqHX6sNVnuFEa3AlCurb0gj
NWx+AfiEY1t/tlt1dwc9IAa/H9TIuDervDg7XR1/gn9zryFknHrQ3DJPUjGI7cp/cW6P8sLYmP2J
LUYMbppVeA3zAD/Xwq23Mr4xzBETaLGyiqgAYWZhn2YSvo8Cqdw9zoNSSJVmtaR4QjRNBSP2+JE6
H7kN4CIVVDOVD+lY8GH+AhSTEGl+7ckKws1jkkDM5EE9zgobXYCuicuZqAqHJvniB0HwCuXjvnaH
87SLwQs+ybJdV0a3d4LAW9/X9GWxj/+XEbITqMYivbBpuNzhxnn93S296bmb9PR1SrIXCdtUkPYt
JnW7oUDzYmGvb0TAY1qEtqG6GB3WOH0MqEQi8yJsojR4XUgsY/HOXU29JsH4JVjImq4fRdu8yvSj
CnTzveuvcwdbs1bC7lCiRbyTZmH1lyrJozd9wszMyyxYzMvsDjQwnBe1vnXsol6Xp5bht7xus+Tn
wCt6Vyp1eWgDh/0lbL+9+DV2Tq8iboo8lTTNsShf9BaPntKBuw3M6NXFxOMmbo6t1Z4HIZOgF2pg
6YKHie2547GIOSRaOktvqk/ptlqa6HNMZ72L65X0apUav5YczqRTLnWMrA4n9ydp8UEAT4twlj4b
eFS36XROHd+4uVVJyi2sYF8V8V8SsvQZNIItHVb2DffT8Djh64O/g/IWBFFRfYbHXa39fdmV0x+A
r6v90Jnd3kiM7g9/H7CK/kEtq9rPKnJ3EiWhFfT/mRG2tkvHa3ZFGzkvsHkRg/Xr4DlOi/JgRQWw
QpX/fqzmhwvKTmzhxyTYNY0KX3Dp6O1muMgdgAM4B9K+31Z2fUodPT4i2BqgNL/MfsxB1cLIFoeC
IYydF7Uzfgqixkn8fOW6AaJkbp2fec8GW8HgWO7OcIfiO+BpbRtbRnFqAJCeegudbXTDkfNdAORI
wK7aqKp/jK0+QlRK/afJHE1czf18D2vG+CRjy+7md3hI+qqFm0GSuRcts7HozIY11h3jxUK34mIs
F3tG23nXuH67AtoHNKe1wuaWeri/aSHbm97qxx4NC4hpqodnnTKn+oU9u43kggISwGnObPAx6pIO
o5yas7Vc/No4ReQn92iT+iD5/Do+F8qsudidcWv5YYsWZp3Uh6ZHoRUf1TM5asRt5Nby0o7Fa67b
I6XQD9l7Q3O686Tpq3saP1l8EkOtJKMvt7+7Hx6J1OQR15B2CmcxC2YkyDwzPACHeM8Mq8LI5O8L
p9xmXEl78ijbpj0VG6v/OARz5/o+o2qnbO3G7C0/THs8Cw5WtsuoI3ROin5bDCAYETiA4EaFIamZ
FEcB2XSSWU69LD/IQAn6C3z4DtFZRquqmx+NJVMtvXIZhi4/1MjHrKRDD61jDdD7NKlqfxuWixsY
MRn10tumCHjcHh1y54fFKWk4rUpnGCpYGi7DWlWxz5aCBsPSkriMl2ansUbNASJU0pQOtwr5WobQ
/GoQb09w/L/gL4HSXlOHT3KReG5Bji7xDwIr988OVS0OVlJic7x0yGC5M+Iyu1n5Lcezzbx3StyZ
8gN8T8wJU+PwrzyuHCHSTn1PqUgcpCWXx5mjC6Z3bPDc/ViSQXgzvShb3zMp+MO+uI2TbILZim5K
UgaXxPXLLSmx+Z2v+clt/Oin1nFkAixavFFExdgwbmJMASb9pfNGfSVDEAElC6PN3+VpJGLrdTv7
xb4IHG2D+pLyWZtjnMebLv5ZhdYaajQVmhYYFX63xnczAwRf2YbyCc0JbAeKeiIhohpHZfRYGksj
e0rVYl7gi8cgZL8X55p7FkpIOwlUMPrY7NwaGMpyVpPB0Pg+NudaG1dVavUnpLG0dWDBE8M2bi1s
FYCHnG+sLnyz/SDaB8BgTrweopMeUF2cxoxyUNedLRuDWmO5yJ2r9dk5nTnk58lwq7r+V1w6685I
d7VK7UKaj16ZH2joBjTUoneP3sdTfv/AmuNmx778k21jMdM4bXfEAyP4VteoWCTD14xl/Ox3jb2W
sMW7gj2EV19hBFtvwE321iIB44040gAEB9W1zHbT6E1p1fC1qdC6MB38U51lmFUgluBO4ZPkQyS5
8ciM/B9iMiTXZ+XolDaKxqRS7nmSoXsJ51ijkgaNxGr4QBfjiYoOe247Zs/IHiDd/SuZrBfuOkk7
7fqI5ykie0t1UnbwgaXsKN5VpzmJu2rjJrVzKEL32icpIHP4qPCi6oUXlXfoKVppOe7uI3XLRsNu
RAIDtczpubLbF5I57VmoXXLJ8zzZ6nj3bh6cL2rI2cXEtEMm3YleBVPNZarEHlM1zB02ccI7gPPZ
r2nS+xi3/NRWLQ8lkjNn4dSVfog0bZyUV2nWv5tCPEq85FevND/0LpxhcdN5zJXBamYXV2EpPQYn
WtltZ3XiX7d4A7tsiZU+3HqLAbC1+dAI9/g2dSjYxZToSDxwfE9M7fy4zE2of2zyW4AQ+D0mK0gZ
Yf/+5ywd6txHm7ypHOh0KjWKl1Af/ZMJg3mDDsj0RxwMV7VDaLqJ63ovR9V/nVzl8BsuSCbplYvd
ZOm2bT1U13539HJUfrRloExuawOJGNC2K3sRHagXnzVs6/wDh4gXaUlcTNek+RjRG+3LNIJ5WD06
ZJwy6/6ht8aXD4ZtMqSaMGwNU+dINuhN0Or2AmNnueOL0SQtiTiaZGyxn3WqN2nJBWlGSiMzRtky
qy3a8Lo84zFCnoEuyK9nyIjlGY+f8njG46csz4Cc4pyn0vyPmmvBm5e6n21AEFdc4cK3qIJgP/Vz
tZPOCKzsGZsQfJGWXokpIDULahuvEvI45a7nNJqP/TKiRv2OjBmwXOmtwqJ5rhbTw9/T4YbsGwt6
4MLSTqutb+XhX8hEUHfCfvyLGmsmRepWvRXKVHLs8iZARuX8xJeRSqyXaV/jef7mkTI8mUiBVD+a
AJJhSrXbcL66hUl6y/WnPyqDKv48Jbiso3nazjFqYvOAVA9xR/GJp015VpEF4SONZoBm+PlOMGFp
DO/T0DSccwVjRh7sH23pd+3BWwu2zMyD19B04g1oltFa+VU2nqYyeDH9gi9OH/W84kr/mX+D+nlw
Uk7KtW2s06aOftiexXu/t78qWKnu06ErDllshV84yV5lQAu4f81JGPsxLHcw7gmOTgtDxeXPdO1C
DMoQx3K2qevVX9x4/jpMrfOzM+xjbBbNN0fppo2/DNXsbD5Pnf9hqGiF/nMoS2Z06sh9FHwoL27R
llvVL7X3ARJEorXxT9cxAljHXf6G+Nywd/05OsIyMl9A6KCEtAwpE3eVhs74PZ+tlO3PEN7YCIbk
it4bM8/X1HEA61l98YfShN4Zse7xNVPd8hpWypPFyv8qIQU7hk3p2NHu7wn5Fgie+iS9IBeRlimA
nxe9mnOCGy1lRfXVOEi3adg554/v96mKp4Ugq7Cpkc6gRVOloUa9Q2U/OnSznoEq0OKnpu55JyRp
r17aBgXtJYb5Q2/eu1UPH8jKy7ExbiKFdyEf4dDozX2PqOivMVGmquz2Kj5Sj4nyY5QeaQ4Fo50Q
YbqLq6rQhckwHe0pQbZ80DiXL9mlpDXLTZXbw1bxF9RhrrJfdYGX+1WQP/klBoKxV7TPKD6FfF28
DscnmhNspmdEcvQ9qq6Ar6X5uyPB61qBS4OT5zJsiQdqhC5tBvMkdl0IiSofoEvuWCd50n1c34Bu
bHIXcH3feemumlz/pKmzf+pQhYIFv7TRTb8Oad2wO/kdi4zq10AZLeM+dFdUDpWtdD0uhW+o1tpr
knz5AqVwciJ29mXiqDhf65Z7sgO9Ty4hTDKfD/melz3W86QwSESw0K8nPQagqxjOVe4izfZRYZo/
PeKpOcA7D3ljXFtcildZmo17O8mNeRMvQU2b7lOk9aFjUNxwZXn+sJceeeLQcRKyC+rYJM9ihFHW
WTF2+L+H4/UeSXNjuLeBeOROd52WvlRGS59ceiCM9Mm8R9Sdu5Lzordt3RTBU8WiyIpV/GurVAHC
QDujgJEEcA75YD9QIljKS1tR+09lPdqLvYz6qqIwdC5G53sTIvyx5qAxgRtt2n08bCSTI/kb/ELd
vYEr00qSPqX4qaEI8jS1XXuWIe2S+7G61t1neah+kHOVpyxj2zL9NRYS+5l/i3cd26TBAcxOTvLL
6Nag3ajkHOPGV18lNFgwzlh1TNiF/LoDGimvJpZUiV36TxIKHAAlLpDW1WMWZdg/G/Nn3s4UcPTU
f6mb8N1rJ/UbyQ1/Yw02KmZTV7xn8eeiD7RvfaPxTm0gJ2E6qX0jyYHYYlq95WM5X7TIaNcy2zcK
6iRw5W552j2NLmoMw+qOliNXywczcNwTR2hlpS3cFmiUv5ris/hoSu9jsJgyOhEeiGk9Q8YsZ2Of
pa1KaboD8Q137LtiNltWQv8/Sjwhbj7n72UQIBoypFTfkt46jqikrIsZoMTMWeXUj1Z9jRJ4xkFv
OW92WjSrRPfin0gGrByzMP+KY+3ZGZTqW6552rrC5gpClaPuHQ9tfMdq4OM7QXdi5VOOQWq2/75L
wOud+jpQjv//cWyXit2AzBRu3Vr9ggoy7L4fo4A6Wz9dGmFZjlf2+wY7/qCxDMSrUCoG83W6F73u
16Z1Lx2Wxx/wTNZv9pOW+JdymfE40N7xUEtHyoqz81Jv+Wv5ZfgZ3uIu1APrrzTEUJUK93cLbeJ1
b3XVa1tE9k4NreYMWTa/5JWS7TRyW59m37VWqkmGaZnugH3eUnHKd6oN6eMnruqvNn4UxexZRzv3
JwO/0XyXInC5SikE3Njd1chqL/jipUr2uGhD9yloHcD3S7xMTX+Xeaa7dgJQHhZQvvum/NGU7b40
qySMriI78Gh+6KUIfZXdv/T2hfrXLy5s4yjUu53M87e5a3onJ4XGcpDbdGkP04gGhdz6Wez+GhWg
m3NKSg5LsTG/DJiR5JC2iQ1W6J8Abdi7Yhg+OcOMeMNyMceETb7cqqb7K/joltigGN/0stUx8vh7
WmtHsPTNALPFml3JCR0QfEu9uT2PSWs/VUoKBXy0sj8jh0OCWpk3z9F/AMPVnlxTQQLShXRmQ060
AbMSHAaObkFiu7t6LPUnicnFmoOba3Mmt6qS7009KvrNtl9kVPt7KErEEIfN+Y/HbOlsLYfyYmW/
Fl1NgvRv2FfS4qGSJ+3lDjeT5jIiw9a5LRC/gacFAnS5yGnzfvD005xCWh/vJPYYkpdUxlaPNtLQ
8L1g8mxlYIUINiXiyUMSzAcX6aaFedJVmIZuXmTbIfFrZOWTePtwqwY74j3183zKy1w5oysEISfG
se9gaoEJzZLX738yHJwGwXCHfllWq2GBb8vlQ/vDrXQ5hV6cxkX2aQS24w3DpjD9+MfiI9ErQFMs
Fzwl1gcVrNSkOWKInO9HTdfezL7/KSMcB0YQYvHvOYiUbV4WOpnPvLs5mqasNZ2tvmIpANOcNF/D
cSsvkNvrr3ayODzB0DIG7bQ4aG2k+f+OiqARvCOV+mtUtEjJyijqctUFzLE8S8L+YGkn3EZCBPV5
9GNU1T2n0NiOSTTErwoAK6wOtPCHmwPAsamus0eN5hMKIu22T1rre/1ZDZLoh2EkyAPrhnsy500d
cdqHfgstzok7+HoL804ukdJCzE4Vb/uIkWODobeMlhgSveASZWDcp/7WLxJnPxb+5/9V2zzvVaDe
PvzDh6653CHkGlzvCunR/1B2XstxI9uafpUd+3oQA28m5sxF+aIpOons1g1CTanhvcfTz4cFtkqt
s6cj5gZCrswEiyIKyFzrNxWaMTImXlBF3RDUtway6Yg7pcYATIj8dHhwlvw0MHPy06ZkqSUQSho7
KsGxYzTp7DCgReNeMtbJkrxeJzi6BqU21nVg1FWu3yEieFT6Tj1ptT4BqV3S5QhEkSPvQJ2hlVSj
0Vhb9gl2GeubcfqNF1F8nlGX3AcqAoVeleAV1ubpBT3Y8TI2HjkKoz+GA/L3ohkikiDX2FWrpLX8
j3EyRAZfx0lMBktsYpNA9m8Bi13HXK9/vVY8YGNYZq1OMRH9IiGGCYdsTrR41+ZQtKUpHSt5rNJV
9T764zrUrPxsM1pBdugmtrvQvmL71sWIY+MrVru3gQjfSkzO5KDil9Uc5NSINL5+1+GBnhf1Rro0
L0y7RVLtO8uU6hAulXM5JFIpl1NE6Jg+LZpuID4/8dKo8Hxl4E9j6sZnzHW6nMkUOfsxb53CJuDj
xzjZ+F6MvDrYBXL/yq2MKJZzs+AP5BaX0NrrrKjb5caHQeHcZBCf1vt+7eeL1ZCFx6/GMdrmtu9J
APx8OtrGUxl5+VFHM+hWxhhhVuh3cqqFdnYTjNHMYmNyao//lTBrNnWvh3dD1KKu8+PMZR2sQKU7
/xKPZcZ13HVu7HHfVsOSSvxxles4JSDniBzL38Qq8hkpkEW8Qk2bLjrEiuMd9EZ5Ln4IWvykdYFe
FMPZCI7bXt6QId+I3a8MnQ6DqFty3ys3Rwg6iQAvOw2/jAHA616CLnYU+w/1dqjr5bZRoBm0QZ+f
pFCJWqF1DA28SaQ5FFN6TyLyD2vOUEAv/fgTe0LpkoNSaW/eMJv30pJrRb7ySXU1Y9/1sfJmV8U2
Bmn+BdZ0fBgnC/9O8JgYUehHyKbWJlo2nWE8g+mN2Y3y0FIvEuuXLakCEmKHI/Kwj2Q3Oi+70Yzd
aIJgLy7ly2a37LQO8CyjZd7049Ieb3AsCayzPmrmgxz4BexN2ffcKEvM0SrzYW4D68Hzzb3pVWgQ
/BibIrNx25rj7TUkZ0ZKCszpOyyfl7FAZEqMs6x+BwsPiCSIL32LDtyEYQr7Ojm0cWDd5aXWsyPW
o43IwVOl7k8GwGQyAtjS9ZmW7WJ7nM7SjE3vbeyy4DFy4uZVKW7CvCvfajfrQN45VfTFdiNyjRna
zFNCMbc3ejDtXsdKzWwd3rccpjr+c4hS40ZaEi8nb5vkLru4ZRJqgM6FjMO+sawWPzEd9kqoFcia
LdNlAjXj8RDpyC7KDLftKVomocXWP+3D6lzn6INt8HvGLH05rG0DPrmlwCAHUpmnO+lZT5M5LFhh
V+bBqsJvCcaSbFKWWMSgg1nmOm8ttCUAASzZV1F7DXSr2jUx4mnX2NXtQPRhZUi1DJntjHvMHZ9D
smc3sQsLVSS9wSV+BqeSvgTFHN5lmBgi5Yg+94946iCz9R/iqGyFd2GbXMoxQFXNgazbufpexGCv
ArGNVFalbXq+hpsa7z0FBHxwvI6U2T6L8B3kAZdckMpeWjiZHrhJvd2aOd8bZoKxFY0e2AZULFLz
D4mJTk8vIj+1D7bXnPQ7u670XVxO5g02Au9F4JVfQ6tcT+K/Tn50LSf4fVVfJaJb+RfL+VL6w327
IBTTum4fl5agGfO/tX70ZdAztz7/T+cVqGDk458K6vj4kC7KXkWMGu0Um78JliFybTw285OoLcY6
kotAa7p6YZD7KWD9H+KKf4VljIyWAaT7ZfQ4DORP//sFZGQzgk9wivzPOplZuZpQEF2zTE9qX+LC
oU3TrZyZRkDvOgZ3iVTZSrjJE/NUDAp0FYbrTCZTkuK2it3exwV/miiDrofr1SUGwQ4x0uy3yW/r
mwg10J0U09pIB2RYIaHd4dH4oqvlvcTDMVPACCUhtwg1N9Nw7hofIXx2//2ltkfq+Es8Cfp6Z8xV
e4NQsvLbNwkaIZ+YIvcRZfgY4iILW9bSWFlY7EMWUMtboX+WcD5BCUmgP6+/r3zQ9ReT0/W/5fqL
rP81GsL9W8fgF5JBPcpMe61q8k02REO7mQezvjPixtUOhld9VqZaPbph1NylJbsTG+V81vkHVFCs
F9yRrRfV8JwN6BnrjEu3+TLVENRzxy630ttGEBy6ck9C3/bqLYJUCIDfTQiM32mWb259v7G2taGi
Gvyj49pM82BuNjirzCcn0G4C/IztbZlPwe0/nbqI5oNmHuJiA85/vpm7vYTsJS5ncgk5q3SET9Ho
RBpoRpP7g//SRAcQdMqdVBqlAhkZvX1GS/yLaQ5ssaSjN1xkJ4PS2K/BIokfzbK9hJAHo2qHQu8m
j3d5hk/TjBSGuQkRbn6I5/EPfvXg3Ixp+lAtB4uv0oOm1ugpWIvl/NJ0WgusdoGPyT4BzEehwqEG
PMUGrsCm//7LZMoKNpgc9B4TAPwb6ZXLVKO3lU8gIVI2Z/Qs1DvD08Nbo7AXGwvtsR8Lzd+4vrnr
FD+8tNJM8zndlkmZHovMVx9NRBAfkZCywDKy8+uXeTI5zV3/gpzOR0jmlmX7NXWG8kaGycEl/7GH
R6LtrjHqqeunACWzcKa817Gp0er1jPwYL1WbGt2EtPwiUQxXfkQNWy++JCq6vhLtymgZO+u98oR1
eb1pCgRemnHQv5R9fd86AViGAuF+3GSz730ECgEUqv+ad3q5i2NXeYjs3sPrrqtvwlp17hy9BneB
88CLXMlsWFGmfVo1EYhZkNThUjJJsKk5mIqbfmJ7ky7WMNa3tpi3eTdbXweFlYKXxeNDs4juRnH/
RzuyUaxtHUVU0wbFZ0TlU1p0iB9FKFwtBUFcV5B2W0ZI88cIacmkITHUXZNHjw2mKOujoVT8V7Od
sye+fsNTlITro0Fv8UaoI9U6yEZ5LO1XM6vypwh46C+jUK6ycD/CfSGLU1Zjy7M8zIJnLckbtFpo
SchYHusUT5673q9/imc9CljNgNnAsJgKTlNgD7vB7sZ79IXHey9DwzWPbBKeKE7ucRkaQwz2nKcu
MIp1f3LdgPy0IYkzC9ck2Yysp1mymLVQ1t54OMdvJrjvj7VL3k6FQLcXGVEz6eFq865ddEbNuksQ
SQjnI66q4z43NOs0LFrd8fhVG0fjLXJn48butQIAFH5yoc07xE3akgKi5jxFJgCfxU+uTSxQAoPy
ybDBVxjkiZ4SfVHycUkBalngP6n8yqvuaYpCkT9/Q3ThY2TspR8jURYCvmqSdRTMCQ4Vbqt+a+ad
TrrhfuU9rBQH7XWwm/weLzWYEcKEWPkP2mvoRzkuKDjkIbp3L5gC1fwSF0714Ir2bOlWvCdYbx1X
iILSBRZ4qyVvt2rVxrFyRO4TFIZnp3fCXgKPjzsVyYvnyEy1c2YP8wFGWfZGsubOLi32nOLUhaoB
ecGieMsgFN9B6FCfuRGKu75w3gIhxGPGYm2RR2iO0mtb6vz8TU7lQMK2AkGVONu+SShdJGr1RpoG
JmSt3MUmgItNMsz5Fteeee8pSXHpvc7ZDmq/CGtQ681J5DzCdgwvmmFGW1n7Je380aFT7bgMrJ23
Zm1GmMIuerJFhfp+7msvVGrKDTLUzrd2IOlfpO0fCgy6bR9lVCCD0DwX2lwcI9Z6O1iZ807Lh+HW
VMdyJ48XM6me9MBwXiTesr8h6UPB+UccjOU9ymL1u2um+VtZ9Ep+bh2KVI7a5veApRFOW+T8yMTl
92MNDkzKBv20sRCOuQAU8W8VlreC4/oV7rV0Bi6s84UIc0V6RYNX3qAokaFwtR8WbpXaUJI1cq/E
CDWPT2OZ2qfGaOAFIz2Hhgy1npfaL5H3Gkbt4ri2fV8alEaVFvIvRoxHqyu6N+ws+mONBtJy7zSv
jgGktZjzR3AHw6af0mIHt90Eqm5rb1r13sxq+XvlNdYpC8aJKh5NA00lEsbuU7GISNV+X220MQIM
vsxuIoSJLKgwH6TdCBIKFJXutGZZVSv/aK+kXx7fH+2fxuuG2p30bDC2Y1tOCELGYDGApO96He05
pyuCQ+LU9mHCcPPViDXKELyJz9JLjiFBuT237qXXic2T0SflczY4NkLbJxkE6cp51KrqQVqGHU1g
qkOqfsv1s74mx5qivZvDi+gsp8O2wcte1HcAqv1LvxzMHHlLHZ2qozT72p1BZhdfpCVT3CZ6c0w1
wEWN8UCY+mOMzOIuKjzjhPsXVdClDlcZBfSJJKy2Uq+TmNThBs8GsoBG/DWuKKF2WFKgqy2jjJXe
PAF4u4yVUJ76YG6ric0//+dbkPOfq3ycMGYFz4DHcLw27QhPKCoHI4j83L9YZfMqJQgqlP7FVcpX
KVe4oedJn1QrrGWkw0hBH/2HectVZKRfQFy1qI8dIjU7yvJRFo2+gmK9Y4fxnSwzQz8Mjl4+jjvp
ZVWaPs7G26BjKbxoLsuhRNb63teG4zXhZ6PHJ6E134cXhIeVeX/0aw8Fm6RIT6levPkLMy0NzeHU
t2MMChLemhUCIW9CrSbzSROC7N5sov5Tbkb9o4WlRBX9zuLH/+4O3xOgG98yBbelcLbKF+zwjEME
jv2WDRBKb4G1OFekzatvl+9ePM07N7CbLbLgBfBV3FtjXbOPjojOgB//W1v606W/S3W+whV0kb/o
r3PdFxsh5FVh1zzjocLTp5zuJVQrBfKKsf4iBD45BEvllTQkurALz289/H9OKkOKjaOwcdXwwStm
Pk4WO/u46dyzK3oHeue2uw+Gbg+I++DEHru7oq0ArkzKZwsOteR/bdc2z6jqTLtmYs2CGUM0v9Yh
6MCUxNBO5E9Enm4V3uunHTVa3JZtwzrCpH+xzcK5jxaBLjmDN+XctxUP/7Bsp/0vHTJkoM6Cf5Oz
k1ae4VKXjoiEpJNp70Pk2fZCoBB/Yc88IDjSgPCBb6GV2qmhXHijYZg2ba4QsTH3z15QRjcC+pql
V04FSkYaAHD/+Lfe9QpLj8yTSw1OrO5NbF9Z7Tu8pFQFLL9T9Zl+Z/TvIy93ROTJfLKyYDFvyOmS
KG21AilANhkNoE1t0wTQw7N+0nfrzSTt0TP0XQGAWz1e+9ebaUj6yyp4kY0e3BMNIY+gb5XbeNbU
Q5eYwbOK9yhcXKP5fTDc51hUo/n/SwpL/dN3+t9VpIl/S8McfncdBU8p9nnHcXCG02jp7/PYvbSC
pGrsBnMRmuv30Ip167bTh5eoVLZzq686AisedOT/a8Pfkmer7LNcJY4uONeuG641liZYtrDaqREY
NwBfBs2nYRzVt27H89N4o1in45mRd0BKPOMNE1z1EBmNcZDe2sVmywwtYCNWB0bbLNFU6LwI5TgT
u4HFbtrUpvDWbnGOlb++xPo6jjeGDUxemobqfAyRphzkKkegxMNJm9VEPdah/WX2xuID9cpvopH/
SrZVko27KkXICo3qNjgKCVwO155rTM4GoYjLqdZhkIDYMTSmSLvRB+cch3CxHNf4rivqXVLZwbc8
AQIDgxOkWfJHnyr6F7vK0Rjo8+T3OoAKP7egxrQGqBGMsfg18JHyG0lsfxpK3dvaXQpVU2e5kabs
qOaQx2JWjhfNs7ILBTDKr3Vgfk1795hmC5oPIn7U1erX3mNdrmeN/QxwaTxUfODbYuIZb9eUhMXy
rFW65Kzo40n0yCQkh2xxD7qaoq1jFzMhGTeYRnbu0+QkmmYSqpTpNRzcHupM179MUGW7BNtpb7F2
hPCU7P3QByWwNGGUxw9p2N/4lBEQ3gI1TSlZIXea2f0Len712deWovJypZIsCPtEY3H5APKq/QC6
XiGvQeXo1SYGg3cw3fz3K+xVzn4al3BftYhvzK9kTIxlh+ehUlnnSvgkW7qkRy4Pvhq3w7IjlJiO
cKXuzuGThLhRkRjMePVJ54Sg+h0E21ckVfNPkZPPpJ3gzfcR7ytXx812Ys0ifKgcZ5YtGInqbHhq
9ikC/3ocZyPbKeqgHPTKLraFEngFvK9Iu0Ni9+DPQXCzxvy0fsn7wXhwNqVhFgj/ZBYWGjblwGUN
Zxvan3lVDKAbjflxsKzvEqZa5vGUdvSzkRfhp76qjr/YEFuRBtMmmOHwLnVrOSCH01/GMMEW1/oI
STwrA/3Q1Ua65Y/fA1FbLGocckZ3IgO2umu5ao3DDGm2raiEBVbEU9zO802HuAP1c5j1ZVHfd7MT
PPIUDB/r5WAWkbc1LcAF0iEx6Y3A1qsLumMZL5ewA5UHhAGO/5drJIX6x1h42lkmSqehD5+R5DNO
Wg8Tp3Bx8JO6zHrILGQxFgkNOSR24wAscc7XkJxdaz/SHCz9z9p/hjKcn9YdnhYm8zEPRnezIsy1
cYoec3NnYzTW7NGIQQByGd07zfHDstNgAwPuOrdehiawX6Lwt7bxh2eJpPkwgq5ohpP0BeWU3yil
SyI8AGG57qHAPs+HK+QjjyZu/2tboB4/gUPaJn+l6BQcr0P0EbtlrG/SsxjioQNpAUV/QcwWvZqg
CLDkC9U76ct9Z9xN5dwcpTdyUa2Pwgm5XYDjnxRLrS5TpK1T60mrN1mzYKHHwNyiI5FTvFk8WWxy
GufMTb6H6GI0e1I5APJj5X79P8Q4c5/OaJvWhWZTfwaok4J5fCyDsr7EsNavcB6Jq/wmcNAY66EK
8tNYMiE/jfUXc9zr2Kkc/wTiDfwYiSmjuMDFHo/KpBQsD0npan723gRj9VibcfcMjvJBwlEdf4wS
3IM+lz+PMvQHCYdUKXxE73Zh1RjI+ozeje7jQcry1gA/UTZbMt7ll6Ax77IE4762H3aGrsTvYeHO
fDmi8FOWdO4eL8JiW0+oS6Jm2z7bqDaew85rFquJ5lkOIy9XVh29eoQzgtdq7EKMRPn6MV7Q7J1t
m2u9zY7ZiMfmPJ+k6Cb1M6nBdQBXR/S7ruHZ9AP8kfs3GXSNF5GT7jXMq3bXjh4L7r+KmlXjQ4gr
C3fng6rYooCEAeKAx8J6pkXTBYfY59RCLvcal06dfcitz20emosDg8TkELtwRjtH/5O9bfeQOyAV
SxtWF3mmt1Ht51vSM8kWD47yrRrRBbWVCLMNuyneYMi5Gyc1szvpDWbz4GlT/NSlaHJau7Twk72k
aOYh/GaFlX8W/odwSmbYlwfL8azteke6gWLfw9tYJ8iQdMR5WUG2GLNjzKRy23fu5SxSCvd+CDT0
m+LZvZ+WMxIP7s+9sflKvinYYlJv/oYSyU78bnzWqrugHt27Uav0B9cncy9081HBGLDWks+DixuG
37TWIQCivbX71jmDozO3gdL4Rz/gBclrob0bsFKWd6u8M6No/owSXX4vLWPxX9ZGeIXyfjUWd2Y+
gfTJwcXwCniWuJoMCen32gqPfd4ZT+1ysF0vxyBbtc/BzBt022TmXQPc935tesqZMqD/KGOtgpeH
bw0HmV4A7XyayzC4tbTxj4/h0eJnTdpyq3Ut2wNyUtNeq5GN9qfl6qniq1v5BDLbrvq3ydAxoFhK
lBkJsq3TlsH+Wp2UmuS1eR3iOgmJT+kBakMlQOqdrtZou2mu9CXJ1hvVW5gOT6wRyEjX0w0m2uWf
s9Z+bcsRDaTK9JHlT0xEwMoFq4AfZ2RXGeVXCCV5bpTPUHyrbdk5oKS84k6bhxqnQdK8Nosq6zhP
zq8V7Wkool0S8BCU79T1AHflE9vE6kZC8k11Av43Df+bRCjwIGIY1Jj66bNXbCRYO8pu8HzEsIwR
1lU++96pT+t7Y9FBRM616jfr6dptYErZcz+gCrIMh0FOlS5GMTsonfDBmMN6oyilfjQQcHwY0Okz
N/OEolVsKLjHLcF14HJmUP29UfT86afBctpYCD3OSXt/Heu4inVqXOezQJoEwhRngbsdqDlvc4E8
IfAV30q3HFZYkyCcrnN+gkVdh69BuaYMzxrku/nFvuIg/M2WfXxE1hcF3/GbuuzyYzQuEWki13AZ
sQ+RjnVc8tc4t5qjk6GO34Yf8sAtN8u9RuH8XomMbyaQxqN0xqItLKdTpKd3baturmN/me+EWF5Z
ZY5b2I8LT3F41mwo3I3TKw84mMgz6spP68Jq3JSWX56uHQ2ri2MJbmEjsc7x5ocquZd7vYBNgp3X
9OxTobVujFqhqXXPNe7NxdEOc+3u3//6n//nf7+P/yv4XjwWKS/8/F95lz0WiNc3//Vv2/r3v8o1
fP72X/+2dM9lO+NYuo6almuaukr/+9dnFHIYrf0PQNFjEQV5egO2O9tbUQKFzuVLvuRGJYMumXMD
hi7pav1lxOml0dPxk87b+4xrmLvHZn3+KgfKle6eFIV2jvN6+uRZNfI6C6VV01IU/svpovngw+th
RBrXjNWvqJ8+j2Onn/RktuGzDdAabtDPM28QtLstHfJ62JdbxiXHJ3yDNb1/sHNV0bH6y4M71CEP
lLQpI+GOu2bogtHHLqCCAa7lUQ9WYmlGKXJLKk4RTmHFW1IRMY4VHJIJfXRgZekRuEOyxqIpurcV
7n8ZUVSzfRlxPr5OAkGaneRCaYrz/D//NVz9738NQ1U9pNnJ1liuZWj8Pf7+10gTg7QLuIubNAHn
M1lB/Zi6dU3BUGt2uO2We4nJAf8I7b5s4jWEjhysrQ74tW428Y6KK/ouaTU8wKfp1wOGHDlY0YL3
LsBqxF3ScACl3GnHKRqaaN821Td0e3cfMh+l27gXpR2DbaiSXUYUC3rjtU2hgQrWHDQP9XImHXpF
fkBibu4AROhavPUkuM4urVZHMeCYWoYPFZkN47rFzFHMmIuPDafS8q5PNeNjw4lcYAzqqL6RoTJp
Mhs2nWFn3MgrEE5Fc75eco1xybT27EdpySW7YowP0kTPL35AsWjds8p15ZJgpY31x8glPV3x0Xhj
06vzBTr985/aUI1f/taa5zh85UgTGxbIcfWXb56iuAZmY3l4ikpVuxlTl7x9gzuEnqIBjIOBu2vD
CTyPX5Cuk/bUpTbcmBd9iq1LZ5YY5jX4526RtKr3a9uLlObOQ9jNibq/xtQNf4UxRi/XyEvnEoL+
PtVaNpBJT7xPk5d8wSZvfjfm7BMmSt7nCZGyg6F0/XmuAvuJZz3PMLdT34O2hRsQNr/7IZXCmYzk
LVY6PsIPDcad8zC/IzfXDlP0bvu2t83qLr/o/ojTOPc7FBurhlIIyc/kpyVBY288a1Ae5yRPEaVH
2sP00hekUYMbAzLcgxzUmnRDmCcN4qSzC4cW+pbEpHfUo+7QdUawrfu+XWwPmRcWZCPwtbtfY/m4
MC97XT8Hw9jvkiGJePunaFz7ekseilsffjpqOHLQySk0Nttaac3OMN7b1nh7Fby2kM7DX5mn93qR
0aXM3LCI2F8vYhVoYABBiNcLp1VVncmBZbgJxhrJQZwOeLxrlJFirbxkKb5EQ6KX2J5U5aVcYi1s
dF5zrv09bKP4tI6WHrON33ynAxYic5cZMk2aMHIflAEgn4TWi8ipVjhnrW8NiCoGF5aYXMXTjdfC
jo5WH8e3/QxgYfxx0O0CSQMU5cESU0b/pUOaYdDCoqmAFUtTZlzHmbZinDN0a3+JX5sdSmeOh5vZ
f5o+2BOssQwApExwOn3ehSGStVeal1o7O1cJs9sAOVoK5UIQW2hjS4e/dFxDK6nMus9ctpDqF6XI
xq9dVFmbpinHB81Mzfu6cvutdMzZfEGcPv/sWHN1jts0QU+uzL4inCn9GMR3G600TiqiIxeSkO3F
GR0OgN/3Jqj8rbU0XQARJiL0lLRVgBMHKwBZvpM5apU/GHhln03X1bWNDLciduSgnJbLSWDt86va
Ppt2+7gOkmvgRZAfYHO6Gxndw98+sTEm+09GN34p+5OjY7xXdvpdQ44ZJX/XfEoMBIS0aG3EZO3v
jS49S1e3DLJ7vnwU+jLcz2hKzGT/RWkRNrI0pcNcFJ3x0khJbTNOYjrZD1zsh3y9nly01AKWaQtk
Z/npMnaIQaoF7VNtzBZIZGO+LwOEp2wgIBNZy1DRUXPooNrhNztjYRtXxkPvq8aDnFWZOW9s3Z2O
EbJ0NlAQuj21ODSTY96tMUeJ27uUBbx0rrGhoUAB6RbYkPwA6WqsUYdEjPuDNH/6KSnJkTGpb8bl
B0s8mwd4o/3iy+YB2FniZTGRD+zDb2sMeOf9P78idNf75RWhq67r4dfmWB6nprUsF35anPG81x2S
WMYR448F8ZXaWnoYG7Mrf/PP8VgNN8hw+Y+mghhpO1TZu6mqxwpro99qk1dJVcw/jyDVM/5WZpiY
5bXm8TyggF71IxrsbgMXeGHlzWHbbaVXRKeld+5gClu5avw02HNQ9OWr9ejOSntooiHiTeRCAU+m
cnnGuujHVKP+FC+H0QAQFePVfZJYGNWv0VDrt6Nr/5FA57xB0lh/Wg+qcsSBPb5IS4bLmVxHS1o6
GIHgjv3IKre81Ratd8MLu3ozx2hFV4q2vBNRfW8mleB6urSDFAbNf+xBpdGb9Z8HLOPlyvNyeZkk
TTmTmDQ71p573w+wrPnxE1DK4D370w/7f13L0ocnSgjq8Xq99dMtE37+8Nffowjz5tQa2u31Y61T
rkPkc6VZfNYzIH6xZ/v3bJOMzag52e8uXnRb2DbDLYhE53XyQJKzsEddZhoP2kJNEZWln7SXVtUl
nnAoBC9bvOsBWT9jO1luxZ4fIot0XC8xeqhTHH7psfoG/80ucLYd/P5HuzfeUbXwz5Ne4voGCabG
KEtXt46yuMDNZko+Kms3yP71Rev+Rk6kPE2xOh5QrEK4q/+edIqzht0hyXd2ZfvHTBuMfjNnCU6+
4ah4d9FQFYd+IX9IM15icraOtMvSv2s16oWdXZu38mZpnApx+VA7ru8Z4RtbnQ6MPNL17/6kjh89
y4tGxkSW0WzrzkKyj3XX0Wgd/FaNOH2zXefYTYX51fYcd4vtYXCPlW7wWMVkhUvfMr76sEwH1G9e
WmvEEgGrvL3E+ZYG3VB/tTDB2odVbp1Tw0w+JUqGX+Ic7Oea8hDb4IWYnmCVpwZdA0YDqbQ16PLN
uu3RvJEYzurmpTV8tk5TpHobHoUN7EyC0l3FHhgTD1j+xlz/GaMuOZa14t+6RhPfJFVBbqJXayp9
eX0AYpo88cAvd+A+ms9FlxnYQ+jJFzurXsEsYfYxpjts/sbbMcQftVMU7WLnOvXysWAp56n6ZY1l
bEk30dCfY57+t21XfXTUy5mZYyIPuZG7T8ZJUOZRSXoPIlxHqi4MLnF8Jw61AUriqm+FFz2G6wZm
VjlIExgjFKW6iI4zz+uLONeGvKnPfhz0ysuamNc8swXS0zwKWHJMlHqXxHlzazDl0xIX5JLE46Z4
/OdHveZ6y9bup404aTDNVh1AfZrFZsCyf9n6qUORsknv9cPYUSj2gfudtbYJqAiBKLIpWn9FyGrX
9HH63bbi74nZdp9jM4SVXWUI8hWpdu+Clt8p7jT8Nqf5hTfit3lmOYKeYLubKOe84csR7VFXzU7S
NB32USHFDfKe9Bqhuctx/nsptUF7NkHUSzhszOrOHGwTGTv+quWYzedm+hJonf1Zc8f+sYsMxLrV
8g3jVf9sDMhExEvGN1RK3JZSNTlJb9lHb7ry0iEY9yIuiJry0I5D+CyRtipRLR65sxGQywvKKGun
OlbZKQzAeHt6mgAm/eswluNbxRf76CaoGgSlG6+dBtptfHd+tKVbpuE6gnCtETj7yiqsjal58yX3
GnPbuGHxeZiybJvNlvtKTkFHOzmdMSEBF1JiufNFaYd3FSDhH0WmvnSYqX7jwXEbqn70J+i1g66O
MXoIDmA41mXxJgaQN6rZa6um9Qa/juHNRYIOSmr3HDiF8oyg1VnCWCqEgJeVV9Vq7vq+H4qjZc+o
HPiZdl5i+dyTCNURgNpYSZGw2zkqpea/o19O/jWd4yeIZd4pRsH5pLqkitzKUNG16JAG15ADz/7b
UHfM4o2tmeDcl/GwE34Z74TQ5eXSOmSikx62H5f+21DUjKxPQee+R3Ot3oVZN+1VAG6fldz4s/Aq
+7s1vOJ4kX8rOjJ2caqmL1Cm+k05R5/H0CD75ejemaVg8qmwUGWMZgO4mZmmn3q8aC4gxh9UExMu
7ELDU6ME5WMJnG6rg7w7NmMHKUIZ7pbU1a20HC2crE1Z9nd21hpHapu/p6mivgJO/WrhzP3dxurL
rUPzPa8LNtp1F72YceUeOjVzbsICNzDLBpqUL5OwvfrqLJOAFm7KcfiYNAS9vUtb9IQFpJAgi4kM
fH6/tmDVnb1wxmt1AT78fYSeYGwVKdXjZCgai9P+fgXf/Wiu2LywLWGqgPNVEfYGf17qSn8pIq18
MilGacdO6TP4QJXDd0O1H3ykY297J7uTUGr0NSWItJn2YES8bdQpNlkODjI4d7hD0yxFJHNIG2cz
KHVwo3cwqCF8P8kGd3CLG9UKKJ4sIUWBIB7y8Llufs0AHbfGpSR8naRNnrmvg87YSUxt010yGki4
N929avrWg74c5KzSW5vvXmNsyVNpp1GDISFPgqgN2ESPDg7QZR2+uHpYPRkR6pjLs0IOqZ1qO88j
wyoTArcqn3zEa64j5BpZUVj7PoPN5mmfXLTrbqrRxvJGmm2bPfRj89Bwi3ZbL9x3lZV8kj7TTj53
aMtcpOXUSOfjBHZufa167OLS36tBpe3yoUUZF50hXhRk2s9ru81/t+bEfZxMJQbXY863cW/9vvZd
50pvilHA83W+xABoTQ/o+2xUSDzTxJp4KPjIMTzj5zaJqmOLidvNPBuLCw+16Ryr0re5sl7lBkVJ
fav+mJQZavXsp6Dv0QR7qPQsu9ilgjq3bz7LIXPjYjcrOctzq6svWpcmr6HLlgwLgpdmrMJXsNfd
lLxmoaK+DFq7ZYOYvObB1D7NmN/JBBWcwIPNewICHwLDiGjhdV8iKTgjciTNklzzbV0m36Q1LiMG
q8hQIamC29iiboaX8qF1QZmOqMY/kXWMtxgqOu9WfJZn15ijum7UVv+cz7pylKF2Z4fr0KIo3Xdv
PnUtDPr/S9l5LbetbGn4iVCFHG5BMEsUKVmy5BuUI2Ij56efDy0fy3vP1Kmamy50AimKRHev9Qcz
dJ7aVaoQ1n4MNd7t95KlVQA9AoSv9e+i87L3oyrQTvp78DoXfan7nLP6uRk4sAvyJm+GEWYbHsF4
viVV88SZ+SrbFW0at41bQMcGq/uGcSt6qelWLUskOVGb2tRz3HydSuWAMbf+q8YWEDcI62ub1Ypf
TLXzOHnNvLOmVD87K1Csn/D/S6L8kIRWfpDHLdMNh4BsjTjIwxgEozGYmvl3b04uOihICcAq17Ng
LvBthF1rPE+FyA7KNPxd9dZqo7r6c2l1v3s/qnJuha/MU1mxOI6xy65HkDGxYxiCGFO8JUO9j+px
/gE+/ecc5s6n0IvtXVKWJA6aBmxLT4ZTIJbwLR1/ypF6jqzkUpIvKFAm2nstu//GrOoTQTssxfuk
21RrVbZF4HHfr/57W0VafIk4srLLsPFfB4Grohcb7Zf10rXsejMWE9by7RSTQM2Te3klCwFsZ+vM
nR6o4yoDoaNooRbl61hjkohX6LDtKq18dcCa+GlNCliIJnkxDDSG12ERuminvB3czTBnb5xcOuVp
rCttZ6Etz/HFmr50CdkGBUzQRa/UEsUfOqTQtwoOEq065XcHFIDal2LfsuNjhuzwLGI6iyluMQH4
RwikRzZn7kXWQrhGhzAa0o2sykJpuxe2ji8zj3m/icUvKYnMA9K8SG6hLEY3BlTeJ8eP9jbJrqUD
gkJVTGWrqI7+CaWq0s9Vm7BjMGtl+NOyQuEng+l+UpVh2hrJzhSlffUGz0QKKVZe8eN51PrR+eVN
P2qs1X7Ytpv7DZ/VszI5OJy5xIBLw5qOOjZ20A37kyUKcZ9EscueVCyvcOPu3tH2YwW6rMw+41BV
b7TEPhlxhYhEWRXfl6E8dDOoHFaw+8ocQbmY2Xidqzz8Mmia6ofY6T6XOCAHM/uRq5hgOOid/rlF
z+cqi2ao8YTI62bz0SavFgwVFgGc+aN9snptWwBXDeo/82WvmZxxmBkfMLlOPR/2hLfyyH12+/pG
UyoUiTwv/ybU0TijBbo8hgm0cMUk4mbYy6NsUieUvy09GnayKjvqRPd7vPyu2jqsSVv7YJkETVoj
HpAL5jkkeiCHVapeVc5nZy8EbpkCWfsWf4qtYviWTIkVKIbrnOOprq6jiZrsCIXrmzra91Noq6cm
b+udmYZ41Eht0fdL+G3poZmRyvqXKYu0Z/lQLH3vljKm7zKkRh5lh0gpzj0ykNsCKN69EtfOZs7R
Yliyak0V/amDPgU25ID5r4F4+MIjR9GXdvoZbWXsSXPvsfBm9anF3oG1L/2MWmZ07wxYGMmqk2nk
a9u83RZzkX3GV5wkPHRe3LEYrBvGFwwzhwfZ6VjkyCeF3U0a3woYXr6KEepz0aoTPGClvGZszvbz
pOPfWmj5CTEO9ZAPFc4XqW1tNXXuHsUSq7gziunzoIJUVee2+q6YxSGdHALSeU6KqBpXqUXxoM9a
9dUW+eRPcWI+J61SBmM5ONfF8mAOjKN6tyyo8I6RGx/5z/X3ackmHiq8fUtj29lMhnes+7pFHj1u
7yKhkixZrz4KJ3TqHZqNtd96A+5yGLx1ZHfSIhg4b6n7gf3ue73q1RII4zpINtZ5WQTN2siJobtr
m/xTpFZ8NqHqPKqxZz8OiJslYuQgQ7r/cXGM4ZxZ2S9Zk0XXNhYsLYCPcnxaJN0lNPL38YpSOo8j
xqrQ7KZkD2kbLQq3mk5tWs+BWqvlqVDN4dVqD9nKCWstvTx6U1dsB8kcK5OvSFAWNycV5aabrHkX
4sfkc3Yo37SJ/V5vwwycYF2+JjhXrc0LQvj4xaJT9l5Vu1/REA7XYVEMnkrND2Jc1ZvdC7KbbToc
o64t3wZrCyhbfS2MBvlqWEiBbG7CTvjm4Gjk7dX5Vmbja9aruIdP7njnIpC9XeJBOwiO4q9hiBcO
Sfhnfl4YdmbEgO16sV5HxxWB7iDBi8CC/Toj2uBGJQ5Kanl2IbIhUEZzG8Jc6k0YK0kGvWgqlHwb
YrLxMrHYv1Toi93spcaFnCZC6+mdztnKl1V3CdNDEZfR+4SkTVB+Z+k/yF45ziY7tCdm1YHRXl6T
OJ7O6aTz/VqLrC78IurLK2kv52b3mEbG6Kt/DKgaUElOBXvwoy0khrmb3UEEeUYWa6PBPULIExSi
vIscCLv9V4ny40nWZHtsNkGh49fWmWYeGLE9FkEYlSO8Nxupe7jM2nbO89E3bX0qsJ4KhzutIOqw
Q0X5oFnLhDsVbYsWzsr7pZwTphClZI+8m7waAZ2mghNM4k79NRLQk2clHr8YliAIXRfxJRq18Fpo
Js7Ba4eT8CVzNAVSRxsPN6JKvwwkub64ouo3eqhk941bKbcm0b+932iV0FXFEy6deewul6GA2OCk
eB2IZSI3BOJO9+VlWnUvK0D4+FdbpAjrpLsRajHMRa9msgM8oOPAcnQzkNMiY3B3XgO3UUqgahi7
aa2IH6R+6p8m1XKiB6ut2ptsV4meylGyabFajfQ6RCfEb0q2463m6+0CH8LNq6dGtfKzoSPY7Dpa
CrDJKl80xUL9UQ52CCbD4u82TtxnFVKzOlKVYrjKXlE5ERqJdbaNja58EnGaP5rm4/tQ8PLfknn8
jDZh9f7Kwmj6i5lgQ7G+sLxDU1a/38z7DbVEvL8ZWZVFmTZ/vaEmj9oDhAyMvNeXlHf655vqnf4u
6qL7JfayK1L0+TVVTTYPhLPAfkNj+tPetxqJaBFWu48Ol2T6JSlJ/q3DZHueqyl8eXfFk/BIrHUd
qwY4yBxiqILOEfdEvR9L2EoAJxq2ncSDkoPshWkWPmA9C129O5fF2JzI42JZhRfp1kJbzDyKupm2
cRoTAQbLGoRlnOykFposJrJnQY0dxl9tuafhH4Bf6K6MbSCFmGg05tTsOqNpX+xOf6qdKPlhJho4
36QguoKbh2C7c/LcNLkClmZfvY4Y+YOqUv2utUSkLb3rHzydIAfp3GSX2LryUqbGtUlHhOkt97NF
VPJ5wPpnZ4um2emJca2RSoYEW+GfjR/Pa5FYV1Row5+N0eyUopu+jjb8OZ0txU3L63A/52I+yklp
iOl2ri/La84k6VY8dNUO9tb81yRhJOF+XCcVaGo9jIkKdXyd9OeVnBnVgKCbzfwNCShtqysZWnw6
v/Ua+gxuFpn4PkbIe/7XETMjkCT7v+8BPzz/joTv+z3gnweLHeX3Yf025Yq4ykKH5X2tIQoHJTTl
rdAy12XN6OMHhqVLz35fjhOx8DYOAlNZSua2n9zALLv8RclF4heKpv1M85MoTOOXpbmfO6sMP1uL
it6LCVJZA6R30JR6OMrZzp/Z3jpbVXP9z2zPhU43E/bg8Yfvcm87vuTNFlUCdnsx8qsWWctFdsgw
djWpfGdxNZFQOqVPrW3skILtJAVOf2wTFDUzfRdbbXZQtS57c91neWRpJjYwZbHSRGYne7P/bv7H
aHmOkaPTUbP9sa3f+qizzCPP0+KuWwuzXIVKPYc9aVuuNG+PA1PE44P9XZY/amlr7Ml+WPt6PaEu
WvndUXmCD+agPyMq+VdNp5bBBwRDxkl3HSlrcdNP3wvlyeMoAm5Eq549VIcWzhCfoyjTMXOby/dq
P+bZlmTBdJC96EiRLx9BHqHZ/KT3xX7QPftzYmjzCTE2ct55StxysrXNuL5fSeCX3H1ZqF3SHTrN
QMZPW8XfK8MmQ7fWP5j+elW0aPSwe7WiPiV8mFsEuLwUonuJ0r5lPskme55LvylFdQZsYD2pYsBw
4J8TYD8Go3Sqt+IGybw2C+oS2XczVpe7KIwHmNzIlcrvdSeeRiO3vgKeXYIOe1y0hNrhwheAFSMW
bzh8rfBtCHmELaANGt60kyFLHZ2FGy5MfjpXrJgfva6qJ1sb8tdeI/3DSaqf9n1nVK91P34C1tbc
JqEqN9cJr5NZVa9gjkmCKYq1laN0jkf+AOvu0poZPEG0JM7jbASy0y4s5ag6Lmin9Y5ZrpAAINFz
lr3OzeNmp1pbhxMlPFXkSN+Lms1T4X/UtdL+3dPAHPfheYoth3/n9DGvaGOXiNB00QsER1FWto8o
hDePAyegmyceQ3R/HmVLDpvoUDhlupFV2bHEUQg/PNEPsk0WRbmDjI8xTQb/XLj9vBlFXUabBZXT
I4YolQ+qPLnJYnQRaxmL+iF1oyoiStSOD7rO5ktWUaMud0D/yo1qtlZgJBZaJXpiTn5aed29LOqy
6O+XNQkJVuuHbAqrpbv/a5wTpsm5rAFar2PlkJxYzjGFHJ2WmnvipLigEp2F7kkW7p+rf/fI4bE9
5xtURhHOWgfKNnn1PnpOemMfoe5rRGVyhhKXnOXV/1X9f7V56YA0hWOlwcf9YIhDNYVYoIh5vJcF
IYnxvlwh5hWYSp6z7vaj0/szTLbNKjajOWAWOV7OhF2D/LS8VMc6vRMIA8qxcupoRX/w9eTUje1k
NBpAYVO9i4wlDICqYJydQPuy20TtfScZEPFTdI1rOYD4YPQ+wKxJTf8WtCrC7p6DjXhMVCW7me1j
hIp4hpSfKo6haqu+bqJqnrLuV5gA7pO5NbZu78SviFWTq248lLEJpH7GxLblh/naRFp6V+prsDKu
ktehBBuoAtA4ymrYT3e5gsZEDyT0NmbakyU68dKaIP8mIKIFeRm7AWglqxYWuLYf9sorapzaUbY5
ozs+wBVjsFEdFdIcZ1mT7RDOxMXAB1TaXiZJHZ+XCbFsWe0b1w0q1bUObFQNUpDqJw9I8rXE46B0
1ECbc/fSDyVSmhgfhQhMtI8NjiWEh6DWBAnir/qqkPsXKUrYhnq+Zc3wuR8UCxbpGD0uaggVoAMW
70aPRZJHj9h7xkiAix+yf1wH1X2W7wYXVrUcITvi9OJptyp1nolYVldXH6OXcnqSnBUdq91Lq5Y5
0V0SmrPalYcZW5ytrHprIAIchPVOcFlv4dgq3AKIP1u8F8vA7E3tVcmm990Teg/AKufh69Qa9cZK
lvIWTpFCmr2bjoluJA/Zn0l4Wb9PKsFmyEkGYZ2Cnde6AMgVQ6BuqHuxuMmakYPB6SCpkQ9lTbFc
6LWqmYMsXCfItqJJ/powgy3ucD/M7ntTPHdR+l2s8oNNFg4bG2TkfWT21o1Q1o+q1ucvSF9jI6qg
vjG0pnrrY+OnHK93WrOJDNJbC06bt9rF/Fx2xComntXUTvdaUlWriVoMPyY07+PC9XaatBdbi2KK
ECnuyTOuzmIf7bLaWuU4IJJRdAFeZBhu/3NMAkIXbagRVrctXJR8uZ/AofL4myo2udq3eele1MkU
r/1or3Ejdsq1hqK5O4zqUSSKuEROzCFPS8Nn0UOddBe3/dmpbJBN89c/ZzuNGb/Pjm3z79lDFzU+
p445kEEYbIbKS4J7xQVWnb5RMIsMhn6AWC7DMXUX21uAPN87dAg3cx06D8jnQNMW0L3ZMJFSN2LW
ab2tPnmTdZkx1wPVRTh2ae7y2NPemnXi0i0kAh3n98S4n4erl3JsnVyvPJf4SG8ayWaP55h3gtTO
SAj6+L73k2yKta1f2973h3zC71XZid+wd4zMdNzaxRY4snO17QZYRYr350etdwNg5e41m0R7Q9Ot
vdEyG/3ndkyqB6C46QNnC+EbUTO/EppD0cQeOeit1T7EdJDI+5McFpZkDUvTRIgYN5FNhCCmhKhZ
gs82NubxTqZBjH9WZS/+SOPdlBXRVjd6VgBhvsxqlT2T72VnCVr8kBVp/KkqjO/SQlxMy4tR678H
6IoNeS8xtooVtbeaXNZ17p7sBkX2j5YhfnqX85D91GRXq/Xh3hhnxXcTh+E2gaFkiItDvn4Sljr8
bquSqjjIavhnnGzTE5XoVX1BiNt9TPr8NFYkv2UNkxzl0EwJS2CH3PrGGt23JRTiTvbqTlshk6UT
zrWHGc4MO+dBnbWjrMqNtKzGDr0fVdlb2Lt3zIth6Fcr1sHx8zJnpwHZvGL5ZZO8ir1GOYuoOxCp
7VZ5lppHdRofKhaZQ2KH0ydPK7/0cYykYu6+FZ23fJID1DFOUJCBBcIx731AroVvtTv+HiDvEI96
5q8uhHf/e9Sk1PGBU+fv2zi8joE66/c/t/kYIN9IK5ovuiGqJ05W9q5pFashVruEZ7wZOJnpFngN
m+3XWTZmk76rCqs+/qtddsq292myHrr6filQSN33QtNumgBcDtFa8Y2pdd4qD2qX0HGW9QaMwNha
vo6E5P87QEhXPfdfVB3T8TzNgaFjWJBEVFt3/4kGBbdV2LZWWUfWuuUQY86wbDxNFKeW08f8fpnz
byBnsrYSOB2OFawaTe+jnYm5w1abau9TG4drbmQBIaDaJsE92uKuKO/aqSp8MlLeJ4E7IhFD69Q7
WGJshA+2y/0kRyZLcnY0jE31dWDbuQVKG9A2ZSfiehaZKdc8yCq5E2VLUErZysHJhLWLG7lvDpq+
G2gN9ifLnjm6dETZZdWwSHvBedrVQ0OKcR2h8Wa7Ms6xwaaWFNkLHlHlRdawR483iW6mp76f4SQS
Kj+ZkTcdJwJbQYyc7qEfQSl5aVkHfERoaXRoEomGdbtcUu+9V488G9ZfXx3l4KUyNpqL6VqJXtmx
75bueUB0PbCTSpBwpuqpWGPzvnJIvKJ7Bp8R7eKxR5h67dXzPtyVYqw591BVDCXcT1E2BammJjDy
0Mwk6pfeO2vBXjm9X2zVO81eH8gaMmm/2+WwjzYOh8D8Mo4TrlP+7Eu1vJeFnZTV+9VHm6bp1ylx
nMNHEwEnPMzWQrYhFQmnh2cQAYx/dMheZQ4TlC2S5kQYwzq+t4WIj3oR8NbFyp4SON73RR6FgL5h
Eu+MFGi8bPyr56M+QpT3HDuCzca8j+L9DoZYxZ/N/qpN+u/epXSRM4pwHdEXoT7O6CjVZvkoKxkP
u/0cm/NGVtV1QG7X3zXMP86ySebdSiu7WaszimwqUKoIIEmSdF/bui6Or+VQBRVfMKKdDzZ0ibso
HsdHwlGA4gV8ElmVRWbqoIsaJzmiHjo+2jYHOiFwVF4nyAJZLWSXWMvRf6IN8s/4mCTVT2tacBBf
m3RsoS81romyJu8zIfywdZy03Mo2xGUIEVeWtxPlcu8gcHQvkqp/jBuruUM84lnWKlcF5oU9NvxY
hLlkmywQizoOyABcZK2DnHv2suabHC+bsDMBt984L0Y2kjRS3fbLYP5Qxt54nZRowfMPwK2AXc23
XYfnXLvqc+5MRjBpehz0rvhiNaVywku22DtlNm0K0VcI0MX9Rlu0azKyU1CMhWhZ16hvg5bca67w
nhI8r3D3Wb6CAW/3DQw4XmRctiiZDIdpamOEGwrsH6fuRAwB55spPahFZN9HVpjuJzbVeCwNzqXx
jOeyQYvB7ThieLwJT2vzY4t31dYbYQyOjdjXttneKcU9riViPW55A6YHGu9otA9anu4yo8oOaW2l
wMhz1Dii2a/mBRpKEds3NcT12lCV6VTECRlJV3upnan7ikQzz5fKVC+VUluAaiL2QW4V7U2n0bbd
lJsPoHI31axHj7JAJEE9LoAcuPl/2kBaZtumshogmP9pGz2c5WMlD484ucfvc6PWIMSQ51c5TAXK
dkd2++FjklorI8+esEcH+T+TMsiXG01z0r1sm1Eduwtj7zyYYDR8o53rEylRzG9kvVyRF7IuC1sB
KhvNuG6jKJf776WOWdxJQwLilCmDpm5lXR/M6iSvoJwzdFn7WzlLtv6eqlaTHwryP3IlkotUlIZo
y6+FbPuofrT9a1wq1zLZ/X750f9xC36szu8F7/1SiAFhOgg1uKeeprb7XSQRFhzZWqSOFee+rMtu
2SivPto+OrKkQbzoo/vft/iY/Xskeuf7GmbfJqwTf4ws96YgH/qU5MMRlYgfwAeXB3XAH8YcIj1o
AfkATxfh05KLyleI4vy0zJ9VNAF6GLGZ5Ske33gOmofKayuYYLF5G0aBG2bSZT8K95AaWvqzFtOA
1lUonpSuavellptHQ8l1CJpo9bkAfb+msxMsKvZplgdEPULQILDQhjwbS5U/4y50tHCXeIvzIdm5
UQPqb8RCjQnki6M0etZ6fpl9m37ryAM+64PYOqYwSHfm3Vu2ZNupN5XnsV3qQ6JYfjc549nGh+WM
CH9+bsytLrr56OXFmnIl4kGgsggMu/EOll4ckyU1jn2E0AMYsvpc2cbrCnqQD/Z0jTu6HASD8JnV
c94Lu0M5TdGSt7QhYccH+pgm1SFGeexC2BQTFDPHkWmZ90U1pntXLMGsdO22FmtivOoQNwJctjei
SCUBBmKa7012nBUEeRxosYgauDle6Omj0mj9wZzZ4YQpgX4w2PY3xPYPaUkyPp7i8a7PgGKyrmyE
giWYNjs/lyi9mZ5ikkNIN+aYPecIVnzliLVNI7f1CUvnl7KKxkuIrOQG7Tzla+kq5zDpixcbbeFD
gY7ffnE4wg8A2byGvLqb9N8rMAn+5DbDDaqme8zndNqloaa8gDi4gP+v7yBlF4EIC3ODY0lzBgCf
v6rzlqegtlkEXxh047zAiiH41nq5b+upOOcuyWynLh84K2LF3EX5ptUNM9BIJT0MmukFExqknl0F
Y2sb+z4xvYutq6/g/tCg6JBUrDErOaakyzZxpP9w7Ck7ITAGBc18cnmMOVlZnIYUPLVSqSumLqqO
pWG4aIEmNSGmSj3YijiZY61tWrvyvSTvAk8v6qBEMvni2El+stnQQfvwla72PdUGNza54ee+RvSz
E57zlB4T9pXIhBHnbzw2J5Yg3JsA/VRdYz+n87PR18VTcbTG5DZ0NgbbyNrgLQA+JybutLOzhq38
orjbRrALm/UHDIqVU2i0ZHfEBLRvJf4JxJNSLyX8qTZ3fTrddDuFSX1TcMXyZzEnPO6z/g4CSxSm
x/Bnn87arsVN9CSL2mvyYMY+by7d1EccpzvVFRrvtfCQ7yqyg6WYu8bMdXtrZ3W/qQb7TWWAo2MF
NMZP7IS6Xa1P5UkWupdU71eyqlR2efLWQlYjHG55jP8Z/a/unAgdOf/RNzhTnprVJ5Cj3Vy819ui
/BZb35za4nsQOxv86fRTKXL9tJixxRGd/W0OzbCrQh/A8hfcpLB65ykCKBgLYchE3rKRl6Cen209
rnZxNRmnMbWNkzND04Q0MoF/O4ZZ4vllPBAhGTEAS4WyTyxS7L7ncoeyqTZp2rPqN2CIaxchahw4
ZgfZHA9Z6A3PeIBGPN6NlDT1JG72qPL9Vn1Vn7Nj09iFtply8eIIB0uz9R3ASrM9tTrO3XNdFdPJ
i8bppKyFpwZ5HaO7WA7FKVwLudbIK1RwYkg8hDB9O1K0YBxRP1PTsT8RBMIEbr0arOF71ZSfcOCw
/VrN+ATqdYklKmftZ1YEjOMavuZjuFuS7IJ0uXJqVvNHWYQJsiJKbhL2z1D3a+ejlfCHyf+fZtYv
FmjebUeY5TTOS3FiA9Qr+XBq9cI8mhYAD1sTnNEcsnmD0RdbU+1RQ0FW9FR64otRtta2UNOZZEbZ
4aJSFy+R5jUnfqXw7PhgzUk52ylGnv0MXchz9vIPi1Em2xSVAP+R6MspqbvlZHUoRhE+RzvMrU7E
K+oTe3l376QJG5JCPWWrj5xoqv79Y/p9Iz4meZUX9fB+laH3fOwMzn0hMh7A8XWxiUoXDKnaLLvW
tm5GKdDMizxE9JW4PcnCVev21GdQs7DsAFsJScOvytKHmN6eRBJ+we3p1tTgAauo7japrgWg0M5u
0/tq6J41azpFiXhMa1BoBjiQ4xA1p7ogLK851ltjK+F9Og3LpkuLW5mKCVcT7Ruq8Yidt+NZkK5F
DT5CFtMuXNgeiMvaQBIytXusszYKbJsdUVPl7S5BVnoDT5fMa20ipgVuEvDiy6yHYofESxogDtBs
IwtPCiUZI05+sISVih+cme+K0P2aKQTALbt7mstqCqYqcpnihZtG12PfXrp8F3Oyh8A1PsUO2dVp
HkChrwGwNbmaWTaG6Q7iUuDq8EF1Vt5+6vjzqg/RWfpWwzphh1wOaCuOVQE/KriAbmMdwCKru9br
2BxYbrONvZhFQtwAfeKRqY6wo6PJOkBAevCiQGmqCHYLvwktLKY9ekMGLz3pqMbx96TxQrxz0vyI
Jz7GwTp/Zc9ehiiTCK95FiHPmnvKPkry65Ra3cG1uzs7VOxzFlfHlDXrlITJvhdpx0c5OMgcYKGa
YyXmY8clts1SLltoInidKdElS0S1yZpG3fJstbfYUgPzcvIXfCHVrZ1CLkqVGlejCUWDJM63o6dj
WI/k4jZzoxdhwp4bSfxETjddWOwe+A015yLGetoZ7tZl1Yd0/6aihBckpHQ2hWuAHWHXHbiqQ7ZS
074MLlT5rmviE8DtjdXYM7bILRo1Q5Jtnb7rAy+qL02cHIvYACHgmQ8YxEIWKj0Tlk2ub9wWKHmf
t3t+n+gTt+VNLysYCk275Z+1HGxXWPvcHrbTqLewYMzGJ4nEl1rYZytO+L8qafq4GHzldOO4EDzc
cZi4rLv/uzZBOy2fp/KoGQNHg0ElV8luPFtmoPs9Cz2Zjc1YIW1ooZZ1ztXkVzr3Aqz+qpw0oFBN
XBZTQRNnNRX5IKC6eJ5mLH7e+BBls+NbyoJSBOj3u7y/tgvWXmrF39/N2Q+rqout5irGvWLh+ksE
5pdnpmhn5c0zh6nz0upod1uQlkdXfUhTxBIqb9nrindv5nG5ybTOO1kakPdKQ0cmS91dhqr5pfPu
p0iL0JGOkyenmEKOP7l1cJXBCYghWVB+umtqumj6cT7Tbc87aQlq5/EayPbC8B5KNUYchMgudd0o
D4uFXxbQXr2s55OS98secvWXstR032VbfB3H5zLP8XIYcZtmw6dt2UeNm6ax7uw8tg4I2qPyqjXf
p5ntCmIc4ZnV6JLmVn2Ypwdk8yzfgqq9bywnPdu5Sno8vne8oQ0KMsPNULkP8YTrhNF06b4bQSQZ
xOD9NMyc+3pReeovvQ3D2tSw+WJHNQ7CDSJP6JuuNypfAwC3myrPRyPNeYRxpIGSL4PBE866cFuQ
+J16Uw/4L0U1RpaEtpC4BbMH8Qq50d5a31R6iYfiSsIFncEobJEkQfE18/ieCJvUpJIlEak+x972
ywmtNP58iMVL7cYbZYGfj1Bk4esuYTnNHIKl8l7mTGeJRgBuHy3VDnvMLzp0ryBcSNcmGqjQskry
h3ICawgeehOpU8frFcD8C6vajDFwBKQ/s81I6GYzj850GoV21aO+2QmW5wfhFbAqLBhDLALxNYrK
Z0wt75C7u/SEly8ox86Yi5Hoq8Zd6A7ezbSGfT6z/tSiNra2qiIlWifiYVZmw/emfv172IoWtT3v
GrV8Avjfbl2j7oNS6b9mheh2tlvh+CRAXBgR3n5ZjEScYU6gAjk58Y/gsB8u6ghWqUTzrkpGaOJw
DTP3eSlN5ZOXKldw0mcdVfl7Qh/DTldTDkB2O160uNu5WaWd47XWd8l4sYUxXlQlsk42LizwnRmR
xKCdeUJschifi1AgKHn6JYkX/SJgrwUtckMbWeWhfZrmtMV0pJ3ArS/1a2SCr+6qun2tqnH0e6Pv
XyeY/L5nG8MrMd0B4GQ0vUas2T48RtiQnEj8BCGYV62Ye+AOJDe9JesBtA7Ga9vbkLX5Qr+amNIh
GdI4r8ClWh8BQfeV7QenH5jNwdRpCKCbxGYq0P6vnHf4RjWd9jltF0Cvhhl/Xm0EfCMUw0sVx2j+
oyfw3CQKwE7MT5u+frZhFm86tbM+xX1hILURVZ8SwVN5tsmbOV5YHKa2RQEILZRHKHCcAE0zAoFx
DzM4QbEOhLalAStbGkd/8Oyx3kU6bFDYiBjyJM1876WJuU/zbr4rnWY8mNhDn4my18fOabVTDywf
ZU+shV3AA/Cr3PCgzDn+eHaaH+axNk4dYMqtEPamTi3nCI/QCfBZ4C3BPkanpM23XaJyjE36Wz6r
+zJqxRWEdnPokIRb+R8W2kvFpybD1DFdqs8ldOcAkJC6KU18xwrzbCfmHc5iGqcg7fvQGi+gdn8V
tkLghc2/qtfHjP0DIGARTDVsiomDeB/zA1/i8XcxZMqp4L34xux6AZnTO8uLp33jzC8oFo6BFdrr
c28yd8mI0EuVi/rM6cRPC+gVmqNNhwKBsc2EDqDvGvq0mbH93fwPZ+fVHTfOpetfxLWYw23lXKVo
yTdctttmzmD89echSm11+5uZM+dcNJvYACipzCKBvd/gzFuJ2DL6vdlnj6b37jqq/pIr48+wY2du
cr+Gyq5VgvhapzmbCc9586EnLkrLal/cAOYXrHjAQ3W1iQNSukqtAztXDDbjjbh0Ue9uAi/XF449
YptK/rbTT1Dr0SCaxRhiN3nTwI+vKi/bWx65daPjgRplYbjJkA5FkjN6HCm3L7Q0fC2dBuLBwugn
8DbtoYwUbRcq0QMvrlVvxsNSG1EJ0tX6F9LLml0XYEPELxKyPW9zAcpNjaKFFZjWIZu0bj3lbY4H
e30MdSfZFr72RvQGa7xBOks8WYpySp10Y5XgJxUWgfeqTT/vGtPihQQAW0okIUkIuqRA803dpdFW
N9/1IjM2PB+fqy7Pl3oW9+eWG56yoxGsECrfOm2dHDMDoGpf9rAk7f5lSCt7G/i+wLqm+6o2BSkF
M1tPdsizb/C7c0RqwPYbFPdgva6p0r9nloAPZLQvgT9GIDwW6QTPr61RaVAi3kxKWa4LoTnr1OHF
X7VoMIT4wkDYWUPoCJ8bd1OlmEcWaudhb4Owk2deprKlrovCSxx6061gJW3H3Q9FR4JMcxOUKX2k
dGznKdO/Dw5JM2rhrDiH9v3BCVP3Lw9OWoyJAUhWiBN5cPAbLYHoNODp3U/eA5qO9kHo4896zI1t
0s8fSOTW19FB7W/ZRCQ90fW9Bl6kb/p8ag4NXoWA5pC77edcQVY1PakiUhRZvRSJPdRXVVe5wSOP
fUc5suXIS1zBAVS3exbC3XaU3bKnhvSEb2sTM14G7hf4R5+8ip6pBzPKxq3t/Eoqv953rULdpHaX
KjSUg4GzPe48UNO0UrV3GOQsS9jpyxJpVy2M7a0xrhOKWI9o3lxSNESXkWiBceVo0w6UH1+gruKR
08FZypN1L6CGK0nOwxK0EPmbrZLbzo8gpvaPRSkvgmJa2VNBDt/HaSNC5lklCbVIGoN9ftkfy1Cs
2q69UV4rF5hawkHVAJjaRvvQTpkBPKQ0IZKJdRjswwCdHCPFNXZMzAoZitkfMkuy9QgmCBm18LFI
eV+haabgDTx6tkCCyDLQ46v9le+Hz22G+qzuHETXaS9t+qyCykF5IagvbdH/NKn5brupineVGlI+
03i/TUCb8DdbQ9U0lsUAzEFRxovvIfFT1s1L5NdU5vxffp/nz6rffWN/1yJA3mzGwJ8VrfkulmVy
sbFy2WOSGyw9214j6fPOPhzt66yd1q3js9lt3K+4haa7ScHbxog7SkeGPy2yygkWWO9wX9WviWkH
7J+an3WP/ZQTT89WmWyS/K0qQvObX4mzXVfYWaB7m41fgiwrFmiOY205Fo84ZrUbJ3IejSH9UuS4
wEfNezJoL34rfuYp69Q2+KZG4y83qnNWFF5L5SAIqMtF6tHVUD6yon1TtVvVbqdvVYQum4/Br552
OKBWi0KQSlFyrdpolSHWsZXDw4/+ErisUbgqxLnvUKfM1DQGLFih5en1ay1qmpWiH6gjZAlOzZnl
/2pmbJblQCRA9lm9dS2ZN+7cyMEMOQWDiuovHGRWHx2QDW9yHPbW/ldV9MaqtEZ30WbT15QPBrt5
9iPtragMbzNkZXjzB9MCMXcpPHsVsXF+c5phb9m9vzAhzm3RP35R3Cy6zjTSbewrvKKEtyMd7W15
8X5TELUpVCPY575fPAZ18gO9x2Hhanjd64Zy/O7wgGD54BSHgFLfAml+7JS9Ll26Aw/4HavuZJ8k
5qV3WXkVpNSWBZaVpBRywLGqwVcCk4jKKPNVhA4aj382VBH4m81EymWl6iYSboU5XOSZIUi3OjDS
1L6AV+LXHRSeOnrAv3wfNKWzs21bWRZxqVyMgj/VwW/GwpaGWzg1LlU0WmfKUvmCBZLy6o0A5qw0
meb1kvJqTCp09cBOd7rVhDclLmKIpqGNTLGXaldg0Q15FY+0dhBP9doeBT8Jq3LxBJIALe+0PYnA
p8aTTAJpiwIk0ocNVpYAbe/Cs9rxFDanND25sQ2FByrrsnAm/wxnfyXsEM3bqo9/qhDFWK2H5P40
pEdxOotMCIUV7gfhSEGK/IWC50RsLSRYpw6y+jgmsJkko7nw3OrY4my1kMgeNSZR/TlY9somC8ql
FWP/lpLInQvDHdZDQZ2tIjXsN9nge1dbKz4OvY/eAaiVz7BuaJg+TiDHxDRJR/ePobWC8X08QltB
MR1d7lanVEimkAckfHT4DuNbgxw/pTX3OtbwEusRWYg5LEfZLksI/NHuo1y2WdepsdxH3erOMoyQ
1MXxqPwlcOSwgqwfpNZM26PvmibJkdUn+06nVvHSAiUrO6VyjQzNI0gX4SAkm/M1jETfQ9kPeVVb
zk0e9OxnhSnZFcVx3iEq/yYgBqLD54DMQWNxYtu1ZskFSMVM3WEbDlqAkMM8hcIqPmOITMgpeTmV
KztOKCTZ8RurqvGpFGN9UEm73KVdNf9co2r+1QnHZlOhM7zXrGDEI7Y7c+9N38JR7UkLqeY51xpx
dUTvLGQHJJI3t2zO7QCgY/RwlUibhPokAOet4sVfus4Lt1OsUiQaQEz6eZi/GlH9Js3/4ggU32R2
74XOUgsGcXtK/S88+ODjoCqwtO0WRmasdwnlALFJU9O5yN6gaOuzlTbnRPfbBDKRn2w1T8XZatZn
MJH8v4Diee5Ue6UAz3ysZuRUgYS1bElewdwa60R/lAyE3yM/MFb2ynSTcRUL44q6NGpcs6vF3cZi
sgTucBkSXaOu5buP4Nz/h/VFPNjRfvYTlA7koHXt492hHD+zZksK/Ul2wD8syDHCljreDcuLKYIO
fjfornrXOd11sjUnX4ZNbRw/ZIP/bqJXjceO7Wyaeuc4rnfzcSjYGPqkLb25KQ/Q1JLDWGQ/P0NB
hEwvvPElShymglILY3H2XTt1mQHW/Hvm0Kjhws1ba08l3b+pZP5vk0umDn/pciPHyQ6U/Vz2wqRh
vsUGJJAyzIaHJIv0cz91YpWRQV3pYR1fNU2Lr/JsiAyk8N2xWvzRMdpTfkqsdCPj/ZR05n1Iwx68
yoETyYuIumvNhd9NiG6qQUR6jct/HhRbFasS/siibYefUoE+HyZrXbpdg/ziLFc/6sOigoFzlr1V
6C9tR+mei6lRH9w2vkTzqIR8/yHoaoAxIHbZxXnjuoCfv6l65O2luZnISZ1GlsKab/Y6wygCx3rT
is6yyedz0lu1fZCtkdej3b9qaac9VMBGZLARdXGOG7QEpL8aG6J+bzRhsGqHWH0Nx7wjyUeFzXTt
H7qHPUnWdBX/oOBXEJrKnpNwzMDPoAaul5hl9aHxVhTgdeVY1Z3IJrWRu5FjLSP7mNrNpihyKlvL
j6ldZ92nxkORPTvCsikhO87mPpasCUT4miLkXDSunFZ7xpoguXrucC3mlldG2vOUrVGcj+6NLFdf
eESlF9nFoVkioFfv5WS9BVI19kJdy94oD5MDnEZlEbYw8QJShFfHaC591advWaaFwH+FyxciECfg
jPV6nIbuS8md5iLp8de/h9qu/jG0U93qj6H92F7QYK2SXRSWwOfaoLqBo7OBCxV/qbNnizWNwZo9
8LjvW4hg7S/E5IL3skP+KmdNs5KD5GQfE+kbHFf7ZpnpPybDMx33cljNPtTCK+VztrymDgN8IWdb
NRm7rkqUpT8AUmtQNd1pke/d3FBpl71Pfbma9K1NpvvnoBsXbyqi9xp1h5lb01xVzPYWeMdTR5ld
S9SuJzky9fpSNsdMiR4tbEBli+eI9dQl/YAB1gSPO1Ao4cZOOr0m6RXKWYNUolHtzEBNYa3qKDzL
IDQTWF1YZiwM3DLuA8faxLqtF7zDITkugjaPTnXvZc9Kn6prEQtlLZt5o8FXDkDB6PGQPSNG4z65
0B/mhhxglmTpqPedxrxpDpaKEw+sm+lNBCy8m9rUD/IFbUNxboT4wpukAogn9JvK7j7XJuUCYN94
ibv4lbeVAnOX1tyHaa1yifC13FcYhq+CxFrwn/+zmqZ3fdB8lvaGT3a/M3mDpephbKZwized+WiN
mHWkStv8MHjIaHlzKxtp2RoPN9NZBTx1k0Wur8Ke0iSFZtK12f1EQRUQcx5KIf8xRsW6bFMKD0cn
p1d3XUPqvZlZbphDqju1KrPV6OXl8f6jTHvWRcTPxiBJJD2KJjP4DmsuOMtQjirumnQJGL/5i6zb
UmLanmBhM2EmMD2i1oMZaTiLhouvkTbT4rMmP3mJCG6oyeKcVITN96F1EVIJ09fCat0tBXZrawuv
fM2z/ExOs/neOMAAclNxr01aVyfBBnlVmV57zDuoAJIog4VWt2u09LFrMzLkTvmrt/JdodfVL5V8
2b9P5jEyMnDSO9DFlQAZPAeH2lWGgPgeycMR3ZFxVZVI4AmVmkICRGwhb4Oxi+1V3IftXjb/PQz6
2cewoXnTI+9LL6w+XKtDgkGVMqEKNvTkShR2wLNqgkTxyzNHBM7K1FQkZ5B0WFE9qPcIx3uYm+b6
wx9n/HofMSPvy6PrhektUILNxL7rscl0/WVuNYZaPEIt0aGX63irtgBsQtY5CmbNpvPMosdCnhyE
TTGzL8J6PGUhuBuD+/UsXF/ZSTMdTcfnOkIAcsOrDoxKC9n2TEpoI013IhVF3URRjeScqyFWOQg8
jgsBv2zbjDx3UH6A+ZSXIgJkAaYPuIZQd0o/sNUJXUrsqDJnJ4Sj4gVlabscRzQk3RH4G2fywL5m
2NglaiPm79hn79DAaVTZkm1lrMQV+X4BY+jssxGdsLDWUSbpUYWIgugxm8rxKOydWQmyxXVPsRq8
c7fg64krtq77OBLk1gF4DSwPQvLQNchoAi+JL7U5jYfPsfJMnaZhNc5ve9kEyuTtWqfAaqBw/Yfc
aDZazwawnVsRFe8LlosUAmnJA4SVcm/YJMI+Y2CrcmQNOchZssMlZbNQ86xCk4S5SD+kV6fL125f
kOPqjCu/rvo4IbO1F+j5kr0q1GzZtC17rrpXUDittMfUROYHQZ6dkL0hDPF1piv4GbKNzZbz9RI9
7K4J8O1UcZDCap0TmNqrMkwOvIXceUg1BV5wEgFCmJuyY8Cilol+vLbSVsRLJfQ9XPtg2wfYhFPE
NH3kSszhJEd787Xsh5QN7v2SUR4ZS1gTyQaKqFII59KbHd8aK/nvW6x9AC+QS5HvjkgZo1NR4N63
TRQnXDUFohkNa8KVM6DUsHIQqaGuiLVYpvvV/TBkYslbtjt+xnsqAN2qLGdbSs8o+GgYLIqRgsbn
PN+snW2Z6V8/Q/Lsfpl4bZubsK6Dm9B/fu7PZAQz8/v2rG2C4JZlv1KpGjrl2FlYdoDJM+gNRax1
Da0fK+yVlXTGQD1xT87R32HqN5G313E4TUS1acwRIe+5mUQ+FjyRVl1KTQ++jO4GKwzjiwFr5oSg
d70dBaIeUrqLF/bz/UFwt5UOrEGgD+++ZIVun+6+dpY17rt0QOt4tjoHccB3n2zVSjOD6Gkidb2K
gz7bRjO3N6rN6IaTxzqSZF571mqBlfTRa1RxfPO5Q+XYNEX1pvOM9h8MR+BW3UYLIGlIhmMz0xzl
mTzIZ3udvWfB6KwVct2HQTP0s0hdBZ4VQppZFn6VvCUBVod1Wvcj6TsyA5FvP8bkzbZIxB1FE/ur
gKf7k4lQ5H4IgKolMwV6mIlrwljmwASfZIQ8fr602f3uUcA9REVgvJLQ64Nx+B4bA+Ko/H3nJkfM
p6ZYT1lupouwLnSC8R8DOjEpZzOgWqTWo3hs0J1Y5pZJ3jQIumSfXVroyNfJNdk8gkL4kZBQhvsR
fkVVsVyTc+qOkCnClTJg1OsjFsTqRKufQhb1O2+yKe2Omv0yttZjOQ3JyRXswWO9b66603azspi6
NWf3d3n4rzpkLLNQWaRCbm/c3ENf01DFIlTHeZtMU8bkmTwo46Se0sBUAZrnPO0pZr3GMx7dsf+2
p01UbamUUXSTnrZD14pD5IDmkiNkzMHsYWnNsHLF8d8D0xi/+l16qZuwf1aCLDrCWhtWEA6nr+gR
3+PuDBBJGuUj7jJezOPtOZ7N8Rj11H3mCKQsvCBeAAJzLiXiuq9m+gXSjPEl7CMLhQAEWZ1UgR+q
d3hNo863teamOngPahnk0ys5D3uFPTd0NGn+qFfBE1aJXop2UE3mXLQwFPegaTyAMcogAqq6rn2C
FDeR1SsRrLX0bwUe4o91kzn/iItMvccjlfl9By7dzm0MTTxviTeU+u4qWLfPq2u9F2Adg/5rZlSI
w+hFfzNbtduNdq3sMLTHdMyx+OkGKjGJHTdXEF72IXOtCyrHPQ55A7KlBsIHMkbhjQW00ZQoXagJ
FgxmqfxlcGeJZ8cQ1qPes0hrW3FnlwLMUI+jqsRLuT1NM7/e1FNr8lmxD6X0h/JcnmYn2XQyd6NZ
tXfGKv5J47t4akovXklfciQdWDlRks0TSkoIKFJoKvrgRS2cBzepou+qPsxuBYN11dIi+mCKwfAa
d4EujDWbIEx5HDzElmpqlgs0YZS9prrxozzU3slSDeBTdZE8tp5fHm2t+y67ZMhyxFzqgHIirbND
HeEcnE5DnjBDdpMx6cYNqea7plUu3BMkV7wEId5oGMlmoLLSn11KEaWKs+09NhVwBcIoOhQqvOcg
0ayHz7MpK91VOJTWQ8ASdoWtwHSIx+wSaVaGaIqH4LbuxCvI2fkt1pOPgwcloFQC+yLjsyTtUvdq
H8EuVqRRnGgPY4doQZga1cY3PeOLNwPj5yfO54g0GD5GGEVtfkmK4j5Cp8iyKBr12GU5aGvJGLf/
cWQn3W80L0uAMrfqCdOfxlHJWvk4t0/GGOyDtnuvJ8u4oKxpXuK8pAOn559Ix7S7KhLYPLjdT/Rh
unODPaOwDaVYp4rSLV12UagV6MhYziaNQsOQRMvQPoxrGGOOYdzw5zZv+nwYfcwT45LXsohwwkGv
COBMq9cwMhgnD5Go/E3umojBzDNkzFcGE+Z6fkhNHxgkchRsL31SvVt31iQk+8RvqzjKIhtV/yRj
UqJQyhaWzSDWpKbHpYzp+KyYmW1W35NOfHMjXPWUiM8jxeIgQDsMga/MX8mmQsWaZJTJs90KEaid
lOLQ6Jid1wjDLSE44GTZYJdzjXz80KXBJwULigJV5+7u3fWAxDtSfBn8bLjUureWawQl7pqHz9hn
1raYxzXdDCuVaVtcLj7an2sLOa8ra9x8VM29yWeX5ikXa5ycszk/yQqvN+FSlnyf5NNstMKr7JVj
w7A0d8IX6M4CUwCfQgG29OpTaMIFlodsbiYg8JYIYfarz47Bzpr7EK0bpnXXog7Q632LNNa4bn2v
fggThRLC/ZEZVhG144a1tIGp0wF4ev48FYa9gUPprIx5P05ZoTqPdfPezhv5Zj5k1bSwmqZEwY/x
oYbXAKikbay3CuwdcP8hwgS3aUo/zmQsnmPDHIt7q9gMQBB/VA2Y4MYbwoNVeeETNqLVCQD6e1YN
4ZNjiUtvqThc9z3PTByJx7NKoaHrlYBbzQcBCqt4U81be81xbaRWQnwC/t2UorBQ/J31OFDX9AR8
i05JFlQnuod2VhpmN4XYEiI7K9mM4Yo/IRlApSNFYG2myn84q5ugLjyRTi2OvnypLDBvKwpVWP/O
L2L5SsaPhm7q/j9ZejoL8mzfIm1yr5USJi8AnO7iCJZdYjI4Yo/mzf7aLYW/taVoVDtnrQT8L+6T
hNb+P00ag1w7dvX8B1YIvsi1ZQCUaC+bUvgVf5OPpuwNx381E4xw7oMTXQEZFcSvWW1Wq9JFMxEt
/vHNLppFGtXTq6pYDvwkcCfKEGUbU5uCfaawu/RKo34sBhI0mofyqokj8veCLSavGPw3Szihiols
nlU8eiMrA2/u8CCvKnjiyF9xQu/5gg/Dm/wNi25SL84EiRyKwgt64H/2jYwM6wE/xMihmGk1VF9K
SIlmmUPVl4v5PgwAuU+dupcaXHJMh+P2fxlz50KOHBJ2tth2PTjHcDVFGmrMWXUlx+FerbkKJc+S
iCR2HoPN+6MDh/VzizjJ8TNegDQ7mmO8y9DMkLlUmUG1jOaA4i5lhTltGycgy1D57ncyURvrbrsD
x2Ms5YRRabVrNhqHKU/KA4re/VJLE+TR7SDcW4qwnnJf1/bsW9CXo+D8VBS29YTSaalmFdJARHhv
f48B7gXoEnyPbIy7MJAJewRC1Sj3zhS403Ma99XKyamjCHn/C53PeF7L2mUVnalsIttFSy5lZVwk
6j0uQ4P8uv47JofJWb+vIcf2IKvuF0JGZw0O5wa6FuRulP/o2YYvBkvUFD774Mi9Oa0zE+OMeUTn
Gtd7TqzWxBpW2nCWh6ioh3MwH2ST3Pc2toCfD2BAFyYgckQQD2WTgUjpx/qhm5+HPii5sB9v5iy4
J8NE3MwZb2Lu/jtiVO4WcQbSxNCcWCFhaLS851/UsjR2DrTMhUzPyCyMPAyWD1Unbg/+6H3R+jE8
liYJvTzy7nYUsgqoO+nKpzh+ka8PeYigSaVW8xGSr57fE+/b1bnZ6M1B6DXAtEwZbkNdjTe9KaAH
gqnYyJjda+MN2gH0m0SwnZvH3cu2DsgaAwm4i15/H0a8I6KQBXulaviMRMWBfVW0ljmoOa61+Uc8
cdJoDcN6+vrv8TKescq/gZGLF0monkQamk9D0GlnZQQ3L7PetmKi0Oc56QkBOP1FZWF5T5rX1LAR
uxk2Mgs+VeS9FCzuRA6cUlQonq265gBYK7zcW5aY84I2muLKvBZyq/Tx/qhuVPGC6rH6gGQmPquf
Z2TCETav1gOulGQkx345DZr6FqX5uxbr8S+7e1fbdIZ4AJPL09j41usgONLBsp+btlBWBbYqF0UB
qzdMXjwjDQzqqUEFNr0DSOLCdP3FH5OwXyvs5NxME1C1TrNeQy/2N9hYQIqXTVxUVl7rNnvZa/YO
WsuZq5+rsrBeZ+x7mdXeY+eG+nOHcaKcBFI1u2aB9VXOgf80HdSya5cWvI2LF6LV6GT+ha1step6
3HIb3QcwL4OqQME9TuqrbMkDWn6k0eYZrjEcq7hTDp9xc8h0CtLgJGqw8haw8U00O81XkeVd5VmA
+0w0sun7jFvCcHZ4g8YLGQMe6l21+SAvUrk1tYwgupGeHiuWgTP2REnT3afUcKYek9FVj4OrVVv0
/N/q2kWoa+zN+hQrKZSKTmnrUxt49+6kpyi5kjEzhrC7CUBzrMaxK5EPWfW6ah5axScRGXdqcryf
pvNp33nJUZ7Jg9UDaV7e28Ew8Q2eB92juBNoTm0e/Mnm1528YzXX9uU7BBgcZkrRw39G7q+c8lcX
jfHDiF1luGSwbMm3yv9lukKxfhclAoOGpg6vXoogbTxRuZXNWtFCkop0QKIpD7EJLsecrGBHWWQx
ZQjZ51OPA/B9bpE0gIb0afs5TXakKrqUdpgtsVMdAKKrw00ejJDsc49ClJifE59xqw32FD+cU6DM
iI8gQCHyc6ocLKc6cfIqZ43zo0ie/Z7qUMFBQi1BJ1JOdYU27gu+cSzrPIOUuOJQNYjj/b2paMXV
x7lHtiyhmY/85ghKeWpAkbU0H4v5gGtCW7JKl6NcoHM4IIT6UvbJUSD4nqAIuCfZUtGgP6p6C4Rx
ni1nJdb4K4MhSerB3PdSZq924OYJZIykfBIpyfQJ/SjZJyOYVUAD+v8Zn3a9D8M2GnYOgJ213ffW
Rp/92GzfHSG1lP9sfvbKwbJXnQe78+DP3s+52uzlprg6eKTKsDbWJPSXP+Z+Nj9/bhiAlK50ZxvP
2eoqVdkDCm3RyHS0Mzr5RgiolkVvjhnQfP/UeI17dmc5BTO2rAPWYsnCkMnq0qviJfI7465HfffB
dL4bRp7vNJeKlFSM1MavaBwpb20S/DMchd9azAbfPkdLNcog/PbHaBkeum8wL/z7aDN0jTUahtzR
s85z7BZf4Og8VqU3qxNF1UsAP0CG7TbRz8i+VgvRluUXsOHOdvS9BuuhtviiZKG9vF8j++rUODyb
iFrFSGlwtwsTpoUlzPiCXQeOEb1mvZgTq1bE7oufVvokVT5zTX/pgrB+q6KEfHfZJzeFDOyuJiG8
d37P1n7Ptssh/+kOT3lamL/m2TFiZG9xQJpxKp3klkFb2/Wd8zE70KA5+qJ80qwevxw/BMPo+MO7
o2HCZOrqzwbWHo9a9PIHTKMmrfb+4kn2VUE39E0MGB31KkCf3qKI0ZDoumhmrmxRQfcOwgST5cTG
tA1NQ1xVtlmrRiTpczJ+8YCZLWJNxH+hIrAA9Kp8cyIlWM1Zz0ve6eYRE8N2nZRh8Wa64ug2PnBD
zKrQqBqekbQptxVe2LCXsROJQRMAhUzivQ3MmppdGR7jBDuSGemUapFzAxOs34ZDhP8cGkieIKyX
z6EzFcd7DFnebjk1fFlk732mia5J0SMeksh51QC7yA7Qs1TOrhKZXwNP+yVP8FO7n4BJ+aWpqvF1
Pvlfj5mnT/Osf13nP6f/HqOO2bozwuDR8p0OdbXwTYt79sxoVD437LKQ8I4fZctOYAnFjp0fTD3O
n8kgs2yALrZy/aE7AzhPVkaCRdPsyVi4XfvkO5A05ydCTNnu6XcfxeZ7n8TiyT6NebL1ex7yG+BT
hqg4WlmVbHOfFBJoCvPFnpqL3JRNpR8uS5wlrgnllXOBTNkyQIvwu4r6CLmZ5hXJssU0sw/TYgBv
UZB8jecz0LMfZzIme+U4ZA/+h97Pq5DUgbwUjmI/QhpHk0N77zyHhKke1Tsz6rX3xnioYlW8haFi
7v2RnyxHVWP7Ba/2iLyE3l2CFBqijFO4aVCxrPWTjmP2s4Cf1XtehFJUrT16PabbdtE2N0uvFWQH
cxVrA7V8D0oNVRD8nZqiU9bI9E5rry3rnawxU+/Y9zWJ1g5XgWvVVdm9FB0CrbsPkxXreRjLbONp
srHPqRE8uQ+bPMShEzdbqkpozDDMYlug9fzfn/3P49xUU4+m7y+dxii25DL+91dqVOzbQ0SKkA1s
rg2+IssGtbVNIRqstVIYiotmxM9CQiyCMOu28u/XQ3FTOqV6TPu0vSGu+N3VXHEyKuqchtpoJ7i6
32WBRxZxAtXeh5oBZXCu+ZQzs9UAYbKR5R7EG9tFCNhqC1UBqKap5htZZpNoVXkG+rq4QPOx8cNo
/9kr3erlOK0x12OHuvBspeVpFlljxUqGs2w7CjkAFZ7YJnUKEqL4V+2wcw7O8lD4U3AmVbJUAw9F
mt/xngT3TjNqKhtRc5rmxWgl16VFvOsUzT7KkDxoousE1udqsHIK7BwdB6gpJm31k6nxmZHGQG+v
0sub1oYCekntfFcgv3SKb//VjU96rj/KzxX2MLkxLx7vH3NkaVe2c+1j0QEpgizwo9L1aZHb7UwD
Ay/tbT5r8E2szz5E2i9ZeJdFexXWv77w1TpZVnYBZrb8u4j/OQZTYTyqC+8kS/UY+TUrX03sreV3
L3rrGK9TXetrMI74qZY8ivqoMSis68obMLQjzpbZN81FOrSEuYPMY7a0Cqu5un3kjM/i2ap6VFFC
n4WwaavBtkFydCklA6V4oIylVT4suzHcQPNvT+o4FdY56SpIpLK8gyoClDd2BDtjymqW9J5xk4fe
r9vrZP7IBjj69zi6qK+5Prjw6AvzPkqdV51GAaTsM9aI2N0VFLuL6pfUvFP1ntvdSKxwF4ZNCZMS
gTxjPshu2RHNcHIVjtWyRCpzK329mlbXdroB/H2ckaYyVnodr8dIo0wjoargj2+Z41knOSTCsu3a
O0iHzBNwFAJ6LoFEqNOJ6317P041kA2zj6fXKtrXIvGaDb6x435q8jUuQx2SjRMbFaGdMkgRpxpx
5tOYwiXVWu8Zx6x+C5txaBYyJofYEl6R1X60G1rnaZRJGl1x9INrjMh+zErWnpUYB8vur92clql0
rHBiLUEmZjk4XriUn8T8ifkIzd5FA2VIflZz3KsQH/sM/R7/ZzwCvWiTDl7iicGn7nfNdEn8mWrH
L/G7Nf8Ow6DEC3yAetSggOJoN5mxiSPqswN27ZqNxeffLaoAzToq5uw8S5arbaNHoLQZvlBzM8tS
cQRYcrz/5ao/QrgI/b3U7MYc7XaHLWR6d5Y5mFaDExCSCtvdjUQ9H8/STDjd7gMwMPcLDYyTzM/w
T4WUfleHszVQcbZDAdFSng7xlKxcowPJN/c4ZVec5dnnQcYAHqseabR5kArnefPxJW9C710G79dE
UQV1axcPAxn843Ky6c0/Qm3NZUjC9Pg5bGyreh9Bf4i22uwJG2vqobf1Qd/PBhXrvNCpdN9ytK/I
x/7+f8+LYG6PH///3e+i/4Y4Dr+PviNV7d6R6l0GSjLKcm91B6KTFHB2XaA1ZDlY48mByO57Z0+Y
6zucPZg7AiA4I2WPcyxXcN5kzlLKGsZXqOsuccG0V0Bq9P6bradfI93pN60uuqMYku4IW7PykYrL
SuhBJa4x/aShg4t+sDz7PCg+hVXbGXefof9qmIwBAOrAhY3xHYkkkUR64fNoByC7lM3PQ56PgndD
tP4MSegSyg3+JW0KqDB1jBQU+KU2MO09khagHHz+FWLTs5ZmBaHOHn3LWemC+p3wft0NfcOpDtdu
pqirrB0wKUK6TjUG+9qpqXicjEI9qPmULGSnjHmJCXnFdcOtbFaj+oaHlUt9evLa/o5R1QN/bfnQ
bCxDzTEdQrdApuHaEDBZhkr4OTdwBgzc8hT+H9bOa8ltnUvbV8Qq5nCqHDu4s09YbgfmnHn18wDq
bbX97flnpuo/YRHAAiV1SySw1huGoSIxpoBRNnCz84PJX1i2Y23lAzlAEXpXzcnL9UF9fR7/OXjt
r4Z641P4OvSQMy8MEQPRtrOOV8YHf4SU2lmOSnty0tyfRzvRvM6Vo2gYPcxB2X7TsciAPgnnXC6/
WH2TNgumL6OCeGUQxT/iCaPauh/GYzCydTj1Q5zcWLgJLlkp7r0C+0+18SGWRuNbJ+C3ru4Y+B5C
gAgav92pcTvfYb41kz4N1a9ikj/0R00jAy3zq4PvzOcxVGAZiyzI79Rs6Kbvo49SkuyShyAWS+ls
xtTGKIebxBtWUYm/KhXKD1rKQFnFsvAbkWuDUVcwgWjc4sZwmkuY/JTBEAdIBc//EaaUo3ZTCcCl
jy6lM97LR048JsLQzP8hW/KQkHJdd6VQRBZmlbKvxmV14ah6dvhwvDTXpYl9jA9F/ZJKlh8iDvOX
LM70QyizQxkCS+vZJYF9/ZxxZCinwkT1T/xJzHryVr7iuCv5DIcBdwtEAvNBfvKXB3buQS9yyb9u
ZIR8ahdmFO5A4RiXx7zsGzQWhTUCj9cVgd66JdqImk71udaSedsjV3IDPoN6ljAQ92NgWcnUe9u0
cn/KB0PXT7uaMvtRti7rgDYeP/XJZQDsz3o5mGwq7muIhRAgFoZZu3gKDfZ+snmi8aztX9wC82gB
CPi3CDzs+heIK58imkboiFotSl1iWRPFinsqNHVvRAlLGvkx8zneNSka3NePWWbglLwOSOe1D25M
uLUcHzsYsfRJeNbtZzeGN6y078OQ10/6RIYdpjnlkK6pb6ndgvHD+oEs2rSAnzX+mBqXb5jdwm7C
wJX0m2vv+JOO9y3/sEuIcMxUc++7vPSg66Lo4MJNMOxgUSTRa6Yj6IiXXXuo+UEe7CpoNg4Ookjz
Zf1jH/bjMcOTa1HFc/9Yo739ZQ6wQC0iv136aXtqtHa6bazEg5yvTivb5NsWxGZ6X8NxO3Qa4JQ8
ViuYlu1O1omQof+IaEVE87+LSLqsQseg+3QNby7btYpT3BLMRbJ1tThd5jYcF8Cyfn2rxG/d5MCI
SyZosX4Ym7vLaAebemVWySbTC9J4rWm8KCiFLuPAjk66l5ovJsWnbCq6pwlo+i3ZtO8yqghKb2sZ
HZP4CHy06YhDIku6IsBHQJ7avcLXHpsnOC7CWwDtjE0fCW66EBtXC8VbdUGJ8ItoXvHLUoU81SwP
gavEXF4H6g6Is0XSbOU7XrbyBhjCaWrsHWvwAHSDIoHsnAesGzHDgaQsBEEww8FyEcnB3HwytK7f
o5GByr0TlC9DDvKmmNJpF+Zd+aLG4OK0yFBv5GhoQd+ch2d4i+5tb9qvnRvhU4P5wUKt8Am1ldD7
Zvn6wbQyvFSz4W3y0vRXo82vmMxZr3Mbdaw8zfZLyAZmA5A2PLu5Zu/dXFV3UT8MUEiMdKXCMojx
udxItyxpkqWnOXdV0Yf2AWvEPGg+2oOo6clA2WdjN3GZJ/t8e0BPQte7jYRKtCmYFL21WEg7rn+a
o9k/TZUerKDTKkuEIuye3W6mnORwpqMmjvToclLdryjBObfXQ23VycoesHCRfW7Hzgr8QnjCGF47
XuNQMZ+PedwiNsf8NLXDReG7c6Mv/RhVkkDt43Nnl+uKrMwtokfWrTwbhjrZsot1hcjcR59X6v2h
jq0fU2QtdSSkn8hm4CIyRyZ6Vd742k1IpJq9pe5NIczuoSKI8NfDB3hHVIpl/VgWlo1Y3/JTCO5k
y9IidYVXjLeRReV6BDGeKfEvWZLGwvEb1THnrImDPFNb9dXPvHYXkv9rt+zQw53aeO+R035EtGo1
bZDqYu/pNcMuYQvJgnGAZGEXE9XsQdtGYDLPlyba8uRti6JeyZi8dJo7u25x1smwzs59hycwAnVj
aGdv+ZRZCB7M47FOBvu5HFHRTJrsDRLttJsHxHxMHUMNyk/jArpOs5sNpk5NAGkTGdL60iZTydfI
140H09feJtPSn8d8fnIaHcv1Pj7yAwzeksTXVwngkLM1ps5x9nOd6g0qW6pnmB4epHalgCUbu2o1
hlgyF61x6PLaAIQFrffEbSJZB51B2VvGmHptn2DODFtuhTM0ARU5JN2MIHoXj6wbP7IX13wFKecE
fT/A0idffZwslMOceI3CVr+3U35H29lRI5ASCbY1ZuGcL53QITAVJ2aTQBFalFj7nKWJx8BP1DTq
F2AH0U3SkTmX3aUKcUzrnX4jm3JSqDX10upHdyk3T7lTKa63GPmfbMi2dfs51R5SbvEPac0fpjCR
QxEA3a92ZTxMuEN+6m/Ec/rP+Jmd8CrtvUv/hFpRnG/1xIfcL3e5qdgD578PqH+Lra88wtyA8ILZ
xgZ+GnK7dv/UQVk5+GiOreRLaa2/H5x5eEKhsvrUL+JDaiICO92c85pNu+Gb95bjhg+lOe3lnb01
PahznQNolBr+C/rRPXtOdhl2mSb3HyArtOJBEWlWCjcLB5k2AlCtmA5qOmlDQWsALHvB/MlhebDT
3AIon+nVu186/r5C+2DlZNmw9YTAwRziUz7VFrjQxIE/VbrpfYK/ZGt0UP9EV6pVFMlY+8h4Fa1m
vS4PKYmC09/PGNlGmE0jAVSjtukr8UbVG2U5RLV+g34okotaTFraMgCYKN2wg06LrfNYWw+p1Y5f
fJdfFY0Z4vwhUfXvuWMG56grmuVU4zAom9dDQvH/LJv426LpAbZxi7LTAFHA5S9hsTXfVFSS9tRk
XpwxSvmhVPHWFrC5XAnzO9Vz2MgIDHCh6O+d3ano4gP5kCDR66FOWxAbtfPt2iXPMMgZz2hvjGfb
SFExNM1LBEogD6Fp4+dWZvtWa6a3EVbcCmixe266nm2mhpp+lKvZs2+qr5jI2T+oWFHYCE+60rxo
htJ8qca6pbQY/CqCOD3KrgJLt9t2zDezCJBdtuWrmzhRslUedgaSdUOzDsYywVXCCpYSD1vOKq5z
8WTv8ahqThEiB+7CyH8oiIVrtebcs/Vw9lXkdJt5bPBlTMujRK4DJ+sWtigOIOHGHTYIb5K8gSQa
GE+1qiOaR8ugYn9pIe/03QiR6hn9CcEtCfhp2M0uRjU+hqGuf5kiYL5urgtcMWg11DD3NQJaAItp
RmMXrbTUjQ7yByAmWZOFWoXpojc8hAD3Zs8ujmyoTheHYLJevNMwPCHLk912MsM3aBukIoWuHX89
+RfSHX9aGp4ybq9/VqscgSi7853sQuwnOAQJcodTE1ekbkHt5DiPgJy2qvUwOeWb0sxvnmK092Gt
6bcOT4KF7Ec7EX1wP2wPbWznr01/doayenPcx17H4zpMk+k1NXjrCiSRM3Rf/wl5rEu/lVTmnhoD
Gg2xsxoLtb7JR/Cxz/K2EiBOIdEPSlQ4bNOQvwAFIXskMiLWNG8zT3G4/GsgL1FY6mu13skB3fOD
nW/55kFHX20MqidZv7HSZTjRkPtiRtC7rJ6QpJxvNA24i8h82+a9Frj4VPHTK7aDgUtJo1XaXVNV
qVDTzX7WWD1kgflLVYYnm2/e64jeCrKTenrnodW0aw3T2OMREN8MKbYvmHQot2OOJpWFMsaZwmpz
Kofqie0hoqyKGfqruamtdY8t3hd50Mgq2Elsn7O8QyTT9cOdG1l6cgbJoW3NzL2HrqHeym9knNr3
fP1Ucq18B8WYbAF5877M2rwOhmxTW9z5J0fBcnhkbakluX3IUYfa6GaYP0Fa+jH4mf1DhA5mky2L
MLGrdwx+kn1PKuym0OJnqyqDSwvX1+JG9o9i0KrDZ5964V72J8CItYWd/KgN86X2JodUDAeDZygs
SnE6AFqcApW/Mw9QOeimfTcDcFKrlY5n6qpAq2ZzgSNdaHhOUj/jpl6tIo8lkPxHOu30uXkdlQU9
Azu+ZT8GJz1P+Lh/fINQ6TZWgHdRDfpzINfLm94L6uO1v8nd+iiu4U11salmTO36zjLOozhkdamg
bBpTsEjhkHzqu8Q0TrYLJuVNDshDImfIU2Qh8mUeO+W6q/uPC0ZbzMlBBYWGNb87nWXufKFwFPYN
CpPi5xiFDuZQngprpXHDJzWctrKf9D1FKzy8NrKJUtchzpP6EQ+C9Cyn107wfBEQ8MrgrA566LxN
offgAVEq8V4+Jn5ZHNmiB0gXuSpA374DisBKPQK9ynhL+qBcyNNP7cuET2Oeq+oLwyiLHZKa7q2j
tHfye5mEnXsL5O1Ow4TxNMZDhngfYnZZVpbnZszZCdX10q0s6xFnzea+dGYUwqFoTFWgHmxSakvD
VcsXH0XgdYvFw1ZO6n7pHeCC+SgxzLHuWXdVAhnS7ynxdpN193ss8Av70uIK7Ei08GYooY62tZIc
kE83SDxoB1DgFjq3Y/AlzrKbVPLQKmfeGz5QZa+bmzu3QtnBnPG0e1XQPG1QFLzxZ2u8i+2s5xYe
vilmMt3Jrkt/0m0btoTnkILapZ+PGq+425MPQgDkfKnRhEN+0Hp/h7GX8mrNSbqO87g4eQiinlGo
L1cmxeZvlolAbpgBJWjhzXkG75TdiLvjcahtDUvBNSJzUVYz9eiH6yo7Vlf+/rIMah3DW7OY8w9t
Hj60E+p/a71Hfckw23L3aasakZsdzePcsjE6lKMOE9TKrZMRI0atqfGNvEVRo4tPajG9yFuU7CpU
DRIUudbLnUyz4+o8dM2pjvUdCTbjrZ2jjsRVE9y4hVcfmY3BDoTHZ8wP3+RG4HdoBXoWFfXoI7Tx
/WAzGkn4jNb8NdTrK+c0G8lPuSLCoDq4LIscU7mBhe/srisluVyabA16ypTArv/NWCmVxyrwk1vJ
YZGsldox6rUzeQUoXXgtZa7dKErr7mpfBzLnBBVSzRgyrcPGATdXDkp/QPro6zTwXw3Drn+YfD1+
cIEPZnYPyCDsH8SzdZnOkbuVTS9RcRacgm+yJec0RfM8xVN8lpO8zG8Rm8viFeVMFfuYWV2Tlw7O
7QzHhawF7p2i5CoPckCekbYLT3aWweiavGnhW7H+o18HYp1lxhWif73h3pcmHFbXA0Q1q1jSpSnL
InPI03VSg1LHVegRhlDw/Y8TzDxC2cNO43LilpXzYqXZtuzwZuduY90nbgs8EK/19eC34XsNj7dr
cVCwqPtbLCkOuoW4ameOP+W4nGijj7UsGz29Rah377A2/OIEQ/egCelU+fufeRaW2MIsFLspXrpZ
QL46xArkaJEib2q3GTeAMYqeCtVctzl4JEh4MM/Cbd3jkWsMrfemh5duFRnWrZqkH91Ez4qPUZuv
DcigPTXizsFeoXukIRUQZCMyUdKEJdHHuhyRfPR/GoFfI02JV9H9hWdudQVAOhtCDjapX90UwYWE
Hc6No3MrAwAISBetzUe3aX8hkDx9szSfDMz40mCmtJupHp6LAbT6dqKv43GUkDx/nMAmwZgMi7NE
qckmus3FWaLU5hpxMTnK3lTfdHGSrUwL+6ZBV7ujg6fsQxYrdxWvqTxGdXdpaokzfpVhhfeuzmBg
5hKNWZF85V/1RoVXe4yiHqtFvYt3Ya0i3ui34842tfF+gA8kdxTykHqJtdIrq9zUgl+LcPRElvcj
ojZtNh4iIrenEqVG9iGhUz2i95zfGybaJI0RNWfWW/Gj7SI1LMRCcFgxN02XtttmBksS2tbGZdUD
UaXvTnFWI1/X2w1aQyKhXOjaDRi28CEx2QP4PvJcFyPeqVFWQY0pjByNxGigMCo9fFPDDR7mJljP
lZ3cTXaT7xOfnPczlfpkF6aIxRgqbgUXSGqB2B81C9qOpC3JNvKp/7Tn3lx1MyrNcMFdAJBwcYNS
Qes0Q9lJNiUE0sLuCJ+BB9mTeSWCliI+FvGWhi3ENV6GuO2/xhtZniyiEDvQWli49o6hr5S8mUlY
eFO/uWCoi2SISIuKGq8WKac5zacTboFyf5urXrorqWwtI7HdNVonh5fhnOQOWO55nXzGlaRK72S8
hVkgCxbT3tlI2x4pKL8hsCQwxGr1GFd42XoFCFokGhs8GKekXueqNi/thrXc5S3omT1Dw2CVIjOM
6DjBmEMAgDveKmALf48pUH3vIkJy06eOgLbxvhU/ujTloAyTEUpmrWqY0tvaqOHui4XlWGNI4WWm
sY4ij9zM7/WlPONXlB99z4TLzrrzsuS8TJuavZ7MNhW+JkJ+jL9mOwXQhudm3JgoolPOpu/ToRhQ
Acu95hJyHZhGFK4WfP+Nk5ma735GrVvWRAoraC8wiC7SEO8XA7Lm7+QQRuFw0un40XCJltUSOeyJ
4qkc8DRMtn4WblrhdIzlzS0KIOZ2sKA+yH9Yi73uTVxEd/BdHNQtnXKDkqB1+dcpIDuXWTiV+yEZ
g7spxERkmKYfoaogsy7W8BGK/sZKzzPEml+iGKzUO5jECaYFm/yQL8gqViki/5UHuLBI5XBDTfEy
fE0OyOgqm9Wli8zYZXswhUp97Hlsypf9tGPAlYUVQYT4jXwrrrnAOiXGVh5RYDevlI1pIyyHrqrY
Yjvjd3BPbHYx99QsOMpBZT+jOBOsx7SJ9wMihOtY6O5ISFaausEZzO1qqEoUGGRTUeqVjEgB+7tu
JrRjI/NGHoaq/5WTvthdu1SwUTfBFMZ7qJWvsj/PNDgEdi0MfYOzW2XhWZ4h7jWvzQzhqGufHDB1
K1qWZTlt0jzIjnrUv16/002GbB1CcK+R+CFE6JRDUpWcbAgz/HqV3j2ibJlQTy8oAvlo747s5n/a
iIsXo/8zsqDkqYObPA1Gbq31wmhOqgZUtDG9GZt1NAE0Y0LQwrXjC2bMQzbqPMf1swSUSRiZj3ta
lqPmAVF2XKRdaW/yBwTwQ7C+RXebDdG7aUZiqR6me5Qy+pVstiB1VnlQujvZdHzlh+NO0a1s5Q+z
Z+FFKNMic48wVGsjzJMZOuZnQjdpLgoDfbk7wxiSelkJ7aRM66ODVFaijJgvu1DfqAI6JtkKktEg
zy6HysJFW4keZf81TNH9em3kVQ3Bq2hu8LRfXwoZfzXToN4Nppct+6wJHrihxEtKBtNXpPPOUxM2
kF6HcOEAm/o5G+OvlJ/GC8bpBURXJaLA0zpbxE3bg5F4Jv5pOKXppZJt7KH+mXa5l+7tjNRpYtXf
en0ah28zwHgUomBHCnQFy8iPw7VZRBOJYtnO/QlXEXYY/xYn+/RujYJCcJb3KVvcrKCc69wAS3ch
b0zXG5gclc3AC/Q1ZhAfIdeBxkI9RDNvg2oq1j5U2RVKtPmF8yzP4uhWiZzy9trNbehzqDIT/09o
Z6XVp9A2je7AgN5gijrdJ72ibgbXyk/KPEyHUG19nttYInRtoa8o8fZPfT90i5kV2XvLLf5CLvIt
bWHYeYnC7fjdxV/upR4qc9nVLm4BJAXxdKjsZQi+4F1BmCMdSELWgA83ftT7e73QzS9sitlTiwj4
TN9RyR8eEq/s9p4/IwCtd8ZrZ1IbEQFTDOMUj47yBh08/ezY3MuAkysnl5vmWRFAo+uha9+6ZspO
1x559ikUVtcK37Fxee0jS7VyqAneRXVTbjoPsIpl5/NDj7fjnYdGJ3Dm+WFQnemhbKyenac2HmTT
LpVwr7O2ARUYttXS6J81fai/yEFT7EXGlGy3bLJq4wY3W++XUL9Fp1OBfyQHa4c1WZsFRwC9mFeS
8LpBwgth5yhu0QfGvxpuKklv0Zq1iIMIieeh281J8kP2Xw5yFoY5xXKeE5NVlZofCjBTC7tgC+jq
Xnfb8YtcwbDpXxCzBoUUWL/SZGkpav4LFXLEY/z52fNMnURQbd4A08PXPVb79SX9NZOOzP1VIpys
vKFyEWYHbRt73vRKQR7ReJw5j3EXTa9uvM5E1ORguX6JEt0mmZI/o5SoUj5f63fU3CPlLa/1zyvW
UbjyM3iOyrRyM6Rz5zE2v3RFHG/RS4ZyIJozYKEvPUx1HGHnc9T3tJwJYzXNLhd41sAWV/AwxwNX
1/eBGA6Dob/R+vYg519mFA0mPnDsNilKlsyYVkOPB86FRz0WoF7KHtOcZBzJ4cfke4T0e4Glu1wC
A91HnwYlbjmciuHQDz+GyfjAohSz3Qmjm1iv7nusXDWE7lpolQMlyb9qAeB9j7bdWvu/Hu3XWgA2
I8cy1629XC/IsCpWhsOIos6/lS0Szbibe1vd1biBDQsZAuwFFwW5Yf89LAf0uCiw+RAVETmKUOVl
8kRC+J8Z+K6ixM7OHK3a5DgH6HRfTmW7FJ3yrHvDdVI5yHNTCdNLr63kxF+j5PBfMbIZKD3ktjR5
yzKvvny0oc9/GjGq4NQHP9IP//aRRZZCTfv8Mkl+kGu+Qk4YshwdaGdCCbIMhDuT6oJKCIp9F+nh
EUDUxwF7DkaRfQjCzbW3disN31oRegmQQ0IxJnMw/DRKa9sIINSym/Nn1SxsUNqtcz8lEQcftXEW
i5dGxPc2dq3DJdwfg3yPTDWa9iI+Fge1MUhdtZG+kjPkQBAo+dIRL9NXSr/zS0UY54BbEI4HenN0
8haLGLf3kYZ2jRaMj+jN7CTAqUXx1n+PWDIekgU1oGHlJ0152yZGBSYkzr7XlP7zuNS/DkCu1nOc
udARKJ16QIv3haEvKtWL77E0NQAZYS+1+VjfK8M35AuSFz/py30vLEykxI2Kz7wTjNmiosyxyQfH
B1NTZ85On9LDXPbUQjXXWk9RgvvciK1ZWWNvV9g2X1hHLvzajm/i4CL7wAPdWAgTEZFIYOGaYBIJ
LZvcQezrrM6qtcwdyBEa15F/wv6ZAweQFEiSG5SvesENbceFxO5KOnU1wRcdIoTIfVPAM8bfMXJY
MrFtPf+PeUiQYB1uNA8+Kb1HO3Be9anOvntTgd571TxmPfULMFTetmiKYGEVIPaoe0UHMHrYwbWT
+zLlFs8dcgQ5+hgL17aG+/85orOyp6aOWywuu+b2ouEzwl/qe1AhrhYCYpbSP6IPUV3l9FecKvpy
jNq3odqwuQe9v8m1MjiFylicWFQ76z6plUfDgEeC/bn/08LJWzN+GqOLSqdWqY+pmDOFc3BCi6c4
+YPpAJX2/UfYEh9zutNfc+TreAOek7EbPWvc4M9gVLU1+h0YfIoiQDd6FAHQzTXIddKeh/xnOCbs
zUTLR2BkWsh5bObz01RgHvM7VvZfQkx/uEEFdO+5/U7TOvtHoltvBUJAaG5q4aap1OrYGUOINwAo
DWq15psIrfJ5Xvhp9ovKnNfgvOz07RZl12nN0xq7CQ0lHe6K9UNcW99yzQ3fS9zlF8OolfdY7Q7H
AHXGlUzHRdodpQHra9wYb1Hcm+CWtGmn+gjLROKhiOtZSRoDJwUkmuLH3CN/qMTNPlAdE0oq5Tee
WEjBN5pTreywYilqT+Zz24GFBvmNMmERoKuYThniiuAOk1WikzWfIwX9XwbazkpOwrFtObuldQw1
86Ex/OjLAN3vljQ+7i2o+L8NIYY9lT91e9m0yzdfJ08WVDma6ClSk9xRwrdwIKnpWkZzjmLXeMQn
Zyv70ajjPph4bKLFxcSLuKCgFoim27u66P2jPNhu6iMKbX40qymG4dPpmGv9DqlBbUQrdxwXA+98
PZV+99Bw6zi0I05ysqnPes9CDq+YIFFuwKz0D1pRZljQYaYjB7ELIiln2Us5KCclvR5gKaYUe9/s
2MGY1chXacYgz+mdL0o1JHvoFeE2rJLm2a7ZglR589S7+nBohHud0C8sxcG1/ejADSPlUeHa93Ig
VxUw4h56FpqvN/EyFCKFiL6E20s7c7UfSdE5B1/KGYp5iDcvzTZWb+VVUDzTb4a42AxKV2x6aLIH
3KR+tFGSfcdx4Dn0i/zJ7Ctt29rcOeJ49h9qo/i3gGrMul3ek5nUnGSTmtjCQvP7Gfk++EkPLKTZ
+zD5U+M9GsC+d0GkPw0NNqxBxhci5rm1LdtcR/pjjE/Iq8MVMYbmfoZsDlhN11/QSfmBWMFwU4qK
j7wfh323NmKvu+iJWtOAesLQ3cfjE5r6EVY/egGyOnVfetveyw8FE4WdcIoccp/jLMLqLD+pAoXg
wk4q1NC4k628sry9G9mI44tBwBztFwQaxuVYhur22odZ4N+zLENvFnKCDLNGGz8g1i//7aw+p6QD
IbgRcFIKyNcZl7Z4jXrqjtwt/BPgyPBhKLx5Y3kwZtQhZcGI5xU/JoevHvsBECGxugnJpbCAFZCQ
kVEyecF9o60HEpIvVs++I1QHnJI67xS6iFr1QklqTlWKYkaa4GjJDcIgzEjD8VOY7JdhXYbkA9Xb
6bUCICvDAi35uNr4+2qOuJpsirASvPliBl589k328KmsQPLAeLEpGG1GBxEt8HhsBZRQ2PC6wa2G
fcGTr6dL2W8lfXOcEBRaJiGr/LadtJU+lcVejo58mAq1yi/2NJr3tj8Ci+FiekzdFdJXsJbNcqYe
rri1f5TNoP+FZ20FfoU35AfWChE0e1HHqDHPQRa/oqaGtINZP08Iq90gyt0iFVhFr/WIeG3eF9MW
OYnoVXeTN00x+zsnd6kXlcledrdaNe2zEScXOakKRriEpT8e5eif11bjgiW7eM0msz5fG5n9t85p
+7ukLYZ/u7Yu3kE/C57i72t3+as6kGMzjNPsGCEKLRxUtf04M0ruI46hSBGz8CYbczwbZSAiGP4q
NRKE/UQ0AquMyNmjmzb7qOvuYd5GN6bWdtpKToETtFCG0DwNZmXtEHJ9jlD9ROZTSSkfIpfUq7WF
t1Bb5julKNn9+622kjGWZ7ln/dRhxJ4dDc19wzMLuQcxXR6S32fmbKcrMi95Zo6bXEgvhS5rl94J
7x1z0O7NVHlg94wuUtggk1DikiQhndTW/oqSk2WUiro9OqiOuUy5Zx3cqv6RD1b8TZyU/5yYpApk
jzyZw+6HPNH+ORHB/6eY/+kl5AVBl575m7JEVNDCUoZy2rEAGF+LfNyleRs9dpmoQGlRuZD9Msw3
EBqwWTy98nDZhX4aP4JT+48wT1xNhql99yms6hU2TSGy0ter/X7RaUKtfvzzaq6ntmv5ohZlrlWp
YF8cRhiRJRP8BlnIkk3LbJWTLHOl3F4uo1Ju4ToqhRwmxf7/Ole+DflC8srUxZXT9XWvb/L6unJ0
+P02pqjtt/AKnWViuWAmPO9sxYN5qyq2eSvP4gYvFD8xR4xaxEDfRc6i8nR1kc/tuJWBuuxs6mqV
2nVzvk7+315UvFpQpObt9cJtnmBkK1/z94Uvff+Xi8r5KcC6y7v9dFENJLHqhJ/fbWigOBAYyuVP
cIn9++P//rvIi7q2Om7lG79+5v/XhT+9fu7b2droVlIAvw+Tl66MVWwLkd9TXDx0yXaGW9mEDAfg
I6txrhyEHF/Z+vdlRH1EKPHJiEIPP03H7vM/prtV/nl6YxdLebHf03EgmRdl3KjnoCOJaQuQc2J8
y+Yp+k6VlG0sitRoRrrQCTFw3JZ+nzwElJ3/JTSxm4/Q0YaPI0MnrfqZDMPSdKL0yShMc53OUD/w
YnWPAP+An+JW9ziL3FtdTwM7kkXLzf5ngR4UPVm2bVkeLTRR1pjFwSh7f6kPJuZiog5i1T0aRagB
mji9Psgw2e8EFjY7ik7JtMeupUOV9SjPrgcDDwRqju5HyHXgr2DZ9F2jXGYOWECqwMM58WsYD4H3
jsJwgzDKP80YOHcBftXB769X5nVBRQENkRTEUJRPwg5yOLB4tB58lMSAyuHAbQoxNwQk0y8k5SEj
/0IjMX6EAtw+1sqz3HbLRqk8yw15gUrtnyPJ9Cns7zkSDcD37z/nyIWmaRrNo9q8yEvbeeBuPMVB
9356/r9M/Nf3hD+YvgxHnDxVtSuW8umEYYGyRNbfPMhnGGKeLMj6F2Bo2clzJ76dgq0QlubnKE07
w6ntX9i+fESpc/2etnMOCk6NELActb2n+tZDPPivFJTC904FsjUbg4vSKWT2aUa8T4rfxsXPUXWL
r6OYCB9T2zeIHzy4ofsqx0GyfJ4YBxV6OOKKff5LThxAwW4i47mZrf7QJD5m5mgrgZvRIFZZPDJH
/1l+g5XI+9GWQfJMiaBa6+6QnNktYdH5L3Oq8VlaU/ye04s5bZgn57EqsqPTGvNGL3aNqegbFh0V
bkKudeyz3hTyCci51/zGQqpqb6mKlAsUlGDh1YuyLHzxfXot0RN4xWbeXPZql90bc5xs5wQfZCMT
4qtgecMHTD699WwKX8hxTG4bZ9Qogg/x99LcSySXEqXxMorH6Y5lv7fv0JXdZNg7Pdml9yojNEu/
LQyQmmX3Tckn4y4RTLe5xJANKwCKt7RkfxEWGBPMPFZLtWWZruAzuTFTzV/KYXmwVYPqfabc1zIk
jl9GG2NvQBHx2WgKe1/1gbqj1DHdWJ6Zrl0nbh6bCVucENTeN4SHzkUt9mcJ+3jTVH+VxfTs9En8
Nk1avUxB9n8JDP6bbeZiVtL19Ub+tuUht8sRoVl+6k7xbkV5eypRYNurLCAWAUmJ9mGaUP33bpWe
VN478qQFKvVwNBdS1zaOu22kufPRkUxf1PDKjdPFCj6Ys3lDWVlDqTUKjnENOHLq2qc6ACKZOPq4
i1E0ezBc7ScCGcVdkCTTstD7JdRWynt/nhXmhAJQkHR4xoqzP0dZLtLHJvJj9M+4Qm24Pbn4pYpZ
f8eGzIrl/D+v+fcr/ndxQXnKnECt3gFYpxBdTPULT3NE9pphRN2Ypm1l3e1Y4HOfYge69Ku5X0es
qddDk9DGK23bsAm8lcFDFaDZpZJYrKtE+4JQV7Y1EFpdl9RYEEb8RnLPWxeJ0e/DLCyf9Nk6w7Bp
vllugsA8slVnGz7iHX5P3UIOpBk322m0u/scX9RTaWN9Lq+kOOUeFHiDHnlp7drK7DdN6hhfTXPV
VoD40IyptqPNMwcS338xdl7bbSvLun4ijIEcbpkpUlmyZd9geDog54yn3x+KWqamt886+wYD3V0N
KoBAd9UfXsnAIqGQVj8EEp+HmrMvMmveCmPEboJw2d+lZ8HPL5MaEFNFSFUP2aiZ1djlLChr+NEx
faP0BWBZP4wmTkPdxtXA2enjVq3dBsgPuHUcCY7z7NvPlkURGzYyijONXz3jTYYxTvUztxP7uxYo
t1XV8ISvTL5ivQFKYQLiGqceS4lAxVMqPo1GCQrEt701fpD1nTUHYPZJYG0726i+lGa4z7PY+T7r
CpQJp5yfnBnVYvZR2j7W6uoFL++f1hz7D06YIXMcw+rQdeufJqjJO3u1++IHerodqqa809UgPequ
EhwHe+zYmdrR1sr16NUqDWxk+ZN8V2Yfu86BivZypSbN53fx9wgDDlTVmmStG71NomoM74pwQgfT
HO1vFltfl0fmJ6rk3cGaR+wQg8Z5CylHmQcvuxXo7TCWxotn34pasDSAscnIjKDaMvIhLLsVgO74
PvKvOTpkTBhiPBGTEW2U0uq2lFr0L6TVN8LOGOoqXFdYeD78/yPmqMhPIOvrsEU4aoU/LGYhOYbR
AVaZA38TBDF2Lpd+m+BC7JIBXpOWmy1Qxmy8RKTVcFKrsPxcYWa/I8XWsWIbtSfFUNL3iMJ+bPPS
fcV+vNsnLVlTrTb9ZzfIv18+pJu/tOE8vGgUcw8NIMU9wujO2lrYg4D8HjLDCZ8CJ20eW2N4oXZb
vqkaUmIkJ3ibLk0Nvt5qyBPvLnND66UmwSv9hV45x0HRWhgkVvmGagElJNZoZxn13gr0/N46DTBI
peISH7pe8dZZIlfXjkeZA51spw9K9cI2sbxXXDSFsbXOXgttNCFNFshmP/IW3RZ4WOJ/ytmsD5yF
uf2hL04a7NhLpOKuhTp8r8tNVkw8Kn6XxqTwJU17LMJz171oUJPOlT6TxMuzl24sIawsXYCZW+ou
y+k15NqUM1fBybqD17b5YyBViwFtdUy2MbqFF5JX5XhCxHo8NUkwniwXtuGlM6qzdaXp7lEGriEy
4xInI45MuY5fw0GOukg6BMPmw7Xl1EsTb4Xi4rSJKs068VCxTnJ2PVz7kjB+JXFLHdGq83r1t5Br
X9P4/4lpreAybxrHHy38zbcaS64KX8OvRZqp96X5GCsj+JrSMI85UpgXmNbcZRjQJxn+YEC8rqVc
OZO+JcIGdXWWeq70y+HdO+A/o9eBP8vG3sM7a9PyjfRITsi4KN3jcoklT+uqm2tfB38I0rvyTf8t
iC+DjbbzRiW5KOtLD3yhhAdy0x7nfhEQJnO7a1xUrKFJ9emekla1urSjKSzuNKcu7sbfI9IHGz3Q
cCnUizuZE5vYT146Q1i+27hDYx13mXu/6cI31xnirdoidTF23YAbWwJ5GAzTZ8u3HgS1Dt/3HgGl
99A2GXDmCEloO3BE/xJaa4q9Zq8Lb3YxNIn1obm3QstaOzFu8Veh54u+MykvcgUMXIP/GJALpEU8
r5t+ShDfB60oOJ8BaNh6HsDdwg0EmSidV7iipTfj2g4qgJR/AThK3/UK16sKXGhwpvHEHnFjlmm3
z0eAp5pr50/wfPKnBNot/m2KzbssK57cpM+f6vmfxg68B2lUg2fdVBmWFo6lI6+vU1wHOh+626Hs
lGRNJf/ZzozhLJeLAHfeQYfbSUsucP3UFLj7tuohnV8V/EXa/9r0igXj55nx+irtL6MNKpRZ5nc3
oVd7sG2FsV731ne8N9JjGxj2ystTbSfavh32LhfNXytozD2ySuXqKvorZ5e47tZSh+QSeu02wbau
KE/Jy24EpLpOJg0j7cXYTJpe3TZHeUmaw/w+em1GS3CTq9bR0Zeln19jgRKOP8E9/ZMabfIWZY62
nubMfPS0dsGtkg7wa7e90X28gEOsBtGksk180bryFZfDYTVPY/HPVGOwqcEkXpU1ZYM0ws9HoOw9
sACn6V/Suey2epchJdIEPaB1ig/Q9KlRLaMaPLiHTqn56jJ4mUBSvPOb6TJdq4KBAiVMziwMswdd
gUtT5RVKzvYIja/A2bLO/QO4nHktTeBx2q1uaV+k1WH1/dy6ZDKIDBJNeymMHj1jVb+/RCfAZ3O/
n26iZVDvwmpbN6O5jagIiISChUvCunTa+kaaWEI8GqoXPGIUlL3Gzsx7DN2Fqo/n266gcjIOc/E5
x1F6781hv+15f5yNof6Vh0Co5GAUbnscM7aNPSoD1/70d4T0ySjCpdhqqr6/reeK59LvGTLwR/M6
DRAdyXkY/Zs/4iTk+kGODfJmlY3aFx8qwP76s1w//HpRudSl2YAuyRtkupcf+b9/hLX8th1MNiRN
O/zsQIM0Sm2/ZFNurztj0g59o1gkVtR6p2N/s1Vhr74EkaIfc54Fa2nC1XdvFd1+kxbujPZT0qsr
mdku09UAFH3gVo8SoPg+iCXTns7RbKEfWPLXqJSpvgWyvsWwD6PFKQsfuuWQALjazGaobaQpAxKi
z/3OdMHqXSeEGtRrSq2Q25aLXA4jMmh1m7eYoMT5QfrkSsV/PlB3wm1/cTEYk/aMyFS0vpRLPRcz
NqpK4/bSLj3eQqyrvcO1ftqo2hlEOIJmSzWVzEL2iIzAJT5X0JurYv1ZirMSEDTo55GmR6bU0pU7
KEZr9sb1WYCt6CYvkt5kP27ayr2Id8uo3vZoJ8rpJUZOfwcKNLaWyZeBBUwbJPhrOHNgbvrRjMsd
qAOUG9rgxjACTHObMphOnTlH5U5Oge5Op1DRINEjPkZCDUHSHVTPfeG60LsmhWcCiiuWjcV8gZBJ
Fa8KaLURQiVA2PsWfcxr34hw43X0evZ/iev/Mne53hCAwBCL5CDRUVtl2xaUhfblj7OiSfQvo2pm
q7nS/9fouPTNy+h/j5NREhbvcX98xvVz/4yL0GArEOJfcpWiAzJa7QZbg4g6O/lKvNeTDaxutCuX
ZpM3sH86B3P7sMvq9RLs5Hr4KKoi12C5HBTl92AZ1duvLLi6h1Izjzq+3p/iehjvYG58L92p+RTh
fXdS7QlNomUwwgXvqGpuCtmT0dROHErymrOV0dyzsO3LbMQAluBunBdMQFjesKSsP+WxAsJTHQMe
28to3D6ZaPI+SGtocije1vgcek77Cl5Heou8tR99VHO6yfXg0SJloxh1tFPyqDtToM1OGJvhkESh
8kmNCvY0Rmt8RWfn5BiD+cvo+m2ONu0/kOixdiLv9GxaXbRtgqdFLA8L8yA/5xoaJEtLVxBRAV8A
/1ja8aS3VHSneHtpLgoqcjaMinPTRMb+kl0KlGHatNOAYNygwdxDOxpPve7OjGZkOmd0HaO1GxrP
npPYINS0KtyRPmAZKmstX5l/Zarm3bDWaVfsM5OTOJBYalHs6mGut9IMWqXHKnT4NeO0AaXJOmmZ
Xz6Ld8k83dsQtL/ZHkuHqCrt1zgzxk3jGdZ9WLYmfE/NulGKLjhbIVj9VjcLaFmVu24LZ/xcpf7P
AfncH01QrF1vsWbQnGHvl639MgwsqV13gnczFUfJo3ip/oCA7fiIcmn5POf6IeyQJ5hdd4DmAGxW
cjEyKceZOKmB3dbrsEpxbi8bGN6t7tx2U+DeXpuFW638xG7Pc6WYM7hG4qo4CLaJZQzrOsyHbVKo
7grDsvrsB+oPIwpw7htnTO999sNnW04nWy8xTk6rberwc9SjcwvAh09bzoo66OflD8y7xgsa6NR0
2mrKCydsoJV73LiIJzhr37W/2m013oTN7D8WVE7uhsYEbVUpj9IV9p5zmKFOrMxA8R9lwEk7b6MH
DfvtpU8OZWVXq8QHBjdS14kXw8RNVsX1fYD09jpTucvriURmUP5s8KhddXZvv2oJVttV1SZ3BlqR
x7ix2MCF5Gc3oTtXb27pvFqum//qa8DvRyWGsonK4Ix+hTqST0VLrLSwy9OsOHxs/BhLKrIJSE8B
LAYtdg110kDhaxorhyzpQ7xI/xPKVQ3FTV8ic55WSeEPu6jAj6kf60yFYhetUSJ5trFow8BErbd6
pU23LTUWpM46aw9o1uCtm1hr3yfVC+n1ER6V+UtBeNiPlPZHulBSkrys9k2ldRv8ySr28bjSOrVb
Q4LF8l7SN5lmP6kOv+01IkBm5UOEZbpPLf+s13zQWbrhC7L/wBOiKgDfg10iuo/4NpAW/pxrjoEE
UaVs2jDFE2rMrJeuj/heLRqPyKQat9we52zRf5SuxlC0DRLq61Dzgi2UyPHJKOrpKVQU0g6OdStd
oCu7k2u0P7gRiwxNK9SdbNdr9hIrIaiway2vdWkE8VQdDB2Nf2nKQQG3ikIjxvIyyevr+N7BluEa
kddwVs0qDi8/h965n+MFIAGstAcNbKd3lqZUdw3sxHVvRdE/ga8cVbQhPkGDsPdFb+l7Xn3B59QF
0roEyMzBBxzcquPK4xv/X1VT0S2y1rPtVxuJk8MH8VXSqsZZL/d+ays7cJs4E+fRB6fREi8bhAKL
7kZkqhsEug4QINW1MIoa/HSeYvgWWUABqAfGh5ITMipIuwDQx5l8ry/NEnfSrc/zhEcasirXUdEO
kFFUbEjX/g6WZpI1xZ5kKJa8bnHrqrP+YznJQdvKSRBkwXOe2OTeVhEbDtvaFN3sfjJMm9o6Zg+3
sxvVZ1A68baPmvhLAx5iUGDXjzHu6Y5G7bPVfWMPCsU+lHWePNk9ZncSwq4Uj/bZecl11jaGobub
iNrDZ8NzjM0UWNNBmlMLmaeDiHkrTc9stzx31edC16tnz2z4L2nKpxnvx9sY3/eVNH2zbw5yydrg
z/uuYxsZ7nC2ISyABVS7RzvN2lM2uDg3dqjKKzpYWF35aiEzso0HJSKTWeXPpuH9UyLI8Jbi14C2
dfcW42pPqUltH4bl0Fk1Eoxuebr2m3mds3aOdagVxMqhHyP3Pil21x45G9MYucQKjud1IKUkcqPP
5Vve6dOGP3a71gPNmfNVWmvYn9QBcH482rHyCM1oXyDlPUw7cKnWSpSAEUqZToFTvEpr0uLm8d9d
9WIjowzzJUpa/56ox6TZ178nKYsT4VSO6l0WvztaI6v3lE+6fxSR2avmrOvN/qbKkAiSgaYocfZL
beB0qRP+GVxmtn6Xzd/ikIS7oZ4uggDyMgMgV2cblqQJUjW7xB1+4almn3TXs071ctbUIFZXH05l
KBoG++RTHTwUZnMrXYECZNQaWM2EiYq9b9RlR9QBEI6JaQY2rxr1E1l9+1k65rYL0KTElm4YMxYe
eLeN4casy2JlYrN6Sti8owrxrzOsrd/7ANj8r9HrjMBPkWxUJ9C5f4kbyoe+NiNKjwT891D5wGvc
Hz+OfGBgWG8IG4w3hd8ot3KoPOSLNKWdsF8FVnIduDTDkRVjUgCw/D3jjzhep3hc6rfXbozGnXWN
0xlPiKqOFeAFZUWhdqpOchYHc4nn4dK+nF7HMUNo10ZsGZc5MuCmJIhXciqHSY/cQ1Roh3aevfuy
N+s7mAyrEI5mtk1xPdxN0YA382KHJyFyFo6IfSLBahyuA03SXeb2y5Wu/XKR0qnz9R8DWV+DjVou
IgNy9apPyVqgaO3M6pfKwSoxzprykNRhuRUjxTlRinUTR+pJhOk8K9uESmq/GCYM+r9MkijfAf7C
t/f/OSmwavOxtN2f1FGwKXA91Euo5oxYkH+NYVdsPNupbnV1NM41ujZ880LtizF6O3Xu4h9hzYOj
j/AB0BAHPySqg6A4fI6n0khAkmpOg05INh+7AcuWYXlE1k1m3ufouK9GfV5kjPrbLrDTT6pe+sDA
PX1vtf30yfLskwS0QRau0yzq7qtwss+qXmQsspPqH+SKVjkf+pUyu7KdoLgctWEMnnlc/pSZ1kIl
tKpZfWr7AufWsbXQr076ryayPRJBsqtG65JBmN7oBBXhSzxaFweMXIvGg6Zj/VItILpZx21Ld+Fg
2YMavnSJeZB+CZsMfKysBaqnuhqouw73Gd92ArnaH2EiaawtV/t3mJ5mbyxOMYVm93KfTAjLqdXY
b3ASg34hSeVrpySVJRd9HTAAtCPmR876mqT2YkykswoyvKmiestXZdoXVm3sqzS0P0edsSXdP39T
fNSbOghbZ1VRykcrzIpV2EzqN6pACBIUKOR2uomGMYi4jcyYOtzd+U6+UZysULe5iRzLR8HE1l8h
VXiXpsh4XZsXZSiDXZdnef5FC3ts4uamH54b3L1WXexmD3Y65Q9zgp41mO7XJK2nm2u/gUviQWL5
t6IfN/4r7tLX6cZ7zJBVExQyI9r6owXuXoWKU/DuOV+bMaZ70vQihzftckjGrHnk5l6baZ3dQ6R2
HlmwW8dygiJlpR0srZTM8c7y8moTtGkXr+cCyCDOD+X+0lYq/Zsy4IeJeITzyILLecyw4B2rMHyQ
C8I2r+6QTdrLmMaTaFsElb8vtHavFuX8azkZU+ty0v/n5H8PSY/aG9t5HKIP7utZOBZH9nXf5IaY
xQ3hd5/cPRiK4t7NZ3yIk+ChdbiFvOL/0A80BciH59SX4oXUHiLdX17F2oPUJC7bbyltpBArjr4+
P9g9Je5Vveg0zMo47IK+0Nb9kE0r1cHQKLXC9DWMS5TZgLGLIXKNXMzFENnW1e0Y+jf2jexXKqwq
N73tqLd+p7W3GJKwNY268Ht9RP6uXb2/PApYCIcYAE+x8qIsOwH9WSqTUYsOydIZJH12kgOWzu9n
0vww/GH6NdzWwnlnNkDiwkm5RaGalxh2kMrt7JF2CfJS2cmIa2NpsHEWEdggg7MgMZdwGS98Q7ul
ci6NS4/hrgIEUR58FKqQ1HHuhIAQAkQ92Vb3/cpJqFFv3vC36nYSMQdjeeN22Z1eopGEXj66FUsZ
AxW0/zQX8lsWze9NQdtdm4KQ+xD8e26+GE6puZmjdhqlZDqhDqUVjMaymKd0o0V+gUUA38EdXnj6
Kqko/bRg0uyjOeXlmUJwAiR+DrwdEhb/XJr6MoK+U2of0X1Dc8DP945bObsoiKxXZ/apAIHByPTu
ta9d5zX2QnsHmsg4wv1OHyP+e6t4wXPk8Bs9UATfgrZBB6fVslsN+iKKTOO4CdA1/tqOzZoe+3s5
tbjW+1r+WA2ZfnSN0dnNpTUehxZKSNXlX20SBz/stjgMtm9/qRXEKRzITmiNquWp6UiFIZzpvf4O
Beh0Ce1M8++hhl9erhpa76HNEtoN6vtVS3v8cNWUVBV7EJAOxTyeHcR8DqwAnhBV9fJNtPTJgBxG
tRzPqLaO58w2tlozwpRZuvQggV755+mULK6XUTZuZPLfrnWZ6LJrPWCHs0bdDtv5fjW5QboYDRqv
Kf4mbBm75NwvrsXXUTE4ltGyM5Izm4j34NEv403voHa3fNEUkI8Ax1IzO/nLt1E6c3MYV07JJvDa
l8iXU4blICN/zPsQA16+X+FnH3ZHt9SNfbnAphIINHs3q1k8dqb6dDmYgPXsdj5LCy8I5dQYydcL
KGvqgQB2ujbtZRTl/OIJkUm5mPSkeYaQaZUpa8Q71AwEYvpa//tqFVe7QLquV5MLlN0EMT1ex4L/
KthY71r30U2Gel8XVfuQ1mhXRJE7fpoMuLleWBnf46rdtlIEtEN7Y1tV8EPzMWKtS936pIZFiji7
qj7kuZPtrUTtT6XhlSfKBPW+dWyYH2OBgSFbjXs5VOnk4Dzb59trX1A64X3hKe7ejhFP/mOAu0nn
+co2+vdFZII0NS99Dm3bP0pL+tspPBRAam6yxH4MoaU0664KDnoEuGesEAOZ29RkF+RVB9jI0Yun
K/FxduxyLaOd71SP+tyyYa/jl0iZohd/Ut6yyC4AhhIfT/zwGJ3VOxnsLHc86SU/d9KZDUZoIQDN
rn++DIJehuPjq/BNmdqZerDXbSrO0nR6FIRR6HuUVh1GX5JFuD2iYrXz03R+nMg7bBDHRVuclPHK
RiThK2vlFzR45p+O5q2BKcEpysJopaWD/yvt6vuyzPRvc2VWqwJBnE84pungz/3pibXnuPXU2rjD
gsNGzhyVvdqd55uBdfZh8HznNlg+OTbgOPVJyP5Qochp9KVzh2S6ua8Ms8PQjpSv2QOaNFvLvM0K
M95h+94/9mGcbtym017bJEFv3+2qr04xvwbN3P30yxwZ3oCftR1/JJ4SBStFNe8mrbS/oY/KwkZP
ws8xuId1GWv6k3xykYF4VbRM33TkxoxNycocCQ9ekGrTnerWCx+snuKxMiQ+BXMj+GJGhU1mBo56
XrY98P35YOGU/CVTChUdmAKtlSUsRxpMVa3qqa/z7h56MIvMpR+MlrPJ9Fg9Osus0eKu1uzP7UJq
M7QQvFLaGWvhrU0FgleTNuinIrTzNxuX4YXm5nh9cdL60lgLCU6ieoiI0JHy4s3CwPd3FDUzYy1s
tmuUXMvNLgw6sIUF+Hmi0KNU92E3ptyTwEHySrXWRWzxv1mW23Lol1WTPZGtuw5IcLDMuA5MshST
zvIvl4lhB5/g8z/IbsK2Emc1OHhjACVMPhXIiUi/39nOsbH9AdVwLEMQdWwx7A36F9Njv+oZ2ROM
4v5lyELIrqqqnWTQ0QGPBq6l7QQKgFJbf0TrEomKZWptZu29aee3MhgUinJAIUdbs7xzLnmv3PS7
vV8781bSYGPKQz31tekozVrRf1Z9Yt1Jy0iLldKEGQs51XmcIexKgm2ouvBchiaSa4VNdb9yLJZf
eRtWr1r86lN9C1ZDON23KNZ91fCOXrdNrT1pEAd2jVkOZw0pwBuUedU9v2D7YLRzvKlZHnw2+uCH
k2X5m0N6C4ccMklouK9J5sxNv3J1td30MYwoO5iilVJ4HSp4UbajvFScHQSATiRsnV2NF8XTjPsO
FbRSQZS3vPF00/zl6DGShm77Dxe1Vl5XKltntlW40aW7y0rS2rJjoSiBzcRYZIeqic2z7E5kQOIc
FHcucYVsXqY5P4S6Badv2cXIvqceMf7OQ/fY9hiSiMqYIyJkNS+F3V87uzp2V5cgib9GDjU3iKfk
7U0OIfC+Q7Pw37YXeoF4A+KpZHcXKwwDSbmbOB6+RNinHtyerV1XGcgF1nH0PM/TuY+88k66as14
jwjNRRgjqtRzY07vo0boBYdet82TE0YW7k2J9inriv5QWwap/dJQP+VTpW4j3Gr2MtqF5NMdw+xv
ZDSLyl+oQ7R3MljieRPERvBsJMjqRsrPyxWKJmOPUTxfWhovcbQk+DSVepxTY9GOHEh/o3hZupY0
9rUpaWxH49NkVNLYH5qS5P7L3Czm+ydJ7g/BocrSerlUsozKB+XYeO9DfhQnC+1TrlCekOpchovA
FvxucpCSnhZn35LG8e5VtYpenZpVx6Kx73olW78wDnaAiszPfeycAMQOFF3G8kkdF++m0fjsRyUu
W4GbbyxqP58d10kQ5jf9Y1tHN9iaQjVUjaNjW80TrPD2Kc3DeOfPiQZ3lT452GbwRY1U7yQt1bIR
WGZSmvMlzIvuQXH96etLq6fj11AZEDo0jHo/Zelptgv803EMQd2qtV5svIBWlTV6P3kboXY2pUO+
ssrAeYng2G2TfE7PqFsn50XN0J3m+yl1um1WAlEZxBJP2mWIRNBlU1rGfrpP0rBc23b+iBN5dyci
h0OBEfLU8iyWphV77TH3lHQtIns5tp6Pvq1vy5g3PEqL5WPiLdRjE9NN97fD5dXrcl6AFpqAM4LZ
0Lau5aBode2UU/JYpIrlNGdleAm6XsNR8REwMdBGvLPYjnFpfNZ5MK79Qp1P0ozSYoOkkPUylCiQ
q335xYoS87OrGuXBC7zDNLnPVCVv4oUnItZGchbN0z6Mu/r22p+pAE88o64/uCKVpurv/FqBs7bM
lwOMCvPcx8WNm2HFFsZLCmfRr6SiY26c0DZ2Iipndkh1NpP3PXNduFpoz2EFAi1RSkPXWJmqzhTs
llgZlK4QRbnAtY17z6imhwu2I5la7yxJBDPz7P08N83q8i8Obe29LcOdAYQPVaYfohoPzSzdUp2p
LprfqQOBd1Xb8XPN6/+m0R2aYZZGZw1bNZlRRZZ3Xxc1hLvGrA/9W+3lCgyfwX+kwKKdePO8DYXr
P4Ia8x975DV3cF+ttfRJLOAg1DgLO99LnxzQ23sNvDZEsIALTaFqPPpfwwDx3YvkOpoyyTrsKv4p
tTawIOCsmNxhHy9nqNO8n0nfdRQsT4wYZeKc/JaNVzPX7ZaMv/NQY2Pw4OASQV2711nQ00dNnYFK
jW6DqjhKFyIgrcKLC4/uTlfvLhFLrFHCtHOtuTle+0qzHjEL52mMsR/OqpCh4/o2M6wKkwe1Ri5h
aVM80296NrIf+iSmkpgqiF9cHcVL6aurohlXl8igcM3N9bqWget2hRSS2rE1NpVUufdGdoztUGXf
fQz5kk61vpR5hvPUXyKUATuRIbIvEY3KHRCy6HzsuviLF+nKp8rGs82Lc2S4YTXdTHoAHF7viufK
gObqFRhGeMiLZJPzs6p09mnDcaWVpnuxJBCleKNm6anULjwcua+k01NjbWVZ1gwhDPl5uadk4DL7
cstdZ8q4RF5nN7rbIzzk15/0INtUyCp9TjU3OjY+hsOdFy/yUCJbyjamhK4XImrTAljdTLGZn8FX
kzFGI3LV5BVyptL5YVzisZsipVIFe9PWh6OEXKIbC0h8YoWgKZ32JAdzhM+ymu3YLFfSkamIKtvG
YmItnbYEXMIu50ExtSdzSLrTxzGZHLENKQs9OH6Mj4oOlTNQIu1pqNn4LipHG4FsJ8ByUEhH2ssB
zy2gbukXEHfTq/sMSMvpj36J0Ew0g5aZMnid3o5YYyiW9yPwOu1kJJhIydnfmtKnlA6lXDktE8/b
xCE3iMxT0gGHocl/4M3bn0beJqcWSN7lTPqaZeA6+rc+TXew2ijG3R+xKjonOjmssbLJEKvtIZlB
VbO2zO87czAOOqvGs+X27hl1wsLflS2IpQyXr7XVWiHKl/YwHXHctMgE5FP0M3PVGPE9/U3olLzr
1ljZZd+tecGC8WV6AtANi9Gch5u6nt1buGjuBluLnO+RmW9Kz4qf5hb7IX+u1N3csCJfl0XwpDTG
zI+QYn6Iwcl9VcI1XWLloAWDfQCvbK2kiQOzuwl7wP0oXPIMHut7kBjGa2UNz2zO63t9WfQsY9KS
MRiWH1q/xyRymWdWzm3fjykATGO4vXIWrvwGRGF+BrM6wqshQg5XvTppLhFtDQ+fpKK/S3Q3OKZO
c8fjR3+tVRXjnKC+q5ekUzSX+cPvsTJx4jP2ANAuSNJaOo7EneoUVPda1FelM3dy5Vavk3I/kreE
JUPzOmBJXlfFhc1qcjTsGbx0yWkTBeyoj6LfNOibMrLab908TtvQduobD+uOJ2VQf8q4ly0Cz0Fu
PwYwN094EkbbcoDsg4uFuXZQITyNroumeNzcywHryOZe+tmenC7KXDLwu08irhMqBU4WEicYpCDY
mmN8+lZp6PJ4ld1yg9J0HPuYRCowtiDTHkp0N4YQY8NWDfS9E48eytBEofa9bJs6bjE9hhitfiWT
hjBJ3uonubSNPPehG7t5Yy0F0qI3ToBAzFNlejhLLF0e+l03ru4jZEOXHLqlPloHao/nkUIp/3cs
GWR1bbLNXoFiLbZxoADBjKLFkqy1vsyZ8ZKl1vSrrj6xoaN8V83WgXWq9c8QZtR026n9NA7Bkgpz
3QfD5DUxFH12LpqwvikdoD8UYbU7uXbZR9F6ssN8fBydsL1HZtM/BBjMbAeeiF/JmK+pqmqfuUf8
Q6k4bPV0a/yq0B8XdXKLNNtb12J01SwHOZOD0yurLnWVGzHAkq7R7FQUR6mMTbWa7uS3DxEi91jF
3covL3+70q+GYxQN36ULPyEV1Qkr1dZlEilb6ZSDaU3jyo6yVwMo4H3dBBvXSdPbaNFSli6sEgCi
Tf4BhUrT2fTW8ADxkw0BW08HaHA07BUN1B8p2xp3xV00DhYmxSpZmqwdvnjUqvCXfEMXJLppTB/N
6UzpvzRG+EMbB+VBVWtUK+qO1f0SjlJmunGmIDqhyG5+su1pjXb28IX8jbmf0W/ayfQibG70Wu1e
zEoxzpCoqrVMR8aWZxr2X7dFp0TPuo/x7HJZ+aGU3J3RTrd1bjGswRat5TWuaHhzLQpOcoBZOmMf
+SSmSmOcK4ckSnBR+B3wt0mzc5kkUX6s4Ojh5u+T5EKOM1Nu7lnR6178WcHR8dTEffXEIu5nWmTN
t65zcDTvNPUexw731uOmXzfsjL7FSf+Uqk31Akc8uSmrqN/KBGv+rvgAl4GABfuo17ID4Pnmc96l
O5lnhdG4UdGZOIUtXPMZDceDuFKiYW1TIogtSl//squsVg66LA9T3FTnS8kYP058HZeXr7ocYsc/
eQBhb6QVqK5zblDECvOYtY6XO9tpCPCBWpq1rK6z1P7Weap2lD4eYd69q+vprZm2W+malmUS21k2
2bOBo5eCAJT8kHKQ9IHdTU9Ooig38tNefoMgKA4JooEGQgFpaL4KZaYI/OD+d6uei/A+quxXIdtI
C2+BS2vI5lAiZ9Af+MVVORqveqNQ+S30CT2RwnyTdFVXVyDYKTCdJZflx5628UxkP2XUooZ7aLEw
v2S6Smwd7uwSOPJCkpEDucc2c5LnrJuDk12E/aoFFUTqTWEX1Rco9JWklWRAmgAhqufE6W5NY+Il
Pqv1sz3WIbVQWCEyKGHJvkQoGxE7rmAHRbuZPfyxJNwp4unOa8bz9XrykUVM+e5/KDuv5biRZV0/
ESLgzW17w6bVUBrdIDQO3ns8/f6Q4Ki5dNaJs09MBAJVlVUkR91AVeZvFPRmhyjMno2ELPeQmzNi
2Yn3RUus/BzHuNNJc5HjfkDHmsz8MmqOlfvc6OVJWnLxzKNj4ZknDWqlj8hSz0/SsmynxTCrZne1
TLb0Kdr5bQdIcmnKD57Go2V+690cme5ZTdRjX+CbseDeAVHWsXp0oJbvzTGut1j/mmy3ChtBnEa5
8NWmegExqUAALcPxpmuQb2hhiSlVAzO1rzKMQbziOiz4Ol7gz77quM+O1ubvNZzvtFDei8mCHzla
36TVZ3NxMaxe30qz68LFMZXs2xq7LBiN9QOyev1jH87lY65gi4m4V7Nv7RiIY5xjKRgaIwL7XLwy
7A4WVlbIrUXTs9VG002nyEf9iJ0OBAByG4BXeAjQhP730ZRUUVcr/0fTjLSP4F/mSrCM9nlsYehm
1nuOttkNPd301vhWenPr2nyY1J10S899rFsCpI/PfXLQMG3fyOgva9zjALhl6A33+uGXuEFtQOMr
wzELFadnr2zHMxS+qTm2GkUSKfuv+Zd75yfwiR7azZEK/7w8QLuQIzGyBcLoKDvHxztkP1h+eBvm
rMWo7qOVj2otrUr1EoQ1xn2JdOsNQpe7cxxr/jbk84O1lFvTXHvrqib6mrvesHdrLX4olGzaNa75
d79Yr7m6OeyxN4djtDTF2CiO69cmd6wH6TKgut2C0HiUMc8NsQMSt52m6L42CljXDh+02fHU9wIq
/42Cc7rp9EF9L6uMzJmimVsZ7RrDWj5X4cEOau29Ug0MTRtHOcloGc68hWd3fhiXpWYteQq8zHuW
wSw5eWnv/vbzx/WwCnmkXzLXC9BFHMqv3d+ePijv6eT3T2SUfpiLaP9sYcoYq223k6YymRqs6RLE
e6sVX51u+NuxFOdMOVvZl2Nq75xioPQ4mzmC0J1ms92byn4TIm/LoRM/QpwVycYGgb3Tu7NBXg+o
fwaRaMAE42pFHXShIB45myy3jtdiutKSSfM8jQJZqX8Vc9bVvBVMa72H7W6TxFh+ngyNSLmzQVRK
/FftRR27sx6OkltwJ9we7SINtp+yB3Irl4nswZWd90ZahorexVFuE6X6YwJduK4iXZ+yExS3gPGs
usU2D59di4fuizq65kuXYYac6ap+KNMG3Ljd5OT5vcQ5r+3MSS9dO2s3ie67soFRsA1qUM5bp5wQ
Myuc2xqat8BhypY6ssTKBcmr4uBZeYEpJz/Nztw/UC/5MXotiZoQX3SUe26xl3Zs/0Jei2qQ6Set
S9xnCQlcI9hH/Ip4+VrOc7BcFkLLaahNfFGXVWSgc2d/saDc37ukXwvZmO59KlNf2ymuDnAGQv6c
an7BoXPYaAFav2GeXiQii6vqwPcxuABwmF8SFQMXcuv5/09EmMFOiDIO3Jar8dlVnV3qaABb1utk
RtHZUrS3T2iX9ZZvwrHIjeC6ol0ExpLaPRJSJnwypTjw2E+/2AZoNAvpp7/biBR34f/dFhYK6U3e
/cbeFHiPT+4esTLtWtdWcQiKOPvCM/tjko04bGv6f3s17LUyUzEd53S1DypzfhhK7WOSrljZ1YJJ
sjL1kdMqDxkJ6jtH/1cev7bQ/4Xvj79mVm8S5Pn5BioPPNXqnR+W1nvXQ4k2DSX4W0cqmf/J5MkB
UDxUZe1+dz1F2UxeUL7lPW8LQDio06U+EvvuEJywQXWeZCX4QHiPBK16iQEoX8pQ+1EOU/0i7OZ0
6UJQZe0SK2+JWrqkJaHSpXdYUzV8lKVryvI/8hH3SRgiB0lU5ZLs6i1F3+d8vqk7sYFbO+ck+h6n
rXO+576Gkr+0zdND4NWXwvb1AQCgHQH5XLU58FZLTpgZH7W0n3/w3o1wXu/nhygz9WdngOYqA1ES
hRD9/eTVbSJyS7VqIH3BjNTH6Rxi6bdsQN0sh8h8qic7+tpyUtDQoNq0TRFjfm70z/Xcn4V12i/U
0wJnHtLYb9JjV9VbSinvUXioU4JOCHTq+iKD1YAQQJWZzkEmRp0TnfBbByy6EGJ5+rpXM0NxTeYi
x5HvHS/GVi12/2wiJTqvaeuflP+0tT71r+/BxtDXvhVPJzBLnhh/ttP8JVcgMjltGN7kEkXKt6oq
rOO9i21UeJsSDcGTvAA5gx4AmAq18NApv9vFFYZysLo2uySLoZz0907xt+3zOBtmV93PhebtUFiJ
X+WStTzskiSOL86S3ZG+1DhZTdC+SGMKtPQaDtaf9zmTOfzmQO8I/0lQSdgMYtKllNpXDaLhW6Sn
VAig1yCIVrKBM60SwGPHY8pUwzd4qAZmtklH5m8ZTacKMolhoyZB2bMVu1v2chmQy8JFZWVEndbp
rb9S46FaDIHGqg82rdWZv6lONOxBCTgPqguXRy+C7pCFLWDLyH9EM07fpXE9HfSxg3/U1cmTPQMl
W1pyKdLE2HQdFQ5pOkbsXWA4lhtpyizN1p+VJnFu0tVbYXd0Kxe8/bKI0kY1tmvnye/m11mz6zdX
rUjflPq+C/TpKK6TuWs9+5kyvKRzUlFpnE/iOum3yXjRWgpW0qxSuHr1Il37/5zkpnD1pqVMdJ+U
U3XmVaVr2wqdfVxywT+I+zQKaNF50NMcEHyNN7XXNG+Qtu0ZJZxfY4emj84zKonbAKeEty60JDaO
TdJAns2TEPFWZaeC2qvyZyCK7j5Gf/EAm6Ln4YtXSuJiGHJ0Fu+U1MBLPK3t8698I2lTf8wOCjTP
jR22VBp/DeK3vhQN+VA/s/5d9v6z1BqzTsMdVSXb1wowAYdz+mnFuxvZb/0c2s/lgDypbyQH6bbc
Ir5mfjhuBQafTrG/sxvIDj8nqbWOmWiOQZ02x79Okig3RTVLJkVmpW1TtR+voQOAXhsRfMX2hFR+
mbzVCz8vyzPjZFBqfelhHLOnIgTZhY1GYfMPTx2MbYOZ8FOhRzy/9SI/GDCs3vve+21QguYv3s3k
7rrpqzdi8JvUjX4tIwOTWvBPuxi/oh/LD6Yq152ckhe6kyVwmLwy21uaOr5PfYLxQAVQWx9zJPJs
LF6yRu0vMjr3KACZUeDfZLRSg0vj6e6LDNrHchpbZL7r5JW9+FlCzKpJHsMYrS1nWX7OGu2S+xzZ
ZIr88LBT9W1l5ifTTY3vpY+c+mJK6Vrd3wmF5d8KN0fFxXeMS6fgPxVDuN39DB2m1vnLJ9Qha/Jf
Q51c/bTqz9B46D5WVfph0cmzP62ao/2r60n5ipFFcdDbXDmSlcTDGtSqHkblO1gq44qtuoHR4FD9
niUdWd0wTB/RxMne+BA/Sfx9ejgQhhr9f51e2+PHdMO0Upkuy/qeA9cqgRLeFLu8HT80RkQ4xDM6
FyPP9E1aje6bBkgWQqLKgLXRDVcZaO0ZktJYtHhQT3wDe2l/BOLIh2rC26fJMufnCr/8SB1X0l0A
Gm79XcwM6t9MxX8TjzPV9MhsUdf79TYZi2GDFa25k/FMU4Kr3M26/nF37/s0W4Y9F02Bj/cVuNld
5ebTY+IHHjbM2l5a94sFRP4RNm65T21j4glFLFhhvkNy61SwJ60pPPN5mh4/TYt9hD3cgUwzUCl5
D/sjGjUeShMHacqAoNYxpP88sL6X84aziZfCMPp0XpVONzL9w31ZWcJd1v5fDEhwxFNu9DLlmul+
dVNSdkhlqF+kJZdcLSivLoNyaaagxyZNNXe/DOSmWt2kL2HhE5LKb8hEUY9tC5g2G5ncF1itTG6M
2uJS9bpf7vWvwS4oc93b9xiYp0hLh3G9TlbqqjnA1EY6ZrGild0E8kmLic+yschy/pVqIyThIRsQ
6cwVJ4OvUzfYXmupv87s/SK5mEN/gGzbUKbDF0bMYVYLGB9qVqhm4cWp+kx/kOHVTGYdr8vosYNi
jXtYqodA/fOYg2eEaYZBZvMKUMuzt35HrwxVSJSUMW4PXVf5wEGWcAnUyVWei7HeWOPQ2gfJrptK
g9onUgcHybiDjp66jdNEKrDnJfF+D0p7m6Awdwoce+sfaaUkyNQYmJXFHqfhudV/uzdF2lqamQeJ
UV84LfdRkba+N1d/1ygEtZ6TR0FSs8jdV6it6bv7attD865lTvcat9WxNOPmnTx8jHW2920dU+3l
FzFV/gwGZ/QTzik1ERJXzGwCA3TCOLJLWkbLkYyLog/9UUbLxOXZ50xsHZbR3MAEKAz97kFGYZO8
I5/YIzDG4CJBL79YbBTeea6V4UOUS2qwUdcgtxn5yX5tLsJcHxpdy4hTmh8jZaSBAuUv/ej8Vcjr
PiKFX1ntvy4kIzNZzu3qmaXEMO9xtTb1H57qvky2DRSmdsudMaErKU04SeZz1ljuKUaJZmMsTRlQ
U7WD2/+nNO6hWKG+A191LtI1zhbmiTYeMxYZvhPQXv9qD65/1a0SAUUjHoBHkASDmD5ihLz0ofp5
Vq3yL9RftgLkUZVcuXK4Q/xlAfCkM+KdTs/hDoke42tuj3+UlmY8tWpb/rZMGqq22dpjW75Zpbrz
3bH4UYFV3moIuy2bB2B5VIgPOmfSL2rshhtse9xFgYOQye7ImeLmgv9v8wpTh1MlopQRzPJ9UQ39
qZ8wnG8QSOrCMv1a90p8jWM73Em/TE9g0OROrCPe3CyKy+EYIENtIbeG7S1iZk46v/uebT/2lX6J
1ULjBrCfP2jJSYsS6O2Svv056oMqe0OrNznNy6gEB9bYsPUYafFCDuMYitO7Ug/w/7lZexgKm6Xn
c8wAUHrfpwpOJJkyPpOsSSmB+BrwaMgjnOthfSVz/K0L1fHZrfzM39Sg02NDj2/SZ1WULoC/XHvy
cnvHN1Q2MP9WGddimYnKJ5vb870/5olxgyiJETBlyHu/43e7CSzRjCV70CHXlSVmcmgDTu9pPlao
v6jzplkgLf8lYrFRfPHxsbhHaCZK4Hoaagj7ZtWtr9E++EkMFcJn4hf+Hm0jfWWX3tmhVhz8qUbt
dBYSqfRTuZ+AxeThY2wWf0W9Pv/g4AqBqqyKZyPolYcgVpwtdaz5hz8M5zEpR/SXMXgxjNQ71JZT
/+7q40YClBA76zKqwyupFvVVC+KnTs5sIG1AaFdV96b51Q+RKoDM3rDFV7KXMqYM5pto0bWLhsGg
vCZOqH/XzcDbl/3onZEyP64+9qlB/Zyy07BFciL9PeuA8IsyM9lCszS9f6w6+9ZnZvOtaRGQyMju
vCCxkYBps2C56519jVXsYjrPs1eF53JM0HgtZrQXKTm/5aNe7xQrsQ/hch41kRZ7rlRRba5uaTy0
+86yTnCYu3Drjf58c5ARgaII9w+6zX9tuq1+GHjN/JYAFkWQ2J+PAGCS7zlSUgkm3KRHU7bWaH5K
Nx/GkLrP91+il88oFdY3BQLqdsjqJ9UK8T8f/c4D2sFDfW2bJmcxzLD60x2AEQfFXscJ7km6mtEK
bssCmRorm0TR1aM36dlzsLh9Aln74nZ8ZVOtydeuRO/7kzugEOePORVJvp0J0AlUdZYXfUwKECca
ZS/N+4A0IxTg0MjytMNQNuFTzOZmg20R1GOdQoGRAWWSplvhkq0k+vSAF4XxNTP/msk2vHu5trft
wGoQA4o05N6hT45TAuQEe52jNC21/+jLlz5/CYkada+T69sNi/NtOyg+3Cv0BdzEMt+kD1nRWmnc
V+mpB5cHacEp0SrCZ63vwwe4YPXFBm6GZEQ5fbfs+NLGQ3hsTKp8782AgoSu4vsKiGE6ImQboQGr
q9vZiPvfwzp5TrPA/GeMo60eev6f/tihz9WE5pdKKce9b8M0MRwz2uZNi0enWT7Gqo3LGKWJZBP4
RnP1nLB/C1rTOg2VWmz9EmT0dgA+OoC2f0kzu3+D+mnsPMuB8RfCRhlCdEKWpXy8xDeDDxfyTh6I
7MDd40YzbIUYIAMr02CynX3gjHybeIffMm/coqTOa6vJIF1CfPevn9q16lNWsJOj9MnFKj28shI+
IHrpP3mzxeO0s8pLaM3fAyuZnp2+5IHrDtohJO10k4g1rObEEqe5i9UscYMd6cfYVPEs1oP+6vSo
VC+fR/kYysczNtnHJHrikMD/96MJ5qy7Zk3+JBH3fjfW1E0Msnf9ZMvAYFrJddJPXqRdyKsHt0pf
7CezRZ12BIFHOVbvhjN5/ov0ySVZRv9byECt8AFEOlvFmHK9WjyuHBYN+agHcHqbvgv/gKCjHcpI
LxdFnOA3ZOc9/I1I0MaINX/pp4UdlNvv4dKiGpm+utCSZEzi9fFPEy3styYclC/OlD7l6Po/yZDT
IHWQ66gzS7hqUm+3h9wD8M9aqgaN1V5E+WR0srPw5GZOuVNGMpEfgiLzVIcoJ+UYNih4sexitQ92
FVTjG4r/xnpBMAV/O8XNHvGhmM4y4DeqcbvHuSGgWaNSL2vsfW7QFsc2t65SQFVLlTSQ4/PgWSqy
zhgf66wFlaE6Do9cE9g13WPU6re574uNNGe0mU9Rh82ANNMRsKYy5jkgjUx7tGywNX7VFhvZ37PN
RZ4mJQ842RCf1+Z9g/+p/el8sN7CDcI1WLeuWEYlD3Ix02hqNu5YUQhqWwTPpC1DM28kKp29a+6r
2DGPnpZClsP17yp2W2EEYwm0T7yR5uDAA0S03Dn3F3ceZ4y9E/MxzsvA2BQ4qgBU4n0jnUHMSM1p
/hFoRXFbTbNHUjucgUrfwcTNeQkXKeFpqSXIXSy1BGmvt9Jbiz4wuP3xuMzRKdXtPpjKcRiCsOB5
l2Py+V6jHHJ0/NLbp0sTF+Z0509ZdZ74Er9jEJ8vdar5Js2+wYsOtNRr6SIK4TV4gi6TJruunoIo
/C5B0OzRQl9+QIgo3LkA6XzwgANhO1LlN71BOXYbNbUFE6D7Ksg6ZbDKXR/53amHdYbqi//RvI8W
td6dAIcG2zypeBlMXm2fZGMX6Q9oquhP67ZuGLRgyxewPsoe7mMj5/Qnq+66jUzol+2gDDA1thKD
r9Oy+wMHEGzLOalhkVUFMjXsvk8+idyNIztGl6fS0zRdc7vmQdY3VGNxL8cpsNtZ2ZQcxczc1AeX
/Ah4BEPszKl/4L9QBHtHTQOm9tFp4S9jELr8CPkt8n9qKLTP6w8xCrLljoWlufya8gvfZ62/KMag
PCz/5HtZrn+HRAW9bVGADc31L5fplMaik2c1L6nZnWOISLywFxk8UcQTyTv8GDYJlLeHAp79v/p4
SyCHe2UXKe6wNcCynCKnM8imlgqiYFEaQEEzlPLcLLjIe1P+ufLOMddRwUnemzJ6D7Z5hX51ffd7
51UOGh3NwbdM7DUMKzmUw+z/AY6R/RwwIojk8Idq22weUaaNznrlxueiG6pHPXTxKohN70vQOkCl
ca87634KFtqGOW4mbnwT6KhvqwlPuDS5CVpURqU5L9iLwGH0HmwF6gvESWy/G+sJwfb6hWPidzn1
tGQqAG0E2dkeyur3wb5Qx+PdhgLosJOuEu/NjWHH9llXUnevdU5fHOF3YYKbUfbm0D4xx4c7ONX4
1sgHSz4F6bBDsjb++BjgbONSeMrnTx9jBRQwhzKmaXWwD9UC7jno+yzcWZWTnJIJLDyvcR1ZLfYv
SIfNAw/NSgdNg1oSgnjdQ23qN9AO7SECob+eZtQoBQpILh2KqV/5p7Ud5130CFachC4oy7VPJsJN
ukbTj2wRsBApi8novk4doFJpAaluXrKg+pqPcXVd5TCcGiTa0vQVLT0jDqcC2EFoBnB36+4ypVQ3
ghj4FTwA8gg9Hrcz5r07oEIa1dWpDQtQ4X6NLUmmK+q+R8HuNWl89dWBsKu5Pd4hS2soeYIpho6S
XwFcZNuGdbfhSa2cA4ogr1FuOo/LejlW9DtnGHD02OGdAMAtcdRnDgdwxrT+i1ygwB76WPWepeWY
lr5RYle9SDOYVGtvtpW/l2ZeV91lNma+w144fNGbpjnEQ2NedEzhntj/BtsxJNMNNCwB40yfXAAs
6vsiUoetpmnxUxPbuK2wzRzOfdR9lb57cKAo3WNW8za3bN7pQ/IErHq8rJPID2gPCbZ3girqx9G8
FJYSrKwxgQdJcwUZNfbn0eY/m93SLNFM3uaGUz4kvpbM79QztT0Kd7zrFZ/cCro7i5qR7xzKRXPp
fukWgaYEjM0BQFnPu4tRRa0p8cutOaj2zXr81CPdMkvWVCf4OtpAcQMyM3igLPFvUWh7NyyqdBxM
KuriMiKdqaIQVCdIYUAKuxrl3Kp8nQhvo3DYASFSgN303u2+joyaKltX3sjokBH7aSm5rfy22oQO
GWJpytypbE62YjRHc/Jg1DkNspDUEWyzzc6NZfu7ejFa8gfwOwMKCxfdbDmzTWO0PuvXB3jadlv+
obpH+ebLRU28ga9FOR7W91jkBR2PV6q3UZh//ZDR5xhk3UpTy7ZgcvNTt4CU5AKpkuTP/JLmXfua
VE6B2L4OP3sJSKjYPVRd71ISncNzNVnKq9W2yZILyv4MFP15Bt/3bhV5fCwQzk5zzz0qUdvcYs7B
+ym1TXAYlr0op/Q/7Ka7rM9pPcYTOQubvxqcWGDvskbYqotPvdE8dSlfriFRqT3YCrb3DqpYVRJj
VaxiHZx6HfhQy4VCVqfuJaMgcewGX32Bi9fi3epl3wcjuskJqkXDojDJi1g6uDAwg7+rQ9vslSTg
b3Oy6ebq3nAKzLl+mIHnzF19mNrMYE8MWnwpmKx30pSBX/pK31bQvuIf6D5QKbXPv/yygsyjqEz7
vux97aHkx/pmeroPyjKaOqgXp/mnDDA2zhbH425xN557rz1m04AO7n/098HIflJCCj9b5AazL04c
RDezT/vzTIaaLSElFumTS8F58CZ3aewZWA4Ov0vrU9w9RBmopiZqhTbKL8vc17ICz9nZel+Qt+MH
3wd+aWpTa2w7Ryl39wE1GKKtmWTmjqqEDxIgQkcdHyE0L3RUC3TPvMiAXFRYCgjhy1U6rCVQ7njC
FNcKuWx3srfwtPutpXKALrAfByiwqOjcNTrk7v8u1CHDyP59SH/c592nkPqOtmUIJtWuyq1Z8FkP
GjRDFzpfQPL3xXTOsZKg+TpD1YssM79qsf9DWtIf6qp60JH320mfXOYsbbfARCaArKwjfRm8QVka
S75g47iAFKaDZfnuBRZBffVLSsH6zGGAY535KD5XHmAeLEWS4WDJCGn76GHWVQCr187C7qSKH82S
FMCKL87Vf8axYze7sOxTXR9gQPvtikzWfGc+ZTomLDJKKbd41D1lnRkvHP6ov2mRZez6snB3+HX1
j7Zt9Y+oXQ6PZmz+7bhWfpIuc+lfB5ewtNyXthaskfeJPRuckzqW32QFzee/jUzyKf3t7GxOdvc1
lO4d6xR29MsZajspJQIhBpbFuYVeSN74J23SwIAUakP61XC3hvEiG8m+MLccgJM3OTL4fCil5feK
uzG1wOR/8ai31TZAcxiyyzB66y11fDS2pHe9bWJd36tejaLxPYoyY3Nl6zmdjN4otncYepfr/SHH
VmFrZIAc7gN6jrlSWFa3Nuzeeg2+nZQVh9aBZjPBWVVDfZVOu/drleE9KJG29ksxUAqJP/ulq61H
FF5LIG33Um3PvteBqoMbWOY/3vunnmoKUJ1xf++TEB2NGsA9yu/3fs8lQYRzicb3asHHojOvI5uW
J7/bHj7JWe2Ot1JzzKs5K8beT8cZldL03SSL+NcSuoB9PoUOfmJdgWh+hKJB9l4Whi2hAcjqA9+M
sn/HcC+utOJBsGaCSINPcxydyr79Z5epsEUQ5Jn0W6q3Rt27fk68g9SWLpk4p9iphHVf7qcROOpm
UsbqPKrq490CBaDxeBMFMenzErs6d9bEp5k68TpLbuVSVVF9Hv3hsV40xe79CfYYV3iAO6XWU3Xj
F334OHPq2rVG2X3udJcRVzHDU9Snf63RCO0sLsqLMJffwucmwgNC9BhGKYKiMmG5tF76TWMbfLr3
x37WH8olKzB2QXGb2xJ0k1Jsp4b0+k76vCReTD+BKmwbq4pQBSBw7cxqXjibYkLUVGVSoOdpcpRx
uQwBSHeIN+ipw8u93Qc+ZpuVd8oHH+pNsE2iILmRb05uZR+OVH5/tmMXkzEIEsWm9crkJgOjFcJQ
kNu+yxc5LRha68R6CZryJG93+vItQrrg7KdwgtYlXblVmuXv/I8fi+5DnRX1pacQfZ3UObt2U5hd
pSl30scWBT2o/xaDdwb5c6MF98wC0WgQJ7f3FXRXc5F3N3OKXTaC5fOgXdW+6R6LFI7jkKXJHw3w
Urfxo7+s3LPR8FHLF+okzZlEbn609UL/EjnpXxJh5/611LPkG1LkKNGwB5Kcx7joVSGLg08XZ2r9
P5vq0gSF8THqGe5HsGHX/RmlUJ3vcOTq8V4DdX5xEcM6lnk5AM9LqbJFRvBdHZybZZGSjlpla6M3
9mebaCP+4Xn5pcKwfD91qfegTxVAgXW9xqjLba8CVHXT5TQVo6ErUrvSx4GqQsdhOWmOS4xS0V51
eZfApgYlIH25xMgc0kdYpa9iqxblyW3qNaGyoyapb0AEKgd9Of1EfsXZaLmb0D/cJ37kfgQayI2e
VH36k03+R4jEqUWj36I+AwZo9eZG+uQSc1rN2j6/SiuadeinTWrv2xZa3Qim6qGLIvYbRXvGDgZT
l59dEiGDGJNklMVfM/Y8h8yzzN08kmfYmh3Kn6Y2vpQL62ZsusUwAUwl1PHv0I/0beQE1XPV4qU5
qAgf+F2DbUkUOdsgjdzfSaEishf4f4PW2wXJ9JDPSo1TN8TUsKjHW9dXKBgKizVGqysq82b50v3b
J4FyUQb9XebeGa/r3HWZDCGUZWV1Lvm0wS7bCg5DEBtDUn3gP6WPE4PD7h3+HGiOO6Tj3pQ79XPU
J2THPQztu/s68jOiBJnUaNDnvSdFsxE8/5kTi81pgz+4U8NtQhLwKq373wHKdr7Aaf4zMh8iXS/e
m6qPns28+ZrFbvE1IV9+DgDM7EDYFl/tZlRA4uYQpJdmZzXxRudc8ihNJ7yxOYoprznKBk1WpPCs
yDqKVpM2WVhG1PYrz3DlyS+zf6S7h814GH9GIUv0KUob4k9RdksWOPK86RsvwBuY5I+1OiP4R/Sf
1rX0UT2Uho9ZUWVkXwqMWXdmFsbH1qsyFMj88BJlhQugnNG+q5wXDxNGGQyWrtRt312HHE5Z/d0C
szgWST4cO5jgXxpzDjb9olw+jSGaM7H2DbJ6uZ/nKnwotCACMtbyP8oepx/QFtZQpAJQDE1y82Xq
TWCgXeOzUVs2Y27cp5tqqXvB1gRMHSKeO6X4tLo5SsHFPwE6izir9i9FEob7cfA+7uafd/fR+x0S
RcPLCKp9/7+IKyZQELyGj35mlvpXd4y3VIUmsIxgv1UkILYxeka/91r2uuLkveo4O2P/Tz4032sF
MzY99F1wFYH7XKL3jm82NFKsASJ0C1mnUNRqY2aLTW+LOcem7oHxPnX221pk7jkhW2bXohqaNA+d
1zW/IS90YGePcedgdsferPWDCzzu9wW01FZe8CVCm/pm1z7FrqVfTWfe6lNVAacthrOBbcrLPOUP
elFZ74YbqQ8osi8CwwZ596kYTuiagg5emth8wnpRCuMowVM1UKW1cWyR0aAcX/M+7J5l0NQPHf/w
701fYFflhl+QlVYfzH5yC3YC/XnsHV5Euac+2IY5d5TIQfvOda1U7a6AvDT9FSRjvQ9U9VTUuX5o
Ddh8qYelFgQwbRMlTvbF1qzxtcqzjQyKNA40mB9WQIZVujQP3GE9B5zAzeDQl031LePo5tb99B0c
LlsJX7eu5Eaap2acOG65fnAwIJrsVwLOmJJkJpn6dtcSEXpOafWU3H/qi5AYO+QIIV4+C4ZIoNVn
wzbpUwP7HAuk3HKReX7qs4ehsGpxSsfGdFcMjfXFsDXlOlhpiSmFZX3J62Z+Ri7wJC0logvz6SLq
5jfpUbP4i4oTKKBxhnQNsRTHDouLrKX1pCNrfAMP0pSf1IYRdCes7Kgoxrmt7ifKxXeTpgRPz4wD
F9i5IkvnA3S3+gEYlYtw2qIOhHfuUi9exke3RiV86ZSgWIEjc1CXtnTqXfwRs865R+apTaJnTo54
6yXXtNf7loo3t3PA5xFQoHbW+zI+mUpOU0bk4uWW6Z00U3dOKsX5sOrmKxwPDMblFkoyzD6tx0c7
zurzr8OfItfbIXIUXo/TtFnb/mDMV7QaJmUrt36F/QUmXufc+ml7aQx5Ee6KtAbs1ugo6i0lL6qs
ZbgaaUpbLmuk3NY9xDWzmeONEG2kD81TtzkgXfAvISKAxb1i0Dolnk/ulHwXpNgvwiF6o04yuGLL
7qM/B+7ws/tgmLnTKY3z76uVpCwscZ6iY+qStXwOULMCH8S2X+3Q/yR/piR7t0n57jTdzRg180lt
A+sJplpO8ql8XCN0JwkOWL5P23uIq1Xm030p1A62wCx21pxxpB/16GKSY9h4k9J/cQYnfY6L+SyD
0tWNxd717Oaliuf+ixfYyMR4EKtkcBqycV+gX3DoRnV47HWIZ6a9yId5SbiXUjf+qcUj0FeSCcud
lT4EYwTtZxuMufMkLiu9ByxmKCcPoTD0wcR+JfBKdBZ1Tz+tITKw8bJuuHzYQExOqJ17zIxFdSxO
SKgXQeJupWnYybiLi6BeR9U+ffbtQXspIkV/McuFe+P8q+/sh4g8LFKMZh8ic7ToO0uzn9sJIz6I
oQNkf3S2kYIO871IQa+hE/QXgPjTNzdEqtPQLJ9cJGG/rLiE4YE0fbsLS5caIkBGbPN9Q2U9G5Tq
ZlqG9YatVwLJmuqR0Cz6DmFMVGLWwWBhU9ju8F52ZX2TAIkHAwiAdqFlIGFgPnrzcEOS2XqTLm0i
ceJp4aYpWDpccBZ8t6dnqIQmmnqo6PgLEkMupqo5/0PaeSxJjivp+oloRi22oXVG6sra0DJLUGvN
p5+PiOpmdU7XsXPvbGgE4EDoIOH+i30TBT/mLnGG3tGq0hv3LFpijZxHWhrWxL6YVhMDuO9Ze6OS
vosuEfb3dG0gMX97YESRMyUvbzBmhJ9M9AvhhApA8g2HPKOZ5TwqToP6+hsyeQY4RxPUGUEbFPTd
Mtne5s5Y5yihAJvzxQAiRdY3Sk+BMirHLHdQJImntLDiHKOpS4wLL1AnG8HBizaDsl1sjPKDS4Zy
vBXLXLt8+tRsNEikt9GiS58azYr2ca+p91UDCyefwPCitpgXfLsqK/hHs4S3I0qNIliMilJjOQWL
uagRug+yggUy4DYAFhTUUG0Igq9TCgXmRaif5apXhtVg1il3x17BDp4RCbH7YXGbk1TuEhVcRaRd
bnMS7qyWflIiArzPg+xRZJCitoGgE0fh5sarntsiFyVixFlqDuWSXVfwK1C0xUQxPGeuoFEDeBOp
IzMmO5vbFINu8kNCjsiVDfvkKnZ6QCxqEwnBos6RHyZK704TskS6gbvabR5abHuAeweR2hHJnLiq
NfiRebOb0z1F2P/q842QbadiTt+uxm92kj61q7/HG8WkPa/xuX3jOSaIiJm+o21ygxukvLZf3Aaf
WXHwyYZfJMm2LoPq31W6Uh6wpkMHNQH+dhkwWlnbCvlpESz6xFmVkVwN+u08XZzd1q0Qb2GrWG6i
gqQiiBUeTDw06mQvrdPcJZ2sd/6qynMNozrDy0n4xdmRTys7irP5ULiO/2v4U0xplox4rRId2klk
cVphDtECTNLUKj6Ja9N8gWpq61GWvWz/mzOyGJ0GNJI4+18g6wm4/fcAznB/zZiXkgBFiBniuoju
QLYrVYCDXaa4uJJHAb7LTfw8FmhEkUe7WA1a/GMsqw9Y0S2V1lcwhkv3U4b2SUQWFfnBaEzuRQsk
zmvS5+VtHoYi6IQjI3MUgxhAdSjroNkoVm0M31rZLaICYlQqELB3JlyUaKo66tCRjuJuJp5QUCB4
pZbsDqemeLrliOqyb49oPgXpCb4TSCPk2MJj42pQDRJ3/KvDrvoPF1rh5rcgxZXD4619i3RcrrhL
rNBCclxysbTUVD8Vda+f9BhjvoAiTja1FEnhZYGf/utUxKjg79GNroO1aM6ThyoP2sXc6YTFErCB
dxRdt9E5WpKB+kmOwtd/aw0kKR3s106+JbeIx7nt7Wzu06sSPpMVYxQdpni9/TFQTNbbIwU+HIym
lTqERvaDVA2o9TcISxnG3ifJPyALEeHLYJjd7fD3qKtwGaNGxUAoAkGCHmGkn/iD0KoNYqEVrJbM
f7TNDzULlXsBz82VJt3IMDdXYkwcnPybPAWIBtqwvwJEvKe0z6ZPtrdeTRzxxfyqa7xYVnqT4As3
vR2gbBE9nt8KEWhPr0ycjaq9UNE3OMz9txlzW+m8Vekl0UNn2sqwc4a22NfpeN9KE/dNqy7xUCZf
4gRnwEDxnJNlefXJrrNynY14WeYIkbVo4yw1fMfPuW0YD+1gPiLgbL1RavXAxIz2voPv/4pB1aIa
R+styZp+m1ApAXdAmAmuzkkxu2kSRTnAkcakfgoLMuVrZqA+id4tiUwVpSMRD5UzRGkx6s7Y56wG
Awx46wbHG7Xmt9Omd/xlLiGWIzpv0DrwzeHvobdeboD6ddTJ0k7TMRLs4CFstKloLsn1T1tW3TvF
L60HckRn22nK+8pC7fTs2YELkyYxT2MCugG4Fwz5oQ8fqyC1F5ojZ2uMEcf0IOMtvLmhE1p3oPrV
a6+yuhggVr6GVhSiVISbLQlX7VWrC3vTgFQldU3T67RuYSq4A3WhQUmNi/t6CLWJd09K129srKdC
hMCwl7MxcvcWUc77NTikFxD0WlRFWfJwurduGy28c6zY24WUbg6KbxtH8HvR1gUrPrFMyhXim9Yz
Ah01isumBDcsNVYQow3uRVqyp4VC9gsJFxzBxKk4hJVasEdyg9XcJ+YElqMtisJuli5G0dcuUtRL
yz/RjJYVZ53s+qsOD0n29n/BaFulUC8dItWia4bMSkMY/BaLNrC+L8Af7IT+nJfhmOz4w2kWrBuC
SdlOb3DZGZCax7W+NeWVGA8KF0ikb/38pHEnmvEYJutkKHFgneEgAvzhoKi3BOPdrEVTHG4xQ+Nn
EzTwvTYrvSWRA5jEN9WlO8E34gKwdMgeWgiUikP6GqeufJ07DKArQ9FKZDSQQxWKpwg8jEvflYfb
PH3SRAXoaG5Uv23g1NAUfYkeF8fIkh5Fl5gK3/BroofIEiUeqHHfll46ZOg349BUG9FsVHDWRYsC
g2jalfKsJW5wFS3nAcFl/SVyi+aaKM1jaTTSS1j1zkGsh1gKamU+ovpRdz9WrfxtOsky73bS/6+e
/xDjdVX9JSCHNtoeGvxh8WICAFxr0OVPsdGlJzsKwIcBxnqubP9b5yDjr8FdRgm8+GhSyuKj5nrY
GrXQCb1R3blVgwJwJlVLHW3m95xvtl9EzY+gdL+WdtpctAbU9WCzCQ9tNXl3YXxj7qQZd5LJLkoO
LEAjGAG+y5757IKfR+GqRY/Cnsx3yjh9HwJ91QMlezWpLu4MMLLbArWHN924igVLSbbW+ph2e9S6
++fQh9w2PVAuax7qJ2WDB2LR35sOkGwHiainyOv3tamZO983q8UQ92xlqwa0TyPpa/Fxiu+E+HTZ
dG/SsNHPt896+q4YQdcglNeru7mv9CNvrQ9U4WWxXPn38sY4Uuhxg/3Nf2iuNYYdLC97VLaicjj3
38qM02g3kGgVo16j3wG7ylaVJ+fnIfb7dRhn+pOVYecnq6H3PSHDyB+S/nOs4quXO82bpuryMuXm
6Z5aBchnfiKHxtSjZaQp6p1uuMnCb3X7yQPdsw6dMTklRRKcELuR1rZsqU+ZXVAFLgrrh7dCxih5
Ru3k4kxJQ3fKJo41ulUBycW1XcfkEF07UW4jKKrTtkRkM4mhTEHzRPJELVzKQt9Osj5zaW5wzGhf
9zKsJcpuc60tH3NKWXOcGJljRBMD2L+KeXOFT4ykFOQWAB7eur72lgJ8IWAYCT+h1WCnPr9RA3Zd
muX4haM8dxAxAs1RRDIYTTO6iq4+qKrzQFIOxzwLMxWuNzsuPx5+EHm0lXSluKSZnLbfpVBSv2qJ
2q6xVPRhYw3aVRxyeJtnNUm3JRJyty7RH1vDoeAO7xRMatqiy9QxUsZ7AumyaboYKJyo3ool+SvD
PAQemte7lr3I7W5NRrw+I3CVXIdJ178b3GrTkmtdNkGfXOeBf8aKQVkDHOhizrIUYUqbQleUovGE
yOLEGTG/Z5N6TifpOaJyUrtN/bbda1VfXCObpHuM8uCDbCmPbVc6h9Kp1HRhFQ6khqq33LVcy3+d
ioBbrwi4xdYkQymQhu1KdIqgwnVLY4kVeLaPkX2p/Qj4nlIY7im3H+FVOWfc0Zxz7+GVu9ImcdVB
4aKfWjluEWVfdLtRK76IQIfiNBCMaYG+tI9eWQcY701x8dAFa0PjTRIxI0RKrl9pf5CMVN6UUFqn
m5TuLW0DtEHD5FuPHBaa4GlytdCDwI/UE7cxtwgBnjMt5feIHEzwQgMG71tt8CWw9GZS1HbOWPd2
L7aDJgPdXOjRDlfQt7NrJ/jitsawKpy+2YtRQ9X2fLeKxyZu5Gujh1+yLAi+4NKlbHPLhrptYMT4
S5BRCY6dVXl3ZaFGJ7vs7ZXOTvi9BWsnBJkkqG7sin14nvx/rIU3XtkEwHVD68KLxlcp9F6bDiys
MjGQZSP6NFZLtXX5T/Pw5ug2CvfiOABa2cXXvbvaC2zyd312MdUku4h+cfbPQS9xfGBBU8g0gGyO
va+nWfPUrkqUXd/Hb1aKEk2n5Mi5g45wJkyEr4XYWk1niKbCzKt8Z/VpQAQHXdZssUKKFvOMeZXp
9Z2i5MfcwxeiVUgyxw9jWed7FNSyVV662R7nRkQyo2i886tU3Y5VHh7zoa2PkZw32x5fcDQPEcGV
eSXPcojFtj203XsepmdsSCY52ZcCcw1vURrRXZ7K3jvGdOrCBAH/1OrwW8AmsycuF63qKne3QyWr
d/jKDStJbfTVp4EIBDiUCvIpgeRoJuSyKdoO11oHfu/W57WudrJRYUXhVL2z5BGbgkgqg514JNE5
aMk38Dj5EvA0EDQpiJqLy/OqU/1y64pdG0GOKs5XYeCN2LHQRBB+QCwaHThuj+MBeNgEplFU9xtQ
cJX/+qnVZezm5gseVhLftAgsk+gSE+YLYajHr7YXFVuRtvc19WegYDYsWiQAuS8Wp/Phs7hWmFa/
KndW/VBOMkAG1pNZHJjviSmT9ZCM7l63bWM7oK66N8fGugCArdgD2uWXrpbucYdyscp29b0HGCqt
uvabhHb2tAEqnlQHA8QWE6qT7LTqAXspGCaxW9+TZEeNAdHENy9JkQXUtZ8hLgCIbz/EZa+eO2E/
0QbK4lOzKvx068hqQkYBQfWQ9Pyunv7Sxf9yOJlSVor+LP7g57/1OVYMzLGoPT2L1twvYqMAH0k7
wHvprLjIJ6EOgC9N4o9Lq4BGJZqWMganyvJ+iNYAC+wR9vpDHcrDuXXT9lEzknBrQQ9HWZ7B1kz7
h9C7jdlwoZYjkM+tFGvmHcZgq1kf160MGJOD6Syp8csxvJDJ0a+M5EPRl/XD2L4Mhl9fotFDbFh3
gx1pW3yKfRXQ3NQ3D5jc8CzKovzVV09nRaoFOx/H78UczMXCdqP+JKBLTWaYuPh4X2+Ip09wJgFs
qkaPT853b/inQeCnSECsuZ9MF6LqLpmRBBtzjBZDlloo8T7lABMeDep6T16HjakzhvJRhPZ65EBW
kJSJ7qOusYo11uJDMeX2xTLH9iBa4gAARtm5Jq9q/ogHaeNUg4eCgMHVY/8bIBEcKixaBTDXDbXo
RyhnLbQJpiiwjIrVW+GeDKWFEUc3Hgo9kZc2YpBbdCHwDrJQFE6Usr/C6K4f5FwPDrXl8auKZJrO
oN/lLmoYQQ3gagbGiV/qKH7HRl0VG6obHfYlf/+ub7evYkjMNBQkqyMDquBUNJbH5mdv1N1JVIiR
rS3Xoa1ntwJzGWXREXotpKyp3lxmiF8p7jGLzeieEtCqwQ0NVJAVu6sk9YEs/Y2NnVGy8fDQZ6px
FpBZEkv+thU6Y9zKagpkrniyJBFk3+SkuvX4KDqkWI6WjV0hczuNu0HA/c0UrqLuBOV9KkRPlyVr
OhS1naJxuY6j3jjrQ8Y1S3SJQ4yH89QvGh4+zjfoQOnwa8q94TgfxjaHOBZq/TErm6yAOkjb7EpE
u/PsIOJE1zxDnDm9TCUpv3SVFhwbyy/AgSI+3oCYwhIm9b/4afIVcFjH+/yLPqVb5UOvJ92bb08M
PNeLHvpyGDat4iMuXzfBsXbaXV3o+gKTc8SGpkMMaeYitZa7KYNcuQ2IPjGaGfZwaXAeCvBkXomu
2jHIjFGJ32a6k+6gBmGxZVTlfebqOB131K1vpRPRjsr8r3ZYdulBtK0CBNUymeJFu5pYSoXe4jRS
ecVmkCmh6EbrvlV2jpgneoxh3B4cKghf+2rSJUEu+9pno4KPHYbKkj4G139O6iflx2lSQk7v6zhN
cv5lUo86N1YJYY0yKRnwUpXUC5m6ZZHjfyKrKWn7kE0kIgzeGeISe8Lp0DgxgG3Ti3Zznwc8EcGi
sluJPrGAAUVr3xqwuotpPyn6lHSyGLUoIlRYKECk5SDOxMFLNCwbzYIrhiL/GlB6TwbO8FeTnOKk
PNxNTi/MFQMiZF4lN5J4UesAO+e+T6vkVYewSF7D8/9r4XkRy+tsaLSnuUesMz/XopSifaCN10/9
Ucfmf8zDcF9Mn6huTqAUuC63z9t2+9+bGpuZriubi4ht1B+D1sX3gBLbQw4BdnHzy3RNNOsCvbXg
TuK3aap9edWkfnnzv+zgFG46vbJWs4EmVK4DQon5hc20/MBeZq9lsbG/QSQEeOKGwChWGVJEN2RF
2ZWkChxlNyoBGlOJoyxCpVaxkq2Hy3wYO224ZNa6cLLgIkLFmOgewQptwwKyyBwfYH2oAjhnucBJ
wMdM8+dhsULvb8Ryc7c4y5Ty9+U+Pdi8JKj8K7+J8HCrLIW2Y+2lQHv4VJ0StSjAoA+xCJiqW3N5
qol0ae35TrKcy1nz6K1aNbdFaSyYorXGldbigcSoVS4R/Xavkul+mHGnHG61tkl+lBL4N9ElSnri
MHXVFQZMtwodAhq35gzohjYsWco18VLvbpQs/1nv2J1S6beOgZIFz1GJsbMGQ2YvRq1wLNZeWOob
0cSZndpPrxgrEayMFLIlq8yWYrSDQAYEi6+rNy3Vlp0E7sKgnEyr8GPlMTe+iqHbYjiqOCPXHNEq
9OpBPKtYAc1OgvK159sFiafwv+taJ4PWmJp42Aan2yn2TJyiXHgSZ2hRBifEQGry2AAmM+ND8TXz
AJ3410GbmsbYFCkAXDplRzKRerXzX+2u9Mr/fSpCb7PEAv/anh9JxChAU5bIPrckIf56CpZ4YNG2
rEHGCrJc1JLrnaKKmrWj9/5pbgZTXz4OEWRAtb+2SmdvP4VQdIyrxS1GLCHmWL0W4saCNci0tJgi
Bj8tLfrmARFHpugj0mxtM/fnJGur27PMk3bc2EqChihImkOIEeJBnP1b8//S92nl/7yU/6enEVe+
Gy3mJ/ifl4mSjuvJv8X88dk4ag7rdBiuYtbt4W7LQAP4x0P/PvZvy31+qr/H/zYmpt4e4bde8ei3
R8RFDGav6Phfz+m/f9zfH10sI6ZWUYOfwbz2PDL3fX5Wv6/0f3j8JAb08PkD+q3928P+diqe1r+3
S3Xk/8pyC7akQXrIp4M46wwj+dz8txARN+HJDuLsj3PnkDnu06P9can/Yu6npeZnOj/aH5f/NPe/
eLT/96X++L40knSPQDei59Nb/8dnOw/8n5+thJtKBFPhH5/0f/Gi//ie4u5HBuy/fU/mZeb35N/m
/n++H39c6o+P9q/vx/ws53f+j0v/MWQe+PR2z0uZaJIFkYeoS4Ptnb0YuIG4DOyel0ZX4T0KrlwB
dkinP6Fj2ga6fZQlzloEir55tGtDuA7T6DxwWwEkKyOaAeJ2Wgax5l8LiqaHUs8SqT3cJMYcx4qq
XBVaL58lL+1PUeZJyE9Yw5tNgbtOA/XZwWAY+Jys3bXTwQlM+xTGFsr3tMQhgMbOpj8ZtqkXTqpK
lWTeZngDYLZIb5RbtAgUU8hBUJXM8sO8gCl13h1Szp/WdbQRBbUYH1C3d7yXqlLMRdqNzbHoNP+F
EnBBPTk1T2Ff+C+mPXxDrRlPoamVhog5QDu8Ey1w8CgHQigSrVwbyUChGSRW9eJHuXOCRYY+wSYv
i8loCjGsw2+nuuuV6rIHPvSrt51PRSzpjwoxuRDBmABcIeBwA51mVCZWtulKW/eLZzfaS4KZM3Wh
/LGVI++1r2374PshPvClhpCRy/Za65N6I0arvG+XQSQpBzGq9sFzT0Htarom+AuKmspUDs2QeF0k
oNvfIbZ9Q3xJefDlEBV1P5i8ENLu3Ur7JaWJYJuUeGC5Wt/dWSjY3mHCcAjaVD86cq4Ga01CWgCp
mcsckSMMc6mUd9FjEmAi59w6x7rGEHVaJ28nHWFS3TssPZwzickXFxgErlJy9+QiDCRlwZNF5gGT
uxPJBmujY3p+Zzo62L0aHb2RhIzlZ+YzRmcqYo1dgkEgTdMkHY1MFKCiqVn4trsFdq6ukJY3nk0D
m0wMWtxfo+hKbkcvSiEFEaz16OgmoHDXIjgd4MogoWT8Gh3GYhO2fbARwekIfUBBoWUjgnVd19ao
GKi3UWCozVpxWg9JWJmVZSVex0iAbEVwlhXOSh9kZStegkZSCz8lyduJlWPVqVZsm6udmKtrYLOz
1tB2poRrl1H4ZPx5uvg2tekpJ5/w6pi4tthsM8c0kh4dycAicer29fwc6j0123EMX7WuCnZGVMRr
MerLWM1LqM/vxSgSet9h27gXPcu7s1O7F7ntw5VlKy4G4FL51EDW3Nlah/DO1My0WrmkiX2V+qF8
0pqyemqHZOmFWfQQltKLDtTsCE1t3OpZlC3bWu9xouuwJW/T7hA5ZorlWPINLcDooQYmvk0m8Hys
5rD2gqELN2D80VlxDOW1jdBGGtWkPIlmo+nYNnBJ1CcPHXfInjK4pLkFwDuvpOzJkCMUQxFBOMQR
zCx+L+6myHoT6J92GeJSR4tI1e81ML771kRcSfT5UIzvLdlrN4WHRrfoE4csQY+qjhwSQtNcEacW
ZOUpjscI2bKUGFBL565qW/kUOKE/OZw9jFqHtIUC6yKyDmoT8HV2zZ7kspNxtFD7P4qDGAr46d6a
tZy8DxW2ZD7ApGDEPNEIC/8RiDa7P6tqXuI+o/SB6eXXrMnekFlCqGcwcOCpsnpde/qwobJQwJo5
zAc1qir8q6fO2q1+jbjkqRdRg35cr2XlxWu/N34bnXF1f+tLJ9maJcppY+DqIEDVlY8Mj2KrJwwf
x2to9KugMeNdPFTl1spq756tv7FUpVy/ZrF8SeGdrnxw2ds2Ng+lXkGzBSex1KJq3DV2doj12ro3
S8O6lyLgzOpI3lf0KZmOFCZ/OYvKH8J7RbG2ITqD54Q3uO9id4+GpIQcHodS94qtZHnJAhUF6WwZ
Zrvpw6ZagLqqa/S24ajcTrOMKnPettG6Rhnk1ExsF3EmYmxyxOtaTqNl65NPUgA9pJ1+l6SBfBU9
pBgmQxPfAg1HgBgoHblHhBB1adGnW0pEeS7FvGKqiPf6txRbyMtse2/W+IoFYF5Wok8c0tRJr5r1
jK96dGdTxrqm2jLFJPzJjvSnEDmESxHX5XM3wUANCGlnqfLKZ7T0YHrDAUIyiM25m3nZvaOU2T3b
ju0QSubZRtIALAByivzoHiYByIfcGtWVlcvSyp+qgWPep/vIA4Oh+0Ezyf0ugBKWa7e0zaXted3R
rsNDXPT2fWM7PWwJX127VRC/tVL0pS6k7t4fSt5KhEupgpbJQpEkKkapNqBIObzrndtsDcAyD9SA
fV1etd5o/rAl84p9D/IbyVQxLDVk7FW938c2KQi9DtNH0Qe269yqBWqIOdfAOMrSnRYU40keJH1L
WSR0fLAciaFdmzLLVmgjBi9W1VULnOoqkDvVubU6bVHaakchZLBO4iBXeATOTXGmZ1ayIyv9mBYN
MuiirzWmwp+p9atYM6zNgCvZEkL1cBpsvL49R8UR0lLiL3gyLZ1ISpcI2lq7qDCVZ7zHwlWnIajh
6ZJx78bSEpOo8dCa0ztU4ga3LqQ4WUhN+Dz4U5aa8q5a9v1PY6jfNbNRXzPPAW9Xx8EO2ZZ0YwIY
Nvs7rFD7O5/7r71e1z2G6r6yyvJIW5qo15+1pHQPQ4Vg/aieEPJFDMXOHwNZX7dSBW5hML/qrRaf
jJFMpethO2RleXruISmuu7YbX6UaOwdly5VElRZpqjlXaxUZvXkV57BinWthKNdM6k1wtLQ8tyQm
1J0FiGJ9O/cNpZWvPaVSVmKWGFDCUd71CuqWcx8KefkK2uNbLrNTzgFmPbtx/CMOGuWH4ZSLMWsq
yp+ds4CKkj40ASKnvSPj9a6SictaCQpf5OCkmqZvKeaduRPq15ZqyNWOrR+DraRvdaN4a1Vvu71e
tlQP8pq/MzeD0NumD7Vl6E9lY4OtAv1mtXZ9qbmtQHQbNJ3RBfDNozpbidHUxc3cHwt1K3V1fFaL
3li0QDcrHYlNsz0oSl1dYwSEnsYM1qYZGD3YJMve+V3hrW0QIaters27Hh3JrTyGGS7FjolLGySj
uq92SldlW6vIknsfaiFibqn3LfHMQ5G2zWsUl+TyEr3by2kyPNgdf48iQg6Ge8PrnGfZrzF9gVS0
C5Tce0Ia+CN2kNWzkna4YDkfruOqCY+KUZn3tW1xt4mI3UdSdT8cvbMeWjxhuJtEhLyUzeI9zTcW
DmkLBSfDJ60bzp7TKV8UI1VWw6gZZ7712RHppHRjpwHAeR/JPC/D6irP+mVSWdFHCqVnUlaornaI
GofVl8c8rjOS+WGzyVulejB9LUdsqrbeBt+8jpUPUSAxz4qZhD9Ho/qA+aW+jpbtrTpKP9dQxX/e
qiR5i2IbAhoBOo0+xRepiSCzawrwM628oFqe/2y1SZ5eRkJtMFCpypNHRS7NH0ZkrC1LU94zpyuW
OEYl97IZhjvZsIp9nqnxusmbaFm7fFHVxtB3EwPpGpSNtqyVtMJKqgccATiNWz4UauPyjc8yWAWe
U+OBXZb7pmU1sIaQBEqj4Ed/HyEx9gT70UL+IEAQrqiztYIWxJ2aDS5q/pl98lJ4jgmf3CGFGM8f
bgHKtPOuaFcDV1fYLYW4W98VkTFsnAD5eM81y23hlt7ZUvNkh8G7c3SyKNybvm8fijz4aZrIxsi9
dJqwrqgpqAi/58VetES/OHRTxBzW+OZ7FGntdu6aw3yvbdZO1HORrSzjKVHTZTEm3UM6tfCefNd8
dTh3RoORla+WSw0Y2F407UE+Us77GFU9ueDtll/xQPGWTVYlW9GMpSa/xir4VlMnxT5FiC4xSEUf
zKDUuIAS4gKMMYJEaeC1q2Lo6kVUafapC9ruudUf+yasfkLAW3JBAkwSvCmZLVS4kI+ggncdw/oj
7RSwUY72vUE920pqtK5D4y6phmvW+c7B6y4GxPylHJoPme1hLkhd0F62mMtPsDfwysnUezvlUjEs
E2/MN3idNntDA16Q9XbxoloOuhcayFzRdPq0XfcVe2ZftfqFxV3FvQrJ4t6GWLdoFWPYz33ZGH00
vWUdxsHt7kV/pPv3hllmsDO4SC+73trFKAyexSDeu9+R602A1qYIz3dV+xIjDHLoUTpc4nBcsYMP
n7s2xqXdHZ5dK0tXtl99FdBIFM4UxJokbCREWxwAqNGZ+9429zVM6QkR/QJriW2jvVec5lzIjX/U
JNDakst/L3c1/cJQ2+5i5an04A7mHb/p5C1rUP7F7ga4y9R0Gmftclea6SfJTALupsJ+2I+B94CV
RXrynR9ZEobHNtTTU2+UVyXMq3PqKRYepwpcdUV+lksnvmuy8ik3kQzp7Pw6dvmX1hqUc2Zkyhny
q7EOJalcNp4f3ruR9pAXsnLsppY4hEPM67Pbg4Bb2diZYcU94bjyuDkYioohrZHBW4gtPk8siS2D
X3wdddcS2/oPJbeDhYfxx13qNl+aQDM3Q9r0fAdi/XWIK/wUB+foGkG6Lgr3oOtRv4vYORwzw7C2
VY2BXB+RC7CoH+WJba28Ntk5tXMfZpnzE4hPKxtQDr0OzgXkym+9rbGzBgb0asIEXLbUmLYmjwMy
BE1cxdWbDz01X6USiS6k9hdpniGV6+EXoirN+G658l3FH+SD7bhISxlcYReo+wLxHApv2WYj3N2M
pOKkNLGWbLMCojHgRKfJ5dHLXMqiQeF8GTUccdVNmgXtT6nt1in7T28hZe96fAdP2ziKQ9cH5hGf
av6IwuK+75AwH+vOX6qwS75FibaK3EF988z8bKIzz94LoXs4/+52jG3zFRgMBOy2fDdzi526gmVu
0Qzaw1CUHxBH3R33csrOz6pF7LbBdxwuukUb5N4mUAPez6ZoH/u+/BoHJSBSkJaP7qhK6E9h/ct/
zR5OjLvDayq7YMSar8HFICFWhVdNLtAHUP3hVUuAKDpa5bw1Rfm9BvfzkYTtfTBa8JiKRL3IAfY1
ThFIl9asE6TY4u9ZVBtvWhCUbLZd5xDhI3C1fP/JRpMYhz7lpfRN5Q5434toFV1RcfMR14tczaaK
Ynk3Y4kCGTHUoErDzZBw1ywPuFMlvvyU6729kAOnPjaYd6zq1DVwqcncTVpB4cgwsluh+NVvpjLt
PptKnM73Huvke1QvXUOzLplnOouIXNbGSS1uWvirru7mTmNqun5jriiL5gsTST/sx1DRgziF+3SD
dG8LfE0uuq8gR813MBe3k6nn76HMGo1/xshRb75bBKNH0y/xbEgvvdr7C35vGdgR07omhf6ta9zi
TZZDf+2pVb8XVlaQ9M0SJbOF3vr6ipdAhkcDHYXRdevufawJ7soeghDiff6Hz64wGwrn2XTMAtq7
nmyLwHZeEwfGfVUGHyTQ9CW+Wu25hLlRliuhOCxkiMWZUCGWtM48pdnLp+45lJunJRppSNy3wcLx
Jz8P1SNF0w7Vup9My+3ECvhqxvF+iOTkqiZFeo0CA7fdqHgXEexwJ+q7b4NWhJ6YbjzNg5+BcdDV
LVSF5OVYbP3UGR7dosS6fpIt63EVVJMh++BGE5Io2fNuzF4HhwSXYwXk3Swvf43UJFy5Xq7vxagu
Ny9SVbP9DOLwJe7uRa+rFsUlstEYdpsM3AeSG/XeqUGtwaJNV22iQU6ZNDShYejfQHVyI8hHOkhc
uCRXirc80exBHEpN3w5tqFxEK1WDaoOF9C72sQNzDJOvIuZ7X1VvJ0l+/T4aKvAzTVH2hu86T3nU
3iF2Xr+DXuuXkFu6sz141mkckmDl2XX0ZmXeRgCbVQWOlQJQCBc/zeLXhTztPyNGg69oF2TGAfLh
syoF6hHupLbKtMr/iKVXCAHdV00PpP9h7LyWJNW1rf1ERODNbULaclm21+oboi3ee57+fIjeRZ06
vf/4bwg5SBIkIc05xxh7AKjmGXrHfF9HnbGrgU+yWcsNt0fG+rmABvFxghZWl1rjubNalvRa800r
DAIC1braZ1IOyJl/uZs0gD5lKpesBWz4ugTIt0maQ9WEFwWGhPvZcZq30gxvCEkZH9mqt2+Z/pAH
efVqYeR8ZoQBqqDUVBP/Yfan5zLnKQRm2ntqMFaIzstZuWsVqTj2dmXcoM2cg/9EAgo0ypM4KA5U
FU0MTRZrwz5xbaCaXlCN6cGcEccUbarBJq5RhudrOW2YlO66XCTskW9HwxIJhnc8liETEDnbXcAj
AqMlDkTVxRc/cf5dJTk680Eq4gI4csgjl4zoS5T4SGVA2PpFlOUqmtafUqI2L8yP7aQCnE9h5zt1
kv6JhGqjVus3kjPED4RjGtguk3gfgqQ4aAtpwTzE4d3SlgiN2C3VITkYAu2xrVkEOMRKWYBFjW67
okKSVUwFLOWk0SM6r38SKQvL7ppy3lN/q4Ux+c4SQ6QPZJaO1s6Em/BnlmO0k/3EfIa3OztOJRu4
0tRRvJ0hxbDmqPi+tAVxrrMvXBQ6JCAwWqcTY65pRFx35vwA/fDAvAqr0WBAY6UvFfX/rhBnqJH8
EPfxW2i1BBVFsfYawR12FNkmU9VX9jvqsSrwpoMX9GbUqy8SMbRXqQ1LtyiV+Gf6yyg1/YcBegI1
ebYd7Rypl4jIvINtafKbn8xPUgBdk+YPr/nMdNG0eg+vS9fs/cx+jSrZKkFIhkiaS7KW3OV5HN5r
adk88G66s1QHX3vZJyeKlkPAVuEc2dFXUZSFVXkKddQF6JcMzKD8gVxBdJcokX6j5kWHrfI6mN14
FwmoLZC08Q7NG/JEj1wg8jUzBtsxRDgLIjds6TWIWldp2SAemDzmy0S0ZL8ARiIVEmi9dKpnS4n6
oxqgEJQB3r/GS1CdPQEvGqQph7SAyRuYoPpaqr3lDbmuHIUS2gRlsSdb6HILrTNROy6N5aVxvTRu
GkLk1WSMHpzCb65NoJ5Gq4HoZGE8zUYfLdg0fYxq6EzpsYtmVWVdRCVRz4TjNngORG07OPllbkpY
tpZTnR4vDgy1buP32mvWS+mhTZsUxQ7eOsSL2WEO6nJfGOkOlUzmK6czbsBaopC5ZMUcJkvBAS7u
4SqKsqBvvCS06aTWwj1TAA2Slbh5lHvd42On3m9MektREKTafWk5wzUJElc2QZZiqslfRtZqj7GG
9K2IOtZS/01qbflOX+KOdTqgVzZaeBTZ0YySizhVGmGey0HX7kIQRFiL5+RW1nTYhbd8prWzRzwO
9AdL9VYRaVkJYAQabdlCq6OJ4+nGwID2aihMwnAiY7vQMgRQcXiWVhn+nIPfilVIv1LAg1ouIRHX
tsTEakF9p01RcJNaRGIZTVg+Z0WCk3Q2g5/N8LttSnjv/nOOns3ZHk3v+k6uC+0cJY+979SPbOtK
F12Y5rjO9CKvOETEtUu1o1sjy5J59LRmyjxZN6ODiEAVB5x20Cs18p8yEVsq2g1EXR3m5XWIdn7B
1lLVGoMBhu/UlSRiQXO/LV4CnfhTkYreU1utNOCV0GMZ0ypYunbo7IfSKBxWT0H/PdUtjAmN+ha3
4KfmLipYQpv1a1f7mNxpMFoI6cERGDyOyVBgGUIXbzIijc/eQTTQfXWCGS6XLrr1Mi2y2qDAcXBo
Z7QMszUjivFNxCet0HEyLa22pq2u27s4KtOjqIAnH9W+FF3MUrMQD5GexHpVPGhep32j9cBSl+cq
ykVR1FhP66MXWYMWolJfJMEdv7VufFANiWbdirVQ5OjhxXcUxxVZ1WqKfQORwUksgrQRDWl9AgMq
au3ud6YHyqtSOfN16oznLJX6c+5EIL/TAdYxUAUF1nY0g/33VNbKOF5q7UaUi8PWTGSzOIEAqckr
d6uAEjI9atGc7gQRbtD5/R0Ozt0qiCrKBCcu38oI/zdUx6Jsq7BDjG0mEfPuVobRVj4PcfytgNdT
cXZyaz/oLdYVEYouItRFwHoEUO+CXuS9KBKVolykBqAV0PcAA/lA//x+hmiSqUWo7bbW1dJaXEvr
80O9wNcE7+Lop9VFgy56o3QU5YnQ54J7jfhv0GzEfRIoi3H3J/wC83FEo/XY6cH4Re/m42qWJOTc
DaLEuMu7Wr+3tI6o9lJBx8gKbmeiyN7kcI5PzgwwUO+dAwsk+SbqCvuUT4N8I/XB/0mxhbZPf2sX
GMFtK77VE1RT4yOLbzh7ilupgA9JLEisxS/hG5N/FgsSMyr1U+ArjStqB8mCfc4ZHxDfsuEy41vB
chJQ/JIVnw4ghB17TLLiwzLmce82DTILWhpGCwSF8H8J2WW43OJb8RNGJEuH1GFuEbWaU6XXSM6O
ehnoDwbOsJUBddLvwrZRbv8QoJKViHG4FZVqCgX4BMfaEUtB89Q5LeCq1AlhUyMLg1P7VCSPOPbq
R1GStO3yPYfdXtRJWQZRrWNCNZeiCpzq/zb48It9ry6bEDsLzgL0n5uzdFCivAORioPESnyYxFtd
+1JEISxoUf9SyRoAc6P/0vqV9sUaFoLBVIv3QUerum47LIqDVn1fP+mY1mUoDqLOf1yLc017yCp1
+lqxTfX8zKlu5g7567CKr3Jh3FR/eFzThb/AmJ38XvE76VhZk3mIcQJ/tdGBHNCYNsdSO2TT7apu
GPeow3QQm8V1Ztw6IFS9Io6d10KH9ajjBlAIfxHESihF4QvR4zW31ImcarTa63tLQbK05f5TpyqG
jkQMJEJCgUmbzNEdM4Q0K91EgLIrrPuuhtRqYRoXh4HV6p8WIDiRqIT/p2v0tYU4abuGOMGSoO95
v8aU6Np1VPEeKsAFAAwlFylWlJc6aua9L435AQOIAlvEVJ0JDWlcUWuWY3Lf9/5rmNBWRh/xRbH2
oko0b+vyQe6t9GFtrcBNo8HVfJF9NwgXXiL0FnetNaYnS9gXKgNorNLJzcFYAHjacqgWNushtMcb
FlSuyFULhfWaWipFM+x44w0g+j8tlvKkirpdlCOFO0Wl7VZhBRu9jNRebxEwMNn1N2jl5jsjyOXT
NDgv3ZTKd6LIAq0wekYYO1DtxQbzzQR0peoXg0H5iDrMBFSxlOXsTgyAeSqkW1ZYj6L/iyIY3+Au
VfH7bIPmLyfhFlnHkGjlIHm59+Wx3as5pln3/3VC6M/N0/Yr2y+/n2QlRX9qKiagPsvLiw4S9NKY
fXkRWU1WkZzOo8bFnaAj1jyyQGymfG/S8zwD9bR9GcIkgqHWLYBXZvuBEbizGq0/qeOoWhgjo/le
cn6tOU2fslt76M8yRrhDoGbc/vJFF19v8fE3IiXbVVnNw36vGIehu++ZMEQLPYVAKTKd+NDh27qO
4xgc6GyKO8t4NeopC6+iYtKMKyqt0Y0yOdF9keF376foajexdHZkCBEjjeXxuJQ1ePMVJ3PcHgYe
t1Kbwr7ArYDvLSvaQyDDJ+vFmi/fZQuEJCriG4tFBFQOWr4zAvbqXipX2m0jQ/sLWs3vEeMb/i2Y
mm51wMeeGaT4j0sIfPAhWFhwk+peHCQEKNdU26pHKwBjqE726ILEru+n3MCiEvpAZKISokiL7ZwH
eKu+bwM0cwAjQWLdS7MXjnX1rDYVMs++XL5Kqha7ga7XXwqDnSAL3fYuSaPQDVuEGWLC3gj96OjI
+oTkuw29J4YjnEn+1wnBIG/QlfJNKlFTqJofvuHPV63V5aMNUcaBkDZ7Z896d5c41nNiAiBuxrI8
5piIvLxJ3DAoJjCTHJJMGQ9yhOi5KEN4anzK/PElLWIZnxQyqxVA3EiKiTWU27p5YG1fBrGV75F/
6PaRLSVeJWnsNv0oXg9h7RxGq/dvJx/tc8NBn0uGRf0iDikBxPB1ZsVdAO7Pk7tshInHcN4qTCE7
JamzOzXI/bdYyY4QrQYgG5mCfSf0RKtAx7LSg3bcaQXij4EyFue+mIq1VgewgwpTPLJ84Bp1otg7
axirXaamqmspWX4JIKu/wDf1J7WViYq4WMDZotpSCaUjhonm4iBabiduZVsTkYJaPyck0Zr2ndp/
nbTRxNQWcZWiMv93Ei8Ut2JHRNfOS/S0yIumIiXKpKkF6PsK5Lg9qk5UXpxq7M9mW75ovqMettuP
knB06wleqrYgCHGUbnR1kfgifOEyLIH+2hIKbs7Gz0IxS4I3QmPnGIHkMlm0y4zRXqrGxsi35ePG
hJIiz7PzQKgDZl4UBGsZH7aAB4iLDrMaN/8oy6XxxOE1bolBuZTKdN/g0Se8tNrXethButbFJytm
XRcXxH64xpyDGTCDEuQv0gL5+kbEoxOPWBzWRn6r8krWtCgW7bem7AvN0yihGpb0eXZqljjlSTGy
7CQeYMHU2gKr5AUMHU5fRE2Xxw5HRI6qVa5V10m7G6IOH8FSvj1+8TJF2fqKtuqtZisTqe0g3suW
/dSui2TeeRua/kmHlgENC9z5vOCtmSR6hch3RBVN602nRH5OLp6dClaatCeGlTveDtu9i7Kg6+w/
J4q8eDJba5H6dMqn7Ic/vp2n9DU3jxwhO9dkfIl1zZ73oge0lprObg+u34NWAytUa4zpXrwujN35
ZXvRW1aUbW90y0pSSUDa9sJFzefzHNvx8hLIVBSoBXE1cinjYm0L6D841Pjo6M+Z1MyuKGAmav8k
9YzQZpRZXqYes+BYXAzm7kuN+57OuSTFAeXZ6mM+i6CE7lroSMX72R7Xh2G+Jtenm9fmvnf8vaX+
mGwW+33AV3s5xMvz0Jbf+Vv2b2XiDFEhTtuyogyL2J9LyQPOYVkafveJc7uOVDEmxaFbJgKRsgRo
R+TFQP5bm7+VQSXBa9lqPv+CqBGXXX9hyogNrKvYJdIOK9Dyt7d3KgaxeLGfyrasSH067W9l//VS
2+U/nRY6VoXJJuh30TJHRjKak3+SS75fepCYMz/UlGyqU7gtqJqyjKQ4VeTXi4grvZ8+EW6Bmtt7
oUipfTUfmy49iYtXMIZ6s7aXoLtcx7MYpmLq2j4Kn8q2kby1+1tZoSzIDdEVRcPtMqJsy26XEV16
y4rUOuK3wk8/tV3mb7/UKyqMgcFrqrWwMS9f03X2+5wU534oXL/En0tFgw+tRHJrFEZVP68T+SDm
2A+/JVp9viorr/zc+z+2ScNYgsK2bLJMLGJ2EWUiK1L/v+3EueK0RE+9OVab0zqtbre+Tuvi/v5P
UryPSMzkIhkQ6kQAz7ftQYhPjejbnYLyj9YDfpeDgM4sprAUh1p7IyYJkc8IW1wCKN+nuAqlka59
3aZWca2/TrfLh3obaKLJp3bbGBMVceBI+Lcnef3IfxrHn871MwkrlnxZb97Mf0ylXJyXxfvsQh4C
o92A40Kd04OOoYU0Kvb/Wax9WB6EYoEhbmQ7iLu2ghhVcW1v4tw4iIexzfwi+6lMFU+R6DWxOGvC
UN6LMZuLpE149EnH+nWURv3rRGD77IrVFipCEnC/ZdSL5r7TvQwhrKpRY39Yg653L95j0yvSn6Vm
Khag6zsVC1CRXDvz9qYbZHklvzNPotNA1pd60pxPkIe+PxHxj9dXKQo/5N9fI/F8Wj2P560zrX3s
fc0rLi9+duutIiXKRO3fsqLsb5dK1UaHNsXTl729uDnRtE2KfwKiYdkzVN463WoVOzyIBRyieNnC
Jf20gz7lV7es7sRMJFKoRnzMFmGW7c1M+R1oanVJOqyQROZVFx9GzZMfYWm46ysb9p0QH4wizXAm
9NXpwyeNVTFft+0rKT6NYxEnszsUBSBX/Ag7og9+bA9GpMShMYj+1/L20KgPXQx6f/tGSwQyH4hU
vBcNpdFQPHR72QcBp+bSy1c5Jarw1AB1gpGLWGOEEqLIfKoaByj5WB3FnDPXKUuZAgT5vueRid4r
RrZjdHyMZtNkn98F/0qw1iHBWWa7rmkMTzRRGrj9oUHkA7we9Jrfb0fFE09SHFgLwZ1hncVdijez
TlUTArmw5tnPoqyKI2eHieVqGtPPEFTNmfM+vZh0kDJ84j/FEE+LcK/EfcuNOK48qhcxTGqnOyUd
JqJ5Hm9YKGVY5VTUN4vvfDGSPeZG2OSX173dn0Tc8x6Si2/oIb0S3CHtGyQjZrdFhuIcy5jr0ARL
d1DZ/js6jrY3mqm6sNDT93SAf8TNf9jVrQvrD6XrUBPL7a1/D41dLaESWBbe12zbU1SsBM9I257E
8Fof2bK3FH1bXOTTHLSOb1H46ZRSwm0bltAjshefEHtC8kYsTP38UOiwQ6OOhe8QcSkmedBfu2yw
u8M0lo96r2MHIkoU2P7JGLJHHGc7BS6bLPBvzThxs7l9NLNrETnWXvxqAqXn4nHcQZd+CEr23fQg
OssyuKCV2hlGiXCfepKKhu1Jqp/1sNbWTeq6i11XFmIginG+LQ4+lWlityDarMlP9SL73xcY6zmi
G+C+PchJ4R+baDiAIrPW7dJ/XX2YWg3vdt4c14lW4zGm/9RtaBy3vpqbukvM0HASRXjU+Z6IOWVN
ilKRFylxMAOJRgEKFqwfh4OuzpBvoOejN8Z+mzjWZbDove9LbrUw63NSjwX6tFg/3u0QopuMsRns
OqS9Qc2kHwbgNouKQbmuZ5xZjk/MKZgXDdfJwvEkeiQBMBNQA9WFaMI/Kkp6EMNPvHE8bTu1j+yT
6Hrt3K8NxG+nGN28vKjndako7uzT7/6tLOycxTUb3bY9X2a3HE35QBTXwzqd1UN/gLvyKm5bXM1s
guKYtX/MKeKK1tjImJDCr2qYK/Pekma8+elxhidZ1H/4wov7Xj+U6+gRX7V1OIl/aChNdJmfzVr3
2loqTpvlI+s11etmJd99WBDLKgqYpa7na7f+0AU/JMXN60leeEGrdeaugQXuVGQWHwliDg5pTC8U
33ix/21UbGoS3uygjA7gLttz3D9Xc2Qe00Y/aLnF2lT0JqtJQ4A3LdTp7Xe/XjRIqkqFbX7ZWYsR
IX4YmcoZxw/BeFv3Ex3rcxdthu4pK3wPedrTXIcL8u4/VqsPT3B9osvHX6TEU5QJ9N41Y4t+7vu0
pXfF5BVVxLT3vlIgGunS69kXZnpsQTCsLUsiIzej00hAAfqRzMJiD7omxUJv1EMTd8NyjQ/J2S8x
ElR+hJBfdNJhtPREa9GDw6Di0Yp8C4n8gnpblzji9z5MOtuor1nuedkYqOtDEo+mCaPWK3MVemux
qzcwJExVcu5By82uHqvjQcWBLYarlrXPhh4TCLN++wdMCGhTfP2w5JoIX9snHexf2Jwn03VwBGPq
VRsehoki2PIP/zyq7ls71zDkijWo6JbiMXNXlxDu/UVRwOmO2/N3FBxJ8fK928rWtWy7/C/IEdXV
BpIr1U8DPu99ip3tnGcPokuI3iA508ywHtxhBiR0Qr+FaCBmJPHL5mhF+9CC6fHDqBHJ9VAYu1St
rFO29Bgscs6+Qv3mXEJfvCxgpVo+agpgoHHC7I7svL7u/Q0rA00ZyqzKlklOvA6RUmtYGSGsf59J
15sSdWunURJ53oukKBQH8dZESsOX7fq/7DazHsuu8PCA/4tKkrpu6uxIzwlXk8qBoFDdR31r+I/N
zupa6dhYZae6A1SU4smsKzsxH+kVgesnkVwNleLlr8nRboKLoX9v/XQ4b3s9FA9YiOlmtfu0CZxa
H1LWOYVFU5mfwX9m+yCddqmZEXaHSSmUf+vhy4jD8zQdjeU9Qu1DEIHoJ2LaWl+xRRzuLrnp9MX8
INaAix01XQ75cpghwdtHQfomisRBr2561ADOonkeXh2HW06XVfC4jEizrRGbyF7l+Vsf3o71gwoE
1IvzQ1/qD32rEdki4Va1LGIjGmV0FROYC4uFIK1OOvHg0G6GO72m85g4+vZstrqdVCtoZxJN+KDZ
ZvLQzZp2hmf1GixKXFGcz0dfin4SzGZ6udRLnlPBBhwQmIQx32pwtQfFC9yphtvq9Z9sWeLMgotI
c6PA8MDlp5e4s8OTpmnS0fSjDHgtjopitrXHrqxLvpcRDtQli9LOl0g16oM6RztEQv3rPL3MGlp5
OXF/1ywl3El2Mgs1HtxvvTRxQQLznEMEZPE5mX43xE1fy740r0ZLX5HSugO6HcHUbEfOWwOE1SPq
VmaGk3arHmgV+HSpCRyqFADFbKdbdKpvcjYPjQy5igoLQCTJOnEKxr0dzw436kXOGO7nTjtJQR1/
LfUvsxbKR2R/TS8ZpCclCeCIk8DNaI2X56X2xQz/7UEONct6GAUlpAIWpyaytjj+fzdDdoT+Eqx3
X//WkJWT3FhhaUukpUfA5+xBaRa4VRpX3jwdlESdL7Idv0XdCKgpQxIJPnd5V8fFcDB1Pb7tFZSr
F02fXDIZq4V5nwfBrpyYHDvThszfiNujgjSil8alhnBxkJ/zWXnhfrTLSFjBxfFxPTL+Cr8HgZmJ
I6FwErggw0Fgreb3BBhRHIaUwORqVnvXXK4gLmOJ1nb7c85BKiDZnr46xbexBJgzOYP1GjXVm6G2
4EfbOHtoh5EIyXC2781hyl09Mpr99oFft1GQ4CfeDPrB7SBXtboyv4fLzR0CHgLKvzfq8kq1hbAi
sMLUE9/tTvcdNzO1yTU7Z7xPQ8V3fegiPXvJypp8BZ1QEuKjnqUMLXhUD3F3Req0R+RHdZsEWBbQ
hY5o4lI5qDkckjOyDdUxd9JdancKeplJd8rKHgr6aEy8oEtMz5prYKZytEPBN7jfDh3Yq4uTZwSp
8XYrHZ8Z+9MFc3Y3+YaCDA9cbr1UPyIEAY6vHjVkylzYuyNXdYxw19rmo9Pl8Q3eFX9HWC6R1FIP
HsFqEmzbj36rxKA7xhg6xPt2INp2PUy6iVpscY1T1UBpK3pr+xTh7LY0dpWdnRMrQQQgsNBFRaGE
sHopvLfLoH2c9bp9bOJ63/eQ0omclo/KbTZo56ysk9tkOaQWtPj1dJ0L4Dy6MxKLG/wiNiR/nOfk
VBfWeBkTZf/LgFOUgDL7HKu9dgMhfnWCbH83jlXhAgkOEWA2+AbhuTlMNh3KhhzD0/1y3EnVbNwb
dX80raw510NBUBkfvhuR2g6lH4EU0pK92aGdOozjzoas8uqTa31Z92rLKODjtV8KxIKIZEjvHaOo
3dqGXdeYE+ekVHLjQUEItNHIgkuo9W5Q2tKPpHAuNsqjE5Qdrdz6PyC4TwhBqMHMFFOrH+M4PmpF
AUrX6Ox/4iR6Vgo0NKU56FGta3DqWXANDEhYQLBcyru2CqESX0jwpbw0Tmjw4aqCyc9tizzAWTdB
QBiVqFWaUnBJu8DN8/lr3Sr+Lk0BF4QD1KWV/qwbdfkCHhZQugMIteQ1Zp0Z7C3f13Zl133t/QI1
ozT5KtXxXjbHCgqOCLNA0kX8bee2jLtvelREMGb4KMv49CXTxOce5eZ5rCAWposW5yRTG2SKnKcw
ax+mbmpPHSA/d0Di4BaU21PV44SWJGcX4+e/NxVZ2mUdUbGgehdaAOZprCayayAE2yaS5SYmxZGG
47MGkdv+apXMVdjwgU4jXCz27WO7rAMaqIRxLSwQCYIgTnYFBM4h3gVWPMQ89RZJyETWvDIId04M
5afSWYCGls5IHGi3UyHtdQm9d3ZzFTxVajcdnaytd2ZBLIuKFm6SWwZOcR6fkmevxNRnUMujfGd4
bZa0qEKNj5haR90y7xrdh6mwAdADp3a0U1VjdA2d4LMmu7O0uHwLpfaHApztxievv7L85V7R4Kv4
u5XPZFa3EtyzjTQQJQ5WKlADf5/kO9wCu1zSjb3Qgp61/2hE9yAVO3WEQaFu3D7R2QUmpdcNPQbT
rGDKTgrL7SRg3xKAgD6t1J0uK8ZVCcwvjqMbF6mpjCtq4797OW4Olqmja5i4WhXppzrDmhBHPwcY
mZHHyL6Y1VCfjOma6bZy0FEgcXF/MUyJeN6BONIupTqrbitf07JsXaZD+zbtlO9RP8EG0cUEr/lN
ui/qIn41Z5/9Bu5/7BgKDjFFK28VE/3qVLHPhLFis9Cm4GKBxrqVFalCQh6mY6UHrjQDa8kwC6nK
07TQ2XRdfT8WlfKUj0F9ITT3dwJBRGG4I/CrY2dK90r2rapN+RVi3ekcZkXlmYo0HBMF46PR9uad
tRxyvXusu+qm8EP13NQhqI5EnYjpk7+XZWAB41G0fZfjbIe0cyfXCY5yguRujAYaCEOKCd2sI7dC
895NNYhatSJ3XMYyiFzD/BYa5vfCD9JD4uTK3lHs4aDF7Wk2y8I1ej0EizeMBHu0lWdno3PO6vLY
1KzKakB87MROErTutyxWfTdWp2tqji2K2EmHXrji7OUYhhRg1u2txUg8VZL52vZV9WiGEmahUfVS
YDZ7aUDda27VLwnirXzZJmIndSLdtDpp9vSD+jK0ZnIKcm2vYhmVAkPdO6n6XIz9fKMiCrVLjVF+
TAP8rH6h3uY1Ag/GLA30METv0nIIL5b6Ezpi6b41Up99owz3RiKPfAX6L8BmwfRG9oXQcjQQ3g+x
Xc41S08KJwfOJK4DqHx+yaM3f5j6ndbE8iHzA+3WmFBlbaYhc+3kTg4b5zr3j6VOTG4DzIHgWqw2
iE54fcUbmketO7CkSPOphdBeQyMNbeED0Ct8dgaqU31oP9usXQsJg2jUQC+jaq9pj2B71w/2eZG9
9IgnkOjE6bnQ5HuptmovraRyZ6CUw9sJTpHsjjXDbkYAzVNK7caQQ2NPWI8Lvh/Zz9qKjgVer64p
RqAJyu/BGfRD2nXSBXGoyVMiGyrRZplmYzXbZc5XAiTcRs/xlKB372U9+sFyxYw4FvUZrRDQTWh0
sTo6JSiJualRPCtNPHkZllnLqb7Hig6NECCVnVP2dxJ6YbXmgxU2qy+pLuOEztPbumzsOyTvbJSt
kvYQNnDjoNtFOKU8lMQ97auAMLcpyO7ssQZgXetDeZkG7dWow5470Ueg/mZ5PxNjfA4nixB6I2ue
FcWsnxPWvXKmxg+iqGe9Bj038seisi+T4ck3IPkJe5ganFhyg8YeMVFxppFN852k1E/62NXPxD5p
e2cKWFE5gDQCJU8ORSmhaYIMRTV2/pkZjR8mUn6Jx5duumGU75vYJ6jfrqCn4vV5orEo0xTPHDWH
YFBQaBAlP2qtVJ9to8Tr26Y8cqNpIeCo4tBrg/r7aObwa49Odm9WvSXvRjlACqOInz6UiaSVpvNF
C4uLyInTGORoNJnTLbJauC76oT8CdJCfTLkdnyxPpMXBCBp4dAdMd1tZpZj/dIEf3zrEcD1VkTxC
Pzq8bg2Gvg28tIaAayszu8NPpNIJHu+Jgbdl2b+oTvILIobgiUCo4KlDFfuQgMf2tjKtrgCvNQTu
5WoaEQlW28fBt5t7ccZcaPM9a62jyIlD2wxYlSdVp7/awZNp255q5dG1r6HjUE0tOatgXJ4KP9Xu
OnN6EDlxaAy4bStQByeRlfN4uh9nbnJpr6pV8Nx2gBZQYLaOogw0QfcAhOHIKn5pQbOpQkkJDG6x
tqiUrL42Ogpm6zVoQQB25+kDWt+iLM2lysszyd9X3e9S6qwnAKHWk9P1497Oogaxd/RmiMgf0deR
wkfRJMpg5s35YLtyqxJjTvztbZOzzDWJdHtSmwFnDvpnO9F4PQzDQiKe+6cyAHNddNrzoKK3zCKg
d60lO1pZ9FzGR3kwteeE9cyzPNeBixRGdxYNBjZR53iWEO9e2osmsKckvsOGNxj1c2aq0ZNUOvlF
maA/SJM6eoqXQ7mEltZ6VmCpIisOdsgOtSKs8oJFrEyQlYFKA8B9L+uFS0Ch/lIi3uJmmsqKsc61
FxZzw95QUAAVtTwg57RA693CmbWXIDGLu2Isf4i2SByNT34VrnXJ8FPmsUxzWCHpbSa3eRv/TmBs
ACBdh5fat5oHXFzq8xiH2T4EyJoifOLGU9k9N8aQPEgWG/4lJw5Osahm+uWwlvmBrgFgZe/hq+iR
2cuhVYsD2O/4up6FONKeCXrai0oZWd5rhc77dsnOyc0d8aTKWZSh6jVdwoXdX5wgyvwegH8Igmtt
YeMeyJGp3IvsqEfl4+iDdlvuMkc68yGTopPaObFrQp937hRdfi5bQuJljY1ZbSfKMyYv5Xl06Fu9
1j6KIjMyEVqfzewoTvBHs7/ttfE7iyLlWRSlsXOnlwwMkbNVyySASer3IhuZPCy56vdVEZ8qtVbu
HL0ZnvRhhOmjVP/l4zg8icNsxyjDGK2yfDD/lJWO7c6FEl3XFlNh41cgzl7DF3CMLQjowg6JakXx
w19afycYU4pJ/g4wW3vjAdiepOfJvV4ZUPyFinIEht0+Si0qc0WrOl+nKjzr81z+Rrn6MuZSdDc4
8Q9/4WJ2WGbfWsvBrCx/V4EqftA0/CZVVTTPXRn/O5USjy3QZnp5DhVHZXqSE4VeDjT5PtkJE0FY
w+IxKll1kCW93ulGJp3s2s1H9b7qFcjk6sg5Wc9dl+0d6StxivoDcos1DlqA5qOpFG+N7pwZm8HB
8qVqZ0Hs0OfKk2VDUNH+aFIknQZYuiCHtjB/hPZj3kP+ojtaCTV04JzkL3lD4HAgexOiyc/89UOt
mNG1YH6cE/WJAM/JA3zrsHV0xjtjrpR9Mhkwhcyxa4da8rVPBvMw1DHmhiLH/WpYe1SVFUQcsbm2
Y6jfaGBFtTr6NXSqfAlK64fdJDdz4UR7dZ5B0KhV+iUwj7KtsrZDLKvACuw6cSW/yaklHcI4svD5
Zv/D2Jk1N44sWfqvlOXz4A72ZayrH7hTFElJ1Jb5AstUZmLfd/z6+RDUFSXV7ap+gcE9HNBCAhHh
fvyc6FgH0k86HmGTKQKY/iwwlv4Lz4b6mLn9jd4UD7qSDPdZFUtoKRY/8j6Rt9EkAsF+EpVNVCS3
ilVDWQY1GovRRp2FURTepLSMgdmW3e9Od+WaJlQPbZycDwrCwYXUwysW5ONMLKdjrUyRx6BcGPTj
fafDa2gh/hr1aXhAcydkhWimS6VWqtUGktHgpwW5x1zOA/OYQpIxFYBNlm35T23w+8dqsO4iw/B+
Kkn4mBo28lIJ/F+0llB50At/pxS9e2W1Zbwp9T4/QNWeUUGBhpN1qHdSEiOdBwCAvzqW9GC1+fhb
gXjGmpSPUjem7Aw3Aeruw6wL8/jBLgZ9MQZ+tYFJQJkZbA0QZC2q8grqQZZmnowoSZSjKei77U3T
NvV97Zr1/TC1iJlJeyesWE3ZkvryuBNmryr5MlfzZiXMDvGwbUyHwKyp0+Y+MqcJjf7Ry92KVFpF
qmXciHglsEwkao0crj5+lKFHycrvwn4pTIf+0R36Guwdp1G/ZOo3jAHuIixxQGfsYOsdKbTJRXxN
jwAE9cI0646WPDDtC2EihTNee2TwX+9mJfo0g4kx8fsZufU0mqm6F7+725nhoqX4fo4YkpJduDOQ
pZh+VMZ8cYiN9EFYdTt4C1+P4pk3uP6xRVntCGghmiVhnZJ1wCcOYesqC2XwgHyUprQY6KZH11D2
jogDw7kPg+pRkqX0yir0m09+Yfp0ohrtOFy3NUmCmfB5bc1KBWD7SlzfUfsBY++Ey6YtnMPQF/K6
7Mk7VprFF1o4xQFtuVkr82BfXCQInUMGoH5e96F1voEYFQMajfHbOG6fUaU/yGXesrFSM40Kum8e
an+4H2x53L7zDfQordjRQjgwhaRqaR6UyucSC3CDxbr7+myyO0GpKOn8zTT9UASqjDmwjoLd13SN
VmXtgXy+MMQB8h8GoSRBYG6oKbgIWwypw5DsAjqS1EQ1D/p0ON8KcHEy61TFWgtnAz8f/elVuwqL
eDzAdKte0a2GxCmWcKmluvFaY7zp/WFLi2UBz06nP9Cyzzqokc8Wcn5rVn3ube07+kNkhKtiNLM7
EVkqyXKM+/FsBUOxqILROVs5SFzUqrKTiEQJfFaO5XAK3Nx4aFQ2jnrjnMfi8qfqsjkdHcPeQQeU
P+SJsrL8XrmNOzt7kOjFbqKwOooxKEjhKEM7e1/GebLSI8oNul3eZWj9tsYsUMEpaqYNtlOKKsoA
FKhjz1oEbX4KR1TtKn/U7sC0s2MI5Sn1OZQbqCrSOXz/fP/56sVs7jZqS15laBVvptkIHWl5Vmyd
ZmAK1GTzhg4k5droq7029U9Hg+1ddT3cncJUskyFVsZksWYA8wgRF+whqpnDrGgvfKCj6wgas7U0
fCvDMnjxWP/N4SmrbhyYBWf080eQEFr5mgfo0a7gFMykMF3mytjM02RqbknTXU6/OGxLcIOEp0Jp
jBe+H1s2VcZDq5NT8OiP9eNIegLgT58fWqVj36QBOeVhFh5s1da9WYtCZGmr8q9IkvaOq5UviRM+
F4KGbEA3q0qQ6yOxqm0QxnpBvOTO8NQA1uEiAiOgREdPc7W9k/PFnlzhdBBnthxqaxpBwplLpxes
Su6JDq6Z1FfOGjXr8b7P6pvWKbLvIbVEOmISZaZBrjS3YqmGTU+pr1W1tBajZkFabBUDqEEpIDtf
Plmmc0zctZlEJYgYDgGiUvQmLbJUkhDd0tK53yaneKDZJcuRH4/1ZtUodr5MePfNvbbrNnLqWfPc
DFWIQ7JyVfaI1nap6z+kbaRsTJX2fXNoI8QyinWcNMHS1LZ53pX3EEsxxzSQVkKxeius2nEfG6mv
D6Zlxg9DAC0U3Ug0bE9mJPnNXFf6YdsPZCBrj7dnF8tPbtRq63RMmgcVMo9lpZkG2MjOPEVQ6pLs
mHbMJRj19jYJ1Phe7b1g7VltvDTjavXlj//73//10v8/71cGN+vgZekfaTNhg9K6+vOLpn/5Iz+7
tz///GKwitfpRLU0xCUtRbbUafzl+12QekQr/4c6M70WoR9sGmt4imXzSlCZFqNs8x9Ue3fG5JIh
mjvZveen11OMGmRfPWNkXssL5dbjxb/IklE+nwlfpicuMApGffT2+CRRHRVxkBXCCUyv85ltZ5g4
dnL4b9maGclG8OuIA4sHFh1JdSciKtuciT/8/374yyvxn3jJ8oE5jw7aj+Z/b5Z3y/+arniL+BSw
/pUdvie/qr8N2p9W958DPtyUH/v6ay2+198/GPBWBfVw2/wqh7tfPPj1vz+6KfJ/O/jHL3GX+yH/
9eeXF3Lu9XQ3L8jSL69D00et6ny0b1+N6f6vg9Nf+OeXhzSof/3841R/r39Vf7nu1/eq/vOLZJr/
cixZcyxHd1Sw58aXP7pf04hiqf/SWWWzEzdUR3VM58sfAI5q/88vlvIvDbI9zdRUW1G5oqJRFr9i
/8vRVEOBfVK1FAfc3pd///Gv39vzx/U/fI+Vj19knbSFosqOqWhssRyNN9jHL3JMr1mqdJHxq9Cy
vZAj7YsYhJA/OmuhR9rpBXm5sXTWYlS2JeU8KhRJxWgcR6+j/+lacSsR/J+uVZzvgUf3oNfmxU4c
7DhGO/ViO/1Q7Kzp8MkXQj7470CpujYhEAAGNpbXl0OcO+/NQE+kXRZtnMJBeD6Pk2tYC725NJnF
AG1x10FvrJqF/qRa9c8orbuj149Q0fvLzCpJKo3d8M3IUQGpFeep9fqV4cCy7KI8QPdPTN/MbhgK
5NCnMxNStF3qemj2XGzSoECKKItGAy1lOr12s7rUaMK0u1HZ9bFiIfBHwWEnbN9sjlLmkpKPgnAz
TMSA8LNm1/F08N3emtPdCZbv44AwxcEMIE6M8kiqIGTlNN84Xhddi7EYche0pnp60b2BvLVGlTms
yhZgpGsf/OlspHt1VlINXKB8m1Va9Yh+oHQDmVS05i1NFQhaiEM7HVwp4sCkMzPytOP1B8dHPtMT
M0EQzHPWUNYfFK8eD+B0dMqAZKTUFvr4cmr/9z341r28eigS3n/ga4z2jj1YddUjt2AatO/LMJvz
d7SbNAiCs08MTM/KzAlCbytMc1S9u7+7SNwoNtqNBmfytmNCKgBLNcOus6P3B+HLIax8NyB8YE4f
Xj9zFFiHsN3oShcfS9Gv7krGutJNZV5ODe59NSgzOCmB0KpdvaZ6ou0URW2ucqtrN7ZSBAcD/OMy
tcfsTu0RxjOkyIfr1iLt3TvtLk8LeerSiudhV4WP4ix+O6s6KTj7LmeWpqqbkDU1nWlUZxQrNdYO
Xb8+3AfYXdoaa8Dl3mYiV1y0ZLLIbnb+yeqjFAgdVXevl+27vGqRwJUgRvJ7SMELP/lWuwPgbZ1s
h1Gr7rWnRfrCrSFxzRrdQENhkt/QZPq0+dJnq/xNN0MWOh3ToaBBeNY7Zb4SWhqlPUwJ7WkEnJkx
o6PgxYIIqXDjb2rIkn8Ol5F0NZlp2rbk4KxRokqYfePx5A96MwXdQzVuUZJOdqNRa8VMj3RlF6Zx
hFpnBCG81lFxEc7zeFgpP8w88TdWYgRL6jfmvGml0F4b0otU068fWa52oC6FeKcVj49t3FECKwKP
goTt1fFMASg8A4gx3Dij0Z8PqQ4ezwneezyoC7OiBCqkE9rHpGd0dVjHlheg0ZihrDnADRnAiABj
e/+EdOPBSgtSobw9xIG3nrszpveIMMlo8TK52HyAR3dkfWqVSggeVUn2fkmPNNPN+ExV5lqwdvnB
eNJHGMsSm9SnbJBuz0b6jQPHeQ1t0/Ea5sDs6d1U+B9WSYqifVgm6aYjO6oO553umCYTlvxpmWQp
SQC2w7d/RWYQb88wddHOK6D6daQCWxenn+3Poe/sv5x+vrYiSTWX6l5f6tooPzRTmdsY+mMSBOED
vG9uUqGqAGPAUlC6iINijjrvsISkLlpwn1lf7OmKXirdpYi7XPZ2xcVvqCON4+KKf/4ZRVrCAdGl
J4gcIuoZWXcbqBDKu1ChLAzanb97UXvFutl7TBwp2Oq2m8D2Yuff210d0BEAA0AleJQ3JmoZjxLt
B9DvzLqxPvXemN5IJvsdmD336Ic0z4Nh+NRgTX1Jxqt5Tlu4pJKy8o+JUXmb0rOUucLedOaUgw9I
ooLgV6Yk06b2cEqi4saa/FSw/KWcjO62CIz0aWzkufCTJIYnvg7VtZtE/jelZrfTW8/ukEqbtil1
GNVwe62+rUPYCj3Hrne1PkYLF6nsb+wAF//w7bPVz98+2Kx549GJq7HC4av4cW0zhppdmbIZ/AyV
SIsoVks3ghNFhwKL7hOVNUPuanfNaDOVZ8M3GcZwFE3r6hphbe3O96SngQd2hYZ2iBqGC5yHTea1
gPiIM+GTUIuO0tED7QTq5+IXZ31jwvol4i7DoVnclFrJf/w/3E745CqEf7i5hZ89W/ZN013LNUQt
UYmyeJKN3nNthkdrouQzgPUVpi4/iVDV119D21F9F5qRlP6ZSdpNSIrgyUQwZKnAJ7QoIbKlGC/p
0pinNzYIWB7JVRfqoYcWEY0HsT5lDRr/9ezj6Oc4CXq3HkXh87WX0cyulCuVJmNoUB35WhrG9wcn
p1yh0SPwyX+JjdxcvhYm4jXXdZ+4myBCimV2CblcK3xGlh7Vjs4icakYFP7PlyUOuqSR2i36LFq5
YzzcM3nCr2cr5bM5QIMZ1Hb3g06R/Yj2FJDlqAaBJDXBLAmgqISj/04JknKSCHpQwj48CiacN2t0
vIm1sHhQ2yQ8Cj6daUxYgkHnLfJ/dd04/YS3u1x+nsdPENbb2OXnTWMX6+3nGWlsbaMcbplQCfw9
sDZ93huqkJHw9sKXWLqHxMi/D9F0FnqxPjchn5jkJl5HPwX7vetu/v5JtqyPDzJ7J03TbfYnJuX8
adPz8UHu/UBS6cSRfgahfAJpbt/aVhjuq8htAWfDcsSS4KVJNfuWpU+wL978Nn7UOF797Rh08wws
u4gnee+8ixd+zbNeYvd7UDp3Th1PKGAbAnD37Vt7Ppt8MsSjyzAwddhwKxjExXdMDIuD+LaJMxHI
7KjPTNqXmplwnm+OrtDEI+/LC0mQbcUQoqdAFmB1YlEMngniR1lDCGMy5dSObwEynq1scmmQ3lJu
SDLSmt/GOqZddDDIU9bVsVO7fF4HEUzwhj8P0dz5lrBMnrSCXiNM4ydMylVrm1sLCs7ZK5Prmw04
9+8/RcP866c4bXZBgcmqA2Ptp08xb4YMmkLN/il5sQIm1VAgtBUbw0xZx40q3QsjijadkUv3lEay
UzB8bxM47iqE7k2zZFX4ZuYuSrWsjN3zqBNY8BF6w0JmviEHpV5reuxtqlxWr43pTJt84kz4LqPZ
pK9yiRNnXdDdKekYXHeWwx5Ep3UC3Fx1vEjci4EMuCybQu91QISA8Wd1Og3kRgyAC6hedVQmp7iN
iBaBTjQ4s7//H5t/fVIsNoe6rQJms1X29B+fFM9owWT3MNcbae3NK2pu17TUvR7MCp75mbDpJGR1
mHtL2tMrWtMJES4ogaVZjIL9ciRVDvtZpB+iKp6Fml+hvN7oB3U6CH8Q6jGYFUWffxoQozTnsrNF
G62mX6oGHA5H30HO2nARqMlz0QcQIk/8wlXfVEfBNDz5M90cNufYCG7co95Eu1Zv1YdRzdBasQLA
rbn2oJE6prYX7QoKhJexarJ0vbvPsnhYZqpUbKsuD3fiLOyG17P47ewyejnzOivcIcRXrv/+s1G0
vz4AtmWbumnYskM6SJc/fji+5btxOMjlz6hOx0pfWrmzKifRptgubnIJghthnV2WAh9zmTbDwtNs
B0pDYU/RYhww7XDVWYCkUltC+8Y3UK5wsne3EQMiNjBVmsMyFCPcHN7wMBulr4aa3pEuJU9PgmTS
UZyq0jc9NbxvnZtDoVin8gmWwX6ZZpK7L3I53KpBWmxtdEv2UKupS6ULy5OWpCFoRd/7Nt3Rj5AP
447Uq6I7iL7LtS7RgVd3RfKiy0iX9N3wHLSJu0S+ubtSYtO9ERFxaXaHGLzwrBZf1+nr2euNfA1t
I9/ZrhhAoUFCsWreRi6BmdpQaPbaFLoYDVZMSIrRbPJPYNL8k0qFmb4ESGCF7y2i7osIULN7J0TP
KRqnK9V1g4VgKRW+IAZpiyI4CnBix+m92YK1VAQKn+SE4eJCZ3q5VyI2rikYIqWS4BQqfFrfbKBW
HjqL4sxSE1QmDTTGFFRyPvlFhBicrhShl4uM6cpyuvLttiJC+EWYGvTn2wrXp8s/3rZysn+Ys+2/
fNkN1dRtA2ScQe7f0D697WsTQn9ABu5LNKTA4SwTpvWxYIcus003FTvZCRNySCrOZTjS9kL79kwM
fwoMbd8C1jtdXYigfrqHiLyEi1sKU9zSzo1jrGpApYVwvJB/p9GpOeQ070yo/U4bDvAFogpv5aG7
8jpKLTGTunpWjRfjZG0buobiaD1OavTn4de7KGSRZkitGMvMW+al3UwgaBTVlDArYL2dTsWhkmJ3
l3j05OARovfvgi9hQ4dOmy/bzk6Kl4iWczvhOp+6TcAEZGnuCkgx8M80HVY5a3Z+d9CgwicOBpmF
fiZO7c66zuWhRBan9l99l0DfqV/vIHwO7StX//C60z9t/i3ZcGSd7Rf7f95Qmv3pdec5Y2g4eS39
iCok58hdaDRV2cVCyZp+IeaIy1xit/Sd2N+EI0hzQsWcMiRasYjolD/HC5+4ckQU8NC+8CaZ7jrN
Uud7fbz/+YcGofXb4iNHvqe6TaZDa935sl7cnNcM08KBLfjF49lJdJOH1zqNUj2fy21UxxMvOx1t
lZ5Rx0KD8ZSOZrgzC5U2uWm0V3rjNF2gu9AaCxcZVy7oxlkM9charG0kumIWPDPZRpheUjQLMPfZ
Rgaa9gAJw+uoyLxfRkXmXYzKU/Cna+ksTB+ypEu2Y97/RmQkufEnGntxkFA0HPNI2QpLDDZ2DABP
LX8nSpXexBDFQ6ulavwlYEyaVQjysJ1WjmELY96gDsaxGGS67Csjh1rA9b5VaASVrq89jyPVKq/I
1m5PXZjJxT+1heaflKhfOl4tHYWrD/qMhWzuLwCBMMc1HTjrmoKsL1GmN5TMORa6YyPvxlkO7mhG
NiXeXgb6yNH3hUT77BR28YubAMlo3w2QKxxnmgzU7oBo47hry4LsBjhcxHSyG1kyX+rB6p+HNkth
kTMgRs3z4Rmig6PZ2N1d5Pv/8CK0qOG8KxUieahosq7L8BdYlG0081MODEU0u5SLsf8B5yyb+1na
o1xj6r2xZ512mxlAAOdWrf/W6FbZjaHcnkjbVpsIIqm5MMWhze/NdCzuhKEGfG90y3JhPCTeV1KD
xnrjVlgNhManNnB/R3HR7NRWyt/xHg+DtMy6ToIUnAznOVcV246/8pGNm5OD1Q9i5MyF7DTASR0D
iVS6oFmEJQ4r5SiP5YVYd2UfTQddjkUNop2yl7HX4uwkkvvikEfJjdeW+UFY6ML1EJQD+jtXA8LS
vMRnyqDNgbHoV3rYawtxlpi9fV8M5XU35WmEX4ft9QqNVvu+tvPPfq2TWQ6FQTnvFNlz/2klZ0xV
MZaMVIWnmuD0mZqWboJYcGwd/sXPn6kNB2c9VGb2A3S+vUhdt9zWSYN08hANMyh5+z1qcODDprMs
SqutWVYH9nOVcSWCJzPp3HBAcecuBtG2d7Ig2eSO48NT1tE9E47m0oI69sTM4szKIEi+W0m/i5oc
+ooyht+xjdSf1kT/n8rGQSUnuCeJn5LhsunSY3tM5+FUfTaFoiYN9o41rpvEVVHAUKPgl0plE7pO
uubHaeq5HEw/qK7t6XDxtWk+k+kAm1mqQzsHy7v6LmvNLaKAG4gTtScNtMZiyHVja8SS9lQjdO2q
Tn7XoKd1F9bujldg9JhbR2siu+dXoRvp7WADcKHBqa13WRUrGzFQOi0VItWT1+dtM4Wn+zivXOAf
ZI/EJlrszS+m8Il991vsOWy6wJTgfjSgJqhyb9hdDmObD7skTjZJUqs04lJ7n11Gz7blU7AyXcRr
wk4/jma3aNKk2GuTJVw1s84OuPteWLxjXv1tBvX9EMJ0ffGJEGo435RmqNYdOd7yR6jJ6bKre3Or
pWgaxfngfU00VFDJXQ67DAXMJ6UMz/7Mdel18gECkJnzv2pZRS7KVJwjRPXmraLXD+bkN0iQ0HuD
ulQqWSlFpMGHa9UtemXYtT2YiVTLgoc6W4nEk14pwhD5I923/WlEGPEUhiDwJcwLVgXSo8u/Xy1o
MiXtT48U70ZLNS3AvnQImdMj9w5R0QOKBPI9aj8Sn+fF0mWb5h4Okj0CnRroMbv4dL+mUUYlEX6O
SRH3uObJM96uErGfTBFvyLRXxMhDrKyiPvnSOFyFrUNidDogFzOHcqY/XFxmUMmzoVBTgMiZfg7z
NTNamSipwouAD91vZWHQ/7KSHchx875KtkpfOPeFKcmgYHIqupOZ0ym6iWrbZ9uBGQ4p9cBsYqGZ
zMY2lCOo9b2wIn9E/cA4Xyg8idlu3DC0bpBGfQnlJN0lJknnRgdsIkpgw6Sn8MknJC+ij3EXn2RQ
uT7X2j5d12g2ohMdGKhR8r4ibxs9Vm0rLRXVZ0oZPHdvjnK7iI1I/iqP3lZWGvPnx9DIYvbRp1Cj
AFgb9H23tkvfmijR6KOdDtA6Z9cy7bV+ENNzYBSTou80IOzO7g9s9nRY2dUY6OkU47SGfygRJZ1r
PjTP764rJNVaxzY4gML346M21t9Gy5EfQ5NlGlRF8VyYZd7payvy06UwkSVERArU9focHLvotcVt
uROmJxXPluE3R9MrlUcfWJytwcXlNhMoWzNOgwHkODeVZzGLCRe1uR372wBZOce69iL9Tqc/TKGd
k22fAthnlivkki47tcu2TIyqBXmjT/s1yYUPrqd16goRN94+NQTwyFrrW7+Xk1mo2lQEh2qnTQcv
ySsKhpyNMLPxtnMWF5c4E2EiQpjiINdWtXPpKFlTdQ9modfYa9W1tCWtE8GzmWUDjPC0K0Wd5z46
Axq8bfAsQ76MmlsKdGwyVQfNNMuUk60wszrdATp3EUIPv7oV2prKgNqf6fZXKLyD6vLjXRm3wzfh
Dya/qsv/0W/5MqI9kjbORDm0Nx1osiZT1ERFNVQMXMqmF18z1pt8lLdSJWt7VwZSyOQnU/TGvByc
NxNmIQgPCj1Yi1GP3Mdwji4LNdyPwdbNC20fgkRf0quSLrVRs/c923B6+bviK4kDmC9900XFsXMf
8sblYQ+KrzqqYutQjWFJG+X8a6Hq+4CZ/WTrvnO+HJHzv1xOu/BC+Fkq6UsjCK+DwpbewR+0LKfB
PrG0KwF/YCWgHCvk1oU1pFYNGp5VIspW0dFqHgL4me0Zu3I2BxQbF30ggeQMKWAJn2EqVDCsBwdm
/vdhqfEcdex86HqVnFt9uBtJ7mVzxUmlBTwQAYJUMPjLTuFOg2dy/9Y8/sMM8RmqZNMpAZ+7aaqW
DSyKTpOPMwQcBH6KgqD14IOunIlNUJc3xRypkhhSHll76CWgOVDax1dn6NI0Su/T66is0MIrRi/X
ilHalreNCin+f7r+coEPq8jcKEt12KW0yc7S2ocDQpRFphqKODMbagwzu21VuuumydYOne5aV6Go
l4Kme8hRXpt7jkmPW2jOkFBdSJJ61Gk7eRrtYLzqrWyagjDdvpeXtqcNa2GankXtoKiL/Vgr2ZNh
0GI2FPG6MWpn6cGpTBNTVayNln6JZjTutAlZAALan9lkeE9hZxibypOLtVeH1oPUancBtWHYonx9
o/WQlFdZ+tWQqEWAcVT20BSoO99Bus7JzPYxqcxHUW58C02q9DUU9kIEQ6ZQJNKfsi6XFkBErL1u
g8NaKDHF4jBrdrXjNyhCDZ69V5lz9lrd2T/UZLwzYyP+IWvFL5DL5lctT5ChTNzxiTI9GBDTbB96
i6pT4qjNKQ7TYVE0ZX8rS3W7tAsfZTnoV1ZkQv0DlFIyYFYdMGynWxtV6h14xq3kCuWOfmt1SKPY
dOJsBhP0g0N//7rpc+uQh4a0NO1hvFHJg/LOg1YqhTF1EQZ2fV+VajVP1bR7rD0DmDzN48+BJcUs
EzvpmzWOz/wl5Ytua3trRCoVIroVDcz+lefq7abo+HNaPY2PA70Vt2le/OhDTfmqeKjBV54CXWMF
8kOJu5nwJ32Nugmb+VUP8cRX3zM2PhpN911z7EFwb0dnCDfIdYyUhqtgzlMcvehFg65U1PwaChsy
NbPJHwIXLgDVkLRdXaTe3vYMwPNy4T3Rl/MI30LzC5G5VdMY+srMQPQOAS2RmRYJPi1tpTVyu7NI
3zGDefmqKdGOqhKU3WJfS35As7ZS8hJaliyI0TzJ7R0rHet8EKYJZmvulYa/EANAaLtyJk7lJORU
BJ1PnelypLDSXRS8u40ItoO6m1tyFm9VyakWfSeXB1dGwa2hF2Plkaa5J8OTzuhIT39p/tdu9MeX
1B09mpRT+VYtxnQjhbq90SVPvUG4j0evsIoflVfOxTWpbf+m/ygDOK/D9MhXb2doQNEkJbXIWfrg
o91SBqgWJldV3p8CZAeP5LUoWLAXOQp/2Yyni+vi5zV8ElbnqlSB4qA63+N/9ImbiJ/Qt/FzorEu
onscAV5ZQ8+8LapDndg3qhT698JlGvVVxex5lCeX7ZQJiJFAXovB0LAT9s/QjgrTUYfilJlr3YL2
YF71iKHVCUJ2Y300a6k+1X5Ah3o0PKtKG28KBcXy1u6HZ7BiyMupTnUsNK05IfHyLqwZSC0lzhMs
RMMm12I0wTvSlmphl8gXs1kXB2EmEfxCUDWliwGyzhtXybybMLgCiyS5M+GSOuObJjv1q49um4H+
7KyAXIQLPKfKd38/n4A//7jjsKmQ2aS1DNPg4VQU+dOOo0ByZczCVH2wa18rcvRIh/yqG+212Rjq
bRGE2gNalmtwKq/WNHaxpjERWSeq+gDx5qexS+TbPavpnm/W23VBJJXrrkzHmdu6JKTdphsOpnMt
05ix721zOAiPOAzsDtdSCBPbp4EKlPuWt34wPtp2Ii+cMr3yI6S+SOCEdzzgGVQxaABPljggT2Ss
eVGUc8XwO+RHaruZt449rCElnI9s1AA9IH5iDYF7FWjhbTCpnwmXOEPsF/5Tb5SYMf49gP5AST+p
NxxCp1rqyajeeJHMSjkp8gWCPAXr7BS8pxLKu2IilBwS9Uc5dvF9oNi/4GrwH0ql7dCUdpUrxY2M
g65rPilSr9rmWecsyUFQrgbThKp9forydB0lZvZkpl14bTTUU4WJDLnKW8uoV2Wf5k/DqAZzuDPM
LG8OUpwmC9UJVQoOqI0tlA5yFq9cjkpF7quSpC1LCThYElA/tDuO30FFdKyZ2hrmpcB+aHL1TvOG
5CWZuk76jBoYeyFzE2s+k+tfI2K6S2gzU9Q1lUtlNeZ1tDPVJNmHCULMSS4nj8xlP6mMub9U9WtT
N9VNDJRK37gWfdOqTkewasXGTRdnyhWNL9aS8pPxLOd0QfZG8qJI8WsEv718NVXZl5ZpVfsq16u5
n0TGXOQ4u6iGqgOyn52as6onyRZIdrc75wQQQPaug6G/pvW/8GYINc5qRHQD5AcNoMqd+ttT9EOH
fsOPEiDUrCX392TnBaTCXRyhJhAoqFPlcKGg1LxKyZXvDT8ZNn3N2n0IWn/n9gYcknZm7zPbjVdI
nAS3fGKgUDWQpbAvmNUqN6NxrxUDxSD6xxBjlYbnqGcOyHvnoSHLtu8puMyEX3ercaH5PWHTi6sv
+ndhclQY0ELxBkPykrvVxmtYFIFpi5zfTO3Rk86/ENRo+dUD37mMTdu/rsOiPMRKhLYTiIQfClBr
TzZfAlnOoBKJHLaCDu1gdQnTpakWT1GWHBIzMl+SOP6VSnS7WEWR/1NyxPhUSuFV5Siarip0D8iG
Tn3/49K37tGvjuGnfGB74tyV+qOtNbx4wQdfGXQELaI4Kr4mQYh+tVQ3x7YrtFsaMMES44/GaNkO
3cKn8DTX8j7aCvlUYQaILr4zxaiZ1buCRnBntONrV4F21i/7/I4uyXLeq4b6VUvG20AkIh14Qwyr
+F2Z+XdtiO0nCUzLPOmUZBs2we+6rlCjk9FXzhv0Xn0rvaM1WT2Vk9+n+rCg6X341l4XoZsdu0lJ
VZ8m1iwa5RVKz97cnybbcDoo/YgqqpobWzO2UMwzMjmFsU0L11bcsrIEKWftYQwp121OZwVij8qC
9HB7bYWpxwJJ7jtYJrBdL+uuvd6YGlOhBPs0IELM3OQSEVg78Fomdv9Q6+aNSJ2IZAuwvhjZPPNG
yIj6uRWDqYVbBrSJvLctSJgsWUkeMhmhZEDB/c8avFigesZvyy7u4HKSnkFQGvMoLJWbEXQe738l
vLpcDuPM6+X8586Xm4an/y6D9m7UBu8IhVu3sYI+PVbUURCyNNPnsgxqlG3pu5fKKn32LfNr4+rd
TQAb68kBJyTcg5PaG9Ci9DRMF6UDzBi6WrrXui/XT+hk6pqbPDtZbkIn5pdzYfbScKLgeAynDgiY
cA5WaPx/2s5rOXJd2bZfxAh681peZeTVaq0XRlt6b0Dy688gSqvZR8ucvePGfWgGgUyApeoiCWTO
nLN6DkSbnoRm9BvZH+TBHVGE6tlox03uTRqFqOXObCG/NVjJn4mW/35Y+lSnFVuzoHpauiwG2SQ0
JrYkaZ1NLppxM6DL9eBVubdluaHyokTuNoqz6hxUI6xcLAuPGUmQk8ENejDirgMUTWGkGvQkj2Jk
TscsHh7T1PPXpZs3L0kL59Cgad1nOHbmytzR+KL7zWMblsUPyGN2Y+L7IeXVe9ci+AYzu7/qkoBy
YbXQkNpy2m9dED0Z/ZTHP/vaZLk64/4GyOdKv0se1LlVuNHR5/n2IG0ZLWkzwKsvNsgSWUn8ZZyX
1OGmFzny33PxhGdCl+4XaBnKkBNgIPjwSsgkZG6lDSiPN0VaEtvjF9k9eSqy1kkQ/ASacRP6RfSW
NDWCzAqyd6mXGlA5JOYui3Xnya2zBkBZ3P2I7TV3v/O9hvttNem58uhqU7FvWQwch4D6kKBivVnB
koSOWHCKvLS9NLDq7h0Y4pBUV4KfxNiy3DR+KmX7ViSt9up0cHVVUBDdGU45HiZDL28MvzORR0vD
Ewzm0S4NG+1k1Fp0Udsq3YJkSl4NkX4C+Nj9mEZqEhMz/DImAJVLewzvyQTxpKnyEL7N3niA5Cxk
W6xbXx3xB0tm8itpbohLJPMy9lCKE6kpyiBIy0jD+OvM1MYBQGcxUwNZ9n0v2re69IbPvTuOOyc3
EZ8M6vFzq83aXYr3PKaiOpPIRXSmNaPPXRErG4OfB6R1NL2pvnRNIB5rv20fRJE86bK7MNJD1o6g
8OdmmKj6ij33t9xCQQ4aR76KkuyrFCyXQuZTNCJEnEU6qSHWbfIwdv1GocbmTrbQHIwOdRru3aIw
TmkykGEKHG9vlg1PBjVVNo3WzfX2gw09Uy/+aIPyIebXAfODsk2SpAih2CtPo9EHX9tJA8kYRCZM
qrfXhYGSfONB/QnmAeO1bLXp0GV5CEciTc/ru7WicKddrfxZIg/s239fp9t/efchDa4DGyRloXnq
XyBtmpjAhNmV8kzNvwZ9gWGsx2rq71SRJcdG1P4OfEjx7BcsS0w9c76X0GcELTfx4jsC5IDR7JZl
Ae5RmT+XFUohZWHYi3umUoIjp05B9ByvvvPUVk76rEFkYn1FpkENQQ4hTU/tLKEM/+Bx6Irkj7ZB
VTNq4/zeTKgQL9h3HKCuj+8DYDJrGwbaPzIgaAGLcjmoF07yUEAfvp6UcKXPT4LSyqJn9DpWMt8S
UuHzPBe3ylSMtP1qjcn00TaPa73G+T9w9MZfN0qk2AxAm6pt8I+Q+/9efRC+8U27HJxnQ1ecTUI1
d/kKicjKDZFrEORCT64qAKPI07pTmlM7H66W3By9tewUaQOKaxrddZBZiO/Z00V3PetUkrk6ybP6
19nfNYWA4aGaWts8kB2mGKLrexbgvfvkaDqLTrfvTnDnOec2sfttA5b4BWx2sJp3QT+y8gz61Pou
B0FqwyB02XYoab8PapKA2xIO7hcnLVnqp3e6jrh2JwR0O+gDr6qgoMDZyn8AZ/jitPb02dPaZk3y
znpELREcUBLZlzY2lQOACzhG1CS8WKNVzHzwClFv81PoEyWDI7A+E6KDy2YOwijZJJ5zQAC8K8X4
wyee25r8QIo8RcOvj19E4lnbyKvfB6mTH10HsW2tfg2i8tz/4dTUJtWpHl0HxfOV5m3T9Uq+rohn
qDzKVe9G6b43PXiRmymMPk1t8EWzXO0sjCSGfxmiCBllbHzWss0wBAdzDklSwl8QHB+9awySeprV
vN98KVNrI9SZnAilis9l/xMyqPGPtmuHXU085eBSlj93V0Zc3Adm8llKOKNRC/Fvo79K4WfZJQ+y
6cEpTSVXfP7Qbza6vu4yUW/z8THpjPGE9ndNSQZ1nvJsOci+hJrRQ5KfeUK5Pfs29QktSLjvU986
S9V7x+7zle7m9llKF0vr2KnWufaegnpobvQsMV6heduFQWA/qYMTPtSheErnrHdhNrCjZlDbKpOO
mFVHAURRQgciHOgn5V2ruWN+8Ea3uzalNbNLqKTHvVW2P60ZfjKQmdgRxrHpoonQ7KUSmvPoF9+N
EUa+xhudi1zghtouctTqcl3z6q7dwqHRw3RGcJrlTEI5m1BjysWa8EUuydhlBtD4hCGkpmH2ZE3x
7/0Tu74ht7Kn2d/qMu/N1M/pSEoDme/8JelQMZafKMrKG5b+7kYYvXqwJ4v/gCycVmiAuJc2CWGb
aIOt3GeOeVfeZMSH1yLRu6dxCMt96Rox0kOJSRF/ZqwyFLHPCV/Zax7fl6o2fkqT9vm6bp+q0qDw
XVF3rI2dY+Z3ysXtW7aXcVt9ttoEBm5inX1cHu0st95EMsSAP73oDnZR/8ZDAnofBZ75mOapvnJB
yX1vdegump85yZ23vHgkGFyAmvjzRFE+9vxuyvU+h7LwN5+8ap03FTSDTDlEjo7uKHHjnUwq5A1p
YD3Sgp209uBCqmL86jqrfGSv7vPfuSZ30t6myF+eO/RfKTZrnLcuq7dN2mrfsqKDy1BLpoeURdIN
/8PuDhox7yVr+2fpUWcRG1Z4o9syrfadm0c3WtpVj90cfJMeDkjb0urHS8kzbdPOAOt6PgiV7KEa
ZtrG1cKRfb0d0+nYxjrtnPglG6JbQ0+re/nyKWgxoLyXP+PZtrSQg/ut9Wuc7/ND/Pe3v6c6f33/
k62alXw1zdT+WvxhWEqjwIMB3bl3rBVNdDcRugdr6FxheC1i+5SBxDnJM2Tl2QCZJHU3ceMrK9H2
PrQf1DmQjQN4SGziVJkUZeah+gy9s4cmVgpQyERjxUZrdN1UYPWNUGfPOYP624KCjIoMfUQVx8nm
yfrJMb1PuZvod7KlBsPKyOPnJCJqo9m5f+S5XW/Qj7XegJh9p740eyi9RrlNph45XFLqt6MHv2uW
DA9wPjagHbrvFqX5bzWRtZWL4NNrbMA8FdXpfTIG4raIgd1FLjretef4h1gTUD2zO83YQ27Hruqf
Bl2dIF/p/tCgGn8aq1xfx3Db7WxI8lcl77rvHkQmBt/dIdFi5VD57dexpvAtM7OS7yMwNkLz6i8a
d3uul86rOZr+HvxTvrersnsI7fKSghx8SzNjI/NKakshxiiK8N6JqwehhPHNMET2yc8t63rg9RmU
X4qK+rI5MTonkvufQud9S4Ymgh86LHwqiw21hvNjbAmq27xKu2jcQrlX7erEN+9qnk5r4VfuzhUV
yQdgapSpdInz6EJMZ2jd9EULmnqFPnC+8p0Sqhxo4AvVfQ2tvP/qulA6Q+HboFnQxXu7VrU1TwDx
6tl2BMln2H8LwP/VQSXCVWc897np/bR65YFN8aEFBbMZHY/avQSO3xaCEpGF7j4xW+9UDM1wsF3l
6E8FnF4jsL0UTmDVS83XCd6WXR8ZNhzxHTvwvL3T0eNcNfkYfe0Sce9aJIlIORGzcTwUkUN3R31E
e0zV5ijhDTj8iYPIx6k/JmN6hkIkfpCHqlK1k5IYj/3cBQVNvY4y19qWVqFdhDNqF1WUnwe3pCow
L5/7on7Wai+9o2pEfSkU7VMRaM6tDvnYZbTqe4r08nOZxTFbuB+x2uVnNQoePYBsNwFEjqiWRYV5
VghAe9sptLM3YRM1Lju13smmMtp3bsn20NZ7cdvZ7bAKlDx/M5Hc3tRqF550r7tobefeLKVUoUcB
VUWRSlKGwT4bxXuJlYRrJQQxCdfMLrJNedUfilPkm94fX8iM5HcQ/r+QA4W6c4i5k6B4OgrR9J9U
lye1rabZniDJd9674iGDk/AyDM7BSk30QakgIqBnhg/SqI6+eOgHxzmWU/KVHCMeAkjojRdRiHVt
R1AAQBuKPrA/5P22JLL8iWVMtzUcj9fa3LThkFirKJrc5BBS7CIPDSkBpTV4d9vIT9dTx+zYJrHi
ctfwYpLsCnhBubqyDsUtPMLeMW/G+wqZ9js3a/fsPmc6vu8F7EQrNW6/CtPq76c2QyapcOHeid6m
mvxuzE5nRLP7pzCfhOuIlyYJvXPlT4ClqrTfDAl0tl3MI52aRf+gCug0S27n+0zpyvt8PnNM7R6V
6Ooku6SxL5psL4QRrGVT1c3sFqLarwkp4aJxrOc6Ufsb0dj1WjYdpE+IvCVfYiW3nyFTgIixg9p6
bpUFEJUo6LvtoA7KeZoPhZO/n6XI8Oz70P6ydC1uiy/EhBWpDa7+a6RjN6cxSn9Wfukeh6qJb9zO
98DADNkhQt8WaeOo2Ye1kdySShx3RmlUd5NbO1svA8sMi+m9x5sZUaMiO0HA0B5Dbv9DFxXu2aA0
fKeP6nQ3VC1a9lGkUiOcwLVhCvW5TB/q2gJ14E7ZA0Qe8aE3UbBA8rG9G6MuIu6V1m+6n1/Uijs9
ScEWoGTwR1yj+2E7RnZvkHY9dP6kHvqyS9ZVAfmiRhT1RrOZTVjK/MoQ1dp1DO2LzcZCh/bqh1tm
TxpriHVDUPFeGMoWNHX50zTq25Bn4VvQ8wlFmBT3Fop7h3psb11upX2iu2I/WO54rzousQU71F9V
q/mq21n8M7cvahOCKOVmvodj23lzQqNE0khrHsG3d7sqbYsztMgnLyYn6AdKc180JoRaDZmAqhjW
YVGnP1SkMmCpZ01iuyaqK1lenKbJsC66lcMa4QntsynGCzEQl0Slp/HI3jWqXX2JQrSzhatWEJkL
5zFvxA8NqqOvHVl7dsSN/QChWgxZZEDpYtaPt5k3b18sC+LnMnj2pnY8aGHb7e2AJRI1Gg/dmAff
PGFmM3v9+DhmJkIxaa3u6rzvXglPkCDBI5oXzggNZA+6gGS3G5qD6gTpjTN59o02xcWZ/8tkP6qt
feeZlbeJxFyfM8TeYdSj8ZyXAi2syPNhJjQbCuOHYwIURxhiZVSke4OhTS8RFYd7MsjttrY65VPA
d7mxRVQhK+cqnzqYXECKuC1VPFibzl11FHE/q2qfP6qosRpla52suk/XhtmLm66DpnVytfzNS50f
ZF2G+8qLzfvCCL9H8zPXgtO/7JVyHenEYUdPtW96yOj3Q5/kj4EObbFadM0324M7Peq0H/DD/ajU
yHmpVBMpay15c0fUy4vc8O6z+QCiUKyQuFIPvq3oyopAkLaZaqfchn7t3UtHz4O7141ND27IP/so
ZbNPtcWDZZ5FuqXWYN+717mvk6WoKwWgGhA+eh2VINy6RZlflIAAIKEv1s+9kZ692PvDSQzvEhns
r8PmaTIMRD8mnQp9D1hfDQmm52qXskyM9QShCNATWIC8FOGSvE/Hu3I+RIccDO2OzXEEbbEXbUy7
01+p7/5i1MPwk/zcFArClgG77VpB76BpUeUUxL55XKbBdFRQnoH7xHoYeI4c1FGJ4UW3tRc7DpyD
nyg5Vanw3zpa+hkgDHK3iM1ShFCO58kHPQKfnbOLbWOgACIpdq46Ouei6rqe0pHuySqc7CD7loPW
uH+6IE5PXM0RMzfiXILZNK9uIxo0VBAs6WGx2fSZZdwnXsgWFSyEn1n72Jim82D0MExaVL5CpipW
U9ReRG2wBSRCBWk4VC2g0IYb2adlhr3qJ2QgVMW9j43I+UEuCtonOC0D9zEwWCVHuvpFVRQYhc1i
OpoKAKOVD1lENM6hiUoRLASTz0oTpW8C0SEABN5wyKrBJQAeHuFQ66n4MiASHdx6a0do24cRCckg
Q/KgHPKbaMq5H0pV2VTOpJPa8/zH0RGPgR1cKDEKQqohFAIsSbf3tbp4IJ5WPLCWRi1Ca8HJ2aya
AtjMX+xijC8DcQ1CIW39kpSFe+sl5jO/H/t5GtfqjH/7ExLnzPB4CYGTB9iG803VkwCWiDjZF1eN
f9uW32TDnuVwC0ckG8epp/uEWqCVobXDvguN6f7aB7x5r6cu2IvZRRrYLQAKVwC901MKJKdUK2cB
PBeFDSgqnrsufT9LjTLZUidrUdckmpY8LD7XU55E/K5SVAbgCKIQ1KLGVlGtcp9pnn+RB34G3k3X
OncGYOqLBV9iomfxQ1tB+q8WPBZZwToP2jSABuebubFqy3mQfa1bHPWkmQ5F7OpU1MA/16U2WfiB
8jc1B0ReQdds+sa9Oo7W2vDD4CHkU+9HZ0wPClvLSg+me1cZ5xDCXUP+rbdUk9e0b860zbOWk/nW
Ix98Cfvvo1GQaO3Gcue5BG7LKHGOjd+wFpvPtIR6gWunbMtD69yS5R13fRe1W8KmpChKcIpCSd/8
JEz+gD1phoAr7See9ygQxTDhgkWJ0Cyq/Ttb5UcRJV/YXJGA7+rkBHckr5a5KQ/C0wXhLY/owEqa
9MGxj7nYoM+h3xvNY2Q2KCmrNlhzny8YDChUEapXpze+rYsVSlFKtC4n4gFmYqWbaFKMB3moQo1l
AVxeOy1Q3/vqtutI2OjVzZDW5tVPaNotCT37nBSWtyshW9h0jmYe24hIiwdpx7MW2s2jaMRKper/
2XT6rZeoCnyHJqCRRns1Uq86EyBAi2JuWmWWweWN1EOml9Bb5j2UXyV8R3tqTlJyscU3148LqJKE
OHKvReyYzeHBAjq8Hr102lue756SWvkUxkXyKMZsbXZ18xyMY/1cgEYqjVa7LQOlfvYMYa17SDl4
wtKEdg6lzZ7QDMyVt1YBqIpKC/82j+3v2jTFr0EW1zeIk5ER8oLk1U5I95iiiQ7SmpgDxcqhWYJe
wQqvFmX9ifKkuqb6yPsDGAvdg9NDrBjOxMlsNE/IaAIY7C3jYBkNytC+ar9Y5DmpUAE95uP3khFK
gLDLVTfE9bGOqrYvC17vSuJYhFhCCpaBiW7lWN3rg32pld32OrYDdMbbnjjf7MwKr9kVExRm0pr0
xP7McaquTWBavLDGQd1J51yk5DcHk/rN+bpqkOTbuiMwdh07DP7GIaG9l85GDzFxHbr+1ZraEP2T
060O17GRIPHWkxKSf0IyhcqaDGuyh33wYDlef9fD9bPLoqk8uwlqH0X0rCCWo6niWdGc/jmrh0/h
SBAXXarhUPUmBZTGIO66lpq7qPdOjoHM7LWv1b5UEwVk166eSodbk2Szr5YU9sfsmE8KSEdXuOJO
zpHXUQrIG7kGN0ctyskFS7wIFlk1Tk9BMGiPmTZ8Q9up/1KWIfxXhWFBTGrFh2hwj207Zfedlbx0
ahK82l6uHyHyguLDG4LXOmnbHbH2cSetgAeaNTlC7yithVk/ZbAB3weRa3zqvjRVFhz0sFA3pbBq
INJIVDVKVe+bmCQnJF7UfXgldGhbuMn/PE3nUxPidX39m8Nvp2amlbtkJHwQWI/+KIJPNn8eCVlg
vIMXfDL4tT34KfqRc0uxKBCKg/FRtmIE327hevomWzV/9NlwEBuNhir8NNUUS7gDOTo5a9xOxs4H
mbKJbcW4G331/WAqN44igrulmwV/Cbds8CKdln4IXLVtOJIp/mAoglhdVX427hdn6TJruvkRhVvi
1+X8ng2jVWvaC9pwu0i045s72fCStoCaR6jBLyrsshuw0xsXcPsqHOtwHY1hcSsPEEm+n6WG5XJ7
57zDHQjfpBWxsT+tReZthz5+H7sYpDMyvXOmX0FDYp5ZWlPJN2eLhqgEsdfrrE3jUmo7AdyDFtwm
wDJrS1If9X6IWSocpWakPFsMi99i+OD3H7gs0082kggrOf8yTjYXn+VK/4HLh6mWsf/4Kf/xassn
WFw+TN9IpecP5g9XWqZZPsyHaRaX/+77+Mdp/v1Kcpj8lFo/VrsujB6XP0H2L81/vMQ/uiyGD1/E
fz/V8md8mGr5wv6rq334BP/V2H//Xv5xqn//pG4AZgiK62JdjiNLO6nZKg//0v7NRCqKUVIJVo66
the12Gv7OuC3YX97Bdkpp/p9lOz9W//lqouPSt552i6W32f6f70+mxm23sKMZ0mu+XH126e6Xme5
7vVav1/944ilLc/+5e++XvEvc7XUQFgVCubLVZc5P/QtzY8f9B+HSMNvX9kyhbQsCsDLDPLsg9/f
9f0HLn837O/6lqnA1HebEUrDlRmPzW03hM62BhGPlDbNsEc9ihKwBuQOTTBaFtJlrr9R3KbQ92kD
i3FTe6woZ7N0HMYATBzglTOSMvVRLyCp3Ehz0G9RGPQuYH4hjZVd/eSlp8pjFVjqpb7XRwM1LZJK
65KoN2kGoJczP+2VvVYS2UoO29AvqWGWp9YwJcp6YbbVnfeBS9fCfYs2JvpkdZN+8aNGuUEg1lrn
WZbsyUkRj1Kz4hFU5sGs8vYWReT8USH6cra89l7apFfFnbvz7HrYaLOHdNMTuFNDgi1H6aL7Kkuk
nKUps0qHtERYKDZjwILzRaThP7y67vb3jqUjWPR3V0ZO7dzr/tcgR1MTvntxmUBijSubsvqLbMOu
Ha6H1Hs3Lwbzl4ttKrgUAy6FeB8mx8qD9PN+zWJVSbgrTFRUtZKKFqOOyQLIU3kgSkhV9tL+zSlx
3Qvoy3H/2xiQp3+6/9ZLNWnqrgdDFdQlQloEra192yOXcivPUsi6+j7vLh/6WRBFG9an/IY+DBja
8NwnwW6ZQ3rIQ8n2dtX5Nppu86jlEKZOf+hK98fSJc/kJGXjnupyso9Ll5OKXaaO4qYCbw9mkjwh
zJUWX5Gzzu3au/ZLo+yXZ8sBeJ19ks2pj3JqieZZXJIpfh2/j5XDGjPyN5FRt5C8ZsMOCEC/juJJ
91a25TX3jCNIAoujwq8WCDVhO3vYxR66CiJQ2/taKx1Uddxn2bX0t8gzWlnrstfAVR4y4Mg72wz6
9TiPlH3Xa8iZlk55HdcJxut1pEEtp89ZUTd7pRj7kzwLx/AB8Um3XMm+91Nf6U42WPtyde24nvtx
2VNYyIE6eNAOLeLj0QWJlvqotoaRQuRSZc1RQReTc19R6/913mpGra6lu9/W/XBqNR1NgqbPNk2M
ZqXqJdUpUTp0tOTpcjDKhupkovkfXUqvhIq9D9ATXbwDlC5BNS2zGYov5PB2doScC13NLoIplpi1
aSDb3qSufQpnUASU2OofWaFcqcMWj9DWNFgSkMTUEdn8X6CfJAN8vpOdzkyPrqN3SABkU/xyayhY
zu2AzNEcAeROeYzIolKpSwGsPMBAk0Gk2/Yr2Swlgcbs15INu/oBtRBbw26bjdWUzYPhzRRTbR1v
QrhtwjVIwRw4CDLNwvfqh1KM9YPs0+a+TrPxQdkh28m2NH+YZ1Dju6bzg5vebsS5hwr97AkyxCvZ
jqHdObn6bdEVQ765Ggg+gQcYnO5rCJsfiXsEx1UlKDfLDIhjv8/1oS+c5/P12w/dthope0UfHrpf
tOi/vVfeadNrHxESk1qh5XUiz/7ljXR9yQgfHdEA0NOaCj8IAdB6XWdp9CqoC9vnM4uuPKS/zkbJ
oru0pbkXyXXEh37ZZAfd70H+f25E5yIvbbLfVbwRrgwzUi7LIfeb96YZtKsOmMhZGmX/dWxPNc46
mOppuwwjqu5vUCzQoD6cy/tNCg4pgxLNBjbiKAIErFVI9TVvxtihmN3mjjjniJd3CK9WiB+m1U1i
IO79KCxiB+rg5mvpU8+OiSxVGD2Q0R1Zt5M+3MouN9SLNYtRofgoCKvZ2tNtCBoGZzrwmtPuKGbV
7+RZBvG5PkXdZenX4ao9ZzrCiLOrpwKqhXeitPYOH5sSPzqXA2E9/hJQ3xtkG+fMwGyOTA9J4l9X
k33NfMmhUEjJcLXlA4R13pz7xrxe7bf+PK1Ax0AEjMDOzZRG1Z44tfrkddms8O7b33X4y8IuE1/d
Nhfrmvr4e/+Xb2Q40wdf4XyuuUyK6JYdaKQAukZFf8trCCflkH6moyWu5sqOiEiCdHjvKyisKoYK
SsF5xHWwnEeEc1CvCt1VM1vQb+60jZzRHsKDdPk4ZJ6b0toImhtGSGthVZtUd5zBvgOznm/dBmYF
/uvs73ZInYiWVF9CO4ZCxGrSuwpJ4uMAe/POos7lWfrGQ//RV+0nizQN0AdFr9HP1HglyZqBBpon
imESmjOMWDXyd6usNpBWxwXoIK1ybNGRh1Q9w/Tqtc88a5M8+aqeCTSJ1xOBr8BPLU1prWbqTWnN
Cmj0ahNAU6NBa+B1K9NPAU2RTL2TZ4th6QtnKwgObW8jiHsdIZ0F9BNXA7Ub3ycyfJMQJFGXAfIS
H2aSlxgLGwrjeWLpvFw7nT8U6KvmUgFrMhyz3KJORMjZHuI36qDgv1PfAr4AkoUR3Aqi094qSwNk
VY5PYyGoz1OSlEx4oL05ueqQ/FT9S5BOKozP/GDn4XLWvM3rm4F47382qz/oe21QFAgNWTzeWMK1
9prfU5kNPgsNd6U/R3oUvIbldBNURPtbN56ei6pYD62GrhUVdLd6B08mmlLBK0WLrJ1tSPWk1Uv0
ij+FKaVVTklVnjhLa2Sqv02Zj0gEznO4bfGdlEJKhsErQNA73aMKw8pN54b2DnZP+5MyRbftTOG5
eKQAP2/KyLGQU7ZgmTB7ZRQolVnVXq6TpzgyTqaTIxfPuntZK1NUyQocWUWko+N363uftERN/Ztl
HHj9rORo7iP1ANvRUzJzLRhpugtSszm2qlDE7a8mSdHgIg9TDr+1NpYXW4HAl4mKQ6O50aM8INa3
Q5tZv5WtaIz0S2W2J6M3YbzLxmzYZ52YZdoZMHH/PzpZ2q5nwtF9EVMjtB5b9Vi2nXORLqPui1vb
nfbLAN2ekgNPUKrq5QBfRaG9hS/m6nO97pTcIU4bXicxNKCH4UjiU34KBxg+OjW+tZK+8uBkfroB
2yR25jz9pLglghJJ8KSkGzWGCK7oGvGEiKCO+CNM/7JvAHF7BhX13SsC8SS7qsJ8rKpMvaDfJp4E
6PQdqoOsIudmyabv0bA+S5t0N2PqSL2Mkp1W9c3jmPlvBT+qkxcE4jT6Ayh0eSoPPN4VBSKvXw4f
vapfFukjm37RBtVKtlV+uVvdmvrrnItPVsRILC6j5bxWPb5/jusUsl1mzrMq6mD/wcVuVN6ogfcS
WjXUcZ1nHt1eicAOTiqn8rC0pV16SrOTDvG7p2zbi+fVJF1JSIxrLYBnRDrJOeTZcknImBRj/bdX
k57sUUPIjkAmqnoz3Dm2kmyQzU22stl7IX29Mdz17uSsBBwUuw8GX6TfQ/ItNx/7i+EYlpl2qvM6
teGPY5LBfdLHUtwGetACTsqcncfO8gEWn3rl15O4kU15SDr3UTV7pLpnjyqOtYfOGhCuDcO7Ym55
ZhA8UJi5DKlg4bh0nXXwRwTr117XwjLgZV80yr9nsUFj4hbRjdV1+DztYIZi10QZOKWqXgPvEQ+1
o4ZPFAKAq/Sf5MGI7RYEkeUf07nPbQCqTpMCm93cJFvf3eWBfoQs8n2A3gNhsGBOll2UomVbZ+rL
nfQHe5uf+8L5ufhTGgi8y24epEPVVyMKeOF4kM2pLTvAaHZ0VehTUHt/zMtPWZK+X6103Yrwpe3c
GGmbgLopDII27kzUqkcgR8oKtSdlpnGVfVFhASJe2uaNQaEc5EQ4+PMg6SWb8mBEqI8WeYFi1Gxd
DEsTsjpzF1o2GMFPhuZCDDgaAdxwLsmmAeIeC+DjphXNtCMLHz75bhQ+qJG7QvU5+4tVjjXhIJS+
qeEGT3I8xf0fx0uP0OT/68MVfl1fGpc5AAXDowYI3YPbaGeFs8xsDWfwyqZ45+Iq7ZbKjAAiAUt8
q9s4OMYzxnolvTs7ctZjaAyISnJojdq8lD6cgXU73uc2RR5Z7GcIuvMXJmMPB5VVn68tlzRao1jD
KpFfxy+r/HTZ31hTQmK/je3msWKeOFcT60CuOqDCKaX0JinrI3DB+HEAADsLUaXRnPCfewo19o72
kP+UpqtT7XdomrrRdhkTiCJdjX3wPo80qOn/z3mWaw//9+fp+kldGxbsV1VqGeei0fd9rFs3rW+w
3kr73jiPFdOw9EqNc2ob8XGgBBgebOMsu4S0Xn2kO0L3KrrIHrUk8xDpKeeWTWWALmtToWW0apNq
RI4SH2m+XlG6DxQhbSm+QiHRjZL3p3Q5gvNZlaYxHiAB20L3G5lrghrmMaoyC+g2z/w24JUHpxZt
Tz7fpZ1Yzuhuy6ptD+/rGn+IbojyKbfcIMGd26XuDi1OY7X0qbMBwl8qc2r92p/DvIM6xDwMyZbP
vW6VN3K87JIDNH4+G34p0KLM46VB9Jl7tvVR2cXZQD2HKM9gJarzhObU+e+a0iBdxsk62/VEae3/
7StnSqPgi2Of3La2n0rFUNbyzAS0cj3L574yVWA7/mX9dz8I8BVQwQQz3XT7gRtLNnVgvEoeAZj9
xZkl++uwD37THUmBFqS+sUmaLLhoTkDxGfllE8nnl2YwDQDM8ZMxd/tZlxxH9tJr2bQqSu/hSFIA
ME/Fq64RhCcK5FyklRX9dY6JNc09WvBPAcVKrxwSbluTdQzse3YGwe2+KJ3Hxrehz16aFIfc9AGE
Jnul8a7WALKyh9g2rbMUApugSbFGoztJbTB/Vv1qIiXaoh2mb5y+5OGF4ltyntz3AYt8mGuk16Gy
S44frCTeOkBpNqVbpcQ6u3GPsL3xUFJote1K4mSmZcEhPPf5itmuy8Juri7SMDLByiu8/Fjq448u
sDSE4DvjAbbp4/+w9mbNbSNNsOgvQgTQ2F9JgjtFUZIlWy8Ie8aDxr40tsavP9kFWZA1nu/eE3Fe
EOiq6gYtkwC6KitTT7h+MbrWi9fli0Sv2K1VLtm12sVwxn1run4M5ZBcHlON/TNHWmjWAjrdKtd0
zeXDZBEEXxPAYipg2E9kz1pobtfJJHbzUsuHITd9QKirzR9kWa58MfzUPRQJi0CYgI2dqXaWXqz1
e0D90belYUu/WoyGnIC7pf0ihQPzjUjJkjlmWWJxLLZlGdAbQkkZv1OI+4zPSKG9oKFSe2pLae/K
zqr2bd5kT9oEzjIAH//6PWCMvfuwiZCWISogqaNPxgSRV6X4fnTumBunzj8OLTWkYPJS8DIk76e5
JTTW9i0w1uuhs81LngIPNIbeV+BbjfAYGW2F3gU0dGZNpUmkaRLrgtyueaFoMbbQFTeHU9n+k5W2
dYQMs31CJyn+q2oNxNzoDC0bkIjBCuGW8YSUEHmlCqEzOjQCTVKz5/PYiVvz6PR/gcPVQV+0iqPl
aIwkUodW6PqYyAgc/9A0y9EGjYM5GVzbjzUS9hOeI+vergvvnyyz8hPQwBVSn3GenwQQUWtI8hlr
miS8zA/irkNXHFCwGqjBKzA6RoNEB6CShFFDsEbJ66x8CBbQ2WvrfXObWj27oAHvBbvO8muXJ1D3
LOPwpesARzL6Ur6EkDVb+a0oXkIXPMtlGfnPHRfaSrPRs9uZ6GhC2cA/GqDjn/u0rSQJ56FBVA8V
eOfIS8PFS311/3/nZlkEocsBW/JWdX+aHeAxZhMbeFfw3Yuj2E5QPgOKXaJmeBqiOiDbCMjltJnd
akrel0bQqBUsNHQFEOlrAq/Rqj3oU7wgRdvuN5YmzwItBje9r9l1yOtsRfYi7yFpqANG7itQL9qf
8WpmfA2nuj3iDyA2gGul39DdJlYi8sM7YAGnh0prb2SPWF5vs9CykRjDRWLRbjsLcKLWSfMX6L3x
ZPx7mKJwVeK2duurdtrHPKr3upVHD9gOAkPvFM7f8StrwX9CkaA3kzcnAS3M25t1ZUB+oQKJ9QYU
Fhl6oN71dsiIVoMskNLNLkDjudei1rS1Ftl4mr2fRQVSpWSL388W73yWjOWlK0COFUfOjePt9UDy
kHRAE7t1ZychaKpBlbz65KChTMJbVeXegWKXCG4id+bYwJz2WfQAcr/i0WiyJAh1wP5LgcaxRKuq
td272V/tmKwnS46vEehUg6lJP0YIlZr5nxHEE5UlMcgwOejTIw0NHwWoNndgt8nxK9J06EiSsASH
JKStgxNsVo3gtDn5IDIRob9Bi+2TX9igoPfVDoS8fubhR5M1F6lVDZpC1J7mwzS1NmrA40k0F1Kl
Yj0SvmbtVw8SwMTD4GlsO06V9owM1hxhoulnlUsQDzkJWqIK1IcNUxMPkD35jtKzcYIqVvsAHkV5
F7nj3izwsdd6KcutLSHoRrF0MPXsOyjsjBON6i6e0FMJAVhsSu+xuVz3U4OyZAj2WlIGaAXycKWJ
7MgkWvnFZcWGWqCHJsF2uOPWhrqcPeYaK89x9AsaFNcZN3rtMQ6lDCJPKx10ygj9SAfu6PpRs9UB
WPMcdxGcAltrMbQUdD9y3BtRKVAeClc97f91WkCnd9WgHRZ9r7Ucb7G6X4Psy0YNJ7OxrUfjQvFz
Cttiu3CYT8Ddgs4YmuyedCGHBfrzzzTnFFIk5njKJLdWE1g4NhRIjmUpOotSsUvel/oUlnpXzTdy
Ee9AuQJFR4gWbtrWKe7tKsNG00qTXcPabCNYjJ2mnqFxvtNBrG41P4Yq97esh7A9qXKQWAfZWr+f
IL45ihs5/tOmq7no8ENr6hJDU7JGDOtOjsaGCo9LmXIuW34odfKucLbhMHyhquXsRkYYZcx/n8/l
TcsEB+9c+ezKztn2ZffFizcgv1zZUO69DBLatUGqodXTLf41JDGwYkCGLuvb3Swk9iu0Vb3IJB72
bqcVaUR2inhfmuyW6l1+j6dLUqj/6tQgYKpAjoldMg4QPXMCyPxOq8VGZ4o/88JKHzS2FGN74CVE
v/7bPOghoimIIoe0ji7jkLpBWacfY5YVWxCv7VCN+tvpa+dY1/bd/PegIViv0BYdvX1e+pioss1h
ZPcKF1WA96nzkDyfbMj4fg+jpl4ZbNAD0eLORuwClTD/BqC+v0aAFgPDCqUhxUEgojo/WxZ4QimK
JrlRD/YF5f33pFakl7dSiREbkDaxCrS7Vam8NBb0KFZp5YwXGkcT6vy9RCmRbJqK+RiIrusAdyt3
nk1u5IQNVBaRfwP22gTxUPLTQuXtoBXSvKfD1Pbuxh1EFCy2Bu11KCFCbCsvdAvbYmjTDNPkX+mA
bDUwEg1y3sUYgsFRCatwJzWhvvFKAR/MXW9sQWebr8m2rIGUHnBPwnXnNcjhFIZ/YRFeNdWluvfr
AQWUbafJGj478M7xF0qv/WFZvPbxM6isDl8+n+3BoARKGMVcT5paJivRZ+1aV1FAdodUuFQAmSiA
Don70UShaiLAyvY88fe1luV/X0uW7VdoIhpHj/GV69jigQ6JUULixwi7NQe9WLZuS5Aiscm3Dp1S
Ie/73L/vc65yVFO2HiIQyoc6oucxEleoxRfGW7SLdpz7EluZz9HL9WiGrtYnm7RG/37E+jTqKuMl
zvnLmMbubRzwulenJj/QkFp3/Mk9oQtNXKiHJ0/86JYYJxpQEG9ZhF5G6ylWfT9kR3S4S3ugphob
zWDrDhJeG0Pgl0MzKAYdyG+XWpZSl3KRxIXOCD6M0Zb8Fjbo81Nr6Oi8Og+4TO6rypYeFttIaRBl
wOnf87y/ayCueiITHSqwOu0gAMJA5ogwZB4hVZIgTrc7CfCJWx/r0UpcSCdAZ2RPW4mUHnF0Sgdw
OIab1jCMFW1TyEbbEjpbbMuMTzZawELVb6V7ZRdwNIACMgS+sA+kYWgWdQ+Nnp1mOjG0u75Rh5Wy
CWybgSKz5yzfauif3DaqQDqlVb5Fm0G6rVU1dfHKiP01GkDQoKQXr9Gn5AafYPI0JG+FkuPsXdDw
BKdHlZbPcz855qWUN53wTfZ9POx8dBFVpf08VWDqCqEThYKHYT+HHXsNwbp0JWfXshVI8thTnUP2
VDK+IzPPPXYxB/Thjix2nsdSF4dCr9INee1IaEHkQziNhiHEHuYLzEuO7qcLoJj44QKxJ7wtqEyB
ekWbS3u2ebrGEGkXGkKvCSxuBltnEL8Ggad37kIJZT47jn/UaOSYGPhPO1uztgMrHZBalCmo35sb
BQBA6YLsIjKvy8wJjUY/agObYD+0vmZTbm9bO8LXyi79VTbm4IeJ8bXrFdhlOZCtGJHlTfxit9j9
uBm2NYCSyHPFaL75fSoNNQJTqrno0y0/zJUPSYwvk91FTbXqFAyKDk7ZIVFFp00CCFarDoubbHKK
+GYakAgix+cl5nWqBoViZKE3Jmuc83IYul4c+wrQpXd7BDTS2RxBtLf5dYqWw34SH2LKNh53aev/
6KOxvANXMrs02pYGoIYG8MVRKoRkr/Md2clCZ62aM6SCXfBus5gjw8zAaYci62+Lflhvsf+2aCTi
bV+I2HPXDJ1Tak9BGxA79JzdOKavZFoOn/YfaBT+2jsT8LRqJvBlDNqAI7LFarjEumq1msevH3Tz
5v1MXw8bAJy8U2LmNVI6RfMoMjTw6doUGYDcueARrt0nCVnVJxDW/JO2lffFwP0TOTwjPE9J05yY
CSBk2rvmI/7mw4prrf631l5Hxd6l5tg1e5sTGlp4FlEMLZK0lIExyLXMS+yKkdF+bXF/XvUgcbk2
ogedhx5h98XzCdJs4H4AX6RcZwJcju4gyw0qKskV0OPx4HhS2zFXlDfP8GvsfNCHZfqgW1aXl/Fw
P/aCff00yWgbDWyrVnlrFe+BJ5l7sAZf5tnKxAsk+oMad5vahfmcNuNdJr3sL6ito5MSb28P4Nds
0GOKCK7p5nMz9BDqQ/7sTxHva/xnBJrYvHWBLuCN16VfwEsBUTEFYegCHdWtZ1uKBg1g/IkAFSXX
neMIjq0Z5pBXJqCeY95tzRHsVR34dneVCe24srQgL6KWSYp4XpTmtxtaVAItSYsShgKNne68aGfI
LkiaPgS0GO8qujvcR3pdnKFtgB3I5HXzkFR5iDfWgAm5EzCsqNcdsitTk+jFmZZ4X4dMiQ3e40Qz
8GcGfT9JQ4X4+rnReXJYehW2J9Yd58VfHdQdeev7r9C5CjcZNlpzhN3q/YoDpAMVKH3rQEEZf4hf
+VTQAYBmt8oMOFwNUpMKb7MYbfBgr3pDw9aFZqNoU68YOB/UAzlyNuU4Ib0m8/wKVXsDfdbge+vq
ZASg6t+OxtGwl1COCBm1eUba+/gWK0eUVNaZmeAhvoxIVeWl0MXjW35nMKHAOqJAfR4rAwxgvdS/
t+lLEiX5X8j06evYl9OdAXzTGQ3sS0DRx0GTacDzaYm3k223tSFxc3JkaLtQZKzTbQEiRaCMIKpD
buiLu6cY/x7QD6XpNkPr3SFjaGKnfxlg1oEJ9P9LN4LpY7GDGyewspS//CHeUXYW+yWQjQJcZCXo
PbK0wa807FAWVGPdi5oVysb2Xj0T1n5ljCvLydtLG9bmi0DlpWmRhERy4I43XbUilk3wrIDSSgPf
IQ0tCAn+z0k15JnZVEhok4FieT5o4KkEvBD6Ge30y6a8CbecjYVe1XWtO4EEu3FlePU5EVLeuDoU
ox2IqgS7uxrRAYB/KxZ46VQWP+/0a4daMY3A4Qg+DiD7LnoYnRZTMjb5aej1b2Sig9P55cHTWTvP
FHHDD0Vj/xyFCwA0mOLxcBzT/mRHZbcGEbqNGtNQId+ujOShSDqbw2lsRfnPItN14GXS8YwtkxHU
Uz+sCGtpDOi+wXs5PDSmGDqjA1jSwFuQnhcz6HuTblV13duERlTon530a8rcxj5qre/inqwx/OW6
JgxkHXmbJDXlk+g58qi2f2M6sFx8rMAe6hjaiZzToOtoqCzrHXk9z673ecjDNXk9PGoujnS/o7NY
Ptnggn6EHEDZNE23LhvtWg/gFqPI0kZ3di0L/UDrsAY/HWEPMiAvEx3kltHvCjZMfCLgOJL7hFVH
WpYigIQEYZ9WP9AoLkBEiS1nfabVkLPqQGJfQy6zccpzbBUQnTJ6bMMmzr6EaGZFwSMGTVQ86PsB
X+SDCRrdC7qycWtuouqpBjnGSh/q+EeJP1qIhE+0AkXtRo+Scd9FhRK4hiAlttPGOo55DVY8DHNW
cnMFNEN6wUMJfC2Qp0SvlOVukjYx1lmY/xbIXYgAhHW+1Ys6XnEb1TdNleDCyR4B9x7Wfj+2d2Qi
pyNAYKP71rClCHI4HYicaD7ZlkUMuwNGFyKPZNeFNkCSBkpU6Nc3zk1XF/uKh7dw0ixQfxGlVZRD
PZgb4EidwuSvHM9ykKsoDxc+TqEFAxW5pgDwSRnHBhy18+kcCurKIug6lKX8Jtz4/gsvW3ldUgBS
s9AWEMbanhIH5IiFBWFNLpoNbrDmPTkyJlDzLo0XEGRkR7csC9z4fLaz8s6/q1roGuR2DEGFcJrW
euMmL+3glSt3ysPvtVffDQMS8qtxeq2w4cNftWzRQdLXP1Mrf7aHtHjtNPzXon9ZfsF+IN/wIhO3
ri+REIAk6sXj47SXkdsda90fTjEKZJ+vXI7QzFqubKsra7y6q2SJPEuZvaJo//HKfZc+J1Wur5PC
6q9TXGxBYgY27snSdlYpte/mgO+536XsEXQgXgCKf/+Mnv/+iDq6sTOHRL9PQWi2dkVdfbVF96JA
25j/D6iNUOmc0u+aoekvUe+mG4Yf/X2UQfcU/dvJMU4TcRnbZApsHwp9UHQHYTS3jB8Q0nj7GAY+
hhZG0Y/ORBLw08eQk/+vjxFbXvnbx2jwYnMx8Z687kb8nusB8hUoQuRPoIItb2aL24oaWb6OA7B8
hSsLaI/ChLctsfGF2e1oSNP5BKwSDVtznKejr9sVazUVjQHoMQcpsjtZ8aY3uf0YlkZ+w1YLwITW
foSegP3YRyoJAxGkE9maKFKoX8V1BZLjRyCM8psD6XSa7nCBemJsI5ug9NtJr50OooWmewr4u6NB
h5NMTtxPyK1kJhKnygNyHqj2GPoBooD5hnQdLAPZBZRApjPYYMGhpP9FZtHokIpRUaRTQ1HFJOW5
qvUb3lvCdbxoaC8q26zte7wfgww6Bv3jYXFAGgHsmbpSQiWjHJugbMN9W2LnbCJ/dqDiXZaC+woM
Ex7IUIGzJi84r/0DVfpyNnVrSBCs0CMfBjNwYBo4X4Xh4O3K2GjMDfp80MOujNBU8Ha6iyZ4qQ50
Rl4GFrdVq7x1C+xMN7TloQBJ2HXi5hPrHfaFRtLRn4jC9n20+FSk/h75+zyoDs+rVGZjopEMsLBw
sGWQtuBQolfA+W2QjGNcQSdEvSxSqZwOc7TVmujyRWl+OfhSk4Gs8PY7cGefWJoJkEIsXwHs2lSZ
n77IuKnQ6gc7cdOmsQ8mizqb7Z5UDGNeCElA2Jd4g1k/8fo24B72S1KXdHXblKFbZOhipNvA5754
IxWXu+0EsAPtFoss53eRgQdX2w7otFAC0L4fRpvRzNmRqjtueT9NUrx8ihrcRNUWjxl2/zcN/2md
6aBw4cWutfEKjgJnrfb4phhvtcR/KZU1eoY9G5XXRlNzb5mlm49g2Qk0PG+gmWJ3Zy3Dfo2UaiD+
jdc5xtFEpHRsIPtSAJrOxYm8EBY/StBWPEQRt2gNMvdm3515jjVoSRN5MOCR0nyV8zKFghXE+CpZ
16DfAVCpNmP+WIK4H2Qt3npW7qvNvt7EYehuSayPvCm21TSVTH+aryLI6aLBLrChSYPegcZtK/VP
ETOBuVta9Rn/FDFzlus2b87knVRlnLyojiOYQ+lg8dKviYbcZR/n/imYfmu4q6Xn4VTE7ogGQl97
0iL5rzM5sjfb8H72KU5LIm01imbcQaDYPPHRA+mO+tICB/Egq1E+2n1rnqpOZhv6cjag+zaxe/lg
py9z+Ct+SMAFOvXl4OhB5UAqHV2QxmkSnJ0ka51NbiVQt1e2xfGnIXIJkGSneYvbhOz8puUQvf/k
MNT6GZ64m9YzIfGlGfxKh7zMntC/6gLx+MtEZ+B189fglM+CchpyCyJqcFeJAG2K44EC7ffomAPs
njk/FrMpo3i5Qu6Wb1dwbWC3FGucv2YRzwKasQQ7Wv4YQape08Cyie6lZFXnY7JtdY4tELSBD+2k
13e6qvRqPPdPegeIgar04kkrHgRyTpBZqBMQySKCHLmwDgZ6yOZJaC/uNgLiZtKYwrtSgrhVy/zq
W1uhHGmznJ/ysK9eoEc22xsJlSIIEllBnTb1twrvqoZRlg8mdLrvwCAIpLGy92o6OqCiZXpdtvin
ON0zRC6gfV176eOgI91CZ2QblE0qG539v4nTSqQXCr0wv4wjN9a+OYFuX93R7N3Uy/arxbg8SR2Y
ZbKmWW6sxwF3lIqb0K8Iugkk2D5EeDQQ5G0bkRi7RgldTC704I1Sf0jzMb2PBfubzBTlxZ6+KyxL
UpTuuzszBx6m1KxHvGsWJ8PGTQD1ePuRbCXnmxFNjjfThkpuYoMK1gXqekcRNMGSSHeWagLZ1ITe
AXvrnAfwWBQDxJcGYO3mL4BLN4ewb1jAVerLhd1u7Y/2EtuiVxX/J/swZYE51uGKj7y7S4vB26as
L4Oy4PkXUBaae+hS+msetvmXgTdoWnYjd6X5GCZTiKSEElynYMMEn0+fD3fkTKtkekhBQhbh1WmA
ztYmj0r2xLohvg1uO+z71PF0pOGc9ljhYZmtBiMKD5a5M2wh+r/JoZWguzrlbGyPczhk+6A3AxEq
oKdqkMhM1XhnxWX30m6c0RpedE20EJwasxUNo6pTDJNKZlp5oUpaQVwBrSw0zEcomEX28IjKtH/z
OudCZvx1wVAUAeRepQ2W9KCClkMIZk9e15CvoSXbbZphf0eP1vn5ioQfZICRIYEWwKxsT3Z62i4P
33AMVFPvhwDycVJggXOCzMv8rKaJDDnoGGRIZwvs7thDGsO2V1W2vBvbh3gKt23HI8hiw9TpUFnn
vPmbfGRaJi223ye141SfjG74m+L/byfFVACkq3TCQ57UHa9+EgHqUYnBrH/IJjppCd42H4uwLZ+K
NPzHUG9dtdvEKw8vkxfQCZrz0Pl9SN4lGBkrcVmGQ4qOMyOL6o2vHUJLdRaPpjfdYxRRn3H/x5Hp
FsVqyJz6AZAQtrZzzm4eM+RWdnFzBhFcfxwExHJ81xNX5JfNjQbAxJcJAt0rWdbND6/mB2EAb7sq
AecGPwGEQnPzB5R3+FeHuWydotw2L9lrivbRLd6WHCYAlrrBflsSLeXnCN/duBXDV61kPagZcSbR
g7eCzsHwtRC4Jp0NyvbHuNKcQBPrg7B0PbY535I2WIi0ysVxQXFRgzg5oGGjFLmVcBgphXF/Etcq
Z+7l3U7SYg4SGHgYpwneBS9eAdngFU6sEM+fFaQ65pOPrv8RowPwc+yn2NxGndltOFSWD7Hvy69u
DMbloayehVEmlwwM0asRuh5fKSyG0uMBHMHQ2bTcVcV6f5+kLNxxNCtu0JhsBfFQ4f+6yqZuY5YZ
dD9oLFurA62IZQUjRIWgC+pMgam7O2CZ/g5tGR2Itx6gq/ZKZ+/2xUT2yTbmeKK4J5OtACMj7Hiq
Rgeyk4mc/5/2T+vjO/7h8/y+Pn1OnxAd72sPzN766GrbGppj4Qv569CDyFay7toVKXjfayjBH/B0
+NGYbpgGwLYj/9N0IBlRE+YYc0og9JK4UIVJcJf+91KL5X25eXoCSl9nzKFkrdQQrNJW3yJRrX3D
y7ZkI+2EDsyndwN06M2egRcbj1LTiowDSqP6jBsbvMxa2cLrLi5Y5r/Etfn2AE6qt7AZRqbC/Lbs
LmANcb6kv8KmdvzXar+H0fQyjPBf7ODbb07YGEOB6dpWtnXOzNq9xSK2bkB7Dugfxhe91M9ZC2YL
ihSW2e4dx/TAlciwKVHxzRSD6pA34LqlGKnZzqoRQNMx1FjmGHUFsC/bH66gb+bwbAinM2gj7ima
lh193LfMuTiki/E4ukCtWKGW7zPoYD7rFUoSoRtGFxqC6m/X5G38qEGR7jGX5kaqHtc0Mxm6nkS5
ouE0GeYeZMz67M1GDiDMWBR78tKSHIIbFxqqJWUGTj5asgC9TtZF7cWOQtCiaD6SFXzNKG+iDqLJ
AROHHNyZcildVE3QxIujLQ2NlA8npkOzqK958RShbvRoZXMqhQKaGpTPy3Qhan3tu11gtCZUCqPE
v401WtWYUguthh60E24LoHHXg/3h3xGD156aEY/6TxFATiEtrkoef1jDxf4dMu5mOoEOxs9ZACQO
UiqOaeE4Kdr9PtG2RKQ/22Y/SPVBsl83YIG1C83Y2bWFqgQDqynqYPXZpSFKJvOQEDaEqeGDPZsW
TM37JELrUNS7iUYU+j6RoR3hzCO0UiesvHZZeoL8oPsIaLD76DL2jDau5gKSWBeS5bUXIL89BuRs
Xc2/SKSsWuUkU1Fkd6WbMbDSYnYa20mAlvpmS9M9XRjYiTY/5tlqEqQ0doD3x/dk0r0eL1Ugft7R
Jxh7rztx6AGvyEtrMNTgCp31NzINlYYOosFN9/QRoK5dH23m6ACA/PpEIP2B6pf2QJZWz6H6NP0I
k7g/UAJOgCB3N9VdNSfwhths7/CgvZGTvmSoxkL0PeE3+oLxtEXbx+/TRV5VG+4w0DcXqXeI8RwA
dtc7tH6dP9ksKZ5yvCeZYzpeo9rEd9xm1tpmXOzJCYT0tDdBlLCmCe/Tcb/KQeIq3cBzyuTONB8J
NMHwENoA0juBfQd892mNonIzjPEP0OB+dzro+4BoxD/kHGqMbpYZr5hIfpooK83b2AlAM8VG0xN2
sBUE39BquUdZ3FDQC3FDXdhehVWTbT2wFgyQQfrapbEJttMMFQxVWWyVlIuyA1nLPth/j0fN8ML8
hncHtC6PgLCmQCpo4E6W71k9GlZuXK3NGAWNxfEhWdhQJtAdwKpZxLiH930JLo0hvEHFK7w5Bqos
eD32dz1kbG/gCEDO30Hr1+D5Z4pgYWLcj933Sdp2ss587ij68J+hOzjJ2lbswI1akmJpDVrSrhto
9qkr1D1D8raDenfYo+lN7exwX3Ig4xe1Bxo2TN9wsMJ+ibHzwGvLv8PoUdHbUND28/aPYbVajYDM
72FqHzOvRna6qNZZYrkordb1YFTu0wHACQiT7dopTU/QBctOuaFZOwkUwpUPJWDspeE9diFS1zWz
y28s5t9iPlQ/6wR6d6k78pU5AgLd8PJn59ffpMaLb3ldJJDGSd1HyfBjrjSeXSFQ8XaV2hg/XsWx
4iRAHawB/fFrbepvrDFQmh5OwGwRR8wHM7QhZ1qZP9lokqLg8CIDEhu+F2TIvT1CJKY82qjOQJjH
th7JFomv7WD1D4OBx4FvQ3a4mcCFtcRD+gqQRqHjLbUxmtt8eOnbCaKlpXVvy9E5mupl1QF2Y2uk
MkEZG2+sKLaPQLv+bpzF48loqsgksI6j8Ly/y1Q/62A5WU5cx5gt/q+T32LKxJfPcVu/0jsyvS3T
i7LsITYvQv1A9sH3rtz0gH3Ipm9dBNmBJb1LaWBltxjEzi0n2lLngRyeqwhKFZCKMDYx6oyQnEum
OzMU+poCbP85bWtrzQs0qzciytZi0qPtFNvWnQbE7XwwfMbPvrCCPg+R3iIHhQyQW1oX+JFtydaj
/2+j23EEYbpOXPsBdCGtnY7bshD4+9WlhgSkkEe8NMqvYM91IVFpa8dODRnb1v7ovlQgrznZHtT7
uNKONvLJXXcCFP6TqxVgwqp+VtLUXtWJl1ZvJwb4cVMBQRDbQHWxMDLjufbadsM7YV0HA9oCaRPn
RxQMwOgQTn5QMagiJEZYrLMK5DuREqor1FnnAe0NIA/GuoGiXzLqRvDfMRRIhyQB2wlX0ctidMbz
70XR+thumWfacvYln+6ZNp1JhixNmLxXPtphkq9h+Laozem773/NAx8KWO5H67WBLMMKxEf8kZuh
t5UeMDYDaAwvLPHjoKuF8Vxq3fe8HKFmHoMHD291f4Hu2VyNapLGfk0C+Ha8oKEnAbOmpj9P4zhP
gqzqPKkpkdAC3EQL+/QU17a2zqYhWSPnlJ6icARJO3naMJFvp+SaUh0JFDufjuaIAlqh2ipLDY3g
sQHhdWiBxWc/BIOGlovmQbOSal1Wgr/KfLi6Nnq9Vv3wvRde+xMtU/9wz/ae3cwED7M3WtfU1VPo
Pgl+xF+2uqTSZIGwPPeRJeIlDqPdpJ40dBhK6QNbw9E3TuPMRLk4tcejQRWoDzHvbu5xeaRRq0Nx
vpX+tCNIUDlCp7xvkNGbEUIKPgRKlj/bhAMGChKlpmCKG9/nEuqI1qO4/1zPbvCO7qXtGfwbaE/R
XW2zZFh6S38CSzowNypJU1gABZa2A6oyhY5WB5oUQtspWGxT4t8Z2muNbfcx9vwKu2RdG/E3jDbz
cBxy5yqHPEHnbuwjXQDipFgdyAEmu3Bl2gXffYjG2/KmkVl/WYJtVxF7p9XjhzAIucfBaOcNuMBf
QBDjX0RZ2eaqRT7g4JvhS8VYeCcF9i0bwO+3jgkGsjkEPVfTKolDDXcXmW+AJ4KowXJ/GllWgcw6
oBtTS3ZLdtZdkbX5ZlDB5AkzVOBWugBAMBFz8KebH62eM9MA2SLa0hXboaPoESNWoC+TTnUiPlxc
ZByMxAKqD9gMNYU08D7E8d4o+YYC7dhAe5BZueaBWcNsm1cwZbVvINNm8VVe5ZCbMAzrPk6nem/H
bXYoTFteJwhBQiMuqb+NkHt0tUj76Q313imZ+9q6+bimSbmT1PshM8A84nfyamLJeVKuOxe6I1hF
u0eOyJknhcC13fuJDBgU+la56lRwVKcCHaqxXiNp5V9MazCAq1Fbe3BtcNBfofUAhIxvcdg1gblE
VDXw5kj5rN4n62U87KCPBnljlHOuwAyP1zwd6gtzoFAvWO5AfAcUKHrcyGPp6zcaOcpEZ+Atyfad
o9oT1FRahByFFqVbvQL8zg2b4m0VP8vaDeuQSY0NL4yDwsJGc0wZCAmXS6G2hE8DBM2eVhtlsg+T
RNwJkCoEnjfEAf2iSvWz0uPiEUpu7EyjJvTbS1F34P2Djw5+rQ+BA8RFkJT+mw2dq7ew1Lz5t4iu
2uJSTeaV4umnCPJ4EUR8qINloSEU9yZkiy+0DpLDoN+QboIkEyhVKsV/ZaTxP2JI3Hu7h3i3CMFa
T3bh2O7aaAx2aqJi/MISvmulZ3zLBgNK1kUjdxSWooSeGdjYN1PPjv+17MS0auUMoOGiZfNwKI4m
wQIbrTP36BoMg9ye2i2xkNEwQW79w5CrIVGW6U0dBos3HJCU0It/IjwWvvTQFDqKFP9KGloc2fLS
8dCIoLyJrTgieQVcohrqCbCHQtH00xAlg/iSVm06DyM56Jeo0n7OK6HicZdExXcaRcK27/pWf3an
afrSFqK9atARIx83TH7fZP4d+UYgF+8baYIzAFcEo0Z9wwvWPgTBypdYmzRgiuSWfHnPjAcHhIE0
r7O75lG28Zp81RTFT07+T4Vv3m5IgHXvwqJ/HPIiBS1X1p8cRe4E2LC5T5hVQUsHfFFzCLppatO2
bzRKiowBAxgbWxr2BjDcRerf0YgmFXhBXyFB0J9oSEu6Xndz0+RJKtqTrG/SB01lbYuKWzu8YPSQ
u+HVYUTv/h2FoCjD76BBcVgmtLnQd2gEAIJCLUKHLo/FvEiU1/3BBHR5BYYJH6XsylkltQ80c2VZ
2oppNofIlvA3VjeF91VWhvfolsz2MeSNVjrF/B/Wvmw5bljJ8ldu3OdhDDeA5MT0PNS+q7RbfmFY
ls0dXMHt6+cgKYuyr7tvdES/MIhEAiyViiSQefKc0kSZnSjkhXrpQM7DQXgBv05OSYWHS4XfwDRv
4oEpSWdJsJsHzdcS6jJGDApbLxFshYIrYEi8QDePDF/Ox1og6yKgtan96e3fR0O6lg6C4EWjb2OZ
tjuOaqH7IGRvYTxm34XuIXPg5I8Z6NL+5pBUzqM35MXkgBdvuysGbLrUDCk2S3cOeGQWEYemvTCC
4uykmvVs1pvRz6LnouzLSx8FwGkrsxRduE0AHN8gGWU9z4Pem1itx4hkjWN+nN6MvenhHonCHOV9
kEf6dJA+AG9hO0DlFx2VerfSGWTenQs2PJHVeyuyeKaJdU6S51s/FVDDY7YHWde0XrPajB/rDEvB
qAmatxyxKs207Z810liFM8QvrEFQIwU+Gzttie0hlt8Ho6hQbKeG+xC7mYaPrl49IuXRruMUq/1K
YSG4wkfUlY3XpSMv1HJ0sCmMTVIvjcEAvkP1Srd77w0ClMuXLAdiSg39GO+5vdjoHhhMI1BYIxaA
QvhW1aikFmhVcIPcI2/vgisKe4HWMfWvsnugfh/cbivT8sYjDUzVwIaKW8b+oUyj4eCosoqyccWF
qTNqBtzHfeq3J2OE1jZYOMDPWObdidzIY9SCfNtIkMXuAT6SS5dlJTKegzbVBvhpnC8iQ++uRusW
F2BfNKBZkTrlXZHj91kocdJfI6wg8W5BCAgO89T+7tRufaSXk6wi7wIZtG0T4k2/rMyg3YBJr1rN
Sz01gHdpcyRTB5q+je5aAEkjPFrHvP/qp8UexDvaD4MZJwiXji81mAWWDur9b8Cbpe2Y1NsdykuB
2lSDHIa6xVgv92Mf5jejb4tFMojwnKqq1CQCPLqDJNDU+rCzmol6lXXZQVjgUpxJZgALha6PJh2w
q+riQB0pfl7rPLWR4zd9KLlKfTiXYEh7lj+LzpDPgdkH4MgFK5pXetZzDf6vTWx0/YacwNr6Psbk
pf1sfLeDdNeVIrqVpRXem5kFYHyqg76qiqP7tM6rE544L9Q5hmFxBkX1WfQ8PVlDkq6gjAuBRdX0
JN6ACzqlg6/FeISpnqFP0OOY4HeG8A5fk7Flr4DEpbf24JSXFPjRRdN6+pew6rVVXppiT80EGQuo
Y3aPiaG2YMDZLkIww3zx47IHtkJ3907oxkdUnfIllkMLmdT105gF4VnXBg8EuoABQEi2WWm5Gxxy
1VRutXLTgzI8I14JTbSgQjIMKKwVqGzCAzU/3Aw1G8Bi4EYjUMFYvaKyAwxbRf7N44ipq4h5rFcd
kFbSvfSeyE+oiOOrDw+kJFACEHfdkisPvwGlPHlAkyj/FpTvc5CHBsU5cBGBIxkPJP2uQTJtPZao
Aenz0rhDKb1xl9bepkKU8oY8MtC2AHHg9QtEp8Cz68R8XOBpM+zJ2bZQmF0PFTBXGEojKjUnwpHV
2s67MVsWXNv0LXsxoam1T0DHtGgUMwwb/eJITYjUWI9M1u/NoB+iTYRS5VVf1nxXCAiG0V6d46/e
1XkXrWgjT73UpN367Gw3nX9EUCdeUFarsRtQBcei3USVqwGknMlDbVvuUQdqa8qOJT4ouXpkWGkA
2Sl1Vg19tB2AAZpmmgf8OSciRVAlXCUhlj1mCqBbmLXJ1UvwRutH57b0BUzAEBx70/06m9qYQxLB
zrpl0KQyXjphVq9irUk2U7sIRsVZHln7qW34ePmWubjQFHnGk+vQS+wP1WDg7ab5U5TYgqSuP6TR
MQu65ITVzvthdGOAff5shzno07PqSHYa0fieBRpVnahmrIujwOZj60Mw2EEtpeVr5oJsTHXg358v
BUBR65kGhM4QRkcaFUi7MMruRzawh74GTGaIbmStsQeyWNq4B32EvNbK1Fp6uYgL6RzJQyAjsapq
KKFVWsWxokKpZF2CQ4qGhpCSPaAYy1tQEyWxxuXfXMmxSnmNAHGpkIX3ZMpQKT2W2bFRh6i30JZD
mAEzNGZHOqPu3JY9yImtHryNH2MCcqd+8izGAnw+f55Sv1a15RpSWtHWToNkRbrh+0xVhxX4nazM
Su/OEgD8M0vTZJXqpnXsef6j9hN5Mjr5fghiW57Ixl3w6zE7PVLnqDwk2BoQR/twoZ4eFXSgdAav
WqbdzmmqsXXCoz6UL/VHZbmNNAOZKE1FB60BRaXyoha50sAxbKaBU0br11zz9L/PRfaPK85zmb+u
SDObQlhH1GLj8YmHUZmY4ZYQvO5HE9sd8zFu8FiZe7Gc+NykXiTEw9SszjbTunNv1v4er7ZDY8ZA
7JBtOnUBUNnHhnEgGx0EL1DPrA4oMwBJ6XPYYAcB3q7aGR41wO/dWHsumjJ/FZb77OKH8Aoq6OkE
eNLp5Lcu3e+dJ0hlHFS3UCP/zRT/4z6QAEOVF/i710wydip7bi+I6CEL03BTQad2YoewHCi7FIXO
Lg3+5CfTfYhG03r+2yDfNauJHeJfB/VxYT0Hlh2dOoHiS5lp/ZUOTeSk0MpczpYRgbgrj9SCPAmV
6Kuu2CxFYWyNCHtU3hnDp6GpXGp+mfvTlK0Brg69V0EJdQUV07uWfmhsEx9EsGSzkaFcVI0jQA0q
inWLmvq979Tp06CNW1GaALUqu24l3mzvgvzd7oCxbV8CX/fEcuwhP+yz/+/2vET9GmWvpsSXyl6B
8hKazMOULCtBW3uSXvUw58/S1iy3LXP75Zw/65DCRBQ2cjdzUkzawUsa2P2RTJM9XOY+Ksoo5zZq
fnIKreJhvrTEA2dbluGwnKep/Pbz1NQxGOk0NU2kg8r5Krm5HA1UCNZ8RGAwBSTlkhacL7WqzlAH
0PuXqQdPqGGPupbHTNnIrzJ9KCgCQbKlGaaxNMHHLB3YfVDQpCb9OGB5Os00m+Y5yyjZ4n3jHKkT
OLC7mKXy1KKMf9VnDlbcaiEzrTzw4isGG6lZZXLBM73L0wFUXapJyxUmAuTaOj85ko27IDgAKPyG
Oic3NS9HKnwz24T5c55WG9zP09IgT0MwK+7qBPsoLINo2haM1tRJh+ZjWr/GVmEosKrqG43tiwYr
O1rPuAFwENSk9Qw1udt2KAdCamJuUi9q2XC/JCc3wK6nRQXx1u/Hb16DLVHg6O0JhOJY41HbUUY6
o0PkC0jEJtWWhvpgWcdrQw2h9jyDn4Pg32qruz/s08yfLjKkXrRwXNFtEOJo970T3Jt2q391IMTq
+Sz6nsm4XVZ97F4g+NucQOOBcsIh974Z5ZkcGFSJl7kDTvmyL4qzgI7Iijo4JIAyFNxXebniZRed
vTDILuEI7AFSW9F3bj60hTF+s1CUvoKOrVDLZn+LFDFiDzWEO/HOHb5mul0vosQKrkJw+0Id2AKg
tkJ1aCixmzoKDfzLvok6ir48OEYIakWmIFB93d2RrWsYUHZDO9yViAxurEDrbvw0NG+MSr+t1aI2
RiqJWl2jhRsNjPlQBEZBS+A45gFRlT0VtcyFLtSEujM7gPx86iR/stNhQGrpwCK++9OupgU7tHbI
jWb3yf+jfiYZtfCIgpyp84/hqN5F/ljvpo8319uQGyCR4jgW6Xae1gSm/hy73bLU6v7MORI6PTD5
N62P1zUKzaK7OvEA+0Vp80NfeWJp2Ebx7NQVyvi6Kv3qukABdJ347iUgTxJc/pS2WCVJ5kA/9A7J
oBi7lLReFp7l/0TqDDDuNHntozfU6JWPtpTDOsSj8VTqIj8ayK5uRtfGohLkA4sgc5vvlhkstTHN
foKD+0mywX72tB7BfUTeL1zT9X1uo3TfwZ7sNhZuu+wa3fg62O2+40b6U3fGgxy88itAmxDoAvuh
I+tF2LXjvW6KeOvbZXIonTq5sd0wWBle230Fkn47FEn6Qx/CLzKNh6e26wfsPg1x8gxpn3Bn52un
dfJnRyIcqFytZtxHjhseyypiyyKIJSiwWX2MXGO8b2rjHjwd7Cs0mqHm5NvNCfphxR1o2l7Jjj8G
UZm27M4CtHW3VR0CSB25K81DcR0IMIOLlonoXBohNvuW1b5WbM3jSHwHuAYyWcrBrPmwRQ1luI7N
RFxR/CKuuY8CLwQcCsTrWXY1oL3mLooMn3hMb8iEGi4NmenOs8JFr+W7QGviTadAH/hXa7emm0YL
hI27g6Xee1OHj2qB0c+v1Aq5n58zMzzPg9Icb/0hjEDi+TGRQMJ4hZsp3mgEEcGC+n1i8nFCo15k
bvWdyN5GxcdZJHI4NtlCMEX5NhG/TUfyocOndtEH47EG1lUa7gESNgvGweKRp9ZlwiyMkMZAcCDe
EMYhEGZ9RoHGE3WSiYfG2bTad/8aCHekyQJ21CqXLYmOws6rL3lkG3cmgmanv9jbUny2x2bzhaX1
u38JANCS2Cvwu/ni+bF51weoppoiWcJv63d+VyRBTg4HNyhhEqhULQP/QlM14J7w7Su+mPyxhSTT
rkEJ96YZLOPLiAdvIJ3wFa8w0KfUiXYaJBtvoFLtgigDBclqJHK6+WOvRtY5AkMBL6aR5MB8FIHR
SAuIihsZQ3Tc+TWSrqk7gCjSSBa6+pca4CNywEoPtRfBOgsq+w4I8XiDf4Z36pIIfMMQr95ZtVUg
LxBaUAuXOvSoLdCrWmbyHdJFm6FwxgA1ieEaHF3G99hGZSEQs/ETG/Vu5ZmdeZN3gbZtx7Y58LIZ
TsizQ3zcycu7Eo95lOe14gXLiAc/Abh3Ed6NsgJjWOEUSlXEfqk1XSz/9tlGaf3LZwsK/dNnizQN
Iruq9otKt8K+zpa1FTaHqThLNQHobw5U9lWb2h3qSOp90SVJt0BkFRRyFK5zK6dcWxEYAyYjR9p2
7fahtkAaW2DX2jibHmJmy7D38a2Tsc4jvKMDdhqVilevDkLqzqYOIHbuFP3W6h1x0AAJOXdc9mc6
o4OMczCU+Zyv5o6y9F+jWvcXWeX0GysOrL3rFOGdO6iSNkVVAuTJCSWexTN5DLZlIr9pPaL6p1tC
jz049HiUWHNa/1OMfzolpxFOlAJw4ohtuj7Eth9sdAOCu8xxUYPip+tSwYprq24WRgNkYAtY0ANn
gEjbyfiF3HwdNKesKBCBa7HXiKKmuTTKrQ1Qy6eG/82tx52/FYAiQsbKkY9Vlm1Ryo28Hu68jcnC
cZupZpcWyxi6Ic+JKPVDYnLIjmuj/qKz/scQe+4Vieb+BmzaqFhX/pbh8WUtHWSu1LSZFFvyH2Ln
fdoccePdmKGyHdTaYNjduMCMLZFdjPa0taVmocfxftr4ql5UbESfmohlRvu41JGJLlFd6hJwNYhY
uzCMlq094eknRmhXvCRavkF5xvX9ilCnOQYN4jTpaDYnFJmAXiIDUfUJAp2+uQkKFJXnTt9tqJ8O
mhN9i3lhbnthStSw4BCJoD3ndZmjlD9lYJBxeb8gY5TX7z4Wl3JZ1DWyv8qbOqQT9OC/hNJCUiB5
C611eZadDzAh9KVAKgeJxi4Bmh+pe5xi5dVswPjWLFyEJvsFGSvVQ2cukDL7vHRuZnthmKD+mHql
tTIKAA17rAwYXuPHmm403ELhuUls3HN0Grr3hZXGUDhD3JwOyFGlHUK6v9oNSGAEeP3J8mkktcck
MqBZvqS55jEQEkIoXh3MzLHWdp/y9AJ6sGajgwv8Uhi+ddblo6HgXnQgM52NYWcteTyIdYSVioM9
iO+exiBbkktCtsETFfR7Qns9z1BF+iN2JyFo+lwpFhpUyQ6eOtBZkLBGgEmBw4j9nLcmazNWNuC7
yos5NpTO62FHPmSyWf5rNE05t8mHmnmeMXs593DDyVcGh6Bk1SFh1Ino/RAjGlmhXh7ttHdLEA4F
PyZbSj3kzion37SZ9pMikJ+ClEkUQeUnBHl6AzT7CXvHz9HMP4KbNNhlwaMWaU9AQVtnUwM/YGeF
A5Tih/hcDqkA95LUblGEZi7LJjQR40mDBRgjxVsfJGuAFAWwHxGEa5gf/pBx+ZoHvPlSDcjbazzU
77DgccE9Wev4P+bJHi+tFiw4Far5nWTN8XLF/cAEvou4G07TqWZJ7WBUWFOJpEQlkeqhA++AzBpA
i9djN9hEJor2QIfxAuDlLcQ6q3t3LLwTigWrJdk1CfLFvArLm8S3xqvHeqxf1IAQXAHIGOUMVbQZ
f3BzyOl2ungM8rFa9GDkO9Fh6LTspKvDbKOm7GS9ZKm5yUcAwjtRn2se5I8eULB3tesvdbMKgWtZ
VVykj6xv8kdEXgFvLOQdOQZ5egFKyr2hVhVXb70oh2kS6NWBVjUNcR+qOXO1ocWDqNtTMx3ZuAIW
yN5Ss3ELpAcR4N5Qc4j8Gruxyl1Z6qLgCo32yG5YS+pFJl47lDnoLajX5W10bhqsUKlX783qBiGD
W+rE0jVaFGzQd5mmWSPYlpMKBRnVocHiAKGkLPHP+G35ZzrTuuIL+LK7nWnkbFyYpd8iAD+ACd7I
sDHMxIHO6BBAFeDgRzjMzb/5zcNoBLnQsLn5359qvuQfU/3xCeZr/OFHHU7dyX1r3PshRJY1qITk
CzqdDyD+YKvcKvoFhBLS49zhRKCkL/Ps1xBqz92umnFu0tmfF0gbZCQNByyH//U0Yfnxwegq9Ekm
43xVMvKqtPMFt43bUUbYu6kPMQ+h5uRCpzSkKOJnKG+We82K8msDaUiGVNBJKMZOOhQDAwpE84vl
YFrvto7O4mSjQdToPKg7ANhoWW8qmaBW4mMsjchjoOV6xzzP9lFH7faY4klEV507BtDrdLxLLsIN
sTKXYcvXSRF5y+mKHxMjSoXCbXB4d3TtVArskksjXk1T0eBQvqROF95MU6XSKNZhpJWTi6d5Fwsk
RFswTMgDl7o8TGdO2r6f/cVGLr1rOylubIyjg/g4m21cTTPPSh2zrQRL6DK2cceD3s27K1oH3FQh
mNSp6bPEu5MmJLS7xLwJlUcJebVd2LB2SZ2l7Xp3OeItWdnp52lQJ6EUiCIeRL4AERWyFjeuZV1A
k1K+FSO7aFwv3mzpXEIHJwIW14/rkxOl4GbydH/vVP0jAdIJhh4oLDoiAZN9NpEH2bNyvEGV+UIf
sCFIWXwFgZ59G0exc8EDaU0tOmgj2JxTq3lrhyBBpq8BIq/wynrpch8sBk4WHKvUVvv5kr80H2dJ
bLzb6KxNbf4ShkO60PPMeZl6g61uePeJlMktYyy5Be81P9XNeCQTxCGS2wZA/BsfzzKo5vXBktza
9jYEGdOVvOjQVPUusfLuTK0+ipPbSuTPuSPApKFmJlNfg7OCa2awn21tblVLN9aTLblQRyozFF3k
KOIhG80ZlpATDRo7Wc1XDRxpbZMeDNTzfIGVmnvH6IHXMlx84Dgf3aPNm1saRn8ScBEllEqLT7Mb
JWh44+kjzH9Cgh1lB/avy2wSfnXtPSc8zZ9MOn60MECTiJpUfGHkW/PKX2gadz79VaXpA0Zqgq6K
XOjgjeAAqY3amP4qmtRpPYjuZZlczpfVG+HutBK49fkvbatWO+hu92X+4hAgBe+/TPfzp+sF827y
4IXmmv6HXl+oqOtwMzXHwj6AYaNTxTTd3jEhkqDlWf8trpsHM82ShxiSjQdH14HQVXbo2Vla3lxG
rMMB/nTrTQMqo72bFfajBNEdOencNJYN16tzZDFtpbE8W0gI8N23vfHUNYM4d6rFC2/cACsC5uTS
M+4r3ldXF6RXjZsY92RqDVB7BVkQHcnWt0Gxy6JcX04DmBnc98bGl9IAEycgelhXt/GeJgcnbnJA
VMRYUJMGePixaNzob8nUjgglpn1bbWlyVJtkp9gSP6iTPq4WgWBE9sHNdPXG6oA2i/iaJnOdpLvo
dnEhfzp4cfwtTxzjRK0ey8Ot75gt6ETwB41aH9wCqbKiTjLlkMhc2JXfH6iZjIW1cyIE68iFPkKH
yjh9vCeD5kDjxStHfUcfALQe+iGQPbaS2FN10bMeWe3taDvyWozdm9953hdIuw9rKAIOu6BHM5Ta
CqRbwGjGnncqqgwKfKig/gKeQhuUuFlzLNoI0DXzdjK3UOCTZQm+EMRolu87blCo7Sac3ozNT5D6
OLaiWHwC6llxDTFxw7rT8LGLwH+m/HWgi1dZy/yhQJJtJ2tI/CBK6z0oB0ptYw34atdfNQQ5X2MG
AGTS2T8TK71p0sF8kXEzQA/UFLfcitqtW5r9wS95gjhFooM10O4fkgHKuAICnd/VcGiU2j8jDHcy
BIPxE/U3vpXip5HqKElQdeSRq4HZwkhQfJaG/RM0KsDlDPvs1qnq89RzkEZEQG1y46i9JzdUR7zP
Nii3ebYo/u4T0QEkjwfQfKO8Q1tkw1vmhECXeuYzZIdLgBKNbFf3TfJUtvbJKYzwFfU86bIAPPoi
HVM/58aA1Jo1RK8fI7sUYhQ0MucBYNuWpa+0OEaCKBDpE52JgCfTWfcX29/8At3Q8dws0k95No1b
wxHMYLtPWb0px8aGe42NfE/ptanXQZZszbQSZSYfOTpyplnSst6RvY/ThRiR2L0UbVFsOegHns2s
mPiseOoa68Ryqz1QSBDnTfOJzwpradjjBgTapqc9KX8XcTJUqQGmwEhA3Cw6c62w88uQe+DBLsPk
P2l3y1gu/Ej6Ry+B7AigMkl+yUaGhIvRragDecL8EkFD0FrFY78Chso/zm7+wMLNEKTOsrdRzdkB
qHGUWds+hJ0p1mAp6zdTcwQRm80rfCTTaR9kZ4wgcE1P1EmHzgFhGIq6bqlFs/WJ8T6bbXTvswWW
FmxaKRpEvFwzWRBnFuSHTp1rVBdq1Xpa72Ivq5bUpAOCvCDmDOqLXXoAbCqPGgRiS1tJiZDtL3NM
HmrA73P87SpWCe3XogX3ZDjYxb2WGEfiZvChTrpLUGu17tVNAY2+SMWiu5sSot33djcedYi/rvFw
dI5hHYTLxh3tU53k1pMOuvSJtk6K/AAWymIVADX3hdz8tLRPhh5sXTNvUVTPX+mOqWsIV5SIWdw2
ut4cm6B1V3qQRK8yO+el5X1tE9Cujs0YHfQsFfdqIPVXSQ4NHRNwIStK+D5JMQ+vTf4WIOAThk33
imxpt2xtL7wmrmFAzHUEy6iVjxBRTt59GRRZJOQYxcpA8rQFQy+4P2x91dOZha1qJ6SLcAHOpl51
ZoXfWNNDxd1FmZA6gBRTBtsagN4ta2wkZSWeRA2WEeD3d8ath+fMbekgta740qZ/RtgMq5oj6Er/
yzRs41soyykNrivzdPY1BdcuxBS7r+bY60uZxB209IJu1/BW2+nIdN50KAlfIi83vpR9fyIObU+A
vTPKu696mUIOEvUXWheDFxGl9yjdxllQFZANxSP5QYvlu23upTOh6/W6ExWYgWw8KFGikR3oI/s8
TU+8rL5Nn1j9KbwA2Rd5ZKHcQbEgfvSy4pTnmvcQg/DpgCeKugu74auypzreFmYY2gfugCrld/uI
RMYiN+pyh8dff8aCvz+PjHfQh7bzbWIW0aLU+3hYUI8TRuOiKVm4zbsBumYadBBcTwW1VHO2OUk6
7IBtq25bdahBrI/sBWzUpI7ZltdOvSl9s10Syo3wbtgD3zo29/eEb5vtmhOPWx3Y4UVKNK2zspVn
VbfIrdVrIfH0CDTDvBEJ09aROgv48H5Gtr/1AlgK+hxgJbcxfj0HF6mDTT06xWNViTcLUca3qKw3
CMR1X43MT1bATw0X6bqI7Bl5vRGpw5emGLWF72bGySVGBAoUU5shIod1TnAgEx0cFUWmM6QpoOVa
jBCiBXh1EzsS1cqq4I5AXGQDAQD0byx+RiAnv3jq8Suk+WKOjb6LbYZHcqH1yd7WNbwlygQa6G0d
2BDTMeI3H3eFa3L2rfDCeGUwll28RHeP4ZjX614KiVpv1ItDzfPNrrOfQ942D24YNVvfz7N9kDEo
panJyGO0oLge1ewbQvvxyndGsXJ0d9iBQpAw6nTwhCjXvsPMNTU7FO/d8XcH22JbnmWAiw/N/Sh8
lPYnUbZHTgMFhlB4uIUyyLutdM6aH+9FyNd/06zwLbxqVeeoUvGOCPUVIIuddo/oGr6FLgqKFdX+
J0hd7ZDrNfEKc6pbEClWtyGCMZONmtQBdHuzs5aaAwKE1m7NR5SBtwfbLBQ3tYvwYQVpiLnJQaCI
79U6x1YAhLTLvWWiGMYh1frE6yq4d1iTntoh8ZfE6M1/2WVupafcUppLiMCvweWbQpSwWOC2NV7B
tyGB+TfTqyP5AK4X/CNSFrX3uluBcEg9aofw3bcNwWhsmTK8Cw2QV0sfiSzsDcevtg5lnl4Oz5CL
ebcTEAMcmZOd/EcR++tAG1Fj0DTJzu6icIMkB/J67ojnInLlYLdBUUiSpjsjyZov5BE2kb2NIc63
wGIrW07U842m99u/tol4HvkyVMkw19uZHNRwIa+hfkZfqaw+N6kXEf9uT99/GXX/0vvH2Nm5VVOV
ria3YzAeugFJV0ihl8ceEYCNqAzrXgASBpljMb7l/k3Rd/4Payx/Wsx1H2VqYGcZ9P4JKPBqGiOz
QluLAZVKdL/pg11tYy3MEXtSayCpFjydOqTeaC11/dtcMz3XVRcgk9hnJcR9bFRedzyrIVA8yPdK
7NkPmgxYm7fZo63XOn6nXQVumszapAzg4igpizOK4MUasKfyqXKM71TaqPHveGwlb/MYPRrDleaz
F8nxz6SqNSCMy83c9Oq+3EAeOdykThCc2IDSK9Y/E/o9z1tI04X+cHFttzuZEhuZqPSNb3UyOVj9
vd4bC2QLSiBEcEvkWGEiLGwXJ5KhyVSTqSb1Wi1qO6kXe0XzkXr/NjbhITIXmQCBqiYuWCZgXQkB
WrPs3WMpdSw1lb2rOAgDhuallG5u/ZSJ495Bj3YFhtsguw0DVcAgo5NmO8z+LlBDvAKthn2jFVD9
GzQneQzSvFpDSWo8o+QrPfAi4duxyK2rFRds2TIevrSmuMvS3P6Jwn7gGz35Fpa/hjuhBHyjTUwQ
+eNdAX4ED6EYLzuxpvWBHuif6PYnu2kLvnWKalIf8gYzu6K2+ygEhJFmQaKsCJstkyHIcEcIEs0d
RmFD8EO7gsEGTFQFUPsIrixKFnVHajZD/t6k0kO8HT73Dr83qTfWUR72n47NR2B0SpGtQG17YrUj
9p5aYAGNCEU2t8zCM7XpoFz8fBT7OHGik4HFJ/EZxLL74bM8vPKut+/0MbkQGYIlOmsL2Gi8Ia8h
G3+gSi+4Ym07eZHZHCx49Sm81Mr1Yy7wV0xeoi74Rrq1tUaEEgDhvtKfIwvccLiv/VsR1uDjxsP/
jBoZ5KD8NkTQpbPOI6DiEEesrbsmr5tlboj+S+xZ31rPSX6YZYPhKg/F0hJbJT154x6EVvuA6RBk
C3BPBzW4UboBaZLWiM6+oX1LNd+eFpRtYmSnPA6/0TKNNgguqlwXrtUmB1qseTZ+gyiGL9bE5kW8
XrL307NW4VWhmL/I3vQSpR3KbnfucnYlO2Q6U7wYvHIBwt5xi6KZ7NmBvLgw3PA181EG7YCL7RKn
YXdxUUANqEETvsaQBmA6uDdMJ/K3v49MjGi8isx6FljZnEHBJM5Y9YozdiDxjvXak2tF0dGKo01g
ZuV9msbtlScOAC0dlEF7xFyWla/rO+rVWtacgsD9OvXqA3+rUfxxxOIIuxZua5C8RISMfOkA4roN
64R2Q62o9Pjqn//43//v/37v/0/wI78CRhrk4h9CZtc8Ek39H//k+j//UUzm/dt//NP2XMtlzAaH
BfPAPsK5i/7v3+6QBIe38b/CBnxjUCMy7+06r+8bcwUBguwtFn6A2rSgROjWs3eWp1gVUEl/1yQD
ynCldN6QOkf6XHxvtdW0jw26MDmiYmWb0AqrY6zdAWrG0gsfw2zrEq8c5FLtRTiU0XZSGUyi5rc2
6ogvIYAw8zIjTli8QjYmg0AImInoECT+Zxs5l1m60vEbP0CeGOhZdWAi68+WOvRxU21yPPTAyPSr
N63kF1DaZzvW6lixs4xXwCO57eRCY8mZJoCagr74r7962/zXr55zm+OXxRhy0Nz+/asHPV6udbXD
75suGnZIAgdATRnjOrO18qVKkDRRy4luRB106drVlTw4ap5Qqq0DJvZ3r0r42iEL3U/zdLqi2bB6
CbFi7cBYHb6kUWWuYivpzg4kMY9lAZ6MAbmppxGkz/h6+ZtyBf80MN7KVfehNBKkw4luM6MabmQY
WwfbNvHMRUmD829+l57155dj64j64tuxAQ3hjLPfv5zOTUoX0HlxPy3SecFQl5/bT8hQ5LdQlG1v
Uar/SI/DqBbahh551FRegGuJ26GAVrEZet8QA5ZrzjIB1jQ8mEJRQ6yBseaLKauzo9aIeCneiVjP
n5lWQDKo6OA65Paxdq6hlldXAO03SNiz+1yx6ZfgtgXdQeIfyQbKsGTbFOB/pF4aUEX9hilefkTN
oFpbRTbq9qxsieBUvB8dAdZ+X6DksffBmWF1SfX/KfvS5jhxru1fRJUEAsTX3ujddtuOY3+hkkyC
ALHv/Prn4rRn2vHcb6beqSkKrY07DUjnXMuyDsAiVM0jvOvtx099Bb+vHXMn4dzxaWlPDnNma3v7
uZHs56YuBDupR9ADy1925CL6WfVe+tTMB0QKi8qOIQCGQho53aID9XCfekX2ZLa82hh8ytfUSqP7
Xl9H5xDvvbvGG0VhsrUpmuSDuHzXuPNTmTcbaihNpv7jFyG8334RNmOS438bjtkuaMiuNd9OH55U
eLKYI6RkwkcbryjYx7Hh3HPIKxPPMCq/cK82v9EiTBjdcAztYDgbysMSzahgBRknJ3KVvbrEknns
1R6WTitvdpBtZre3CCBAeO+UMcxlkvJAg6iBiv/PuutkIUsCv64lUDajJfXW7Sd+YELyA52JIbHK
RRaNQFshUcS2Qsa7W/O/+lwrRNX6f372cPvTw8c1HS49x3Nw6+Pm8mzn92/TTY2s7LKueCsC0S3T
sXYQMotmARKSIbmek/xI5xZsaSpE8N8VSqgDNV0PlY0oQI8dDpC/YI6kmV6bMzcAoj2lL0FCXhOR
IMidws+NWq/5LMDrYHF+bY27NH/wvGHD5p0pgbvpDGH858pto92tvkAc49qj/7uR+o//wMup6LEe
ytA10rAwesiS6DmJB6xF0+mryTV2z8Cnr4ju6vXTsPDYoM6J11+7GZAKO6WDYS6DOeTQ1zHbBDZH
tGMuUh0dDHh5AaaG6MWteOtMDdTl2jr3uxWpjjrLeWYq3mYxh+7YWLG882CFQ4+nNOofuJH0L6Ky
y7WINSDYBhIKEMpXawOMY0ASqzO0RcdvsHZCsCCD1+clwHMFAsFNeSfsdHjsTbYH6AmqqLWNlMAI
tW4qUjfTCyEKxjuAsoIRv81oSO+7WKb3Izaj99jlPXfFAFPsNgfG0wIZbQtueomHILrQoZnPlJM/
Q1mX7W/1t740Z0QgUWTsrvPFgOhDakzBzHzSyQX6aRyy5MCDFZ4dX+hgQjpuSsV4oFLQc3kfJF+p
QGOUG5g7q0Hy91b3aZ4hQ+7mzzeQmN8/OS2naN2E+8dymetyaQlg/iz+6f6BNXkWcq/QbxAMnv2P
23s+y90njZnsixqhW6imNxeqK9yaL5NStz4VqWGywCX7fdRg8C3oJ43xaOOxnE1LOXhpAsrs7QQv
SiCHWGiuu86A6KlrNfWBDkFql5vcZt8mw6gPMERFGhZi0DXYxDhQFypC3gfj6PQ2+MMYmmcYq9c/
f122+T++L4i22h7nJp7g9ufFTjIkNSyz8uIN6LZ0f9MGGGqoNQJ+6a1AtwJ865NEwK2ZGiCk+1rX
ojiQ1knj3bVO2F2okFTw1YF2mfKpaABRC1Oz4ZLbKeAxScJ+ljmc+Tog4rcjt6MlBMrsfhV7bbiy
SmyM+2p0tmXcvkRYMSLJAkIFaRjZpG7UTtaLzES8v+kaxaMBgbag9EnQaIKl2EJDCKaFrFRRX8Yc
VkWLLPDEg1TTmi4KblOQo8D+HRrr0HYJ8lYhVyyWJPxCPSrkCJc5VEsQnoI2TOk6ct+X89tiLsKW
UyAPAYyGFhPY9ALwVUuOZ6cYx/NUwkBhxgr067A1mqUC7tJZURNQ5G9eIcV29EIgjGFVAlxl1q3C
YeAXxPa61cQ0v4SQXVgN81k81+WgVJ4MMATHg5twb2+KiO9Nre5JffqmT031LtzKSDQamqSwt4q9
g8Q26H4yuld60tZ5OG26wkh9jrXJoW1iZ6ey4KHRQw2Pbkdh75ElOwUSyILCoHQw0uABWpP1iUq3
HqQSQqP+mYN6RGDpLyw8ILHHgIkPvTjo3UBEoSb461M1Fd0ODJCwu7bd3jA0mNqC9q/bK4jOSnGC
Al3lQNsW+EkZJwDdemrvoXLrAPNzYjxPN6HUwwOIyBG+VHACWuQqFinott/KtLn3tAh+Oc33LhsR
zzEAgMqdyfyrbvgbzFKy1zBxwmXmKGsPX4t4BcyoexrN2D3FbuOeIruG4xBPHmSSWdNKzXXUAJVm
RFpBHWSGBBp/CONl1pkACsxBFTUbOQ+Z3uQeFNlC9YAtuPjxz4kO42sNpIxvTQ137wwFhT+HaXky
VN1Oi77qp0VrG9WGKgHsxUWUTVBsst6NHqLYBnWMAQiq2tmfuxZ2uDJY4s346fqCh3X1EI932oB/
kjfZx9vrwsW3sYkmPBOub4oOvZU01i6Pw10fJfoJ/b/yQLTf28hJYYAZJheI0tTAkEAGD0my8s1F
ypR65C00GpqqSk4pdqxnmNThQQB6GFTKcqxRpAeiTpo5h2o+UPF2qErm95ZWu1tV6yS9D5BBNH3h
Vd36tgvhbMHU2YxiqNxg1XovIZe/4NBW8DtXIO2fy7jbqNJhS2qGHCqE2wYVHxkDKyoqY19GGkoc
YMT4sa6mPVCc2VEDXLvBYhw/HgFAdG0H7kvp2j+Gyc5+FgheuR6ikQsY2QO2Uw3fEyOCRRfwYKuR
gegqu7x6zKGqBvEeSITXsoSschutAehINtQILTEoEhvehhqpKuRQ9m0gK7ujosF0f7BDpFXTPmmg
RdXrZx1b+jSVRbYqbFAg4K/M0nWUQpJAaegUYDMHoQE6pUo6JHPz9YxBYxZYY/nenSqpiMet40uB
bUgSII+9GEQV7VUUf4UnjncHs0APRFicQajAWLKkAOJkLvZJDpvCCt5AJA6aBBEeK/+SEA1hDrLM
xhoeNiKevkzIHOKHa8YXOoTGcxuUwb3RRcmlsbPhwMfq7dZuVUKu+2IwV1RnsvqbzIcY6yq3Hwdf
jxF8WcPiW4PowcpzTPgu9sw9cz72S4Kj/I8eBYAQm74QXy0x5pfQUxsANcxnKsV2+KE0t2FhZl3b
cm6sb6W5bYQz5s8U77eDztv4vq3H5fV+K3Wd+UB12oBf435rITx1gZvDIYDOD25SOO/MIu6zPW0F
wbenwKi7C+PZjiTfRWYPx9LSQDbNvbAZdv24VMWaWnUMFp+qCw6JUYjD0NQQktb3vEF4Yf40OnR9
l/tVEL9fATg7qd8AYQgNGglNk8m8tKkLQFU2Qt8els8D3JNlfaGDJ+vzAE/0dRPUd1fiSFUzOOhG
DcTTb2wSPdrw7QbmbRWEMV5hDlRUgFbPID0G+iAYxD3sUndUc6u+dVUzq5Aa4L8zzF0ZktV+V1i2
2AIEZq4HBQEfz3H0T9haU+7aTRHK5k7TPNvaY+uetxP53h5g0IvwCtbUJOMzvlk6mpkN3TMLAefu
QvmhXgxWfMqn/HsaptYFL58l05b3xIfSewLncOnBUeJCpThwv/IuCE5UMjkgh11b5nsqdmEDDzaQ
S30qRpbT+HHkIlYzz+aM0Ex0TcNd2DKoNx2sLtam6cWrKajsIxOjfYfEiLOgACjuvYeOJ+GzsPAC
K6CGtEGGvjyNs8xv3mR+XRngvGorBWFZt4/BBE5bq8YRtrhOd9GwUl5QlzjpVlGE1YbuDfyLdKo5
TWba/dfuVXyKWrqmiweryZEk5MLx/rX6hrVgDQ0Wq381uyzdpCEHTXd+QfL5QGeF0nhPRay5VJEb
I76Nhmh+S/aljQbZejWoUFa8oEqIfkgQQS33CONvbIHyEJtRh999OutMDULf3ApZ0fez//9+vYlA
ow2ZeWLQ2x2MWpVw4gNti6kYijg50B6aiokY4g9Far11vo2F16FcfOp8K4YINePxbIA4MXD3KPM8
v5Njsk1nkAQdwgJWF6mH5IJN8JzJy+4QjFkKk5XfEZA0FpGdNQ9j3JnbIsEmUkmRYKFrWdBH7py/
kmBRY+/wl5O0QKLpId4XHM8YADAK5CB09jUc8Qwz1MB9KmaD+2QAxgs04FReFLPOoHemXyOd11vw
YZr1tRhPE3Q3ghGozm78AgRlnE7Z115n2QHOiPM+CVMbTRqtcsnqPbVCmxB81ax6jiLEiegKaDKW
wjqCruBaFPMt12UPrZeVl7qzz5C9steQhY92baj5qhrAUEt1EdxH8dgilwk2KrZarxFyao8WA0HG
ibja1HZcvUn3u9GAxvppYNDylz/vpmBQ8Gn3abkOvHxsWAiYzBTS+rT7nCw8BgzPSb84A96jXwSX
YlOr2IEKJbzxOoDJgIkLDqorkekLhU8lqm/S1q1gSohWKscmsihzpmvbw0V2NzoxNi1K5OBpIh64
gOVsvbM6e7iUpVPc5067DCs9Xqgqy4du0xlZs6IiNQjTe3Sq1jxSlev23bFW0zOV6DAEvFhppE82
XYONfmwCeu1OtevnbTCtSakFqya1hHuoPtrAKr7AO2OBeMr4HHVWuCtjCJ+qDpkUXxjFtDSFK1d0
E19vebqVEcPzhUA+sWUmIvth6t8k1UlXvUiECT8iW39oIK11GgHYe+pTv6xwviNn5kABYA4QUjCQ
QoC3iOCH0KFlTlIugXL5MRQeDPDm+KExsHPDnPtPG1sq3uqicTFNNUxiZp5fjucrZJdnzt5cbMyw
PNSI0y2UzNTewXr4CxgybwKRhDsqtc2dFrl8Ts0gfWCuuhNzHyAdhgNi7NGyslvjC4fDlA/933Xd
czy0yyjMLtj5xw81/kHUHHU2kPZ8LGENsPCKGEZec11aeD54tKMfxFDjMgKjPRj52B08bcLx+1am
s1sfOfemIvYxZwUTZrPjw/a6K1HYje9VUDzTfiSdiSN0JlRbLobcG7bJCGGcRejVH/rZcApc1AYQ
TXzg4g5UQ3vpVFgSWHORDqwJ7btMFA+zb91+rGw4PTUd+FNVhzD7791isLHhC4xEL9KvgYDySqWg
jIJDNlTJWY73VEA0sA1WUqgveWtOu4yMGKnFjaRaQU8CtkTzKA8/poOERi+eOPEF3uYLnff6nkqF
A11T4AXnp1F8oUOqvXIzNRZMPv+pE4XC4rSQkCHv1AnivH/VQWc9J04hqVTMinSxMX0oqb9LpPOR
JMGHNgijAayQMdj0Fs60txUEp+is6YfpekZ1MKaBAGsPsYSo1ZAYsWWxt3IewLHObTO9uJ4D4Jb4
aayzhas65CLKcdxBs04fTUDhfRB/g3PbpxOYnF44y4vDnDhTzXNmly7Ma6v4deiinzE2SD/sjOPn
PCB3DELKQnQRVtE10DpuAij+YoSKTgo7+e9wKf4VOI38mnm5txAFT59zCBXC4nMQ/xXN+/15OucW
4IfgCOZIz8RD1fv0PE1UxRAYZsHFRcAJzKTUW3DI+dxjx+FBAyXl605jT54ze03QD+pRVQqidb3o
YfgGHzawagoJKc6u2NaA3c9px2pONn44QHPr1LU6P6EDVcPyGhhMrhAuDKdsWSUcbmcmSx+4l0QL
wh5SA0uN9waQFRAwni14DdFmy7goIO0eePrBAe3zz68Zz/3tLTN/KwhuMtvlJhzosHP89K0AYCDC
rNHOheVlcrJm/2jEwhKswV3YOFC0J3QQmxiKhwix2BWZDdKBDAXJPZCK3CihEynhrEoNgTuCFj44
zaquYgPWlGm9JGZ8bkOtui9AOrJnAn0c+m5buC+3XrUDsrbLSpAFZqRkEcTQiI6McEvFdq7rJQS7
1Gj9q476FTPy8tp57kd1IyI5h1AYr9Xsdrlww0k8IitpPwYmoieN7ZQ7aonKCS6XVR8tqfVDb0/U
2CgUwjuq1px/AuMbfk7FJjbraZvZ4G3O9SwfHKTMgLGFiDgAcPCvldCmseWiq73h8ZozgS4nmEwA
Ds0ZlLmtH4sRtiZAqXbRWoUZwik9D3a4o4pz20RwXZ2a4CBT96vO2uZCVTkyuSsNSP+GitTANRTF
GP/259+Iaf/r1vGwyPIQB3c9WwCUNrd/SMuNHkP2d7SwflNIZTRt9hLXVfQ968HBDwaH3YMIEYGt
Dj0M2M2o74iGL0B3C14LsCw2ieFCNNp1oqffR3pVx4DnGY9eaiB8Nm9EnT6uANGEexsVZTStVdFO
j51yIbIdZpsIxlgvRW7kJ7imQXlhLgJw02ylO4u+z8W0ghdXKe1hS0Xobr1PSUUEVNYRmNdraeFX
TgJZUWDW62hymg9KpBBPBVCgqq46WsBtTjstoPx2VSK1U+gqZ5XNr0qkaVHld4Flf1AiLcKhXuNZ
2V4/gj5nhE4VZFDMxH01Tbd9cLDTv0s6yEEO0LR6tfDuWTqMpUcQ9twnHpa7QBX8tbCKZoMUY+BT
tziGHWgB6kffSNB/sZUFSBzDHdF8u01rhRMA0fNwmrZo8xDI9OJYt2KCjEIOg/CyU0+wIBWgqwK8
Wrn1bqwBkIfKjruEGHT0F9AE2SKdyuA56SZzFRiDvssglbBtc7wcaCa7ASHmNlPP0vDiFQO0OgPr
3AXD0gxKC1htSHXK+UD1dtWM69q22iV3pvc6aqB+A0ZZjFnXOWTkt2VW38kQgMJMtOkb/FD3I8+D
n03cHOxh8l7B6XeWsTsqyAmFztZtKr4dIuDXkaawcAUyfZNRva+D7BnaPskdw+PwYQROCNGisFna
efdU9GZ4BnQ0f8rTqUZ6quh8KjpI6ezqDjoqVOS5sO7rmm3i1sofADjnq5xp92KWub5jpevzcXAv
VDVEQbMKzGDaWHOdKUrkC4pr9wAbm7NZIBgzY5exCobZj3Z2hJ9URBiZ65rBRSC/Y9BHBXZAwsnk
1cj4Q1TZwLjmWLIHVfmrM5NvVjxJSEDWwRKoNXFfcqvGyrY2QI+doF4MUcNNEbX55X/NoxO84YvS
B36vW5ddEMLLu7hQdIXiJhRByYy8W6haZ7ilEHuhg93za19nwlNKRiUoasP4FVvO1TTm43OcQK9I
lg4H9QAANoA9BPSKcrxIZ68fWxcr6GwN+75qKhBS+q5PTnWcl8uaM+/BU47yLVlEMGDPx2NiAqwO
hr776JhYIDq5kt8hMbbWaSh+ha136BoQFGg42HHegwhV5IPfO23+/CS0Pr8tsWoQzGJ4MTicczxT
fn8QIqtTNuZgdOd+5FgZ9wHYFrR+h/vCvadavoVzBgCCVNfV5U413dPUOCX832Ea67gFf4i7DOuB
vkx/5PhVgmstXm49IGkTgrcVRFt3Vhwn2fEWnmOAA3XemjTG2xBeAHSm60sHqHJY1+l1HWFBjGPZ
ijE5t6ox76mBgRBw/+evgX+Gacxfg82wbpj/cxzaun54H7jDUGA9wdrzu8SL683CirjlmZk78LQA
Kg7bJMSVbje9Dq0VgmLl54cBjSg0NG/o7lcF7F1AHImXf75kwT+tc5DF5VLiX07i4SH+BcSC8CLn
cPeNz1d8yxS4FYxBw+gNEGk9Y9QhPp8gUxEw/+9qesdXHMzif1eHsDG6VjOrjd7gPH3rXceNu7Kj
MoNlwZpQv6nrRc+mDWlz5CRGVcNHDwyAVZZwdTHC8v0MvsBi1bdQPULaWazG+ezWL8vz7D/QaQSn
uSW4bbzTAQ0RwNlYjicYyr//nPtxGqJqspPtGED5zF5a8CjvJuUXLhaawFO6lx5JAXhrQn+pb5N7
cMCrL7cegSGwm2/NYdGHQbEfTSj7RMOg86WC36LGOweiiLl6tFla7vu5lYp0CMGLGpG6OipkVx5v
47PeTiCbyfl31h/+/BswZ7Dd738ubl6JtL4UputCouz3PxfKQ+kIYke4BdQWAAqrWF4BioC6eycz
zMDjgaR4NR+SKaxhi4n6bswg8Qa/xkXiwNQobDv41DAXKO7QtPwRXoYK+wXjt/KtnSTSZPUfv2b8
I1m/J9ttm5n4SzzPMgF4FFJ+BnUyVma5G6na120i9u2QmksQZ0Ho7u3wa5R6cISBDot0KwgHCmTp
qD4E2WoD3A/4WFGmvnos14sptp0z1874nIImRN2y3M4OoQIKkYrAHLSrOu4ZPI4irJaHptiDQPId
3OP4V1qcsWjEGykLrXsXhItXEP6LJYCy7UUEutmkrCyPje7cPThVvd9UYrqHVGm4wqPcfJnn6Zog
+jVN7/OYBvJnDrg1RXHmocILBIZK3Rm6MycZJjlS1ABazmjJFoYMYXuajOcKMtRn6kXVVBzbctpC
DPQb1VMVNdJh7MpgxbHsX14/gSrrecqaD92izbLQp7oPHybdxm/HuD58qEsRmj42rFzZfem+XxR9
lA0tNN/UVXq90Gsd9THsKl91tu6A3/v3VVd9hz2hZJ6PlVa5C1l9b2kIqW1iwSFXKHW2gvidaR/j
wgR6PeEBXGNaoztQOZd5uGxCHmF1O651UDv5spyScQk/QbxRnCZ9dFvlniYR3DlCoTRXtTpA0KVh
Nqyz7RR0hlAcDJH+uvXobfYLnpAuHu0CSJh5JHgp7q5xK4QP5zm8+QAfUWj4tvaJeghdJltAxYHH
nhupzkrEGkhOdX/9pNQbN+k4TqvrHBFWvPEU37mVH9UJjFPmcWYtszX3uLu+zpAH5YMVTNePpSqX
TwgLR6LwaVYxFcE50uFe2szOl1DHg0FzEYxbza6f04SBOA5N+kLd6UMGsNwWDXyl9lQMEPTeQ5AK
6Jv5EuhQhpCX1o55pFGhDI1tVeDfhC6B6iwT6jygfp2pfyQiaFUHXCFniDnGIXiz8jo6yqFt8Yzp
NqYS4gLfI3GxJjhDwF7ZWzeOrbLlYCD3GEFAiLqAcmchjSGmZWSa+dqMReN7Hcz1av1N91pvhklE
O2GYxRc9BViAuPobBAHqldPk5sHqu+FidN13XgbJN9CEsZTIGn6WoZfcYXWKVPbckDnDr650jYco
yJPjVDd6RR8AoPhBzuz+vBvPcK5pdy4SC2v6EB085YVnvQ7NoH1d9J5fI1r7tcAbdWRVsDF1DaVF
D6wGozn0cQkofgts7BJPl3jHE5dBchRfGYC4bFEMESuXAR5iAQ+zB2rlTtStHOz8fSoqwwO9N9dv
16kq/IZLxGjO0mvZo8mwEQ5M4FqpWGYVu4PC3/batxkgVwrn3HwT1NYPms0tXMP3RG8vsQvnj6Yx
iEtqHajtWpNBGCgFAfx6qdJosj32LHAen6/c0thfQVMbKloAfg2AJ79f8wwRjsFd8ek62pyJoyWy
92vuHXkHdY3ses3zz2EDqd98TZ+qbQi6TK4LYtn8AfOBrluYfX+9rj9dMw0aauNf1xwmFfxrQUO5
a7Jh0xuJ7beVtytAVYEkW1uA52h0WFrQKQJzFVQcQBEoItfeetQijRzifZnmy2vZaKBxFNsyXLfT
TJOc5+ghMLIJIvmSWKp4n4zBbUsdqflaW3QmW4B5HmRGsgJiBhyX5DGuSwAhKpieYAmiHyFDqB/L
9EXi9/RAHcChs9YMymJrKhYsMS8YTB1pSKpHuepVn22orpbA2rTR0m6scZd3evk+DPPWqgFNtS1h
Q2l2+pGFdnM3cse/9UjLscWf2eZbmqudGg/IJcBrlmVRHKgfDa3CwV2A4VfvqC4bWH8cRfw6lVO7
k1apVwA6x75oBnvPkiw9hUOFlfqwCjKgL5K8ep5Yli60KsafatrozK1/jXr6gR20+UXmwNrHVZBB
IgU+MMgZYGNpNuHDEEBWHVCf9A15U1CnMAigD+x0GvNbbFvwpW2m9EKfPIy5vY/jwdnBKccvpAO1
fXNyD02sflq9WYI1ZMDryZH2CXkuWK0XIYe4XGCvxqT0liyQ8tmo16UQ9UKDdPhNhuyMkO/MBkLU
Rg74kmPw5lRk5n8ZbfijZJ3z1RlYshT9GDzWsGsCtg5CrdKa3j8borbF/tPnRm0oHyAPBBU5pfov
EM2A3icHwe63z+vLCPJ2eV1svLGAoSfS1JsKktirQMNRPus4Ftxjx79Bp24RdGb96tVQnlUwUdky
xDK+eMLZl+k8a+XxpZzy9mQNHb/LogTUBhqJWGSgyvEx8Hixd0WC3fA8IM38yYzlG5SW9IY3fb2D
ao18mjznntonJ0ZMl5f9WQEMdYbYX7q8DvTCB+zG3Sfcds1uYCrZlGYVvAXV5jrQkt3abCdk+hki
XL2qvl4vBCISCwNo1rsEG4KTCTrDMp+vBDzefR612ZdJqnFrQhl1kzZt+wqwzII6GBbk6oycpwd4
EZQXT8YhEDEYWdvQMq2xargPQQk8Oh3TK2ow7Hrj4an50iJK7Es4d/kqGYyXXOBffh4Jx5dyNSmp
wWgCAdYxuvL6dSEfDFgMln0Xx4BhewByxXXKKgYBFoGk12ZyQn+Yimrr9HL8MuWwHZ+/6CSFzDD8
oNKTMxkeGOmxuZjwSnoGd+O5HGFoHYFet83DpAHZgHhgONgNtCQD5YDJM+uiUwMP3UdjkOZufptW
RmxfivkgNdZ2pRUDSTO/XCOvQ4P8oZyhvr5QizSa/Bwy+EsaRL06iFmMWE6eqOQMrQcT6hkClOem
j2Uu30NQbOGCJPqshWE8JGFx4EEXvgxuji8H2ofXWGRVcbB+GcCl1OqkyNUaYLIAooLQJIQVfulC
sjOV5hmRmQ2fs3nGbirhM4pOdonP/Vs7VatkLaCRdATuVh5bu8PqtCsHc9u77Z05N1SBhKbah2Zj
KLZ46Du7qYhH6LMmqTwGtvn36aiAVGum4a+Qv/UihPdl26UIgnlWslSuapaAklh+aTGRLI1Q+2Yn
rXMN+aXLVDF1slJ29945M8B/Gdp0dS2biBdCsLBsYPw+T1Znj6HD4gcdefrS2zYC/sr72ToabWYr
07XZ1PiZ0QfVIv/RFg0H+Mlga8h/WMsud+IXHRrOOjU8YIDmYtnDoTRQSXGk4mCZW1CysYrKA/sx
mwCvHLPkJVRAA1oFg7iOZMkLzIOlX7HgvTXWQ7KCgcG4o9aOud9Erqo7GmqE68liEPDRZXGP4Msz
fU6aiXJPF5XO80e2+N8XRa0poo90UQYMr7BYSErgMkEjINEDQjZRMQMfbBFgJ3NFO1HdVVX3g1BC
aAQIsM+dXNLWvU107URzRnMnO01ncGa4xpZ+2aZe/AhaJFLyEH8BtK+9Gl6yPscSDeak1Ca5tbMm
llxLuhiPVpj399QWAHYN+wp5RyUzZI8lnJauJYgMvLSDy8/UloXpd67s6GqiyYIwRG5E9KfrR7BK
L3BvBEeyyoTfWLXIvBH8yPnigjaHhC/X8kCtGd7zgPnNGX1qdewA95R297IN2bMDPOQyZafGqZId
UmP50+S4sZ8YjK+oGGrWnGQVfHWZE+FXXMIddAwYvDjQlzX4qNyqvX1WG/nTkHT5JosRoqfWPrDS
Yz3iiXYd20A2XOon6gqsZrJAoB4L93ki1fbd2rIBr6VWD4LEe4jh6Kqvz9qC065OUr4C3aw+2+Wc
zG7n01jJbjHCwHhzrSyVh6ay5vdx2okdQg+jWNEcDLzIFPiYqlc7QEzhF5ME2SP3+vRcRurMDG7k
0E6YsGHjlrujVjuqm0MwArUWpGX+SHWA673ZgKIfqSry+mBLGyHA2THByCHiY+Y1nr6YfeBgEgdq
ahGQQpFGmMVGJR27UA1XWOuNtk421KbGpL9HGOTanXr0g4ufXYFIEhUlwp7wse0ukzu8QTm+OVJ1
A7zPAj/Qbk/FsC4FhLegnkNFOvSV+WQ1Wp/ok7wJakOAQTdQ8MKV0YHZqwFaO/ih6PteDGxtsbZb
40lTbrImd1c0sAOQ8tL/vP61NfDHqxHaq2CpY5Yptsy7RMe+qcb3v9bOkJg12WS+X74MBfZA9ouX
tCFwsZMDedpwSchewvgmrgehEkPub1V0lgzuBhjs4USlaxX8p5E2HAYf+pLvCGLY3lpQUhm7JYR/
d6oY3LUWkP0hHs4NJx3UcvYfDt4ZOWkt8+0wZO/9LK/tN63rtmtPIRHfJyE/IZ/dnECMT1fJoNWP
YEdh5ls7E90f22k8Xs0pNn863yDL5a5KpIgA5YdUrTlDWG9F0pS/FQEJgBr73BmqfeiM5feHzjS2
hkrBqgIVayeRwbqrLf6LUsKOVHAsqSrHp5QwVm2nEb68lwarUOoVxO7z2MO+L0x7b0MsesgDPndt
1Dx4wisftKW/EDG0iEO5cYvC27R4dSIluxgBK1tAczP3b7YT2qjSo8K2JUkigF5vXaIZL5oMqlxB
GX5Yj32ejAvXy+5hAxTviC98rSPWsDM0oKN4lWp3Bej3axP0Kb9zmMSXBhSHmgQULDLoSMEGx3qm
1sQdvGUBm2Od9EAYhojTFUYPcylu5uykEm/NkR27t+bDCDHo+zAtvo9mleypRPWyNd+HUh0dmGMM
qxGbNoBpYf0XwavxMILg8WQnbb1uSlVv+rkoDO7unDiMltSaixiY60rsqZGqiq5beRbjD1SCfTzc
6sY0P8R1+HE24JujsHIeiOlkJKfWzMBfm+lRAIhUOy9o2Ad6lBMa2XKKegSE/qFMecmpmUFkXZye
bwOdcWALKtLhNtDKbKTFMQjyaD3CFNP7J9GAOM2CbW5Kqc8Z1gnQIOYIYYXu1jAy85AFvfOvM6zw
N9wNQIZuED1CJA1RilmUB/CAvuzsI5XawbAPilvfqEQHKOCMy5hllm+lPXwrOxleOsRT58E0TRA1
xnx3R6uuTmBCOc/YKNs+9r2hLo4CZ1hnxxnSZ9KfFMPlcSWUI+EIhq+PDnFVHbRlGScqjT1kJYee
f6FSNePtqlxOvkbm7BiFiv8fZee1W7kRpesnIsAcbsmdJW1ltdQ3hNtus5hDMT/9+VhqW4bhM5i5
IViJO5JVtdYfPg/532dOGgzHPm8/VI/CaH/1UMWlKCLHbrI7M7B7HNnQxFo1vNkCzCOvU1sE9/rW
UG4NtQ0iDX80VGvrCYj+bPwagfjjn2tjol7lFOdxgyhYxmo/2phBraZ8KjeYgsej/SQbwiiqg6qb
Nm18DWmIz0Gy1uxHLzhU3p3rzJGbmynaIZV9VYcpmO2rtmbI1nULb3prEP6m+7FsLTZyfrNFSE31
U61w7V/GKubX3lS7qsANE8f1byZ3mO8CA8vZUDWo8taqxcnvSCAgRysGsauCyXz+Oku0ReyarU5L
aLXz4J+tX/3m2rmF0/dDTFP7QXCWdAg//5W8q/nUko1U9Z1Wa4TNZHOCMtN+CLZJ5dy4b+PAggdK
IFvurf5reIVp+02HUslDbwLqXcs4+cZGAj/Q7azb6tSZqlOtqt80duLfrX4w/Rpbd3EXBZMwj9pq
oRnXC/CHGNNeAKDsVdVXvTqr3T65G3xbHgMnX1/sIr7Tmnb+YztBQWBSJ6L9VeN1Fm4uSrAy5pcY
skFctM54KGL2EKn65dSpDFa86/1lIkDCb+puB9VgrSYMq79G+HzS66cyloePORgPGEhmPffHyW+N
F35K7TgVSbVTxUIivOEQtglVUc452zRWCkmXmkNkaeZhmrIM7BBDAwj/Ycudd6P1lvGiLtxlLYHV
rShcLhxUxNpjIrzY5i3+A34b+0aY8zXYtLLyuZSPOoSnEREwUtlxb1vfMNDA4Scvm8gICvub5lZE
a6FgI/vWWt+6Rn4sjlU8JMQ/X/5jkGYs+q6qTfeuGnYaoM2ctdIuSRAh4I7ZpepkWnfMWO7JtVzn
UGpmdVyQPCE+zuSripa02Vltk68q9n3QRmsp2sdlKWyYfYEWKUawrg81RAOnvCXkMn4Dk1bZWAir
XqIBWd01wfwe+HjY4X9QAvXVVC81+L96WRrSSJXhguo18vGbrd2pKzT98OtlVfFfL0svWUz1odUm
Y0f+ENbK34fMwh6l0SHE/VVdGszjIZgsKC1Oc6saMNuurmjBDrc6PnfvVcm9zDzzmoJpO5VL6xxy
Mp/vI8TRYsMsZR58saTp/dsMY7T7ebS98BPMxMi4y/LXou1/jTRgyqqRqkPx98jWLK3PkQrt1Bb9
41L3pxTr5t82Ug7+DX9CXCT60ozuq4No9b4ep/Sua7X8ptNm8wBXv34m0kJuyxvt34d1CNWovF4+
BrGm33qC8TtQZeIqbFKrhkP8Dk3I/CmTsYiSsmh/pJOP6DGZszyGhKw18n1NgxYJcynucU8az35X
f7DoL3ftbBOLglyK/cHif2fBicTEkP65+X7nWWd+VKXhRXHtpDB8YvPk+7l7qi2DJFFKLNAxp/nD
dmtc3ZlbDS3+GJgQBsMJrnFr1C8jijpRs+RIogU1ey1SVSdmizVqbNG8TMuk3wPQveG+q19UD2f2
T8m6FA+qyu0CGWW+L86q/5qMzrEtjWKnWgni91fcQh7VS6kqX8w7nOeHR1XqhRUgv4Wtt7p2mnba
wa0zBKG3N+MmVo0mRPNd9Z3rsruWqYMAaqpZMMnS8oXQ1XUsqvq7lUKuswEqXzrfR2piReNIGvX3
JV4wtxps/hRYW783+g/VXTPAJs0+C3tVRKbYq/vpo7aG9lSsrLdU9TIWu97OSqSFSvNcmwJo9nbR
UXMuNTfji1v1AOQt+wyGLH/KaxsbexutE+mNYx7VY8xU2DJXE01+anpQRmIZ0Tyrpjxyk244YWqh
kSDdyv/LwZ+X2l7tPy9gJGMfZn2NGPkmYNwjdGuOwWuG78bdYDQOAGLqKwiQuyaZrM9uXTX/o1vv
F//s5rJYOuusk++W1GK9EZJE/CPN+yCUnoF9cL/a35BnIDIg0zddD8S967YiXLeHKOuD8RggVbRX
Rbd1yMMTKLhVxdh6HRO3fxNw+K5zmeSkMbnY6DoAjQccf7IxdMn5/4646043K4IT0MZuMiMIvtsW
HINh1PQntMvHw5z32k0ctMMNWqf+wUobDfoq/icCydPvzjhcTTV+zXFFmNLuj6aC6jh7/YRhWZfu
mziorl6zDGdcHeFMxbK/LxcNkz2cud9IEP0ss1H8megnx7R4H61hvvqFP2POzr2nbZprWdYaR4Ry
hksvVnEnx8rZp1hhvejbg4I05vxDcyXWjsTE7CQYT7mlx6dF6yCxS9N6rdLePzUtQQhVXICUnXIt
zz6LmhlbJzOQ+WdxSrhLy0pDUKnO7NdCn8mWW1XF/Eqxd7KZolt/dvZIV59aeAWfrW6X9CePiNDn
WFF7rPMK0X+2Ni7ZE7kYw+dY1K7KU2xDFVNXLh10FQdfh9W+vecgaNJTYmjLZ2sRxNoxGQ39s3Ut
svhIih2+2/auOo9ESNpa1merYwSYZZj4b6pLiVS3jnqPrZgqMrcZx3WQqPhuY6t5Wo+mE+Mhvr2u
MZrzMUGFEEsmeZZ+059Qe3g1+nmew3Ys5Z068PP+Osuse0+u8+2/e6huQvREw526OKqibKSOK7lT
7Oo5Du5L2/TvgrUHZ9TE96hzoAshSG4e2gQvMFWp+qlDUmc/vBRkqSqpRlfDjmkop0O2jf/qmhXE
ouBqsn3ZXubr0Jv6i1kV0+Xr2nJNtRtfOBeZxsx4qm+cIUHZIh2/Uxc2Sh4+sL/QFkR09ObrxeIa
N+5Wqx9yNuT/eJkpZ1JFoyDbq75fL+aZ+RniaXP7VT8kWnnByvFNvfLXtdPK9CMCY8bnNbzn2DNQ
Ttzcx9VBSzEeF4HIb5dNZO2v6qIQTh+qstnoX6cOqTTkzEM/sLRypwOwuP08VV37ptBC0cvgs+V/
uFxfpEdIS6QWtpdctuu4ycCuSJXtRfNR3A7MvZH5rM2whQsmIzi3Cf9yVXSd3GPfJOo75DKSty6X
kao3Zt86t53OMhbw1bshUUZzJXBnUM72a0k0QNXnZTCfVzGjlacuboItWcnChcRAWNAapALUoemz
4LbbDqrY9wiE6PHahKpualuS1OT4m1A3dZvI1F/KAnkhd0NgrTdMwjaxsa3Bjb1xT+CLeUXJDSil
AdVipP1nb/G3AsHXpYLY+DVMDfgc2yXOxa6xIPsBS/m4LKZ2C6Sh8O3yTh0WO8W/YTuoM1WXkjDa
AWTuon814LyJHt82VnXOtPG46E19+Ve96qGGkiaPDx3L5c9X/K8XU2ONLvhBAHGLzBH6LWAfHnSc
2Pi5OYDr+nVoOp+wZQGt5Owm+r5Txa8+k5XokR5o09GUXhY6yI48a2aXnL2mLI6TSIq3NM4fFaVk
lXHG36L/Z48AMPr/3CPW2n63rD1uaQGGWsHQE7zqk+rW1L29bWX2+avKKzK0gr/KXyM6Mx9OFoRf
6DHlrar/7Owturcby1aPnGHoH7BehdliY2A9EzsJSPd13qlG1DVsF6d/+KxsKnkE0Lf5mlFXbwfZ
FemePba+U5f5bDA8JHByzCVXHY2AYUVCYNYWPSqKeIi+6jJfeN5nuUafsg6/mgwDd7FQjVSV/2hX
ZSmRhv7X5f6z47y9A9WiDuqK6Gf9qvsqctcxsas+ftVikH7I0WPbBWRc5rBJluZuXoySzE7d6jct
3BTdEhRVyxBLc9glfYfUIL/yQVW6nbt5ZC9Wtss7rMCsSULM03mWmKl39oOccMnU5Y+m/67aVA2I
0+zkEXmMvupcB1vrtEJczsid7kmAFXiqn1R3dYASzrJd973P11B1ttAzNLSFPJm1P52MUgcDU5Zo
PKRTcSeJfZwEoshtXBsT/12fo2pRfcBy9uCxR2wNt96qASlB41CPFg4aZWFeaicf5UtcZuXeaXX0
EfzkuXTS+cMowax3TtmTh2475HXRnloquVyWFo1ZFo7JA75S3W7UECTM2TqHEwJQf6A7G0FCmZKw
GCawRlYAZslGX7dIhxctJok3Wh1K1p5enPUiz87atu6Cu1RDEVzml0YCJk9dGLqGn58/rzSlGJnP
Mf5HA7dfUVbXeC3xFOubG8sxyeN6S9GQHfqrrM7UQaayPtnSwvsgSe7cvw+E1pCCnXmslalvHnVf
fqjGr/p/9V3nVmzYtv+8xtdQkfvjpS/Nvbr2V706+6pbGz+9TXGR3N7Bv17pq069mXy9MzUfGaG/
uyJwlB5bt8J3InHkHT5pdah5iXWY/VLuu2wFv18+Bh66hlrd+y9NZT40HsKAOonUFzkYa7h6fXEz
TmXwssaD3BF38fgOaLXl5B4slv8Ir1AMliU4ow5UROpK2dgZ2KiL31Sjg2bOU8ztwpr7tsud5lwu
Cbd6ro7x5u5GBgosgyqr05I/0QVE68b7mIPXMva+c1NOV1WCyfxcVvp0/1kSNoEtf374LLneqVxr
/VGVgpwIiYuMbmV538Cfo6I59eu9OqAd5+6r2NKBKFBXtfavhg5EJQ7kvr/vdWdwEbzdWtAYDxOe
UKevK7TI5t5niThWRTreftWjFRvsKwv0ZTC1FXSn0t73FqThHtDNg1172WmxPZhlYwO0ZDtYREXu
ypJEVcxuhFUpdYOVHK1unVmeUlJ9sxSac+emqLfidv8wDDs30+ZbPV2mXUlk6wei9K3h/uiGftjp
eQltW2u86zKSVlMNLeKruSX1j3FykDRc+58QsvzjIvv6UuJdjCfO12kGPPtCWleuUZaY9aU33GbP
BiU+43BMzBlCpet0zYsYgYEzw3dngnvNS8kC59hJ6ICqtYRceNdN5RvB6KKPBpSG/CGVT82WnUV0
fQ0db7JwugjwyIUhhcv2UOkXacTr5yGvpn8Wf2irW+J7pyU3RIXgpWxn8VqLfxRVw7/qiq1f41dZ
HaohxtrvebY4pw440CwEGY+lFHtP6B0ikWn2aDgdTJhWtj/k6L4Es2695MNsn3LPjg9FM8bfNGgE
M1CaH+2KA1c1Lv0100vrbibbGaHkU93PqdDlEYUuHNtBeSEPPcVnQ+ZJaEszfjC3A7um9jptRLaM
cP8eDCyLdDlhok6j6sYU/ZPwdXZR11AH4aaAwJMDtFRwacJe37oVZx/bQqukaTCeIpF+nnGEP6Yj
iPB4dMQ1Q9b4WrcCCzQZu0QiKH41iK1Y2j3QJ2sBevH3CM112jsN4KYHOyvyK+m9W0mM9aDovBsU
hppv0/DD3apj6MjnYQsOkiVoQxDMycmA64ohxKTdNpWr3aKlae+npCTxszWoOtXqGGxz0ROiD3DY
NsKSJ9TK1bsPehDivmenP/SleJJtq700QLtOcrXNQ9FW2nvlaJHqsLRmvhva3L5VI+MKqI5yIsd1
+6k0dPK7v5yRewcVKyO37jPXMe+JSE6HpNQw1P67Tp11mWijLZxxWIJlhEPIzmhcZp8/JmPVwekK
8xrUL6oAtdpzwxLQ33muvT+8bhnyPevuYm/D4Nt9jWq38YnVjKFcYu+oGtRbicE+4Gif4LlaaNY3
D2VabZDibWn6/H5sDAjVhiTg3K3L0Wult1fd/JgUgWsHzLtb6/95lDOm7eswyFCzzPEBrf7xATbC
+OBazTkgk3T7VT+kFYnidfXZDtJNNeSFrt8SYj2rQaqez4sGcj9tIS7Pukd1kgj75LvfdEd/Vxrz
WXBEhtf7qSUSN1vDb948qbm7MQBfZyWiP8vKH08gs6x7p5G/RvONvoMe/tNKhp9cLrn7tL1Rhjje
ptQunM6P0rjId19OOaqhH+f7qsj1nVkYgIGlf7cYmIwogwYEUI6JjmSMKqn6rUr1ClYRHz8Tv2aF
jEa7ads1ixk/auUTIGEoL9sBbRVtl7VzelBF4KJEBOJ2ObbZis+TP9xKo1/unbUcXway7hGUqhXx
CxpTb14OqxDVXrXqXjHflBW29Kq1KzG4WMBxqUZVBdMCqK293KuSExNjiOVtzPamMnfA7S6flDQA
pbsCQHqkil/6E5++76o8b31ki7ogkglwmDx/hhttLM++j4uVqZn+gSXv+qzB6mEzMb8uW0lV6ab5
hmtacaf6S/6yx3KFO6IafWBEj6OwCeBzsQAyBZrTIMVMXOXN9OpmKUvAmadPUzwuusvq0U7vyEvp
O97Q9AhT0mRhG/LcfJy7sQFcaebRsqlWQMjDNHd4TxAbecgvLg+bRw9ud7EsZFuL0jvaRNcPvhe4
B7su3pus0QDpu1okSE+eSMee8cVLH4OYh7sBR/G7T6Db7jEsNEzbQvLZnq/qTHOAG7UNfkYmqiyH
TJvKqLNQSytI6xN/YpYmFEvkjCl50uM6mmRs7/zaJIqbb0jykzc/LsG2Igpwukt4/bACqnuxzG6N
Xs0Uljdq0hfuf7Swuvz3GseZp0ZHEyXxy49gTH4TWRIc49QITnmsEdtiO8wsmfIvWl+ddCmO7gZ4
8OV8zrqGz4qcvJ9egbc74YK7wkMDE/EgkD1ATA3ZOuNlsIzvgWH6oQ4ibGcPMdFOJKU6iwSRvgD8
mZIhGifuHqIElditvcxCJLT1hyDQcQMlTxiaq4AARCJiD+jZg3jazHJHpmM/TQPzsl5kNzOwxVDU
/d1AOD4hYv9HjkgEgEGr3ye10R6aXivDyQZgahZjhM0SQKf0w3CH9be+HY6xk57l6txbTaffBBJs
K5PTuA/SrgqNdPkzHn7rKswI2fv+xBmS70J+YLqD9kv1bSwBk5jNABW3fjJBq4VT19ShqX1Lqjxy
0AHEUKC/62ph/4bOEDYYB4tvpgo68jKe/KmzTNg59htsgPYC5JjdCd7noY1W0UHXtCky16oAYOV8
N1NzBfDNmjJIaxHR4QMy6b6pmGCXcpTntsmvqQuyek3I2zm5PHRzPRxBi/6mTVX1MsR/tkFOILGT
rxrRUdYJ67VBWTVC1Qj/hblg8li9nW6YEIcFn2RtMSkgvABEcvpZZEl3NRZr2o3FyzCOxqvlXUYQ
lJEWixcDXsiuRtlgN/MMIOJpn+uuutrrfKlRZ3la8/I69THqzVBk9mvOj0Gidzym4EkvaXIO2n7v
mY19jusOx3h7ekR9sWPx2bfH1MWDZxyHB6AfO7tbJlDI9sWofS3U07QEaTc8e2tNwnKp1x1Sp91F
ZNO5Qwvld5wHSM0CX9cGHY0iOGa1XQF8BdeFiyvZ/tTDURyRv6wf/Es5YlKcxu7V94A5YyKPpIx7
7AfU2KpUR2V4jgTSC6d1hcdgI7GDUmRlXNiW+9GEahX44O5MDDu0kYcBxaFfskDAD2/b1Ny3Sysv
Q46P6L06beG9FeE/2lYTGRVk6t3xKPXhXDcEukBHMkpdxVDNnxdIqi7KYjMs53U6QvaoYDvbXdj3
aLrO1SovIkjNgzPo97rZtBeA5Ct3WOrjHs7+eCcXQCaDufxkrnKhyazBoxSbuSorg5DZL7m4JuIK
VRLFjbf3ReH/8VTNw0fms4FbvDYNK/OH6XrPIkY6kpzeOYGruvey8fdG8vOghfTQ2C5+dg1WhmTg
0aSFezwG912Rp9jpHUC/ipcqXdt9MQBE7oafpYdmCUBdDxexptmvWurfj118Lldfe47xu4uX9Maw
BjRh+vqAcslHXxVIe8aSHw+fI8TwxzvdFSMpfBLVhqyfZTp+Tzq7x9gndY+5S0KlmYZDPHZVxPvN
b8pyPgYpX0jZoNlils5419Z8WUYhXsqJvL7ZsnWJxTHPysNKQPmErMxtWdYo3ef164S0udis0ld8
o6MiCRoymvmhr+PbrkFVIudm1I3xoYmN99T0CNXI7kZnvxEN6zjuYS46F81EahN/T/tcCEQuur79
Uxh1Hdo9WgXdn4jWZ0haZnPUymIXxMljX1nGKSsvXTI4u64Na08+64V4a209DQNrZuvrl9fUc5ND
Z03Y7SVgU7ugPCMAWOxyP3/vuwD51dxfIk/eNn0R+u7ihiKozNArG/9Qk+65DkAWu0T21wrBu5sV
ORK8ReBh9ULHokkOr8T0s1CMzrtVJzCyCDndCz04TQWaJ7681NryM/CA9TnBhzOVT7ljTWdUJAHh
C9LFTM5ztDjA+Woz8CPC0Mg2Vfz9vRw1m6Jsb7Kp5xmMWs8BL2kzHLR52iEr+Qahewa72t3aix/s
EIrCSjqHnCqm7EYdRuFkN2RHb4qyc6EOuyUw3vHZzyFYEFkKS1cLh777M7OcN2dafu/MnhxYat8C
xr5pYCF6C3FE2/XbHToI32Qu2KZVxQsum851ZroP+67oTk0iy4dyAYeHfuqjQBXQHspiX7Ko25kQ
s/CIyLyda0xgaUs3GgxZ7ltzE+TFRerUlX5yi0t7jNqPld6sQemcY1ZqKJfmxiWbLBiaabXe1Fk+
nSo8AW+BhltHQ4jlbkzLhMUstFbgMe1hnCYTSLU09k2GZnLZJ+k+6e7aAVqPLVySqcvgoJ3Bkrhq
LYQW0MBEa7IIoj7XyZvbQOIdIZwX1wqmaFpF+yrladRc7HerzH/tSdpHnecMmM+mWO4NwICsZXRC
HGP1b2vLzslox/pda8mJBnk/nxvHdhC9YoHf87h8nx2YPim8lndoxT3gZLAP4FT70BiE9c4ENoQ9
VK332R0GFCKF/l6nDnbSxEXeEwRRQh7r0zvxdDZseTu+G0GMEjIoqffAQQrJWf3uPal5RGDr075D
IZvxmMTxJNGsS7qwQkKlKyAg4cU7VczEal4rDRbRnL6vfb7J+gY2mO6kP7T2zCRr25fUZU8cJ/Z4
7fE0u0o+683sd8jOUWKFY++aoIRqWXjOHWttIkrBg7Z22kuf85VNdjS6vEskhnKcLecpbDREYYbE
2qKgqPkAjQL2m0j+IbNtRC6Q8YOua/KQ9IjEjgUpZrRB4PjXz+R0lsOInsgOpJAbtYRIwxEt7/vW
mbxwEbm1zwkBh5YzHs06Dx5RCJ4Oa3Md83Y5DTKLryufBW3hWzCLr0UaiwcCqciNs4lguaHp9ziD
YnBTrQ+uvTBh1x1SsLoEXYeRJYkpdrL6mA0RZIb+YPlOlAxVFsGIz+/daajPwWr4F5yOsCRv1u/1
UGO7Xa/HVk6sKJrgDXDwbuimDOIL93+8gvhdWl/wUVywIf4EaQS0tufu4zxNwrgg0Co7dHAEp4cs
gzIkYkTMDQTRUGm9mtujOykIXLnl0O0GrLQ0bEmYuAXEBwICWJPFTjQEpRfqZU0ikumhz2L3aWoC
gupOeZCD1YRTTVCjDhJ/l9eJG0oyy3uZNu5u8bvxglCHe5cJtEGbfAW3IAmXGTYP1Iol9L1XZ7eV
1QLStW4XrXf2o7NkN3A72iMLf4d3do+NSHsyUMwQmoxvem5VxKGa321vHSKHLONpRIomTTNCyItn
7Ps+ro91IorIzl6la7QPyTKbIRG17zy9yTBPYrlUTjguYxOmMtHu0aUcrrM7a2FFuv4OTVMRYWHI
B9eDS4oTdVUT5sn77oFoN+CGAeBP3WHIVDlNfPQMA6NWPAtCPNp83civ0BsP/CXmay/JNuagEi9J
7FdRWfp3+Joex0QrwtHX720COnvLXZbQ6LVLH9SvQrjebdVrP7uZH2p2DOvObtpqL5f8D2mB3+nw
2MRI/qEeuuy2GKc51LIFsWZMd3vmfVQhmFZ0t7yUuh3vl9iGxjnClB7i+FJNSHcIT/tpz/Z0Y8fA
t+YmjdJhdiIp+J8MDaYAiIxDAbUIjC5zffaXEaNsv25v0Ry76h1bKguoiIUgtokDNWBZVmSidG+6
OcDgHNHo0OhGeYRku09nDcpaK9ZT6RQSaGXz0sv6UdMBvOE3ifKrlB+GKMzI6gybO6zg5gvs+3WY
YcmtydlP2qu7xUQHhKH3uCOygk+MBWndMWqCVFzgKOlkr9bvUlpg5VgW7Lgp8I1ZeCqv8yx27hB8
FHFlh703EutApmkuuptZuvfC6+frDMgQzSJ5KPzkzUOsZj8HZhNluKWsc+KyGR75gsZRHNwEJT7h
FW91Oc+7lpDZHgcyRPZT0IS1liC0Yja31YweloyZokoXDXAPSbiDlo1e1JcZXgBxeiQGV1xynOhc
3XRvWOPfLpnT4+qZPViGoR0bbqQwXh4KABxTmYlHyX42cUg0Wz55EwGvpG8lO1Yd5xDPZGfXWMl8
LBvX2GUAbFCnxF0tu0/E7LC8kbjKgJDcOV7+mAbixnX8bt/jGEfeukT8EzreafX0AMYvIic8w6HS
jHl5QGh7vw5ujZxXhjUx9qKHeNH30vO7ELpycYgDhydJLJI9Kk8fxuam0A5yejZKwkKYz0ClNEWo
B0Ec9RbCX22czbvC7J75qfzN1OA3wp/FQWgYPy/WzivAyCBdaoLW9zoMvjsE7dDRBOYzi7eU+Aw8
10gDGwiove+ikSXFoXWwu2lRggAdXvdPbQGFyyIRGJDz72YQ9MVsoy7JStoejGJ7/vxAZmG6EVnx
qMXtGo26Ed8JaX24Nnn4dWwu2ZCLc7XwuLY14Fw12YzGu/HYZUI9vRlxYDdWwuFta6CIVMdQ51AA
tXJ56TG5QR+9wOIoacPYdfSjjkr/ZWyd7vPgrKAgkHQdd2gIPMZBvh7gaOINnUNIHVa03sO5zAAC
BO3ZyKbhMk9ivKizr0Pi2sOlzIBOwalhpkYZ9gK+/bhUhX/kx0UzstCbi0u869Cv9XXB++6CJNKK
IC+btgBeUqSu5vckA4ZiPrYkGJGhuSF64YeE+q/CCLpL3lZvnV8SQKnsqTutackWOYDV7BcLLn3D
cpmsAWtPT6Zh7RplGToO6ixmZZ9HDf0vLN/nZa0uzCIVm6A53jtD/eamoAL6Mam5PqEW6dwkpV1H
Wlqn7KX8+KIOLF9Zh6b51SHsfog1vbusQ4de1uQcOx6Hlw4PA7QWWJaGbVe/ZHn/u+yr4fO7Umfq
a0pXByvQJV7xygEefoyR9WdHyz5DnflbcWbHwe+965pq5k1zcOd4urjJK6Smhgfd3sD5lt0FWdnA
y9A9Tiojknqbn/t+JeG+7owpfzS0INtXMx+M5JuDDCVKEKzgpYzjiIfU9gZa5PPlNdd4XOAoF6X5
EqPjrcfxcS3a0yTbzeoo9kM0j6ceXqLGYg0Y7Gxd1DtAzIO8sLe+krZrLkwMm+TydiqNtGH7G1th
2gOiRCoE+vdLXQVsrSabeI30jQtAB/Mi4JhHjQePrf3hr8UP4i4+32yMhtxoOj67Y8rVJnYnUoGi
Mr9VY871pdsOqqgONmIe/M3/f80x6IB/9J68QB6WSTz7IKGNZora0f1gczJgR4Eq3N7VbARGqvw0
4jBAUocOSdNfVtSHw9ZZwi7owGcKrwVyx2EE8XdY/hBYLJMBnA2tv40LzKkKrcTd9H5o0HMd0vGx
ipvbnOfABdPIIiqa8jfk5BIC5dIPsaHQLqt5L7FKJRyu+Xsv7/AvcAXphCRbnzA7QF+VFPTBmJJH
j6xYXD6n3vjaodV5HLcwge445WVOkInsOvNmMXB6P0JE8J6Hjns4GH3wkmX9EigaJG68VQKRcpzO
Wu3m3Dq4xYgFQTbH0ySrJuKMAeIN7VhcYsRwT0mvsayCjHXDV3NGC0ZzwpWsc6jNgLR8ywzzILGf
UTyqmia/BPX6Bz82du2AVs/2hJS5b2b9LiVFZk59cJ3Eah0JKjewxqKMLcTO6WR9r5eQGke2UZEo
miwciqS+dzIyzghZ4WFbHSHarziGAEIba/wPrRmjNyzfTX/N30H9dzdxhW9OjLbGTmpre5sjnGEZ
tfbW8Jg9eHPnn4se7kagsVNenbX/fc7F0Vv74whY5tnzRH3kFqhOMXH0t7qKUUzItN+GzSLE9o0R
xKgorprOvkcG474pUvFb0qSvRJKi2pvtjxH3FARRvZ+lIJ7GvGBWmntfxCxfqiRrw05fTq0t3R9E
5n1iATyjPL0fTgRLnkgNwnEZWohWREt2dSLzs4kB684r7fWEiul6XEkd7EBpWrtV6+We5eOubqbs
qLdbvAO7E1kRae3F4F4B+mMDIsanCj6JldXpR6w1Lkxwkgnmc97o9UZewf7DctcnOekfvTTeq6lv
MeuEMEm2nzwM1uWZnwXoAE3VDgvC/FFkeQm5NV94SO37pSxu2rLBE2SL3i1AfSera0/B2Gmv+pLt
RWARUm2FtYuHYo/rTPIKUvCH6P31zu5M7cXSHQ03acyJ/KEE2ejU6aHoZv+jI37dBf+PsfNakhRZ
wvQTYYYWt6kzS6vumb7BWsygtebp98OZc2irnbO2N2FEEFBZiCDC/Rcu2PrGn+4IfAZ4QCGn1JNB
vmBQe3AxNv3eeIOxdxJHe2IFYFzrMmrODdyzt8hsYb2TCf+rxk3P8uJf9cQDQ4jFePGKtFysuM2L
Z/Thi1H5hDaUMP+Zln8hKxCRI43K3Vzb3htoY/8URA6E4WrOmVAn8xMhhl+T3l7nKWzfhqZ1XzqE
LaIcPPPU81nAGJPhSPLfKT/2JjnvhFxautvq627pKY1Sl0K6b0dvbf96Ctltz76M84iVKdeAyCfs
j4ivyrpZDBqT6KUuW/K96SOVTlL/bXPbv3WXNik+tcl5pG3S2vxgqOW4Y22Xov2W5yUf1WVTdZjC
EE79T6vRm0wIlv2pAmT3qC/7pb4eupbhRBpQsZRTkITVTYpy+cwOZoH4mNTNZvpPHTNHZpF9fF9M
evBqaSqvg5sZe0BEwau0lRn69E1sDmdpk0KFm65Gg3+/NmV28hwwjG0HtYPnXU3Mbdc22ZE3c01+
Z9E6Xk6+tsUKvkJar163Nlace0uzjafCTLVj5JbB2Spx3iyUynpUS1N99DMv4tM3tt9rV/uSAUR+
01VlvM1+mB3tPLRfimlm+RRMO/Tqij8jEBfn2CiTC4kRWMuwEwd8CDTd6w99nRJL8fMHu+ibe1yu
zi7f2LvaHpkizUl6hTl2Rjo8vMuRbD0j7vKR16nzCP1QPSosuxhWAvthaMeYGb76kIztDTGU7M4b
mHtWLG4uoKhmbBcwBpmUDP24Yv4eOshOcqG9NwL6D3lbq3+it5YfwsHOj+qs4TsTdiwxO2Qai2Tc
N6gbns26INOjIsik6RDlmHofkr5XPypnADDaJgubgkhSmlng4c3A+CMufxlN17BSBtDYBdaXeTDL
QwZ37jWNECkox+IHsfzpTprqQO8ePawcpSYFROHg1ED9Pkh/aWs7/cOz+vpean1UzGSYxoe2nTxw
am14KLJkeM1DP4cGGw1HJRiGV2mLCia7gKMepeZ1Fb6gVfYXMjT/dJhHpKqJSoJBWc4hRab/HQ1W
+CKn8co5uqo+yIitQ9/hfmwqdXqVtor39r5V/EevIYc/FQf0EoNnbc7UVwW7jZPjBkt4gmFb2nBj
eslyMqjSZBX9jPFS8VPGdWmKhnnaq6Wmn6UaT03xikfPP2fIk5OiA1QSzKuAXIGDPsdl7FzihvEV
yZb/gG7XLs3M/Fzzv27tn/sR4sdgUzX0k5xv69hr0dtINo6VTTbsUXAqHpAMNK/GuOjnVNG4kzYp
+kItHtqlCGIFOKc+zadPO7bOWjI7GNSoz1uTbE2pXzxsbW6c/aV6NbOfOvJ2bt3ED4VOyjgco3+2
tjZbaQER1N5NeihkmNZueVClF0UHDNPqqI7HpYk3uJq1HwGBoKPPnOEkVS3E6o01Cbxrx2o+Qt9f
QD5LrHDpHA1hdolDTJOkOoRdeR0jcCZINbH2Cu0Pw0vBtxUmEealapJUv+gNyP126OyPMa+HS4hV
2EH24paXXNq6nA6BCVe+b23n5tdMSuyE6JyqaCEiaan97vQ5SzAv/CI1K9OStyVPILXI9e13w7RQ
SWqzF2kquoDZRFbO91IFMWXuk9H6s0Ln4aCPGBNZUY91SxcpR8vz3HeNqdFFzZnUSbVA6gX9NSY5
0tlguHiGwXAnO30QHe9fdR7rfj9MBu9VWT6ry0mTlulu63n5vXSscPvZ+1Pn8WLZ6U7aBr48xxD3
wJPH+t6Lyh4SDZ+4UT5s8m1ydccn3Lksr9oeusjesPX54qTNKXT6FOxnEJ1z1ELeg+GlLOvs5ClV
ckqHRfdysN8IElgkf7XuWIDK+lCSnuhUqn7tgoSv+5RnH5Y2TszzGeU8x06ZixvO3RxBd0ZHNP3o
FWxaO8//ghw0jtQj4s9eZ56lVpVD/e4YV0bH6GjP1dkBFYQtk+5B30qQos798KMZiWSlFSkpaDT6
RcO9E4OTgayBVTr7HqTLMUrN7kQYa4mNuUzn0QzsjHxv6llw8fQD4qPus73Yo0uhpxfDVJ6MvP7a
6QrO9Jg1PPGjkeEoRuLVKWsXxYAWGZM83gd2CdVQR0MQ1azie5v3z75fqe9xgNIkiJtdbXr+G34V
BNmZq6tKxfWZNNBFSyFb4TLHsAvzIciDdG3SRj+6KUb/Gjfpz9J2jUuDq/NjaKEPNzHFvcuq7A/m
3s1P1wwf+zHT/sJ1+pR4jcVi6amZ5h0T8pwcdtsCl7AS3OxQnwoW/DW+PrsAq+gPM26uEUDen1qG
MJzynOLq/arbxR3KvPmp0IjT5kqcH90hLkl6R1+Z9OFQjGvRPmy9EH36pH02scsjEGBHP+vwuxrM
9tlrtAWdn7v46REjzOOwOCEVTtBWBRmLS+PLHA/5+9DFC7swDW9STSv0RgFN3MO8t5/9biIP1Q0V
XA1jfI5qc+GXxc0JVHB8aSo0Qiwlvxh9golDatcXgn710Vxo5azMjVem/vz5mRwkCYoDIKhjrJDo
J6mV7mK9jQje2DtTfxmU9jWYGYEMhtpT4OsFNkk5qC8cJT90p0WzNstfLFZrH/3sai9to59kH9Kn
3l3nAa4e7V8dg/OHGToefi/I82OR8dFbxvQ242Eo+0aE4Ig1q3upqegtvlY9kfvluJ5k8Wuu50ep
oQdcvjZecsLgxfpoi0p5Ib5/ln2dZ6kvjl9f1lppVi/tMF9NNVGRtdAvSZXOj9lStOpwN8etTriG
Wtk1GA25io2WkW4/jrrmsOadsh0RHTQDpBE/YvsxtvjGTFN2l+mYc6qDxl5/auejGUU9grVLXXZJ
QQLTbIr+USrrqbKqwbKuKQijZkN4GXoceBmMC+SqrTqEMIRymFSL5Q+QBLA5eoE9k7UATkR1bHV6
z646X3FIe1+rskery/4WWcljlvZ/mEVcXDMiXo99X/1ToIDpHMvErvafdgyqNz7o/JStb2s4moHd
llbtAJAjLbKcJWoJBo16jGCA6QdPRuKOp7CHTKmlavDEmwRJwO7n6T4CXiVt0s+dyuBJqm5lPsO4
I8qwHL+1z1WDfFFtK+gyBjVTOV87hJMfwjilyOM2B2AMxXJIS5LIS1tkMnoiBBQA57Db98zKP0q/
Ch+l5nmTv0Arcxa77BzaWDkrgx2zkM67d9XO9Qcb3w8QIy2gF3pglAnI03yTSliTY0Kvfr6XqtYC
5YCMl2L8S9dyyuOrP3ggh5cqMp7Z0zxE6x+WJtua9lGdBvgG08HKBkKsA5ooUo0GrMJtcwlEL3tD
2ypvcDFsDHipprpjPddQcKUmv68N9EtqZ/Wz/PZswXmNVqzg30v/agEWTTrmrlItQ3Xm0cwXO1/2
YuCFDFKMENRSk7NFfv+cloR4SSyTWrO0XN0rVVPfbJIFBJKnirHaxB9NtckMBbaWfjgjY3QcBM53
AMR3NVshDJNnXL7nv4lbfJmIhP5ZYnC2JykfvuXouu1apoa7nvXKIwiO9FIWtn9rjTm8830lupCH
zC8FIp5PehZ/SZFn+9VOzqs5heMXxy1/5Vlh7wozGW9aGdlPeD0xMA159OtKIr4hgs/CQAvc+DEd
8xgkThDckSI9x+P8bs+5sUOOE/hGmdoP7dwV8y6rNB5v3tQ+zZ6kUDBdfCIaikS2/91B4XHfJzDQ
3aEinxZUPYAroOdw6FQ0NjtYLF473gGWn691U/0om1S5Wlo2vVtdxWM3Pmt+rX+x5/BnPrt7EvQo
d5f+KbTDv6ouS54ifBOPWuooJ2j66pfSijUmre1Jc3X7I7TPpMTSr8Y8DydDieKjq6R3geL9ZLqu
3jAr/cuMih/dGJqkdyrnooEYJcvmHuMSobGxjlMUmCA/eKGRfBtIEmFc6QJFqkhWOrzYSTV6Bz0k
vVQBBHgtijMR+ZiUHw6fbR5j/oI6MVkC7Ws1B97F8sh8AnxPj1WIPKbpAFYawMI3Te/fW99cWN+P
Q669GnjhQUSvMKXOsTMsiIhZyF0SeBmJ96rMzWvHeBrHbzqOJ8ZL0druZco65A9HAMr1njijctEU
8mpwmqoT3HkdeRDfuP0E6qE+pkTADugr2YfczncGapVXPo9IbNrBn1Xm1m+zzkebJv3JIXEPuNsJ
iZhSKOYY3o9e/HPKlehhHNDOnefy7xkaTNnq3regC5q91YftC8lb7WxVVngLrJyofFS6hyBXjS8g
P38MVlz+baKCSS7or6jrKsjfIcH6okQcYmi7nYpI3TX3g+FVLbTouQKlIjUpKguPXYjzBMeWHlL4
pQ7SZfQWn9ThFRkVDdhffAEbcYzxYnjqNVN9m0itHj2dXLdULYQUH7MYLfhlZw+68G0wIGOPdn8v
TQbsg7MT2dWhcRPtzeuNFpQnAKKlJk2aYSH41qbJTQ5Yvj5Xgy8zc5fosvhwofZZdm+TD6TVjMoX
qeFJFRxT18dCZ9k5srIhX93irE7N07XuLVJSEAIOkvTSpuMRcu293IZFQxcpmJSceDWyZzkgcJXp
mFSJChqBHsyq8ZTVyT4sZ1OWYhwI/CmQBq7Sg1D3cPMLVKC2U+J5fUN8NVl/cxYNxT7yprcpJtwx
WZr+1vgO2nJ1eEuzkC9d0cZ/262NrjRzp1cntF/T4VfpzcY7Mc39ZOA8yHfCeC/H8meYIDQh+wjR
qnvEKb0LiFHz3dZa8Fy9Nxylb27owa3CpmYveweVTI/aRNbZN5/53peAYeopu3khMwioaNGrFIij
FMcq8Ytj8t82fYqyXVB5iHfbevQ6BSMoL99D+9s8p2FkvLlFZ7wls8KgD6blKtVY8bqrNgMPkS7a
YBtvfMAmJ4vW/nlDGnlEpfViL4dXQX0C7u4jiA63rVI651WKJG4Y7ZphvDpB7Ly2aKM/jrECzVwH
gFaYAexoHGnwXuMIIoLhC1pyrGn8Nt+D+m2OXKDxCLD5n/PV3d9FpvhHmP0Ao7BNeYVLp58UrenW
qrS1Zn2oNb5nUlODpjjPFQC7tar7HDVnZx/gxpM04fxNOq+LVWw9quBN2qbZv2k5L4bU6lbpL61V
F/Tgj0rR29NTCTjkYW2CBYmj1YATtpNHz47La96inWVPurkjt0um2BiCVyk8NTyrhTE/Sm30MQuO
avdc6GmU7OdmiQLXlbOTvUXEVz61dEJnTRKftjbDS/7yVJWPXl82L1oEt+wvpztZY6O+SsFzhIJH
T7Z6a/PN4aPGTvQeRR/1tQ/8+L7W7D+2DgnrFJQ3mua8tbnYlbXjetKmHxCsQEZob432dI9t+HM7
etkj38DskRT6rYcEcZOajZk2XoDLDi8NX7XWbK+/tclhVlP8qFs/OGhllQHyyZ0XKdyaKKEDIQCG
Om2lqgDSJRdTD4cEjupbHfvlm5+UhNe8ODpLWxblxCpjIOZhXpT7qfLVHc++f5XOpuF+CwpUig0T
+E+pYoeVMswegy6q3+q5fG0JFD6g94rveILIrRkuLrPQQfF6GO6czuy5AOwMgU8dSKSClNLs+k2d
6vipid2r7JQmfMY0gveNd9WmoXyczPHOrkM8eefB+GjMobx5Y92BCpqC7KEOymNeHhV1KA9N49QH
DVddgEf4HZuL32+/uPrGvZ8s9mNHfNy+NoZfwIfv7/2yf7D6AMX2kJwUvIQffhefrBDBg8RipVMw
A/BKrbqMkf1rdnMQbPVV7QOYE0oIplvt9UPLHGTfMPvIPfyF9Gw3gxLej5ECkdTnay7ZPvAxsOtN
MOiqMtxATHxotROdAz4IBLhVIOmAlPtev1NntOZaTTFILsBOcpVzOupfWHcx2IBeOJSG+ph16XVS
HOW+6krosf3gXrMeApyBLWQzxCz/XNbJoD2zPnTf5szSbhMZbeIdLcFEo9hl+dTCmdqpo9GhSUO0
HjpRc/DKPtm1M99IFsMPav+ihY33vIjwTZAY7Kky4T0Gxr3ZYNuqYIyyK6Iv8zy/kxE6RK1WngqM
Gu/6DDcYAgFsbsU0oABvG9UdomVfQViMuNC1/al0Qn8HUsN/7PNfnCa8Ibdi7NB9HvaOibv8VCja
fcZcNbNG9cVIOfNQZfOdheAsHr36MVOwXEx0OHmYGDfaUN/qzq+PqukOh8ZxgvvUreeD2upfgxH/
ABBT3TGYoWioc/liAf94qXTzQ4mj6pKh1niPTCK4Er4px7Rx2vuyKIiS6AP8rdnfB9XU3wMkuHQ1
goxtnezzujx72ehdc2OqDinzBpZWZrgzcNPa1313saoFERh02tEc7OQEQPgHUk3fGeWyi0mWfM/V
6vfA4bo96mxE8Hhu7EYBrpe07Z1GiU4CcC20JFixdwZfe8OGbaP+qBJ9gldn1ncDQIOrsgQ8jOZF
ZtTaMq1misJj1JEHSUOEWfIEyYhoaNUPPfve28pjmsLzRRxln8YvoJf/nl2jupF/U/kSJjWaa+pt
Kirt1YThYfLYk+616yEBf+NUeyMPo/sur4JbMDLDyDTe3ynElyftSuT2huXpLTNCVk6PJoUTfUz4
AxyNhBiqXdX1ObSnH66puvejm7R7QoFtSCh0BTvgrUZuyXauQR/iCBFAptFyTMuKeomUfIUIkO+H
OPrVZOWNMLJ54VveJyBWkLeqT1zQv+sUi5iRMDzZB0w52sp6JjCi72LQZQc/bt5wl4dj5ja4v6lG
cQ1rxsFYMffz0Df7siMmUOfPaJqq930UafftUjgmhpUOJEzcT0M98I9mB1Iv1HRWKIrTMfZazTFI
EncPKOsUFcEvhcwDSgwRikKEMn721lB+aZE156N96XJs7BwXTpMekANRR+ipHtPjh6AByDO/sCJp
9+Q9q9J8rMc02+EG8JHGasifd6wFQn2YIBc/jR4B9lrvJrLCwSvCKnw+2wqEkq924PDN+H4EebnD
NotZBYvCLlHh8Jgtwes5DU62t6jPVv2vwPUzBMoM4I2ungJiMHOAh/45nLFq1CHM7zoNKlP71wBp
MAL2e2w84Hy17RB1dnZm3qp7hKaLo1p0IJQ7BQMWTVWQj0QvJgh8Egul+zZV0+sY2s09ocZsP3cT
omhZ+wR7+ZVIc7Oz0JO/epMOClT3ratjuzfF772bgqftzVpwOlXcfW9c776MGGbNRmEYS6vqMqOw
hIXqtwEg6rnqum94Hxhwgu3gqJTJ9DDgVXTvEDwuFgJxkOpvqePegX+YmGWPPldw+Dayaie6EQBf
iuOjbnQ4mReQKLK4IlDRBiZZt9K6VG5V7KzExnp6cgtAcZ4F6IaPwQky883JSUrpBZpbSMe+lVbn
EuUptEMSx+dyas1zX1feH6n3DpepU1v/52zXBzjvfEu9BSKj/IyMfp9jV33TxwB/xEptDqzUvUsP
8OxsgQMFd0JKSvFZvHUQ7h2rIOihmgdmgA/eaA3P6YBGkUMNMZnk2JrBe54p9t1WVEPhrFWbmf/V
rqGIYfP1aPnMHb3BAsfoZgA9K887+YHv7UMP9TWNoW/PknmnqwGvom8ad3MdkzZl9vErzfVjHiTT
TZ2Rb0Io6kWLg7+sxSEKqs59nj/Lw8jqjA/xUiziOWY+aveqWbcvQ99Oj228jNzUvDJoX+qIqW5V
p+cycNRwnzrcRjBhV6Vl/dH1KTMPK/qSpDo6h2bxbBmjfRrziPX3UuCBPHsdPLRWi49N95I6TXIL
WR7cUt+JDkYBAQA2dnRn2eaLHhiwN7yRJwq7xwHEFfG9+Dgo9cuMQSWBPRZn3SJwpmUXwYDZS0Ya
qjCwRNNavK5AYP63UDryRT3apoWHXYYRIqnllyA1xsxrCbPg1+Age74kApRZP+o+tq4YbsGRwAzU
g2Md9KCxpmCYWHH6HEto5B5B6SsPanHXmNOzGs4j1A7fPoyo0uynpYpMwbTvTW6WmboAzZwwhVfS
IT05a6CLPLO4A5FxGSYYKcCVHjuze1Fa/J9yM04OOiaa814wc+FC4LfAnx2dYcrhFMzu45hqGlPB
LnvySM3d4qb6MgM3+sBrA7Rh8T0covRDzXGJ8dpfbuHzcEuUwFlCBfWss9JJeaAcz9UepJj4hAGw
8pSDL73RAMderZRSAezpgxSY6ty8yWlwrXyP6iC/ZnHJkD12zqG2YuAhpBQAwRXzvkAxLXIKm/fC
3psMeQ+DBqW3BiiA/9pwShr+HpIj/kNMgPWSzOGXECk4xEdPE9Z0B8cZIbgveCMA2odE4+6i/5sq
+7Sv/2Zd0961Q3aux5rPJKjAxEn8s5pAEmrhcdb11Qn/LPLS+IqEPIqc46ueBNYlHZTXmSDAQm9V
z5W5GA/E39TOuMTeGJKtP3jx7F3DyHqMSaXtUx350lbNEf4zQIzbd66pT/daGr+PKqvUsAqQUQyh
DC8mTZWPrk3S8PeAAn1ZFSCCrO5ONglvsFylvQpHpNPf3eBob8B2XaSxlYmFgMk4rS24+jztm0OR
2t4zLADnSZ3eZxB8zwZgBDsPmlMVJ19LJgbIV0ZAK0uSqVKdUz1jzldmADQV5Zx0bsj8yUiBv1iH
POiMfVUW/QV2RPHemXVzGWGL7KWqJ04D3ri28AtVmgemy/w/bWcf9DL4NdnKdC7idL5D+OO5nwF7
m66dPAVIuTwFjVaTGUYK0+md9GjVdnUuoYEbAewMJUFiLuPnLUwNd0Aq2AlJMhbBzpnH7Mgq+skg
zsEofsiypy4ELIan1TumZe01WzAz5YKrC0FYXE3nKVpwo7UxqVeAEeGCJJVi0qMvimL4x/i/TdIu
3bPltatvZcB19VrodLusSCkF6NnoIKe1ugoO/mlSDSaG4XvcgBTw38YmSE8BdF67NeAWDeMbQuWo
G+J5t+pqCEZIcEOZyYLBjR2UvBfBDdnR+SkkyfHH5DbBDVyWNR+ZrPJLZFPeaKuCS3aRzWQmggQL
i39vqAvQvm6royBUKudpgRQylwU41AO3Dhq8HvxdomhLHIHWACzWkazKn46SHxI1wCH3l9kPoJiX
C9csZ5StDZ9oa4k6HwWqKI3jnE3ZRXpGTsuVQRYx+Of4djmJ9NJCddrZTpYe5FcmaE2TgEX4bHH1
OweNehaFEcfbQ3IfrmA4f3bL/RvNyLnkqFFLDliKRK6/bMYskUlpYXwn1SyrzmGp6PjPLL8pB/cZ
4J1xkT8pPwPn5TCqBsRJ+uroleUvOS4dAzjmy21c77A0Cl4q98m6WAtpdGsbS707I7WCJxOgjxX7
K08DtFsy1OOUjkdVr78LHliKARh1V8OvI56K5EhWDTZmRJWTMsa7zVGS3ivOK1SDbz3MxaPXhNxR
GwnRU5s0b3Lv7cR9Goj7nObaYFi3hgi9PabupLeKW+qw/GtDNNu2mwZ2WAdC3QQHuV1yN2SrxOMz
2cmmPAVWqPvklbudV/T5DV9HD/SZbC4FRASeDeVc4fXO2DIkM0AEYM5YDWME+tumHO3gSAES2TXy
27o5pz1oKDu6yN8bm4YYdXOI2+TrPOo3uXLrVYJauiusdDrItZarkrQF6/9WQ3xlwQDIPZEjZEva
1sdB6lIYKY4hTRcC0UT0cehe5cavj6Zcmu1pkD01kc9dBYb9IJdCfqTe11yfNij0PRF0ZrlW9aNd
bEOQu1yvr5k7/QzwyjhlzAZ46t60Km9h2oanfIbo3OrTq74MHfLZzmLbOc/BDBIY172dCp0TJdwG
PSEryYv/6w//9htkE9sryO56qK8917uHmgwOpb2hH2QIkO97h9z4xQaQNb6mcHnXi7vCKX57a34D
VXy+ggZpvCKCNTk3JyPMtfkYu+E3pcvU43aFGQRvuuNC6d4GF7V/zjCxPMlv6f3qKbVn9YRGYz/v
myy8bwddAeaxjEPLay1Hytb/bPO6ckY4IEwO8iT0cXpiCsPSZXkQ9BFpJxOO9fb4LB3saqaDqe8H
JNgu8gSPnTVcptxiWVIdc2fA+MhdwJX/8+/aRXr1Q7DCXm4AV1gAKduzN8cPrr4AGI3Crhd5G4a3
ZViWJ0mqW1tB9GcZkSx9do6+Uw1gVtJnJ1AYI6W/FNvb+tsjum7K/rnyhovXmHt5EtZDsBU4K1/a
hgSBjIUs2JszCt3X7Q3fnmVpk2qwPIVq358aQHrn0IlOss+Uh116bMd/fgSlLndNttZjpL5uftov
1U9t62NbVrb9z9CDrRwJ/tS8BnDldinwmCIF5NbbIJyXD4fuQTQNdBaqk37Ch4I8PfMCueODrWMM
6jzlc/viMDdgfXivE7GY1QKP7eQlB5Qy1N2dtWBV57F8yQe3O5nmzFSi0dWDGhTEbnoEZlB4zE7C
O5jyxS7SnIf6EETlk4N58Xbj5a9KdX2dtro0bo/Jp0OKIW0vPfaD8jBKUS/DtWzpCfQlM4bzJFdf
TlKAZ5zArPDY9T60+r28JbDaaZXN31oH1/gjtxBRknXLhGvwEVLdn7ZwKUIuWBcr6ZU4ONSQeME3
jIn+EfXA3ZExOco1lkJue7xMTxDKZY08pT/ySb95sZGd1Hm8S8wSgTKvu8ggozFqt3B2S9RzD2ER
rF8Ao/0FKT+7ygnlzssWI327sGHsaPg1D94z9nLuiln2E/vNx/PslMsTsQ0GqqY6V47bfp/ejtqh
nyDeb1exzBxG0mT5zGRuZh18C7qQkErgBfwBLtlgJu4hPypdyK1BOTHQRRk167jqmMlkC7xudZ5c
5zoBzCGfe4YeiUZxZO8zHMPW2dW6ioq0oCDnpmvrIAyX+rE2EuMk55ff5dvReG31p9nI25NqGi9y
V7dbK1t51/2MjSnajUWB0j8U8n8WaNvAoci3X+rrxI7laYkjDcsHMP5HLbNz2PltPjwgyG5egKZV
N2HtDFFX3XgW/i7DLFvvr9yJbYzZbgwf6L9S6Jnm5NUHC4I0shiOgcNJwUvgMoIfUAg8llwyuTPy
WAcqsUcLeLBf4Bvy38FcOmwj+nYn1wd6Ge+3i7DtlS3p8v8+FXO1EfbSwzbUy4+R6joX3+qytTbO
EbYfTGgRZpCJrtLZFxWPRekif3adcskmDpu8ausmee1/YPXrh1J+52+zjPXYMnf3wALuSQhij8GH
XuavJEcIXctrMhfIweyDyfyG1grx5LBPLkUThupRuq+b/vIFjQCDdEG6zuPkSZUZ3VZsbdOckXLQ
UIrUgIktkzD5d7ZiRUlK/be57Prry3mEifMwFui69Ww3wNNPNlmqeY9eb0ES6ocrP8Ssb7qrq1eZ
lsmkTrakWE+9TAulSiIIzesAAsjWWbpsVdnaiu02bm3b3/h0bJR/dAh1MIYxZsrA2QEEyC9SlzeP
K56wjF/2rz9+LrViFymD+ts0Um7h+uTN3wOI9ld5XCNddQBNL/cg7DokN+RJ+fdNOXodqgDlNBe3
TA+fqSABTJFtCfeJEyIED9m77djWgLJDiq2fVAf/56DV+XX99cuTvJI9tndmnc+sD7O0enrekT/5
73snW2sv2fxcl4PWs/7W6/Mf+HyUopHYaO13bUZqVsaVbfYgx/5b29ZF9q7zbNncCrkfW1W25Lj/
edbfljPSWzp++lP/1vbprJ/+UrAM+BjN1V0Io295xfFwJldRzetaVV54KQilQM6ERsTifQmzbcXW
Nmd4gkK/o0/VGmyunWS4lZNvXX/bI5u+GYAQIgW/PtHyssh7sr0s20v1P9u2w+S9k37/1vb/eyp/
zhdyfxGD9hsPLg5tTGuXubB8uLZiXclu9d9iFf/W/VPbup5YTrv+BTnPpz7rXxgS715Thr/Vzgv3
MjTIGlS2tm+0jCFbVba2CdnW+VPbp6r083sEA/qfWo0kQlLYEPl4Ocm9M72VR3jdlFapz4SyWVZn
VXbSveJtG94BU0Eb3+rKvNDIpS4jP3OhgIiSlVnuGjryA6ud9zI8EP1HkrVBGfgfuto6aNgqMQQZ
XYpyhoSJ+Nvh34bb7VFwZNG/9dkeg63t0+MiVdk7Bk1KyMKF6TWos3noHD2d97L+TQAYEC5Kxveg
HaLT+sbLRdmKdVjd6nK5/mdVdmyvrlQDAin/DN9S/3QGaZuzBOyElvAabYP9OrFe98v92Y5s8Cph
8ZZdLQIjxhIh+W3luHWTY6WQicFWla1P/WQQ3dp++8dlz6dDBq9SjrPxACrwuYZKgWuA9CBSbmgg
OZYPV4kjXvsmQ5efJVl2kStTJn2eXWbV2TWZY13kZd/u6Pru/xbM/G2qsHWVLbm9UdET0Vs7rUGu
3EH0xIgjZFJ0tLKH2StJx6Dmok2P8oqucUp5AsZZj5s/5EX+J6pVq8ER62xSJw3JwTzPrgkSwbDE
Ia1JUTdkK3db3bcCBf2z0NqVi+6wM1sYkDEgb5EPS9eCs6n7d8LZtkgARCraNXJV5b7UGVQmvSre
yxieifDJ9eUGzy2iO+0az/x0+eWi/naL1qXretVlzSKb62sekZycPXM6ylWWP7sV8gO2qlzYT23r
qk72fCZzbj1l9/Yv6WGo722s9XbYGGIVF+T+l66Ix7OBEOBRhzFLFeoZAqTFFZ9J9lo6uTPDQaZn
2et5wDz1JMG7qQ7eIi07a8s51KTOHsqgbnfSa+6y8aLMpXlQ+wyQ3jAUuybiVZfCy1xzb3sAPDUw
Rfdp4p7UKLTyI5JBGC6zsj8SlQQ1PDnXRg+aJzhZ5JoRjYV4njm4F8XqfeqP7wui/TWAlPIK/6Y+
oBo3ospBVdoyBI+yhPREPaICEdtV+hp7DsqCZvcwxWghOMAWTjq5/bNn+fNzWjU/4TteelMrv4y5
iatW6n/LS6bkNT7wNz9QQYpnzXvvzdZ3j2g9mV0/IOGgtajjDMMuaOr6az2D6WVJXn7oamrvUdQB
XhUh26UWiy2ASSh5zq0K/SZVPVRIBKMMVYLjxoixehyXPYSSMBMYcBQIE+3cFHb5OE9J9ShbUmRF
4aB7lucICxOEt4o4OJQV8kP+NPxpkjw7t+oi5ZeplYEdCUochyUAvHN9Vm5xEaN6rUL4NHyMRFUU
DA9tVoAJ8tqB9XBTuDeQGqTXPILtLapfUz9Fz/+HsfNaclXZsugXEYE3rwh5U1L5qhdiW7z3fH0P
ss652ndHd0S/EJCZIBWFIFlrzTGHZYHQJbr6cvIJVlPai6Yyw6Qb7iJUrgLwmWaQrbGCawMN+yqT
Cb2mkqKspnEMeIOgIzYdSqtSk3OZYymKh6w7DUN3UZLOeZiXRZ1RtmdybaGuZsS9I1SzdKWUFq5o
A9kZfcJsbhxVuDD+rymJ5svXFtUckH8trrn7/lVkOA9QZqJVFbYu3FNtbSmG7k1Tk8N4o5i+0BT9
YFqUOlPWqniqqSatixU8GAwcwEsnLE8VUrtTsyzum1yf26QghjqANjLRppXqIZ/1VFspuqYcxKKY
gn8bi76SVpODyt0JU4LNQA2ee5+CUdsc+49kyN81UunUhSP357elo2emMpFqhaKCEtPPv0h3voV5
on5MTUK1AkCc52DMKLuGg/UwK+SSjSkxjpWd9we1j9tdmsbFhX+BguS/lR+bUeLiylL9LGv9cw01
6GxHycNgVg3SV6l+jHsSRxawx7XYFB2kQl/Ar+frenR7jDvcaRkeKymmfDG1XMt+ZLBpsiRkt9wz
vD92NvJPK531ozhU3ejKxXLCHeIwnDozsGgbHjiVd/8GbZD8DsM5+Tpurc3tQ9O161wGa7PysVju
g+wJo8KZoH3R8K5s6keEFs0j2vP+Quh4L7Yw2m0fMa1DDJWNwJqWEaLN0sq/d0rsZ9mGx4VrIIXa
yH6IWCyrEgq6E/y0/lQPhJXLFNqJ6LAgWezBYCZUs3EqVF1qt8A2lZXYFKcnS+XlUWVRE7acH3Mc
KXSplolevDXH319/Tprk/tYsajRny/mDOk1FXjY5+NNzzYyDDjlFrIpFFcwo3O/b4mobWxCSfzSK
btHTIe7whgcKZ6jACwaXui4sFcqKm5Jav9d1EO56cwhgvIfVZ1luRH88hPUmVaE2VbNkEbCWbNzC
iQfumyAKTt2yGBK4J7bmb//o6PsUO5nXwDfjNRKG+FiOGR6Gy0KsiTadt+wCUQBEtViJGvwG/4+B
Ypev0fe9uxFzwP/PLqk9UF8hK9u/D9N2BZDb23gpZaKBq7++nRgtPmQqSrU5pe2ioyDtqBstCliI
lOdoWeQAJs5ic/J9iIWRPyBel2OC60t3KUMud++DxBoOekcefB15ZHaObaIqYVk5eGJMknSwXg1K
8SFLid6/dhWb4oNbqKM7CxD4167i0/7YI1P1dVdSoPF3x/KtpjJG7HibC/M9xZ6UyqXZTo/tVKVH
e4woOFEgb3YZeUaZbMU6KULlSS7D4WSr9fc8VOSnwSzkJzWsLx032Au5aZQuQAd5+vUa/C+rbtWj
SWnJq51xKJI55TmFZvAaVdIbeuTgQXTqZXD2i9i8ij4qhdcpgrrHfBk51q/JoOjPih8VL0qyF0N4
5mRPctMgv7yEdTqd+kBJz+OyAO6nDq6e1Kyazexyz6Yab9kUYxCaksjx7V9yMuBeahO7RLmUvmZO
DUdb0dqV2NT6ZthpuKZ6pW5AxHdNo+sfMb0CXWSM6jpCUPna9NgiyOj1tou+8pVSsNIzM1/fjVhm
XktzfKaEpvswym+z3dhvhmS3h6yMQCeZavfRzBRSyJaRX4HowNIN+9+BZbYflGyp3hzjIm42/rNC
8RkM23ag3pO1OGzXM9aw6IX/bUIW+U/nX22qYVEVm82ncnDqNX5tJYQ5q3jOJMM8NGk3wdzui2cV
xfQj1u+u6JQoY3umAuMNJa98Fk2m35BfsIdyKzZHaBJ7xZmSldisY1u/zmTpxJY4YjfIZxnWm4oi
+hhMM3UJhRFqxxpWDLLo2ofCZuZngu5x51GLB9YTtOy68gfrIHr61nfWujIYXHe4ncw+dx6AMdFr
L1f9Co1PdBCbViSblClE/VFsmhgR4QOp+iexOUvTN5tn/kVsTX125X6dX7WY+h5/DHZhNEi3NGvl
c+QjIw597KqGvLpS6LMGO9HfSqd9SeJWPlKsMNxUteWnEkOVrxL7JAaIdriIm1Kqs4toEgsdylFk
ImCoOxXD1QL32MwMbmJ4jBztmuu3pik2dmdXGBbWazDm5dGcrOIYdYjlFlhweZRkFk1X2WBm5cmL
nR7ouBk1D6FiYQU+Gc8QwtIP2aicNdzMcic20ehQUq8Wr6U+gqTUemoJlmFKP/kuTD+qavIRd2W5
pVC8Sj+oos62yPGtjUru48M0tGNuS8aTHmbWuUwMCiyWYe0k/5qoltzzaFPOTOsU3IhYs5fFrKT+
igheQ/3uv233IWLNkNpfVa8q2/9tf7WlAKYz44d6nJvLKFWUSxc26DuqunSeRL9y2X/Rx8F8bawR
PlCuFqcs1EzIxlVKRdwwv/WVfRNDRy091ZHmvNdNLnt2HRvntHQwYKlraClwYV+QI/2QgF+t42Jl
UzZ0kkt+VPYYf+sUCsQMzW4eHL0LDpJpJdsoDeUnqCq1Kw5vze9y6TQ/OvJGlBHpMRzGSdsRsy2h
7pbGzTFhjvNztwBbKrmbZHUBGRdG1anknnoyy9DrfTU+1MDJ/+n4GiO6y3srOhKKn8H4e/IcyLEn
+kPqHk/iaLFl02hWyAkrS99/bYpu1VGSccNPO/oaGSjqzdATYyubA9rt+yEMSz+alJcfrNCQ1qlS
qNhSDdbOoN53j9dNc1I03dqYSTZdJ3xcvL6Vmxd+jTKlP7b1ydz5BptH+t04z/aQMCUdC2NzezLb
Qv+BJhFYpM59nquPH22WWIhUgnldV1V9idW23ulaNRwiuzVw9/VLbAk6Cz4Wxarc+FBmqiVYLL/3
P+JgfEkiXfolUWn59UFZroCKK4yfUzp8CyXJelfMJoN2rMxPoQkbnClK8ICE2t5mC1Rclvz02Kex
sSUckD7YSIGocW4M4mfcyEx/Dj+4AX8iPpR+qgE+yFQnMcNmEp4Etv4rg4ysdv1zgDVH0z72HTXL
cIqbZ6flnbDrK+WBuo2O8hwcltBdWR7BNd/fqaqGB9VoLUgDOcUtTumyo1izrJoUIAiEc5eAdcG/
5lGxBuc5T513ZYqls947DucAfG8dpvVBbHYa5Lnciru9GveAqRTmZfuupNStaGznJUCQ7lZDKJ/7
qvRfonr+UI1AvYiteakAt1TjQQx1FOsYKYZ/FVthH2zbtEwf9UL1X/yZXGJhNE+lZlkv/nb0M+sj
5lG5bUe53VrtEHwW6rYeavOzpCILy5yq3g3BULxjc7fqjch+5D3yhMlDcal9CXh+gHij60PF/Wpb
OqKCjDPOuouSZdwCO5r4EQFe0yLtl7A7NICphVbQvdwHNFqteZXZGZsBS8FLtyy4MCavwRvZE5ui
g4RtcWlm3LawrD5S7MQnB11FdQOGoy6xu+KiLQsTFO/RlrRzblXzI1GA966Mps8pWgo9WvQccKBA
7qXqezwP0+dYR8ZqXNqjpf2/x9sgl+7jfdvnOJSnrZrABvj27/Hv7f/X8f97vPhctRpQbjv6Ws+N
eDXwwn4rh6m+qZaubs2lDVxGfRMdOS+/X21iCKDI5lYubX/ty5MTnJXkbGOVZ6JYGIva0qkaecOV
kf3TJmMf7eT65j5MdI6x47h1jd4gKB+krDUQTKL5GpV6CNYWv3Wvh2PjZaNSPIjFqPP/KvpX1VWa
aq2GiXwKKoR43KTEBoR2+dQuC7FpahKi+6/trPJ6XtdgPf7bK9rvm2IP0Qbb7phHFLTdm76OdN9O
uenNo/1Qcrq+9dh/QCRzPhL0TFxUZb53fLSk6mg9TmbvfNMA0BEtdIYHw7YxHE3grRSpHJF9RU2M
8HjflNJGU535DSLDsO04qgCeviLL2ovPCDPK+fqqNc44YTsXv1NIdC3HxrziQeWsvVA3YuA6oGkb
tWnHg1qHMLt1JzgLR50vcx0jLBDn8vIlOsSih9W9timyQoneW3s91UvgOq1/y6xEugGI7jx152Aj
lswzTBcNdgwQckt3mYKgi4nHeitVWb/l5Q8svva70ttPECPDWxTjBJ90bf8QNb2yk+M22/tjql/C
QMUTQyrn1zRMf1N0mP1m5xA7+IOk69CxsP694Sez1cYuuFRF09yKZaHJTA/DAlziMkBTFylSQ8mG
0ZYXJUUXDzJZXg9O0V3EeDEMg6c1ppETBmjAaZLFk52Sebxk++QWAOvAV61Jr0CHMIgwMEbTOnnc
4INWX4ygS7YV0ppzkiGq0EZ9Plk2lcWo482jlQ3RvgBlfHT0yNgT9igOzjQPh6wax70kR+Ux0wqM
ffw+OiWND+JpsOxTUk54vdYESaIu8Tdx28o4MMj1xnaKEaEr0GUAUP2V/ES5TmOru/nQnuAGUzvI
HYdqoKrvn+YOqx/MncfnyACP3Olu34UEpYJCfmnIQa/CUdZeR9uG5Q339A3vmd6tomk8+/hQgaDO
U6+awggSFvw4nk0IPvx0/p409trHj+yd7HUD1yZatPZz9EQt6e/IlOfvUqJ9J/CLvNwICJQHtrrJ
Wh7O/qBv++UIdox/B3VgJRYPIy9U5gSkkxKT7wV1iWqnf3OoNeAVMBuOsFHHa42R+kLjn4Gu1WfH
mDpQyPwCeDMqd1mjAJIB3jdeYmgtTMrHXa5L0bMvOdbFUlDTCiP4UO+R3Bn+sOvTYXrXTd6dFCV4
tgt+KcqUF2AD5PE9ogBwHZRDvxN7qXGyr7VBOeSWMnjEEosDiqCYV9WlMthwMOTwW/erSZ8AIooh
Yu2PRnPpEY1/99yHj5ngE/IB9+OItqqy0aGRwFtlOAZejLLFyrGVutcOA8vD6MsZ+ApOSQZvm7jl
gNJj2YRo56yntsDnctlU9QnRkm4Ue7Hpp7Xiok6MXUweEMmZFi8Fy0LNQ/yeSn0qj6OTVDhYsCYW
9zFiTbThNM7oRqVEacipxvp/7DcDjCoRqP/XscXmHx9t4SOwZybk/tF230V8/hiV8yFL35spDJ+5
5/puEVvGXvXRVvS59iQ7lr/VhlBazTn/Zssp4qtZFTuxJXbSNeep7TLnbBjSDnTRfHG6Bklhm7dv
/WhVrjZYwbc2kJ4RFDk/dUXZ5Da3Azjgq0DJ1YgBQHm7LP5NMOMBOkj8vYrqmMdO074vdverxOjK
M3HuowzE/YxQoDrnShVuwJnObqLL1fneIXqZYP0zTseSp2itldy9UiKDc/NyBLGLGHjf7M3Rcq2h
Jmf5nw/569DSmKAXUv3XlBpVgJnLh9wPIDbTQd6R/IoPnj1I1qkbAwyIsA7F8UXqQyQkqnXVITle
U3O5+yoFFQZ6aH+1ofTFUim1dxahgrMlY1wSy6D+vzaXNpy6h3O0LEQbJZjKGl80siBL771DjBNt
VS1nG33AFUBstqaWryOwMF4XT4T3q/p7hHDBKeT6Qwkm5G99Ob1aJS/t9dT4T/mc9x6lYv1N7WJo
mNaYPdgaUJUYiNt5MvphV1BVC8ExomYf26q9kTowQZa7+GDJ0SVP5WqT8a57lWHtEjEgep0atURg
vche+Hbhipi3/ZaYEFCMWdc/8RR995vU/FEa/kEmkBlAwkHXlNQJU+mXomxN8H0EGUhodL/HyTn5
eV780Jr4m6QTpeZuSQE9VUOG0eOGpYNaMEB6ZnM2vPj10MA05wVC9I5WWB7DDCmg6M2x8Dz5/dy4
ojdOwwzPS5hyondqzfRSS/pnshyJjEf+kNbVk+iLdZuYE6Al5uTRQ9nK0iXGSYj1wJijB7EmFnIW
fMyqXO3vTWINN9TQi/Hx+drr3itbmbWNSUS5os1qQnCTdoPuFDjo6j7u/jnykJ0bvTAP/qwydo5x
pUKJ9DQmTkmKyCd5oqTK0bE75Sijo0KzHinbdAYVIzrEYrShBq2kZUwtSVO1ue+j+NKPci4h2/3n
MH8MMawYDZk4+P1oPTYdq96aSu/ruKLbT2M+4o+RsylJK+ywdE8zHYRgy+GloUYiiIL1jx1Fx9dH
ii8YZrK/cXT99atNE9/g/uGTk3AJ+lYn75uw9f7Xv+k++p/jKj+zAG7D13dYzoJY++PLLl/u6zuJ
nq8P7crsIQbsilR8a7S2fCyWYWKAr9eEecSq6BGLSZx+sarbHeiG4btDRugsdcOG2QZ2amNzbpKo
WtUYWAQRUrOgyb8ZRTPB0KOmsZf3ZujPW8vpflGWO3kpYEU5+tGrCdaRuokfhQMfzBm6fZi2P+vM
dzbMmY42CNOoUiNPMacFZev8MCUssuPOlWpu5IBmdXD4tkOMscHdyq6TV94zd4jwXvSmd9yenx1c
j+m59iuKi7sXJRg5GDI/iNjJpZebkxWjv6yoeiKgs06JbhW6+i0shpNE1nMqsEScQDCUS8KvkEg6
JOh9d+iIeU11kmMkKbe6TaSrHPPKW+JndK38o85cBHu5pWkYe2RSaXL+alMwcXHnYsj2970CInle
VoNcwjdVuooONGjf2hnFVdX2SDnnp6Z6alJ9uA5MhFqrhoWe80o+zJSMAC+L+SLBi1RisoJDDrYH
VWdBdmhHd0RqqjvUGxrppVdGHMCWxZT6t3pAx58VRysYDKr+WRREi1dozMaNWsAaE205BIbtjMsa
AdN/27qZiQRIU3Vb4aJX2Ib/kC0LcBROaVXX1gTXlLZwcUbmMNd5WUSpVu7syZpcsckdRLvG0CgQ
DDVfTff2xtTfIqPVDqLJlioVLtk4YxfaFGvRJhaa6qukiWA2iiF/dEDM06bm64NFs6EW5HenIt+L
DxZtfji4ptNqXjvVZKyXLyk6o0TOj4YJgHBpMgirXyxL8oYgjG9FuS4QBF9bRYlu5Mx/j1Hl7wdF
OwMiT08jZlVXsbBnWP9grYzNvS2d+hwTN8j8iSzFEpJGX8PzujskRmJcCfYbX/t2kbmeCx/3o7Bt
Vnlu89Lmp3gMzUZpb7+2cUiqNnWR6ivqfOkPS0M9LpPnuLEfZofZQT9X5IqqTr86TiI9GNExWDa0
KP5nMRr1R0fU8jDp6fJaiN4H9z8KM+7jxgTKUTpz6xUHsuTCxLsiumJ4113KYvK+rqi5jAJqjVsX
KnLzUNRZcNMJkt3UuHgq/WA8imFiwZRMdbEFKndiU4xVoKx7RkXluNhLtKGoSJEkJGfe4caVIwfO
Nc015wqXez5oWvcZ+DWUkKVdtbIeJ6nY9WMb5b8YBgFzT+Y+PIsRzPyucqRox2jm+iumqN1JgWNe
EYtaVxzEqrUS2ngZjLN1FR1KC9xTLknOiE3RATBFv1QpE0acNyTIsWFLKlnTVn3E/TfpjdN9bEjs
FDOzxtqmahVv7ImKCXCW4a1EDeFhz5KsNQsy2spqK3+jORrkcPgtN1DP0U1vG7ShWkL8YCQeamsp
pkKLl4lYMHeZccvCzVOdR2YbZYAdnoRZiL+Q+nzAw/+sLZvw9d7yFi8/vDUc6u8WaxUfc+iDWMOu
OSN/fWgXlVC3lDCKNbEYRKHksuCllsJJ0Qi6tts6KhnvMQb4UkzP4Vfh1VLnLTPtrt9ldSbM0vIW
uwgf7gvmyEgdxHYmVA+9nr3pi/CoW5Q09fIV8CZCeWQK/ZFRAXaDBklQAO7uQSzUqh1nDI7qhb/x
n1U1dX5EiQoDo8nBPoruvp9RiIrVGOwMyP8kJs0BOJ+kHZS9rzNmT1iQJHBGYtskhSjO4lc3sJfj
EpXZwj7B7gCFGfIFfS1NmoTErvs1dfpPH1pEWlTbEfsvz1CeAnwdD0XXv1uc1mOEHdimVfTPcNKd
9bhU1SYcpnCO3HGytfh772dbrIn/ADmscK0HnCsJl7Sj3KlenQT6rsWo7WBqRbk3eUlIqrh2Jbnb
Drr5kvJXG8aIQh9Rh8x/mEtAqZmT2wDpZ8nw4hoR8yJKy5eKa2v5Z4m1DGjDugILwnO3Vw4NZIug
Mkl0aSUkviQdT3+cGCTKnDfTaUAoWspKkjKfeD8Btyo0fuhZKK0141QM9XhoQnP4Wmh6NB58dTlz
2fSZKWp1QPJbHZy8AjouVnPb6ZW1WBXWq2JNLBLLr6h2cqBhLLXzxWLHUmoVAh0mHf/rhVU6Vr6P
MkAAi0Z0+TPFQvzB980u0yDLKPhm+ouGaV5qFMXpKITmVKy2MwGvPLMm7/6fEdfpfVOsOcqAvRUC
Xm7eBZxAFtpS9ndfGJ0ebjvdOCZL7b24DsQiWjYHUhybOWpOoqn0DcwdApvZiLA16IWjgSn1/H/7
onhMlabGfVTL0YAtqrGvVatTh30C5AuRPOd04UNUOjYGYiE24wgKsRJJv2umlMMRY8jWnRurxxVF
isejZReehk1XW4yTG2RY64b4U3uyXfEWo8r+ltjPTycdn5VyAesyH8E3tsBwDin9ROp8rWY9utHk
nBVV6MIoI1E6l+HJpBbmHPjdinx74w5TdskUHhG5UxmeA2X1KFftiltGSQqdyGJZdXtwA8ur7Szf
UN+ru3nAQci08aS13tq6zTc6SRiq2LseL5Ym2EQtRpQ4gUt9Rn6EMkGPBy43jfhBVxVzNSmTtPal
FluYXt3A/gdPN79oerrPy5L4HZZEUaN/VEOFZ+GUbsAvRWsDoV/RdqcwqGWXhyPK5LAovAZBRtid
AL9STxKT0pVkUq9BTFAFLdUKKFu0GarFI7rVqMIlREFyejWX6oC/sd14JYiKxibW2I+/G4sTY/cO
VinsP/fOKZiSeBVhsOXnsQzXFIvSSCFc3cuAb7UYOj6mmVX/O/ZRZMtUUq3G2bC3PqwbqWx3rRpy
EuDQRbrJmdZDtOLNoFMXM7w69hK6xAiS+Vjz0+LRvdxbFAV2jGXu82SrSRNCYIl6/26Qtswo5hX5
x08mz+HantDvl5KZwCaiTMeemXvqaHNs8GiUb/KHB7kz7RL7NoJA2pHxlE8U0+KeYePAIOf8o0tU
umjmuwBgsB3YMl5bnQ5zCtVTKP1ufbxl6vG8XEFqbLbnNJx/GXSu8oYHZcVLtmT5l0LtflQZdCSV
n+hKGXrMmqaBfGNo4Zgjx7pHQPRUJA0OuCY6MRTcXko4QdMRhc+JnK7MdkGKwFp2R7V983leeFBe
XXyZ8QfNSOHYfJZZORFMiLlfUZUzQfQyzl0lbbKg8W8TxPW5sr+XKa56gRx8m3pp09q8CA5K7y0T
wN7UwiO1chvDCX9KcFjdYsSbWBnnd6ciYEEAUpF+WVgkwjXSor2mEMlzYvkGccFeaVPq+WH/PCn2
BiNcykdCSrEkXSbbyhuSlPxIKqXbzNXYeVOYlhvJfg2lPHeNOPPXdZoTn+nzjWFKxWkOOeDQEhmM
FOUhGOMWNOW07+RvvPmHK2ey+nVXPzUJVq01fl3E89emU34obQ+eBUCSrWF63PavVORqwI7icIWL
Z+YyG1RWM/xV18Ew1W2nMXNjK9wZuiS7PcguM9ZfAYlVOkWSYL5S5keV7OUx7is2xFBZ6XaKFhj0
TW+B03/zg6oG6lT8jOf3WU2Ar6XhD4pzM69RX7BQfOmplyTrAi11ODogU5fcRjt2tkesbZw6i5AZ
RcCmr/4mfAPCxPyIB+NSjCTtU+ekqwzLlOGsycz+uafH6x7X4bZsTv7cYSCbT1vseU3cZfNwN33H
OZt49XOSd59Kh6G83E5XPWbm380LrrcgEIg1Ook+nTt0DmSyo2YYsGHANbGqiw4gWPyt5yS5dYkp
sKRJ+3JkkhXqSrVqt5x72UstAv5YChy1clNnhn/D27Bdk9qJV2NlvZhj5ml5x41AAkObpu943Kee
4pDwbuo2cpsme6NeFJFjyzv0mET4JVG9adYYCS8+sVRGj+tGSl+B+d9Ap9lu89abEOiqKEF3P+zt
SP1ZSMnPLFJ/NJWGWWANmV/mHYoI9zYfumljZyQLIoVadjuljiicgneFKOiYAfsbpuJJjqtLtQSq
8mlJxP7SGgvrhYEvHFIq2/S6C/euXo+Sucidy4c+jN2oMImWLIW6VTDuC4WHQkaNkAm8D9YLd00z
WMXKvs6iB4tCDLdMi0uWFL8zzdpXlfmtiXjxGvVraKeZp8vpjkIV4kF+i1/L4KOrt4dDi5tZAKra
q6hAX3daDJFn6BPPlHCjV6V2ciUjHz1fk37YkI1Cv6cQPdLWOqZSamuZ22msn7F5Iw2d6VuiAFtj
JpIZ5i/5KG90XL03dmhSP0zNSmRwmUnFuyMX8aFfBaG9MMQeey2ENp6+TnObevBnnsN6/lGM5pta
TLfeXKmZWW3MYDzPoDkTE/Jcg/+kYprnAoy1XTRwBguVjJre7BPfp0zb3A6R5NkRXvcfU1R+OkH6
bJbdaTSpaZSH17BNdw01OMnINRG3zQYkG2ia/hQCDqSgDTBanRpeUvIGLtWeVvP7hCpvpLuqKQaC
uBPMOPjQQAPwrgiMz6kdP/GmzlwrlV4aG5BNG6kfTZb8GMDpadX4gb7sF2W71MVq27mP9p2ePU/I
yFepXDyWHfDyCA5Tn1BRzfl40jER2xakAaj504gdNfOWBCQwtWYfdN0NTyM8BG3i40Nr/Wr0BjQF
T1g8trF6z3WQvwCUXUkfsLyUc7BN6Ult81sCmsdV5sFY646zHU1n/5E1APqgDe2L0Wjh7ScUy0+U
R4T4aOLGfsQUo7igG6aEzwKbrvKLLH0iO0SFW+OHnLWnRB7eO74Ur35vEUUYkD7TV6eWjtz5nigu
K92uszj1wUXBmb4w1G0bD7ux8DfNrhnyTcNp4SbBmz+5w9Eltxcx/x9AAVvlJSJKtWvxU5MbjMVG
55QUsD47LSGfkm+GiF/vYPu/0hQL5YT6tHys38yuPalOe+3sdIWfw61sg08j470RCRnWDUP6YaGp
h09a9CtSM7g86Fh/zlwbZATAxudMG2plYEYzrm1NpsC42+q8Z+wd3paL7IL1aM08IJKJVfFz6d7M
lqDynNqjC4fnIY3Hxq0siICyTsGRlgXPhZn+KtuxdrM2HbzK6XCMRHRYh/K+l51HS2MSOYWQs/Og
P2oNs+yy8z+7lt/d3KkbE5i31fRnjegd5JTEA3FnSinZ0MoHJUrtFMjdNxiEFDoFhNA0Yod1r3GS
LU4jliczN3Ql8zrVchD827bbx0PmZU9NBiOqTyR5o2owG5o6esQAvvVh2/OAYyZ5c37KY9edFEBk
vI0ZO9tvnyV9ArvpdJ96C2l8kiLqXrrPunE2QQ9StInwKHYSx0sJEdQkOFIK471clvjxMAmr9HhV
BUQEOlnOiFgnu2zu7T0mk29WBLyHJ3jXlz+VlrnxNPDzLODrxNFJlwoc5gYYijGXSxU9Ktx+PNRJ
VDXh3zNH1SmIit+YjIaurnSklbQXv7ExKsm/K5Dr7LlGJaHgCOZHNv6c+bkLqqPJZDFo80vvkDTE
XwTU1RkB0Stz7VebpMXKCBavCHX8MRm8ASR2P15sh0eNOXmJ3S0OgzzNTQyk4gaOavWWqBW/jmFl
1rP8YPTZyGQ8TVzdZg5mptRtBNHvnnh2ezSKhZBljPDexuHFKIa1ohojEytMMyILtoPZXaVhLPeR
lFy1gAk5nrS5auRbjchUVc0DE9qw3yLS1hoz8wgIvZhh8B2+FezUhJq9UKn4BXDRSL8J+n2LimTv
m9qIM3BLtvKSlWDMQNzrbkq17W42gtprIGI6Q7yKZ+Ncdw61qd0vQzpgtXyKMGbNCUIDfKT2LinX
SBmvca/rGzmvPoAsHLp8hvhcLIjmz0rHuHp0FMT6RfhS6hYzIWqgbIIEbiUHzDuLCMwkJei5vaVo
ycAa0hpWsYm4x5xQhRjf4g4EZD9MeLab6kbXpmdVNk9VzC8w5AwnOqYSZCV/GZbfe2kLcThbh4q5
jczxcx4PVM68pFSkuviCVOtM4TxhJX5BiUHZyMz7uolWqZ2WELzxJkHmW2rbVtBD3tXmKCkbE8Mj
1zGkJ73QNz2A2+UmVbhwUJFCTRRQbxe6HO4fCTc2STuCDvzoQ+27akrTxld7YMlISCEa8nqapuDt
mBEaDld/IaEdYGKCbWKIfoU5fhuFMJIS7bdmtrlrjoT7DahJ3DcJIRrgBVX5FtmyClXO8hJcTl3J
4SqxDPUbAZdfeCiXxz4ha62SuJ+wKkpU5RFgX+ZRKoOAUlM8OSmMZYd1RIzYU1US+3ay1Q24tMo4
7iylt5kHxOUK1FwDPaV9j5UKHHV7lCKutqLW3SYtX+I0R45kHgBjenPB/HloHVx9CVK4ZhpuBxzH
oXbOF5MS9lL/OSnOjzKbY49CtpLLtLtZ+fBhNcMPSKK7eZpWpqp8FmNkQEseQPQivvDH2oBPMuQr
8iByqT/1iXXrGhtZRpyde7sjgVLJJLKdj9hocbTPtGe/fex0GVQ3DFEcxHDckS3fG8P8nBr6SVdM
frpBi58TeYxath5K3jr6Ih+8MJKvGI68qD2umE6Xb4Jwegx9o6cW0LqRUMHAJfZhNs/vtvNomxJF
IurC4svacdW2MRNsJpjg6wIvVgtvgmKLzbnb1x35hnArlfk5T1/A5jkkO/0d1+SqLv+HrvNablTb
2vYVUUUOp5JQsKJDW+4+oey2mzxhkuHq/we69+q911f/iUpEyRZMxhxvigx/SDRmYp3GrnosfEW3
jbX7UIcYdtL0g7tANrjXwjkRjt9L9U3JMqCWVt8FA557Q0AYXoYNmnTaddg1PyMJ9d4yDtQXtcgo
MHpnZVFVMvvqr2p6oJK2cB3OSKmKvbVWdDYfQx5C5inrAG6ukIa2dt3kc3SitwicchzbfK10eAMm
nj4enPFemHHmB/ouMwGkBTpUNKihb5MDU5jtWyrCuUPNzD9I+NU8u1rzQAArqTQ6reTVKbsEEelo
p9+Ggae3Rar3tuwpOTq7ASasgYcjQqI9x8ND+bMMyMhIo/LShNHWIEhk643DsUz1j0xBsBslOL/P
fkOy+Qkj6RuAeLFV4KisJHe87ykOc0OPW6nv64sYtx4uwONIux0+l9wEaYg7W4EsUKJEyEC1khrt
XxbQC4njzyLITqqjYGqelCQLBRbQU1zvIww2VpCWnFVV6J+9ge1U9k2zHUHilvbD0ZS9Mw30TzzY
PEb5WRRYneLX/YnfzDsVdb+VenSZsBzG2TdN16TB4kIwXauICNfbwNOUWxHBoXiHEgP1u/tFvuUl
8IhYjhmjNILO88559bThOFaYkeAzR5a8UV27ynwX/FhYojzGqafvlDlyOSrHU2apuL7Hot3GMfM0
ldq/LPtX7lFoIJDq5+HQ9qtw3HEcKHgbYnwbHYgV+pZqurIhAWv3ipA0WPUygD306Q136Rp3etsv
Tt5SbUJMtSYYZ0RXI504ZqnHNJUhKjAoeLk3IdnS65UV9Jrvqq3/kBpcqhzOBA3bp4J/3kr0xqOS
pbQMTeOtA7fUwr7bkP4z+6l44SmyzJdwsvdaRoFuhoTyMTpRAeC0xxzW1fFula0B0RgnYRpWNy8K
H8svBt4A5KdHWTlE3WNmMlOzK/Q0SU8siqm+RRVBDaNekAfVv2BAmm3hcN0SpzsBKyD0U7KLmYXN
hkngqZ+dW0fjWXsPhfvutPVrrXJhptYr2RfPui02ZkhOIRHAuIATJDs+1BV3C7IuGOL72lDf2sb6
UJyOvjJMt9oguy5RacYkPP+dKTZQTHQH2V5SiQ84AwA0uNm8WfsezJNXVwlPE06FWGqfUt2eaNzV
P0s5bKWjvGZEEq+cyOjXfUHhrVqwGQKuFqqYVhQeUnFTXVlm9lAEzYcwkVBE7YQpJfSnqn12MvNo
5Ha91pWWmkpAv1cxqB4SRdmYcz5v62k+UnCi6JPiZ5RHe4wrHqo42qqp9Rm5FX2qChSQJFWiFOOd
PpaX1CZQtJLZoeyITG3V0ocV/p5qNXRRnYRuK/aTFOA5aeC/BQLjYMvnKxzb6OrEApJwfxKKhr+T
rUUrRI9BbzwFDRKKIPg1CeVFJ0posIvoRUl/4JkorElfK6EKG6vXLyPeYxuj0X46bXPQvfi56EHW
UQB+NsH8z46yH6PW3VOBrpq0BdyvCv7muL+MaX8uEuh5QfhOCfFOsGq0copua5Xjj7acdXkqD3Il
92AETgXe4zpsO2rzuVM57EDxoo0x0ppVY50AeJ1uQvTDs0ikSGtxyjPilArrKXd7EwRd+T6F/UmV
WEh74qwzhJuOu2uKwl3nPSZ3ovHjPn6Ls8pc/5JW+dMyso+gLOFa6sVjjltj4+QMLnZF2pLVYI93
nETvB+THw3JCq62VR3RGz7rSQU5H+YvKYj/22BJGZIMmiUpTrxUdVyOc88k0NiqYKh5cIVoQ0a/V
dTMNCUmJcbqdQueIgvLdNuWPbJquHT5fwGr2mTvkbqe4tSntxhMFHEw33OlVsnb6FsKxQlpUMl0Q
Lz3gWjvtpGX4FvYGPH808iiztatzd3WT2u3JdMBFHxr44LaYrPNHlYb3NDg0bxz6KSuDio6rWJyN
7LU10w0Bqrcqat6iDgh8vgSnkYgpiCXqNrS5UNBPXKYs2NERfwuc5kLn9hpglM8sAR1aJjWfFKJj
ZubPTaR/zwfbZKIXUdaip3I9XJ7MhgejiJ8XqkCo0pSheVzumY09E6r9VjbJT2a/L6hAmwO2+WQq
T8EG3cubVZ6qMvhOeQAfI6JECWjUnxSAnEojbKUdrdR3c30Py4i2XjIalAwyJB9SORVOqVyYa96H
nN7u1Dpb8rLFprDsnjn94G3zCSuayczSvajOolAACDiB76bKT+a9qxEthBkH7n6YFHSTOZaVhGSF
gxs+dHHPpBHnBLB9ZV0mFrHFo7Ub61x7UDIQLIkSASTCYaLmRiryDG03jp48II+LV9VIBtOgGfmT
MtaYxjtpvVsWf6/Dhj7hvqyzYOMg4cCIv9R5VjWEjTt5QZbBnP40vLlmjBk3ARa2M4xr6Y2HwkGS
jsjph00fWTPhnzpGq+z5e7aTRqHamgGdPkzsmdq8TllV7zoq9KrnGdZVNCDj5pl84fe2yWZlF0+f
SekPptZ5Oyf45ZDZuR4z7R0eGc+aGrpbopohOcfZd6XFULUwKO3tXvsKhMtNQ4WdB8GHkZjtmhaR
u8E2wPQMTJxVwd9kMyy58iHu55ItUo6RA4cvcH5Gnv6zq6FvjwzCQRsccGLGIJ2OVePpdy/F9Nva
lqNylvPHxTMCY9jQp3qc7z33Ff88bA8FyRKTWHdjcppU+ykvr2Vidqsk659FCPqcue6hKk1ams41
1VGTO+5nNViY+IfyNlrZYzJDB56S0zYcqqOphv26rgzuCI8UeFRlD+RjiI0M5QCG32worntua+Mg
OpNAHYvZ294IIxOzCZgdqo0jgeaUeKKmhoNDY1j5iVVeq6R7G/I5aHFIul1g5L/6eKrPDU4bIe1t
1WKmbIQeD9jRAB8wDN+L1Ld4dM5e+EuvDTDZijw0lwlnGbuC4TF5zvvXwIhxF3KZo0WhEa6QWK+G
Bi+HoRjWrpcwd3asfgWmuktiVbunHqM13rHMbmmxDDn5UFp8NFu6L3ZnXphjv9hqfq9zN/OVyowh
WoRveIwgYXf1HWomdQ3Rg2FwJh06xA7ROaRJ1a7ntqff6YjVdX5jfUZbJ4VgSCtNdwSZcpR+NMDC
tqprv08o+fOeVmXQAa5goYLEHcS9bwbmcAq5S67I3HVq2xqKpu5FyzAEVA0sX7qihFZFw8oqP9NE
4v0i+n020mfWMss76OahyZt2NYYAU/VE88lx0veWJh9Pm0JZCUgPdVZEhzDp5gJa/24hcVnRrQyx
Oxmqm5rnACu69VHM0FPwQ9JhWWupQu3anGp6ltBkq4cQaWBLMfIY2FyVoqDZ2aroTrpLh75uDUel
9D1h4ZI+AnvYc2JNK+n4xVPbg5dxweCMkO6qCJcKyrvVUKXtoyQzfVMTbzQb8h/py59DS66zlr7N
gKOG1tPWpJYqD0kncfzgiRBJM1jLNlbPTa9uc2rK1eignI4nEstN9eqVprEz1VZucYg8TDJxVnYq
/EgnsGUKeTiEoVkfe/rtqQvBPUmHV1tAMlWbb6Bm/P5igvpDRzaI6+QhK2irM2/FpzaxiV7ptngx
4CIhRXxqHPBTWdG0L41BQRSLH2Tm5f7UGDyM+/oNix5fWHP9WSCNm7qDlTKSZnHxKuzJ2Dt6AZvZ
LMYHs54xoQo6DfEbcPictKKuzcgTR7vhmxGXhdKbCLBrGoHcaEyzbOs1z6p87WgiWGO5IuByonot
kzWRbQIDqPmWvGYDH5GO3MJGVllr0zTnPAV5sszk3tj8bwOtsfdJnEJg4rZH5vNa2fzF0uIj0RPR
iQlthjUgGdvt7pZnQSxO8xNWn8MxLB5VWihcUWIV8Kv4UVpj911XTPf4bK0ctwSNdKDOVFkOWI9v
u2WxTsJubzJxJ144J2K1NcUOsNjAI2brdeciIrwFrey7apvNU64HfpeMd6NHddk53bc6QOsJDaja
CYJoGKKb6xBP7KT8MkkJoq0TfpSG3W4ct30IwVBpHHo6xijhSNvcLj/xb+ZfNCa3Tm0VwqddFDCd
S+yGQJggS/i0Oh06nbCRloRNwZVsBditcSOh+i/P5tgw3AxCP2BUUkyUFRbXnFlqn0Novav6r26Y
PrGeIdwCo3BL3qbaVnHGCehDB++Yb3G0qdtbNUNBAWSIe02NyIS+h9J3lx6M2SbFJ4k6v46U715l
un6rVQSuxWlxBvlz/GxyScczwXSAvdaqRqXDPAdxLxUr89odxj7mGk+MdMNj+5AYwfhgByrYBlMf
U0DJccJi2Cp4wcNDfm6UTN1W7g2PCwpDdXztBm0/1Spd4aH61nQgInbfrPVQ1Ouh9zQKxWzi24fn
qG6+ZzYQmfFL7+Kby2yfSTBPxa4boBoxHWgHAOjIU6jZ9xW68WtIHolSEGZNuNOmr5XPqui+GyG5
XllwTlu4lWb72bs09MuEFjzsypeGpgB5bx6+v8Km+WF86wKmhwnuDT4CnXdlVq9FzngcHKIL8iR5
VMwS93xr5JKbymJVQEXZaB1zPmf2xK9L8aUa/UfTqVQsdr/XGHt2s+l2X2QfcDdIr8T9FLyXmbHu
VE/8RQlXVZTQfrGyXYQFLmTDTaok+1wl0LkKjJusveShqLm2DbkJ+SevxtKDHggIrknP8qOm7y+l
6xuwZzfuYJK20b6PY3HlCZtQBRsrs0Q+VxUCHki5HZNZsNsw7yC0DYL8VH4miKyYKiTPuuoF60jS
eo0KK+YdjZMsLNqrsFHmKj/ptfc/lHAP+qpi7WReuhqYbRrET8eZvVlMpkZVDbGu41fR1GkXelN9
jecXi+5bDpP2YVllZ5IoIzoPZWrz19ZzBE0w7HPoj3BydcZSgtVdxcPFv+rGTSkZh4NSe0naOOE6
UO819hIbTdeddWjsXdu2Nubk3cM4MlG50dMu6rz3q4CJTN6jg0hW1VDIgxzql84pp52eGLHfVdll
gDIGdgw6Z1SZ3HHzEGzstik+wgNYLUgcJRxjLCp9bCroDvtGVbeXrnSfMsE/VEzZKi+16tJ4TUmG
99bloe+WeLI0wBu4jl2rYKTJT5uxiYaPvtVwEXeA5ZNWezVsmIVl/aOUOLmg6KIUyn2vcq45iNim
nMx6TdHqB0gHOyBWPHPmoI3+K6nGTWB3DfGFD2nVDluMv2EuBhdvCs+hzVyFadk21cto3Ssp/Rit
f9DIH6DIGb4YcjGPctybZlSPsk1pw9jhazaCf5o8l0IcpCtl/DWQH5wEhnaJLaPbNCIPt0pGMoLU
3F+OBUczb16HpgtWJjbIa2dU1049Mj4b06c5uPvKICY7+eXYXKBTnv2UA9pa1Wmo/RRCjMQYHnuj
/FalkCkaLi69fkHHcfQqGD5hEPlBXOHi0eorxzN/zooTCnHcSWpPN9aB7px0mNcZ+IvfhfbBg/Lz
gFDxmzbHjIelAtpe8A9wzM86Q2yJjqig+bodAhdTmyQjLxmcWnfIKMIL5MEuxmtngB5YZvA9usFA
YVRZB/3ktzrU/a46j22a7aBlHMYuuBIXgvSFXkSqDVB1HM4ZjuM9F9ZXNQ1n02yvVKnYFkfHNGAP
rk4FQlC9Tc2Wq3uuzsBRrnYSmZSzdU7nxNhLqzloAzno+fCsjJN2buEC6fCAt0W8zytK3MYzvvTU
aFfCru9K0Uz0uVIeBvzfdJSZEtJT5UbHBiyNntu7bjbNSSMsNonccas0jbepp2LtmRFXS/yY4cyw
Dhnri2qHrdIBziSP8lTV0feXPzKbOLFgMEicVr5Cq31PzfSjqaKJq1/f9ZLfxYwJLyRvfWtP9Y/Q
oAmZJLOcPgFBM8h40gs3XJtYlNFhALG1+Dd3VbeF+MQI+5A0yTd+/yfnoyorbxPSL6BNS9O/9tSV
0jOtssKvoR6eat35KrPm7o71MyhEsNYTBZ98h+AsD0cpGTAdMLWZvQOOqpAabJtQsok8cFdtPkmm
/CqosxMYR4zSPrSgd9dSwBOb0SzRIM9nppZtiN05dION+cPDaIw7hztIhMUuZ+AObOXNaONfmJsJ
Os9y2BUqtDbk71H1JZz6Ts4U3WhRXKW51QKenIzpuCt7+9zscD8WH3rqwk0f/NaNodSpZkkuA7rT
co6fUUYIdoH26ehfAJquH03eeYCSthEa1ghQr2Opwun1oofBmrRVEkfnslBIrTTyk41aLRUy3zWj
pfrQ5iyqi37dCnun9UOI21gpiWCRTzonxmGN2z81HyompSGKTtIdI4TXnmwY4XdjmXxFhZxNp5qD
IRT+blI5TZsuDuUtk7A5A23sX7Up8o50NtZDTfa4a8WaPzjiJSqrm9ESBIFNNV8j3vQ5XFeXbjl6
b+tsp0yFJHD5Oh5VgquM9ISn3iP0b0z/hhLEagDEGAh3gjm1k41S+n15bSZVO4q82/ZCCTcypSgr
630hNOpWesKxiPn1BuG70XSOcwagIJLCV8vmIXQJbg9VYhdgHGmeUvtepiBX7t6yofKrrqYEaMKb
olH096L4DAH0ZEIYpRcq8UYZ9Xe7kVdTbfa5l41+o1HvZk1q0w8yEAtlOLIE/a0JjY/SPIYGoyY5
gQ5w2C8PjkNhWsjcO++LjJR3ml+mdF9BUHYDMXBoWo4Gk9IopIwYQv2KYOUa9eo17lvYHtqhDLN8
q9EesHP7NujeTOWhHC0lQYojXNey0u/1EL/AsKQcxYfKajqEGsK+iMl4DozkyWRM2bpOu0uraeeV
2kPAkxyx6LotAMiIpvSThG4kiZ1JXK10ORgbaJQsuSHFTgkvps7pmqPljotoN3ba1mkaqhKajR6Z
BatSyU7mUH0GSfeZ1mAVybTS5FMm25abBslfULzpkf0ZD9ZX2xX49esbQ83KHeb34GUjxgqSWbsd
fdCSBbAvRUXzTLkaxfQSWc5r4gx7VTcOMqJUVRr9hP0Ocg8Tjk7LA9Gq3XZ1+qWZii/VkgcG1hCd
Z24tyRNW7T8qgW1g+mEaJjls6YGm7qPt0InLmuI+Bd6mGidzFzXaN48cVim971E7M+Lj6KT0ECkg
2pECkQ8nKyf3tNBpcOfuNxUXtzYorhgedTCvumfZ0YtpQsSwhWOfEY4RaBeUTzlChpU3jSfRept4
skhRYhcQk5OBTwowq7u13OrJsPL3qiarTFEdvPYhpKndi2fSXjY8ZAWW+9w3GgWbtWHIBYHGIwEa
rvktJaATuQn2YpZRvQu13SiwVCWpoUOsX23NITMU38CEnntbBvv5kQcucJ9Eaq3MSKBNR+oTSOtR
GvXFqgZ3DdbItJvQupUijVvW2rUv4PT0LszHoTnqLWhwCJxSKT9xciDqkd7qqq9wkISXqjv8tD14
eZZpzEudAy14xsZYK3muTbtWa19zlRYYrkizIn2nIOyuPZuihEKxR60yw4D4ScXYTqjhSHOA6jeo
f0hX27aVeWodBz+UkmTIlDEbQwunoKHZNue+NJuzVsTtmQbEBKzXK3voI/2qVsrhkNdm+ZSYSvrE
tHp+v6woavSP+BTx2LQDvCCDKNTWlaXWuz+b2VEZOp9YQ3ldVkEHAIewzO9/T5L0YcI47g6+NdXl
E30Y+QRd7LlUMe9YVhnEu16kp+5/7zDvlRFguuXbRpu/J6KRjkq/15XDsh9k6+FxkMTXz2ddXtCW
7CMElcDWfLNlXW3XzRqGnYWNy3/WZbG71jD1uS574N01wnZJaGhbaX81h+7PC3O7R9cU/cO/1pvU
Bljp9ABa/9lfkzYuFuYJnFS//F2dEa12CWEYLSdd1mfFSPRUZN2Yi2xLXQa3hEzPFxlAnCrKvnlY
Fm2vSOcMuMmPh6R98aowO+qSXqII+5YnR+M+koGwzpDfNGvhDOdeZfBdDh0rr16HkPUOy2KSeckO
YYO5+X3iMOhPZBXSNJs/tspwnUu137suH+V65R3UxTwvn9THRDZOgRvSkGD3vpX5num0sl4WY5Sn
597Tv+VS4Xuo6tWQWv28nEfjSFoZlTwtJ7IEpD4pvGC7bG0Saz3C6UVVkxWPy4uVyWqbVtxaWGVF
0bq1C7wu+rxeL5thNBePfGC8r8hgZhSf98njKYJ1Baj19zxpPQ7MB8SOJoW+bRojvtJij7ZFP2Q3
IPiZOVCWj1jUOZsijLunFEvNTY2rwvNYSXsdoL55ofaq1mFvZ68N3TfuO6u/RxN+dk5mOW9isMQq
U9rih1mVX4TKIpesxN3tkvznUApkg4nxKSaI7Jlb/GoGKoocTAWEo1h3asnAMam3YKCiWVUnulVQ
cnNcaEw7gX5ANDHlTsfeU7GLwEK+ACKORjPJz6xyHh0Y/h9xn3x3RVS9q8wJqN5q77sOdrtKk2zc
xmVINIqnyUfC5PHVzByGoDlweVkXpiWSykmh+OmkfFw2aKHmMEgEpb8sLhuqmOZQEmYK5Q6n+r1f
GQ6+DcVssyw28wkKR3f9bnBx1PvnM8h6LqBPg6NZvSyi9VQ56lYxNFyI532W83tggrtBWt3vr7ps
EHXQ7kQNprXsspx/UFR4/l0E3l9I+Gwo0vdTlxIXCQR6JS0o37fSSogELaMzt5niN8qQPGNiEK8r
zWp+5Jly0a2yD8GIHyc3iH7J3HqH4O3de1t3iUBukM32TkZXxZNHRRTG0dF7d8vkteP+z3VwcaN7
64PuzSqwcoksH/UAP9CUTo/CKe3vg60X6zDspydPi4utZ+fY7eR19wC7392R2hxciTWtN4ZM1VcY
hQmGSdFNqumTmHT9YpQ5RguG3QNNgAW2aSQvXDgARWGRXlKmTjsDr4VzmprZrpW4pGQCgCtP+/Gc
WkazMwSsAmEC/remlp+1dtR3ONuEZ83T7R03inNKU4QABQMud9mDgHSyK5H27w0riR6pRijpNMf+
GWYP+ErYnw3z8FXdhOPTsmtsTQpdmf/sOnT1v3Y1kDk/qWR877rGYvRt02fYU8mJ7LNdH+Btitsy
7YxlHQ3PXSfLPvJ74kI3ZaWC+gX9Y67XJCsnweTr8dQ/Li/EyzprAzuJ7bKozftpHUrc0CitXcnQ
RnB3Qi8bV5/woMdy+H1clNBUdvWgegAE/5xI88Ooik4/XP9bU3rY3qBTYjbo7gtSVOBY9oiB0SU8
GrgKbyDtDP6yri/c4JHqHo4+jptgQuy3rHN6Y9OP2DMtS30U5BcsyvbL0nIi9GnePiE9Dzoz51he
LNMKCG7mHvq7Dj5nBZRr64f2n/3APzY61nbXZVXpuQJLt2pfVESoD1nWbFS9h11BA6XZKonJb0cc
ZOSjRkSPqUwpvSy9vjo8FiACzCvpTabr38u1rDDgo4/7e89lEeN8Wk3zy99TLBsKK2yuNpA6ntMu
NjB9fdWCUd0vjXuhZHwJLsz/z8rQstW9otHiXw5cdlxelg3oUIGD54OnqYQ+nnr2IZwnoDKqjEtH
/+ca5hJaC66BP+ga1oA8VnHTS4wqrAk9TtECOBqO+BJ64T3GIcIbT9JPX9bnjveM3Yf67M3lrpTI
YpSoZX9RHIsSVyhrJG06GIX0l/VtxIyob8s7KI6DOdFAvGoCdJlbRM5qUa8ca4erabW8bUaSS8XQ
YWVuKcdlVZWkbF2Wf79d1v7d3nkI17Jc+fWv9cviv9ZZuqsdcpn6vUsPldyr8Rjp458XVa0f45a/
dTLhi+eRY71pCeIDtUzLH4B2n5ZZ2u+KI14bTWsOpm2YO1dLIt/LDVw/8IB/NQsN+AyFh9BdxtNQ
w5epyuI7iZeEGjNgwspQ/NoYjy4uW8GYGBtY4Yx/YriMUuZfY4mpZ1vrb6FVqzBIC5cZe6889Pe9
rnXYiqpA9yu1N8J9kAum1g3SLlfP30tP+04+ufKEYXZxFDo2g7EzQUgY2q3My+zeqYBoo5JpWwUJ
1w87WHOC3G/vXRWWD5qssq2KQOxQtGH+6o7jgWakeNd6o0D1FATHPOqSp8AMfy0fN+kuv6AciqtT
5N0lCEEZhvmA+XvAoATTSuAGCjs0d9hJfiRYkp6XF0MM7VmaLfRay8XiQGGWLiFIng09NofVsg9a
zvktNG00cObxz+I/p1h2z8vynudZsf976syAFmwqXeO3EmnAMEwHfFu8y7IkUgRoToft/bKYVLBY
oKceere+OACCzaGmAwI7TI3XhVSq+9iBqybClN+dCdw6HrL6vcjyOzSP/icRzeeWevSr7mwkWSIk
wb6YVoWLTGClMJGf29FeiL4lH2DIuKE5y+1zdOINOuXZXK5wJA5zulauYqKld8vi3w1ppuTkIMOz
7Gh3X+NXpSNG3MCQ+uTakfS2dQnFtx/s+hAZ7cOytLwsu1jzfsuinNVFZh/SL2ucx3hQlYNw0XXl
qNSZpXeYKOiIrzbxvHnZp1ICdZ1l9EQry2IfHqs/mdIrD78P0bVsXemhdf29M7/TRSNZwqos5xHB
ECf55zN+H98HecWVxWfUUAqOQ9n023UDD/spTHPxFMxTjlit4Or8s86t22aT0gKDuoMlHMoV/Vap
rnuSelKd0LLcmRNbLyqyKvzG7FtZO1jKJvDJHS7E07LRwtV+Aw+k3KslPMGmM8qdcOC7Zo0RfouD
wvHLDnMEPRnQUSHvJDynQ+o25PbLlMGy8YpQ+dqCrwVfoqMkNarGesk5lw9BNj0NlhFtyiRDQART
4Jlupj9wrpthGdbzVAU0Th2dGSYiO+bmmLobZpOslq2OAdI5Nk5wAp7HYDSOs0tZ29XFgbEGhF7F
H9LJHyqRWK+VUTpoKkLsQKY8vpcKDYR5B+d/jwRLrWmqu9EHfJHfR9qMWOtyrPUb2BIdd0dmL32G
QgkDz/gxCQJ8o7SmACLJnF0/2vox4RkBHSZvQbST4sT41uzGXHUuJv8f30lT47HIiL+LVcV5GWbL
Ivx4V1Ka7q5ug2lc5XMGQ+uM2hmoM6NxievWvErA4D+X88vv/ZrKLMi2UP4csWxpxpGE5N4MiCBE
3A7G7cNIbJ9so42eSxvPihijN39ZXF7YwXTs9onKflYBYTz0d4dlHTtoJu1AOiD9IfBak2TaLjza
IqvOfdTnfppnzaseJz+Xn1ozfsVWH30mXKs000eCLuZjXKyKjuZ8TObQU6gSs36djBk+6IMvU/w+
RniZttLd/M8x0oaXkmbiiKTKO2rN6B2BPMG3eh1AQiYi3KY8GyrSsNkklk3/fksRbGyUNt5mg8xb
QgpMdHyk6q5q/npcnslRH0NMGFaW6vIq5hV/X5osJgAY1uvLhJDWbwcS1+t4ME6F0FM/thLljkj+
2nMVflpxdzPr3rijWxDA4vX/2TXI2+tSuprRcCu9+M+u/zqrOalkrBcypY34rlfC+KYGVfkSdv+1
EHfvWmfrv7do3n9t+fcxpVf2u7oKIKFMsiNZvFYHnrEo/gFEVdNf3qYahgDx/FJ6CQ6T7lXFt+tY
pfN8bXkr8KBVyFT937XLMs7w1cNk0LL2RuVBWOERyYi5y4CKH0DllYdlPcJ3mqfLSi0fXHyR570B
/TyxWvZqba219ssO9bJ2ebu8SNcCK3PaZFXinPFn/2XLqIU/Wq+KjiPj/C3k1thnA405LZfiFghN
3JZ3VKGvDWDqw9/1QxBqe9cAuF8O/d99YZv+2bfBu3eFx0GL7bAbnpcXC6NPrqPc9B2Z413StGi/
l7d/96lH4I5/77NstlULs5aOYJkYmmH4omD+fhSiUelPz291BcbX8m55qUOeXdCTotXfdZ3ujvL8
dzm1p3Sb5PiYLQcjccSp6V/noV0JSFPXNsOVC0b2X+egcHLWYhxU+DUlWi3s+jovvmFkIG6hGomb
zEYHjXhgbLxRz/97w77pMPD7u7Y0DGcD0mpslgOXF6yVxa3eV/Oey4q6hx9mU3Ls0GnkJM3cJ+DG
M2EIcrUsImUqdrWB09KyqJtIRhW0mqdlMbbjDQ9I/aX0dP2W5ubLsrqP8W5tTDLkklGM91oD6mUK
4RyWrYqlXknSnB4JyjafazH9PrWXme2xT9oSPyUOAvEYfXyFmI/OX0vLcBMsLMW49OQq3fWAZJL/
+23N+dtShkVbkKTh/vfbLqdM+bZ5jUGzRKW/W5zQcx4X26YI4UXPZum/3dFnP/W/i7KOUKJ5UGiW
rcuGacgY2ZflTBXfMy0T+2VpzOWRoRKJT6b5XkKtiywwjm94uw2bmn62P9TOCJUpytcBRgWXglKI
6KTAAn6osM9a9v59oGNEcKelO+d6xDdLqeMbfLOQqUX/mJJ/ccJA/tgqg3tXdT5+9AZUR553k136
rZ5XCw+dTZUCpzdt6t6HxkjWNOLj07K1sRMyMcb0NdRgTzcmETtDr7j3CtHYVlT/j70zWW4c2bLt
r6TF+CELjs6Bsrp3wJ5iI1G9YgJTE4G+7/H1bwGKzIjMuu9a1fxNZAIBUiIIOtzP2XvtsN/Mz9K0
jnJkE4ZnR4mdxzE8zn/SVlr1COmVDuD0p9wwpJFbpsp23hyi4WUkdxaGVZXfV567nv+kU9MbEyPJ
100ba48GrrEosE91rNPxUFXMxQRZnUjKlqeuMOm9hMJy0YUad8MQG+CG/tzdK2gYfj5lHMeBQRTE
vsmtVTdxnfjtnec37R1BS5QOY8ShrscmyBsCZLrh9ecRonEfulCPT/PxpJ5UW73FaDlvltMLTl3c
6bXm53RlYi5hijhbRze3dTOU132K354JAFL7UuHbqgLJbHTL+/Avjd9mH2Q4JegEvSlrwMBtO9Y2
Rv8ufDCt6s3RlfQjcjXkL1bxrGtmsa4hEx6pRlqnfBQFGUiO/BoqxWo+tLDp82mdat+OMdlwgxpw
JzHL7nbMnXYx/z0Lk2LcWsWrmyNVVIqeyZgSmYcKU+U6Cyz7CeHAaT60DrWX1lbxIGqW4J+iojO/
h8ztiqVkHfXHe4hYQ32+hyxhTjW/hxLX0EOQFm/Id9uNW0TGJlajcYc4IFlpgD0e5s22jNKV5qva
g1FXP/aOjqf/sqlGWrGjaZRscDvTJ9GV8FElJ32lDmp5Rgzf7QsRVTuwyXBElSBeSbh5z8PQPiGB
Nr7b1aGKlfFbXTBMACEPMZTz7NFxy3NFPTNrAC50evraJYW/hZeVgL+Lu/xIZY7IqOm3v202QJ6J
GTbqJesAji6KbsAdQQy0WyfWORb62u2V4EjbyF7G1F3X8+OFraEFwuicHnUzW2d1R2SE1/AM3QkI
fnF6+/MFur0uDVK1xBSvJ6V6NAy0oNNWEXqoeLJy+NzZlr5Yl2ULkWDaMR8y73VaLTvQQICiH9Kg
ggS2iUvPPBnUN0/W9GPe9OPOOoyES85b8+PzESKhf0TTR0KmTkOs79Nzu4yMI99MNj6pN8sZwI7T
9SEH9H8XeAgmK4HOYgahy7F6sBw7uqOd7n8+nsdy2Qit+gptA7d5+wFtnHsY8peLlxvuzgMdtLX9
OL2LOpoctaK2H3qnLgFAN68q1KYVGEdxBp1KAloTB5u+UKrHUhUPXhl1IHUIyhpS58kMyVAJhYyO
TV50ZIDoA9T+wbthjYEZO/Uu2Mq7o67V1sWcfhgaukUzuwxhYE1EseaEBPOA/w+tZWlE5V4bmVb8
PL6pqmCj1izZ5sfmp7U+KvwhaJLtvDnvUIPyG9h68+rnYRIllayy5BrzpnWJC7e6tltl+fMAyDJM
zcLh/efLVLostvWIqW9+0ryjaYJ+FcW+i+WCF5ofE3XaE3YdJPt5s81ca5MGOWoIlWwcxzOfbJZ0
h85BBDBvVsPgryHVqLt5U0bZQ0276wYzlXuHQ31T1Y35lA8eBjbnVvShcaJ1AYLfU78jw1K3YZmz
pJkfm38EQVod8VxhW+ZYdcz0jTuW+b5u0xe0wFjPHVdbCdUOb7shNW8M7a2htoBxhriKPRgzLK/T
zqzMolvVCNSVSndoPT/2ucPNX/RBE4d5C5SieeOkb/Ph8yOBKdQ9k9ZfXyeMMxVVRK2sS9m2GEnr
6sXDQ/X5GiwukGsX4wvmF3tZOnSmQ1r/YhqAAnivdz+3XPdzax6reigXP/e1f9n683nzIPfnkfPz
6Dl1d1pHr3oaAP888vPvTfsm4M6/eJ7Te6gfvW7vdUN0wtkYnczIvW2Sod2BY4lOPx+ff/t8rOhp
mHUoGzj858NpyUi/mLersX2PPYT55DOc3MTMTvNv84+qGGCqaHFDgNgfO1yhBv0v24YMdpnqJVdh
Rw7l58v8fIW2Uoa1CCd23/T684/5tZgUtIsvv/3HP//rvf9P71t2k8WDl6W/4Va8yeBpVf/4Yokv
v+WfD+8//vFFom50LMewNV1VMZGawmL/++ttkHocLf5Pqta+G/a5866Gmml97d0ev8K09GpXZVGr
Dya67ocBAxq/z4s16mJOf61ZEU5xpBcv7jRl9qdpdDJNqLGZ3TuU/q6iea6dam3LDQZ57XzI/MNO
CnuZluh9i4USdA4TFUIC4o0XRsa5HE3980cyirPB0HpFb5hzDS3JOKPKz7eK8JrFz+PmHfTcCNDM
ApDJeUBR1Ex3RWp3JzNN+tP8m/7nb9MRkFNSpnHoTn2WJidXE/s6aLJLHiCldY3hly0nVfem7wyb
f3/mTefvZ14aumUZtmPqttR02/7rmQ/MAR2fF8iPkhjXk6Ul2blr1PhMusX0O+7tiv7G9EixNgeS
yZBt9KBDph8/Hg5LB2xgUbknhebmKjFUE+BNX12cQJYgFHisdy0TOana+rj6/tjOm/K9iMuG9Bn/
sUCufx3QDX9Utcc4qpsHHdPUbYSWe37UburwJFwshvNmLGiq9LoCPH96jon3YO3FVYl5vzEf0VrE
y1Gm8WHem2bRL6/f57+8vqKr+64pMVq6gtRT162BdVTtierzvz/Rjv7fTrQlVK5zadgCy5dh/PVE
N3ZqM2H10m9URDp4MZy/+Qx7icNJNUFZYOyDljef45+7uwwsapWmV5/H+VWDUxiO6JVvjOWRsg5+
2IgLLrGGhtDM6cHWnvTD86+ua0y/Su3HUblpfWsL5l2Flzt7mFX6urXr8bWuF0NFPXwkIGajJlqz
bxLDvjddcTPvT1jlUDHXcpycrnUuwRsvq9YeX90quu+pMd8zBvztBWPkB7eqoyM0XPYx3NLR7G9a
Kf1j0+WneQtI4HDz4/H2hpxnCHxtnrqLVof8iMxFX7nGz0N4am2kn0/VFKNcjcxPdlmIysMHHQLC
PuhvVbe4H3ohCHhrqSXZ9fRePOVZyvXQmOqLCv1/h1jI+ty0huCc4mG9021CgoLMTAhM5dn/6lWn
p5c6LIT50viPvwx/1Twcvmf5UAaeX/9t85+79e36v6Zn/HnEX4//5/Zbdn5NvlX/9qDT3eb+7wf8
5UX5sz/+rdVr/fqXjXVaB/Vwab6Vw+23qonrP8bv6cj/6c7fvs2vcj/k3/7x5T1r6IfyagBa0i8/
dk3jvcm1/+ftYXr5H/umN/iPL2jLeeQ2eH/9+3O+vVb1P74otva7Sf0GG6EGHEPq01ep+/a5S/6u
0sgG+mVJYUvzy28p0DOfe4j4XROWLRxp6Xz9AHJ8+a3Cn8Mu83fDsXXbkajz8aYb9pc/3vmPO9fn
Z/Wv72TadKf6eSczTUtq1MxNXTdVqZrClH/9miv47dUYevlGqTLnqKDvbROQ7YZ1RPi+sjR9WBNl
CowYqT75RmYIy8y695XKO7ZDd0IKYuw1WdxoANxJRmyehmIENWrn9ipKLkDMhlUKhDodOvWQqvY1
7hKu7Y9fTvi/uB9r6t/ehRSmkAZnydA1jSgMTuSv9+MRILARtTY16dEkZlGQQ8Ld0rSCi8+8beXK
jqWP7lxHqpS45gyoCgAjt60VOEcICSiIG4+uKDEQ274WpKWEAFtHBq46ue3abvnv/10h5wnCX067
49A74axzUfBpqtNt7pcJhJUVcQWOU1vnkJPxBOFCrcSwKprY3fWddkNihUE+lkC66FKWyCkrFkx0
110VP+PaZ7UPWTDOM+/KTJwr3ZTgyHqB5runwaxp8fdIU4pDzGhrlRGGWb8yVwz2B8cJnok2BsQC
0WMcvPaU+OMRi0i00y3zoHp3BG3btGdQXYcW6QNBQ2e6aFXyuEp6aw1OrmYihMPZjEAdpBg82zdc
IDjE4X/owkOL730YlfncWI2y9lHQ4XCK8tvBH8hXExepe8p1Sv19MdjZG1Cb6lmx2wfz2bEU+r/I
NQIaC6QxeLAaKVcuNDIsChIRj7aR44J900lx2PhBLFY0OoW6Mb3BWtRi9I4dWI+g0B8zP+Ivh+om
bEZQx7SHBoKw1kkDjMwHkO9ExsKVCq0Qh8Ke0cGB7eTWCYJtlprRDqbRfW+l3spIUQDZTMUIY1hb
lQNszwO941QxRUSp0vugk22DpN60IT5ieilPtT0GqzxB6Cx667VEDqlPGWR5H73TOpU7XIy1QT6O
U564JgXyw/rJJ33cJjjzVoeOlmwbN8fmqJkU1PCgkpJ8rTsumisTJks+SbGdAQMa+qZVN1L9yHPC
75SgWGiNA1nDz5EGcmeVQ1fjhChXTtkcK5c6nEyOiPJcqbVHq0MIpXdPY6cQ22Jk2UJNDPIpBh1V
S0Ptj9iXYNHVUP1R8+BINPxwjZYKoJDOzb8SvAWjBtFGMWsJ6g53Va1fkLy+QINFp5zb8Qme5E6J
0htfNM6SQOVwgc2vXhpkSIkETBt57trK6ybEYqsmVyaoKATH1jJyg6sqJJpJOESdlwI+eDCUFrI5
bKKYzG4qJA7wqMs1tCLgdK1evFi1umHOEK7M1JUQ92nuoEJBPJLAnSVknUs5+9ZpCYrarHisv5u+
f284Ov0U4sZdjMvccUOQtBlXG2bSNTMxYNb2hBgWE4p49Avma+qEJm6aREV6E2PUd4ZVhhxpYeKM
RzIbd9VaL83vgcAJUpAobEpwX9PIM4gr/OsGVA10uGQpSyyVWPCLa7cLIlzuNI7G4EUYzqkQ1mNQ
iQdXr79a2hlL4zJskxVgmXurjE+DtZQ6TfX2UI4+ZDpzspOy+s21kQ5vD3aDyISNbMpHNzVec0N9
wKH2wRoGWXl+gXC3CxjdNC2/qZrqwatjFVhjjePe3eNuEtjTK2unx/xhydkufRJIim5Hk5uvgcMw
2CQ2XlEJi2TVUjXpDeei0psrA4uRyxTguGrYvBZE2ahYcvfaSi3Y19lwrIXiLgMjO6jOlMvea0+a
Y2LU0KvbamxgP6VYyjwyd1EZFuljmSiXrv9alBptHVPfQGO/yqRYJbhTWfLri1jX1GWvhgBlRXab
+fFWjmJneHwLe/wVeyLQtirTJ5who0SK8ezpfHF9zX73kq9Qu7bwAP0lBUciXhdokSfoGZICs053
oyNvEOOnS60E39IUu550jaQId1VkfG27/DqZlj8V2aBuGW7Jz6JkjkKvIhF2Jy1sTSBWFhj4e7nN
CDRcWow/C2uAJ4JxK2fE2GRx/lZa/tHXSnzLg3zreryE3E2XHeL4JcjtN7XsvkpUbVkSHmQJuI0k
Q7EEauJhASbXRlW1k4USV3Gbs06+6CaDw4PSq3opVBBnRQNX1oMiuQ4ZhbIBLJgXtcWurGp7ZYVb
CNnePQaXWyWxHeIKsKbPN3JhIsSPDfrOmW3RPMqDettDTB2Nur/CaZysWgUML6ykfufrEoKBzW3W
i0hyz/L4kKFL4y927R2yFTxTQwUo0YEw5PU+UwCPPLdhXIsWcFWQkXGR53mCdApLGGVU/6vWGc+1
Isq7LGp6wnUYSEAM4VEHlSDKiOI3y7ItQhtlNxKdeQE6S4AFlqCNVXne3mjEVRLG0SXS4r1XoQy3
ydbcSN5NnOT+dTqy3h96vo4kHuyEo08hvve5LW74MunHyEXPYg46kGV/lxS5uOR2g86AkX2hoAa8
8krSUBVX15+k5U3a1+BK16sC4qgBj1SpX2MXh+o0mboHqCJXdH6jVVtOjvQoR5edY6rHJB599cow
JsM9GU4QBnXEIehmW+S8a7yrw7VJt2zDNdyeYvqBO1kH40GgGFuGEX4FYbsR0g7ktzYZm2+1Abbb
yNT2No9VIrbUql57yDpWY0RpL3C1M8b98jYVZco3VbkfnWqPEnB8HFx4AWOs2ueeai2kiSLfEpuH
dri+CToMoaVhgjvCPnyy4LrS0AOyh/ZckiZ3KwWjbN9RLXPDj9HOoMKNhUYRjckAOSy94rvAePLq
GpcapsgGH1lX+P5VaQe3Gp7Nta6Sdi1LUV7kNFFkBeWvZXIx4tE4pGOEy8K2ke+MSYn/XN3Cliof
1dzDqiP3GHINUhjsel8Sc8rwHVoI7BIyVapL3AUreECHsnhIcyBHyUQMqFK60GFAEl7dd5ssssmZ
nmhSYxKtNdneK3gSzDI/c6HaayVOjpNonJgXzAgqat0lYNYYvxlInLw91r6C+6vG7I3SeZ02tr+y
hXtXDumO4vMuTEJ8tjG1RXkm0fhoeeoaBPfOb8ArtZK1GlCllW2fhB3Ua4rXcjtkL5SYNp1lr9G4
iY3ZDFveU7PIdYcKSr/gM5MUMcwbsw/3hSQ3ikDEJSUiII3Urrn/yrdKa45hPp48TbzZObNJJ/9I
08Knb+LGKzJNCfnRy0UIpidVY2ZXKLUAxJOI4zcftdGNC2rK/sq14Wr7ClztCCXv0ioCULLqWmU+
vLRq7QRF4LEB4D264Z2IQIiXGlORpoaCGAI2cVyst00l117gTUZzgIT4CqgLLtpWfcsL/bsRkfqX
S2z+Fih3rtH7gnzzwrSBf/ftfR2EO3TRwBywxpY+MsvA39ohOSqKGRE4DZQzAhaC19/eebVzC7n9
LslDbUEMkLek1YPwXb/SfHuvGCnQFlX9cNvqI9K1dDkinF0YKen2Qr7mVk7zWKtzQB4R4UnVV1Qn
pFjRP/uWuM2lbHJrWUr5QOTjkcb4LvNKVhDesGnMnHuMFb7LAktQKyQaEOa62SCIgC3XTZ49xgY4
1EQNn3rFvIiqQ/ZfPA0VjB6Ifldi8F7lLRgtWHCB5WyD2n1N2/6ODN19UT5qefgexPwz9GfuWZ1d
V7hV+dbWgbel0ncyq+YGaqoOSBDuP1pU+OgBA4S3c/BVL52eZL++b7VFmz+pFYUWCP44+d3wkofX
rVo8jtLZNjH/bloIilOBhhU6HMGbU1MJSiK0RgtnXIbkzohxHNuSqVfEZDkK1UtegXVJ/eQxx8+3
wKmNRrgebi3DvIQD/2TrbBCybkwFggoz8ivdqK6Y4QUr2O+EhLn8J/CSdfQkztqU0XfXpQFLCuCR
eh/wm73sSn2hjclrpgQqpBHEy+mQ7xkABZSDfrqccLCAIpX+OyRniX0O77iw7/WhH2+CiLt+orA4
KVu4pWpB7XooubU1GEb7CppeEV+61lM3orStFbQ4/YBzP2N+UNpPtd56a4AQAZBInfiCZA2ABgMt
mQewhVVgx1kMc5JPzc2NZ3rl1n7QTSLuqkZ/jpRxS1bbUxCP+alL2/omN/Wn7Eibw32ChOWdTNXC
UD5tupTu1hoLE5n4e7+FBUyIYZtDWYAOL1H8JQ4gABPWnZu6zRWdc6wVkeJcnNGtlk0E+FzNjRSg
ulqsStYAF89O+cF0mFIFMBp0UN8sywXJOnhHT2qQKgGODozZsP+Lu7L9FjcAnB3RJTThbwhOrO5U
d0zvndu+jD5UulmQyBzlQdrFvYZrY5vTs/eKKe5uCvLgIvmWxilJXV0Q3noak/PRzYydmTT0WqbH
UMuv4I8v+hj/cmAY4UYPanXluMbOCfX8bFBHWHKDP+oxnNXBebIys9557ki2QmZf08+7tIbzDhdY
w4/XveSpyi1ytLbe6JYsiUb1xYpsgRQqbM4aU95y6LKV7TsuNV+NBWqQHnN8e0vZYyYq4FCu9GqT
KOVz1hXWqSvRPGid8kQkTrMO25zFhu7smmyhWOqxTOt+I8AGrHIyHpbz7AiVOwNxEhmHSCMunrCP
M8FLy8Fvgm3qVrdIEHhyyFc8qqV+x4zXsrpgawipc40uU7zB5MIJYx2m/n0IDj0BHYCf8Czjur8Z
XEg6AK5dMlzDjnADnpqmeboKm+9a4Xvcx24BHKAMkoq+R2Jxyn2n2cyztcBo2j0funS1d753+HPy
2NpUdNSBaaUnO0RwRGTuDc7uZQvf4MLYCTJjxDSKkEFguB8ncUwkk3s9eIy8ftumYXJC+cTkMSnR
MWd29VHkqVwo2JPoUfrVYcLkp1w9aaJeOBn2SqkoZeh+H20ia8B62mrJtlUsfQ+3B6W9J+hOQDZR
hXY9N5fqPmMFhV4h4erD9RETSFPokYY3HaN2jmhnh/9yYGGry7UVd96qDSnL2BpHpBoO0NB2toQM
6ItuSN7SvPzICvPgo3Z+ntaribQr6r3OeK45i30euOjzvGs8g+JeJAl/Jdw0ukF61lT2cYebmCiq
lqbLwTXcfjMWfLI1tflpYkzzEBa6CXHYLkqsUUG+SfwIbHkECiSofaaSbhlsA0aA0RisTVNrYANz
3vvn50jNf5H0cMpD9I+rOoYvrlXMeZgJe43SYcpvg41Xypv5YRtHFMHMykU4kD3IlgqgwUUtzJGI
vAYX6U4Qm902H1yWUcQI9ZPHJ5ThxtLT70PbE74xQlL06GfQOevPwKScY5IW71VgdCtVuS/Ne5MZ
OMxWh2VJrFrIngv/85qrKKwBf8KipkNFytR6XDE5jNc5he61lY/1rotB8jFVoPYE4eGuKwNurAN1
KfTrj4oOdW0i0GE8YjYIuT4IDXeVQkk7hANQM10Ukgz64cpXxgJxFOQ6c2zdGzktDcjPfad6Ko5q
lE9s6VWr0rB2LCYMJuWA6fPaS9RiC5rTpIs4+mOe+fKqE/GuZZK+9FztKiXA+HmIy11Vm+J+cLIO
oEa5yDpT2dILbBeiUfWznL+awD1wIajuIkF1up+HBEyu4YGwwaUHQfPOSr4XrmMf5y+5MM1jqScY
2SmMmWVW3RSG85SXlM2UvLnzc77/JaiXJRJnczMldJ36sSfpVMcs4hiwQhhLrL2ipN/m/59ORXVR
Juhk8pwRj36H55AWogENE8YNwiaun2RkLPNThqWsJzG+d33+T8x9Soa/Q1GAROUu7pKqjODxOOO9
0mJlKDNzndG3PIU6ge1KHYK8v/OKld3q+r5s7HFBrAGCkakukajOW1z1V1EPiVMzS+eaIRySYNgY
h0y5izwThqKKGazAvtNKo9p1dsxqO7/ort8cVHf4qGtDPeZwBFlZLvM4ss+qkeXbWgwSyq13Wxdq
QBSDdWepRrLrp4GXsLYEo8S+cvP3+dxznT1Vg6ZfYkJaWJ25pCBawQ3x9iw+HbACg01cBmDPNhnO
niO++4adQQ3iHRgEQu1UJcUSCBJ3XxB5YztFdoqVeKsyib7o47hOU43wh9Zfa2JMt2Y81me3j+61
DGJVRkj5qsrBKwWQFUQzQR+8GpIZNGo+Z21ctnF09DFL3LCAZiWS7WQTUG6Yxm3Dz3Ca+CzXTHzT
aEeNZeA05RLEsrmEWeneahWhOe6ICVKr6hVpL/sIVc4SKU7ynht7Wz/rNJKPjlqiHc3DinIMI7xe
4PAwQ4pkRfxmJ31+TcTRdoi9fpEjLjkUOdCiOAdGlWYwTeZRgglW/hK1xsGEEL/nDugc4/F7XBIc
EJnecxHX3Y61F6DztiW/YoA4qmY1zJ+4TZdp12VLYuZcVsv666fViSyAGivCUcc1VVOvvOCNt3OF
lth0bcI5X5dqDPEnSvNVOmdc6KCd5g90/sYozKvDDmkFVB6wAmG81dXwQSdTBMB7epg1n4L70Cqf
vmRm4xw9x4hw+zAhpe5q7MegvwZxxnXQNpe0QrdWhNoONwj3QdqzK0GEDiWwCH29q4L8apVwn+DY
pZiglys78RsIn0heAWFXRyQjgJNU+OYVWLblGKj2urCnZL/pMkqmZkBq9cMK8vGOGmELNzSlgyGS
N3voCQKCcLsOoi5/0iQ5fQM6xLoK77o33dD9dZNK/97VX0VNZsuE1N53lvEiu7zCRgm/oveHnUu9
i4GdCxyhOONXI0tyBPK3aGyReE7TY1LsNIqS+3gajwjXA+/B2v/zjJLVSl+g7pr1PKVQMA5uvcF2
Fr0NnCbvzepqfiN2DP2cL+e1sNrqxa8hQcNiLtfcmbxVF2fiKiwDCi80DQ4FhhFqcqp/V3D9c/ll
+VXfeele4UwuVFlmZ6zJxSZ0uVNMeTh9ONqHRMZwB2K4bkRYsDx0Te37T7lA5nTxZkxgGWLKaHaR
B7mbEtkW+290rTBW3Cp5ScC0WLal3h1Lb1rhs7xfhqWq7biM+HyC6smNqv7e2bvTmOUZ4qbIVq1v
u2dfMphQkKHxLuXV4I23ekSZapq89Ib1wkK9OVDzn1CyMM+yboB4ZCewQbTmxu/uvVxXHymZAUyh
07YAuuwu4gr9U9R9G8tMWwVFrt6kFpElnqM8RjmoC6j5JKP4A8QHYTbuLlbzr14HoVtp+xvUbqyc
LQrMVUJw63zDF6CmQwG4JXjTIbmfxwrgzCCJIQDeQFqdSnXGaVB7uYaSbmJK8VcO0ecrG16+y1j3
Ne9BmyCM3/ou9X9LTOlmgROvgCek56RcI8QVR4QYH7EjBZHDsIcCQqMWCBoX83dTl3mwBTKMba/n
k6p0PvTSgqE4Ziuj9B/LUoPBdUJbnF9gr9wnMvQIre/UvTrkAKrQ/a8JMUmSZV4DNMeXCTY08w+p
EZS7umqu54nnEDrVgQYKMwH8pa2lfK0IsMioKa/myzz1PefoTJNHBYzGHjgyHQAlfwztkaYL6T/7
IAp3Sj8U76imAP1qGhCOwn3I8uTMAAfqNWPxpityNeiR+0zxnYp+DFykLa2zUnWXlJpUQnn/MI79
u985k9MJHYUlMueaUZX5hqdRqi2EeeC+SxDXCDq6Mg0KmLY17gMDU1aYRxQTM+vc6k8tNKqLm0Uf
Xkd7phIhJYVpijHrpcyCP0YB4GauodZKuncCp90qXeqwPhZy28B8lhEMVY2MtzUBobckLR8VEwVj
0vTXqIMWplt4T/PQXOMiJhnES44ehb9FbpKI58p1ocnqpICBooYUs77ug2ujMHqSZZNuWyjI0BMA
lJqOj5p+AvkdLMoRtotsWeTh1fyf5aZnPDpdded1HoGr7ngIQpOVX7Q2ms5bzlOlyLHh5zveqd4Y
07VifKX3Ro7hiJMG64PI/eEA5BReh8zzm6SNrmJLT266iL5X7QcszHFzZ8bQ39QB0UeVSeclKQpz
m2hqwI0Ug7ftnJKx/sCDQCjgNN/qMgs4E6KHNAETngUsXYH1sNLTNzH4IaOtCCvUm2jRuYcmKpMN
UEloN5060gUcyMwQsCHG2CeHuHu01NwCjO1o66ypsk0XO+augnK/iMw1VvK4EOVxnrxL+vKb3l6H
svO2pjngvXcTlKo+vJmx+g6DRts1hrwNjBJaXBoMKyMw220fEF/klu5Bauq6Ayq9ERQFl7VeIWen
nMHwQRt0ug8qIvNXdCldyg2Wt53n8DTxVCoo5HAeBws5B4kb7dJUAFa2wnzUWS+v+qQud435lWqO
+ZBNvYkyoq6mtbLYtyyGtqDM473NZA/4Qr93kqg5GWoB62/6ElQRiUZ+ru9F0V0gfoKuJwGuM1nG
t3686AoikoIwyPDgtf6uQTmJfP15nuL6qG9JqMS4j4p37nzPg1bWhdhNllw2ulXUn2q5/68X+X/p
RaT2ix7gv+lF1vFvd69x+/qRlb8KRqYn/SEYkb9bjiqFw6TYcKiNIXL7IRhx1N8Fgg3dhDGEKgTw
8E/JiPG7YVBGcnShq0wUJs3BD8mI0H+fxmThOKotDHQj/xvJiNA0xCd/EY2YhuaguDB4UdW0bXva
/4t6QRojSQQkVW3C1r2nKPyW+dThqicbWjGdn2A5mBTykD4gPXT3rWucE/DqU7QOkGbqu8A+puJB
TMU7IXGuh9Mcxc62AqoVQ8fCyAGarA3zehH73ia1rHQrS39Y+F2EnYCAeYSMjO9O0Fx1llTWYaDR
i4gWAd9GkKc9rGbzA8VItVAdee4Vl/h53blXbPcltT5GUhFZNVWoI1t5P70F+sDvqSDviOVs4gXL
NouubFFwAEXrhYgkXSqCd8ZU/543ZxxTDb2XeR/k9Ie+k/sAftoicwHHgKugSNw5y1o2C9l04SoO
rTVeAjKn4t5ZeimvFOZiRSwsXVTn3u5b+hM6jcG65H/scM1a0ev0b/U187JImPtxtO/jtnCIqaH/
7w8g22zWL9FbKEayQNUcZLaXf9Cn/Uohz1mO5NSshEcjEKQM5ZduHfrk0xpB9Ea6ydIbqR9XDoxp
pRyIH0m+WhNcrpT+W8ItfwFW7JpZ933Cycf6ykBhju9u2h9zDLWQrmwAkUZ5X+Tek9UBDyvjlptC
En5VAuP7/EjhBO9K9oL/hyUW0RMF10ritbfeqF0NhYszKjH2JTdxukPxmWh16Fr+eULzg4VgOliH
xd4o63ptC1KYOhdZkq8+JzSPd4Zzm5npuZd6S/OCfknpqXRfuXk6RKflpfsxuMpxypMGmE9tIXvn
Ah4XJY4we2ye8frttRgXRRh24CjhA5bhS2GX/TKpppg0p3uTTGq6xudWZPs45hJ3lcf4LnE13Xox
HoFNrcXl2ebcgS5kGjPssEYpW6FjpFC0nvA/UmrpHB1cmSGHySllZwVA0IHb2nmAxrhwFYOm40Ej
lg4zrCiXgeLddrDkOnIkAKpVV87ALUSt8rd4uu6heFPpCgx7k2XkJ8jo1gpDeQATBOLGoJXF+pOm
L0IGfwr8NDyawRH6RmEStBvm39UQ3ntMD4Oqu0EkSjWsWEdjFkNDCvRQW4UxLjvuFsZNVul4t1Jg
74CWmACHIILFjalyrx9ot/F5CIirzrGkhL706QdMMVoLSGcXsyooZ/AVXVrdk+1YT32NOaZXIyZZ
H6HCao6caSfdaar/oQmDWAFj3LOKeumZ2i90wPUBRGqpRP+XvfNabh1Ls/QToQNmw92SAAmCTqK8
bhDSMfDe4+nnA6uq81RGd8XM/dxk6kiUIQmz9/rX+lZ+UERww8nwg83GjvwThzB1QQX9WgT+ATtw
AqlLQ3k1q0E5S8oD6OIQFsXZDD4YDz/iw4ueDAXGTFsxljLGkHRNXjdMRxCCmBVTImXTPxbYsT8s
1IUz3j3EcSl8IE3RudEZWOQBM9AiWynh03PBlWiq5HdlgYhgWYB6gyH/OcbjsNrmrGM/tg7L3fBl
7Mgd9JHAVGyG3rAqToEYt5perM2UAzjDOucg09OdPS4p3o3yo4MZ5/QhxgF0Tj9n6cKcHzcJb4jO
NuepkKkrLEz9iJ2btpXhyRjKypGH8a1Ng09T21d9co21jPGbxEW3I4OMplt+FOkZdP0nbP4Pew4B
KtKGHE+d0y3zbpTy0RknRsARTe3Uhz2j65MnDRzb3i0RXJf5RatbWnQE5q6Q6jvapg2X/bKygyO5
Jn4PwpJp4bYmuCc1XbICYh9Tx8nTAN4Jiy4cbQiYsUWazvchrmusxUdpsVwrYIInphoA0QC7id2k
UPOf8tBRKqrUzx0toRvBKjNqGbqLoHhBoEfHs7pHi9ihTG3YYNoAsLR8OPThLzx8AMOznZgzd8AF
36pUS+eq+C21pNOUXALQQNA7zZZD1Woln+G3Ww1V0yBVhVm8GpEanIw4aJmTxh9tobORIYdf6RN1
VRUNrl1JfZydxZD6aLc1Isb15Nt6j5F7SZ1GHj3EMxxa+ia5SETUgajcoXbSrzKf9vIX6udWUlOK
g4FLT5VF70Vkx1wWaBGohao7fcYxGm5iaOmmLEJ/ROtRyvVxao8OYSgPkR53DiNegQATwuunaQ9/
4ljDF10M8LwD2pJYq8v11bcSWUO1Z+XI0Oo6i/mprosfBi4edQ0OdJWH/m/4VlSAWogDJxu75ULA
n+2GXbaXxWJKSm3iFTVwZsYt+jUeeAoZ0TtJFR4pdCp2xrhtUmRi1S79bPxZqbduhPCB/CmfrCgh
NpLOT2Vrv0N/QGvKB1rUMb+kfazelhlMGvh9jDGzUd4AH+/YrFtOH2AuybrLTACQdoqQInOGdngh
tnGIXcLokNEzvT0Mek6tJx2AFi0Q3NAgk9VPIqaBIJYp69JMWvPA937a1N54jdz8hr9SHgxu6nqO
pNcuCw673nYJM5Pht6Zkn64QsKzYBVb90STtEfv3EMhPOhRmqVMKfxST10qrhaq34NRyozSM+PTc
GPGlLdOHOU/OckwvopFHHx0jM3dRy70+KorfR/GhrSTATu1+loyfldxB/1kXCa1wpGnBJYRLwS0D
SJD2gk8lfobPn8CBhCEaYvOGKyuPwDChzY00luC7c4cA4qNSX+WWmjf6kaKHubCubNkvRANZueA6
IQ2oPWUCkaq19VPHiexMfXiY9f60ys54UqJPWjaQNmk1SGLbs6tmt6i2OxO5PwVRsc9UzA7YmBA0
S/FjakdlDzCUuil8gTfVqCtuxwYsnqQ7lGpOaE4JnWbX561Exxd41IAiWAatx9AY3lIRUROu2O9L
A5SmujVtzU2YArxMnc8FPjXCQUCOgsK2X0gZYYTiVmxNrcOWze0YydRs/7YKOKxmweihR9sI+vCh
CkaU8DCKdqak1g4BRBqomR4Bxstp+Mg/1I50fEawz0Gcx17bBIU393W6RyxzJzybEELN34UM3zOi
+m1s64cRtD3gP7N1YqbrDvNtGhLWkSATFuZRLxY9mMec/kOzK89jEo0HxayRSbWd2ls/k4S3CTME
tqXLVM3PYSHouNP1YzzIv2VacbZcmQDuJgHEt0i/kki89Mly4ES7ge/8TcPom5SXH8uE3SvRb9NI
3DkZChOYtPpz0RVPYnHm0MbFvK/5hTvxOPVNu+upZXAVIRwkm5j7oLEZeqXcdGmCVVXMN3UQuSMp
0ibm5oRk921bABszLUZSEBT7dvWxNOO3MQtrVhw2F3Vg53TJk5/g+a8YayZHoaR9Qo390cjPjT14
dBj9VCyW61ZQIriO7MZl5ckkIkec/DmhgnlQAX9aMe9BlGGUCJXcG8ULLTzdFoAu9b8oxah+VFsk
eFD7uOGAaDR3xkJQdcs5DdVfdvo6AL2aTKcyVIOJB0d+SoWBLfiBDDC2yepZCfMSU5yaDMwnswsd
za85NXsLj4YQZL3116qPP2iComkzA/E6Jd8Qc3Ewmp5NFjmcrybku0P0qYOIwYh87XMT3HtpHRIr
fQGpesgo6USioGgw7IVXABOFWP7bpOuxgRhcViytypaGxraOcj/P5LPZG8Nlok11E3Kr9pWu1p1E
GU5KhC4aLvWJmFvqU7P2RS11fubNdHojexzysUFFtiHnAvrd6Eb1bj8UZhPAN8ZqR/31zI+QmEG0
r4D1jPOkUawcGGQj0+ijpegesO8gcR1XUx+K+dGI+seBYgkJ+xhYbjPexiBFma7C8kit50CwC6C+
yd627DvsllUV5xh8peE8BiR+stnr7fyYz+znONHouYBiAtgSWnZC6jtOtpY2/6AUlfU5lxg9YpeF
WMGaPZS/lTDibcs5GTIjYqmByJ6adN7Q6k5DGITiHBzPNpc08KESnXn4MYIQ4TPvctvlpEEUge8j
yu4ignK9xpebPGHgIdbFHwd864hurRgeqagaQf8MFYDg2PDlLEKP6dPvMsCoiAp+JYFkc6MlSSgh
hgjR2CyuetDHtBqtG65EUVvWGyyd5M56Tu0ak10N21GugcuI4pd1AQADc00QAK+/Jihk62Pzicfd
X4mh7miWKZi1xd+4Ez7GcjxWUfwdwmXdGBW3cOZAsAf++T1DBt1xfWxu6BgjZ+ywRs3IO0yniyyB
ircV2a9H/UdV3LLCXB4bJfD1VNMgsWw7i0DaAr0O7A1hWLHKU4aSfuu4AGB1DL0bDa2y60YxH1dX
VrRuCRAdu1vPjx9kqroCmZaRzJIesknkblZhmZH6c5On6rZt04w3b3kRhWU9jrk45TZvAtVjvC3S
l5CwYi/SOikkTVoN8oYKhK2cZvgY6YqrB9DyUgcZDU4921HpB/sFXMlz9n3fb2JhPCzrpspWf//3
627M1usY9em2UyJv7mT5YAqOmaFvOtrKilXji54q6g+qeh79dq5PVVGk7EOxtvd4MHQ/xuF7SPry
NiFfzRbwIZYORWefdKBCpAHNQ1LkbHeCgMISiG9+Y6rMQTlPZlyMO5iShqMP8dqZqs2XcqQ2JLIN
ipyNMMSR4pjKRCAtCd+NWQ580wD7G+CkKKn2MpLFZ0C50h8s1GBenHB+ZPLXY0OhNOugCWMd5pC6
VCc3ypLvuMVd0US3DMmCltDnMCzPpdr+HJOfSjcabrVKJ4OqXvXR/KRDUNuweaNR1TxFnbGZkaO2
3LeHbSVz6LTYtCgtkBmLGZRkLuEuWdOFZUxXLC91HnKqr6+zJffQVeuh2ba8F9QUTOkpTAWPNN3S
iq4s0Z61gLMijKTnjN0HsstlKVAexAg/oAn5mxTL4D+JdVETGq2716L/go/LYBv7kB7kdDtKica9
KnjW+/XOvV4hEoV/qaq9wT244zUj1I5oQer9QlN3E0zn+ykkQ4ja9m32bbbGQV2xunGdHGJE4k1P
vnZLtqPdsATScqqZ1+e1vtYWj80j44c0wJVuanufTqgnFiabtTvuBxWphz4wId4q6puc9K0zCvxP
CxWwkakzIzxkc/KWsXBZD871uMRSw84p7B5w+hUhXfC8bhI1OmGa7OoyXnZhwCZDZReoh2hHOsNm
Qoo6g6XuLOWcY7KcfssscP7x5zC+ZhuyXpWQd+Cgufm6SOIKi2DBfHm2JnqiB9AjuraZTHZh+Bt4
V9cLQrNsJQzTOXgytHou2X2efd+nRyG8CgvIb1SA+y4ja/GkkGthNb/nCqjR9bWRNC51qnivE0Dx
9/n4/e0Q699cxM+i175qa+Wk8UbUrfGsjPQUYimvS8WGb5Zpm8GEa2ya73fJLMn5cffXd14Vs2UU
CFci3dEORifZdEsglcL98EUq3CJ5s+v0S1uaxwyWn6Ma6uJRRR86pb2Yrj7ihRgFdhp6VkpXTpmG
yFI7uJStnMyJg9iYmmXX2tJzPnOsrRfI+4V7CtcCw+GHYSIGNRN5mgFgPefVeguYjI7MSKijiK8Z
E5N3xbLaB5ajnlCxAwDQZ6IbjKkvWjZGJXN5aP0pfTuiCD0u5y33ZXTJ9TSZomCnl2urVYRkJkwH
cR/WcLYhqtRiTrWf5WD4qqr2JV0H738IwP9Dfk1D6/2boKopijDJickEBQ17/fofgqrRmG0VBkLf
MSsjCZCQuciPTJM2KY42G92voGGYA05M5iUCrri5i4ZZFTyvf5lUkNZJw/f1IrC+t8LOflqdT0nK
VNQPdaIfVi5m3HNUVhAOuCbalTxsQew8My26JJp6o9LvPz+lf89p67oueEY6eUdtzTea9t9y2ti4
bLvTmb6smnA+5qzfUcb0+LszlX059e+0AfAnqObhP/9e9X/6xSphRpuLC1ZFbc01//FSqgVTHDZB
vJRNvVvblTNLv6wycJdg3++Mi+CyvF5FqsW+KOstvwchli/xt47JvqvsD6ZQ37N8NOL2NSJJ1av5
L7EubnrO5iiMPVjYVKAS4uni73XNMNfcZBgh/ucnov09mbm+gqYiCIca+NKE8rcnoiVClqM5pk1F
5cRb//L1HB+x8LUSDJHkuxqaK8f8oY45fU0yQhBo428Cwgh7LD0EV4eYP6tF1jWnZpeUl/USn3IF
7jW03/UiNys/Fp17ZlliTp35Bu1fCyFYx1yS+HmtZj3NxYIkK7nre4k9/Pv+TP//fOh/mw/ZHLP/
e5543391v/Kv7N/ixOu3/Gs6ZBENJgJsmbIFhkJeo8H/mg6p/6WuZ5tpcqxaNpbiv6ZD5n+hzRqq
LTjWbVnW+IF/TYdMYAogFXSLwCRu7f+X8ZBqyuuR+Ue4VTFILfN3mPf5lQok9N9PwXTM00GjhWIv
6il2i3WHVLNV0qLxJtm/83UHtc6pvHzdVeVsr7BIHHDevIzrvovCiksS9ldmEpf4s5BsImT2cg0o
72LTVs45KeX8G73ryVp3dZQ3fgzXgK1eoZAECIiM5Wn3mhSgp9OCOazZ0WVDCZHTK9OW5g3Wh2Rq
XZxOfrnuKwV7k2U6BulrxqYzy5XzDNI06sUqZsdOOTGgHzIqFmqaVxpyTqwv2cVO7GbD0stCfiDg
RGgcYCEQPXWKo8rnlRazKE9Jz/Iw7dtxoysKQbRu+VmgkUrhizCKH+VofKLB4cvcd2vjp8T9Ue2C
GyofhDlmIKx8sjc5bAG5jW4UkFsj6QcZWy2/yQ7QVxiS27IJlLDN16ucBkPcdxsBA0WYNYqXhrpI
V5OrhDMdMZp0rKf+F7ncAzQuzZmRFGpL/GTBwdxtpXk3yA7YnVg41R9IarDUqCilJ/fWz/KhbzUy
MggXhCgCX0HLWFZRI1rVDVSOMOY+1Y3ys7gQJWANn8bs8tFFeuSRVSaZVsHEQjkpUFCszJiO5BSV
0fJovlNOuG6gnSZZQgiFTuZwAFFVLRq3Lz3rtgnlGK0wfyu4r7O1B6Gf0n1LAYOndADCKyNl20F1
EjvYj7Kvho2xSkH0VBNXyAD8J20R7TqAj1vFZmQjWTYidjEsm+pkAFKlIXA6SoDIAyJ07FZZFSFE
SaskFa3iVLnKVDl61QT7z2lRsLrnwTKQE9G1slXgilC6JhQvRGfaKpDAhlUMw43Q4F0eMesmaGVG
E6n7oJ6q3YiOBvLpslY4acp+LH4Ka2tDg59GDFMocMsqxclocgHa3LiKdFTGt4tMCauZfCoZGhWd
qCcwcIeIiItDo/kpXSU/G+2vX0VAscqBCbogZLyrFj0sEnT40oFZe20IybQCnyirzXrEX6st+WaV
gMcpjy6h3OnOsqtf9UAmCCgJloShClRsFSwb4RCx5ehcpcxYs3/mTQdINLoFfXKgh0GhC7zaRziF
yKsnH+ROmA8E6RnI0kONYvqko532q4jaoaZaBomQAX01WIVWgeLao7xaCHtqd0To+gjz+DyIZrVU
jmyLc48CLL5Vka6xRdpHx0GcoEYbbaXvUkhbG0VLbRTjKDvB0wbCTOcOdgwySnHsVUnzEUQLFemG
OEv4gvbq3NWOqJY3xp4OvYpEFFbim9p5RshuoZQpk1FaduiNhZuoaRN246GFJVTE2zHWjzg75q0R
ADc11CFjrII7J2nDfBePIA0npiwcdJxXlsoSQ4Vq7y20awm28xvTmoLTOe1Ati7lU5tNB1NGgzbz
Hxl9hYY+VJ5qxr41aT8HIrYc6iBP0qhHdAmLI5Nvuk7tr2XuWKGmIj4owwiYJsGorZKk2oeQrytM
UNuom+srAAKsKZgfgykInLYxe5Jqw97q5yvb3NfAYBqmcrKRDaXe3Q6UcSfbvVu34y6coxvMIsoo
e+lAPSWNYinT3rg2y+2ch6fSxu0URKW+1+D/xPc9QUapX2GnvwhbEpOKYwDdYeQUHVd6K1V6p5kx
7httf0v0dILcjvyfSlgbxcI40ka9BUKJKkwMvuhlP+YpUidAuE2Lzl0rA6OKlOESxSxlDTECHyIo
MBc10yD8FB4EpZBUIOXQ2xSFh8s5Jd7Tx9DkyrYKQ+kBNVijAC0udooVPvWJvZyznPVPOBk3DEr6
K/21XHSl6lc3TjucBRwVtkDl6uvfjR6kR8BiFjslLyDI+R6U9nwsU8bSKaHOScW/FVK/hOk92Jqd
oR3HdbxWN42jMFbOwbPSIqdc4AsYV4pc6g35V2mj61nxxn1S3UyanOKTzvAM0udgAA5xpV5XMUmo
W1SyfrdURnPidfY4OxunWNnaRj5H24GAyC3U5AGIgY17mLKRQW7mHYtklSyhjgaidPZbO2XPsIrt
X7gWHFstP+fRqm4kp1QHNo44Sa0O9zIWXAwk9TXQ5fjE7vXULGnmV1bxHFe/I4sZZimRFJvwrE4y
bDowWEyjLQ5T6gjYt7tzgTAdz4/LUIUb1eDSGmcpuve4N/Lan3Is61Mm3FGih10+F0Z60AKC6CoI
cm56NRhsIkQ9R03Z8BrV+OVootSvcW4/hWvtdKPS2Nprr/2MnfwaJAWZgvxRmodbO6iMXxOyY5EW
AoG2SF2mQeXTBfWkrNOhadGtXYWLdKsVqnYkVRh6uPSn09rSrkPudhLCRa8p100XJ9dbbUSJo5BO
/2QiXnZK+VkGuNIgJrdbrOkwC1d+G/DdwptqrQegoH6KRbNJQaVPHVPGC9bcL81qNTe1gxhDqD17
M06CbaZZMph/a37KrPBVKXK81Vl51mvN8jK8s46wqbe0m31LMxSsWynwJ2mMd9ESXmKs2dU8gP3v
mvMMUtyzZ7I+VUGwprXtec89y3QSaY0/NGuPbmzRjFkuTh1RdVKuBrgyf520pHYpUlJJPk0fzcA0
quipS52r6yK08KLao+KhS3xFeGyPFm0qG0uJ5V2JeB/VYfqs2evQA5zsJeuwODTQIQ8U5S0bWyWx
aVLXtVYQ/JDianpgIcaTAHlmmPNlWuLfi6G8Ac+EBWE1O2mwhrPWEcCY4QoPCEPvDdFAQktFtyEw
Vu3sIEoe1U6uoE8t01fBaHsjD9L4CO4zPMGJXrOo+q2R0u6M+qE/9PFr184j80oFmjphjVPUcsMB
LxkfOUGfOXdakOxz6YVJ/cmqUZzK0NY8a1EgPDLHTFPLB9I/m0q1r5OjPnCD5bUmyAKhZGTouzfn
6EJP+FdcRZemx7qUkizAHb1rFabBsp08YEMacQFgK6jz2IUd65sxjKs5p9ISmbmLjaOdKvvKjjhO
yJhGE8Pb6kXWm2ulqT5u9YLQsukWNnar8J01CUTFgjXVxN89Tvq5qqXtbNTfZQ16muIJ8l/Rpidy
TstP0JKlsFkaWVeafq4xZvEkEd+5wlmDz1RzZczS6oCsolbEuMqatE2n5qSxm6c+aJ9JyQM/YXwx
KF4+LxRlzRc2F45BEQXSFXEzuGbADxBjlrL8oKG13Kjr9Dbp5GfIcL9GxhYMyOpm3w/dY1rP/Uml
QWBvd8HrskIQKGc7TQQg93H0bIXpeLz/x2aiWG+Crie9OSep88cn7x9GpWCM/PcP//FdzcLfqGrq
/o8H/eMrf398GcT8FhVqkb9YP+9f/cenGFyMxz++/Y/P3h/VzIl5ULjolmhIPoV8rZ/YEYyK//5o
KZY/P/e3h8RRPjFQXb/lr++7P+b+ExZVZlX2t++5P/D+Y/+vvjziQ9/RD4YQqOu5P7Rx4ad4Ymfa
Ifjw/u+/vnL/HCMeaQmDQwOpihGkVBf+X4+4f3T/HH4FGxF1a+vc8/AAoP3bevLj/hPv/ylp8Ga4
vP4aIx95DJfk0mGJM25yGgjWzZ/6s26q2k0trfC7ISx9S+9DHPIq3vqQbtZ5+eefiBPwnx8FOIqG
esDDQIaeSJeSE42dqPxbP5JWVAtiDxGLcnXq09jl3/8DWyHejUPzdv9V5BkJNKKD4q3ml0p4yv37
F6QsZC4uQWiQp6byI9xjnAhmhQtbt+PKD9fw6/2j+9fVRfD1+yfv/zYx/Hm9xW13ffAfP+L+7z9+
zl9fL9tlOrRJFrhAurk79aLy+ziC29iMvrqExR7vsEWScH0BOkuJoOYSnKd6DvfMuL6lDW1v6aZY
X+b7v+8fNVI4OPZCsP/+uft/RN2tw88Ifsr97RClpeCiB5mfz+rgMQC5vwb3/8TrO/LXP+8vE6lW
lbjTpm9SzDDrC3f/z/1rf/3z/k0irv75VdQ17gz3f9+/cn9gojBtDJRLYDDHBvzqZhIJFWzfO7tZ
Z4J0Qc8wl5NRe7I76AlpDn07uArli7GYR8HEqQaMIBfKQTWtfdjOHntJTw7YyqTSzrQ1p+D+Ohc0
0FoXJiVcApQboS6vKcoHWVePRfxqpgQUZHtvSqVfka2tRPmVkIpVj008exho94YVuFHTeZ3e7GDU
7lFt94087kiM0FLeFGw1qsHlMnhtRO2Y6u+w+A0qepeL1WShOrrOs1s72kP8IiHBLYOmj4iioJRu
VdZzRY+pzr6CVnNWFINws2be5hSpJp0rTXtmukHoRn2Is0N675r6Q9j64zC9BzJuPra8dF+ctN7c
FWW7R2BwCqzchsiPpV0dPSPpjlPSPnQ9C0GaZFOZ2GSe8CTYwRRvYyh8OkIp49Y94uS+bKheKayT
0U4ehAcvSJQfUz4/94H4GClJXZovrUe4DaOToqboqAkD8oUdwXQcWsH5jfRZCSYKo1uYVHjOnafM
qteUpGiriTBs6o8Tt9zsMgzcSqTtpBAJG7HWtCXrAPMWLNbLkJePFm7gKqrxiQUUu8bDE+vgcwr/
YH0CYnrtUrc0Mm+R7VM/mYcyH3+lmfJkaNpLY8vXIpYf1IDkP+2hSYq7M2LmWXTHQtN+0lZ4kNvw
mKU9/y+ucF3OVdzjKRq3gak8YO+Xy+gwdfVeHjkmkVxNzSX7tKX9Pbe8RGW4dJ5wo+m0DQD3OGSS
uq/MestolfAp5hWt882ueg2BXZZYJg0ZC48S71VrQ3zsAiqcFIbqidzYdrDnant6DGBTpiBbFCvz
FwlI5MRvF8vRerO6dF+yCigM05f0t6iYmeyprrDglZIt7WTzqGHSTCknKstqn4I4kcL5yI7nPGsv
0pB6gGSPXSg/1OlyBZfvUgHPk1XdLqas7yvC+JHM4E3Bnrb9PrAXx5h4Y+i4Ydlo29B1ROD3unnS
reLcaNmpsNSD0cfn1NKxijxjKoNchcIcmuR0kRva+L3PojeiwabMpYap2qEX6jEVql+V1ERa2s4y
PwqJXJauMooS9YildfEb2PK9tO0CrKx665kivJXo6mn/KqZvdcaT2XYnE/BFNKm7qOLi0/Z0r1Oh
F2xpRnuQaVhmY/+jjOldK7jdWcahC16w2R7k0eI0YKk5zUd9VfeGzh81FApxlEfzlpD7T43hsCTh
56QOF52fgHzg85M/9Cm7saPeaNN4ClABWbwwdl0epdbyU5FQZ2U5XRI+wiXdgUb0quYwINBTFejq
Sn2xmu5VrqyjXJtw8IWfAMCrsJZ2JmxZfKl92EOXwP1aexWqilFxtSrCPVcoNqXE1GZ6E4vxy4x+
L3Cjk7oEPNHSTrDlpfUkDj5jCR+pAPjA231UzcxRasmpOiqMCvk1FupHpk6eHMvnce3xxejYQMjK
5OCljubHMtHf7Lz4SODSqkvgweZ6A3KzR7bcDtgvqq48NOZ0TJmPZTIK3YTkiGPD6q4SsKoUu68Z
MGAdXq28e2Hf4Ck0J9Kc4BfKCdLkIbLKU4fxdjDDW9DphxYtRDQUqbLHGtNdkWkMgRbfrri6J+I5
lboHlWB7spymgJdYLl4qNgcpCoytLw8SL3GpciRJyoOZJPtACb2iMgiEdT5NDV6W22cyzo99XLgp
xmgNfl1UpxcoiFdjMG8sXx8CxXqlj+FZ0C5jhoVHXYAXSooXSMF5SKVnSn03uHLPZL33AlTfAu02
7KRDihGlIkMNXgcODW7aOdgaN1MG4EqhfUkQFnQNwqhyiIoQMrR1MQrVW7LY6SNKhgMESd2LWPLL
5MjqZaIIcbjEinXp4bYSjGU6CqrD7gGcxedxTI6zMK7k1F60KEEVzwREu2Opp06hVk500+rXeKTs
1WCjh6VWlnG8qtTUBZkH+9wrNPK+04dEX/WYU4u5+JW6lo8u3J/k3f0Q19LXOY6uWYUTIMPHj7vO
BDdf9lxlWrJJBBWUbrfI85kmErKX80FOFkdvPwIregY04876dEBI39DfdSvj4aDhPBp17BNSe+ie
kkz3sFqQ7+C6WUrkKAo3AHQBBL59yvvxKOtgbyJxNoxxX9qdl5ZUQNOG1hFeVTL25UN+ytbypjT2
sR64SRe8Q/z8KcL03SCGF7TFQZ4w4Jl4VZWKS3d+W+LyJUFRTC2xk636XGR7Wz3WybOs7+Ml2Njj
o/VtNi9jeq0DRpEEylxaFpZQc5Xuk6I3kxxtwWl0EXK2MTT1Wtg3HQp5qyhXrPY3YnCPdZs9x1N4
KPEhBB1M+QTMNGyGygsFcatkVVyH6KWyyreyCrZKHtE2TZgxXnzdko7qnJwtrifzjDUYWfgsSroe
wW+acr4fpWjtaN2QTEdlphmcpoYUzxBcHpe/2BTVp7UU17COd0pGRjlFQpR2qjEdAlYTwV7vyhNU
bpdaR9Nw6/BMUHkD//umADoNNJaYYvANioR1cWvUcbtYrVOVqZulYi8m1R3VzCVH7UztdGA/5hky
kwXdqQXKZcRVv8tPhCgyOqjn1I8n41AO1U0jCh7m2YOwnuzG+pXYV9HpV6mVfSGnOwtSUl1t1Wpy
g+x9BpAoR3iF8oa+hZG24umIMD3nhECNZTsaPr1Y3ALUQ9HP56oRmJ+qjzaov9g1Z8KfFJZdJCis
Pf0F275er+GzO3NHC+wOWC1g6YIqsJpbfC19sZt0Y1rysnZXg7jpqwIdfKLly6MYZx/EAj0dudKa
tmUa7WsyR8QMd5SN53N46CMudn3pKGrl2QvQqeLbCoGwKNCqUc8NvNqalp7p3dqr+OdtKwDltzyo
O9qNukp/NFr5aDKjKfXgUBT8oQEb57CkQXkfmO0D9ujjhHNVmqcf+D5vhlQeFuU1SRt/jpR92s/P
sbGcDAthFh3TSAxC6DJQk9RvhI0QoB+waNLuajIRXlwUMGTmC8itk+jeiq46QVblepSylxjdLNe2
go3RjModSNMBnh8Xdq4pINeKFa2Eig3cJYx1pjiEG7rruCg7heY4ibA6UwyMYsE+DtK9Sl5ZSFy+
06cpV/ahFBzksDhnNYtv8KIITi+9aPZ6UOyp9r1mJWd/9LKU3XUS1ftEvNwKyGDRMMV0z7FMAsb9
Z6sOzgDXtWPDU3NfbMadFMy+DilusGJXklkpc+WgYYQQpPLSJHjRwUOaS8UvDrzyXQH5LYLQU4W5
N7TfqHmOJuenOYmOWjLfoq7aLeF04gcySgl9OeRUSeFoptw+aT7LGQk2sAuYNAztLirB/lI2P9qj
A0UTNyaWkgiibpa6HGXOoldoagvhW9uZrWpX9w8ZWn4O5LLAe6Vr05GauGNqjTQg645Oh2iWU0dV
ya6mwB3oc3cQMVO4+qXkZjRRjd4SHcY5aXTFfioWV0smpzJTjiTjBMvsqHaMq+gBH7Nt2rW7QcYl
v+BTaqOnCYhdM3KPagnFjck+LivCscaD9JIl7FEsnNI55A+13/c6EyiNNX574PKN2Bvgsqb2bvK7
Utpgrd4vmuwWcJTGqXZ6nnixZkOgiKqAXNXK1QjmmdZRb2MMsLIL6cENdHvPLGygSZrrsY9SSbyW
GUpKATd/YJThdx3LQ4j9ZAGhTmm6RidqqymnGIbL+rTxHTJ4KA+Z3Pn5r3jMd2BeApushartW1hT
Ur0XZuNF0vAUKdF7WSKzVvKVsiHfZnFbVlzF2TVWMH7r1dA4sFZvJ+hgnUtAgOdBXn5+nkxzVxOp
j3FvDi1ztASqSs4Gp+FJkDuB8uH0ZuaCEdsDXp1xVQvWiwrX50AsV1NO9kPa7LXMPAVzu890/NzT
dwA6Me1tX26atyp/6NftkYzZngV836Fr2/1Kh7iOoIIn0BP6JK6lSK5hbDwYkeQU9Rrd4ARKknM5
0OczVQ6oei7t7VFo2qeE983Y1Ojnzf9h77yWW0eyLv1E6EDCJm7prSSS8jcImSN4n7BP/39QR83U
dHf0xNzPDUvSkUoiCWTm3nutbwlz69sTJ18Yo565ZeIMNbiDcsEhKnS2ST8vY86KDv8ulvoZuQ09
jXTlkCzqK9Z2VsA8dlaxGa1JXtlwRjnV1lHUxbqrorNNFmsqOjSQgrGAs4Z4sW28ZksJFEbGrjPI
ALPUrmwSeHX1dvCM1TSWqygItkEabKUxULg4V3oBOwvARYfwPGdpNsPx0aqsjQDL3KbppkX/kzfe
IuvffZxKibFtE2dB4hYjAeLTWH5z7dxOFv6zdwl6tGfDmoiFVMa4jPJqWTt0ZQxzZ+G3i/JiA5CU
YnkgR0atkKSiLSMPres3ZYkWkf+zO7d3uvYQdfRotYegNPZW6LGhKhhGkKK1fCs46UNg88kOpfmD
yypelg0jxEKZNKAYSBUH1Iexvv798PchnL+YO/BAZG2Sv0gcDWPYjICqxe8/IUWYxw++Nq0Bx5bs
3TqhW1CVGc0FkbEdoTz+tj/+pRvyv7/2n7ooURd+NC1/CHx5Tt4M61f+0OgM5ZL32jCSvd3THfpf
DbSKvvwS18LIC0IrSUDJ40gzbJvG2pDE6m7/2WGzGtDJ/+x+YeQ6x0UhKZv+6vn8tnQ6m+LdcfN6
RTzQWtnlwFjJvlNjxn1dz+gqlfWvgauLRerCnOy72HkKsKd4WtW9hoUn932REoSSdtnFtNVzVvga
jR2ORGapNy9xeeTY5p+m3p0j2yLsB36I8tvp6tco07gwg9w9/H4aMjxKcJo8V+2QncmhhyUGpeE1
jD0y8Ko03f9+mwqsrUMuvAXCBHts2+JavaewFvdTr948i4IN4FACcUjG24wz1GZgCvXqApQba7kP
qQbvXVjMT5oZrNzSnnZuYxTrVCDsaroJtRy1RU3k2zVpUs4rhPepoMfYLDGWOMKPTmXc7ZFf9zc9
z1NoYuVnlPfMbyaPmyLrYbJk1sAWd2fbBaj9NEi2gi5FGuktHt3QuYgqI4nKNteAOpRB/lkyDNqj
Oao/Rj8251Bg0szsbIsa3H9LXRy4qACf+1QCo07FdByyDgesICrOp1xVolwpXG2tNTPE8K/C/M1Y
+GwanCHGJJF8JeNzh+k18JhVncQsSTkU+qIKTiPQqmbbRfsu39IpIAW4mDulSJ7XpGuwEEuJFmGt
YFANGqSrk52jMafGIUsHInm8LlEVFBpbj8WC4RlbvGPQH4wbXMmN7uoHT1fML3nenb3Xi+kB3Nfs
w9iP9blDkYFi+jhVPnw5ZDlE+Vktfpes2CjUB7nN1M/FlMRyVVbVIY0vqV8wOI7xv/X7Ns1Xace1
4GmbgrBfJ233QiORHjy3bMK1DhisNPBnNWRpcFwhVwMfUpvn6OCRnEzhJnHx1TXhTqNzE7lyPen1
pmOmQrOWVuC4y7pm6/5xqMaZraAWf/a5v23VPEioIvkEOTyrMSOmqyLxNg44ibwOVrEO+VOL9qA5
yTFrcCi9WwqjZIVZ3WrqXYJ8r8mZBMM1xylHatR7laHdRrDwbpoPNDnst8x/Q7fqYERU0WFkV9X3
TmXiPjwGgi4gUNkeF5RWPgnjWJpneE28tQcSkQbmsRGrU7ixMppsm0LGG/0R43AcPtbOA38LL0OT
PA3eq1E/siFi4g17mmhauRzbm8pZ2cVrHM0KFpycAV4Yx92osVhA/2LCukw1DBfWBx+JJ87SAGlT
7Q6rj2EfXIRedfBic18doiLclRPePF2ecmNcmVDmRetgi1yVgEyhbnNStxbjoPZDaX0OcjzQt/6h
oMJXLwmbMb2n9K435cm2gJGW9z3UuUaoV85I9FdoMVZIGlFXNP6TEvcle4zyYFDXDyOyICWRRWXv
ZQIQZ2cDu7KK119XJ8f8MIl4Uc3ZR0YVaM2meRNJsNipuN9NTK9QmtUuv6WgVaul1krG7SURExNW
Ezjya2Dk3Nnag+W+65xViu6YNA2VQQ9SKVm2VKFQbNFfu49yNNDl10c5DQfpVJcRlNUUujtMeLgO
xnZd0JWV1r5g+q6P+BRt8+w5xaNVmBTc6drWq2066ZfA6Hd6cywsbzslZJlx+WNsgxLivcS1oOk6
HHH6nsNi3M04cbVyAm/jDd3C7YuFQ2VcrlhmEmsH9g3ifh3uIjQyzNCzieoad+J069rP0thOxlbV
zx2LaXCZb21hbFMzx1/QY7j5CfVHFOCB8BYl4dp3PqHyU3aXQjdBxf9FDkV/K4el1q+tcmeTFGUe
YTsWAYbXp0i+yfitS/7E3B+NTgxGnm2JKbnP5ZwXMlsegx1+2tkukuD5LGHod48jZ/RYpcu0fTK7
/hA13Li6v0HItemUwZTEIlfnvh6mc2vIU4qrhhNGp/kbOLjbudWgWfZrlmvrBERjniCoLdu1/WZX
C4G3EA4bJ2bi8Rwwyurs93Kvu8W9F1UfeED1J+HW76gxmY82d6U73Zm4XQtLP9Ktydktura+1Tg2
zV4jtKPEnZWvYCRuRNAjmbG5muO7Fi1Dhx6Buf+qjMTOBSbZymsan39TBZruwWIS37lP5QiiCWJF
6wCWY3H89udwImn2zcF1u4ElzNY/XFqwDcQ7S5uR0ZrR46DL7FPW0lrOHLDt+BTSL889YSuJPr0S
yHI8f0MvOD0NhXXUMrxZLMM0W1NSihzjS2gcXSApCUbFdXD0C1zfCSKzV5l4h9/vcCrkOLVnlbcC
AxGGZILKe0LOj1mLGMs1gvKQEpq0VkzpKNEJIIHs4z4SRqmTOznenD66Sw3TuXp1U2wr05GM58vq
rVA+UYIeVAknJv9U11l35miHJCWGF0aBOE2NETy5Ezjw0S1hm1U36TgtJD75lUdpcA2UrV1o3ALb
yPfFGEJGyrX0Vsd5eouaow6D/vr7FVs31XoQUl///hvxpPJUpsGDzo6C+7M6jG7nnaFjUxbMH1Go
eefGwa82avYHE6jPlmO52qRTDAgz/33UkSwdmxE+WSyjR6khAlv44CUOcn74/SjQkjvTrrxdq+X9
wG7e/UDfYDoZQ0R2RNgsLWzly8Is/pQ5TbhR15CbmsapnB9+PxpxtS3SIC02ICgdan8bUaCqNZY5
bIJD5J25LugsWN144JDLUjYpWJ/SbzjlQgNjMsCwoBnGq9uS25Mw+F/+2g5zP+jYaLQtR7v68fdL
HAD3XTzU9zHMwLiET2DCmoYyPO5/PzU04W2yASf+76dEBTz+f1n4f42ZQnr933ThuyL/buuP5u/Q
oN8f+UsXDuTHtFzTnmPbgAbNaKC/Yqa8f5hYIqRl4oiwXTl7Cf4KmnL/YQmXqDdcBpaNlpuow790
4cY/iCbyoM/jSJlpQ9b/iy7c+jdjhkHP0cHbYkucb7Y+Zzj9zZgBE4IhESSTjZfmWwaDa6uCs2ED
9aFKGTyMVx7Hs2iNeQlbenHy/frYeT5Ts2Obe/dKB2HeJvetiO6jaHwOs2Y5et25yy9eBeELExo4
BkPGD1kyroMpemn77g0pzdWEceGn7Vpm/nspJsapwzpL6s9CsnrU03oiS73BBCry5whpSlKGzDKh
mGfphUygdWbiqAz/1MP5b+/efzD9yH97QUw4urNUH8eJ45rev0RvRW7TG8rqoIaNNfLy2k1PE1vd
Al1wFOjGd+BzhrB764oxMjijHM2ZYVOvoie/gybrroQVRDfgc95+6Ir7MK+fB7zyb7Fuv2FatgHY
p+TbaCq8RC3ivNFmSqSHHblWuqDgGdJdbQcE2VtVfRXJBtVsfzDD4mSKH5Osz70U4iGNad0bkbUc
BfNeoCyPg8N4sE6Ya+YFQAfrkCpCxEtt7ztdtAToFm9r0IqLvMvnuXzPUN4bNXaFas1KkS882w1X
o+Vbc2sLQzS86aNetxzCWkdcyauPFnaseQxkdO9s5tjtSie8428hFxn8kwn4/1Dp5sRAANN4DYyA
DkJ95w7M86hDQhRagA0c4N04doLsfhITM89GngxnLNe1R+QOYSjinmLj2x60d9PxBRkp6jV49XKE
7Fp10rAJ7//7u239n5GhNkN/G/sFXC4ufWH8W0RZE9YmPKXBpyxoqFKT9yKMqAd8Btaljn1xACc9
FtWwpPR8kwbe/yTO3j24GYpM6KvHUWPPxH856X1w9HLtlqXuU5O2zQPKeDTRCkI3oSR/uvmDIpLq
TqDTHY3Gu8let9YiIx7KDWBLLQLnGvks9u1IGBNGRQbv0CJLktkWlcR42ETUCVmNf0OHRaEmuEgO
Jtr/i0PMmC1gf7OJzK+Ia2N7Y1mY/zOvPH9fEEJZoTzzSHjQsHusZY8EBzZWsGUctdGkHEm6iji/
eSP1YgPWAG/Ll6m70R2+iA38IxiELWFU2BdotY6oBgY7BAFjNC8W2c0UvwhNsvqp1kCZ+1nm7Xv5
JWcXr82UgfZcufrvb7H4txua52Dp+G5c3fYMXf8X34tTgPCBKGJvzAInaoKlALv7noPktE5MRKne
SLAAJHyAgTGU+oHxGfOcIY3LJSmucm3EUHhGb3xtBBWPUAZauxaEUMXb/t//VLb9/2Avw5pnYQTi
78X/8y/Lcd4UiJrrwITLBYOX7r5KwmwbRdW9wx2zncgJOyJN10ookHyITQeClTsMlJO+dcxidAth
aSMuVeqgDUOw7u24xBqjNWtGgfnGECOGB1gZgbrXVQ9MZCTVQuruOiq8i6UZs3dG37XhWBDbdc/J
8dY72cx9KZut6XbX2P8J9JgCMU0f9anbegKxfx3RYAD2kjf6VUHIKowndDSbvGqCQ5w++SOZJ4OY
vTGDfihReWyrPobxFZBGYNZVRRXbkEFgvAaT/NQd91b6VOXlUDiLNB5u4QwFi/DjIyh77JzvEliQ
Es0r/o9V2I4noBssaelj7Lpn0G6YIuLhqfkzMQLFxg9A1rXBRikTphpWjTjr8100Q4KrJRN1jK5I
JMLJmpZlF34GEghOQ77byuOaHvQOx2uxIa4nZjpoX5q+SU4YjB/a0D/LyBI7qSKiayIaDJr1oVfB
eugiECRm+jZJcjsqp4yWasASFWdlzLx8McbDaxW1xifNb3wNiflJu/OnK1zmZN4a9nnEYPqedh5S
jFbDZ25290lTwRzVPxj/rPICog62lwiPVIBnBx7p0kzkHCdP5espfambw2MJ5wl7e/NewqefRaFL
qRFoo6FuANLwaVsq32dyUnQdUdkjlIixZkt00Wurjm4W2NSO1ejYTzVDCIP8bB01w4LGNTVVHMhT
pTeMbkOkUmYYLI2pywABpT1JDPXRmvQPxVAkJ/r7AFbYfJjqQG2QMpwhW1z0gC4Vdc3BVz2N5JDB
ONibwdBem05cUSWSYMWNqRp7a4E3uI4Otndfv8/CC+ruZuNBtJUV6LMMSaul9ITnWaX7sTXPMtn3
OXx0vkqhD518kdm9Pft1iajGNCXVt4qgzUi9Wg+xTnaaDYGgdDT3aDtetmlpHuL21vhhpeJVR1Rl
ha+PiHpCZuIofqLQ/c5NGuBE/4i9r6ofPws2IwyrZbkvambjem8u8uGVFC1A4HhFHIPJlplnpJiY
+qrJme3Z6WdXI+wdRxp0eqzGBYwCDOCycpc5xRm+JWjEtFWJKws22Ug0jIf5tdM2temj6VXex5D0
F8Lajsjzkbi5b2KWn5VqXFtENy78vNB3uUuiRFiwFyMLnUL9kkTGsIKJ4aZNQcEbemd7XtPtlEoN
EG9TU/HadoyTG5dX39TjOhKUxsQihnRf5ma1Vy7Npjhp6XSxWpKWHK9BKFI+CFCnS8e2bp2L+m0c
dIyDLW+9O4KCZArABRRs9L6+VaLxyO8UjDvqQ5DsMqGi42hkjB/SiuQDw/qOGE5iHxSvHb2AtYZ2
IQ3iF+qeB9HT/wuNFO8e0utVHdYPTv+k+wYM2HF8r/3xkhRU6Vl4L12sKLSZl25dvtl++jH04SGt
PLDsru5u4kZhrUqXdT4G67oT7S7yNEAtUAAR0Gpnzbf24G5hviR4/uogOLscGjd+GW2KCsIR1o9q
486ZFuYQvKGevSVm9B4YmrGAy7uvTIBexaQ/KSPW7hJlPljQMhdZq9NNG5eW7InHQavkmlAcHTcr
SMShheHnQftgeWQUpqZ/KMFBrj3fzyBxlWpjcChcdDnUamk2+s6jCVNJ6vicpI7KwR6Rt4AQaIS9
AypzmD0bLX96FbffoY0y0NCCZa8H76IfbpmpYzqwhxxaAtGbEa0S6hTF2pA7xD5OHDdLYzXO8V8D
sjYDwZiBAJQOaYnDHd0/Yp9y4WlkcWKjoZ8yricrumih+61wZSyqDO3xygsa+kTEE1Ly5mCqMlg8
DW/0NNQHUJb92teylgMSgeWRAzqzq1ddTS4ICd0/nkQiaRdfaZWT7tkqTsOTfksG9aCRlbDFnEB4
EqTOOWSN+NO4XfdEblvgUZd57OK/IQpc7+3X0KT5JEYiC2rd/QhydTIK73MaIPSEGoO2JAsBF6Vd
tzLT5jEduAk9XsFe4BIynW/a0sdE90+xByMzN+ylmFu9rIguqIzoYlvMeoIp3jOb2PipMM9a8p7j
RVkkHLXXw0qLcC3ymhpMpsiJXfoBWkE64rYOB68d6Lmnq05AYJ1YbtFQfuA+Ix9EnVPd+WSWSFyU
bew7WBykYUaLwC6tZd0nNhNbBi2Izepo3QWBcXDC8BIU+OPccNvYeY+51XwanFNvcvMVVgXJroOP
qkrz0zLTx84sCHvof0y3eSSD89TZGh7CvL9PHTwQNR1D380T7lqd+JVvRNza0rKDk2O0H3Uwrvsm
+KmjY9UD5BxWDbfl0nYkAVcJ8VOmanmjI7WrmHVRvg2j/lS54E+GTrvB12BRdLrvOCviS4cP0Mrg
ovYZeAWhP3mAxqGkGvSuih9MnT1hn/RGSYxg7Z2dQamHigZ4qSjzEocfKgUn+Z4nHYizbuiOTbf6
dNEZiSw65AZIxNaE+oh1S3OdF//Hm8aWhV0SxCcxV3h6/qNr9X4s6AYrvnXtgJ7XivA0pIyzpUG2
q1vEawJ61KHmfqJlHFw1JkcrBW7PdTiXgdNqhoYhjL6tqOk2XVOjR0nqsxd8mV76NuDbwD0Htb3W
LXXIGelXRtxv/b78cfL4g44Blh2cQDagOaOEQFm51oLlADVIkF8bGSPO4E9wx69i3JSat1bMJKDc
l4vM6d/kVLw0cKeTjNwUa/TPKOFeqjrnyPfi0cVdshEWi77UH9B1cYLA7m0W/RqaNjuwwTZg2FDx
3AT3JSLiVeC0L5EYn91K0EKOoNB66iAsovhmePaDaKODTmjvSuhsnbjgraXVOO9K8pnstHqjR9Oj
zkTaCCha9Cl4GTT6koRGHZkdh+u6Omj6HVN6j5NisXFz1ss2ZmDSa3T7bUssCyZ2bENXx5n+xATS
b+Kq3fUaWj+rPqKXA16mUvzereEgY+o/NCx3S9cQj1VSa6ugCfaNjdarBbFf1voTkuaRLbd9Cc2J
5Yuxeqm5xv2YvrSESBpBhdAWeY7bMycax4FLvbhKhn8ibxGr4w92PA43ysPKSP2HPzvfJdH46bn2
g1dN8HJTgnJtwz0bNOdHD4ePkeNQzasA/LxrrzqXpaWW7CqVVu7mN2yQ+b1TGD+No+/pdeK1y2qx
9OsvAJ1omhXYtmIYNrYeX3O/ByUHbSSC/YmxtYdhr7YhUZGidpERjeh3E2w+QqKbsXO48Vb0OGVI
oibjCqruoVCNuY0tc9WXLWB3XNo75hxofI0z9s+UE5377AQTirZl0vlrLUF+xGYxl2z5GjHm0cxD
6o7K5yim3mXQbKYmzpcdgnDuBPMTnCcJBamvkG3l7yXJ1RjP42jqNvhk8WfpzoetY9eTrrUzrZj8
8RQfNumCfq+dMq170XtudTkwj/Hd4ZYo/+jjAw4jyLuiOkRu+qQVzTfl0lMVABz2FT44rO+4vurs
JQEyKMOR9W0QmELY7IzKeCgbA26GVbLzNHD+zCRfWRlywHZQcORoqZc88WwgLiiL6j8ocYEVTZH7
jg/3gCRGltWfrrF3iDTYD3s0g8pLQEU19YPdaD+pI96nMD4ImLtBn7+20wge3qloVIADFtVrYiU/
xLkh702ak+LcFDVsfsqP/vhe+ZxS9nG394t4Cr8RKlDAl2vwQOy/qTxDM5R5+JrHzcGKQ2tWUm4S
pb6SmtxKDUYxkSkLlH1AUtuWJBprIv1vB8+eVD8vMuAfyQ/THU9xHt3nmbrQjrsV8XuQmvEya8cb
iQQHq7vLrOjdbc33yWsZybbfTijeG0SdkaTCge6ZSXRSKT7pxvpI3fzPwFPMqvp+pDm0znQObRAu
DnkFuToZwa90gb3oCJLeNv5MlEjtiywtHXfedJeERoJMS1lL01PHUQb+RoEc34jQQUGVHRoZ4Lx3
w7NOmu4CRfdDljV7wVllQQDsJ2F29TaVz5zWXDhYAUpsgJ59zw+TZ/05JCAUEmYsA2F9HbvyUqM2
HyP2B7KwsAixnvSUwEvJGXgq8HsXCde3UEsRZifMXkxzQ97+Lm/XXkzyiE8PygJWIcXkoGbHQDGU
OPo1Ff1Q/n3kKmtYt5JTJcgmZ/5y55L3R1c1RKeYPCSQClbklnC4jDfKpagCJ/CEInlvGpwyDWN8
tMFWrqqk/ync4bnNwhfq7lMnKrZ2oV9xWS6UYxRAcZlVJMVtMO2tzBB+FWZ/iIFLkXpneQvZDmvL
HqEl1xWNuhiRYsqZv6qGcRNp1aJpQWATXo+8wvnMIsgboiteqzG5eEHerVcdvIKFHTLhbTHVKneV
6/3H74veuTVJWg2HkuS+NFS7sqUiWy51viLLwdTbtcAteGJUZlB55TF22xHsBYuncFKwHQQeG+nz
UNQopTX7znDUQme2QRUSXbK4e1QisxCgGPAmrFso0dnXengscs4OWcldkGXWU0TsuhmYd6Rz0NiA
S04XkSKP+abI4sfJcR4AKd77hvaku9x0YIUox2PS4hh5NB02EqLtl554Ru54zSbSCgtLrMmN2zWo
uLhN7+m3fyaaTbLTdHVlcx9Y2V7yFhAjc8xwGG5aD3pyAErMqM5K3BLGO0vTF58MmndTTAito1Ox
4WBLiY/IL0TLs9gP5XpMkkt+c4GBTaKnS2vNQDpGyvy+jssIacK1z4PPOox2ZWBj/0C+kVLkaUH0
0xlxvhr9ljapal9GA08N4zexrPLvpjZZY8q6WCYy2nkU05kkTTkiDwX4rvKzfVfm3YGV9pTF02eX
FtGSbelW2IIwICe7kPjx3FYAGgRaBFM4N8O1P4UFTnX6SiaiQ3F9akt3jH40ONDtBBQhGoqvGHyl
0U+PcT8Uu8xmuyC9Ewwn4nbMHHTKhjy7s4V86kfzLs0+lDkQcCvDnyoIIUdiWw2TvYvxxA4oMKLR
egkn3FLDk4PfbYGP5zK1DWeeOSQ+I+keohK+kkE6h6QP2IKlnS71P4XBRBviGhVhf6LZ/saGj3Mj
tlzu2zl73lcc2dTWGXGlpwVfjrvuZKDrLHqumZAYtkWY+H86O5EL1Vc35AOXODNu5hANq7ZBbG3Y
m8axPp0ILHxYGKcwYqut3OYyTnSBR0oW3KUI38zPIi/RoZBFaXXP5DN8kSzNsp8jwX75/dVaOhzS
sUQ/ZY4HL+7fkpoYL0zO1fDZ5YIbGXZizEyvECRl+e34rCQo5Yozbpt2r4o4b1SB4NdUs4sb8tnN
DtU+yt+B9Dy8gaz8BCH3tRMs295Ce+v+kTrfkpnJJZQQ9bCpFJxbX2NXf6uV/DQ7ubVoW7Ibboyx
/6G1Hy1auiU0SMhITjGz98qEfl/2S/is48KYk+Zcr7t4b2OBGSsx0C3lNR36vHBo4Jr2YuyAguYo
N0ZMCOhzT0HMwaAcTyYxf2xkLnwZoDgrPbgUtbjgo5P0jPyxpAeO13SMR3fjgMMcI148UgKatR2E
Z98E2o2eK/FbzCw9bnL0f+Q9A1evowgCFlYCDwD+iGsJ1a5cGf6xK0TAmWO8k8r0drE+PvgDkEry
fstAvNQRFBl/+LBK5a1Ib39KzexUIXZsciwOgKC3dauPS9e7B1OL1gapedC/67rp7CzdeM4HTl7C
1TZeoem7ygFrkqcoGWIvWRkuwzHTip6jhiu4JjF03aaJx8kKiIyagMbklnigfjMPU40Fx9bDrT5I
69K6DjkNk3v03IIhid1qiMUEpcbk3lgOzU0dFO3jhKIrEeOHVFKeoqBV1ww18DD8IJwIbxkBhNyU
DylZ3uvcT9gHmjDcdR4U9W4Q8UthWWRy5F4MGlvE4Ah4un6SE7LDIrsDRpjuHGnONVZE7Zm22veU
z72AAh9Ap9PiX4Q6OIAAiSsisBUHfs4hlVk9VoziV1KF+jaXVfVYFrm288ISZlMBtNFE6M++Czkj
i78Ddh+Bzm3vpm5wdBtOyUN5rgPUHGkEuSjzNefUyfgmV37KYCyzbW89MBClbUKmYzyHHbskTgX+
gKNw7La+EWNvSEgxjaUad30g4sNYt8BlvfLTo0inw6D0Kx0GpM+sZccwImKzG8nztNI+fCLfr1hA
NzBPJkD/dXhfxQyaetF7lHj9dKk6gY7MaysU9bF2SdGkLNzGcL599htt/Od3itruH8R0DcIh29On
0n4Jms+R1O9ZWrIvXWo7faj8g1MTz0cOGLrcCpp6qKdH3e9ZzityGuwxL09WYnuHhl45rZb0LOaH
34/CCt0ANaBDyceUMSjveqnTeG1A5NxZSLM2uumCuciuZtFmd0nWp/e/D67VZZTkLaD0Jtt1mtGC
Pu/FFWxzfWya+IfAAOOamNpbG9j5qRtgPcopbvY1Oqhbxvp4FqG4/X72+zDa4b3XBT9mTyN54pXk
PmmrI50F5oI6MtMqmB+a8gaMNNnpvWwe8zH5MPqy3NhCg/+qFKJWN/UvaTuGOzeZL22ei4/c8kYP
ksmaHsZztiBWnBG09Zh7OABkPi1a1bMuIN8n0nTkR3oiL2CC1dw9cWLc1wlmCoidRCtHsjskwdXR
togZ6zzp7zIy09aoxeplGHBI4zRH7mDvok+2IgI2jOxBk1RIk65dcYViFsgMb5OiC351Y+c7Itlj
Y2mcOCeby6ipwPoRhhD5U3OttNo8urXxzuxlyexCnNkbkV7Szjb1ZrrrwoHcF2OId3IEAzu5QL6c
FOqtT6QICvwJHiAeRJtUtH3iYUmgf76lI4UBiVT4uxZ2vlTVaWxov5YefTaEJStZ0KDmxr6S1YFF
R2YjivqIaLaRJVNpyj+oKVuCs0AOX7A2hxWN6MFuHqC7EiSA6McSYXIACivv0NB6hf5aysA5OIFl
H1qgdFxMobcyHdZLymq5q6uR0K0RepJnSrjs5aOoc/OJUweu+2YgvFZzFyB7/GXqGtpdZ4/HuDDz
Xd/7Bq5cm4tFl7tJkvNLUsEPJiwY+UMYbVzoWdsOkRQut6GAjF/9hLxji8hwQSMZGke8uBq3phed
9DKJjgOZI72paM1XZIMmQXWX5lq2cgMQNRnn5BLr9jWwH35vuWoY2nNVA6WnieagrUuBW1YVALss
X0eMMRZmll45/qOlr9rp6IYVXN4+rrnqwuGcetUWaM24K6TlHYJZ2F/3WrnRDLLpB6asIx3MY1C3
B4mE941m1sGLqElLrceCl7sanB7yTujbdHdeoZ5lDdSx6es/vNbFceqLZ+U4Myl0ch/IHUn3pmTX
LwcyHHz900vbt2mOdhxcAhdwneHBa0zt0KDG4iqhBy4L+pD+/GCAdoaCUS/a0UJfr2Xabozi5PL7
kNjZF/mp6LHQvuO7vHgltwCQO4LPvPoE/2odDBbppwnSaSazB0zq4AC7ZRfIt6yf1JYGeoyxADGC
do+YuV+LCMux35unJjZashBluItrpiSdmZDx2ZTiIdRjsPn1HXcFi3pfyLOBmnhZEoLDAZQld6Dn
gukWKmxktg9cHeCHM8xojuVQ0cdTct8QO9kjcEK1IKwjnFmwRsCP+4kUZntQJy1jQKwLbd0Z1niJ
Rvq51l1vZNEPllILC2KCGXVNuVYsBzsgGTf3D15NQDP119YR4jG0JizP4HIQFPpY8vo5a9woxZZ5
DfUimq2dpsRPK6qvkqbRxjIhOlNJO5AfrBu85KjOjKsOsXVLnb9vUg3HmXGfFHUIyzZeh2ixVgJD
8qbYM8B1tl7B/Fg1s7KLvIyDxe9rUyagFpcbHtKsuLMiY1M1XnQt2Iyt0eQWxJBjzvFyuIfQcjJT
oHowa9K7MZSXkPh6rWoPZsFN5EEmC2jvuLXNStUQW05SwHFyxAP3Xc10qjU2Q2im57KJ3gv6Fduw
i41tAYPAt1FD64TPr+JeXYWfXNopPRzUzGzqY/Gcjj16bp8FJnBnJ/99PXOeghiqb8chOwYBNcws
KEPRTLJmPhRtoX1VnTswJv/D3pn11o1kW/qvNO47ExEcgmQD/XLmIx2NljX4hZAsmfM889f3F6rs
vraUZaPeLwpwITNti4eHjNix91rfGjU+SnOkur46y41+nwCYsjRpCiMYA4wY+BQQqhkzTdK6OaWu
C4hEnI+aV2UNLfyOkvMbOa+r2nnLTJrVkZeemWF2MhGWnDgo3ysDV2hTDrTdMKyc0oXAIXK0q9sp
z79lE+CMJvLf2ia5s5PQf/AbMRNkMjH0DtJ5l/VTcwhbbz2OHV4rAhFu64xWcRJ26SknznJT28lh
sMfm1FaCoBWLtHkbFhN0Q7VVkB0g6eDvzrr00IGZXqFtzx/ApRsAM1sCnQLPuUpCcZlXqf1G5MQq
pvtWlmlwV2STdZ5UEBmTkq5Js7TYTu0wYyK07ymHmeb58eOyHIYQE4ZhyxQdefGjSpBZxJUSmCvG
XdsP1Rsf92FJpX0/dvZtxZOyoj5YLhwSmhQDpZ2skPhLUydtWRH9RWucaEUT4MBBKiuAsHkT0UR5
0NqHmKjLo082DByNbrwhVBgXQc34bKrTi9EwTgGIoQsFe2bR6u8GyhhyMYcj6UDEQFdsW7/bdgvG
VoPgdMJa21vL9UGjeQNMuYJVDtxNuFGaODeBnstB0KWaRRdpKh2v8zE3Q+25noYtttRzKHTYGnIO
KkMy2Gdu4IOV5r3muHujcjjTgCarGnsRi3ew6fu53gQV0McZKbo3jVeD3+2bBpaer6l6JOBVK9cS
+1AT90rN3jM4XEhN47M0l09oQl+uWX2zpvZJ8H1V1G2FaVFOWV63DjTjrwf2B5r0VTLQdehuHlJw
gD5YQAUesAETiNsb4Wv7vDUSTDQhLwlEHBabfpkOruYMtpo4OGr2YKQphLHmEZLoS2VRVdmuDqfw
fABBvg6pr3iJ4nWrmYa2phu6mnMYDBRI9lTcxjMrUxMN3YFWKK+g2JgNuQv++GB2JW1eO5bI1zEb
JLR36P4/jfSlD4mk3IqrELe9daMmC1q/b3hrr2oc+suwNYijo5pojrVECT1ZPksbIi8V7BfNeOxt
aI9jH17g4yt2ibetUNTs5eBHB+Y920bn92DpnTjs0+sOyfapCfmBbQt9jdgfUxPeovckoBiZiNvU
X5ROCXIdvVtve50elBIjhEcTrL9OFhp1xlBIO5INO4RmN37tiSHK3YJxCMahNJc7VuTqtrD6cl30
DOy8ujdvczETkWFG+1hnHGFyezQGUo9c4o9snYPU6kQkXQcTlEJMUq3zkpxxHer8JO7OuVGSqNQQ
rbTojKVM2cidouRqph0HH4QkJksDOVOdzpQQ0+TqvKZAJze5MbiyfiEdbDxURDtNNg1XWDQ2jWJv
qLg5oM7p8gJf0rlQMwFROP6YFxAZVRMd5eoIKZ0lFepUKaxG16XOmRI6cWrQE11BBhV8qvsfnQ6m
qmxszwiTsfXq2KpRB1iRMwlnN2UZIv01fSqHmbhhGI1dwDbDdGlBuY+fgUwsTGMRUkmEmWRG9geH
w+K6dEjR8ojTarUDo61I2Cp11lbTkboFXedbQgyXo/O4aB0GJ4uILoOIeA7mbCbocUioww9HVITN
aG0nCPgibqhd9aP7ozEJ20KcdTkuHJRpFgR0vrvwjXVoOFKBuhub3JaNG18L4sTigWaERcBYqJPG
LHrecIjpDRJCRmedVjmxZC0FTdKhtcSFdePq5LJB9646XAIbl1izgEbF1h0YQpUmxXGiqlt4rAfI
qg6NHFocvqd7fLjfViIqjx7LP2nLkrofZX2kk9VSe2BOXCLB+DpHvLmev8Oeu5FIwVzIkSHiVRzD
2Xrgjd7o+W9am92mzjbOkJHqBnXNSybgdRdW3DxVQW3CPRxAgVtgMEui4ZS1bwiKo4f5EIsOI4X7
RUp/QsrhkGVUAQ2lKv5S67w5HOe9pCiQU49mPe/vpslCHjLVMFFwTCSkrI1Y6leEPYBUiodlP/U4
MPUsiSlrdLB8uq4hx6eMCOGvQYdz2pq889E0SczMq1cP+SfNPDgm3L/HxsMAR7herVP2pM7bqwne
g5AYXUQxwJQFaQQN5Jz8pJxwYxClyCOIQJscY09R18ByINevqXhIHQlyROnUv4X4PxU8GSIaL0ps
RTodsB5QZsFx3QZE22aiPvKAMRkJgKYr3Yky2MXK8HWCBmpghDnGHXAU4ghHnUsYudmTPTBC04mF
kuhCrzh0GciAbroa7Fdf5DejzjkEFfhQBw9mhiXQbjFRSSO4AdhKfxdoipFEsOWJTXQZ7K/bmamO
LabrdJHXzDaTbZGhWyXC81i01pdS5zDG+guBJI0PRKc0Gp586nVuo02AY6qTHJeEIQjF4A9ByCPV
x9HSqY9EPSBn07EvqH0xRfmkQ7JrbJTjqHNUZWGPuI31E+RRbJFHocmvlPKMOLAHseycDc6CGICe
REQkpQXKbN2nBW68+hyS9HVcJfFKuSH9kkSP78wA0qNOuUSMspzzgBwTjYuKqgEcg4cRZj4scXts
e+aaTuPWlwR6NIxs1HDr086k0x5sBp2yOfaUgRYljFv1L5lO4sTdM63rBMwNGZ2W6r6iDKbLT3yn
S4wnubF3rs71NKzvggagwfFuy2jtAj3pW2zBj4UEhcCMbNCQkNCsdtEMEhsKljPTKaJOJB5LhQIp
sWaEgYRLtEmNfJjsUQJ4rB0eOoUkB255ctka5JQOBJaqgoo4WsyzIhxuMdjsxmp+nNsIgI37OJfh
93rh9ril/EEL6dvYS3Przll27l8LxGgOtPHHyTOSzehmNcorU6xg1EFbFTAEW4egysVudyLtmVkW
0KFS5qGtSndpBHp/sYi45vh8kvbytR2x6GY9vsI4Y/6cts84PLHIuwYviTfRPQcszOkuQKRR5a9e
JfybVqvzeB2RXtMMQqIZ7IVlfO8F5blycUyahHdv6OGiy5by1R3NW0iSdDXskkZKWc6niUJrY9Zs
FomIiOxJlvEiSo2roQmc4xz3VLeYTVwfVbaUuPENxDcwvOGThj0tr8i/Yfm3DrENE8LxyZQExHlk
NsFl2ajpYmFwj1qyqrspuaqa7q0EQ55aEhwQehYx2VtRcaowWvu7nBUuV1BLm/jJMoPpjgl6wPlq
7xWxj1WdZI9KOMRktHLa+gwmz4pRWBu2eLhZVXzdF+Zjq0YCW4caNVCculeLn942TllfZTG0pSxe
i1yVQNdbtepA12yaqiPmuMH2N/oPsyvkqTKrZTeaE6dNtEiL6OptbwNDKOBuJJ31EkfMyEKjsQls
pXky9OV5XBU4zGb/Eaf2skMt/gWOq7lbiPrYMcodPQ/ILk4Gb5gfUHOtI6IE35W//xO28O/CFqj4
ftJGf0rjZhLyzPz9Z1PN+5/421SjvL+kb3uWr40aeGF0osLfphr+k20i9XZdweFPuVoO/v9MNeZf
ljTxuiD3FaZncQX/7akRpi3x0iAVR5hh/ieWGvOjp0BxKPbgznhcIhp6+4OCfprok06LJTdlZ94r
1b3OxgA8Ul1kbXCXNe2P1E8RCtKqMWX2UkDkcOTwJTc51WbtDG/T1xLOGe0/tt3CX267SpDH3RAy
5mXOH/T+0tGS8p8F/1wuDiSfGyO4at/7cLn9GAZYAnJJZZ0C4mCaiTTfZbDvA6mI4oswf4AmCgN3
XE6lVqs5nNtyeFikGpZABjMs3GnLdA0eOb3deY+xLVtzdGaESkJEgyyDKZpNNAMxN0GWXNUmy4ZB
6R8s5kYVQb2WTreqS3DD2Pb8dZ5UROyY6XPbhptMk3flfMpaD0Wr9Q0an8cprX1A8evL5b420OLX
vJoodLKeeBnGaXAx+tRmutq/IQlEwAkgaKe4kVFHD4JnivOFNW+9zkEJwSwXx89D5Ft3sA+ybQgT
nwoQ3aDpHtKG6X6TtNOG4mA3GbVzDIG0BdHkHlp+T2phOEwRrCCIjLuy2+cEsBkMA/AI2l9yEdWk
tUybANwFMQCnZQJAE7sUgj7SRnyA0Q8lkmshxXe4v9d2n3yrQK6PtXEYmSWt+lyBc5iopVpr44vl
O9aZtzxHNp6PCL4akgkaxiK4t9HGV8mIPCQmShk+ci+eYPJrnN632fO/zNDpKuc6DDu5HkYgwEJx
hmvb72YskMvLTusYm1OlQWVByMbM/k2TnhS3fOul4VsKB9JreklSByb43JAow9LjLNhYB8u9G8DR
D4v7dRwtKtfxR1Y4mL4oPnZTulGgptdGm2KvsbNLihCkzTPAjmjAfcDuRum9ysYwWqduzfyOIynn
qjH8l7fif1bYf7fCSh1X9e/zbK6fi+f8+ecF9v0P/L3Auu5f0mUt8DxfKiGdnxZYz/pL4MUlR0o6
Lg02BwvL3wus/5ey9drKYmIrj0Mq3rm/V1j+Pt81PZD8lvKxvXj/mWvxo0lJ+diTLP0LzkW8W3zU
n01KheP6LYZBe2srhLFz6KEkBopPO6niOO2SqxyqHzbss/2yKNxUzoylOjZQ9SDUr3vvijQeUtZG
9Tb0FnDzwdtmCRU7aKRx2xKnYDjVk7Jmi8HKkG1TIzB3rYpoZ85VsJoDYPcqLB8w8l70UYXCt2/p
dWMtQM616qYews2LN9XTNjZQIRR5jMDV5vy4wOzMIDUjsx7hVNtIdQOYVqsY1P2KtFhjVczqji7E
+CcXlCB/6Ndl3seeZLq2bWJG1Tft11smM4PIssC3tqFFbZf71S0TA7CfnfNE0t/Ka5ydbyGSw8rj
0a1AL8Cl4YUJAdIS6oIy2e/G5TCZ+BuwJJL1GiLzcgqSHFlUJqt29nLh6F4H9hZYc94zh5hpRawi
z7uuywT9pfXGyPCu9LA8z5a8h57yZnoI9FxnnwK9MMiVxXG/SbwK6YDO28tpBRreWDH4RdUTTMAm
a9V9r3EISSgJnrvs2CYRdpKLoPpvttYxo1JHLe/FG046j209XS45yS0JXQHCNWxGabj8QcG/sXm8
tDFgptjzN+Av2rT+Rk/TOJRTf87+TjssxrAxJ+ZDkE6JpizRfPCTh84P0i0S68AvV8Il1njWIA3j
xbkv1r1gYu52lMuY8S/YFXe9MO4Epzts3GQBD/WtAMt0CDJQXczQnQbHejt52KOAyihxnWCqLN1j
2AIAzKE42mH0TIw0DGv55afXne7NHJbF/6KXcQ3hpWv/z3+Z2vf2y77PQyC1jdh2fZ9y6MMD4TQi
L5Et8ECUcYNWXQ0bVuEbLwrpLxU13tIsfVDR8sVwq3Pfv5lgv+BbzaKNNFKc6yMNn0YRQNt5FUG2
rO+lx5lkou3I2dvY1EjzkaV2+IWubQJGTgH/4g+fQb/nv34GxfpErYWLk+OQ+JBnV2RFzrvfSjLQ
UOLObVKtBmUfGq9+9sFzBB7m+jzELZktsFVGNsFx3k1Z/SNmU91MHP8q2iTICgyilvC/WkzEpqLd
lsVbMA4PI6OK31+x/HzF2tbnorCwuevSonL9eeUqo6pLh8nr4H+lu0CJbyRa/mjdCp1UzGspihdl
TP2q4KxtiZIQSCTrfgTS//fX8fnLdz1I8MLWC7gg7eDXy0DDG/RdTSsdF6paM/Z9pHeD3Lz40w96
/5t+/Yr4Scp0PZoZ0vLf/dY/GcyLaggLZ1HdNtEhXUbhhWt6TeSjNt8iB8YqsiM0ooipPbO+pMPE
1WAKwm8bkRQ5smzQxU/pUW39EYwWHQX1r8rg+/S/w7fyH14E+alep+bFAOxL03PQz6kPBtF+Ar9V
cEDeemZ7KMd6P/T1fViUVwRM7AjRuYq2oRrPGE5d4fz6F0/h3//0z+uySx+ciYjl8GVQiP/6TQQ8
vmFVwUJb8DXN7VNUWkStV3W1pa7M13YqoCSFLkyVhuVi+RF12AIofAtrfjPi898/FvLTYcDnavjC
LGb7jvr0XLRQNdJgIOdXzfG2R0oggvJ5qtXj0uVstCo4sB12nk82V0l18f/rj3/4Hj7v6axDnMsk
5xGOdR/f5dgYR1H0cYcrd2He2pXlmhdoQQ1qklvmc46H5nHMlfUHx7/UC92vTyjfv7KpW5QNWuH9
nvz0hLp0HFI6Pc1WJuVVP/Z31Yi/sQ23s++BkLJfo3i5DfziXhqIy81TroJrQs7v60ReuASBLWX9
h4fiU1ym8j2TPoPjUVB5PJYf1rWWQ47LA9MARBG3CJ7QeFlbi2Mhrb9vrui+WfCqOc2czHi6osC+
MMDZ9uaNz/BQP0fEcPRINIehurPiixLCkZ8xMOr6l7kdbws7u4Lx/4Ioegc3B4S/Q9um/sNS93mJ
+fUzfHiwO/piA9kPzdZF6mQW/rWP75R37fD7x+YfFhh+Dqd9RnKsp2wGv75AysiZRZlLQ0epuffK
+dbLljMTpHt3GIFHwHY5o9p4telX43rcCFqLSPptktJKObxki49+SPzpmdLr54dnykTl4FFzKdsy
3Q+H6hjtU1Iyad4ymEO71+8XAxA8I7yUB7wzielN+wOxTI9z6l7bg1q3UX9HcNC2q5p9DdNmKq6N
oXr8/b36hyedq6JmFpLhL8/7r7dKlEmWj2LQbWqM2kv52FvyooVS0Uzt9vc/6p9WVYpMH3kzq7/j
ftzoEjvzRe30zTZOK41yau8qp/CAP0E6XJjZrMbYPWT1gNmsDi18XUTEg8j/E8/gH1Y0z7Rci3XF
sZQtxYfHw2+kVFPSNlvLD67lDE/jEE53vrowvPlWRc1LZ7tnQ2S9/v7zm59XUv1zaUDRAqK55H5w
8tcGNhz4UM02nJ1Xtyq+5QYYCTcSF3lfPxplfjVP8NICYhA3i8sIwU6+sS5y3idfaaVqJJ8iihZm
5smPFtOwbJt7aPbDHwqBT3gEvdTAGeDu2B6YBJ1A+nNB0iPvE3VXN9sg9K8lY69QVo8McJGGB6u8
xZ0UQT3ppboOBYKPYBRfG4E9XhmIb7v2+zyZACKA1fvutUz7l3hAwfj7e/kPRZNn2u8bEg4ZtsgP
RRMup7I2Ials56D8ikLDssTtLM2LWXZ3lazusajOQCvLbw2h8kEMVZeR9++vwfqn5cy2yXc1KZnh
Yn34Plk98p6pEW+0KL83I2175gwpD+/Cl9XejINEHGuR71kW7TlD0x2uzqvQDM+YbMRrexluGCc5
UEWw3g2J3NWIOvBtZOvJkD+8gnbVkNxQCKn1zPF7ZVfBlVE2dJNIvRfVHjKFiw1e+J21aUKXphR/
0oRtODiBtfn9Z/28ePkeQmeH2pDPKXWj9OdHQniFGy2OkNtqtL8qCWC+BPMM3XPvMoJdLYMx/qkG
09/gr+slO6/SZ3rX5p2xP9xdOnAK428mtx15IusIHiSpZs8hEAmjsEaqgRmtyDLe5KYzIWRu/Z1n
koNSge5FTbD//ed3Pn/XrFtckFD0gh16xr/egCQJJIlhtiCEbTi5+D+CNL5MWw588QPKyEty9Dip
EQs4jMztFoZY03SZYq2yVqbZUryI+HEO/RsmelfO8BahBIJTOBak6zkPKqSaR6BySploTUm479rm
JasdAoQKa02XwaQ7iT0q+p5DOfXi7jHqp+vB986LtNpIt93a03DbhawN8M3iNZHeXwHsVS23KMUe
TFqpN6xVnd5HI/PhqiNtHUPqEuLodTu8Pc0xyZP7rA6vf3/b3rOvf/4SXcEeTBlN3ajPlR83vSUx
TauM6gUeAzP2DI+unATxK0AHHRuQgYF2oq68ekW8/WuuaucgsIGAjwJHN/r/6Qb0r6uBqoW0gNbT
e0Pkp7IuyrtkEGBPt2ENT5JOFznx+C/isuvhdSRnIyiX9VJhqwfiXm6WEcfR4HVvv78pulL7eE9s
KT1PEH2uj0G/PkooeTAjQxLaMpTNNksVvbh2vg+neo9g/74EB9jUyx/eX/kPP9Si0QO+iqkoB+MP
p7upYkju4I3byqz46jYAoBQmQsaMJ/Tx92A30ETGh1m53418Rkke8RJ9l4SmW5OfAVh3wAZXxp0b
WiA1vfgPL7tpf7onUvcU+R/rjC71f70nNAibspjQls5t+gODuLzs1UB8iy3ucbrYZyOm4FUY0LOX
wTPL07iC7h/vS7I09zw1mB7RX48Fk7vG2g8tlnSZV5KE3qy6sWlGJcAV4HlUV0EVECIbZX/YC6T1
+Qazp0uP+HdHsE7oYdbPKySwCmsIe2PYtghaBiIfWsfgjFIUO9ut4r1ppT8ySC7rLGiSPWJwgdmq
uZBNLZmJBrsBES+zYyRObVw1BxGigDBI2Ssj6MQmGNhiGMaD44MIY4DeNhXBbU3ebwCEFSwyx8Gq
XlEt+0ewjw8qnd094Gtsm1oEG4Uj63ZNtOck93Tcp5OdlQ1oKyztTRMD953cTZzTxhT1jElR38Yk
K72NqIWmsvor+N04ImPS5d3QJ6LWMsnD4mxMRlsJigSS82omI6jGNwNiPupI/Iu3qO0O9LrOUMW3
K9U4t8JZSB6au3hV2emT6CRUAxMEcfSDOdE97lM8IVnx6uBTdj3ULQQnuGbyIiXQOGDxlb3cRUF5
A1jzMQelYiWIYzsprfWSZLQmCYrqx3HVWjwTXexfVwRZr1qHiBMa25tsluOGgE9vM0VazVr5l35A
dBRyScJThmJDE8bf5hMhjRZOKsNCXuxbsGtn1NjoK24njaeeSM9k5SJwBw/IUVnRWW56l9XAs6pS
dAJmUDZXTke+J+v6ygxpegWC0bZtkAisSDLalnZX78w2OoZ1iIMoMRvoGE6+4yyK30mVxA+Y83O/
cPuD2S7P35+eDqflOhvwkA9xU+wIroEHKZ09RJhxR1hO//j7Jcr8uPmyUurmA94/Vg2fOvDXp9nB
UpPgNYK/l+OPBJYT++FtNn1xm2BfpbT4RoE5eDZgIDWltUl9D8drtwN4tG94yKFhXRFdla6y+kUt
+TO6sIcOJ//KxHK+SuwWOZB1/P0166r0w7JKR4kyzLWFYyv14Xw10VdsixBETZsaFg93BoYddiYK
/kfpew9eDDJpglkb+X841X6q67lZHphE3TjzwaN9fPXT2ei7DC/GtnNQ7jZLAVjFzB+r18TKb+ac
+mjy0uYAruu5w1QAqGiXd/FLXoyPNopYQyEJB1KAlGay6XeRiIdNKEnmP61RH4u49+s0XX2NHufi
9z3ip+2vr+3IGelcb32LvkA7XJmL2CVjjNiIllIJ9jcWZwt0NwsPDwdCJiCTdYHwb5MZBMrYCmO8
dvoX1L1/quc/dtxcwcrJoYPOhu27nx44Y67nxEGktg0L684J7a9T476UbvXNERMRDTamV8y5idhw
lAhn4/vvn51Pxwl+vHLBU3j8aFP570zMn27NUiceSZHNADe6j9f5ZFHAzU59QKacu9fEDGCOIPLn
PBuWFENuJXeVRMjJgfXq91fy3sf59THmSjyBAwE8KMO0D/tIHi+Yn1U2bB1/jvek72i1WTAMJk4g
nqQ2FIBekB9G4BhvMK59E/O2sDyLmFN+f5qzjhlHB5At41esUno968emvSq7eFdXbXkZNymmfB8V
dj3F2kwkWa18bOiuwzQ+tlIHhY7xRoAVo6D3v9iDlGD2T5E9mfv3zWHMOx4FK5rWsonKPZhOhDj9
aYwcnKGL2lljdA0UuL8E+xuGMSEL4QCjXkz7GJ8IQ4EMjJPqj7DfrBsfDpEcvfO6rAny8qt6H7ps
GHbbx38o4j/1hfS3TM1lC2Z5SETUhyqDImb2m1Encsg6QHTWbeCHXpaqZL2FWJ+Y3g8/idKDhSIx
Gc0fgi4GXHuww+lSextUUplnT0djxAtEbMD4h1arRcP/0yLGautRiXGVxIN9XEoiGXRhENAQqo2a
YJF2lHsjyExdhRUgCcd1Y6ibCvvipdVgJwT00/lq3OPFG786cbqLu15cmeRJXZFbzyecsgt0J0hj
JQFBfd2SHohQM4StwAGaJYkaUE61fzfiW8Bj0YCoD5HvTvScDqVDbpPfVzvB6rXCL2sd5jx9jhcY
fzQf49XSwy7V/y/zGbCPBTAsJWu3G0D/ddKHzIFGBMpFsuZM8zIDr6NfjOvssq3o+OAUQJ5pMEJL
luaQQ/dn+2MfHfokh2GAhjyZUZ7mqOpb4vZSsa/Ksr7ASwd9IspA3zhFsAvShYcmNTauqMZLhegi
iqzoGoUecBSjMhhj2maHxHcEA813KFHeCbOETOIj8ItK1uPRz/bOGAeXNaT1kPgTEuaAkFoggGbw
dRkfJ28iwueSqb4oy4H0vYngH0Gy2ZCjiqm8+0ix+oMFQJTf5ua6qobu3InN16XdCJXJU5F7r3Mw
YVReIA3VBZ/XTGiafK8bP79zzKz44kOymVJ/o+ZEXra+czFVsX3l9IB2w7z8WukiL+f86TZ4EvrI
m1Y+NRVwmwbOepihUjHB87cFceWlHebHOQiGHcSo1fuPSxrOm4UvQH81GnsOUQyk9dMSPXWpM98Y
pvO9aFGtuoRVw9ua4e7wNWNTj70t5Ux7YDjGmTskoMfWh6SyTpbL0E4eZFy/0KgrvkLn3okMyKmY
u29plV4Ph4nq85hn2cSTINqLhLDgdRMjI8/JFAjtZT5F8ytA0PZ1hMS3QP/0Ql4qrJjf3SGxiXbC
v+TZ43VuEuFuG+OVqRbOuqooVh7y+mNsh8VNx2nEcz1gcyK7l+cOpr4TI51m0zYkZrKePs96e2tH
y3nO8BWuRpf8ViutQHYtZJ3I2gwZ1AdYYkN0v9GmjVVytmSwiZmRrkkDJN8qK3gCo+h8cfz7kaHs
4tjGMUKARZUOoi+KA/8+X5Fhrk4qU7dJaZsEfpZbQOnFkb8QnTcDo22OoX+fAwS27H7lpE58l49e
f04i5G1SuzelM3dPxVLz8/xLTxGVShk43mpjRRdX66RX1p2RhjZQu+wiCpGUCisPTjgSrXNySkNy
TpFYNlWy6eoUDlfkqosA8tF5o9dWD1oYj48iyxzk2KbwmmnFMCE/T2uDAn2fzqkBoTK4RmbJF6Xa
ijGAdKmq5ye5WN4K9uRyiFB7QAAyzux+UWdiZiiZWNGpxkIx+rENgGxljj7NrACvZmThxaFcjI4g
vp5yo5oPjkkMHMzG/UINHFgaa1gvu5xoAD9MnZt6nhB584rzLUXkcGpQZWRcOgRo1UaKChM1ADTp
FuDf8sjg3rztCXNPbPuunsrhCEv9asD8tjVG8wimszlwnD1FJG4dIpSg9ijx3fAxNqqccTU5YXN0
MJC+/5Ns84dWI3Gsls4LYiojwAFTuLRXfAKPIMywP/KCrFN8E9ej7Fclq/EtkoCjl3Nelt54nnB0
hdfmqKMwWaHy/hhFbrV2KxZVIoHJ5GlBAJEae22U7jW4ihJORdags+cbqOb5MpvVuu7CFr0BkU36
5DhTaI8JZw/PBp/d0DlAhkvMu0nytG1y/I0i3GtW9K0xEDhn3ZmLy+kCfXmOIAHUVwdeDwsw3CbX
yr/aRXdYBj4I8Y/I+6Ox3sUiIOuhf/bn2Tx1Yu7ZiuONSw14cvQvdhycBn8qDlEtnXOcXLtlLuHI
DkQayCJUFxS86gI3vnPxSqHhCHO5CN1uIj2aX0JGAmdBKi7aDn1yWJAUV7NgfFGptE5zvtw3AdYT
Esq34yCy25B0xk2YjT1h4PxjLxDHz3Ve7Sa36DdFGlZPTTmtY6Isx9bvL6kn87Uib4mUzb7eheDW
12133o0XhA0164Sycr9UlBjdiMlV+BPbShoZa5ha6zFALtRXuInM3iACMCBnkm/HymiupsV0nS/L
uCKfhlBev7qp3fDew8y0J/jGPhoGRNAQF8PqPfig9xJ3Fy1oR2zR6SysRlyalfHMPrafaGksqnS2
I94x9BXBxZScu0rz5GJQz8Y4lDvOAcR3jgx3k/5UmxyjKrzOwBrRxXvOXpiw+owkWM4Loloyhki0
OJ+crsIoQ+x4Kb/mMzxXREvZOtbnytnxv7BD2ZuSQWVCat2W3j0yfquYjlMM2Qh/waun5PH9RGwO
w00m9Bm68YerXGZfS2f/fh7OkvprPxeSgCDOUiirszof9h0ZaWhhIqDOQt2QMLiHGR/vYV9oQFJI
38VA2jJHLbW6tIY1FMDmAKloQ05heUrb4HzqMAba9FT37UJB07eaVZue/CE+mX5927ngQEYHHWgm
X+s8JA8NgB2GkoPyZvkldmwcukvf7bPRhBXXYTMLEk+hwYmhl9zq+Ll54DjfVLhVWKHXTuDKvR8j
DCUpLNow3AFknY4n7Cc/zLY1NyFyVLt2zqtAOWCUoCYmjJwtsz125XKoYhDDVsfGXOXpyvQbYzcC
tdmImFbB0i74qdw5XbvoQM2suqjy4r4L52c3yxeYsyVsNteizUqWqFNUgA9tGewTx4f7WnC6qoIB
9pBn4yKQOAsnuZyyBmmQQbKtWER8moZ6I5oYMNUgalgzzUMGiDeSyNAg4HoSrYotOD/i0gAcQIhS
b7QnbIecB/CX7arSJLcdWr4qIUM11ETac5HYD46XtyTwUHR5uzjtKIryBlWbvZCjbb/2uQSIqPxj
4NZv5tLj2dduS+oPBlj9c4T1l0BWSkkxEVVldRWH2HY+d0nVbKPO3tKOzjctgY9ZgdoJoRnI/tis
calbyVEnCQ+Zu3Z8N7kF/PTQCJdEvUETatH9HnIDesoowsewbeV15UBpkYGato2czscWDGyaNu7l
GDyVaW0fTNpAewCXGD+K8y9AUxX4P6LpepjRXTXnPLlLc2Vb6cYnjm5rmy8tBigkawfKD7bvVmOX
42K4CRjT7pJMXPTEzn+ZPWziBmCeMrX5PGkODGC231ozzo9m2gxrY0lj7E2oWaMBb+f7acv1Y/rH
yKrXk/ZCSRUP4ILYiXJivte4I05REjAzKm5IwYp9cT86BqgoNZaYWBt6bVVg4BUnfpxxdUrs2un9
TTRnp1+h0Evb8nwe4n0E027taFe0MSYARyHh9XXUfinthwRuAh216Oy9+eV2/B5i2LtNM/a3U7h8
KSObcEKZEbVLFFiPL9w0waT61XJyQwS3vdcYxylS87mn44eQf5wVfbbvhrmis8NQtvLSYWd1/qMC
RkvjrU2IB1fW0cxsD1W6isAtmUw4+/FqKivOSxCTsLSra3NGAp4WEZjQcZ739Br8C4jK/qluqivH
i61z+DpvWEr4fDl6M6TnZ2aF77Kd8cV6ftQeLCbGTZjGhwRBQ5BehSKwDuy/3sZP5uZQOE+VmzFU
T51mN0YiXMej/2SMqYlQyM6vPfWttnvgByKz9otPLnnan5s1aBw1RTOLXnk/Yaw8LcaMDzRc/i9h
57UbObJm3SciQG9uM5leNiWVzA0hlaSgZ5ARtE8/izX4gX9mgJmLA/RpVHdLmWTEZ/ZeGx1i2Jub
YJjPMy/kLsXrt6EmZBTQGskRLO17TWgDxrGGrkPKnbJdsiSN8ghjGa114d+gDw1vI5W9Ty0KeayS
/iEPvGvKhuuEFxUh4NhzDRgMpjqGcqQ6EcC2LBCXKda4uIr++u8JaN36mMwas7v+ssTwUWcI0J21
RChd/8nJrv3AEdHogtDcADLXKLCAsmAkzs9/oPfrGOGU6T6qvoQj/McZN8XGoW8hGXxBoVr8cbK8
uVTymBI18pSu3Ltm7O99NBt7Mn1O1kQ2OUGERIKhc//3I0VSEO7Y2t/FwidYw2g84c44/pGZ8m5T
RyfbbGZqMmIv5ROSaPfXuzOsS+vkLFjK+vawdIY4zT4hkmNLklG29O9G4yz7oWacYdbVqzBYn/kD
Nm1LLWIfpBn853zo9k0XHCSGWUU5h27DQ6SVPxkWn2UqnOnYALwI5mG8GEmQHUWsU6cjcreCh5My
/zXdYc+6g3PSSO3dBHMsmUf5Vm6XOQGLwYYm9iYCyJCw/Smr4JLmYfSI2/TU5qm18zLy1mDYH7i0
g9ucUc1j3dW3i0HbMLYtJ7XKKNN923lUNTKPciZzz0lou4lX460yH4UpvHNoJG+zzIu4T50/iFmp
IhHdn9qGUduwDwJ4LIYUfxOD/sjuMOmjTiXfWky7dojaC6qpz6QqioP2xk8XIx/if1WAoQ747T0m
4EYeHlg1OHHoQWXR+Y3CmFD4Vv1s2MvlOcwxWMgIpuVSD5uuErcuWiddRs1+qeXH0HUw02tTHexw
LZmj7InBz1c+6HQb8UxXyv7wnXvTbcqThRt3U/WQWPux+OujDj5PkkevzqaXktCOjS/G4FGN6Yln
cNpDPmfqDsz8Or0wxsepB693E+BtSGv/l12iPrOqJFBX1+RsCyIZOWgD213AbmOvNbTe986nyvmW
MAY+DL0NHTMz70gBvnZLR8WZVy1e9p+Wpd/WFW99YeWnKFPXsCN5oPcFqbOlfljgaIyEQp6thgS5
hUkHUb/dm5CuIqzWIZJU/altmR5Ewo7QXR45G85cDeamEDYOOLNJSVHAaJcq8HfLk1NH48YBcr6Z
G3OEgz0QE2NBgdWonsJWwbKx+6OVIGXWLP+xktunwDDpuf2MEAP96cIvPdiMabc4857oXAGd4YWJ
S09w2ZofYV0EDF68uyjEV1KmEaraYfgoLaooZuJnyywQWuO+Bg9oHMPefRwizz9nEYVQL8HJmNN4
EtNXlasnNRBNnr9nM6ZmREnU/H7QQjfQj0PGLWPNuts0rXUIcuPIl/QFooFPpaqA0qIE6GX+7gOn
okGrHMyYuGrQxG9ky2/DNRqCaXpgIDdiwWUQiTGqRuUZ/ZlbEytvCb+ga8nQISWbcgT0LzN6MG94
XU7hQOy6LaZNG5T+fin7t5qABApxGNW5Wb7YYY9ZHBlN77/rfnoL8UM85HtnDReMAKEegjWdqbUI
Lqehhk/Tw1YaxEtFILM0gEZTZS5xOFnnRZpgwVbWJIZR0PURTEYz+BAMPLGJt8xZvM4CiNm9B4TG
bh1tGvAPivKSddOpyNW7bmhwhMqOjsRdOHZgNIfJDrAq86pPRrezh5IzsOuxroaAXZu4tHKfjDBh
bgeXerxz/C30ZWIbS6Knj9y5wCMYSO59eOtciFdnsPTBEYyxci84J+n8XC4/aMWzRw1JdULUzvvZ
7JGDchYlXNQhwiA0tybPMfLlscQWmSRej77cYFhBMHatNdAPRx6S2vS2RjBfl747ZKl7pR3+qEk2
91YSnU7v2sk8mqtWwKdvMZuDtIp7rwtv6fPvS5vgPid7sQdBEo7PgE0i7nfUuG8m6kmCCDjPh/FP
7eZXYbMmQsTKWwRhCUa+IMKseze012xI1vvwS8c+WtHBArsGDwu3/OBxKiQseV39bbj6ki6chC01
4YY+509XUCfk8PcA/7MGzEbGt8w3EnCboAHbhzHVEbBHxAbKyCdWo/5P4s7y0l083AePTeW+lQXP
kkqmcwJo7yGhMPejAr1gC/2ddJhkP2kwYJmmUGVFu9HC7IArApJm/3bTpI65tbWPBAN+bK2q2EF1
8qonvz344/PcLhbILKoGo030LuOKP1UTWqDGnbGSs0vk6lpuDDNKdxVj9mNr2XeGLMROLtHWnmHm
qF4WWIoFPvHpHFjJxayCYJuz3LIOym9TACl9ApsXe5yxnD0oUKREdvYBgx6mZbM/uIYRu0PNusQy
vl2R/LhWPcQ9RPmtLoNvWU8OXujiaR7meBIvZijeypJOrVSsoa2u+XVXBnDyMC1xNLTRjQgKMtIn
reDU+B+MZsh/7YsXnbhHNyIBtalIz1Ctw1/Max5BMx/suTi63ep910P1bAvnb0DSg+Up+1H79CDV
Wsj6hfl1gi51sZr+vmiZyKYqP/psr/BQjIdlpLoJCjjJDmcov+dt31t0cwVahQa6xR403x4rEiZC
Ml6xURNOFbWvzLiie4C/P5OPCTrSa5K6BcO+ScKO2A8vJFiqx+cPDGgrzKq4d6dqT5so8b5H6Qt8
kHHXteOPx0r4EgQQRFK3ZkLpMz/OWIKwonnNC2xrruwZwxvZL1HDh17OtwDMHUIuml9jQEaxHMqB
Tku7pSKHwS5jpp+ATkkgZFiX3uWetXMDIV9pUx9JCCbr0phZp9R4l1t/uPPw45A8SsDgV+/A6VEp
FVQAV/QyjN9M5puLwFMHW9JS3MCDDZR/0BNPcm8csx6GXMu62VtZ2hp/IwQcDH5TvsCAMA6hK/U5
tMb3fxIKI2IGFcEL2orWiP9V5JKp+4G5FXYkEnTBtmDgGXLi7f3xA9AlOIH0NbGZ3qcVzOcyICtL
8AJu0s57jGZ4hMR3djVfCDHzFXio/uCVw9dkyFNVc/INraLxZRDhp/TIMDmgsYXsINJrBAwU9YMk
SJXPd4RRU5iwgzyYwVAlCOVBMeq2/O1RQQObifKV6+3wEUrRxUtmn4OOTYSsJMHQqXixOj5Wly61
mbmmyAVfFXPEApfTvuuf8o50ckT1KYt1sGWN+y2YWdvIuR0vdaijXRRawTaAhbcdgBZvRAGlLJwZ
jyTeJx6FisZ8fLcBjDQm0ONyZvldQxJpxvKQF+K+wkNTpsi0DRNqsdYhwUK+fHFZbZ8dE+1m1RfP
3BYPXY7vkR+WpYODKdYD6YwSj05SC9Z5k38YOmA1tLcar20o9G+tWj7BDlyNyJpL4ZE2Wo2sepBh
7ftiJWEz70PR4R8pOQJmAyGME5fcW9tNcOi0KLAsdpliXge7jJLLzKaj0h9Gp804NT2+kKY3uLiC
L8tRwU6I5yKpqz1EAFIYfO/iNqrdlx4Fj9ljVHE64hJKglrRp934hB/sugphdd4UJNwrD0dbWR7V
gi8v7e2dKu11jVMhVuQHsAV4IyY2B3iJb36mJsIFy2sVEMO0JHm5VxwjFnK2kwrSFx/x3MGw3fLS
N8+qa5tbZFSB/pyJNLlpsuLijgPuaveh9MgnJApdq5cOnKnusxQOnBePpC4/Dh2p8tFAo1ECnxsC
vh36W3laHMympWb6V1OshpxrvW3s1/1wPDjWZSqNDyszvSNSz898ERWbArQcTvoUZLl5crx+qx0x
n7q+M3djwz9NFoWWDolUrPrFGH5XYwZjQ4B8CIPG+7Q9pziOi0h3AUjuYnS54hjswLujaIL2yG4U
pqalIDwt4k9SyXswH/5+ouC1hLyYxhiitMlJK9BkmPvLgxGgbRMN2dYRGTsANJaXyWGzgbvAwsJN
SPfY20fREO5QYKeLucG/y7GjMuWIG+lMmZ2vCER9lzZVs1uHBjNyqJvFeusZqMMi9zlCrD64sRMN
iUc3l+HXHLk20EA+VQ3vUiQnjNC2Y9960Do2rSu+XX7uvGsuvmkcbW6wQwHshTjnykF+zb/HbRax
sxrnWUY9q5MRDbTDR9T2brrvAoA2mfrAJH8Rnr+tspFLGntlL8onS2OtVtNkbYOgPzk8FSEioG5G
tWZoplkAN15sHxVWhZeI+nK7VN99NgHk1egwboQZyeOim7sybY+zEXy7FUEjJhYwTcdbySXup0Zt
PabUAENOIedwPLdjvXfS5tqUOZ26WKfnyZfueJ2GIhkJnZiZSbNBOkVAztctTdYMkOkymxrCZBVl
oa03a5oEA1s04SlJdSgmSm8mEIoauEb9xr6PyWEGsCfr69Pk0wfgEeCitfhia6x1sWygxrmYYbcy
CMZTjojxmMqxhkP/6S5j8ghqf99LMzppI6BcTdP7xsSPb2faYZbMaCoKG2M/VOBdFMyCszYsCWCU
BKOoubMMk5pMSHPVL/Vkb9viYcVBB8oJL76R7OSQGRe0UbdeQnaTMb+WLT9AN2Gr9XK8XTUUmV0a
omZueyM7DJP2Oeu2ddJMDxM6RxmlxnlCHQC5J+l3VV6syCb/aC62+QyI6A8dvhK999jztCeVxQPY
MI5P2rHYRemcYBtI9DHSPbSRKndJwgCLmHuUiJxfWNqZR5FzY0ckzyQYcNPapFgggDsRZM15Webu
col2Ck/GZSV5hOOU3pUDZbtrufvG6puXGRJw0ylw3W3DWZOVT+zj85twBgaOPTJd8SitJ97/nRal
7dM/JWGxNfrsSHqBPIvqXamgexJEORtkf5adnB6yFN3NFBJU5BegAIa5g8zsQDoPUpvdpWA5ziqI
URZ5pgIphAqavWlVn5kLU1saeBX5lT8jGZbEagPqykf3vu9SUrEajLURds3D4vNE/tNplD2wmoVH
p27LEmFcoPfmTMqO+Tm4ezl7DlNEwcI1mI62V0cHgM+v0GL+pFHTnCjdPl1rTCn5rZOcAbcwcOb1
MbNbEkPTU9Dl1sayOr3OHvclUNCHea5e+EbJ5fZ6Om4YjKNZvIMiWr93kgka28pjYgCdnb80Olaz
YZLOVOaX5D9HaKAF6iF171FAQhDytAdlbyI4zP+QXIH3DsFGwDxb7w5Afr3qdzf0OPN3OVe/xUzH
47RglycZ3nqhxWtVlCx2oiT+1w+k3bgNJp1ezNr9DOEnGHmvtlZN4aMUOoVRDBZ4uIBlOnWUz4h/
e1/YY3t0/eVNTdz5AZHfk7LucIdlh1oHj3rm4bBIUtxyix6SmV/OJF5tk3fuTSHhsUZ5+FIzlYMr
TtmVKMZ/TuJIyh0qGSLDA46olVi0lqETbD0rJ1u+LMQeKCqy1tlkgs21JJol1gfTr/Xe6sID24n6
fmU7EJcj7/pkAHcP39Yxih/iFVmGj9kreOFrkA5PszanDZvz91JlD0VNJF+RGMhCYVFskz5/bWXx
ql3vMtehHU92ts+GCQu3P299mFj7VLTWzs/Yz5LstGTFM76kNsZ5+ztJUGpjX5+dLn8RbvvRekSe
ltmryRSQCxTfeiVYuPr8ukpMT3BBqGzE6m0R7ucg3Te3DW6n1vnSgJcWiT6dAFtYoop1R27R28n0
ZE6+R85mSXxe6TyR5e7t00r95Z5GFgKyC9Et5HGvY3cKiJ3W/ZJEwbWqvN8uyMBJAjIsPLKbUIb0
A4vZErGIpifZGbK7bwIqQ2bZVpkduXejOAU3WNQ90SRMzDaGfRor6ypF8VSP3KhmTZYZa++aaKyN
HRBSVRbICDQiiwXIPKTWAcIJOePCYVHp2umxBUbuBC0MvKR+Fpa701Pw2/rpq9nxZwdnSvljsj8T
RcobyvNt8l2NPqGaiZjiRVX3KflAG9crv0KpbiIbs0GqLqat+zNgKcVHtG69yltcYdesB8CxABM4
+N2b05f+ra7pQnVqxVOBENMHKLw3ZWTGyKIOZN+dHHZxG3SI7Q5bPJi1crg3kORsIgVby88E4rL5
IOArOdKeaOLye2VHV4hvUMJZTlQO32WV9zUq0GFNVz86mW5jy0WZImV+7+J/iv+5501jgd1PAl7M
ooOdBet+Rl/3k/eSag+ivosiwXNMGL/si0gO3rQOL6lHfUO8TLbMRFzU8w1JTSF5HX1ZowKxJi6q
CjYt1l+nQ82TAiOwhvYsB6z+RsPgSjDitljnbyuDYgTk1BQHFtvR23GlEFRjviHVEt+QYv8jGUmV
ImDiJIt2l/SEQQHY3EQ2Myb+ezTA4O56qJT9ms6YoIYSs3obqbyUHxgkp6ypb0OacpwkZixCfssl
9Pe9yeLX4lWnirHgzfJTs2nwNrmDI6PYzs4zs6SAURb7n9wdTU7j6CajYTdSSQ/NbAc4dL+dBGPo
dOmIEtMlU6YBUI4x6pNl19fOWvMtwJzxBhgmwESBrI9J6d0wkvxYkjTgl388x+KkE0ga/N+sM64t
Vg00xDPz41bv6678iRzH3zjXSdcBK43yzcAWvaG/QGog9J3wqbWEJoJ2vilou0DqNO816XWp5zwZ
/ras80NBMrDKFntvRtii5cViqy5L84ewGRr3iLYHrQM+72q4Zov/E0w9c4f6OFhBt/FD9ddfI966
k6QTZ0rFkTp5nBwLoiK3JEo79XNoEP7WXamGYO0Te3zBmPXkpe1djflsI0COkfmY3XY+wcnDXJ8X
mHw7r+geMqB2aKhGpsTrpGZZHgLa8k3IVNwiG1ETctTdy1zfdb28yzFgxX5Fi5TQhllLgTs0PaaV
vK0TGpaBrwowfRAvTXobekt/mhhG5q1Fa+2xyglqDrPwrelRZjUe4UElbZfNyKOX6IpYYzT3eeqr
DcjnlpOeEJ+5vM2hL25m6XwWahCnPkdh7SAAlhjkfZZgVl6bHG52sZUeCSCFOpLpyCtT86iX9fCt
5EtYsd+CZJIdgwwwVEgWEKgjsyaFNZ1PaYE/G4lcZIwGUm1SmGAexhmV3jzQM3P94LuQagdX4Q59
JNl4QDJ4iT1a4z57sqnydqoCClC2OLHcrN4XNkU6/sGAESuY0ZRateN36HJOTzaoW2qxj1IN5YYD
h4t67N6qdvj8Vz9I1rUNe7vWxCYQlZh8GtgxvLxlcHC0bx89GFckZwXLydbs4LJgHr9D7u55KB7R
o1FKOO2Pb1jOW6CgZHgkNj1j7lsA28/Lg8QS6CjKk26KCMgOWkxVTQv5KAD6i3B33xX6zku9By9b
bmtF25KgktqiTUG14FH226OBCNj9G/r6A7vHF219R3rOsHVnQsPGmW446HnJWHLqJP8qG7HsfTgF
OfmxgWBvI3uE/OyFj5wlV3OcjqGvnnWRU6xafKzw+MNF7wRs+F3AFnoc5b0u3A/YTEc9LZc1cMIO
p7NIAoKAIu8hcJujxIiwdvAk3cIB3GaS0Vj2mdnh39ThgomQUpmKzAEVSG+LtPeQCJN4rW4kTQeg
s5DVoXZbRitrtC0fwy7s9asN/UYGVpwU6ix4cxHjsCjOP4Yiehzb+k87wWM335TlP3fr9l+46upE
SKPAyRSIKEnUSzEoQFFItgrsIMFxT31Xr9N8dBuV/ziq7rbryVWqBKtkmXy5otgFQRYPFSdnT0Em
Z04R7rUYtvZLbtIrLq15Z9iFfySZAxGigR6H1e+ZCCrUO3b/Urn1Q2vMb2ro934KT1ORQGrI78Y1
afP8T4Nh4ThH5M2FRKPRG0LBsm+TKuk3LKZMfNfU83I6IYtOdfI5VfoItjSe5ZPVmrg+9EeqrJdM
RH/kbNzWC1vb2blZclUcw0gcK0KzTRoXOnp112q3v+HTIoDEyeOyNG+kaR1qR6ETnOzftiSxwhmd
cNm6lZVgwouw8TAF1CBtjoO2WTYFRGme/br8f39JqQ8P+N//Z+zXwOIg29aeq3w/oSwhNpTEELJg
uMPOsy8puKzq2RRwGAq/+XEW/DVdGIFNj+xXOx2c2K2TIE6dtTIdv5Fkt+/DlKKXIBVsR0RMhHTj
Sme8oXqnT7eq4Z7oerj0vhGeQ3YtXoZ2xUMwPoRddTYGkCoDhT20ab+6OKTSB1JDbxVkSQmrj7ad
2Xw5sDoizbkWzb2xVYy7w3Z5jBJu365rqZtclIoBnUxoeRXXmRoO3uo6yFLYYfXo2WzTysfKFSzg
HXQwFrFbVAm0TP/+Hv+g49kcW1IPN/myq6FYbbAKkfNA7jVMc6kPqHz1BnDpfVISQBogoqD2JFwr
J1azyYICAabm7h8q/u+EFNPGCN400Z02yGVNbe+Sk77F6K06sDLueudhEr/zpBh2atvakWkibwm1
d53NoocEPFDxN6hQjnr8Aks4kMqgSAwnBiwmcfQVPXOx7VPCpUROA+MF5o62uIgTv8I9iqB8m9P4
mCCqnLqhhkA/AmNoem6tiYcuyw5AIQ5mA9t0VNG8c0rrwZE/NipTXEtLJBXuOP+S9Uu+LyMC31rR
nt09upnnFG3bja56hDXpYO5thNCLJhE36BakyN1XSiqBJ4P0Uq+p7K56L1Zwr0SMhh3SjKWB+6rG
aYZZ/uSQIv3Gl8Pyzp5+HM9K7rvIIQCV6GadFO0zO+uXfmyMHZoUjD9TcmVgQZvVN3/TovvNp/kr
GCBf6b44mLyd2yrqlliFPYZUNNWDwlyudKofMR6xyLPdnyH3GcV6l6Lh7XM9uRf1HN7Vy5uvkmUX
AsZPC3wD00T2nMd+LlvI9V5sCLhR9ksvTprvrJKdVTg2b2B0Jp2X5S1m0xEpLC7B8g2+MA9lKIej
UZvhbSO51RAwnMfRfmiHKDqqdJxjbCMEELCzibuiGQmbsr55AsP4P80VjM4PLpsJJlsgHWcknlGK
0DFhNWWIhgtlAN4QeMa0NUGKxDCTNuwJsWvjb0MAIc4z255DirVRM6YZJrDMY1/2u2WwtrNdWmfT
OnkhKPyUvcTBMdlTR3qqDih3mU+I26rx/djovLvMs+xjmoU/s01eDqdQFlcMwF1++Nyy/lIKjHzw
sUnY270X3WaNSu4GaTOjri92STntpQ1PHqXVRTlsLBxwUFRBJThtMtE3TCXt05y7z5IFnRyH+inH
YPU4af7QSK1KVe6vSYe/tqyLk9dn1cZNk/ncpnyu+g+KwDmWOdr+yit/S6aj3mwuYMGzo7cpGx5c
t5E72c1/k0B+2Sr0t7WVIgewiCCl+ogBCCIBUqgiy6inKm5B5JaYmeTgfSoEI1nmzTGaZmIcEhyf
iwlpOiOhd0Clu6nC7NMR9Ucpk6ttYZMkq9qgMevypy7idJy0/UlgTribWxexnDuX2zxIf9Bs27tq
SR8tE8hVT9lLQN1xWCLNtlFrFvkssjLRpXuXrFsPUw/6lOGG/iMOICnVkziy/L5tCSvcVhaH9+IC
s9bt10xM3tYgt9lCR7ZbpfaOf5Vj990kY8k4mWIW4OxDx/pjGoh8WIptXuDqb1guj174pxhI1O46
M0Sn3d/0DqrrOmPgqCk8s4kbNpck+5m6PpjTJ6twptIwxg+zxTAo9/+OfMqWw5c9eoSeaQPYY4YN
veh7VG4LXBmRrvr1Z5Szxa4JdL+NjImonD32WzqdJZYgweIcAuYhsPlGvLLJGb1jmxmVzz3j2ttM
98sBJT2Ool5upcsfndN0PM+LNZM8wv6fcQgW07EkPCQwGUqhhV3WfijzbCiR7StKCNR7zl5hoDCX
+s4T8m9gtsgw3Iv2x3zXW0uEn7m7LRYitUcMJONEPJttj7clo+24WaDKq5DfIBIv7PmIBU/zTcMX
Mon2RHQfA7OKwDzFc7ZqLTUXOhPVQqM6be+GxiaIqM0Zk4vukyDGM67Nkuww/jsMf6k3QTTsTBUd
JoomSWr83lyMbFdq437uEQ+IRuzaqkS046kHfk8sspDcC2pAEzod5XjPrGhymUKwAN0Vk/g2I4D9
CnizbxJjY8mTx8caUDpjrFn0ZlQjSxk3+tTM15iRY05gXtWOuBBEzybO9IufPvRlXFdRvS3HBQlh
+zAXHttqsmV34zjdq2T+KxvPOJFdYHGXI0TJPdPdd/mgtgSrbALESwE70q1I5hejLNvbcGyzPePe
8tKNAXevGM+jNz2QajHsXdHd9Mv3CsjfmI0nuPMV9Y1X3BAfgoqgWug4EsvEWk8LaNUg19nAJxDQ
Y6seefKZlp6iinNvpi1n1LscvJZ/b5VmiuKn+/WG4KKnwTqjRN7NYMKfSMfFplKwgzJX7LsXTdfO
JzlCV2b02Cus4WJxxLmeG7Un8zj+J1TLkmR8ahtSMRFAVJwaAJ7F7cgJunhsnucOv2oCmM7N1LBH
Xvye48HfOwm66bn8HpCVwyLlWOezxrTb60fbQ0fSoe7RcLw3NqkMsTXYd4QmPS6Gh7HCRQKc1N/Z
8MSqBnAhaB3N4G6TLqi8+imyNiHFJHDfL0dNp5I1iHGj3Okdxj86tFemekOcVtar4a5Tc1+hBAP2
Hqy2hVUj+U+37c4DesvpYoXA4pgsduDqWOIhdoHRiHdhtuF1G83qHmpJJeTKVRik/Nx5HOtVLlyq
m6Fn6EL/slXCMIls8JDK8N7nxa8y2qPXsXZOE5QU6ST+9iw3g7Z6ryxxXqhYk/E7Csz78Wz51W3h
k0fat8PjFDU3bUahQ2bTV5ZPVyxfF9ySf/zQeC2w44BWEqaPC2C4FGR8GsJ67ozuJ5YtxqKxXb4b
bsutuoBY7PZG1TL9m9TXRKtElLIIiZBggyS+DIvhmDcicUEpp4znPnrPUsLeLf13Ft1fczLPrkWM
kjPxbFgNADU8ykSmbLLBPng2Nq1/rIwKadyyMPsZMr5IvzFeYIpv6tDaoCk7DKV5Ia0sR0NT/HXt
BLFr/wPnYlfk+Clsll6iPINBfrZd/QYElZUO+yPSpveh7VZbc/WbU0fQ0s3pHHveQ+h9ZwyDAoKA
TVuS1jq6j5YI+GDML3AinA2ye5sy7+oyetALAUwpd2GcWniAFOPAu4ihOu1O5leH1IHv21dtfgh4
7JkTAZT3puG6lFDi1k/fGLhYBN80rpR8Wze5dyBAmVzgbgcJg1CRjnExjrdsX/tcR9QsR2oJ0VGf
C1SJh6ye/8CMuGvzrDuSkphvfVT/9L4oy0ewzYvZuxevG68F0Ni7SdXnwUb/kAXGaejs76ob0r03
SnZpTkOhPk72hpDojp3kIanEEjsTT2sY+lcuHvxJdfjUznV1TEuGValW97ZDqnXWSdTKizr8M28Y
+QrNbLwnVYf+CQMXs7+uJhsB2HBsVEDx9KSfXOFsj7lLOi7yKckEm1Arhpj/BDiTEf1YrTEcWEwn
2LKQXuCV200k8XJfMWRZVx35wK8YsoBsLGUd6yICdVDDU8hMgjtfrCwNj3pV8tcTmb/kl5axjcxv
H4XC3RlR9mUzr9tC8s85TNbk7IURitug/54SFh+hnV1nmQ7HulkYQ5rRzhiIDoiYXcUSsWncQmX4
d9SMMlyOPt/lpvdo9DPapgv1IjEZKVlhZw9EOusGFeyD3sC5YhD5x1Rk3xrBNivoh+b2bzGUpCdU
n4kBckQLKglzWoydYqy+DS2u7N7NxpNVom8bu4l8oWjmLS+YyxREHkdplO/a2rV3enSeSRs1NmGf
NbSjIE+lMbGzwuZmBz3BY0a9i/AYcjqrl8RhhpexDd1Zk3tZBNKZ/90o7f5PZMiKEEPe4ge+uUKg
/iuiYDQcjDym3e4ITyIWp7bPzkiIJNfzZgzERzIAdvGCm8QKCUit05hYip+pcrGldrgYmRC+EER2
x9hkv/6P9NFxUy6v0uj8225EsCkGurYsuTJyOnUpc3ME77tBmeucMvvqO9LdkH8ZuE9o47Qv/B3z
D3/dDbluRiiV/YCGwiP0qn6xxrw5KzbcmyKr0wPhaiP/Jm8L9KP4P2AE/+Bc/9U/7gUE6thMbB2s
VtZ/+1hcVNpE861atoHs0bKp16QaSf/THBSyh0qavwuBLLGHGiBaqjuG3tS/lSZ7KihfJVEKQI0Y
9Tdgev1iZRKkcluNp5QgoC6wP0ajgVWM6I4ZJowvpBcA/cBroet2akK5nM7/LaT71/VMFD15SX/2
Ha6gjRqbpdGo+pIQEzYP3f9h7v6fcAMvgKCKEiFy+bX/Qc3+Pwe/Y9atWLAv7HrXv7OWNZM8FJ99
GWKuQsG0aRU/w//+COLI/x92bTaJDgjr1a/vh/5/w2QE3mLY4bpCEf216sgzNjFNzu0LpzrxyXgP
QHtsDDVcu8SuGQzbl7KkaCEnmyy+CpMBQwHiKIeNa4ccjaDgDcLdTa86DybZ76YZN539Y7S+igNS
JyE44WxwO6JizOGGanFhxu7cZ6XYlUkw7HXgTNcmXQ6Erxkns0VDKIovUciDF7EjpjpW+2B+wzP1
bldsE2cqu40Z2DVPAh21qXXFQLdrQf/idU86CwPRZE2xp5M/SSmJ4o6qG9G+ADULNm3oPMETxEwV
7aFZESA/pD0rfHll10TycXFT1M5jGwaXHk7ZtntFH0O0T4SmaZ4YelCCpDwQ3zk7XNwo2K5xW1GR
ahGnk/HBNCC3JQvKhtmIn9y3lXOJchg1jFOGHeav+2A07lapFbDUggSvyUNO4v8He2fWGzeWZeu/
Uuh3JjgfEuhu4EYwGKMUmmXphZBkmfM889ffj3RlpS1n2p311Be4LwW4lFJEMMhz9tl7rW+J06U3
CfvBrMgZClp8NbXv1nm0S0OFE0yePUkGruysla2jpD8OSc35mualbQ3mOiAhtNNHIEJj84KAtL6v
qtPP75kfGMvCgKJK98JWGJPiTvxwy9hjDgSyL3O2CWT0Q6ZfEC/waPV1zoQvaFaWihmMQABHnWMt
Sz/eUy2rMDfK+zFyIpPcApILd1GFWiet8RcldfMkYu2tC8lO7AfSb5ggrwOJKKpxIs2uCPJfcLTm
t/jdEgPnRFVtFZCUynzJ+vAROn5ShHS5N8Z8TJFRMpZ6eewLyiMM2reGVELvIERruXJ/C9d/ceve
/ef8G295MVahHzT//Z/f/Wu3udn89D/YvueXL+l7/fE/+u6P1v+9/BhY8BxD8t0/NlkDWe66fa/G
m/eahLnlDfzzv/yf/vAf78tfuSPh/L/+4+0vcf0w6P5Fy/0hD+X/4GJDMQdR9+sf23/+r/9Q+I3f
81DU37jJNFCOYD0VRczr4e95KBp5KCBeqMlAcQpZg8WCRrYJ+APWb7gOuT9NBX/I/LN/4fr5EUEh
pmLzP5Zm2ACwfv/oV19vDq4a3wWX4p///sfPUOMW974J64UhHZhdkBff795yMcl6oJcEx5M2MSml
mwt5PXnx1lZv0BT5L76kbVUO+2lLEIjOqQ9x2uyWbaBfYV9mP1uJ/tkOk12PGBXva0zQGI2+xMIB
Ttf6m2v7J+/34+5imfDdbWCPMpNo8wfEjyR3ZSlUT3cG83NnPflKv1K8y5xcqxmi9++8FpgeiAVM
yfUPlBL212bwW/SGYbinYeZARltrg7RC6WTIXx+qv/wePvJG5s8FrUyZ6wWeaIsb6Ftq2dDgbK9F
iE8YIW2DpS71b2N7H0L1kCLAhhNLUfqLzzejEr9dPnhNbi3AorzwvAB++HxyIiDcoAJxpoE+6soT
nM+y+yG4+ruXkRcxFdC2JlXwD3dYUKVGGaWcFiL9xKBCoqbTEGh3p/SX0PkFy/L9R5pfy1BlwySZ
RRjz7fNN8TFObZKWDV+ZVmAKQv1j0B55tpXc6dXiZIaXGlp5isFYv1P7Exa0VABgMOB1VK+ierQw
u+T6tm5em/4Of6WeTrhg14X1WtNKl41xVWXHdLrSer4PusaET64sxaG5lkwO/T3vlTZykn4x0OSM
RHs1nhMhuG396wbbQMs8Qaq/4CZzcM0gI0QiNERu0DcwFl+z9Ch19yBxxH3j99s0OOZUzmVzp6Jl
6Sp6hNKb8k4B60iZK0x137UycKpsZ9SvoZf/4t5YytOPV9JQTJxtKhE1qvjA2SzbuBdGrTD1idTb
pvR2dWa4BXe/JnyarP5OA/5uDy++PZ71rifAMVmh2fnF21hwnj+8DRZOC06jyjf74R7Fi1lAABh1
x8jvZLNeh2BoqjxwFXJRZeQ2VsBUI4mPMZF3SFRRveefvJkGquhfYMe30PGGh7bjJ5bkKmVwkw7j
c2+nVxM0O4IlXdlqD6H1SgTIL976n1/Bb976Bw5aEUlTU9uTDtwm21qYLHOO/KIjBNT1jdo1VA06
ww1c3n02IjZu+h35jz9/9H5cVebErD+unvr946CVklUi6NWdagDSj2KsrF7kQl/p8uQgv9wXkuTU
Ufa312heVWO0achC8MV9uHUIXZ7kiggmBzIeswddw2OSPpaSXqzGkF5umv6K1fXDQsYLmsDYdZDe
Ckip7z/miJi3NMKSj0nBNYwPMu1TKe0OP7+YP249374KFN7vXyXodSNAzset2AWO/66Hb7l3TrWT
Gf3i4/zZC5FTxifSFFsG+v/9C5mjaY59wsdBtYi+G9kkzRfCrT3ltYJQ+fNP9fH0jkFAsI/KMqUI
iVvGhxdr7LRP2g4kRF+99RH6lvDh5y+gLekAH5/hb17C/HDhyj5Naw06AAAagFJFjoKjZaYbuB62
hqZHHZIG26AIXFySjJxHpCGmUxHKOzM2VCRx9bjy+8rJI2/TIULOzAEhhn5IlBZEjLWD0Hfb4w0a
RXgSKhoF9HRe4rSFvSacYt8qW71N7kTDEp/nz6CGmNJHdwl800ze492L0mMXIa0OhEv3fqv6Mf44
ZTOLUYuaKFIPBRWZMJP2nnu3zMzdABwRTgHHfzGbHJwv6IHUukBntxdYAFuzvkw95VinHmH2NU71
bF2o8a716mvVGh0FlaLe1KtQf/YxsUatQKsV7+QoOjUZibgRY3Ds+zHEUjmy3IImiQYHqon7ndRn
x4T+2ZC0h3yEFUFLOiiHHfSJw5S2B4+XiJL63GDqraAxl8q1jU10qgXNgc5Vk3RrSgHU8Iecpixj
l0B7Tw0L8C6BDr21k9FQGZCCRjqdHFcAcQAhaJCHat2NNEFLHJ89gUwLCR7yhHM0DeSzZvuqSvah
HJ1SH5uIyd9PZTcttn5QHAssQ5lvbbmP10OK9bYhw6i3CI8Uu8rEL1ab23CKGSLL+8joblQp3mVQ
kPKQgbW6uWi19Fxa9k7SSsesmOYpmSsJvkABzwhNXgslMBqqe9LpGFXfGc2NEt7F3VkEZ4y/mz69
VnGpM24Zb6GCOSl9WwI9a8oQ4cTiTa4UtnS6tRXNRRW/43jhkZ+ETQDC+30nnjxz19WXBMY1UB/G
WkG/+TlmjBBL7QlO7rYVZOjoCJqfC/LroAhs5DjBz3VbUuoUTD3oO0tM8s21IZ1RfjYluZvh1fy6
wkSuU/Z7ErYv6Hbtbau+1pSBdkH4pAHKAWextuzqffR8+uztKRS7TOYpQPEVSPEXaNw3Qx1cGd1z
2AHrsOW71in1Zi1l4c7U4SQ2ICG0EbjNdjyptXHKJqi0BqZrAgW7cHSzzNzVnepaNex4UnY5ZLoa
Peiyl4+aEh7rfNglXAA7MA5RFj3p5itf1SksIgxa3KxK5SrBZwlreqMFqyyFu4V7NtbHU69lN51V
bsdheI0G/9Dn7aUlw/LLrYMZmDtDr3B+ot4EtK7m9gao2cZKq4NaVoeaBJMqb3Z0+xl9+80us2AK
0SRjTznXuHOm8c4EjmXYt+X0aWqAI5QjXJlHw8CuHDRcYuuQzzLkgPhrGi1gPreG4cYasozwkLef
o/iXFPx5CfthiWPz4XhHq/cHbKWML80bUJc6XZndAOs6VRg2fCK6EPGuPKndoeHaNGNxV1o3P19e
5830J6/8sUDqtEhWyhj92ojYNa8baosbHxgEioNfbOvzEeRnr/ShnhGYmJop4ZXypET8Qmob7V4Y
I//OhvTHpTQ+1CyjFOpGCbaGy/fiDUfb+sV+9GcXjK+D9BZiFSgqPxx4JZg0emFEbOPiXMiuJG9a
7xCWv6i8zD/bxMFnw1xnY+Ws+mHTG/D496XJ4UqeRteUcLSakpvwnCh689wiY4yEzxIwOO2cYDll
Tj3QyqPwH4kSsA1yjUKis3j6ZtzWiD+zkd66Mt1ZEzgV5hSeAvEYqmEMPFybCGOWN2pprVXyr5Ms
wD6Ah9B4or176jAbYLFYQQQlKRjPIrgbVDYrU78cvHFj23d+eC3bHOvD4djB5RN94w664VbUqkp1
korHmtMUDcwsUg+67bYWJ58aw33fnmzz0vcQyVs23QB51QXmLCICcBp/rb7+Vtfp324qfdea+rPe
1f/GrhM35l93nVYv1evL57z+ruvEb/yz62TYtJZkGf04sTuagNPxr64TP+IYRbuBA7+mqmgx/+g6
ab9RdpLQwS/qJj0PfqvO26UhRbQk/yYOi98TbB/G3+k68Vc/LCYcDshYg2wtVHluwX44qJuSWQST
zHi5y20n8V86UFOtZu7aSjvJnbZJEKajEFkzxcVbQWYrfMIO9KhqRK+5onQUE8pbVgg2d6HuUnQ+
A345RvQuc3TGOzmFk6q8DdzRSANXjFPOhfHgp+Y7bR3i5qhl0JUy3AzekWV8MgeEWlT10lLdyC96
7N9bJQkXYCI9ZB1TIm1GP16H9bRmEH4h+XDKp9lqibpl6LZtjTyWXvqIcMf2G5BW8j71fTc2Hu0G
fLOUumWN8CytQOGjewsQny4Qg73CyFKyh6sJx4du5G4P1SI11Y3MoHJC0SO1liNKeQUtwFUI4agG
gVwX2Ywi33QMGfqVuRpJrBjhWwAN2ISUk2iZnqT62EfS0cjTS6E3TsMU2Sh4s9ghdEW4hW4jS7Kd
EpF+VCqO1HmkT8bbDkgw6sdb/s0CIdwmMjcofvMwuIALj0iTCXnVbRWbVkee8HXI5xpnfbVDFXsu
NOV9tNpPeipfo4pZZUAB+iC+LrvnvO9WCTgcYUfnMI43Jj/GkRmtyrR+0mNESPqA1CqGwj4kukbK
obJCKIXICuiD+IIbaW8y8dYi65QXyk2d+wfmri09lhqfupXLV8hkXLXSD7gt15TinLTz2/mTWvob
LfhdiuYY7j+bcQBXIXF1zTuQ9w6/L70srdrxGrhxNg46cKBiO893IH89RUCmUCPdz5+5zcxHSBUQ
3NI95MobMr8I3t2bsJXlbnDbnDoekRdugBOKGgezHsRSSrhmOJaUV4huokOWadiK42PZTefaSrfJ
GD3k7XjVwG3PVZosIr2ZJBwA3Dt2Gp1HjmNSD6iVgloe14jz4Y8M7lBRyMsPRnlVAmtFOXE7lfWB
qdLGMG8NbrRCutS9e2ybrMjMv9v0Um+MbS9hcinyi2TynstB2o3Wjd5a+zyRz4MCLULtd0NKG8JP
OLzYTqvUZ2ZtK+GBY+H2nF8DqqJjJbaTSs0mr3kocgXuDRpuaNikl8yvrQavBa6iSkZwxO1eqvAK
gLe0DZZP0luZHFUtZKwsZvI0uH12V8AxjvjQHnSVwErO5HGtkSAfAzIgg/xCm++mwdqESufoUQqM
Ex+q763NjO9pqg9VCo0CUZSwgDOFDdNRNcF8GnrPGRr5cbK3Y/NFTvLb3JZPfsZhDCvn0KqHKijc
hj2SOPAW5R2QBM5DCGOlbM2zxTmJjv3GM8czJv5bZSp2nvQJHfOFqfPIasDPDqMIrvVs+ILWcGdz
1RQxHDXNO8acRlKmSrFtQqNIkBx2uymxdiZm7U4unnF6G3p0HYpkhxxwU8TjsWoY+dvqwQolLG8T
esvkODLX/9qV+v/b6F8Nb+ahyl9vo5cvHVHlL//Y18lL9vnbzXT+vX9upsL4jR3RMJnRGNT32tzp
++cIZ/4R9b5pa6asAQs3+dEfIxxdQcJLZKNskUMyt3F+30yt3+j2CzZZgWyaCLa/s5fCo/+wlzIE
ZEykKQpxAqgNPqbp1BCSDOAE3swLQLn9Wpi7vLi082tQnZlxCupzSk3ZSYeWKLMRPTNxwLj7WjmB
MOKv5OQy7l5NZWfHJ4H+FS0fu4o9W/Gyax87rxx8bvrLgJMMvwneEqpoidLkRYqudVBnjU+a7rPQ
DyBsLBRCxgHJTaXtki9FelGGzw2iRv2c+BeFvNWIM9e0rUyLw3qYsRjz/9dckh65gie2yoejlbhy
fvbNXT8cJQWh+67mQJ5V96Z+RhSn0T5Ir7vmLCvjiqZvjH5dVM/W9OZbBy90axOVWr+rTfBmF1p1
X6nHntmr/9ynF3UKreBdy17r9lIou07+pBX3k3lV6unKhvJzEMZVqe5Mm7yYfJ0ZUEVdo7udQg37
1MGIX5c77W89io9hHBbvn8OXj2PQ/xcr1jmd9a8fNSdPgeS8vWT/uHkv2tckfPv2cZt/9/eJKU+H
qumqMTckCYLgJ78/bSoPIpEUJt1RilR6y388bfZvTFI1QkopeBWVdIE/njbxm6HrlJtzZWsxT/1b
j9u8Dnx3DKai5iV4Z+QC8C4/DkbsMit7P6z7zaIphIcA8CpDBzpQ1Wic8dJK3GV2DIkLn9EmNUhY
THqkd3ootNXivKt8tKsoh2lEAWEtan0jtN41JxO6Tjhk+0bbmZGn7VXFhGSjgx0xywSne7LHd/JM
t4OwHFky3Kb17+XZ9f7N13L19UT/7Uh47lr88BmJFWZsQA8f1QkJrPz8mzGapNVGyGGz3wilLfdy
Fj/YoXcIdIw+/DW60WqNMyRF0lSbur6NY8yiWSbHh9ig6aYj6zXIGVtn9CVuJtSNuXpVZ3w6u6rX
o0cwhSqXeDml/Bo4p1t3IbaqVLuKi8JzjBZp/pw+teRuVApeEslri1MzcB2MDj5oo0nbnNJq1yZQ
KQZgFGRY9IdOqfz9FOGbSeWGuIukv6i1/gRDrtiQ2yGjKvHJN7MDcexHc6QO41Tr5byvooH02k78
7bCrwfgoJJa2DVWNEcFLVvzgVbYxneYxBid2irklLHnrYrB2MP2tlal2PdOnIjs08sQ3WllP8E2K
DfFUj+YgtQguARguaPPCkDu6i5hCQ1grgPhRpxckyi9/FX6g5WSKP3O051W3N92KQcBmRKPKJO41
kLrhSgsqjhTgxfzubMB2wpNBLgpywH0s72I5vpeEXz/7DIy9Unn2yZcCYVOgKeJLnBQZIRGGId8m
hjWBzIIUlFCcKme1RAluFdOTMgJcsCwCalU83eh5K0ft5QsOUIQ5yepjP2GttCGoSJSOjjCRK8ak
c0BxkXJ8/bRjGQ4y1MzH2i0nWIbTdAk9VoP5mOIQRO8JIxSSHmCCU21O/tbLoz2pt2RZ2jThR6ED
8GpvjJJ40lTyD3YhrhbUqCFi+E9oIn37sTfBxo0ta7M9FE9q1kY7TykOY2opd/Imzcu7YlZKpjOu
CArXcRIVRNqWBKoA0s1aAhm7bueYKXsGci0cCVBirxoG7wsQxKdcy4uVCpb8oAzqKa6CtWYi8VUz
Q/sK6m7sWe8EoeKrEL32IN0DE1mJORoG6yOffXxI59gNn/GpZ3CYrc3xUwWTeiGdLPJ4kCIW2aJ9
s62oXOXBP4V9pKAax/mMZBctau+dMx/QtWFnm9zqOQDUaB+nCbXjWEO8bMfAcqt5UBHD2V3xDD2N
E0AiOzOrtTl3ZpcLNID+OtrGtB1KveAS88EtNf6iQtTdEXu9sm0tI+27AE7rnXLdiE6Zje7M4Dtd
AQWweZ11GPjEX8oGw4H2YblitVpg8DK883Il2xCif9Yo0mqwbSTRaAsYZXDFJZi1tcLdKX3OTBRu
nTKMW5NVsy8bab2knxCiyJzZkkOOHDhJaq+5GdSSHJQs/BK3iQ52R5zLqUCAN8IqIqLuGIRzYjlE
DzjI7deHEt8j7FpcbnlC/gedL9iB3HfY2d5kq4COYu/TegqcXCbVYLT85NRNER7lLlqT4xM6y3rt
G/lWhANB4/xMkXVBxIdA3t6qNjN+cksAW4Qbr1cJXJk4Sg54PteR1+LNssYNsL5uDVat3lslEyhq
+Xrn0RLDmhBuDckGb4MT7fSgC3B6ipTcyj7MhOVqDoWCE9SIOseX64hMOXG75BRUhnKXBoAdS+y8
SIGztY/zsR7IsUK4TdaXdViMFaZVsHjI8Y3k95wguIUawbO9bFIZcyQHJVi6ziB7kZxAYxF/3DDb
sxrAmiOY5LXWwWRa1oMsqEtOV7rqLI+HOcJeH63Pku2XTj3Vz5jMJNSSRX2lEq7IKESUh0lMN1Vm
oIpECegU1niVyPEZSG62gvTVMnqKnpbboaiym0b1YeYytNDHCk6PSYZB3PMtziJ9ZCRfpql6X97u
FCv3Ta4Q2TC7S3CziBVUT4VHk2/HNHGiVlXEfqNpexyfw+AzpZtXhIU5byfRFYev8KDPyyTLPnCe
OgWAiwVxI0mQAWt1FdhmeEzDs512l13Aw5XNbqSKvB5nua2VBvCfbo43ttRq++V7I4oFvXkDTiAC
xw89G2/0sMP9d9NOYbDHkHshdzw0ZDeeQqPpN3DCcOtb5mlKeJdWJx6WK4EVftMb1TrsaftoFpqm
yZz2y5sQRFFj76piJ24Ets6WSp4+8+RKA8VoOsLhntcOKERcvi7fR6kNkBCAVp1ICWtvVMP1LjQ8
cMkxT7F1x4M64PTOA6BjeCIRQRx8ImpBdTFRKuBIbwgccLkrmMlMGUByU3qJZi/Acm9JOpahnOFe
UytoIjGKOD3P3dGYXc4speo8e/ClCCjl/MTDagu3IO6xIvvgigHq8/VAyxo0mRKdrolJaAtqZ2jd
i3OTLOZtYynBhsiayoHlZmzTFEJUm/JN6LoLnQ9sWD7NNhgElSmv6Icy1ZbF2y3oqe1SX82/WhKX
ooFlwpExtW21XiqdVlfPI0J86qWo3eSBUTkkJWgbwyaFwMN9ypNiPydJN6vmh8HB6nxsigqOucw4
ZTL0iyV9qyEsilkvPQovLUuIjLzi/BRB7cE9FmwzW6IpU2bZpp6UOb9odNS4Ls82yHTIIN5xSWFK
FeXZy5LHxaCKa+JLD8tqydvmBsFEEqesdjVyM5rojYwvhSUow6JF9WGwEPqR4sETBYhbTmBZWN6E
53+eyjJC4DQOjgoLYoXL0NtWAGBpnIBJbHe4aiYAKnpGBzEhgRL7Q2J4b0Oa4FzHSISeJ1zlBLQA
JmXY4MER5cR7RRRXBFQc9D9P58YHFrEqEF1tWyMsMGb7rmbX1C+9P7E5ZQ9ITd5DheSkpbT1C8Sy
vvHo93Fw0etdDwycdFA8HVuG6ZVjZieUhHkvrFPkZZUrjGrbIBJeqfMW1837QDwegNCxO43BVSVw
m1nweLWiDtaVp3u3Kclp2BSzFc3k4cZk5fWkjBRiqdiZqir2qcWENtfvIxVkXFDGb7XWmdQT00Os
+Op1Ztq3GSy0eE4hCQzV3GKxPS0FejsnB+po477W61oNb6Cs9u2QlnPYA4vJfIdHoeYkbZ7uMZPb
a5lwC40N+EE3cUtP84paBAXrGiY6O2WijY78JuvEGsCYO1XDsFXoOfP7NJ4bMqVDX2KuztOjt0Q5
iu7dHwuuQ8EePvg8Pz7Y6yX5Uh2081CzbkQVDayV3tus06a6tnRWKpxwQOQ0hPdzmWo1lGiLSUgO
3qUOxwQtBHMlEfbu1Ejkt32UvPo5u5pRkBeGee0gpda9Nem8QnhTq0gP8K/ShJaGp2IOA6AawU0y
KuMuCbu35f8CXYfISV1jopoNKhDmLD08hRVtbijJ26riN5T5YSQS0qnn5aJDPo7m8DnIUpD0Nhhs
TX+OQv9YqRIGcJHAKODyLTVxgpW+8Le5HHSrQUtHED7oIAnrEF+/m1iCH6qq8SdzNnxYWURFoF/5
hiCB2qt3YPHT9dQKc2PH9NKiEm7miP5D18gUDIRWUt/0+lEa64OVCmNNplID9NiiMTF/3CXCNFMI
rwioadLyBGQk3VfmXunmV/OlT2ZadG6mXg3s/Nh+mnYDSwmUNLvNSlJi70HYw3ATNcoD1IoRn69J
dJzCe/Y9fRbSttYa1rlyWcUSWQxT8dnIlWG3RJUIFWa2H0A2a9DjT6VID4WKtwBwMfZvHGotnWnO
YvMxE0ptu0qSJmQgOOnrcXSSycDxp7BSRqrTdPMT3s2LGo9ieKTc7KtLTY50mAb9XW/Z4EhKyqrZ
FAGx5CluKsz9UnicGvN2RPPhEnSwlVqOQ7JOSz6MoQWEllXu5KIH+jsMXxEyHpgQeYDjIYCfgX2l
pBRYIaTZhGT5sPQ43SDv7ynCsatBESSjDt92CeMgmUt0KhrGVs5y01hRdR2CEl5HKdbIdn7zKSRA
xQuq3WK/9CX1ym9GNPhScUqI3nP1trjtMsPcaIpBclbB8tRmBAHMQbpyUSBIayZnCU8L6nU5KO0+
TiiSNCMGnC7kfhu39S61efBGE1NsReuI4wNolTzAX36lCbU+mv3wubBJepFUQWhfwxo5GHFxgGz9
zN2I8LOJ7QPG8WaThoaFK1erObfEmtsXBVaBhlAQUSLCyxK6XgGHust0LC811a92C/A3NrLqOgbV
NQ2psVbMpLkwAZ85LCUEzbNeNuXwKcvbK0NgJNPA7DleBmIv7njkuOXESU7al7yWc5eAh55hiLht
gOy5OegKqhKSHLSBB8/KG2s9hGddsFcUZsaHBsVeeSaeT0FM1rI3a8YoudIczeS39MTMAmVWX9/5
Fo9tX5fP9WAOWwt5Ci0yZsuigQBocKaSOXUDnk8rt1MCUpchvUwt7JclPq9Tm+sxyfK1n4p4o4/+
67LU4Hq7SKymOSwo5CaVFC6BIa2qnITpqWN20Xl46EHnElff7xJf34q0g90dTFfLajlqIXe51Fan
rDNBxvI9qpZ1QSiBzZbQnZKy7pgiQhomWYfjidoZTqXKAd180p0TBZRNJVPCyv3TGDVgL03SflUI
wvtqjttAtMAJr8M9llpBc+QMEK31KfpCFtV0iJFSQqlpd7kWklXZ5R6KbeVB1mZnTzTFN4GtXHUE
9fLYzBnCBWUL8jfLSzQOPNheda390imwksyy1F07J+uQ5Xe5WYuosFwijFkoOx9yjmatl4Pm8mzh
rJpgDqgojFj9IdjCrpvvdyP1mxtrL0c8ZupcxY6ydJFLAgZbML4G4Vwo2sbBSDSiG5TB2gqQ96WF
aGbZOzqJN6iwjlTUXKU9vk8zfS1Sm5WBmexiASizbJQrUu7sjRgVl02AqQdMiYW0OE166lpFy/Qo
uNamxD4RpAacottnCmOU2dI0mqRkLe81iCeXhg1jmYodOSITKh061M3lrQfTW5vZkHozfWom6F9B
zaSIEAeSU2+iSB3w3vvaNq2o9BLiiEBh6HubdkJuVVexLoNWmlfyqoMIGrf6lyLpL6MSEF/vWdJ2
KtT7zqY8jyuiTkeaPttiAroyl7GRabFk4pKdy+VN6XMLUtV3Ad46euGOVzGkjSdOZx199SpGIB6V
E/utqK7bnp41lqK7WqeJEhl0y+oKAVkh1RI5CGfsoxCJDnEKtn7ZjZfVrUWshT9YAA3m+IG1nngG
9gDDoH7B4JaQrgin2KzhPfUNkr5llQSqtlKtZDxmkvGZdBj6cHw9eqvtoCOzzc97uFci60uYG/eU
01wvJqSa5nvOgitHcAkU1FlWVJzz544P8JUwSiKUfUpq0mFsDRrPXPiI+lLSFIIvqErdmBiCem4+
VBNPqQRscDX3RehFdKQVaco6sdP9nOE9ieK1nagq25rFL25M3JhIvCh1+pflkuQ1Xb54vFXmLHmI
yLqjfwpGaiwA2Ape3KDQb30ZWf98O+AzeOtZkvj1dheNrMR2EmyhO0WbZaWoRPtC5h+TyeFq6bOw
DbC20VG0Cj4Ceb2PfVEB3wGO27I40fEgDmCoo3wnoXksDfMlNIlU9/uGOV+jvS7PGkcynXjCFY/V
F7uXvL1ML00ptDdM5V+msb7nJnX10qdTMshvbSb8TQQUwC8Mf5WouA+7qnvRVShtpNqB3IufBtoB
GLs3LUb1NpCZfaYx7H5pJdK6XhmDEq/VcKP3kytSKBdSjI1QjIO9NkqmLszWkfRk1T70+k/kzebk
8gCjzZzKy+4Dhrj1cNfY2cMwoSkVTfFFNSsUmaw/bD253h+kQbke0m7YghXZFwD11hlZ3RARkh0+
vHhlJ01xGUj1PUeqCwxA0qUZKf1aboAq5HMbE5Ip7aGezDWEHqDBO4/5fMwsJay8lpHnxDynTK1t
wnMEkLRyWGqeQG6FPLrkRxcEzCuKRA/coq9FP0iysEqGWMFzTQ4vraJCvRntFGPUdqJqPqvkmhjT
cFcHIzeEYt/Q8aPdG92LSXootHgnNOHqZnLheWiZ0sk7WX37Uo3pLc64XRTu9I4Pr4XjsNZQjjp0
JlKEEuvRCB1bQPFM1LLfABu6BQWor0maq2nlNIQTxBj0E2s+wISu1N+BRtKY6MtvIMESyFguNyzZ
JMG0buxKgJ0rwL7fy9p9qRGeo1XXuIuCtTfhAwkRbMnWe5QGsMoK60kv4SMl1SdPxUkOkoGoX/qI
Pa39Gb+UFVd9KK+JoXvEVU/FLXXYrnw6BpR5VZlu1FF5qxrtVIH02SDAfbbqkICvrrzMgenAUSVu
SQFvT25n5vO5dEQVmR/xhJkHNQhl2lrIMvpSvHKQ3QQ2a78x3one3HlWduOPCYgXudl3zXQJ9Yt7
cs7ISloVyUnpRb2T9+GhFd0T9sDtVJrXPJ0PSlncl4Hc79u6f7jkxLIxg+Y9LaRrosHyDfpIiIYi
vyhN5n0pes6oux8yCjXR8pNyaEmIsBF/9u+gyGjjVSXdjZBgJO+xKqEmUV2DjskQLceh+YUkz6Ma
aJ+U0OqIshO7oeSmbKv8DFNbZYhZXFNmXvthf0/S0FshZyuO6Qeq4QuFa9YXBGduSiO60coWXDrL
uinRg+iT5rKxa3pXQQ6iTBU0TSm6GQg5qq5fqWK4iur6c+ur2zBP7gotfKnk/uzlhkIdxN2Qde1a
SxtIKUCV09G4Cuf1lgYZw6AROI/HrdgV+T6jOFyNmHYdJN3C0bQ6ou2gn02jEfsuyi+jDoqjyHwH
tBsA8dbjfkCPVKW9urWC9IEA7VetryO3UZOtHiUULhwuwFcSBBP2p7XN/nAm6XXcZ830xv7WuYVX
3BmIaTfRpT5I3tZTBdjQVIOilMVOitW8JqfSaQJ/2icdASl9CN+vbhnRlrG1MiqC5Ci5UFjokCa9
ESWE8WniUV8pVjPH3XAY0DOtQs4wM6AKSha7NF3IAy86VMKwHMpreFpnDvuku0KWczurOEl0KlZ9
2yhbQr2hS3c2iXhZCx20X9M/RsHlPwPJM06Vhjoi0bIdGivITpdqAk200nm9QYetmRXdpe3XoM2t
AdSAtjJnfYeXGY80HV1WTcjjLXllGOJQRxNPIkPdS70RxcZtAsaPMz8BOroW6A9wHo9W690WFfLk
ooviNZFjoVMWwYslI4SefGnLXODa59u6LzhgXtmWsc+GkgRSgvAABGfPYeRzXE1s4iIGvqBaAtpr
SZ8KT40PRt3TbAnj24p7l6y/m+UfyiAYWFeQCcD23SqxyoBC4g0EYSI9Vh2RerKP4ayxCiRFXuE9
WtJLy+76ACt9R4oT/cGSKh2OwlXeARRIRwxtRMPQQAyTM0Kqp2hi0RRV4fie/agTlVfCw4OKXREm
9x5rsDxLg/zKtAzOAaAGlhttxyJtwZ4SA7vPhChNeyM2wecG0C3/VJfWJ0+z/DU77dHGhrGm5aJs
1P9L3pntRm5ka/eJaJAMBofbTOacSik1laQbQqUqcZ5nPv1ZIZ+hXOi20Zc/fqAbsNFtVypFxrD3
2usz6QVwWio9GKKO/MtaSN+Yqjv0IPpqZDR2N86Zu16M7j0zIrkvh082yAKxG32CMUc/WtIVWLUT
BURb+WYsuln5zHDDVzuKk6mvIShG/EwJQ9Nb7hkxFY9Mt3A8yecywkE0flUfm+SzjQC/MCknkVw2
X06Prw4WL4i3sablnjkzeiY48ch8ZmKb23kXx9mfB3DMr3RyyDVtycDbh6qHNHtoW0exHmyDQwEK
YhJp+LNH7Da+OIxGL8/VfGnQBwCJSXasmTmrXJ+EwI77NTNor3uT2sikrBdVpB8CSiOeOr0GBk6x
Ao4u3upONj8uRvm+MGUCfrEkN4VX7MgzSre5+1aKgknBZjAupSqDxiE2w8KOPgqT2ZN/6AorLvpX
/Ns2pMmoMBCMIUGs5G9cdju7NvdhgS134oPi1D50tsP9yRDU68efveo2IF/jK2ivLhjfyD6s6p4Z
UTa0NJMxvc8HdDEmzBMq94NGUM3ff0T5+yyTzdMAb+2RcUasp2v+NsuUD3RoZtssN1/Ng6gS5q5s
7vSl148kc1srtU+F3Foxrs/ldrAd7mgNPYukF97z10m55NWiah0eseej4MJhc4cDnVtKrCMTioyL
+6hTs9knbnWXBj+4yFIT0+o3W7ePcrYPnAhoIZh1uMlTeBky3hg8VJG8Y4Z70pHzuzVZzikfg8g3
0kSeHJuyt5QHb3DK2yX++OoxzR5PoFu7rh+7i+6f5MgCaAlCC0xaQ9yTTOoO3Oj4mtdWlCanr+/x
PwJT/r9CrRXf8O/BlW3zs/iIAADef/ykc1j9/JVbUf/o/3ArhsLEmE4H+/d4QRQL9t/gim384eoO
0AjJiIYJjc2T+z+YmP0Hx1wcANKzpXQYX/w/cEX+wWA2Od7MKRiw0szm/zbZ/3eT/paCNn59gT1o
NIb91EQvFBvGgb9CHekyDujsYDmbyXscuvomqCg+F/F8mYriTifXmMlMTH/oy7F1f9fgwv3UzGm6
m+KWxEdtL+nar4LpDfmkKjaAYhiI+Lomr1D1Sw6Ppfi6oSUQsgQAblOOC17H5ZchVFa0kDc+9dyN
ZjIdUNXP0UKqvDDl7VBRSZN5ezPlJZfkuDiPdXZr1frJdpwfNM0ZHBUYxPKWNkglD30kL7/8Rv8F
82IpIP73bwdY3oNnNeHiPYdf3q/IyyJga8GLOl/rWbK/zPVTcMwmcXLCwWPFoFCJsZcJLQM/GIC6
4CpborPEp4NJxavib1/aMJyX9+6C6HKS17KBT4lNWsLvthkIsBl5S0g8Ws8kJzPenXZkEG0RePFS
u9U3lzA+et6k1hr5QY7dCwm1h9wp1YF512kxxt7xBSXxsJJmwTlIIxLAwRYV2w/GIK5RxW8EySO3
cNY00buXxNJeJrpP0WBeKXthkhGo0220aslcnisMe3n+EY7zTaxHtwMBI4LE5KQhx0jHOpvrlLfo
Ga68ICeGwVa9mU4enUbba2h5afiVvudF0Abs8QsOrozCMCC9q6xEn5NlXVIhrwEMbqJbrzggP4Mq
Jbh4KF9bVK0UU86R59x1jfeokVYVeeOr05FKHrUvHgl2K2phn61rXeUkd/jHOLZF99FSnIl95exf
P7TDeO0l5rwFsRpeVtWjnIACHe9b7PFhWxT8TBJViH45ZC+kyPjzcMe1dhsnw7dcr/k+Ki9eR05F
/i4kEN68olJ/jQiZtIAZC1+JPa/Q3uKo2yMnw/E3hJ89CaEEkPVlq1ptNkdmWxDArtlPeZcwAGnk
OBSsqxYUjMihiojybTkTnVHqgwqRAjBMoHTIuMsWjsNuSHxkjpljXdcCo2D0XLZJs+pt/GB9cUnQ
0XMpc7jr6xw4YiP++PozSa//QUD1OcnmdCNH6xNwPdXscm1IuoOBxnsEi/Ewz8H3IEIw6trJeUqt
wtcngtcWwpykWb30NvltAakxdievHUZdBKAMHPGUTDXdORfb+LZcjGe7J+so74fDjMdqpS3gCNpE
ymdaDjEt4mnY2xyaK+fNMATLREGl0K08jWgaHijU9gxo6MZJl81dVCNP5IdHTmazsky5dgk9d2+i
udqkLvn2jeBQac5NsAUKQlzlLXtsxdeQIf/1xLSvbzWXNOBFCXmb1kVdkG5WVMr8nhKWQRuzK3U/
btNLa6fxtuuWvcbIATZf4WPROemNC1JDaSJDsT24+rVEnDRp7muJ6TetoVei6NNGGK81Kc0w7SWi
Q7kqHPPJ4Stqc9qCHHGiOM0YV5XrJsPRIBZgKxvpNlm9yYofwlo1znySoTr7khdGzPZwE7bmVcoL
ifTcA1PC5u3sNsvz6agX+g1Mxre4ZCbUIp4JBCFbGX0DqeBpHEKi8DMIxbvFcdyeJlLcB+fyVb+u
NQ9n3EeGt4miIpF/dR79TGTyLJJPUXvF1h7s3l8M92QQzIDs4FNz0ejq2IL8wppuLRfjNhPlFDHo
oG08WpmtN2yY2LjIojsxflHSweUYygDNKCgTNjiCK5LIKYTeR5rcCx1/Wc3Lu+P7WGfDcqqi+mk2
os+MsdMelZY+Q7LNRU8v0MKv6pjYl8k7osOQv7sptdEF7+syOYQmPLkclk+EWF3tuaEyl3Pxq6i6
V5K+QtSApy00KXdVcJpGvuY8jj95AdRi0x4rmwG+pCcTum3Z0myGhUWrkoumYX2JapR+LLveuqVX
l2XyRz10TLExlZy5DdpVlyfGcBKfon7gB1UtCFEKdynWwrW72D+ChaxmZxm3tGjAlxgBWVnU1Oz5
B5QnzlTndSKMZRXheYz4MCvGW/tZpxDNcmwAy1Fc52lVre1ZyT4pUCj5KE+VdFjlKMxMPEGQfxnh
RCsjflhE8LOR1rVpKNBN9UvknXEEWeuIQE/qpw0cg3vVMgPlVNqzPhlco3kCpyyuiDFqWUDjdAMk
yvEz04hF9RAsI2blke/5Sp2he2xtD8sZ44NM+zd+3IW3ViaytdSjP0+S/9Zq87Vr/nbmgH+31BSa
aXEi+n3MC3NomHVJ51cTVQ/PJgh5xET50td3afPDRY3VtUxSKau1FJvUwyJKA8ZjCNlJ913dfK9T
4qZy85KLnt9r9splB0KEzLBkOvEfE6BuCBgjT/R9TbWCsWHcZpbg9xwx1MKZhFjCI5osprPGdZqU
OxE+u2ZLZ3c+Jzppj3F1iBJxHLjcBUBT7MUMNRfHMKn2EI81QzeUcLZcbnyrsjagkPc1MlPpkt1x
0rVp251IkaN4Ne/abRnY1ybO6QNl95Hj7qiD7VxMxCPnhQKpKVd235q1Hz1tqL8/v5i/DyBzuPPU
3LHJ2RLtqaWI3l+I3cTqaLYZTJ4RDXAm9BusQRymZtlRRyF+FB8GJEUuL4U40k07RlFOVrnlF8xX
Z1NzydXock5CJa6DmopDa3T7v/+Ezu9MscczYBPpCiHCDVL+brUg0s1rw7xsGRu2s50TLOumncd9
o8FGUs87ZXUfb3MbzpZQlddWl5u0n1TDOGWLMqKXrrdyP8nfLJ02cs3CWnw4lRoqwui7MZAEW2FL
yxWVXGeSzxVlJfN0AxwbW9RiMNcTDFdhhyQbMYlD2Ta5xWZ/Uys7faEs+LQCvpcGFk9G4FYM2Hnr
ybMPLfJtva5GPuJAMZ8jRS9gHKm4vov2mTiJVy3RB8zSYIB0bMfgxSmrnyMjjKtQzC+1EwC9dmyX
gbwZx4iYPztulKWm94mcOuv8wRlODxrH1TrLSZawTNRAvVVdmCFL/IIHe5Ma1T+8l18Sxr++lwg7
bctm/sTgv85v76WZzcrNYrQ+UP01z1mCKlF8ppRHLVYt06SZNWXBt5ogrAVnI1/pUzS79G5AWVH7
TwRVztgDo202EEc3m2dCv9///oGxVEHhr5+RR1rqJrIwV+nOfvuMXTUNpbSyzk/LH6ZNMORA+oWX
bc1qvp1z8WiIfk+KH9d1Zx9ny22XF7tFT7YaRx4OrHU97BE/P1CPrurYb4NoU2aTnySsosm4BgTV
kLrXk/2qNdYhNo2VztkmktYBsFEvjMcyEEyc/NST4ia29MeQQ63UUYALU7/Ndf2HFWgX4Zoff/9j
G7/XWb7eZMxcnoP0iAHZ34oYxtTXaRzxY3MPIrR1oAv9mIKFjjrSZ+AJR8zbhAxCkw5gXUGPUnVy
B+gdj63V9ZjCY+6MUHZRFH8uMv9RXeAm/mg49n52fzuw8o/Vg/9XZrCVd+/fVwb274wT/loNYArr
f8sBjvEH255gZswSniUZGvnfcoBj/WFh2/uae3YMjln/Vw4w9T90l0EVcr3+HID5pRzg/oG6mDeC
fyn4Heq//6Qc8PUc/fp6YQ70JJZWy9BtS7BF/3XH0OmEBZqOttkVLHjGTP6EJKir01I/xq+2/yIp
9TncOgugJ/0xsOIAqOguT+3nEtYPrdCwY1SH5WGMFliTCqAM2xkxk8V2yfpbyGq5dYfh1p2XZVOz
O6jRS9K+AvHn8EwSj+Lwyy/gX1zksR/+ddXAloiCw1DqMmKyqB789ccySzusRWVb5ELU3s4IblyL
Ge3Azk7ZlM9sFBwp07jHF59wdR373iaAhQRudNYnq3M4hVGsTYAEPC2bQc6ma0TPKGiXfWWjI7L0
/m2M22rLgeeYuPqDEAz4JITvEkMwfeuRooVy3MmZHgbWZIm/gjDmkEiCzEw4BGjFQ5Dv0UEHJy8y
/sFQZf9exMC/7JisGvgm0FtIk+fq11NA67r55OSFC1sfUCSfnR2jR6syi44ZS/o+8gQH3QVDeWPx
WaLPPrjUlRzuCuvAtoOe2sZUHNXOOUkY1IvICffGwuYUJN47qGJmCiEhC5d/ih2DcRjGmExSMinN
+27YibugaeiMjowwDc6bGfwkxDY6Vm5oH6v8x2J49UeSRXfmLcCAuHQpYzZh6HEuY6jEl0Yi120g
lhO5WHI1MtqwsYlFpCBRFjchWNDA315QHr06ZV0zaqh/75u0u0Htq+1mM19YpgFMiN+5I3XLutjd
Jz4cO3pgHolLAbIirHFBeRZcfu101s4S0lwud3//ABpfbs6/bFxfwk6GewyPl0uI3/1nTcqFAse3
pD873BQweOjik9ME1a4EH+ZmEPeGDqGz5Hg2ktm763hzjIF+LF/2i1lSSml1civGBveu7sElA2eT
q5Fny74G9uOiY+zwwtIUo2+1IbD4Zxy7wbmxJPU0dfSIoS/OoUX1qJKo/L3SuaZW90PlinmzlV8d
6uByEQfmraj3NS1zoh74oRyqrW4mSKrRH9AFUYIu2siuxQX1rbPt26hUjo9K3FYu0z6FeyCe5j3m
PcomgyN6+TMeBoqHCEPJInY6qhvZW4BNKImcA3foS9k+tHG4HcL2XobyJp6T70ap3dIov5cTERBz
fzGb7OoaBb0OTLamQw6gdmsXqrJlO4fWzp8Ho7r3DARiw7h18TCsytI8jNNDUruPlc3/VowPHhe1
3IjO1lla8Z7+yClu63tOMp+WfiVuc6L1330QRbeeNCZhrUpes7w11337o0oIpw+8V72rnht+dyS+
kEYwld8hF5T5KldCcnbckTKA6lGGRhWvzIVJ9y7gU5kFvAcag2sZdOfSDm7Ykj+JmGMuJ7vPiOMY
kug1Ims0kTd5YfoUkw5ObWBHd/bJ4HwLXWAf5g6PRqoduaaSgThTQO0impz22Bnb2xp+IdSoOHZc
iVKy+Jpo5LAZBu9WzHLTzaT42NF31DKnuCZHpxFYt2x+R/k0XRwAtDXB5BSfQgoWsRG8SPd7Kr1D
oQv0F9PRdj/NZKFrsVgfyLluAFtvaGk/WqH1LQj0B/LEXgtpnttJI32FrNMuJrxqLuJVkMqFgGix
haVzdGfbsEz6tlVOG2oe+zqURIAiznIccaSTT3yaoN6lQwFai/7DK9uPpO4heMJ5U7kNGZKRcZi4
hm1nm+5eWarDWWC/IB8q/YQD0bpOnSsjUkqQ2tNeMsWRoaV503kD/UfR3RWOXmJAm0lXCXKW81Df
sIblMPI1AGBAL1LW3aHWFa+RVDtANAe8YpKk9GVPWaZpfEcg8U1jMxzcMYbDnAulmtI6jnorT0NE
q24Q808A13TVGwnbY556sNICInJW/w8uvaucPvQ+0ruTkxTt3mvtBySazspZiC6zLH4ZsXAPLtCN
mS57fpUE2rN+UwXu91VSvrtBOezGqE/XmdZomz5a7oeum1ZxNr1NtPh3PZq0tQW4xddYnZ00J45W
MBviLfYmhlP0v35At0dSV8N3BKj4Vq7sGZ+LaEu1TnKMg/lxGItjGxk09XOD2L7KF2OtaH/wtDTx
dmkW7nsD6QS67tfFYlIpmZkDNwMirYo+nRl8ashgw9Duy7G+eJPT7OGp35h0RX2JBEGviaPQ3J9p
sASnCl7va60RDb/Z0XqY3JT+trmgNq0r7tjmI9xzdZs41JRLpgEkbMQGBEYFHbvurrIDqAynTKno
aWBWAWE9YRfM/pJUqa8YmLWsQtDdjLBPMx2oBA1tUa/UwWovS+slCepkazYLTrHs59xz2Bk8/vC6
LpKDbjd4zPqw3dqK5ogmK9kAQERbgnHCNcqUCXcKvJhrEmE5oo93Q+uj6wrtgK71Usms9cuWSMLA
c8+cUlZ5Ml9DI4+YuINyIJnk1LCBn/qwusvN4aYf+S0QhtBzuWzYSb0YoaAljX0aVJyydnpXiwuJ
l9/yEYyWsKznorOCrcZBPzHs6a51GeQHRsVmk+zTGtokAp9NQ58DHU8gOWJ2RPGPsobYJjnySo3o
t6/GdzZdJR2DPW2WD6cmDCMG7IFK7c9tWplrkRB6aOnNtnECfVWNzd1s2n7B59uGi0P5NKzWPUny
cWdspEEroqb3rykIQLfUohKePYUHgPMN4sOGGQgUPFCbsKtzb+1jBRbkGE7w1bTgHEAH/U9NIQiN
ghEkVEIEneAqTAGbxlMKt1B1XXbLCadZ4Zi3diPjUabm3uVOD5TcaCyCcG89yuZnvf9ejSL4xgtI
Zd7Skg3WDepKy6x9G4wAmqMmQDVQfIUCLUyFXCyKxEgVhtEOh6+/seEzagVqeBAbUqEbwHG7UsEc
icI6yP19ixXoUSrkI4D9qBUEEikchCmQqw4f4ilQpIEYsSNCBboF64kX8gE8uBITvkQq0CSmeJ5/
sSePxReJYsCkaApOqRWmosGrlApcERAsGiSLo5AWqpx0xYBcAmiXEuolSwmTbRUIQ+wcpZK7MYFw
rOJqP9T2wu1Wk6DjyVsamSAV07qDrhnVFkbNmXFfhd4ECsJp5uYcNgHjkwrQmSB1IoXsCJoVmnTf
XVgeK51DGtJoMIUCfaRCfnQF/4imU5Pgr8IwuYF/AUIyXfCZ1TBDJcxWC0Y0wRMRLb6cSVJZDjop
oBR4WN1TJibdoEMlFBPYGxbaTrsF7283hKU99hGzD05sfpjjMB8Y+C9vtzFEwhn3JbRGM20l9FOv
KCiFQ2lwUR58FLGf5s5jGKNX6JSuICrabH6qsCpcyhdHgVYBxJWl0CuINxKFFY5VKjBrhNCaFKpV
kakuQK1Ak8G4CnguRvlOlgK8yHLv4aM9X1PLxSD6WwOdVRwnjwN0WAolJqDFcmnezf0s8KYRp6uA
Mrz8AHqkKE+wZqSmM4ZX05otJkRSTnZPG2Cq9iaMmoRVm8YSrXTJpLn3MdbzUwvT5sK2uQpyC4r6
1qhyCNzBhX9LR7xDkqqxd0og5AqFylXSQwCyyMEv2pei4BuzZXOYFWDXQ9pNMS6geDy6CsHrKhpI
mvPUM9IcB0zCdEt9Qwwt8yYuA015E91LiL5OFps305yf58rFYTk3Tx7031zbVy3sEMbPr2OYkqBa
wTgxzzQxt2vDJi4U3Ed4wjIZDhrM26onp8KFOLTnx1gBiBokYqh53zNvoVdp4J6KoBUZPqQgD77o
ZBpD3+GtphP3BN9YKNDRqtqLm+dQiWn+hmd43hSpPPel9ZFmY76JSee0sNJHE2EpdCn2BJl+G119
LbLmroqHK3lw2wryMoPA1BSKWSwdQ2/Zp2YFr0NIxLzeaT8H6E1tAX5UOGcM19nAdxriKZ+eoDa2
0mJCQQuYh4/gQW2xnRQe2sCJsj6LUzg9xvCjQoGknABIvoAtrWMg01Thpg3caa4A1EChqAtMaqHg
VO6eloJVLYWtSgWwkmfswLO2cK16QBwe8yC5UglKyFcsNNsaEpb+8zM62ScNQjaGlO0UMmvDzuIv
XrmKpVVQ7QRd60HZVgq3NRR4G9KyY2JqU7sh04W1o/mG+cOuaNZFwL6bzpCvRVPwpDKGY4nO3ZmW
ma9QLzMlocDfRiHAgYKBpcKCK0a/aJVYA7QKZcOZuBuyRi1AYohiRqOfAoUYQ3yRE84BiPRW+l4x
xL5VDQcw02lHPOq1glWuLTUoA70Lw+zCMhuyIRsXurmHco7RvcA81wp+JgsvWWfbBCaawJ0Dqyb9
GIVLuwqcDjMQalfB1Hw+hF2bziQ9bpgGWjNw1zH89aBA7ECrP2ucCRlnx2zIX6up5gCKhZhhrvdc
wdyRwrpTyurDF+gN8S0V+l3CgOuw4JPoPk3Y8NQlLEwwstvNXJGSfGMYEQmQozMztMipXWQ9/ewm
f2zJ/AFxpRDD4PfG1fstgVqHRA9fmGV9ynUXA3I6vXEYOuAJt9LIN+G9kobRaD1NCCtLM9jgtnhw
87FbOe287arootMQWXnsCCrPUazncKZd1pb7IO6+hcOrLUk1K8owXtXEheI4hlB2Z3uFnRXNmJNy
KVlum87jLarnVWu035N65I7uTSi8JMdnIkkp3D47y43pNK/8Sx7KPHueWB3IsEOVYUeSLj5zkYIj
hFM/9gbTHXWp/+i94ejUhbo2EKJqNAxyhsheIzXjU1KMojXcjrkgIpgOkTeeZ0d+VkxfcjNg4LYp
XE7Uw/uYYOxKZ0usdM2zOGqQ2lKe2YuTlWC2umvrE7E7fr14D40ImXWqasASN1rZQ21uJksnGdL4
1ud9vu35OagIJe5qrtVcR0fLk3b6R5jkxdnkidnGsvmJuTm7CSdku5nGMHgkgNx48/qZznkQq3jQ
5F3rxrWpUgWTUjcJ8ex0xG76LtIC8FGe9R0P/7JvG+9RuHW7zfCNQEQs2yrzXueGjijMGG9iFT4W
pZsynkRaE5nx90tMz66lf7FayqrcMInGg55O6MqY6N4sbr6uhnxemxmIQ0IUepcaOm7dmhkDNVpL
dPxNXU3VQe/adV9p5N8aDqOxY0GnlXpNnb30TM8hquYjlgRejFHEBKu3fJtD97udoGIkZf2hDetq
p0/MoiLGIOIgdC5CvTpt0wbbxCXinhYnnVibK4FFNhHvqLnNMCAGXmWiQNE+7SxiqDhPFzK9UTbC
p8PlMSqzkvfCIbysbWlKO6g98Oh0R4Lh17hBGOv1nMmvn+aJza4OH0QoGHaGKrhEMAMRirydyVTh
wSxpcwKEHAtz0Q6a/RpAB5wjs74fQulHYcM/WtuqfzvdCGbPYs2MbrgB8FqsQ44ILKEhxZDEyg5z
PqXbDNvPugYa2skiuy+qJj1H3FjzrHdP3JZrn1pcdyiIg/esH6xQ6bnfEjjM3A1GC6Jc33V3ebcZ
fgrinJxumy5CRyiqBTlgyeCM4hgT1UzGMMqFHQllu1Hk8liHNNtlTZtcG0kR/aIqm8XZY7Uc/Bxb
h59nenaisDISLHlD/jCjHbb7YnqafUQ7YPhuv8wIQNL5gCKkJt0oKHeGfsOgWbgvg8l9JGnvYRh5
m1IYpl01u9U2JgGGftBw7BlD3kCJ06ey8MeOY/fAJTO7zigUu6A5RI71DZit3qpfgt2A5OQFiuWG
W6dY5hg1J+J1oXG6XHiXIu5sdNVVkyw3KUp2JXdGdMnHpK5uZYhsLyP1c2NmvE6sne9eNvE8C7vw
Z1TkdM8LeoSOtUWZsf/6MyTzS36DgCfzXPdAIw8wqwuWs2E9BlVBz16vYSoHax+1lnOIHZYwAfwi
tn1aRrfcOWwoHKVUpHa2zHl6s/TphRH5wDfRLW5a+mW3ZeHcSDdw9nzZ3olRiwUd+x3B9Q4XOpTB
DFzqu9buPxr2WH/Sg2VvhrO5iStxUxY6Fube+Owy5EAk0i/QKTaRUU+4Qh6tQcT3IxOElbgknQTC
45vBgyFWgx4gzwmZ8q8jb6WTdXCCoQk3ozaNIKom+YgCQb7Z3Q3qCthVcX1IA5en0Wj0/ZKSBl9h
A2bFmPbYqybm7Cu/tBfv6mio3QMtvWP0jk4mVm5MMMMl7uP5ZTD0vW2bM05U/ADqwv6UEFRFkeS+
yAPtqbAZZSPR+GparfuYONF+GPUtN9r4bDUWqG0QnKDQ7oK5uocR9ljyeKqiiLdcj6wzreoaRIPe
AWfd4uwOxTn2oLCbmb+C+NhLt5181CQo83trZRrZhpkjseupr65yjSdHlPEmJC766LIfhPTj29zO
KSPl3g5K/3sPinmOA8Mn+kz4PQUZRC7N7SLI+lwaoOmamNGzFK1vOXi/TSvp/Yb7rRPVfLiBGDUI
eRZlLh/JOD9SWYbE0Mxntm+CB9yaHDsmczeJ0b5qJl3mURtvktJoN6TDW5twDkBoHKKORMvpBXKK
41ye3s9x/DgkyXtVM+cYL/U3o2AfNCtoMadldeYm9zgGFKM6w+Wcq2WfveiXdYjWgA5/dbS67q3N
3ewuIheYF2srpsFi/Js6tkkCTGsynxZoFtnFWLk5lWrj2h4mc5fPQbtu6ZRvEWS8lvgBliUunugs
38S9PZ6kd5YwIdBg86UYKLPzaCCkGisy23RBLiDFKmra9m1QL68SIcKW9eFzNKqACL2h8S0X6An2
ePRl1/0czf7JxUWw0hpxk+Du2X89zUvorDsEgKNwblo50WopeaAnp5h3EpSmmBm5WzT9WsSacRCs
yRzuOCDF+UsYIVjKpuJZDA3OedHf4OcIzxU7RsX0PnXHk8saRgGDyng9YeU0u+6+tEHa0gUR1WSG
R12rb3GxRaduWt6k5qSXtMVX3aV8McMUbL9aAjGqEsPBH2pF1W4gbmqrLZIFrneOWo2YS1rLnnXE
T2sHUiggtDUReb5b5oHtILTG1dcea7jacRqoa3qMAePmIXdtnmukMiMLXd31aBC9iQ1pbj47UEeK
oT1HT8qg56oagmP/anVpegT+RYaSBmx92dkZA3GsTUMcu7hYyz61HwqciL3NWBRdmpQlODLS+JpA
ex7NNDjWec0gR5n0u8UkNbSiZLMbUte504rh52w0T1bJk87sGyJ8PQ5v3Y+g15Hj9017A3nwomVN
zYZPQyXBB7DW55QCT1LiGfOOy9ChPkSptrVz2e15je+MJqkgSMiTSO3wGI3dMSb7GN8iM81G5vLC
gwpmiXvpOEleOHGZxxLJ5G3pxd6xrpuzsXC4WBDNbPjSjPXA7SAAAjjpHfOww2DtslYNoAyJjuUh
v7CP1ifDLKP7nJ9pjAKyEsPppNkcBm0tCOBlFw/gimJI5K6HqnJPjF+zvts+yD9TUHGEU5X7Q+YE
4jLPXG44LVyhUW+XlNFcL+efLgTRClX1agVkZxDeHW4nvSrWttN7PMTBs0Yt03eSvkZ8wFw4BRlA
S6/Ue3TKzNM6JGSIbKAjZjekTo5LfQry7mWOGlbPLj/i/h20cDm6eXgHdCP8bi7Km8SKL3H0mLpT
c9KPS3Luayoe4RwFq9ybtWMux03VDNGxsxvyDDT58KWbaeJ42S44FTJycs9lb0eUKOrqtTEqdJ4R
QdnWyNjLEGpvQSQpgsofPAETcbznpF2aXeaVAVFSJZG3Qeh7Eb2QDrI4mEsgyiCeV8rBYLBzxG4k
9nmGaVPL5Ll0p1OxRCOGGGv2bW/ydn/+sWNTMDYL4VVbaqJojj6s2HYfzIPgOHqm4jqf3SwF1Bit
Pdq8/tSNy1p3iivnQPss0QdsR7uk/D4+tnHWbMokKg66Zno7vjs0FQtX4Impp4tN0kBsRc6t0YOH
yc4qOJF2DIoW1idgeL11m7zxOUp2+yrWLw2TKpVrNLue25cUxLwwdRfYfmxwO/QylTA8rbjggL/S
yaHhEPi6J5yVGQpng1jpw11EwsBODoTxNS5uREjuZBIdBw9IPiWZQGPBy5rhk0AZUPgJCj6J63fN
JOhm8Mptwk1n68UphtRxbvYLG5qnNvuJuu0eRulJZPayj4ksyhMeZLjrZ/r+FQV18UinAdKDWsFm
Ur7yxRzINE5o5eXUFAwvlSfpaNVrIMngmLtvZUVfttXjGxDXw8gt9eggGFi1aBy50r2lVej5eldq
p6oY8Ca0NlImIuSZp1F1aaLJMGD0h0kzHqTJZaGs4pjJwTDeFHM67Cdeh7mmykfOgJcF4DTUGXrk
j8NEUjP1JdVxKKgKyE+rTfvjpDVHLZkHHxVZuB6In1u7DSnoJp6fHUtetOVkdqSPPOLWzrBlZt/n
vggPml5Rn8Z+GQeFeOHEkl0NL1yeRnwaoYuPloHz7BwU3nFiOgrumMtdaaNviHPvVZZVu6m7bqPX
s3vWue3nBvtjTwDzNMTFDlMhZSDQTtr8Od44U5/dXecZz8R/UsmPPvVq+DBNKE1uzfM+N81o5YQB
i2nhmjcFP98/9Im/SIRfAQxbV8F7DuPqlvkvAIzIW7x4iOnE67X1nciyJwZNOeoIDhlh1LPdZco7
Ux7sZptVdXBrBmCMSRR+txQt2rj55yCG1O9nmjkcrnBOuJkv3TI96PMxVbtxy+gTQ7vJtBuRYmBn
tK+IsOJHbxqoQKfoGKqKGajQcBjLGjHrCrfbQt6xXerVdE7r0c8qG5pglNjiyvTDCGuLvnL3Tk39
oSeCGShrPGqI2fxwdEefqbEP8pv/i7wz2W4cubb2q3h5Di8g0A88IQH2pBpKqZQmWFIqE33f4+n/
L1S/r7MpO1cN77oTp6sqJZIgEBHnnL2/jX9C0+aNzvFDneqAwX2mHHBT+v2IciKq0PKmdHOtsnDu
w9B8yWdS04cciTagjGhlBkuyzXTxnMPS2ZISZCAC1qC06c6qp5d9DRhpMl3UIU8OWDQna/QU44H1
+MDm4heBa1FzIiuk3R6uXZWmVLfgKDRKRTs6gfmFBOHZYwCxnERUv4WJRWTyvLy06ByOitlxYIV7
uhcwIZDsLuVWQBcF9MnBL/E0hrCPITBI3ZRkmQS7otVj6qPgpKdXispXknRep+U4H8h2P6SF1j/H
xj7SkHw4acUH0pe7LhbRURHFpYn6fTBo1mbqW84R6uL4dT6NfpjEWNRbs9x/KBt60lymvnvqpvT2
4xTpRNorkIHsD5ffX5J4/Va89Z+iW/83MouJUv3uuf0l3PX/e7/Orw3Hrbjuf/B+ffzsv8xf6j/I
nSOkUDU0gi3gHv6P2gvzlwAzo7uObSC1NG3+07/MX8Y/HILk0HoZQnB2ljEZ/2KEGzDCHQ77usyP
gYin/xW1l/arPpjlxoKB7LhC5wV/ElO6ZpcpeEYKT9Bxe0EwGUBRBJM/0FScIww/ZDwM8x+w+f8o
/5Zv/wclDNGpKgl2SODIQBfoTX/UI6VVkmuK4hQcGJ76+dEW9xpzWCONGfa8RMBqerhSeJWKxwr0
mtWsS+X9nBAdpgLmrP2AfVVEgKaMr23+qMGkiK8uFI0AafaqtnczYyHHxuTzWGP8ARrpRM+WFq+/
+8b/RFIm1Xi/fgqw6y4KNVdTpZDve1VVo6tzNLpg+AqQq0X1eXbxEzjaRlFP6cy71NRN34a3Dva2
anR8c/nEcZhuI2gJ0iNYZWtIcpX7bDPbsohBJ6BrNaC+EAZDzvwQpcWGpmdtvYnk1WQB09NpX9so
onWEzhX4JYx4KIZXZvY6g0GLgvv0DR4R7KCn0ukIKTV8vR//WAn+43f3s5Ts46tzLJtbkEMalsUf
P3TcZmaY13RhemqAmFqkdHG6I87I7W8jdoc8sNdKaG7++7UW8j78flPkZbnCKhx7B6EjjbUfX5YT
axzEvV5QJjH8j7EFIBp0d0ZQ7t0JuRheJaU/5LmNOyDZEDW/d4nqU7ACta5C4JrUwb6P/UPRxzvj
ZHNSy2ECWBdhAw1oX03caS5Dt//+rv/sPudd83RjOjYQR/7kjW4YSS58LnKV0k3YhkxKSi/I9pOM
mLe+tegTutYbCItoJ849+coKDIQfT3r5mT2JDPnXoQjoel/j4TY2dk0/g6J4JH8dhQzVnjTIr0s5
Elbq1WzlXts82PpDvCA2qZqj3gS/ueP/RB7OuxVYvaVbFB2lFFl+5yYYumiabNquGJ0E4AbOmDWZ
NgUhkXCli9JcuZHY4jjiGGvtcdOdsA+0yvtUPGnIkzqxaUw6UhUpH9O4++/X+s9Wsh/e20835lha
Y6+2BGb14mGJgCsii1lUDdqlA2QFGlhz7lLHUzFm/eaVf3Uw/HBVbLnGfndVWt5WhLKwQHaSe5AU
4R7FtE3ova4MgoAbro2ej3Du9HVgW789L/7Zk/Hv7+TDX/HdqwMtbrKu5dXTKvbd1sXAcyuKq9ro
HOVeKZ1XLexzYk98u459SrjfvYE/ezQRMhuag3BVplr8+PF1l7ZPOKMqB6PlBam1HcrRi4PmEg3R
vlpOYCVumyi9umZ5LoL8pJBJ2RCxpIE3D6KtBguucqIvv/lS5KP184KB4FewOMNfMz9u5e8uS60U
KVIPzva52fpdNO6bLtqLijmcbZ6tpt5UWnkUTLWwcaGvrO+MxPqdm+LPbozv3sOHOee79xAOY9tg
UmRzpf9UkTUsuCoQuZ/asNgNc3+D7wSxS33s0wfaMr95In7JSP5YM3UNPbmUhTvuT/tT17ZRTo47
92UH7wIZIz092B6YcWvmxa5vlLmXYieEsuNVQe7pivACHKyd/QKmFGoacKobjWWLG8ez487T488w
MpkEM7jHLYscQtAE/s0X9ydnA02GOTimZdkUVj/dTkMPDluB7IvYOiGeyt3UuLPOCk23AmNygnEz
z5ke2NRiDuNQEkZovs8B5QYL/W/ei7xCP99Eum4Lk9YmnN2frfH94AJ4mrvCizH/Qdrw+vERv4/d
kIdrMdBgTpd8Vgo8GRL8dhNM0e9W3D9yI356D5yQyLxgH5FJxvJ6fXcTBbU9h+5Arlg1ufh+qHDg
WRJlRo74ScGGbkUaSvV8XRodbd6MBlzuxUu4CSf9VM/dFsPk2bWz53jUNkFzjSdjT4Pe48XWghZz
eRdKpnUIspLDk+V+hYHhWwiBgVVsdNSl8j+ZSbPFKUiDChzbop2KZACEnnsOAdwuy7509zrL/cT4
xEzDfaVhBSeTsMdVRSMZ4iYWLdWmZT6kO83JdgNJrcVockJz9kWvrRtHPxhLdAsjZl8Sgz5lYiNf
S7aWGwr5OgSPWAanqc93dEh3oE43ccWNbQR+IwJyXGA/tepm1sS6U/MdwcErmk2ICv15hOgWaHC7
lB1yg1WeYe4hvlwlC2Jo0WFx5jI05nT1fWxRUA6K39niSEPat5izzug7UGPyEwdNy3cJc1ND22tO
iHebgbqpe/JaRdFJ657U9L2ySBQbkzvmsWuDX68s1j5kLqIyWUiZxQqws8HI2VC8TJ3OhCteaQvf
i3jR1AZjG3RH5UT2jkb6seDig+70HUTLbfg0T+cmepHRb3lKr2rOd5iPewzPQCe8IHmpNdiGBgNp
VfFpz4Hcc3E1aOuxAxk+i3WrE3AQsW2nTC0maNRqfgwJK3aiESzRsLfMBE6u4UnUwjznz8F4BkSn
kA03DfbaTZ7mcU+df0nJhO7GYu2yFASFtbKqmrgEscG/hrCd4V6Qrxv5XlhCeqv25VUdHL4Aek65
JDhhBRkzEjXy9QC1vublivw9xVeJ4vmTlMZGojyDCHgey/ZBExLtTuOVxtq5Ks1ToKLw0FrYfsua
bizgcIGpxPbKmWtnfZ5gLvSLhcCqWetfzPs+s/0o+qz1MR/6PqB/ZaQ9w6N6TWYuxTmHSdogphYS
FDEc8l5jQhfTLy5Wgiab41y0pqAJyu2tHe3B3pXJCqEy5L3eqzRubJyedXnrpreW9eCI2g8rRObQ
wHCEI+PmMEfAQ4qRf/DoEDPGOjIFBCu6j/C7yDUXswyDt9sCo+5YtVy4h5qAg4lbhaBrL8IIrNn5
3hHRjslQxQBV6Rdkjti/rftm/GzikK5dCTByVyZmr7ShZsgCWuSjHyFcm1z0v2L0u6LydU6JXZT4
JmrxDsNigh6iRos/6MvKLj7XM1RdlKT9KprhU7ek7ZrCV6JXWy3W04zh+gMv+tg6AOFpymfMTBYC
oRBcNCS5W3hL1yXDfKNx1h1QnYZ5fYHQo8leqX/XQzyuS5tjOE65dL41M19+kyE3S5AdKp5CGdyg
o2+q+X5EW5BfPRKfXeCwLn2VFqfqnvJq4srbntsbfhrpGyKZN9qiUzARXQ+KtlbwZb43NfEW/EAm
4Fo775WJnmZ557g8c1UDB5iV/sL9ANf1sUMCUy45YwWwuyJc6ehmJoYYfUTQS3ijdkweudbBtiPA
WSQQnTu2nKr0+uAL2laIUtom0vStya7kIhEceGN0nQ45o3bshzBly+1Ec8gk/ruGIusOiZ84EDoH
24strt90GA17FYx8VGbmZq95KhIrff6mpgjjUHcTn+gNrGhKJ51U6c4EiaW2BwK/tuEiiHc1fAfh
Oznu3GAqo/Hei1g/WtQcHXFbGcE6iANgs6armZzEqBqODrRGmq1rE1F60w5+SpCIgRiwcM5RiR/D
VdfIj1ZKfBl6aYB/aNHgLM19bHwyg6stGrDdhG+azE4c1JkTyIZAJ7Wi9zNIARAGHxd0jKP+5ppe
2Lgb1Oa7QrNPZQJtdaM08e20KBtJ7yAeaL2M+bYEuD9G5bbnqXGa8hzbo19MI7+r2kOKrUOatrO2
mxaBmbfYG9ilEXTXDj29FvoYF9RClGAQKjPO/VEY6s5EL24sMVztHEwdi1WdbTsUbEmm7jIkT5UK
dBQ/jconibCmBNwjvQP6+TEMnnAB7caKT+/XOO9bNE7W8jiHiCP1HJlV6Q0AkvskIukIWrR4UAXx
mJIfDiPfSP0irvwWXmntBiuSiDZlyyijV9dueqdXIRsSCoVwi37bKxTtKW9rVIn9luSgHdLWnSgz
D/f9Ng4d6MLiIIJgxzTCaJnEk8ldiVPNUtQqbNB9txoT9VrBpmu5iRHyXZWI4OzlthosT88C5CPs
0Zl2jNRgH+tHs7HBLzJ8SGU/M2Bij+WiMc74w1YpUhm5ci01dppZ3chtmObTIRt0hCZPbQZSmg1N
7sotljitgPzPRSde5gjD6FCU2nGgzVIEptfjm220dIfO9zDazVbReFM5vR1VP+SMmvS422KkhqnJ
biN445wsNE4E8t+F0FfkjqHyzuUaWTq6B0J3Z0gYKKo0lsyW2vLjx/sQ2Kp+anmphIhyuREVTAyt
Xt2A96Q3DPXDxo3PKpFl6hoDC9U31hd5WuIQ1deNR7Yr4pq6fsqRK49yl6qW6+AoO8NkexLKTp5u
xiHc1Mqpc/RzkWmn+qWr0MXmGkpBVni92U5d43c1QHYdKXGnbhzGidUoPGtgC3QU33HPNGg2ElEU
ueomMd2brHNv+sG+6TvlRmvIWI1fVIbt8qAVMoUYvUi19kJopxzfZdmj3ay46EZ6NydU1yNEsTS6
s0b9KP851nRvlKofw30Q2Jtid2/W2S6ZzUOErrYX6jGMFA6O+tlu2Jmb6kAUV9IrvjkHYMamlxTu
sKYYlzyM9uhNbqbpPayMu7qwfUIOnJb7JNKPeoIhaei2H20f3pM8JGnEuau9cQyy+akb7L2YFJ7K
K1GV/sLBIy0/GRmAXMWEgZYztyErwyS4Qmu3DnFPFvdttIgjMjC/HM3LgJakdMqH0MxOc6efm8B5
QAK541S5EbVxkLcEzjqw+41vz8FugpGX8LjOqEmw3GLd4xshzpPx8TVstCeaGCRrK+gq0adyLARY
Snei5nyqBsFDXaYIeep7OhawTnqdBE9WUbbhMsDCyAZs0eEK8Wp0Lde8fhIJawGKG6RkX6H+ulrS
I0FdtnBxo72ODmlEfYmqJRu29M/OHUG7qGlHzKMm0QDh58BCGUqP6+jgJrAG7VyEvPjGWMpDrAbf
9IozqKI+UXTs48rymcmgjwtu4Gp/pcw79pb6BQjqSYTTJqGNmDbTpY2nF81q79t0umaczAD8ldDR
jc9KmW5EdJMsqh/P6pdCWV7GqLk3QD/hridZRD8K2SnLR4Jz52tXYGLVOZezZUj8uhSPMKRrZ+NE
J/CLHhSDZ1nOp44wAHa7U2Xra1VMLzMvjkxjeKlV7RpwLXEdkgT1DUH8rd0GxMuSv7q8iER9yjTr
MsTVvVrXjyEx8SidGB+Lg528JcaMynW+6iq1iy0OVHcwnwFTtbggDILH9Dy9i4Lik8q0r7H7z3qz
XK0GN/9YpM+z+mxUI2IJMmQIV2CByoxzaVJu8HxGI6zg4drxGHJdEX2yDkE0Kxp1Y5npHZFZPuon
NncqKW6oDrtYl9sHNdQ2dRO/ZBy43IeEbwdX/sks4z3jzIsbzLBWGzb/cHmaVOM4O/R8wQgFun7M
FfXsxPq6VZFWKuMWXR1nefIt+XAls6ycaCx3YKI9WPuBJ7aXZz8t3RhU2iY3C14RNKoqIBk8OpE/
AiCfcrLgLYjGL6I+tLAhbG0AWPsEFYN6b6PVLwYBNZkVepHeHIMk25KBl98hMngmbxdB/Ra1z05r
adIFnMzmtaF0Xhu9xWHkG923IezX40ReB2lXeFDoU3GJ2Gpm1kd8dmZ8N1bpTi4hwRxnq7Zo2bJ5
/GfYlxE2EeyKILHr/GWZLISk6gbM1Fa+kkVckaA2lItUtHwp+26TMj3XVG+swk33uSfketH1gwm/
U0fgIpfuPB9Ab3lZhKYnN0m8oUZIzP2Q0lejrJAVlNyE5OF5LmAhySKNP7G9rtOKAx4ch9zVNnIf
bRRxXvJ+2wP6kdthQjhO2bdbRnSeWzdbsRhnYu8eOoVD4Rj4g8awOW22JpYQMVQ+ndSNqfixjgxX
dW+m0t3bnPFbhSqL7dnV73TVvpTCvOio6y0OrY6R7Oqu3aZWwTyz25gt61WV7xxb3RS2ssNRctFb
4R1QGh/GviI7jKOxiXCOnr+jhxv21pVWpztluYzlN1m4yh00JJCrybttWWingZrKafiiTX+0+Ud+
uKE6NVj1ZIm/lFSdlHnAWb1sUjdVpTyIuLlvJujzJdkmwYO7oLKYmeqUebdTnHurNg8LoHVgfNsC
N8iKNJS9sMFquEGJdqMiVDANTlaxcxDzR9WjfEsmN5TdsDGzgxha+ox8EtMXXV9OW5PQ1ovOn5Tx
fcWKb3eInfiqSyihERsQVfJic5WMTVjHmxodFl8DrhIil/hqZUNC5eGvbGJKGirI7I8K0+RukiV9
iQYnkWtdE+xc44+/EwK4dnFMCqfZYg/eW7Z+VtD1qaO7LozGl2ePsKNRTYdADmdCNhKNIqEMW5gz
2HnB9swFFWzfbef8aEBrNWZxwP1wg0T+VAm2bkzwPWDWrnikv7KH8X5sanx+AaccUz/XJi0zm0fX
FVC1rf34xh3GEckPBXBQSz/nFUcZABy41Txd6Ec7xSeN9SeTPR1+kRVoWL/XPXR+Hnc7UW7nNLtL
zPlF3kXakPPlmXvc/Z58R7YS+CjqtwCuBLbc7lslPZdIj0ZjL5PBozaW1WSw6J4L9DVNb7pqWclL
GFPeyacJHMOa6CIKdaSEKDAiGkeKosobDS8z3xiXGI3PWj6BucnTUBM9xanVdkOKfdqGPOCSY9UE
NIV48sJIP8xdTgdIfPyOj5MsfQ9ctussuFRLfjIiFacLPZuSXCwBaH0w97M2v8h/x+PhK+g/bBxy
un2bQKBqI5MqzvTdnIyjhnfGK8l3KK9Di/hSDVCRyY4LLaQlcP2OT2NY1afC5N6SbVXFqzkIdnO4
/WgM/qVx+P8t4gmT6+96p7/Mw6/d3079lxiUz9eii7t5//7Pv3/8yL/H4I5ND1MCe0CL2Bbzu38z
UFXbZRzMkNxQ5Vjx+zG4piFohpdgCtt0bGY6LZtE9M+/a/o/bNVRNWgolulqNoPrv8BA1X7p1OMv
dYTgPRiGzjTnp1b5KGAWjwl98GUk3hmcfZp8Lod7zkq0uguEYgjzNeZ3i/qbdrecW/7Q3f3pheWM
+fvuLt0w8t/kC7s3RvKUgIQKlUfOib9pJJNk9usruRIeJOcBpv0LNimZzFiz5Efs5fjZdO4V0SCl
DT9VnME6sWwVXXa0lWtVFbdWH907FtIvbV4NWbGvzOJUad1eUZRqNaozpTvYTuuj0+fxa1kArNVg
uw9x5d7XMxUBtHUCjJHsIP9Ut0WMrIecrzztb+D2wUbOTmJKDi1PdNgs3jAqn+oh+lzgodKneGsN
L2Tw5C4UVQJWHBE+VcXCwp48N3Z8sCoUw2xPIxq+sB0u8LJPoEfPY5efBrqmrmwtB+2xtJVPqdsf
J6GcUg52ojR3iWvs1JSuAL7wBvt10zO7H917a2xPc9qQfdMdEzgLfZndyYpizsg2iLFy6uAW8rq/
mO0CygXCpr14XQ2pcAyvrYtPvXG9hrZvVtBkFqD35vTtq2+j7yRVdqNJNjRMKmn/bVkIHfc+5fwk
V+pAM3YWTocKGsfncFVlFt03lZhJuhAobyM59WCwaE5gV9NwF+GdS3wlazeVMjHZAuNWRYfCcR56
jnGLSnKCNfj4Now89werwJLN0XiClHnuNOwSS76LLcUvLQFoItulInwe1XS3pS+KVGzcTCNdJ/s6
M99I0DWgI75xoYEOZXmShboxug/j4pwGh9NqkJIOdK0/8lAIY6fhsQTWMcFJ06Wv2DG+pXr0rMC4
T6t9azSvCKZ8+sKn0E7v6jiCua7ISNlDYSqnODQRRZkri+yxsufCJetWJslbyVpeqZL+Xtmz1VbL
mmOcXmcoUc014q7jTGC9DGnrBbldankbGNRIGKAj6PhZPPqckjcm2atblKWcZCcf0aE/htEW0/0E
gLVApjXgf+Fum6b+mGXWQaUhaObTRS3HjZHYuwy/xQIqoaO6Atm9Gqhl+ZPGNhkp7XyhRt2osMur
2WtdjsqVjTeC0z6At3y+yJ80AnMt79u5Ho6lTuhljuS7pCFSBKeFpBVlHvyMOj5iytOrKSGIdKZ4
MrSuJc958ZK6eZWgxDbnsET1LsJ2X3fGYcqoMadrD8ZM0waSxqM70108hCe+mWMpHfPdwCAvSgpa
BEzFA2PndA/dMn226RtZc/w86EQuqs0NfrcX+Vc7+gLyPD8XXFIXSb66DtroYRgW+p08fErOQxdu
TZuGnxbfo/LbjakJTFHxh9jc5Yt9bQzlZBMqFozzduF0kuYXq9JuVZ/m8VE+efB3fVnjwyz3XedO
vlSR8BxR3aaMNOJyWk8owC2NYLIFCyjvg8zSXSc/vKi2esXBjeqkGDeC+AXkHD45gee61b98fLfY
TTbJ0m+IF9s2keqpWUizpl9XU3jIWmNXJ3hAQxApSrZTtAE1o+4N4XgpOSlMlrmTn2lG6qfE7U1H
0glzWnqBsg1B+FSKWThoCTBq9ylIAvgdJxLKtgXFU+k8jiLeOPWtQ0ecgWk03HQ4T7KS5ZX5VcB1
w3t6iEOYxvm1CmksGTi7oQWxPJhEvoIHtgjgTZ5zwZPdBPZj2ypPXWlywBkQbZNJzPKJWeq1tYub
WNjnAo+F4drvuH8PdRXeV7n9mObd3sjL21AJnthY6W1zM8UfYsyLE4JiOIaDnL4lJ73PtrXgwGep
Xlg/mwlLB6BBJc2OnKCYpXAun/izCR/U1L03WfL1kbYvYXhEQwTRN9Iw70IRfYvUk0KVsjTDW2NN
WF5gVGe5cajTyG9Z1dUCHX17iVhC4owokRjeJ+3FvGpeu6Am+aoj+wxUeEgdFFo7OBknNWhvqhDw
7NCtZb1U8KikWn/EFEIRmlCWZzphU+jYqYT7ieaVcopYmRfLOjU9V8dhsqDxaYbavXZJu9eS/JRl
3IFRf9Ti5aLG6UlNx7fOxgVEg04GrHExrguQUXNUT/Umn5RdiKu5ygMM0gpzPeaAEGfMOmC4xvJi
i7PbGTvbznCMjxcFL4u8K+ObOorvQocPpaQ7EfSXfixu7QIoDKKliD5pyfZjjyuLxmQuqisAQ0xy
XIcqIQRFuVNc59qahFU62b1okruEda2HDWR28xuxSTn646p9U5T5ko7OY8mQdIUP1e2vVsGty3fS
Zy81rd06vDiG2OIjpPVoPwxudaPN5plCfc0lAtpOgJ+7HbJq7wwZrWTiKszuLXSTFzVVaFYVI9vL
xG5G8y1tp0vGwIhN/Di12S6Ylu1MnpXDMhVTPru3blu+xjRf7Di9nSaQswEx5HzTs0rVNjiPxG/6
IkZb3i3HJvhqQdHlBPDumvE+muqtVuScJLTnwvSKvtkvDcf97FXtMUfhPlWGbk9SyCFp9Z08m9QU
XjhO7ke8dzjkohkkgf4wAUmGLO3R8PHqzFz1Ybg1FGNHxvGh55TjEvyMjdObU2LPg2WbLcNG6tYU
bK3jEr9E9Pebtt5T+b72Cc2tSrJ7U6d65kiTgb0zbkICjWMOUEM++DHm//SL/B4iJbwRKH+H1wB5
xRC5HJZBCP6lmuO3EtynOI2rr+/x63/FMP4voSwKKY3/z5TFhwbp7fvr+99ei/e/PZRvr2H5Q/kh
f/rf5YdBkaDbOkEHaErMH8oPV0e7SUQDmhMged+VH9o/gCmaHJeFgLvpqhyp/1V+gGNEk+GQB0C/
FoGN9lfKj180lag+OJK7ums5cE2tnyQeWhgasLehdlsODT3gR2vHbFaWHn+CBP4CfjQCVGTsWMnb
35Qf2i/iLV5aqoOEVEnRhfpJNQf/GWAXoEp4y1CmlGtsEzmpAbsypvqqDJgwMEviEJg/ZUYJ6VZ2
I5Ht9yvAZvYmBMiQ58jh8/72u6/y9o8K6G9Fn9+WcdG1//w7uMsf6xUYjQQGgohG8kIXDfHkj5VR
Uyd2VmMrwbaIXCVRwCXVZbhxzTnbubnqa3FD+4bCLK1o+2IF/mz24nVhAK9FcBBcg12tikuHQzOD
7qytPUsfvuEZgZpGFDPj73nd1fgFd7UJCB/DZM/C0G4ievheU51LwpXz8L7RumNnkIk5sdcXFQuN
C20ojkJ4CP2+Lb90JnbvbLFubSc8lxl47QSoHIFyl94NISeZkM7LemSvUBZ8eg3zd/dsu81FpxrR
RXAAOvWmueV1AqRD5vJFBh1Mk/rJdgVMOjIuYkhbve9qKB5UNX0jEUZZL4bxKGS7Cf/8qV7mGxyp
nLMoN9ZShmcpxZdF0MAZC0CIlcUxOn5PczbuZqSzZoeHReeIEim4WnU1+BTQDTRAUe8pCncEGJxo
BxM10yFoysdip5u4Ek1WSUvLXvRW+1Ixi8slHVlygqPEuBtMdFkBtp8QJB/RnvkaFh/D9aMdgnYG
N6jAmSGtImSOp2ZVtGqhYoGqO3bAaChoMj+0asyXKfkRekwnKwzWWs40O6/o7bbht3ICWC3e6qx+
RzF3EzRIW5ZFB65W8cGtAMiQ0nQIw4CVAE/vBdkCDoN8TUVH259Tlx9PEUDayJdXiSQqV5b7YAcz
v7Xss02jY7cidAeh9QGHJoODFA5ANzE01dutUZEBNVRochkii7ZJL+EnCqXIy0MVfryQfH+1Tmmd
VwEeZWonVVUeJTcCXgL22ZK9NoUv4qQAT8yR8CNwNHcdU/oixTUTZd8AaF3zuhzQW4FNCVqesAH+
/NBa+p6e9QE2eLNThvAshlacnDE45+z825Q1D0AF6jhWmBj3bdBBY2IcyOyqns3uanblARAMXU/N
B6oAKuJYGWI3WvMn4AyIT8B9mnz7fZPd6BND7aBEih9kMTY5ZXnINGNdNzXWNWM2t7nT2dvRQlNa
pAqbchXeWa5h+BURiHiN8uQ4x+0lEYu9tlwQhbC/qCWr+QBtASx0g5M5u5qj2IY5V4XarCWFOHvJ
gq9aN32ZJvM0j/N9FfKZM4vk4oXeS5GBnXOz/uqSYErfonI3wfxMLvHiN+2iQRMJ28ss/6cTzsXS
Rb7TPcWSxTZBcwBeEsb8MaPERbkhAnpji+wLoKEEsiBvGUYdRL91tWi4jQd+SET5i7yhAVocAvzD
gGO46Yh4KFl8s1Anyh7JTmKW62kx9mGwFFvwQJWfAD6CUqMQRmw+tnnzuYttMgQye1Pp4XFwO6+r
UKVhgCq9vEVfFFn257Cn95pRYq9CAv1Wg5g7P+ir2yalC+858K2HctXlUCOTouKS8uimXXbSoufc
SuAUpTLcnlnqqlTKa2h0fEgE5UUwfcKfCMxGBuryOFQ6793Btw7d6rgswzkvZ5WLwju2y/JK+b+N
9H6PUwMklAB5kTk9QumA9rl6Gw7KXermt2YhPXA9fV4t3TpAWAqle2hM/aLZ2p26kLig6t9qvXjo
DIQmoOXndT2iuKADESoZaRiF86DLsPUFLaUN14Bl6UExzY0Y+SuOvDejYrzUCwi+Vr8LhuSlHVk7
R8TvVhEcx7aEF8SQJh469EzkRxasHHkW3ppuvBmKpqXcgpZOJhv+r/JzZUwwqFD4y1hZ+I9RyF6R
xcl7rFY65LEDmK/On032u8l+LtTqWLZ8iLILGUeKQzYy7DQaxFqR89i1OYfMCGAFnLL7pQpB/H91
SDmhyONzxuoXTbcPhUZiJ9ixlWPdm8lCNyFgSSs7/SaPSRUwWj/uZ4Qx9WEgkIQpe6nFT4WErMcj
W3yoW5c5xxwt7gygyVKqtO1NsEN213x2nOXQ6tQ0KRI9ZjS3thg3dEVBrKj2A225Fcstr4NfJ+Ve
qNLoxRbJ25wxHmiZlSt8J2RIF7XzmHaPgR2kq7SP3p2AnTCcordqRs4HM2q2If40ywDspNJesqg4
FSkbpY09DolV8hIGB1MrXj5eGZ9ev2nhdbKeekoSYbic9HaXoFKzjQZJT5O8aCbaEiJxbtzQIilb
fILviqaK6AnNnu7nbG01rrlWC9bjpdcvE3N+szQPbFcgMnla1SC/nUxr9E3xwK4SEQqPTswZ4sfJ
ZksfuhL1BvPboZ5p1QbZW4zUyumZncIoi9cLQ8mP3R6jIIjbHslN9G2IuFxY/h8ElKoFW+6sgz4w
3Edn6KmMsj1HnYe04tlazFryM/me6WDhsSDtj6SitEneEy5eQB9sxeqxMQrYuImI3+q+eKlj827E
6D4nHBFUPaKbEXbHOu3A7Z3njqNKfAmn5MbqmDyX5W0u21TjOH0LcthRfY8duJkUVA/Re+qWtwMO
09itX5Os0tC6sgIsA6okcgi/5ebQelFyaetOeKP8QURUgFHK23ZglRx67cAR+xq7d7C2HE8A511V
jrrVqnlB+xvpfum4z3o8SWomrsJsOC1kEAdVf+akTEWl0yponebU9mKT6OWtomWneEFiZBfJtcwZ
pWHfTtZ2I5Bh9lBJisKfUyZupOaUnBNLLlYto2cNdhG67qAAFDqv0UhKpUKoTRi9t130rbL6c85A
3Ai0TaorX4QjH+wQBeLUOG8lnkoE36kFglAejUbg/XIVZC2N54cptFBRDOd44S4l0nPkveVbxP8R
tx9XxG4hDffFLVYmWsGcAerizqjIMtJuQqvFMoZsMmi3TQlwTCnuK4sdZ7Hh2YUzXeh42E5IWjFz
qn5WKYRHuzdjp3cH0RrEMCWnBbRWqdXKrsG9Pi8jTceUNSgZjLUTRfL/lEQcVge3U94TMnrsHtEe
L5isY1tFNx3IrCLUo0mn+8OY3YdZ8YiViEsxkq1cvOTLPcwyno2FlkdBPEGb/j/2zmu5jSTbor9y
f6A6ymWZV3iAAEiQFEXxpYKUxPLe19fflejuGyKoJqMj5mnivkxPG6F85jH7rL0PWpS8Tp6bqzrP
4V0H9b1TTFvUCs6WgXIGu8NxzcqwCyPGiTK4u72yIwJ9iHV9QxMPnPHkg0UQjQ7W1e42qC+/Q6M5
JK7bLjWvO/ppUV8RKw46/1NEvNwt8/joaNzn1ncp7OOZM9Th3a4ekxcxaqdE1wd0pPBEhfcDt6Ak
aeGtWvguVNggJwzSa0XNTsfaJ3spOPHS5Z/1N27bNPOo4Ws0820aJsQ7XkNED0+AGj6g2U5OQLs8
2YFQCfLTExY+9x9nGpcpEFg+m+l1w8auzrEM9VLkr3u1TeEEkYnHpc4nVuAmYeu2DL61SlzrE/Ac
oG4yZNTK5MYGNTWrq2Idi2Z3sm1m+Eg9QeghbP34zHQ5TvVLc+ivMyP3cQyLMbLLAUPXsqpG5C2W
893XKu+/VpP/w7JHFycovFEAwsXSPcaNgWBGr1GMI5MHu6G3/OexY6w+z92V2ctmFst4YevDwmnr
zdSwj4dEEW0bPQkThXEtA5M6h1PgAj/UcVFCnzV80oD67cWYKmhbV7c0GoEXmSb2eY7QElIXHdL3
BLxoVqjOVmNNX1S4uFl885Mn7qxQXGtmepOl06ysAigoJm1260r1xnkxpgyfS7jbwC6FxZslkHuf
DYtCJ38cvGNrwh8v3PamVY2tD4Gqg9v1yZVocgLl8rGYBu1Ih6KARX3gbWbad2OodlOE6/1gQL5y
1YdJY6PvrJ2SWECV4CJqqJnmLpxY11C+ffxWvMuLeV1JyBF8UXygqiFfml86hk5YN6XbBhjEKs0B
WNiuUIxPXA9lan15gTbGFLZuy9LG5VDw2BZj05uM+UiRblKZx05VdnXHmvrxpeBZ+f5IHMJUdRu2
KX1e2Zf95WIQUaYshpGH4IiceRzGB018AUT1jbm1wwQdIKNXadLfwyJMLuk63m9Jidubg5w8Ll1g
uwnvAyS5uRXg81LbPnyMEme6wLtLxnLNF0Q4WwU/lMQ8FfCWwcKLq0Bv5vIIFtEv/jU1tuUpwoNg
btS9Omvt+BXgC/znm6C1jnYDL9zro+vM8mgpsqtHJmUAq7JWE4w8sKXeY2iH7iyse32OrmWW2cit
h6rcAumfS0M0KwZCWpBdMXmgvSp3niqQVFgrmfpbavSgZQdK+neWh1l8NuADpvg5LY4uva4BynWu
bNCUd2MXv/p+8JqNaKATb5+ZzSMV1m38s3cwFJCFGoMhY6rZJRuGd28bSBk7AyWlPX6JyafD9jFo
M+ZmSW+H0V45bBLMIF+ZbXnne6QFsOUtw1inBg5vaJWB8omVD9DbgtRE6otrWgvzTO3LpxqjW9E7
29Sl9dpbx8Lk1uIFcVe3JJUySREJwIQ4iG9oCa4dU6HaAjN/RuXkmE/lnUtfCTQPUrzWoW3VNkhS
d7KT2DNSpsT5sjcQG8Wdcx+nxMBsGJK7UV3Xw6PbWt4cY0THfuij+F5+A410LrOs8Rg68RXlZNLY
lIvMQmw1wKjZ+N+V2X4qeUBeyrABasEeAIuIGJJRcvM0mgntMgz18nQZSJ6P65WPftkegkL5iXM3
3pn++MU0waRq7UE3o6sOZzvG27dNND0UUwjkjyEI6RMSOkfT8F88wvgOPZTRsC+4EM3mRv5KIv/M
6IvpfU1bXrRSgqxqyuxVocQzLNp8Wu/Y1x+ZGdjTY0aVPaHGD6B1mg1ViKC17+Muf5wi7WR00Qt9
aZzhsHQDTEFCFeYjiu9yZ5Ts2Jmf3CRK9BrX3n3mWBsEx5T6fTYQAeNE62eVZd9HGn8MB0UmE1NW
VFWQQZK6pt3UgaMmWgKU9qMlNXGyp1ZtnsK0eqhUQiQDOBSU5i1AG/BGpX0c/ehFH/q1MyC4hTXy
o5LQljg4KrHxJTGZStWRH52Xj/9sRfy/CUrBNOsvC+w7Ec49tib1uRo+fw6/5/X/EGhRG6/fVsX5
ib+q4jgRqY4U3Qh2ZcMiyvk/UY6t/2E61Mkhu1hwIUy5W//FptC1P+SeQNHYFlIpI4fa/6qK8680
sEAGohzb0ai//xtJzsUmJGBRyNK7sInPOAebw/y6NQxqFSVdTcOF6C0mOczWIBClg0N518r67Sji
J3saHixz2DLxXvv+lSEQa+s68nXPOMWFvf3lbv6mJn2p1ZFnBHLMBMtDPwAYwdszYvIZ9x6bYQA3
FGurkW4fSvdgj3wPpdEfPj6YKa/vl034fP1ClVEGQ9U29+Dt0UpX6aqm17h+X2sQ61d8htST1cxd
RzVFnpoqRjPAow2YvDShSQS+eQo7NkinHx7Mnh2nEeaXMgjuR8XdomRcTJXJYBGqka7mkx/G9HWq
tQUDLqtypMAbUPEzvtYCCavFomSrDA+ldFSo57ZLJ6u+Ky06YWEwWjHiUZyIaKd3/Xfo4Uh2rv2A
BVdmiR/fh9/fdBnuGNgDni2xfn0N9C6h4FMyzwrooJtFPhUPeHSvVXPt5c0nkd1FNPLnLWeiEMIE
8+y6dvHKlYHHYj3wynkZCmymROKRnIZSZUF7hMnPfvj+8cW9Yz3xSll4M+HLBFPBJdB/+5CrGO9N
Ic201LA4uLWyQadB9j5CmGXdVgGy546/iApCFBlHmOY0XmECd12kbEVG3B0CvT6kankTiZAp8v62
rA6Bn68Gf9g4ybLehIpZMj3qfzbafhGFylv15sRZH359LH3tEo3IMWPRimPg9A+pEv5AckE90iMg
QyR45fn6Nu8RNpQ2eOlOlshT8PVdKVZan88+vpOX7aI/T0guShhJStzGxZ30yhQf5QqdR+fn9ywU
zAACsCyVHaXCH8DuN4lNJaoahwd9GFZpO+4R9q+RZt1WrfJJSnlu2F18u2SStActXiZBievt3SGA
BQLaIh23yuIL5rbXyhTs3Uw7jGWiLm2z+zqEZk7UWdMgCkLaOwjjUapRyW8eAVkcWtu7xSiIweSG
MSUYWMkL/cvHhpKW3vDhe0iim6Tvt4ab3uU205nIZtmW59IcmymVB+RDJSAYSsMA2QDHQ0+cierH
UFvHMA9etB5NstI8QlCEs5jGT45BB6Z1jufYF7oZfaPbvNWflMx6AB88U1Ra/wy8MhjDMyfujkbq
en7gLY2oZ450zL4W+I9Sxw5eW7t7sCqxbgLxSCmO0h3rtuYx8vHxM5d38d1dRhpjwEiidyqbur++
g6XXhpOK3zoDLukTlXTmkgnGKHlRi5AdmSGgxaISeH582Mv87/yqIdC2yGZpmKqXDnl22+IJwcqw
jOpFNFVf2pYsnBbzyQjtDRqtXcc4C9kI04fRJ6+58Zvl0GYdhP8kbEi/6kXC1NFqKDMK7KtxEMlV
HTeLNmK0BVXZQlRTSV+mPWCLk2w10W7s+t4GLLT3huexdSHDItRnMIJK5hRJn3dw7pCrx5mBrWga
6YBudZbya9wwMSUzZlXEHgKzk3SkTkto4+o1cgcoaLDOlu10Ffl1vByZCFq43fggNOrybUbR5JPb
bbyPBGBh0acGoEWvmlb52+cc1FWvoxBDeqERYzMtcK+ah9bszBWDHjQ3UPtTIbc19kIynmjWqt5L
p6xL0huGIcXWpGCtSB/usKruNOIHw34paIys2qHooE6lN5Up1qWaPI0xtUUlJLHj70g0MVrFscgg
nMdU6ghCf9gaDl3MBlBj4EZrXTJvmDvd4EVBNzNGtp/rq7FSdoqpPsDdB53AFI/dHtRJp6QUxidA
FruyD39UtruMEw9ifsNALeVX77sLVWMZN2S3Bv0rBuvtheaG3wTuFwECQ1Dj9iuIcI/Uhb6IK2JK
aFZwVfQ80E5WmweVQTcUjVhBGceExI0pe0T6SWHe19OIj7EYtoRt+EtkebwcaClEqvJM189aMn/Q
uaNH+mrFDIDzR1Pd2OjK5KyyNtipDEYjR2IF7xjrSp7a1GNEyrvRe6KSWAD51XeoxrwiXxkNrS58
k+bZbVBLviYE+9UwsCkELpLNjKHjge9Fph9VgfRuNKgsBmxwSpguI5LyoGQKTSDZsU10ZGbX9jNg
3ouUNbyNELFZCEcNy/oOI/dqFD67HI5/seVRmneCua+mt2kTv0hJnYhNVGzdklAtmUeWcfr4zbSM
dwuQSyWLJy5FG6xD8t//Ur3IMCUUila5iEkHpmGd1ZCpt0msPuQx5zolzzD/xfdEl0MXgb22tOd4
9IZtattficwoKL7yiuIO4WC1MEH40CxS+MjBsiEJnGdChoegpJOuWFTs+oG1vEcXHscd/4fhrSRl
mldlXtO5mbrsTsmNda74P3RRPQJCepxK62ei2WT7lPg6gF6EjpQw04Kyh6z6CYMEPDGmvZl13zCy
cukz0ZemfXaXYXDcquV87Gjyhs1xGCuS7eFJZGI5TlTuZGsq76mdOLRkFe/WHounj++tjB/eru0k
ELpF4HuufboXa7uJWVSCHJaxEIuqCXYNgCZKCupGHr+w/D4m3qsXYd8oY8F/e2SWdIOJBFsjEKTK
9vahSskP5ou1txQ1LckqOxltu69KvrHaZkTfVLetba61nl344wPrF3VF9hVAgexjOLAKoTmX5sv8
075R9JqKRE9nVleY6e9a7xU0xtGuKPcLDMb7PiGeQ9BgivLUUmE5F0asgNKMOdGKxD0F2ceyaKZx
VpQ3fcwLoU8PH5/p+4fDiVoyMdMAA9CPeHuLCobfcreb3GU16C+sWld2Tp2QWkulxMsKi3rcayZp
V/HxYd/vA28Pe7EPqFOSdVVE+TtwaU0nNB+wBkluHI1e4ydHUt+nAhyLTBa4n3wal7GFhh6hZsAT
bD2M5L5qviniVow1IplxVbXONmQMsZUOAwEShLCLvrlgK0Q/rCbdiZeBxnrmldJBhdLRoFAu9DPt
W5ikoHryr0DwZ3Rq7ihwJvOk8xEoCLZaq+oRhyT7DiAuPLc6XBu+9uC3MUN34FAmpe5mHV4dc9+1
8/kUqenSraZrvQzRVdjdIbLycd5V2l3pOkwGJDT9B9/cxHyqDcV0RLpyphuG7GHynRWmGtshyJNt
22Q0+Uu6Z+VJx8BikSuQRNzQXtvtK0Ot4mrCvAO/mHUk6paIBxPM0lWh52k6Rp5AhWR8GEP6j81Z
VAPQkc0nRfSMlgVM43Zm+qOJXsKK0iz5c4+7JBReoQEXXmIFAAqAXqVjDrTmmEBBZh1wI7Nr0MLo
4II65ubI5swEnRgU5zZR+yvaFxm0HEQMMgUJcQGqO5SfSI+qiqaZVKqNBngaP/sqpWvnAl7pFzij
+OMJE/W72FPrmdtHL10Q/zCtpdJY2rKV0qgQFw63WAc6edNktvNYYauTBdM8Ym6uRIwyT/2SMKQy
Uwb7+1vY2jejx/4IZNxd0TEmS61RpLlTcVVB0ZbCX6uXdu9ptGIWtpgY1aXV+1L7Yz+LzQjKi3LV
jQk3pg1fY2ephskjVH7Qj1mEjBzoeuMqOzERE3i9eQgaLq1KWJzqYdx4OH4sBkfdubVxk8SYJxT9
gTn0p9SlBxfWdyVQcuDd+jXWeW5+q3gPYY26kPLiTdSbTGG790HKncM9kUdQqzHTuwpYog5AAmGG
3Tcx2IzyJnMLE1H5S92jxXUDRu4M50lXtHQWDjwINFAwClNqI8PabQY4wkK/i3Pl1i8KEJhqvOjd
9qVFSG/H8RoGvznvAmrz0G3GpP7Cf/CUDkhyzIE7YxzjxrWOoBuNmTLQL9TNlhYA1g2KUvkMbLct
crL0uglYlt3ePpaOjk1qd2gitrBKMKIfZup1raTYZdn0kKBMF3wUlPbbL1bNXytCi7ChlR0ErB5O
STsyLeItuolDMWgncBcUVbX0Cfvnh0S4SIGIrxi9faRSc08QfAAdR1aFF6tCBVRrHJAFhDhDZkCc
zOIfvhW+FjbCvSIdd35fYxlhnlx8UQmY2c3NiDjV6n5m2vDdDxpJxofiQOd4EFQcKpySSsBHdg0v
CUFGsDBLsdVHGgNdYK2cwoEi4qggnLEkS3EdQ9tEncJne0/68tlqDkFfPp5liO1EEKz0g7T3UG71
ZmqpWnMjAq9qsBH4Jphm6Dtdo9JMCXqMvIMX9QdPiX7Uxn2tOcVMVnbzzOfIY71q+wTSZ6IyvIqb
wuAsIl/8aGoApqRnxy7B73FICKqVnjyhb2kae/0PgNXEcYVK3W5cWzbwaKN7KMzisfbtKzIaJjR7
b8F3McPpoJ+ZKrKPUvKHSIb1qTm07o1lTHfnkrmG8sXq/LkF6X9uXke0WoDXqPFMMyqqhHoFR9r2
b4JRDp8Ps6S6V4V4PDeJ7ABTAi/bKoJgqbbv/VzQK8kPhp5QVrMPU75n7L5ensMtv5SaUuwRI9c4
ZfkUrpFkXSl0OeZ4nM/JDbs5eckhdWhTGygakg7JThL1iwK1QYo7FxzMyUAPyRyPc91E/SupTY1C
TH9odA9/Nno6CeZe4TPlEU5abRjYcYwbIxl33MdNGTvfcg3Svap9Ye7KXfV+gxipCe+ouy+tlk9H
TNHRlnYkZumWuxYaPbK/cqEW7kOR+ngz91/TBoWNDOuchoofjiYsGoLFnEUWXHiypE/pgwT0CbF0
5FFut+wyuiET2pfWYvINOxXJS8CPh0GXqvAXSPMR7TrQsVgomB66G1xvQ7ONtvOQHEe8V/sxuRpy
+9lqiS+1MLhyFPopDeN0dbBmWgmyREPGRPnkzx7YaCDlSJX0uSbu1exobunoBdqKz9LU+AoVMSeT
A/tg+OZsQJcW39lJEK9c87ulGNPGDmSfBJPKunDnuLNtsAS+U9FamkKmRCEBNh/7UzCgxHPTXZEW
RxWjvZlQ8rnfG4BZRfk4aNld7aNDU5P2mz66d21vvrr0fkLgsBaW8GxW9VqPc2SwGkjWIXzJqv4F
mem8ntpNN0w/GCz4YcB7ngE7J+1Tqi1IHa6sTQBPWOTX3r0IeEcKl6XHcvtN1HwpO/pqsojtRtEt
7NTnNuamOQ2qiqKjMa9mMVGfQUfRoeQ5YjTpKX91Uf4R6PsOE0nYSTnbsGi/qlT0L7u9Zm6AfMty
d5miPpvVKG0JPDODi6BntFB71jeMUI8p+9t8KBF0+tWNHZnxwozoYXWFtzBV+zHyWflUo38YMMsN
65ExUc08YtR3E03ZyXOCkx5O5qxrQ2xaRnX5ccBm/CZ21jmMCa1RVWWZ4G1ICmPUabo0cJcYJGyD
Lt9XKR9eyrQqnfqbOqoei6q8SRpUQqlWX+nVje5b68QnTrMywgWEx5sh6589la9japIbWSfAf36r
B/5aVrXtkq+oVQDcqPmdyMu72gx2YYoEzcCToyA0+/iKzoDStxkQsnwk8JQzqSVal1UmvJ6M0KO+
iBeVC5ExU+8YQT3mAp1jTNq+aTUgd8HjRKu5nLDGklnkAhLtwyhFa0wr8/WmOabl/n0UxdqacYJX
I0TQ+PF5mr+584CgCZQdExENmpW3d94zBq2jPAEoKKcAhHvAvi5kHilzWbIS3xOw3FLLWEL397Hn
m9t4e81wkD8mQtxTFQ9JgGmheKq1sUGiJEiqZC3T1vhO1JTqEg9ohmDsp96Xp8bw5nowHFQE813e
Haj5wgJv/XlsCfSh09ypY2+hkAbVBNP2SKLbpy62EwZOupyRmyafZKq/yRQM7DMsg76QTVlcf3v9
NdlgqXrCXgriSthwTKZRj8N+leqsYib7j2/3b1IvUK6GTh/KpvJ4Cdu1e56pm/NWoIO8KSdWi4mK
HsoFVU+fWcns+Vihl5JFgH9/YD4wQ6VJQYwj5G34pdZhNjoOM+5kk1f4YKizGIRoGj1EXbwzB+eL
n4EOS2EbQoRNPym4/u4OQxo3mM2h0IK09O2hJxEpqKMbe9kNdPl50KeqtbZTS81xQF9ra9knq8k7
HABLIn0tKhCOBqTeOmfqv1xsHkSlmRi1vUxKlvDM5f91TAiHyJco9wVYnSu4YxDHnesqbeLeW1H6
Z+Pr/7vbbCZNNd7+9MM8e9OaNinw//O4F4iJhzD7/jNrzi3uJvj5P+vqZ/b8I8x+1u9+5+/BLzrS
2DE4YGDQghlUdv6vxY39gsmQkVBVioW6prosXH/bLxh4LOiOzj5ioYKyXCoNfw9+6X/QhOSXLMeB
TSG73/+iya27lyVEHB4M0PaYvSC4ogl/sXqGbl8qzLTCeAPnG2oNKl3gpcDn1BFvSQTL6ehuO9db
9nq3kH9FHunAaXYVcy3rEAXpdgjgjjR1TqNyJaV+8o/a9F8MZPRqZ631nnJCY2/xi9sGBv0uMDkU
nM8Ut0qc5B+ZkKVmHtMPSUwpVZxIzShR6OGGjVL0+T4cGwIve5sO4pQJcUxbcZLoPkHQDJA098aN
PIuI3jB8uNROcXAS9KnRWINXlCeJKnhgNMNu8j0V/L08P2eKXoDXHrMWsmQJBBSkEl3/2QCmGiTG
i1dA0Znw0q2rzWhba1iAa7fAisrgd7Gmn02mcXJHNhDu7EkeEHfZk2LizEqVMKjR0btAJvvrPi5u
o9ZcB322H9xg7fMb8geH3sa0slnIk8oyfKNQvEyU3gbqjvJs5A3tQuaM+bNAhB4H2zzKk5fdFhMd
DQCxfSGMNQ6re8nCHJIMdKtzz3q111KIAs1iRIlQ+mIbgqyxqJ5YvgF7aTZW9rWlx3srko+IXFCp
+yO1lHFI6EsaR17KrVQ7qjnTHrI5UPfbrK7m2Fpsbcs4ZiZ3WAO2xb/PEnPtO5vcKK9CNgJU3mu9
M05kJkd1NE5VUT1SyTpZHXbRsViLdGmgW8prTqgVa83k1ynn9lyb/CtByTGMvmikVxY+8zw5J+qY
YP7pONZxGvmPWh6RBlK3ANwJ0VBevNy3Jbe2RBYAOE2EHr6dyb6Pu+vBPPYW6K0RD3rxU/6BTDHW
enDGDVEMXY+EiRpvqFr9eSmZBsQDF0DQ+edLl3/ahBBVlg3XZqzBEq3lLcF3a9sWyUs54dGks/vU
GhGs2PqGCX2PNucQviby1nT5Sg7OnC+O6KTjFo48eHlP5G/Itw0otkQ1H+XpTZDuEJhRmiIzNiml
2FuDWye/Pfl9dm1/hla2/H1mQkrg5yrVvTf4VuW9LGA/Nj10VrjB8gmzjyxKB+l+ilCO+2tP8V5+
fVaOaKqFT10wKsDH2fjpXuKQ5KXJU8gVZymbqFLKYo3ozFB3K3z007fOHO989TZUb+Xx5G/KtUEy
kXoui/G351Hjo5e3CDvfqZ9n+lrNhyt5Y8h/+aybT2LAdykEqxjRD2ul3Kah+VzEQG1lKInmp/FC
Ia1NtXEz4cQkb3KohC/yzAO5WVaVs0UVvpVfZpk3e4C52MOso8pc1xOwXAiy9CQfpaoO9hZEVHM9
c7hd7mBg486CxVP6ZQe5+TOa/nXKVFaMf42xL8/7ooFTFF2HvJvz1pPyUX6ePvLIcFD+HN3+xxTL
uYxgzschN6GbIMePjYv700d+0JVDFiMH1k9D9BzCQpercQxjfQy3DQKfgelK+arL5y/vWMoXrkcs
eqwClqfcF404Npl7bBvzFEfG8bos0n1VAxqliqgwhSYroYq7iJ1ghe/BHlTMl47w31e7OzmOhpke
IqpkPyXtY5J6uIQgc2GBnTLap7ynjfCeHVnG5/OSdS5d4T21aHyCO4yRDzUxo5rVo96LjT+ZkIxR
D9aseX9/RvK8HQqqVmIf5TvZuNM2ylfyq/PiPSONY6/fybVIzmad43y5U/X+T7USeNCzkHKhGvBZ
ueTotVQjDvFLZQcvso0PUf6mNNdoCo8qJxxmGlXk4JO34VJPcPmULt6G3LD/eovlrZX3Rypx5Spb
8k1Lyl9giu3HL6BsY12+gLQO6eWTeiMuk6f0S6DJnNdEdmNH5/1cbjdAFu/lKoe/zydB7dlU6d2x
kK2RNZi2DlHr7bEw6KyM2tLxTGWFlRv53zECzbWt3O7kqya3Nrl9y6UmpirnyzGgWxltyE1SbphI
9Y4RCyEVEuaKUnzVcTh1t/L+yBOX2Y+8XxEfa6CajIwK9kxIs9zH854w2Vvym5NLU0ttZ2ZqnOSG
1vOPz8tpDsLWY7nlFYYTgmQh+ySDOk9NvL8PULBgsGoSOPb2Pmiq4meZo0WLul7Ztv2sxlyyx4fE
Th526rz1f1oqIlk2MAWOn0/QICuvHz/436wIFs+CpJFGH5MPFw9DYZEr3QH3Z4wUF3RxCNLu5aZv
K9kyyT5Zf8T7KJN3zKIOij6KN+2ypxkHiQn4kUvO2Xvd1D75hdjVQXF082uJxZZBp+Tv1fTuQoId
IEN7rJXvZUzXhtoiJQnn+TWxe5xS51jrybWiGMtWC17kcy6Yj026ZjFNGbVIjDGz+tFO3AUW9TK4
1JiGk4t6og5zo7ElWPC86Mu4CIUSzH7cG7Vsn/D+C7ZFVzWO8nVhTBq/I4vZVAP2uSmLfBRvlW2M
wHmm+s4nUw/6b+8SL4WAhiBnEi60NTlzqIgjuEvn+BWP8SRCgT4tYxoMMmqQsk9dRgy8q6Entmkf
vhRd9ahgD8o8NMQjlgqC6z8DNAXUJTzPFPSofK5N8UlC/rulQ5ZcpBSVbqxzkTloRlsaTSukRwop
AKuVjB1lQENm+8nC+C4flisjYjbGo2RfWr+s8WC3EQVodKKFDu9U5g2M368bHKFxuqXNd44fiZnl
HjAO3icLl31ZYZJHx6AOdB0dZ57PRW0v1joG83MWrmlkW0gz9jl2lSR1t/KvlWHNe2pGidMs8RNn
fj7d50ziyvVKJh5S+C9XNhmayEBLRiAyqWpNYzOA25Mrni/HPNj8hJ7vkcPve4rgMgQxqHvKDW5i
X5pg2MgFTYYJ8hhTTxLAJhlYiPDlazAExjrKAP4fzpueIKSMlHsZV8tYUc6IFToLO2EyNbGtHFiq
NMYr6BFzlnifKuV9DQJCHksmHEYOeYkvAydQfuhmbI8KVt8JC5VclQYe9scr0jsFJbfZcpj6obPv
YEt4KVqMFQa6WRtYJIjodS1a02Gm7RpDozu3WeVpykih8lkgGoJf9msCULlefHwmv/kQ5ZkgTcdR
yhJSSP52Vyy9EHUGi2OZoTTUtTVuw5Wb79xgRHO38SinyxhSLtryhOTLH3tkIaQzcuupSNFERPGZ
VUyG1QZnKcPhKC/3FebIH5/t+6jBYjqPHZydVZaeL062Q1KaOP4YEb+SkPjVY4ggyJd0cajF50xA
8VfnQ/5nS0P/XSggwaLwz7UhZqabsA4oEFV+mP127kH+wN9FIfMPiqc0CtAW4b5pGjzSv2GkGG9S
WmV8wTZw3dSk7uPvopDzB6NqhqPK1dYlmOdf/V0Ucv6gQq8z1HguFvEN/Zui0LvV1hGO5ciqk6wr
m8alvMa0ukbJ6WQvGI97qpP8pwy7YsvcRTCdw0H7buT6Ycjw1+4Kmvnl7S+37jdJ0WVocj68Q7mV
VJ+69mUy53rCVdyWKrpMIbzU2tagMzOQeh75W5971x8f7jzj92s8Jo+Hvh84LHeVkOwi7A4a+mt2
b7kLkZi3tbZro4SRcndHveNWh5memdnPEtZ6LzLYAtpe4scl+9+Z4Jh1xpWq6Sza7rHQCVic5jbB
scLHU8CFvdxb2iHJg23zdSTIdcihKsbZ8VbG5ns2gDWxE3YEpLqTF26w+Jh1uEj7WrWnoJJQxeix
gGgZSgMK48bXgz199xJl5ijbTvineo8ucQeUdBOx7cr/XI/hF4P6LtJmTWUPD+1kJzJGJ2HQ6/42
Spo1urpbsN19429zLTk1UElElG7KwsP6o1p63Z8sbB0OdWnDXAseQfsvXUW9kj9aY01lTiRBo/OK
j/xnOy3r6rsngfEXvUCLl+88Kf1LNqI5oq2zwCRwyxjoG7CvgRJd7z1UGFalzT9+7r97zbANtGwU
lO77+EXpsji3OkHGCo7bdXEXx8knqq7CuFx4DAV/fLRz8Pbu2ij0UqbiHcPt9u2eYkehEG2vuYtI
tdcTfldc/5yk+Evh7RTD7Wdj6q06fTn5h8SzNqmtXjUhdEhv+uqDQZqVFvh/d/zeT8ZhNDEHcd1X
hMaffAyXQd35W0DhTOWZsjR657dnGXhBLjJKmosxd1a4eDF9C4JLBEcxpd8+uSPicuc6H4ywjW4S
XQ522rcHM43G9OyEgyVWemMN47qoxUayc1NUIno8LkqrW/kuXjxRuIvBY7bq2ojra4OPchz7dYQT
lNqAKM3yGyPgj2M6ZfVAfWtKvA5SSbGJu3HtdR24ye6qU42Fmf+UNY8BcLx0VrE0CK7DMGeoYI6W
ClE5/1mNZAxX28wJd04SrAkR5hKGOrXYDaYt+BnmKfGNdNp+NaJLyfsOEC1EImzpNVxyggFoLWIK
paJSHuEyoJczNX5scTMQvbEzxmHFVONOcn/V4bk0v3m1mBcW1AFsEgp+LJYMRwxD9XFcZ5rYdFqy
QX4O5QnAex8sraK/cgBxynJ2xR1KbMiRtrmhkATrv9nGVJEDBnxt31+e+cbhV1c5DcWTgGYaNU+o
LWjW0uAEBurBRW3moQnWEyJqNPnrVm8ZzxpWscqMRbhUJqBRbTLLQ8AOhncLLXrtQRJFU76NdGox
8Dfk5fhVuGzScdEXFsgHdzniJdBjWJhOG0zHWj3Y1I3/6I+AjvnVIFJW44TFXBdwybhLwTv1uVfR
oCwl0p3JouWEdUdoj4u4B9urqbMRR4YjAV+5CSO9P9ZWv/f0aJ37TTkv+/xKKQmucYe9mUa9mw89
VC5tVPO5EAxppwo69dyu5gPgh7UCqh6/gvsEXWRR0o1PkQ6ALkmwXiu4H2CuluZAQx6a/JQqqzQU
c/kEIv65xCvT6Z6bYUsZCFpY216hokCiR6Kp9MckHo5OwZOKcnAGNfaEiG7mrL5YFFXXDWPTDZB5
v+SlKcZ15Zpgoho0kHCxc15AK9yhMn2RpHmrteah1JVxu8F2LVtvVfgT0bHzpWjA/gbtvAOcPPoG
Wm/un/Pq+slGAkuDAsFNX85dyC5t0TMnA/0aQGnpX0lOCiTY5WAia3GjTc2ziyfrbgJ9lIbZjVNd
61q4qwv7ru+5ah5CjWvhGDYYJYLa5MocMBm1MoBr9bAuwEC0nY/BeLSJfAM12GjhTQ4rW+KUdew1
IpDEIHMI0/HwCc0NtiqYaEm28F9Q/H+scjKFwoLxZo09z2lSM2FYQ9fexe19oESpqFMAxlV3ZeNe
U0491ofRLvNWOlOGTWgexsndZz31Dhtnb76EYgx2etpcRzSRDdhlUXqqi+baTTRUje2sYj9E/HcV
wReVr4DAUS4ZUnDIPAnbvjtTh/m0icDX8p8NmHr55cqOGXLQ4QvzjSWxNW9rHJT0cMck0g6FKcQJ
mgriJTFVPrzympLALimaTYOozssGDDSUfapjLcYUyFiZOz1W0JZtRqVdVaCsl0raXcnXRXiQ2uLD
0EzrwMSPCb1DGlfbRO9pziUb+cTcxNwUCYPRRbAch/aqhf0iXJ4BU+8WKF+cbNYteF8nwLMBbFGA
8ZVs4DvjTC1BX5vsQRUkZWl1gDeLKmo6FsneRp/pYz1ldEu3hwo9BDtb97FdYjImMFmv+HtsNORS
LctqkW3OJ3damyD6JNW7R98ufzobe0ShzLDAXZoyA861vZjItNvkIOzoFHIfnBidSxzcuvmAVKrn
Qs98SIlyTcaJgRfctzDokr+qjeKAPnNtBtEKwQCIkoFRdgtTHTjehvs196vnIM5vGBWaK7KrgqXi
NzxNFkjxqAQOx0jtVmmu7KMKCE3yv+ydSVcc2bKs/8ubh1b0zeDdQfYkJCAaSTCJhSQUfd/Hr7+f
Z1WdQgkFr+7oDt5ap06pAJGZETv2djczN7M/qDiOTi4n61Mmdx1kWKLwP9UwQJzY+Lwhaiqr4kKM
0F1wgUSP91hpLFWkZ0MWrd2kWzYl/4zdUln2sbOVbcb02qVu9NjDG4fS8jcMgAGLJ494Ukma+JrJ
lM3cX1ZZB9QzXEbYGTust8HDvBqXeYtoxT41ANrOip4jJOD4iKdtoyGIJMtVDUYcpubLhDxTXWUD
GdhX1HSnkpX6/ql/jOh+dQ0gvdFyuIyd2ifop94O6pDnpUe0aHRmwQ9ga++5PEzxsHHUdike75WP
P5HK9oYbeCp8KU+R5PaE1Aay//aOtat7DB3ab/KUJyoBg4F1GCeLWBfOHsVcdlG8T2J+Ba7hxcS/
cZTAs2k9pVi758+RphEV3W/0jnPSRcRhsBOMA5MPGED0yqY02bUCks249LIXNzlm+/fi/qFwSrca
ATFYeORmt45wgFHTeVUpmJzXGeNg2DuvVHIBcUfYBBPldDMgxuHmYtKth+2ZGbTw2Litk5f4/sV9
lVLPsLzJXsGwNkogDYPY3yuq1PFxYnQKDze0/LpscbAXm2ue8pYIPKxdPRKLHXUmfCjbEVz02Znm
bTyCV3Uxe41+SN3bwQ8Wlk6uQYfBdsBalIvv4qXeBdZSjIpt3Nd4suVzv//updw7XRkoJDyNUDS4
PFFjvOQiyrkIcTWOqf6jYJ1Vw1o89MfW+6C9FFzy9cuA42E8q1KOn+CWdRXMpLaBDmsjm25q7XzM
pt//JNqrMpr7QJYIElJEPBjrniC5CuFOCXSbt8rq8CZmGYL5Aw0ZlPbUpEmEHRY7rkBFPJtq1Z4V
OTw3T4KCyStU56EFxX7/Pb1qd07ekpydL3qrvOTNdj5vqfM7CGM884PiWpzKdfzt3bn/oJV7xXLI
UgQ70EyGWOjmToUllo21basG3moowhvJdUiCZNm37FRJsB41si3xGiG7faP2xJp2NoV/TMqm+cGe
+w/vwyOpBVWBYagn+42A1/hk++7Koy7vEeSPDaEbZDZHBHs4M5tCuhOr/5xMhISUBW8oF63yAc12
5HROFx0MtWmBl6sAnCdXv1DqPgx6z0VX0p71GVFK/nhZ0DF43nApi2HKZZHw76K4NjVOg7jDdlUM
EzkFig7xxWPT9+B6ZHWweZt18sGFkq3hvXdo/L4+6qYsXS3iHfpMQZrJ1dQTFdB8m/D/LTqJrcZG
k6L1/UV5dDQ4fVX6MLYs0C5AsZMNKyRi0LGpmfAlwoo2KxfSAJkkJ0nt6SQXckd8dn2/xSWzoqC3
PrC5eGvTYS4c3Ee1wdROmfFCGc0qm9kNiMCezH6Dk4Q0Wh+cetZbV9eGfkc7iWyLTe73q4u/Wzwo
dsSmQ0aGQjE0WFjCh8RzkJVCKXxjZdj+8rqSmdHAehXcdwf7/lnJr6eRmAlKaQ8dasmhMXTmUqz9
3YAMBfhw8Pj7IMRXafrlMKwah9muJZKlZE7V1JSNEz6Y8ZfO9L9M0biRncYcE+x90osxgVIgIiMY
zD3H/cWk1Vcxb6ZjZrWBMtd4USk2so4digyaEQpCfjZ12M0GHJjpi6SjGVm0Wh2uFeZBFKX6YGW+
tXPBHaKEdEAmAEB/v3a6gylio3DtVMKDa8ZUj4V1Yi0NnXOfJur9Nem8tXmjkVdFK4EJxykKNbvI
+ynrXT66+iNudOai6ycGTz5PAcEK4j5JYyY7yKxWV2KeaY+kgxQctozkjwlZtAotsHnp2dVTIbqT
nOc7pMWWXc8itUSJCBwi3C10kwcTPKPUoqVLn+2rvyKiDFwZiYnu22I+KETz1GoDz8SFVk0GrwkL
YmUYTUZeuLmThr13jH2RnUuf1dPryQ6BbmA5wiQzd95ayTIOx/NR+RVC6XNyQ0fYdLnBtsG/JOXO
JiW53e21q5rLmEN9Cq1dmNRko1ESWKTF998Zltr7rvZDykHRicj5LwtUq7wPyAxdNsLTDQHlq6ez
ScK/HJnkF8dU2ExhmkZcfLnQZUyzSsgDlg+F3957Du04xsQ6qSqtIhJ55w4X8QP7uBSNhC2A56xq
OLqoxF4WbzwJF1YbghaM4Ob9VfLWA82AruwYuhCDJ8VKkQTBOMVsl0Pl/5Q8ah0PWpfgELk9pc0E
NZCe5Dy8/7L6cab79ALBgALP67A98JG/Pw2DpffmzIAlztyANBZgjUbAiRrv5QGcGBgM4+BGyg0a
fyBrHIIZ0CkC8mrgy0PCIbE75H6v50K/lgXtZdmD5AHZHScLwova44DimOwM7FwlebENb459lktV
PJy3xFnkbvqgKeFe6a2DO6GVUs9SyjW3lWKxW0b8I+CZLCaFNdcm7RkWv+uEFSopQ7LtJWF/VpUb
WsKFUStrSU+S5Cg5m2Nws4FwIlnMY7/DF38Tm9xaaXJo6wU/MwFGWwp6ueVMU5xJC2VwaDL6dDbV
FwatrU9TWrfjpi3pmSiG/Va5H3FsqjJrf8QPdf9GGkDZdxWaJRNHJ9ljaXvFsTIm66OIAua3nDu6
SWZO+u1lHZrLjIjwIUKE+Ch1SxGvFOQJU0Bnz+vHHsL3mMhObd9HzVlgj6uKpkJwMgkPYeJtCNG4
0nPM2rQSbCWZOOrRoRF/LDsEAx9blQDRvLuYGrQJYIAxnhKka7JN2HchicY2Saj24OLADnxmg+sr
xg63zbVFfHCpT9ueZe8SixwBU7V3OGtyvUdQIIC22l5qCn5NFlBGhVDS6SFRu3Xi8e4BLu3kZzoq
y4JgR2uetw2BNDHrqyXzqAPZ4zTaCAU7Gb9UW1nJ37IpG+eiRit2JdtCR1aPkZs72aWCeMBnloxu
M975tbKp82idkPnDECG00kAEFjFa+nJq+zVN8MpwSdjiZMrBMrEP2SiYSkvejeq6u0TbSC4SOS4M
+zBOHPebmuQaATYw6d7JbQrYqKoWswBzb7A2utm767ryIahve5tAdhJfJHVpLIxD3A4bf6Z10x6q
jFXP8B8PymLycM6dMG2+TicGPdnfLErWsGdj5t2l6sHJyeydS7xqms0Hj/RbJYhDAcR0AX493qk4
RvONwMgQC+Fake1y19xJihVhxcsAKQMhmeSIsSDpgFWDFGhClkjDtgdopGbcG5I9HTbPNMv+U6T1
z/IUhZwlnhpspVAUKE5qiPffs+xurzYhEAxAUkcVxv73TahxK6h6ecuR/jgT5TNYd9XEygJ/FGSw
DboPagDjra7NZQrJdlHquPbpttdoReWFAdtezVg6g9bLMcTfJkwfTTD1hk43dY2DrPJONfcqfoN4
AO8Ei01i5YsB2p0A+adGsit4CjLfvVBoewUhCQqWULOc1HZVO925nZD4peLbmX1OnZuB6FBJemv9
EDHec1D/T4Ys3krDAfT8UZRTTQBy+1+79c363Tydf/IYFEL/P7+m+U/Wjxj3/fYf61wyMz93zzIW
0XRp+9dIgfzk/+s3/0zevJvK5//7f37845CFgLb/TKTf377LofN3/+bQRVD2N4nOgvmLQ7ewFbRM
5nQMlK4M0fDA/c2h49HDrBhyIjRvlsGx/heH7nyyHVOnC+ZQxXkQs5W/rsL1H0ufC/iPWPSr5Qqn
fDRuECEJ7+bklFbI+hyCXPcJ0wZkwg97cj+UJZ0+gycvcVKB4ItAyzvwEuhTD24RbkjfjjhuMWzH
7WX4wHDt1RN/fDUYQZVL4+mn2rRW6RPmf1V/VTN3nudXBeqbggwxIkh4gu6kRX1x3/+8oi+l0Ucf
4d/2GF4RoYNmYvIoHr0nLZNHJnelzsj2Xbg7a1Go6bmwVgnh3ZU/bas8WUYGWYYcDWaYMAo5XbYT
yDN0iFzsqc+XNWWgqti377+zty6FxqAhw2/YpCAd+H3z02ITG+l59FdFqNyURroLCddhhuY8kHtd
M4uWjh9IA1/3yXIxXrymrLcXZbGpBxPiH/SwFE7r2aL/SJ8c2r98Wkkwadky9w6CkIMYCIRk0ZG8
/6HfWtAv34AcYi/eQOsylVNXfOgyjWkTwn1oJrv3X+I1VMOHPFrn0ZDjunO6xghE6hkibbnjPtCU
mj/KYajwWkl8icPXmZ2ZBznPZbv3WtIFSeBx8g/aP+3Vccy7wPser0dVhwQ/fXRr0+p0YpL8FRmw
LU1uMk6rGSJwaggrzb0L4n7OFNokar7Y8lgAyPGmL1Xm3odN+wEdbwhQePoQOOBWuP5oFP2nuJHn
T25g9Jm/MoZz8q6XUE87jzipBFZRoIO6ImLTCRY0KPd5CdRNMaQScqpP5t5jqLWtxtUcwEhy0gnD
IyWadCgB/HHMM0uxedGV1KFwxlM/b0wYB8ohC46276bVBzf4rUXEo4zClWOcJ/sEFq3qMrfNsPBX
rQlxA6/eQkZJtKmpd0vsNbdlWBAuigaRyhHtxkHn6Zq8h7CxPqgnXrVv3GSUVGgOGIkzAYJ/X86Z
z9C7P+T+ysGvYJw2ESiIx+leFnhB08kZpGiGH6zvV46qR2ETgm+8ZE0mwk7nSI3A1XC9QFeVqHfH
RF36lHmAEJSsJJjKbDbW6G00aDc1JmcQuWUVYM2JtFd2NGG4vEm5wB7goqPhjbpgIw+/tMQCKYwO
aUiUL753VcyXNVz2ZNi3BioCdRq3IkVQCqLLyopQy5nKF7KeZa1X8CmEP1oznYB6N1n/dqqBT43A
3GAMEkifP5wehaUJRUeS2kqPz7LOWNti9AceK82KtDZK+wH6brhvPcK8qMqcAdZor4TUc+i6idI6
3sr2kx1m/qvS288pdJvxqI/9eUo6aT9f2zjSIrVZdZYwSSBb4PH51G2isTtjtHszMaZAjLAk2XpZ
TFS1uVCK6GHEyySFJyvxsRvGq4oniQQ7wLd+Ixm79OZHchQbk7VTU9DT0aS1wSFh7+Y5vpmoQ0Ve
MiegMdAraRmQhFlJ87kb9X49GsQ7Q7lIErXFApE7rBJI1sAiTAxfCl82KJggOgn+DPHegZoZK/gw
WHqz2BQuHq5gykaoXNLR9phjX0myrOqOO/shuKvD8px8zw1b4JnatgsvBA6k9x0nYy+5vUmsH2yj
O096ulG0qx5NoghUCgK0U2PajsQuy1uzSYPuhmALwXjRTcGyyy+oGvZxG5I6tGrt9KGa2nMhl2O9
ORsMZUO7sq0i9M5hvMcvYK8wCua7LUZU1yiEYIK7TcsokWARgksIUz7itZNiYCjEZ0XWMOZkZ+yC
C0+v0YYdUO4ehHfvbdQ4mC+2tAdFk26HLLib6uKJExNEAW8VxYkwmhwv9YEPZrpfMmKDYeivnCa4
8S+DwryrymaT2WQszSHah34zx+HnOk+vg0RccHCjAuZTUAt0QXvlIr8TEYs9JrvKuXYJ/JR8XUHz
sZ7hITJ2PoNQnn4P7L2jo/kSy5Fs8b7xDsMncJzQdsRr5N7GIamZL2VTlg26sH+F3F059eSOV+kV
tSshwwDij2Sm36VhvSvxujrKTlgixAzuxWBL0oGVutsQ0LeiMNmhUbcJd0YPGKt3Kn5IsvMvPINh
AqoUZRjOQdjoyEmr5eWKft4GMwFJ/Da8TNbMQa6EbYYLTBjNyBzcuXgxxyJKOYW1tNsNXcu6D7hS
nD4JGhpINnyz8jMyCERWYVvt2UjYYNgftLpjslAoDLxjYtQ1HkHFuncR5/auHInVdYDyOASUSN0m
vnVeD0vRXDH4tUa+vAsS6DCi4FMo1DrPdoJrzYO16n5lDeiWknwO47UeE1oGGDqh1BFJWNIT734r
X7EAeBJuydh0GNX6GxeeGau1+wYieGxrbFoV5zwb0o2L7Y/Ao3EGkOfAFPOWSmE9nGEtAFNDzrp6
DLPB64pgLRxkNno/75pkaVu81WyvBVBJ/C2jADYHTBFKeOYmpmAeEcCCU3oy9rq0Bm1hGXz+eDlh
2ugD+pToQeSKuqyxAt7ZmFK0NegmBoo71DxuyvlszFhhz4IsbkwbXRiWIUkyHGFoCWnX9G5TqAzi
YYAk/3RojGTNhnywCFVHTK2QWoRAA0MN5kB2cLJTA9wxEGKNMD1mMG76EC+jhiR5xEqMTm1x89zX
wS80zPsEoYVINoaRzHQWc4tMyWIzGjK8S1V905GCAiCehhzrqEAEqzNTKhGT9a/fuVq3LLR4L/qz
gLsrRYuwgVodPZAijfKCN4l3lOmfY968EHpMQhjaZNrirMFnspa19fB+LfLWEQHa4lq2+pYUAysO
m4EN3QN5qq+AtvDHG7edpX9w5r/yhflD4wgjD+kjEacndTMJSGlZkeOyEuAxi8NtyCesbSCrtLiW
vY25kqXaE709EZSOkEiriSr2k5WohJjfdql1JbV7BsX2RtLnUHyplv/V6JPHQLtr8bfzy/rKZ2Nx
268C7/tgYTE16/vX65UdzB8fxAbwccFhUOf+XjG1Rhzm4CYeE3nxgz9ciV6wsawlXnp3FC4H1Dwr
IbVixNoj/1ZQ9AT5g2Z332dDxy6SBz8m+504UxrGD8o5fDheF8pUGZ7HsY+uxnJO3l5q12PWRlQZ
pckWzC7Q8d7cGnO+ZM288DImFXpgXkP0IvIj0jbK3EanZ6ReWHsfxYtIoxpiNbI9dmf7yRjA09ED
IbyyppSNnIFyL1zFiYfhFrQJMk0hxGZItbJQt0KaVbCXQ4U3orEc+eui8uCM2dZBcHBtxsptbzt/
Dyqe60y5HYFJ46ohDzte9q53ESXGwQ2tfUtWR4R6LmnQ4TG+ZRK/nRFC5vQWEm11rfrJmUBVXQfj
ADrPBVdTJkvSZYHlXoLqW5JARgqYOFy3JaAhmwGjtQvD7daCzUqHKDuY6fHwU3J0wio1YOHc0jKl
NsqDg4Lpk02YYddemRPLjqJnggXS1HnrUivbDOt1HvtOU18poluAQ7K9ZCmgrBzyPOhNQWoWa3tG
BWcqKxEdYs68D8LkV+8mO4NG2ezGG+W76CKZRdxC0x91SgLwCsotELrQpVIwaNWw9NVNCwWe9yR/
U7WEqnLjJsHW0pC3AIsqKPRaR9+bentu+zurjM/l+RL5HNxuVPk3DCGugwWl4XnjJYC6XO7Cu2jI
ivF798KIg7N0PBAsTppuvxF+QetQyLKbpjTdJZiDig1A1NxNTrwDsMCe9liObQVPlqIh7J+U5NZO
UcZRlFXUh06BBLf1CMDBBZkwqcGAteVO9G11pRLu600jiaSbsqQ84hdEc7fJs3Pp5A3v1upowkbj
MDSPhgUzTGmfQbx6GbVTgpUZtyPsv8dDucncO+RQNH8WOjHKKDVaElJ5JhJqksT2mf0D0Q7/izlZ
LNH45mgcMN+u22nbpelKwyOM4aGGQwROQsM7LoKnQVPxQ1TKtm8cBNX1Aufep//wPSqnfLqUtykM
oZmw68csI+5f4CGOhhUYQWgte7y0SBCy74yuQFJHTds8iuK6GrJrQapcVNQ6ij6tNPZD1mM4ESKP
thbSHYZYVc8TtqUFjS9NbWEln3MaXcHTrHZPJX3IEbKJkEWE1gG/qqtwa4vwOl2YU/JAoWOOm0ZB
xwUcI+tWFOYB/Go/9Bt55mTHzbzmTHQGE9urqTIGQdKjhx7XRngM6LtuXXOhU8RGELAx2rAajwA7
AwHDOVDFGtQpuMwKtwvWwaIeFBJuHO6m8HJW2w9A99f4iM2QNhNDZAx4eMMc5xRfYDCM88Yd14fS
MlBupUzLmJEQcapolGWpyQYbJcGt4/COTeR9KNdq4yMB1Wt+XBVrIhtYk9kgaOHfT4JCrdRaNUZv
1aSsboo7H2M8nxU6ZR8FYryaCTyeOvDwRzQG5bds+y8+sm6lQ2qkzOZMA1Wg0hJ4DVeXz99F8irM
1ExkIPMFRxFfjvekCB9FDC+i0/dPwDcrhhdv5eSEGXs8Ahto2ZVljJdOFcSLsCif4sa5e/91CB47
PcsE/7JRicJuYfNzep+13FPyXAlcHATjvTJ70yLE5Z54r/AmmxYpAGynV0+C05AC+VmxmDeglw6N
6TJUfg50F53VXhHHfTMV7l3Ss1sb+h6LkLFjUw2HjdCmyjh8t4lFmLzuLLSzeqG5w/k4V3CYE56B
90YRP0496b+KjRwWxdowNWcWvq3FdJQpo0uWRUd3KFKCDsZKm6j6YQFdxMeDjc0nGCSWsXjEu9NW
hIbDQNplkSU73+/Omf3aF45xKBL6TvrNxoluKERvGrakrB4QTyDRzsFvC8m0bIeF3qiPXgJTmtyi
jt4VKUIQ0QiQjDsvuzD4GrszOdz2fJlr0+XQcihFqKRLG5VLcqla3q0I3cac82zOLszaPmCPeNdY
G0x/P5P3dd1KRrRLicUI9g8GkZeSxhgpCSPUe1Ft6Tm9K6zxqGcrKdMZqFBhivMBhnvEwrVQ9nOw
khY2pf2INPe27YtHPQs5pcK9Hc87m0NMVLWm2X5X6vB5Gm2iylywgem2Vby9awM8sGnKnG0TKDdW
2zxlOp9BJiR6/7awKbeMqkOIhTw8Cb62qK8jj24R+XPYEE+HFsFHpMWOvB++DCIAQAbru/k17hrZ
wqKqkZ6R1IDrAYDD4H0IHEQ8y03VqhvOXRm8KFrYMd27TXgbIKGfRbEvp3il0gjU1WaaSLUGEkgV
by07j8hehPYd4bRZ1PsJZEN4STfSV2Pw0FkcpiVyJAS+CeIiOTWd0rkXzx2nRUSS5hehNy7bRFua
pbI6vhSTCUFWM2CB2Aggy8GH1KrSnZyfHgJ1xiEwDQoWdpMmC7T1Syl8JuWzNLq2430RuW2a8PEb
lOrDTzVUz5I4ihei4lfmm2xwvytsWDJp0QXKl4VXkSMwmPZdoWACVCTIq375AzNA3rD1ENQ0JWvL
9GmQcY+d0OYYwdJPsVOGtpY+qLbuUte8jdULHFOvorq7NNIUOT4AAZafYbMS7EA0BVLVW3V9Vart
d5PuNBy6e5wYVn0efbMjar2QlGky7Z6iRF3YerktJ2b0WudLRUSwMka7RndvMBZ9wCoa3y3/YWKa
jsvo3Nludm0yRZLbw6Z3LwVEkAZwYBH7jftzJNPgiBFQwugjifB2QkmDdintliL/7wYEHIxpoH5f
5yRXNbazLTRj73WPyNaOIoCpuKqV9ntUxp/NxN8bGSbHQJLyU/BQe2ndALegpXWiFuz6EPyQ0iyq
6icXXRkpN19cc6Rc0/Zhdm24Mb0fg926vlUm9PiCuuKL8YSF7ibODGuBjcRhwOPyOD4wDx/s5m/s
sS6yP1hCxgzR0ZywSy2waDYRXb2Ssa9iYrqKklCArwbDD8EM3t/UNQGUfwPykcMKg8O+Zr6RPqri
jDUa+Oes+pjnV0/wuQ0OIh5T0XBIIS7PrV0w4qF/0Bu9IUbGa8VDd4gOF/D91MhzwnfVts3BWZWI
W+apWoqchxZzJ606fq9bGVaJtOTRUJ9CK74YML6K0BCKjkfgACIfP7garwbsj5gwakhMmR2Nm3CC
CfdpFSl6a3ireUgfStU8SD9R1Ag6tHzF69MmQmb1/tqhDpO2TCYCE7bCqb6SiyWIl+fXZ4qKFsTz
LoLiqqho1VCzDWH3AfX5FiMEjEzF4+BOyx9OTn47mOrUwYufCS06HSrjkCqyUcDG7ilOFpNJqKel
L6Rz79Ns5aCkwjbqs+A5GVDp+yvp1cIVON1AIw9gqFqvZmSV2DFCfNGRlmuPIpcq1O5cGB95FNP8
Txb2/0/6/7NAQaCDfxYoLLv66cdT8Zvfo/yNv2QJ7if7OMNAMC5kuf4i0tD2PonRIpY/FPAUl39J
EvRPVPQYOnJXmbg9kmJ/SRJIOmROQdQKEoSLidy/kSTo3inphY8vNSXFHgp0zIqPozkviumcDO3Y
9h3MG8P2W5oQDWvPNxRTxbKb1lFLPEKMKC4g7jvIUVaaFnh4tZWc2vjBIY68LvFDH4gAm8ZggwMz
FZskuGCG080NCleDWmuc6yV2h6vQDZ7Kzq95skH2vJRdz+eomVv0sFMyeRgrDVjx5oQYBiC+xHkR
6zLZhOq69vWIh6Eak4Nty8+MyU+9GR5dZ9XAQXTqr6L+Cpz0ZcTYmciheFNrBB84RlKu2699c55q
irmJiK/YRSZG9563oaq7T2vCsBhIGhGwdYQl1PM5sBXPsD9uo7EuV7HY33dz8jiTIsvokLeEcy8X
kQYMUpHPCy+079RyF3c9U2VlqGPhiBH8lDfrImaOIWqYCo28otxa9j6P0nKt9r6+inDYax6CkCuZ
JdW3slIyEqPTaNGnbrXxLSavOq+kujBgKsCU2oV2Xlhjv9XVDq88b4YbHOJfRMqeKWPbwOwq+JIM
YbVunPKxVOLboG2JvnUIAxsZJTkvAv3O0p9q7UCyU3+GlUQvQe2rKY3tRU02xSruB7TuGrHEEt+a
+z/mmbxVZ6pXTQw0Nyvk3CSh+kXMIanFyWAYaxcep1yYCBBTO8eAKZ43xkDGtAJLmzUhQV42mTDD
/KXBg2DTWtz0Md12Y3BV2sVZ58c/pStz3fK27P19xoD9wp2wWC9l1enu3kpBecsc7/nYeoQvvDAa
pK2UbJFhbQ7Lso5ZKN6YYfU5gseE53A6cAV/2G2mPSREY2lg0bQ2UdV867H5XkcxSeklOCuT2l6r
33mUkAtckk2mijBOD6xiGTnBhRvlv5iEp77Cvp60grZQ7mDjL32yu1d66+9yL39UsZ/QvKeBG78Y
JOjDMrvDBN6K/++PTAvOxYGH9IpoV+cwgqHJodA6LLTWsfdq1H0XL9Ix4dfrIVNkrPQvRV1cV7Rl
cdh9K0FJ4lyCC7ExE//12UTGXEkOPIkre63IduweGy1Sv+hVf5gaByG/vSja9rPRYA5mJO4dgRvo
VpUWv1JU40Py01Ho/0OdpwtvIxIgcpYRTo6i/I+xuM/nQxvB+1vwnFExf/aE2UTWcOe1c81EcvQY
+WS2++a89wL3rFa0kt6ocrdZW6n4gChPRWQwr0cGnObxyNRNs2zj4DxuskdxRo3c8HaKoCDzCAky
A3HoXHtSGUbnWbGLx0qzp+VY6j+KkAwXfT6PBvMiTPrPPcTLTLRNztTulDjfsBPbueBQRZk8TiUW
z5JcHVWs5qKat3VYYcjqDkzL2N9ipbo1BpavE1W3UZsZSMjXNXjBcvg6pYn2wVn8qqqTHdXURMpg
UUIxovA7PGH0Jjmnba6v2spYqlqwnyc3WeVx8DxO4SJyfCIskou8LJjU1cY/6pJ/dTb/z012XkoD
/+stheH/QvGgCGS5xP98OuPRfHiq2+fffJ3//Ft/ndDGJ1VTkc4zS4JG7m/VoPGJu4ho0BEJLg4d
yL7+OqLdTyJzZad8rRrkW2iFPJxjkHUYqun8qyP6NI8eVYpFnBUcJFwG3nwq7+8l3uWHfuSaEwYy
RASSZsPsabAY/WTxzXLvJatc1x7UEImCO62b2l6YeL1MPAgeG7CEkjcFeZ79te7fkqXAgftMJsti
dgfCg84zy1pU0a8Cc4Qwv5+RD6iZj4yAWJnB5CFhl0DpgDAIie241bJ7OIZFDOBENu9Ss6xVWqC4
V7Ff4Lc/1c686VUgjDOPkaNiATKbfk6CK9xpcxQMKXTolCSMatzHPdF9LXli7FchEUg4KdH/jwiF
ictAtNAW9QKvOyJwFkrP+R/aK35xFPHTeD7308JBbVU7GmSsD6PzdVC/puGzTlaGR2iOC9ZNnsl6
7r1zz8dydLpp/BuX+L8pUlEAdvZVPVrfo1770qQWh6bnF4sf2tz0uCO3/TY2CW/S0L/0PgO88pB6
MqYz6LmYaDyoKnNpMOTxgptPnhO+kaZzbqr+oiyfq+ze7q6tCCo2sOCIOowU/WVUJfvZ1hYxuICh
fYHLmH1EL9WqsL+3E6ExFhXSoC9AG7yYASbmdKacc/BrY98MurmULzrqsw0xiov+cs4GvCn4oBx3
mHUunFAhJgc0MH4u+xTqeesp/q7WZhQSz6gEVl47IWEioyjcxZhYjiO2Q3vYMeYyWBwpMMDwvcbK
eSIhh+zJZW9/zdOvpXutoLhoFYVRPEIcFaj87Dm3CHHADNzykv3UPjcUGg1uRvrsLbpeYz67XkJr
NkO21nv+yE6sDIRF+vUi0UdcUGDE0s/Y+qxEahJphwb3DhTqSzNLN15xP83fI65EVa7S+rpjvi8a
MXLhrhG3YqbDrm6+qtHeJMUyVDo8/xuG1jtKS+arClTgHANo3zetX+/1YT7vxufZy7DwMZdrMatY
2PDb4nZn3OTF17h6jirzwo1hrYfmK6bubfB83Gv+1YZ8iH7URVP8at8VbL+13/62Ib+lCf/fuCGD
x//zbryon+YofdkqyXjln/uwYX4iqAcvWIOpPpdmlo39TwG3Y3zy+Iro8hxMH180S9Yn3TZdNmkx
vtdwbmJ//LNZUgzjE3mJVPAM7aHwRm30b7biP5Js/0ZskFwiQcUp00QlCOP92gWtc4sh1fuW/XN0
eZJrZUd2jboZakRgzNPj/II5MJxMtqrHQL9op8q/6iMsC47f8Hv7xi9T964MDLI/6nJcdb1aLvU6
N+6Jv833kVeXSytXjXtzULL98btab+t/fDfPhnKp/ueH/a5nODayCAUqxi2wQv+ZhJwexJPpWBtT
CWwe+NrxG8SQNouMwdazrtN9BFmdBoFmzz9JCFvSZwG8ouJ29i/+iFu8fLVu3H0W5h6Md8DAi2YW
HRtJgyqIJED0VfEzcVnx4xy3n+O8tSBTF07XGKAiI3PuhCs9GCq2PqiXiltrjsx1VynTwdRHHA8S
0sVLK0wv7dlr1u6Q+beT2pOnUYTJYwFUHI/XSuTaP9Rovg7wXT3+IYz5Ss+3krJ2jl8h91N2hx7O
ojXxYgr0AUsoP2WO0sg/t0xJ7yP50jAMIzNQRvnH144/cfzZ43f/87PHr49kVW1fLPU39OtHWO1k
/bAGMX/T0X1wlp/QZDN53+gginaRKKqRHEI/2XvjVHG+8H9BX1bnVm1U5eL432CVL79z8rW//15X
D/mqqb67UVnd6yEncpuV00VhFd19mpQ64hmtPp8nrbsfwzJbzp2e74/f7RvmO7WxTM+O3w1D4zwI
usNQdozL4G6tdIF6P7ndhdaV43UEH3Avrj4TMet/fC9w7OsoG4yr408GJSGG0FBXaC1g6AvjmgiH
e0SX4fduClVOP0ZKdScvLqbSaVaFQWBsw2k/aIH2EJZjvZmdrDrjvHE/UKqfmA3bJnEpLrO7bBA8
wHgOn2h7U3vqmzAh7cdw2vjMzevw4LThn/+XpVq9pUUrCZRd9Txjz+PI04KGurzLhj7fBO5onNep
PV6AkJb4aC1sNXUPStiQM9HVo3M4/rdbgV3bdYs5fKDv4MGUek0Oy+XsDRrxBzzFWaE5mA5oBZZu
erfIbatcz6US3PaVEd46FRL+iZ4Wx5YVgv7hAP5AFPYYxqYoLfR1r3XVyqwbkh/x6Tmg9AiJ1Zvy
86p3GZKs7HMlDxLiMIfpsc3n2wFc4/b4dT90vr2/mHXdOjFXssVTRFK6PGBQFzD5dFI+II62MOKo
WjuL1n/qmf/97lqZI5COeelOfX2e43i5VtR6+NqO1uXA4NRP4pMeqsEe7s0yNDGocYK91loNYY5W
ujz+hIEFTFzOP6Lc75el2c1Xdj6pez1k7hNL9v5LrNq3RHemPwe7v0U1NX6J9SLfoITT9x6+AGTb
qwPhs834Qx9Wx9/ZYoSFpNDtrvOpULAGb390+TAATFXelR4EymrU9Om20yIqiqLVvs5jnlHZqMl3
MoQuB1cUB7q4ng19Qf6clix1ty5/jUpE5q3WPQ0GFdhc1+HXMMIsqXPT4Da0zXyt201zNepzuUUu
RHxGnZpncxU0Z6GXqRfd4PqbMFfcK7cm6mx29WSheCTrZp3W3/lEvKFAYWke/zNyovJKG92D44XD
3X/T9l3Ndupal7+IKgkEiNeV415xJ79QtrcPUQSBRPj1PdA69vb1OXW/7uruFwpJE1YEpDlHMF1Y
0M8gOSyvTljqu7SsEti52t2bQVX6WCNjSbrKBr5z6pIcwoIWZ3wCF1idIpy3yNtVywJ3RcFT9URF
DV7sFEKw6HiEcDrEv4UMuSXOoQIURtOu31MXKLM0e5YAuT93428NWMD7wkmfa9gSTyOm0eQhLDgp
ODvxkYWiB20hPkoP9saz1oHuUQlyq3QOren5P40pYUIFXfhhBLMPaYggaaFz5St6L7rehiZeJZZe
49M7ROvYzk+QnzejDAZrp0g0e9Mym7r4oaWb39gUXpT91yIP26MZMqeWapJI9xWEksfRf+9SuM6W
GXnN/M7aFlyBnGHH/N2jwz0Oa3qtGR+PiYAVChAj/jv8x4Dkjrv6abBL/4I7ynsznQfLqwE0TTLs
RBQ5L5loF6YfqQ9r1dmOWhNQMF5jiCBPUhyMB3CmgV6XK7HTFWtgEbjZ+S9DKNgj+L8f/s+YrJ38
Nn2w7X9/mX/G/fOt/BHzf3k4Pi2n696Nko8qBCwhjCJ6ZfDgWltlE2/xSwZnqaF1F6ap8x2aFtoK
vQ8gRcYZzQh5hLIKFuUmVNT5Z2iklP/bWS3kINcmtAqr8GxCI9hc/Drrv70BE2reAFQ67V+h5g3g
EeeuqhELJAtWuRfepIcemu0vNs3ooawbVOKmJtey3yRE2ovQ79yXLoObASqB9tqMQhYfum8Ac+/N
KHSgr1mnm7MZzDVgbyJ5aaK0PHYBXHPcdu3VRLVA5UFfEhi5U+Yyefc9ZPihhCi3fZE3d6tOBUTU
oG9nRlEgjo59LL4HdSPvpkuGs9xlAChO4ZlGxjMmpIUGIU4GIVXQrLFOhdc8RlUItXBHQwXQjAah
Juexa9ZmMHdAXmZ5Vm8CWOnkg35Fecw/ouwIuMnUBISkWadez5em2UFwf66qku5NMxkcAEwieksg
pHwZA3YE+ky/VmkisU4FltpEQZYqWjo51RszGsXhdxommP4VunvB64Ztkx1rt0Zuvk6aNfdKyGlA
EutSQggUyvFx8xH6iyTHb51knpw3PE3ONikBV07wKZFYFc9wvPs2Fn3z0QFBAcUY+oZ5FFy2VasP
QVjURy+fWIlRz99dy1rpYZAfjguEUORZ6T2bXjdsx3aVV+6BuTp5slruLKFxPF5Hn/XzqiXuK0B5
UKxsKWQ2MrHGOhoZxDh71oKFf7VivNR5yr4IatGZhBAGDO+sbmFhBnluQf6EomyaQR8Wywq7hAep
N71KBwmqWRRgVoEVTn6UVIFrVEnIuklNTkhJQHhe4nka9tV0Ixmcjwa5pJCXwM5k7rCHrW3+tRrt
YFZSt7tJaXlLCMfKNRQiT2NWwGdWyebErIOXD8XZ9JiNGmiDe8dQAF7wc8CEopSC8r6qefQMfmX8
HI6Q3gUF4mK6Smt4hddk8TRaZfxsI1MGzIUT7U0TJmrnUSTwikmLe5K47GDr9COuHXFnUxeT+LV9
62p6giHvoeg08p0JF6VSK+B5xdIqO7qp3V7O/dArryGUBUl7hRxfe8X6g2xKPVgz0zQDXdbwWQwz
to3pU/D+njV+x7LjEPG7D27Evu3LQxmBTAK9vuaxgT33Jialh0k/3Glh8pp2HJ5fjO9U81EpUj5J
p8jXUQ2VFdO0s7p8MhsdYcJpBzJWW3BwU7iBYYpAKsBF4QY/3OTY73wtxjfMXItNqXIbCzM5vEFF
6iNo3XIXB2ByAHL+98ZnBbqKHIU9mo0vJYUWa+RFzWUAVvqpy5KVaaG4LS/dz668BZ1IRQHEhqb3
ai8jAIqfUN9pHJirkWVmNT0QO3ihdNokvMb0KAVIyPaAeyZVVIwvHmypt1XdXUOsiB8bIAXHVYJ1
wSK2hi6b1xKMGNLkfDMK9XcM9NDxJC/ZyRwWVGo4qEJdeT0XPATlFJBfmbreKRzBLlC8H94cMQJ/
5aV8bZqANx8BXkzn/kTddDHf2vsDBH3hpwjFlHTwkGvkubU3I3+2TWdkY7YDQ8unLvb7XRjI7FhW
IBIlndXfoYoOn+46Zt/xJcxhaMD+Ghxxgi+V/d7ih4C+x1heICqh15+Ho6hGQJdphnvqI2NpZYPz
3QKQyWMlPH7H8rfDe1KUl7611Lrpm2HnyibYCMDVVBLZUFSVALVamPYOJeqQQ8DLJ4emzrLyRXtF
jdmejzpKX3sPBSEWJPJbPMYHSyYoAHmYGdeJj5022TilN3x3a9xWKlG88cKBUmxMmhvkwQtI8zrZ
CXUNGLbKzFsHRfIiCOxdK1UNX0oilqx141etOrkNtLSXgGON/9Zv4nNYY5p4r5xkQqbzRMz58zyP
8/MYL141ybamHBQBgmKYhxuzVw+Yiyf0HCiffil8CQlIKxvvpRiDhdROfQK63F9TC5NeVlE4g2un
XKPoWJzTKIcv2aDIM1DBGtBgyb+OAO6CSOnPnNzx9q0Kyr1fINPS9EX1WiCbs7IEzOFME5VeB1Q/
azjAO6t6ZZ6CYnMU3JClF1el9D4VXgl1blSZoOCxq4FemxUpd198PjhryYdqiQW1++LGwlk0lexA
TEfTyzBBKWU1gtWJZijaQ2RV48Xr8uyFyZXpVbpTZ+JBTX46IdOE7M35sa491ENhX3LeQzMmLeRe
tzI81RkAXnE6iu8eWCMOE/77ZwTRUXgCKvG3CDxR+ntnD/fKdeFKm9PxKyRS8BiAnMcFNVe6xwIC
89NpoCAlKHhD+wbTj3YNTT++xlegXxUdViZghCnCQvOxPjgTcc6ckjYKqe9C9EvzSGA0qWcjiKeb
z0eConzYdY39TCEkxcGIxBPFamGZnKXluFEpEG0m2MS1lD2biEfXNPh5zs+BIhiHnfwZ+9mfjBoA
0C9Z0RbfhsFboKhg/VADu5XAEr0BvNnB7IMMTzRh4TaUDkSnxgo+RXkG/awIJkCiLzj0ucBZAlAQ
kPIL4+Gx7qV7awrcb5RfVVvTdBT0jqwEYACrtNjN9IVzH2TFWz6KflGUFgQPw0QAPyDcd7NnIX30
915a51eFScgMGTmA6VDmSMPe35VTC9o02aFVLmZTPB2Q45s6zYjZ8FEGExAautlRTA9gnZJDTmt6
CFkJ0yKAg0zXY3Dqb8AEWbfmeRZNNweNP2ZdNPZB4dJ24CSP23+PvqpE9YC1wUWTvL3aEfGh0yf5
Rqi+vZapEFf9ZobMpqnw60HUL8Kt3Lc2fQaQp9v7HmggcTSvY2d4E01bo4KscNFMzVHVWJJ25AVr
onWuKJwLPdnF0Heo43ntgoRHS5nrnadBcVejXDG3emlT9iNG5umJ+LJ8GqaN2eP1mGxcX57j2ndh
Ote4dza4cltV8U33UgDvpkr824TlQFWA8VM2QbndVOOl2jQ4WcCJVN0g8WEtiKf2k6r6tFLWhR2v
QtCb5mbh/Ll6boBcsAEHO5quKm42jz+IREL4rGFe8VgvP5bGRVItkY/N94D3Q0ogl9e29vGEg2Nn
NtrOq+uWwXaAbwPyoZXzGrRZsfABPwOZQ/Gb06QAeWm8VVoM3lIymF4Vpk0U8yB6VcMXDcnsOWmr
emX+/bkaqmMLvsxvF1lQQXaKRmAmQww2OD3eroYr1cINQmcps4ys7JiAwDo1M7/+vWlGaRA5yD/G
i1p73S4LxxDC0rlAMa8JlsnUNH0tHfHE/WybTrNx8YDec7KG61AZgq1kQ3w2JXiSxwnwNG7yfchy
SBYQUiDlIWKIGxehD9lLN9+PdCxWGXNjCjf6rHzye4H7d5L3y2qoxVbTAbkZu5AnF0WGuYhF/9Xn
yaLClf5hpySd5VHX3mH+5a8c4A13EXSXZhHQCzvhx9EOIiLFsgSi/gsIWJsBsk2bfAhDJ571mMIs
MFm25hDCSCCaiyeitC1+h6BtAQq+h+rYWHswJ5Ip+GAgz6Ke1YKhuyw66SP1qTEVZ67VHZHumWbl
CafgzZ5TpJ+vbWQfdd4Nb3Veu2tPQ3EoUcnwFlbiL7A3w1PlQoQrg2sEoH4SPKUi7o/RtAfkSbvq
HJQhzQAywF05Wcy2mPKiM+6Bt4ICfulDvEoUS9wV4Apat7h/mF1hDf4mQHa6mgZMl9kMOXwTRQVE
b0LKiwvUN1KRPqBLa6uBnQCySi++9LMVbW2objWsO7lI/WEKYpPvHApztE0/8jIo5r7g+Tlm8CGx
eNevgsqxnr2wfDER07lwcb9QgKYBo5b8HvcT3Qe+KB95UixFE1pfkLuz5kSU4VPVdcOutqtxElk7
dxZWQxmBTZuVEvdmNmQEDTvCYsG0QPIsFnlA8NjyC/cGQFm/R7ZGzPr0GkMc+KPlgB2nvPo+UpSa
Ob7tyXTOW7JE+AfXkgDvKHydVmcNF4uAr5/WKFc0oT4WknuHJkZhN4wGlDQVvLhqTD5ekUSFAA9y
nrVk/Slw8o+gDpzXdBB8naGWvDRR/Ui/C+6/KyrpsmO6i+FvU9P5n+3Y7emyBxUjXvqWonPTdtvi
imyeexpopbaYd8CHdXqNMhDhHPyremeasXC3Qd5HNwkOzQXY/ZPt1ez1j4PiJJmQA+y3g4QIopuA
5MvnQWkr/TmQc5u2hlDzIoQL894uQLgvFYEbWOLtTVdSIF/wGDXtGHJ+mz4Fwre07RUsh1BphxjV
1WzqNEIJKZHJHvmT5pqlY3UakQ0wg6JQWJRFeljC9iRZN3bRAftwNPPHEbjY1QBp0nVru/pdA2w+
TStNt+/14b9Eg40WrkUd2MBIpcMG3yB7ghpUA5JiS5cMhQTgC0c5HiAYNjejg+/GzowewE3M1h6W
b/BKi+S7W0M6nmXNfQRe/thmTgJx8aF+9xJazTWeXmAc9NEz6kLrDLmP99rB/wdsleeyT8NNbEEh
wcwbncjuVtDsICsz2eyBgJtRPEb2ptlm7trXcX7z4YN4DUS/ecxBNeavg8/PDeaGSEPm1YGN0C8o
WnvLko6+NwFKK5LyaGNPTdVmkEbvUOK3s3yXDwNbFHGCsNH74iH2AmRL+JREINiYwz2XDaiMeOkB
U7HpmorCBBMZC3zXOEMTbINqi59zkhlCE4Qh58Ye+5/hxEUiu2si78/wUCIhbMMtD0Mm3M3JSWfd
c06BmYafYHyjqAkfVZaeuK0E0lYM5I6mt8Erlmly63vkj/ooP4VmtJtG7VC3m2FcmoW/k3UoKrm4
65iFf1Tk/pmJYmVSBCair/U5c8LxybSGbhQL4TUOHkQhlgLNSLBer8gCnFhwIsPp4ZRbVbMPI/ei
hIUS5aMvKWHtRoqD6fM6OpyVx0AzDtcgQdNrrGWNCg4MaVhPRzHPvXRFEthRE8zMpsRkB9cnQqDP
0xIYXWdVPwu0xbZmeASt69QiefoYHYG2CCoovHQz4cBE0J2eIL9tvLE/euqLw1L1GCu9qn8EiF97
efBbAEt/uJEz7IIyG/ZTKQRyH+2wDwKnW6U0+Wpan/1/NN2qza256Uxy70Tg4Av5gz2rWuuEuxc7
N9OmRmEVRHddbf2ojqyZKAN8I6A3Lf5uN6PaFVg75ipiZ7MxB+NMIwRxZ1ke5xeUNdMlx/MfMzV4
UyNrOfmd1OU5CAECyW2u3jqaPZuVdD+8tiNNf2QNXpgMrToJ5DahHoAKDukTXIiYgi9qloKGO9b+
GwQoTfdAaw2iUQ+vG93V76Qqv8P+LDz3AbxkzNFu2rUAU9HwnJIumzFWFs+OV7JJnFEdAlr7+8DG
k3DM7fZeRF4N9IuvfhQChRzLvQHwdaFuPvaXLPFQNHFVBURtHDSYxg56raz42sfwXUKCWE7aLOmm
CvGg+poMiwKzdjgmc3Ko3RAJ6pTfHa0xtR/tUQFEmtODCCrY2JrdUTp8ncvwblr/GJ1OM7Ya+Gvk
UBaOGzw//l8sCYM510AS/f1vzGcez5qr+S8OVgTiPgltuPxMf9WatO818n9IADX0Gomwg4my/4y8
C+j/BauBdkqjC3G0B0Xi4kKKKEKWlcjgxNldlB7GTBcEjValdpwjrN4iZExwUAFF9pmDf/rW9AXT
gJ20eo4JKH+c1wx0aio9uZiLPU7l1X0DAxIfhKnpNGZTx/IvSwdyi6plCndUAqEZG5nuTTOk7ikk
VuJjSgRVOaaip0dMMMDihFF+eTQxq2EnmTKyrMvcn+N2y05uj98kDmFRGbYQ9J7hz9TthtqFaDyP
jpkzREez52Vj2Ux/tW43FmzpgswMvdJfMY/2vw2bGCDh4qNTsufQb5tNC8ejFSegFZpLXtlpPjx2
TbuuKFDkv4bNBf95/ZuQFKeC8kS+zmwLyIOgnCTdu7beg0sL/IHZ/bOdwf2Tz01vUsEiwvJ26WgD
spBEYikGZM47mLhxiPdCF0iNFWh80xrJdzss5KUDPKHbyaMyMe4UE8fq75hHTXEqO05xgwOmGCAd
9g6M3hNMx6sByjSQiRoTADySGhn8RyfDXRhis003N8+JMtdbqd3wybTAFwvXLEvABJ0eIgzWFTBJ
tPefF0Kpen8uu8iamwvIDDyuogYzmRVE4ItpTcVhpuIP82wqqiuVfMMYyJMqAPPYaj1osA54hsPw
wX3Mt1QK9B4qw3xnJlaWb62seHBvUDpJLqGjb2aqVwNeaDc+eP4wUl+ZpQVAAiy12LsExAnJKnSn
JBu/VGotReu+i5q66yDls9Ye9JNJszpAhc+8ABMwk951XXzRnoeq/EpRBbu6iobWDEKICZ2ZTHIi
y2gPCYXNY82b/WyawaiG5lXeU/Cppf4oITD/V3TLRcT+UtT66sHp8NXDsn2hLFGdUujLY95ixVtd
YQpOeT/C/oj5L1zIpU7TYltCZViEuKFDYAhpBdgq0UOGRcQhL6PJY5sKEP2LR8mVM01XQYxkn6mw
lg3kyzsikUObirdpHfKToMPe1G5NRbZsvgE2VN7M+ABBLkxs9KM8WyTSxloMGgBmUCB3rwqsa0we
jGFNFsPd4WujfR/ULZixJrkKnywstx6ZshhKcxEf/4eIZIqQAcAc5hyqSq0nX0Dm59er/M8R8Qik
pt3nd6Ac6j3AFe5cA4L8ZnkigVjIJBlWTyV1B3XALg3eKMo8G9TjoA8n++ANUvB/5UWQnwVyGhcm
nbuJGuO2XcUeZHJMM8NFVCMNcIMxZfM0THO6qMfJYhBWFoA5xBA5QbNWB2KP/NVp8n5bSay5wdID
/wZJjrldB3Mr8OOLT6z+FvWet4j6rltFeuxvmMgmT0nTnk3LRHjC/RAWuMHcQ3UCLu3+WtPEn5sI
NUb1DYuf6VQmOkxcMk8khM5Ms64AXQAIJp49Xm16Dca8YwC1J3iz4yjowBegBsAUyTRVzoZzQfNH
y7wG1AmwAswLpAqmd2Bpbm/N5/k8ZYwlUdzaKw9r8DfIZ1WA15TV66iQlhrdtsPbhiSfN7rJGVUS
tkpB5DnqlIebDMn5HWRIoXpuURBgVNo+QcLPX7pdSy6QtYIydE2LZyiuQzhJsPzdyf3vLrf0d8Ug
SJLCtmpWWMdkoG0ya+xoYXlx8GPUICpD/PtrlKc1NJI0NNCxBt8OmuodJr3Qd5hy6qSwwQLX9bPA
vHHnNUh3m5y6hlcYDN3qZ5c1eodPAEmeafHzKx5+cs/VAMA0ceLx5sdwRAyhzzeThDY1asM1pLz7
AKJrGOWiYQAZFYA1Zt54q5uOHPG/u7EikDVERNy3IKuCg4nF4i3DDRDaaxYYIreukQyI7372iAWq
PZz1WKhuY9Q6byEKJNBmT98FY8ObZi8RlumvEGhX0Lmxczgqomwl8awGNBh1lp9RwPKK14wH7WEM
wa0x3ci7w9wY4CgYo6bWVJJxZgHpvkEIpn3LKKQG4sAfr9LN+JI1OT2ijp9uKeSwtn6AumclaL5K
USq/JiWhc4Ao2StoqX+NhFQfsDlZAhqJYoPNAbQAI/cHL6HREzEFpRVcM26zgfdA/J7Hbbad/nPL
JqP+Oy/Do9sosOTHejy0SdpBOgj9BabBM2Ul7amAn8oZDP94pqYBW2JdbPukg1Ehlc8h5KldFAve
qzQoV1lfFhATQxgNkJANys0I+eAN7bwR2HkkqMdpD2yg6I2n4TiLKst6NXvp1Pf/MM68WhfYqFBo
XqPWFzWb/88v2fFmZ5Ow35qSKwf+dJfzpgKEsKb5HBsbuZ++gT6QPwI0BuGwAQD4s6nIOm5V7GqK
Gc0jGvNtJKniulmbYbP5dYSocm+tnARaAxQlXWpDhM3MF8zaMqmGE+B67Gi6+JD7G+dXhOnLBXlE
mPg/zmEiip8Rn+eAsOcXkbQ7U9E0lU7PgnUZ8dsWzqQojpq+NlP7vGydo+lKwriDiSTEon5VRhun
tNYDcYt5XFMFBkL0+ll1tlJIp3IoMTql25zcaWOq0VN/BN08rFEwK5mZ0cZvH30mzO98uoWAzjNg
i9bR40m+HHPM1ISDfLbp+9y4rQctCr/CbBexn5vPWKkBrI8ruvns+gzLY7gBjCnNUIUiVr7RlS6f
TALX7HGXZbu2F8c/+vspzAyCw3A08Q3gMkFt8f1n6K8AE/7Z/5+nNkc7iawOUeDMy7bBl4Jy0vdw
6NNtV1fIwU1Nh7g/m22nH00z6SpHkh5JweDiZPmHQNUAivD0ajYxq7xVVzfW/LMvhcX8TLQ52Xz2
TYcnVQi0siyzqwuBuEN3HEdy/KzadwTDPW2wEv7Z/1lu/9X/Weo380PT3zX2sVOc7boUxQ1cVE/+
tPGyOnxiCoL54Uih0/mzy/RnGjpOtvZRyp0GSJW7DjiBFQyoXf3N9DmZA1eNKFhB4knfUfmusai+
x8gu34GI/4albXY0Q41OqgUdOFubJkREy03uj+HcNAEUdY+Nbl9NKx2G4Gh3+klAlYpGWfItFHB+
jMvMO3QQlDnlyvJmvKLxt6r1LsLq4ufBi/gmBZF6ZdsRf5uOZE5WLP2879fxhPqGaai10dz9YBMi
vGv95mT2oJlnbbLc+UinKMxpgII0fb9izeGdVWiAx3q+xjzZXzWiA26oQFWoseEGA2kroCJcp1Mw
21XByYzQCIWkSL2bRu7nCLOk/0WHo7thQ4kqhW+LEpnroIHSVVXM6EgylAdoBjvtHJozKurLJwvo
Ygu3m6MOG3C5FONr6sFoG5Z+zmPj+glUTFwLKbL/6G8FsbYJ4IUsbThdDR2Th6SqFLRdW5CGoVu0
05aSB89ieoFMcQg3FjCzyi75URI/+hrFwcc/dwD0jb/2zPptyKtRwwDkuL+U1o/U1Ca4388IaaIn
Gun0WZct/BVRwoCrrdgyAiHYHG8K9q9NscdKex9VnvgRRcNj51fPP3f+JSasFzbIcAHMI++to8Sd
C39ZChWeTSvhSE5gIQYzmMwX95TndF0TVkBOGs3YcbsnKP8jNUX7HYuVP4+tPl9plBcOsDYOtw0v
uk3t1+xJMgtWJX4/3PHMtWdOZ7Vf3QR1V0qhP8a7S6qG9q/MsV87JGLfYF3cYgIStdewYfkqJ9nC
JpYFeAbQLzmpf2jeorYueQfQ69icKy/wD9A0CaD5h4EoCTbaEc6LSsN64zZYQQaFJ96Bqp6ZgKxX
fOGPXravYkivx0QmqzKBkl9qW+Rs9qKO/GOv5DU9xynMnP8tLp6OTafR/x4X9dWJQbVw2zL4BDsC
uYCh7sKrpRSZNVT4H42HB1KmfjjcAh+j0vymk5ytaimcHaqo2ZMcoYYai7J/S+3iZGIxZdmrlgzv
o4KWT5xWwRMp7XyZ1z4o1Y2+C1RdceVDfhjVA32HbTrYh12UrM1oWFrRlti+BtULo31XuU81H885
w38bHqHJDDqk/FoRTx+oA/JYG1Sroenlqx5ksQkVsVaj2wOxQ75lrS2/SsfVS3yYZKfLQN5DWl6t
IGu+Erdv4NoZ+lCOJPREahDogmkgCoYfGfLFVxoIsh9I3y0eJ8ILeZHqzkACfkt7OAPFyM5fS4Cs
4SZa/r1XdlZ5jbKALMzeH6P/u3HpdGbUynDmLnOXpYVCaejH+jYU5VfttHDHnlqAXARry4Xmkmki
DaNvXjFveJjcHgHaSxe2XWI2MsWnTZofrTp/Ma0i85Duz6F1CCkFKF3nX4IAaniuG+a4d+nhy89u
IuAYxJiTr3MdfHab6P/otr2hXIILVMGFx+3PI8giB7uUR4tlw5nrCp/CC+SZkBxJaUDEw1k6iQFb
bsoW5oiCZz9aDWtWVDlR12yovXIguA6WoOiPjz6zKws+1VntFVzC7J1pDT3HEVVagE2bBquKRyXK
1FW5t0kXgV01tVuGCcxj97ehJO7ZAhlokGE5+Tn+ebzZg9Rxt6JV+z0vnO6YmKorChHjjJRFvuqm
cq0ZKbowhcnU1P4c/u0Ys2s2n8OFDwDmwtP6WeWJ9txFn0GKRiuSnt3IBb92+i08wC1QZLbp0x8D
uBtDxVo0fw/YNf/7iCDBE1Zm8FW34xEJhzCmAEyAZwmSpVZsMSr8VVRKhvQmOOQ5hkruBUB01ZOy
Srawy2aTJiDZJxmldznAYTxKxC2aWoWU/T1bj0NJ76ajz7xLHeP+arqQtMjmpSRQI5iiuRX7UESC
ALsZje2MbgcnL+a560ZH5vGvkWLk2vbfdemUF1ln9Cp0WiAV11Yg4mHMbFDoBRct68S+mkLSsFFH
SCifzKDpsq2iXdSN6FfmJA6rY6QQkwO0z+JCVa/5pPygKRbufTeWrwoWJJuax/7CjErkJ6Ew26qt
GSUQuM1Y4516JxlfGF0x2eXbv79G2YYd5AnxCG7SOgMbGugmpBXEWSW9OAc8+tKLIt0lfQjZ5c84
mD6hbQJ5E76Dj5JCUQ3HmsOSook2yl22LEOZr8nASUzH5MUJm12kO/k1UFa0IOHYHXrkIy6AtiHF
NQ14FoAYeALaZy0JtGalBoFxGkDKFqoLtMfTG6W91imTFekgPMffMk+hFISE1YrjdrHRYEE8Eo4E
qmdtmnpfFRClPP6WVWMBYVnOd0iTpVeX4OOmjUy++TSKZ5UddFh5hwMYxAUQdIULLQvhsfqbzEe5
TlJrGVQJvZsN7dgCOSnnUppsIPgzM5QdoC0/RbRBUkPNU3prM+oC8bkmUMFemNEmUHyfg5eGYhmC
h4hUFx/OgU6O6njv9wSi/iM7WQWEb6KOZyu/q1EaMJ0lCFZO5rV702qykJ1yAL+PUPSCFTnwhij1
qHbNQ9BIPkN4WzQoHtJk0UEBZNYmmfhee+3Nz7QN+LLTrJESdTYtfCtvnxFgkt4wef1HRC4BdHSb
AhkbsQHvB2WhTlQauucFpNlGibymkkW5KiAFPRtoSTd+U6HmYZBSMXDyG02g1SJDAnjQZxs3BXnJ
etFcnLpJFgR5i8yCjZvJGfnw4IgTRV9zrGg2RWXjt5hyTwWUZJPep6+8IZg2T/GmP4QMqun/jC90
8zURJcONQ3rVPeNFM8smXCR0hdjaHqCILCf0JOT9HKgwA2VjeU35SjkuY6JiXMt+9hwxG0KT6HZk
NBzx9G8AxYAEmI0p7cxDOnkJHRwJizxRQFUY5b2IsatZY5vBrI8m/7zfB80SPQMmcRkmIEdAtEWP
1SHPqXv1Hf1qEvxONvqwcHDrRz9Sm7/1a13Jtd/Sr8JtqqeB2hNJ3Uu/NCPW2hOUaIjYV8UVfWZq
EKsIq/E9KRoPl1tJ554T+ncWxKvHPBmSOlsSJMmym6bHdBw0+POueGpduiT4aa+6lgsJwuCVToxf
CKw8Wg8iIVpREfNrGgPoCgpmtMVvAKD+SKrvXcchgFiFP5KyeHdQNH0dY6iaa9l4R9yAhh0VQbJm
XiyumVh5lhUeW1Y2N9yonriwq/cituQqIKO3Ns2K4kEnregFs+AA4vmEzLsJ3QDkOZv1hSX2gLCs
kkC7l5GVHwYDlYbIwaHylB/zOnMvVq4e/VlnQ7Vt6g+Ibn8u/gXEtFGu8HdDb1NAC/FVOslqaMvk
gwBICslpIi7AKPobPKgSKHYO8gosLfQfRPOuvRxy4zV+7TFs3sVIhmWpWLx3vLw6sxoCowpifmuS
Q+Dg8aD1c1Zh3UsgzGAeyebJ6kxcTld4Z/Dw6hXIiGxB+iAv564C6pjR/jJwP11C7Ef0lzyv2nPh
RC920FeYUVrNta7+F1tntty2smzbL0JEoUe9AmAvqrdk6wVhWTb6vivg6+8Ave9ZO1bsF4dISjJF
ElWVmXOOWcpr3FmX263bP4LB0W4T6YW3m+vSpOe/JgAcKk2gkPCbeh29s+jm6H0c825tsuVuMVCb
yUE33q10etT10fnavpVs6r+l1hKjTthrg/27idb4yguR3o31K05GBo6WjK+3u//5p3M1Go63idDo
YoW2HZKMKmQb+1uZVMXtDIkTeFW61UVmMY3PdsPJfauobrVVbTcfOvnw11vhJPXCpxvbXwT9S2pL
M/eVV2CK52Db3aGvazjAb1+6eUoWZZxTnaaAgTmOlPUgd5VhJqe1d9T7EiV/70/U+p/7rahX74L7
tQEFrViq4uyYI+M7e/6B+oySdbs1ofU/QxGg0ry9Rf/3qLU9GmVSO90evX1zqXnHFrbVyb4J3BD0
IcradG2a6uh7aeu3alO0/XP/7WbEB+es/V0nkrle/XSCaS1ypDGR17GB6wQKOmhNGWJPY2jMRfXe
LNlnWVnmn/Zu7Rv1h4PLV1703tvtZ6kXRQ1yXEdz4Kegxj9Rqu/cTfFvdv2lWmbxMVMHUK6QQZL0
FmWfbuQXJY3pbrFIc6sis7mz64z5CRESI62nn8p2TikauRgh9Yp+sy2/vFiUPjs9NrDZEaHRmjxH
ILdHN63sU1cUM32lUZAJNMgX6LzwoBtMVqje2nsm2G8TAtgnNx3qh6GdgbBsKwLH8RqSyWid7cUw
3nv5ebt7dAb7KEWHHqvA5GmYvZ1f0V4a7aeFqyj4O3vUARfvRKrrAd7JQhzAaiY7nQruP48bG9VG
zgiqWZSBucZjSSqQPr2m7ir3BnLU8HYTNmlMrjR/3c3+yqFbPGfshrcHb/9Eon1gBpPg/a+nV6BT
cWCbEbUOGVIwElfjpC0WmulBb/LQK5YO3N0WLxWBee+lc3fbGIeqWB5yxUDh/7bJdHTUQ4b36O/O
aotJ3b7j7814e7Tg0duW+j9+R9FWGLqmqtnf2nKeGpUPCXI+3Pp1Ay4S5koOGU/7gSBG3LgewP25
fdY3AfO6/ZNuoubbzdLKR+gt9XNbGP99/9/vmPJPC9PH4Z+L3+ltTiTSSr0gRyoe3haI21Lxz/cM
BMeC+VoqD55skoe3R+BqJEH0V2PE1E7skqrKT7kevd6eEecp5OBxoWWnlPv+eYK3R/8+Vc37nsVD
H0z6GjHr2rplt45YpxUITYULT3Tro7WpLR+4hJMHh2HiP521qqC8v/3s3FiXv2tfQXDpqenLSl3H
ETVNb3TobxOdk9Bca+NFl7SxUku7FxXmOlek8cPtK7l95Yp+YF/7//f9r+8r4j4m5Vf8/Nf33n6T
3H7+X7/z9tv/9Zs2eTtUIXqiXV+cq6q2v9UAy25TfmdpoexSNp+pcv7rftvJ812vJcl+tKE5uZtN
6WY+Mpzc7fzb7YrAxeV0u5e+0mNtWS9xbNNYvdEDOEozYGqOWtMlmP6Rxq0rGp1JqH9/x+3B2w/9
8x16+VG6Y4mgLNV6WNzbdRKn2+v699W9XThiIFfGRk35n5e8c6eaXgCgo01/ZliZusQrbQWlKE3/
Ck3w4aul/8NqRlTvxgka9OReKet+2bTsHIzUSWc0Rr4CSvcWL2PQYA8/324asjh7jebBh5ZQyNWW
bq2nUBsW1w28dAWr5lrx9fbP7YHbV4mYWaZaEx0CldWtTorwhO+Tjhj6233D9sDtK8uEWagb2bXP
eMapEN4OtebgW2bNQL3x1A7/U30lGGE8E3O1HOpkzJ5SdI9kNnjzj1LFj8iOrD+EMgcCddEvmeCu
jlcQ59pgXgo102+htXycGfgGaZ/TTtnuc6pP/scMQAo3uEgU8glgfq3h8f2dG13XZkEEvj24/bM4
YJay2jQvbWegJ8vSa+d49mmyaLrZTZG82GTh4gWw3zMcNHdlq5KXf75jMh2Ek2OMGrgp17+PZsi3
ptrYQTJsAWvL5ke7gaBUuW1XVYsGkB797X5lZMrvVCbuNTWK59TKnzuEwz8Kytm/P95sN4cx+feP
3+7/58cjWIX//LgQQLCK7X+3swouVq6te2LDvGvX2/Trk+HFHAz3WjY96s/t/ttXt/vsckMwFPV8
uD0wyITDm154H91k5Af46tpF47gN/YsgrtQZSAZxuXm7759//td9jWzpad4qUZtk73mWjb/2nnHE
eXwAazhdsMw2EaDzbLpEMy6Ab84gj8vSXrvRJAw77j9mhww9mCLTfUuNe3bztiWrPh6/1Un3q680
+2v71iZWQL2i5E4BY+8YNUv7kkkjhug1T+F/3WmpCRza7fG+a/lWKRdir8aUhrBeQ61yMh+D73Bv
WWnzHhf3bmpUb5WtZ49Cy95v9644R0/WQIbQ7WdKsgp2S4KUzEzMBPg+KeetN6RMWtb1DB51+W5n
r5xo6/eJWMk7UQEFu93NxQm2xCxOcVS8MPNDgj5TlhJOk17goZgP+E+Y5C9d+SshIAu3UP5hoA7f
KWNZTlU3p5cSvSEH3VkNzMH4Uh/y30ZlQrzYbpF7MsFLdov+rt5u3+683SyW4ZHtPpw948A+mSKL
ISi9T7SDNTqlP1lU2IiPj6b9lK7dmx3x3OKm+sYWNlw9TX+3OapeLHLfRqvyDhIjoD7iuWyT+S2x
JyOwdNLpAXl6R0Ound/ZRgt2fAgHHCi7YiXAvqb8hBFAYEFK/Ef6lOs1haedslZ0HDV6+wntykNq
YIRcORC73ur5FIDtzh7KwwI+6TJUIOTrPL4vCsLHhGLCm8vjWJtI5GxJ+tg0vuI5R8MDuBnMtvww
IM0IHTEKuoiOODusJIQ78venL2UExsBJul2U2Q1J26QMLZUsT1FiVKEnpF9Z46tMiV6BNhl1qtlN
SDMgu2KwRqgn9aOM5xdVR3fFlOPbqzVOXwp8NfalOARfY/qe5lxal78SVo1xNjom7YUJi8BFsyvm
5E4meZBrjgLh2eUHBkTHeFLTe5xbflV2390oZ6iegUFNUuHTFT83Ri4e89aovjmT+R1JRR0wOzvZ
Ufbb0yokX8ZrZKP39xbRhGVOjMsUYeBBJeML7WcxiD6g1igOaw5wNC73JUe9J4WohLmBr2xETEVr
ape4z0K0RySiJmBN+sF96ulmWAbh9eXQv9Zc56EazOZhqaqnqbIfhWUcIisiei3XMKgSDtjLJljq
cuHMmJesfwPUzhwlDrTZsDHrTU3IXNAoTxx4CUPM0x+meMIlfGolr5kwOD87BS5lAJG+uerlm9HH
gYOFEGZI3PsyTmvqyugkqfu6ZYsgFwWcH/O39CJFOdiNfrsJp9YpIuvErp6jzroz59cNdwxp9UGP
AQOW7uui3Id8pihzGSO3qiVYDTIedeZJazVIRc1LlUzouOL6Qy+1V6FbAREdSTynJ2W5VOk0SnrP
MQNVsWkOffKR6SI9pR78G11WxzlRLWkNjrGRcf3RtI+Zs+zBvYClSFxYK07WP7gOUpbVBC6rGdFe
jgLeY8F/VIlxB2+ZKD38hkkxHXE63ydc3Lyoj4O1oBlIjzECc39asybIdJBmrjFdGRu8MIr/ttBo
9hNPfpmWh7OsqwANDH8GPgIQH8mWMZV31rMlPyCNqPcG/TbEYWa6o+GhgjpWX+Dmhh36ThBZkcNE
52w0U7k3LFrUbg++2BTYqMv1nUZYuY9o5sSD3gLpuS5ENYSTU5p0C7nDGcWTiO2r20dfmozDVpAn
oQuGB1mc/xamwEVe2eFEDzwziQEbnPzRrb0tKhI/njn6kwmGV6RktxF5++Ut+Vet2jdHt17bOUYr
hmDTtyNewN6kwUJNBWh45jktVjAk7XuxHMcIWP8oh3MjmEnYd95gwdGpxVHm85WzGpNIIFavM94Y
OmcXz4RlGdUQD1PcAl5slDs9kT7jenK53J55uVTXvDb/zEtyiMTP0TGfHQN+tleN0h+m8bdbLs+x
5X1Nhr1fE1P5TWPA+8yMT3JTflcDysBZRR2aef4AOYG/wmaJ3sAN7ba/YFDDsbqgfWK4/WSM+BKd
lTZYszahYyiu5xLvVLcsDBlwcNtxe66Qjney4VKoBp3Ipv3SdpfZzjZHCFSudXnFP/kDxPDgd3Hz
SHwHxueoPrmu9ZN9A/gkVa7bLT6n+JFAQxv/2XQc0u57vJiuD/jpBfXqM0GWqn7SBvI0SlNdV8eu
6KZNd6UW/Yjq5sWoZ9evq+7T6aqVIMj0Zzns6tWowX4OFa0T8dsav5uEJrTjSXq01z3avFYBrMWh
oY+HMNZxiLZ8lm0PmnIz9C+kqCdY0hCg9mPBH4jTEqyGe+oa+7dTbEmlBCgS/LVALvESSgES4egP
PJcKnl1XGNlOJ8UDCazy8f7OYUK6mps4Xze6ePTDWRdBghxkNzd3zhJPYKCTNZB6k0TbD32aAC2U
x5xL+46Ph0hF4yPDnUWhB2hnpE+a5IcZY6AWDm5mx+vDKh12np5nIJ3qPojQ2hkIjsi4gXRdq3p9
xGT0ZnEYlObo+k5fArcZ1C5Z8k9Hk13YQlXwiejq2CgOduKNwNPFg7sSdvsrFe5PGoa/Rsr+HaXt
bNpjWJUA06I8yfdMYKegcvpHV58TZnnI+Zr1ggiJ+jX1VMj2UQdKvSXdIs8ujfPAo98aQWU6dEne
09G2xgBfcCEgtpfUCVoUlYGx5riYx8e51UtSMOP3id/1hP3kQQMrEU4jb4BZTRdN9HbISj/4dqnv
FvpZu3g0UoJeOxYWl6xPCwvhOena5zTWokMT2+popdoTlj2aghiuKYA2H48Kqe31h0wvOdnN+9Xs
JS4P076SQnmZMzj3CouTtubPObKF6Lc2cwms0borW4tsP9d6IhyvjQsZ4H4l7G4Z7+lNaH7v2K8r
yeJEdyO1YO0UgPOCpQM7la4GZxb8t8MiiLFLMdMX+xowb9UhH1fmGO1pg905NR8/x5q+2Vn/PWnP
XTOYO4NabDJtcO4dZSB/ox2o9cOxzLBSI9sNAzCXcNAAacI9UO6BLGnq4Q6rZtAaxVedpvFe4TQM
F166ZeYsAALuB3blNyy68ZF9F0IVur45+84nP0XhionYSsMqQvNaCPICtJX/GEXEfZ78XCOiCuNV
SDruFQ2zOGbtZ55NSNw6zmSO6mkezn36x+koVrwtDWjLscGr7xuRS+qSEvedxI3IMNTaU4lkvmST
bVN9vtaT2/oA6J+MmvOUmL/lZouguC+eBRrPtcr1ay2Xp7ky3UMktbt4aO3HvjtmiwUGElGoNVRv
NJS3ojDnQDGhC+wwuJoGpHXXbgMrVxIApimPuZFfhfaWOuldy0vox/FQnQH7W6Boxes0aXLfi+QN
4b95NJvDKOLu0DrJZ4vo16/LIT9YMB+8/AEDUHQo2n4PYuvgQQwIS23kt9TFSR0LhAzbp4wDOecz
C9buMN1HmJ0Bj7YfjMz+OFVx1Nv6jIbXL1aRhu5o/Krq5qg7hAB6SHLcCX2QZbJS6d3eTaNHJ6t/
F8VTw5F4n2fA8A17udd6t93RnHtqDWxDkxGD+U/SiGbZZjilrgiVFHsUC/iLQeKFHolGHAnhQddr
v1uqeNlHRRVqdnQ1C6vEn8w8383Vi4leP1yX6GJ52m/LrpPAGBgGlHS6nPGly+VZK8w/VeWl5/Kj
17JveRKLkBIEWYihHiNreJx6NYWayk+mgeDIna+L1ziceZfHJcmd0IraNRg6jHE6J1COSJF8KSYT
3dVsdoFCxsyKihqEDc/jImaKJ/1IQHLsm3c8hEBBzA0VM3v7ShxTvQMkSqqlkFTmsOj3c8G63qrh
ZWi9PLBn7dtcI1mtV5JdOSMgHZ51BBPGpy1tta9ancRbcEPrsssJN4AMz5+0tuOx0exfMgYSlAyK
iUIiHvs8IbtqdZvHNRFVaNf5IVt0636e20PW2PnOmgFNz3ZNmHJcToE3kNoN4fNHIbvdLCzre2vJ
U7uM7n6FkRiWUf2V5N5PbRg/9LT4TIrkW8dx4WHjrZpJgZItm+48HUpE7XqwGKEqg+bxp8X4Ni6s
RFjR7s2mjfw4x8jo0iY/FE5p+MU8V3APnOwRviBoB+ZR5vggLQdfVNqQgMD4OymMPByc4cFbMc0D
JaAVCvjCIgeNiVZoj1m+0wpd36vZeivt+xIMVqZ+2Hn0lHnCCCuc+RWtip0ZvReQb8Fdu+SRxdF+
Nfgc1jrnvVJFXE3I+DDOtgaXkUlQpEBcAEoSCpVRteHIjJaTZvHTMe3MFwhwAXIPJRFCsB6KFYWM
u4K/qOg0YV2NQ7gMQ1DT3Nkuu+aUQ5n2ZyMkc1c/R3119YpqM2IPDe4LdEutx4osl6zyh3j+Hk+2
RBOlIZiRH3rEFBeLEzwtl3Zs0pyWgp6O14VN7qBfRVmjUAdeZJ9d4op46tbA5bnFiyVZv7cbw/bd
TD8sEUf+2F6ay3AG2WAf57i+m+Puk7PIQOikWvZgDpmVF3I8m5kOrlLFoV1AvRlNhhCDcz8bm3ip
I1g44UwW5QYbUsu5Qk6QaJ2XNjf2SVriVIWqtAfyth6H0iU7zM1fXFLd8AsuTAUMDY9zT9ul1+qd
vphiZ/br0Ws69s+1PdtTLfANV4FyJ3mdjPYVkzMSUPFpGw6XUs3oR8Kphev1EQHHpeAro1AYMXLB
ElVK2ve/pjl6SGVffc9NcYw2/kXmkMm66RYNDSNzP3fHsihhSGbvPUQhnwKB/FoLjnuR9iEayr2U
GB1cyoaJRmsQpT/nu7mSRL8hrT9Y7RRgqXQCroiZY53wdc3EARpjX/Lyb7Xd6ocSzZEf0xvdaeVu
WcmUrMmxuW/K7KVShFbhAiCg0KFDSQjj3JtZUEssZ4tx6QnDPCkvzf2V8/c4TXxKTT0OhhyPjZbo
EOfcnytkiYNmNd5LwwyESc+9mGINmswkYYk6Dh6xB31tPwx93K/O8pu5K/YC2J6HtKIY7aWREHfx
u42iXxqOqdfIit+Glr/GU/UxNdV3p45qDON0Sjwv2sK1+4iitoTWUykEUYMbqFJrjuA9XiNhNvCV
SJKuSQiEXPQyQ+EvMG0aUXFk/ya619vRlGdssrCewn7fuXn/aIx9vSdu7A96YcyNbvWGotI+GFn6
lMpy3Q1Z+lCZ5syES1VBmheHbDDEvnFZw12qbTkxWWTk1DRUdq4ojCDnHZpNqzq0VvqIEGC6M4ac
BATSynTEgGGhiWMzZy79Xoa3XHLk1KHJsChgshE1BJFiFyNbWCltOlxGfjIASScJbV3LqoJs4MUX
yWD5jLIJYKFREZia0+xqQ38tZEyQpSXuLV2nZLCsY6P6NWA9UWEpFxYSYySwJHloAXf7ukjgBOrm
z6LssrsoyXgPHcafcz9SxWSctr3aOhvG/K1hKLe9D5QFEMC5tqL7tWCBXDnCk2rpvrL1Pdt67O3c
aOM7fa+A+wIR6IwzGkjhK/yv4Zi+FYP9y0L1FniiIDfTFtGhHlJS2vg0xtWDrVuPZZmrsNMrwcDB
+mK9JqFy3QSzVXbRR0vDv6nvo8b6rhudODrT8tMqeabzajn7snRYZ8i0dLp13We184Gzft/lfXkp
Yw5APYkBKRb8xfA4oMfjPUlSz/qTUA6HQMoAoyzZ3pD7NpMnfRtOhu915susbUtC3Jf+qKzBd0yy
FNwBeFDqcXYvwA9mNmkGMSFIIXJQ0qzbclsYr4VHlBqnCsbmYic15z6q2YHtSE5Bu0FJkunOHlu1
dwqDKw6AcjZ+GqlbHZIc3i4ga5ByGHoqIlTrglmEFj/U+iQJZinv046MgNUiYSCZ2f+xIzwyOZHH
qmt+Tan05xRKdQVs5KxFhkMQJnWNvsYBu07hZyUJ7XacPOZu+zl7BZbs3onPkeqOefKttSczSGV+
WT2BKmNwz0ZKArYTVchdpw3rDKqOLpGbi/4gKmYE9mBObAvIp62cjok8R4l6VmOChWjyYGEadeYv
0pUnlD6nasVBjXTkLmrtZ5acYm0xda28KGopz6U5L0dj5P52yp5zbS4ufat+gj5Mz9Xc6ygmSDpX
ccVSKVGYq85vG1a5lf0g6JRgItL3zl6y+uGrTQ+qL/nOhVal7uQ+FYAbaogCoubY2EX1QuhKoNVu
zKctDTNZ1aE+IDI1mFx7OFgPhLS7iCWj97GnM9BI+mg9hYffACEhXx6NbmwjY1wofpOsfFC7cjwP
tG/CvEqz3VCTBhIlHVKCta1D+qtvriD8FYFSf0zK8SvXFp9DCI5XNWsHlzJ7Z6as/u6ajH4fsVmv
aaoHGl4FXSX6CXt9syOTKcCqsLMt7pEp6w4LKUangiZGFhtkyYIz5WMPqMCxd5S+4hLo6+wGhJNt
ozEnOQrcdtLk2jIpqsERuWcQ/8txUQLlE/j1WKSk4nKlz8NBo/ololZCF8/sF3ObiJLktZBVbdPc
dZrHdEWfLlyZ7p0lS8N8To7IvrZ+byEv3fjlrUt7xkdwrUwbdKL5ZlT9T9fK93XBkceK15aTCj3S
tsXdWLOTJC58AWFAw7biNogmRsBF6vWBiIgd1TIZyHYcaWPS606T5IdyzfnseetxbWlFlUgc+mwm
HYyVDxF24e3b1FLkF2zpXhl6evZDfQdeazLBZhZ3XZ+ZBE/BK1c6Z3tRqNBbWJsz+RJnUXbxYFwS
sJ6HeNbphnGxIIt2DimZrF6TZjiC+byUUu1Lq3ttGjP1GVW84cpqgQcJGv3dNcdYF3aeX6kSKRWg
q6Cz2MqKtAbe/ukOavW7tFWYLDEMOsuXmCdee3P6M5Nw3ibRha23D1dvIDItpikA085vyJAip17+
qMgIItAmrcMuar7FngRb4yI4qkeOYImNbM0Yz6LTlgDT0z0G7ndG2QwNZjdE0ecEBRa+CTgQmb82
23NR/vCQWsvpxS7F7za3clpUpB1MqTo2RSdpeua7WNMC16l/GM6Ej8bJApaCdD8PNQHHWY24zMEq
PrhUCKjMNDCWBYWvwyx1M93/yuqCpya3sVBvPCQYgmXhfihLfGjWSlrEsj6Sw/KeKoeDfGv/cLLu
m8fnGmhi7vcKJiqGWhhS6Z8qwxCKnhoQr4k60pjJr2N0g0LUe4Cdr+8zXEu0Js611xFnP6x12Drt
ubBYldJ8vHRZwlCu5pWkHvNzWXIpzzv6xndw8K4GxVXJBHGe7+uu30eSZrXTd9+cuN4i9lijSBFk
jUPOHw4mZcQqjeuKyghtJQsnonKtGX8S4eeGXUVAzDonZ6GNL31vxcE6E0hT1/EzJuyv6WzWsQxg
osF4MQOzhpkqSzg/ked7CRWiopcUsYvwhmKeMJpTN8xnrWRBd6wkI/Cn/lOZzb425+xAgsFDZDHM
wjdyil3j5NRonBA+kllEVFLhar+N6ewlBzR170InyTqbnwW5P2waY3Ww4vtlaKp9PYDRjFJxaGxi
0jIUoGVcmeio7QORyQPHBF4Ax9Q/qYZ1spsNXJbmc1NUH+najwDho08aT8bOafOjHBNqgtnZMmMH
nHpaFZqiucbIDled9bntdh1vO3EakcWFx35v1iiMtYFGut5/r6wOoY6YwhVtgqm6L72NW8ra7oKG
efUjjiITkt2AGPs1MCOiHSeHD5ZnXlXtXpFVNkcq0b3gDQ4qZLn0iLRXQoyYGkXL3STJ/ZHtPsnX
H4YpdcRJH0wSAre/RxGIVj7TXiHLbv2CNrCxPAeo9mhc29V97HnHeJS/K7wTwbj1OYVictLrlE4S
paXMmkcxXq1VJ7O7bX835Bd2aGAGJEfF+CPydPdEKnhAtEbFhe6llB/xH4Tik7+qOyPv60NrdvPO
mADpqbo7KO8Vvo5Ho9T5XhoIogQUA8p1ALrqqxF0kau1ORklg+CZKyJyyuTSm85rE7HkVevvPqe8
Ruux0s31HqO4PDeD1J+NiRRqXosgG3MznJ2ggSLpGz27/bSMTDkNypJx3RGVjZZenIct9xBpg9Zw
6oY59YvIMWILhMeLaO2tZVNE5nyQarX9QcUxYlSj22O/c+ctRrGsaxIXWzhzChRLx/+tRcV8MYaW
sBayEWgVsC/a2p+ivNpdWR9mg+ZXyiF0dUZiqTzcMKQXkfRiNvQYZySx2QpBCrNOy7gvdDLiIeN5
+M3Y8cX1RgmDPr5HUcply3JKN7AOppasXivn6OC52qeeUBHC4CU2sXQCRcsrr44VDbhdDg3Vw1KJ
XheqAVPU0J5cGi4kbzkmfZAqfbFpMlA+Lf4wu3koOiDdBRPmLUiqxvPLlKlpaDxp2c8yITLUWFRH
mIbLJZ5YAb3TJUR5fHJXrEcA9WDFll9dbW1PwoUNu9LDFKiQfb0mk6aBKruV6Ho0HcESEW02l68M
eHAMpr/GfWVBymNPqOeLUNvHloNZWnohq/IIhbl67uL+q1BEWTVF48ezok+bOVf2tyR00bMSdZAH
pD/fGYRY7/K0oa9UP1jTpokf2B2LWQQ9bQTRdQJggZ2QEi/PfT6cBzj7ZdN24O3Xs+WB4t72pIBq
5lupr1exAE2oM7vYTaZ3N3ruLvKKE86zwAHGculHQrcMSGS+0yIKdO30m22kS6Dr1bi38+SF4IEL
9drK+8NL2aXLT0oojPEO0fFU137WT0/VyhZf2eKp0bi0IzXsp7kMI/jaEbO0zK0INGPRLSOeXDVu
8Q1455yGTi1tOUX8EG9cOSWPCSdDMkwxMEpVfBbR/FsvOW91hvVaA7vKoACH2bw8sunxnmdZuvcc
QwT6pAWRo10nt34bthAUmJCABgAQsH79WfT43rCDvKeRg3EoGCL1kM71a4PSSSY7eyJlrOj19UL8
0LWQT7Elf3ep2tSe+YeTy2umjIA0WOyAZDPZqUvSivYT+Ch5ajlDvL7nVGihidSVA5yV8Ya1xs9t
PQdpazys4E3KyCMs40Uk0eJTHbxtv8N2x2+TkLwB8cnrig9Esocq7j+hrNqsl16IpPUKRQmQlcjf
GGmfGa94RJ1GM81G75dcx31h9C9qSg91xOHeslaMLDObKeUdH8Ux0KLNzKKnH4icGOnzrivrlHWM
F8t0WQOn8yigaOf5JZir2Iq7AKkTV0tNJVo2dwuD8vO2CQySLBvzh5FWGBUs6NbmUuPQLk6lVt3z
boqA8FgdJR1jlXlKvnTTOggCPTyqdM/8MabtXZdn76vgkh/d9mG21ULs7/QFGpZRlo7H2Znrp6EZ
6sBLGi3s+XCKaHPOCsJ3kZV9jKt+xvEH8rV4B/XL0jdyGm0w8QidU6OwND9lKFSPpXVyquTeJAzu
LtLIlDOzOUKAFh0jm2eOLawKZWTXu2XM+sBzYtTHtIIk0z3Kp3trilWg7Ir+bHmBHCWHSsfLyfbg
VPpe75jHZzPSpalJk9A0TZZ0DjK7dcZdqSOdJd/mT/1WmeW30qAVlOaIyGLrmlKNiIgTpaezPyd2
cjdI6NrmpwIJGqSGBac65ZJeinbHHMGfIhcN2PheWmvO5aRbaIZ48isUqHSzcCDP/smZmYRQxv/7
XiaKLqTajzVRBhrTf+QUSMa5hNcTDELWjHFBnTDcdXN2v9qYPm6XZ6p/j1yBM4VhRFclp8RmTZ8i
/Q7DzRYK0IeWXO8yCFcBujt/ndbnonyNJmU9Q4kJMTh4AfB2zt968jzaHjR/KsSip5uTIX8e7PbU
djgq63K66ttY//aUndQ1/c6tTjolXddQfenkmgRjAsGJwDcKVz6I5dp9OEC71BaaMHjDzlUvY8O5
bgB9UVu2tssH81DJ4US795HZ/+8pcd6SeAHdVHzzRHOiFf7bFfXD3JpY0Nwczk/dmmGXW7veftFd
N79Ip3/o4nvqxW5nKBTIq3PVbIzBSBoHpoa0PiR9ie3ipT9ndTmpZ8xIgIjslrT5HFAh2agBJwTm
kHTtbteU5VfSNQfkq/mHW8/brlI95IMLLsAhTiY1y0DQEfcSGk2StdCZ5n2HPyR0oA4FUrD14MXg
dJvHJv3HTQ2JObjsrJxaGx2wOyZ8cmfnvo03DO0wPUTDzLujkjaIZfNO74huJDPiXppn8tXeNAgV
CzhlTkbWtaN8IvNCcWb2xNVRgszmNGnCNXkGHUz/Si7EVWeUMoyK7Ymyb6weGrQxxaaU6GOd1CUj
CSpipaRZ/VlgnhDBTKe+ZV9KTetnuZFI0Zhy9DC+FmjAsq7zwFrQ/mp2sV/cwfCNlf6N2bxq2nCt
YsIJkC09SZvGO1TQ3rcc922s0vu+MUKE28Z+IGYvbP04m5D104rhRAB5xqQ6LeLTAJFn9Ohvq/z/
8XRey6lrzRZ+IlUph1uMjXHONr5RITDKOevpz9da/z4Xq7yMQUhz9uw4enT2DiDmCpZZ2L+n8WEo
Snurjd37YKkwPYflJl/i5ySlspu4ZA6VtgWcwJSaIbZ1jkuxsxdaqnWj+tQ1MgyQlw1e9zTnYBgS
FwMcuc15VEN0p66DSJhvy9Ctrmw1i29y/6FecjmoDNyuvSUwTOsjHh7UOWZikeX1t2OVvMd9yARw
NEmp9ufBrF8G2r83DEXbCkXcyPwPpo6BVo+YUrmoOmdkYoBUpS4EM672oJj9i+oyNZDU+odD9w6X
+eiSox0zqrQ2pwQlpB2pqN5lNUZ0SHQgDJ1aY/qpLobGvV1Uz73pA6JRq7uagJPaY3st64rGgHB2
NG68vLxMHbCmoll+O927stLmg4j/Xsn9Y2lG13X04ukps0tHCLA7zaEVCD6sgs6eZCqePQY4QSR4
NdlZtg0770V8U2jf3U14DbeYMdnm7aQrxyWBM2fKfyaQj8NEoWpsKGP2EI81dc2duGTHa9V+09rm
ruzG6mbl254XgFXj1OMkkeivHAt32VfpjtVnpnnmb26YVrvQMbH500KqmWxbZhiPng4VtgYPz2D6
KfkaXOG8ZV+gmNa3pt0DW7WT47B0JUUL0sn53MDTqi4B0O9PtCIcQl1WUZw2TwtTvjZOaQVjy9RA
l6wtxNSBlfaXevSwEPrwDp3dfOsAkbyqes3caF4wTBWdS2nufrTR4yBcVW5+P041Sj4krdsn2as7
8ujw/QbtSGlv9JsXSUtGfXmbFNXOnf2vIo5+tTI9E0obM1A9mpVayuv6LiSj3sEqCklGdgVrnUmb
Lua0mkhsTJP3bWXM351g1r53kujTiZ893wSSZUbUcma62NKnzqz2Rglk1fM/E3ovNpoNWaQJz2sP
FzezB+FbitUrw4a3HCJmewsSw0e84o/Gg8UzI+EB0ug9bv0/1MSFCsRHPBnXJhn8uS5udeO6yIDZ
ac4tyZKpiuGfgUaycMr7ikwqXa0mQ2RL66pjXLkJQgLkaAbVYp58TItOBaj4VRU0pQjbzAYmDvXq
vs3rnV0Mjz50u1YM69esP9BC++yY3acHWIFRlswJ1zZty1wQUttLTYHO7CjbNCTT6tPkwtYf6SDp
KD0wgfHdZ2YFsEgAj5FUfmboJxgEENE+HGMy0rMNEgjmoPavovHDLwin4xRkTNF1nxEYNSi/qFkz
rWsjNsUd3EMR6w30hxgVj3L1mECebZBoDTvzziZz4THfaGPYIO1sv38hnU1dvHuy1e/QyygVkz+x
loVZjBkkbmG5BV6RIioVnC9UutHyVwxlr7YFpMxTb6El6HO/mvU4gGCP3kan3LaKQsagzwzCNdz6
atZhRygvUCjs/Sx+SyvUQxe7MB0QX87DuAUoyKQA2uO2tpvftSWNj+7d2NQJ9CImddOuotoKYqGZ
y/E6FIwgSeGdN+jXbVNa+5teQQVpCsS5PjxlqmIx3a+kCbpYXi3KaSCiUucWP23naPODSdCdLQ+e
Ycb71DP24dwSBHqRsaW2CnKo7vZtNrwXxEwUWkiEuORLgHZC/hYCDO28XW86X9ZC2MRAmA2IcHBu
nfJdR312N3ThwNQND+L5vpyu+7FHp9Ch0xmu/mzUFIddsgn50Fx36Wg+MBmp0AvYPBPE1mXcBIQZ
CxjpZlc19C5kg39fmUP7ZANg8/WEwW8R6NxW2Y5prsLUojwkaqMxAQPz4TeMSgvnBGGwE6YeW0O1
82kkcOCUUApYlmlMpfM5puMYeMVGTUgzL0zVZBzHiNMCqTh4n5JmN3c4ODm1eodnveL0f3WpS4E8
jZhkoBZ3bd9fx+MCBrAzso8+j5EZUnZJr3p03vhfwIhJY3ifscEAMm2EVtGvZ2At3YGmKTSx0uKx
0DBDjuFq1pbnpgRLBJ/fRh9RLOn4WjtgM/MweRlLCo4uVSnTxvVFgqOQYIHJVgIOJ+Pqdt27C2Dg
SuMo0LrLPNGuvjCblaNfKQy7Vsn+9aXCM3KlMXkEUWgwxi8tQAPGFzVDx9hpfIR1zXUic0cVhRC7
TGnWhN7c7KAuUY1d4njMj6GIC3o0ujYBhhbFNk6XdpsZ/mM1ED5i8prl7Nqq+9MZlPcdC15NyayN
DkCKyeYMhMZd5mnX9hwCJi3d7WITo1EqaSwDjhlm7dLjq9729DUyjzu5eLObb6qhustiCH7Hrr4x
K/jpcSz1K0WDTM4397Q80ME9EKp0ltG9wjf2zCC4D0iAAqZ82Td4oFdODZIrHxRyMC1aWy3mq3qM
BO5QvyqKed9JJYBqA2kCyIFo7ItuSAj/gd6BSaxiRgfjf0vb+9Bt44NRD88AoYhqSNgY5nQGF0QY
Zd8WjktNTj2XlHTlp2UbLwJ161vI8CdmltB0646U0e35WGZ2MCXLkXoBuQ/1Ru0onLvOW1nbQWHG
geIXAc3GhK/zizFlP0o1XFzLOwzxfK9im63ZCGacjayez3PzrYzOt93Y962Cruzms+5Xh7TTzp6b
Qs/UoXucQ2sqJ6cZfoeKIQlde8OJC6pouGTl8Fu33VU6xS+q7uy7EihIngVQ5gbyE+a7cwyv/Gx/
xbp2bMr5XDlF0NbNhxJdCLbsun+Nqvg8NlmQijeoghAbLwbDiiONn2b+kGFZQFqj5pZzYyQBLM2X
GbCvb1KVlHEGSeAu4dknYVeKJ99F4aZOUzKhXXa1lMqTFfsn+bCzMAHZo2snhYJ/hFcaCxBFwzHh
pODIjWe9zgNG1gEuMz5ojJWy+hnw4UYd1c92mY5z112Mvn1cZgeYbf4nvy+++hOD2p3NQC6RKOm3
WT77mX6enP6YNNWfmVJDU+AlNsYzlOFHmAAeM3HdijyQ12KoRPukeIo07wR9RlDPo5BXBWEqwbX7
UizptwZEu5iOeFPnntSaG+tUOXW6P52T/Fx6elFH70YtlL1cQivCG9Ww77TKDJy5P3ZwrhS1e5fk
y/rexPZOeuQA3SzxdtJbvdW+nfkZLvuDvMUwlmNLjRDv5K20uJN4OjK6LrBtkIvWQSu9U9x1v/K8
HNorBkU+F10I821+/2/5WPDJWM7MXb00DLxx06NWUbOr9LMHTXbfL9Ayj5fYoajGPFwOxDFmQym1
XWbFhirBxLYu5z6JzjC/hiStaMYNq2cmsgYUR4Dr2wMj1JjdypfQ7Xof5d5ONk9koc/a78U4/Lef
suHL4nyVlI1pk9tkyfTaZtShEQYRCtkB+aja5YBNxv1S9s8WU/DWz7NEStMf06S5q1tshLBRsACy
CESdgbUcksh81/ivlyUBGZrgYcrMk6xh7yOBjpzufN/k1WFJzaBIOczhmH/W2gXK3xMwqwMgSzBi
4c5r51slKQ/tqAVN231O1g+wsHfHp3G62xj0Xunas+ztErKw3EDL1BwvkG+gD5cy/zxdVIV8J3be
bLb4f91AyzjDEEcqF5mJ+2qQrGVuFEFcnTE+TT4q/0Y/CnwZm8W9av5JfqbG+FaM4M+TlKGn3KU8
XtjCsxYxw06NzmM0n3FLN7TmfPoKU2RDY10ZuTkyko8WBFtLyrwg8Fue7p2AdwUQI11M3TwsynRu
zPe5rD/jaMOqMAWuU79jfbpAyR/oOt+vpAHA6908AZ9cojst9reMMWG0ZxZMQ3YPWcDWUJBlmJsH
zYYVTQtCzod8PbNXgvBjNI1fKwadutSPfvTvUJGAutcd76vRKVmFXXgux+5XnqxVNKlc7pTu34ro
bX/JFe1qhoZviLitnFnoaWU99lAir6vNbIqLLBQjZMop/ZVNXA8KB8br83XJmtY7mWzyWBb0/bAj
vXWY9QT/J4G43KVrhDPOoMiNaeavgHDPaROeZYMdhLlkfgzt4c/V2NMiBjN9qT5E43hplzxIWhpW
/L68aUoqWfOMcigDd1ZOffZsxsWHmIBKMTAh8aG+Ec1tmONFJyexybOMmWPgrj2+isYkHAHMjZP/
DfZmnuF8QY+29CtRa9yKCjNapjfn7dFb9qLg5A6TpHpKQpLDLKqoJHn0bkqDodgz2+Oosrn2yLkN
M3zt+N3MoAXpTLRTyPlG1KvlrPbj2cmuc7v+SueZmJfn0TQrUDL7mjE+9003XehvDUgdYySLBBV2
O/v5t8qi0+xEzD93JNSie7OJziZGlJRTYIKhkqYRyUChERuzP8rqa0r9W5RnNY2ZxmIdRECa2T8N
d7oG6pjfYkRnUruTT6DkwBpL+tfql7NoSFEP8jNRk0D+P10XxqutjR+rdRHlNrTuYbU3qvZSZ/5X
hf4Ro0B+NNa6XzqUjiJf8j3UW2602Nv5IT3xAxx0w3RcPyorI7fm0yEEYPQVXRyUahaAKXlrnU/o
n08gCg9MMXwqe0J4PQzgSUURN3ciYkmhnod8uhT5fjHVozf59CZwulN45frCuol3VpL+e6lJFFyy
4q+tBi5F/UjeJ6fZF101G81LAlou0uLVRtga5Sz3V3RZ8mU59Y/IaMX2ydLOtfpFEOU9QpB4jnRo
b6Hi3zDt7zY0oYhjCcS6OSyk6FF5RAeu5+I4ktCoXdAfSWcc1idnAhl9GRgVhMRnJO38HjJwNUfS
FraOPvAzYcvnoK0qSM6YrBWp3mcHyELtj0d5eAgbL2VIJizOn8plOqcxT5bVE35Ev9F15WWx/dP6
ohxaqJfAd1y5PvBjpEdeEpEjgHhStYRbABq1Ls2qwrPiR4tu6rG/GLA8yPoN9XeVaO86sZJW+K8M
jD9TgmeYsH+qxpqS5mae5mMs9yBHQb4jJYkyJNq2rrobudn/vlf3/1QXueGjqqru5DK+p2mbJFEf
owXdzO64dQaZbXJPB82LzXeuClouvj6U3rx2PQE9q+BFmJfWWS5G92kI9wR2WlYrHdgCMh6qflS8
7I3mlE3ThF+iI9RYrJnzEtHqJ06ESGudhmfX+VTV5u2/0ypXySZ4JI2elmnIjEBXyF7I29Whvy3m
ZFd62tkxkfHuIHpVB3uUmfV1pNmPXD2wCgSkjwLo9L7SUjuL4hLvEKCURuCbDQ43Yl5Ho3ZPOuNL
i/aitXzG6rTtt6i9rElOivv/jpaoKjmcRpbeWdS+RSP7+r+d6GLi6gSEXn9xq4LjB1faqDinHDKh
vE8ggon3ojvk7PT6/BSDDxCxqX28Ni39s8l3hmzSfy9R9Gxq40nWcX1qTf/yq9c+S+gOsh9E/DOu
VIzpt6+8KqEZ4OOuhpzMLb3dMPso+kHLlrOIdari3uXKbVvqN6nKAFPnnszlKRf9HE3TW9FOX8Mf
Y26g0gFpOoApiD+oHW1ktSazOChDdW/6TCbGRVpobmmS8MFaqj8ygD9GuhenVQ4dw9+IHGy0T26t
+5tRzutm3CmnOata/GnXI5liQJgL3wyiJkh0jPpkEVF691fybVq0UHjVzq2inknoF1n+3uBFhFjq
snHgQzd2Q4LqX0DIoTrtbmdq61PM58VzweE0j45UerXoLte9wyRDW00g6INVBLbfbBdzfkyd9leM
F53Ngd9TEc2Yg9XZAXNdjznGVjvOiXfT0TAhUqMn9UFCBbB+TEfz7hpik/U7ey3+KuwPZlMdRW7+
Pael3OWQHskLsBWcx+FnUrrPkVqcroLzkkBBVkthkRI8SZqfaS1KXmShjEr8ziF70kELi/JXChkK
Ou7FiVXh/xRVP6LjDCt+nlUboI556mhWSYJBXY4wKZ715afXQTBDB7I6g32McZ0TRuAq+xFHXUcA
VhPzP/Mi0twa/qErdmIpjQraXlxZrtjoEqBgBMQY9Ey3MczujX6Bk/iB4rP52vfYVj+ryhH1MPft
m6bFq6ogwrpMqJJGr07wTaCsxLYuQ3qeNnmLhW0YP6gqFK94WaxB0qBG5NzYlAdnZmOLcjSwz2E6
7yIQnX7oHBxyfRsa7u8bkBlxaFwngG+Tpoe3rd60hHmSzWZg5tlhv/WUqBJIO0jGe8irilo5lQSQ
VPnPYNqPbmL9etW1gePHNIx9AgpRFKFnWgzddv78sPxTcuXkGZ9xW2y1Eg4sfz7WnYFLGeOCoXqr
7lGBY9MrtKPb0ov5rwBOTpdwuVm4VS2rg3gCSKQd5Y7GjCS8cAYikT2jUplHQQlpoJuevy3QLwCy
+Ou96lchb8R7GPhxB04P8AGqhJkNgcJ6jOWNuDvypXK/co90JmyN3IbfB4xKsoM4Llg/L2s7h/7f
QC00tL7DMf0o3Wv5VGangcEjkD1b14pOlt3gV/vMs58716HUG6+vR0TT49hTSGPSEueyJVJ3s39/
y54NJTzSnHBebvOxPK5LgrGXbYc5HbodGApDJE8pH2h9DXwmfcudu6yO/DT6ASgRKWTmDsrT0v4T
iOVZ5SnErhp+/yxOXh75ZDoxVqOePTMNYeMY9BmxvHZaQMc/XeRNbUNKeHDexWQ2NQZtag4ZQRBS
JLK5enH59ADJPShu1IVoYYMQqqNA5/fJ2yrtvscwBTmDYdEcGJL0z3y001mNkFBruAcBeCP/n4G3
9lV0Kwd8NqebeIZspeOyq3p0CUdy5wa45F5+l9M+Emm67nguKH8Zqn+T9sxPIMBFQANxdhgg8F3l
O3HBxB7kpfvW1YGT0htqTrT087TyGIXln3ogk/7s3HhPkwKtQW1wB/1FnaH7SPSfrLtvPNaMjY2q
W8ccvuUcyJmQn5re/sodIPQ5R2JcvmRXRP7WLVia8Ri6CiGhszPhiZgrWLxlb0SSRG7AF/4YzP7F
7hu+KLJlhMGR6jl9P2KNxJ7ZXh7M4NHkUbDg4g8AKt/7S0sjABEL2kN+Go1xnTH8TPx0iaLUirie
xEOmULez7KBN/rn5qe/vqf5dd6Brw96497B0ozsejTYiqh0pP2AmjPSvqq4ZOn+vOspW/CGRl1X+
WZslTvc0su1E6mSdnIoUFv/kPVAGPVKmuILWNaZjAe+iTgKKzM9KBglsLdyq2aNYT3EKxa8vs4lB
IkC41f4osbdYWEmcDFegqI+iH+fW34Hp3olqFYd7SPbM3DyI1i2V+pT6WkDf2rU6qAw2wnG27buc
/nfGduBu/MuDyAXbFqpWEEdwFG1aVaUp/59jldjL00gLljjBCqMgLKS9rDLY9hgOx0lYAyH9WM39
Z9V3d2o77KKeeB0bKspAFJubmi8yscYcki+n+HH6OiiJ3yi/oFPanxBcNJY5VAq010xcPDOMPIaR
bzl2GGXmGQQ1+TSFubozo23adHzIC6bc+yCZMosot2K6B1kP5qIKJH/4las4EwNNAApPGFLN9Q4u
qiQ2209ND0QXAok+KloKKLR7Eu1jq853kj7LbdHZdPDJLpo6K+GH76PnvYmyF0VktdPTHAPYQJkp
Kp0cln8nyg2igT8wSG+wxZN/R12O4UXMY+v5X97wNUToKeS5B3gyqNpPWH72QAjDJH3JWpQHnxBH
3szzzaJ57+IUr2ppwewpAGG1wnmTYNPzbRaTPCmMtrhV72uYLsG7AouGR4lZ3DQcjqDjNdoCUE4S
7kN8eh4YJ+bPzLUHEYdXKJ7iGs4UyXgDDR29TlogWzunbaCp1GGAppbAZEbrzyiMaxqp94o7fZGj
6xtSfG79m6r2tbMYe9En/+kViPJfFQ12XU6c6Jtas1lP7V6lhU2kXZ9DYJ8sP6eTgeR3nl7/iisu
P7m0fANYmJuhsbcLOHrJS3UqczRzLHhOVtTFmHLZxDOYsE0KmjSIM2InkE3dNmmugc1x8P5WZQHU
5yFuI+nXXCPtVbMoxhGOjMMyxb91vRHxEkM9Om6A00e5vnwUCwOF7GHQhzPNMkHB0FvLPMjuV6n7
QHMiRcf5DKMmTYPLPbnnvxYLzdiSX9toT9nWcu3qzrKjXa+43Y2L/awIHdGI8raY5E8575ZGOy6Z
+q1OOzG0CyOkVqWnqc0upy9dVIVEYRLNioErYwdykxL0RbOTUEzsjJwwmEbfx4zZ1f9TQXIgk0o5
+/21WCXZ0HUthmRhLE/2qM/2SVw32R/PQp+Wv5KJBaNymjOEpD1rLeClLDrr4uSGfr0HYbnLB8nU
9pckJGsevSiCSRD/VRzqMdd3iu7uJO1NxemUTUUAJvakhTZ9KfkjVbidvsz7DlvrIeiKM527ZNf7
JpUw4yK/phhV36leZ7J4DuINzPYdzou1dkAZ+FwDXitC9UW+QpLyksBP1Yd+rr/ET6aXOVgs9wT4
k3Coe5Q7Ex+ZBuEACr5oKA4l6XuSny8A0QIPE2RjgiD126a1wnxwQlCj/bXYHrUG613N9N2mGN7+
Vr5xKYeLVBvyyJN8vsQLkGj+qchNj5zQe/JipKexu1cH5WTGh+6vcb03uU/J9hla+6WBDuRCsTNd
enyjiGZX+j81DCRU7D+LcjuiGyRj6BjJt24+xxEPxK9DNK+1EsXPD6axH289RT/Je+XCHg6qTT5U
0ohdTVOuf5uZzo08mRQlSkIauQfLi/d+zMRCXl8cjC9yTKXp1bOxe/PFpaQiTzJHNpMpcFkRvIwB
Epqc3+h7sqL7vMpu9HI4RwsrzxrZavdkuTPodKq0+o/dkztgUDDbXrLtktl0/Oqnch9yZL7SZtiV
u3tj9q5bH/e6UE6y4OY4PRSKt01RnvIRdWJeF1AAsf6wgNALpVyJxISYErknFVcU7hk6nP2P9feu
Ovjz20zKAy7E9xJEcIvsTwspS7z6HIkaAAPAJPUqr8tHEkkneADeabGCtnDaAI3D/NM0C574KOUn
mvY1zz3LxphpHXije0qq4xRNn7KSquM8QKq2lQWXR0g996Oe/tL83zubxTi3KgCTBHwvTj+IwAc9
r65ln0Z2Xp5UrqwW+dMILLNvifpUYMtpQEGY2J19VUyyMqr9XJTTVeGSjHFJU+YeqW0E4X+L29GW
aNM94lqsGreimu0eeuJbkSzZQbCbmMLu3lS9g1SzmgnYRhFAHBYsLXmHngTOoG6boXqA8uKoV1lA
Sh43cK8ZxkHCSGDIRyzM+xjnZJBRA+KCrsGmlqrHGRQ6/cH0gJ19LQIkkfxJjkvyhzQjr+kKwBdb
eK9oxYqJ0SWI/M8ntaWnb6D83fin/3xVCNr2NBvt5KtFOk1XDQx4jBJ6UhZU58wR75Ho0F++nPZz
SIgnlgEG21E7l8UNLYe/kjKX192RduICT5PqmmR+4mk8gjPelO3AFM9MUhbUOjh2RXUX074x9Ncd
zkA5jEd5O3nRg3nbOiqcZvVB1EgcJ08QLVAOp27Qc3LQjNG9bsYXOoWx8sNvMk57Q1GuRRUOOG1A
r+IjaVuNp5l4SqneLHb0UoHE+c9b931C67x+aMG20RUoSX4K4JeEweybHrNEMuR1PcfLA/D0HxG4
DAe7oaDeDNqd6BJ5TRlUtJG7bRwiTjyMsYKvShtv5TyJBoZ596x6+hUjl55TzuKc48aWdNtH865C
oEVKRbAdf3iYI2WredrXlOIhz2fRd1XnHGLSERU+nfNjUpaSV62Y5YTvvCxfh0/RGqI2c+4GEnSF
L1zVkd++0fu0EXGX3x3eMoXzdzq8iIQubXkcb+WblQ7BFyEWvaJqxW+WAosebo05YxZ1tip6yaNI
pZUeLBq03HdlNALT146t3/42dJKM5fAmK2LOxpsHG78cNWyxqr5ZxfQl3yJXSlg/Uf5ulT/5NDHQ
tvu/v8gdyTs0gybI+V737R85+GOa3OhGfi/PsL41Sh6NGSZIpEJM4WzrZ8ilLFX9lYVa8zWD/jMC
DEY3WLb/iUWoe+x6A7AnSpPdqjPCB01tvyTv1GChRE67FtyjdZ7d8CwmmKm856McODkOoaGfw6va
WOjyTW9BeZyk0gGzQx/+JteF5v9KDXutegC6fPO9BGRWYM/Wl4idnbsbJYteI/6vlqBDFRxcEvry
N3mtjQj9L2t1pKFHVhk+5ZgWlhnElftT93f/1ZTdarnMVRTMefGaTBAJ1QetqL7k3RKRrjqiU6/N
WjkwPPZska/yXHXnhsyJ5vDK8g1+dGo+W5jGi7p+j2zom/Q08ElAUrwG3LkAZcJgjdG2tKLH3pze
BgDUVRVtStWAfVJ98ONX06OGjvcyWdo5CpXXzAp6HF0xAkWIJNVKwvRLuq2LN472RSAGovxTDIvn
fmX4U4xcOFJri+WKZ62BbK2f9/K+FPd79OFpoFOEhv8HqmHbXtLNeCzy91nT70G9g8EnbpOLygUc
L/0ZyptaUkfkv2u8LcLPN68mD74Unx6MCCPcqGSG7822DEBSXVe+dx/ipHtT9LUU7p/KKI3RxrUk
0ZzW1bdm384UVGoPopK6PtDB8MpwIXTdcoyIUhnNd2wm+7rvkzv5CLBZ0oTOISlC8m/dM5oJN8M5
TCoJzf6mhZPAIEaGiZaoO/1wmTgjN95KgC8v5mZF2QM2G7R8ZTcnOpGIwYiizPlTNkfuwU/L27ll
EK28KSX87ab2zbaYeMrzypsIzg7OxGxvI33XqCrK8siaRTQBOChq+J2/I7KPRCHNwhhAz73rSvfZ
TmoAKVzTMtsPoB502pGNadicJU7eWk3O2sxI8ukiTz9N8asT0/jEHcqdWgsL1tN0nUTg69G70Gad
1KHdWznTYIfiz+6qU4lb7OrhQ6gClue5xRYL0zYMh91ereAZy9Sj5JEzi+oXpceBriM1hI+IhIto
+H+H0P1Boa/aWQ5sT4IGEAB939ARMPQIxU8+98GkqUr+L7ZIzrbj0sCvMjyNZpHYX8ElY+o85zlV
hQrfjm8K3fFDSvR+R+5hiG8xBndSMwpBX+EF5YGcVL15hBsH9rtf13ioBP5FUUCOrxQcxGyMFkuo
zMwTcqCVWD3z5Tku6XUNu18xa4ZHjcFjhE7UPK4ppjXdSoGrBlfHnI83CalU1lXKnBUly+YoUakE
D20xPypas5X4TFK7UgylVP9o0yjtZlc148kUEhjdWAaV1wFTSKBV624luSL9122mvEqtJqcZq/X1
938pYum+aJ3fCjZTCnlSN5TEjW3rL0lI9pJcsJQQJDEiP2tQi6FGqEmJQf4mNyvhi8R+mn89ROOv
FOt04A1S5LXNLwDgn2v1UnZX/0nj9k+8E+Eydw2YGpKDoFAM6Cfc0rhak0YkVaSWI5XpQpshPGnv
lorvkp76xl2rRmsdGOL7pLTIB5OEIdUi9WGUDjWNsPpMw12x3n1V4MjgCsk7RLikqixkm/hDkMRt
V4gMJFrMWapot5C0jZrlgaTrOp3WsXy6nawBQLf7IleQgoysRQpHpa2RFmYL6iz/k+1Z1HbfpP1O
0uPr2krBxxsAdA/lxxrjsW+mv3x24688p5QSNTAapRBMRfSmZPhMhve3JvzsOr8aZ+NFYsg1aFwm
92VKL2uSoa/7d0k0JNAxOZX3LBeXK0rwP2Xhjd10+y6mEkoCX8pHUaK+p3kJP0h3a1bRjaStZMdk
xTzhLGQUDTu7r23AhyZyyprVs/KqA7WV7UzycUcdda9TNZVK69jmgdKSrRL+hZjZYhBa98pjmivf
y0Bmz2if1i0HxP7aJzSS/ue3CrAL9bDzZ2UvxnLhiNpZ8u2Mb3K45SUa+4NMdQ4S5YqbI6c3VJjZ
ghssBavUReij5ZeRyHCcn8UqujlppOW7V9XPiMI99H1QU6rH9fitiiJS7xbP/hLXgA5xCoJoq0xy
3d+6Er/F9D6Li9lPy8vU0ozZK9fwRN6vVR7xDn0oXdPqN5ankLpg7UgxhmZy+yBfb2j/LLg59ndg
fWD36C6AOW9Vt7kN/Y4W2+4iBf5oApUbH6XSIlqjtLsfaKPFbuuWtnVm/0GyhCJ5crIkvVgpM5QQ
HUQ7+DSkIPPw6KvDp8A4fI/BO8277E4Tg/jivMinKO0SlZWv8n+zjnd5Md3K31bsGFiCyIHPmXsR
2JJ8G/MPgAXTXuaf1h2TgzvVL2E0fTdZtDMLd1/C5KYJDcKnXFSSlGXivHozBCMoGbk1eV0OTjMc
wb2+G7vJnk9SjZfDJX8QLI5kNZZL76UbplC/yRkrNWr03AtjIU7yvXWvX0eVRysLAGMByMl15Q0S
swioKpNpV0P2T20C+B3U8FvuPJ69pw5GrYXcuyy+7JEG+utavlsuYpUZPRw+bwJ5I0ZOksNjVTLc
uqEV0KPQXbNtRSApKAcJWcsdUMdkC0NUiNMkA9kiu5XfP1VVtnWNBGyJfs4ozfnotSx9iPzsUBB6
0UJ2S80C/l8diGFypm/u7IE+BuGdU+WbqAWkvXWOlGUbWw5thi7y1J4kcxUZNCptzHza4w0ApgVG
I8F47r6aNW0i5A8lzb4+QKO313WvMmUZXxmBgryIMolj7PIoum165p0eY7CGIQd6EtWJKu3Gfz9h
vn6lPfVf8d0Z3mVL5O8iFvIzhQV0ccqnyJYtIOk9t1QRHVKFg0zHkdFpd4KnEbEStJ+obyHYbGvl
Wf7fa8Bb8JroD/oxn5uuvqWpYsUIiroR3S8qxFuMhw5Qj1jcBu48xa3ezMI5SVVUXpOaiVRHbcV4
1jhgSzHAzFyvhf2qMB5hTL8Rmys6YI2GG7U8aCAD+azISxLbf3023CzutBfglYiBa6U0F/e3IrdL
Zr1CdgbFBk+MUtcAIA6sUNWFe7hUbpKBRRWj5y27LM/3UVoefPPEZn+KHSjFzsghol0p2sJ0ul0K
8yopvJ0YNgnB5QvlsMgZaGmM61k2ut9khaXiIT/lLZ7vXTdUQuR4C2BPEABUSQQscCNZYKm2xCOJ
usK+kiFvJYkIkV4pmGmSqIyXn8Y0HuPxld5uCupYBf4kJSDJZZq9/dSEMFeIk4zLKoWLQcNHMv6G
3n6LFfskNymqgHEHyIl1tSjDo50zhXBSXmUl5Sl92/2zLfWguusGytvLxKduYsGK87+Pq+abAeuz
2CC7GgF3PhbDCLNT8VdH4Zuduc9zXcE0KUWucXUaHJhVlpGhYtRN5GiK2QmtDhQdjkh1ASEG/c9b
AlRBFlXuU8R9FHF0d5Zif8rGDfNz5ikfVppu6XFi6Er1jd4VnUvMQlP59EpNbUPCci3FrUpOTKXb
clznq4G4B7hcsAI3SHZCD7FrHOtOTLfkbF0B5JT9BGT2H3gDbs9tHc0PAhKj3+Mo8KRoSo9tQw8q
mDBko+8ZiFIZV4pNGQWPQ4CnJqPqu+JdtJPuiKthPUv+QWJMMXwZ3ahel7z3Zh6IxZl051Nv1vyP
ZFLE+QXGvkmT6WNN1vCRUStETcMvxU6XxDum96Q9MjEc4oWzGmpf/1OQsgpa1FyuoD07iU8mqysa
khoXc8X9O7/Wzx0MKcDw54MJdo79tmkfM3T4SKjPiZSubh758yiGsICqgZSoRGJR1zSw+htZ0VUv
SamjDbuNP0drbUqQTf/H1Xktua0sWfSLEAFvXkmAvsn27gWhI7XgCq7g8fWzimfuzMTEjaMrtdgt
GqAqK3Pvte8qqCLmSJKsz6qXrmqawKc29tZkN8XVWU0TMI/9njJK7aasXjLrr1rV1H3U+dNH5z6r
N/b+4alLcrVSJWJRQ7O1xsU/VPfiTD3z/2xuxHO82T2BI4gJdO2k7kJVpdwXOAZ66qGNFRyZfjLQ
OzqO96pE3vftjxVIaYP1cW/0+q9UcOdo/V8jSJ+XgHBWPjZ10lDSd7PDkyrrSDW/1OdirikDlX/L
nTRwj7Vj79SPVP+VnYV8luYIwAouTvWudr794Jt1eL/7PHy2JRY7zhDqU1Iv8359sVbhFIXL9JNY
3S4vpvu3qm+fuGH11ntaMJWoa0/dIKXylBol0Ros+NxSWv4SNN7rvWDM2o36iapHmOX+EUDWfWSj
7sj7VNwhbgFgLsRhPhr1OYEe+EeNTNuufvQcgS8wOE6uRpXPHIQaKmCnVI/RxuL3elCjmt61v0Y6
9gaB8TndKk6pVA7KMaP/lbJlTpE6/2Q+2qlhfpp4o01L7oYEUSny0HmsrhrUuUzt/TAkeSunPzFb
KPnCnK1qQgZV1ksNHs3+M7K9uiw9E4uZylPBTndrZ29bdU9a3X0Ubf5H+vHX/We5XPFYR2BzrthL
KKPYh/26uVYOsT3V8uKA0dTH5p9gWNH0cdbSzai2nDMmyl+r0v/G6UdDDhKDzJ46Ub2whCRlrdd2
WaRml2qGrl7+fTAZDJ/dFKk1Wv1RVRWv46jf5SdrOrJGrhs+6F+S/rtarcUq3oUJ9O/f3b7Frgth
4qxkMfcZmZ3QaeudF/UDVTmgJHiMal5iTnHqtlMLkLod1bYLdJ0eU/mqBqDqcTUIudJGS0ErU20k
SkFu9XWkZf5JnRnU96kTI6rXQ9G0JAnzyaulL5umr4D8AR9FJcdQNfkLwMIR/Albov5RN6OqrXyx
a4X87c45NnhYZ3wOasUY8AioC1Rp+friYJvE6DUwvv57MVH1hNLAOhBd87J7+I/MSL2aMrWe+tS9
jyyzCvaStxLZM9+XWUfK7TDm13nJf/6zpeeJ/zXzdcM2CMqSz9ZUEnbN+Sxd/6pSQz1LT7wkQ/Oi
dhcaSweacHt1e6iHETv3g/CePUc9UK0dviBiIDAR5tMFULVEJx5atjolwlLrTbP4YTex/g8NnmnG
thm539QtZiZC0PcopFmmeayfpPflS/1L6omYk3Mo0AbYbgBw4uXfRZWiK6m/SsaiU90+zMh0++mj
Npa/tMa/eL85gX+rU6Eq+4IM0suQ3/qAFqj6nOK0u3UWlFC1Dpu4LrjK9RjlvRygYPNKOGPMxch5
414UyWw8QjjcqQmjWinUh0Um2Tv4YfVkMJ/d6yDbN/44IIeG5LlCjKEEG7Lur7YkzC5gL4xVXJ47
P6rLUf13lzqpi1xdwJ4GkyXRwr4li4sKRD3gLvmtBqVKgkJPQ06pfbFRfdR4xUaTpigX13/aDjJe
ieXII/WRq7p19Ibj0M+7+1T6W0vKTzXvVruR0jwml9oyP+9PyxbLr77Jzy62c+EMCG55h4Cf/tkY
cMWYFaqNXs1pK9UBp7cslqKJGm6WDYMWaJQw7i/5wEMNe+U0aBXo3Nezlmje0Yy1R6DHZtgnMXDM
WoPSOLb2tjHbHyd1qkfXgIGf68eyqeMrsVF4ADQSK7zKjwYPjhS4RliuSG/s+peOrOfJk2JX5VJG
nk8Ssh3IPBwKvdxnk02yhLnsuwlNW1JN+VGLpQaUetjMa5U8gZPnSpseU9RmdGd80ME720qaU400
3kQiu+ja9Jpaxo/TGNqxsQU8Q+RrUZ02J5sssuMcF4o6bAE36kp/N6NCmc0zyr1POVxNXsAG5hHx
K8RZRPkYH8sSNaI5NemTMXWb3IO7TugwRjHQpamDTS0Wow0bnCetAcdkfXZvdjzbZ6OZUXENzi0X
moKHBzth9c9lPDo7q0TkqMvIyRsTWETubDnwAWrdeFqF9L1/NkpThoYXwAzEF4IHn0BazazfxSit
zZr0X7nAPT156yEdJoNTKr4QDv4xDKBbN1u3TtLhcYnU2dWqRILgIELCIueHBXFKbYhw7No/AgqW
aBZIbjrvNQGMIdAufYPpdEQ0PYZWB7ymnMppI5tlBBPqM0H38pO1MKx17bqKXC11twshtQTSsK70
+EPdKXmzjCDsLejylXiD8ALKrLJupRiPRbbYm4AcaDjQ/rMRWBOPk78HV1yxEhqQ5jFaToa5dSjf
9HH5x/LnC2lVAPJSK49M+aYx1M6K7Dx4zbxFcnQB6v9mQCHcDP7EN8Po1xz3MLXZn0qmpFsN5QvQ
W6E6/1Xotd6+KHxJGYcPCk6TwWqw8PpK+01PcHmunQa9Gm/7oH/ACqGMm4M+nDJ92ADT3nVZ/R4r
84sFDqRtyangVrACKFGxP4jLGuPD1HTWB5JvVWBJikOWTnLHnDwAqpyPBWbnFX/uOmpPNUbsSafX
IzTk+3lyLCwuGgG7IF0wNhr2sVvN+QQ0llVaYOc2caEBI/iVjr1xxbZNU2ZJkuPAHZAEYzjavwhT
dnc9pkDldj9RrEXzP8mwXnz2sU1mD2jDGokQzJwPunQAidXNxfeQbcfOou/igcW0jHM4Os5K6ETV
nTxDiJ1WQP6LWZE3OTzLSJH3vZgdSnMM6OJ6vdEs93NZxc2oZ/tUJG0E6AZbSNsQigJg3BjNMB3d
aTMn1itRxCCbOSVnMabNlBCOKZ8BVDGpqhh+0pY8TJmn70Ydt0TSJFuZI840wOqvbeVEpJOBk+iQ
1stpJCdYHsayrA+6UVYbp8pm/LzPumsb+4xnhrOE5iPPYuxB3Jn6suxnSq3VmHBK1aCbh3HI97Ex
LhvAI/+sf025fIKlJT3Cs0lIgR49Q9IQ/bTDsM2lBpvZVGI1a5p2jcXl4lX5fkpUwmGBEinTzfcJ
O6QymurYlk9y5VV7VudtGLffisXutrYgU5eAiha/7BIzVvylrTXuwuWlDiqkK2ur7XQivq2nul1I
/0kJeylnsAhtjjVRTtfSQ64fzxCSAomWMTOwAaiwAb2pSgCfhhFWc+PsJqSVaS+Qmlvk0aDW3FXG
l02j/BQ7YzQK+AALkNFwdZJXY1gXZO9mubWzhVG+t/rbwDHPKETqox93mG+zaVePBpFFACeMCVqs
NRJl4ONA43IoEjm85KHuBCpbds43bjtD3CQWwm6CcWP5bRA2nkGvufBq1Oh4Tpx8KOH9/g1i7FED
cU6leLeEkxxEMSA2WAAvjMlySksvnFKZoBPznxqc55aEPDnkEB0XQfe8GWw+5CzYulNFOueVLdPY
uB7TRYGPbWPIlzTQr5Nq5KdQd1DyrviLczwvg24y06hC6N1T2LnGu9viDy/Y9+kIxGnjcYMTRGFW
9nfQ6pAiHXmbyurdmFAPkASjiWKKQLq8uNrog5tOATm77V/Qx9D7m+CbnEMr7LWrx8icLTh5YwQZ
bIu4R/ZIajQhQEsAfh1x/INR/XY0b8dcTeudJ01y/Xkel5oGMAncjYPF3fxbxyQjDy4oro4TQuwY
+5UdP8tNJrxjSXADhKAaOQk1/nJurg1aoFfXc1ng/fmAFJFozRx6e+6iALRtcHlB2R5HQ9vJwX6j
Cyi5auceKNypzecX4yHv6khQVFIKBPke0O3vtOMZTtAs7IpSNrC8KHCMh0FoDLto4EWZeHLd/uBb
hLN6y6MpTn2XZTteNkY+c/gaXIc4ukr/7uI+ypcGmRijPXdO/gEP1ESyei+TwTw1pTBPg20V29bR
GagV86kZfJabEWKZQ6a7Bnhg5qYDU1vTNwCeEghr5zt+c6p862DN67THavxUG7gpZw0EkAvSkM3S
AvyqOyuZTiDYOaxvpjQZjpT+wcacW1Kps6E93X8O4O1iQ5AztEar+yAj5bOyQTLaWJ/bwfgy9GQN
1xJwr26AVccopYvhs54YJDA3G4lEhSUnasyUXcbYugskx9PKIuzodXZrbTcV8gyMAqMQSWxOZuz7
uH+dYBxuUyGexSCAfqpfUstsTzB4sOoV7U9rU45CXbg5HU4Us7yMXW4f63btToHedqdOFjeSFiFl
cgAacoDwQ8Fsf8QxVWunucobILzy6KBW2IAYZ6BsItQyoeBHYtNyRihj60kU69b2OU+sbWvtPbc9
mB52fkMHUFESk414p5TRvdMhXS6FOGW58qhP9XaK+JTpLKt3sSjTeqdZ+su0jnlEOc1OOE9M9a3B
YKReYep1rbrn/BbXrFcFKJ2gplY0CpaHpj6B3a5PY+3QRqK4EgvBGcU0Wxsz9bamCd9xrsgCrKuC
EJry7E0DxDNKRGsdfjsW1xsJFBcb1VIj2QunAj5w7XHpxPa78LEX0JbepRa5SYF2RSCDZHferV0c
TqvxWvqES1VEuNUoA9RVMjYex66GVql0uiLSm5KBwrjCJzU2/WyGrBMUHGm9aXDGLksxRgVulq1u
g1Ua/yaKKkZ+SbrD7Xq1LCCTgNFLMbQYHO730lvCHvTbhf+w0RfIiWknwAh3zGkTe9nYlLHbVCM8
pVa9xckPLb+/5CPYq0o7W5aA2zt3UPXyAj9MfJHW8jtfV0wMQ/3pUp54nb/TckvRztiH0sS0Qq/L
ooXMCRZA54IQ2AAom39rAirKaPAma92P4XJlB5bOe2R/Zwaf0BAEV+nMduRJ2ncKxWgv21ijMBHE
QDWDS1IA+ZRleipzghn1dymwuW8WbruTOZawUeZ6BGpo0h/d3r+qq79q7o9yBj5vL5+4+u6/FXnh
AcNRD/j3G+7fmxktvsnmaXKR5mn0vURKuW6mjvq8K8QM6NvYM6piOqyB9LauQrtYZvBqTPNDQv4A
9z/vwUwoZ1fJjuKc2qAY7C2ggWnb9kRkBEO37SATp2wNS5Uvka73D0Oe0NOakcY0oh/IlKTRmHf7
nk6oqVbWwCVkieIetY4zRflU/R0z7yk3y/icpOmewDvolX78UyzB4xr86Xscj3Ghe/tkXVCYAmuY
e/vGLq5tquqSdsFr46OXkiiasrU59Gz2RLGlhz5h8k5vXkTmCryk9k5sBZ1R7cYRpUo19Q65Udmn
0HNvsyRm1Dftpx+1ARQfJ58C6koqHWFa50T4Xx0pZBt8qt3Jr4KtrcXeXvpvCd2Qbc+ccTMSE3kY
NFJ1Ugw29sQMGAQ/cdWrd1hG/CYV+RjYaT4cknU5EXscJCXc7ZlmkTK2hsZqO5dVY/GqFuNSIdBH
4bme3XY/LEFz9gynjdRaviRGuiV2TN+Wg8EKH2ogL7d1y7QQJ9SwjRemyYkNSkk8dj45FQO4H0Gm
n2WIZ08aAhqV/PEb7TbBr8ItdMimjgYy2OLRSZ477bXoCKYbNSu0lAzM1GqTpI/1QuPp4vhBOLUV
cOpewiJvSxKXR39bNva7boLmKit5dQ39GSw6yV4lG/9qNyesPx/lMr21Zf8ZTyX00DI7FeQ3s8Qg
x48XNBD2LG9mS2m/qtM2FEQLYv76o5n5siGapKr/GtkcemluR7qMYeCLre7WeWiM08UAqb2Jazqp
oMAe58alWGuJXitQ4qJI2Qp9kNslX98aL+W90BUUrVCHiyYNotaVe3fO+pNZJDeP8x9KK41jWpMs
W6eO/8n09RiQJxUGutjUWnC1+rmPGMf91qY+JRMZDPtqOkdtzEIsHyjIGyI6kViGmhj87bxmNAvp
zO0S7VBROR361v9LKEkj4pVYVY0yFSFtw/Ug3faz04dg609GmNvGOcjrl6nzEYgIMORm99BYRAnO
8/jYTfZTUK23BvbXJvaI30BIQx8j6gybiJAOPAU9FkTTzhG1wUHqbQOHCSGSvy/FfCM5+9Qu/Ys0
nU83KC79CAIN3gpbf3uuHIt/0TeeRriippEzfR8fFoGrkwhDrS/Pru48IAiEcihbGSa5/0h3c0PW
3fhoWcNXQu9u29C1rGOHIgB2Mx0LMxo03vtYIAstMre6ANUf9aeMwC4z5+NmdtPF8neVE4kEtM3c
GCVdgLHpzqv+7ZH3m4n6ImtxlaZv76Yg6TbskocPc0EgmlnFwI0KOc0NjmmzZJHbj2NIUo5J/zEF
nVSM/OOuPzySqEOo159hnsxTrZGv2nn1Z+m6W8MH/dgtL1qlMyTnXs8kUUKSQI6hSNiSaDxv1nx4
RLcf2TXQTRyxj77mHwGallE3DWfDRc44yrNeYPipRPxIsu7Iyw52WuZGBW3ujeEZWlgn5IJ4ZmuE
q9V8VE731FkSMQKxH1W5VIwfmlAX1HIt1/eOH7LDAES0REqt6v01jPyls+W1zd2/pv0R9BT4HDEe
AZYdgspvIx8HPqzsi605wW6QhEYWifHK6npbFxfAGd0yVYKNTn7LHDRzDFo4T8piA9cfZOK4/WgO
sU0ro29A0sc7mXVnSio3hwgOsKVl3I6IhEjCEDmM3OQUh2bJYtWSMrHpUwBbM8WAy5Jo2rwko3+e
HTCVqY0pKLnI3uI0kS079KLo9TRog9Iznu6fV5zX1F0Mk8tmb6pDYRW0n63GXmR2N9KiDlKwefS9
DOEBbTMHyJlBotZGL1a6W5a4dVX87ZGmvjbivXORpxT10cD0s+e0053+9xeNPtj/+eP9LxpH39X5
6ByGaaqqXZ/3A0mPhARsl8lUjffm369l9MjPqxQZ/U31W2KYYrZB1SNKO+hs8xLI0/0Xvxr3FhD/
g+YGT62eLwebT5+mNk3w1q7RUZw6b6m/8kC/uXr52tojuj7fPeUZsC0Dk8kj5tGU9WQ5FZWPY60n
okuz04Aw3hzYvReXUQHTMbAs7Lj1R5IBDZwIVaQCCYBIMcmCZUPv2hv2pIoeVksTwFMpqGvzW0t5
HmBOf3PZJifp6pHW1ST+ePAwx7Q6ggUVp/gZr1jFmYTyCQBctiUJ4DHve/3Fsq+oWsh1mGq4t1Pz
lVs6SaNLsierrzjWeeoTubIBFjzvl2EGxI8RcertjpOtANjnRQtcx4kwqm03VgI1ovmkB/1rVdY3
UoRwPbTJQZ+rfju2mr6P+wHQr509rHZeRdCSGThxx25ydHira4gjsPUf6oajL+GfmM2ghQltlk3b
D9T3zk9sll2EZxXuVwZbTY+fgOLJMJ2bG7UZ5u3EzENwL86GvEBPlUa3PC6zMI/rB5X9ofIEPL9+
bGpYadBHTS9+8k3tyWDJRf/wOCTtvp5dYzOXyzuTPUlAVvIQ9Jwyl1hWm9o3fiP4+JbOZ2lQEyL+
5QkOl2nIMXxz/M+rvd67kSYr1AbBtGdeUW5h7morPPHWcn6vDtMwf0n+WpbzIDRyjfCfRQbSe4qB
+UVLfiCQvlX+pZvoM5kBLTG3qo7B3J2BRotD4URgWYmHGXjbppyeiTZhVbRBr2dVpJtvvlOfyxYK
udPShWqcVdurH146/TXtYDmr7jKRaMGl8/uXpWWS0UE2HBP/5R6Tlmb9WWNMve3hSNR9Wm2bGAGD
yiISPbVF0Fkvs1PvAjhTR0vV+m2iRUuc7IpJPjp5f8qNcsdsViMSgiYgVDTufQI2tXn8cm1mkVln
/EiE1pv7+ztJDf+aS8iR5fbhyKpHOoX3Wb40SXKyAn09eK4vaUNOF12Te2eYPhdmNjurT56SQY+3
s0afdAaMuXGaprg4JpTvrDCulPXyRGQGmbdFQ6pM368HgS05avjJkQTZuBmHeNqZaz1f2PifSASp
90MrLhC007CvgBf5LVHweuy8JnTpt7rOyUUrWYc0hM5ULuCivaAitD1Y6fy6xL4gRHfg/Zc/NJtF
SESmudr+dUmp/fO0pCO3SPKHDBLuYg3uMRmsZFkNJnHB9sBbHue/qnpxIjTMpJoyI6yhe7cJKxN5
RMWuC9Z5szij/+CzrbJuT8gA1B9bs2iGPScbOiHLw/0R968XnuAw35TkU/JgPZxVtDZJ4QRiAujW
udHCbtaylYNE6zx4y6+xJd7TrEz74f4LVEXn39+VnUpfJM5rc/8aOZULviN5/X+PLVdKxdHv8NZV
rraE97+WWd+eF0uATPSHDvkcP34agm+79n+RNsq1koNOn4mVfDDV7+5/RCDcXVzyHe9/un8d6oVP
jDZNCMw14Fy5QWirr36++/fP5Mpd6jRxjovhmA9LgLdmTThvLqP5MJgJLeDMaw1ahD4p2f/7RXA8
QE2K0ozuX7x/c8bExKOOOzHmc0mXUAgko9BOk/rJSRnLJaT+d496JRBBqofcv5cbZ9rFKckQ5WAH
DwWt0a2e237o1QOvMNc5wNTqb0Yu2pOU3fH+F9aaxQ+9g3DDnOXj/Uv37w8C+7eWVsnh/qf719uY
NBjyX4zw/k1NPdk7oiOJvP+fH2ub0xHQQnFtV6CtLOPpBcIvWQ7TUJ9HFczS2wsYYv4yQzQOorif
nlnB26OsBs7gmYhDTsnlRYuXQ6GxzBFu1m6HyXkl53mfScGpT2c0UOf1M+QVSu4GtLEjmwqnHipc
dB87O4ctAWzjSe+k3CUx9inAohqY5xUJelYDUx6hXhZpd2ihj2xi1Chb3xBfK1Gok92Ry0Hzipyn
baMx/V8FyUFm+qQKyUJQpYxF8OXG3qOfs7AwT5HZcKZ1fmwJQwJ83+2SeQ2IGRnDzseV1lYxN0l2
Yd49Kabz7Jd0NAJaDxUFO8keD4PakwuC6ldTZ4DDSYZ76llnMgKkJInIniC5tjlNPl0YL/auTTLs
gji7mZpzLYZxN7UrnB+RPJgusTua9dLHRGYVreVt0aF8xoRH4QrBmNzFNCfcFui3hmWV5HNGPMcy
oaofkvXWFQXfJX14B13/YZYwrQwgOhmOLXtAqV/4H2NGvKnhNcdyEHtrrg5B+rQIcRwmTRx8Jz64
rp5sG2fBs8IouHesq1f1h6HvP63Uv3qtPxHF3Z0IUtRZplkHGba/eYhhRS4vpbA+ktajzufj5PCF
9oDnm8yPjAEpjXus2xXyQuYOTIBvxQzMZxWcoxD60/suD0Dwq5G+TXcfHs3GQwBjyeYUFPF52xbJ
Nx0QQmsebwxZ3jSvgRjtvQN56CJ4PQhaag7rXc9a5iQLzPX21rvtJWt+WQIq3kwuw5SFvtcPBy/X
HkhokmHZJo+V+SuPSaghYj4lcN5j456hjKrc36ADAjXT2N3EJlmbmbG8a1P7BitTkAvDhKgdtBHb
qB5ivucg3FS/Pa7I1FID2HJ0QTxnP37pkCBJKUVIGxmC9fiTLiYuXDZAWfNB4xPk1KDDb7b9iM36
VKeckIKRPpyFSydsMMHzRBAkBWBTM1qjCBvRsPV/vMbRNkmrrJyVjTpj3VvtHNZV1h4H0GUtc1A5
sW2mjmpmBz3t52U3rcO+YrBzcTU6QaPzvtjM6G0NQMXYXXotffKH7Gh62GFxI82LQvSa+jvhNTez
F2E9LVBUyiOjL7gGH7VnFej32luSlDvGo+cRAMnGpy+1CwZyQMueWWHHkZjAlI+5bJlJkyVavBqV
fCZzTTWK3n3RZDtOv+hYO41jp09ERLFWdOjSUF+Mt146LwS67qQ1nuKqZBQAJDcnF62V5oUJShBy
zzHX15DHk+Ip1lMJ7Zb0bAqGRh78tsX/4pO8IftHL29wJaGjZjHdd830Prdxh/Vk/jQyGfp8iOgJ
lp1XjEzC563nByA5bNh/Q/8tYP5CjE2vHknjoCS1h7ixHhKw4p5R/nX69jK5dsPZFkosVM1sLIat
YeFKN1ya453fEH0WY7unQUUQnWMWTNuL4mLaLTiW2nM2Bv29c22Drm9X7+rr/a2czI+4H/egdNsj
AB/GAvU3jhnI4o3xCha3OkyvE5Jd3AYgRFX6g22tcLbd6r2g0tZ9mvdzXkOzYQuuhwu2WEHnhtrT
GXyYs+Kpo4Obu8tRE6wj6ZLioVOE+bpuX1ZJlhJjOQxV5A473coG7Xj4/d8nZlg+lMITAeCMEWkK
t22/C1SaX99ecz0JC3L/4G6DGG9t/9n1g9ecyS4T3fYGPZ8UsNvadlf2Q/o30Cr3he++tDNUnmYl
i6BN/uhp/thLJg2BwdjQJz5LXb16SXusJJEsY1yfd3SAIba/BaWLEsBr32hLoPekjwIRnP/fMYwg
bCCldSLGJcy05dPHR0Mf/ZEgUfw7BCRuwDRSkBHdkMd+WPRwL51nLiqkEqSt5Lm9WR2d1G9Y53RS
aagE9kdm9ATQdCn9M3KIJ2P8cmTfhgROklLoZVJuPIO2Z0XnGzzT8m6Tcp3i9Or4pwaDXxxmnWTU
MCxaQUATddbux3TMQ8fIdoEXPNSMJTde0r5RFR49i1Gs9a6ESEtCOLHren5Ekh6zVvlo6vV34HJh
D+4jEu331mr/LCsOM20Vhw6ehovidW8Zz92AVKD89vOSC7+ff9PHexiSqPbybwq88zB5xynJI9eZ
2LBF4m1BYb94CINWkb84XiEwNDONK5bz1IN9bO0OQ2TJYllMNxhJ30I86E3xOhv/uLJGIjKWx8Rp
CNIxAHC0u8GjP49M9iYSe+/Cf4j4CcA+7GXXNNmnb1S43hPoxRh2A443TvKLYenB8RZegkmoU58P
H0MvL3UuEEmSUel71dlAYeEm2lcamO+kU345OZeHprDnRL9vIGN/BPPYoULg05hT/XfT6Z8D5xZE
17BMik0JvYScjIsgQbw0Z+ZVywVtxYkwZ0z8L1UxktjSD+80eQFIZe82PZptmZsvuZN/tWg1iOjE
o86EXebiyZb6c23iSEgpWZoOtg5Y4prY5Hz9jhvGnDyx4wBlePLM31rMnC1j1pPaFEWOfCEdaIn8
8ruR7JgdaPiarYWYKiqovbs0O+GVJKj08qA7wycgbAZH1vI9uT0nq0o8x6bs6VzTl2UL246oNzgW
M0zXuaxoJR3N4bq2XpQX54LWn2HQoDOArFct4Z3twnCdDKldn5na1p3HCLKzs6XhbJyr4W2ZjWug
sUt7knfW7QeinvmNXpSnwTLep8J9FW2Mw885U55ExTreGCnV1yS5ZHQDfUaasfMitcBln9NuyZy/
UiE/mElLCw9Q9nZq7MeFe9es6NITn0Hi6F+CTPuw0/FMgRifZHordC0nt3YJtVF8zLAPN5Wr7+a4
u3ioxFGZUVdOnIq7wX0zHW6tcmF8uwYq1rh03pMKJFktGExj8vmmD32UAMCtopJHa63fVtpdc1M3
h6kBa27Lk53qLPbOe57nRWiY43V0ASjhoaCwQtXULLAIsrQPId28Nyvn9C5dPnty2NKxPq1sF3OX
sTwm0TiJfEd7+oz7utuIOdBUADvGKNS89Fz8KR8QXA1WyGkS9BfRmHV6w9QVE0mG2aDXDnc2LbWl
gNhJktKR/j/Kks/chxC8Eo2grBnWrIQGtffu8R30MQKsIvBGZLeckUmrIcROTO4DZCS2PlpzXIc0
PoqH1cCvrvv5d4NNObaZxHE3Lcmzba4nq6l/FZrLHcZsualwQJjBU6n7P+U8+5w7ETMAjKJ2nfI3
xi5/U2oBteP0ZJb4nOY1iuvAei0BicRdfcz8CYEEam2pc7Fryb7M+h39gieSj9dNteJ6s8di2yf5
n3VumSguP1P/MZhjqHPh4RxYvaPbHfPcedRtswphw9YR4ze4aQ6EjhjJynbtKWrqIrjlHR0E/hcm
enuw9CuRYSJsFhVfVZVeZDk/s2F9ppb7EbfuJZf9eaj679FukMjisnJGKrOh/s4d3lYrcfABoh2x
LSJw7KqgsaCES25KbseyPLsmp35dGG/Q+6Oxym+pV6MeEzi8qYLnpXrx1hKRhRow+zOnH328CGvS
QDxuu94aWCU43VXeyBG9nPAA/xBu+e449iGpSaTyEQXi+XjUu1hFYahur2MfbUcwgRNgGK3yueuN
S7aA7Zti77bK5da2Q3OxZ+1LZ6cmZ/Ka5lxm6yjYi5BjcgF+5Z31oLcu8SJkfczD+BMPwbuvpVEu
02O8VH8ya+HeBqI7sLVj8t94LBaRrrK8tLbfD35BgR080Jc8L8BdciITKFxmGPg6Ax9C9JqYWxkY
yTX2Hpgu/UZ5S+3EVLP9Q4NxW3n9ZS7Fo6HNb5Y5frOzkhZ8yEyTdu2KPxWxhJein9R9cQrARSuK
ZkzbSaudcuvXEzOKBCSwbh68rvyWbgGrrKDNyLjB02Df18W8GytC37T+hUL1SbTre5C012CJD34x
A0Dpd2LJehbB8YzOL0JQeNGayUKhRyWlm+UHrqpvK273cVHom9xYo8Lh5aN/pFkuiU1llq43Nn0P
1WeTRyNgWagzeYLKhMyheBa5wetN3pAX5jTeyCoD4PpoDClHDSxDseiPrkF30HZnGo/khgS5HzUG
Vg+HtqPrvRAKuCHwAYZrd9RH8UfLQT5LM+CfYagxrYTcl7TziP58I/YLoRifiG95mMdE1KsUc4ki
iTShU6alrzFKBICU59SzXuypPDhNPEK+Xq9Jb1FOSKKAtNgmVpK5XCYW7TxSn8aeuyNfS65xWC4m
h19rfiEjwqEtZe8Xy9xb2URkM0xbK6xGGxAKrd6Jpff+JmaaB2Uc6Rt7ZJbmWEbs/yLqzJbjRKI0
/EQZwU5yW1CrSvtq3RCWWyLZd0h4+vnQTMTcONy22ipVQXLOv5qPxmYd3xQH/kLbPcxG3+HXrDqR
bYQS/IwL1iU45FzPHw+MaiA29FAHtnlPFdjBzrYrVqXujruJQRYWnlHq1jXkM7gBt1M1f9hj/c+t
BjhVz74nS4cje12hqBqyz+jpkQOU8GZ27sY32wOqLPMJRQTlnzAAMUGM5ac/fQYUeJGnBsFG+Rfy
j9i5H8YHMIJjEowH6huePCIYObYMYEbCKFkYWVOy+c4Q00OLhiaikPM0g8/Zo3xxVZ/T2/teSmef
BnZxwIdb76Rgy0oBBR2s87s+aM6NOz6n2rH31vKPZYh9T1IiUyMHYIKpFHJHFKoimsyOs7K8602y
spWkqFmbBET3qCA76PM4e2oXaPdR39dVsZ+X6R99asz1zOUsPnS7Onh7yItfdPo6gZQee0veJXkC
ZTTTQLiYJ1SV2KubR2EBaC6m/K4UQfo91pudk1ySdH1GImMRbtMwYJIF1iSv6SK+lCbjbbK/84I+
xxgFiaYbki4Od1fxzACqBKNXtrOTCSiryD517QxHn3gGsk6ZT+j7GSbUQGK5SYXjH6tBKxCX9WNd
p+92QcFSccZkhDDVm/Y41vkHz7xD0sUvSoEBl+1IgO7k/wvc6ZmeoUMPp98mT2MlysN2nTgV10i+
xPSb4vAYV0hj0cd/k9V6WFkVC9U+GGTT7QgQ+yaAL6IonudYPO7iqT47a/ZBlRCNh+giiIlFIIn+
bxprTpNijdD/8WhuVRv5c/DYV85P6eXPiiNvNy2v7RYHaReXtVfnlY5dr67AiXwSx4ZmP1BRs/0l
YXe0myrztN0grsKHYU26wPb+w71PWC5LdJvK2z81PdhnXJfnxnDdnTPoP4Loizz+Hv3F2w0TjxRn
Pg54OFmDESw0ZvIJzY40sS4xXFPbEZDUZik47bwhQMbpTkJadIXyBxxfXPPbs2qM0xePTDmmOvdu
KDwCvsqTsZIGXZFhpxNnP7XDazFH8WB/W9uzIZFQ1XG6PGxn5yTW5zbm9cQCfWbTstpSC3dm4//0
ZH0ylxoFu6a3NR4uJF3xfGNb3fkTCpyp3VypcOX1V7nIe9e7GCKlbb41Y0QbXOHm2LwTY2Q0aj0u
EzDhMjFbjT1BNkku/zrNCU75dcqt/lCwtQfYY6yKGLuG2BBq2EHNtEWpqSIGOi/7g1/Ml54aP44D
feyL/kUmc4Qr6R9VrvhGXzq5d5fYPBt++eNV8Ld5+7cI8uzWx5OqthTUlZX+Jq3E88ixyLHP2DUW
8u+Sh0lPnH08P4+I1MssfRAS4XA9UBKupn6v4mtjCITWgJbHJl4gF2sTEUX2QujTKbNyxYmIC7uY
6I4qKhTkZjK9T6Vgm23Gi5dgbRzGL2Nuv9qALpQ0r38cX9vE30fmbDYhRNs5QMORtM2x9srm0EBO
h1nhTidZOTSxIa3wFVUCqCzJLxhvqm1bGZobM2tPstC30vPPAZKywZUVzorsjv6fA+Qf9NqCE7e2
l53XFNfByK71utwtdFNywQwfPiGceWUTN+Rg6aaezGnoIbRVdr9kn4yi8c6le2G7UOYs+LH9GO+6
8+Gbfti22aNHDrsx1RISv7Jge/eOKrd+oJanRkYV7Szj8qj3C+DY2U6CZ0vOL4M/WjtiBIszwVxo
4yxag8oOyUqn0fFnLvNx99xXj7lR8OjjxALF5f6k2tREM1xMlPQyQECJO+igJwpKZvR3hgE3UY+X
qnWr0OUIm5kKE43ylyo8wuhZY6PMqI9eOUc+Whsrm2k2G/2PwgweR5y8WLgfm83WHCTEZRfckkIE
9wKEa7+INNtnT6vyqF9s4zRKguHC8xFfhOvHoVHTHGgkfEjIhB2qvQgXHtua1EqZfcv+wytirExC
J/R6+Y/AaodA+M+Vh5m0rWYqoJbsSj6CjjKPlYjsyU3j62YH6PujWHz/bNRbkvueFLjhlsDqfSk7
WLDWetB5jX1ocT5qYpgjhuI7q7BQxTDuZS7ZF249/OeOeDR128sdBegkhc+tvl9RzaM0/m+ogwUJ
OmEcLvvwuvVr0nM9n223PzU141RSrPGhR+I6g78BaPVWqMFjLCs+z53BROYUb8jZtTL3JhA/7e18
W/Myr/N93QPv2QwkQzmeuDi/nOGlG7sPJyuekVUgO8PXFul0Gu62LhdXenE4upwuvyznxCaF9pFa
oJseHeuhLSckKNQLyprGXLM9kmq1jRQStdbrlG6OZDty/QSRWXnu8VPukEW9EOpHtm0X5ojWuuJ9
lF0adbZt7nvJh2fp4A02ULKX8onN+YBFo1JPzHfUFQvD4eLlxhmbjuh/2j7Wsbz3HMFDB7/dAIdR
Tfmrjc9yP2EaS1jCRmz0CszfLpazTlLmz7xA3+ZMj0Dbe6RHAeVfqPeMqUwiSL7IR3kQQUuocExB
2ey6PKoEf9JGGMGr7ZH1vJNJemoNNbCAznEoRhCLxMxDK5VuqMbxhQwTGVEJXuwDs0muShYRkV9P
ZRG/rug4Qnr+goMr9P0oHOOa8GxUm3Y/yIxrIV3/GnAQcJet727Wm29LTp0DxQmHBcvkyd6GeO1w
/wIEedg7en+ed6VdMyNqAVZkiuOizJdgTvezQPUEBppFlutBQ2Up7bgS+MB3gTgCLb5xJePppGlr
AwbGgPi8KXvJYk5VkSTDSYia9SfXjxoVR9FMhB855jMVFfzUGiBGVQbl21WbYE4xLZ5hWCglQ9q+
Bw6IaF/MWVCT19WKI8Ph/J6mTxgo3BwJ/hkDzbJdgZiJLoPD791d1t2VRsI0vu7HzjcuTWr9oNsc
z70bgPJJdjKdYqkQWZg7GPCSOuAm54IwB7wl9VJdWKSusoj9nUuV8gEt4t5t6NBeslKG5JuYEa3S
x8Iu+vPgW9fV7qtDTj+1K+MjSlSqpbBoJbP3t5n9Jpy68ayADXedAb7TOK4fZb1RgCYZ0RLEzdGg
bZiA+SFcKusj4Y3mhdAojjr9GStPaE20w6QZnqcunQkFwi0Su6QcbLL+0vO+QIsO8dr9oTwnXG0a
yRARAQ/lTyLxp5MZbLm/PLW3G04EPggmb5iqLHZpE4AtIBw2ywi3YNwMWFqmeofu88BZfyN9yB1z
XLblpL2Rc/w81C01CDL4Lo3xmS6uah/4RMs7yW1h4o1zCcbt0tO4gvLj74i4eFYwl+6DE7FkGEXL
ymF4wN/Aux+v5ok14kbadBNPuSvPGp1mqPwA+abkQZXT3mdLAvegXpC8Ih0o0ob7e7APxbB0p0Fi
42t7cbIloRikd+4K0lR3TW6GpKrwQQ8MYRS8vfboYhdb/50XTpz2C8jBxe1EVbNtwtARBWI33Y3T
0KGHON0L5wG02dPEobYdgKZ0Cv/op/oPTckJn/FEyp1ngAWlAv1HPm2iPZsXgs0OiI4BlE8wO+T5
ysOEa2KgjTRXmQd0XdJQ7rAzzxYGxsJa9sT8J4+V8WHF8qfuLdp4V4/9wkBYqxfHuSUr67qYKBaM
QT/FeOZyXbsnYYIqOAvSDN+z5hMB4h8E/psHLDeYBL1ytzZXe0BZqdLViGL669F6qDvyCNzdGgtC
6o1v+jYZqyHZDe3iX2mngpr1p7Qk4bho8yNO0p7iH3Nv+U61Uz5c/0Q4vAgQnGqMahFa9gh39g3x
VI/+CNopTc2O57+Rbr+ERlmkTHJ8pJOwyJS7H4vAZ7fTyd5dK70zm/UZ1dAutyE14jp+VM6KsqxG
2k5SPragEYkuRVg2m39vRNIgUbzq22OxoERiDI1MCMJj7GdPSDsixPuR54tiR/THi+/OQdhXM9pF
c31A7knhb8r2TxvVg91YL/ZkPjlwh6QBfmNVpC5NzWenGW5WZcNd84y5lDTQz6MqHsCr/rSdhOXT
JXnEDpsBAar5Vuw4HHFjIt1aqhvHSN+UmSGo8oZLWqmflhwhAF94aU8Rnj6a3zpd/jPkGGYDcO9Y
rfQbMurZU0s4ckXX9xRTvCtr7AoxjrhLUM9X203mIyHCL0b54eAXqJ3cDi2FPCkfyFZUGtkr6roU
rZV6rURHyTRBcYy6hSTOoKe6worf/NkNmLipVETlu3ifShga93720c/xcJMI8d+8VFfc9jWkuXWi
Jn2OPKKaIzf2ifsvGWNACCNwciaEVdHs7OJJZg4Ohb/o0KLfsjiVxuKdXSDynpLzPVYqO5SIn/zA
QUXdkE2/KmLdVi1CXTPg0xdNJW41ITbmfig1ejfPAAtwJ6oftf1EGCXCYDJ0LjTGQLsYMVEzFXnB
fnvWinwGmOHS4PO1J8Pco1bBSxnPjG9VoGn49JBFF0d6o+vFZE1S89Vp8/FgOTiGetPAa7tehGGW
J+gTgFE8LCCe9XmdgXFqFVMsUoH7yoBknzjDoNlNDmYPvzx627UqC/U2jgxkgSPywyS1uOSD+eyV
RI/Pzkkkhb5osMq9d2f0cxMN8DPhitUybQKf2ZLgWUE/ZyO5k+0isnkyGP003mIidY42h7VA3Z81
oBMDZv/pgUnhqV9GxomUqAQFNwH2Bbzb9MxLpiEigpq4WAuF4QtDP83SIx0B6UR0IWhSPzr4CbKW
ftxV4MR39K1DmSu0HFoDPQP29jb0cf2PdEoDWfPyb+7Y/YIRpUAvjLc1tdGr2fykFt7anYcXjYk0
DJqZTxBu3jIAdMmCgj76KTSePBpXJ1ZYKnAQpe/aWtYgds2wFYfTfJtVE4XAoBvmmp7WdOSfS1Zm
rh5nY696cTE8/28HrmeSQ3B1Kuscq6q99VJOdql6fFEAdlGToYCycIWMTR7vpctz3oizk6rHhrXa
OBmW8Ri7MYqGRLiYj1eGjH6z5/z+UmKhgTKXGDW8dX6ArJrZRnHwuNsvv1/y+7va0vWFAhjEmVzc
298Fjfd/X4UCjBkULHlf4Z5IZ8XUFrY6KE5ZTNq8ka4ykj3KSWcoX4RPVRuingmmySOWLjcvbfO+
lJMTqc7XUSONJ1lBaNodGcn0o6K+1v8q4QQ39XLl5GOlcAly7ochKl0UNQQ1gvC1brvzNaYlBJCI
llamazwcLj8pnV5Nmtw2vU99b9HdeFsdQ1+tEbBne8my5EHKYr7RMAV1xUAlfeeEiIdgO+OssPC9
mmURANz5QeRWVGcPsf3t4L6UjpeGXo/p0p0lBoFpwgqiX4elhUE1Nss7WiUX69KZky+c20nTyCPA
/DwX+5bfX4P8oVYD/4boz0WHRYDt3qZmzvwWCD32RCbj5i2Xb+V189WSy4fXBOrciRESVDPIphaK
iMxoN09Xi9FtxKrqbsmG6cNk+MtzhdfKqWwDul4SbmWoKWrGAZwKynVI1m+Q94krRC6HvIkfCIo9
rJ77NHqUM5AY+bimE1vV7HQsrOLLjefkaDhqwIGU8WygRTYYMxPlENCdDf7MLuQfpoETXGeIzPEC
32qiq7C8OqgCAn0bCIcRbVb3YlR/yeyrLmiZy8vv7+RgSYhVv0mPmTvfeK4T4N/b7Eb/+1vDw+TJ
Noq6e7tSf//GxOD/f19kdTYSK5cUit9L9/eq/f3C///PdE4eW4IaDr/X7v9f4QF2pWLn+vcSF9z/
XtjtdqkvI40Jm4XQOMpRHH//DHfa1UzWH1GiXiwZIViH+aW0qeJlHn21Wi5btzZb+sKzPmrTieLd
vKJdoj7l2QobQqpqsZJJTAV7xEnE8+RZ5COoSPVCIVmcwjS67h7GoceHrv42AlScH7hi7Ki70Gqo
JJhmsU9pha6Fdi+zsajQy/Re+VsdcbH+NI0YwbAgHtYVOXoxhl11n4zLcpcE+NJcToJIGTU5s+B4
S/W+DAjqBqJxMpEpJEN39iw/uVxtKtpzRrOhkk95Nvzx5+fCLNiDVpL+KkvtqD2GfFU2hXItndRu
4j8raY2nTU8nJdwh9TT0Zi4ttZJ44hbjUm6kzdgp2H2XWyF3LgyoyWIdSBN6Dca4xWGHKFR3B0+X
Ff3HT6aQ39xKFtcVwST4wm68ET9RG9tPlemXNAmNdSTn4GTRlUOQOaO8YIr0XEhAFARMXGAU84x1
f6KMHb6pZAqDCwghyveJHcePnxb8LCrmhpRfkypFA83qOK+QK9UK6ix7+zDbA+QCetuwFSreSVLF
dtoXBwLAjWO3HKo0ze+DJWBLo84prho0M8VLMVR/l2IsH+f8BAZFygSa4xtvMr7Ltp2YDvG2+F6G
UxFMYeKfuPYl/5e1lEgv+r0clgoU3SQAr5HmoSkhMrDYpKdWVzaMpnHux3na+453m1c9EE8smfSq
IKonCDlnMhgZpuk0U1iBVQkR2LJACtRud/Lp/Zj7lAdBnN9y8/9gTkIRHWfveh3WXZv9kStHLRCs
F7ANjQH+B1kvBdYIHn5Txb6Er5Mzp8savAFGuocLugA12rvJqB/HwEY6Ziz0WHFEEeb1HZPNYHeI
xpNJ3qVJY4ROdzRN79WT/0ajv7dyxhRq7ORu6Mn0HnGVOvZyLiqa2tOBQA5A7J5YSnE0few7GhTJ
8/FJjxSEHspnPfZ/pFHWRy5MMn8h+uAGkNwjgkKak47Pfmq/ZebgRl7ffcU520MZcOkavmzuQJrp
A/8rba12g5EOp8RjjJ7bu3qZ870FUHOy1F+Ovi2bHoMTbwCiLliMhGLp/IYKg+Tkk1xohokfYxyY
GXtse7jyKL3HOKu25sqIsAB5yr3CiXoTOV8HXk8621Bf8kJWl9//XJFG89rHzdcGESM860I6nHXx
isW6TJ5DZlnQ0WBD+H6+lMu+ceglFrl7LMy0wGA0o4bpeXUzs9jFYSQ64dAhdWG415NWR73UCKlQ
ZGDMZWfm67RwThjOELUNKy8mR6SWesFpIL3F+Klt0GbLyg5mmcPl43zOjlOd3urBDxDupcw1ifvh
ELpx6BoSFYNAYNkz+dnlBHpHuNwU1g0jAacgZlnSI36/g9P5JPPD0IhFD5fcw8LGsjkGp84nfaZp
UPsXnYgc/LMEVQRbCY/PRTEl4r7GqrQMcj4rI9OHoPfTQ8XtcFQ2QEHz4roJMDPOVSPPEuro6rDq
MGQMqcvs383ybJbG51hO92m/zi+FEH/yJf20giHmQUi+SWE19y7DCZMgNLhQ9V3XeW9W7j/xUIP9
gDmKCt9kNmXsZCdmuMb0oKJxKV/QLp4zVMSvSYIwI9HpESTw3WmL+tS6nONeoPClTb6/q8hfgCrE
VOWkQ5i1+AZVT4TPjEFuXtjz1c+IFwOlH6tm1m5mv5R5hgwp1qH0NsORQlL78olrCoLFDHBQdB1u
8/qewJdL1srT5Hne1nxlR5J63VxiwF2+3HK8I9SiuXFbflzXH5+DOqWPu5tfAlWzoDhTc4grzz7i
qWT/Ii+Ho2y2rz1BMgBDRJklfk+qoq4eFdrhxG/ujaw/lKtoaEtIfsqK5z2htkdGiGfbctEOBCTQ
KEZoEfQ/lK4FZDymz/m0XrQ96n22ZsA2ykLFEXQUUeO4Eqs8eE1P3rrOL0vGYGJ3LpGQeLkgVl8g
QTJeRfDXIkmEQ6h7a5MMma4LFU2HoNe7LW4nQkWEHM2bXLBVFvmU4FGNlgJtG7E6uJX8LD259vTH
7PHJCFvDeRclyR/Oi8zzaov0fQl648Zs4oGkv6fK6lZkJdNjObnmrhAGuoJlwLTDoD/khMcurC0u
CX88Bs1DF3sPymnB10ml89bsG3Mf0rUUK4Oc9o49P1qN+GtnSWThv156dacIUjaWnigHk7XDccZX
rK/e6kE21UgS8+lnrYKPdB7ukqw/t5SkB1V3067DnZ9xY40YJXAJEd6AtB0ejv2DOL5HTNxd6Pj5
srPd+seyTmPQX2Irv8tconhWSIFoTAipX+rbMh6saFmjwJtUlG6KTcJ4KIVbj9JuGFJrRF3uaD1X
y/oYk+KSlX9XCMvK9rqDHaPXjUmTzu7zIJ4isLlrnoArqAYnvcSxG9aWv+eRS1TD6ES5XL5Wq77X
aXxTKavYj5NP3YpxZ8RLfyrFco82laAz1ezEPF19zNBM8dBxZGNkCIcSyTJFlaYHsqgtYitSjIlO
4D6ycYrR5O1Y2g+7nACkVH5t5+INgHTzJ3tvmWiSfT92FC0xp9YOxq2lx/2ajY+FIQm7xBdeZbyR
yp3fqgJfkizyV9xc1zIVeh+Pyz/iq/6YlnWdM7hNkZlPCRR1REPeh9sS1WIR5aN746CE2xPTK4yd
OVHhkefWQRMnz7EGjpFjl4R7IKnBPOWUV4VxeVcNXkmEYXIL+PeWMl2kVGeShzbeG/VeLs4m/ypC
q8tfFchbCGxyrarNUTl1UV2PbyWgOY54e4en+i7vk32Ao9Tumg/k0FAXHNx7EMrDlHvqPJsmfHNx
smrICiTwowcNF+fQg5PX3eFr+GasbDFMzwVMJ1Bx5Zp4TsgCG22+tzvaEzxXdo+8vouZlyy+MEyY
8hvKkCrH+ud2uNlrDt9pHMg1T2J7N5BG+iuAAqp00judoVtEvkQcVI+ETnWzebfAAAtT3XfTiI0I
OeJ+JaGdMETzkGWbB6erkn2i2xIfgan2WOhx7HGUMNeZWHSpJACNystdTss1SH8f1b3hnD3I9cxg
J1xr5jgkLxwfhvlgq86+Sdt0PFSSoh7DNn1O8tWAw4fKq5SJ97lKyaXueeRIMBvcLftkRkUhULMX
8izrEcWlWzCfm9Ydz0ckDDEqAgHwBQrD7ZTSqKVrgbInfdMGSlHR4fBhWt7NPsdngJvQ6tv7pr43
Kp3uY6dE25cFqLCAnM3+tASKn6EyHxIDJaY/xRAKPky+wwQckDk9jIsMPY3zg8hLLo21DsdFfDdA
QfuGTr62VT41FDDjJYdDRArkh+nr5zFzTvWWhtH2HMNWYv3MZfEzJ139RbB4ultqcVeLWkOmXJY+
y8Kg+CTTgYEdxmA34GQdyz20Lgg72kq2ozD1DOOm6ddmP2ZTBFmMMNN5HoLEvoxstdkcgyLFTuiW
hRcWkGGpiT5uIYYPXfuu1wQdGfPvyeHvU9+8dy3e2WpJo97yr9q3AeiLGU3uwn5GlgCDfCprKF+Q
HqhltuVO+ftWFB92sZ6nBjAY5wYL1q+CUKn3lWyCo/bE1Qqs7JwOP5njeTdIxc2zquVj3MTZQQ64
bNRcHqQ2z5hm4v1qNnmEBoAY36WOkCMgBBAF6Y/2cxsU9AvX+cE2ki9bWc9trRnn0GQ/uyVRUGYn
UN/+pgm1QQ5xnSNHtkuIGG6Hoc67O62z25RtqLZ9TWmfQ7efSTIAXM+yplfPFFxWgUTxJBeSfkz3
rV4MQt1SR4R5h+s1TgVY0XgXJ1N2KLWNiL6TSFRPuD3ZIvmGYTnZbRh0CLzj13YLtO6FeKMwsdyB
KL9V8SbdQMVSQBMSvDFttOahKgKUJDDSqJg61r5Mweb1kcdUGtU8/plLU17h9q0IBDot3GgUJ15N
u+H5YHXxacjdH7d80ZaAIiBJsQOzBN7HlM/GFyT1C4DIh1+RYZVsmxZxf2HufliJQQMhA3irmn1O
NkVosa/trMK0Q9Iv/9gDakPaFg4mH3Q/eYgp0vGL4DlyJvsoy8hS0nGL6pAlyOiGh7VMz2XvPKei
eTelctAKKaTrGUgQFX0O9geL9Lq1dQ4Z64xH+wsWB4QbLLFDtCAiuWQJh3kFkbs00Muy+lPlvNkB
uTxGd83IQFj98o9h0NzbTwih2NoYPdS7gZL5ItJjR2opASwBmT1lc3btH3uE8y9qCKfa9rhP1xZL
ZaMjIhFOc4nkw/FiB+QTe0AdGA8OHgRUxOXD2EkVTYN901XZk/KWRxKinmq8mjtX9B9lyk6gEYoO
zmVJreRgGtZutEnmSgkV8raSisF53qalTNMCmlQ49BKRDXsZIKJuYvPSV8e+NduwK9ubgXpdqkc/
eg6K2HdxsKfEP3X+flQk2ad2DRkGpDimxXs38jwTlsOEPLFI+0Rs89yhXuVvoX4hrjxAoFB+Uuzw
XxtMtwjY8G8PgXuK2zcu+ahejfqGDU2yPSYkoSCDFrTFxOq1KYDPNocg4/z4TGXu7fZ6aOFm45XT
hd2O1PqqItAWSXM6MHhwzX4ms/hGVBghFveOwnL/KISwp07HPvFQoIDMyOAB8ylvgyDU+rlGVXkc
8xm7S15/FIjmnIbpcGEMxxzrZYexlVspANUlquwjZ8H7Yk7Zo900nwhBZNf8XXyMjxMpIqq51g5i
4NzGApVzWw3oyc34uKSqOZjCtXbtnCZRQxJAENiXOTUfoNjIBlyB2DHKYyyVXY3kn+wIzSg19IDo
rvZAlX1QuTI7aNODasIy27rrt0OFzmnARDf5+oiT/tuxxJtSFtPVFDOTWBOREE75rubn3Jpx9nWq
RHnT7U0qc0Ly8759Fwq1JfofefubtkZyR+buq1LOzdSW/zI8bYhuDman8Uq2IdWB9MzwervMf9/C
uHBbWByv5WqRVxZMCF5XtLjscDDzbdS5T8VEHkPQUUBWULMCENNumBKsLdGI4ZTNxRlYk+d5jKK0
g1KDtFOHOAc7IxD2kYIlVHRN/CePe+zg1cIije0EuzlQQobNgWuJaw4xje4+6SYx4deT9xoQOiTE
8dZEZLZXC6YO9BBQaBqF6SLmgzG0TzKDXZyI2IHbS5sdEvz/gizBvdwlV5LFfjqZ3OWUSmFCR9C0
Elh2UBMUQ6fdyLV7KEFRrxikyiit3H8I5PrD4kqajY+iXXFhO0NzMJLr7yWsp+m1scdrJjjmm8kH
egNXHiFv5hKl2mZ3ahi3MNC0+qHH7yQF21Y7V5cqUK9dZf4b7RjBb41lb0SQjJOSVclvRWQbqMkE
/miY2OaROfFS4eKki82OyB35ShO16T0dTvWv0sfztUx8YztnDXczNDmDV8EA5fuyHvI7tUD7J5Vf
hx49rGmLji/g6OmLosCDiQPNKNMqLOInsdKJzpqMuhenNyrJH+CXPizNGetcSaxHg7aEymMEdUAi
YnZZzgJU1sO63K6YIk6F/jOVzsMa23GYzLE6uKN/A+WLBNfznlfNtjUzS7B81ydwhP00sO46cKdI
2Egp1p/OjMhECTL53PZR+Lm/51Jy9mQorVFf1PNuyOq7udAfc7X5udCRCbvZA4m2e5NE4EhJtmur
se8slqTR8Kt7bYuOJJ9onn7m2ntsreXFsO1zGvuvLnH3pWOQiScvuSVuEkw9B3dw7F2ehzIPUkZV
K+xmEkcJB0WWNdrJwZ70P9lLvIA/hrZetJ2+MJ/z49rJZVzzv93A4dCK4SWYhnMyArYF/tcqSZGd
q/rLpQu6lMHKBM972nfWW2ny2fY5FHKPbfKEWBG7MdhXDPI5dSSUGaKPypHkdybi1jqbFk82b2V6
dBvtHnrh8klhcfSk+7eYJ+PYEFCJ6IC6IP8Bg8TVJK55n86sQykCkbnMTUIT6lveSPe6tAIUhz3y
6JR4AVGZzjHOvGYhm1Vg0by4Kv3Pt+3/CmWsR3AYK8p8wmq0eBpNj6DuurXDxEKL6ce4+nwa0kWe
GGfPwCFRFONXYCFRjGteEVA0cPf6z9K4nXmAkBLnxgdLLwpjKMY5oY1TNuHjxlVdRixDvJ5A3Fdx
ZjDWrflT75X5i6Dz0l9mgjPO82x4N6AZ3HThxIx9jevmUy7jcE7dankwUVLFKij2hQr+ecnn1Nqw
JjsXn+25mNEV9zMRZqbvhKs3/wTeoa8apKeivCD3Amlb7DIE5cB4Fq+00QTxS7xKGkD0g22W2bNd
sx/FLab2tSz4aIjIABwwqr2cCI9ROf2yDTh+gYGG7fg9UQmaFL/Pz27hQCVqVTLWsrAgZjL3bgCM
mfTrT4L5Y0gWCtNCnmFocVyXKbmHdOliln6Z/SWeQZ3NAlACe3lOQJHvYbeqrRvyQMno8VqK/uL2
2TK5yavSuqmrhs4KwOVVtncdSZaxx5jevxGyzyNLkRtruUzXUEEke/k4Q+0/a1rGSLrIzDBqgKXe
kjfQ5capMvqbuC+r2yBGabPUhhtVAshuzsfmQglpSEI0yh2bgZbIkrAt8dP6ZQFyOL17Wr4EbkuS
FTVv2IjSLyOecS1NFSkAXFWyKxEr9XZy1A2azCC5zNqvKU2pj3nbbmY++wcRIGsgZCdJywnpSptR
PJk/ZInigm5uRPlNy7Lq90TrbhIQs+CUaA+alfKqMts8rWHnVtk1t4w3ibBu5zdlylPEGiKvyk5T
7pfRYFdkDw7u+/LrOkpqfPgQnKuDMge7JdHMLFag7Mbe8wOQxL496RK7TO0zmC44Po0CCb4/79Ei
u9jNsxds26zNHd6ktjoTlfDUBGR5JD0BaQTOvZv2zFwfA67DxyOSKeWw+2nByVBxacw/cQCLU7DI
2QF1g9wNuzRW53FqvIgMazR/bXEjySo99ah9kGmrksRI69qP6n+4Oq/dyJFo2X4RAXoyX1XeqeTd
CyHTYpJJz6T9+rOoubgHOC/C9LSmR11VJHfGjliRA3htE8C5zo6tDrPk2HH2f8lL+CQQ7Y9Fgaqk
OjiLpLRR4xZswRxlq1Gm4Y2ZRe+OMfB+VuF7LMhZ6LyR5PKjGQHD/JCl7a7DvrgkTXACbeejxyOp
MDvrJ4Vh8NFTmyFx0TIbtqmi5OCM2fDXNnBs8sBmdE9zj+B6lLxPVLClZn9f9s7ZrucTTon3PnNo
Uss9UNQ8mXAVc2NqcXYqcu2A1B7mbhp2UXtwU4nTqH+fAlwqbhgNG4+llWfwEqm6ou90DrpNHE/3
nluHq4EQAALwvm40CROvf8FX/z0DGOfEQB43MFDwWPoxFCTOVndOeKSVJmPdmpzDuCVXweOmSCyF
100cWYL6u4I+sShOzU0aKpYFCuJQy7R8UmPxBuRnY2HPOmDAOAaNF9z3/dPYU9yeK3GH6R6YtobZ
J6Z2VyRdcWU9eGnL5i2KUETKVuWbXM9PYUXYa2686QZxiO36OPoHd2KMwIS8TzDfrJZ9MdZqr0tD
eKYjxI8Yrx7lv5e+JTzgyHJFEbM6gV34CkQ5HXvXnla2gS+Z8Y2Wk0J666kLbZZF9b5tEnlu0ukU
+8Z4TH1Qko7BtsbzzL3dEUapSgP+ucAZFov0lJdTS9EEn0TsndZKuDXplAIPg5nt2MI86GF+46M1
7q3UOsaNXewczSEid1Proh1WEhIn840KWO/DofnWNc5Y02FwKIoHC9PSkWhftseoCVzMXhaVMZhB
JDUnthlekh6pbZpb2B3gM1Rgv7RwWzsXlgJctpYNI5NHjaGu6EfCeLC8OHE7ybrPYH957uJQw4qX
oMFA3FkqAEKTeGTNGnpKFq5TtwobVr4VLuiAklNnMiRLmtw9ucPXkJLyV4h3bDXd+6xp9zLnT3Tb
S+jS28T6MuXDgPGkD7BKBCiwe40veIOBfcvsU52qmtSPiNRb7o58jB2KgiFBJNuEcyUyynjMY6T6
AXMTd+b3UM/vlee3u1yHvwYAJ7jPbrlNreAkcx7X7M/WMN5gYedkMr2vKiEYEwpwskUtz4Nr0vSL
KgEeAypux+IM12mAbufO+XZU/KzAuYLbIoOmNqbNfYMGTQDBRnbv5+UkIXEf4Oe9lwPUfqF92kBL
95Q1yL/4sDlpdhCPCUPRy5HkxzpInRPlP46XgsbQ6ttJJ3m1fRRonSPz1MxT63bipt3SSr4TRUXQ
ruK1xCHmn6pBLDIYfT9QmCAoKhcpctpVfoHnFXI5N0NseWlLK02cHNpYy+/UZxLvvNsuil0gLuI0
xyYu4qBYeHdQxyMaA4U9yZtUk2lj1UFyjPkZtc/2tz9CY5UmmAcXHyOnqXgyseks0/pTi1DRfo7x
PMDP6XQ7tg2IHNr5dqotWPUZFUO9x5b9MfWmZHyqWdNKEgFFuDfm/l6lENnbwH6fzG7e1BH3dDKs
W49BkGwCqoUa3XdB5o1uhPil7mqQxlb3wOgK7CRdoEsDRUAR19fQK8YXZT/xbvu8DOLEA3blzlEN
W52H6kRyrbNLiEsJOG0CrWstKDFIfXwBgWDq9ltYAB1PAZss86ZVzlMp+XB7vQ2NqQenNwFYq12Q
m2DxvmBb3U2G/zu5uXFsA5VCueFnyuhz5wgovbNnhR9+meybuo820kvtlYGAPPEZWXulXJShOt/2
VfuVTObaWQ6/2cDRovXkU90KOhY9fEzMK1sMUBq11LDYhFrr0ZDONiH4i63JgK/AfrsC23Gewu7L
AK1EDNJfBz0onTbu9tHI3THBvti2rHJFYfx2urpIGPk7vLXXuHTGdTcKWItFfhcCX4OdSN8Uh2Ux
TvY6VjV1yLRIsKWpxc4iVJY0OuUkK39mrDTdZA5XlYSrOlX1Fj3jK4zCcpXYnHEbjSLlZKmD1XCr
OtLQJLu6o4JZw3CkWUXV/VdAddSpcZ27KfSHFeCoDWESnjIGlx8nhi/aeo+NBUGDtIkJFLuDQikz
UuKdubPjqdimtn+CQnYtI4CHuejg0sFNCEO9swfPXuURqAh4qmDeupZXMc2eqtkvN9yH73VpXBe7
rR/zlHQHhMLRj/+hw+Ya1oblPQ9FwyjKMqsYhDx6KKDUYbNNJP9rYYHQExrBQGjfre8SlOd9wT1/
9sIfC08gGLdgRw8UZjwBpD2PcA+zCCbMEQDYDGiIiM3hVHq0CLP5BY83Y/NX4nWSXnLm7zAQdA5T
LqR1mjjBIZ2wQLkJ2AQ/v5jghPekDe66yDdPuR0+Y5olxOEOXIcIYG56VKVzJkrJ6Zi+v7ovMfPH
rPFFcNZ5dR4s11/34B8JppG09asCrgEqThnkEy+CdesJdpik5seIk0lK3Xft9ccaJ6NIlyNl3Jm3
1RyjPJfDZwJ24MVTHHZyG4K0pDhkJKK6DnHRmkNJNtVrxw387SWuxZDPxb5qyP0je/iLFAXpDRo3
N8HFXNngeZEM6Ox4zetCYD2hlYqbOsIQkPKk2wkxbsYmfBtGNW44zt/HNYOkiJqH0Ws+OS5DfbID
5vvqNjQA8Mi2fApFwBuakraRj1ZR4jw0zK0AlMCbi/Ze0GDg9lg4AvoDXIs3OO/q64yTe91KNHZs
n4+FGXBFuuMvzBwqCGdahj1SHpjfF/cFJra02tb0YjkpK63Wgcagu4s19yB7gIZZSfwkLHHxrTDY
9zLYi2F+7EGgotqHZGll+9PifEcMaqytgkWtuvEj5QhySYMU6Zj57tB51QFE0hWD9LAZqhB8OVyF
OuG2NuftGbFiuJFivtaVm66b2f0VY/kULcFldIF8gfBcW9P7avpxZU3Z69Cp98CT/o085xHvSGgk
v509Ec1ZOuBd49JI48Uc5meisGo7jsuAXiLIuxIbRmw/2BMMoMSrfoDdh2yUuo02mjumEui4S3Cz
bYdz5/MGYHd8DWoOuVZ/cNkWoZzwYXwdZb+3B+WtpgzXPJtnKuH5YfqwYULwKFimo8OM1bUGjG5U
5gNqV+Ozmw2Gw5jZ1FbKaUd4nU0KNbion6ex+rAt2e6on3NX1H72N1FBkKR2nOrUo4ZFvL0bgLdf
UgTOqtNEmMah58bOo102Al8QtPeNHbYwHll+sbb9zHglW+W9NvXWlAgEbki0VBcAzMuKeECpiC7O
TcVBowfOnd9VvfGrjczcTJWp96Urn7XvdydMPyi50ckIvI2RCDahkzcQG6/vCWfSkNEQx9npheU4
LK8F83xAtVAYe+owBy4BeXJNlk2ZPD4SOkAxiZK6O0Q8X27SDPqypTx0pLjZlkv7UTaBkEjZRsex
zaEjuzpWv+VKCLDUmvRguOZV9jM3sUalu0XfDVuP08jXmGHunglb30S3XuDonYvkwNHZmvfaaB8w
+/Pw6iIcAxMNMoCFV1ETQJZjbvRtHnxj252yNrZoq21/hny+evUkOQW8KVmVF2Hj/zeyO+GpWxYd
lLPyWMLN+mT1IVqzeetGbBAUffDbjO4Xpzy3pL7m1N4pTjJ9WmFhc6pVweBqBGSync4/BrJ96IGt
1hGAB7+rnlXZv2aNM28tF5+vUb1UPkYzJ/swRmAubvWqA3Toeez2kCFNAXGuchHuykrgByv3c6rx
W1HmjcwxjmoTjtc2mymnBTWurQBiqUQAXwKiaaQJjybyKcQhQiYaWxHyBffST6Q6TufjqDm68wws
QiDPIfss49x11q8vug3AxRwJq3pKAz7wbIU3CGLfoU8+CIN2XkZvxoIkU+10mOyeXpaBHhTizPjj
Iv7iwk3cNemlE9aWySo03ju5Gcb6tZggWuRZ/4pnBypZtMNXuld8CxNtBw+KmiJWoDj5lR+wTcsq
fyM6ngBRymcus9TMj80y2PYdvq2Mt02L5TbwrlAF1jrcWZU46wQomxFa5w985+XKDmmjiWtFfmbm
k10sDgiSHdwnmo8SO3pC8mTFEhJnZ9TdqULch6Nt7q3iPYpGSuKNR59VVZWh4itVfTlOOnJkxjsw
jFa66lqP+aMfPrtiZJbxp4eO5YuqBEEWNf6zg+7BxE/UWyZp+iSpboeBd9nixLMKAu8XTxocBNTF
QtWwMaz4Yvl9sSnS4I5uBg8ZxDyqMIYrSFoIMdjhAo0Lf1ql5NBgUx6nvGSKjNyj64tdNoMkV9gG
WMf9wrR6b6PojBbLCQYny8yBBwImoUEOJnOEwKajM7Vcr6ZyjV1gNl+2q7Z0Eq198Rh2Y7kK8uJ5
WEKynldwtfnlbozIDav2J/O5SHvay8AAvBbuw5iUR4Oh48aerQ8zSdxD4ygqJmz0XI9wrlu/EBKm
k6mmK60QxbqnHAypw75JjJPn4L1AU3mtU1D0tS64YX21MSI4ZPSrqR76mftHQkD1xign8vc9mESJ
eSSR706qX/yyXpdUc6uCB3fAZHeTjrRzJSFCfH81klOQjzajzpTtS/MC5uUqK+99nFoKMr2GDGj5
VI7eFzmAT8NipMuIMwOcA6jfLm9q2sVPsSVgGm1lyVkD4MJnVmYJ8K6GSGOSP9k9rSEtsaV0sqxr
3Mf7oMB43qTkVJyFlFIVxDI84kc6jp9kSYhscgOkcwB7bK6fbItyNFtRGZHiqZj94pnc3/LyvJlc
cIdBBYhl8xIJqdHFdXQpQ/Wre21vOjeKubS9bflqpBh8jKRjQwdxvLdhVlfMHCF2p2J2fjykIJo2
SUpY+XsMdd6Qxk/nDEf6jHrcuejnZIo3UZXcCp/F5hzcgKMO/t5DcGh30tPDSb/3Y+Nxd0ZLR1HE
fqTuwil7aJWJaIBN3q7VxtHoPFlOG5Y132bco1eT1Aert56RERGfnPlcef1ORuiMQcgyEkeNlc9r
myXNTR335TqzEB5jPgplRyA+8C9e3TMgjA2nlfpqU0aYuXgieO1S99jW1dbHwt3lLIPYt2Ey1iOr
D/Nrjv4B/WE8EromJfADvODJoTho2zTVAcPiKhlcIGH+Pp8zNABZ31IKQczcau4d6R8W1SHx4egX
jJh1192yKuOD1jFsyPxfoN3LpJf+i6I7hJxPnXDlmvWlxRVexjYFYDrYD92tNfi30+zsGoNhBWTB
DaVwmGdaGkWq8rb0y2tuTSRJIyD5fXQ3K5+DDZ5YDMqwsj3nKBeNMND7PsCjZ1tUjySLNamoeacD
y/43SayddkCwVm3GPHn3s/kK+WPT+lhdLVFxmUC8rDm9sFPyb3rN+cJjN2IpZhXAEDwaHex6+jUx
sfw1DskHApM3Dr5Aop7DQwZXvHCBsi0XYWTMV8Ok+woZxYy6IxBigW9s3Hcs6rLYvjIn9TzTB4/I
lTjXEdfZvPgrEkRet8avgI3Iiu0jx+0rbDjge91jIxibUON/hqbSm9lhf9ki42+UrzfanK6hjbFu
TDknkUFaRU7801v0K8zjKoEtkuBfsif8TSxBr3BcVm1NX0Y/dnB473psodSeWJw4wEu4icmqe/51
ZiNnnzWpdV52FDjp4iN1PXrM7S/ZRM9RdGKOojJYgDqkucgxEeIAp8+5dWoVL4ArH0Yz4Jls4HCN
TOd5ivqDVf72vB/sbLjrGXP+kdntvqsWY7Q/u1tEepajcdJjuFZUuHT64rQ27RY+qC0lx2/+T+z6
6XcULCKGtHeOtUs5RVfFe2q7VhRWD5ve4f+qqnZFi0i87zrenaDkCFlFp2GxQhHCxKFAwzttUjsL
kZbCwou1BHdNlDA7VWDeQnFv9oxodfwpO4ZE+gNpefCdX0z+e7+KsbfxPzAEJJ7OAdi+1A2AjbKg
MyQt+ASPwNBE6slTSEuWvQNlYGUO0NkG7LxyPdIt0j9R+viypLRqeSr/+rtqcYgS0W5BEbAyViUr
Xfx8e+w+Z6OhJ8cJrWeSjOM2JRg7RRQUZZW8G0dhrYpuZm6nIW8VDfnXgFa1jnP0Mmox11azuLoW
gLEBZ+KmtfBZm1X1Rp7DPIbsUsyRUrGOUXXjdrK4oP3PDmUrbVt+VOZgH9i/SCxaoARwhE/sI/yM
yt3GP+bSbC/abvWRbq9dgCn2YkfwDYrWXIIky+9mkAxXy4d237dJcWyNujj+90/vDNDy2HP6gE7D
v/37wk+i0e8df10ZFZi3Fz7YnMVmH9pfZryUhZG9d/TcghsujQcjIhvZ06h9CQKqaOaqYbmBrjpU
/sQDgOfnEvN9GFg/rVQmjTezbd9iw4l/iesgkM8xCU+l7u0WHJbZOgSGGSPdTKuXgkPZOhVNd2fW
Ot/F/LXQnfiEQ9KJ+Oum3o7CRCgMicV6QCOCzHVqY2uzx1NY6f/3JVVqPP39u7g/sYYMj3+/l5bh
Y4mZffd/vv3vN72uCI+yOf/vnxLyWD8RpyYuPomWjJ7mxoe9oWA5emKah0n2/79YnQ9iJiz2rpM5
p74P7f+++Msv20xleEU576HIvuYDFVl///7ve+MhDtHaQ/Em+8rGhdXdTw3JRsO5EwZblKiaDiHs
hF1XAFsEFzryls7ArdqQgxtEQ8m5iEd/Dic3ogPBslnez7N3TOrMP2rT/hIun7wEh8pRcmDF6Aen
81g2KGQZ2ZF1RWexB36KQhfs9EuEgJ6z4vj3T9Z/iQKxDgA17YFPtUdpOe1xIl9w/Ptl3uhsjzwL
ZCxvj8PyHbXg3h3M9H+lQTvyTJasK0rF42LEtxJG5OwyVo+Tfz9FZDqwkEnySHZ7Gtpfiu+j06z1
cg1RAubwg4jyUpct7LswAfMMuwI6UdvWm55AK3mkzjjOpjRAuraOcfzvy7Lv13Zi3kDTj475kBn/
fanjFpEg7zCdEnRC32Mz8/ctavkWc7FszfTxCseDzE0KksHoz663AlYjd3k3HWbklqNHQXs5OuWp
GKAwdt3ZMH8r02qOSW6wpPMxb1ljcMQlx7NX402PrLg5t9xnD4VRbEti/0dcbqgJLM/L6ZNccb+d
5F/VisbfMlusc8QNqxfJtgTNwBgFT5I0u1hmyOb4AA47IXNC70FEoMePbF5p/4SeNoDiB/vp9/Xa
9S1nXQ2KKGWAYmpa8xPSGh5Vr/1kzjUvFFqJFuFdjvKDO0W4QlcSp4QjUlzhWx2rCWyKQ2FEBVKI
RopkpQYPKzZ+5LXr+ktChB7c1t64JkiOKgMuYU0NwkVj3oyaUvTWQ4Rjv38Kyjo5mdQhryS+HCtc
lU3J07GGErrQJ0Pse9hJiZB32SPdusa8EDj9cVtZHccByvmQcsNhxY9I0ca/MhLFwR+AXlf4t9yG
irVSPyMvnZlHQHbDpomwoa4lTZZwpudxU0bPifDe0zzal0X9VjunmnqO0VfQqqjfKDjYcVQ3tnDK
bvr0n4w4wkFiLDjswoYQH8VQ73XlHceKWIVTEPAa3eicA22P28Q+50bK/khEh6otAA6RqeyeuM/1
JkJXN9x1jv3DprJbM8nvWCBLrtWiW0ESeQ4suPNEafgJWTlUDb2TMZNnw+KpDoO1VRT0YOtHEYtP
oN1qE9TJFY0kJtPynidhRL9dsqoMMJd62AmVd0sf2S7hXceG4N172N1lGR9LLW6lQ58shkKmhXIt
+gEecEmortL+upHZfe3o27B3fiW3OPR6kHVmgnIFlZtKd3OP3bOCJR6WfrGKRf4wFb230+W0bb3k
ofUXQToPN4kTXdKxstd2eORBcdvV7aNRiv7GbkHc5fY9AYcX2/cew6VwbukCQCNkQCQ92JNa5jGK
L9KgMkTSdj7HcPwqCMLExDZD+JVxmISi4lb5q7+0nmOSDpA4ZUEsa9I9JMjotxQgZF2bhRFTURa+
VXn9Koz0FSgXlkSqfRkatOU8QnzlSZd9p7yPrKWcN5zgCG0DA74NrfhmtGHfj254nw78YYXG2OT0
8IVgFxsbtTw1x4oAvOMhuOGFaOP8vgr6b4Zu58Z8tZSDhZw6y3gw1U6hRUQmmIkp5RHbU37jZt8l
OySl5O8wS3HIy3arjehpLqHy5u6mYwV7IV5QQoE7ZHWxD3TwSh0aW4OYw0UbMaZMiIHh8NOlM0UP
AnkyKq8WTEhc2+QckuiejU/NQYU8e2mwhPfJ0BhAlRjgLIemRO9Qx9jtmzy6jWxN3S3+xp3jsicI
WZ6lMMZ6CSZgTH12igZbaZx0LBmNpn+nF4vPgL3yCxfGWOJu8iG9Yt4HYWp+mhqUjBb2t0ywfTWY
7MCFzCw4PfdNUIGKRAO+lXLhjVuUP67TGRuTfuzK584EkCmH1VW822YHCdc/Nl0J6jLnrNk4D8S3
cUBm8KNd5j2lp20YEkEM5/4LX/oZ8/qwlImSiAK+mOWxB4QQtEuLC7nOPRjEc/vdzeY3G4x4I7VA
62HZx5aZKXviMMf6dMVKnH/oWVrYspUrJ4/fGhi23UhtYmW7mAXz6X3q/QcXlZbDSX7sUxyTIsoZ
gAaBEXHM8CHP+rss2+w4BNFtw7E8Iql6iHIN4mcWG8WfxgJs/ihGpOt8zgdkv/AexyFMv6G6kgod
1pkovmyenrwNvKCNxdzjWTwplPnihzNptcB6kXW7MXV8q0X11FuGv1XleXBEvOsaKDoYrzaJ33K0
wNjWdLu5LNF7K/aXiNRJMrJbtA8ugRk3bh/86dHs9MnP1A/uPlw3OWZPPTyzIzgUKdSM0brL6qlZ
JQsi080DGiRnZ+/05WcABcL34u3k7GN7uBR6ju8g4gP8swPAQ0hH8PDJXVFYyxgnXffqxKwSqnAz
xumxLpY67DHaKysct0rgDMgH9rMA0WgIgxcK8fUyt/C4dAGywB9qHDRBu8psLIlzOh+DCKNhlQDZ
MIlBDTJ5wWQKuWmK0iMujL3Z2vetugKQap4JMI+PQDfA5oQzd2tII+UgJUZ5WkPBBzmmV2yBRwB/
1ebFwpHK2Q4Cdp3V90Ui8quoOGg6uoGm1q2pwKFbfRIhy8+iP/QlN/WgimkQJ3dNaktc/740Hyw7
gpUmOV2L0jrPvcRYXQO/cURlXlMnxu0aSuQskvFl1D1En+SNTzqjjMbLPV66OUJT4s3MY3OVOo9Y
HNjKZMyCkQ7OBbNEtOz6aTXBs58Ww8qiN4EgB/OgZZDGjIAYjMNHnLjjuakq0JMNGxpetl1Obhvf
Bu4UfANsv7InoG7mGfw4G9902KNzAmhwIxrr+/PAYA+n12YQc6ZtQ4lcyI/gliY6QIFo6dpFd5fJ
Fjdn1HFxWemm96fu7u/fBzGNMZWtkf1Ed0cmu11LHxNTJomUxBTGbyPjCkA7uZuKUN4PyxfE6LOs
6US3Gz+8XYaNYiqSeyMmLckDjFlq+WW1fOHI3rB9ppd47ClVtidRbv9+t7NUtNZ0W3Mw5Pu4vLEG
RWOLWunHp77K7sWMzcGjiNZPODQh4/loYFPCJZqhczNu4yBJfV9woVqHPLKPteyfuzig/IS80JqF
xoPHNbG3p9FYfDcBXo50Hc41Oommb4H7y3NUgoAkSQVrs4lfmsUv3g0+JaVrFgrhbVOWWN8SeRTP
DeR3Jiz3reqJm4t8aQbxwrNV/WuhQ20iMkprNhHDs21Dq3WNp79fDHSyjOyJV02l6n1qWuNzA8lU
4D15/PtVpuNtMHrRTrqYDhsVjDjoXYmPxbtNRehc5VwVz5Vr/PPqvLn8/WruhE3HVyV3ji0fXLcv
n7kquKOa6EGNTMtn25lcnFf9uPv7XXOcVrM5BOvAKBNo3GH5zKel35UYM/G/VdWzGYXJIZl8Z7FY
k4D0GX88bJ5HZUEggfBdPefhOPGpYB0ypQGsQlyGL61K61Mft8RFhvDCdkpdOV6CGZfq1lSNR/TC
2toh7nvl8aAdOTlZDvf2kRno2/fxop26rCg/APYcga2yBMkLdfWKOdpMmUAYcIdTrYPpXDedAx0k
pIllbt5BthCSTPxVPdBSUFDxue+9ycCnpp+MMjPuSi5Yh++uIyN8yUowSorT1UCAYM8RD6whJfU3
miosFvLTY+5QsxoNr3DLcQuGKXMXn308ObuJRAIrKfQ9mDJka5zvNhu6DREIjnWLYyFmpb+r4sCh
SxVjBQhZDLpxxgIBe0vtivqg43CrdbLBymgjDUfxJpHMrQHggant74qKdX7rhNGGGymturelLF5t
W7lII+Ejm0wGwcLhaWJBzYBRUO6wyl/UPDZragLvZUDs06R+MV/6JO16+FGUNg8s9Pom5bLUchk8
IWcWnO9EQGyUZ2oE3ZChhcdW+RvN05Ved3dDBcYL+D+Mt7gji8hj3ooWg7BFGr0d9Zty9KNR8eGu
oYbR8SbPfXAbuTXgXfYdbj+SvziVJVmCiBPZwi7+Vty/PJerSQws4CeH/GvTliwbHA+sqWtsuKvw
HBHTo8sxRo/D4nGBq9Rjz+WkY9/m4xBApESAlF65kQN7BD+4kHD/jCsDNp1g+2d5/oM9+veWUYIR
9b2vIYTTJiNjncLfgK5gHbJS9lgutLVbnoYUYzY74x0sbLQfPO+bDTEydN7BYYutXThYgMRGssGA
2ngvE/dDhnAgq9LCR0GsyYo5JRdJIamAqB8VQ2HuQlDg2LbPSqZzI2JzFIje5G6DD9ph9zVn1h0+
AFY+omG9SDp0SALInGQv7LJiXFP+fdssJAvyyQ3thUhWiPc6CjZAnACvVqMghkRM1jMNcCWY0RJE
obCafjNm2cwJrw0AU+lwQAwiYJax27PLrL/rKuXja2hqTFwOUZky+LxhDUw4YQfAI7Vdc9tPmChR
L/En3ccqU2uk4S85+2JjYxpnAoD4XuZ3DPJPqgbD6Qikp6oc7jwhbjBZlZupNjlgCnIhBSiqDmCO
qa3vOrLfojgYdkZG3otyZdYRw7zq83w8FQntYz7PIhnQnkuJwYN2cLXTyFmu+0SjNbl3ldv9miL6
apXxA2pATot7UrK2zq3+ogbzLfWYn6bYoILXvu0K2Loo6hJGG6L9CBY4GYa907jDxsm+5znNVuhU
axEOv3LepDDxV5m8DLwdB34gtLD8s2qTfSWbNyHD4RDyeQcreRvyv7rROW1aWMTnJnlv+ug5Fd5z
1zbWJi2qK+7r2zEaf1hlNPvGt9lSJl8Jt6HDSEtiUuJ2izKc+rxKqKO6vppJ/Ax5YjPbHetf8QaA
dDt63aktuduE9kDtq7Pm4eLuuL3A994EpJP2iMdPNOy1Jod85ZTGW0esIgYWgkkdKEM2BjfBi0rp
ZmcriH6NMzLJreSWKA6Y6YkjrXbvgKIBkWBuNecUQ4DPbS63+xVxBySycJVVgOCCdOapN7MpQAxY
u05F+VHOAzJmQCmxhXOA3ddBzmSWe3fRwq1RU3C1Y6IhDu89UHj7JORIFUiUYHJnOZ7Aw19Pevb4
4Iav80DyG5/+tXKBKNo4DBDTJ+YwUFkbEC+40lJzy1WBHRq17GO2BuZa90rZ06umTyQecPCgyRDK
wHPPjq3ZOJAhhrIyVl6CbOWFEjOtUQE+VpzS4Bc3EwKNSq8lWYF9yH9VUBIQYlEgwk20OEUGhpGz
y2zFE66kXTVH+Kdm7pRrjBkZYveWA+plKkgpV9JP0YayVzOu3qTvXZWaHstEQ+2N0udpyr21KoM3
l2fC1M7PaTsvWsxAkUDArq1JzPvADB7noeQokyz+cOyM3UwljKeqU2PrF5KKJG/pEJZJQ1UAXnbY
c2W1cUmUIFO6JPMxBTBJUmhZ0Arix79sVtC/fR/JcKYU3TK/WK0VbVyCS4ux49XjPpQGWAbvKUgi
sfaHENY5KIkpsaAf5uEh62OsD0zuuQU+B4wpPnDMP17AjpHZYEU7Eq4Ix3yM+vCJzcNtLiYaxDJx
QLblx526nWXYz3kv/2VmHW1Ilc0s4LUx3GXCvWcMRWtTGjGy+Gdr+m6cHzyeX0kaX4OxRYuec5I+
BlX1zGno5h9OI/1tSL4Qs79FXhD2lZ6LR4Xph1vJOSqMq+1FpzTT756iz9LvOZLF+cfoozRVrr3u
AQszM/ZbntZYy2IXZ53hXyg9Qd2oCFTPaX2e4nLcLQG2TXUb+Lwy2cK68SfnHyU9Sz3NwI9t0NIN
m20FNQYHZyeApehuC0OIVd8SHMlhcgO4eg8SrjSUBkmYmOdgBzRDdMV31qt/jcXHIbZeCZmtcyrM
YQowvThInioMx5UzlB+wA5AGx+YxdeXB7e4SrFFsfPAK+bBHdMvfxmrjpykHi8qK5UmFJDoyQQbd
wraKGBLSdpkr7xQ26osb79o3WSBTHX+0G0QizkZH6M0XJfS4r3T12Jrdk993K4L0T73zYFbzSAkV
4Xth5c80xhxj2/syZHgaNU8IoyVEWrf0sfrdpYk46A9ZsIYge9Ya6cd1Di2P7T0r11NPjTjPcHsX
+ACFBrwofX2jGRoqDAVc5frac2jaDTD/ooKLc0zM6xx67ZpgH+2B8kPV+uxScsYTEoXUsl91Z5/D
Im5QkBaZ3+240UgaUH7LgseHqCiaKF3P3jc5Zrslx9AOKKyQ27h5omBaDjOM7WYLaA0M35qd+W0i
YtitezUMn4KSIs552ArKCbznLMEcG6A7x3yXpzML4eHDarnnltgibAFijdCm3V4mlx+Bc6vBLaym
JeRWem2ODpS8B908nnxD3GOnelT43jZCSKpLfaq5KevK0hBzHvfC0vytLbff0YJFDi25E07zSkqF
iq2RyrtQfGrURZpbzOpe1E/ap2Thfzg6j+1WkSiKfhFrFRmmypIlWXKQbE9YtvUMFDlTfH1vetrh
PVuiihvO2WeU7IoYqLv2b2XT/RumOBKqOnBcDfMrhKbFToa3Mb/tLrdhYFlM1JuEoXNbw8GrArnn
FgKSEnz4oYzXdcw9oTTIXnYkWKEXJbhXL1mLCv2T4XyOxNsz0Uj5ysBdFDOVRXsEsaB4LZKVCjTU
oE13UHNvZKNI8QaqHx6VN9ugtGt6/Zvp4dTYTE2tD1X2v2ZY71ERPMeGvhFJ/JUy3/A6CK3SZyab
DEADv/UWmU/Qw3FyKaim2PjtuLtzaYF+9YxbYfffmeLG1jJJB9A+iMXF/8pIPKnvkQhO6N1v5E5T
xkr9zlDzgRBed9KHM6IqnKr6RxWIycyCkI56AqVugpSrxiZdWcJG7Eb6yBQE67Qyt7jT0Nlq5Zb1
+/r/PUuaM5njPhHm9Alu5Sls8RuryvmGyrqOHP/mhf2bwyl2a5GiaHqAswFXOAHUkVxhopBE79l/
z4w1TwBXtl7O4LcBm0Ds+QI/H1p0Wx79Hqi0Hcg16grBwNtleI2tgW8dsRzJbqU8lGHbHRr3aqex
v6py7YuQvGHHqCcepydVNRPQEYDURthey8T9Ybr+bFreuJqm+qrs8hSkyavtAJMXEXGE6iZUsNJd
4azI0by5Kd0G5HI/ZAqLYhJ+Dq5Op/K+dEKBVgxtI5gv3E8mYhQ81V946fCKt+a3GSJD0DxEYhK7
exd1SxHS2yRM0R3buNWyKXcEQMUorAjscipsuMyS12pCOeYB1IhtwMVuyTDVdIevtKv3KqM68YLm
02ojYPXmv3gy3qFnOms7g/URWS+Nr97wlm510b8DV+xOrBOIKUf61jXRe1GTrqDp6B6qq10R7Fow
bex8bxUZF8I6buUw7ux4Vnw2vr/yiIQbs+/RLz8QMmVgOrQnpBaPlun5ocVXhOadXqFNBYLpgD15
idnOY1kuO0QBEP5OE/bURWNw2zhBhtKjznbSIuIHBB+jhhzxbf/pJtFPh4xh2dtpSdwe2i0VHt2E
2BKdneZgnbuO4bkjXZC3I4mlFeFjKgKlV3wAdsRbh5NjOf9tjht++ZQnTh5jiYHMNjasazKbIUMa
kVET0UoszKp+xwe275URbWs9Qf+YEJQtq39jiOHfHEq0eETmAggkkGJftci7+IAwpb60SUT5C2e6
5KHPveqzTOdsT4knwYH+R2+YHpIk/fPBPeC3d98MdlMdbHXse/bGgOBPEYB7saivUxQeKiPcQata
Em510iTUybqu2ezYzpdQ0z5O8pdkGsqtdKOHmJBusZmjGClvYxM5KOZSe2V1/lNowcskpOTVDYI3
CnVKUqGXMAeIXch3k+4FZOsm8Qq5ICVkOLUrsp8Pdt0cQ0FBA/FC35oms1XeizHRACAESXirU/3Z
jCuQQZ37BQk0evKygZ/QQ7pYDv+8qvytnEKB1I9WkNFYoIGyXPVdwrMumzUMqU8RDsm2bnTERfGE
2FByOUgzp5Gd8lVUGvVBhJQnHfQKgZfAbkj6BIhJtg/5Ys088H/uNLQ2aYYN0zS7k42EPRuw+LaM
1LHnOW+x+IbY5fC/qPXQBXgaejR9LlSEomC70Y0kQvTES3nuZJ1T5vMClzXq9FWX1Iz2uvYVRdLV
t8anId91DfaIIWt9/pPIu1CElgmLKRB7YZ2Kg3K0D38QFjo/Ir+C4NOogaSMxcjoy3xn7jdnkoMM
llbX7D0PpVF5GJuSBbJMx20RGN2xN0+Zhs6mHb1oE+F3ryfBhysp6T3z0I0NHTf8Ede591ie8SuF
RMLqWYT3mT6ZNGex0juJPQ1XRtr72NAT6y6LEH1W+ZR2XvkwB/uF3rV6ttBLsjVgqev4LOSUJvdO
6B+0EN+wrqPMbiWEE+j8xtzLhCtd+wsyBCdx/cTSrdgVfDNDPT0P7uis2vHNijvkQRwUbxJPg4nl
UAxnC1f9IRjVUTMmB7SQ9Yq7kKl9p6EqZRJih/BQVI4W1na3iCDIH74JCRFYk+IcFApeWyjvTuRt
C/Au6JaBJvU2CBJZOauRioepUfJwXLPesnov2wkpBU7MyFVPddLjFI4hzJiTuRk75myW275OPo9H
Eg03realHZk9+zxy2rnu/gzaJgj/hs/Q/TebpZQMzoOdEXf0XtWjKWZxZQ+MWe2Go2v6z57yyQ/y
M1BHsvoFgLMcXUH/5rGl0wwMtbU69Y7uHvQ2KfeiBTRSdMl65zd1QErsPIEHOcXIvFqJnF1uYP8y
DofE86uNpr9Cpu4srCZ9h8GUPKcm/nH12zhdT1cb1uuq1jaBksWRec632Qn8rg14iqAmbHDon2hb
uWEHYnQH8VpUzAScrlMLGkhyidh80jCqxUgU2Uy0gLWDg5Up3Fvu4szUrrUPnieYUrZD0r/0dDIi
RxbRgo9gKn4D3kPdX3twsTnofGgkS2mEBgVFdpd1FpI9Q8KQwj5JNKT/iVD1Mo36k9EleytRyIRQ
OEEXs5nLop/2kAfvtQ69v3Q4u9Naj9lRMm+rqbiGg/IsMpsTmJtlsc4Znh11yEOrSeI26rncTvUQ
vuUCfoeqrD3zm3yr2y0sqMgGoBSWSPt9si2R1ZfoH5YkZqG2nVcfCOfi7lRYWMRV/5c08aXCvb7s
lYtEJkneWo/aL072iYW1qnDbYlPhohQYMtcC4hRjPXxm5JPl1dNEWMrIvMEOZhhY864b5m8ttSdW
c6vQta4lgueN9PABkJ8VhV8u8+0mjb/7hEUm0Ikz3+hTkCXBPqvYa4csPwd0Hyup1Ugbh3SVh6xN
ay5AMfGcGSIHxmTXD94WhnAeSL+rtTQ2hoZULAw2KuV8hDAHuHos3NPjKUKYAMNJAQ8iXbVon2xn
+omHzKTsW+l++oruHDZVW29kYrw7uC+Y6SS/doTdd6gAqZomh8+B6rZ25m+7bD/4pT1u1ZoESeFd
rcD4mvz83Rp+p0Z9NzLtDmVafI9E5I0SHz/cBmmMJ1Rd3Zo30WftekcxqM/YxA2IagFDF+BO2jfx
yFjtLpGeQ7XV5lqv6+5Jxm7An3fx4y0J3RxkXLEsO4D+cmBeicXrNe/lnZQw5BTelpXdu8ZPC4ye
ROKJEorfArG7pp+bSDtjRVnTUaHhqj2B+n1RhCraESA8LST3g9vqn+x/R64Y4BITzfkyYXAadUa4
hDD2ItVo8tZBENAl1Y+boEHuVfehmfA6rd7m4PfuJmmHOXcENQkXLOkRdbXTITCtJ+EcjEzn7+SU
UtaMTwIZBeP2AN68w7nIC+sYDL+lRugsYXhzTc/G2JL/yKD8jIiMXjhoWzkMGMWywmJc2U/bakCa
y4yL3W/bfo42yBkDAfjStI1vNTQEOTM+ncJuITxDrbiHWnJ9TrrtXvSY5D9vDo11eMrNONo0M6FA
5C9jkdE2xFIsq9pjihs+Ul9/VJiCFtaY8YJtbOxobY2qAdgaCi38OfUsb2HLoZevnjReysq9F0Ab
qPUS9o8jT5PhzyPhomHRlQUfocGdxu+VhLWiUh+8RX3JGLGj/gt4Q/Z0SfhcF6HClGeYzn5s1NEq
gDhap1HiMtORlS10kYidaivusgxYs0wo6jCv8o+m6allRSqiCOWj58yNL0l6WYrzFTUGhgNENZSa
S2ElVzZ601qj0lm25nnwtZ5NXImzsRO/u9D387UrIdSXjn7Cj0hGbdGzwTCdIwGCxdYtnXNc8NhC
9jH2pdPztYg5rrJi+TOyzi9jRnuloDDT/DDYodcGiKGLv2Z0vOcGR/giMl9USvkUMtee8Llt8pzQ
Xkw8rWa98fggMzbKh8/WhgX9RFk9Z2fGjrz4lBtIJr+TMdkKiduhInamH1fc1P1yIFWQ7oNNRsmJ
YlZ3ymNz7yrd2AxO86qH2sHrxRrU0GqEuWGnLy6OdERH8seUZDlJu3wJE1w3o5sZyxzfSjm0PB8l
+UhEppvToyNdDfQTqpC0j7a9X2yVyklBrPo/s+aWdFIJLIAn1q4wUEqyuc2Ky6wZ7H1fDx9SlneQ
Y19WUn2G7lYqbLVFo79aaWLhcWxPiYS2AgDgHEUY0BpFf9UEw0ZGhr0KX1WqrLVdKoRyenjRa7DC
QfIpg4pqq+MtRWQPZb6PvLiYgPQhI/4ZPbby1WRey9qgYk1a0iHS9Fr4FP8NPq0VhgHe5SzxVzay
V8x0jOOYxj/sEetuxboXtX66CoL0IZ3yuzS2qWNgPBC8dFxPbQOLtKgM2QldiIIc0QwvCH5rTlHa
QSpCWw+8PKIFl6xKRFPEC0Rwy9ZmWg6bmp3wc9dYIBxLm2Ki1s9d61xM/kysC4JRNMOyNMRPZxQJ
9aa+hcNA2tnQPdiavIxleQXNAY5Zvuq8qTYBLlsm0kAdzcSIDjTdSKDwCKQorXhvL1uFCskc1AzQ
8w5VkvMj9Tl+XfRvOu17S2BSMGuI+NFBeKcJK80wQ7HoDA4Ezkrno6x7udWb8n1qyv3QoKjyyUGh
pswKHvuUMoQwoS3mdAgxY3c04JOzMGsmY1qHHiZpU5hkTjoZZ03vtKdUkwfdi9PNgGRmmcC1WAv+
rpUWJO8Dk9F9IfMb44V65+t722FgwF6dzAciLc1Ie28bwYjVspl96daHU1U3K7QE+zlu3JT5YNnh
OBvzJlkgqftks3GJ6Glqaki2PKKm2yv/15cYOG0XZh5Om6kxSrariNGUMjq6eA9sVpn+tfMMpxiZ
cI0RF4Lws3+Dbli41YxXcRwBQq9J9UhXnkWWfQ2iMMcNu45GbmqdCb5lwqxCCDztOkfwqmjMa6Zc
xq2NHFkSAHcOgPAJ/iXRC7u+dqKlHo36wsrCkwpt9ncjz1mPpSXV/BhzRjZfKIivORH/b5Bo6LU5
sSFbNh3SYt+osAIhIbG53jK07KnJW8jP6o8R5EFJnqdi10ngpxP75WWEOrPWPSvgjG/G+XZuOqeF
RdTteUfYRIlgUYdGgbDHQzrZ129lp+6uAPUZCXzVLbc8AyLysIzsM+rf6smDfRfeQn94JaLmAYdw
NlGb+tINeaFU4tfs2rtnI1gIdONvzLDl24MeLNl/QEZsqC7tkGmk08AErMJsyfXAlJCD9VoKF4kM
pXQUEcYaMRWiE2CZGrBpKoKvump+CZ88AJvZNzmmaNIEC+214aKCyQGqA9P9kN0RcS9it99alJrM
lgTCYebN7fQDl/VdEv7VsonmidyDiUIvosGl5I1W6Nc8AIkeTvE6Dcd7GkrAX5GoFulvFdav1qDe
7VI/SUJiFrfGbUm8Buti6cZz4XYvgw1K2Oz3rCZ2uZftpmY8OBGSTeU+/CS+ic59LzKuzVAgDzU5
CPLBiIhv22dhUOUt7QntB8zKpHd5awCehKIXQkf6/x+QpQ5tTZcfWkoZMtmbESToqNKj6JGIapaF
xi53Eboxb1ZIj2MTBijuapZVvCvsiYSlIr2aiOtSi5VNaH2EPe6rJn2psBCwPFj2bBg6XR4ZzOOS
csdjnLTngKS6uox2sIr3mmye/dDYGy1jfXwMk7xL1gxGDJzTjE9QFigO5nEJG/mERDVwJNU90uJb
MI2Xxt1M1bBPyvLijcOmsIt9FMtVPCMuzPBYd/AdyZqjz9Ki+GucKMp7BIMoT3D/Jl/gOd4GJ7wA
ysdmsgsi/ZK44VV2W8pxZCtD+2K63cELvfeiZ+5V4u0wiveoK8iOLWGCcSQchXHGrYl59JOtqkGx
TbJc2hWxB1HKbdCQNNM4A3zcetymrTz3fQ3ZeGJqJb4EVW3E9AcW6MGF6ChHbl/wVZzUQv4W9j8z
FST1MgTK+vphefBmKzPpyPrF58z8UOYF5azECJdlZrSb9bw0oLjOJFQ42ArLDsVI2wOuHNMbT8Ax
cTHmBW9VmbwL8JBRal4iwp4cPfuqOjCZwNAxzVj7iuXuoNKPxv7U8+yXfT3ZboG6qIQbV+c4zrJu
LfgF4gAOI2FqZ2YCHnaztf15aVDxUMuXkqeUI64WuVF8ALbcWSo7ZgO3SmypX8bGbwlBrpqqz3Af
yYZTyB1AleLas1aizjOsfYD3rNxd9W54JhYWCmSO36OO+BzUeE6n0tx2iA4XiT3rg/XTYADzV+U/
l6xhJaxXLfFf+s58wRHEVD7tHhVubgW+Iywg0MNtWUy5uAKJuulz6nrJ0IJQrGXskpiWbNNMF2sW
dofar//VlvaHK25H8ww6PHWB79naMXfoLjq9MBde0J2ZItLiENGHgB8nDAIFmfYrPxk+mjm6Ogyt
vzzB0O8pRH3DE8pEJN8zscDjj+tsyF0qQGfXZHT7MG0WsPySUsEQj57Zfqpl4W1zndY2rkkSYLpR
aNl7NXQrHnaycYt43/njIUxc7BAjcHidMEqnmKElis1uifOEcUJMfWBHv0aj/5MWzshOJjcknRsj
9Xlz11ARBc64dqr3rPxPVlG/Ukh8Z5lsd45g1w+jikCV5MOc4IbnGeLbcvxApfKcarvaoF0qk+FC
8/ytaXpDF66Y7rtHycgcu5q1YCoeLoJ02tqJSV1mAbcDRFFYKJapy/dzzp8Rce+YKrqaqb/NB/cz
Heyr04nPkgXVChNyqFnn3mv+kp7gwwJ5cG6rXz8x9yUPoej+YuL7uN/Gc/5VvekNLXTIes/uirfU
H++tsn7cOH6RtnjNSRmkECegw61uRE8/uSaedB8qXUiOQG9ra4dOJbTyg2Q67TJ/ZVoI2zmf/mjv
XkzPGpZM1X3hbNlhkLO+lYADewgVy/m3Jmc23XqlYEsePVnJdGaRczayak1bd0ADO2O3HnVNvYBX
ZSCenU7YRh691PLgnAGISFl3mYq4yWnrWtlx5JWl8GPzpa5HMf7SJiKApazXcy6OFLLYcpj8y+TB
AygAMFkATorp2W/MN6k7X3GQJFxG6oELp1mMNao0AwcEzc2hGSbA7iBgZMNzNZawiAnvy5nLIsp+
dSKBNg/n3thtw6G7ktzeQ3Ittoxe3jy+zMnIXwYm9LiliQu00P/LPl8h522R4TgUg64PJyamzQyH
cUUoZrJ2uuwHU8+6SvstHS6BqO6C18qaJZzPmyLLnsfiG+Vp3DvVxi89uY4tzr3jhTfdSJ+TQsOW
ZGM6nWCS4NEiTX16DtkSs2l7A77IIYZv5KT1nUi5v46YVxolEsj1ae22NPESPdmiaamTvlFLwtuN
OwPJRkQIlflOfsessaKnctq5CAoOhklcNmOxMTuUto77OuXCAl+9mLJpIXoCYmKieaiH6Suokxik
Rf9yXThLuy6vCn7Qqqx5oj2+ewS1K4O3+yoHYwiX1Vg7UfEWN+FJTv6p7/fEk92zvtsaRX8ZwvEp
rLIdWrWa4KytRKeWdsE3/VWpW9EyGAmC8MIvTYvZJMAwrDBOLCIitFQr1tAk9pbWE2ynsRGFCoyJ
maNeohkhLm4bayQsGEpfj+yQJtkPgBpbnEoy6ZgzVNsOdV/tZEfdc/XlkBFt4NNEYxWGHc4ssa3+
OYU8WbV+MhMGjNOgP43cT51rrpMWfBeiP63bIdlGRE9qcZqwZioqqOat86UlHmIESLVFGT3lTQtQ
U0eN0HT3oebbrGSOyOUEyJl2jvp+kRgvlofzNpfZwWxabHrXnnttIt92YXjR33wGVdFdo555NtX8
bUyGk6w1Er4taDTh1+Bbh8Ap34LcfiqBCayEMSG3BcRf0ZYcBxa7K78tL4WnfzcaksaKVVpn9ViC
itPE8sgS+GgF4InM4pfPy3+D9chT81Y6brNNNfeNMjyvfWfp0tkv4hHzu6z3o8Wa3cKEqTVduWi7
jAe0B02mUPlT35R86LqNYSAnM15FpP/GWPGF6u85t9oC/Cz/3secPydm4cLPF0Zm3SyqO61lkUz7
vujoK/tCvLKd3sVsb8kW+bBGRN0hCSCTa3/E2J073hVrggYIUyAtw2Bsjnls0WctVE3/OI39mz1M
eBPSYFNgtbN8CZ0cgJ/Ll2KV/2+5VnF4GTCmxtEPk3xz4SvoIx1VLmu7Pzxgb6FGvirsTsLPIcvH
3sqqIMcJwIOhjYyg7LCJQWuuLfvqCUpRSgHIfR3iPiDZliTV1UfisoxOYuI1rhkBhiEAHMxzXnGG
XQVGfOaUP/3kX20MQNxAVYeq5ZLG/5ArJUvRaCfljueIxCE93nT6uA618Y8aqtx3IdNy/UZI5r2z
419RO9tO+NuxZZWpmSuI2eNbHdoX/hxtHRSAk1MnPISopYVukudmk+Ohi/YSPDWi/NQsJlFZgWmv
b9/KAkmybhffddvvWhPWQ9hRfjSkmsNhEngDLtKuz4LX7cY2vUfeWljJnSOpAaz4GTlj8io2cUsh
YWh71Xp4tH1j045k5zBecEf/d8ooaJxHHsNOnBWcic4iMc3LoxOBXxOg90NRnmCEXTwZ3ATItNaf
Xu3OVuvOkC9WVQFJd3c0gmQWZuEXiQ0fZKMTnOItPdR0pWfBxmORw/ZJe9PF9MCjhnWt3DGpAiLb
99csjveioghJfEqZFOdmwzKjAbgeuke2Dmf8kvKQyeDdIF11KRRDNLhSCMZ/RRf+NT7u/TbegYVi
7ULoZomX582G4xVEKBnYkqxp8A4phCHTfao68yqKrmNuSYCIp5EmVZPIVjCaT/XmVJoRxR/LLQnS
ddGxIuFJ9tbc1xlEQgzenjMdSnIIJw2Zg6MP4x6FNZaiHKWWHMyzpsxbZ+eKDTk2nUBHrqpf7Kmn
OnfOfUCqBuJqd1APn/nBKiQR0pkzxYQ7nkpQcgP+CeFVd7wCt2Iqr2VKg06k6D/wWpdxQKraEnKG
FiSjtsdghiybzelQL/1G2zadf0R2ugTBQm5UxD4g5bUv1GGim0SpiCPd7JpN7Q4no/lKwjnL1tSv
KamarS6Ys07rOnjFXw65tmNSZStcTy6hCKHmmevILPVF7ZMALOtLH0eXujaZ11NRUZn8unjWjdnU
07hEVQPaINrnjej6i00yfaL7NyNck7b3asQBOTBQ7qb4pkr/Dfs3XhRaN70ZL1pQXE0/3fawooGN
xVr8HsS32k2vVtHcrKz7S0nIwHYW68AReZPv0ySE1fE6NPLSDHJdWfTSEYkUpKpfACMm2Lx4D88H
Dos1QBREemUWPPTsXylAPBcDU9uxYiGdpfgd5E/cRxtHkx9ZSXJET+DAxis/na7+Kctp2Q6QKpJa
3ELbuXAkZsIOk9+40lG8unDV/IsgNnPVlCGahqL7AF/AvFg37lUVvplpuhVi2MSG/2isjPlFMp4K
Bjy+FTynmfHRIzgD6rRO/XjjAgpFn82idzY21rJ7TNqwguSiSGjAn4XeF+C/39M9W/Wt0fNvkX9l
Hkl0oUtHW1NoM/uaJSBrDJN/GF826NvQWEX6uJTNhVpt2oV0yiRXP49e8OKFCcL0ksA+0XwOur1H
VcGrpqbYs5vsOAzmIYUZCA/bfzc1H386ZzWu8DyI/LdwpputriVQhMAdD4FluetZOCnN6i/GcJQq
/zdPxQ9IzR+s3BtcLR8KrQGGQZ5JRIzvdl29V9zr5G5/jW1wtbSIcUnExtAiQMgZol9NVyQ6AF/p
3tyy++H7QdzULuEFYi4PYDC3RcZkDWFcJLKN7vW86Qeay145W97qR30CCxL/hbVTLmwzvDX9nrJx
G+sNTHWWEnyWc/DDkK8LQ/xFNEdGJYH7zJM78142YDlGsw6Xk23tzOCJQJIf1yDphiDcSAbfnh/c
iZU6YMZYcjtisEHVpwvxQSYmszpHnJhjMEnRmeW2P7Hob6PTrZsOZLF4hof/7AgKqpIKsj6RNfox
kc4+N1Q0AuzBYvve55RWY/1ekfbQiviYJtiC9Q+jVGsTgW8M4VBHLSs8h/5XXkxD/aBiOwaM24oB
sI/p7CRY0iZrPwi4+7PcvaNcxhEuJID26hLhV+INiNwjt9yeDmYvbPN5/uEqcdZrb5MVxr6X6SWx
/ENGldtSShosCEnkTC5YdzSMOnJtWxTOeh8znsi0G7QmuXwbuSKAqRyMzvpnxdOxcetft/cZZ/nX
buboJs2bruiF7bkeLPJlpRIUPXP/xLiBWSKJiVDxP7FbsFVqznGziqOU1qWY98gplVtdk775GDy4
QYnOc2lmJBawt3stPgpslyLhSnIDAsI89NVxjB0+VEhY4To2pbt2KNrxQzKoT+Ierne/5b47dw4d
sAGFOOhhJHvaDFNt0VYxV6ihZtdSmQvTMLAkDLtByQtRDI+mxjbRDiCoQ/vJh9oQn1M4tks2mAEL
4eICXBCbcpvBHLL/PBSQg0AP1STfKo0U1FFK5N6HiVk17LdNug+uXN2PH2bEu597AaLb+FQEw3vT
6E9yYqqeo+HEhzRiGe8Qo1QxsT2R+rM9D0XsyK+Tnd1IfOaVc2GOzES/PrFpYngcvNc8HlMdfUB0
BkbVBKcwpABoNa5iBWzNm1XqM72RjgzS94/ElfHktuo9bBiMBw7SM72Az5G9WviP6zDqFpPnMRPE
3fLr+yhddd74FGz/er04eYPkdpt/nzB99xsOb+IgmtdjtrOqwwzDd7Ybo3tGR7MqwX4zeBKHNqrx
8NLMLJGOE4lpMJBlIBzP7vm4QhY/1vHOqbRrIqw/Z7z7df0lWzS8uKigQrs08VM/kq8jvsseK0OZ
c8ZTgGgKP5pjQTru+ld2NB9xY5cMzEhZcsR48ozkmbx6zps7h9Fh1wjzr4CWBTvZhqRLpklxobbk
DGB3G26lj6SiH1nmawjPjXj8Lhht9kb6FE7nwVPIjoeu31ASX9qiYGFdYX23GGiN/Gi55fO8klSe
cIfh5r+J0cpYtLon1PhnVkiN0D4Gb6g4UWgEIrs/awUIuSl81xJcg2hf/wyd7XKpvvyK+0TC6wOh
5kMOI8q7iXLWnRgmDXsechUr4swvTd4CPKxh8VBhMnsO7hgKX4NB6JRd8qvX2cm48U+TKXsh2+DH
w8iG1+o+eVi7++ZIfNW7mzBYIfOvXQp0olbr3ObzP8KBXTQxJHzh4iQJ2/zHogyfwHww2kagPFXe
Xc/PtER81F0RbQh/QfEN4gu4JnkIEyQYKIEkoSdHP0Z/NCAylSMJXH3D4j2pd+bsbg8io9g2v8Zg
scxKmE7iLl2CQrb5qM0nf8p3qTmvJoyVO02INYFCLgjs+sIUjZF7NOdZv37X2uhDcWFnjrduCkJw
fEmngykzdhhf4xBvljYz+3Y+WMRNhNYJc/UO9MZ98OngSeUCWVcBwqKHHybcbXy7jaB8YhdhBJy6
YrrLrHwvbKqDrraaJUYa2OY8itmYr3sYkSuWmy+MUTYiBg2RkaXGuA6dezLE267U7rFW0x6y2Heq
P+nrfy0PKyOLW647HwpMTGiIeSFBXFKvv1t286LkNhrjcx2qJcmw7ygsvnzoBsYLwVy/uMQamul6
ib7u3TWLtdtVGubfFmjGlD6EX+IMapCnpc1zbQYvfa5ehOrOrkpZjvsRdzVpOyO2Tb9w/oFG/zKR
lFuwYnQLyq3vFXtSFv4spjyOwNc3C+F955YweBo077ctqAOhkEBZ5J1APQHpVXtxC+8MQuNqmC8S
XxR3k40fpaON0/OnlOQ9R5CIxX6RUiq/23nwQwTuBsmYE4afUYjTzOAjHwkQhUUsz5br82eT14JM
ADB/bBx0GzZBHfeAZf3xndEQA9aFysX7hOEv790/zVbRKkqnX1O7DPjWOdQSQxMzzTktcuTttnAT
DC9Ka5dlywYUDu8JZvV72fm/DaimlSs+vYxZkw/Xp501vPh1CF1m5q0j2aqtXxlbd5Tlx3ggOc6t
5xZzDBdOwXFRNUoLZuRAPaK9Pfisj73fWjUPfv5tNpOXhOjUNiyzP8/0/nKafNmicM16NARO1W9s
rNJUoPadbQOj5zW69C9PY4KEup+IYd285nb9VU889QMprrMlfKXLYO1ilMPMm5OWCr6ucpA5B5AK
q/laL3UGsKxfG/6npqx/VSNe6gHniP7PKqJjkbTPadk/bBqAVeY0D8RBe/hQK0zyq6CpvvCQkO7T
BzxPrzGWYOZ32JnMGhEobEZydq9Y5NFmmh0G0+RDem8SGz8B5+TLtSnxSfxEnude89T4AmCHMqL/
jvvuSSC9KD0DTSsvVt7CITJChBGByVfpKe87brrX0grOSo+vniHIZyWBqyaYDRTQEhEEmpG+Hdep
7F5yw/2zvPZ1dP19bNlv/OU/CSs/1GPs8kmdMjUShyOTnRRaJm9kG1Dpv+BW93lsP5ssqaFRWN9K
Jl/6sojCc49le4Er4jVS8XOmAeISZnDp4nHHyg6d49JkgcyWdXj4TXOuhLsdkNPCZueG5OGM+ZFV
GPwxylbTt6HP4+yKsBaLIxGpD5laSBYxJpDsvM9DDFQZ6eIOXXlVgRKR1X0cKr5cx/z0rdfOhrbK
9mVhclkvM915VK+Zp30H3sRj5xlgyAK1r4iuQARVTZibypKSk+ltbLR/aTfd44lda6eOZj+nOupz
+i0xwEbBl9EF7ocDKwFiNSuNN/+aAisBTDaAivY5Sjl4jQpRj67dw4yVHAQ62nUXeHVSZORUtvM+
JvB5vKAcezkXH3UA26yyQFxdf3R6dvMKvFDz1vhIouO48gPxkXT8h6muY4bLJfGMlINpUB6kxE3x
H2NnthQ7smbpV0nb161TLtdcVnkuiFDMAQQz3MjYbNA8uGbp6fsTmV3nZLZZdd+kJRCwY9Dgvv61
vjXqXB4KF9Zcbrmfc3VdWuZXU+OaDpawFKg0LqvhsZkJQ7pMV4espuoGzy2tItGISm8Lh0aVlLY3
bCGc6TZLeyiwGlGlrGjOgE+Fb3mo/1aHnStLh6VKa5lWUqeFd5y7KbyhkAlaO0cPYcH2FLyjzvAe
r3Mm3SsSaAvYfsI9QqwIky/H0kwfV6i9OCq71EYx+lVA9Za37VR50Bt5xxoOJXjgJYaS5oX44sX5
i0v4kKn/gPmC3QL4emctWYk16fLeG8W6jO90swr8Mpe/jC661RIGQHi3NnjsjxEBQWTj/oW29aMj
Xlpbw5jZII9ZhEpHLv5tPeMtwhnP+1MnA++pmeZXnVu+MOY5TIJV0mAaA7qoTljTvJ/JhBZtzTrD
u4wmQ0A1UoqV2/qvIF2MWJ1N5Mr55UpcmXaCVkew8WV2woemC169JQVFCgfjQID116aZstSANZYc
HpHs7xniLP1MJELsHRDJ2se0eBaQydn9stBORvvNKREukmynzFOSiAEtJGF85jCbRUG/aR3CKWUF
V86iJSgT8Uahpq4gO7My6Knpc5pr3g7iQHPA9Y/rApeaK94koO4DQ8vSoWrXiSufkMh5dmhhTIKe
OWpSPBo2GcrRVV+mpq7dmdCvBx3VHoyLlsRn6s/x/JEi8x2hvQ22+dXjX2pMtLU5X/JoSjLWJ7Yb
C8a5bTHgtYQYlNMb5WgNG+ZZ7KUJLsVoQNEzkSDyGxz13l6b4czxPLJ6isl4roi+PmiiWuehRqOz
/TwL8PiV8ZZKeknr6CIC60Ho8aPVdi0Qz/gjLCROJug0OYH63MXt2iLyurl2P4e4+gTpPHeoH0cr
g8M6xZtAuJ8j9/g6xyM/FQHnHUkJ8pY6QwZuh4zh7qjztmhGjaGYX4HkqLmU6FDv9Iswiz2mhlub
O8IVQgxJveYiRgOvnQtV0Giyc8WiGNMErsYKPVranto4TcK0S7CTH3Bg+s3IWaDliEojWk8R1wxN
WGsn4MZXjSrZ5jThTRjGvFlAzqlasZ5K7o6iTW8wgL/ZNQsJE3l7GbpRdOxVmyl25LpEY7Q4grk3
JD+1sfxIGffBjkuuk+tsSDmAZqU94hQcruJ0jN5haTNoKv3aMbsnISc4ZS30bQ+uv2MWdNRzmGsE
p2H/mzusdQz3G3EobAoSKhc8Ao6EulH5tZU+tzP7Z8DjzoNJww9i3ryAffMLLlUGbpN5r7PV9fuR
EkpTlJkfZmgAkQYYRVD8Q046Tq/ockuPrC1RwEVNRhlJLfBAX5mDaLf9XGsgsXve1aDdtDasTd1A
J6kX2HaAw9jPRsy6bRlm64VdSexq4FrVOMBA+uhiiZiRoUdnIyh9Qv2TsDnIumdvZmCFK2pTuUa9
r3BatUri1ouq41iwOI8CJ9g00p0ftNzMwT9eY+RmXilZOzU2PV/K5TpU2WI722pr2kg+qUOAJD9m
uivWqTK69dyS7gYrh2YyJ9q+TZ7gCaTAeQHSB7wMr/2MrAH969adO/2Uetp7J9pubYnlzC1i/mmS
8GEZwczV74K+r3zDNV56zUTPZx2He4WaUHK7a5UZ1lUcRdymsuQRsfVDNwf4fUbwVM8CTjsbFPNF
pwdhHTf1TTfEdxBH7+MILF8Wh2+5dxuUNOTKmBYpIwXMRF7EhnbhsCvChWfuUzvkrCjjcQXa+J6a
WZ9EwCGf3Gcy5sA0UKNjnIG1mxIAxfcwMWwfZTlsnBFvB35lOvdY5K3BmZ3IGO4kOuWgsCBbrTLX
kldYzwfov3X0kUt5lmNMjCCanznkb7EjXOlqvHcD1GltacWVdDKyHYNKTZhFw9CnF/oBf+pLNOms
iBsovfqoVkA21VopVgXxiIw1fLk0TCf4uUwhii1DHyClCe9cLQQCjSc/tSqWXMI6Gn766RQL80BG
EwU50ehcYRLUGt6ramlPcyA34Kfg5J5k8JL1WnBfDgs+zmjxtmlcoeMB7MbirWmimFue30r3NNgs
ycw6P2SmgQ4TltvOLu8ibXqzWOebM3YaeEVoEOnPMsW3KFzg8ZGFb1o+1p52N0A1iAv9RszzT9Jl
Y1//VKoFcRrOjFeXzHOQ3+rSO4XAKNjoZ29oowVTjw4hGMrF9FPlpFE7+IGLU6QP9q28GmfxmhkJ
Yz1j+MC5uJu9chfE7rUyBgiAEXz2stT9cGKWlPe0ZpG5e5ssblDEPmkNFKDpYhPLab3vpWT1GTK+
ZKtcYDHTQPZRc47SnHO9GzTCaXGv3ufQmWETQjL3WKiU7LWngCUHLj0uBgVBX1bZL2OG7AmH2jcB
i0PHN6/nkLt1ZM5bhMwFdx2XjAe6U9rm64uJm418AyClUoRy1dvVJ85VCpVGdOXGTX8CXSSN4zyT
1KyoUi9upyE88ZmxAgO35sczCA+biPxVPVqvi+jL3W5PDOh2zHn+wPXhExzm3AUHPpmfXuXdNY1z
bRTL563MGzGwRwn05naazhxJy87AM1ei40olFzVaFi+R172bL4loHyc34U7vcgHTveg1HgnZBIH1
K+2Yu9ims76nFwmSKu1/rD3zXxJIAWlQ9jCjeRfxPk9Rd+vEZKJAeh0NHa8eHzNqBrVUq+LS6Oik
KN7zfh7lnehdn9aendKrn25vY1XQ8vOs/0KtZ3Vhd8E6oYNjAKc9zdGjO3sb8lxPWd98WCkrKpLS
CqL7ro3FUxYSQyPCckPVCw1MDbYqSd/blUs0liu5ONEql3m7MXYvKPoMoYJGXKFyPipnpt86/aoL
eR+7NB9Qj/QrC10giOwIAzq70ZW5GWVbZt1Y4ShqWlyawOWyJyA3xC0g2VL4dYGDcOV6yb4B2dBh
ly+I32iNfG8HeWq0V1d1dDdEOQHmaqbLRm1VQYA3q3ZGNLxQo3sQGQOqZGUJ79NzyVs2zW3RcCfo
07sw9Gw2y/dajslQheZJhOOWXRa5rpGMtyHG55m2N2BOiNi6hyaG+2voXwO1xvX3AISIjUDl54n6
GUzZJXXlIfJIGUeSUtDJWDmSmkWSXw9Ms31Ng08Wqb7zZRk+Dpy+lts/IxbtpvlNJ7XvYaUxTGRy
w/ZoI9E+YJwtAiVZ+cF+qCOW+XMHGkHLn9g2/+q0esYpKh84KXirJqgH1RjcptmnnhS7IcVmiprO
fafWiWlEm2IufoXfVW8C3vZUTKxEPEpJzFY9TUO+dsC2IjcBlJ8TIMI98Y+epVkHv3jOBEGEiGuE
DnBMgzKXWOeG9lGuYT/N+VRb/SpMmy9TkapUJYKAZqjFUcn9iBpZEjUtEhccwlxy8vW5sYcNnfhh
Nd/oHCvWYA0btpF7mqnx6s4EXx0Dz0mvwSAY++0wQotNBCgfMhTbMqYXC9P7ecbg4CXTTwM4L60C
TDiS1MOkBHB9ROK2avqeeiKeUW69LuGVTierRaPcLzOquSbLmcht86EiyJxaWh/HenL2nnGXat67
bnh3WWO+Z2qIfJybnm5mG5C3wAxZoDdWCvxhQl6DqLSPcNyt6Zk42Gn6qwU8rmEViEFJLPiuN9f0
TDgw5Lpx7OoeT7ktojPBH2x33e1ckGOujO4mGfv3MZuaU9Cr2yJMQUyrCEtRycSIekOExEg4KaEE
zcWLsYhmFBFGAYq+6UFukRtF+BOQt/mkL6QMk2QsN3svcD9sozh1kHXMjBheW+E08wC/obGs+A2c
xJ77FOhMdGjBoWBtFVgSZMsEYTIauLr303Pbk6RtU/cYMpY4lIPcZF4Tb/uaAEra3uMxdTZDj+wN
lCZB6PhwyFJwI6/l2mOhySgavdQUFfsW1DtSoABGSVKBdO3Pjp2b68m7nhUQgaQSd22CgjibJsQV
dtGWxT7JeCkX6cDKiDdmJt+oqI2aBTHnttNuQqOa10E+I6oF+AImJBOAZm/ZMEC7rXewRHqI3KG2
F1i8vMbCgF5svUg8lZn6nGS7m0AiML+tbLDC0rQwDmHR8EjVSxvQMz31tbNsi6egWrMNDQXz5AT0
7yotwic6F+6qdolSE6lcjwG40Pq9zguD0Y/11REnEPnABzzjDG3qj8zLfg29i53fifZKt92rNLgl
+YaFaCJLNYTtMQhfrbo+2/QP1xXXU4tF7gqT2KtwZmiOOlow0jnLAK6bCUqkARCAXOSNdiKjFL1U
2l0Sjk9WxlyynzxfKNrJ4KHay/p+vUqnoFgHeC7wd3EiYr46Zf3IPx/aRzWHkPKcU8RSdEXQ18Fy
GrBVrcObyrLunALnCTLGF20yqwjROOT6bXrLHTDUPmTIGQWyiimOXf1MRINF1Xb7q52lqps6xX4X
BnrnWzjXojh7a5P+rEmuOSqHW5YbuJ/xIiCvDZcRFYGsHiQoPWXvkULfy4zgmiIxLjrcYyGnQDC1
9KfG1j/1trqJiKMfhQGJYKzD257wrgcEH9tD0ABIqT8Tkb1U9isH+627vCDm5xt2K+zcAQvkzb2D
9Ivhhja4WBBhLdqJyTWpLWU/joj3y/aM+A5eqwRSvzaH4Gi8ip2Jx5vY1eGmGrmZ6OKYCuRgEqdQ
SU2634jtiLx3V9QVeZsehgajp8VVcJRQCq5KF0acB3jBxJvuqeapjMZqrZ5bayp2eVSboJCdXRvS
LTqJ6gluJN1ZA3mBhE+hxyLipxMNM9ZYn0rE73FActdyBJkavwLg4WFvzyGTeP2a4foEbnvGxoeC
M6BaCM3wh1AVa02ZF3Yaj20MFIOSzXIDQ1K3Fav57AHayEzMPbhFqfvKSzwv+XRqKU2dKK9EPcCy
nCGz2N6LMZBtTeojz/odFZ88uoX2APCYYWDRUmDrEGavuGJmpmYQwrDfm976gJ50T6lndjvFWKch
fVitfmglDTyOY5APCBesJgKSZt6qiTsC67yWUpnk1cXvYlOGusJ+Qe8rmr4sr3V4duspq94jh7Op
q/GOlSUlnOOUb2kXBARQsb3SpLFqg69IpTt9nEqf+DibI0yAeK5sWMRsfiR6rcA5fWXZTN+igfo9
xF9NtITIJuJ46Le+iJnNC4TrHGYuGwWylDTNmauqTB/inE2gZU6fLf3Uq5QpxiBAnjQ55XVVltKJ
4FGe6lDBTaPSduqGVU4SkF3W0B11EnCsYrnLpaax6WjZIrkHKsZeRmu4Xl7lSOvuErR1UxyMjCwp
xsYnicNoGOytOfLek1+ISjDQqtEyTMsuqc3uQiNzjuXMwWSA5byIugeJ377horv65lbleY2lOH4F
wfNpTOBlJvJHkvXLZOUOA9F528bE7rPc2NZzIR+xbC6M3dIT4iQ1NgAq5tPCWnpHDuFGMjl8CDvc
UeViFqXhxPWj3vYOVoTn2cK94VAQkM+GeLI1o2VaSi9DGgEaCCbNu7e7+G6UMAzignsdbDNmhM38
Go00JykG58umLQWEM4Vr4Cs+u4OeUGnYcAKDPOHEt/KP2urOXktcJC3pJ44h/rnwfgkrwq1hWYDk
DrAasA1pWAC2kNAULbYkYElthMh4hlti4m8f6KzADCAeZbTUMIWItsw67jNcb46H43kWHDrYel9C
qBooFewjOvyhsxr3XII8QFTzHbu+VdhWH3SFhRtulZYvODqv4PIpDCaMbw99THqVsZxrjNjWyZlS
iICaaB4JhHTr2C3uA4+ZsdaYd5q2VN0ZMFoAQn1EenfutVrsg5YVtbJBwAJ0uW2xC0vdgPcR9bvQ
MHcYBzxWYNWT0Kzb1ulPysUDXCPvh41+XXXpxXLgW4/sfLsyBTbUlZ9OHz7UpXHPQM8PncRb9Xnz
qnevHhl7o+VkqLLmdoCOQ7VaZF1lGsPlpMrrKxZuMeXc6S9S6tzQ1M9BFBS72EzmyedimrPfM0rD
ib2kn4Vm+oXBXQLjnsPSZtjXvlVxyCSV8zTF5Vs6QIaLmdPihuVAqobp2DvOcQDoYSTDIesNLnEI
cbkNn64F02XZ+OaLWd6lSx/8pIFCCuviwh7hVMefVa+2ZXKpgZisKEw7aCabsAm1cJFoWJm7P0v4
vIzRCdTHSLq2bX0Q688gO1MKOk0M9Gx8qNRg/6ys4c0Q6QN1lwkLVm4KTYuRpu81YhJsZUnCB2bD
cXXTZ/3LGPZH6I74EGzCQ0P72GftUyOi1wE8ESmNYuMQLbUjXfoehW8tTBHNAv+KbPAuhQGaAoHR
qg2LhK57q9XFGmAk99uw6dciqrZFyXVEucadBLCs9bSOtIwMQRrIhUKF0Ddym/c1r2fVgqlgxRC7
8HNZbwV2eZJjzHQN2iftOno2fpkO2/yYxi4ubKAQ86V1KCEzW5KwNGxgKCaX2jhksMERN1t4iCrK
yVYyZPjXkime2F/jLsVqgrBUu/MLZcywXVFeW0Nv9i7gaZEyr4mtAHiUW19XomkBKw3Vs5c+gY/Y
l3Z7MnJ3WLPBBqbpuV/Q9+5Vj5Sshcz2ssUii42fcSDHku94YKYTIZ9DA+xZG29nwV2YFdDoY/SJ
d10SjDu4Y2uRx8xgK4YsdR4/uZHzaF88N3geJ4sWkQDUZqkfO709aBgebwpLbDls1domtLkifA8+
Hvt27iUfVQijojF3EaOfld6yVJo9ejG7VGxkYZD3NFDjKi07GKJ2n60BR45nLk5URd6OLJ3QtT3W
i9Za5qgSKGnZsD+VrrOJWZiTN8VaGZPDlDHDqtokRqFF+kG2lS+b2t5IivHILetUIwHLM807eqOG
dZMMoL6lOJoyazaxonNFktEmDRhjx6kIIh4Nbld9VaUXLv/+oigao3Wf6m330DXjJ3yQX+z/O+43
2X04QVAKw/pMLWUpCtIEkTGv+wqyg6u5nBKGzaC2i1grWOAx56beWg7OzjAxLnEfQO3g4aaRPxpJ
Gb+m8bgcxfbW5d67dWtVPyRW5xdTeGjnm8ih/C4mceCnkUwp4EpYIde059UiRYVwaoNrNdIyC+WP
gdTTGQiT1TGSC8u22GoadO8yLL9SKbc989Z7o5me9IYIto4jZGWRIsds41Av4GYx5TGboICkNiUF
Sh8mj4MtTs5Qm4cwc26METtPk1QkDCbrBBNq3U+pzqWYPQzT7USX9qEq7ZcwlezIrHyjWXm+UbL+
mFGpjyEh9uP3/1F1xL3OYKwASJ61Pf80UitdzuixCUglu94HzFBk1NFmHrjUz+Ko6XLn0Fms3dD0
d24YnSYBZG0Utb7W0BSwBgO8wjpr+13rMXRUzn0coll30vK4+cVbO9qwGWas4gKEsCr1YGdNvh7y
dN6jmF40YXMiuLo/YbgQdMUxbZ3mrd3NR4y8Fu3P2x+//cc//+s/Psb/DD/L2zKbwrJo/vlffP1R
VnR7hFH7ty//eb7fPHz/xn8/4q+P/+fOv/P/xwdsP8vr9/yz+fuDlqfx33+Uf/bPp7V+b9//8oVf
QPubLt1nPd19wmBov58AL2B55P/vD3/7/P4rD2Tkfv/xUXZMBflrYVwWP/780f7X7z8s/fsN+uP9
Wf78nz9bnv/vP1bkpMnuvP/9Nz7fm/b3H5pt/8PlaiYd6QhLOK5u/Pht+Pz+kav/w7FsT4Djl3/8
7MdvRVm30e8/dOMfTABM18OR4timbbo/fmvAUPAjzfyHZJLpeh7maIkY7Bg//s9r/8uH968P87ei
y2/LuGib339I/lL1x2f8/dos1rwui2/hGhZPwhK82Orj/S4uQh6t/y8vUeTHKMUkpIECXTrwomk3
eO5gyG21saJsBF7IK80g5Eit9p2YG1akRtr7uhbdzZRo3U0sdHPbNxNbbmXfyyb/pBbDRLtD5u2a
NtwbInPP0bGDVn8OB8c51yOmLFZKVMhKrQpWCQtj/98+hT9f6L+/MN36v16Yx6uxeeMt03BRxf76
wmzXNgMXgPoGDBVO+0Zc+sj4ZGdibxmrjb5T6/UlH3cLkKwM0lPjKPVR9uZdyQTsWIhR+Fk/y93/
42nJvz8tR2eNQekAnh9Tp2Xsr0/Lm4YqQXsNGf1MeLTVGN03BooVNPpjPTL2dgiFHzQF1BINkOsK
Iw/xakzdWtXhuP+fnw161F/fJtvgzRE2T8RwdIb39vfP/+3zV4MbTY0RQ2REyfGtOthKw3kIGhAj
buoic9ViV5RpcZJSBSRaJgyiU6no6pnuVGyXUL1x0VwnMS7amlkHZIOBDqXRXRXwyk7fP+wTK70e
MoqW5DAc5NKeNhE6gU1lmBt6sIOzmLgeTtB7KF8zvfP3QyD1hztrdj7arsTx0w3tLdoxI8vlF74f
ZljtH38S535w/uNh3z9oJAw6NywA2y8/kYO2FHWm42bULXme6X7BWOvlJy9PHKb5bjOtSzMxzsXc
aod4rjZ/PKQPE7YsfbUHOGOc//jdkjtwRxEFEkml6u33N82YVOs0jQAm/vVNbVLs3KwKJAq/PLSl
tY8d48QOhUWOFSbpJpwsk73T8rXXZ3iwqgp+d9l5Z5A03nnKRixeWBu/v/r+vo4Y+scP2waihukE
72EYvpOBss4ULA7NVpm5z/1SHb+/V0zM5tdzKqYtTmcWWJ2yzt8/+f5PF7bXpuyn/ff3y8hpSZCn
LF+Xv/e3x9aY20999DNwZUT3CJ0E63lq4nW9YDMiPukuwPbQBj3qNGRO5liB5Z5xwXPme+F81omY
qVZ11BrzrRwADJNy2Kjfj0g7Nkp5LbHhO2MAyIe4XDR+1YrBVMldm3c8eU+G2Vq1OnYPnRDEk6zV
zECc6NrcD2yhlFKQq9XMLCnxrkOa/yQj7aCpPjPHRkbnQuOPg+WtC46f1WDpkP5Ik19hb6S7UHj2
GqsSHdyZ++AxwqeZjaEaElK0RpyHbT+W28J0Lnkx0biByrBpgIdeARkIfUZjpZ+17bzTUwwr5NQE
np+sPvBmXttcxVc2K7TT5A6LH7cYYOmJYGW24YWbLzNvd3rRNWAb2XBybVZjpifmHTi7Q3FvJA60
8pEebo2+L8qEqRPBJTLT6X3VTAtmgGhzPOJEduL2tdY6THM9A5EEG6iuvYJ30/ONJ8j1d+3tDEdn
UKHmm1NF07YW7ier3HCu3+etGa4UuWU65etD1WIIImhHjXFggQ6L22O0lFaFNO01eOhwhH2Ajbu3
jeA0LPiauJnmVWFxNFHXrai72NoKU5zMWdQSdz3q8jHBoJ2JZYczAisSzS7tkDqjGXhKoxGjjvPd
mHVHp6B02IsRZ/mEkNROaVg+htEnG/B7uZSBL2eOnwOwNg3r7E3hl7CYSrCP+gjFWPsxU5MWIIby
PJAuVHexlPeLbgtLZlxhwKaocThp8JrXUFEgSoO2Kt8oP/qYA6qIxgw1S6YxgzXeX24cT9Vo8zrK
ets44nZ0ep/sA5yE4DJ31hWGxVXvqFvb6I9xkt9QCXE23JrcKTWrAT4ofy4Vc7BQJmtMSB732OrG
CYC7zSK4RAX5WwffQCcalpSZ9Vm33TbSDEgrS3rQ48t1plV7T3c+ew/6ek9iX0GDWWK0ODDNpPAp
vj5rLQGrQWliq49oIJoKdy3sqj2O9ZvUqB8sJS8tq+irsQ2HlU05yVLm6GSGP7YmwYXc3k1Dx9xx
QL7Cw1fRI+A38wDsbQpJCAtzDTvvtR7KYFc7LdMv8zptW3GvL5Q4iZGWRQ48p6UtQrubJis7dD2D
z9CVm7At421jQxawOwJPJh9TzNhlLOVblFFCZmjZiX7WXRQ73bbxnHQbRc460WHtMW18i+IGntlc
Ym42jG0m1rQVUJqT0X0cWpScRy0Sc1awRbar6UCyGYD2XOu3aYzO7lE2ZS5sD0fkDym1slz2y9c8
OtTKLA9Ny/Mw9dBXrAp3jgvnD0FpJwaijwve7/s/NPYRJ6kW4o4dTnBsycoee47BP/83KiVfU+Ow
QdD7ScMNP/j+XhDrJYbg0LB2yhKbsZibw7/+E3rOv3/5/QNpcR1SUwXgY9pPVfZkx+FNXQRv2hIA
l8ZEKwSnOTkU0m00J1rzVK8ZZuCpX1gTLMPM+Tyr9oVeUi4zebXVuctJUR1sybxEOfoloCUB33uR
+kk8baCW6Gvz3NptvMoSQZbIuoNzg1/DwdShW7Rm5MY6Lj00khzBNK6Y441RfdWH+E9Mr1+lscY1
t6APISbBqrfHaUtIKVl7JiJauSMgbw04weNHp2EmuWzZIytI/c5KbnBwvsY02fta7Z77qbxJC+Mh
4A4A4gAbkBbgB+hjf0zj2mfmsuvFdOu2CmOM+Vwl9hc76GuhJ/fUTH9hGIW+ArEoczZs7BM0OY5i
AnvrpMJ+KJe2sDTpQK10lyJpnouUKG6I13dFSQhO/h6FI2AD1mreBpNAT1/8Uows+Ff7+iiA1dYo
uTFmat+hzhFB89YoaeBgeutPSXdLiUvNDIwoW09yHBwehWcZNKKklfciuB8FKM0cND4N8C+mbYTY
7i15SGr5q2p8CpNuk553VUXMdE1pHSpsUnxgnmbEhDxJAWOSsBOGBcFA1IHW+z7amQW2UJh41qaP
i2vbrk4Gd1Atfk+8Fuo6zjLMtwQkUJlWdVB/qLknEIyFsWnh8YkLCQXYeScv06YVoIDFIyd9w9OT
Nf0tFWWWkJjDSker7l6h1PZ4Nslgx+5tzT6fG8GCGRPWOWjzY+CBeM6KV68/63oSbruk2JuufnEE
wphqmqPKSBRrstoowhTMHV9io7+nrOeQZRQoD+6WMQLSe0U2rtilHly6jvKBFN+wGwPaIp7g44a6
85zpE2AtXXbFTPjfvOgT2ZVwilkcqHNWm6u+4X7oJuV93zA96uU6JTxNtWP7gviYI1qvh4CFoM7t
Zy2F3yj3K2fitNMCbMkqwx5BvMbRJhdDPbRV/EOAR0BWJQ2HtBZYew9ydEBHPJrA/EEVQesXmnft
Mld0lcwg8ej7Fjj8XDEiqDRAAC4z+pWRhjfOGLeHmjKAoGKnEzEBI1nF7Eg5vPc0nj1iwQGIHHEm
RurnrFJmmBVGBKLqt0GC1mYZ3LIjxjWp3Sbw6VeiIi1dFLCXrXBaQ8z80rB8Ican3fzZwIpZC2TO
Kw6gastI6UabYEbOQbxglxUSqUwOQY9f1J77l2waHqUWPvdVfQBFFZKxJFYMT/tORqRgJZk//qGn
iGktqBeizG1tUxnNUWa7S4dWdoqT+WSQAVohxS19GITMs2Y5ox6osbqbJKuLhCJYo2bGhBzjFtEt
/XyfAJOyVWIWd9FonZKOaX/rBje0v4MyhR44BdyWMf9Uii4HaBe439J10emrmMvrCoWWYQmzY1e3
lM9ktDo6ahtN87E0uVzJYtJPQkNxm03rNBs13TwBxEXiwoyBOR5sy2bgZD6XgZ75c898jhL6nb74
CDAv9OxkGJ4ilZ7mpqSZt0AENkEqrvr+cZgMZyu4COudUx9EzzC51K1XK5LHNmwIdSUD1eYESlae
31XqZQ6lnwuGnNUYv5RDa10N/RCtSSBu8AZ5dukc2OEIjiS/CwsutXkb7cYk38cd75gXt48ANj/0
1Hkoi1NVOgxRW/MGj546RDNzhFQ4tNtx9grvF8HW2zBxP8FYoIxa2sZgLXR0QusCYu0rD+bBH5OG
uQJFg4HAomqZGfMaRdDCu1ZZyxk3ovP3lBgxAm3ZLSUUDdMr2wbVY0AyevJmuhjmkUt7R9dUChzD
xUaw9jKddlg+DzPEEhSZ/bkGw6UUhcZGCjiPo6ffxXsvjoiUdjTZG0wZiIEhyms0Aoy296wF1SXR
1a+p7IuDkAnIO4CjBaNIMj5Ik2F5cJOB2eL3/8IlQuPXlwd8P+qPX/j+XYOE/Ox/fxciDo8i8ZMl
/TXU5oOu4Zr1nL1VODf0fnNs40RY4io2Xh5lUWUPmP860sclyPzmGmxUo3jZdWjNZ8c4jkae7Cot
cqodyHG7KeSbgIxhgf6a9Y6xHruBXbxYRF9cWLZFNsGBHtThv9ca/YPKzlNdFhTQ6bSXSIMyCoqn
exZQ0kUj7wkBli5Lb42rf6XjJAsx0nVgCLl+51gI0bvx3iEzfmnx1ij0R1QkuEIdMcSCnoUGTEHn
XEdOFC8OjmpFZhVrJRlqzKureFI9s3R7MxK/cwrH3lWDsYargIdmXka2BcuVJvVbItRXXeWQyiKI
Wih1n1NSQG/0hJFXf+jZuJndtKEiE2Cvdo0XiHOm5s7rateKSc9ALAPXk7YpsZReGVjcpsw4tZA4
OB27DzFVZBSGblNitJ1YHKy81txgMSZnEjlcKpj+pRPDYafqsWbkzg0vm3prOZaHziW/EA2UFeV8
QqpPqvWUNCCCY4vcZgicYC1GUgJsbBkcznBjl+4ZoRdQJwypDs1IyKkSOGZnZ9yEbqltEF/WtYW9
z0OLZzeHfxp0H5hvp2f1ZKtdr4/G1iwIqQFiJeEBLdPJ7jl6AWnhCG1xkpMlXbcdp1NWtHs4/hUt
b+GR+Rg2m+apUwVcVRhgHKPRdvHeVYoVoamxDmQpYxI8PplNYG66zLtRTKuuRKo+5QDsTK81dRjj
7s//tEVx1+OwALg2PGQNFXKEBdZ6Fn30+J08o9c2HcYypzDWngwZg8/9ISU+vjUNfJYYSxkRJkF+
aJr+ZVmEAcNgUZnbG2TpeV11+qvZkMEjwr7BvvHiGc1zkFCs0JoJY+kuU4dweRel6kGhRFjgh7Ls
YGWwSi7bCA+PRVEXp+Q67ujGyIZpvCr0YWINnVzkOA9bp7TY+/F3qsakwtIA3TWXX8MQMhS3a6go
RKKZuUEn4gIUkLCvLEGuiK3BKgs7bAlsqA+9eNLIGCw7gZ8lhwEiJYb1kKVbId5626KDQ3avyJT4
kkLw8bm3792BmhR1cuwWLselVkidfQbMLbD0s6GP4AGCeTv+b47OaztSJIuiX8RaQGBflaR38irp
JVZLVcJDYAP4+tnMY09NdUuZEHHNOfuA8U47TPYQEH+6Ks/3U4MjIeczmW9tNr0M+pQ3jOyrpMX8
Udhv7SB3NpzMI1ub1UFMcGrBYsxbj9YkzedDaqA1TUv5WjwOLGxUuFI/JIZgvIp7VgdGZBbzf4Zr
7UFUagIFvG6jZLu3QueXtHeacDyqwsDa42ekfdBWPrG28wzA3NXPoNVAkrr/vmCStcJDVwjz7Ao3
xNicvo0qhqvW3Nd1eiQ944sQ32YLm/WXvM3yoQnwoapAvZCPpbeDyc0/Gd+1Vu/Cbe+Tx/xWOh7u
ZYGwDIM07Lfwh+Ll5DbDtvWsdwVGDUB0FWWDafMrZ1bkIVmLg2bacoGQqhSaN7N9yecJYxrywA3T
T+vBvLkaPxaqWhzvg3OcigARR2asAaeU+LXGOaMD5rUtW8eSOKIxntGogy3OB1zJhRsfiuK9R8uG
X7241NOvkw1Qo/D4Rm7ukz7mr0lKQRNGgv05yNUlj9yGRKwa+MjihgBGoyxuseVNqJsYxT/kcCcb
S+fXll+ExyxS+A1wfs6bBGDiMXDts+8vbGF6NpaVINM48Zw5Go30tbENhAZ5h2wUGi5vBwvB7Gvo
0x1CaIcSoeYsbLLvrNWoWleXionpgmJNIjdIoTPa7uoeNuojTYh1VuV8w249PijDdNixVnLnxOZF
pM+deWBwbux0Ndr73HhpW2Lwmum/YGBWT7gUs5UMdX8nA4K8bMYRCxdRleEWCcq+Q+CTPtRmuS3r
RODozuCxwaStMCbtQ7zXLawnW4hmpySPWp40F3dmyEW7jhE+iAbTuyYEV+FZM/+M6eor+7ahpiAq
tbI9IGBqzYEmBwP5SQbuvCezJniwiEQfsE6lnYbeAN5lb7jP4eotD1yFVtjraROXQ5VaPpZNxS+9
1lKCCgmwmCV362zOMeKNT5DVxnETaweaKishUJqJbUR6nA9hn0Sz8pMdUrG/1GTck5X7GkoAfwO7
vYg5TWP2pEcLIGZZ3GzNenJO4DHvUnh/EmLpuB+ZNXW+pKiFTY75ZBsqzAGSMLbIg+bAOLg7sRNt
OfqRkYWDYDhE3DW++wmpQK1gFrjldjHs6cDbQ/4C8lM/DwgP6JeL/p5orkhrOXUmlyEuYhwnDnE3
ePl6tevnOD56DjLUeOytGzOu/zq7JQmlRYvFaua7XezpZGIgmRmLmQXu3Ew45ykj+p3p0H40q++K
QN1pIUgdFBByzIz2gv94a9g/qKvIrM05QUx/AlRkmClkW0zBwVAw1PR46EJysIem+cvWPxwtFjtp
/W7DMxpTEy3uFLJWxDD5gCP0wx2y/2a4U0uMe7kpnTc1A80bbd/axalPxHgetDuv8RGSFlUUUlnu
/aF8KQmjP41N+he9uXewGRMHiPCIaUcLOcdvdjteel8BHoAfIkfjx2rf0kTQo1rMSu1gIl55/u7t
+d33NWqqtfjRgXka4vymUvVj4nighgmegwBVS6AGB51+f3SmwL67o94tzqtC1vOI1DBqlHwlj6fd
+jAymiQeUbCGzDixZG55YnmFzDk7xYj3heq4ThIyQbK061AJDYA5rTHiwTIfdA/Zj5yBB4Y1E04p
dgJd83fFVU4r5dFT0xXB15pUkEz4vWfBtBhaD2/qXTrgIyGfcDPyFAlhUVhYB5FRGolx/FQlFik/
bnHTj9lpIA3xrmSMxxNESWTY47NhNj8WIT0PcM7Hmok4ScWwG7D1xaTFMEDYJd7IFI4hSkuH1nb+
3euWSzA37ACqv50qh71ImmM/MxHMi/jJUXVzLoo7D+18qQMQUtDhNva8eHsjcW88s4CybHJV1oxr
XrvuaHrus2GTvDTnZ9Mne9emrTR422CJ0YK33APbwXen4ywmsmzR8ax0wiLgcrfCm1cOuPuC+rNX
uttpAiftNSh+kXDX1j7Bcoz82YFl0c5swoqi2Fql/2eqrHpjBnGPtNIGiIMs85BzjPLS3Z0QXWip
cJ14+puM+pF33OaE9ZgtNP23N1voDnpoCQ4tN55OSW/FjbIOq2s3/QdioHwyDawAqazuvoqq0g0P
+cQRYLrdu7ZtDwsQLSwqrh/G1lznwvwo8zxF1UfQE+of3ghjfXOo8YkqTPYwWpZxUC/D9GkrXqMA
TcrRUzUXnyuIO+HQqfyvIBPYRONsxAmD0GAWfzM9x/duDU3LYuT5TslCaIWUL61+z2x8mWFZ9lEA
HzGVeJBKZVEarDmNaVvuFTXaprKHU2gxNW2Jf3WZbjWeu4evuDx4KWaDGQ8iyvPyasflxWNThN8I
okpNLeYY7QaYbQjcszhlNSK28LNIh0eKdn+L95UGeqHwSGeGXIneNdY8XqZBrjb6DiKrh5w0Tw9c
kJ+5ZGuC8PFfPHxxuqwp3rEbWXHzE5LdmSnCgcemWshWiHdh0riwadhwGAuOxX7BhF6QfhACpNDW
gmjT7OGbGtskbiDBOF24W9RIlxiamzkH5OYFyN+HPDwSgtEccknrUOjH/390buW8hxJdas5RmiBE
bydc/F5Pzafol3ASJkSgaobz3NmEHn0mBS6JCaz2gxXQweC8RKhtuTgSYu6GYAEDY6KdSiyWPJ2x
kQHjs7BFeGFnAXj6PH5F8wlWdE69ez01SFeAriCrY7RgV6cKOxC2+fRMwOurrrhE2Kiz1PGwdKGj
PHg+30C2UkNyPueuUyijq7nYlShwWfZYz5MhyCfW5G+W+dHHLxSVbU2pyT7LL7F+tF5NvTJQnFkm
e9bsZlXOuOu84u4seKPyRb75vBmwLLuXvl7zWlp+6jI34bhADhjYZ2rDiKPFQ1Mdt92nUi15yatk
TIIVQofkrzRifPTdJghHNJ/O5zBuVQNFOBCo69o0u+gfUcC4lWQNWgUrOq0Y8BK9vqllEnUN/zFt
4qL3xKGWwXis1sc071GxUUYiejqlXnNH3X4mze0gRhaAabUmyZGxwPT53aO+n5zqi9TxO3A0je7t
DmTzSMUHExYX/WrGtRSQecNczmljo4Gpyo8kr7aOgBKJe6DsAFmSW9KOZzBuyNXx1Tr4u4gasVi4
Jl+m2X6Yxj6rmZkuGZNCqya50APrg1/oX96oNqLz7kwiSN8XOE+7Jkh+hC1+udXOFeL2UmS/Rjcf
HX2yyuE1q3oe8cCAdcOJayUS1E+M28PFo5inz7Adqmhh6MVBs1UKC94E9Ho98wOuiK0uNZh2GIJm
cMrZYtJ0VhyJLOgjb26wMZonZX3M1lCecfU9NsSX7HtpGHsD5ZHZ8VkbZoBFvX9mKlZGFXPn7cRT
TyMenMVEkSX75BHHbgeClFzQcIEdqzqQKuEAr4hah0lXNT5OwFKjOFbvhQtLt47dx9RqfuM88L7T
0tnkgQktAh9IXqkjfdfdyNQBysmxNBsPQKL/vrKxpwSLoRz98ajJ3jFNz/rwMod8dQJsYXzgG3UB
Cxfsi2Z+YHZGDNamiXzA2T1gI/V2uWFf054KwLHUR7nkzsVCBbAzptl+WtZkDncu/+E+RajaGGPE
NuI50/FftyNniYLRqfmrWcLx3CzNb4gFj0F8MdQHHSBQE824bHAf8hpwBf4Vrv9fYI7en+pPHBe3
MZxWa87yz04FUPp8OFeftNlMiTSdNQXli0l/gXSR2JcuUJdBm+PeFxtiD+lDQtXDmwHImjAfDIvg
Aa0Bk82ZkOCx33aJbe4sSdnrk5lgVWl+93FZIXEOdnWKmzHUHPIMi2xw6A8EWemDG3ZftcBjX3mO
OhCnzrK6WkFv+Q80Ll7IjKt4Tn+6Cc00tOlXMfUKbTjDK4AenciID4ibW0wCbtTAS2Mb/5hqlGpZ
Lk5yTlFKdkyUnPV4dSrzcdHsseA1GmBqrVsNcetWAmTczWQDPUsVEtYJTpCNjbmrFESjViK69LA0
kU774Hv+pQ9lsRO2Q/oUw+S64lrsaW+Aexgt2gfvJMXkcTM771wf5ybQb4u5Du4MnFdoanCDSe6H
4EvW6Zu5NlU5IwL+vF+OQhjnmuUDZzeM6tmavlXX02CHyXh2mpRzjAsPZjhmiACoM862QdT2rjXD
NMLYRQkc3BiRm/6PylBiAxD6zTxC5FZt8D4pFzKc6R6NJR0RUr4zdySbb3Ddg4V6XzFOaob+dfYk
85eskveZBQvbJ+9QbhvttKc2aa4VIv5K4mIjif7K4sjbMNvZ9qx/z3PvHWBXYihrS7Dwjs+8uz9X
vvtS4HmaUdwSzLaiAuS2Zf1269sGDAJp640PJ7prrbOm4nXIrUDjj3GvI8iOkwaOYBs/9w6BLxNz
e8xrfx28OElHflVGdjw+JWqSIB5f6jq2MOsEP1LifzA09xLhHAxOHnnRiEKMTWJIfYZpZOhuGRyi
UR2SjJw/5Dozi9uzNPUvDp+p13e3R5ciJf8ObnSzG44GztNIJdWzVy4v/hyelcUaWQ3MoTRR22JV
gPCi+lB7jZ7uXPlY2vJl+JMBMfOTJ7Tm3zBWDzk8JS3JfUFTdRNZ85mtEHspmfS7DrEJTf5eAFKF
jabFEeT3o5rUpw1ja7PYCOf7IL06DZPDdOke4T4VG7Uw1yGM4TuwT6bOw0O65pMmi0bbZLVf6A/Y
2ATTiRqMuMVmXs3DI5JpyT+ltJJwA7IU3o+57s/doWDPJ8Krb6dMQzqXFzH1T5nGojIlAoAq/4Zo
mBe1iYf0RZM2fFCFbV+CgszwJB7++Eb1xSbioaAIuKqaMGExxhd8uFR7FjYK/la31P8A/2XswQma
QWxl0JnTq7TD2Utim18GzHZYmlRYeEwLu330M5/1qdlfZkhpQzfKHXXIh1NCPisIzETGtLICTnDH
oBc42GxNM9z4C/9AhMVDt9gN+p4Z6zfdct+RVqN4Oi1pAPcjwtmttL5UgLSZTGPkdf356LZKIKiS
/9Sw7PoQXZUm5uHBbronncEKrCzsFzmLop3puM/cix9FHSBo50Wgqqo+OoHfuwFVzLP9IUVOKxQ6
TOZld7ItfL1y6sKz10IprHIfhY/6AJFunvoAOIEKwteyPnPs+1FvZsUJEk4TdWK2j3jJozkOpqcV
3lEm/Ddqt91WOabnrhLuprHNAiVZ9Vqxu3sw2i5+zMrhOjhyV8L/wKvgpgexpHsiC2EteilB40BA
HyojPo/pG2oRf9NyiDKtyu7GaG0cj+bB7dijoK5l1N2OrLYM+xS7TbE3fOto9wV6yE3TpZwiLu11
Wj6ywiX6W6lnGFnmg09zlA8IQ1Q1HyrABlMhnU0bpilOAXms0BJjC8q/7BKIFd6FYxOoX+UP5vZK
bGOHBwlQc7UYT8WcYNxjrGLn+BandPKxQ4z7PinosBgTC8ejwdACpOkQ38PU+jQot0JkzYvPJymX
HfzHbBtkFcPtQOMAXXBWIz6xT5b+cBv/r67VcW6rl6wIGEqY/bucQJ05S/Fa2hLJp+wgiBPH4Cr2
l1k2PhQr4AOJFnzklQIgXVQbxbODEdXJbjLmIZSp+wjd5oEtfHNy+TU2Y7jH9+RubNStu3oA88Z+
tiOIXfnGE5lOLfdo/tLaJZsVMnH2oyR/WR9xVDOUaxcD2037mGO89kyr2yUlCpu6XsRGd+l3Cw+C
fIWPKuAvYaMNHtwPIwvE1RmSa8eSI2zyL9cz3J2nxJXZpLqBPMAiE7BLa7AdyeSj9cu9sYK53S4+
VOqErZl8bkfHB7r+Zw8RGq7Z8uYgCd4UBs4MAqXbAlBaPaMTmcfIzahTUTpGyWyQtegwmyBdwOZM
DkIOeKaWh0b7NE11v09G9yeFY0WMusgPZJUeJLXABqQBs+V+xgALOkPrhfSwVLDy9ZosGvE6+r0E
IZRiSQKHaqbd3UsvBFCgl2m2OpkCTPYsfhwfn7Jnlj/hoIdDCum2MuzfXE2M1AJaS/b2pVvi7Y8Z
ZVvUCqySjP8UnW6Egh+FfLEdh2zZypIXbEAwaYSeJlwCNm5uFNAg2h+7mM5y8OQXmqmtCWkspkCO
BPgDrBCMdgAzgrx8j1UHiTaDbsFmir6Piv5r8SAeAAQhXxSeneLbmRpEFXYG5QnF5kILVW9mzfzV
glD0kKbwIAO/szdrbc2W49r7/XgMcMSoev2g4XZQTTKlmBPFGHpiEcFaZiUW919tnP0dVyBH2kep
md9LAFln9BgQ+XiUVXLBAJGQMKmJ/q1W3gCGVCPOT86i5ZPHaq0YtXOfThb9xJy5OhoUo9ZQMDLJ
a8BLfrcePp3Jh58RllwPn+i4UU3F8uaFVnviwvxguaUvtg++QTGmFAwzNuXIHnUggK1PV2ZR7b/2
4MbPhT/dY8JKd63Uj6Cy9hXzlrcQD6ZRcGpUYRc5ZXsNXTEyr9OvngF3wVmfb4eGcYND8RQSyOxo
5znzFuPged6Pn1pfBRFzwCONn6DQf8cqw52FHGleo0LN5THuEhSyEuJnn0aBrvSR2N7I9JbHxIFv
a02KflSKHdyxbEuACam4Lf9P3+zHTfKfsuaz402KEn/mrxsCW2hY7etgvcIsCkCdee+mRmMhCzx/
TNZeScXCe5lvFv5oj8bwwWcmArvwsbHiiv1k9rKYKtsjnTGLtT0e7TpyjOGWmRnnuZz+DsJNUJ0M
6Tae/JdWtACatbXzBufqWePzwPveq+sUjoBEh+Gl9XCFF+mrJW08LVihNi5FogsPjZ0KYdo9C8aN
x+W9nXmAlMbBSJN+Uk0FeNFq2EmlqD2RJRKnxpeOGIWPgICrHcngj2Hl9/R48GoqaqlDOxpfFZdZ
IibqnbS3To3HMsGs7xbBip02HNRpJrroAZwxNK0H0RK21TtfrslnjTm52iSZ+9J1MDt1gUeKoyHt
HeZ7KrsZ0zvYKGj9ebn1Wrpq2Xm/nl+sSK21yu/NNdotMgx+cSlZIC5P9pw+cfI8O8p98NEPOD1n
hxK+z7DhDxKlguadYL1i7N8ISdtmcXGNp7aEudCd6iYojjHMYmIrXl0ESzUWggdHJ8zV1mCwqt0a
dCDA9AgRaCykZGJOv9OWyZzl2e/GTBIb+JUr7IFg79Slf8S0pDm2gscpttuLlYc1A11u2tgaIoqU
OCqUaLeBxWy7yFHQZ0qXt1oyrugK2PF2C2MbIKStMrFDwfVFbpMNuS+13pLOuCAM4DN3rO7Z4WSm
4GazbVbyX82GfQdAZ5tXSDgcH0EYoiQnSrp03rYCD/9XTpbmPQzcHzEieiTXuDAo18lb3XPBGx/I
MCDTJOUlXoX8KS66Dfqz9xbbwz4w6lfT58EpfDxp42L+pEDHF6HdC6m/NRYr53WaLEKCcGadW9b0
R75dlJYdU2+77N2TpBJoNR41azbLJ03Wc6QMcR20BuISxjvcFdRbPcKcxSORR8a3sCdUxQymH1fn
CdXocuu7kVmsBr2y0sZ5h65pSVevwiefvEc81/mtJpeGHoAZxpDET4WxRn6Q+VyHfJ9Du/AyL06+
60FwFCzaSfQp7rYSAI4ObLizrXCfwp7Sv7Nibk5n7u4ZCwB+ymuWlpTFVOl72nhIUst0lFA9VJma
5w5+wMabqZ+ZHqRiIjK3qzbSCn/dZ5bODvYI1HuVP3/kJnDUSrNxqwt725fBx6onJ2rwxo4NEEM2
bpCqMYYUBj7BEd+BbneDZumVo30cy+qlnRfNVsIPqPmnQzq1lwTR99DXX0ah2YAtj2OHfCL1Q4AS
2mRJ7n4b0mJvkZTkOg7lqyrQp/leiSShR7XhrKHJylLvYZvgZO5/58+qK96ZuD4jtq/5WD06Uuaj
0q5/R3D3Dy2qNanUvUjDM1SsY5EBWbbq7CyChokzgfdsNvyokeqLBOdDCyCPWL7sN/eGEz14BYGn
7DYx2nPU9aRiEeiiJGGGIQ4Z6vnp1WeFXcz8lHZtryQKnisspSeMPuQz4gskBgKMZMYmHyMktKCp
J+4INbgkgGlIjLPOB9RmJWDYEefqZLdg/gBhDLODRZLtvcCHt51BcTC/8nexQILO5wLQCPYaDCwU
XnKxCYe1pycgGdtKl88B9J1t2auvtMU33K/HQlV5KRVBnu5Kzz2CVo0fiiz4zCqThWardjGE5mi7
m8HaUs2szWb24qFke+gAlz1UlLmGN2EQRz+z7XyswYJKPAnbkfVMKE5uCLi7dg49UKDQid+swrxq
H3Pf0tZ8B1hVpf3VI+GBxseU3WJ6ZAAa5buy/pS+fEzJzGtoSyzPf+eKgxTe2TsV0ihMBfdIV4c3
v/Snw2RYHBXARlkugL5K/CdIGBTR4i3PWCc0bA03RZF8IPeiJ8cFzyo5CjOlHlpIolG6caeclVRe
EzXQa4dYDpgViMCtKPOfCv0PPT2C/h43fYgNlHNlJpNpCJFRVS/eSoNqlvqI6MLmteV28PKJ4KWU
RtBMtr4gq2Vgmzpk2XMpU5Y1VETE7CxbUXV0Y3jr7RYoYSuZz/WNS0xfaHsXf475nRDMQsV1XRlH
5VDyo0pJGIxGi2kiACuzL4fFGx5wgApxFiWtis+ZexqLsN8y4v/TjOhFlvlntGaLWTyhUl64HMHk
MJlPiUaFe0S3UEQlEjV3pl+vYqT0KtgJN3gceFfJkJu2Ta0AUpvBj7ZjWCpvbqmd21RxZipkUHhU
uHsnr34kstGASxTsCZGEN6XKf7nF45qsclonhYAdW+iV+0kz1KUyc9SwS2x8Tuz7oXcaM7CCFfUu
ko75Wb7iclNOwtD9SqhGtmaOFj9YTbQLqPOgxkWcWjSRyfJK3gZeVTauWPDMh8C0LiKAQpJw6tdv
iKkIrZR0Y4oVHuLrs5MEx8QsAGhiIMVFnAN3d5GFMuYBiUNYSeWPr02qXtPUe23i/4xk/rQ1Pa7u
Tao8GweUAct1RIqWXypaKX7X/MPuZh6cfy7WaJkYOEPLAJSySdd5ZaB1mwSw6mT+sS0AecKYTwxh
xocJsRtyU+spCYDBlurRHtO9bTpbu9TPxuD+qY3ipSOoIUBjxs5//LJI2UHuQV0OzIUixx3/NAWC
QtVBF4mvQxzjalveGtTkGbqacyE9e1NnZGkXif3c+JKv0t/b2dhHBZmqrJluckLA2TdH8qT+BtoJ
WCMOf23PM3cfQboc0cVtEiVztiXcyBqftxF745Z4EGgPc6OvvVmdDFBIrWfVL4unT35YepFwp+mY
WThQbBdqSpD8g6ZU3oVZ/i7s5E/90KOHzBlleqLojwxoGl6fBZxTfAlRb732GeYZvo6HQS5EG6eZ
OAxqh5UzZqaEUcBKA56hlsXD0KDlTtJbXJFtSD+Kmak4Bhbpx2Ckq60u1CWzG4csGL5kZfT7dJA3
hiIdQuWwJwtWfmS2JBc4uaPUvsT+SGACE60sSRiymIdlCUlodZ65TGFf+aAayh7WWVUxm6vI6kDJ
PKXFqzTaJ3b++yF3g2i2xKOPFyBRzjHU9sTALP2Yk+4jqAEiwZeBccLpOWJLWQW+C9aGdvIvtrlg
mJfxpS8xdhhxtmnS8gUCxl+4zFttYB+JXYuUSZTjQ8roNZZPbW+/sZT9mEeDgGbMM0CamSCqpQb/
laebnmdLljb15oCcahSbmpYeJeYMeOc0yVgfyBUageU4/0BDTi6vRINsFE0IVPqWLHnX/uE0weS1
gHgAnZOJ7JUzPdzjBr8ndfLtF0R0ODFzgo4BU8WoTduMY5zZSbaKwCyCj+ONJZLwSI7B2xgvydaA
UQTbQm4zQfoDOjARV2dmH/c8mMf9svwyQEz3SU5DQnhyuG1HFjWx/gadWhysTrMSKO5+OuZbq0mP
TPZ+G/1tJg4a2mZ+y3o4yt70r2radgdgnnM07E6l5MO3VexEUyUwsCn6Ccl2d2HvZ1vOKjMv3sti
79UkgAnrkAFDjVLRf/B53Bw1HorK/RAZZ17jWa+Tn91n3zyMq0iQSFRDy+Qkp5hAOw/2pxHS5DR/
NDt6dPwgOMTk072Ee0Kf3myOIQwfoBs4I+Lks/cYuFYjWa320ZIMT+wx/Ml7HA6CrTHxdC9Wz34o
4RoZ2NeW6chCLqQlFfgfSr+4OQYKGVjKXpRciCWYScNjmgzB972Om7OvUNoNzmKRbIsOGsLkSU3V
3oIzkwzc5ATNP4eBc5zDhOjUnMRwixEwynRn2C2pmHde5fydAhIdg/q5RoRA6N+JWicBlbj8sYJB
o+I+j3n2USpTP6JLexjKfjnTMe96khe9UmvG+nKfyeC5LbM/DMaZqCPZcGPjIkzNvtZ4rzLWxzhS
uPDoL2OTLmmy+aOkX/Hrw9fs6HAXw0Lcc1I1qLGnq4kpaik1zggTSAEgUDwuvsOXPSIaZWSJThXN
Phy6YjAeOSYQGEgjilsmvXEXV8AvWfbludilsXrRqtklHcrjsAf5RPTMxs2n74UBHqJezqEyyO9W
WH/HyXyIK7a1iZl5FGGsWguAY5EOpuYJ5tcfXFdPSLrLQ2qN9QnlT+Fz4eb6SSdkXqP8fzcW3kuN
J3MtJFk06Q7iXS25/EJxbZ16w1R6urmp5uABSbRPBDzN3mzPcT3XrPr8k2X3p7IA8gcChdaLqZfn
hl98As8OqsjZnH+n4S11muinmQjy6edpY5X2YfHjC6bIfjNnoQ/XiqwLvVByoZSoN8ZE9mwTwksB
+BnlWa+icSA+rC5kfs+EEGdoJofBaZNLhT5uELF/A4Xi3QZ0SCxNYn9D4fXhUX4eWw7aW0Go0JVv
LluK4G7XPteHw3Afw/JXfpatTMGjHWgQ+xtBvjhGKjc4mBaYbdwbNjWpc/bYSl/7FU8OvW4z+8UR
+xbIkimA0UFumasPdstKA0pvBlgkJrxhavgKpzIndqOUn+yNufpg1aHmu6boH2Mzu4Ca3ubYfuqf
Lg2IZGVPlscA2PDTv4mOp9m3h3eRwXLp2lNefIJ/4eBLhy/l9dQsq/wiJGS3F/Mp7P9OAxHQ0Hr/
TqX/ipNlenDAFyEYCvZBMV4UAfYeNC6m7PoUMEeCKI7UXeI0py3cZoH9OjCUCpoGAE0z48PjxfBE
9kamXs3cHPa6I/5ji/lZLPxo+HXyUCcvXoqc3T6PoJqdBWZcXZiP9Zir05Slv60TPFMHH4DF8Swt
pBh5/3Co2GfBakbHTg1DKT54JgFbacGAIp8bYkAS74gX9ihWhBf+VFLQ17bHZltiet5v3IXX2KTI
rZbnYOoem8Z6HCUvS7xhHBhpwhFY7ZAak04vGmY/g/EjVQupArOPVYjZGR4Ao8aUSQTNtg6nc4fP
QDn1t2+pf8GouNpWMNg6QvZZO1o19FVrQJDfWQXxeEG53nIo9lsTO3hzN7T7zyuqPUVvu4Ef/cgS
NOVuC7ahFZTnSoOKLOH5DG33URIaeU46kLZ4lviusvtSwIZJPDMnajg42IirUjt8rUrP2BENsqDm
RfbRhc956/9nhw+OKvkRRorAvmyINJ+YhOqeumRUXO0ydo89CqVyLgFGVvnNRyQ6u2wW7Mn6dEXn
E6slrqwEr03hXpzMnE/CJ/TbLp9trqxOyP/qokMRIsIZ+XF7mwCGH0QtQUAOVLlyzL5toZ0H8Tdw
FpNZcsrVXza8CLGFGIcSrSacINJ+fHLVdM5ljkCQkQEwpHp6492NpvCI1id96jrimXI/7g9h+J1U
5JLX8fKqbU5MGFuswuvAu1pTcAVm/9+acPvc59V1sBeif/l95eSNR4opzEXe8DGI8k9RVRaIQrlT
SXt1BIlz85g9tBnDuBwdNFvVTYaddRdM3L7loiJhuP61XxSUpdoER0nJi59cEFQaf5gCRcOQRKWB
M8pvaziEqrs5Xig2k+Sy1+6fgb4uyHxAXlKIa4JAMSkcvbNNf9NU49pvVAuJsfjJ5/gjbsgF8xtn
j5yPdAELNe5Y0m+Gi6LhpteIXay4A+o8AnbsAU0TwIQ9ktB2i54M/m2WXsYeYTyE37vvV/bqJN7p
wO4uviXOQ+ZWG8s237XTEbBl1WfPjo8mbO6562A3pEhG1V4WjLkSa2DgTL4nB900on4bxvoVPZUZ
lcGaxgRoE+3JIDaIZSDtF4/2whVTl5ghplQcoHUPkc2oFABNS5xIqJKdGe+qYXL2xSPUT2tv5F++
awToLppuP1Xum1EMq/S5AbwROn/IYMYbWDkfUyTQcrBVy/DS4YSzgf8M6yMCxGbT254+i/zTNnDj
KRcsoh+zQvHQ5x4d24lsLAUH2f6DhUKmuvR2hj88GX37JkL3BXdedxzSgEFyxWzNJAIud9LLotAd
mZZcOLywifuVflMivLUFqo2YFXmkqQm2IA65P7h+ojEZwoh3EO9rsh/tBLTc5P1jr7IPyLc+zCmt
cbiTohjxR5xL4jRPpaMvXv+dLMOhXFWIRRrskBTx5XTLUdf4YxF1fYm2sKKEIhpPqY8ky5oo/DLq
07Z7RUfmkDUXvDuAp7dk2Pznq1ScymlmkaCrfbWAWe0Hi2lSP91NBwlOKP/DvXW2B3hJdi7ybTtg
IyVSjbFU8epJfkwfNy5jFDRuYao3YTFcmQEkO/7XKETLAROw+0Bt9IsWr0JaGTIOyhGTGviW0nb5
K3pcXdT6yH2S/7F1XkuRK+vWfSJFZEpKmVvKOwoKz42igV7yNuWf/gyx9ol94o//hqgCupumVKnP
zDkmhiTMMizC8QnslGSYZnD0DsxQd1j6zPU8t09GOG1EhdddTBbiTw1NozGYkjGWXpcScIQvHBrf
cHiS03iMGrIjF1C9l6kHdtm33CWFBIFpspEcB+GMPtVgaFwEGjRfwA6zZVu18BAIDJ6ZEY1pLu8G
QJtFLYaPbvijg/umm9RVT9zDskQzRQ7HeF3IlruxkunWLnrc4Kh+feszRM+GCXV6kXP84hjGvPZr
vs91ENDn480Ks+soWGCqNCjukVutptC6zAbCL6HCd8lRvpkn5BJiHoDP2GcdcuoX/WOWRHszbofn
VmITdkmqIEDhahGESdmGU6uVGkC4JIWjDXaVJHYC6RoQEQTreDUBraQ9wFT5HPHDTKbutkNIQk0Y
8Wu1e8H7daoRAXHc91UrKP0JXYszzNm5JSyOOrY/ZoG7YuS7knlmN2XOD36TvKXm8MDmLdnmudx4
o8PbEuLBphtzLGiCn0DiAVyqwrNVF85jlJnBFh9TtUVDCnkr9zKSrzjpXYdI1rKfPkonLI6eF4IY
LAZUXLyZeyvOORceaXUHFn+cTtH8ZMA1fukjkd9k7nFf0iRQI+VrC+fW+VN35P8BZLYHJBh6eXxs
JRC0dkZ4IGfKus4bXl2TmefIAq9HiHZoYXm8zWF2KPJ8RemXPKCIBIk28wJDhQ6Rj7/ErqcfJ0ff
m6pwiMwu7kkBRX9T/pMM8isrSnnw7PgJaaN+kNSncXKfy2d/QUWPs3H0tLM2lZRnJw2LK6AT89xq
l5tBDa1LlL9w6oG0OcffVV5srwiD5GDpsJmPHheIU7N4kDjFKOSuRTf8GEqh1zX6+HFeYi0K2J9h
5wz7CMLDdR7JTld998BdDM0LVVUSl+cMjN6pNOP5CqYYlFi+rO4JQC7EacSAIEJshKxw6i1kNwM1
9WA+wLmAkomuzmBAyxRHWukPhlZBNBavj2WOGOWUWJZV96XU4aYlo/surB566GDb1iICqbUZlufV
qTDi/CV09HQEAoA6QAWoXIk4plAn1GEUZfZCcJ7a9Dps4Sv23il3EyY3ujkbcQr7n97t/vcRFDO9
cmKk884sjV0Gtm3nFU10UR0RqbVhe1u3jaJLXxNjoQe10trTlwlf+5G2V+5yhCEPPro/Nvhz8N7w
j/j1OcrS6R0uMPLNzIVRujxtZpo1TGzyKmM/fVq+zcEccNcGwrxlXuywraztfj+YT4arwPQR5XSd
086//j5qJ+MWonsnsphPeXNgrMLR6nDu0nsRfTR9/vsor7z70XMJ9RO5se+TnqBJvBK/H8Tog561
pQkSXSan388lKWgKJ4nFxiD9/MDGG1F1L6tHst3eQg+F5kyDsZ2VM1yYcI0XFjhxMRhE8YC2heNK
j0T98ZDK7l1n/BiqMRZfTd6cg9mxnvt52ms2oR9uUiS7tuGeRdhwfkq1JXYmmaHSD62X0Mj7m80z
T4T9PrfsAjZT9gQY2X4Jchcvi/6WWZ7fSNjN7uq4MY70bOJY2iUJYykCig7pabSuwnLeJ0a/qiMH
uZvKRkWx7hZbhVoiJamZUVsqfE0dLRTrDF9RpHCvCxU3DOkEDFmRQN3LtC5RWvIOEaq/ct1zMQ5K
buTg6Vtdl+2tn7KLLYjdAuIhDllhhw9EmbBc7KrpE3ssGF5fYfqkctixrGx6VBHTyEAg758nwy6R
OBj0b8vTIKmiTRN59rZlgfKcO1GzQcrzAoKrWv1+R9I3kFyUcfl99vtdcU8VZJrNbRKsQlyvcTaj
HepTqOtLDRkm3cyKWN0g477KGRyhtsnYGgEqDFcmOTcgM9327xD8wZBEYJWYkBehM7w5onF2tR7b
Q2K61hW5kiIqXqo9k5slb8f9dtlm/lke+P/7wDMt46W2m5uRe2Ro9xbcNlJrZx9q4+9Tx/cVIlh9
Lw1v3LWeLC9+kI+ECnTWM6tE2qgiD75jgoQKs5rWqkyrs4NKd+2HgX/ColM9uW717PmNRVxFnW8q
ArjXhsM57TRV9qFgzsT1h93bAphQwS97EVqw+Lykth9y8fOIjFRjKQhjBNrWcOmM+muqlLPT4dRi
/Bns9DIHlBkpohLSJmQt9mzaD3IOFHoPqfAzBtax63yjPYCf0+dRRcM6LVrnrPIWULTMscEMdf5t
6ZNuXf9CxVaSk9cWap3Oob7WHukmAI0otZenvTDm47JQai2yByLStLZ2VU3vUx1++z0IKTdmNEsO
32cbp/l36omPbtE8jZFflFca9vgY9QZQgQqVVNa8NmAobrpHSl0VipqvafurPbT23UyED3uWOgcz
o0ANp8LhyiobZqmo6g2SqaP+iSowP6kxyIFZRuPNtp5YSItzyYu8BhwcffU+Z1xgJx+z6c/bPGyn
FVBflg5SVcCTOmtvZz2/uXHooh0iiWRajKfgiIO6AtNJNefVkdhSP4r7we7ENqWZ+PcRXmpr56Wc
NUrw8pMHpD/qyjwgnHF+Wru6UQ6HskqfusCKzi06W7jyJUcNwNtOgaQoYtu4j0JCroQbkEIeBgZO
Mx4ZRvSfz/1+1WvlePC0D8q3jj69OHR+jKLd66pTH5TaLGKsbtf5suRYztpsUzWmuQfhl7wTnoMB
3Zw+vYLNLxrik1NP4VNU17B3DX7M0H6dLNM/lp60+a95732v4q/lAYaY/moyOy0WQ1Yn+xQ8RrOJ
GibKw1hvBYyeBzNjXon69Zza/LUqKdWVYQd4JcrJlc1Xd0r0zSPNSHDHa2bsGiZUWzQdTNfGXD8m
NjC43y9MorfPraJLXQ4rNzJuTWyY599nyH36i2VEJB8bt9weD6XCSJoZNTTCxKQyiGN7P9tOdT/Z
RnKb4E4RiKOls0uKbvt7NNbs1u7/7yH53iRRdnF6St/KNKurXSNDKkY9Xkw87JRazALyIWt3ocQd
cYIxzMSHEixyxp/RifBdBKn51Fc+FjmHYygxu38QWCBtLboUDJ5pvQFrOxoBUESdOuben5CJu2V0
1UPEVgY+bjjKZus6A5wv02iRRHkNNW4IzA56+QwuMA/3v59jcz6va+GZL5FO//MtJYuic5/DSamG
qXlMw6A5a29g0o5N20y5h2EKShAZczP8gELe3hag48rOCAQF6aZvVkDhoHsSdaKuZXEm7HzdlUSR
Zmn9UZHITP5353MxL5PsP15u8nawCaFyawSkpHr5O4lG7hbEGZJjlvhfsf89Rs5y78+OtgbhuLZr
2e5Q0oCVzb4J9HB+FAaTJlncH5XR0QN0DhJgHewF7OMNbX32+N9HJUbf//dz//3qfx8tzA9KNnPV
ZYH4BDi+9nQQ/3DjYbDRt/3NGcdpH4mCssZlYeBkZPmBPrj93t/txsPvzuRgPy9ncW6BRXHT4Ran
6gUoG7+xsJneLYcEwrl1x6Nf0zGUCa0ZXXfzaGWlOkWifwKM1zzOMtGP9KQTrWjCSS8AgsYZPVXH
tunaYq/eIES1VrXtMzq1MbwR32oePVaQdmyaX7Np/vtA/u+D5Ut9037ISp9pLZNbxerz0suQJTmD
Rvb8IQ10rhQM/KA8N7NSp4D0K0hV/U6TIvZiB+zlsqH4od/b6aC3XrKqdR6XZz2MdHYQs9JYlQu9
CwYvJNibDxIACugoFG6/T22ORDwvFvrkogRfuKEcJ9Z9qSjCgfOnNaVz/H2rDkk2Xf0KrZkT8tc2
k+0crSEd3lp1Iaxqeqc/QbwaM0711pi4k8uwVGddkqcnOXvUQiZ6jw67X5SjHrHFuY5ksp8z5zZy
+p6DWBOf5QHpIuGI6YiJeMRNjKcujpYZC9AzmqWN7XbOSctLCQaItdoesqL1QtJLsDwZmmYAsDiq
Qyrj6FK4dniZvXQ4DYK7I510zVbyRY903vn4UdYvJYkVDIbR3v1/H9nssyUyk3skOdmuElguXLYO
H67oD6NSPTMDXx7qmTFMVVfnsJrau3Z5ZWoV/t+nGRLiZQuEQFDodkOx7/wh8xaX4pcdwicnMc49
Zqy46nic160/uRcG4u4JIuMazj5JpwV7OqlfMKiGa1GSXVgBgO4Lc+/E1SdjLkQzg9yjD0NEr0mk
r2HoDT6i7TlipNrX/fCKdJhTsPfgONCA2w3bC7wRvHEwXY59+KIQH9rW8NNOzgVd97VN813gEBvZ
Tmt4AHvyD+/phPfKxaetws8pdXC76l1T6y/D8EjmJKxoVxTlXwaSHmF/WAy7vW3gFku4gDfJjI+T
koQxTHA0IwHkL5lLZnPxWpvxrRQY4lT8T8kyXxSDe5xxa5Nv2u5sL2asS4ilHVZbo0bj1YQHeDTt
RjQYRuaK+ttHbZanWI5l4kBMWveLFGxmfeDgjcVghLHZYQaKNtRlaw1ZlLplCVEo4p0ux3ugKh/G
sul3PS/eZ8An7pwAb97Q5x+tWv5toJl3hgvgorElCL0QXRdVW7mRaA2N0o9P7iiPTepDTDWQWuPd
3lah92x2IDaEydjUZAIAqqf5o3LZ7SRIPvTCAUueIbi4Yf8+ZB9JjSgymgq0MfQ0PZjwVRMzmvAC
/Q5YxdmWy38xlzbcTAO4iI8OwyqKbdpLfrjYhIQVsb0zY+bqwrJf4xTWWQAFg9I/I5c8AXHC7rqs
Rbk22m1tBaRv5zGtiuF8VfOA/bTq5IbGfTXkRbY14vmLt8C+9L4UmulVF+vyhJvsMWuWf8uyWN6q
FB/OK0UtPHiKYjn/GcQ4HMo+v4caQ44Qx+5eD85j2ZTGvpTYdmbYrIjuWWik0nms+v4zjXxjXU/M
kYy44XImnNZV/adNv2AQ9YOdGOMa6Qn7TIiApHor2zYDS5zWiX8Kry/XbgOpRuNximu+0zS7feT6
425c1PkMIKaeiWjQQdmPNKNISw0kU7HjwKcFbD6vQoVCk/9S4vnf5dy+W/Nj2OA25M4Y7arpRWvL
37DRBQTcNu/aLp7bQDGCmZGXTU61Q/e5kbi296LOo1UV1rcyt/WuC/AVCjJb3ervzLtxZWqdHpwi
p+0upnvXWhx81vCQCMwkKnNhwOgtjerA5WuRniOmi3B6lEwFWaYxPaIKRAt4p7nPCudEw43Xy5Lm
cXppBt+9WXHPxe3o5tBSh7jh4D5WHrCgKk32ceDF18bx5n0e4nkuuozKJMfekkd1t++9R2MEN4d7
5RL3iNwmJCx5HvzTLdWK2zS7RliIAMMi/WzSelwHw4BIJw8vYdRhfuCEJiOv2T65afk3Zxr84CHd
IHAtObvqPvYta1tEtdwUyBUfHM/loNZwfseO4XfR/cEykezcTP0pEM0f+hZMkwHGASJovnKt/skf
OQIN6U8Hl7VXUzog8OakOYiKxtihWZuqAMYXO0Yyi9QRMqF4HANjl8ZclAP2FN3JCzMU6zFxTOsR
9R32Ka6RvCkuBdL6x87O3Qsmhy0DgjedJRPHanYgrtF/THP3VDA6QqaOrhQuoMfOBLlKHtbloaAW
wvbnC+ryqX0SggSWkTboE0jdI5o5wDFIRbplnYzP7NErm+JTgjtED/8DCKW9/X7I0X87pjFef58N
XQbFBiTB4be+jnthHWfdfQUdTLswFXB9G2pRKmt1bzqKQ0eQKMdbJXqx5uQfB7jPT2SLTVkkzqfK
44+2NE7Q56wXjmfAzMZijltumsIdjrYqc1AIfnRmTVteOkjY64Yd8gt3jVUcJvm36JcIoqnh5/bO
SuXJW9bo7w7Tz3NOOgZDY+seRpa+5nGQXZnbJ5H4BFuXf2eR/iDuMXn+TxcmptehUD0SO+II9pmh
l04twj/mBkV6p0y3I9wex2iQhf3ut4UQBJFsGB3Zq99hT9Yl8BF79ImGQ9Xn9MnLTJW5ODn+CKO3
9gnSjLWwBr2CE69OvxMVXIEF6VWCvwnLk8HaVd6hwy9QiLct8opAfJch/qJ2HvO3ofWgbHkA9m3u
2NtYV9UZDdymssB5QKtoSCmo9fn30e8Hp+Dnj3BOgbZxDpbdjS+8R2E4WXW4cXJDnpJ0ZKNFgDuD
w5YFo5o4+N254Tna1Ts/LqxthQx2pWeXaFTJIBnPEYb+YL4f0CVvSf34bc69wmV0NBMxBHZrmSzB
xmY5/jbCRri2srEfogINU4bn4s7jPCWxg6esyuwH6sqR/HEbjtBvRRg3RzQ0zrCWg/lsa9HuG+XU
2A1m+DZVeeEGQRf0+zAJpvJiOvJPYNsN3qicLoL2iLTKSJ6T5YMIwoRf0GK6Aa1wYMIwnX4/xP6I
SPS/z38fBSYTbUxssA/C+qLSmgTY5YNniv88UhV5aWKSx9/Pa48MqH/r2NEyb65NViZohpb5GyYv
buUjq8nlAwqKHCD7UsEyBoHaEKbv4+j4TwvL8+A4broF+pl8LrhCZos4qRqlH/JcvcqwSl4SqE7Q
esZmP+RR/OzK9tscGRmxNjDXBTojKgBb7LGNmy+/T8cclDpvr6eJexpWB9FQPzvqCZldfUjGKFnR
PqT7WmNRjaTKH9xoLvdti7s3NtPiAVofeVjN5B/72tqZdTm+l22OHtNS/dH3POPBTggakkNFhOdi
8g8mBHHKtr8qowBpGTbVTTGY22ETdw94Y4D9OidjYPX4+6goJ2tPjo9zQqti7Q2G0avebSBELfOn
dCKY8fcRf3hBOK7qwUKoZJklVoeZLR3y2fqUWi2UH6SdNfoHF8nTMoX04iA9NLP17HA9alMlJ3ae
FcqkPHKOeD52OfmUa0058tYY9g8rCvm3cd+LsmrQOBbGvaEN99VIB4Y3JesDkyn57+/1v09/G2KV
5txxwpmXrOv28CHkh2edHcKP3yfGXwcFPHTjGrPAota8pkwibw167bvSaeo9ySB/M3O0kO9l1q7O
UmvjALF+CymLY5GsOyRZ2/8OT2VJdlrV+/fKoUqqE1mfwjH4x3Py7iFKR/kAG+fvb6Nsw4dYa2dg
mWbZZKMFoofu5rM38Yvx7MUujWPsGxu/B56HOMQKa28ZrefPSY5AsjLUyPDOyp9dUHFkL+H5GELj
ag1s8sxwyr9rulz2zeojr30Nk9CGAFBiiU9pH/AK8eIlFWFwgVHl/w4Ul/OxJ1SRm8LI7X4/kbKz
ZwiR7/HzxE9yqQt/22Z3iLf+XAYfXjzZa8/nTdzMj4Tuzis/zev3KY3/jLm0/ro1fuOo467l2v7C
PWpeRi88NkOAag4L6Qa/Tv9MWJU8EXxc35nLU8MweAGCnCLHmNgqth8lU94zNS674dINPufF2L7M
DaUk4L7q4uT63+8AKRV8jnwHwfDp+t83vDSjfgUJ5M0Hc3nNGKG9Ahdx+65/nQfbfPCm4JGGBduC
26NxyBhwFcNhyrCgxEs/mnuKF0hBK/33eJo5kD7ATcq1CQaI9fuiIXcSfaXU01em4Yraamlt9US/
jZKXs33qkGfm0+xtknxCsFBB4SZFmYGZa4yElhK8tm6rIjjLsedFp+J7SowxXGlgIJ9Toc6Bsrns
wwm1J7wtTo/Uh8S7XP1Yls0X1+jR4E7d6vdr3BeQ+SZtcEzDhRlQl+bJcdICRVH+zAS3AD/U5N/A
cVdgZTBbwsC+W6gGt9bH5V5Y5nXGibk2mwDuFyANTKSAuXQTKYTQQ78LzBFDfdkp1osoX0dMQpvR
7T5J69H7IcL1oEX4j+o0Uz/+Cn+a7D3AEtWEbCQKYpqcrqRs1/UxMBa/XdZ/j731NE2Vu89w0ffZ
feqmxqPqJ7inIscwkN+iFrVcOjAos+f+gFHcPsgJHIzDdXDX20+RSPvtXHKGOUx6N/Xiahi1xutG
0KVX10hbJxIrBgO6SsA4WKXVGlMzqGAzvo45XUOUuW8spTVuf5Ts6PlJMH8efQNPtc7PSTMkGzCX
mW2bgJxIp3IKnK68Lza2UYY7IQQeGsCTd/kUHELucathdulFsaIMURzfNTmzrnCId8jva1xe8tX0
zAYvU7Ql1FxcQordbBbehsH6p7YXPC6/hTvhLWAy1kEqjLwVFfq8N91HUgW7NUrO/ZhCXZpJNPQB
CN8PMnpsuOIOdmcT32S7XGyufBcDJn1UTvnaEoiL/YqGdTDMee3l4iIMk2W/QxY07VqFTJJ0KnYi
BBffQu5nP4iLMm+DdYmcuWhQt9IxnR2eqm5TkwG/9oDhRAkKVyJEQPW4FrxnYszHJXoBwBobqZp4
XD2CXa+NkZaluaZ9ifjeKyyyjpf8wRziw2TTczb41NYozBjyVAiI2kiepBU8A0i7INNvD3n3mtcI
nRqAX3F2ZlhYnqUoLmOpJiiZ9bEJrG4T5eEPMU5UzYVI9/jhvwxVn4IYYRywYTCxJHdZNA3CFdtg
ZAeasajKKvkdWuGWVIPrME9iV0DyT7kG1k3rQW2P7H2eoi6R/aNPn4h/CvuTvXhhlZAkLGdc58lD
WHN1J3w7MviLz95mwQa8jlbECNQQ+JFlRZb7UosxfdXoGC7T2O0ViJg4wqJSeWRUBMWn3ZUugwqx
hwa1EfZYYywn9pRmYWeas7sxR4De2cXyUR0YBhaZsPUWkSufDYyg3dVjQFZq+DzUE9Nr1ZH0Kfha
CeCJVjI4ArG44+ApdnkHcAnymGaSE3FUyL9FEb+NYd0iKAM8EKl9HIPJAijRr9zomE8kTNamU28R
+QLeqsMvX5KJmYvsrJ0SrXib3Q+9U9+B1qAI7+pHhGyLvHxSO5xwPW+lOdl2vmvtozLZqbwyt14W
DehRPeoRYPFb4rOL6/iia3IhGgv86CjaaRvZdy6/x804AxsqZgEnHaFzhotbAL7M2K/eVeh53PRl
jMgNnM1BgNonQ7kQETk1C1c7VMN9HZc4wEnqcE3jIMX8ucQuOJXj8culDyEpJ1iLSaCg64Vzobp6
UjIe9m6jk4sra4T9YCZNu2ec0tNvlESxYCyJICq0BXhZ8d3aa8WrWSTAixtmIS173cA6uK77gE0g
uGRIpS+IZt9RP5U7gSJhcLjVgCLHmzAkB6yUf7MmuHjjBCXK9i5D6b5Ds/tsvejkBRMAhGztVeq7
c9GioEc6OzMEAFwu446iMAQF5xvmO1XUtLNQ8fA+eQqt4DYA9txXDfg7MySroHRv4A0/2wi3t1+V
b03h7VwFbdtLUaw4Fake6p90JgiWNfWuRtXKEKl8HIrJQTAGRqzS2wIvz76ItHU2B9Jl81f26MSk
G/1f1AMp2noPYfOsN1EQP5e2/wWSAGhuvOkY3dy1IvU2LBEYNpG/y9SWnRC3NNPN3qw0/huimo1s
n/95zAldooKqPdtZy17CL/TecwrPuD5ny7Wp2vyL2yhUJ+gJvdmVW+I7EcdQnd3lp6ocnxsrSLei
dt5ZShA5iddR8uaOy0SvFbUOe8XQvsvm8GGI6zUt7JUh5bHu3EsgPeymBeCSuOCF8E6pvaUUecmQ
9m8b1ZFF8ksk61J2+6SJZi7cs6Z3tnawKk3nr+fhG+9EzaRcWE9d/T0kkLYHTc+BXPJQNF5zI0sE
r4CVJNRSZnIffuV4nPeldm5w4u9mUaYrSh1uSrzcps2szkQLstKeOGuUPBlrREjhELL4Q6BzyhXv
ZdcFMNXNNkwVUgZ6gMerAbV7OWfuqkfJdzfBvzslTcOejpj7mYx1WuX+AXEsm22THU7ni4OJRXQN
wfm+GRfYrteMMAkr5AQ9kJYWbhazkph/o0xTBEjnMKGC5Bfdrw1f/gC9IQx3ROIovzuitnAQEUpo
RETl2i4i1MUGKVpwIoKwFDawEQaPFVJRosw7YOF6cIdVmIs3KxrRfi94tEYe+lQek8Uzk1nFjkud
91+FXZ5klGhXxNZTXgWI733cCxI5MfNb4FbwX1pWtgPxDjuSw1CbVzmtm/UT+9GzauuGpWa7HukN
chfbBwJK7I4FaNiGomhu7GNupl+j9oN7wr0Ppk86qGDk3xIidJ2y7lFl4hBL5qizwTSgkxy4kXar
FRvd3WyDD+vjBgYYWb2F4z7ZDUS3ICSAoJtahtlAIk3TDx+49y/3mAKIOehH2hViJweNlFORPm4y
lZa12jiD7e5ZtuPc6JnN1lb9ZshqvsmpBi4K8PRunG2+N5kekihNdklqRveR8si/9vkNNrr9m+DP
RZQ4ly919p4NhnNmQGHnhzqBkDrO2JmbpsEoZk9H0XngC6dGrBn2aDiTXLiqmzCIt+Q1JNG5JFu8
xoRhcJ9bEXS/rJQIESXNtp6QjKWpPsjOPnnUgZvenC5tjXW69NHIY/k/ICmr14ZW2CWcZLvc9Ji5
IyDGl7CW8/gzWIyjAhUQ2WV6q3Ka8D6n74kGD1d48iPsxZcXfXBpYgJ3YAiZ9RIx4M35rsATY/rq
wQqdlxm4MdLGLto3QiLQjJyTVafP2PKoRGbS5qOmBZqNNmdIHepy/zuagX9ODXKrtLjnbPtEJYnY
y/8J4SYGecHMl8H4na3c4K6iKcQGacBmcuHJlf1mbuWrXVFszaSZuynHimQxQzoyJs6EURAG/xU4
eDNnDi7G1nlAafCiMbhFfQIzKoaz3SfpLR6w87JQLFjLeB5+oGTSxVqhC8+QEhnGc1LKHNUPehuv
NV4mtHErLxqyDSlWsdnehZ7b3pkOdeioVuz/MWeOhC0HXbEdADsxSUYdNpKQx+tYrXySrtbSNQb8
mrpcWbIx76NofHVDliOqAaOCLB7PSogaTLq4iJ30cdBGehT+lG+wSBJ0HY4f0FQFW85kXdaMnRGJ
iW1Xx8+Wrb+CTCxNtr4KHf7JpnvVIHGa+z+tC+BNstJZBRxUFFOQdgqE0yQuSWZ8yJLVHXw2EOqu
8Vzhex5aB0FceAka5I/dbGGyptrDWtJ+ez1+nrrxCGiTw8ptntM8e8yC8p0Ggt4D+4iTOxc1RfTA
OKAMEw9gDe+o4W6Whoo3Iy/c2k/7JwORCGHxDle3H+96cFYccgrUY+I8NaPxnGqX13XAwKxHk7BQ
iW8YSVDaoLVyBXGwo+0R3mwC9SVrRRoIkzE4QqTMV6+JR8yyKsP8oJdT30q3ceEaoCIwrwyokVha
3hHngrWhlwf3MDb1UxTkFeGv4jpyuXl+diFsbgXsjgaamiRh7Zvl+3bSWMlqak7jjB9hN7ryUqTW
dx3l2FZihsGFGbyY9jUL+gJ7chmuG2E8Wf549ITJoWwjGlbJC76mPZKHw2D4zwnb8LumyD6JJ8G9
3eNokwwVImtroIS/cw8utGWyf9pFxdjfl6mDTLq0T670Vglje3zNDXlL6M2r8ACHzgfPVx9gqd7j
yNMAIbKnDpHlyvecU22bXGEo8ihP2m1Y1ofR/nD4rfr5QjmJss8AxeGdjIFD+d7I77hFYxhrYKJm
A2F8RtnfOQZuWRBHUIj8/q+eum8Cnn6vsdapWH++KHklGYRvMqEtta1FVAZFaG7wwnFvvGPqDbJU
TBtPGs8W8+H1WCJeiHF5OSRpO0AGvSBmR8PuwxqWKzbeyxawf9aZvKnPZgR4su/r6RDOwd72qm9F
3dTb/mKhx77fuvVTnZOAofxH7onjbsCO5w3utyflkxVg1E6Ffuq8JEJUMD1i4Dkry/oTheUuqOlb
HUN/IlzeCK/5sacBxI7S1a60/zFxEplxpw5FNr1awvvgFEZf6K8JH1ppVqdhXT+YddJ90R5HmESg
q6CujFKCHALmsHSA+wZyZZjS0XrdQ2+ws4csWPDftB/MGHewbKdrI9jTxO30UEb+moqRy90u/k4A
rDZBTWBOINDEJII76MwkkWZvTLPPqR1eNc3PHas6tWLKzmWBHE10KGQ61pLTm52y6hSN/6Ym9w+Q
in9cF7AHf18zZgejiX9ghZCIjlqZFLk3TK7kwomrI9S4AocoMzyqBVmNLih8PIPPdeL/CXzlb7Lm
LUVXvyYX4E8Sg6Ykm+Jgh+Y36llAEv7Zn9p8RfLfjAyEpR9dyDhU7y1zJiYU3rPXv9puT85Tr88t
awIjYDjmGyzAE4tKwiJ4nXQZxBqND0qrp0fF9sBKEnJEF++5KUsac5Y3viAGrcS71esn5eBvRJtb
LpKk7Rzi4ONgWEORpPL0kQu7codAprh3tfsWV8fBlo/lKCw8CvpERf0AHg5LfUggfeiQjejDe/Qo
dL2QypAAOpbTNj4eTc1S/vE9g2Rk9lwSytlOxfgGFRy5beeE2yicfjQDjNnmzVRyBKGeOxd4WasK
l3noP2XCeMz1+NC5rdxYITEYnUbZorT1N2yTcxP2Dyk8REOlpyQP/toERKuyZoZd/HQRVTpwqpJB
BR3ejw5JkCwHODQ6OA7J0KyxmK5BlmNEFyqFzM94mwp4Ry45ygsju+TY6pZ7qtMVewcX+zxTJ/RQ
GwIzPi3G3XTgrjgZrHixY34St/s62cU1ctQlbbKvFGtBtKi72FGGHGJi1JgsF2PtgNwX5AIGEaqE
xg/Izxq4D9gR1HPMGoiCp5Vnymxl2T9TPNr0zPp/GDuz5raV7Qr/lVN+Dm4wNYBO3XMfSIIzJVLU
/IKyJRnzPOPX54N8khw7VU5eXCVTlkUC6N6991rfmgPsFymx0JlFKkuusL1TGJyspHypLspoMrll
Z0VnWm4gw94VOu2dUc9KejM3DJjJAGrq3gW8fO1tkDpp8J3s0RQbIYwbXVs4AxWdj0tgmhiAom7B
yJqWKBqBh0SPgDCxhDPJWLR+9KKCNm9TJLXEa0GojG4L+m6Lzsi+NQ+97toBFcfUkjCgevHW7Af2
EW9OcK9ozlbBlfDKYYH45jGR1dGJ2wc1nVOxNfurMOJnSCAc30LtLSkAWum5dc4GFviOuEIrfEYM
jrgywpQyat2VB/+SZPVDRaQJBltOJXNy3thiRrA6sgesZDaZKwjLipdBUSDKRjnYI/JzdIpqREOw
wyIyT3AufW1bhrNee7bqHD8QcGuq5HUGo4q+Kip6i7TbHGqiA2Zrow7lY2SHcwoe5nXM6rsqS4Gj
ZM16dLSL2VEKDn22o5EKuMbMnMXk7OBbvYK2V6aUkRPh58Av4m+Fo6/yxvZWImb8L/TjRLnJYQl0
iJ2BcsrwYwUl0n4nYiEbwtRN/Ke26Y54Ua6WMasMPPE6dwodWtsLtMcoUGXTLcw1+t4oe1M15c7r
FBg1fi9huKxi4nuA8PcY9ZEO1F2xl0nymkIFwSCL2XlkipgByd4r+bGvGg39/ngey+xZhfTq1urk
zhpb4mlW9NsOviXe0qRctYZ3cWq2qbodOnpf8DAmWJPdSKQTalu0fMX3EgFO38H7CKUWrC0lhlNR
PIvUQKVhcARPiSZt7HxbK9Eu1p0nkxmQoGMbtfFt3LSP0ejfxZp6mjC4zJtlV1XPLepOQsLOQ8nK
akfpJqCLVXrWWcNzc5C2UkK5Oqkx5xr2rbVvWt1yIFmjmr7TfaAH7A0MU2EClA2ptmlLuj1uy4d0
lguWWsXMPssfssq8NCoP18imy+qcrkPcsExTd96ESjk3b+vGiuid48Z3YK+MnFlgfD6NkqqhrAhl
85Wgc+mj7xHF6zhDxq+t9o2eUMnTDFQp1L3NFCbPJBekdEidU04eRo0Q6Vi00WtB6Wcl1skmt87V
+4jiWDHAgVc9q3rU7X0LhHnurSynMfZanG3hKtTLCFM6eYZwk2AxZZYC9il8Rrf13BfWxhnVXaXb
b5Hl7aKuvPB5HNHN3aaFPS1DkGsYXJ/0MJt18VRQEf4nb5SrUWmOtIXIUmjHQ2iSXi+FQUif89GP
RF8UFjyO5jB0bOuUfA9tqr8VJlqLwkPF75uobJks+sq9avCgVDygucarRJXd03l2RmmiuxEOFZAP
v16FGOCjwMV7wHoPimesuqsHswb2+8mgUJJhq94oFrc9ojdMB0zDwUFlq6zi/w/C6RoHHbJ3sede
eEfvjv0AXyksCNqC7H+ZNvas5Hd9jMY5HBiqj56Ev1sBPOvn/vRkPaJvYjKlt6yPaFM6TTmjfaHl
59k38/sYBsJlgTe2KZSIYmKXxeRjAK/BikXKXwwsDd8pQvj5ufBpwwX2q++F35UxMl2DHShLCnBa
Xdpw65FdVVAR9HmIu4vFyeS0olhAcgXpA6Qr+WFG2YoLG1fGcWkT7gR9xIcvHZf3SUzMOjXUWzg1
pzZn4M25alHqBdRYvAKTP8Kap7rwTEnXhDuDsTga3ngbVN/NoO9Yg2aokpwqN3cGPrgVxlywzQZG
olFSiUDNAYGBRbpx0ttJawgKMLGoafgzMI6XBuEBFdq8Ib2lyJ39wEQuGZee1ZCGktzXJqhgqVJ2
FVn7Rp0yEThnEByOlqTaFJF4Vorx4KT1OveJ/1GZltIajwhNT0wfFnEaMqqS1XkqjmXRvRHPsS5n
uYeTld1Gki8ZTfG2wCYMIQ7BC/uKCNRn2hJHUZRXaYodDD06mURJobCeLb6uVWiALPoSbqBvvpTh
SNSVepaRwTXTOI4Cl2mb7MGLPR41mrYLK99LK7gtdeVrU+IRh9qll/ZD8p6UsMZTA10NUPItRqR8
5SQZjsuyf3Kyx85pn0ddszfOoF/aQKRrTDAxtsUHJQJ34BiXOiKyFmkjWXrYy3vtyZ8DWROzPah5
AUsfDbKRDD5DpPIubRyi2MI7M3/OZP41bES4jpTkSCIwWCsEsEujzTj50+amQeO84Rdc6pFSLipF
/SA4gQ92VB8HtHce9MhlptQP9Pxf+yi4IxyHPLn87I/EppLVS1IZ+5UaEtqaaq+f7zlV7/OuO3FM
x3E00F5SbuyJ7rM1M38MK3mfuJf3khxuFFXikmAfHz0aKqlMBX395lXmQebCyUgJnTujcH7E+YO/
E2l+3XWHEmg/1uBsi88ekIQs7yzZLnHwEMvF9qjX4GkojQISDEA/hc9ZhYu4555jG2z5mbGwOIaX
OEyr7ljJ4AlmwnPWQOcKS/v7CJOJgakU2qkmgaxTYqLlHf3Ywdml7YX0MdumSvxNnRh+G+lWV2j/
xSJGHIcXeYEZ96Fsg1vGk0S3sSBoH0Wav1Zp9e6rIN1sjo4prU/IDyfk7dWira2PPkPCkldUPlMD
eN4ab1HuEYCdoLhGaaamALmGvrujS4OtBtbhGLdrIBZ3MTS6GOc7Bf4Fb2a/FuCQdBwhGioL86xG
+GFgFmZbWst4iFQGgWPyOCYXy1KedX2ghWNqJ9AuA31rpvHMKOia3JCZsiROtl35SXAnS+fIoRws
paediEq+mo66JmBgBYFB2c4S0hjbyCpq6LH5TnzGOO1QG07ziGTde8PSdoZFiRZgperdc83fO17z
jV7UoceHsPNs5SF11N384KbiIdfQaZOUxXGOOsciIFjyrC+IhUeH3imPHTnGC8dmdGXX+YWY93eY
AG5uwsMyc7DiHHjmTOgiyW/RvLyJrN1nKhybqqD5HEf+2vLjldMpkId7pIGd/wgV595O/PdCAzDo
T3PhnVPsy+46lhNHk+guGxBbokNa+OqwY5uzFzkfrmQd0jr9GfPTMUuPdkYih5oESyuVPDaOs0Hl
pm9GnKq1oJjKx9PMz1sIg/OlNMKLV0CfoLT0yuzq0d2kTPXWwFNOiS82OqSv2mnOEKsetSR8V7EZ
Tvr0lhGTtDRE/cB87FExtUdmVIdOkHffcDSQeHypPlY2VR5FsXPVzex9MPBIOwxvhjnMIwrbq0JB
OJr2Y5WwJOl9BW63M+PNxNCYvti2Q3a2IaFEXfuESdDpWyr91L1CoV3glV5ltWa6Ek0usYnjuRbF
t8Z5hHf1IlCVAVOiQack9T5gMSSP+9KNG6nGs2KRTclAuIDkmxCTqd6FnYfRNNxrtD1WgQWunzgF
t2j461E8J3l+S+Yqf2ld0iJ4CEZO2L1V7+YAYony1CLhXpLZjvcv7gxXoU3A5s9mMUz0w9KUNANo
89aKdfo2thVX1QgxcHzaluReHwaQQUX+RkpVFYlHNGZrowkq0OPBQTTt1cPD6MTDTR2BS2zldMwK
5dbcGA4hfWkyKvSKyGmtO1SKSfnVUZpHooPUW3gGh7iwxY3tdbR8UuMxeWdsyHsub1iKCCfX9Mfa
L2+jCRSpfcbUhUTXzndlF4ACJxgKnwyQKqVfEcKKio9gQKtId0be7CyEot54NiTxKr7gSmcdBCTB
uNZpGd/Adi/m+OlpHOIVEAoa9CDde2pd7phwQo2DpayL8odQ9hb26nyrtPCLC1ZxFZsPtl1Ecl2d
PGkA9OIB0NEQs58mYiQZC69zVw5rcBez+qK7Npw0No02JtuYBZUtAnp2JC86Be86Tgknap9Kas1q
YhKcttbaiBVlOabNCdUmYdFMd9i2r6kNp8YWyLCmdjenOoMC2WYDVVUcWne2Rt8ut+6tmDWtZE3D
IjKn8SXPfjiHNTp4eamCV6hvkUvrRw41R8Muqt08H1AgJK5ygy4fHgsKgISjRpF4yykiw6rzyZko
dLpVKXMe3JjdyKMPyRhy4XAalOiZ2be97fL4Whe5tuqcilO861lTgJT7FWcPDboBIVFLcAswfTIx
k3qjwIpRzWLvpxskcUjb1e9Vdyqn7LXs02Id9TngHEMjMizmAKU7gDT6csCJ05/gosD8xMvPoJTM
B0YylcZ3pzgnuj4+GfZU35h8LFWFxF92JOIUNB9bo1inxZyton60PgwNvBLP28ooefAsnmw7uIk6
/71H5nNq1XrfvfkNsNdYc3HoksQipjd/8JsNrflnn5Zd4KcvXYJjy87RY9alfiAysFyDjr6qaaoD
c8g+kl6Ws140XFUcicaKAF1E/m0+5y8Xb7YecCrlN6Knt817ZoLAiOADMTjlcB5G5btaiWQX1k9a
S/EaAEpaUfnvOx1YGSWO9HwYDcoeRNXDWEb1JhYvlkKRRCsTMYTeAE9WPkaJ+YNqO1rSCBYiWGXT
dCuhoHLshsnYNdcmzPDfExLvsoGsWuBqzHPeJfkuCwpC9LO4FMdc7J1sVuTqjwKNFDcU3a46f2vr
FkSLRTU+p2w7hXGEOgm5X0xXpP+PxMp/6Iax6RP7EbX8I/vefM0EwbVILRjRSKyQPQVG58P9zXaw
3YIbr2DFhLGhRRo1O6SfKne+qg+Qi157oqWQ6zEz8GLUsQlhpDiUFhKl0SK+iHZicGun31GWtQts
gaz03nvuldrKiwklCvz3KKRfDLWBKL8E/NacVNU3FVt0ku6N4LsedwgeFViaJvMzv9C1ZQqzOUfh
WBlFuVSzHIccSn3HRpyDgj5qHLn1DdqjbYaMEThiD60y+db6BpbpgIcrNaOrUdXvsaJtbTTPsKxb
BqjWxYhRw4H80AaRM3bfMdzmceTxWSR19IDmaWzptEqCvtigoxtEu0ynUg4iWuwZaDvalVfLp3So
r0NTsRmaNH1l1NxlBrZk+jv1Ki4aRFiyvKffdaOnJe+FTAu//5hbAtkM4Iw4bzo4f0VIZZKSXLRM
agiPJalrfUZ2DO3/ZS+me84E5uI7/c67CcPFohkGmlkWknarcuMawM8ITCKfdAQw5JdHTX9GFw0E
nWKk8cANlv73MpYHRoeHmncJ2yA5x355oT051ymTzyG9Sqb74ACUH2beJC6dU6bbKSeHTq6rJkcl
MtLZizCL8TAB4RCnzNNhiOEVado1GWsKZonqI4ye/BHfDcShFQqHR+LV8dcjWnCm64QpEjHXvVWy
iJJoCJ5rBok/j3X0CPMQKlA00kXJq53RUQsyQgxpzoXvBKisK4X+jgO2AeQiSpZmZQI6R4yehXSj
NArOZYFFiWIMVV1Wl6R/ppeMxMzQYYSnFTD3p3RQXQm5Xs/qZx6ibRxqIzUoOW2G+tjOOLc6+271
9MdLa7oxp5PeTbQjSkIwgmjuqmPP2mvZNzXDsBEy7W+G7mOWoy/xpbvkrXos1jlRoxNiwtamLaso
wzPtyWRRQ/lbKU3B5BHCNwWmBcC+JnLRp+nTd9TE9Lw5/hfgOxViTkyrEK6ik/Uz0h+mR0yAUgpe
IpjeK01+jvoXAVhzgxaaXjLrKzV+kFQ4smsbX7ZymRnFPqjvilpNGUxYl4KklYDIKVI2mdmzMxMp
3tSYi9CL8FvBcEqfBocWdms/E8KNqiouXEoa9GRJeR5Qi/GWbGZxRr3uBuN2KHCvAUu5OA0dakDB
L2oYK9ukE/dOmL7CawJsNp0L0UHmC1Gs6MNbDyM5QDC5bCWj64J0JaYk3S4sBAg6wlrgf0NzUvWR
IR8jQcf6+vkXXpEBUwZ53nGSs314RNCc2SvV4BLPnY9JO8oALzhIH8b8NdnBmSW2KQAKCHQUbryp
WL54o6hg0SxlxrXtJ3NvQMj1puliwYF14Tk8GNZaTzqiVD1RMrSQjNszulvOLmyGV3odI9PS5FUf
xsNAb70LjWduMEnTSoBd8Oc4Dbzz4PMenNQi9lpGd0SAgxUqnRPC1IHTL2Isn2lCbUVbJhrPVqss
zZjesEig0Cb9LevmqtWmCwFAC91M0SODx6I8iEryXQ25ssfLgB891RF+FbRx69K7lCp9OtAALwO1
TxkAJtGN4WYaSgOsZhbjxUfvq1lo/U3GclkfFY+gb6wlLWDloEm4PkDBD6VuyxdLWvs0om3AMAWy
lzL1z07C+dYIX4OmaeYEmGijEtPz2oJJDpvsbA0aLqbSKNg5lME1qEAeWfrWXjvtlMDJHxwCB/eB
x+y2GIL8VdOT+9Egc1gxRXEY8VMc/RhOlapTszOrfZZpwek47fQNKE79NBWcfvUM5gHnboG1Nalu
sqCod/StKLgG76ugwHntSaZbIcA1DkqXlvfMlTDTWslrIou9atvlsmP32CVWR1DFPbxUdW9pfbOq
QpS9svNwT3zvZt912oKbxRZ7rNHpLGvi+OoC13iIlzdui70RCrEyxya41Se26Thhzuvo9l2V2emp
qErYgGGqMCNE6MMJPb9lp3CdkTIN1RXikvmDpDPGT66y9jhmuXqdP0QS/PxzbgiChRu1gjeCs19v
w4dKlLPvDZfBmJN9GqK2ZZpCiCptc6tHZhn2uOMZHkjNe0inik6HvO99K9gnjfFNGpzfkK3c4Rjj
tDUhdoUSY2PBbEFdqzBn+ua189hUM/QN5BoDprWC7yKEv4SSgXQ/zG6phhlZ3vulvYkLJv9RtlOy
tDzOc8re6YFrO/GrhqfKhbTrLaAFYqu0QMvX0WwOiDfwx9+BXzRuQ19SL9eTpwZru+QDyutwhWyO
2rgLXWiu89mS1owhT5GTmis7Rffu0JQLAu9RsdUXCBrAibKkc0EdCmdXMJlbhYLUinDKvxkTmnWE
FLRtZkOPId5DqwGjaujnVDFeStXgjuhPFonYWyNs80U0wiRlJDKM1j3hn9q5p8Dss2Nh+uGlUyyL
mMx1QHz5IreRLiIe0ck0pfnNJHncZjC1rRylrjKQ/pPtkyJ/qDSQysmeg6uzLBRjWo+RhrkxboJ1
jxDYEaCTJcRSddTJpzerJfw8Zt59XOLuSIEZEJGU3uJFMjaIJCryBqdDYAht7YWMICXGBKKJijWa
8IxGL335UEzQ2AOF7kJSuoahbjmmdSERxmE3AMURiKUVm+iiF23AHtvLGgFy971ps46HhQMuOSOI
A2lKB2B1t5ZTUfMrTFuUKHlWyEbf+wDQm6nzMbD4yywdk5Wo0RXbhF26WvSew6DaaV70UNoyXH75
49//9c9/fxv+w//Iz6Qd+XlW/+uffP2WFyNEJnTmP3/5r617537+i//+jl++YfOR33xNP+rfftPp
ur7/9RvmX+O/fyj/7V+/1upr8/WnL9wMm994aT+q8e6jbpPm8xfgDczf+f998Y+Pz59yPxYff355
y9usmX+aH+bZl79e2r3/+cWyPj+gH5/P/OP/em1+g39+cd/ar+959es/+PhaN39+Ae/0D80xhcOQ
WdMdoHPGlz/6j8+XpP4P1bIdXRiazWLkaLyU5VUT/PlF+wd/Q3VJmo4qAKWbX/6o83Z+RTH/ITEx
aZJ/oBqGadrGl/965z9duv+5lH9kbXom5aep//xia1/+KH5c4fmdCZAFUlMty8HWJzWNCSKvv329
Cxkf82v8G9FYDVCvWnJYqK9VijuWdyF+/DF4WD8pD//r6/95mWiCaqtNJgywkHDvJNMpH+u4vRs9
NDNDTs6JF7T9hpgvDw1JIVERBjlhbp1+BIZAknTU2re1AcWGqrm++hWGFSPoiqfEQbQdWsr4lYbo
ua/i/HvFiN0OLPAGUv02JownAzGsKjpxzIqc9NzNf0hiqlG+weybhmeaZNZW7fTqhvTVnIKzbzdA
YvPDX39XVzfdMM9ZeEr9qQn++sqOeSE1VOvQFLn745+2nr31PNYrlabFTeWMczkwqkQuskl9fvX5
QjAG+Q3h5/Yppas6f2vnONu/3VZ/Xbu/Xyvd+fVaOSqftSlgcM33kzm//rdrRdpMgP6LVog6p4dA
Pn2wTbr1VhkwO/ZsKtueda4Hs2rj/neDzh/WfH+0JQ1shLHQ3Kcq6Y1Y4cFVecHgxmkLY1fF58uI
+EbHeu0qGunEPoGwpCMl+mYQZUxMVtS6BNWRvF1YgnDL9vb378zggfr5LuTm51a0HKkJXWi6+Pmd
BRQrWpFbmhv0wl9ZVezWIhPcOTLfOJ06rkzdDtYY2OSa9T1ZJzkWK54P5amLbCjmjIa1Ib6ftPKD
bidqzJrEYHx4ZJr7bCcEWhDIyuB/41i+wXIbPfeO1tzzEKJFAu0xtrW5YLKe0WMMj06UvuJiX2Fq
FFdDSYFJFjUpHL7xHSN4t/g/3vwvj6CgM2VplhQMYy1DWEL/+c2bftYJu1fUVT1AKjCDaT9UAd2w
IDnqlt1vrVIVrloHDEVUPCyvTKD4jclsq6243LWNDVqm97CnWOa1qNN8N+i9zRFNYJtOh6vWIulg
EslsXr0qklFiV6CjIFNwqtCrDqkOaJFM7V1njld0y5b7+/c3r5Z/v7hSWBaLmaUDa9Bwo+q/LDF2
3U+t0/hQzSLKUoeQHIanxkk38hs87M4hDCa3pD51E5XaxQ6ypwpoOJYKsIPJ1BCFBLbLhqcuihBc
uQT55LWjXJLHzPLkp4ioIyp1J7P4IMyweIq5apVO4GXNPCsS4biyjTa9UQ3nXfTvTqDqe7sot204
pGdmKOzglreM+sRYt4E6nHuksi6om2TVTIpwAfkRkA7ywP3hcYsndChZcUea1HBrfnKy4sns76aI
gI8gHc5TFNrHIK1ofEig+0UXNffcj7dGUPHwNcWbGZflbsrbZ5z94oCNY1wBCE8nTa7Mvihf2og+
hJLvf38dbPt/XQeObRqdYcdANK8Zv9xnDZORzm5G3QWen6tog6hxZB7FbhOpe8P8yCFVLZy0698s
hmwwkQcsez4KyZdGtRg+ZOOqU8gLR4RVX5xeVcDSlMiTHAj0bfaog7pEJZGjjUKDfknb8eQkaH0y
reLyhYW5FWVa3ZpTsSUl0ePIm6NeDWpQaYINoqFs0jpC0oYm3hN7NO6mVOHxHFPLdRjTmATDo+xK
lVWScgzH7jDMSmK5mebF8PPhnjhpfgLhGnN8cnCtHJB74zeMbgYtaA6aE1Rr4fsajmDnBugq6XBN
hVhw6jq8n/peAYh+oATXDBwzlaMSl1nF6r5urWcf+OxRAhlfiynAuzGCpvY4ii1BUTwZI3X1qAAA
aRXdXxmoPHe/v3bafG3+tk3zDOGWUXVdUCYI+b+W/j70sf3nQnMVB5hUlrHpiRFSa0J/zjRIM0SJ
fJtPKm6tlAkI3VePLATiiWobru7vfxlDo/z49bdhrUJ6Z0oDrsuvT3Qe9wOETGG5iGSHM/PecFeX
VX1rzqHGXlVqNFrs74Ly/pyEYbwObF39FgypXCRdFd+NLQlgML27XUD/ucCrcWkwcvFt6stEqOZB
lIUJYJCTsJ0mB1P1CxeGUrIrleRQShNpaRvJg106EAkk3uAk7vzTHCyF6vzQOje0ij0GrJ76LQ7N
aiUlg9iK9YbJ31IXlbz9/AN+FW3n+TYJcg+1Fj4uN2NgtoE0BkJcMnI3C5DxCmy6TY/SedcLwLpF
WwHgMPxj0MVvkePkPCN85Q8XC/Mh3jTsYq0Rqht0Nsa6ovh3RTxc8bQ3GwAhte6dVQ9ipaUF1yQm
JStXeoYynaYSvujDYsDKaLcak0JD+nTwR3PXG/XkjopUrn6EdsmGggmQQNi3HScj1KMrPAXpbVgb
V083m0ejMywOHjw0xLcN24Tg4eeJU5+SIQ4yjdKD3uS/ztBOpSnTnYe6OXcmeZ1mJ99MJHzNobYX
6Iwbc6hvq6IZlm2Jp7M0uuxMVvVLaKFJguio4vwbgTtods+tWXlPZopTet6fcC/sw8CJL9irna1Z
xsj3asWFRCl2LetHFxEtxCZLUGWqdwuJBWbL0UxuEbhvSkHXtvVK4ym7ZnZ45ySO3CO1jN181Nud
L9rnnBF6lmXNicqL/HE0P9+0aFTQpGX6WTaSgy5+ERLru+0nBIIJDuWaQ8yon1HrmsPSHKHgatBp
4Fif6oLWpTFhl0grlGLcNpd+KKAuow2aAuUGb9nTjDI9GFpKnF2KGqVvPCa5bdccWiwQCL/yeKeU
nY3Aqwsgn7A0KpGkHIND5tWascVD0lbFreWM+4HO9jUrDLq2NeVW5kiXtAZlGSnjnNfVYA4ibMPF
WXSfk+RK31/4a3j4jEsyG3vfQClbR5cRD+BRD0WKKowHcaSxalVaRSixLvYAF1nlaTK2e5yzL+a8
+0SRh1Yel7sCYBTutpXthqQJ79h50ZyimuWZDXZElOkbH7aJC4SEo75afvgVPhykdf0+eSia3lh3
0oiugDIgVmTBIV+XSl4yPp9/C8jtwjC73SQiOHp+SE0TWeVdxogI7l5K6zUwHjKd7kjWg1TxCvTz
K1QaxUtJ4ExGf8XF262vQIfTzUZAsmLEbh61SKjLEm3vXxtDCPK97nXokMzySKCPHFe1YRNmyb5x
wUeHVwQ45TodwZ5Ho426bOWYffKIKlYPuNlZzHk+IhApyFdgs8mwutiaZHvUaskoLUq2RXNMjVg7
C6lDZncS2FaVkp+8umLryG8DTB+3qgSrnYHoQbFoUrSAj25yONd0qGmKxLSUevbRXZsjvUN3/RbH
QX9U9OA1txr/VOvZV1Sk2ZZWGAkIicopJtbHTVnqxNfMa9Ogoc50OqzVSY6haWbZ2X0XX6tJ+T6h
GVkFejTS/LcJxZvM24KN5KCKzt6EmWM5K5+ez/rzdNLRJVhFMVTDacIp9fs9weGs+suW4Oh4t+Hk
coY0dflLcUG9kaArmNWVSd+B8bVieN3RsR7mU4PP/Q26jZLLRIY3skOcg07xWI71bFWrledm4ajT
tcfjlkaCWU8VhdeuUeAfQjwq5/wlcVED2LVTBH/7x2rZNfR/a9BSXSlQC0oNFKiREDgVlQ9CCJOk
rQYFB8dUlFd4JGA8LGujC6HQSGzgcS4IS2ccW+svHtlOG6fVUfKiRejMKHnE6wodeS7QPv8YQ3XF
BOzQff42lgn6GHrRkQEnBQVxIfBT9naZHlG73ABlAmszCePGduItJluGy7WqszVnzbL2sfdWUcIn
Mtc3ZD30UF6xRe/10A8piJpupaFzSIRXbTLLHA9BxpnLsfGVNKEG4aHhn1olvFlsoqVpBVdP+9po
8k5OSnitoqn8P4oPcz59/Vx80MHAPmZwgckctH45neWI75JswI2XzKWv09rcggmq389CBCCwK8J8
3aLLuNcMbv+4Yh6iCaPGtgR427LzklkPY1o1ie8hmL1GGqNayRMpCzqjU618m+kK+9IPbjlIiFsP
SjMz2GARgWlZRtrUHbwAXrpFh2RfIlxfVR2xIypg8h8Yilptsfh5I+Sv4gWOT3cwI9Ko/JTppgZK
DsH+SgcsdJA6ijRVD5+jyulWv38ENPXnIs2CWsLp1XZMXddMW7V/PcU60uh7W4Vp5Zuymvlr1QmT
icfh4vOTijm+LgG8ksLQCrgw9Ll3Xd1/MzWiq2vtJdaYtGeVNRzTZnypyvCx1iMQkhErBwlneA3n
soHBmJ322SWf/N1n+ZWrwXgmJHM3TEnO0CKlG9nhh5SJDqkSu04XouAQNJgPVTKiFW4ElkMPgUEw
JDf+kKxwSTo4xMd7uuDjbRuhmbYN85THN5NaI/APp2ldzkmQaRscYIM8eFYL/osiLlbLYKvVJTn1
BMFsYC9xRhAmBP2axzkfG9WtSyUl3yJ5q4eix4+b3VM5iktGmLQn0uFH+e5Ma04uxYG48W+2j4xM
ABVCvHGDdJX4Ms/DtJGQggT7kKb8cNScCbv6ZPgnzCQYdLubskd6YSR9irxbn38dC5+c6k07akHm
oAnxDSimtTsjr56biePN3HfFnmrPKWAVCZVpivSsTNwyhFUJX1M9zaRr9oLsrMq8/9FD/dEiPP94
eH7q5fx8GPu8V7gVdA7+hqFL9bPX87deTkrakxMOuu5W+jTsp0xd0oWWJ/S+PuJJn9CmtL+v6ypa
a6gHFb1nL5+NNVWevsoYIW5S9N7+c8nyVeemK2McI2V4ZF/XbirJ3LGR4PAq4n+3usXIz1CVcm3Z
tbHPdM1goo/O+/cPgPPzQZ/3JFQL9ZPEbSVNGjrz6397T2He6YqhRN4KjqhXuRaRDlCTg00blu0O
6GWzy2dbr0nM1Fyb6zGaWNH335B6TduqoIE1ZHHuNun0qlVYrkYj0ndR0F7z3FmrcOLuwnokRj1O
D1paZmeBba6COrJOSm6QEY8vFEQiAWqdCHUj7YZl6CRASMwPx0LE1ifjHbaIUz1Da2qFTF8zDnQ3
KirtBr1fPT6n89VOAqOdHQZibwaxSyQfmc3zgzcwyfzRcMzU/PR54BwzTbsPZxu31RjNnqygFy32
x7OnPwZoO8lHNNGfyvxACoF6CB4d0djHYoqKVb2b7ExcLdBb8NKCFa5LuWlIGNjb4VPBMrJSGxwJ
fQGsRcRdfNRNSe52K7t460kbUbQHgSDlOzSUIN5kEnAey/sA+ucnhN9LnYffX12dDvNP+8B8fWk+
4kxUVWlapvPZxfvb9UU3M01ian3X1E0k5mxWflbuimafadhvNGtcVLS0F6jzGYPEWs4JhsiiVn93
IlWdwyxqVLaMZ3S1v4FW1Oy0KOFghcwNwKhP5E7XSmvrI0NfjnGME1HOZTpPA8wHklXbwEM5OGk+
SdukLVmmulJhP7pcq48JEMKi0AomQUl6S0Y1SoxQP6oW2ZPEtPQnHT3M5MUbYMT9jTBHEBzjNLhD
VZ3L4SvS2n3YEN1XpyEOM5Ftx8oQxIK13xS12ER+le9J9X4w8f56ZxHNUb26j9kX7ZJqZZeuBTSR
0yLCd/xB+0MszZmpmUY4fpwHvBCK26lsgbB1X2LhgX7VIQn45Lsb/8neeSw3rmxd+lX6BXADCSTc
lAS9ESlbpQlCpgreezx9f6lzI37TJqLnPdEJVZ0SKQLIzL33Wt+qEau4qPCEXnWraOH+H7Uy9wX3
d4dpBCfJ1N96QwmS4qQkbT5RRJzqwwzchCXfQmw0IPNjpQ4PLc1Ftl8JMCloh3UDo77Wk2/JveTb
cbiPUhTyIkNg65oJqYhlo4Anmk9MW70uI5skeFz42PS30rXQzRgYubhzV0EXU2rGZAzlMCewJJWw
Qda9KQAfJHWGJxQNK3QActNbNuZYfUGzZ60tmg8Lmd5bfH6EsVvsfJzVSwNllJkNmEiRLgjtPbWr
tzEgg0eU07c5ZcexNZa9tEkKWNIzBSdmcK3flqNxSejirJYCwZ0dBgdzLo+AOJyDyQJqq1gHqfER
hKRfxYhA/blpdqh7mLZOCFKJZcMiPr2wQ5gvXT3oxOEgSajn8X2RDrZU22h9OG8awqW5XGLCYLWn
Mujcc6PiIZyF0yLWePgPSwFbzwuTFUm09kYYY4UWqE+2LAj32hrQmEkb34vdoDQCUhxzUBlbwBGa
4PqCgCeKVRaHwKw3NqDUiwgnDUjN1ZR/R20Utwa8B8PG+NhEuyZmngwr7E1SEx2zxXrNmqQ/mDZR
Hyn4viQCMiJmv5lNEq60zwJfA8WHgZVbl9rJrZ0z9mVGMWgG1xhukC/o4jjXw6V0MQIRk0CTvBY3
u+0Q4hSQANoUU14yu2hTRcMYNT7G1fhUanGHU4gvRB71fgrmZD3y2A9RviLxalinfQu9Nh9384Km
oFWT1ol0HYZGqyyATBXj22DoQrIbmBwfitHQ0KSvXLAVNX2Rpp5bROn9wa27yRd5fCo6aQAgigvl
0bqY3fDhdosyFbIUVGh8pDXigqvjTwBXH5nGT44RXVPXYQPQOWqFAxL7wbKfSFYNFtak0RpvPDWY
bOHKmFQWmWi42jGxSQ0OvNZiUrsIJj2EUNtS22GBItoV4TzRfMFa0h9YZQbSD5E3Vxfo7noaWHAQ
eR0M3Z39GrsAZHmEjbEZigtPj8qo381ztuz1hFzSGHWe6wTHUE+fYVJi1DR53ZajFYaC/ErI9rvr
jO9FTIuM1R4ID2J7M+eeTCDRYcoi1HmSxL62WLWWdjgHJNNWdLpR+vcW7JRw65Way2Cbu5NDH8bd
xsE2ATQkNJBA4+pHkzQTs6YQhbhL04T2rfZE7+eLGSW9n0bRMZdoz2RukxvTTe9b3Dg8mQdZ/el6
ABkBPfYYT7yVpPW2BoEVRUbsp7PrS71aLsLFQgdoau/SCKVMm9dUbhyD6/bCmZ0yJtV+MxuHmpQe
Qw6E5wExZos/8ZyPvE05pS9QpZlXYA64dgj1Ykw6OJK/nQFpiuN2BL1Mwd2ucDoSV7PmEt8yc2ih
OlDD68C3szLuroFJwgi7lbLmYjK2JlhqDfhv1G4NZ4KDxxCv95K7RyYBugLtUrYklNMI0/du5icN
R0ZzcVA4gIXHUGEM96Kd15i4sdHL6Tx4lJRdYl+D2onvZcHy3jNt9Icq38vCuZKRNSFEduOzZXM2
j/LuDj3nGHhae/n5bs7i6cFFtmTcwaQdkT4kMNdR7kxxE6FOB9g7hCztlQ2vOeYXWmw53jU7Gu8e
aAjN0NZ9WknKC2n5AcvWpgV7itWjHDeR95EOtfYABwfAA5jOCfPsqqdXcZXEViW0T7HK0S0mcOKW
6ZjBPJTttbS4k7XA9yJgS31XLVDWZbYhQTlBIUKkJuw1DAyU67pfW0lxH9dGRsJHGEXVxmx+BRm+
PaB+y45AFP0eRfNCE9A7/Hy3NDl0l7YnetuMa3KTbSqzBblkhXCDCBXkJ7beizteaLyJc0Adrr4F
qMKtO1eDb6TKRB9UypgF7WmUFwvZBRg1W9xJY9T2hjLkjoqkc8G5w2a5OB9wfHWyBVz3JjyLXQo0
7xbr8uLLCNlWrh+wyuifiJjXJCBCG0IdbSZDcxENAWq67SVI22v5aAnePCyA8iprEIs1/78nN3qU
B3enQiVjpjxWWouWJCEdJKfm3epx+CK8ydg6pl3TMJs+IjE1SPjbUxI1X1YyODdBKYgL3domlF2n
KMDyC/Ffx2Enuo2B5/ENLPVtnIX+LcPu3rtBv8FlJHeQI+2N3S7fhtVH219G0FMnaeV1AtrACWyp
2RDS1Uyy0nc+aggwB/pPC0rYFcXPNwFluHeEzPe8outPtuFt0LWTeQkF6jJXqCETC81htNx0uJuv
oQBXkQoOIXlDroceDBfOMyUy9eCoMVfZkkvfEcKc0G0mwmAdFwilBNNY3xgR7aPLeRdmSnxHFFSX
LKNQJ8YwUmXh6HftYdYiohbrrDpC5Rz0YkNQGDO6rKVxkCMYK4mb2PVObByY/sLUS3m3CaljS8ae
Gkt8JXFfmI9VQ+KPTL5ECjA+TUCLBA6ciCauSGyfWpvbPpiepuY+tbxRuu7jySyV9SSGTKKK1CB8
x/X/lTjjt5y69mIadgOh11H15OLd3Db/ZQ76qeuc+0xb7lX21R/oRwbJWKxboKkCP5F/CORjUj7I
r7KzL3Ew4ShZyGJQyYJASTcawp0RSzekpeK5JsqWpi9z57J7mgxHkNX5khjNeWD5dIYgJJckgPtU
Oe1t7ozoyAwjrd7DsfkVJW5/jLlotyqyl1s55QerS108wmG6BgYPmy0q0psRstdBGP2ALjeurSju
6W02tMSMZLkBTohv9oKdhfz1FGrm6ueV+jbvbiHSL3L8WF07b5u1sGUsS1+2UVe4t5GbF8Mnyndq
UnR//QxQYBmvXdb31zjJ/XkK52skkfeDL/fZpyBleC307doU7xP9aOpYTO+Rl55DlXSCK4Uwu97u
6L46p2XazVy0L/bqSyg+3WJctpMUMJgWQQ4W23QGc7JIk/epzl8JXzfAFUAWsr0QC2J0Sz2Wogrt
urWkD4YzXisf6y8Gwd6VTKXKe1fhJy84FGA6WbTOXrvmr2BqnrSBsBmvf8LngSXMfEx7hjlLNsut
WRW/cmQQaOkeltxt1otTjbwfHCDMNtbMRN1VMeN8beRrVGV+KtURMcaV38zR76GE0MUGhyjNdEiF
1xJsTfdsVoSPaDO4xYPb0th2CC8xu2LT6zQTG4yVHXGquC3QwUPs4ahn+OGc/IVpuCPu/hg47lvd
5e9tQv+TypcH19Jp7SASL1/Gsc6PtYcnU+9auNYcGYz0NrNJIwgPviyHNA3yb1nXCFxz4Elwh/NQ
OJADOSKseyzcCWpYvpFYbWeMkON0R32KMcRGMB1gvB5JnSelUTgctgIJFZC8MIWQOplW8i6i9nVi
+A6HgDBEz/hE5/N7pA0WzY6PZ4dgZdmck4lNGE3bGqTlqbb5XEKwP+sSVM0w7YFuXyrhXNqGdimx
Hn9Kj+kO0mZV1fwpKhZ2kAet5RDsJrQ3tzP6VTPj54nosrFOCgpA7UWPdGqdXFhbS2b7ORlvNhJS
FnnfaXkkbA+jMFyRW2oStx0EfxH7nhc7POtFZlFXJpxNYtLHLHRO9vS2TEA4UZ4im4ABKpnoLwDC
pshb4XqbrdoHLoPSNnHIT8YhPRb6jVY57nToLDNmPoSTv/OBnN4BsSZ+020wiq9ROoYPYAB770Bc
oXNHfbJ38wCnc/w7kel3UmI9dZ+8eI7X8Eb7Y+Y5Ef7g7N2xgOJJJaEEDVlhsJ/7YY+c1QTTmg1b
FoOHrBdPdSBHlnhrY+lfIX7vc6i3rw0ZU+zvazHbv3K7C9aG5pIQYBmX2F5QVfT0y4sWhz0H+U4w
GucTkl6wy6BHLLJ/LJuo8nPB7D8qAZcw77zahvGGvj8+sqgRgTGi/xdES3duMl9NN1V6dsdYg/aI
E2oOBiXvRU3xWDvGI8kMCwKV8MX2ZL1t25AHyV6OTkv7I8vCnF2hWTZlLP60Zt/tUpGcLRz/otx1
wDj6fHnkNPa3Gesnc9HBjYV0D7X5c4YJx2yQ58cbIGaAQ/zwUtI7OdpHwVUXduE7EyZlB8VyTtDk
0iAKj4kQ2yQDe6GJh10MAwMxeCMGqJwcgq1PE/hidPrX3PW0r9LyxbQUfa1Mj1ZVEMbAnRnE8a7p
UmIpeShzCyaZXUBZCyQqgfA9hQ6AKuLESM3dL4SVrtlV8ASb4fuExYXzyF4BXcwNahRmIiOw/ag8
ZboTbvuh+tJygu2K5lfdl7vcxBcbOPqvqdQOAyLw1eQRQNZ7FAGDOAalelQnAulgWsrud5WFbIn+
wJp8sAeST0rT2ElFajNAtrmK3cb1XlmK5qZ34tUD7zZ3MGlqUWvrGhYXsjRKdkWD420wxIcpN3rf
nuLFebYOuO1S13j7O34JohrsrwnEnAtqLm66cUfDlumP4tAxD35eANO1OoS6cIBVR1wHGx74OtKV
2dCgtiuunakId53NUtoq6p0X/Y4G/ZNctt+pouL14PHGdkLTzuEpTESw5mpuaah+ozkinFbR9Tyq
qhoWJsj9Yt9krP40cg701RZm2tD5RjB9nuL1UZqeRkXwa+Z5leM885HfForxlww6sfLGuC45c+BQ
Dc9pxtGtpBxgj2cwDytQKGpgKiWmjGLCeAZRcP5hCyoXoZUfJjLXRty5TfaL6VP5gj1CW7XgCUfF
KYwVsTBV7ML0h2JI+35e4BoSU4Xwd67humLqfGzAHzIvItRZEREdlo59IpjLgDVm2AE3cQSgGCmS
YhiycmPdxIDGJ0gHOrxBd1kNisCoKRaj1fTDprSdJ01xGkeAjbqE3KiBcIxbp1oPiuqoK75jIiA9
giU7LFl/R3y/PAhgkKYHFVIDDzkrTiQps5864MhZESRnxZKMZYIsyBt8L+72etGqZaDZJl70nAKi
NBSREl0cQxsYlbGiVc6KWwnBXReKY6mIlog49kRUPHk57Pmyg4xQE4m8yhkSIriqtiNoTBNEJggz
A0PfdIiAZ3YjNnpAWwA8FFnzpznbANsESOBsUsXfDDjNgOMMY/bWkIkle6EGFPEDADQukBoLqpMv
34lBE6NsDbnGGBannKvoiJmrChS/jxu4XNeImeCuZCz4ToAtKCquOUQEv1f+CuxIkBLpSZFrdZsV
a3RQ1NEY/OikOKS9IpIWP2xSIKV9BMAjUtzSDoBpUWEtVtMu1ygxoXd7pi5UDGzObiIfOyb+tPIB
LyguKnHOftQoFgZ3Lie/CFyHfCwUTTX6TI02uZYyQMyveKulIq8WIFgnxWIlgGLZ9M6nMZQYaJdq
o3tpfKoAuMKfJOPU3kJW5T2CeE1BvRqK+dpa0F9zxYHNAcLy3MnFPmV1dglgxfoa4Nimdy7Epxxt
gLIkx/k5gNlakWZtF+ZsouizUeRcPdeilZG5W1Hbv1pFqq1B1hYn5LsEabTKuZOX5RZVqG/O9Arh
3aDkgXsbwb8Fgzt5+JLt+YvgcMKTI40YLsXMjYHn0uo6SmC6JlBdAVw3UOMfoNrJyqb/NrWBswFL
8ncKnWgzEtCdOJ9AP56lgvaiOAbRLdIVuKM/TYJeIngKGpnSGgX4Wyr0bwMDmAAK9kagwC104KYD
d4fMZJcxzgVFYv3NFEqY5erNhS3cwhhG4PDWK+hwDn1Yg0Lca/M90/nxIdsdYjiUjUH85FToyuQ8
Y7TWfyUKakxrsgNx7CjYMSyBs2EBa/HgIMM88zGqPvT0sSY4yZPiJU+AIDTqISsNOYwbf0qFVtan
4TrZwJaFMu4r/HILhzmvADIvoIoeMWveNPMQtdlKJ0WDlAkgznZ062nGQ3YmMqzYsrDC6wfEqVOP
s08CtMqGytoWorwTm5EwKLMJmIIbHQKIvAiFkmY5DPxI4aWdCtA0Brw9NpR319AOsUJRA1b2tRA4
takw1Y3H2j/RRDXjjlMsYGhOiM9eWj9b3G0w9sBdawp8DYtJYbBnBcR2FRqbazrroLJxqSj2It6M
+WVQMG205PN2UoBtT6G2YT8ZW+jHO+bOWEEUkHtSaO5ZQbpJDtTpwEG6tvGcl5Lude+a2bU1K9/S
vewcwOXx4H5LBQBvDFDghYKCu9ERXcZAocOtaShwuA22U4HEE1d79bI/5eKkGwgtcKMVdDycwY93
cMhLeOREibZ07VG71wpWPtWstwH88gaOOfCwbodnGsOzgpyHIeZx5j+tn1/MiT81DYDooVFQKqEG
FxJY+uLwhENPtxRGXe15Asn3HOc0S5rkVnvDXoemfSFMAJNIC4EfOkKKdHiLsZGtOndfA6ms1Ari
Dr8Ka23M27khrQGWbOliJxX4vYYAHygUPKM79gJ7O+qYdnSQ1m0ErRW237WsG33HNw8RZPlpmb+W
IYk2cCrPrOzbBNEegOf+j4XEnl0WQQcZ4HqTfzaiTZE687R6g/cFSbHfCOj22Ktn2qvFxVbg++4H
gQ/NpppORf+KwqQ7FFGHljh4hsB3MitcuegPVVcVrP4iAbuMOfMDqaD7hQt+P6ONjhKueVgUmt9s
EZoWCtffK3D/DMFfD+OVqZD+g4L7M3PxEIWPR3xhUHpVBEBlEwYQkwoAcgeXTk5QQHiMVGyAJpzH
2oZSS57ApIIFShUxIEBN4sPWIQIQP4BlMt4haUzWpQonECNnrYa8Ak0FF1gqwqBVYQZ0Vu5BRLwB
EQ9XSjcH/0++JxOn903nTvj3srdVOIIgJUGouASi33gCVIRCT5YCCU5klZOuYC3ArhB1bXGgNMis
xSvUsRo3LKEMlPo7zqJ0WlRgw0RyA5Glw7rgvJqoUAeh4h0sFfQQq8gHB9tZpUIgco45Z9bnVMVD
gHM/zyowwn12VHyEpfBwhoqUiMmWyOhtrXI7fKhV7IRN/gQZhrh6RzgBJdkUngqpqFziKvKJ4IqG
OQFK72ijq1ALODOQX+STI3rmNjM7UBUQgWGRhZGNhGLEKh6DtMtHWLv52SY5I1MRGmPGTjzeFxWt
MQ+EH5O1oWmEbmSkbzgqhgNFDb+0iuYAbxCoqI5MhXbYpHd0pHhMEXEepk2wx0zCBz8Ge5gK/UhZ
3l80FQQSCCJBuoZwkFHFhMwqMCRz8fcqtW0wS1obtIZ385iCsgXFEjY1wWdVDUih6zYwRWgKcTxr
gKJYV1sWJGmHIfmCPYnjXZY8NeHvmmJjXdjm6yBD3wia9rRYDZlWnnM1wtHazPCmtjxeVd/Wn2bf
eoTvkH3YhPyL0ax3SWcuu58pdc4hRjdLUIlOb9C3dEh5WebOL0SmbfKY9RRWz5vI3n5SbnOnwlFh
fZOmBhi1C8VbKvRj3xBW3LckBcFLuCz4eR8iRi6oaog6hqt2T3RRbhlgl35bxMZlwJ38j+6yDHY/
6kwC4o4/ia8/Oa88AJ//iBqo/EjdZKun8I40VqJufMmATw5uPLwV3KaXgo7ryjCHlyJOrHtTMzGN
o6o/atLNfrEXw5SQxzrOZjhDDpweHR3EQTrT0wxEZgfdy/A56S87FAT5uu+ITy1SAFIR72hdVrAH
WLLKY+oO7glCWr0rdVRpS9PXbLqT94gY9AjHlborZKHx9Py54MaR3bT12ih6SKYyf87KcZvpLQ+q
xFitM28MAu9oZtpCF5T8gdkulSCi1afHnFsvhZpAnZ0v24FVH9dR/KlVt6kJ7FNv1PLEyA0tWXSh
8+OQvKvE0+pLzlz1PmOi7GxJpBXn9WuQNh9TmtSbekqf8FeOR4oCJiFVHz32xtAcrMSkE4Fvmk4v
UP8f1cHMqCdgS/1HdBA9acWnUU3TrfNS514vkXNxWCgdphiMiApeLnCK888XjuXlOTTHmVt7fjKJ
Cj8RBehBzAhWBB5aD4NjkLhodr+RLH80P+lA6osGQOghv5lsbmtT6OEh8gbi6zLNO4VuDKu3rIGK
5QN9cJeDbkhLturtKV7BzMOkRCPBRkDcWtq3qacvmc1EOol/xTpd5qHLxMOkk/TQkJuzs4MRlxcx
nbSJ+gu9U8akDQIqr+bAl5C4QeXDeL3PsTTN5EP7tVA4hJHY4HSsncfBZk/MbbwmoXlpHMYpEq3B
T0j2OJYL2mX3o8qa9GiGKSPOCSe0WQawc2LBWcfMzStxR2BZEJkBymXKsyT9W8IUTc+79rrUKpJW
WReWgIbEj/eokCgSpaxXWYN30xFlti8Mi1ZdMuXPdpQ+cKAaKNoiNMJIenaAC/fWkKMHgimjEhSC
ak1HJn62PVzci1ATd43ukZ16+2EWgEFkS9hP0l+RxHyMWXAUrRtdBRTDR9zt2bkrszdXpy1eaEh0
hIU+Hi0CqRFGgsBZltS+XSE2BMERNIccHUQHvViPHKqH2OHuGOJ9EGvubz1jUG2lrMI8zvuxKC6N
HBHBILXb/ChoTI/9j+yUEtJU+Lq0y2UTWZX8R2+Z2oZ18vp63zrO9KUcd7aMGb45A4E/kdmdnBbN
h9lHT0YH/JIdgsOKylnWQ6bATTsjGnCH3dgbTyFUu2d9fpJ1mVCjjPWVzNgHx8aljOLHpBw4xJFm
H1AGnKSljaTIEn43yo7qEzr8sxjj35lp5BcHuPNzPP9p49Hm1YR4sDMkLba0ODyROAuA5xEWKHdX
msm3mek4ZFssjnm9OD4JvJirquyJZGlOx0aHkZxxKyzCO/I6JsmeYDzkcpMW0CbqKXpKfcZ/1T3p
EXD82FcGUxnCHPEVZ9a4Mw3dRNPKxglYa9MKfHB85KxmbL4R+Z07Cf7tpE8JznaJxC2VqNSXsSix
QgJ2TQoxbVvbRO9H6he0hZ7628TDvf/5w2KOg7NWfmhllv/tPfiLkyBDwqUJwpAxEoxB83tptPWB
nrtzGa0iAjsPmSYs/nn3jAO0f4vOo8SwDqGQxFfIeDwmwwwyIvb8xeBQOg0cKdbI0q2NozNk0I0w
PKOMRxYUlPcKiwc0ji3UhvlR1nIiVwZmk5Gn5ltYUIYjAiGjOyqe7XYON5C3nbWpBdfIm8fbj9XI
QuTySOLx9kdfq1ehvyzJSSNH5n2I6mtfJ5fIYTVOG8aMAeoeKYY31lL3cQ7xJPQ0ZI6VGuBPiE/L
wGh2me1MEPT6c0G3/M4vPNFU3PdOUT0sujc/8UEfjawufADw1YVWNBiNkYhX4ZztMB+Q6dvfAf2S
DyZs5oqXcw+0Ya+BTOebTu7gqc2aBzKwBskNZFTNqpwwHhoC+VmGLBJOQXfEQbd8VF5krWlWzpzR
UAFrifODi2LkicJPgaPU8POUWip2IasY7+i57Y+VHj9PDmwPo+/wBw0y2kYNIBx8vxAmWjT3HkK1
2+zA9bGZepLhRZgpJo745A2ktU+4SQYIzDvHAD3UmzbwBAirZp19GhNNCFGObIzYlVdCKPViNszv
OO5r8q3Cv8uEc3Icl/JNnySxJSiyYSi3O5FOw5nEZsn0N7dXprrSTQuKq6mm6pcbF19Tr+PXI1Kg
Gp30u3anw0zEscv2f0q8MH8YG/vdnZ1nttzhucW86tdN8M0wUOxH+PNXUeu2XyI/zMpOv08QERGI
Tc1nPCSHwXxtIoPE5RQElJQ6kySYaQ4xkufBHb8G7sB904pnrUnChwCnztGoun07IEArmTQ911kU
PBCQd/j5TtPnXz+7tBF48/pH10+rM7xQ15HnTkQzzUPifhymj3rYbkYXLS8WquZQM7++BK6eH5AU
lxt0Q2Hrs1l3JAy45VuNfha8dn0dAzVXoxf/NDgBbbWSU6ZD+HKyEtrYbJYJTpE9QjTCAM2+UNu9
t4Ou3T7M1ZvF2nRsx8p8qcfYT9w5UTzo6KDH5FfFBvvjUDLb65Kx2NdVdShm7/zjwfjH2lhAAWI0
4TbYRsJK5cBkrzbqEEvQm7azsSUJ16KizXKQprQEHaPwXtlstn37FeZyPjc0Hx/cOSbvKawsv+vK
aRfWGk7DZSN6oJwrNAhgc9Q6/POlDSE6sVXtf87RgsiXFcYwTEEJstjEBWtXN523dwO4HUsOLrpE
/n0p4X9ols09mmn7WvnYgwWcL77balur9EC3tnYVN88OaSpNoCZkQtT8fCwuxRoNiB/nYD/Ll5S2
6MXF3bWVPLw/C3Ga2cRN/iy2olGx2Br67jImskom+1IqTZs1mlcWAc4yefERVp7z7SJfMYooiVZY
gdK8CV4SDxJ7B8VDRJirmlKbfIvswIOZzNmKEUdOxAa7sicyx486k2gOIk+afCxhhd8kffRtbAv3
LEfzXYyT9ZG6M3R6hfm3m9h8y+uaEhBh8MXE4/riWC4hM0QTINafblrPpcZadNMHNA2dzsS/auYX
m4GYn7u56U8GqNZ5jjZoiV7DKr90ZF2sAzDj65r7ZWYkByc6HJF9gSjk8MHUugN1mDFxiBbt5tV0
tJccpKQdfDoePY1elzu6RSXwFALZvbr4Zs5GlwJxplkwOUuHW2UxsYq737rRans+GkRatWj3IS7g
tVaDwKIrTPxv5Y+2fh9h4KlGIjPgB9dsuLoJJ/GysL9qiw23by2bPu+10KLrNEfOlv4f4OUxhseS
yFerLDnO5MuukLBWekozM//q+848eOMC8xCvTOX88cKBKovECZgnzX2JBB9M6L6S2EngO9ChNIxJ
HijeDYN43cKLHl2z/YUY7+oFZshEwSUvxtQGZvmYIOpeg0VnXbrMebYRYwa5TkIfmjHPQZE56wEu
Wcp/2aoaPkeXRR9Y4wCMP6TYEwdN0khfv+h6enQ9NM8zISNlF16zsZmOVTqDCo4rZF3SY5xegy1x
h/EjLyK/K1JiO/T8k3wMxu5njUl2LVS15jxgOIn3Ts7NYFbjX1sPqKMt7UIS7Hl00VJjhspoTXCT
pnP35FjaMc8SEhsKpdcwFwpxCgo8FEjMFil3BIhF6DyWuLsv7hLA0GOUnESwx6fOD/UuPHZl8AAe
DXErd/ImHJy3BhKXPUcPqIa/Cw68Z5qOxB+SdLFpi9reeZ75KklRRANGUQsHriiWT2KdSnuXxfVf
g4jaDZHZLRYJv4dbwRh5k2H8RqSzxX7RrAyPU3NXFHtasOchF4jBgeNqXbJJ0/60qLlukFQri0TT
NQf9FyfO0fHJ+Vdheueos/INpuLkELmbJqj2CwA8QRLDCr8OIrGw2jnJUOwt/N4JgEoF79ULVngQ
aJUPpNgf0QzSE2CzHCHU0bhMdnMJTiBY3vRQP8djoJ7E8DEhK8aod3rrnVorpwowtec+M3/PDDJo
3CTvHH1M9EDvKR7HDde1gQvcFJBoQI/mr3pJOERs8Hm7TvVqmiwoSCPr2ftiVfqULWm7cQ7Pho4O
ECAETmM2nkqIXRrMkfU00SkijGTXBMOeJtGwA77HOGXYgd6xJ+rraa7BhzZ7NIGSxvJ6krwy7ZON
6xR/hd69xllwsrxqQOMsgkfmiZZDJ9CKMpDj4KhGYkdCb/ycxW1xvMg3UXgy5ql9lNDNiakLAh7X
2Bu4U1B76EybumUtiuRpKOWaYdkXPe/PeYxeBsI0Vik/96hr1XbmTjI5qzJsAc5u9De8cvvKcbYt
h48uSu88ohc9q14Z2++NBuVAUfpDjv6yxFleVvLMoBBvZlZ8De55woafOi7i8oQ9tYsgiw1Pi54Q
k+mKvzQpz84E5raZkgWXbfkNX5zPm/KsMNEO0H0bKRyQ+48xxxPqeac7ZdimUUzUUFwZHNctkbPe
6JNA0MKZ6k5VK19Z5G6lofSmDEvdimQeq0HuR5TCa6RFyA4dA4eK9zygI14vNmGieXAYy/pZkE9T
NMXFtJtgHwik8Xm+HC2SJEIZ7GuX0BTrkHPkDxm1AvU8pWP2XhvpS5FWBM4oEqr1qo/FuzbeoSwc
OnToGOFW5lOv22egQ48ATn4VwJyY0dbcxXr0WFZwjA07cVZuSZbGpFvP3ciQq+Q0Xs868pHYuy85
PAB4wacAdHsnh+ajt1B3xcm+DZDHmcirbUca63YYnxixfFKRvYAHYIWL25NrDdXGbWECtjoJytZ3
yUjC/Uib/o903psgG89y4dkzo4659mEkW3bVlSQSDbn6K7LrZf/HzjHa6lAcmASnJFZM09qFNa29
RWFydEwmmV5Ad7ONnFdLmzCfecONsdDQc2XjEts/aiDfUhNeCxBWkkUIJsjcqFyuHZKbHfXfaqbb
inZseeMarCat+e0GGt1ztaRrOpBBmF+A5Jfyj8dREw1irkZk9U52NpcTuKmhLf16NCI63eSZrgwR
KP70LkRGcEw6ilUHYvYk2GOHbGs0C6gs+R3Yqm5k7x0cW7CPu+eo9+gyThylB9CLYiBqAxbpeqrv
oa4OAwKkXU+7EStGyPnf7g8jcU2ryk3RZQd/qKmfnCT+xDLwV2tHHyUBtjBdpdg1xBKVibdV48Yl
MhCUW4Ca0/cRtUbDNcQH63nJi9R44wHAemgIqMEyroth699OzF1XQZJ35pap3cIzJ81GcdkIsDMO
IEXpfpTQ1ArPem1VuaybA70n35rknubkCd7Lqv/rCDQiC3O/wRKuj2EEiUl9aIda39SV/N0v2q/G
hSJd1d0DFyO9PmkRCUFJyhptVeLeTSF2C/R36bwpkcy5jk4abNa019G0IKX3abTO7BtTEheQcotN
XHX0yLbh9iw049iFbzGoy20ErYaVFrpe2/fHIOefxagdfbqcVztDOtbQ/QkaWV9c9cVo4jv2kitI
znmj9z2+icbuv/jIltTappG1GhOxawWxl8noPiTEe/NIyzUYkpQguBC9mGMx80eXv0ZNFRtwwAwB
ZZzt0JvDfOuKj8SK6ChBbFk87VaN0FjRCSB+JphhZCdBtwRYTRGlc2b/TU7mBJZiDtyj/pUsXgdd
xfEOOiPhVB9vqV4uPq2tZygz94kxXY1be29z1PU64L905Ze10RqvWqnLLdL7FyJ8mf3mKG0F05mu
+pXMHTJg7AFsozaLd2N7jLzTQ27bqAeXhKNIbmxajbB222YWFdJoWRfNePPG8hlB6wNqwJyFcJ2l
C4/4so4SzjI/xqX/jyv7P+HKHO8/Obv+F1zZ9iNLs4/i+38cWvWf9j9zy9S//De3zHL+hdxS123b
hTKGdoe/+je3zBb/wgpGXKyQumtjqwZo9G9umWaJf+kCN5ZrWpLGKP/Tf5DLLONfnq5boMYgHVkO
BJr/F3LZf4VhacpiK/Gb/3eToVfmhMpTepNeCReRcN79gpHeX5LgQ+CncZzmQpDa83/6iP43ds3/
6tb8jxf7b87naXKwOIgJOAIhhmtONXJD5DNeVUs8uDrDXIuH5f/+Uv+Ts/NabhzZsugXIQI+ka+0
IEV5qWReEDIlmIT3wNfPQkfM3GpNSYq4b93VhiRM5slz9l7b+OqHLdCVP9x1Ibo/dBuT3Oe9QWcE
4wHI+myD7rXdaEir127ZP0dSb1HHDM15ZVvHyLVa5MZIZF0asNC6G99mlskRQ266MX7TjCr86ev9
2+j/n0ux/PkfX8+JNEl7xsz9TkshuSF/31Od3E+DPCW9566FrtL1IKZ0bS8KMK9pPyq4FkCeRwdp
seV/f5l4/P7wpP/naywexT++RusBvnEa8AZRXu1KXX8aSZhD0yCvI2MBUKD8NS1OPYPsyh8YB2K5
2//xwf/nMxeA1x+fOZpGOXHIKXyLLs2mjjDVlGZ7aGA+k2Z5mvtco5KNbgJR0B8KMRY7OJ62tR0n
a6+rL5nB3suqD7dNBnWLsRhh2MFHZZIsG4zus9Ol731D/W5Cu0ZttQF/To0pmctTIRGWHQkcRsE/
yXEYWAxh67DK8o+O+ckWNHZ6nGvUBW2rPhpd0UHUw8e2cYhnEC9Jo+HKCES5SYuc/cbFB5H2alr3
TnPh1egVnMEYtxgJLtKOTJepF+POcMTHIEOoEmGIgMIzB85e0aGY8Ml42LnCtgGpJeZ534uU5mW7
4P37apWorjvFTgA0VmTJajY5Khe25fKcxsaj5005zqjRPFckRZGpwAi1V7jl0UM6Pz2lX72wn1hj
BHfV8BS6xLds88pB4XwBCITBTF0OTEzdiwjDwiz1i4b+/pbXjU4EAPZNYHP5W1hTHFL632rIUKYt
igGz49z6/YNrLF/hL0/RsqD++RQlfdAMprAjn6liveYc9ahptbUlNC+C+h2ci5i0rKBM/ZCBzUaU
1sv3H/zFG6Mv680fTy/TOk1aWat8T4B+13CpcrjyniBJXzdZx/EiLIsd8bMZD1pb7b7/0H9bwv/v
ldGX+/PHhzKS4LxBSYOJbRIILOYdsi6bylyPYIFlt99/ivFvINV/PuaT45yOgEEvOA99NYRHrzLw
inkOQADATimcqA1mqW7VEWN8IPqm2QZYazdhrfAdCdx+aIpvjKEwrn/4Nst68Lc7/Gm36JzeQkRB
6yY2a+h8KZPKqOGQmM9XdUBIosDRhG2HXDOWRa74oWrAkf/w4V89Xp+2D5MH3qiIJPVF9YjQ/aK1
tMfJQHo3lE7i6wHpLTiUb1smbEZaRz9Bwb7YtfRP20JJpHnCvIE7YJMCkhj6L96391qKl1bZW+wG
uDfrJvjpV5pfXOLlz/94rjpDqt6mL+DPOqJ8kF7hDrdWsrKJraKdYQKB705DI2+A7S2Hj3LeYhYL
z+ww/IFZ+U+h8be7/Gk3INMsCUuyLvxuRsXoiQ51U91kl3hJkLpY12EW6ce8mdmZvA9sXRUBIMTE
N5EaN94w1QvbetqVRrCZFu3PD7f/q/vwaeELiqGnDT6kfqdH5+ZQ4SphQlqITLtJg8bc0Mt5Dwli
xBU83Lh5Ne61EjV9y2wdo8i7JuOzRjH2AQiL0EOgLwPKTNzzD1/v70+nJT8tfpMVFpYtVOKnYXzM
OgmUC1hNE3lEwGWEnNTBSVkjWr9Jc96xKP5Qv/3DNvz/N4vEqH8/L4Y3poQ5lKHfA/7axBk9uzRU
HUER5GMxRZ83ekeb1E7OZgmrxuvoNEvOr+Cykan172qmaQwdAEGZHiIx8Ep9U7tLknnovXrFfLK6
Et1Te64M49jKnLFq1r8Vmk1+5HwXtwydRi+kV9LX2Eg6sbVbqzn7/qJ+Amz+7+pnyU+LLOfzjMjA
OPJla8tNwqxxqQvkEXvmeEcHXF0YmetdOeNEN7hstZMxWlhJp/GVrKK7PE7Jfpioa51wJqGuTwDQ
YRnRPdphrsQz1Unl8v9mugHn3aHVqPAOCPdWq4YzCVd7NTT5fJhRrK/jjNZjH9cfXqHfh7n2hHzm
o9CaW9BfBrnD1m0Lq2SRB1yWCOygNGC8RxaebUuIjHTjzdYnbDVYY8m8wA04UD2Y6J8KRLHTnNPu
SCVMJKkmZGXVbbhAkMCN7Ft9uh9spRhdgZ/pmcFGmTGs4E/BKTC8cp3RYdjg0y5XGVbKba9J31HJ
/fd34O9bqyU/bT9FniUgCRtc9HpPHont9rRRyn3uxX5iVsQDOPr13NbN1rKJQP/hM/9e4mCH+Pcj
PQxanZsACPYzelc6QFlNu5ZJJ3ZmrZO3anQgwTBxWRkoUVFHOC9ihG6bapVP5Yzta9TePUc8kG1h
8u7XV0EX3Kdpke3DPrhn/9xOLjnxusvXLia82wLRpKtQ3dYBM8ocUcag6GUNaXk1ESBzERoAtAoS
XUtFsIayklOgA6mAh5Zwi6tTpoNdZ2ZZrwniOMEAxlE0p95aEu9cOaLbN3l460w0l5v6pFmJsQq0
3lrXrLFb2+A4VyQYzDDVbZPlvFMahmJujziBMaJvDcXEULGmX+nYvJZN9s7s2cIKWN7btXpk5h2s
HY8YD9dQ76E5QzHKP/i1lGCIXg0nc3YlYn9KxHCXosklE8vxo7EdrubJdVatjtZOeNFrXBT9acA6
ycBJPxVko9djfmGCsCL7QyM1CnePmYkr4fSPFbiZlWqTq7Y3z8NSO1UIIrY2D8H6+4fgq2fg02av
h0WEjBN8g1jICu5sERk60ZYRGV1FfejidaiH1g9P3BeVK3yffz9xzIwj1So99LPRg0CBGFhr+nc7
UVfulL67Ant06vAqT7DkUTEpufn+Vxpf/Uzz3x88ki1a88navnaaj2TkZwEOwqVG6uVKE8wCHOW+
9t181bppvmsMzp1EqYVLHDPdTqYbiPw0ySlqfAwH5KFCM86//2p/324t+akI6CqyA5DyKL+psstQ
DddVxGsnJ8zpXSx2aQbvv4HH98P9tr66Ep+2dyNl7KQje/fBV6g9agxGHxrynp6HDGP0A70zfHml
wAYVI7eO+8AiNQ0PgUtRnHsNM3QogV0KaiqJ0MdKb69FxRWnuQc9I7kMHXq6NpXqtxU5y1reDxuZ
ZucprKT1lGrI2j0W+NxkcoUZF4aICK5bM8BWib63t7JdIR37kCyYNzfkyPn9Vf6Ev/2/Hc77VDbA
j+vLuvYQPkuCIxlE1itPBYgGjamkIU/TNyuxzNlpcjOM+ZnRsy5ZUwkijHSI77/DF1d+aWj9WXFC
0DYRybmE2yfdnTRldLTn8HdiBje1Df4gNgL/+w9yltfpL7WKt3yDP2pbuEtAJNKx8DPhYhvUgdUK
ADJgDiVer/popBmPvcIQQnPtrAWimOay2jQDhXdnY50N0/lNBTlPBWNlZsPhre1iO6krwoU0Ou5B
ET/HWa72URgK39CHu2Eq1KmYxNrOtdoviI7altg+V6iLMrrvLTYTu3pMFIO7pIkulA5LU2OMglwj
CI6xlR7d2b3C2XxF1BALcjxfYQ+mJrf1BjoJhVZVNe+yqY1VOAe3VWJdVXpm7FG2uDe6E6Tnw2B0
j99fQPqIf7+An7bjmTZ+7iVJ5MMnIH43cq8hVYNALTXUe9SUY2k/64341Wn1BZK+/FA61XR0cGyx
bSNn+S+/xqcNOi9nkkM77mOh2E6Sfui3GB2gezazsyobegtiwMSRDuqjnHugEJZvVZlxnjcOPmor
D394e756cj9tEhUCMpYHSxDI2UTH0PCIQC1JUU65m41yLjQMkd//5OVd+NuTu9yQP55cJriuKpDT
EfIcvPRTd92US4Ja0zubJosu0Rf2ODDKH7s8jrdcy7994qedIW4rOUrPyn0qX+qKKAJebCz7EkLN
tG3upJA4Dw1EfO6YrKqChJ6wyRD69tr9nEkgxS4IRjF79mZgCIvmLTK99WxQ64oyuxpx+sAFr4s7
OxMfLkCk29HmrF6N3s5KQZbnZXeRlS14rnBi8K4GY+XilgRgxL9lE2K1mToPabdn2VtG5AHrFEqJ
AjhFOesdkFuKwl7Khxoo5HrOUn2TFzOB6IRczCUtwFI673Nq76Td+QRu0RucspMmITEMAk6wrS/K
8jC/LYmhgpScMWJFPJK+EPUjN7ly4Ha1AeYqbNXICv20uCE1DBUSkR4blKM9NvkuWKmh9XOdCCO4
FUiY2uRU5D2ossROMAeTerqqBlA3WBFQAKYQ2WZLIvjVEQMUjrT2iSrlNkKeuBYzOCOhbCzGQYmf
2nnpgunWTbhCjhyfK6aWGwZbxJM7BPeaJlNaPN/UDqlaj116GkY6m1pfJutxCC8GLQ5/DQMYBV3m
CUmXhT5scsyl26bA2jCOKa6ppd5xpIaplyblexrY+DUh9AG1yreVpl/q7fjQBiivkQS/TnNDxiRD
3efSLTeIx/N1MyTxqe11Mp8EyldrfrEYtuXj4pVOpMWvTj6KzHx3G2NeFWBdziMC5TZjRwCRDUp+
g8ycsEvUa9tElmB0xiQ5JKHmd6mOQFRZJwRD2lMaCwrQDvSNaSksaUhJ50mAsjBwSFgR5AZElMdY
tfmBTIYeahVMEhqz7bnWaTYSt66x/KaT4zHpWFmDhMNmRxbkekINvqnAilHE928mGGjs4AivcwsU
nuXgNaEtDowavpjnBecZk2GOae0vEKUXMXQYfKvd7zyKH71kOOsJCYcvyokQjevLkOBd0ifBih5F
N+UMFdQqSomimCZ2pRsvc2pkfqXEkTkxCQcTU2/WtI+uNG4juEL7WK8MWBNjehJ6n52HKpmZAuK3
wGGgnwvH4KHyeCcxyt5MgFpWCvNVXQfoMDJNMFiYIWDntdgCacNP36SIFlKq5xSNxwaUjoaCFQyd
XUl51eTo1rTA9i5UXVub3oTMsHID86JdZAJBiO44yOXOxOIM4pZkSKUOel3dVOT68bK1z5HV5AeS
TbZDW7+DJvIBVP0eda+5q+ZZPIXCSF7dJrJf8dcyHq2dXRWXqEkUlB1ElvNV3pu8oJ41YasjcDtb
0HFGr9+ZnEFCAEdrwFKMZJPq1zxWF6MgeaQtcGUF9UVq4ccPdHJBI43gUQxSrznezalB5NwX00eS
ZDb5M1O18Sp201Frn3qV7IYJFAUydXBnynzAUGnvKFSq89wxg48QXPU+raLp1en1vRn04sJlidsU
eq/tGxPxqYAi2eqmXbACxCU6OXKRx7SzD5qT9eecqOJ1pbJqk1jhgaPzgqxzSbWkLNkicxvB5mnN
viFWcupUuO/cKtwNc/ei1y7RXeHUHXAVmb/RLrzNYUS8RtoT/OVY2V72bbhHSobuwoVt5RtRd1Gp
+TZS8y9DwWyTstXWZAkQSdLGdO0AlwaOuhlm4ymjFlwBuIT+X/MbSBYiL3dyd0Fg3tZ6gctZRenv
ZYyGkCcWDyZyrWPczG9JXkO29eAsgvvYiBbrXeIinBxDUg5nCTU0rLK3vmY4r7j2oE3vUOVBYW71
/p7w+JyYRKuJrrJ2xstflk5z1ZbARRvbOXf0RPgzXDLe8SJxfchCv02VvDcEGqCrJ/urJF6amnwv
wvlapLhCuFwE52J15lrYOLzksCVK8j4qlC9cK+LcSHgB4P3fdd1XO3yhS3p7517YDaAtoh/0Xea4
BzkPgHfTau2wFe51tPprDLIETZotnSubH4pqEmSPVB4p4fCqtFSmuPq96hjMw7Rx4XwiYTVT5DNW
u0cdWCKRzUbUL7iwRFLRXZ162ujFRo/GB5xOL2ZMIRqOMCOzjILOyRlVlMlFz5hyrfVjRDAQ/BWN
xtfWrsETOqV+0kOjuw9UiyBKaNeBNbwKc4Dk1VXyKdTcoxDBXSGJmTY1u9hBXjABERecaZIE3ytn
b95X9yGZp2YfpDO6965HIeEAuggQVjI/yh5NwgPX7Gvl2mjJHU3Lnjc5d6pzYCZIW3Ur2nmj6REG
N55VoUnYfdrdtlNr7KNO4RG3x9U8A5ZLR4/MicY7OrbHVFXLYSfZUYasYwl7b1Jad279iIL/F00G
cjk7RkZcpwo/edReNkOT7mVrgCWw5cFjkSiK6B0PzovWe+f64OWruOyPMlxK7KVVrpQAtelqDwzT
adR2xfwUt4V3ieI1fMwrE6qFA9hfyOba8vLxzqqzDxGF+hayZAHzvnlFu9lx3PMYshiLzpNDoc+Z
sHlMuUm7SHE+xgV6x1EJEFAD46AYKm6STpppQS9iQ2Oc/gZFRhbhWApGe4GOM5HqKht9CacCyDr2
DjJ58ZTWJvLYOLtKihTbuod22kZBVmqY2XSWmjV4MR4YqIyLuqPf6U17H4v00hyRLXmsOQjAEPGS
F4APZTTvaw0Ze2FPz87QDYeRlTFD4XZhtbXF0HGKeJlgfphlqTYc6nGDZA2pKwakn22bl3u3m8uH
CFPMQQtNYC4mdTZMHQBiNJ/iqLhPDUJkKwMuRJ3ApyQ2nFohqHk9RvZQSEL5ivMK0AmIHIr/8rVX
Zb41PIx0k7SOXeV6u3aEpxHiCyMaOAcFygOuxYUfT+5L4cV3pdXQDbNiulbZuRdEL2VR/a69RoFG
rF5xWpBZGQS3meGduxIGR5CWfqwRg1q5E5TBIMWUKeZnNgK+lRjO3SCf3+ykHraFZ08brazc81wT
iFrZRao6RuEza0fXFDdBl1+lFBqr0QiPZq69dWF0lmgW/xSF7WXSBb8jc3yPMC6iA4qIBKDidDL5
YNol/EPcNhSTFjnTtCmFYaW7bupJkXYQA7GNklNrW8NBF7hUzCl4RT57oyS/JkVIDRa39e5poIoL
S4zXfZExubYvxpH0d9elxylL8YuocvJadGkcmVS/kBFEfzfgHOvWD6gz1mRJnhTUX3TYot9UpXXU
A7BSToQGXrAvk0mmPZWRYCmprXrnOdGFXizuFZcvHSy6R29s4yMe/rtJExbyyBiFqwfTomy8hEa/
eieQtT7PMqt+jWJPA+48G7Qxu/xmmOiL2FE4XmvKwtaMRrday3oe18hgrlph3xBNQ5nB3MR3Wthf
M4JOSvJkjC8dptjHPK6gI9aK17QuMHthwIvyJt2YWfKLRMhmVS35lHlu5FvLzcuTIEZnDWrsvcaM
AoMK6XvWk8gwOMWjDrIRNUUvfBRfNXsppYBrxBWBx/lzYfMqeILyJigmlPoL3jtEmS088rMmTbcp
PZyHaJJIgB2HpE0zNHdZCawapUJNOvSs+0HW3s+g47YF8dUAYgr7VJfFTZ1SSUgM1DT4vXFNhh70
KE6j/JzW5vnvXqvlanJQR11WoSgjoEI7JzwweJoax9y0KawuJgJQSnq1D0a684AjeT7p7O94c4zN
/I9rStF+YtJs7do0LC8Yyt73UU4IbW2SHNXVVzEjil2A04bOFkOW3on2gui8nV44dHPz7IAf+VKa
4ZsiemrNV5qe5iTDMsG2bJpjiYTALs8RosRHZNrbucKUZNeSACBTx+VhhreLb/7dCtNynwXTr6lC
Kg7casSaZ14hEzi5MVI1zl3EPzTwWtpL3I6we8mQ2TpIV29CtyA92qUADzlMU9OX7c41i0etojTG
VXFdzMb7aMTYk0dTB7mI5wsmSIH4An0BRpy6f+0TJBwI7SCwZ2iwu8RhuB8k3U1APAl219l5xpN+
mXU9uWXAN7B5PNgd1jO7HPZ6RntNFrCYY04x9IRKHxkqf2O/49q5bA1eVBzM6xgHF0Hb5H1g3Key
wIwKhie6Hzxad32MNgMD9JaiON3MXUp4kJ5DYuPYuLL5D1ZRxDwwY/yyGh3zdSwcaxVnTFWDQINP
Ajv2acChssmoD/yOXf7QNTXSbxrgOy6//ghaJqc2z8PrybGrM0/hGgMzXaNZJ4iWOGSuXWkVKMKt
+TiAL2/0aIvms9zMZPdh74H2nIxIY0PCpImD7gkl6rwbjpDXwg37rSHuyO4YdAJ3TGeEmZpyWRhr
4RcwG6ROovL8JIPCauDuW2nSVX6vwWwylgvKjb4xC+s6MPMLmSpKWzkyzKJfi60X/WGd6elHg2Ns
Zem5dz6KaW+BVtxBbnvrLA26o8xU41Ny3yrLhiJQM0zixE+Wq6fVRzkaZygi1crSMOdJtMn03hmq
eG66rZX9nqTg9OpJoSZ2pP7WG8SomURhb4BJlTtSdq94m5WPWZtDA32BFbYlVpZcZvwaWul94eBV
pK+wKuOmX7lac+el+n0EUBI1qkb0lwdiqLH2g53BhOdoaRnYr0DF4JtQBE/HgjwuSmOS1ZL5ug7C
HOhDq60GbRYMRSz8hWZoHOrsFzVltx85HGy5F34zOlhcSxOJF+co0wnGVU1Kzwr85luYF7egP+JD
TvAEPnJuhwFWa0Xd+RZh4GW7Z1fsmXlvPHaLTTlOHP2n7DBE+dtcZNapjIDK1eXJg/uyNiM6Xwww
6O/3rn2RD7W3jyebjsIMITwVdbRs++0aAB3E8cHVTxIY2WbIIvFaRJRWedCjDh+iaDVF4AonvMok
P9LxbyN5yX3JtqnEumIXTI0E6oe1l+fmnqgn79AXHSHdpvtsKvcCWJbEOzpcgR98Lcf+ceZp0Grk
W7YHklGWT1Y+Ao7TrojFdoHJeLwkceHwK4M98fDpVnnOqYti/UxaGEeT6iMupOUTU9PjelvE/NVs
rJM2O5Sa9eKVdIaqgAqFO5LsGwUWUFn6qvY8AS3JBK7nEX5Zk5wUl3xrx2nv8npZAucx9CfP8BO9
tvb2xPs266j0IQhAZTKz96BauijBgnfBf6bVTn3FeJ8B0Vz5imQ7VOd0NWwcJKt25H5lcYZpmGap
SIwL15itjXIzRM4FS7WR30W4/pjOPZK07nvYEWK7q35Hwr33wnQ4H70gIQfMG85ijewPL3BvMvy6
7IUV3VeClSgLGpuoK1BlANOj9fLIdnAroOCBqdcNCz+W6K9wdTzBUvMdWgk6ftJdUybnjSHIEKBu
GvQK5pCzcGgNua4N+uDLlBe5KbYPa7oawV5xNCThBCLUPRKuvbCikFRZLsBy+DdzmJfeyFE70dvH
cNZ3Ws0vLxuAwAbHFNQi1WtZV5dU1MTIxjk9YoCckQmxDbonbUWe8oCRf0spt+eP8aH1HfGNwDzY
SMl5wtOJzKnF51wbTCYj3tBqJHKNruiRxqPg4Swfu9BKtjWigA3snnU65gMlS6xRxmSX3VJFawmt
MJxYBtprXDFNmvgoDBsIaNlDPUZ3Q13lN5ZWq02X9leT4zwBPngOhooXkVn0CqPjACW5pfdjLS+n
Eu+46ZILqXFIADSAsYvE2L3ZZOoC0nWyD8PZxCoEbi6V2XPQ4gUEeydWGt6wzWSp7DzCL+GLLq4P
oFndvRbHlx6cx4j8knXCVr5i/0BJF0zOKu/xXYwVQYltUTAM6/pkMzhmxWQWrESA7D0EDj0BcxsA
ea9aYwQJRqd101vYDUJzJCMmqckmnYJpPbTagVSPlyZpm5dYVcmmlQEOy9Q+gp4BFYBEeW15dnWB
LNQCfZUVBNmUqbsRunE9iMxd0+e8y0JPHJvQQI3ZtAHoivjcHPuruJrbY2CJcxqTp4mk5UvTHQ5O
nF+mecLouoosKIjjCylu3ZpbekLG0xzKur8pzTi65XgrzlTvnrkdm6kUyYMORoLYieTUB1jH7JjL
l+vkkkeObe5y4kV5owkhy0g1kXqEXg3DSV3S5SqiGJQ57eAqSd5yB8clfqaCJlYXHXoTI4RdLLC0
cP4oJZa3etT2Yd4cddgXa2OczzL8yKxOlncGpegS3Q7I3bKbTiLsbz0OXmsdR5IkDXUDzeqt5Y3y
QGNtHDwOipklGCmiCGVx04ZttbWBxw1uSlaWzqlJxtmuY2JA6jwxk/a4KEYBXY1Vc1nNHm+wyVDK
09GTgbeMTjT+0Rg6TrWIzSZaKOohsnK8ZYb7bpqEH9SLWLZK1UmfdZLsHAfJUUXgoBY9dZ2HWA/P
jVUshsjSYx2kedgWMBvjeMTk4hokrVRdipQGwlLV6PO2HursrK+KN4gz17rm4OMFd2Hi38AnNcdY
rOGDYpXElp74jsd1xjnatsBh64wiAV/d5ORntOODFVVEvbX7MgdO0J4L8BQRUekrCoJbMrTpEsXj
uQc1bG2Vg4ThFdaXcVA/55la0hbjgLT7edx0gf2gMYVaZWPfH3iUL6XN8AdFUYsmO7zVQrylhGaE
Z1YGkCtwvCXdml9et+Z9NQmHHlLl0cYIkpPU6X8Zjn0NSeRWRgN7MuwxtDkQqoKiRmKRsXQngDhn
wpEGT7LAq/AIbttiRyoICRpYWmM9FhdT7x4Cj1e5HfUjWZr5wZiLHM1rtgtMsMpWEau91puGr0Wl
thvK9EwvujvHHudzwMMArPro3rRboF01PuSUfm0qiuehTDQ/7nOcM50BNs2xXtq5Dlg+aXBVxWLt
q6g3S6ccN7PDt7Vy+LO90awcLxMb4kR0/C3idhBC3+o09je1E0BlzbxnWiIMc0d+K2BYmPf5qK9N
QlcgFRpMoeX04eWGOMRu9Sa4NEI6lH5jH6xynbiLwBkS/Gi8fWUwFHxQQ9cp0cgNL4aTZHnb9m4a
bxOr8dml41WsvGgDxxB+QaRwX9bRuxYJh6Zn/Wzmw1XozvZ+1gZt7SDmWeehfu/Cwyoq5x7szBUM
ng7aDCYzsipZMab3IqZHZuNQ3salOriMT1d5pl/nulmez4L8gjgJn1TFR5BrR4dx4MiINNVYNZ1A
wx4b1a2JEHlNfirAN54a5kXYfEYy4nDo0G/nUzuyK8i8o/tBGPGuyxwuPK0d2qqRxiAFCKbRmh8T
vJ/dJAEkepH7ZqGEOAbJVO6aeEboVdBwtZBVrmy9fXP7EcxBMF7qY9YfJ8HWaxJh7Orlwz/TqCpF
T5nTAaxlwFkqtQhyEFQTkzehH8dA2kiT2hNZ4WZKCnlsGhZ6LUX4bXvwXZMSQJ8Vzq0f5LjbPZsI
XpdGnNPnH3K0n6mLm3XdIUrWm8WWrnMJkTIwztBzdVsAIVsbQfKRthHaqkq6ez3G9UtDN10RiVoz
6hogXdgChKCF6qnCDRnUH0bssgzK9nKCu8eQKTkNGg3ptnXMO4QcBh5izd2Ksn2DawsH0ZgOSAue
SE15TbT4nsj167gDR5iNdyauw3VWUUgMJQG3BdG2dvHWMJLDeNz9AjTxGjQ2+6EZjz5aYOHHsEGI
A6lOMVmAvG6kAgExy8/bsayouLDcgHdcWcDcb40JOTr4lYdpGvLLopLkJeqMjNEra6syFJBdzY++
qTWqBqHhcLTFyRzj4KwXDQx2FBJoLwTAwzLCGl9K4wcZzt+13Jb3SetSF5WW2V1WQDFnLAOV6Ojw
um4Sbbgkf+njvxshfxK4AAsVYUHcg08kyiXjZO+ybNxN6BAm2TcDxGemYmGoZf+dfmcxPv05sSY3
ybGjLgj90KFxXEhGC52MntqSvKhRiV8NvLuxs39//+O+mMSLZW7+x3zcGlFJqNYN/bbPiPlDsVLk
LBVpT3orEW/boep233/SF+pkS3wSkfAgkT9RuXIvMmYJZlA+uNm05EQGpDcRlgaHCo5S5AmO+IZ9
HxshEXRzcjTt8IX1w1hjO7FQcjG1KOz+v/z9n4QZaKOWN87LWZiGO68yP0Zmk5uGmcECwLs3lGtu
v//9ziJu+Isw4B8Pzx+XOnYACPS6rXwtYJpIE+MN7RSxwGb4mqXTWbyEM4VKHNoaJZ8VgPCWfZWt
ATanfit1by8kM5p2kU5NnkWjMiLtI6KnR0QmGP44e0ZVeUMEHZOXhUTqMRrH6OCtgSQJ/iUaebG0
76XQnyFd1xuzLS9lXT84YHCmborOB6MRiF7heyqqSugbq6qUz0HXHuyO6IEE/xzdfWTZNGpCRNqE
hbV09DYSMxVZDBG0pdCBfsX9jG0O5jmQks0Q6Bamo+SHl9Ewv9Bri0/akUESfhgC4PJlRweJHqW+
Jw+4YEGHHwo56aayVc9pogXQqT1MaTZuU3a3usREbHYgMIVsxdbg0HMc8mY8io6KDjcC4KIUJEJN
CoWdMWNzwmjikUw06gF1MFWjsf4zO/IsIhAA/+F0opLY2YXKYLKiKrXLMSYPXvEMk5J15LDCX+Vz
uQqWqZs5IYZmQK6bVXIwGH5oHW04i5b4vVlNdKWLPL0vZURrVdmM8M2WTNyynWl0kNbpA8W3ibfP
HiOdbpwOSZ60EIjsQeanwcR53zB5h6voMVyCMBuyZskugO8PpRDpf1Gat5mWUnaMCVOptrzVo7o6
1Doz+xUJwSmO5QnWt4Y40Yrp5+rNjaZlDl5csD+pF9zNYIM5abgRSQlBtbZasOoObcs1/mIYX/Fo
sxm4L15EQEtdYzBOZsYxg16+TEV7PQRjCJEgOqtMDnkZcqg1TVp7Z4w2q1qFGAimsxsgcCfTQnFp
Q3fwW2N2d9DDRlD2jQYdKs/XYaR3uzaWr3NVD9Sqs9qagQd+2P6litk8TnZHaQlMV3eN/GmSeO4a
nFyrdOKhDN3E3jTkR/ygYjK+ehQ/iYsS04Mg2wzafkSSzDGxYC7N2B9S6V0bYSRjNq024Fu28GvE
NpPhy/dLyRfibvFJYlTazZQmRG5yGJLjJukZ1zkRAsugcY7REq7ea5C8BwMYSdpo00/qseV//7cF
7NNuO4xxMXYDPh5HUhsLpYBh8YyRMiZ9xt3W0UFru0W9hq+vc/2IzKCLVszRNrS4f9//9K+UdOLT
boxXw6MPzRMvCOFZwfJ5CeX0wg7GiLDgxTdahCC0H6xdAEFrzbGwxtEk2wPuE+vMtpnlfv9NzGWL
+MvlcD9t1OlgypFop8TPam/jhkxT1KIGL7v0CPg8v4bA+xh3RbNxVWhd5pmh9ibmLqKnxgfNsLNd
FoSXIlfVugYYd9aEoHAjlfUXfRb8RrcGz6Ek9crQXZJFplGRoDY+AXBVq0Qz3R8qqC/2f/fT/s/W
QB+5jAof4maJ3SLcW+P4zAwIll/D1Gz+H87OZDlyXNm2X0QzEmA7jT4khfp+QpMyUyTYE+z59W8x
3ySvrCSZnWmdqhMKBgg43Pde2w1uv39eXyjx3E/Hf5FNeRuqTh3oLVzVpLUtHa/3Epv3ulV0C5jG
/ckK+pTff5z1xUvy15ryz3FbhVEUgy+NDj7zGpTEr2VD9U4Y2wdZizf+pOnEF+bt0I4DDJWoPtFF
m6+GBZ9XN3+aMsrWQDCP2BUe57ZgUh+W8lD5bvTD8/hq93Cd/1t6GWQDoBh2AlQqsThOw/ARlNW+
TOq7HjENdhbf3mbk8k1ROa0Dn5HpD09meV//a+F+OkFdcCbWovg/CEW6SJEChXV6Y9MYBJkEugA4
3iZ/UmQXRHMhuwpr59lu05fvP/3vyvqvT/+0aaaO4ZfwC9NDuRh8kKOjjQyrlyDDI4E/+CYMWiCF
dQhbW7g+HSqE2zDBKmjZLRnIYP+30IkewjnV+7KGCGR2Yw3OJQy2yhiblWnHzEXmrt5pB6gg2iQO
G4Ab3ErmJ4IvJlquVLiwZc4s+llc13G5plkUwRIr9K2Ypkc6N1fYWJ5VkKHcSwHB0TpJmECZatc2
4rx0hz00zaNd9IBePDiSw+C7K6VhNQEgLNbTYDwzAbGJ/xWPKnAuiffDWMm1fCNM5hNLVpqIe+Nk
h+aL1Wq1J8nglFuSyLfxxLy5oVdq5Ftl9hOMeXVd0TVdh7qMTlgGH7//Jb56QZZt/p8XBM0Qmu7Y
Kw4SXIuqK7DlZrMnMPfc7FBOp4TuhGN3Ym71gyvsqw/8dH64PcC6pq65rXEF1YaBGCpokKPK6qkl
mUgP6VMeQe9ymRUfvv+OYvky/7XaPh0XXeK7Y1ylGfQBeURdOq6xYFqbWvX4Hisu/tRT0ZaaWq4s
CO6bxob5MoKjwhhFm41HXm17QrwnBIj7EtTz2iQ1G4u589CLwTvgaEFrFC/DkqF6//6P/spb4CwP
8J9fBrNjP3S0yeF7qadKLWzCaXivCQTYomW+kPXfSfLvcq7SvSZ+fqWmgPkSMqyfKptlD/qPx+Z8
OhYQ5Kq61mDv7dSlesK/B8fIA24MaHzVWHSlYOWdN4FxcrMQqL7lgaVdQn+j/JXYlffUyUhsEPrm
+yfyxdnhfDo7CFtWnI7cUj28jsyaywE9yMCL0jx3OR6fqbVCBvrFxfcf98XJ7iz//J/nr4Leyiq3
NvYVauODl1K8dSnKWdeW51IXP7x/X32pT/s/8p9i6IsqPeB7wBBcSX9r9mAainB6kVTOtCbtdzse
3r7/UvKL1+/vvfSfb5UTZlS0FcL02bQffIM74ZjlO8dB3GLDigjMEDR5ecrs/tgsJhVij5dtgUqv
B3I/FvQDi754juvmLqsKQgIm9M/F7Bj7ZTjBsFkyqR2qTbGMKJaLJ604xuuurpC+ObXctNWgDsD6
CFeW+NeU194jDEiZ06DDbcyneS7uLFLaVmUiEGsydkRt3fz5/ut/ddz+9bb88/XDXI9TPnFvlIKI
JBpk561hnokxtGk+xozqW5AVtvG7qYbbJBI/dHPkcqz915v0aZfVuHFVbErsWH29Tbr0HDEn3TbD
dXbKHlF+miYJCWF9K7Mw2KNWgMGuPaQA0fhYQ+XAIQowWHYe8pzBJXHIx8hWY0xtU3wuRuYy9pEv
zQTLzZN1wvRRSWj9qLaKETOxm4ybaorSXWFXr3k9Mvejl3I1euKPx1Djhyryq+3i086+oAUMTlX0
bhXaozSa1E7P7UUSDvHZ//jzfdrIJ0n+R4iJ7WDATN8ljA+BHW/nwbhlgPMApPkKntf13Gf3cRaZ
P3yvr3Zi+9NOXBX4Hqo6IGUoMv5w77ydI/thNNAXl2URr8sRDqlpWydUFueDy4XfG4sSo2Eofzgz
v9gk7E8bcdT4Yzdxczy08xLqNBjFDnH0Uzya/Y4tatvximxdBDX/485vf9pqjZEKKVM4Kgldx0uB
ccOWGEIS82zMxvSCznS4AcoVMDE2wi3UuHIzmvGl7pzsrEacTKoOwYmucKcfNuOvnsCnzTiSQOxt
Zfv7UcxXEcReuwqQ9RjOYajtj79wZzn78eGHdbYUwf/xvtqfduVB1IFNklh6QD4PY9Kpq3uLvspB
W/EFWqYPpITEESuDyWdnBkf+ffNc0sff1E4HZgxKymqqDLH//s/56st/KtXneSqzYDRiuPstA4LR
IdU4FP07wNtd6yjcY7R2LmfEkavvP/ALbom0P5XnbRuO6FSUOlSJ+TA6MYhAfyrXTmNfVKETbysR
eOzu4g2Bo7E2XHSeACwiNOQw5eg1KVM+fP+niC92FfvT1kn8Tp1moYdpjsZ+RfzVykXuty7m4n4m
BQlpEWWaqxrSwcdxvspcMhfA/Jm7zMaepIqtQb/54EpNTmYgE6JFCm/XEokG6Mg31oPdA4GDjITV
oIkObMSPft/7Z1HW/1DICeeLDtHCI/u3kqhG0Ycjsv8DtJ5sO7g8pVb2ckvEG5xOpX8VgZwYV9rT
bja8X9Am1W2Q46noRX4OmnrCUZxCYa6a57ErTjlmFYEPj7NZjQzUYoujlNHq3LgAFsyeiYSJnAXb
EePBvMJIHls4WKzRO5Jk/iFs/nkdD+WWdLYLuFzHQvdEDOOnAutdVs8grZ8ZoKDiGav32Oc2Fdc1
OkF5LQmdoFyfPkajkxCg5+vEhBhVNj09z6bPzyY8xyszTG/xrvDV/AYkRYp2cRi6LdIGNBguQScB
ZlHbEdnBcZsrO22YtDEVLqPePYkiVTuq3pHsvn5aQwktuQbGF207B5QZXv+QBqm98yr/ln7vvA4V
oTa6PUH/RHEX0BBbJcAum6i+skTGfdpXuwLuP0Kee9QKXDbC5jRpH0Wkoa+EqMUWuOQSR6+vPIEA
KfEw5/sDnHSxGJIGr742a3ckGJMhqKMSUiIDnopjoG6r6IdXxay2Vj58VGNw12S+8whW65dXxmeF
6YdE35J3YcMC3yDd/IWOdN74JYKJ0kdEU9Ig2yYqRFClm6e20NNu0Py48WS3HJ3Ex2fcXlEU0NR3
mpGZO9ZXGno3VTM9m2N9Z6TOhzQkpogB/WFXQNkga6YEwY/RgJTye5EVGD8ccpstfHJ5ioyttcTb
3PuXRIOkUF0bOIoDMTQ92N4ojlqIBlg1SobZq9kqGP5G1evUocuenO4SMC6tYaN66no5EUNv7auY
hdCGCAisBgUqmrtpBSL4TIjJQqCT4gnsb7xkutIKEKpgHrDoj8q577ahMO6sJWwpK3uIzikSRWdZ
1WbrX7URpFgPIuRFO+TnjixgSICwaQMv3zGNfnXn6tVZnmqPoozfwLlxfDD2qPlfezIbNh0h3Uwh
xQPvWQHNun8O+gGpFrjR1M5+eX6A8Ki27m2HsZ2fyNuWUKBzJ5wLdvUaeUu/jL9qfpk4cXr42MkD
SQukFw2EBCjuY+mUD5uUUfU6d9GKximZeo42sB2Y+W2iy1vAvyGz52APhoIJia8g88X65Mad2OnK
O0M5P+ybVudrUo4IsaTwJg6MMAUTRhpiBp+3DvEu6FO9pqr2t33o4ZImwWpjLS/wuMgWDBMpplGR
seZawzlY3TOMXHg+XfuDlKtnH9fR2YTKcR32iGxGp/Ov0OXcfb8zf1VL25+KsVpmqkdvw33M5OI5
CBOyLYas1CjP+gr4dzE5d600SY0s3KNhocz5/oOXIuQ/Due/V5t/avjKTccmB5h7ULzpHFTpWjG7
WGdWdWZS3VNHp/7u+4/64rYkPxVeIrD1LCqJah8fnpdF7w4qmR5/Lntqw8uR9hcwJy5V7v9w3H1x
1P/lK/zz3dy4hgHUJ+nB1DhTpfpALwoRFjnE2i10dBxp1O18mu0/1bZfPcxPhZVGdRxaPlnjTW19
xCXJUp1EgiiyEmSHBfVojJF+JTHLvtInbHrkTDovid9dkTmQHBjsZXsn7ZJz0qHGdY755Psnv3z+
f/3Inyqwdh6Lwo8BaUWTaZxVroswscSrzDbV62L+4et/9e0/VVYaPahHaEt6UCOg+pnZlG5QMNHO
uQgd+IaJGH99/32s5bD/ry/0qaSaEFnQQ4U4Nwu/B3dQ7eDCIeDz5241Z3WKQwKF4Dx4D6Zrvo1h
3WHvQmnz/cd/tZA/VVGqqguE+YKFLAZs1gE9Vfw0Cw4YwK1yzU3vZ8T7IWwvPUq77z/0q4uT/FT4
kAJYOIPwQYbOrnkpZoCSObpIBGoN0D2VVztcFdVRog+dEuNJhpW3q1uGIqMV3n//N3xVP8pPuxQy
K8m1ZLESDe6vYcRqhHu8w1XSM5sOXMp4p3mXsWxvx1JchAIw5qQJ+GzDGlNkkj1OgtSDqPINxNoY
SZHkE2Qw9NFKBkilvan6qEhmrh2EpIaJeHDsxD2d9R922S9+OPHp7ulH0DcnF3QBuqlrNRDP4rj3
CN+yR2HbDwyKsGJp8+OHh7Usxv9YpOLTfmfh9lEcdNGhUDSw8WwxZ+pC9zi2FlSlZUjiFj154Bmz
6MRy95Cq+5UXuWoTaxzZnH2Vq65s3Y4rywjfnEi+tLMPhnYZgFf5i1djNsDBfajlT2PQv3fS//qb
l3f7ny1zItagyIh7P3Rt0OzRa/yCeqv5a+W72zvnuFjOqCwhb3cw0VGUA4D1/bWHOjJNnNfUpWef
tIQNDKo+klIFnURl7T4XyXts4ziO1D0244GZrvskc3T7FLuIeFlRVIji3s+D31kTqX1mjBPR7d1N
Pgdi08fBkw7AqkuXif+YHDvwbdtx8HHpL59oFEXELYls3myIx3OMb/3vPsvsvWW51q+ppFqjifLD
O/DFofJ3dvnPExoVtFM7pccPPwdfy1JkxTVpPOnQX2ABWRts4NvcdX648Hyl8fn7Kv7zeS3BhTZ9
w/RQ0Da58e2Wm2qOd8KO0jNsjQ+xa0J9keONYwBkSgvD3tRmjQzWpOmYj+Mh0NXvPo/vpYH/5ful
/VW1Ij5t9S55NRZBxckhJN1cdeg10j66TybxWs5zvCIt8tXDyud1qBJJqkp/+NwvThjxadtXScdF
hoTAQ0wsM++AOa/HAi7/kpnOgjTvnFH/NMb98juK//sqkBlXE48S5YfSxPfuymoXltVRJSlZzWqW
972FZjfjvSC4cdUU5v5/fLaf9nkuzRV501O4txaxq5jDfTUkr94sHwjhcjdBS/IeNtYTRpFLbWQ/
dAOZ+H3RHPgrD/pnpeWAIyAkxMmhxkOKTifMNt5kWauYpb2VifhdpPimfIuoUbmonYKxuy7m7gFt
5bQy4jE8K6VJmF2oHiwp4RvM5G2pLJk2RULiAuk/0dZj2awsE8GZHjxnIxA2MwhQoDXc5T+dLJoj
feusS1c3Oy6ApDD4JH+Mg3p2w/p9wGGbMT71SOfV7ZkVRSDcMi4OBKuR8wWqJDDaccOlnshxFWMh
X8Z9qpHEgQFnPnVp8oJhGgFBFW61sEzieGRI+mL0PGeLrZVTdYcORm+VzgjW1iESSK6OPvatFcHb
760YEKSb9KpAMU7k95BaKb1zNx+nhauyREMuWGifC7/0SObtFKS9nK0fnwoN/nG2rrSezyORnoCV
4Z6b8JmkfeXvAqs6QVkjP8pwuk2F4Tpv5SvBk+8N4p+NCtKRWVF/sgdLngqizlaDA8DSSOvHUsl8
g9vhCmfkQNFFClRJlPE6LbyP3tbvvW+Ma+3FNsCh7jYqE+swVUhKmIDDCyqgshQLvs+J4y0jqr1v
G+1at+QlVF1brSqahKruMXvb+Qwu0LpPi+pBx/g5aYhz7luzeR3Iblr1NT6bOZvemw78jwoofTE7
h5vMGu+sRDP/EEgwBsLTn1QAVlOH7TpTxUuMwXnfqO7Oc+tHaRsgO7LCXBuj2KcyePIjhjlDnR4j
urKrqJtIcscVsZ6F/cq5Ca+F7I2jdBwUfGwQMAVmXFkGqL8oy9ZauBneX7Ijc1QKuP8Rwg9Jfh1W
9VMCoZJ6BvNNmBBL0DZ/jEFeoRJVGzLf38IZoAzqxQtEI5SvjnfnOOaJUEwux7WHf4N+NaSgP3FD
KKoZDKTRFOrNsM0r+KOo1k0ipXVevgHrOdOpsn9bnVCsS4o2V5XZUcTutEI18Ej9hKSm7MTGldG0
xb38lhskzLdWVmPZwq+Jqf0BvO5lGLcXgFmGnY4G+NW2W6/knP2OELXhknjuy4gbrizSbeMRh9UH
XY/FMKv3aSGjjY1hhOjz4LLKqVQlk9idNbXvPbkVZoMIser7p3zCdVcY83DsLJxRmLHCbTcD0EhT
AuA7btJZGXwM7hQgYjMFQjLS1CwFPiWGDG758iVs0T7rdjqXLUnP/dCSFt0hnKzNLL4oGpxvXX9p
JDRGEhPrhxwIQpoVMllUqURMGuV5bdOArX1vHXZo2WabeLfMBmHFephS96GzB1yDC+HZMMnWo3tB
DM20cTrgHi5EUhEFAmAOHAIiZ0CU29adPVfDpUqw93Fw7eaGy4HdezyMYbq3wk6d68GvTq2om/U8
lIcsbT0KDRiIXU/XIiVwp4zo01QcqYGvtrB1aROVQb3DSGGtjdh/B8fs3jM9rVFLQIqzZxvzE0C3
YnHk2DJ7JxCrwn8YHnU3WNsRp9Nq6Ipsk4xpdsxMaBE5dEestjZGgvB+7IhNHy2xshLiQbxRP+J3
D/mfAiK0O3itptNeRIlhn3UQZe46t6Co4ge1oe9clgNBao0O4I1LE5NS/gAgGA8NoWgbpYOTN5M9
RZVOdsBwwoUCEi1qXUIykSf1unvAI/EqxKLGRvK6xj5F2FmQ8gm2LhkSIVWNS/x3lonY1pULeph2
BdGe1KWdfAdNfOdHdGTiHIdDOOXpVqsWzzUtx/1s2dc4P8huyINfvVMTxIidH9+NB3ZQ9jtXTudR
xODTyXHpdKgfN35vIl9hNLDuBUBIzybK0xFFs41i/ZZkxr4EebYKZfDSKbvA+IKvgD8Ie6Y2LcYJ
0kTnUZP7Y464ZEuruwhy+yT7fif7Nt1btn7qTJOTyo+I8NT3uZngjE08AEae8cS4+MNqYzpIwPLV
lF+yOzJTtf/IAapzPKfXJQlIO0q0k1LskkNKhENraYxFJgE3VeO8ToD5QPxDfXfQnNlw+jba9v9k
qYWqlqVYG2WxzawawQZPSHrVoSUPZgUbA4dRRi8Wk/yfROYRKXqSvpDw70WT3OtcT0B2McMP7Zvo
RYD10yBIorKzdRgZBbwoGnJw8uxNlOCCoqbO1zL130Y/oPsWQ+tASTxtmb9gFy56zhgcMUpM/npK
62JN+nF4NfRYlhDTYfAxADLOf6U7mvjyxMbCNyG4W5EKdK0lvIbKdOsD8fPXxmKDBv36aETy3UzD
31k2nozJq7ZEam98nmhi8EShn3B/wKm8Bm7zRqOG8Z/TXNA0KFiGyNe7CcasGMcPFcKZiW0UG72u
Xrjz/30vMiLgO5BiVX8xpX2wTRN6+r4RH4MpfJmjGrWsh/aangfucNF66wTbGu5b9UyaZnmeTN6T
JWz6BA1p4FNfvhtElAK4REsrAuqGOSw/mqjnybWaJwSGwe9buSrF6DCvyYM1wzn/aqjdc82p6DQD
rBXW9mqshMlCC54sD3gCPeI/I73DpNG/dB4QfZZGj/0UNjsnsC5kGDyVLQ6evCWSM6CzSSWFa7F7
BgasYZbY/n2OYGVLlFDFrtYlO6OIERgVF3nX0pzHT7sx3f6B4eIxqvHR2ctPHaQoRzJ7pRSG6XbK
BRGdFEGLN/SQsTntRwni02MjO8cu+zHV/VntjXvRFTkqgu6MfA2Oj9JADIL9hpcsw+YCz8Ocmodm
Jkp4GEHMG7Allj81bpbkCov3GOT9bVI5V1Vn/mHDv9Au3C0iiGnFEq5FSCyw/qaTV0EH2UMLbKtO
eJ6VcUSfFeBIEmPMl3T5+5yjynXyh66PbkM3vu1TDEcB7/be0eZvFyMqTxjkKsXyOVMaDi8zd7ZB
2R+NdtgWkf8iW+ualbKdAIuykdTZrsj1W5DLP0AwOIY7kke1ODOq4CVhy9pojSRn4J/mdXqpWstZ
U8UkS9r273hIRtrO1qG3wx5nFybnFtwDYEV1NaPnWRetf0rHbA+uVBwxI7BpinogsLjndppbF1jl
rwuN32h2eesKm0LE7ZTYyMZqTlGC1knCTNgYLeCFPsMR+PdNVhPUmTGsrL1saDT9ZTAnfBklh2ZH
+CbvGAMcOH99dLSxx28YruSb2C3cA6QXGBTuglmqAf/AbDM3iIfklSiz+qLoOxg6ARgtLNm/oqx4
M9LZ2lQl89m44dQ2CSllaXli8a4QDhZiPfOLUK/JVtxPMxJl5aHK9ySjewF01zMyjO6mg9417x8T
hrl0++S+Wix7qV9sIGq0JOqN6uR4WXECDgcxsg4ugH5As/XqQ5BbzS2XuubUd4O+99VEp7YsxLTN
HdJwTCGH865BxjgqZwlE6Yt9UzPkSJCYXgd4qe5w3o8MyYIPHSYLLyI52W4b73AhrxuFAcX3teKW
4dGdy8xhjUaNNbA86sD29GocaxNzsbaOU004rx5JuB1GcoAYnAynLiaJL3Yd7JVawRILYySFs/6j
qWQ8ie7W8gvC5Qr8GmXvvLX0AHbkx4OfFhB3SrNdaB5GsJ6V9xSZ/rnIeIJRTGMM/wn6Ztorm8Fk
TJVMxb1VmeFFn0ItEiB/XJjYyg/DrVuG6Y4ChWmt6qINFLLuaCbVDVMiwHBN+Ctzxuja5j68ws8D
XgJ6Ctmm0l57Inwg2AxOUDPfkeqHpds7RBg0gP3mDy0GgtU8ltbeIxK0WHncsDfo8OiOg74IHEae
/ULcJs6U8HJEzH5kXehsehRxS2NI4WlR5vArVm64xtJ1m2t+7hGoXGD59+B/8jubPLk1P8EF9k5m
OlbnH0chUTTALgCkWNYXQ4g4qgQYQlyCn+5YaVidGzlfp8JC35kJf2d4dXprd8Pr0NsTYlSqzphj
6KLOe+Y3bnKHSsRkx2rZF0KGcTnLb7TdYFO14ndjtd5uhFkBGX/8wGwHyMFQT8PoTwsPX28hPtzh
3Hx2ZqBoU+Y/zVgc9v3IqsY9qkjJmzGOGcZDUo2X1ew1O2qf92JmsBaHwb0QNq181+Uf69zb4c4f
d7LhHZtV/cA0rH1MSXCmkqwSRokxPYqGhZr7nsE9o4AtkgwVOuH6o0m4+9UpVfasoZgXPCwKqIoz
32qRR9a4LaqwA6LiDHcZz4vTPbjlcjrtC42cAP7+W+eG4cbrSIiy/Yry0mq7rWwFqly6wsfY6K6N
MX+al7tlpn8HrGLZx4vGJPrlRjX1VFxv3aGh21Y3OFK5bNg3vSWxatZL7aGsB2zE54Ow9NZquAdD
2XjzDa8AG59DMQmWaBnFsdfIkUVr6OjQRNLb8qbzJrhReUpY2V5kqwtrSQtQVvlhalJHdRvxXSGh
gAUcxj2HV3TQPSJlZt4YpuM+8TeCeSpbWz3QN4zPWT9nPcfKtvXbJXIDnVeQWvXGk53Fbr48MDGJ
M2/w2huPLLqNgxKXS6rK9o2R82jEDBWDER4rp6IHwImXGrgvnXJy0QQwOcy5Fj0JrzJ3uDIkcm7L
OSIvuMKjCfxpSskEg4Bk8vBGtUdZBvsyzC6t0THOy1q6l/FI6KvbpNcBQjxq4zbcdUkJZR+T0iM+
/GE3GHWzNefodVTG1UT4+NYEx81VFKN9ZmJn8hfTWOAGj+k0v8XkXispntiPb5BTRsfAD7EucdcU
QbinOOc4NR70FNw7CABBm7wobhUn2PZrpfuDX7VEUVLsNS2B8Ip8kFlBNKiC4QYWn+QDibu1RI5c
fTLLdRnDn5PMYwsQcXZF+nOV5dcOcCPgIouw70BZuZZ1/eTSFF1XLUEfDj9Y5wynfLKyi272TmMa
WGuy3A9VWJxV9R/T8CBnjoF6Z748b5y4RHUxZvM1E4KT33XGISt4nxbKl1mYZ5Mq0XdwPd8DNxoO
c07ZBGSx3KfV+Aup90lScjrLaKfDpYzZT3GxAFBijmZwFhmJ2hlcc5LKzHbpRCsh4/zWwpsxm4JH
0lZYbrq06tYc0o8NGB/+lkRsVWo/idrjP6TOQtww3wwVgg4WzE2uk/DMrzAns9M+2DTDERfq53Bx
KdfSnuB7TOmLSM2LHGrV0ZQYMFVTGtvCS+Od3Tb1qVfuREzXiBisA1TvrsxBjpdxY08nvL7RtVlQ
heJMaW+isA3WIYzK6w7u1CkFg7orpP+c08taL0oYbnNz80BwBs+fpJwR/FJ9LpJlSySm+iBcDF5Z
Rr4tLQrrmMrpyc7q+7G33nK3HfZWDU+ugUQQtmJHwp84zkuSMzey+UmhpyHHMr5pR3Vb+pxjjCem
nRWajwPED1ohLimZOZMbc84vgnLi7ulQdETz/OYaGYcrgSFISoS7rhNAzbxLDJlTUo0LzIa8KTOC
S5HOZzQWqospa5xda87JbiznJFkHCfCMKgIB2MVefGpqjwDiNt3IaLzLh57K2HcpmmUm6w1uf645
gc1K6bykOrmufd2YYjh5nuM/W/bf1IQpdO7TpoSxSHrqyl0Wud2V6Eto/ozBBf6NaY9ndHiKpnnc
1THVVBnM/trFksdrRiLGso9sJFbI3dD2VJQmvI5iIA1zUD1FudPmMPkxUGVoKvDiDmoX9X1wIIvZ
YBxZcWSzAx9otw2U5cQbGzQYIJZAuagJjueVaxClSytCf8R9BatpeIAtVezTFKIxHAImC0A2Mr/S
t0ZCx91E67Dhy+hjQK99wR5Ct/MGklYMWhjK1vdFFHpbr6zjXzJvX1wJdMYQ3K26OWdV81j2FThE
mFj1lWFbJjnYJr9THt9pTpNNNcvfpo9RM7ZpB5d57Z07BBMHFImruexRTebcxpN6GrdeTbrIuKTP
F0a/Y0NyUVIic/ZzMpbdDHgOQKbHbp4PsWXQJXILSG5RuWriYAs/ZFrBkfwIjKqCkMr/ex1bj55L
RdX2/YsvuZoo5fCHle8jNwCoElO3aSOMvNqtIeSCHFT1oMmFXcCPM3C6MF4I112Km1fP/Y4iu7ia
6+F6EtFj5VuElwSq3llU5LzhlaQqTwBp54naD5ZKLoeA074ySJqoQ6qpeKBat1HNdAqDBb7WlF+B
wwrhxCvyERxQipAbewxeQCBNiKE9BHzptMGNdF3Z8mCXLphWX/dbypYMiO+4GaxF/l+APZ1ojm7t
MZEbobtDjIl0Day3XbM6eHU9TcSqJ5bxQ5Rzw8DVCT333RnnezmFfzSnB3kIdD/irLlmQIyeoh5Y
fcxWWeMpGV0uHdxaJPSLAK+trW6mH+QEF17VGyuzSUlwnjWhAPSdZ/asCtX/vcvgA56rBx6zykl7
H4s3uzSiXWfb///fKkNvWMegltYuCDn+w+DKo3uNT5BLDjuWFcSLoDGjxp/ZA+zIcm7sDE/UmAn6
lSlIwHkGl+jWp9bv633SInnxIufe7SFVjEbFPYrg+zi5GYMClk7M4jJQO5UCm1tovjVhfleZ7YdV
c7nMU7simh10wnJV9HNu6TTCFgODqHZ+lnf72odCIiHgQg7Zj+34YpTun24q/HWvcjLUI9raYm4v
y3I8b6zU2GDH5ROZbq6q1vmgZwCnpGegH5P+pdzihpX1FrruXue9uy6X6EDyi9E5kUvZevFNz+h9
Q5MPWqVnXzrJFG/GsXk1XLoWcqJnM5T+c5YPJLC3+jkulh4nS2lKxMH2vbdOJR9eKKbNTLLXhtuY
y1izOEV++ytUsKNYhcVWkTHzkARMlItMXYP55JwIgx0NGBYMHuAt41I4rL56YVFke8OL+6sh1Sco
WTnUEvuaS/YiQ5seeRUORYa/ABI0wJ1KE6VePTQaV3ASTPZ6Lrp60zbNZRwNpEGWFJ2pq/ZjaeR7
s/WynTFG3dapnGM1i9dpNF8mkI6Y3av2POYCNuY2yJ0h/D20XCed1Gd4NPhLkT2vsXq+WLahkcEp
9HDxVRwS/KOle+X39J39ONnPDpEUrf5Qs/sojfYikCFauJnMayIfaN3UDGZkpccTUWb3qbZeQ9sO
yIOAir+uXfss1P6Zr1n1oYMt0srm/rxEBreae3Yjk2nRrhKwE6zBNi4CFOHw/AHXOKp8BM3EXa+M
6NYWsjufTXkd6Wi6DHhEUMfnlQXOOHd5c/qMf1Gamd5GXRdv0o7jqeAAPyJdr3fTsjGbM3762Jvt
7dBXb0RkFRuOsYTbVhgf42X9mwDWcu4AqwHGUxc418SPX1AYvLXCvReVdxI8HLrWdgTcMwiRNA4L
ZKZ8r7si4G1kJy1p+NBG4ZZT06rhRjZSWnRPBujj9cRLX/j+a6XoUmGTeVFTn7x7dQJZs+Z0I2nq
xRXLY83QNZqeNbKgErkC3fcIXWjaOjZDu3kQN82APSqd4n7vKVzuIAHsS2tCAxktqlE/7rjrRe+t
MzRnKlkQU83IKC8mmSuSTA7IO90CHfrVjAG9EWCzTFN95yqsGKZY7tI9y+sPN6/sjdHp+BI+x2vi
8A6wMdO05DQ/8e2aVdBw6CIhJXlaOvNudhbbdkYxWQbFvSsQQYL9X6IuuVD4ZnXOtTHbxtIVDMoo
3qdq8jdMY06RFID1x4Zqo5w4DqLkopCQaDKvurGG5KxOeJlT1XE3MN1oP1furR0Er1Ef1ZeNzpmT
luW+ahnODXlwrUvRbTsocRxJLk9ID+5MB0PgoUQ+uLLj8JVTG78yMo4Zkqjpj8+e0T9Tp4F9lbeB
gGvsUWweKxUkBLK3EXMGCsfe9HAFkEnMT66Tu7gui+M8yAiCay7OdRhke9rKyXURNPJVY94/5hOs
nSFNCWvHgBtm3Xk42Or/MXZey5EjaZZ+lba6Rw+0GJvqiwggNIPBoEzewMgkE1o7AAeefj9wemer
czqr1sqsLAWTIgJwuJ//nO/sB1ywa+kIlksPGkMBmQZ6V+YLZ1DgrAEXZJRrZsyrzHzL1NPAMpyi
/qrEnHB9JB9A9wCJqUBwkoLlh8U5eWoFkL6osJNNl1tIgh0OkKyP9V0EQfsQRta0nyr492yAbhoB
u05ntApoAsHQikyxp2AISR1Ae8gGcQ2SafBrewjxlcDcpOcgZ/yH3zkz2nQTuRFqro2aAle0Pagx
h7hwXKhhBpxLxZzzfWWATJrraYZCWNgriPWsJZJHKaPDcYMKLonzh3fOjK9Vd9JkhwGyO9aZqiwn
VBL+7H9R1Wzr5etXoVSSW32S4aZWHNP3GlBVwuoF8yKOfgnSXq9WGhQjeH75pB+hKhLU0jEtpwpw
o5rTPEyKq1qHBQpPXJ/jlH4jsB+lP7D6BlZoAENe7MT4Ch6iRKg8gaClsIZVAVNbxgJFrF9mmwYH
dvR+kefbSjO7Yxa3V65Pfuqxe8yxCmyWGjKOxfkW4pB5Uilk444Ut6W0XqypuwMausHc42wi85tb
nXLTfUJowiGbYfXuvLBlwDGXO2lU7YWTvrIJ66ygz4I9NyGVu7BVtzZF2JPdZBeBo5llUyt4IJm3
9gDzErrZELD1Ss92YtvnCvw249ragf4BXY9DinLMGGJurJaiFMWEoJqZBGUhXE2bypKsPTQDlM18
limHE9dJUMxC7vo+1VnqaPpdK8z2NlCR4g11g5IdqBoe+yFR7uyxLreG5MyuJRk/pAr9VJeRuSvx
qK96A8ydpw5AOgmi8hCmx81s5LFRGMyEmgZxbgp4XdpNOJQ3Y1Sd2r51AyhTOdOz+qGJ+pevf5kW
HR7hJn007JQdqVbfWYzkw4xMd0uJRICdzfF1mqFfZoVJB5TWkoGrigRJ7UYkeQyR/s98D867ViHw
pHa1TZdvadSlGwCRR/jB8uSXnmP74A3kqgg1HlaeCc5E4apevhx9KipVO/lBz1GUBQT7NcAfzjGK
XJDwN9geCxBj44s7MYACt/1qYcY8tN1CH1m+GCgCoLMhezFYAdM6iYZPttSgH3is7QtD3HTSudfi
gtOP6952ukrl45Tuy7x5d7LioR2s76WKXoooAlEaMBhCVY1EQ6VIkDTa0t4SPwsaAyMH71radM+L
caGkP4bbhbWEBovKVxJqiQu8HeOo74UivtVeR1+nhlyg2wv4bXDFZiymG2OaGfp5WGinyHm3jZSy
Bpcxd87ZZ2ML9hqQXlHlNQQmm4AFQL9UX6kzQYShtV5iD34lusCq8Cpfo+5naIyS26pFt5y119hM
XolSQhKb0nU46u3VqHIyBLPm7KhfuJgCTpdO2iPtwO6Ws/HshSYQ9xgMWcbwD7vlj7DMPieJMG+K
/DvA9pb2zPJgF+MV2Z0Nuq5+466zAA2F1zSxGEQozPt1I9JRnZTCLyOPKyCqmrVZqGvE0yEQg3gc
BgTYdgDlXk9XxYERaujirqy1akfTrLYPtfYOyjRI994l0K/MN8oYMQSI9IexoLhxmAxkVJaaFI0O
PE9dsEbKehWrmG5Mph28cOFRLtvruUrOSteCMVuwuvh4N5MOV4zb4q1uk3jt2Y2xo2ITAhwuC7s1
Plre22CU7ZmJTxTIzJ6QaAF0W9Y+mppsS7jQocNtljT9hOSJ2JtQWzk5RbAkoRq7vPQOMEzFImDp
UQFzN+c9bU5h9oNdPlKUixgSTY+pOVETw6iqXgYfWhMDfbFmGmz0pxk4cuxS9Aool7Ar9nhl1laG
k96hrDkMvdIiGGdszkVDU4VmRe098F1absLiGNptuVf1loOTge1nnOGYIxv2x8nkaJ+UGAjINxEu
LdhdSuemaqvXGJL8Vm2M2U9ngf9n8pqV57ExN2kvMCfEUWHxCaWEx9OUYgLhB58wZ1n16Q7FcY4G
y1jsvgh52BvMzjje1jKgr/cThN6IwE5QRXHt8Ool06M5RrgL8+ybSRUTkxCHUjVLvqvgY1f18ka0
nqn49ghfg6K+NRJ741dOqV3ymmuIVOwNsRmeHI6l+RaHuqwfGTjPL2NWF9vO0h/sxaJVpeEjllxr
xzaZGk1P/xCm82xnDfRuz/IHD/CsYnbsRKi1Wtlp1m1GGRcbZzIv8+JHYE/kkZcos1OfYFNZvh+F
PZa2CFRzhpkqV8lpONltETX7IQMYlVv1tBdziho+S3xNdKqyVWXYbptMz4He4MooIgasDj2mwxTJ
k+fkKAQLl9rIAcGPTAxb0BZ+XnvenjaCGXm+e8Tnk/iGEb0Awl24MfaHYfTuLl40SqqQ9aCgoRGJ
091WtLCs2EPiRIndce2Y2Vsbu+IQqZPJHsMedhga4ZfH8jzFPQCFZl+1rJgexZQrT0sPUgz3cS7v
2MocGXfMJL0wJinjYuLwvNspDXktJ+MpLJHi2yjER9EgYNhJf0BLlogS6g/MVPc5hvg64XCaLfke
yxuOcokdGpl2N/fLBofZ5gArfDUVMTQEtTmHg34yh4htH7pXbxYUmi1Grngc4cowdgDiHjP47E9K
PSSbQcmUlVuJ/Sw4NbRO+F30rh14Bk9uvarApIJo2+CU6Fk9PM6FjCH8qkVHN7X8e22Nr5kLt9Vr
87tw0uL14PBKMcF9TEOyP4NJv4cmPYrXexRoRkIfhUpSJVfImzdm/IzYYFMcU5eblsHjNA7Gtq8x
AoYGJD5TWNuu1c6DjgfGblFRqKY5WC6zX8ydn2hJ6KKl+ZD0zMZE4hpc4uYb0jJ2L9uhq6EUZJbH
6LEou2mzABZXRcONEFu6hTuEVJg5dJ9MzgcfhxcHPNdk7FDFGWXcDP2agnOb3sX9g52r6RbC+BFu
MXEXqz1XpiY2Dk8sS2UUKFVjo/dsTqiSlXt6HjTMTRGmx6R8yLNQ9evEZSvGngK3kBXz0O1bEqXY
HK2iPpRO/8wbx1Jqt1cOVNvUMu7mtnx30iy6dsSuyMHN3iahrgmAF7JpLNzvf+EkXdy4/8bM/cXx
+YOhs4pR6VwO+ruC/ra12cYX16vu+pbkAN4VSr9z7VgMSHQeHh2uNueQjfobCLLFFedeUO7/ytP6
Cyu89rMVHvYPYaoh3ZW1c2uqzlOtaPea1xwgdJ8IwqFJxm7uKzmSjeHuBnfOQa8mO3SL+z9/MX5h
2/5qnf3Da6HHmq2XyLq72q4AHcOjYL9kbUHYQfctGh7v1ceE8/zPv9qvzMNfbu4/fLmpcAo318k8
N7X9WrSJuRFu9ULJRrpKRuN+6gcY49Kp1vREzBscon9hF/8VnUX7KerjOlmTpTgvUB1nxoPN4Jyg
/GQkVjkItwJfZkPqaT1BXb5MTgPXGbcLb8CEmmVfKwjXoSWGIK1Y1mLcfysmD1QSzB1zsZwsg7E0
WrnV+NYOyf7PX6xfpDK+ctN/eK0s5v+NV88RJoC8ugsjx71rlOxpqVUSsykuWuHJMzMDyHjkB/78
a/7KVq/9ZCV3JEla5DOIVYgSDqwBip5fFfjZq0EHadzPHLuycbHvhLWxmVSMlGMFEaLF7s2DaEbs
KQ3rR9Jr97mTFuu/+LZ+kW7+Cv/84bUwQuQZ2xTONsRo0Rfqfe9k13CAw+gM5tYS2g+lUj/LrtvD
APkrO/+v3oCfHOdKXZJ/pR5zm3tDoGI/a9kBrk2doXxi5u+FqgduE952lVXu/vzn/FWQ6Ou++cPP
addDyTI8ZKQTcnvdagOFC5Yc1l3J7syJO3aI9Y7p5rSozrcdJxn8Z+5HMcqPPELZHDwivH1bKej0
+FX6sfzU1OQWUS9Zlxwfye9Sae5VtPZ5Xdlvy7rq/axWXv78+9e+rpN/s7aqP0WJOtLvZJJbZVt0
NfWf3WFUOM9bw5gfTJNeqEYN253CfBGXYjwBGsWAA5t5umQoBG3jXptBPqVh82y6kEy82G3XUnLM
1aN5vEkmzd4zZ6G01JqRiZWk34xMTo+ax5suG+uIv8f2pWNNQRVF18yG4aMjqSKK9lsT5ZUykBgA
azcvAsK5VCax0YQE2ZyE1t6ysa+69KWsLJypmFRaZPWWEUUsBLsjoENU4axdN/6BG4NqJZttrKa9
08zIhE1qj8AvAZCmTu13mkK/Xo1qTws66l9h99uewfjBKWk1BvJWn/qMYzceLAc/wrzXSfBguqQk
SjWPzsgLk3O8SIXOTF3XN7ZG5aiqzyZFFJF3JAam3VoFvMpWqd5zp8MlURYWwFDh3tcICEwfx5H/
5RESvkdmUocsxWllOhPIO5Hl2vajeY/NbdMv0Hd8pc1Kn/G0UlShH7O8eADTyo0eShWGu8KcPAvF
uMpT+0cp8OgMZfpGJdATY79xZ9ItSCFsbO2bsUj3lnAXY2lmBjZ2zftOA2dlKJb5F4GMX6Qx1J8e
mQQUhsEorXSXiWH6APL+qk4x228ztP8CpPOV1vl31/ASs/nDTdhmdpernuAxm+BVAT5bg1hl9y6V
fMb9pBfbgm3sPsU2vCo5JGQRfFT60WpssjjoSpvdD+Lcs6bBWB0E7R55Q8q9MZyWJL4BGMeiibKz
VGaP9fdaScc1YsFfxU1/8URXfwrbkrEwOrNJXXJzarWDZnPOqWu4kAXy9pHHDQHxGVtJP6Z/8VD/
YmP9u9frp2dryQzZ1akC2DlaNm0HPXkY8dquMEQ38IHU+5mnPidX7mdK3fJ7jqJZ4FAHMoTYkxIh
TobupRus0yGD2jnmsBFbIhgS79CP8kGts6MzMEitlfLedIjEa1JMKzvCkonjDO1HT99izV3+3F3p
xC4ww1V3domG9dVRJ5Q3RedyJBeHixJo6MruIipcOiISKR5qpCL3EtXDbcTIgwtZwwhOoQ7Hup4V
pIp2CNs1FStOt3ay9FAnWRMM3O41cs0aJfqqhoDBIuq0eHb+97bsP77L/4w+q8t/v3rdP/6L33+v
6glIZCx++u0/dsE1+K/lX/zPR/zrx/9j+1md34rP7ucP+pd/w2f951f138Tbv/wmKMFeTnf9Zztd
P7s+F1+fn+9v+cj/37/82+fXZ3mY6s/ff/te9awDfLYoqcrf/vlX+4/ff9NUHqL/8cfP/8+/XH6A
33/b9tNb+fa//sHnWyd+/02x7L9bmmuprqfxwNFJVP32N9jwy1/Z2t8NBzeax39Yi2yTL1NWrYh/
/839u6madFOorkN1NlMuAmtd1S9/pf1dcyzV8XCKOKZnOURR/++39i9vzf97q/5W9sWlSkrR/f6b
YTn/uihZtqbpmurohmE6tq266k/5v9YaS6bSeHnVxL52pRFUaaFTfGS+V6OTrunL6XeFsLe4xOh+
DjVjx6HTLzomErBmgsnFPhC1Z7zy5dYtdI78Dp+mz3bUHj671bY3D7Wa/GjaBo9rWqCehN0JYWEf
qTj8PbP4Ps36LeXH6bYgmOdhIgPxjquvAEXciPEQ6fWelRptSarBWM/sKeTg0+7qEWnZthXsydFd
19QdbdI099bUuHgNfcDRdRotNsqdGa1npb+nDuvQlCPYabtDTXHHN91gwJwbAFni/mjo5o1F/mLd
W5Hwo6oQq4LbnjFqVwNSEI+9EFj2yLI57UQHu35GBlRAVzS2foL8D9y6pOx3gg5P7SRhL6wpxnAs
TJfHst0coMJUfo11YFM2h0zkKtYkR6MslGodnSn9pI9iQ9TdV2ZmjlVq0Cgx5j8caylyreWKhlOG
eaSYkk48wiz/1rSKu+4d8TxP84VjCR0LtfFKXP0VDfJCeedtTuXDqjQ4JHHpf6caJqZNtqSaU88w
qmyLccHMqkruG2n1KgUfl6sdXhdhp2u0kweGsd9MO/JTNQ+0ZGDfVjVyN4fFOamXWi0FTFoyQXfZ
sWx/q5NwXKeTVvmUx+3cWLXX0UixXUwkXOuc58qhTLBVJrqV9P7AOwrVG63MK53lcOj5TVg/cqXQ
+aGStHdz71tFtG3dM6pg71qsS3dK/dQFT9foytG0UD8lXSJEqGkb0T4KJsoNwtXKFlSa9+9ZUjl+
Y7JVSErQP4Us4k3jEmlOKKohP5hq6lblHImyKZ600l6MPuKhcFOMUaWFD5Du37jLTwrwUiyMTPl0
rN5OhebvlIzhkzA9DvWD6ri4xcJG+jla4OwW5qrrGLZOVnGa625kZkbDCjdVrm05OeNXAWz3AIij
HR4SBFfeCHiNBdO8LMF/Vms7D6EMOkn6zSpJJcVg8FYtCpKrzLkvISWBCkDKo/GiIagscWigsAMp
F3BVqWzUabqLChMFMS4YmXg5V1j/1mTP9CdTNRLOJIamBhjZh8hz7ziCOlylY7yzpjTxZ8dLNmhr
5E2EXV8UdMOaBkEmaxp5iNS6ZzZN1kPFwc4MeVuCQJOUzmQYNABs6g+0HWGaaakX77gcZZrNPnQj
H3x+shs8dGyr05z1RkydekyijRKlbaAqGVsxG42oohXBr2t2pnKANUO9i7YHOx+YNOx5qVLTWF9r
e8cUa8qLliGdTp48QvFK4f/4Rs5VGsWmsp0KW1l1zBI9d/zALyQw8hHIMazhydWHytfBvvsSCv2q
C8s0QLEUfqgftE0HVv42n/PAGkPL72ayAV7Z3WZG94XPnvyeYrxVUscvFt4nIq6qtYUGtlHFYNEe
UFZ+ZdEKXjlRoBNxwjtR3jNzps/zJh2I1DWana0cGtLoMKFntI/Sba0ShCtAuQOQhNrjsltLcorR
aC5cOYBFVxFaVaBV1Ym3TaOyWE8Orjtj07Xy4yTzK3velDMTbsU8hS+DE5QYXUOJO+tlY13zeQLF
MpsPba1SyeV4e6FXixuLVWnsY8H0Q16j3DuoeKH2qXk2BdP9udTAK9EGuV2aquVMe68YTJp4y6OW
kPERwjkwD4E/7GXHZCAx5rI+eh2mlyQ+ULTgbt1evHthckkK7C8qnZkIkSzoNFkibOr2qVCL5dtd
htcs5EVbf59C3dupWXKJxrbcTSZVnXGL0lEASi+1gTb46LbM8YWFVu76ynLA6rhbBmHuQ272reK+
k+P3k17Rj14q5YZR4cleDI2CF4WhE9EAxz3TkqGUYGMytw2DKrtRx7b1MbETGHHCyC/NXFnRVj34
dlpsh5pSGmIP3VosNcv0mlPSqczNwWmNe3PxFVeDSzVyxZRcwzA4ChmobhRvLCSx+TqnbX9WhIfn
vUeYjxdttSNdK3Hj0FRNqsn16AqUZBpy29hk44hmmJITnawXleUewyIRa43KyqFk4Cid/Ee1mOmK
TL2UQmO2Eg9yV1lLYXjZPMpn086xLqL7ro0xvO0n5UKGKxgi+6A23s3M6439zP6W5u19Bkj9MPcf
2GK9TWQnBIEG69nVvmKT+larzJs+r4I4Ip7sDBsnlcotTsh3OMiln2HxzIu63ukzHjVHS9NFTcIN
XHOssTp13+jTGw9H+I/2xWJ5pldB2RJr+GHq9jm0K3Zj3htHUhLTNX5KjcKTVdXZT0SQfA6JI05c
866L7pWkPUYaAeNGDAfNIHbG2rFXu8eZQTKzC/KO5EBJMoRtShDE3jWFuDqRTJkyjbitZYplGTfZ
Poy7izJVCbbqqF43mrvODKveZJREU9qeWLTGiIaxZLivG1rq7YSrUsERTN/LtEXRpDC36AJbbj2l
aHZVh0LQHgVPWZyRg+sDQe4a4iyh5PtVte0ch4ekTMeAsTox0n6feXPhWzpoFws1H8tcKW/pproy
/6W1kXlgXpOiLYhcQfH1aQ5/1cf2Rev0bZlEDza5GnUQp25QL2EEkgc13wpERw5Yv2EYTpXQeG4S
B5Cpx7DcOtG4cydLSU0s4CL65deiH4LcVu8pPH6QKO/SG7bj0Glkwuu9xyO6N/OTNrUPldUXa7Xq
9mnT32nMROCWXVS920WKMu3xb+3Au5CBr7lyw6rf9xaB4fFgGvWLh6XIqeugzfvTnMejHzKSZqb9
qKfG2fLaR6e1v41J9anYLAVV6L2EQ+vnUq3vo5qeyYL0Dv3h3wFxEAv4bICKMW/rdmkjeG62FC7y
QEm9sKJBsldXRV+YbA+YpjkjDkipUMhXOruwqj6biVjtrBmkXjTiqh0WJM+OARpCANj2g3VFnSC4
29QHiiL4yHA8oLMSxGb71ne4VGV3NOaT4ZS3UAdu3BRtpGI8s6qxXxUwfaV7UHqG9bIAikFXyNic
jFhT/ZhGT3y0nK0HK+g72lPpgVz2iUGNqY8BOUdp17PHldr0VEWlH4nkcOf2Do4crnXU7IBMHeSs
rB3XRhLHW4+ZSqnf9KZ3mzMVF8ohMwQhICf13fBpb8cGsAEDPAJjEDJ9882Yqp+IZY/R2B2bsD9K
e2KBLL9rMjS2KXmrVQJoKYKghjMnr9fs2f1yBm/8KGGuA6jblRFYGgyP4WG0jkPIo07Pur0o2dt4
REVPPZXAIi+GdZ1n35sw/1QTLqCsLOb9NHXX2EjOY/c6aeSN9O67HpMhUNS91sqX3KJLcuHh6QQp
4vBJ1Wik0THy1xVlswlsxC7ESqeXDhseAxOxNzxZmfmQxRH0ynG+GRTn3XVdjOKa5c+FUi61az/M
+K5wCRbGTF+8+cWLbHEFH3KcuZ5ZmwV76nCvxXLDpPBzylg9koeidPsgsqKJewkwiMRcm3dEJYqJ
4G0KhllNKbfEDL/ivGjtsYussfiYPF/wIQHtQGXpw303kORkT71WgO2v5Iz0lhhUnCql+jJgeVix
obwzI/NtucTIfbzjlQ90aRC3KnRe5Cr3o2jq2clNByDBFz0qv1c2nJCo25Q6TTdSxxhbGe4chKFp
W9yuF2XIacXUH7kW85CG+nge30vbalYtPeGKswV8ScRtEGdHMn7nGfTZuv050vedVsrdgD0nSKIl
Pn4tB/WqCvXVVXgsGxXGZZtJAxbJcxZjbybR8aIkmxBdDwoorcLhPB1wxDuW86FNmYk/AbcDI+4b
ByZ/rpeHvJofRVYH8NpwbTcdC6MlnsoJlEOVO+9xqlLiLb2n2eLqJ6a7xkvgk4XiPFITXQtL7NFm
dh8ZxZvRztuCOnmOfclr3YQY7EcgrzpZg7D0Bjq6tWtY9oei7n0rVLamlc6rulC4vPWMqOjLSIUO
Gz82OyWvdCbpqDWjx3QietK6R2UmIOmOxIMEs1PtMtjIWnne+h0l42uVzbBMkleTSyPFQRkwdaPM
gPqccTI4e1hiQ9tTbOG4N7zv2vBm5PONrJiIwrm9wfqvslLoLzUvxSRU+906J82r6xQfaFuksdr0
TFLljEqu7kMVG+4AMbJarHId007JyTlg83WyvelzpH/s1ukvFv2W+6jWroUlPivc61vXiBBoI23r
QbuMXZwdpMtn6WxH0ss+poR9GRW671UeQ0ws28Gs4A2c2DlrXrvujMYO5qjPgryZr04Fx0pAkX9O
u/DOxkYbWMIu90XaGOuGRgbuoPgxa3VKTJELbTAoTJeT5mA1995MbVRJbHYlcDalR8fKpgdhzgfw
vN5GS8t1OxDRALu5FQWbTCWVSNOl9zHGOHM58d0lJh6aUtG9NY5gOBS1nzD03wywdVdtatDaiGdp
EzbtJs6Z91ewbtWxMLdJGpKX5BU/eSAVowHwhBU67Egr4rgc9bdqnkwbwyg3ha5qz/tkrD3KEU12
WTXU3pIMb8zcoqwL3AHUe+MwsW9lGD2BiQDcaeAks6KmxKbiPMcd4AIqbLbzGIrAAbi7rlp2LuoI
B6Rvyp1CbcUhHadzz3bz7Ihq06mqvsOZRUPWeMk7u6KbSYB3N+dvuAy2dTIBaVFc6bMbX2ZVWKQb
LOWRFzMnitPbRpXJC/E2Y9fTLQZHko+sKuc1o2IBeMb4LGlV5jxhuD4GxLecsLkLixEj6HxqJBFZ
+SJSoBEUfxtbo+oPUWf0WyJgS7AcDyrkGc71DOVZWng/RzbvfBdze/h6Ird2D+CwKZ+NujKOY4pj
ppXac0SO0w+HBJRtdM4c0mCRrgPhgf/ASzvax1SqPP3sbNyFLEMtABO/1sr+TauVxbr6roPwOzWR
ueTlebPpQ0AJ6XuHAEKxHjI93WDj7cD3jOeQgclgpPm3duRxP+q0dprppnJxlxqRMgajA2zBqWP7
OIafPH5Y6yonyDyUCr1wtziz5q1pM/1zEu20KDeiZSLSkWVb6W2KnMGSNpezZI7byy2LbLnR9OrW
ZtB+YjTILssiC8D2+kpxV7SaMqrDs0rqgcKT/Wox0EopqO2zVvFxu3a477ofdoZNoXe8Z7uI5ZqW
XuUQUSReJd7WHPEnMSzT146s0TNIkAaGSw4lljWDD/fRaJvihc1j5inQey1D3ekapztdtdMNXsPn
YoivXG/M2Ka7QsmCKeUStsUCGtJqFzN8eaAezdgLp6Vds8LDWy6xTs6S4TlpaZNfIAFbFd+Wmn5y
ItEDPY0h5NNel+jRK+ZVcgTUvuzyqHprUq/a2nbrHVyzZz+cDwjHS+FsyWzAEAySk1rswd3MCPPy
gDMs9l0lkivDTN2ATpmlAq7vTrlCIqm/YOTiDKA+c/NelKoFN1ZTNgo7A3NsMccI4cu/91I/Nrnj
VEb723DkGS/pc0zbej/BooGDAJ25jMT4LMLHPm+WYMVieC6N6TCJOUiIL/P1jfmwlHbaPTPHsBD4
BUv7DQddeGMRm55H67WeVWs/px9W3Zmb3qqTdc3saDLoqEvSlliDrflqPnNa57BQkssGthFRIYsE
Ba0lJUEbZrAU2Hn7FWbRtdKpsO90q9rVWcPhVCnGjZfjKnLYwtBTTqN7cxca4QH1f96IGH9clRuo
RJrO0qpFHcZthmHZPH6OiPlo/HYctFTrtIuBPAVmwQaD/HGFzqjIkacUm0x+ZIOXRB1P+Gry3rnk
CaMHx502nI2Y3XTOR8ozFq5UNW/bgWNc3o1+nbH+haRxD+rc2BgKh00/1tWFy3mo5BQok0XUM86H
XabtVD2fb0vr0Rmq/DzJHipPwbQy/abMabQpsLMHXt/dJmb6zgx1ePTITc/SJjhjKhh4aCPCEdC9
YIFSNjWPtbU9iW99b00P7qTzVgoMP6rD66zjTdjH8J2I4IVio3oNubnReEqbgYzqjKUbK8OB9ti8
Xep252rj4ftZT7bjBJGXvhU8cduBrXxoNHwp1QSjbDQbRejOWiO0vCnk+CNi2XtQg1qWW0ko5oaQ
PFAAS+R7a9b7u2G+t7rIIgojPb6mnrKdac6xq3TnkHcFQ6KmGPAMOZxEdf5aAEc64SV3rmNaA2OO
mJqWSCxXM2VXVC1dlgMbQhwZtfstIdDP1UvGcizYrE3hh6ugaqbPqQHhUBTFTd/q+YtZlRVxXGnu
8w4LMpUOZ5uj5lqpu+Y9K/u9rlXdpQ6Vs8yFczu04T4jj/5gRnI4mbH9BG6yDLJajOuSB/Waw/s3
yQnoxkUUWtfNkcGyejLIBpxKbM/kE2NjOzi47JRo6PdNkhqPX7+FCc6Z28ZQMkI5eGotejWpkvVu
Yqtwn+AJBKAN+k2r62LjKTSSuC7HDKhz8tZjNoVimInXJC93A3PxmDQmYid+uKZQqivJG5JDhVXs
MTgmJ08WV5qokXPnenh2bHXcllVjBVmTfOJdGe9D+qvU4aOACLmGJK5cnD5i/MhuZUW993hrUNHO
/AxJxk80Coy5mE2iHC+Y57K1XqdiwX3z7HSxHaIxmBcrfxkh2NCAOLg7RYWT//Vb8jv+KKY3ZHG5
xPfKCySLEuczWTx1RPNs2UeDHbN7a9UhaR4qnNLLhOfZMVJ1Hw0OL71bPrZxLm4Uek1OTS8fzMGS
15aszMYgeE5ehiOsKp1NzsRiayKY3HaltzfontnLSdsrhd1cOaaaQR/ZxRnh/pk9ox4wOco21jBr
rxNuNpAFT47AkGxgrCDVbMZB3hrqiQfPC8u9uwVT1N4gXrY3WrlQb/jDQG/06FjWSnSsl/8NWPp6
I1EPg6gifiyjP2RUdh1cca2py2487OXNmA4XReslQkmiB5qlkJYb48cQeDYAL1wAbV5Fd/GUhat5
bIvvsj5U7mnuBhQYfhHJEOwPv5D/60/+52MqBhrfNMf9MUafeL6z9yGpE9/M3ewMwCM95YaTB0W2
RLLyooIOvORv27S8GIlk8yZtc980enye4UAE87M6lfJGFvV8S3wAMd5ohre6Gt5B+FtXIL7A2Wwv
qBNdu3NblmetbeI3ajt3cz13P9go7wkU2a9UfXB6LSN5lxjuEq82692Aj9dj4HrS8Q9ubAq+72K1
XS4aVz41OQ6riuBMMGu2u9HqeNpTE4aoq+rJCwFRZOthmI6WiCef5lFn56BcDr0075hSQv6rH0sr
iR/Ntjvpnu6i2OEWZmc4v9E2+5LVTX8fjaI/oIE2AZijGcDDndv1DT3nRr8ZpP4qBuZHRimIhDUr
U3bOt4l4L8tQGG++ftvH6r4KFT8PpTiXlq0/eDGNmLbayBNSj/Fg5vAbak9ecFqrG0220f2oodIl
JaeY3kifc5UH3/+h7jx2JFfSLP1ELJBGGmncutO1iggPlbkhQlJrzafvj9WFRncBM4PZDDC1uCjc
mxnhgqSZnf+c71BWP3JwoXEHlzupe9d+pWo6v849hlM28mTyw3gE7I68a3ZgzhjkhBy+XaZz6URL
bLSds4hkDaJypVSLiXteZY0GP0DX3vWZpnV8Qlu/cyQxCch/cTEhbmjJKWfhIosJ/oJF9Dz1fb6P
qQbyOsPwGZFQBgQpZj0wqtuxhsWbdI5+BvJdlMRseWKII0jJyurqTc/YizAQ+ywq1PtIL/e5H8Ao
kPMac+PBGkqGTQa8sR577cruoULIanJOIbGjKQcaM7cNiLtQXfCr+qtilntDcJDHI8NRWmbQeaix
cyYwEaN0t23VmOvsu2vnFh9/oHZlA/qE8zga5i7qwcUNRQRmFyXAibfkytVFDPmDDwOgQzIyAm6j
1pLRmvYOL7Pj5ka6OGFLT8PFpuEYfqGQ8lAp45oGHazFIkI4xwyJWb54YA+hePLRSxZn1BKwH2Dq
lbnnNhBHoBJvwRwyIuyMeWNFKYEqg8JJV+bylo4xkcje2LcJO5Zaw2KsoaqmFmk1o0rrXY/GpZ+w
KpDHYNkWeBFp3xjv85No1DcSeO8pqtpX7HwfBU0VBILfTMGNwr+AnGcDVRtC5ls6tUxQ2s5ur1OP
mqEmYGk6djFaN9OqGGCV5KSi/8ikvpOQsNeD1twMB6YOhygYQuekyTC2+ExNiLO8N5FB4rqZXo3G
HbY+9ALolURMrG2omk1BweLjEHIyQmFalBJ2RaytzCUi6lLBkLKt4ecY4aXr2OzWTf3LCe3XJUJw
LXOsjVZGHFQCEiSTxYhYbMp4b5RxeV6qigUJAUyFLhzG3OSLe4/T+bjMFyDw8akZgUSVDv8yRPZP
Q5L9GVraSZpJ/TiwlMek9GSUtWun+wxwuW4ngMSoh9VZhzvkHsrg4ARoW4760gY0MoIINwfaak3T
AGNR4nj0Mjyk5iO9J6RIHbfbt1cz4PE+BsW4T7L6jbTyexixVIzB51DQmGPUzJXTKVk7IRKadL+G
mBY7HyqXrHO2WbiZJ7yo23TZsPH/lvk5Z2Fm7QRlZ5xhTMpRBQ6y0X7KrMdCH5JlSqlhiIzIWdm2
6a+Gqfsb+uFlxMk3qeAbrAuKRoSYP3zZOjlvO+XKgX3AvTh3z3yZmxECLFyUcJ3hpyviARayKxFP
J5l43Zjce1Pf6uO8FNsT4rP8pevY/0pAG0kDvkzp0KtAHybRIDo/Rh2nQNNglq11fA1LHV7yBUb1
KxuigYpueWuMmZ5gCnJWXcupSvFsrnn80+FinRvNdbzG5rxiVoO9QzSZ103DWQ/FqyvYhiLUMFYs
iNQAC1xJh1eduuETcASe/txCGPviY2JDAQ0dHdtVaS37H2g3aEzrekw2xOjmVWuP7gYQ0rpOsLVR
55Bi7UfAzEJFnwDQmZjXWvUPWY30NkfshuoyAdzqEpZIBSI1Iome81tswf6iX8LsATxusGe0nA8N
Hq6otddNz93vtzFpLnNYAzC9lVOG3aIlawLFygaMs4+z4YmMTLGikB4YmN3wdGzGH8P27x32vBjq
1kYk5h+T4vk9EkPh9d2zngP2leVn3Pf2lkDBGlfMzXbGil2Gde1VSPkd2xa2lzj4EXUSOXMw4nno
BkCwQ1fcR63YO7H5nRMQtaaFpEaSi4giV69pstdhTWE7qv6K/hrEfLN1paEtAJOV1reqcUa7xiIP
9cahmXFHJyEsj4bA8ARJMWGikKTsRZzy000Z3qjwO0nR4Y35NAC4z/paX7e1/zU1zoOVgy4teQbY
Y7KLrylptlmWNyVGGpV0opSdZ/Rwfq2QL4KJyi6e/w5jcTNcIo6FzdlJqvRvXejNWlvYalYPnAix
UAsycjE53zWE1YFpk3WKohipedLeIuZR5y4YnxU5TTMLd+2w+C47a0ZI1ahUo/ggSKiqFyUzqqHe
1laBZB3k27BsAuLXxl9baCSt8nvOjbflWONu5ynbgKIFQTne/G4IvKKQZ61A6CiqtNngBDx1kLMI
O1YTPSj2ntIOfIN8n3WcoK+BczQTa1+4DAHNqn0NLMb/Ec0XRoqN1zYH1gihB14mw3jTy+ibTGi8
6QjrrepJWwFcy6lRCJUHr4EXK2ICMHiavEg6idczqGeCCWgmpS+Oy5SnN5LeusJkx75tvPvB/G4s
a54vnoSlvYXSeOB7f50RFxF6Uasor2l7wTwuFvhKdDx7uTU/j0EwbrnTzoykHa8XPdcYNW1WAryM
8Za9FjUpO7g8XxEB7/USKlvSimuB9yOIoMwZVqt5RpuMxPSG42gSKEqCv9A+ylWkF4EXNRXT6IGb
NNF6Ty/0TSiYUWLl6wFSOymu/Dphcx/vtWLKtv/8h1MVVzNsP3Hv/zoJbJiWzdJWl09xaWxKXMLM
X3mAjtlNN5j09zE1UFl2KLUx9GQCoIMD6+QbTJCr2UWPHh+spBWbuS75sOhIXsdLA2rV0RsfmfZe
4E9iAnR0dfeTMdIpyrp7V43fRQ3Gw6VeyHNEuOtm+MKmlYab3NpZ47tQN3ow590YkNPSWEaxRsnY
m3BcS7KW+7bxP/QwOhjYFVeZPXwaZEBbA4gE7qJgnVR7agiNdVDA5lusxHpU7SJAk5sssP/MRoeM
qpIXdCvsIj8iDUyu0OLHdYxXBYkEtbAwYRJGr6ax70DjIZRNr04/3qwJBaQzkh8a01lXFD6K2Hc8
1h6um4FZg51Ww9q3zqmv+oMb9CctyPdZlj1MCmABDxo+XG0/IBLE1iJy9aZXKes6VPWe5NhZ5OMd
IwCJTQM2WDbc/Ho8VhrjUZpcvxGjqF8iRrAy6o9Oza9RrBqv1i00wcpcOjNIk41oaSuS1uowWUzm
VcEYn4qctRweG93QD2UWPLq+GNaywNTwLdnrrUon/+R8j9HVQAFLQQcNNUwO3WXGSmVVyNizNuKX
Pslu/swyL4hjrtwW51IPlzJ1cKkbA3KeYtqh8lvVZA8qQygwqxAuTseS0QfJOkSK64PuyW6Z0llq
6A59+9HopL3sIgXunUe7yKxHaKrLnKTo5CYGnuHHNPZR9IP/wbS2ZtF6hpGYq26cHqK+Phb5gu0f
1I9fDq+m7783eNDnmg/eSF9so3kpTMGn5w4mkEYcJbT/5exRLNf+Kmr4MfZkfybUW2U1cNCk4KM1
kxc9Sj977T75mJiSJj/YEzOqllssZkeKbodMEZFJ1lpc+crOf03QOyNL/i6jDxWds/yrcQ+fJ6zW
PcirOa6013lEo9WDlo1ezMy8lP5TZtutJ+Zma2fORoQF9BIDBqqs0yeXoycmK7nqMWHCuSdZl4/P
MkUf18hhXw0HmSPFxrhvR615qA2eyGXeZn/sonooq2j4lbZah42dfQHYgD3ht/rdMiimZB8QnrHN
yZPdl+22gwd+5xgPIroq5KfDpOaff90S1jWuLLrss0XVcE3xEOeztiNWYQOv6vJr1qM1otf2r6Fu
4Y2d+t9pb7tz9RsrDPRBFWavhjKCTUYs+cppUDs0PBEwZyb+w9CRseQQ4vyp5+lSLy84I0IMhaT/
NKFxMCpX4V3lAJLhJ80ny6Q3WITsLIa8V3fV4lRseCh+BTYBmuWvj7n+mJum+y4sVmy2cenDwLe6
Bxe0Gh0nPFhh8CJM21wJBXg/6i5lrX64hcPtkmmfoqijbg272KzbJ6E3j5wI6MXV8wlWMUtDr2G7
WHoZbIazg2XYWz/vPyPAyaWR3hppto9pP9CikXJBs5k+zLDmAmEJHvXg9wYQF8RU+0Ma1EcpNIqX
g/i3RTRj9dCZ2lBJWUmz8dgjT+TJ1o1VKE9OwZKZI5FhHsvRnrHUacYqkTAceyhoo69BoqJJbI7E
N5fu2EXYSfwLQKfGi6FAmuwA4ibcFGS6Pe4OWsqsXWq1iuoz80vCh5h7Ph/o+9au1C6TSD6SoSZf
XqW/ybIYdhmDWACvF6kxJK0odmTH0G+JOT+xvyA1nre/2M6YHYj+Ba+ky+i/v2s1NsY2Zm11ffY6
PU8bwJmYIBSnaaatfhbEDyWH6nh4NAY2OJnZ8PaL6mhPxi02cRwAXJ1xvMNXwQdFCfofxQ3EtcCx
LzTNr75wXhQDnlRBcet0d+NwubcZzgWMY7TLDlSG1F23gVdxdJNw2DQJCj9bgFdbBydlZxIfff+H
jdXbEJvy0gN0IRwqHicAwHh6PAUJatUsO91sTBrPJzdqYzFyAe9YzEB3yJZYLsYY4yh6706lWCMj
vQZOXmvITRFe0SajksjeElmtT1NPk0ybNtfSVicjMKBwB1CqFiWbqRy8jsrkPsmdVTo/hvhJzm5Z
1pvW5sztqPdSjeIWKY5eooIn2EbjJpxNc+NoCtQ3vTTUVrhv+Ti0y6VFohgyv2jl68Tpehc5v3PP
gLJQ7tvIIzurOVrWaX/PCBAcksI/ik4JLyiLEvucOCgTpksynwNAE702nJsODqSh7L2rsXlps/Fx
WXCatO4+M4frwZI5Ftwx3qwTTbMOZWsslItdAMWRirkI61E0tyh4bOZw/W/GmnN0c1iijJuqSY8w
lVMvw8zFpKhaWMHmCsFohSzpoLLz3C2yg8SAbPTGJm9K1gK0Yh4PDmY/or3ezFFpFNFnIQoy6xTc
rpgMPBop23yD7mumo6BV4pJiPeLxU58Scx+zfVroHMWNLfaCelVF767TXRd3DznuB2GTGlcjpy+J
VVRrGKdyQrH8GqtlMt4HpvNrKI7oHmwmSr+64a+iwGXsB/yU8job/QsKJ7bPnOB5q6uzZXU/NlPa
dZUk3wnWzMydAZ1NnN9N8P7rSOKrxoh4U7Z1byY5oMibZ8hFXgsWYyBIYxNaXKdztXOtBwrfnwq5
YswMNpjfmYfDizEnNzLqZysa7/DpzjKnFLHJ2PQ4kCVGnyiu4Vz0AB2D/oO/RmNdRJM+m0WJmdBP
iLzBrw1UI4ETWiuDQgd2/NUpQKQfyog0p0PaE6Vw9N98jsSMmYdkYpMnNmnhPIe6RmGF/+Oq6c4o
FuZ4ClMsjp7DBVdgZ8rG0CFM9ks6r2M4+yaPmKhAQaJK7UwjdYCB038Rhdjj1z3EyVVN/VuExQek
iCX3VFbZcfjCB5GeEAahnY0QzmmT5WfDxaH1lNyLk6654cCVjNABArEDG9qwUdEZr/ZbvUi+6yn+
iw72GuUlR+dinwiBqah+qAcOuEDdPhvFBiWL48fZgZ/Wj5W5suHS4hpe6eZ5GKTzXM9xu5HdpwsP
DUaX7dAvZo/7aGrv9sgzL63BilXjp+Ygs/ZYnGzWVOiPPGJd48u33GJPNgfMOXFvDgefQuDAnnQc
f93MpJ6Y+4fJuHDtzr7w0gaUiQL2uOn4jtZ6Gx6VADEKsP+STDhZM2ucDxZUccVkcofM9jRz/Oh9
1JDCkaYnXZwIA1cOUjlaEDo5Q/0S559THu3BesJwPG7ygdOPTeIAY3W160anfBjgTg7Z+xTTrjMI
7UOgbXP3rzRPTNgrTEt9Fa3zAP8C7dJeq8wk1TnmtzowrFWpB4gYzgWBlvifQJAvAZUzGIjt4LPs
upOV1M8NHovahrzc+jTYtOmvXVK7yaK60qL+jtzKWjuNa5nWR4aZ84XIP5zJUx4zERtbveLq4vGQ
0LG5gqx4nAbjo4R4uKkGa16Hxl+rbZ5z3ldluM/sQRgv2mySMv1csH1mwQXCk5NDW+WCniCnJH8w
xYPuSQ5QUHIGxjCIQAiWbv0djtgRqkrbDCkbklB0+3nie5nS8zyaz1U5flJaBGprziBX+WeJ12Ob
Q7la22QUOiIqWJzwtKTlt2ZBA5gCCjEo0L0uFPFMFjeYGS+UZ/B5+OkuxktO2O23Jly6ShQSbpLw
6M7M4Fb6YPfjfnoNm/o+C7qsld2djbpnr0wipg3iu48XGgKC8+6mwaFpmbQ55fBgSrzKy8f6Ubam
6dluuDScChaI4BoM8rX33ZpCkhwwu28/EoxgU5A3l9q9Z9bg8EYhF+K03AZJxiVFvnldmdIz1Pwd
gIxic4DtPxEfrsaPUXgT+c/B8sj5jSFrzA6CeRLOD2WgFj0ZPHyXL2gn8HL2d+RkL6ngHTQzfVAa
k5CIx3YUUxMyxvMl1GCG9lmDdDSLS2Sy03fYYc2R+VpNunkMq5+p5yw1jPmbm7uMuNuBw1/b38qA
8OU42FebTuFNWXYjtyYHrmFa+nrZjvVJwGfWlByWdWsEKTE1ABwkmQ6eFsJHiMKPdmrKfl2pibUz
NrJNIuRZ7/NbP831qhbJXy/gtnP7+Dt3AH7PEMg2dMVewtHcRn2GqtnHG40Tfm4t0ia/SvpXibBG
Kw4ijNPAT5PERe2Ln7GkzKlbbXBYLiuK7mAfquW9IntXwn32WicRuGDMfN1b2W0oxh9XLw+yTIF0
9feBiasuxQ+iP0NJLLOtucstqW3KtnzB6IKnOr3LJb2swuabvM9WRFTcJPRwuJTZIBfogJQXK5Jd
aBy6R69vs0NV4wxoJcdJPUbPyoFRl0u/UokNorR8GmmMYlgJi+mztB+yWXuM8oRBgpEsV7b03H60
noA7Tf38pK/SvWlW6Jj5dO5UAYLd7x6cXD8HEt4t7ZcHeiXwjjn6JjOm944qIi3FroUd6TpNNQ0e
+JJ7iMllg/3XYbsGkYbHNC0esILaYUvAg3UzEP72P19yl32ENbi+eUZyGzHACqO1uCEh/FtZ89b5
zr7P2WvQGxNGSJShwKAzjE1ASe6nLNEPjZ4y+X5ChG4YCnPvdoF1yYkwrrsueql7rK3Pc6X9tFrD
bexGJ0bh4YaEG/1jZYRDhWLs9ZggONmhvo0dniMjHNoNE5NhSk6DzGmLCcBdlc51sUKnEtWOPRRi
qMa43gfVNtNa5SFswdzS1d7pK99zsROt0dEqFvnwikvBPIQQ3h3d0jBDD6NXGE92F7PHNSS/OY3f
WuhvoNWO6B9/Q91FjcM/T3kXJYtQE72mbGmOH4rHxmAxHUL058TsvxkXT4wiClwz3M+5DN5EU5xV
+UdfJl9K2+imtev78BtTXLZtINSt2pH9Fr6Ea2rSRDUV+2LmlWdJRBil/NO44zkwmvdxhHfTZ+XZ
L+J9pDImNS0X4sILhWEccghTvYdhjgRKjbg6WBw3qTOSVbHxqZb2fQCGgdsxi5Pc+oT28ZPQ2kdj
14HWj10imjs1j9vUVl8sARyklOaAqZAMMqNXTjpLD3l4mRPY73knaW4qP6H57pwapTQ4cJYITpbT
vViRc7FN51XNmDPkdPe5eRGMYK/rt4gglzkHT/RrcVI1RtubqJ3pGpqc6fD2wrFD0Ta0j+VnVC2b
tQogTM9Tmmqri+Ynf6sI76Fmuj+J+zhAb0yQ/U9WDyWjdTmtWTvq3+GHzTfaSdbUKVceq/xoBNfM
qn/jqa7onSl3NBZhTEzrV6GHV535iGMLHciJChG8SgzDAxqJzTgg1/UVnQzPY1cnm8QfmG+nn03K
kTMgG7TKiFRMDELXbT9gQtNhncFP32Ydw3NKw1jsqE1ZRw5HqZ7LUQbfy+3pji3IvGwpIBGUahIp
g9T7CMIKx5Nr95sAa5PW9x/SYbeXT6C0YUyd3EB7GqOww5ZEtj6fghdZsak3FC+mJue/kjIKTgyW
qJJLD5m0mUQ456IiDdVour7u1HiphP4ykZlaWy4vruvHo69li+cyJSxV4x5wj3HKLT3XRPZqZmgR
4xaebdzCg2sf4wA3fZ19iyyEepuLc+ITRLTTkLITK6RZ0L5oPS2TBeD5ZFTSYzz3nZvpE3+M02em
vMpYwkmj9pwVMPjcP07Nc3A3dumX3fi3aMieK7vHQMsOoMJ8SFE5Kr4ZrxmHMgyaMcppGj0SVcHS
E9rZt94nnj0DrQ2z4qCVcvJGZa37AP3ZmMZ6k4YT3ELjr+HzUSrGgp4f4oocZ1ODscMXJ3tBFI+f
ZshOrOI8uktamJym39NJtowKk8iDteKxHwCNUGrclDVrkxazkV8BtORsoRFdCLVyrQ/RF6SuAENn
SJuuX6xFmvlUTMCnn/vgaqvO3TWzvGt9+yNjsHtljSnenDPzGOGAHWbmjybP9LxBrZxUvugZXXIM
bX3fCwc/QA0JK8kuUmq/0TShiZGFMFqmwr6fDidUGbRlPJi+hXrYZkXB9tUuDrpkI+zaQIfmIMVu
wXTUQlaaELeCBLF50NV22ZnalvzyS5PT/DRtJemsbh502KPboJs3aUszSTd1W0pqLOYZOQsMRQZd
Qk2IPzER53cXrWs8MQs6poF6wPZM5Uri1pxp55/CNzaghJ9dTJWnxeNgZBKIejaXh0KfYPp9U6Qs
Ni7zQI95xEa3qMWmbmk9qGfmMjXqWeqVZs2ZGHD8bhrPpq2YyczBbxmyPNCdBQ8Z05SrqLlByv7T
JJexFgUgaQ8W1485G+l+7i6JG4NCdEtPNMwL+H3A6ZzlDDkOuCPdH81htZD5NZgp08K+bK1VxNzN
AENTxtqzaPjcbfjLKqfy5K9hQvIHlPkHfNIWuu2Gz+LcIPyBrIXMFUqw0wliMV6lbTyCfh0KB3i0
eelscRM+/i674GOiQpewn43zsUXWGFV9CmPS/7FTfOcqRmUgzBYP5cuyCEBnJF5RZA+Ryyuk0RED
BqGRDYnResPYAejki9BLGi1zTzNag0kTh2nVhfQ7VMk+cGax8V3/M5wbQPJp/vef0fn/N+yA/4Eb
uNy3z/8/wAUUpI7/NVzg4afu/gdaYPnj/0IL2OofuBuFY9vGP8kCC5DnX2gBZfzDhIImdVc4FDdR
T/pfaAFN/4duCBA1/M8wiC0Y7Bf+iy6gGeofpuU6wpWwCWxI6s7/DV7g37qnbe57y4U5IKSUhiWF
+LeScY5tvtZjYOGAqBuUQy8H3KB800iY76q8emtmVshao8bFqDhYmja8xQQBri41E2eQDtDCwnvW
nfNSkU5vvrSAJExed0+6Zh6duX3onC9RZ5+jHmyToLvnovvtw2gbdfHGL6NdUIj3GY8GLg8S0kZn
g9OQLTB9pkcZNzw5hNe+cqi6duxTK16zKcAb1PmbNtG2hvsuG0JMuctsw/tv3+O/SAz/nbwgFiLL
f7IzFqiEzQPG1E2+CVdKSzcc89+oVblrBKOmoSi6VKYQctlqmXOKZM/zjYOECsjDhaV1Yq9locCu
6tLeFFH7E+TwFWHSTRsXG0NrDJc+geZtDfJspN1XDZHtOFRY/UFdtUKRuykN/xjHsKNFTXgx1/4P
b8RYypP/5xvhOlGSpKrizVj2v33HUrgReMpS3wQ5iqJR2g95CYi7jqZHZjTBuqc9BRBiHBybZx1q
6C5Z9A2dCrb//Sfq4oL7t5eCuGJYtiGksLneEBj47/+NghOZTTGnUdaTAciO2ZOtS0pABnMD2f05
bBtnT3M5oVBaHkHkkLye455xG7Z3rEg4baWasfRrW5oQzTO5PERe3Qw7LwpjTie1++akoA6V8UxW
0nyiKHLoAUn0ldi0FrukkXBbXiNLhNm+qUzLC3O3fmVT11Zufc4n/RbPlQu+CJECTShZu43rWVXZ
HXy+ZZlhSLIimkUlbT1b5viPKBaUIScfAc6b0cxe+1k/cqb13y/4fqIPRxCC96W2MtqgZI85x17O
7guYrvGCvPpVsaRzDm7iA7QzUj9J6lWh3+0V4a5z4HBT1D3Rd5iSFYNYn6uUvaZVHzpViy0UmWSb
KcGqgTu/0zlCuhpb8d5niaVjAyPOPO+wbnNEauOPsbLSSyPvzCaH5xz4v5aesrT7GEsnOtuKU34R
5Na6mv8QCMv3JvvLIKO4sXNxfpXh+F5F3XoX2Eb02FDU0dl4SFSNaYHOXoL2jrvJs7JaawZr2aAn
zxK7BPlH+qvBpBcnLs53V3Cq1u0c5Eb3UWeAbgp9gH5rym+7rZ4Cqgp2eck3MdkZBJI2ZSoDIITU
0ngpoeLCm9SZg1NQirhUb0cnORQWFOwuZec5pezrqkmd1BQc8AsYH1h61dqEFHB2LPJmqqNZCafn
yaxmbOqVP9NrVFHbBgqohaSlx8GznlY9xvCYhBbBPqKDr4wzWyIo+BICafvboG6/tUEjX9TdecAh
Oji2XMcceTmsxmId4gSPg5Kt73LDT0yJ4NWmpXULLaJWoeSB6egV4S6OqA9z0PcH3bqWXTN7rAc7
h2DzTZsbSCj2s8r8a1U1zRvIyydNKeyFBIt3XQEUE2RHubGEcZlMAEzDVzux4OeIjWKqiVoPnBib
3n5qMqyKRZm1W9Ntf8eCRNykfAIf5smnd1CwZ04yumXy0aKC3Pjl7vkbxrzh/uzXob/FAF9HDXKr
4+NdGwfcknQGxQyEizhgoJVDOltumJrg/NYALOrl/s3MsvQh6JgH6wW+y5F5482ehKd1AI2gcVYU
skTvuGsCmHPzDs+G2pizXx7DpU9OAnmJIJGdy8j8UHYwXctv9p0Erjst4dvUvvuFRDa7yaZyrduY
i/fSpfwCgi+jD9IOemPSjJOTzMgb810Z6XMjGW0OglqWqXQ/8cKfxsY8FjRwc10bjJhsnKmxjvwx
d/GzmcfvZtxkWxqUH1FiGedbvCGqTrxUj9SPSwXdXGRod+OcPxApP/U9wU5ZT8/J4pyFGQBArZOP
Qud6mwzAt6C4LMy/N6Nl8j0l2abiCOr0C0/AdX7j4T2ppu6cxemCJ5A83fJuG0xYO6zGeTFHjket
w21Q8VOX2RlyJOhWbNan1pcN1Qua2CL51y8BU2RiMk12yMRzq2eP1mxe9MpnWFAKKmowdcTj9E7c
GGOANXUbzHSewOskklhbhU320TTOJk1cdPW5exOm+kqpn3zpwjw5ton/Vpnq5qTxtqyNDz8Zo7Xp
crD3659USDbbmvzU9UUkxcBCW+kdgK5xVCBO12OaTjujM9cOnQFrtkPlLjSD+THm+uZSzN6h4WZH
k2DJyvWNc1TijRxUWW2xK+oe3pJ92nd7EF2k8vXhzSGCTzRa83ex9d2JQX+1yZQ/5KN6ssOSGXbS
1LtYJxHmT6aDS7WH0mxx/BMBg1GNYEc7kvVXJlO19tQPuXakjUkQDWpPc+wsV/+CTC4L40O52qHW
ArA8frqnRkxs9JJlPW7uWaySdy0uN7l6nLLe/bKcENelNpnrcNYses+bHW2B/oZDvGJz4KmpuAWh
UuuoKjmfuDQFfMlS/1RJQB+G7j6mkb1RmnsNSLDO8hE6yC0Uaumtc+edj5qBEMpbaqa/Rd/6yKLc
CEHH5EhjmCQa6ElwFHaGXTjX3hZHu7Bf6RdJt+WoGdgdaTbC7nI3a07D+kB4RDTjG2SDkerU3N65
Vwp8AobQ2QfVSiUPK+wNXFuQSjooZYVSX004LO8LAJ1oxJ/JSq69yoeTicbzQBOzfkiAB5WAVisc
d5BHBL5SNp/8zIlSu56WJrscboCHkifswPOZZP+TQQX9k7n8o0uvodn6m9D2cy+vi3/9awIf+IAR
dA///IuoOdSDUSK41RY6sKNKepD4s3PeB2fVjK/gJzCQO68tCMWrO7kIkjaIvEQf3tlo1wc6/4Cj
A1nZMLQz97lBqxIXeIXRSRarYFLH2o9GagOQRwh0xmxNHuUQvTg4btdD0wyHanReaQ+8VQE2aLpZ
2l0Zz++jHr34tW9vx9Am+afls9e2b4D/TR4V8Z+qA+xIdH4DNeIv4ZvngkivZy5tBjlmTkgyHqFW
2G9W/SS6Ytq31nfp129YPph6QdEfzeAeN3jna9AvZV4f54FgpIs5l+tNsFImkFpUkZ7wezDVkPkm
VtVDmyfoxrPjEJVq77PZ38KOgVUn458+kq5HfoZJxg/kUx2ED2o8LMlP1lKcIeq3dyg5N/tXrqYY
cgN8T6dyGM7TXbjmGfqrsyXoayLUoC0LvMZxSsyyw6lH5akd8TSrU/MY1H972gM4BzAQ6jFAUf3w
G4wNOkbWfHddtTMa0kLTtLOiuIBRStQWIaB7FIN6TJKg9qZa08+Wpt+gZYODdSNMBnhIVqRQue7S
8pwgPz0BzHkJaoOIed38SiAiW+eT/C92zghDQllo96waDd7XV987LICpZl0YO3/SHUP5+JT+zDbl
t9q4zOX0wKfTtcD2LRPQnzFBfkevybPYOD+ZHmMNvDIQeBpCvKphv/jCU6RikX7jvs2vYijfiFfF
l5E0dToQ88QR8h2jD19NYH14vfgrTpSxNVDVIQh0nCQme9wkmndl6tzsunRpzzDuYWuAgx3ax1aM
7amry3m5QOeNBktFS2J1xCU3ob2s5/KWhRmVG2SNV+R0l6Buw3bA77y4tnEQGBGgr8h1LoM5Nbva
RuWMu22USnL1Fvc5fcOc6RjftIxMVnPgsGGSaJqq0z/CwhwAqoO7wG6H+F4fh1luGnhuT6LVf4hO
bnng4se0y/xKh9OxrhvzomwsZeBu3+ZFakIPvmijtS0t17/TYuCxxdlJK/fx6mJqkwKDWREUFi3p
gb2YOgf6Ov6DqPNYjlzXlugXMYIADchpeSNfUslMGFJLojegJ7/+Luq8iDfpaPXRkakCgY29M1fm
6C6IS0KLWj0mBRaMii7IgdCkAEG3hjdBsGmiGc7abrnNhsk9IlC/4XXOnhBdrjFCZ8gV8hMY5fw+
HTsMlmQg7RqvdPCaBG+LEwPVt5QnohNu6jbM1sYU3cyDEeOUzbHCLGLXIH2aYncfkVhEW1U/kOOE
cxpBzUBZiH3SovubiH/Cx9vSlkR/Ke/eU238hG+pvpN+SNwkAT4VMq8SL+HONIqfSE0tcUtRviG5
lQtO732JuD3zo1+rYgBAMdPWRm/4BLdtJewBE007vJSjpza03gUNq4lhqm8hve2OXlGSWFMEV9oN
zMUVAzwzNc6VYNJd5oYBYSDHXhLQuXV0IfYmNTtlamseNGhR7I965ngArGd7Zx8/6apHxLlHMbbu
XowQ1p1ZyeZRUdij8kalF3c0MxNktGXxASwYtX/pHshQ3lsKE2LUVPuS+MWVqjJSu0clV4UXv1UR
xktwM4epyB6HHsFWzFg0bXlVIzwGAG73FOhc9qwjg0ByFJAAroOCwJEOYNXcpkwArQejaT+ycFuN
Sz6HmnZ2Z7HzES6uIPeXILWszCYria+DeHbDcbJhD8MHrO7NZjy6PZ7JZLR+mt74aJL8LOfsrukJ
4ppyijVZenqbDMFvYD2yKIcV8/vqBJMo2OnRpJ6F3NQ28THha63KOLyOS1uCOua2MZ1PerT3acWB
0oMmyNPyRzSXLHgenZQTVMZb4SXb2XWOps6RwyjxSRAQ5WKMalzMdPeNgXQfA5SRVaHEwMpcSZR5
y9SBFAprrhDUJu2VnnF47/F4FeXRc+QrLaat4yzvmWTHt4msk6FgiiagFiNPgXmwAreFuhPHA8bj
O6Aw74jNcYWw0e+0TnJwkI/R4Fz8xv0smvBeaHWx0vTWldmz4xT3gePfqZyDMNLHLpNPjtF0ayne
szTEJeS7d7WXvk4e8JLRurRO0K06RpCIXCh0kgmxX8jlFI28MopnelrJhvSDPWa0Z0MQdD8JfrvY
xRwhnqHpIN9OAI/Y2XPQhI8SBwkGKwRJMTd9XF5T5t6F8NrGMv4MHH2JDVIlzUbfhxg/V6PbPub8
GhuLqtRaHrA2PbaZPkcAAhsn+ydj2h8N2G3jx0wd8FFIWsYgtpEGonYYCYVHxItYsHrK5wdboA8m
k3pE/mvgez8mKBCIerkx8Q0mruFyL20XDt/I/FMc5n3CfmwlJLW0qvvsbLJZ/GlHijecg5TfwUCD
uRqd7mBWo2JkBS5N3WgNCSMpjNuB+3oYnXKNgrcMU1L6wrjYaoS5DtXZhuQuUA2i/AjcKlxXDYXi
QPB8a7XMjsx4LT1Y1TPYirS8TxilpAOhwVBG1rMGNJAljw6LzvRJyMKB09rkzfmKqtWecSEIOt4Z
tssE9eRaYrD3Fkk/9lQ2QMvlHgPKZQKxGRGDZrU8iJnBQEZXDJbjf3kX3BCix7Avru6Wd5aAAbK7
OneXpZprvbF3wXwMHRScAQkpsWngDcBx9YwHSkucIksWaI6rBpbNtEndEBes0xBHwdWxTsN93Y3/
hlm/kQN0VK3WW6BEjHMTWyMLORa6+BxK0N1DFMTI5Ndy6LEZSP/b6IejMRQQTbt63gxVIRmQTfuI
fiivx2Js9OEKle5bFCFlyJV8aVpNbBUB2b1+7QEmbsJcXSHL/M7J+FrKfg0GCPZib/zzkugxGsVN
l5lfjQqZSYUpU1eXHoEu+30+e6+wAh416aUbU5kf5DB86qrwKX+JJNDusHMKl2xyWLfSYeQ0zuM+
nNI7cgA/ejf7CdpFDmDLF+gzp8AzH1oy+MrZ/oe7Fubp3E5rbC/T1ipcpEHlxdXfA5eLNROmem2V
8WGw3HRnptNtqGcMoMw2Quc9CAQgU2KjC6t40gRiBnAw4rZ8T1qDA9joJrKRslOItgz5SriryYDF
BdMUm+yYTM77pJZMpn4dWDLZoI1FPVcSeshsEUlImB9rfE1g7AHupRC/SiOdsOTQ/4LAMHniF7xF
cUu27CZgmn/RGGVeAnJ2dOQ6l4R19iKaVxet1wZbSrt3EEK82HxvTs3pKQcF+GLaRGaoWjzMEWwO
NJnRCWvle17jeSecM3rhzcMvPTPP/vtQQBjbdI4XH/4+bBTDeLwhx3hUPogwb37RykE332C/iRSy
JmkNn6UVriWyllaSLQjzEoBY7fhP3NhurNLnOSN/7TALlb8LNjoP1uhrUInqnEzotkobmfk4MsNU
iC1J+a5obChymV1fvXRxfK4jSU/Bj98gdzV3yICRd2blewpka68nI9/1g1W8VymakTxyn8ZS7RNR
t+ehmFBqLN+V8HPgqHEJYyw25ldffIVzVbwXDae00VZy7UG33g6ON7x7SXyRrWs+QRUq7myNaM8m
4v4ZjccpyZEJ1D28urh3mMDN1iFnfHUTtXG9Vmi8D+ionshWv6CjpeyY7LcgDk8Md70LpqcQU9R0
GDqOdqce72LDbS664VriDBBzROXQgZFdeCMlZYCrad4UZbrcF/Gn1NzwOgr298FsXvpJ+I9s7hTB
0vuCKYQYb/nUoEkmBNjenS/j+RQZ0Qi0qjhqq2w+kiYV66AyH6Ki2NZzNxGYAaFmUEOCzZwBru/K
q7BmFyuyBK0O1ujdqxbEcG5w01siCLOaa7tWqH2pwx1uveeUXif7KxkthBr0KJAcvYmqf4NmwU8W
o97ZL69djOQlLNWn7UYJNy/57HYZzsbauZ2TmByPERZ/1STYEWdvF5PF7dc0aSJm6OmMHnqyunGb
YeAHxnbxeqSkdap/RUCugK8YmxN5zs+XX6Rnjvui6BmjhL9YCyoYTc3OCVV1Hy8YveLRRuKx7iT1
A+xkBZ+lsG4SSglahD3KH2+y9lOJnnH0IsL/0u6Z7m99O5p9d0EPvaeOLM8ZMbNTMXwZTJu2zRvc
IqbgLQCdwndJr+9ODk6nNAzrJ/T2B8OWzopEhI8e+PRaJX18OwLbah0FkmfKyFjHJda5DZqUyPgJ
O+RTSPHTPKc/siCr7ZhkKNOHT2eYG5OBD/4iZW2nDg1vaPnFQWnvdYx0vLeTZJNmpvkipumIA+3Z
toDa1DOOIkEA5CpXojviScMxJGAkWal6amr3CjT8zrAGvJU8hSjGq/sOMfnS+Az22RR/UAe/J6jp
nvu8v5e5+RHVg3fsYofKuJYhGVJ45qjIgBxGpxZuJG/5JVuqphALgBNi2KNzNOw01spjKcYVNWiA
dpr7VjEySgghjqwkkpVNUlXluVH92k3gpXqZB7pNlW57QrrK86JQbddEsaNElpx8C6aOUpPQrH6d
Zg7Be0aOP1n+KRWrxeKb21xWnDfIv9OmBTSMPyK9tQryjUqWLlrsui1PCNGSHWG8z4b67exzEbv+
4e/blMzpTxn96bArnMNIKY481hDlqXUclClZZ0f7QbT3crB46YP0APamP81VACIFOf06F3FGXyd1
GAAGEGmaacH9MC8CUUZjTB+phDCpO4l1QqRrnYAQ7mKrwwgkGGlZy8/W2Gl5Kpfv+d+HBvODzF24
cpnrHToWhNHqaO8O071q+5t2gNMa1lhJ+6gg6xOwdXgATH4ep2hXmyWZniTlMCJ6zIvkOx8+c9bA
YdAy3XZ1c4cicd+YcXswTTNaJd8pUntg1QWBXgHq1hx+LDV099VnM6FrrXMN8uEC7xNbhcBAHIOU
XJkOfQQfAO5+6pr34oI4vt4pZr3raRg2UsElzRNj79HcPiWo1NbAzskMsHAe8YOtgE+9hglIsDwE
y5yP3X3cfEvhvji0JcOKhg1bm12jX6EOfvHT4if3LArxefpsfavdJkI/dl6M/LDAH+iaXB7gZQAg
cGhkF6rC4alwQEek7AYdQDIXxhCG/eEGU9q5TmBKtNAaAgRuAVYFT4rfXua3Pe1hEg6yH2yJB+1B
OEzDRS5vcC8m/+LgLLEFVa8XknnrY4rxnjP4JCiUvNuUZDQMCvLIZMZaNwS9EaOikISMQuzAPCFW
oeu7HSKMhJyf+yZMnmfTTm5mTKbG5AE+C1uxykGxouIdf1A8ICYTbIFsRxpD/WNF3lk5Jc/SLM72
jALd4fVLAFrcW/Uu9OmAtmawa8bWoGYA1Nk7LvOjsHLWGfLbndX2S/urN1dmb29FZzjE6EBX6CZ8
IXdlPAePI3PGWWDE6dvF1L1Ux3bjUjanBo4JUSu6nfYaRjor3Me5y9Tx6CXeAa83Zopc5DvZThZg
UgwHZsxdHScnNlW5I4nlp+ifYpAJ+7is6x3ydub6eufq+iVid9lhOfeVdZLTLs/t/owcmYCIcD4N
lFiVkennOY4ezQa0AylpJMTS7G6VzZnaAQ2AXEH0dsYmsnh8s2VMLyODge0lNfW7k7hPPn4LHNjZ
o82o3vkgtrmPjHBTl/Q/JnJWyEwtXln7fp6/CcJyNrTr4DiF5XQHydQBoEXCK1sQqqosARvu1MNv
FgLIdvEHhTPRA2FaOSdNWynNEHznvUV8J+nBno9QDLFwfog64yOo2czbgt6QUxUBdDudPdegeRLD
k5f3pKiCjUwXlSkz5yyZd0WBmzwtbuoYBwv712J3FBoLP3YTwkpfAm6+hBQxa8H7Tt8T7y5D2OF3
9iEvxhWbXhrsZUHwDEQZ9rK/f8NCWZ7SZh6hA9xXs/8X/cg/4UViz1v+iJuMztcQPKQerZu/fzcI
bzv9/4ccakxU6cGQV5sXpypXQfrfX/8+UQtD00G3B6RpBXCSv0/6769F1p8JBY/he4DHwdAY5Kdy
EPnp729s1592k9w7ZWjuiaRFx20Uh2n2QHpgUbxtAR2BBGX/odGzQ6/F80jxUOVagPUgQNlHHSts
oOBuMIT7oja+cCtQ89sTQ6E2e+xdmK+m6zx1BnHcVfCQL76yOqQ4oTEJ/KHb665NeZQiEsJbD3hL
YfGjAPEcTDVdvPjBc4S7NayOI8nVOF0pGznGEmgbPCrEf3f3rs7iY6fFW4a44UYG5k9FAYg6C7KO
4YsfGUDwzgH5ceVvjhU1JQvwwRpUczPAR+1sA1yA7sddL/iN0AkDsVQKZJ1JX3rSe6xEL02PQ2Tw
sL7lVOMYUiBlgcHpAuvHLbCBSED4G5lnMFKJFX6RqXk0Av3pK/vAVS/YkDi/yCSHMyf6g+wizbk0
b9RsQiDO6rMfYR/zdXDDLRo9mCbGkGVL78TpiLtCz7mjamOqR+2IwDdAk9+0IOid6Ns3zXpXTTcl
ZRPYgvGf8NRSAhZffsGyRRHzFNdqZL/o7U1dvaapOEGO4qv2ATRbD9sZGptncrIQu8SzRxwSN6l6
9LNDJJbszGhdDlsbMec2GIC+/K3YSo7/t3b5f91jU+zsZfn/t9SXRfz3t7+VPPvhsHNNWhbLkpZN
w/r/W9h/fxgWQd9kmOISdmcfEcTCKfTMg0jMattU2YE+B3GVQM23UkBkjpp4E+d1u2kmnr0p4Jok
jUET5I62upvnmz4r7sw2+ESBapxUx6nUA4lfGbY576oA6Ipi88K0yVNBY+fOS1saWDQotnY0Y4Ix
pm+Egv0tok6GQ73+bfR3Xvjzmtz1FXoJzEYht/rJ3VkWm2pqGdxrYxK8yUq/OjNegbKQ+McL8U83
hbktlP43RijmJCIB5BrBYZhYiwMA3I5B07rOm6e2s0taAB3VWl71O6Mervkf+QYe9moakG2mwqRn
WhGJ2hpY/8CvPhiKWITGhBDexO2T0z90yRfNvmwnjc5mtHWwB2EzyOi7W7vujhmb8SawKmxFHxFp
sShLAZSYXXbT5emwFg3Zn+puUnVEIEI2nkb7oPDCr3iiLoM3GqeAgdiu71C/Ana4KiTVOEJR5tgL
kIkX1oBDbb0YBRrlCmzL1hwQSRJXgEg2xO4JowxsjMgP3J7+BB8Mvuot+sBup6PhBphBcM2Jn95L
twZ06KOSNAYKbOaAMR7X3sRRaNKPNHlFIi7J9AS5ovnFT8bpseKYvrI3e6emZNqrRs5E1JvKHJNd
Qbt3Z+EXAaPZ3zOURehKQjw2ldFYm1H5RZKKYnoToy0miWYKMb+lpceJzXGZR8o9jkdJUn3oYXKy
+wq+g9NDXaIpkfQQUTSxD2WOaZ8xcb+FOcz6tElvslJ5UHFQ4mcobthVv1sgsOc+TN5iwxx3s/vB
vQ9zYgVR2IHHJIMrrQ3CO8DVMeQpgYezEHZWhapzky1NgsFBE5vCOsUrcajsdOEEoI7N32QaPttO
OOyDcrgxuso9+SV2CYSavJnQAXeJyQ5eEqhJJEC0TVvSHITXrad4+gavKn4UqbGdGEACefUxKaLf
mbtBLBK2piC9Vp4qzhN3z0Dodh8HARgO3HFI5yGOwLczVsA13pllZA8F2te88vKTCcdx45BEV7XR
cMzoY+R98ON4OW+leLIr+TxGE9MrOjWtiyx2EDODQd5fz6HvyPP2rBS92IUs1lAd5EH2JD3EQ6jf
cKBOHBANBkuTzdNIma5mcWjt885N6c8LOAQlgN2Ymm1llMEjmWPhynTpeVfzhUORixLK2G2f+Yp5
yv1g4MWkr3IUeUY7ZYqZEfn+1UMRYQ08k7WaH5t6PldlsRkK0G0BGEkswckuVG1KMgherzaTW4Vo
ZkXBlHLRFVsvvyS2yHYk7rFiJhr+GupoL60fCoOzwb1qNejozmCGu4rjGUlBG/lM8m9mDjWpExy4
QUa8iJ++ea4cDs6EYi+UI+acsXQO0GRXo9mOT4iMV30zouKw7dvIVCi7ZpcHspENZGTvtzTfksQI
H6mBtxClAKrYVGakgVKlRomLAhmpdmRQss4xhl6kFF7NI1JrchiUbfVrmfZEYsegYy3XBPDh9NPZ
8WHxe/H47tuZYgkY8L1HwInjEqNTz43LqADzt13V5yRjjIWgFLZ1hRIFaVIr9ZeNbFGbn+BSt1Na
vQBfp/3vBcmmpJMS5bjYABgpUMvTZXLCY1XTnHRit4Yvalq7hAy1bYP2qU1RSoMOLTeQ/hwPS1is
yNueJmw3DJ+9o4+/Ajl8fDaDWRzGJFTryQegZgTM9txqSVZr37whxoRpVgXOmwobdR0fXM/5TsWW
+dmtR25yUoNpzEykop7/05QatbhEmhXUZ6exWKFOjdna0efUodEcIcGbat/f9n1qMp9iRldxGWpH
5GIwKU9zRnMz8oazZjTBm8h93o4BjKcQnCGRTxa4AmdpV8xLktKSPux/hTkXojjDMdgvmF8XCFG0
3CWCuCKOB0SV0V9GFxUU76BmkCLfQoWrVVAnz35Q7RtsRTwn2VrbDlgqU2JcckEiD5wMeoBoGA3u
Z52O8ix5TgxyiWGWrk2Lc52W2k1uZc2x96N9o2dBVwiQtYsHjZ4+6d8YfxaDCCSWeWQf54jHWwTE
jPMyKoGiWnSIoL3RICvUumXe3SDEY+iR9MfWs3/lUo+MDmpyzvle3Hn5QFuHcfLeXj6fdXiaCBpE
84B5YOg/hB0/9NLYKDd+aXnaVl7fNJu0TOyt7aIyA9ghV8CjwzX8xWQNKB9qVWoStGyLSwVuD8SK
Jv6OyPkWdRewabJ+6sLDN58952N/hn6H12ayCcUpzlEd/1oVbjWGvQ3BXxT9UgfEZ0Lz3wzIWBn8
JVsOlGdL+8Y+KomrsbnXMCJiQD1GT1PdwoUNxi3GYjbc0jzEfVzstJcjwnPENZLidax55iMzAXnp
ipt2GuifhflbZ4KgRpB234kw2PGFrHWWBS/1UCBRyTdVPIfE9GBkNIjD2Swiys5lUj0s5ClVcSWk
HQTyFDJcVucHp4tfx6pEOuhBfDLN8zwU+y5OUoj8+D4BMeUbOJgbs6nDZaiI3rmFj8cAfhsNsB/a
Pj+IEG3IbM7Hzv+T/QCvS9UmcThAjGybWPkLYMONEtmXY9MVMnRJXyt87WTHZqA6/D+2zd7kZt8U
M8lTn7YSgNK4kLUCQEiecW1Er9YkOYhtjn10Y02vqTLOddqswQ+9ySp+BjI1rEovJ5sheR46StqC
TeKlJzNt66BYY+14eg/R7zbge7kcoU1hc6zywMFiAr5KqRT59ksOTokCLFhXYb7LOqe9g05IJ0XY
XBzK4mKp9q10n5s++MrTrjvUlrEJNUpSekIt7apThC9S037BJchwZLazK4Dg/mxJ2LNYZ2QAdXvU
04gtEwVRNjOyLVPkuk5zkFY7HIsmRu/mRD6TJbDgJaM5ei7fpt1tskGP9+VAIqqfDx4NyoiOStnC
I2jw93rVGXYbsblue1fNFGSaZvjE5GidaPmQ47LFvY+WCA7sbbr1fFugnkg9riPVXtZOskNkyqPW
e9BJ2AxRemU38Qgjhx2RW7ShLtxgd4wPHiHWh3d6ZBJpMpYy85+gGIMTysHlJEQZAagDTYPhSxrV
IZa2RCugbO2p1gHvHeb5VfHsyjLZKr+K+AOsN21n+uEhpmS7JqF2fgyylqm48dh3CpUjyL4eCoKb
jpvCq/aiJs4li+10TS8YtW2OMhrskRoX9atFXjl0CzAjYpPN0c7zkSeLUm5T9nAYgxieMxIsZqO8
jGP8QtZXTy/gsU+Aonbqyle0NwEuTXukA6PdgmtJCD1rHLm6dsn8XOfGJfaWIcOuDLJiX7ctQ9Cl
GTPQyUb8uG3rRmLqagmUb+v1pLNHY/DWoWG/2Qpud+L/+mH60UYgBVxEFe74ofz03qk4qGgCP7dd
+J2mZIBYiGbMcHjTEYYeokRpgGQ32shvKgsV/8RO6rVMIJHE7Oo0Idw2KXdoHmj4q6Ofjbcy0Ydx
Os8ZrgnT5WZDeXqoemIbEvvXrJc3KXP6gy4yljsall2kK4pFyaoNjoy7KoRPqMpxnGMJ/K39gaNj
0F8iGr9c7e9Tc+pOWMzeR+R5POnAbAz0BjV90pWBpGTLlzu4KnsGUi3uEMedmTH2exGxq8YBA50G
c/OSvwtRjSTZZf+uwZsPF+zx2xmFoh18tiNCSC5qcus20XMfd8bZL8l26X1UaHaX3Bqy+aQRvWbm
9AsLG16fR5/nmanejsP9nxcQzVF3z9zkRk5J7NHWeJLcNndF1H6gdeUXjMkkSao637HnbwMz+mam
RQilbHZmTye0OoRW8NmVmKinPgrXbqM5vjBD7jFJV279yn1fr3JoUKuZMnRtu6ds8tCtayYWyaFW
9cGS/o5vBfzVR/fQB+1JO6JaO25FG04f0opYktYzj0UFNglGy2MVTGibUnlZFooRTw+Rlzlra/HW
Snp4o9ioqX8ZQqK/Cub78xxc3RxVaACfqlN3etAoY9Ps2ayYbUB5g9tTmhn9ETTL9FQbOrBWxD+M
FZYYTy7IeEYc+m86knxEjIDXTQsn1hr2Y0wR1sLIQKwa/AQkGbXje2kyObMqrlqeiSdg5Sr/dlgK
D2pKjuPfXNDQaz3GPij0btC4H0yPq8FsZScEb0ciPSqGYbgw6+pp8tvD1ETH5T/GoBBr4yUeQZ51
QX4xI/VrTcZjqiO9oYmNtc7U8ya1lyFyt7Z1Q0L9yMFoy5JItfzN78uj9pl4Bma6KQxNc6z/Mf0Y
6VKkgaOV3LPthySMvrouU7ztRH0VGaw+eILr1ha3bcF0U2nSs+03J6RlCoI2z4J/he48zM10oAcM
rwXqKH9M32A8UKdH6Z6gjPUkazDyc/8D/vktb0ciOZoQPO9sonSkdRlq5s6Etm49eZ4Ywe5ln394
Y3NSEemhTVAdc1xQCJw0lc6MwqFSV89aKKil+xOPwV0yGV/LljXnOGQzcCEJamkjmi8WhhgNvK9e
uklTZ/wk7YiO2nxsGWlh55bEZbgUD8SztdK7G5Tr0ctOX9yBSLG4/PYa0Ab2QCMpxw09Tv2/qsi2
ONTveeDuZP/ELYA3txY2bXX7X+hVD7XwamjBYMVFvbYFlVdO2iPyBvOftRTCnqRGqdkYp3/JaFtb
7XSX1seREtfRCrYlTWIjWbkV3K7Ipz2RcbUeyleB1/8gO++575zFtMmFdiktjf6hCMa7iIt7EnFp
ZaJAMohha7by5Anw6k4EJAx2D21g39cT8al5NqIVCBHKFcFHJMsP+jjoJatFelENOxLHqbvq7hqA
xTC7nEm0iE7K/gY53a4gtTLs6jP7nvbLRiX1P9+c3tIoZY0ALl3Wib1girjdbAbQA8g8gNREHjJw
Yd0PjBsjGMqrtotJuysomSx4mUCi8i2/eModpTD2ynKZhNvb5QGZ3URDCxOPU4xjc6TtS5Qh6yn4
BvvE3azDJDDw7ZgEr2zSIcb8jrvBTQwW2tIOqT3kx5refCGunfyc2SAmcy1jb9el6U2UTeyZLomi
pD5tUnjwjBE9JGfsyXRoByqw4hAr65J0/hkP9jYxoucCpWEzlkdECXS4+bm9yN9HpnHLSLNYxaJ8
ETl9nFJl+zBENjehFeXZpy+Yl9+RbI8Q9tcVZ3rsqgvc1lt/UvfsKlCympXjjg5Bf+Btjaw9ipiH
rGc67cTzg2VFyGBrrv9wRl4crs9Wnz7ljKTLuTlFDsxKYvGOVlEcRWUTZJmf0R7exZB8MfGXET/a
vPVT6inSyfbL5ilk/vr3ItYm5v2S/Pe5srdJgEt5oOotynangHN6UNu9UN+ler4WynoMkuEyFIiL
oGF4BhS5OBdcQ4EKI435KPzygxf/0EqXgSmkvKB0UAmHwT+ZpYSc1JvZy04uDqmdcsRtyE7n+v64
jxR0JGc9F9MHOvplnvZAaCBRfNF6KBEhlaRpQU1t1D9D3QLtu0PSGaxVXh0AVp2qmU0mBjUEgdmk
YV6dl3dEAhMJ65ZjdRm6xKSaVKjHVn7X7kIiwdxmuPpT8c1jd1Rkx2Hyuvr59JMErFihXaKLnFss
z++QPVhyfXYNkwRltA7uZroK1mi8T661iErMe/Bj98mEsyZNLZLb8qcqG6+Ww1utHfuYKgZycxMY
cC/8h9YrcIwV4mQ7gIc6/9qVv1PC3JTrIH0RzhQuLjwnBNsss3ASP27kcli5RKStadaufFldGAl/
FaDXY8VvMtOUcbS/nTPxgmsv2lDSPjkCFJOLDh85RnqAkaTXg8UmPc/q04IwhKDxQ6SdWCHuelMe
oDzGWh8xUhVfuzdcBV9FId4S/WNj59/6RHkxVoeJVOs7mLgHaw2CoSENTJSpfz+1AcjMGSjjpFJE
FNg27BimBagXOH2xeogF8hCljh4x6+teIkNtX8t5+jFHDekh++YZpdvLY5HaC4s3cB47HDTQ6kMQ
vfLiUtHFw3TGhnbMQnejfeu58MeNKU+OqbFBARUlVyeaq180JC+u3TtraXtkd44jI9zW+Olt41EX
7TfKWhLdDHdjV+WnIxFyTJxoIvqorcDegkZrckL1tEYCddtO1X2Bfeg4mYqlVXm3prsj1aFeNc10
ThyBS6IMNm4AyLaY/Wtd8LJCx8NLHgP/yAgrehtDGAkkhBxT/KW+kA9RG37nKjxOyHB9yw/Q+Sb3
00BfpxxXAwabDfAHrtmuSZ0SfdmJc6xG/IezmaIg84pzN9BzCibwe154Mnz9wYT41GDeT3uTLCoG
kPaUXul2IJwFgQv/Bo8Y8ajNFmSQlP1dkdBYCwYKesnIGY6jqcGUoMY6TOTAKKVfat3Xx56dgynE
sRuKD1sg5h7AkK0cJa/EaYXr3GSC26UkttSd+9IzrCIjmVU6oVYUZndTUyJksE9pBxavLtb2zDQW
wGVyHyvjxfNpP4JcpIv3qxIeZVHgqjed276yH3J3aUaE/FRF5jGoyJ7RJD0UbkQJGKByjXcAit+j
8MbGFXuXzf19wZGbYe2t/PALhudza4nrnOanP85d24m9Wy+8ceRVFKnWXYIny4/luZ08QqhHJmsx
DR6cg+XORbdZavq9mYDuNyqYLzin0vRsarUlsy+KEe0SDQ2thvbvRLsTjmcNYg7gr6zbLTfFp1Dx
+tDT/DBbcC6z071x2zlELmFXccdFBNTdjI4Kkii5kcUR3CfWm4+cSQ7I4fYinHY79el27rkL90pi
DXSvqDOOsq3h+czDRzmV5TklNatq3kLuwxxK27CXT1ZSPCocoUjobEbh04tV5O9daV+szmzXUXyl
HigZGnbXnMWyiqJLlcX3rZudSmD1AWJswAZbEz5fYTdvTp+kjLWYz+rvzJVvSwVTxy2aubFvdoAi
XxcvR7C8xjbKJRSE9rsonCtAto/K8jdpX50rh5i9cMyPXdLeVP3wCk+HN9sj3LSunEPqhJ+ec8tg
iU0Fi48SxVdZxW9eZEw7TScormhTcf/bG7a6p9vHNRyMQzyIS+gRh2Bw/XTq8jyIL9TVuPduc8Sa
eTTdY1xE3Q/XdN+35h5RDA9stPFR+KytKrtY5XAv+gBVCB1O5Qx0RUPg2oM6WuNwJmTlI8+3Lajv
mvmgShi6AtDpQmSr4slJ+2FfQ0QL5uzAEeASrdZ+m+V8dTv3wXPbB4hXH17fPqiSq7ervC0iLQS9
pH4GKb58nzIPGUaoX4osxM4ijFveXuo3MwEaWOk9g2Js07QbMq/g2RV46RHhMILQX/QeT5ZjXmm/
5isPtQseyQ7LB16s9Yc/THpjp9N7qQwQrv8j6by2E1e2KPpFGkOhlF7JYMBgDLZ50Wjb3ZJKOZXC
19+pcx9P6mODVLXDWnMV8hUnKAMeX3wwywCHwT2JMIZ0JjeDKsh8gODdRZXeEuoWmNyoeSBxEVKP
rJqJjD1QkWLKulCzcl0an0GvjyvHtZktzVyzKt/kNuI0TGewWU7WVNztCQGcU8d3raWzqOoRiSqz
zYzHAxjzhghMHzU21qOCUZmnJRfWAr8N4x2UVpgUIv82wPbcIuWjSUm7s34dxrLEc1hjqkXfVyXh
PfaCN6eBmKczmFxoikizHNwHw8eyahFQaVjGqMWgOvgHxU1dJo/Odp8CywrMPDTjpNgd1Qz+IAKJ
SQf/LgM9IrNT6oQY9HA9Ge9DnF9T8oWjGONsWHVQlHMcnkW1wXkBsIUbR4pmFTn5w7Imcyd0ytHY
084Q8cqFePikj++C3nrPkETizK2fFR2sHNtq77dqm/bmh6u3r45ln6FFk/fQ4BiUyiLvN0kDxvrJ
UZgJe/ViBQ1pZ3TtkzRL5JkOL2XUZty/XsHGoR3+eOxYwwRCnGiro2Nk/7h651y3U80a/WSVw4Up
7DlRnEXYDJ/1hH7aarS9PwAdm5ir6c5Iz5atzLhGujt8sjvGNzeNj97YGjqAP6tqkKBX6jJ5E+UB
vSJTAeRaC1JtIf3Zpn4Yy2qXW9oXbzTHMsr4sjaPMaNUmSt/GYzY0Yvh4JB02tT2jZj1O1G6RFBC
Gheeh/6hwdEpJU8lqdCbzPHvKGxOel6/9QniVrGcm2jlaR+qZVFpz/cR8nYmlGayAb7IqllYRH1A
HYubV+pU7q4Pv7PAV2rZPmcExYtAKmTy2kTWg7OdRqxLwCupF7eL940WMa9tjpYWs8hNCGp23Edl
amw5xvE4TOhpeHpJWCWJjV0L+rNqUVr9a0tqUp7H1d6shhW58kg+xUG44cQhg0WvLvvfMVe/ETYZ
m230wmsc7VA4E6t5lM0eyCAIpxguI9kdiBpZF0iW65KRew6AHGz/yDM1ml+8pX/hbBNSItKDC1hx
qRG542f490Or1pj+2Szu8p+64VucsNuWnQYkvGV7qJkWpte+ujtV/4DZBqXfx4UxEEpFVgOfYlDU
d8NHSRYbbFZiAkCRf/1Jq/BiAQkgoF0j1yzrdpkegZDE9Joa2Gr/NE511Lz6FVXXa1L4pPU6KMhC
2OwMItjuMHF8BG754kAqNwdu6IAxQtHHWyIzUeEDijOSuyumUx1TNWSKWCnCanAfYDvklh6ntF3r
KJzYCb0WnF0o1emHZU8gb/dCSPbFRBiM2fe7JS1GK11gran1kcj6yFxtUbnTfWKmR0PHIsdFgudU
HhiryCMXXX0Sf7Kzdfs8lvLXt00Q+AiiSeMJdqrX0l01EQnQXl2v2KEx2OpuichUsHGAEFvkNXYy
bcv+fWFlacFX2n6ks+GxZS+D1oEoP8q9BSCIfeIx9Nei+J+q22cjiDkKcHv5YujhAWnU1haChKCC
/586t84MV40fncKYPkif+k3muufITV6NVG2cAD+wB97JIlIQTiGeGw1DUKOhd8XpMruINWrLeqRB
QdEzs5ZOUw5+Wy+QmfX0vmrmbaKbpgU6Oi1vVqWwd4VqxSNHJCxnGSEns9s53Vsdhu4BYzVGH6Je
L13iE2ZPjJDEpT8ifx/TaVeQRbkk8QVMN5gp0ZA7MjoXPSm+zEmZS/axjGqcotm5xYSTEfMk0wzj
O809bVW485yQdnXj6dGbIDZ3awxFulEMp1McHzvUSZty6g7pLy/aW6bzhNRoZ5dmIO/MX/S9KX89
tE2MPm2+42xM+TXCZQfCax+V4QteDsraJP1EbOIvXK8mr7iXxs7QjY1BltqCRdYcxpSj2Fb/Bh8h
sonSDeXcVxRp7nGOolaD2vWE660wTgtSQj1YinXEPSbtOVfdQKNRucwOCO0rN4E9vGgxT1hs2ei8
1PSSjhCx0j7Ab/GqY5moe9IqzZ47Ny2MeB2g5lgao/kpVO4BO4U9Ys63WxsB1DfA+moW540zY1QP
jSHR9pfFvezzQzgeXCLx1gVunlRvxp3mJHBiJfd26dYBWiqGR5qH4dxBvC7CGGNYzgn2E7WmcUFJ
+I7IK1ols1W3K/hsbHPn9/2p5onJNetLs/SLdFo4QCA94pAdXlr7UAidhp1p+u0IpE1p5borrOI2
xLucM5HG39+iKv5KTew2fUUeD90iDi6mKoFLxpaBQZEO0VQk6PXkqBR9tFJerxY5wkSir/tqMyzh
u+O7MuNfYsi3tJa8JKEzLEvL2xCBxH89IKfXveQ5eMge8CICn82qYwq2MC3r9whRivLf/cxw173I
iciUBKqKeGkgZtftlI3TXFNT5KOtqZ7su46pwUzPs7mX64nlQIW/c6mM4S2wWEBkrfU9hE50GPz3
fKpJ6DYC8AwjYXZx/zKibGNmRsum1+CkJ6qveWatoOYAWIKRaSZ3MjxC+gT+CuM93IZcRpexLi9V
p+s33e87ABm1viy7VD6JU0W6w/r+hMt5XVpW8TrLTBdapmtf7YSpnIje/FS7sffmVdE7RQKnbSai
13pCTyOEWaKYVOY90V8ToouJYcRhESfqmJnFth7JVA947iMZfec9qVOVb7SryXb1Q/+wbb8j/Vcr
90kW1suoY4ZqFdnTyruT64/VO1YP8RL2yFH93kmfGm2pG6IMr/Oh2Y9pX5+jjhsoqwfvi74oXNad
ME+KddwWyQUuJcf+1Mk1e/a+xFFYaPlxcuPqxTGJobe9/D0VqniiJlErrzW0w2ST0xf4+h7K70Z2
ZvFosSdgu+BHHNMIVgOfYoaUyEOi83RdT27ZoWDhnz/JRH8KE9aNAW5lD3d8XMa9d6icMvjKUvNl
aJ3+HbWx9pLpzHjcoS8fIRHF0NCrBZqu6Tw6BF8wl7BWljWcK5/VKvoIxJXaV607ctVWwXUsmfH5
Gf3zOOy98QpPwccNTlQZMjwG9Brrrg5pm2kaV6HDRO9fQTAaCzvpsLV2qEdE/Nk1jtwNU9gzeSEe
AQrtNDinfFZ1w1p9a8ahOjDgY6BYCWbRzVLFrEZqhG5LiF6ffk1H6KOKqOVThYDDGW0/qaX2NZIC
yeshsVdipqXRm6KtiKz76FuKW9a4yiRb2BRVhyCfzozmiaOtGRb4X0B5NhUeUWob9oFiV88Mfj9j
HxDxxC8Gb+KlQU2qR9e04wb0QoOxQl9cfJNYAZziYHuQffrOHyWdG8UZlOr5b+CKTzFV2LPXTO1B
gbn0ceho0FQggsnrtTX8DMS68DGoeFlM02VqKEGBmmNcf8clT3KkmuNPVHXwvOBidIS8St149UTf
bBTS09EgAS1Pq0teITRLNYgGvAOLeUnakiZFKLIMOKsJHLQjJv/gMQ/C16kiWHEyjEwNLHOJc/Ud
J9v41pvEIc876dOqbgeprWONb8Ws0dfZFg9enPyzGQk1yIKWVdX/xvjjCzsGLTqqbBVaDG6d0ibC
gMu9LJM1ZhSHaxhoy2D2DBiIt1s55DbWDSkoE5HnKy/2qxVRLMxLRgoUpliEtI1qgcIbCPnAMqUa
OpJPMQ6StPFXxlSgRi53Zv7t5IM6IM0cFgFzG3aj9DmiPFXacGbvx7bc+ts5ZIhN+cPQ6BrT2Bg3
TmftrLz5DMDi69mgr82S9Dvpkf9RDAK99BXBmFiZnW1uK5pNZJWY45C6pKRPChBqCIKxj7vECJuw
HPqAN8SuNm0Y/zJzjTnrEUzZRb1PJJYPJ0UZOTTywbDkM6jGC14LFt28wW3/btkM60ii0ggXm3QS
hTzxGFAxrsIhXzvGw9WKv9MEARb04obfrQjIG85M+2TWA37T5AWhoWQrV4iF62/0ov2u8RztSsO9
ohO39sYxb4x3lXCoowZ6IL9Lw+oKbh3yhKr2XFjoJZjwV+G/LjB/vJhP0lQNJtt+TpRfh9TRa0gI
NMxQuhIGaSbqoQiaBCOP2Xihh2/8VBWyzsGe3q0WEZjb52RNVcE+a5pd7tM+OjESuybGh0EHWiTY
lbjOd7z9f3MG3RbjWbZB59yv3lN2v+yqymZVWALhvGzfEC/yDZCchjqzuWmNDz8HFQARGlCREiwH
cs4kqaNzEFX2auoI+aRqzBp5T5SHUwdG2h6wtTnYxZnZmpi56xw2V62gggOb/ZVqxo5Q1N9cyJuN
3HsW7TJ0KOU35J2jmnaB9du7OqzkjuCkmY0UhIIgi6rgak+/FBbtJUjUagGKJCphps1KS0eDpmMl
ysUE/69PGce1tb6JOhxaAQpuMVI+EXCOha/2fzrMH+GQGqvYc38t314WTdAudJbXokNpJ68e9wPx
dLMRyCVfcs4GL1ONdZgMt9IMntNdGfafxqqgrA5iEaWoirRyHQ8RqsF8H0GcBe4HQ539rQ9PDdVs
VdlLJDX5MjfLh3DEIyPWs7PCv4y7yFIZbkxSccBNxtFQOHPQGHO0VzCzLYzozDlThumLptZZRv4b
TYBUcYC1hbVWCdGONVn+Sw7twibcq2srolrj3Nh07Q28A3WjxQhFmsOrgzXOtk7oSSXas3lbW3gs
IZCQ2BrSW6REy6T+iklo3HoyeA98/zD0wefoWdfeNN7tqccOMQy8qjyAsvkwahu3r6x+2cnSPjaE
PpfrfiQ4m31EvCNwcaeRxYYk8EcR6hiokXwzQp+JJed4me8qv1riNPuLzI8TQUw3OaLsTUz9xYIY
gx5Iw8QGDqfIMNjV2Wc0hCxZ7OlHKGLfElrr0HH/uM9OcoZ2hX1CZ//jRefMYT/J99MveB6qTxVW
MfllHE56tcvICNoYPmMGNVBKqwJFH4tXd2rOfZ+c8qZds8XCeFShvZs6HLmssBg9B4RGn0AR46j1
YFMNCQYEa1ZPJgDqF3WPdKOe8mejTvj3/2li+Aq1DbCNA//oEPnV1rRrSFo24fOyJ4Y4Rjs9hk/f
oXckY8+r+X/AkAKPkdyEUbo7Y4w+ucNOFDs7KfMeCy4K0pqOx7T+9CFgI13i7vJKlCN+jj5WQtIq
LUSCMkB2ydgZaPNY7+GxHdktHnFwr0F7rPAlgmmPEQlUcfqJGMJY8QO7XJx7D1WVxs+lB9ZbwZhy
iVBpx7D2L8N5z7ZG3rkk3iXWTQPMuLAJSjtNWXsSM209x8XfTAjox8Jf5cVHQs55Rrj6RkTu1WpZ
/MHQYPxQp7uBPd62t9tb/p9RKcGD0NiEDlL7jEnsrtKB5aPt+3doKR9NWdcH/K/cnEjDQ0VzrgRj
IQrEdS+LexINb3LK3tmuLK0+29Jlt6z4P4kiSFatyWXqBTX6cesvRDW8cAVsCANK2qRFQAO0HkEC
bvR6H3vgH1S29XR2wk3Ur/SAWDGe2SXcG32PTHtPMYKS5ZJMtCieLF4r3scEihIbw3PnDKQt/Bld
/aHiBrcCRL9zPTYvtoI/jmHsEUz5H92tvxOTAz4wSm3P1a+t+k1d+69BNh5b7kTsXMOZT3fntN0t
NqIXtMdY7+iZLWE+mhS3Rvrj1xsbT1nTQfKYDD4V6WoMtMvXIsqdVZrlwaqfsLcPtUs72/DBNA1j
+2Y/BOnTRaxMhO4uTFg0Oc0+HocU0Ut0n2LnSkkze0hhCn2CRg4gbQ7NmrRiem/DWnVGfJAKmOrU
7GvGL8LDtzqVNLgoPVpEGdsMvFls9/QLzaEyvHDlhHOcCKvNznu0pInSi13KCNPdbHlZ6+RClUxj
ZZGqJyglBsodRYozbdw0l1vbGHd5H69rhXI7IxtqhYWUrDlsmDWca+XX+MvRmUhWety0ydIQ+a9R
eDcyVOEIYM4YqaFIqaLb6hFVN9NLiK6zbMUDqd/dnecxeWP+GMhkzTT+bSgBWq+9WJ58RZC9LZyM
IhmBJ6tlQsLTW4EFsfOivW2FV8dCYqWbXPVxMZ4g8Z2nFEVTIs1tMLpbYgPgbY1gA7GOrl3vRZsk
sRfmJ6T+Ta7EBWmfC3K53ysTUzE60xW2tbfR7L8r0d7IKVz0DfMMwk1BKQGMI3v9HWoZ9QpPR4PQ
aaSWa7QA/PhErT7ZLLLM5hAHzg8En1fCUQsgcgg4YD6UQnHXl+tpqtCZFFffxR7Vm9Rac5miLMaz
QUgt4tryFe7vEaQYVhHD44W377pfX7J2IonAv5P+VODZLl+Suv6mPF4kZftZy4yqElvagJ4+Upvc
nLibLN8DLI+grB89Rnb436Isxt8faLupx8tsAmcVfKSBcUIqZS7tyTmGUrv2cY6gI0iXUeiSdZxy
JmRFzEm06ZF8WCZ7BdfRPqf06o7po4rRGFXFwKzRyXEmUQr24mLrB1P/52PrY4fKC4Z7z6Ui1nuX
mjx9Iwly0zRooZwkXEJ9fWP9DfAkop/MVUQ6PRSp4lW5kI7QFEAFCNtyYU6QgEYqsaDxTtDdimWG
4qMwwLKp4tc30qdvGH+NRTenBYHKeU1RQfdYxxYeI+ylpbk9uvxiZyDFJkPrO2SaiKYBLC0OCJQ6
vZa0+9ZHIoJaAdIALMKto8Q/N/Qb0LL1Z+VHBI+1xyLtbo3g0a0LUqiHfw6hVUWdrlq2WbhKtRVg
xHFZYDIgd+03KaOzi0xr8qu3qEZvUACrd1KqfzbNL0q6x5KhM2sa5ikaygD+yEi5GQKO+klejr12
AkihURoy+kUTpzysArbfHBA7/saK7bsWoo7SLO3s4cE2Xe1LmO3JhN5TYEINjPGJ4PA9o07DCyA2
BY72Ze+TsqXHmz4i60SmT/yk98zlOYc1A4/AfJiR2/NnWn8tiXlyIgEN5tUPHqNpITqqjCaKsajD
yyfnIz3K1o43hc+SvfiMrDli0juXXsW4bwi3g9YtjQIXNRjZl6LhB26T6UNDZb3tRspqPf1yqG/C
maRT3T2NAFUWNnRmg3mdTMPd9l736Tn3SGs/dBOsmUJVsWqjcGfyZWztlANp+GNG9r3I6EL4nWui
ngInenWLgxdyFmooApedUd4HOZ5U6qDolNbajPRLHdNiscrEC1hgj+jpdMTaJHgU3Wv4LWoiRQPI
QOzpbvhjjsSffDpTe+wIrWRyTOWBTovMzi2eMbWtbX4A1maEEqkfzCrzaxtn3KaZAPGVWM2P8hYG
YJ+SN33pcwqF1fhSSfuTmJStqLgq0kmOa7Lavf7HDrgFE+b0TCq0g4LJsvJt6ypQJNgjgUgt6cjh
vMMHQsLuutPX2BsZSrtjvbJF8dorXrse7bwDlnTheI5Yhyk5M0mGgEe/1Y5drwmvxN5bGWrlO/86
6gKKzF1HnCFVHMW+RwQsKV84CZVzqM3yJR2YAygGYXJq5/iPn8gYKtxmzTvuWdiCdMTrjV0YR1lz
JUVxvg+HfiTmcRW63afPdIRxHdN91PRxz5Y0INEWvVi7pA9mtdORASvQJRVW+s8e/ScSYOzerJXp
RChso6pfk1ciDQ5lt736HTowlRX+ugvUZhzyryLU3jGvcGYxv+gN7YIG41CZs+4FO/gymJzHXFI1
NY5E5OYa0VwC40/C5kUz3wpjJCNx5EjGb5lrElZbyMdjWtmvFPYhjdQPXqTbf/SJxkxgXs7bkd7j
a3QLDiXSG884fhCKnbQIB66TtTd/YKyQMW9kEYxqqWcmbTdI6wMwFg3s3I1ZnVK/fBcpx1+V4/5v
xmYz/x6OXu/nXXjbmns/Z0RDp/xTR9l9VLSTdti8oO8+iag42Lb9N+DJqLCKLRynfwEghLpKa48s
1efdHMEXAnNzl6WvQW9/YGzapqVLVIlVvkoy9mJVXWMn2BNw/uNJgtg0sR0yogSrGJG/xoI5hKDK
finhyRiDsMH2BADEa60DFvHImVs8qQ5ejQRMaBYp41SFJO1pI3H04uTPw/YgfBLM5R17PCBu45zq
MmBhQfUbx2bANc++SEfcqozvzh3/CM83V+1YzSgZta7r/xOEmdO62kfgCpOQ8UdHENeyhXu/KgX7
YupCU+3l1PXHsc82k4GbodNZ9xa1uNIE3EdXZUuTzT3ipfjetcyyRyiyrF/iNbnh47rDA79IUvOf
72+5ZZlxNJCYPVKlsvI8kDOyjEwoCKzOLwBpLladb/0CSqimmZcgKy+uaD/DEkWmTkNu6HOy3VuK
/EIb4ld+HAb3w4teOh+tJgmBQG2YccV3DaJXB9lxrNefY55hjyP0JmybhpqNdt1B5KSIiGXKMa09
xCQcKEsGiwo8Or+KsoIrgzC+BPsHGudLn0Fv8+Bd6tPa0Jx0PVX5p4tyeqhbUqTLYxGlErCJ/jMI
uqccaPe8Cn/qAc4kyLxANHwF5VI7Q3+tQnpnbbYLGIb2Fsj8R67CXVMTat8k864l5rH3sQfUvfcE
4kU9mIw3LCtHbC3jECPC5EZaxFX+leYpEoB8ePQRZB9d8IAWVDlOEv8STqutUtdapXb2TfwmRj4d
vcVA3GwiGd2D7pfeImIavzBiFCAKQvfkGdcQzSKwAXqJZtgHQodR78ZyxYH08IIGLg15mHHrL1OH
rWBRMMO1a1Rm7ENGI5brKGwvZtneHM37k7Bm93uqX2uCezar921ZtOxANLSyY/k1BtoXGeSHseYF
Ja+HcKQ5UHO0+cCazvjK8ubuifzq9O0NtOysk2F1gL+eEOl1MXB2WYVzydDfrKbY+PFNBsOOlXza
MTOMkGUbzlJ2XRVOWPcRa6i6ImClwqLwiemSRYp/wpvkzqpcstciQiIHc93dgU99w7ad92Xy1avc
VdAYYuNVNuDj8CvS57PatnOgGA+HCT771mqdNdwqljdng3UXf4AgEgMGXeStNa4yXAsZwxtRUrnn
N6dt+nXTpyZ17nky82rHUYoGQ9NgasDwDGYtxSTwz13dtPpKUVCWmlViHezGTd5kq7ZdMN1iv1UR
D1CXvwwuAHZOMGomJlgVWlAyn3BTNH7wYjaM9dh4Y1ic91OUKDp2YvpoZpqWiRTM3ZJRfmfO8x07
9Lwify3C5uHL6DkmaMX0kktBc4i9TKIXXG3k+BQsd0mrJ952N7asR9nNQzA8BawB0DDJrRajR8AQ
l+z7Cu+Dg7WIFNyaylc71MUsT6R7aglODIV/NQtroSLjpwvyX1YWFWTOQ5IFf0MHtVg0IjFpL8KK
jlQ1f7OE9YIblBmW8hyvVqsu5ehfRX9L+Scr2YWHxBfHEjuqLtBOtyyw4nD8pZbbODbCLAcTNPrs
fNy6A3bVwNP2Y0F4ZZN8K3HqQkTQfsgCUngdvxYSucgJeaAxLTOwq5eB4VyqltHYAKh2EKwAyoPX
uB86A4EzNNIt2bBvYx9WzBwbrDUzFTMWmzZrSChyuP9cNfPB5C0ywPeH3LKOZjENxsYRKJQf0iUf
VLUnuma5COYgo5JTPbGg3QSAjLH4sPLrlIQK0RxtV/H1qYeLmr3MEzhSffkpI4oywgtDoowoAlqc
zf6xmXVTvSl+/CDiLuJkbevxj8y5aZP6g6QMf11K/0/kRXfF5KLuom8zZdXgOZtxjuCqtddMzyn0
rPJDMq6qsU0sYKzz3KX7JuFBUojDhPrna+KPQfiEnWTJcoJih+nZoPcqW/jqDiPKJMJm4gn6a8ca
H2My18cUQRMhDjpADJvRaNDw543Cgr4o8r8NmkTqE9Yw7XjRQkR5dqW/doQXLQTNUJ7N8Z6ALxZE
al+ihFECJui6gfznuzBDIga+ZsO1Hif1ppgN+bL7jqrq0ir8CvjgtcxfUardQd98Ifl4ZOwe95kg
6XTeb3skqKHp4yyaul+iJllFNE+NFmsZh8XWsaw/vEtHOxyvChTivEm+iYBCnm7pRmrBT28X26BU
w5Yn8lpnYt251W3E1gsC0ieyF6qe7ZU/OAd2vapGon5D4svA4TrmooRlugJhKPpytmrwdfqQHWeD
pYPiMW6jVWoSO1d7trNqOv8djc3abdig6FRKQcFt6RVy27UWUOqmNhH3Z+xhwktx7+ZvopvFPa56
tmP34/rqr4Z9XUJLJ2VU1cXWqpH9ygaaCbWvx4vC2xRVYDNBDmCZjFKoYcydHV4nI2O9VO1x9G/8
FlMEUQU2hh/7hZD7dGlq6U2DYUjhmp01yKnS1Pz3KmTbDCS7q1ht+MC2PYMErEK8gPyjzbTUOZVt
uPEyTngP3oLJz6Eia4MOeMV9VJTg9JqcJWqI3zPMwzuzrz1R0bvRlndbWCey5jNa9OHQ6NrNs4oQ
L7/KAWO+FmZwj2KG4JR88a5IrJ/RNU45qKYhCo6DKk5lW29aJ4G0xUsmT4NWSjSrgjY8PeGm2CY2
8X7UJe+E7N1YFCoD9JdZL1s/RowsBVN+Jr45hxCU4GRD2LVTgIVMPBzaFw6GbJn3/WsZdfRD+Iwy
+Klgphn5JGxudYZ6NiCNtCH1ccA+Zva6Q5yQi4OHNLmWhSCiEAJd0AsymfVjmG6Mw0LbugWJuiUC
dmsakgvZJCwlG/8FphxOXDL6cKxiSm8pG9mR4q2FXzyQNwASVWm3CSnYMo5TDxaAuSF/98dg785z
x1DAhIAOMCI4oqLe+ubwiHW+wZLou87EmmLjLtDSjlBXG2svWWza/MDKyVr+94xhFf2TOiOUtzN4
8z+e1rzSocZrIZpvVcXv46Tpm7Ky5EvBhB+3t37LwuELhxaqeH/M1gPkloObXE2XHDQ/HE1iA6hy
nLpON14o2nUcDQ/B8Phsx5yztOnM7EZumDCJqBUQDOVB1MyObO7BLkd5iDKzLGNvy3Nqsdvb4/lv
WSK0ZAhAeump7UoWeHri3/3eYCTbqWzdCJ9Tdm1gP1cqz1eNOfdKQ/Y0xpgZs3+uo/hNZx6G71Yz
uDWLDbU2BrmY+gRix5IBreMWUPl8RBWBMrcjKKWamTAO92UazPjv+qvFGDyAiTW5jSplHCwmLgvQ
ARdZsTU0hL/PuvEztziUqyzfekwFQn4YpcqfsgRVClgEZXvLn8Vsxt3Ml3rESG3kEA3z4MseGL3l
c7mu2ZO3Kwz6TlZBowq+UspxiIHfuc0HEkpbXzRtcjY0N9oqieclyrZWkRyETTXhJMV9ajsCLlv9
x0SzmpeEGMPdRorC46IUSa1FTYdrqpNskNlYs50qL1JmEKjR5wOVEgqkehSc9TLYDgGfq/MnUNSc
UUldM0oAXEndf898DTHpRBj21a2Tzj+VTW8dhWHX5tvUecc6c0zGvN0KtrlGkEzrqKE2t+YVcwuN
95DI4O40I4uXLnh3ipy6T+hvGOrJ4vRzMl4QzIt83+gQ7UwPtknjyfGsI+INsOcsJikIuWyq+EBi
2EdvxTrKVPWbGgCjYHLM5Vz3lqBtxYKwDVho7cvgUHYD0ZRae8Ifc3YkL7QaxSlrQqYQDnEV+uh8
AnZeViMtztQ8tDzOjkL/cXN7XQYCXnFn3LowebWBaM1qJ2s1dGrX0kSWul6vvML4UgyJmMg8yU0h
AbFvu8OQgoaaive4YFQmkl9gn24W6GuPNYde+leDOUqg18swjyyAUeJnmJP8ZtmPwiKA7e5rYB4x
1wETAzgwXPqFSPFqYwJnBXo2rAdIoFayVQNSecb8a2jLr1o1AEFAKWPhZh0c8MB2xh7CXLYWHIgJ
7896dMIjEIVjm3j/JB9Q6LKWcBi+cLP3y7m7BDFzpD68CJEC/zHsTZL2Hi7BO/KaiHH75BNnxEpH
B8C2sAv/ozFBJc8ti5tN60p3/7ZDwWHfaXP80t+6hs5QGO7JBaYdJf2uJ38xZFVbOhq6E+T0dhJy
y7GQqOPqmE/U4cYIJmgO2M6Dz8I3v3VvPq1KioeoeUxl9Bxq7UUOQJ9EgnA4itg7i2RjaxlGSVbo
kTPL3uKVGq4cUFADPCyJgBIY+9HhB95M3+9h+OuU50VI9ZTGs7JoVuphYDct94dZCb2YmRDjwAKh
bS6lTyGh+io72CGboPZlKHkph8E/IRRH8+HLZ6ecDyPOD4OO2H2Q/+zEXDUV70+rc8k0dbnVKp6T
VvdPgEW5/cyTbpOS0Xn5a2eTIpvMIJ5rShLQyi4sdx80uKKLMthpUvscbYtDUMPObrBtyuuHawj3
4MY6fEcYUCxtWaaTFjojhOGeQDlKiV2kuP5EZiSYOQlahMZ6izBFSb+7TXZ/7NrylrC0zEsH3V66
ozq+lagegzG71h2Bpg3p4At3abn9GWz7K1cvhDy//gxm0Zc/osjgKKXApvINk4fUw6edgofR2f5i
aV2PwhhZGPbTJjK+B7s/TXGZ/+gDSWjui3Laq3A17ljismZYhzx6mNHWaTmQKZRNT3MwUcgZXga+
bcSVjs6DjD9zOI8ZKfY22C5e93PFVfhiWki1koFFtahDxC+J515a2U1YP7hI6ybzN6aTA1P6zUqX
yjTrmwviFIa6Y5DtnXYdRWl88XsxXuwBdXoqvXbtdGypTQznZkxZU0WevFRsuaEQYqX3Dcc99jLd
G243XaBFTxeDsvQAAO0TUf/TRo3WRof//k8sAUmFAcvB++XuMAYTU3BPo5nIIOsbBgmxGOt03abp
exhLdqn+eJh86a/5vBdYggk0VP0+1MWptw0eTVDuqoBAo0AiTXALWYUaCOuzv7GU9sOu7evkji+e
Jj9LWfgXLzEzbHRDfaTZa0550mF5r3/0tA+fLa+s9U9KNmQe+peXVIUU7+E1H8fhhkXb2QDEzMF+
4T8mANWCBMKa0gpK+dNGJ5DV5ptDSBTmcM9dJAni8iwJvHUCBdzsHWPfk1G1jf9H1HksN460UfaJ
EJHwwFb0nhRFuQ2iVKpOeJfwTz8H/GdieqEQVd3VFAkiP3PvubZdviVYYBgXed0vwsIVO+QAnta+
6j1zWSY7pgP9Msjowxhza6iWSBINyQ1fGpORfQeNsSrny55QAsJGPb8nP5cnGuMgWLDeQ1/aentR
uDkxte2pNQx4H0PWXmmtU6gHiO30aLgi36LzQJJkWdFANkI4M/WB12SagWMzGrLt/AFdxiPxp7PT
polsZ2c4LjRwyToLmA6nZVr9+AnrpQojatYmzvnYtgViIL3/FZptr1AM4wLzLaB6sr5ZJKL/Imu5
GiocP3y6SV6XEP9V0pABV7TRwRKEj9RgRBrSo65aXXCEVwe9iupf32n/mCBoH0M65+q5/lsm2miN
FKm7xKVcTyKEd9uiPU0ax7/ZjCFxAluVHxPZUxRnP49JNiNM6DUpjXhLuTFtJ6ylp8KuznqJg67g
3+87b/oJ6p10IBIhE5yWdRfUay7PFKFY72GfF2I1SfuPOzDc0/TuRKs+j4Rgr2hbV7T6zVfInmxu
aLliWa/AwQTOhCSspIauMVK/VHGs38yOlM6cz+vm+RCoIDN1Xyenw5w9OQ4EUQSZUGTzrNohKpjh
hFKwpoPKRWzR6fkoLGyWvz7o6zj4YAxdrAwnJtmep25lN0+f2LsRkleZCWMOGm9GYF4/Ym/3/PFm
y4o+2rShQ/lEumR1eeF+sGB3Nl0zBCOXHFp0j+3ciJr47DewY/CqvXttV/C3aMGl4R3J8dAlyp6W
md+DlSWeCTO8ZqJjBS+E1KWuje4GLLS/4VNQZ37BNbZK5kWDPrLRjHHm1ooQD2DiJ3+Qe+OC1otx
G9aLCZ3mDayMQjGv7Z6PdA5oiIPR0R5dAM/KPk/AkFuCBpc01cEK/1h0y33LPrsERpRIvI92Pyym
mVPnVt2tsdMG2SOsDcBqEnHj0sg7sZV+wRsY+LRXpXG0ozG+gTrrtIkRQs4Q3WfLF2XZ6wDtgrCA
dlogVX4jmkydhS9JW8MJhVyCmLcqvdZDyERFZ11SZMxpS3Uwe25dllLd75iu5/fDLEdxTnoGZChk
Hi2pUDRQcXKEmUooqdYdW97kHmOtYRnBV1fgZh+rk1F29WkMcVwBAFq43D1Lax4wT9p4IhEUKMxA
uc/MLJ2Q2li6I5aKaL29jfnP+Z28hDvLVOBHMYYr9slVABElYva3tEB2v3i+89eY7lECcmzY+Khw
DpnDxklF2E0FkKfM5GmCc4dn4yIt9gsf4CazjipHPKlH9qteAk0KHHejSxRl0Rh5R8yu6OoMzkaX
dYsPeRg9UD0AaPa2sYxek7r9DoL8O2izcw056SXj4l9mLstmbUoA3mHPQgE2xQC4h9mUYNib3MAV
TTCdftJcdEyQFUGzCG9cxqrd9R14fbcCp8vRfR66mEGqi+4jE1GwkNjS8ha969gGmySwgTrhM8TJ
jynepwvXwJ+jT6u3FgNvLzxoqLFeeqe9InUE98otVlh3vD8scm0sFdoo0fJoKXKbFt9Gr/2RdfRj
o4t74U4LmJT/Ast0v4rl+Ccx0xMzKvSAhTS3RhbhsmqGZctzVgR3LGBjLCoPfEFfp3KtiqMFGWs5
GvzNVW6swpgbW5nTGDMWBs5CGFTtsK/3W27ySb8TGcuUmBFhASWR2JRpoaqMP5e2Oj2/VET9uWE4
S8jrFfBUfNr0xmOONspWDWDaerrilWfp5rGagfx6wkqx141+RlOb+qIN4aF4k30kPANlNUUpw05y
QMr+BzlqtLBkPy678U9Fsu6JJFQ8eW6zGwrzXRqQoQBGs/xFn4OhyWq6aMaQ/xR2quOg/M8FFq6Q
5DieJk8GgQxale2K2cnEXYS8HGRRL0PGmarClRIZ+0IFAX+cAHJRGt0k8Mb10GCXiBrHhtzHTsIh
phAZIAWiBmtjlSMxx0WSeIh9/HuUIUEupe5vLWZ7dAkdT28zhu03qHMSaqaCrr8vzUeQPEKfttA0
7WnbRgyV5hyryuU/oQPbsUOl4W+o7UDyL7JYuLuYkjcavB1LHd4i3aOV6I1ThK9sPrIWDkmvhKbf
O1r0bR0m4Pvb34KM2AVLq48g9r9LXle7ZLpWgq5zGS+8jMIiRpmOlWTWNQFQ/EYNBVXs4GCfv5Q9
71Hda7DPWeos2raHGjxfBqW7Rvc7W4XJGGL9dak44/n04F/woPI15IKKfKIvDp0NZixM9rG2FEVN
kYvNeCNSBDJEbOg0kizr0sJC4SB/NeEsna6AYOwJVkLIqhcgyeVOpRQtqSImzPXg4vR1/gd3IzjJ
yYOYN6KHLAyKECZrLijG9ApUn2WBxfsblhmBKbNiCARDy8AQY7zWLxNhqk0pgk/X5eRJQkIa8+4R
0EJIf0KbA0xn0ZT2Pwgh+cqFSOHkXX6b0Y2gE9d+wQ62mK4y5OMnH6aKir1LaL3V1D+RYLqStZB1
B7xKo0+vp0N/dqI/viqvHshGtFfKWIdm2J81I95kODyysevJP8KJadfiqCNa4VjILoXODWcce+Ol
MQOEKpAUKmfC9I5NxCs6uW5Ndi+9xr2goOhd+koMC2d2dMgBl0Y86A6MJRMSE/chpGsU1pu6Qx8W
2JT0cPQXfskx7HU9GjVj+tXSaU/vViwLfm3mckiNhwx93cCSSE/2eFlLbighGg8cBeC6VzZGnSyZ
jkY/EFaWMaltWQgXbwxBrjAmyMxz4K4olyGrHXMl6wHLRMQQc87CzqgdLtrSwetD3OciGcn6Npry
ExPjXFeiXDD5Daf+MXWNtc4i8S6Ih4EEjgTUJdEO8HW4TU135ThEBU7+mypiEEZ6e9XBoXmh6++S
yUfn3Iu/mbDBVGWs45sMjXGHww/MANZzZEob/F50dSQf9wiOha9dRWxwDtrhxdf/EP+XrkHtvpuU
T7GBCCH3cEvCdlKuPa0Yl1MfscvFk1wRIxVgXO+9C8GX0RKn5iYN7RdumesZ7s9N9a/etvOEqaBq
j9XZrKObX1vVSZu/qNY4EcCLCDYtztBipqXG7mmB4b7dG8x6Il+3ycQjiKCVH/CUjD1bMmMhC4nK
Sye6kNPOW2XOtQP9sBhMGypbSh6C75IfZYn6e9Qq1LrBiYSaVVqbN/hh+BYihoRvcT8lhA03F051
5jaT9lmX1lfTgRxiulvtkhRcSu8tYUEjPcizHVwBtml5bM0ZtFvos7rZ/TQFDrfCR8oXowvpYjkz
J4ydTZaSbdZL4q/npGiFWQrhDuFF0EUc8YtxGp75FHazgvJhayzNAz9+8JIp+gzYc9+FSr4zzV6K
0CBDpKT4InIYDz0YCRNzXEtXK5t+yZz1P0JvfnqjuauYpF76e/YLHEDktuwsIA1twNnppMAXLB32
T6pdQQDxWiGeCCUmBG0ciiUUU+5SzjHWO50dq2QLaCa0LcavIfpf7Byj3qMi05m0hy6rMptwi7Lc
mFx22MaHil1qmGxNjW17MqCRthsH74hTbfopY0JJ9ZZMxT/Wz8ChdawZNWHsCz/QppdRq78K+D1l
1E8fE8kXka2TojfN2xSvZ/G4hEpmrfwG3xtVFO5Q2PoEK7I4D+jg2J353dXRBkyDBi6IPuoWwMGx
pct4XwTaB4nN2oCej3JQ7wl3xQyMzaL9Z8tw2YMWOpLSiMkE9BKNMDLrhufNVlDhsWPtRtRf/a9p
/pTmzvltRBW/+Aqzh28TRS3aCugrdVgYhQ8K8Z+m6+9OJgxqY273VNEvUxRvO1vtCL6u/2i8uyjn
DgKH2rwwvAHdxeCe0vBDKt41jfkm0HphAo0pKksIRCO4MruqqODwcHK5jJ9ZIV9b1p7TTdRMJcJh
aaYx+qCbDnMkD4x3Nt0xCE3cENGD+uU70PNDweLsGTtg7+ZVT2gFW07hqyGGfWtxD53cONjWUwrc
N+O6Kd7MLNhh3FrFGN3xZbtvUeoaL5GG7D4mjS/hUEq4YbxMBsQTMrpWc7UD6OrdK/C76mTIOlpH
TgCq+Iw5Hu84KxCSFbAVH6ZogkYR7WQr3sui61eTgyNkVicojYmZF2W/Zso72034re0pQ+89/SdE
LNZj09y1gboSdRsSE4blRYs24Ciz/G/CQHhZgnEqm2TfZ3zmyKBbmrX7r7Kzredm76KQpzZMbg36
GtyY67oi+thUVzR4kHIob44TsXLEDqVIK/e9ohad+vBhuTH+P+0vww8Uxeld1yhN+kaIFwMjCOi1
bZbFeHNlpA5OC6xJ1xXKQvyrjrzJYfop2MW6I6dQ6ub/NcKzXlgNmW6ovfq02tATtAPq+Helw4Fn
qb3yRXGxGqddZMBSp23KSYWKEzqiw1Zn9LpNMgGvdrtNXg0kcrbDphmI3yHwelHiJhvA/9O1vxQd
jtlugRP2U6JfItf7p/Ic0HMDZiTzxXfL99Hk9U4KtvxhEL//HemML4oy28NHAZMoNUivYEquow7g
LRJsxMXXiGG0sbPoqLNuMqtNwlIviOUrAZIMCqrxWAfzp3gAxJ7GlL1Ya2bo/GBFQK1NuUpiIPCc
GBzmaEi1YvhwYizrfY7FQuKKQtTPSoxbtMD8AsYOKNCKWVK8i/i/Imnzj16qf3YmZ0ADvc5hEU+o
Z/ki5hk00yxWYBOJk5r3b6LggChyDMMO7b/Nr5azmCgFFD62WQMQ+4g6AD5MtNTSC5nxAMVc9R9U
+I1/qV39x4HgvTDqUF9YqOk5DT38P5vAwmKVxRBCM1cvjhB6fu0xvFR4zrTW/ZB11jMtlzjdigBB
VUMHPjRLbaj3IG5mCCLjgS7ubn1mmCv5WmrIxLKe5t7walLmTTyiA2RSdnjOS6fCg2d09zzDlIse
Cx5kVWSMzJujM4aQGTNzO8XTf8i7WGB3wNdb3b9oI40MDPYoPI3MpFRR/rQ56JuceA+/6/9EFUZq
aVPKeFEZsrwwmCzk3AtkHp2NkeWs74NCE8k+bStsCbO6Gq2t9PmGfTZPNKsXttJp/dCpTIKMmXqy
KLBJP8pY6lfCW9rKfwsCG0V0+Nq4zOaGmbvWVZQQAZcBXEt5htT5WWvxq2mAdEqMb/BwGZtwJ+fz
S/VXB+8iRKxv1M0tDtBrBrJjcFTyiZbzxmY6IjA2d1b2l3YfnTlHQ5hNG6coYJHF1jvkBJbXcQGG
oylchiTxWSsvMNCg2tqTuyxz+vOYMsKrerGw04vrtc2SePtvZkC3uSLkRg9QFFhE6AL4GypdbbXG
QlxoCCZTQ4dYZ9j28cDCTqwKAdOTPKNVUOW/qlGkVQO9Qyxhce20RPo5wQ+t1iOoTO0lmrRrxqZv
nE0ROmPaocyAC3HCSoHRiFYGhiUpKfwlUR4tCfFDYJSKd+Yl8tRU3G9Gw3I3mFuzlc2t/IT8dZez
+r+l2Sj3RD6x+A9rKlDRjnuJLGnfo/AcNGkw6E7C1yjvxRUS5PNB6GTHiaX3nUFXYrbf8BnbDYBO
rg9uN5Kp4UHW9TuRPc4pUPvCGMsV/CEcMmYR3kPQfGxMS3+FyuAjx+JxNipXI7CY/abMa+9mG6wy
6X6WnWn1p0537UNqllz9eh8fM540LieLig1cAKlVGOEC7ZtszmCvIwt9rXwAOB5a+gwHyJqLy3iU
3ieLC+ye9NwfKRxYsMdQzJ8PO1Ui2DI0j3V+uasThtcdYKCFMTIiHRPY+E2F4pJqZNGZRn9m5rXB
sRm/OubQYhfT47VoNzIsmMfyTR9pGJJEW9/8CP+4xniw9QLrEADxyMiEXTnQyo7EHYwwp5lEqSRq
D61Ek5rrdXXQ8hGX3Cip7uv0TEmgIw0oUDxrzAm6sEXOy3xb68txOdVBeaonuD494MOFY9hQUTWY
+Kpu1cJNlpat0TCVFhJlxe4gS7KODUxoMudv/wYEJWARz+27kwR7HwMLY+m6KxkYxgHy4DH8LnzR
HMc4uThBp520pMClqtRNohJn7TyUXw1MBZRYA9xSFE0OBfEirPoNkNRhKxo03l7k1ggly59CFeGF
tMH4VHkN8OhJF484DJaaxi5KjhNrcN2Kd6D9SJD2VXUaLXWnRUesTxLgn06Q75zkUcGKZpxpPZTB
7aTUTplC7HxlcX+rTbnpVB8gUAvcpccCatmJgGuIc/yigB29iAZHeAxKaE2nAy0+bnYhnRzzSKB1
EA3xThjur0cw/L/a/fRQVW701mOllDRKJxp30rutF+YGq1e10oiZOsSl8Eir8WmcAR5wMdbeVcOj
u8odbLO5RwCaZwC+arlw/oB5Xw+Usv8SaVyJ4WE4IFAwTHRBJzKhUO2hi3mHiexxjx4ZHdXdSjI0
v9BTqAOqBnqDMhq/ccRdNcZvbxX5CItmSrD4kSK7mCA6fU76iOwyb9TO6ibyy8o5ih090xHUnH6g
MHo+qI1KXynlucjx8aW8tGV7aqTXXJ+fFoc26/nIyFCFyzCoFzlN5U4roZ/3ja69Z6IRqLiLb2Ls
/qvz/tApzX4T9mi/DZjCtSl/Y1Kn7SUmkpfBt/BcWSFJBL3aidq4y96K/7q9dQ97FhxSut1p/rGn
DyfdtwXAam3cdS3SbQsQBJVt5K77eKSNH9v+PY3UtG8JdTk7pbGtMzu4Pb8Y2lfUoibts9Z6m3O7
ETY65Q1VNomYOElHFGRffdN5C2p+xA2GnR3SyWB5MxdqJuli8/NnR3UVqFKZraO+TyoG82b3BaZM
/ktSxYU/WdlaSPiA2CHInygTAGbTAGaSBVoDyRNSWTR+Ohni6W6srQsbQWvHYA+XevhrNuyf5j8n
LsLftDIkKSd2Vm5XcEuPbRtRePSZKK+6P3+ka8V/Ro2kuibVZVWzwnsLBletkevB2ch1+TZViXUq
3WNYmffE1Z3PBoH02qo6c1OH5Payc9mLIXHuWmkP58CI+Lvmn7NbJXxBdUscjKT0RUXy8OzBIJRh
xggqFwhMBb+qrnDfP/+0NkDjKJYbMAZqJFyB432Kln46bXLvWNP9PYxiWj5/TojIB0MhwGwc4Jva
yg3IZ+lNb0L9J8zQcbRx1t0cJE0vtT1My5EhIgzcuPxOY+JXy17/iZ3cWQxT6JyMqaKEAI6C1KgJ
sMw72S4grRDRLO88q7Ny1Vk91PrKgjngheYmrYbwrivxnUKJWtU62mMzsqsvnKuY7IYOm2FeXcaK
F78XfnX/D8pjvOhYV39lEpFQDRnmqBdASSIlt8+fY7ai1J9Shmn9+N0r/a43dXsPBPmpWsb0OEbK
WruQlBBJG0eofjpHYI63a3zGXVAhJ5iaAy23HhFaIlH23Sc+zGqb7uENqYvfqe5gu+6ej+5oM2et
kVvkU7KORrM+ugnpMjkumIDP5kuH+m/jcz8+t6BAFtiH9W3FnxAHlII+cSz34GfQ7NuwHdbgcp2N
xgh/NGfkAy/NQ2c9EnV192F1sXkk7GrhNUgDUxYf75XUzA3bErXya10/cbAknKWl2lgyHk5y0C59
4NdviPbepOYRM0YXUelzL0wE8kum1dlpanQs3/CL19SIcPA4+LHI85DUbmJsVHJt7cJ6lCGlFLlq
9Z8C25LnVtYXTfLRMUP0hWb34c5YBD/14KOFzfAxCXdte7X9JydXbtGm4YMTudzWtqGfbQsV2/Pq
coJgiRM/+gpZtqAySE5637kHs6kYs5V6+KOc8oR6X3tYWQlbvSPKUjEU7QuAd4nFkCBoJvFjxPZy
LCf1H7N29KQkPci6M/e4ZJqNHEaMR/XUf2R6u45B8RuDF1yqihDpWPNfGR4bp2J+5Lmk9wVhZqO7
KJEcpY6zC2n2n6dugHhw1MR0mAAnLnHPVg88Ai4NrCy/zCT/m8lp/NtO+kzeoc+kXUf2070yTS/+
JAqVfam85MOZePsM2ap7P5Bm1dwGmffHaf7y/E40fncsnS6aCY/pSuUqfG+wqJcFM+teQC8Bw42W
HIT5p8IRYNkuLzH4PXJntPrYWKFB228twib4fl773GLZt7aBf9bZEF+aEjxi49XBmyWrg5ehXKoB
Kx/HtqYxDIR3ES0xRGZlXfVu3Ed2PgLi7Aw8WAPFKi75tcZClw1iZGNqCIzvJlXX1I/oC8A6g4/u
Pljrs86s9Rsum2ijRxWEI/qLuONdz5kLgWdErWRVhBbonWOgy6s9xiWhRm8fJhB3fJNAhgKGm1ti
F3bdt+cxZzVlzq6bTBnIvd6qY1rCfMvzUA/oextU9W1Agogix7Y3hYVdZQgzDIcd4WCVGe3ojMa1
O+F0BhtMdzAN42czCG89JVJbibHYqswwHpaFvx04sTgkGPKstMvql8x2y30ovOHqWxArgKdoG5Lj
qGu4uYx9fTH5i6BVV+WqySODESRpUKy33mFJVBtYq69RCBiX0n/8hJEKoUx3rT1DnPFz6k+VD/Vz
SC0diB4hdke9DJp1GxV9TBa8JByngGsx2GPNKiAjiT41zAOpTO1cLp2f+xGbj8ux62js4rjhxpaO
tb6SJN5sAzVP4dDUvpLY9KMyk5WPyjzs0w+YvVAY+aZnFvD8RgNw8RWa6oFe9rXzneHcZF33ZnUM
RAwRCZLe2ls2dawt3OInxMz8Evn++Nn5hMBkyd3wFGHEz2fgB94uitjcmLr52SNAwjGTLkuzy6+s
QaODFPq/sbV2iC+tu+e1r3Kok7XWR+UuirX08PxO6zBDRqylkRHI02hDO4P8HG7DvBGnKPP/0yYZ
btuK/WPKRdiQfC1fwvbCh0PsW6cUG90zPpSJHdSeivaSQoYGM1JzskQSjJ9GPiefIwg1bRxvp4lT
xGemoeEaQ2D3gq1pJoVhPGJxVu1bRTgMnOly87xDdvmPng4BCFv1l409l+GYOOpQO8ZHjn+oMJ3f
DuPDkDcgs4AGIF8tTs8vmebBW/BB0ukIjW5lqW0mv8vPQd+7ZBcY8dXD/Kg3yO2JElq3ZHHVCJOC
YPu/qxHwQ7/1RImsvXaGld2wb25JqK7I777rfj7PioZobUO2xr44uVdnfC3it5SF5x2BYXfvJpZj
lkzUNhraRzi57avw0xsx3uObVUzBLs05h5PSj88DDcpL14h14OX5GzwP5+KpBOu6Kd9FWWMptDtQ
zlzIMDjI8BAy2jVtoJbWzIrjbHLw05j1/nkhAQzsmCk0vM8O/Aqv0Td5MMqlVlASa4UmINp2Lnkv
vdlvkfXtidS073WiI/MeEjzT5mOy8b3QaqLzbIx0/XzoAqAuHNCLpNk/37vetxjISKlt80QjxQcA
X56oc281sIz7GilFW1uco6F1fH6Hyr9aDrKPPqY6ji+2ZgO4GRKQ/0TwtUbjb12EEUwwXhod8prj
MkObu7G6rf8VGjZsiHowMVAEnWu2cxBPIVWxIe6Gpt/oRgkyiJ3eudAYGg14Q/FcKvueFotS6OO2
CKZqGQzETOUquTFHlgveoHUelX9w5ZLIihnSkWX4argkJDRjLv/arXPWO3weU+ReEsSpVyAMXy2u
30+ks9NKsHk2kalyV+08eQCsynMM7A3bf/eeWuwSg7r/Y0+1fi0t/UHJg//cR/3/vLKt1HTWVNvO
al5TfjhjCeXKhM3hxSkTN9uJ9qGBZ75IhnYbJrr+JnD3r4n4ZVnKbBUYEdQAd/L9dU8iFLQ1o90j
zsRrZFuHZx1ERnVxZv6MBVxjwaSBN7WrCGlEWvq/Q0Zk13zjeX4hr/fQY5rblP4AdXZMwZmqtnoN
mOYsCrwZV4hod5oTdvODL6/KyotD2CTtCnsPsPT4HJD9c47M2F9YHXYrnDjBYfKuwvOSw5BWKBBN
ek8D0To9qp/cW7f9kjn3a9jrYLMqf2F0bFskfG8AYetahuW+mjcIRWajKZOi2HjK45Xh3D+0wfTW
4Ypch31v7rS2YNIsdHsvnVOD0/0155d7njNlNn6QBWJstFkFrA2l+JZhuNJzp/4NMWKyDKjLVz/8
DQa4XU3Rlo/cmYGTtSS2PiXnT5+F4CGB3Pc2olqj8Tb3fHKTQzM48SLiEO1Lt8Dl1VRI7fmkrlqd
7fcAKOwwMn09GHh2D8+HQKTRvo3qbQon81iIe4+f7RS3eCmqUoBTeT6ufvOqR+wIk2bRRlgLXrLK
EbtI5B9kVxRbmaMSeI5aWoEIzW7RXJsUUA+HzPHFoFnWdoyNcC/mKcYQ9V+9a3g7bZzEMWzQE6sA
eEVlMNYOx61rZYIhRxmvlYsE2cy6XTSLgmvuSMfEgXw7uJlAias7y5DU4cFYMPYAtt7pPk5j+xcz
SMeezfv0EJkwqEbTot5VJOHSR4i2Mu48r55fHW00lx/o+Hd5ocCS8VFeTrh8FJWlFRHBMR+ohZXp
66ZoinlYlqz1Lh+Xw9C3m8Lk5u0G0Xse5pQ8ShwrlTjHwqBQ66UrvgYEYMAz3pqoS+5Txm8xaGiH
JINX1oX2oZ6r7UjHHuHk0lt3hsWqWA23wGioBxCiv0mu+3VEt/Tl2d9xY9R/GGT1q5YF9FrTwoum
DeNRK+Dm5VYw/O87rBPjscd3nVfwsZ7/xmiO8ZZu6f/+uxG/oFf29iFEcQgRj5bm+QWlgLqI1EPr
HIAQhe61b5hofphwWlaQ0O2FX8BLM0kb+KrDrRqbYhVIWxz6nielB6m3ng2Ujzk1r2qSlT8odyNL
U7xrGWaDXpCD/nzokUWVx8G5nQp11n1pPio1fD8f4WFDDaqL4UhWe5l243fRtMa6ZbmzBcuRfnke
y3iHjB/OkQNGRbIy0gwkJv+vryq0l2mJiYQ58d2wAw/2cAQRplYpAokEoWrSdRs76ZKjrCyfso5h
UJ637y4SkBfuAsyy5oeT7pxjWrvr85GHMTLiVMYIZH4LSa6lCgW4rsBc+ZU0X3ujOtYgVT5Fn4c7
TL4uOKjgUWLKfVj2KdIC78croTG1djwhRamCaxNRmEae/9En4YUdYXUhDUDuTJtdZux6u+f5nVPh
nENDYlTIks3/isTKNV1GLtBN88DN9uTaZPtcpDs3N4tlNdT2PQ9AqARJ+HDLolnW8ys4hWI3YPDx
hVmehKmpVzMKC9aXuVjmNiNpNUz9rfSGbaMcC/kbDrjnu9IiiNmOlbszuGVAKR3rm1Y2f0IRROca
lLyDYvoHixsMUGNyzxiIWRhKMn3RtY6L5/WaGtaF1B4Xg4dt7drKfDXygadSq/zTHxxsIvxDmEol
313SibX55zb2EbSlk7tpYNCn43BpJ1den1/IuTfXvWdliyYx77x84vh8sXhdqISmVO6p98N7AFd/
hqN/AVcnfxoXgh51n8yvre+WBVlVMAHMhsKB3NNp26gx4hW7NUpyS557L9CxSg7uXtY6A8Q2bm+6
33+5TEhZv4beQScS7ABs/8tFCIEBhonu1HiXCQjVso/R5I1job/pEaneKqbU0mIOSqViMgrSf88i
1BCEkMmivkh6dqxQKHJDyChBokMowo9yTru+OKEbZXs6Exhuemavx3xnN2n4pU3C2bluYYKtNeVX
3NNWpdr0bekWzYRyi/fI/xri0vxo7ZaeIk+ALUb9v5H4n3eYdEahz4QRX1yQUWoPg7SfiUydk8D+
EoPy9Bjkat0Wu0ZBPVZk2dZxoD8TwsJEFC+freWwJbUo3vM5/QngIV37KiGS0/adTS3ZjigQuAfJ
rfSjKsJdlk7aayKVfiZIgjub0Uy2WtPsy5MUYX7NPpDg7U1PQfnwdGYhB0bIclsSAvDqTCn9CC+z
1VT/HKeM9jBJjAe1450iub4YdmM+ROUf7CleBiCndylmmfPzC/ZKdw1xCjKw2wKUc7qzDNvunrE7
XQcqLVkSBIx0WvVX63ZlZde/uY6fP1Ihw2u89rssGT7rBCVsmOkvWWCEjzHCdOPmg3nBLTexpEke
VQfAGFNmeIrNUfKm0bAUw3gbRDSCzSWO6/8/pQKMN66R8vj/f25Xub+pexBNRqcTyhU1HX7o//df
WX31EbmsfW1ipZ+/ultwmlSD9b+PaJordF/F+Jt2kbPWOOO2g6War8E+PztUVXGH9yN3ZU0jAZJz
A+QXAwrI5OjiXzmj8a24DP4Wfi0BAZcIsmPIFU0kwRqOlX6tG2AWTq+qHwWEJFYe2Ui6PYK4ZUxD
qIp+zuYxXcgcioye/VC5DZp/LglEx8ape7ayOTsjVpXOLXMS52/bRN+OwvssED5smOQBawrMq/JU
ekjBVS9zoqA/hcfg09YiCFNoKjsW9oOmf/mQ4/1IEmw4XxwGMezYsYZjYtvXUiTGETpucFNhn2zH
wYPHZHsTBNTv52VmpVlx6OxZuWlk11RX+fX5cydHEoasjpwduwLg7arurafJ2dmCXgkd1rCFP+xv
Ihgtnp06f7UQTUltKOcmQXrv8DFXazX+Ps/8RuKYkza1eDTuSIQAdYirpE9KWM+Z/J7o8s+p6VEF
UFBvRsZyTJb4IuYv6JavFgD8eXu9C6rwq28TA/pflLyiWx1wJ9nwVU1Tbp/XMXzk+qhq8ROlNJTc
fLQjqqtpF6cF8FmifSl/MMGgLsuQNFxyk5FIPNGuJJ3PYLTJ+5elBdzrPGkx2LU5ysSfIdh+2vo/
DfS1uGQVRBTDd9KSfKVX+rgJsW+fx94cz/+HufPYbiTJ0vSr5Il1e7Zr0aerFiQhCIAECaogN34A
OunaXMunn8+QmdURUZmRM7OYM4tAkADowtzEtXt/AZOLAA70++DCW7as8ZSZxcHSWXBUBiX+pbDQ
R5PyXYka/Lk05BHbabpvPxvWEIL+ekUa3z7M2bRRbde9h7aO+mMLLhRVyavzlgbtkukyszyMdL14
g/pkuMMuu1rEbevdnX8SIGh2qmV/HXL0cs28HdBclnTRPnR2k0jrx6w1N1qu9K9RhoRaOGLHpvgm
5WOReo/or+HrpTrj4vzrMCL3mxcyzUo96qKp1Bg/SpajVNHUG6/X0rvEo0H7OhNHv2CRyUKIq3Ou
x6uoj9BGmvT0Ta2UHSn42y+//Oc///s/38f/Cj+KuyKbwkI0//xvfn8vAHbHYdT+8Os/14vD4vwX
//rG99//5+qjuD3mH81Pv3TzsHz88QvyMv51UE77+2VdHdvjd78sRBu30333UU+HD8T72vMFcAPy
m/+7H/5CIZajPE7lxz++vBedQKbg8BHi2PXl94+ug3980U373EK/NZA8/u8fyjv8x5cnDGa64/Rv
f/FxbNp/fFEs41cVIpvnug64G89WvS+/DB+/feT+anqG5XgoOlkqZSrjyy8C64OIPzPUX1XXMg2V
xVK3DdvRv/zSFN1vn1m/2gAWsH/QNOZb03C//HH33z2+/3mcv4guvytiCgH/+KJxAejlyacs707R
NdMxcSL2VN5/P1KWD+W3/mNkFI+qwKkUraZrEq5rSjFXVHfW+UJbA3JZqbv2NtpWe3ub779pod+v
4dtzmn9+SldeyjennCIHBo4qzVGj2n52a6941h2d7vvzw1t/cXj3+8P7jTWm1aiwfVOdxQjLAy6q
GBdQbaLL/7szON+foQttT9f02FjUhXOH4uauLMtt0/h3Pz+8PMyfPBKXjvdt+5h4H+W+x+H7YUC2
JiUyJdfrRe2qs+fxsTdmYhzDaB9/frq/ehyyHb95HHGIKAwSX4iSlTEWocjO1fHm54f+q0chT/nN
obMCVg7OBMbCqTP2cBNwhBiwYAJk+ucnkE3yZ03F2Pn2BF5jzCwkqbEgIWI9UBYzd2POeoS0AfhR
dMuCn5/nr9qIcfjteVojTYRhw1hP4tQlZxphkz5n0ernR7dc7S/uQ77/TUNR9EDbqqRonoHL7LSl
U8O5qleOZuWaushjq4kXZV9iD2KrCsAtu/ecR6rs2Rs8i/hmoMz8dei1KLyacnIrj02UteeaEGpI
xuw5n+rUU4CtKxUdcgMnvTrLV41ru1ejBjCehFQ9UlSbWqu5R/bI4wHlMCdwfvVmfyOAkeKjmkzL
GMcC4KFC8TdKZUGoQLae3IqRoSnp0+4G7sncyNqq4xql9G4ERUvs8xRFJRW6erSCzkV1g0K//4iw
jNtTXM/mlxAgKSJKM7zoXV20jrE2R4AqemHat2ElPgZfwzmjGsvuya2qA4bAixrj9Hjw7qKojS/z
RpYqnFjDMCm13NfWa6IXDffDaw2rzHUSe+qlCjgc2gFQ9WyHAAH6ViamqcoyUyyh4QpYg0iF4T/a
z0CZYWDjhGdjnQ2Xwd1kIBPjRe8ZIrAS3MdvHcj0E7W9Ge+ttBBYoUgBYUuDIo/fh9JEb3FDau4y
96CzSAW+al0Uhf4yZY1PaOIgIJOXXQ1aAqEghgneZaaYcUEbMgg3Rfrmo+CzCms92aQjfCj2xxHc
wtwdISKSenyy4yxdN4YWAp6kOtF1vY8Zn0viIE0wQbfwbLyG7QePk02UibL/CGHZrJ0li9O0sYoh
vTEiXEtrchWYXkXlyu3xbASiCsw6jhPt2tN8vQM/ZjjLPmIS1WOiH7QOJnQhsfWawsG9nQu010A9
tuBbxwkJvRrPN79ITZIOUEGitp13dKxsobVusiYjhqqcVswLxdb8bT5b7ZWBgMTN4EFMrsGTUwzI
QEIhY/CEFM7Cdq7VTvHRddbJ2U6huvM8CIt0BETJL5hO6pu4wgAXfAUA+qEFumdQnvqMxhoTy1y1
N0pqIpAYTwNWLDDbLKMFfJCSfkBxGn8yy82hr5YjtRJYwxY8pLKEdjXC3d7jmIdCZxy3ZIqRcnfj
qL0brTR9TNIMgMI4ondhRRZO6D1SyTv8ftjU0j63iU6QXqtqtInjurpJwtK/HoZGhS5pK4C1BNmq
wRXXOkoNCLH29cpIy/qQ11BL9TI0r9sUFYILZH9muEph+nXuhw4baUEJ0yIBdRGbSbOZVaxXq6yQ
Oww1vRslodwUaf45VC0Gj6B1n/MwxAVg7OPDGDUMNa3PXLZuJju8yDGXGVcW45Bgi1VoKAaot7x7
tbsMMcG+rzd6V4G1RPAG5p/dASsyaj2+RsWajJztNlsEVLEM8H3MWmc81izD1m6nOfdXVulpWxXJ
lZuuEs61VlEtVUDuLhCpDO8ysBWXfpnl73MXjjvdwHhvLEznnbRLvFUIiS6RIrZutRQOE/Aif9k5
nkBWEp+Fy54Rsa6GYVpbSeXc5gn70LpQjI0x6ureim1joyOGt2csO9vUnsC6FIa/zPVcexB22CUX
pcuuXals+DZq6jx4TJ+g1KvmzbGq+jausWO6ME2SQhPyhnsfKjzYNYTDJ0vrbwsYpbcNeD2Un3pp
yFRDS6smkWybqk5W3qQV1xouxS/4UWMVracQEMd6Yk7o8fJeGx2VwERrhucuE/510kCCgXCRdzs1
ZdttkZiGlKGOmJJ2WWV+NvjonVI2aBCJZlhwLsBCHZEM5Duw8c2WWPC0OzxQrQsb9j4csjRapj5a
RlMIfgzkuY4ZHT59eLlGT+QYcWx0PQFiQsextTD94XbIyPSnluix+65H7PDA2iL+o2wyO2yWZdjU
bM7ddCd6JDu6CaFtOwfmCvYp2bDCorOimt6L18MVQRnaWGlO7q4EWBjAunOMjBv4WVvTENOJScR0
/O3WYse4SbCQAD9esFNsrAF9JAD5y1SpyBtqHT6SQ9dB+XHB5g+lXuKGhBKggf8hUmUuthMOpfAx
Ywb30hC1rtTG7y+j6NZE+H/XZui+20iDrWMpv++YZbqtKGQyDSdN9ah4Zn4F1d7dCrfM95Flq9sJ
TWy0QiL7Vp0Ag/u9bT7mfTssKihkz4WCLi0YEMw3mlKBR5RxCRPYIAHOEPodNlLOODt7ZIsmNA9L
lsUGhN1zZvQDLjkYpjX4B1zmLhSuuC4xI6uteNUVIwkETAR9VRFoR2bz0nIcXN6o/KXXtpmnmxAG
951Sx/YONu20AgCPQXiMo6rfdf5N1Gf5TUFa9nIkHQUDNfEwd1XS9zGJgdKPMd6ZbDIvncKZgB8h
GHrnaw628FqjbPIepUP08sS1Zyvp1VBVUOpCpINKwFxvHogeEmXCJsNU4f3WY0PjSSPygZIV0TRA
sghrJm2June3Uj11uE+qocQExGurfWgkSPEoTetCMhFUGVtQxbgZIuMGswCmI/q+IWTxqAgFSbzE
38+jp93hVdR9RK5dcgJDuwE6r7900Ohx/8T16GkksYh93RCCahhTjMfLOu53iQ1lDEHgftGjZaQs
hrSZBtJsuUKtJO8alTWSeJru4UAGV5jRUMhzNb1G290a4U/DnjypADpQsutaACqVapqIaDomvCWz
NvX8Qq87yZbUO+NkxB0cNw2a9xv5fGpyUOuqpQhtbVs4jb4xdRp5mg0SmpPTlRXEQiN9FQDC3jr4
GNoyDz1Huyp7q2yWuV9XPbqnEDEAr3Zotvih8emYmvFg+FEmVlakOq+6WfjLqO/HF7CYOGJocRkW
F1i591cWUFHoIIzNLT0P8+XRGUl1pEKF7Z36M6i2lpQJW4d6EOkuRmv8geWb6mqcOg4FQBXQWNHT
axJXqe9zo9BrSoLgM1CaEyiYAJbG7XJCyx/l1KyGetVXGsrIXjzg2BWWes5exGx2KEEnkAAK2xSL
bNJKmhtR9ofM9qQaiB6SSIxaNBQWEPIgjUNoutbtMVOXRuRruHAbusTsAGL8rGwMe6AODhUFWTWL
e+ppSCzD5sHm5VKtIqFSpkZ7ClcvrRove7CegR5SPFhEfd29JsjI5JdaZFouWgExz7ODWCjgS7T4
eFctyHAysDDyZrsEfiNJpIcSPSlJoMQVfpMZE4QE6A2ZcdWyPiCMXDnCxXmQYgQegxq3ftmNyogm
s9ePz6KrLXPTArJvoYL6nU6eGcc6NHiAhU1wOwDh9ReOWvb9vMpNNtsoWdou9EiyxK2jYbpSUqNd
/QfF6BxXgc5ZJA3VgKRu3LVQY29pqll7dd5l/L9J3fx/mZkhgUDu6i8yM88f4mPuPrLj97kZ/uaP
3Iz3K/p3jkNWRlct1ZGbst9zM47xq+GQfsE421I9x7bYd/6em9GsXx3NJW2jezpVNMNm6/l7akb9
1bZ1W1dV1cGAzPFUx/k/Sc3o329uLcuGW+Sqjmq6MkVEGuj7zaEapx2KPtV8RbHW3QHSZKDmt3lb
3OaZn+47Kk37PCkPQj21qm0wdUJ7jFLpLp9Yw52FJ1qITdeuZv99hrLHk70EvJ89giCXivO9sSb/
F6BEWOyN3hoPVCiA4v5NtuT7dIZlIUNhWZppyP90w5O5rG/3uH4VkkV2w/nKQNFo1Ss+njaFbV0U
rKgXCcwXiLGIBn/zrP8kx6R/v2O3LI8J21INZI1J0lve+fNvdtauxshVbayR58GMb0ffxkkdcAE6
qMT/dZnr+3SKF7GNWJpPXX+BkA/kXPBlTTJtPERe4NZHH1WNKEFGIz5FOsR+amGk38f+vjAnd4GF
6tXMZVCQGMQB4YS/SQtosi99k9443wRhkmWSPET7w9J+6AFV2IgaWx44qmS35+jGdHVMueUL82WN
pgUx0xSbrEAFKoGeXXe3eip2he3lN4o3A61FjngXlu+2nhe3Ye5hd9dr9UfoQ7Wf8j7faORK1sME
qn4WWEdb1B2355ekUiKwUl616Z1+vPWS0CfknoDdjR+DkicB9TcEzEhKLYFP2gtR1sSL8qXNjd2g
EtLGEaEariTAEBNU3pAyo7Tdpuia4GgxT8jmnqHSyFcs4L246KqolTkcnAz0Jbp8c9G/96kghqG7
74XTRVv6zp7at3HUxvKIKDjKlrWuPMaYP1SRNu/VESmKuLPUi6Ed/NsqJWdCSgS5Xrt+7X18zlxk
NVkLBjSaemgsaKewV4gn9zYEjnPrC1D3IWEWmvrgMcMeMJHK3uwKW1Jji+4ojB2ycNs088aHrndZ
TGFqd1a6s8oKZd5Fo+X1TpDxfxmicg1y6iqao23fK3B4HaNttueXrBiRT5h6JCLzstmeXzCQa7ZK
IjXuI+SnygurMihJQyBwxgxssZNujQ57BKer0+35JQYd9dtP51/ZQh0sN55WvpLkOzHa2Y7KSY2b
mXsj8hgBrtm+7nNbo/NmOth6dGWAjRbXpi3mh8rENSDuP9hDxmqTPmYdjyTXGzrDjHJrUiIiYA/P
VRbBMO7U9tr0s2bPVqDYgcVa5/hjP6RZ1d6Ab35hS3Wp9M6wC7UmuQWKH972ZHYAR/hgSk0sXF7S
CGBS2GN6XD1hWKYcMkPBLREZ7A/Blt5NP6btz2cE4/sc23kweTayZjrlW0DJ6g/54alg5lPUGh3n
EmBtopBw8IXx2uDBa5DH2bRF9ppS10N9x1kaOhY16TjlS4ecX9YWmB22qb/WIyppcxkTfetOu0KM
3Ntlumaw8ovmUht8JFZrgadW1AybaqJymHfDfE+1DhEeEAMHtPzwpUtqHIioE+dTPP7NrPHvM5+m
qp5hm4ZhuDp1hR8mDUS5zbQifpZCSZ4sudqb80uF3LcH7u7SSNvwLk+97KKnQHLIQUQexvSydl/V
0TWxW7SKGyduYTuOjXFpiDF+QmtEuUgNVF1AmtVXkW6sawdr7SkrcX2qCTl//rC0HxcNcHOQTzRN
1Vx85Wzrh0WjUcKoikwvvSLlE13PM/lwz5rzNexJWHlD9mFECQ5gdfa1RrwO7a6RSBCX4EGwywkb
v1iGfTguIe4iEQHicKc1Y7X4+UX+2xLDNVKIsSkLmqQ5flyfSWs6qa/ZEJIQAr8cnDJaYIb+d8un
7Jb/k+Km23IWg8kHiyiqQabzw+NscBA1GUJs1hLra+V08UKNsku2A1cmN637OeDdgiDoX5HSn6ye
5g/NT0TEOFF1Fh3X8izTlmPpm9XTLrqhFLAwr2A8ZhsRRuE+6ZBccNRbf9zHJn2qa9kdkkhg82UZ
J92c2Hw68/AcYuMTztmz1/Tdoe4hpxr58KxhnbLxIgZ8je7ftkE9eDXWyNF2UbFSx8g4mKMZww7w
VgJhQ3zsEQEXjhnesEJ9TcLKuICPQuolYm8H1n/eGQ2M9TnNPhlHm8EUza2lRg85O1NU+/jNdhRw
1UO+VzTfvO0L/PEgotz3iJr+vLG0HyYWGovdmam7usvAc139h1IaPThU5rpCG8fI9SsRxQgdoq9E
2dgEYQYLbzYMi91sIv3DAXnUlsb86XV/E/L82XUQZzFaXMM0Wfx+KOgIZ9ZiFk1ISq4KXBxeUukB
7jHxFUAnCzSwat2ruvfSzubenB1M0Ab0Uv+mMWR3/Ka72qqhgqZ0aRJkO4mwfijy9S05HhOEHqJr
bNT0USs3A/Kkl7qHrW00i2bXuLl6ZZQ4ODRDfUAdJl3g+06woedQ9IEgLfsifbTIRa405E/Wf3OB
5g9B1W9X6BgEpue43/7hcXkOO9rRwF5H4IWYycVpQjhHJb1KiivVHt3eiPZpHYslSwOKsMKFIiFf
DJGPN858rg64JYrLcXszPA+Taa6GPI5WkBRRtoRjeZF7k7JRIKKuIdArmzTU7rqohUZKmmJTZOgJ
geQtLpvOJ6FgiTtmXBNdD7F2bbxc9BwKcAeewxmybFmPrYkSQxUt2qEql2XnAdmWZMVeLd0nNp3I
qjiAFrAHMJa1i9SY6xTVQTFjMKax020mqc6SN5py5wB6noq5XY1DLX0ti3mlC3FJ1ZSBDvh/neM3
fBkOAp0OuD0XaCEiv35LIZqXSDOWMSWksjBmqERFtTE1rYIp7OnrwtQ//HLGDKGPUFe2jbvQjAX2
TSkI4ake2PDWiGbUSnEIC/8tdt3kAymRS6SFbslbD2ucgVDIEMjuyN4a5k6/DH1iliEzsdRSX1EH
cbbnF9O2l3mWeBsbu+ZbEhzTAso6UkPm9Bh2cbeKZQENKc87FyVX4aoXNsPzDkQYDDVMzS/cGomn
GfEk4NokYs6TAtAJYwVWE3tYZYXzIM0kX1Afs6/Dsr01iri78TDyW6vT8NALvbsRorY2pJYPiL7h
bWJO3fuEBJadovw+WTdcb3obO6H25IYTomhugPB7c+cgvrVJJcMnRbC1qkxrFYnE24PyeQt9DMFh
yb+MeVb+zbDUv6/Eksw0VA8ogcleiDSX6cq17JsJHbWAzhRem6GaoRnHDN5qPwFTtumPiCyM6ICI
4cpD5O8addJwhY/HIL2oUI1OanWd1spnoj1FpkExQ8yY2yUgAVGWCj0ESZK+r57DJiUArsQpHOES
O6MIcob9301x/34bmmZ7DFxdZVFSf1yXKrg0IL0lDxNd5xqfP3gr5SIpdfKnk/DwF57r7Qw1PAgn
/GWTCQ3jNJyLLRsL0LrN0hOWteWB/XxScdma/zjvuUQrGlANEBvk+/Qfosu8Q46VjFZ/aTbFCQGQ
k29YS3vysDrKPyYMZLIBnYiqeyihiSbDg/wKcvAnryp2uo0qH0JIapecYgclq8a7x6vqpET5b/+8
6bNw22Wef9JjLvN6DqxePxpVfrLn8qPuEehQSFBp2S3Z0wCfiStVs3G34vNmwGG1fevtQ25bX3O/
OMl/pmItY8++RogBUTQ0pfP0NEdR0LrIMdXFwmgEWET7RC3o6Ix6ME1gqbzoME/zZ2vmpzI0jq6+
io050Do9kIdEUOkzi3Be9K6NNl9nQrmWF5hysfI+HVU/wgkPlDzaIh0SlhimO/2T/IqX6YH8H2+M
Y9qWd0oKZsBITkm269P0q8ZHsYL2p/y8yR+aYn7p2IBGgvcF4LKqfAhDJG2B2QaGlZ3Y6G3tGYyo
y6fNmJ4K338nJjkkPhKfMQZ9yYR3VaUGuE4+1FJJJRo/awg/F7HjvCa2j726sseSMZAbXj9LTkwc
12XcL5VoPMq7yXXvZOrIkcNWkJdO5YPl5hW92OyCqn3g6spmhjvo5uXJM8NAPqbZDYNl6bSfs9p8
zEr8MiHVUBvPkHjiFkbnLay+W1uZA9dIgsFG/FUt72SDywfjltA60CZk8QhYgQLdHD4d8TbozpP8
il+Xp2jKHixpJM1H2qwH8rl5jrM3qAfJh4ND0kOoPJj0CNlLzh3MR0W2qvayZWXnU5kDYnFsQ/6a
DpY42ck2MB6bxBU47SAqosC0poCKEyIstB/Sn0HlWBvgiisnFSfKj599IU6dnp6QwIdn8Spb9Pz0
8j4JakMPqhlpSHW+l60geycKRLNXvyiTu8ui7MpK8YKc9sLTAoh6T5SPzTgJuqE4yRGiZfkJFnvQ
a+ahpgJrfcrWhQD+Vojhs+Jp9YJOoOE/X3drCKwne5iPckiOVYkEi7vH6fGA5cJHzVBU3Btbm17k
uRxS6r5hH2TLyP44KPbOZLstf+/paGr9XpXGqz8rH/J5yz45zJiQYt4izJHEjIWOanGSX5fXGWve
ezK5h1R8wn4/RWI8UnE6yTaqQueKesRtbKenDHqN/D/Wx0/iuVM03ENKv4nmr1ZFNx1bcZL/hNt9
ouV640Nxj4YxABL/idX3yexjKRp7bcxjgHTBSfZYY6y2Y6ws/pg70Hc8yp/ReuqsZuOSVpbDUF6k
fFsOpHOjjj6BNzcBepx8BAR42avt30ed3ulPOdadU/UaqWj8e6jgjIwMRgKakksI8ygmFCeRjUfZ
mJ2c1zJw28K5zxB3a5x+rWL5IE9YJEnQ1zPI0mGp2O6HbEmlotVMpJXrV4hTqDzRVdo5PxlyfQ6t
G/mzqTZYQg7o/tCFPGvvhsiYMP3Iv0UrNHDmMAg9kqFuQr1HDyIvv7IqxE/pF/IBynPLRzHm1rVh
1mvzntDhq2wd+HGnrA4DaiZEabij8HPk87AYAVo3BDrNlre7TApoMkbQpQnE0L4hVhSiJl3dNmRI
zjO57DbcuU5aExOfB3nGMVYvqVfdy/ethD4jW8bNmOrqVYVkrvbeZwkSUPHaS61VCY0WvV6eCt09
DvWNYrSL87xEcScoh+7TqMTFDH2W9THwc+XdxKB60KZrMrwQWPQx+5iG/r3I7NPkUUsn6WoxoQzh
GPiME12xXpFswD8zKBhEFv0A0sEKVe51YnvvbZ+8Wva2m+ms0xyM7hyoTD0ewuVa0mLR7Lx6vjjN
jbZN5+i61mUlZz7aIjs1ihoInc/yagEEAAh1fYk0zJ3svecbkMudYoT7NsQthIYRQxjcjFyXnCHD
Yfg0mLGs3L+0W+VWjunfJ0jI24wDIW6seVx6PONzf6Gl5UE8i0fAnhnBfP8yHo2FXIdi7kSRj6JO
gtQqTp3lH+Qj6fHfmIZ3L3XOJ5eDQDa1m5nvCT16fKj6o7wq+Yjmzn+VC5c/YZ2Wefd/jBZNiZ7x
b8MuaDBY5nCvC9v5BQrg+cRyjZKXHiFlBABdzgVyFMnpBM3Di7i07qkDfxTefER1ew3hcCVHiuZX
9+msIDvI6OCz3q6ZY8bjOLcPenOSA63zxie9O8rxLS+tTnuSrupGdhP5V+48B/JsokKAztQpcydB
hWqvGL6m1W8L5WCkx1a/ktciJ12zG95SEFIC1hYgg88ymxZhPKDHxUhihMnb6Az3VfNhFwyf8iHZ
gtUUy483tHrlkoOGLWTnpN4WEEcyYV3qg3bXiuqVVYMwOj50rvOSZfuxzk6Yrp+q1nlVPRu7nw21
uRCZcZ6sX6lH6pYQftV17ulPfvg1dczzkiknAYwvp0l7UzsVoWZON2nqcaBiTVRiddlJ9NmJvQRZ
O3HKWi2Ql2W4h3jMXtSYyZi3/DjauF0EYM15leuqKe9CB+Bkltl9KJ+YM3aYKELLmqKvenkr45TW
cnezlLxLWSbD8iTnkE64r2ypYFSOK/l0fLodGMf7LJo/ddafiRGtlPN1Xg5LKv4bOdfITk84Hpht
vBRtt07N4gJYPEswEZjvwI/QeE7ddVtGSzlvyrVSrlmGUPZIlKDgPH7KkPE8glr1sx/9O93HLUQG
Nf1k3FkVxhyCJKNjeB/OwJLpQjL1661cbOTKJ49o+W+w+p8ggr/Jgyd9wRYXnTjW7lYu5IPmv6M1
vZpUNIBY1Cuv+JgsxrXirlTTWJXcRZrPgQwSFMe/y1rIEBPoHTLcsufJQSYHjsbmCpIPGut7Obj0
FlmxogB7dWnlzgnNpt+OQA+UbSb7LSQ7fHeK+imWC40cC/IcPdGH4dpbarzAb+bz6jXgNhYp4V72
+KzuNokzL+VAzRkvsoXlfTYJ5YCi2jcRSxokPdW9lCubnPwbu/tw3t1MPZ5DkSS3nuIcKYzyQw5c
+TjraXqLMqncd5KNNKi/nVeI5gqQ0iJGeqTjuLIt5P/y6nFIvEA75U6eG5kBdKD890I6JDpvdf97
29a+Ds8asWdn/mxEdCA7c0HyKjj3Bj1lDzOfY5ua4yJxznC9rFr0YI0euYH5qJtxIJ+br9X4bU03
8vGkjRp0TXdsUUvhwZTF+WIzp8cRHU1z7kVe3HneLMC0kbZiUzl/IlETiLB9w+4Lk9t5fx6+ZRYF
Wq49miW2P+wi5EIrpwA5a4BIJdN408ZHfKEudO1GrrZdVJ4QvAP66VqvGOVteiaQLqRjsOSa8fzo
oKlRhCwGOQqIKXIfpvKO1v6rgXCtWt1hVQyfYT7OQ3ZCJehkYRMFm2wnf5Z7jVGZn+N82yUqXr4M
ZjlRTBXyotiYM7hl9Kv6YCNRuJNnklPX2BCoyOXK1I+upq3Tor8e4OCh5scIm4laVbH09HCXYwAY
J837QPRn581a65vrevLfhcqU0GGwrbrZRRsmp8qu30WcnEAZXLRjeI9ixlEJCbmsYStrTphcHSDY
gZckHp4SmLNm80gRiGEIPqUr3H3muRuE+5epNgYcCAGNF3yyUIwdLp1eDVo5fInh7D58KAA+lMTJ
8gSQeALHQu1obA7MiEEjjzk3/TXSPes/vuSZ01OCJ5G8Qnml5y/ZzrMwy2d7oN/J+SDivj2+BBny
Ub5pEiG2GXXibtl6U1DV1msXExBEzb4fsKDn91hnnmarg3IvKQGLguhw1FLzJO8ecQxSKea9vIYq
w6iFeNaa1qqf4wmCKnxK9KRW70ZnwbkIn+Glv7alC/O7XKAYz0SM4EaVLKRT9jALFAohvhTeAVhy
AOguqNvxcyiAV6df5YXL5smRubswRbeYNX0r28zXR/Qsxs84F/RnFfDJvBsp3qHdhPMuHa6b0L7O
l/IACI7GQKL6YzlUH777nMmkJweV33P77rMSB3BjF0hD7oqQnjLb/nvPXFtWp8x378F1BGHMRo+t
hIICB/RwOOgXGsVAp6uYp/qDGYW4n4ZXCfOiMY3YfipX1FE+PTY+BCAYpFcPbasdm6fBj94LIqPC
jE9xrax8V13ZLEZaTmRVpW+jvTivSaY9B3LdHsf6uTBfldy9IIN2nw0EEPRybN6DMcuD2IBb6n+d
W+ekyChpUFHKwqeBn6UjxFi/yfEr9+QyqBqcfD+jK99lVpDkyT2VDBw02c57zvPsvivSFzSpDp1c
W+VqWWj+W7qYuvCtAWOXBXJ+6NpsDRX8OrosOuu8xMp1tLqI9DqYCBHtKQmS1CUjcSGHrBzdfaoh
6tw8Z+GuJTCM0wQtPCnUTFub+ta2/Sf5vlxhe/2rDBBkcGCr6lsNG4HdLcJ/n0rLhgbVd+pvN7IB
deylDKkXkCZLrNzfDd/+OuOcpGfoNBNcEg3L/+VXk72Cy5lX5rdTH59SNll/fGJjbayph8xp3jKH
ET0+dr12gJROuDgeGjS0W79BGHs+lsTQFdIGJtI0dcGKYIlT07L35RzmlIHRhpyKxpcm3powDgDg
ncKO+5PnR8ywKY7yirL+bgqnF5dvZHxD3kOFGLDhVIcsr05J2wcRhgN8ZPMV1MtOwxPZ2/vhwyZ5
FipspZ345Nre12qTFEQLtJN8V17JBP7L055nRJhcv4fyL0559dsFetW8ipCamPPh2MxGkBftXvMQ
3kqmoE6Ud5BXQaIN67GE0x0p7w3ZVT1yr8JB/ZTXKRukwTCw6bqFvA11EidEchidO3n/QKzu5Uze
yRBQrhuOzpKNYK0740ld72RyQsbzMgORue2lYSZ3sttp7CZGpnFmdF9kx3MEKGd+U1EW6YA79NC/
ySneH7NPbSc7HxrTgQ17AM7oVRKjr0qnkDEmhah3a6130O1Z10o0Z7ucAK/vFol+CWJwQ3UwkFFn
lLOgN/1BOnsk43CUX5fdFLGDa+xvljKXIhcjtE3ezHYp819WP0UIzpHdsJ4if37uOcRMH1VL5zVV
MCgiKiXZw86BJ8bdOEJdOSQb5eiVdyzTNaYkEijKSq6Z8v1zDotFyiMgSm+tHg0IIqaeWEiGJ3IT
LtOEQMF3NpEma+Juyi5KQz+e98P/ClxDuApm6j3os3qUpy6F/WrnmzAliCmJIIr52PTljtrZlZNG
gcpODfV6ZiR6DDK0NfhF1Xud223SWjH1feW9n+juPYuh2WBSlLKlYgkSrGJpc4eqeTBYEYncifUc
3oQbQq/vPotivLRUex9a03E0Gd+y3yekMWb1om+049jhziByoCgwgnkbfCLpCoKkvFzoU7OTvdRP
KJCpYi97pxzNcjTU4wcL56OcGmQnbKWmGloWssfZk/aUlkf5TSutzuMIBRjiFAxlxSklnYfrkJSd
Nu5SfAdt31v6jn6dymRfSfZPzv6FndwPAMdFP366pThNc/cp3y9B74YoF8lVQJkOWlu+yj+J/xdT
57XcuNIE6SdCBLy5pacoipQ3Nwi5gfceT79fQXv+3YvRyFAUCXRXV2VlZfr+E4Kx7HDrS74OO0pw
/keSZoOz0p0tCI3GyZIUt25rLO+0ULwN7kW3sn8g2/xElfFV6/42zdsTg6uftCN+oHK5fvkmW7Bk
KxYjoa0/O13+RtX6xhyy7U5rR23vJKxgff1lYBGZl+lussITOvCvevyltOrPoIaAqcq3BA2tUr49
13kIp38+Civ1aN/L6lQdY4lXSlTtbA8SPyGiDLUf2RRyVTPT2ZW4BXOoyQV3pr/7FINGyX31Ff07
2xfBTTkk7/LnhnD60Xjdcs3xvmVZvsoakceiV4z+75vccgZR3iOcHVlZMXderoWebE2teZEntvi7
eRA8Io8fvWu98j22JzP5zovu2lveu7wTeGy/mBF/BtG/PPSe5Hzoo2l5Ii3sDkOT7LxyumpVvpao
ORrNx7JmGHidaMDKO/Mn40div9Zm1xIKOrR9xGf3DhFB0swljGgtVx1rCsv9Dtvqa/kzU/UyVaDO
AII8izwryey1buDrmyGRgYuCHK5heI8uUN48+CvVre8bYE/JOySPQab1tYv38iVUkR/aAj8who5R
X+0Zfjjrgb2RCJxx28OGyMvVYX5nP2b6XkKhvDJWHRhYc1W6+t30hn9S5jKstUdL97iE3MmhqDfz
V8dZTmCBNaqS5DypPzAXkepS6hcyrG/fxsMI/46lalyKO1Iu2G5RqfzEfghvMPwpSJLEaRZ1z0ed
xY7J0b8g7X9ctcbosFijVkPWxsLlZafk0IKmI7h1o/JzwXcWqFJQzHmED6K+ov32CbcL/VnOI94p
a34mdDrFrlVoYiAStqdNVd4kG8tovhOO4pq7KNhVY8+nHs+TltOtQNqoYMwCp64fau13rFMKUwVZ
5oWxTjpuERDjuQqNde+4y18SEAry9TRGH41RvvvG5/9QVIesDyvTjWliqyIVNFqAv8mknDqkJxsy
4j7WP6X4Q9xhZyCHJxcwVrWlnxAzylUanCFkwgZj5A4QUF2OuzpXX6zqKAXaZP8VanFYIzzQYiPh
L5V8TFLNFABuQ8bJLr3lvixFOK3m0oPSTtXvV+j/8z89NeSJnW3nVh+CDPDU8hfmLj/OlcmUpvsr
ADyWkJ8Y2o1J8yU3VHBgu1f2TjHusFVHQ1Zxvj1qewScvUndwj7axpQhPiEjB0F0NtLsMBqNZJ/X
2Or7uPD3gjQsKEOsTo+4YawEqXZ9+5f8+FfNnQcfK94JoACv6wBRH+MHftejkWUMVI1kveNSlioR
Up3Qrm31uY3MN+RWvwdiA7XVt9u/dJP7YpDtu0Ow/EZgRPSaq4chr34Tlk9v+Te+6m91h9QQM3Wz
Ge/k7sM6/Ok978ELHkn2pF1FVsQSwHbrC4UJmL2vATspRQDCx01GI3IUuvdOvhaazbPDWlLdv0ez
vrb2OJzCkTSJw3CsyOAMHCsVnJKy1BpXvu+9p3kmU4a3Y+ffsVQwZSJ7JxuU5YV58SfqwrDHpnNC
PiavIZVtO2wHs3kzMn5Mom93FXjZm9HHL2i9MkxoX/0i/R0D/xctri+F60VZt2fi+wbfheeCtUeR
JqiOYRewKNP9cms771HWpqmgWqdptJOBh6TUcvSnWiPzwuE0SeezNKnwmvgUMEEAx0yvd4bNEBxF
QW4apxH7jGYyWXztt8CEiHC8z/VRsBbJQubG39u6sh8pdzqWfb2RJxRURdAWaV0oSnFATORQAntL
f0Xg0BG9KaNnE7j+ynLmiyAjE2AE3I1oRX8UMpB2llBhl+GxRP4y4YSZOS38ztzDNz02nDYSNeQx
EoJoyW8UFNGKEtX3hBJTZY0Nz3qDaS+K3rLOY8M+lb2xUQyGWLpARIe+8Hf6HFrvy6JErTX/KkiM
vGYjdL5GeiFzZ25lxwX6H7aWWezOAPccX/mWCyrPEYU7ywOTpkgWoN3qnB2T+8eu7tClIVhIv0Wv
T2Vivsl6/l/QG0v/jjHqtdO6e2RWDzAd/kIOU5pfHkdQNswUQUdB6zNhkjYfGgekRET53zb716A8
SBOo8pIvTHmjWAfnoIAwu38am2xQkl/3zpucXZvZB9lPNkfQH+Jnjic7mXel9ZUWYJ68bnkrugqb
yniNqEsFU5Iw5rb+xkGrazawDwCvk5xUSkmpOMfWOmLluZNCLimtP3h0whGt8iciNQg441w2iIuk
oHaHtlYznuRzyY8XjMnWYTDUfy0+vUHocASTz8b0YWTwRsKfvLJWgAwbJZ8gG29n6mR5G3LOJNnR
G+t36SUu7Q2CSi3EIHZCRppmEYXUCjzDNg5tDIVJTy/L8RMysiQP0rHGYnVulktiVsnSTVuifuhZ
TF5QIvRbWXWOPX1CB/qBav1TNtFXqBS3QxDvUPC6zNm4lgOu4ICTn6dD8Tkd5IRBxPszucjdXAIR
oWRpeIzBidHMbUAaJT+D5/CDNPoq8exLh5lX5Qz75fvcWLnPsl5k3WAjpfTJk2K+xnH/QVT9/d9K
ks3h0YmZunc9s09e4OMmqyzR0821T3kHfbHTQoNcPvlC3UEuZ7R1Petmebf+XeuVH75Z/UYDLSH5
6wi43bmM+bUURkpL3LTVhx5ZZ/nZNGifeK+qmMFWM5fXkqujoZZno8HvNMlV/qifaxsG+c9ySSxO
6LI1ll90EHLEhRkf0md5jV4AXMx7gSO5vMuosXcMUCyL3i23Tmx9KOb0mZL0S4dIUoI+OI6ec9Kw
6Vj2Aa9I9oS8Kgn2uQO60Az3RqWd3Mjc9vwxarmTbfJS9cF7R5ryRomn/X/Zyoh+P3pQdw5ZfYSk
yUrSGrm2M+NgUCYfUkGTBpzpk7+bwc32NpVefsttR29nWY+qFq3HrnmQtbkccxg9vHnaq+DjEj0k
PkJZeMBYHj9zus4g+MtqF7x1GrrXWL2TjhImD0C9HxJaJdpKgSf/+52xGyFFYOx9owL9Cra74O9e
Pq5bXT1o85scj/9Bz+POcOzvqWecT0tgdxVfwonIMyCWwPpJgulY99F+eWaOeqhqd/9rs9Pfvkp/
VPqidQeAxEEAH4uLZ9U7c3RvvHx4JluXDS5lpF7kO3GCWYpN+cZC+8iefT95WXDiBsAq7jxg93wn
ebIRV+9Mcf4gY4b1gLdrLVK+jcnpt2TWabhV5NG5TRTkZCbFU83p7PgYEnAsVywDR+5lzjGdMsft
GtMWG9Ez7EraeGAxgiugeIr0WnpE4N3R4ZF0BlmKvReIomEfFGn26Fkfkj/nlDQCAUi5w2Cdd5rI
IROdzdqRIZQk0wXVdDVPz42XPOfOX5STshx9hzWCmFevpU+gELgESF7q+OYY+dabVze/vRne9jp+
hZT2pAG7mpbXZObvUiRgySXzZk/q0N/VKDPlznn4LZrxJRrHB2xaghWT+j/wWNxQQ/ze2FkZmrCc
njk95kA1f5QOGB17zKqYz9LBT6vqvdbsL71+mB0kyYidkqbVLTaYKUIO4cMYWC+S4UtHxkjp8eIk
XPrALxxevmDIxqZvAbrlPOBbIbrQ3cjCHMaFrRGO0THt4vVi7EmmuIQSoWskhFvI+U1k3/eUeZIu
pgRq0zdXeprcyGqWroBcIMkl3GwTBtm3NAYns3v1zfdlIYVHs9BfokE7lRkbVzHf0YX4gqIoVyuw
5ldZNYMevGbDX0NRnqDt3PNo1Vtp5gTh8GGN/TuGSHKGCWtA2ANygsu/yWe4ssSHzhm2Vlgg1kBT
MQVXoWfUGO2DW7xIKi4PlV0p9zfIvCtetwtQZKjRyzghlRsUD2Zm4bCxkuso2bpUS0ymgwI8S7PG
DVmfcu7D0eQYq+8n0IGFOyThAS0ofLuTa1HFJwRs9nImBYSSKEafydO0lYT7WVWXH8yu/6L5v/J7
sr/VBKC5RGA71jYx1ibyPcn+lpAzjiAZ6CqTD8lzytMoDr+T+6j/5fAltceuepUqTC95GvJ5Fe/u
NH9bIomREuaF2zRr8UaNxzs5Yv/7u47PZI/FYEuwlW8t70XelKYrVx0NREnkl2/Kspmi7K7wyo1D
bJSrIOWR7SOZGCkXueayAuUiz/GHZpjP0pgWToS0xoKkfG58RGw3YeR8+Zn7/tfdA+OSplHpYgmm
pfjNfDPXenLcdFlTS8ceAo20Woug3g91dViyBln+kgRbl2paRZr+Ih0uIShJEpqW7RuKihRPVAAf
lGXLTa9TIGfmyI36qlvsQbmSpVwadJLgRPd3cv2kml2ulxkn3+G+zS2k+b3DcnxImTWZ6ieiFvLm
ZS/1dEsKo7lBZmU7lfHXAA8fL4A7OQTkMGjQMlLbB7R/v5aKzDbvfSxolgyTraNL9JWEGxraTVZp
e4ukuyZ9lnRVLqQQUex0+BjgrNIdFbywGgKA43slJ3ciy34XQH8J8ZM7PTnRg7b773j576iR/6XD
PyaYadbHsZluJ3L+qjW/5O/g0fUZo1vgf8tX8tKaJnkGgJO8PtAiICuwey5tlGMh54Ybw7hD/QOo
5y92jFN46iYmXnXejGRxUVW+GvZBaGKptFzkyJUlV0fpyU/trdQ6aGGDvApAl7QvRo3V2t9uXWgu
sibI002D0eYwfZRiU7aCJGpKGn9S+UqSJ3mtdEOlQWwQeHoP0g0rTdrKJca9Zvc5O0gK8s6dpsH7
TbQ8SVeT/hOOmHR5/3cAZmr8E/nNVseQaul6CBwtnQ6PEbFoiRHSqLGi/KlPL3J46VR3ErgMa7zR
Z7jplfRZiFrSlZkV7XbGnKpl9nnowuvQaHtl8Beik2WkP1KReVZ1X+EDJzwOBo9PVdgjkkq/G9/v
9zFFqRyNZLn6ssTkpmDDsDJlLbHH5K0z9v4BUCebViLyHxkAG4q4tM5LtSXxavSbS6poa635S2bS
1CChN/e1om1kfUlcFepVjtHQSs+CVz3UTwtoxEW16+asBcPGLO2P4kVgkP+/ikIa9pgHiFgC8s8t
Dtd9ehLIXPoRYQzgiUTvPOa4dql7gREF2RTgU9A+rVVfC2RovrAum4vquTEfBTGEQvs+2QNX3lkI
YYOkVJly75X4nmTNeVmfpFyo8q48Jb8yKfo8YDkoJ5Pkdrnq4TlWLIWdXLI2ZvVl7J3YGJb8TXI2
uWCeeuqBueRT+bdEgQRldCxP72uyiCQ1n+JcWUKEpYBkghAxrxGWGwg52Nr/XW351TwOvt0PyQPl
xS0kodm4TLjGYraBPw72g08t3dGmfV6YfkKVw4I6TSME4KmCeJVYrqPcQpJhFs9ZwvkiJ36Vle9D
dpQ/kUmwkvOoJfF7k+Jb7lxIDcXY3qMXfszaXx0bSS3L+FYU6rhkNjcLMMU+ggdNqYWrXzpcdBeB
TTM/CMFB6BiSNC5sDb9Z4012rxcwZrHB6n3vRXhV8jg53I30A8Hd1wVH4FspqzlJy5O0bxqjWVfo
l2YNWkGSWyVedTECdePhYEFu+df+QG9uFaXe49jO/4QfPHv6px/HjxGGVRrZa+epxzLIdvKChAAW
d/mnodN6grXKH/nfVq0QDYlHiDFmcalTVUy/fmxPFBiUJR1HHp6KdalwZafIjnG7bCVAiBwIoWq9
G97FN41Xo8yI69VBQo20WuSQkMsc9crNOJdboS0K4c8tXeYUwp3cXBW1kgwJGXmsbpgQer1v+R+x
26NfJ9simX8kJgHSzXTBS5CHgZF/2TtyOMlTCI9Q94q7KhzW/7HNBpdJY0WH4fnHhu7pL5u2y5hQ
8+u142fmmT/DfOmr/FXer0Q4211jpPEmp4Kwx1AyWsd5x0QKtCwILY2lP+sQNCRrtbThKRmfl1T/
v/u5nBg+D0wmiApDsi1zzIe54cLYkANELniPAnSdZuvlwcuBQ6dpq1vRSQKprIW8RcZn+JI7JFxi
efaIF2jidxLSRY6S6laIYpIkS3uNBhRiYm/SqpQgatbDfRL9A9Bvq/pJ+nICrce69slQ6ktc3Ug/
UzqsJlibOUVfHQpWmu4c0zECfW/XWdF/EDj/SQcDncPdUEJlBcGT/qAkd8bQrn03OUsT2/DLd3m+
Vok2Tm2fgtF5LfwXaXwEPoUoVYk2j9shmk54cb8HVf/PHNO3uKKlgMOH1DfyugOdEEZPRWtrYBN1
lw7hEbLH0hi2qZch4H2V/U4aXAwpQ7nAeZKxgauQDKRPJP8XjnuYQuzCc2MhOsQZNXZQwwl1uoth
G08aBs1HtclXY5HVh6zAGcEwmT0vaDG8Tbl631TR8C+063WLI9w3MivYo+W9+4hCfbyzjCG/HRn6
Onm5M+6gXISPpovMbe75/ReCBtvl15t5OncwBt7HTpnXXpb4aH/jm2fmrXLMdSO4Y2Q2QMEtzF4S
0NmV483Vv/nQdlP/L1LN31gP+pe8x3XTd7v8Tu8T+5jkMx40nqFf5wy1maQyx3fCOoPpvGCXNoxV
FRZwFPVDr6UYJPTkvJWbWCc01cJbS1NypFBa9VEddLiRyGx82yz15dfpgF+rvM3eGy1xRHejuWY4
zxwYg5xwIh6GOztFuKoYnyoLyQN7AHyBtIBZcRZv0i5/sDTmWXGtmtdR5W6ZG8RVKeg2KRByW9rW
NkkH/IoH3SdNMpSXevZQJU4PTtVOtzoUx07p45XWtuq+hkYMteVf3Y3JxmlwnsE6GDeAJFvPeoIP
zRSBLuRHu8KTwKmfNLCMUcmeo6Bx8C3uuhXiYlXufeW1yrE+e98hjjIbWrx1PGyKRjc2ucEFsDSM
O7X0uVeGUwMLOG7D90ydXvxS+TWtHKOboL3px+k6NoWxQrFrA8F311m8cwVZBV4QrqGdam29wsK5
jh4nUvHR3g5La1WrXrOJ3c8gsbpjVE6kk/HwoFEH+TN5coV56Co1KuhU0oRtsuvo5pek0t7aXs+2
oVlsHJ25LwPmSsYQ9Arpb3zYiuSC9e8zKuR0qlkaCXopgy62ulhjI9Mbcrm6a8WGZqahW/3aBc5w
vo99XpUF962qqUd7uO/0EmGZolrNCOAg8+O5RxzAw9XYuc1qMp1OBsmZy6jw5O7d+QX3gXk2nZXm
Y+g9dBBR1EFbMRN3g27DhZKaugezVYaWH9vQvR2r+lC75t2sARtDEEwYPViZvaIcsnCeN7O7y7Ps
GoT49wb9ib7ogN7dmQbcsFaHCjNJjO2xn3e4fDatAmPM1w3V9VB3+drtxwsN3Rdk3jFU9Q4MKb8Y
QBN7r0AZwXe0F81OIRhmBmfYv0rLWeVu8tzBGE4D+93oyUPdqt5z6XeBFiDf5U/aOq0OFQ6rNNjD
eF9yV7Nu/goN2PQQYvFuCL5aWvo8pgcN8GNyFVTBvRF30NhAXkPPr8b4lpl73QSFaWccB2093KPX
xszUNORwSkmFquHRnqMTUO13EAzNjabfxYFiH3qsbCjarS0nKYu8Qu+AYXF9a3rjFYMy/F19+g5z
d0bWM1y3nh5uNOYBwJgOjWVqW0QFLnqv/Oq5xyhdrW9n66FCzwYzGUzA60j5Z4btl1uhRVEyWr98
sNL40CR75Nnnde05zUZda5aBhyYWUlrLFssqlS1UMnWOIDuMgLFkyQcfg9FivzncqC2y0HU7Y0WW
Y9KpoVaZaB7XEU+BKcRbOTS/N11CdBjG2V4P6KqvR6vFL7VveQuNswkcFSyYafHMnJ9K1ck4jvUJ
SE2vDl0/nAtvErIEZmRG9xJY2lUzldfE1x9UK0I3f35r3Bn2eJisJiZGlKho8Lwu8nWk1wiiNZW9
sq0gxWI7NDYhuk20m+Zy1aGwtumLOedLXKCL3iII4DXg9CmNlxwvgNkKUENyrEuJtCBNNwx7ApJN
3GhfBgtNbGtuzEOF1QrDx8m+rMDB0/zSZu7BNbpp3eGDvkXA5mTmdbOtzajYFUy1MAkabCrUXi4s
637Ot17ZeLsantEOo5fHaQhRMjQ+0gTHZyspdrmCYVHLRI2jI2ioxM46x5gwrxQFB3hz5jG+uoq7
aC8STFk+PzH1aN82SvgGYWfeRJp18lx/WI22Pa+cqqpo7LmwQZth5Vh4FKlmszbd9KMttf4wulks
3iSXPvzM9ZYdUOTmZtS9HWIGdPbVnasOW9WCgRMzSHCZbTPZazhASbZYNd51hHyD2AXTsYV+65a4
dqbDKgWmtqJiUzqATUkar/CfArdbBa2K6kWIM+dMmCx77RhmNtJ0XM6VGcJXyuMjhombkK21Mvq7
MXA/mGwc15NhcGftdmU6U7y3JjmxfborsUF5ggCdpzPfF9ImxOcltgg0kUmMhsG7KlT/ZTbdYuNO
9h16yBWwvHuxWLBJ39s7xyq/wOHfhu6pn3sCr69rB6RgMfjrBsYbUDnQ3EcH3SOwC6zLM0tbew6X
M8mGhzbLrAOVZuZgpd7OcbyaMoR9vH6tMJUNUatA9zNq7XUyNNVaNd11GLJjhkCIjfro7PD+UdZe
TGaBQsjZwRZxgyPNLmUYeK3b2EjV/VWJo2Ez+vIXQ/dgFPUToorpqknckkmofF3GpofmMvdaQf9z
nLNoPUcKSbY1mHtLY62Qa3B0F/HNPEigR/uvxKPbdlC0UzSiulHwvj1ce1UOQg6L7KZtmn9hhxek
WQ32vsVratMqOJyUjXnbAEas4eMcQT3TFe8gZ7HO/crPrQvaM8OmcUL4beG3mSmruVa/mqZBarJu
9wiDrgObowmNxnJla7G7STP1bJC7WRBLkxHdaG2c4ZMZ6q5po0d1xnixpp7nTQ5y0JCVQbNaI124
dkt/G9vDk4JS6Koa2PigLhRC0fyN9+A27oyrECVhw201LT73U/eB4hNyTRrsiiTN12qUpqvUIkn3
0uhf5njH3CrbVYzLmp9kEJP9IVlnk2Q6JtLzVZTuyOSVdQtxtmk4J02GGuYeGqiCXXo6JWu0ThCg
RPcAadivKCLGAUKnWf0K5jseYoQlVuW1RlXyMGeGxxT1A6/lWgV9tTYmchSXU77Q2wv5M2JBjssI
ZftQ0c1Mb7DOcXAZrbquXRelhyMWWv091gw5MmubXN80tfKL/B1+LXPx3uPdBXMJrmuXWMyOhNvU
c3AZxiSv7N6SCJERp6RWQkIBp7tqayHIeutVB0cp9a2SYxZij9bVzczsWDAiH3fZXdO7/6qm/udT
BNCwis+YFDSrApc16AHRJwUSTeNm2MQduTUjckCqSlODoeJ8cUD3MtrB4iXrDpNxh4Toi1taILph
+zYXRO+mrLwVInBo5tF8duMbO6ovPsMr6wTnDr1Tf1Oqz2mqMOyK+ADGfVOOWrMqLZNdwCSjUeak
NW7SrTREfIO4FaO/DoeUunn1Szzfg/K+6cmlrMzqN1rj/kwPQ6w+ZnQc0P/pd7VdFhs90E/IQ3ZN
vbdaL9j6A5PmRT8wpjByBxz9ULZsoVCfrIuDst6aSWc4DIMzM8xD3LOm4bWcjJs08269jj2PQQ/5
JkUBlrCluyrN6poNUGaSLsNVW2Oit3a1u8JRj42bZeeg87ytq9+0PUl411wy09xYGm2yMJhhDvf1
usNoOuvLa6lF3rlRcFDlsYEeH+MeZUMXMSItpzAJZqrE3EXH3GjX6Q+T1AjmtAHltaXs/Lkw97Fe
XLqMNs2YYPGCw/OB1wXyrinnnm+jMliPZ6T/dqkmSgC9Ge1jtwZg1UQ4Fv/1Te4lR8YuCbNddBMb
TnkomPpKS8DWGNCw0tR6a+k0qXT9Jgs57IIK15Dod8JFdTu2iCw4LXuZrfDRe7GxGTpFRbq6G/ah
5MZjaDWbEEGRd2dEyqBVwt/EL57atEpf46auIbrX420mH5YvGwezVXlEmFk0duPMuHGVnNJ9VgF5
pn6vKiWiW7Gh7k2vsu+9GjXTHLmDfTjq9v3yPTU3f5EeoHVrJ1itYPEF09t2ypPbzHxamRPHV7z2
a5tOSBOhjj1kziXHWGfdjhA0fbW0L4aKoU4dH3NlGB9L+VCk2LFRsJymKbktGFii3xz83w9oMyUn
G2qzZiivCM62fq2/aSaLwAqUEAkVvgyrJFqzdopVExcNDbHOeM65Yl05+W9MGkQ7bHnytY9lOU7z
DHrDsuxPo6P3OMPxmVMpboklbFBuvX7AzXnCrDPp8I3MvOFIfYNd0NTqsCj5LOlmzCpJ3zYaZIoZ
W5MdWs/dEUDzpvGN+cVDkvWAU2e7h8BpvAajscvcStu4cHUpcKzxioRnvKvLGVHFzMdlyA9fugQW
tuoP428ExUxxJoQ78+Li1zQdjWxfxaP9MHpY83Vapx3wgrpEnRtvuVbxsVSs9oxHd7IbusBflbX1
7tU022tN9Y4zKmRNVYn946zdocXpchogsgpMt0ZHOSEhY6VFRWvcOnHGyeVOFvO6EaLZo1O8NhnO
a87GCeqDW6GIuyaiuOt+zE6uOyJZ16uPqFDeifvwfR3l1wGBtscSb1tFcdUnsys/69ys71UtbphM
y1cXu2gsbYVK2r94ZKegLOZnK8/BZZSbMG0omLsNDmfujd4jVmbWY3qeGqKnWTwgQ2HuMEXSDmi/
ec+tW90GDsaYkCjVfRNlxsYMcGpX7KZ4Ze7Fngr1opdUZd7oXRvvkrap9VgXP24TusdGzVXGxP35
74Nfm+faCt4jE82eGCG1Oa6LcyBfZVlaHN1wpmeo0dzSdMvasiPUM5VetrKDWnuJXAZFcYa7pkFa
v/jdg5sM02ucfQwByEGsVyXutwGUK6s7A0zcq2kwnBtaxdRbWv4UzYEmZML2S6fGAk6Q1pAy7Jq0
ebeN1DuNXOxLEeP5hdXOjdpoNdPuFvLpdRUxfoFtaBbqzX2M0gWplRodmKXrN3PXzGezmV2M1kkn
g0Gfz1U/mKcmoiznRT2EETMKYZB8Vi6YsxPWxh103fiAIqxynKqcRnM02EiFzspdzbI5WZOKNUdk
u692XN4U7rYo7OzXj+3bIjban163L/DY1O+kyB7rMXSZCXFfapsZJs7cD2co6k+Czi+Y8Pxh44y2
8mbDfR+H39RpgQRA1LYUeVW0NkcdNZYo/vRBxnTfKZ/L2qCNUWrvMbnwsA4ZhT0HEy5k+kx9j72T
8YEyYbIO2xqDuMQarmOFun3X4sgco++4GtC2JGFEXUExx/C27VtELrKh3U2jb251w+pvSnVW79Uy
FGMDAPnYixGFmq2rksfJC96r9h7OpE8rWQGrPVqdFh7yIK5x6WwG95aKBRPkKbpa9cnQav2UQ1sb
rGR8jMkuH9ycbELs1NDqaHe0yOv9nE8D79JtDqNJfkk54NwZ4F83qZM2e8ba1Ac/xm63LZvgcTS9
RySZOYMqS7uZvLl4trzCIXnuvcPyZTNgCEpaWu0N1JS2je4EG7Rh1BJOYdmeLPmApUBz0pPQZVuo
ey8z1bNdRNo5DRj8qQGSm7mtz5ZjdPgg9NVwmKfyCWrcKpmt/r0ARNyEeJqI9Ke+plEOMODg4ufq
Ax5PXu9egibsKdLvJz2yX/x6DK5uFT8DyrxMYVTdVSga3ydpth1zHzFwD5FFfzhEnXe2zTj6FuKt
hiBkF9UyvVY7IBhdszF4jn1Q2kzRRIVlbnGSb87zOLv7xGfsjhDU3PdpiAGcTwU4eI71iua2tQ6M
Tr1xgNhe85qSPqFtQfghqUw2jA+/p+M4/8OjjWot+BchaAmK1CYvTMdsh8n9aDEeRLYxueV6JXda
Uyd3mEqcrKpSUOBTt0WbZ7dpY+QbC2WkE8gkDvaKppyMvGRsMDKeCk159uOc4s6zbRTTqVdUVe3P
+JPvxi4frknl9tdhDG6UZppv09Iie4wQTW+dhvAUaA9FFNoXk5h+oSNtXawkrLZd0J5xYdgVBYSE
Ojee8ZvSIL0/WM3ckx859lbHomLLbPvM/Bm6iqqXaacqS50td8XdlkrnPFjMJUTuHN4XSCFFs66j
daXNWz8a56c0sMjsgvIucL35rHF23KazX0OkHdKHhG5PPYXZyRjovE1VFGG14G+UIsVXfYIbqppI
bZRzfvp/H8razU96XGNYm5Us6Loqzl41MpuZD8m+KdSCtKplg2gQgB3qeFwPWXTOXFNCFelzMirq
RqnCSyN5n8UgKYoc9XZoUmrnPL9aiCWuAjUod1bg7ZycZK+lJr4rEnVFnm5fpqBR7/spvoHQVdxM
/WzdeuO2lz/sREVJ45LP1NQvzjoEomOT+ns8rIITk0jKjQZd8O+z5XtFMGFfnSgk0/KDWT6o6BpA
iizfdXx4dricQw7s8hijS9XqbvTG1tbjQIzrypFqS34yK+ZqcD31pnCcRjvm6E9B48Klnb5kfOtj
TQGbvQYTref4zgNYcqMaGavqzmuC+k2t4/SQuJa6VQ20a7kx08HrDRDAoBw3OmZkcOWi6eKDS2I5
baFnZurtKTGVx24cmXCy03avl3C2Fa0A1SjaW+DnBiPZkc9wfsLjIFQ3ve24p+WDYyBuDsScrnWr
cu8RpCVlrnxlZ6WKc6/K91q1f7QBIlKO1WNleu6lttOIvnLaH43Csa6aUqwqoMMLNigOfMpbr/Yu
RhJpu3EiLQsSNbnPwgp3GQwQa7NI7tsq2qRU6Zc+zvZ57N7Y9ZzfxlY4bDGzn1gkDEMyODvuqlah
BMg9cuS+p3I34nSbq0V9znS/4rAlFNG6Vaj3Mqw5U6/6TMUnssoB5Z0gsE+RZTgvtD0xvIhSliTT
qnNhOzc+ars3utn8ZgXGICgKVbQH8KE9j9N6zK3qzlJ06oWojVadOF4zzBxtc708Dmpi/WBCAVjr
Fe3VRKJK0VBNaeywP8aJhi5Izsw86qb/h6jzWo5U2bboFxEBiX8Fyjup5PVC9O7TjYck8Xz9HaV9
bpyHJsoopOoCMteaa5rslLnr84CKGFFzQhy3wAHDAnI+JZ5ILlOWYk4EuEoQk/KPi+2tu1LHO8vu
vAVnceZRtj75eBh5Jh4BRow1GNnGqQ0ZyBiX/TqDMGRmv+8A03dGUiv41WVxNmxnRy5Feo1NKfdF
l4EhG+5hVTgCDNZy90xmBk6HOxncs3fNdm9OTIagskZ8ZovpTlzYefBLh5oGWHPEqnRH3sHfQcwH
nJ3LncF9HUA0KW+l7X5OXAH1Ho3rfHSp/QJzSc19G9OvUQSdzB/71v4piVOcTwtvPRWpSfCwIDja
wtgrIzzlsyrZaoiA9w5cEwEkQPvN0d197Ikl6la73Sod73N62FiLkodjmOir+EQ4Q33D0b2+sY0v
27KAN5R3d9/riAaEKg7CUfdvPpmk2NrJ+fS/A1UcpGZPSzaqBtXPcms4V40azz+PrAlhRepgo0W8
Om+P2aquGrqVSTmcFfx3XZD9W2M6cJSycZ9WirgUeG3BaGLHN8W2IoI9DRP4lB/UOS9xasFG1tj5
mjYWWyNeS5YYhmKhQz0QGU2qXX8O3PInz7Ji3JJ5aXykiMyZuA/ZXD2x3JwJ4PBPemeS7Z0Z/S5z
5l++m017fF1kUDOl25HtW57TONtpmq92IAc61tOF946v6ceYYz6oy3La/ORJ2glzB3/IFZiciy7S
QRLSVswKB33BZXRIl5d16M/2LP8IczJuBFI40yI3FmDMk3LLSJSlfa4eAaQaLUOa4+tPBRS2k5Fy
fWdkpD9u096wwACxDdg2VY+VRZ5re23O/wy6LsFJvKck8RyMGX4rTfonu5QjeFx6igFcbzrRK/s2
W/6oZHjvUnd4m33+pwnn771mWheMTgl8ZBTXEoN70kbaknp2HC+k+OpG8gczRUyF8VdHDWxwfvD7
VRf6Mgk7LR12NX4Zpz42jcBLEWcUDvZC5Huuj5DPlRwWKAnpQkpBK8i0TJ1PgMYGJbFFBA2M7kHW
0z51QVQ9/PzDRsDCkCL+S3bs0TKZAlAofzweJLrWbIeyWugsm2JBbY69Y7VgTmnMWPnPFWVmmlyz
JWWGX4rm30fGg5PQmITPshhgp50n9rixZ7IO2seFx0oJJuGr68+zn0OXde4OFvACpFQmT/97Q1LZ
BMaY9fvW67NN8QhNJm9GvKRqjpzZ9J9+nplN30e67Ivdz1N/JrlVLvp/8G+Nn/XMfMjk8bXCYrCI
M/lJhIvgTnhkdj+eyhTRkja1T0bnNBeUEdepyt9z35h+q2n4sgczfu0ae95peWvuAVLSF7Z16Dit
THZLAmzBWEFay0qPVAxP6TqJ79Glv3EI8vNMR5xHOTbX1Gi4xEgzOPtrbW2xfcwXlzZR2u61glkb
JlmXXPNZ1w5zwdJtYQMWNSUUc+xKkJJWFFvKYV9ZCLCk80MU4zCyBAu1A2Gm8ymp0+3QW/pZA3MH
6ezYGe2leS+cHkZYOidYRxn7eL9o2rKDnf+nLJoVgDz1wp/+Hrfv4jWBftT4w9EgGcoO2duq/Tqh
9JnW+Il8KRvwCYPIaTVO6bT4GzzCUpY9Sq95tsqT9ai/fh79vLaO8hgncOxys3C2actwycmxtzaS
hjV9PWUMcUQQc8r9kRpIW1RyS9kbuGS8ecfULS8VAVXlavrXuGjMFyKstmuVqifGYOJlwt87mpLa
xSpdm5+SNhNJmPf4dRIhu54XZ8YD13WJaXloc9PRpWZ8vGGZlr8dDfFFDOJ49FUxHYmMn5BW8fTn
UdlMEOpp/EK12uZ1ZoU5c6ZDCuSDW63OEQsSyPQPy/ifR8kC5CYHizEwL2UJCDfjVH1rL7U8gx2b
h4our5lOhnct1qS7QfLobj+PlnTU9+NgMdFqiSXNnVNt5cal8guotzb+r+B5xPswMR3vjcQnNAfq
CnCqHu9zXl2d2HNuLdFrQccArUEcy9jE3ZR5s95af+lPU6vjIj6nF8an49pWJ856tRuJmMGuEEcs
zwBKXYf8nmRQzDQPo0XTkNlTWpk5aXQ6AstsmSO/aOtoVJMI+pIZIMFeOHV2lCyWmENv6MZLX2Ti
6lkIsXSkE6JqX/LHgdoRpzH4DPRjBYbbuh8ZLQr42VzQLgziluMqdm6h6uGAwMLo9CqyPTF8K/IG
YP4pDMqymfF/PqYXpEzaDncHEY1W671xbvud0ZTlBndSD3YAKW6z0tbNz7uFgUFsDaobOUu7Swyh
PnOAHFIdtOzq9sbyFo+YDmuN+sSKvjxOLtQ9FIYFbthPrjLUs099TOkD6FNSC5I1ubUGHe201bgX
rxlrUKq3RffmaFKrPMPNL26F8QCRa2V9NcS0gegBKJXstnXf3ovcTE/SUn9VWfwGZlR3APM5bOZZ
3qRhktisD0iT2fFveQXPBhQjxyyIIDn5yHRfBhKKnRxB1ZL4mwEtzTsbJPbjSZfDymrd91K9eEZ5
MBdV/RY5yj05FIBHS/EbkTrir1nZL35FZPKw1E1YcSZDorXVhiAErSdt/TXVmcTNBc6vazHTB8Tz
sSuS/xYg5EjNMC+aBYcnUjK0e4IFCALvpb/G+rh8QyBh4r2ci9ECJX/YAZcs/5EtXDfEd3m5rhN5
xFLYT2XGVBz22yUz7XQ3rvyAXg7OrkGaEzhSLp8GXR6E10xFjuXa4Sgm/T1PjK2qSv9uz7j3FSYR
CTnsjFeT1kr07byrxMjgOqnaEaVu4oNtNE6E/yoSf9XGe9fI/0lqMq7q1Su+1hhJOc7zN0mmN9Wq
p161mnwy95FeWIztnhS/ZUuza17/fWSNFIaxuPL5uOI7W/tQZTZHq0wmoqKU9uFLBB2OF9+XBDYK
bKT62K+QJ10Ll06nTe9tK50nz/gsJpHef16pvW+Ys8ZZSSR7cSWfiARo0Oe7zdPo+QyzM83c/ryR
9hYeSXFfHpw1T57jYzomBZb6OldIV7WA9+pUxhoeRL01P+errQIbGu/BZVj5jBaAG2tcY5Ayfwh7
6E6/F3GaMulD1E2zQ68PNP1OQlSDS4jg6uHRqSvrhp+9eh5V9g2oUQfEPo77dqYh6dRsHfSkbt8q
7WCT/XSSTrbvajRogM/x4Fz7zm9PCobYpuAkvc/TG6yr58yr1z8T075ibXBU6KDermknLk0hxCW2
LBE0g5NtcwcPj5hcFs23d6MpmfSpxo9WUqbfrSx+bSbdvXVCzO+N84gFM5pXzB1gxWvWoR2yv42d
Ft9GVT8uK2bgY8W0W4DEVahY9pWjp6xpX4y7L07X2s8QgCicEvEnKYt+P8Tlsk11HNp0WDgMaCiy
4CO6QWeQgBVUwOTm8infTSfMcQ9nq5LeeSqLTz+2k2cBDbMbjO6lb/Ayb1PNPQh3fZ0dw7xiO0PA
do7EnfgB4pbKzsLMmWzAVbE92amptrHJ05/Xfg4DTkVbbXU7VLdjKMk496PaHofd7Kpy688UtlB3
6tMPRlwaHjyAPG+3jzkOQ531mXlIcRzW/Zjbn4SW+8EAxQHGjp/v59kBhGkOurTitzbzzOccKwwl
xWtMht29sJK/yhOoJD0iKRpn8/jXWoZ7wU0ofeEmybaeNWjRz1M1CwLUqynZUmcZtxpWVt4wwBhi
XEx/Dt7LbCriLPKUcIzCtl4YwfSb1tYJ2VltODTLisxoZeBPWvqzLJiZYJAY2CXQRWlREjUg6YSK
TYE+og7zWMO3KxSS65Tg/GPm0CNnRKaTdvEJbcHkbMWFxKvM05JrL/0axlZX33xFwVbQUGxXbgV8
TZiqFpgwiXiONzD6+X5crXnJOsKmOp9Sc8Q09gWfIQ/Q2i9eRttqrv7Qf3TiH113JmIwev+sM686
0EM1gVOVMKP91N5r+OiG3FjWBVOrEwagHa3K/xcLLrXUBUJbWdN6a+WfsekS0L20P4wFiYaMxp3v
ZbHuVv+YB5o2tFxFss5geeDBAKK3pug2j/TJJwfvcUyKXQJaFqbvWqqfdb2HA1C3d/E4eDn2QAid
yx2bzEPb2lvnesjjPUJVLdRmms8pTV2EV7G5J1hryGc4hER5PVNpeTQghntfFvHkt75/lEA4WAw0
VQzCP8xY5cg+/Hnn57VpUkFmY4xeLWl8/TlkFsNwFgwMmMCKBpvQ0P8/THnOIjFTorYqKh3iIe1p
Qd63iiiLq/4NnbNxYVWnd368nrfMq6pcGv/+WFt0oWO16bslmvIiRe7998f6pI8MW2RHsmvnfaJ7
bQTvAATFdKfDAJvmPowkNQwtgv7Hsznuxb3AVy5qpfA33c9PPA5NilNcghHvihJq0+r6fFy8v/+W
v/8eqxwtHuTcBGTmq5Clxf/Z+YIRrV9quzEudg6Oq0NZQIKa7lifvPfKGenWdf5jZd3gFImJIjQA
e2fishH01q2NHe+zrrP4YEoiTpvH09EtqPbpfa9a2ooXba1OroUy0SA6befp6EMrK94n8HB3UvPs
p5TzFaaSKWy1yBtEl+Xv6mWR3nrl79kz31a7vmn9NJxwWTLf5hVOYSfrgW5yNN9I0TUDfbF5Wgm8
Jlv7v+8ahkG5Pjd/Yr0W58RvSPY2iRHnydzO4qxNtTUEMPnYSkuRbs1Jf0y4LCwAMyIEsoZwxDVV
G4p79hESrQ7kWf0Pt4lBTYvMp50TstmogZWsHgbjtq7+u2RfOibSNm4ubpO3n0drd9TrLr7+vNLG
DAkx1D4LHKku0vba7cJaGdj96Fxmwy0P1PpPpO4UF+7q4tL+HCzPP6UGei5eVjF2Q800iMtUb+CG
k2vkSG+DGNY7xZ2wmXHiWIYgEHXmWKy30jWGvYP+bdM51okCKQ2nsR12ktX9RSuzlutC3FU941tn
FrAQPW2TxDc5+gpeQw2R2G2uCmXtJqZhD8xyQBbV65FuFqjOkOM/0msJKeHwoexPbKuptjtTC/OR
VEUdhdF5EfO+0RH8zi+ES5lh2ePDQMW83OZknU5jVxGNaZG+mNE6GbSlpl5HZUyDZRmPlqpaYamC
e6RGkT2v+TwcFeMymXfDbaJEWgrBukt8iWYbWuQPmr0pK/BVrVT+bnJp4X0vNbZD92iseoeaUYrz
MhrVDZaJcdZ7GwfnVsPpAxKO9+I8kgjsi1n23RPX7ItNY3Fgpoweo/yb45OnTeVVkNRzyRJ1XTqG
J0mKtcHi/6OTuLB9JIZsYapnT+tQhtrCiFm31YdL23XoFYKwEXLKyCjx3ff6cpPqfKJcU9tJYdVn
ER8TrnGj4N61w7EZXfvO4POQWdAdJpfpVVPdXded3vzqZSCFmGowg2NsPCnplaiQCbxci+GuY6SK
c5aFm1QyfZkGtc2k9IW9xSi3Q4VfvF75zRYX5BgnAdd+httO40zDW5QJosy5YohjZ2rjLUYWifwB
cFHslGJ6Yqr+UYn1qVjp+eUM6AE9N6iXrIf7rJshHi55mFlWFk6SXIu5pohd+KkkpwO2rK4NMBHs
ozavcC+0cDqWr+SmqnM1G1Hra9PRx+AoKOndtzInT9eI8ejrIEP4sHHczkKFk2vXdnD7ULo6bWgy
vdqWtlNV/9z1xcmbrDPGF9N2wfhL78cO2mryWbtcIEtNs1pIeF5rTYlD9PNa5Ld6vo+ASxBviCZd
VmeFGJK8WeX0xmA+O2CQ/E1flThNua06TrBKwLBJrsnQStVTWGRQCAkJw8R6xWHkV95W05cFJdUf
M4PxCWdNLXD6UhMMSiejKlJahbMZTCNraIpQOlbgmsj/Ywt2naHJe1eZrEeO2pR28QvEhxlH/yJx
SwgnqsloSRMZ+ZUjMWgzLkixvbDD8ihw4wmhtnrBj0lEjQ7NCDY8K8GM4sEqzd0qEpjo6QPa89aM
YV0O4QY/75qVKSy51yHxeKGX9XVU4AJn1u0HcUY2ICesXezutwzILz3ZHlQrUNHImdgSHN9DT89f
DZu7CPHRwSjMAqRlBcVR9klOv8D7+FtWNt9sgtxyyBGs+NVOwLYISSkUsM/Erwku7sZNPPDG1np8
Sa+CGQVBIODCkzkHhsdUe42ZYvWD8U1czhQygDuYMGtDTbruluHgpifAPNN+xel4hrCcH23rOKTA
Q+125jcFrj/JfT6kBLuYf9yVANtGa1JmzoEaKNh71zQjMkPccFRVDlFN0riPlF0wlK6j1r8tpB1v
OkYNwSL7JsytDDlmjMY6xmqPAfi7FGV3EL794pbyDa7oMzlBNIHpEA0epke+3FuPP+HQ9TYLlOGS
oA3Od5dD6fvqhDOdcsY4NO38kBrFLosDt4KiCFhI5xpmrvHRTdy0NVKcR6Jv5Jp0j+S7vxHr1O00
z/Wo3L4od4ydvLpZa+06h2orT7fwJCC/aLLfkIXZR0Sc7etqUqGxsgnWJbx+sv0Ym7A2J1kSVkX1
cOH2+bqxF54ACCNWijH4mxiD2BIiW5JaIXf2lP3Txu2Bqddxkdp+UB3ax7i9yg6pg6uzzCFLhOTc
nWEdb805Ebt5aW85gslAt+z0XOb90Wx8SIJZz0ANAjFsiUcNkDznwrJ2cH4MpyM62sicoKv6/OCa
XPZjbu0aUzGwQosNrbqX8XJqYXcROuvCbdWnbWzNyMl781JkJnRXT3+z1GdftViXFTZjkLG9Qjhj
ojgziMzXJNLd5GYyMSeh0yRQl1bfHBdkEgU7mTu6DMKgsCqkWTVUk61Sof74uHXj+yxBMOunOCOI
QV4S09/Oa2aEQ1t8FmOH9s6CB5e14yHhKhxgMxNtUeL+v1Z3tWjf0nIuerE4F6+D/dcwfAome3pF
79Dv0vEfOpBu31VrE5AmnD2XzDrxBAcEZcdpLUwau7jd+sZ4Io/nUFMsQoTgg5vC0uFFsJLSlzFi
YdBn/UfVTI/9EQ3wgmxkFQ5fryja/SjlVYOtGsJzTyLIv78Ma9kYa3EXbvOWkJ54bD3nrDp1Yc53
sZhsHYzZ+HKUSTQDtXRfMxxYqvrcsdrncYLbDnPUsYeOW/bkKMtktrcjjOXIz6ckIt+FpL1fyr8n
bexF9AOELFWOtl187TW2JZxDf0/OV8G9mHSHMsN3vJrwbKWUjt0VbMMcPsYJbqfLKFiaZX2yHDiv
5ZSFLVuUthZM2/tm5+KyVS7djTp214sG2sZDzr60fISfgPIG2xTHUyAIK20NVEy97xAH9N2f1nqY
satj7c8nqFXMsPB1kHR/7uq/pov70hZOh31JcRiR82nV+pIOnk32qToMSR5JVt7VCTK1Prkzeqf1
rq2rQJ/kX1bH+ZuLGM6SQBTTa7YKFTxhdwc6AQcjXxh+p6WFD5M+Uia1yb4pfBLVayAyKLQn+8+y
glxKtwUWM+y9qTt38vz+TK7bHCFzPSGQqjZDTEIhP5xpp9yf0hdOfLGSsr30w9dsmRDLMF1J/Dqw
zfzNUDPTaFZCCP1yE5sMlXL7dZkx+vPdMcKSBzCAeyT32J5nK82intRMbzqjWNrBrl7hBFIb+r3/
mlTjfybGMIHX/0frzOWoEXOSiCLbNw5WTflKMBLu+WX5lfndUeRgaGJ4FzAxg3nJ37oOhvQgrfcC
X+0w+euJdLPgO0Ndc07BD8d6vBSi35u+8qJBoBupCjCPls4AP8t/NKW2/SRvQ7k+Mrn2a6dHxex9
QtSeg5nqmkF62OGTCuBUW5eSirhJfYHNCHiyjuBkL33Wubpo+2tj730VZzd1TFrta6SjJebcHYJs
JXdEDt+FlrqMwKR2tdNSHSYZf7Rz4ob9SF52KRQto5kwLpk1yhyVwvEa9plpmifiuB9xv/0a5Xkv
IyvVCIRvfTOIZ+286k0TjmtXbgn1JU8z991dr8c9lO3krFcPjvAyh3LWb2RLWC3b1tsyGH/NGMTB
Le627X9nNo5vXVldSwIyWabILiAjnGl5c6h6XZ38HGOEXOt3Vjb5uwXbrytXO5FuJkAx3PlxAhYm
UYtJ6xKTIbLCD2281Hof2ej8Ynr2/RIRFxkgdXOca4PE2UY8K5V8jt5M+IGSWQQVG42vnjubbMDY
MTGmvZzVP4P1cDAWCZdhWgZOMf+zKnj5Xk+ScE7/ZqDtWwr1QjtqbpPMJV0NGYrWGssmZSrdA0pu
5OA/6Y8ANa2gGffAU4vODoYFoTLfwMV3GAbWgit6bYCli/kC37cNMEced7M1+VtOHUoRLZgE1kqI
32RgJfVO6VC1qxw1Sa3h/cBbFhTZs+L3QHBhZJt/jo5zd0k0bE1SN2UM5JA5kFb69aS5LZ9CTk+Q
ID9G66h7XM7mun56pgc93s6ONQ54ymvuk1cc7drCkcMEubOtYWvP5FfFBbNqOKvsz55FAnx59zEC
J4+B/NG03BGB5Bz1R1K6tRpbj86HFbU9aTpteq+3wWwjEOqPEHCciGSpHDinuLI+DCxllhaOVQbl
G6cAT7f3slS7jLEgI7dAr9YKQorz23Zz5impcdDr8R17/a0/x58thWPt44fWsI54xpsTcymasxvC
OEb2nuqbpWk+l9K7wJPeVLaHzUQi0mNi0WwlXji7+n5y8xvJn6+9Xc1oCu0PU477pTWuqdl/ZLQu
7Kn6fsn7bVnuKq18Nwyrhxe5GoFAxighuU61uYaGTCxaQq8Jck/SIcC+AphUW1Kc/oxedVxSQFtt
XjYLLpiV+iv95OBk4yOsPr/Nfv+lV3oJr/gfhuLIGCj4NvBl0NwTT7/DNCL3HhzuurwNAlPqPJCp
pvZ5rG0Q8QFnJWRclX78ppupf8DMPAkbY96Yi0VGqOipLTs/1D1zerD1H21Q/uXr8S9CcW5z53u7
ek5fEweddoO4r1/LyBK/S9UyAFxwFeHrqDcQ9QI2oxl9blnq42aKk2mfH+t50U+1WQ+c0hHKEMWK
jxq387TPxUWuBl1w18dWtjFmdwxnpJC4sdQftbDeuiTG+xxQKPVQ71jG6+rimuwqokFUgd9K9aLF
CeVrVR+SODkb+gq+NTM7tOSWe7YGq15x7iLDl5U53aDFaPvhgwbow5vEHCXSOjiu8Twb5lNf2N5D
RbTzNVQZTf0K8cZDQ9Wc9LFh1LHskrIFIV1o/tzauy+rv4Npu89SkoYU313i9U9eqZ01N71lOOw6
SfxBN4FSvH/w9LFudCQLVoFyOhMtk6BSngczbTbQrFTYoNaclofOwOtgOCZXoyVyz5RKbuiDQ382
4C84wE+93JYgSfs+fuiETNYhopADT+Tpa5bgILION7dEvdrFfX8wADI3HX7pEUwn/yj0Cjemurq5
6R/D1sxNZujdXtjzfCCf24kwwDi2YIMvse+9w48+iqWdLpgfWQ+C1ARZzjjlI848iYyBKswl9Gb9
ULHog02g+PmPO1leQEfxu277g2jMMzHWci3ToFJ6DxVlDzQKv7kAbDUmBLpEn4dZVxcnrnWA6bee
v3Kc1+SiG9iZeFSz1fJpAvHhVMNGIfDV4o+N39xwD3maf6u18oXt5VPI5U7/sjExIMPW5Snh4upr
89lH6ELJUdEgMV8zDAF5w9R/l7F9wUfwqtuX0ttnZGaR+1Jhg5+yFXV/jW7BQKX4YOtlHeqLcwYD
oBu0bTpaOL9jb2D0bcRv/JLJLxT2rzKTryREvmpC4GXk5dCdBuKGKK7Z04XBNFSn8Z39g5/hPw9l
S8YzIiuv7oP6rUpTfyc8j2XEJCVb04OCZhYuh8GyZbx6vslYpMdAE3UYxaAKkB5AfbDzmU7ou8we
spkGM1q3nci3jCmXFw3ZipmTEJKIhT9c9FvRmZKqYdpp+tihRPI6uLt0tVxcFPSp/OOBB4Za4+0E
3CnWe5IxSrdlGesYt9YI4AzhWFe9eU/K/KvXvd8SdiHk22UjVij2cGWe6mLyUDT0CQup/lQtG7+N
5t4eojj2ciQx2J7Z/nrABX8FDkHsvSy/5fjgFvXr51CihMrsY8LQ4IRPghzzEdKImIJh/hYjPDQ5
iGzTKqapBI5HvZmnkS+wMqViRXAeLL5wzsyXqrAFBQsqJzGjXi/C3BxZ03pyU2cdPlilZvRi5d1Q
yt3jDR7Ah003rVl8wNN+5TfXwUNiB9tkBSOv+i3a5pd28D/SFgWbPegjPQHywkK3km0x/clcxj6Q
RuifKED7ydrkDdK+H94GUvHGLfAdQHE1YscZgUIvj16jKNMPuSo7zHMrCQvzjcpLBH7qPttplYa+
DdDfQcAltGjZwzOFtSQwV3KpkKbF3CKtN6K5jN+9ktYNOVHlJs+QGT9JzwT/c8FtXJapVFhOUMTf
aNDOC+r4YHSzBTW8fiHx+821882UuvtHAim8aOuY+GqMBBN45dZZWOhQvdYHcrXCoFUKuEQzHXr1
8aXOGG/irNQG++1kSjRtU7s1MzTw6UpK1cKQunTsg4YoZ5u3McqcrFebVHkjnZT81icxbqqpulux
uUkbMT/7q7haFKBBfE0KRoaIv7iVtK/Y7dxt1ol3Afq2caGsxxrVK101Mcamq1BEOVHH9m6N6xL1
qXby9ZlJKwPmLpv7XVLbVIkwWaGjTWHZ4HQim2zjxOJo9QbmL3DYUT4h3zab9UV04yvFDmsNqezg
OkBAsxNqVkmfrFRHcjA67dwh6qfP/7YrBBN/kXsZy29D9G5UFtD2hNd+6E1+KvhKQn1IDrJ3T4y2
bvWAfssDvCrxL/tZHYbZAWd1G5jh/r3qyvf5q+n/umXpQI6u33FVUXzJBHs5TiUhJvEpY76XBKII
40ljDh3cLPwJVNN/6Hq7aUQm8YRpAZ4Yfvtd2nIHC+JskYvUG4V/1FL29qmqaaMIPWFD22pUgduu
RryXZR8Dk6/o0SA4DWIbKDDXRntkl8QfSWNucCTC2deTmDys5oeulUuwttAZrPuATj0Y4O+EDLwv
nkrBluytV00TptlKh/LdBfiBHOJ5AecyTD5VVgFfTpcMntWlsGhtlYFqyXsk2gv7ubVUvtGbvSHN
fxI/v0miuK+dWE/JisCpVyuMFx8hUc/qUmgzw+A0e+YyI38GsyZWi6XAjGMChXhOq4oMPxhkF9bG
Gu4s9mIj3X61Xi14ei+rN//2QAN/GTGRy052xTkR55ghFdvJT+jCJn8PsfAyFmMd6YtePbcTums/
wU6CXf0Yd+YUqa6rt62/rgcxpNlpmrmw9MF6rWGkRyaX4DnN6PNWNDEI6UN0GYxBteYVJhcVRKW9
py0ph5pYhijFOuFs2tpG0f98YImzKzQ73vTFRoye2Hqe/TtvLPuWfrcmgsouow5yRysyXfbkvM65
AVOYx57vbNc6/jPYvnY1CYqg5ja6u64REIQr3VnUmfFmIeGPaBK/DZmbW2XnFHQqeVelCOvY6Yhz
n6prAXATMXwpz4XEKa1EpxRpOvosHKgD/dHST4lQ5zXznta6nEKzqdyDo+eUi6AEMVydyDQc8Z6q
5QgBKftHk0YblgU8m95VV7tsNyvyfRNKSNAYtR0YkMfrZnpNMvmGEKM6MFk7NvpaHTSzwhFs2czm
+FZ60qBshjNQN1/YNOAG72a0vFP9t4HfXabWPV6K5xn7rtiMYg1bhZxvqadPoqbF/Avv3K3fOX9t
BUYxF9UGCiXVsfY+o9W9wv04rYm/76dy3nN6wyS3X2KRNKGlP0xNrG+hYHhzN2BQUo8hJKtkr5FQ
tLNduYun9ra01fec9QaRS4DybjYgvst+uZnM9omLj8UMorqZs/UJCWpFl5w/1vUOHxCNcz5kdRza
AjB46vEcytKTMWExkCG4dLpCQO30dHK0ueM4q5Cl6pQIToxr9Zj416TMkL8neLQPL5PPf9zr5aXP
4VDN96xxLslkbLnt6ZQm9yVP8QzsH5ygMiYWSs/jrakNhIGAE65l41M5HRZd5rthxS3LrOudns5P
YzFEBhXVJBeHiQUicIWwV86vPtZcDwIHyYa58w4djFsSVBeSW71zNUS08bJkkenM3P5SPxm/HUYb
oauIZYO9RC9Kss1Gj82tPqNdSSy+ayYZT6gL/o+7M1luI8nW9KvQctPdi1DFPLTdm2bCQBCcSVBS
iRtYkAwhAogJMSKw6tfoda96cXf3DepN+kn6c1DIZIBMUhLilmS1qKwkiXR4eLgfP8N//n9g1SAB
FYVPptMvUuanYwRbL3M4cUqHKHmeSAB14QiVYdpU56uBtNZuzdq5B7IuUbczr9Np/GWxNI7r0Kj7
epZyzBt6gPWkubENrTrUInqeYlhpQPdTFJkeZ1Yw/RDnq1HlNDRdFOhS6OsLAx/kZF6TPuM6B4e3
UvthFYzVRsn7cH8pPcVacmMV9SlCy6L0kB2Drz6Pg1g9zJPyc6DApVnZujykuYU6p57JvVQAEdMV
3CB01A/QlDsCmJ1Z+oXJ0d70VYpsD6Lplw34kp5ZQj6SIjNxCOnZaa0ozSkeRQTL0smyxrWXisFc
Mq8gpn/I7eqWOzSAmHrmk8/A8mgKXtjcJymdJBKAblyi3CqqMT3AZwnsfHSiUM7m0uzLMzrNYOGG
KkVKSO/FUPrMHYoxeFY9O2EFnRUAIpPcGljhvr+kSRnAJcTsshGRBA/Li8XiUwQA9aycKsfrKZKD
INhmw3gug4FeDiM7kW5VozlZmfcIRCtQPdOLvYYydhhVFLudjMCvTtdDp55SY8yPHIE/NWPJlafQ
n1iKpPYhQ3f6vn2hLmvEntJV3Ysk9Ytf+/ekL8ojQ47uNWsJHCCE6whMrkh4LNlaxeUyhxGkQMyx
bzmAFEmHco3RSJ7R/jiIAw33vaalfEXldmAB2F7FqBU5CeeM/qIjbaotjqCb9Qezyrin+FKAGbQO
dUc5spySLI46rQ7tId4dzecNC80luh7o8+iTJK2qgZ4kzWEDpghmpIWEaTJMpx9EERbRoo2+NK4V
vZ4d0RtdjaL0WM9nR9AuQT1hRSPSiJ8cNaTjw7LoSoAwKmzSc7NWMI+GcWiY/i3FH9jw/DMgXWS6
P4Hf47ljYq15VXxK49ltYkgubS8aVLRgigwZLhXYrCAMyy6lJbw1hZTVQ5iHSoilgmQ5Gy3VaNEv
iwVwRiUbLC3pCnt8OqerGNzYbbSeQrvvl3C5lqMiKzkZ0jQ91gQbwVy7jKLK6ae1Pj+3RuVqfm1R
N+HEq+tRzQqYUKDmCkmBYl2fShLbN4GLVW1k/Uwv5jdRTB58scw+aqRTx8s4nNRmPAboR/H8E6l3
5RjwGIQHZaYOVrQyYRACuuf1BjSYCpOOotN/31utm8/BdD67iOkqnStaRHgUUKOiEb4wixFqOFQ4
IcHpQapEEkPkylfO1ZTW0f5saeT9YaEn8jC1U3hQq3EUwWMRJIvbZiGYoNb2WJo6/qAOEa+OSFAo
adxQpsuHJnpOZa7K9G+mxKcr5in6M2gvhfHdOCpAkxQQk1rKWNKXtBxJNLVnVQZSgISMnuOLI+8e
w2sAZ1A0v4jMxWIo2bYJAffNOpeONTrBehpMgX1aEPIhqjAjnVTdkYX1wRNyDjXKnRlQhctMB1xX
1eFNQ152bFfglLJiofXijKpjlKL0hLDvsq5XVzXZtjxfquPCnxO/BRamp4DINpKOHdm6SRUgP9xF
62NgT5/WUH4FkRn2p8BzaMWA6tEssHkB8TlxrYa1ovPSzh2eLfKUNPyUO7ihC9BqAzyoT2vduJ5L
iXoYKTGGce4ER8oyv6rmKwcCuqaBjgg/tZh6mGxtDM4ehyBj6DkxHWKyNUhAayBP4QFQUp20eF6e
4qSEF6BmgZKrywGEBbRtkzxtDDZhpi9HjqLQ4xAcOw0Z6cUivp418FXBsfcJOOuUUzn9WE6zU42N
jrOB9jsNdFxvAD10pRzQLK0i1WIA9C6PtUUuQRVTq30gQvNRtk48pwwmlkaudxo6JF2q2WmS+IOF
JWVnMfUSU4pvlYbmveV82qdrTT2FhAPnATRZklbogc9nBDKwYh1WUCn2lNo41tay2a/o3xyEVeHA
ODGfkCQ1jvDmFkShh3oQ+oP1KkixgxW+lWr0NEwrGWdSKWZdHJNIunWKZDkOMhpVF41tE2Ad0ykK
075NJ76hh31zVV6aKWnC3A7O0gpHKQrIaSUrRGts53K+qLXxYkkMk9IGrZcWnCamoLqAmEedLz/L
mn2ur5ryUAWvoITNUSWjUGL5V0H9cb4u/55YNOVOC/Z/mgM0yBVad4ScbXWWlMAHEwXXny17YlCD
Svz4eroK5ME6L8fksJ0p0WZRoEev1OWFCqMTgvWNpsMi1VQmVDcmnPP5XOuv5QYG5IwWXp2QNifw
HDiAI/FbeqHEGDAQ0qxlI+w0U06tWTWZT+3pmMy4ilecZ7CD1Ve+hKbUqrL7IPd6QTq9moXpKHNo
LFwlCPVoKxnuA+x7lsEnbsG/0DThYgA9E2lHPztH2XkYapogScDNXNi3kWWgp4m6WcPuDMwMyfPA
B8VkUdeMlydVSEbDB9qahMYZ3IMibQEw3F+eYS7BcUGUvjSPQABf2fN4erEyEdJNy+ImIcSW1dUp
8D7jKJ/NEKlG+mAdVAPQYRj1Neid3MQLt6hM6Lr2JZ1ZZGol/X554TgSTRHTw6UMmVKhcfYkSnEI
G5UjxGlh5Eojyg0BFNd+dZLkhdZbKas7Mj412jgYESv3T1cLdT1ezDA+NEyEooT4oZSmt8C6Rr5C
n7NtStPDFX366IF8cEz/pJ7rHx1tZR6ZqXnsq1I2yAVjUxzLhPOUylS0Bw5zZxoemqZF1wgwVWK4
4XJaHK9L1QQhwH0JwRTUYI4BFd9idd0PY0IVgiBK9etzxzakM1poEACPKR/awsunLxvBoUAeBQvt
2KcgPc6W+SXSYZcSqzmYm/CtZNp8IDnCNeQxVkXax7TdZKsaie/gXia7TPid00JTLu4rCbF7R1/y
jvT0KNZmUk938lsKzzXwXkKXUAWbRaartnO48WiTkSzSmqu1Nr+oaqQW9NgY5stKPqyLIVVuAIfr
osR3t3ow6+KQGfHNfMXFXqaBMzDZ0POIhH6EmJtDtSbGRx4W1XxiJlMi6Qjv2vq4hu2mpB1kvJyt
vHVdFLx8rtkPC4suNAs++VniIDFNWNJb0+CEUwdahwg0PlqTA7GOTCP+oiE9R/kxggPIrAGfRUPJ
cO5xDK6qpQQVkI/9A4vikfYiYTWL1StjsSYvZpvaacIdwAU+7S0ioPARQhsZEie6CdRaxRHomVZ2
nQWIQ1FzW5+Y0/ABdbkT2hSAe8OM+gnV+XtahKpxoZraSEubnh0bHyM7NPswHowt6IKtQDqfx+m4
UUlXLlCvb4Df1VFh3lFs+qLPtEu0fBLoCKKPiplEAzmxy8swrfORAmq7Z6jc6vBgRRwrajkFJXC2
6YUFBJfUnonkh1n35hJx1QwCt4HNhNeWebaoCUgs2QD3Dy4ryJR0NEdNvAHgDrXpp0BSjk2/+Ow3
IF7JtIdDOzElnKwpCUzMpjo7lGst53AvaFwDUSp860pVQSLGlw1cOSAUguuFgQAmIrj9vIY+hFJp
rMzJZk6JDNKivtFokcqbcajNvwDK61u1dKKqnGXbv28yhGUxroq+uvNH06okF2abHoCr4EhOpAcD
9ZKhVtCGSgNPPis/mQv/Fkl3AhT6NXqoHSFZFNEDUZ+s4/jaifIHYM9kwejFAJIZR6Q7Vcro8poW
fh1ZAIp/bOlebClwES7NscRLmdPpv57aABjjWyOWb+XVxypO530/JqpWK1kwgK2PZsvliW8SE5ci
c4YmxwLkUVSvKF7K1dhHR6eSbbpwKLZCCIF9hHVxNqe5elXhMRPm9taIkSdfNG1xuoDwj9bYxZwK
9dBElNZyKlg+SFeYQv1YkenJwMFDwwtIkIbg6TKH1XtKwSKACSMKlsSrsF76EV+2oB18HUHWGqfL
iSkn+IXrKUQK0nRI0/oFjkN1qMzP4d85dnK0dZYmPoUZNTgDOS+LBgkY2kB+5NFiPKvpg5U0eZg1
ynUILpO1asLDLCchNacYH8Qk1wlFkRDz53REQFQUGPRQVrHIdyCBA+DyJIoplNh0seD/6r0ytgif
V8tR0AQmvHEwovqL2Q2ccNRAM70YODbKn2UuUZheQOIHIVQdGGiSLoFwGApOQAkNnWGmIYARYB6k
7cGJrPXPqWodR9N6juqayu2a0gI1NUFn0WMiOlCvwdPS40KCX4/1j+D5bPhFLsHXg0z2EyQQFs7Y
EObVNGXuTN+A2jQprkBuOqCqImy/TiEP3rTaByWkZeCOgzlpZ3L859P1eoShgidyGRp9GRINFIvX
h0j/gbUAJw3l7D3erT6wpXUGj81tUKreHH6PgZSrn+f4tbSEg4ldzyA6mia9VGmq01l9SPBGd+ya
hZ6plVB0sc3h3K8vy8D5HCTHay081vIGIK0gdiQ7ScYV9ESMveY0nAZ1BJNPQp4+IHURViXUtkvT
GOnSYMk2tZWc0DIsjhXgxoDww5EVYuRLOi57AR13PZvGNAOPnbqABe7BLz9GmklRTCxdOZ/RSa3F
F1DSzS6klfZQhsVJCo50ZM218Ciyblcy9VO9NrSxkSbnFsyUY75J6Hx/bqoynQDgdhaFP1oGGkx7
cKIiSlucwcOKQ7hYBMNckz/NS9sChZvf+xn1BOwMmDkj/zhfETxEkeFw7XKwpvHFWnLIN6fR1Qxx
wyBs+jUO5zES4rRr6Y1FeRSEaW3R76Au7ySQMSAd6DoOYH4Igrso0aCcdab5oJFoJOQlx3BPwguF
GA3gymJYx6gzypH19wVXNcDKGmRcM5J1aXE9pzuoARk9UkxYf6pF0s+x0Yek+j8HRWqT0bDOF3AJ
ZkbNTQyji0YIUFjGaryU5wokwqAkpiX/pgBDWFt+ygtHb3gKo6tpXK9hPxqXPsdKjfzDtWqRLPeN
84gbadTk3Hk64UW4COmWCy+0NFmezMPZVd5A0Kj6qBqmEd5PGT9YzXKU41j5pUr1dbrST4CiX0zj
1OqvMmrApApoIjJypydZ1F/TrKwvAwoRMv6lUqf+FaqxFdqe0JJmuTRc0i7B28TILMtzWQng5F/R
B3ayyiP70JEhmoRcBtSL6Sfj2E+PIWm3hokepn09VaTxTFO8lSzVN74KuRqqTRrcEMekaNJDqcam
NX0lqC9DbYVqVDxDqwAUxjSTelIEKVhWg+iQxKT9mj6zhRyNQBzNB6ZtzmntgB/OJAGxtmDex1JW
1FYpQIm8bO0fV1S4hytp1UNgpBpAQOec+3N5bCjgZn0jviR944HA1/tNgrWmSl8eLjQgfcpUupzO
aMKaNuuTLNYWxyL+JqNe3Sh4AKeypsFtIQGtWjSLdGiqOLzS4m6JQkeJ4s/MuZEpwgzmKJvatpAe
MMoHIwCuLFT41pXrw+TQw1f+O1xdigm4beVSooKwP/k7dR9kdqJ1Q8mJBkH7UaBDJ3cuQVIRWNZn
DZUEoUuw5u2x7Jem3HwqUGbBkl9DXtKLSpR3hSiLEA2ZO6gfLhWeTRqYIBLEz0KnbCNOJj4g/ieb
q0tnRu5LTEvLYABLivOZirIosJMovw6T1fEMTSVB7b/UBBgvujPSM3Wx+GjJqiv0YoTgxbryeZ81
BTP1IdX7jrpyBcm9+NFP6gtlOt1w6ROE3wlhF6AgPXVaXGy0NVcogibl/MIOoIJEFcaq0VGZrW4h
pxbKTbHSfFmFyicQWPosP4sQHFWq5Wf22WYyq9VED2f0V0mj0oFsmS0m/iQkCRby/E4IImi6TyBj
HAJsGeiOc782LBYCMvko9+xIhkNHNBg/CoqZkA2Hi/hMzLycyW6d6kd5HRwJHZQYJRg9rW8xOTBx
1gjriG8i9ztaqM2R0A6AP2wirSbig2IiIfIC4mOQyvVkq7j2Ve0iBDwpVdPPYiGFdkgepF5Vzc91
sKwqWghC/6BSQeaQlYcEDpZqk2qAdiUhp7QVSKumxZnioHiCBo0ZsMyMJXQYikYdJXq+STTO1M2v
SyQWxJ/Ey6qr6YADQ5mouM/zQzFLoZ5TQVUF3x9MTeVAbC6hrGGHyZ0dXPk1XQvInmawA/ViUGFh
NT8SEohCzFLoaGSKc2yV6XCtoAEsBB2FsmNIKw7d2EIHSciQTkNKfrO6J9QghJSD2C9CHIqOIAA+
2kR8TkXeRGzHpDAm2ozLW0h6FIiS+FFykoIwER+YwjiMk7tYhx8DZFD8pQY1W+OqAGtoib8WQngl
vG0T8S8wJG0GJAlINvPv4kehPSj2v9Ay9YfTQjqU5vCKILiSI34u5EsTc1yTmmzQYZnaiqsH+knY
KMMkRfJL6DCwKPjnPSmoJ1BBDWRo+6cIPdA1e58uSTvRWWrm1r0vEWPqtvHZRhEic9JPlLaXKizZ
vn8BHZpL6/ydqdUPGQoiU/bVWkf3j4Shwv8vbeVORd4sXJQPEDndaSkLuo6oRCrhuRVP76MKJqYG
MD0qIIgwX5lgxNVCvauEvFu4llFz0E+X6PyKB5OnwBRQdabnaCPu2xxNKzq7bePORi6CuPdOyMhW
pkRG2xmbRkjIklwKsUzxGSHxtLFhBQyS1UqiOMtkfjv42+//9rf71f+ceQkNR/Dexvnv/8bP90na
oBPoFzs//n40vB5u/os/PtH+/O9nk8Ob3Q+Ib/jj84z49RsHbuG2fhjGRVA0V6WXNdcekjbF6399
nBtTFwNdJpSXb5JnQ3zThzbP8JcDHXibed00qffvv90nZUzP0bU3C5L4t69/Gj/8+2/KZjEf1/KP
CW2e5bX/PnR55PKBgRX1HdrzimYrsqU6DsDC3w5CwONf/yyZzjuHVLVmwhqgOIoum0/f3h/f+MIS
vP5025XemXlrnNee4HFxxAowYbbTzjjfsQK6/E4zHFOHt8W2ZUSs9dYK6NY7EwENWRbLAC+CzZ//
3L6/wgKoey6AYr2TLcs0DU21HcvRHQZsbQHlHQ65BdOE6Wi2zid/uRV4fCc/vgdYAlWWDUOzHV3W
Vcd02ktg2+8s2ZJ5fv5kqWT4f7UlUPY1BJJmvFNsULu2oToy/Bla+xxIpvFO5v0bJh8y8DM0+1db
A1Xb8ySo2jsb/n1bcyhFYhV5wicHwZHfqRYQNDrDSO8iovfLbYJ9j4Fqv1No7gO6DmjOVk3Fai2A
+s60bEt3ZEjXNofgcb2f3Kt/dR0+s88tO9/dXcCx3esukLgONU11VM22HejpN+/4yRbAThiWamuW
zSYQd8EvdxmIV7bXEqjmO9l2eP+8aNuyHN7xkwUw5HeGqdLkbUKXJNOO/Hj7/kJbQNt3AfR3OkYe
M2DAUWsqstb2iLCQ70yNHgFTtzGFpv5oeH+lFXg0zD9+G0raOyrumkJrvM4mUB0e8ckeUJ13tm1D
lqQphrU5Br/cRaDv6xRiB1Sbp7dlC+I22d5xifCIdHhpHNSyNIeefOM77MA37JQ/ogdASOHDJrgI
vPxJhPLmB7YG9/kAT2IHcZX91vqkCDYex/4z+Pi9FXtsoqgnfxSO95MfW5/Nn33467NvZvX1u57+
qvWkrYlt/7L95VHgZW52D9/kJkj6+lDnbkRI8/7LDJUi8GduK1LCkP050WcR1R8289WR115250LH
3hqYvbb3wFnkxYG7HUiENZixfUftuZDOug9e7m/HEgMLL2nfkc8aN47cbDvQZtguJuyXuy+Ng7Xv
ZKEFQHh9O46Yq7gj9h2175J9e2i/M13ef9xJFhycukhCb4cSE9axP3tP2A/i9qAdbNwjUgUHJ+If
k/fX2zmKGStyB29uHD8ksZe3F1kRoc6+i8HIu6N2cCyO3bRtGhS1gxd3AkMpgLWdk4HAzv7LcJ6A
i+P9ZV5rZyhaB0s8SaBPf2nsDjbGibt2F/7zJengXJ+6Sb5d2M1GFnHuvtvtzL13k2dHxOhglc84
e0m4s5eFO7L/lEPUPbz2WpgdmIwzN3Sb3TNtdvDmzr3UDbcPvnl1Vgev7tLN3HsvPEALwY0f2sth
dzI+Smu7Z9vp4Gxf4jsGaRpgQJ8uiip3sOsm0Nm7KWajNbLSwe648d1ALHRrYLWD3XHjzoPnK62q
HbzCGzeg5tWacRcehujDFG7h7u4gObH9rheLA9/kyn5Y33kvLIfewUp/DLwidqPtHMVJVLswdeOi
zMr060F8OjrpSLmDeZ+geJ/D/vvSN5Dw0LZf+eOLPkkztwibl2wJHWJd+DVnwcND6B0M3bzYTles
P0n7V0fHQnzTrpkAt04wVi8skek4lqWRgOvg4nEb9+CkzILw//2v/50vxE/XwcOsZWwsGeSlTgZ2
36+7CZCykE69vGiPTzFMk7t45x6+/KJ86Z2jz2SRZ9//GQbJ4iE5+NvBjbsg2AuiljPnWKYOm8z+
33LiIkcVLLYDbW5YEiAmJaPt7378aFy6QO6kez9wJfoXtuM9+Y4OXvWEePiFkTswHaduWvg7zsfj
0rxpql/Kf/xRgO7/Rf5nmwb5/r9/PS8bo4w31xroa0bmlYzOz0nojLwko3P06avrwvO6LvMdN5SM
9vZLfnwni2vba7bjbBZapJBft1M/bxdo9DPJ37QPyLTFPMWzPdDeL8m958ZvfOZXyBIOy8zdff2v
hjffeke+/5IF963NCoHH7vv/upbfeO2+jwuSncXOsNADP7Pq3znu7gKIhPDOTv2+EVnVJG1dpIps
iBJJe/t/36CPWYr3kbe7sCTe7T3Hfl/mRebuBNAq3sWeC/GY/XhhzpoChuC19fh5pkDs030vhLYx
+BUO+vtwxsZpHcgO/JX3Iu3SGvTZhimfIra+yb3uJUVOJNkaVuliXKLIdnz6plvCewSZ9loxpEc0
RhZ1u5XFRddFYNr33Vbw/9x4fP+6XntpeRcG9wfJl4PC9w76Imn2dOJ6B/f+ZtCD/z647v+P1tAd
bDZqDV4GpWtr3A72RT8h9mmnO40OMk99jD029eDxJowPtsv/dPrGmy7R2zuw76bewUcve2hdOEYH
/vxgHtyRvm5tbvPZJf79G3E4g3L66TJ0kfccLku3SDBx4YGgTWmn8gWSjdcBwPXHPdphBnVVe1jr
2bX7A4uB1BL0aS1r10U0fMMJH1Gda49sP7t0v3/GI/eufQjtDvbaiGJ1aw2eux4/MNNnG0GRuzjZ
//jPwjt4+G/jip7V1qkDLLL/Rjvx4qa1FC/4o9+/FqfB3a4DoDz3yH9gXC9PCr91jyhdZKSY784q
6B1c12fugztz8/t21V7RO3htZ26TFO30mWJ0cKOKSlHdssEbPJ63pzlj2J1BOzjFZ1yk9/ftzdBF
0u3MLbG+wFna56KLy+gsWQsruSzbB9nsYLOhRullW3uwSeJ1Ydg3o+4shNWBH/F4a0q9IM/dsjXr
55Ha95uJazz6h9bbU7vARnwNMJ8lG1S5gxM98WJv1s5nqkoH98cE2FbmHpx6wDqeLrSqdGAuJkn0
LJBXOrj1J+XDTnWvi7vuBqnO1hJoHfiXk3/8n+TgJon+8X8P2HQHl9k//iO+pz2w/UUdrPVNSV2y
fRRpCdh+zY+7mjduvN41dmoXVaUPs2ensAu0FkEwskHuwaGbt9+mQKDue1EBZwx2vFi1C2jHhPbf
50V2s4PzffvM7YbRZP+FuA2iO/eubm9js4Pt9mhEnx9w602z8fOydJu0779gmu7FHLch+g1fP0c/
8U3IoL/pGdw7afr0Eb4W4Z7+aigc3i0AvPXmt3/Z/vK1fN37rLxruSHKWyv7dgaGwgSKXO7msum5
yILsODpdfMOsDMJ2prULnJGYrfvQzn2Jfq/X99rbKyKSDz3XdyM33w62KQF2cLmfu5WLh/oC9qIL
uGbfbaI/gB2tuXeBCerv7D3RO7fvUg+SCEqhdqmti9tmO+7LictXa4TfWM8bZV5MOL5dArFBRI/N
vgtyyLBQB4xKMP/wvLfdvi5CmSMXO7Sd5yas66Jgfsxh2XmNitrB5f51Oc5c+DXiZ2FuF4luwLco
jBHRtHK6tFBu1+jHHeFL6AiKBNxTO6dAk/r+Y0+KgxNk+vKN2T73qqB13DvB0vEVp+X9ToDQiX2F
CSV4cB82c79J7uD22y7Io53tYO0FguNxcfpszCR/CbulPq+Ul99d72OVPgbxPed+8ziiNPVoGp6B
drvIAPZIJAW5z1eCptlC+NqvvotD8WHy6jd0sH97SezupJ9Vq4Nx+0BCwOm39lMXeauJ23a8VKsD
6zZxYR45GAJfgMujbL/GLpJij+PjJrErQy9qnq6K0UkuqDgQptlrVTU1aEY6yMZysB7N/tNZawoM
Dttf/JVlfsnv/ufA8R4xultPfoPs+xoL4HX+6Rq80Y75dP7/ZaEEDm7G9tuu5cYT6OCt9Ruo5Fo7
uYsM+oheoYNJkQVpa75dXKTjrJ0YVLpIN47zzPXafSyiqf/PHfBjvavMdbkdZfPC1A48zuMk28mN
IpC1/Za/OmJvB1EnZY2nuR1nM1utg2FPvTsI/9vbtovc4gWBU2uyXaSmrmCXylqjOh3sgolbPgQH
7zN3N68oeJ/23WITyLtaQY3aRfvjhzgovIfNnA+GUYCz7bVsBKzZ+0/9E/h/4va4hW5Xu3DkP3v0
8GwnuHFRzQ4O3gjwWXxw5G3I0p6ODo1VF0aT/P7dS24vcH8F3oMOnuD9XXlwVuat/fJ19A5cub+a
v6VZBuxN8FwJ+hbZkN9GCz29UYdfM3H/HI/gETq7r0fwivfwswgaQuxw21J0YN3f0yxOKP70MHSQ
z9vgg9tzVTqwNz0vnAVlu0eug0PVS3IWdhNMHnnZ2psl1U7TvyDs2dfOM3l3x1HrIhruleHM3blB
3u6ceNubGHiCq6Jl2bswweOMZWg3qnYBnRjmRbJzOOjP2Pud9dfevf8iErOLYPEwiHfXwurAWzl0
s8R76Rp6jvovvzv5cojzfu9tV1bczILacd+zMQrugL7uuG5dtHOPSAjGebuxSDA17j1hL8N9bYX3
XfTzkcfy2qvrdGCN+1lCtqNl4xW5g3GPkAlws9YiKF3gaMYwB+zYCKWL3Mm4cMP2bLvIrR572c4G
g9pq/x12jKcKRLDtBW+Y4/bdu6duUe3shi5AHadB4Ze7HorSRSPCJEwqd7E75Q7W+DTAvJNLo4t5
Jy/TBRDltFx5sB2V2Wy7GzYxeReFwbMENZyqfaKNDswapRm3XTpRjA4MBdjRoj3ZLiqO5x5J1kxY
ilZkq7wNQ3nb+6F5rnbbtqKLqxne7l3D1kVUeAkhUbmDPFQEB+W+puIacOCOWwXj7/7jihNNd1Vr
T8Cr18HAG6tJtatdj+gi+JikO8lbtYsE46Ryieuyh+2jb3IdahdLXHsP7ctD7SJ3OamDAj6/3W2M
uNT2CX48gflhIfLjLedS7eL++JoLO4F+5yFpR49ddDR8xLm6Z9/1aRfaLsLmNXaC5qdYLmDFWXtD
dxHcTKBl3DmCXTQoPdYjDj6cH5x75aaj7XYXt9yFKYVZyhOdiWc7WWSjk1z6Y/M0BGQeXHrtRVKg
9O/gTrxO7hdu2KpYQASjmV0UQ9BeTKrWhnEQISB/t92ef3VGf17W7rEp/V8va9enTa2NWeqidiLi
xGe5gy4u/DMP7crWzoG0/a1d87Y79VgWvxR9DN4mz3YmkEWwI2+H3tjLt+vMb3/TV1s/ob6/U/AQ
rOP7+kN/9Oi+wKoA+8FrDgw+6jd1s/dJ5t3dwQayne0maNhiZv/6CR7H/4kHePP8+x7gp/P/ryvE
ewg977gZ29X+K8v49s7rI3grKLfa0MouOg+G4cHEDSuAt9l2mmJTdAHeAfVYeDQAtTzx5wQp5Xfn
CaG4fRBcMU8nTKFq++OPL/M5C5y5wKe3Q23Ox6tH7xtP3iWmuk0CprydKny6YYf/1DrXI93KvgeO
ff2nUWyjZH5Wneslbpm3Y8Of9yIeuWn+BV9ENhNbo91m/yoh4jceNGQYg50MZBf4l14mGrSemoUu
mgMFpKx1V3TRrI5oe7JLtdAF2efwHhR7+5bown17xIQLnowd0oUuUm2HLuKqZMVeqlhZb0Ysb9/L
oxLa/fZt0QmZLx3m3BetrYES1Hb7/fgFJ6iTud5aqQTFNjoY2MvK7SiPl2YHxcYPWbk7WVRwtl/z
46vwkaTHmhCh9eLUt3kXfvAaeOk/ayuHiE/ch56b/f7/AQAA//8=</cx:binary>
              </cx:geoCache>
            </cx:geography>
          </cx:layoutPr>
        </cx:series>
      </cx:plotAreaRegion>
    </cx:plotArea>
    <cx:legend pos="r" align="min" overlay="0"/>
  </cx:chart>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494">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31"/>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ln w="3175">
        <a:solidFill>
          <a:schemeClr val="bg1"/>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0427A3-99E1-4B0C-849A-2BA4E0A0230D}" type="datetimeFigureOut">
              <a:rPr lang="en-US" smtClean="0"/>
              <a:t>29/7/2019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A285175-F7E4-4600-A20C-4EDF90ED54FE}" type="slidenum">
              <a:rPr lang="en-US" smtClean="0"/>
              <a:t>‹#›</a:t>
            </a:fld>
            <a:endParaRPr lang="en-US"/>
          </a:p>
        </p:txBody>
      </p:sp>
    </p:spTree>
    <p:extLst>
      <p:ext uri="{BB962C8B-B14F-4D97-AF65-F5344CB8AC3E}">
        <p14:creationId xmlns:p14="http://schemas.microsoft.com/office/powerpoint/2010/main" val="23975023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A285175-F7E4-4600-A20C-4EDF90ED54FE}" type="slidenum">
              <a:rPr lang="en-US" smtClean="0"/>
              <a:t>25</a:t>
            </a:fld>
            <a:endParaRPr lang="en-US"/>
          </a:p>
        </p:txBody>
      </p:sp>
    </p:spTree>
    <p:extLst>
      <p:ext uri="{BB962C8B-B14F-4D97-AF65-F5344CB8AC3E}">
        <p14:creationId xmlns:p14="http://schemas.microsoft.com/office/powerpoint/2010/main" val="11314410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n-US"/>
              <a:t>Click to edit Master title style</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176895A5-63F3-4EFE-8476-0A203414A556}" type="datetimeFigureOut">
              <a:rPr lang="en-US" smtClean="0"/>
              <a:t>29/7/2019</a:t>
            </a:fld>
            <a:endParaRPr lang="en-US"/>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a:p>
        </p:txBody>
      </p:sp>
      <p:sp>
        <p:nvSpPr>
          <p:cNvPr id="6" name="Slide Number Placeholder 5"/>
          <p:cNvSpPr>
            <a:spLocks noGrp="1"/>
          </p:cNvSpPr>
          <p:nvPr>
            <p:ph type="sldNum" sz="quarter" idx="12"/>
          </p:nvPr>
        </p:nvSpPr>
        <p:spPr>
          <a:xfrm>
            <a:off x="10469880" y="320040"/>
            <a:ext cx="914400" cy="320040"/>
          </a:xfrm>
        </p:spPr>
        <p:txBody>
          <a:bodyPr/>
          <a:lstStyle/>
          <a:p>
            <a:fld id="{879B5E6A-101A-4C60-97E2-78BFD3B86A44}" type="slidenum">
              <a:rPr lang="en-US" smtClean="0"/>
              <a:t>‹#›</a:t>
            </a:fld>
            <a:endParaRPr lang="en-US"/>
          </a:p>
        </p:txBody>
      </p:sp>
    </p:spTree>
    <p:extLst>
      <p:ext uri="{BB962C8B-B14F-4D97-AF65-F5344CB8AC3E}">
        <p14:creationId xmlns:p14="http://schemas.microsoft.com/office/powerpoint/2010/main" val="32448700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76895A5-63F3-4EFE-8476-0A203414A556}" type="datetimeFigureOut">
              <a:rPr lang="en-US" smtClean="0"/>
              <a:t>29/7/2019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9B5E6A-101A-4C60-97E2-78BFD3B86A44}" type="slidenum">
              <a:rPr lang="en-US" smtClean="0"/>
              <a:t>‹#›</a:t>
            </a:fld>
            <a:endParaRPr lang="en-US"/>
          </a:p>
        </p:txBody>
      </p:sp>
    </p:spTree>
    <p:extLst>
      <p:ext uri="{BB962C8B-B14F-4D97-AF65-F5344CB8AC3E}">
        <p14:creationId xmlns:p14="http://schemas.microsoft.com/office/powerpoint/2010/main" val="19017816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04672" y="320040"/>
            <a:ext cx="3657600" cy="320040"/>
          </a:xfrm>
        </p:spPr>
        <p:txBody>
          <a:bodyPr/>
          <a:lstStyle/>
          <a:p>
            <a:fld id="{176895A5-63F3-4EFE-8476-0A203414A556}" type="datetimeFigureOut">
              <a:rPr lang="en-US" smtClean="0"/>
              <a:t>29/7/2019</a:t>
            </a:fld>
            <a:endParaRPr lang="en-US"/>
          </a:p>
        </p:txBody>
      </p:sp>
      <p:sp>
        <p:nvSpPr>
          <p:cNvPr id="5" name="Footer Placeholder 4"/>
          <p:cNvSpPr>
            <a:spLocks noGrp="1"/>
          </p:cNvSpPr>
          <p:nvPr>
            <p:ph type="ftr" sz="quarter" idx="11"/>
          </p:nvPr>
        </p:nvSpPr>
        <p:spPr>
          <a:xfrm>
            <a:off x="804672" y="6227064"/>
            <a:ext cx="10588752" cy="320040"/>
          </a:xfrm>
        </p:spPr>
        <p:txBody>
          <a:bodyPr/>
          <a:lstStyle/>
          <a:p>
            <a:endParaRPr lang="en-US"/>
          </a:p>
        </p:txBody>
      </p:sp>
      <p:sp>
        <p:nvSpPr>
          <p:cNvPr id="6" name="Slide Number Placeholder 5"/>
          <p:cNvSpPr>
            <a:spLocks noGrp="1"/>
          </p:cNvSpPr>
          <p:nvPr>
            <p:ph type="sldNum" sz="quarter" idx="12"/>
          </p:nvPr>
        </p:nvSpPr>
        <p:spPr>
          <a:xfrm>
            <a:off x="10469880" y="320040"/>
            <a:ext cx="914400" cy="320040"/>
          </a:xfrm>
        </p:spPr>
        <p:txBody>
          <a:bodyPr/>
          <a:lstStyle/>
          <a:p>
            <a:fld id="{879B5E6A-101A-4C60-97E2-78BFD3B86A44}" type="slidenum">
              <a:rPr lang="en-US" smtClean="0"/>
              <a:t>‹#›</a:t>
            </a:fld>
            <a:endParaRPr lang="en-US"/>
          </a:p>
        </p:txBody>
      </p:sp>
    </p:spTree>
    <p:extLst>
      <p:ext uri="{BB962C8B-B14F-4D97-AF65-F5344CB8AC3E}">
        <p14:creationId xmlns:p14="http://schemas.microsoft.com/office/powerpoint/2010/main" val="33361910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76895A5-63F3-4EFE-8476-0A203414A556}" type="datetimeFigureOut">
              <a:rPr lang="en-US" smtClean="0"/>
              <a:t>29/7/2019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9B5E6A-101A-4C60-97E2-78BFD3B86A44}" type="slidenum">
              <a:rPr lang="en-US" smtClean="0"/>
              <a:t>‹#›</a:t>
            </a:fld>
            <a:endParaRPr lang="en-US"/>
          </a:p>
        </p:txBody>
      </p:sp>
    </p:spTree>
    <p:extLst>
      <p:ext uri="{BB962C8B-B14F-4D97-AF65-F5344CB8AC3E}">
        <p14:creationId xmlns:p14="http://schemas.microsoft.com/office/powerpoint/2010/main" val="705878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04672" y="320040"/>
            <a:ext cx="3657600" cy="320040"/>
          </a:xfrm>
        </p:spPr>
        <p:txBody>
          <a:bodyPr/>
          <a:lstStyle/>
          <a:p>
            <a:fld id="{176895A5-63F3-4EFE-8476-0A203414A556}" type="datetimeFigureOut">
              <a:rPr lang="en-US" smtClean="0"/>
              <a:t>29/7/2019</a:t>
            </a:fld>
            <a:endParaRPr lang="en-US"/>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a:p>
        </p:txBody>
      </p:sp>
      <p:sp>
        <p:nvSpPr>
          <p:cNvPr id="6" name="Slide Number Placeholder 5"/>
          <p:cNvSpPr>
            <a:spLocks noGrp="1"/>
          </p:cNvSpPr>
          <p:nvPr>
            <p:ph type="sldNum" sz="quarter" idx="12"/>
          </p:nvPr>
        </p:nvSpPr>
        <p:spPr>
          <a:xfrm>
            <a:off x="10469880" y="320040"/>
            <a:ext cx="914400" cy="320040"/>
          </a:xfrm>
        </p:spPr>
        <p:txBody>
          <a:bodyPr/>
          <a:lstStyle/>
          <a:p>
            <a:fld id="{879B5E6A-101A-4C60-97E2-78BFD3B86A44}" type="slidenum">
              <a:rPr lang="en-US" smtClean="0"/>
              <a:t>‹#›</a:t>
            </a:fld>
            <a:endParaRPr lang="en-US"/>
          </a:p>
        </p:txBody>
      </p:sp>
    </p:spTree>
    <p:extLst>
      <p:ext uri="{BB962C8B-B14F-4D97-AF65-F5344CB8AC3E}">
        <p14:creationId xmlns:p14="http://schemas.microsoft.com/office/powerpoint/2010/main" val="13785699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804672" y="320040"/>
            <a:ext cx="3657600" cy="320040"/>
          </a:xfrm>
        </p:spPr>
        <p:txBody>
          <a:bodyPr/>
          <a:lstStyle/>
          <a:p>
            <a:fld id="{176895A5-63F3-4EFE-8476-0A203414A556}" type="datetimeFigureOut">
              <a:rPr lang="en-US" smtClean="0"/>
              <a:t>29/7/2019</a:t>
            </a:fld>
            <a:endParaRPr lang="en-US"/>
          </a:p>
        </p:txBody>
      </p:sp>
      <p:sp>
        <p:nvSpPr>
          <p:cNvPr id="6" name="Footer Placeholder 5"/>
          <p:cNvSpPr>
            <a:spLocks noGrp="1"/>
          </p:cNvSpPr>
          <p:nvPr>
            <p:ph type="ftr" sz="quarter" idx="11"/>
          </p:nvPr>
        </p:nvSpPr>
        <p:spPr>
          <a:xfrm>
            <a:off x="804672" y="6227064"/>
            <a:ext cx="10588752" cy="320040"/>
          </a:xfrm>
        </p:spPr>
        <p:txBody>
          <a:bodyPr/>
          <a:lstStyle/>
          <a:p>
            <a:endParaRPr lang="en-US"/>
          </a:p>
        </p:txBody>
      </p:sp>
      <p:sp>
        <p:nvSpPr>
          <p:cNvPr id="7" name="Slide Number Placeholder 6"/>
          <p:cNvSpPr>
            <a:spLocks noGrp="1"/>
          </p:cNvSpPr>
          <p:nvPr>
            <p:ph type="sldNum" sz="quarter" idx="12"/>
          </p:nvPr>
        </p:nvSpPr>
        <p:spPr>
          <a:xfrm>
            <a:off x="10469880" y="320040"/>
            <a:ext cx="914400" cy="320040"/>
          </a:xfrm>
        </p:spPr>
        <p:txBody>
          <a:bodyPr/>
          <a:lstStyle/>
          <a:p>
            <a:fld id="{879B5E6A-101A-4C60-97E2-78BFD3B86A44}" type="slidenum">
              <a:rPr lang="en-US" smtClean="0"/>
              <a:t>‹#›</a:t>
            </a:fld>
            <a:endParaRPr lang="en-US"/>
          </a:p>
        </p:txBody>
      </p:sp>
    </p:spTree>
    <p:extLst>
      <p:ext uri="{BB962C8B-B14F-4D97-AF65-F5344CB8AC3E}">
        <p14:creationId xmlns:p14="http://schemas.microsoft.com/office/powerpoint/2010/main" val="25195605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125305" y="1488985"/>
            <a:ext cx="6264350" cy="169685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18447" y="4351687"/>
            <a:ext cx="6265588" cy="17040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804672" y="320040"/>
            <a:ext cx="3657600" cy="320040"/>
          </a:xfrm>
        </p:spPr>
        <p:txBody>
          <a:bodyPr/>
          <a:lstStyle/>
          <a:p>
            <a:fld id="{176895A5-63F3-4EFE-8476-0A203414A556}" type="datetimeFigureOut">
              <a:rPr lang="en-US" smtClean="0"/>
              <a:t>29/7/2019</a:t>
            </a:fld>
            <a:endParaRPr lang="en-US"/>
          </a:p>
        </p:txBody>
      </p:sp>
      <p:sp>
        <p:nvSpPr>
          <p:cNvPr id="8" name="Footer Placeholder 7"/>
          <p:cNvSpPr>
            <a:spLocks noGrp="1"/>
          </p:cNvSpPr>
          <p:nvPr>
            <p:ph type="ftr" sz="quarter" idx="11"/>
          </p:nvPr>
        </p:nvSpPr>
        <p:spPr>
          <a:xfrm>
            <a:off x="804672" y="6227064"/>
            <a:ext cx="10588752" cy="320040"/>
          </a:xfrm>
        </p:spPr>
        <p:txBody>
          <a:bodyPr/>
          <a:lstStyle/>
          <a:p>
            <a:endParaRPr lang="en-US"/>
          </a:p>
        </p:txBody>
      </p:sp>
      <p:sp>
        <p:nvSpPr>
          <p:cNvPr id="9" name="Slide Number Placeholder 8"/>
          <p:cNvSpPr>
            <a:spLocks noGrp="1"/>
          </p:cNvSpPr>
          <p:nvPr>
            <p:ph type="sldNum" sz="quarter" idx="12"/>
          </p:nvPr>
        </p:nvSpPr>
        <p:spPr>
          <a:xfrm>
            <a:off x="10469880" y="320040"/>
            <a:ext cx="914400" cy="320040"/>
          </a:xfrm>
        </p:spPr>
        <p:txBody>
          <a:bodyPr/>
          <a:lstStyle/>
          <a:p>
            <a:fld id="{879B5E6A-101A-4C60-97E2-78BFD3B86A44}" type="slidenum">
              <a:rPr lang="en-US" smtClean="0"/>
              <a:t>‹#›</a:t>
            </a:fld>
            <a:endParaRPr lang="en-US"/>
          </a:p>
        </p:txBody>
      </p:sp>
    </p:spTree>
    <p:extLst>
      <p:ext uri="{BB962C8B-B14F-4D97-AF65-F5344CB8AC3E}">
        <p14:creationId xmlns:p14="http://schemas.microsoft.com/office/powerpoint/2010/main" val="13845990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76895A5-63F3-4EFE-8476-0A203414A556}" type="datetimeFigureOut">
              <a:rPr lang="en-US" smtClean="0"/>
              <a:t>29/7/2019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79B5E6A-101A-4C60-97E2-78BFD3B86A44}" type="slidenum">
              <a:rPr lang="en-US" smtClean="0"/>
              <a:t>‹#›</a:t>
            </a:fld>
            <a:endParaRPr lang="en-US"/>
          </a:p>
        </p:txBody>
      </p:sp>
    </p:spTree>
    <p:extLst>
      <p:ext uri="{BB962C8B-B14F-4D97-AF65-F5344CB8AC3E}">
        <p14:creationId xmlns:p14="http://schemas.microsoft.com/office/powerpoint/2010/main" val="6375222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176895A5-63F3-4EFE-8476-0A203414A556}" type="datetimeFigureOut">
              <a:rPr lang="en-US" smtClean="0"/>
              <a:t>29/7/2019</a:t>
            </a:fld>
            <a:endParaRPr lang="en-US"/>
          </a:p>
        </p:txBody>
      </p:sp>
      <p:sp>
        <p:nvSpPr>
          <p:cNvPr id="3" name="Footer Placeholder 2"/>
          <p:cNvSpPr>
            <a:spLocks noGrp="1"/>
          </p:cNvSpPr>
          <p:nvPr>
            <p:ph type="ftr" sz="quarter" idx="11"/>
          </p:nvPr>
        </p:nvSpPr>
        <p:spPr>
          <a:xfrm>
            <a:off x="804672" y="6227064"/>
            <a:ext cx="10588752" cy="320040"/>
          </a:xfrm>
        </p:spPr>
        <p:txBody>
          <a:bodyPr/>
          <a:lstStyle/>
          <a:p>
            <a:endParaRPr lang="en-US"/>
          </a:p>
        </p:txBody>
      </p:sp>
      <p:sp>
        <p:nvSpPr>
          <p:cNvPr id="4" name="Slide Number Placeholder 3"/>
          <p:cNvSpPr>
            <a:spLocks noGrp="1"/>
          </p:cNvSpPr>
          <p:nvPr>
            <p:ph type="sldNum" sz="quarter" idx="12"/>
          </p:nvPr>
        </p:nvSpPr>
        <p:spPr>
          <a:xfrm>
            <a:off x="10469880" y="320040"/>
            <a:ext cx="914400" cy="320040"/>
          </a:xfrm>
        </p:spPr>
        <p:txBody>
          <a:bodyPr/>
          <a:lstStyle/>
          <a:p>
            <a:fld id="{879B5E6A-101A-4C60-97E2-78BFD3B86A44}" type="slidenum">
              <a:rPr lang="en-US" smtClean="0"/>
              <a:t>‹#›</a:t>
            </a:fld>
            <a:endParaRPr lang="en-US"/>
          </a:p>
        </p:txBody>
      </p:sp>
    </p:spTree>
    <p:extLst>
      <p:ext uri="{BB962C8B-B14F-4D97-AF65-F5344CB8AC3E}">
        <p14:creationId xmlns:p14="http://schemas.microsoft.com/office/powerpoint/2010/main" val="42241500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76895A5-63F3-4EFE-8476-0A203414A556}" type="datetimeFigureOut">
              <a:rPr lang="en-US" smtClean="0"/>
              <a:t>29/7/2019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9B5E6A-101A-4C60-97E2-78BFD3B86A44}" type="slidenum">
              <a:rPr lang="en-US" smtClean="0"/>
              <a:t>‹#›</a:t>
            </a:fld>
            <a:endParaRPr lang="en-US"/>
          </a:p>
        </p:txBody>
      </p:sp>
    </p:spTree>
    <p:extLst>
      <p:ext uri="{BB962C8B-B14F-4D97-AF65-F5344CB8AC3E}">
        <p14:creationId xmlns:p14="http://schemas.microsoft.com/office/powerpoint/2010/main" val="4769386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04672" y="320040"/>
            <a:ext cx="3657600" cy="320040"/>
          </a:xfrm>
        </p:spPr>
        <p:txBody>
          <a:bodyPr/>
          <a:lstStyle/>
          <a:p>
            <a:fld id="{176895A5-63F3-4EFE-8476-0A203414A556}" type="datetimeFigureOut">
              <a:rPr lang="en-US" smtClean="0"/>
              <a:t>29/7/2019</a:t>
            </a:fld>
            <a:endParaRPr lang="en-US"/>
          </a:p>
        </p:txBody>
      </p:sp>
      <p:sp>
        <p:nvSpPr>
          <p:cNvPr id="6" name="Footer Placeholder 5"/>
          <p:cNvSpPr>
            <a:spLocks noGrp="1"/>
          </p:cNvSpPr>
          <p:nvPr>
            <p:ph type="ftr" sz="quarter" idx="11"/>
          </p:nvPr>
        </p:nvSpPr>
        <p:spPr>
          <a:xfrm>
            <a:off x="804672" y="6227064"/>
            <a:ext cx="5942203" cy="320040"/>
          </a:xfrm>
        </p:spPr>
        <p:txBody>
          <a:bodyPr/>
          <a:lstStyle/>
          <a:p>
            <a:endParaRPr lang="en-US"/>
          </a:p>
        </p:txBody>
      </p:sp>
      <p:sp>
        <p:nvSpPr>
          <p:cNvPr id="7" name="Slide Number Placeholder 6"/>
          <p:cNvSpPr>
            <a:spLocks noGrp="1"/>
          </p:cNvSpPr>
          <p:nvPr>
            <p:ph type="sldNum" sz="quarter" idx="12"/>
          </p:nvPr>
        </p:nvSpPr>
        <p:spPr>
          <a:xfrm>
            <a:off x="5828377" y="320040"/>
            <a:ext cx="914400" cy="320040"/>
          </a:xfrm>
        </p:spPr>
        <p:txBody>
          <a:bodyPr/>
          <a:lstStyle/>
          <a:p>
            <a:fld id="{879B5E6A-101A-4C60-97E2-78BFD3B86A44}" type="slidenum">
              <a:rPr lang="en-US" smtClean="0"/>
              <a:t>‹#›</a:t>
            </a:fld>
            <a:endParaRPr lang="en-US"/>
          </a:p>
        </p:txBody>
      </p:sp>
    </p:spTree>
    <p:extLst>
      <p:ext uri="{BB962C8B-B14F-4D97-AF65-F5344CB8AC3E}">
        <p14:creationId xmlns:p14="http://schemas.microsoft.com/office/powerpoint/2010/main" val="22764288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176895A5-63F3-4EFE-8476-0A203414A556}" type="datetimeFigureOut">
              <a:rPr lang="en-US" smtClean="0"/>
              <a:t>29/7/2019</a:t>
            </a:fld>
            <a:endParaRPr lang="en-US"/>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879B5E6A-101A-4C60-97E2-78BFD3B86A44}" type="slidenum">
              <a:rPr lang="en-US" smtClean="0"/>
              <a:t>‹#›</a:t>
            </a:fld>
            <a:endParaRPr lang="en-US"/>
          </a:p>
        </p:txBody>
      </p:sp>
    </p:spTree>
    <p:extLst>
      <p:ext uri="{BB962C8B-B14F-4D97-AF65-F5344CB8AC3E}">
        <p14:creationId xmlns:p14="http://schemas.microsoft.com/office/powerpoint/2010/main" val="415620606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microsoft.com/office/2014/relationships/chartEx" Target="../charts/chartEx1.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56635-F723-4E3E-8E8A-3AF32BE6ABCF}"/>
              </a:ext>
            </a:extLst>
          </p:cNvPr>
          <p:cNvSpPr>
            <a:spLocks noGrp="1"/>
          </p:cNvSpPr>
          <p:nvPr>
            <p:ph type="ctrTitle"/>
          </p:nvPr>
        </p:nvSpPr>
        <p:spPr/>
        <p:txBody>
          <a:bodyPr/>
          <a:lstStyle/>
          <a:p>
            <a:r>
              <a:rPr lang="en-US" dirty="0"/>
              <a:t>Gender Statistics Analysis</a:t>
            </a:r>
          </a:p>
        </p:txBody>
      </p:sp>
      <p:sp>
        <p:nvSpPr>
          <p:cNvPr id="3" name="Subtitle 2">
            <a:extLst>
              <a:ext uri="{FF2B5EF4-FFF2-40B4-BE49-F238E27FC236}">
                <a16:creationId xmlns:a16="http://schemas.microsoft.com/office/drawing/2014/main" id="{CA83126E-B121-442E-A7DE-DD9C5883CF64}"/>
              </a:ext>
            </a:extLst>
          </p:cNvPr>
          <p:cNvSpPr>
            <a:spLocks noGrp="1"/>
          </p:cNvSpPr>
          <p:nvPr>
            <p:ph type="subTitle" idx="1"/>
          </p:nvPr>
        </p:nvSpPr>
        <p:spPr/>
        <p:txBody>
          <a:bodyPr/>
          <a:lstStyle/>
          <a:p>
            <a:r>
              <a:rPr lang="en-US" dirty="0"/>
              <a:t>By </a:t>
            </a:r>
            <a:r>
              <a:rPr lang="en-US" b="1" dirty="0"/>
              <a:t>Cordell Sagan-Lawson</a:t>
            </a:r>
            <a:r>
              <a:rPr lang="en-US" dirty="0"/>
              <a:t>, </a:t>
            </a:r>
          </a:p>
          <a:p>
            <a:r>
              <a:rPr lang="en-US" b="1" dirty="0"/>
              <a:t>Desmond Darko</a:t>
            </a:r>
            <a:r>
              <a:rPr lang="en-US" dirty="0"/>
              <a:t>, </a:t>
            </a:r>
            <a:r>
              <a:rPr lang="en-US" b="1" dirty="0"/>
              <a:t>Jeff Ibarra </a:t>
            </a:r>
            <a:r>
              <a:rPr lang="en-US" dirty="0"/>
              <a:t>and </a:t>
            </a:r>
          </a:p>
          <a:p>
            <a:r>
              <a:rPr lang="en-US" b="1" dirty="0" err="1"/>
              <a:t>Eryk</a:t>
            </a:r>
            <a:r>
              <a:rPr lang="en-US" b="1" dirty="0"/>
              <a:t> Dobson</a:t>
            </a:r>
          </a:p>
        </p:txBody>
      </p:sp>
    </p:spTree>
    <p:extLst>
      <p:ext uri="{BB962C8B-B14F-4D97-AF65-F5344CB8AC3E}">
        <p14:creationId xmlns:p14="http://schemas.microsoft.com/office/powerpoint/2010/main" val="25472779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73B9D7-A615-42E7-9E47-1383CC94285F}"/>
              </a:ext>
            </a:extLst>
          </p:cNvPr>
          <p:cNvSpPr>
            <a:spLocks noGrp="1"/>
          </p:cNvSpPr>
          <p:nvPr>
            <p:ph type="title"/>
          </p:nvPr>
        </p:nvSpPr>
        <p:spPr/>
        <p:txBody>
          <a:bodyPr/>
          <a:lstStyle/>
          <a:p>
            <a:r>
              <a:rPr lang="en-US" b="1" dirty="0"/>
              <a:t>Question 3:</a:t>
            </a:r>
            <a:br>
              <a:rPr lang="en-US" dirty="0"/>
            </a:br>
            <a:r>
              <a:rPr lang="en-US" dirty="0"/>
              <a:t>Solution</a:t>
            </a:r>
          </a:p>
        </p:txBody>
      </p:sp>
      <p:sp>
        <p:nvSpPr>
          <p:cNvPr id="3" name="Content Placeholder 2">
            <a:extLst>
              <a:ext uri="{FF2B5EF4-FFF2-40B4-BE49-F238E27FC236}">
                <a16:creationId xmlns:a16="http://schemas.microsoft.com/office/drawing/2014/main" id="{35FA2E86-D06A-4281-B944-3201C66D658A}"/>
              </a:ext>
            </a:extLst>
          </p:cNvPr>
          <p:cNvSpPr>
            <a:spLocks noGrp="1"/>
          </p:cNvSpPr>
          <p:nvPr>
            <p:ph idx="1"/>
          </p:nvPr>
        </p:nvSpPr>
        <p:spPr/>
        <p:txBody>
          <a:bodyPr/>
          <a:lstStyle/>
          <a:p>
            <a:r>
              <a:rPr lang="en-US" sz="2800" dirty="0"/>
              <a:t>Using </a:t>
            </a:r>
            <a:r>
              <a:rPr lang="en-US" sz="2800" u="sng" dirty="0"/>
              <a:t>MapReduce</a:t>
            </a:r>
            <a:r>
              <a:rPr lang="en-US" sz="2800" dirty="0"/>
              <a:t>, find the percent of employment for the year 2000 and compare it to 2016 or the most recent year. Take both of these percentages.</a:t>
            </a:r>
          </a:p>
          <a:p>
            <a:endParaRPr lang="en-US" dirty="0"/>
          </a:p>
        </p:txBody>
      </p:sp>
    </p:spTree>
    <p:extLst>
      <p:ext uri="{BB962C8B-B14F-4D97-AF65-F5344CB8AC3E}">
        <p14:creationId xmlns:p14="http://schemas.microsoft.com/office/powerpoint/2010/main" val="23456474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533B3-BD83-4C3D-9FCD-C8EDB9B49CF8}"/>
              </a:ext>
            </a:extLst>
          </p:cNvPr>
          <p:cNvSpPr>
            <a:spLocks noGrp="1"/>
          </p:cNvSpPr>
          <p:nvPr>
            <p:ph type="title"/>
          </p:nvPr>
        </p:nvSpPr>
        <p:spPr/>
        <p:txBody>
          <a:bodyPr/>
          <a:lstStyle/>
          <a:p>
            <a:r>
              <a:rPr lang="en-US" b="1" dirty="0"/>
              <a:t>Question 3:</a:t>
            </a:r>
            <a:br>
              <a:rPr lang="en-US" dirty="0"/>
            </a:br>
            <a:r>
              <a:rPr lang="en-US" dirty="0"/>
              <a:t>Conclusions</a:t>
            </a:r>
          </a:p>
        </p:txBody>
      </p:sp>
      <p:sp>
        <p:nvSpPr>
          <p:cNvPr id="3" name="Content Placeholder 2">
            <a:extLst>
              <a:ext uri="{FF2B5EF4-FFF2-40B4-BE49-F238E27FC236}">
                <a16:creationId xmlns:a16="http://schemas.microsoft.com/office/drawing/2014/main" id="{DDD3B212-9504-44DC-9D84-C08F942659BE}"/>
              </a:ext>
            </a:extLst>
          </p:cNvPr>
          <p:cNvSpPr>
            <a:spLocks noGrp="1"/>
          </p:cNvSpPr>
          <p:nvPr>
            <p:ph idx="1"/>
          </p:nvPr>
        </p:nvSpPr>
        <p:spPr/>
        <p:txBody>
          <a:bodyPr/>
          <a:lstStyle/>
          <a:p>
            <a:r>
              <a:rPr lang="en-US" sz="2800" dirty="0"/>
              <a:t>Mostly European countries fell into the negative values for change in male employment since the year 2000 while South American countries’ numbers are rising.</a:t>
            </a:r>
          </a:p>
          <a:p>
            <a:endParaRPr lang="en-US" dirty="0"/>
          </a:p>
        </p:txBody>
      </p:sp>
    </p:spTree>
    <p:extLst>
      <p:ext uri="{BB962C8B-B14F-4D97-AF65-F5344CB8AC3E}">
        <p14:creationId xmlns:p14="http://schemas.microsoft.com/office/powerpoint/2010/main" val="33591205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BEA6E11-7F5C-490F-88D1-86E9B1C5E3DA}"/>
              </a:ext>
            </a:extLst>
          </p:cNvPr>
          <p:cNvSpPr>
            <a:spLocks noGrp="1"/>
          </p:cNvSpPr>
          <p:nvPr>
            <p:ph type="title"/>
          </p:nvPr>
        </p:nvSpPr>
        <p:spPr>
          <a:xfrm>
            <a:off x="3344216" y="2327953"/>
            <a:ext cx="5490224" cy="1689390"/>
          </a:xfrm>
        </p:spPr>
        <p:txBody>
          <a:bodyPr>
            <a:normAutofit/>
          </a:bodyPr>
          <a:lstStyle/>
          <a:p>
            <a:r>
              <a:rPr lang="en-US" sz="6000" b="1" dirty="0"/>
              <a:t>Question 2</a:t>
            </a:r>
          </a:p>
        </p:txBody>
      </p:sp>
      <p:sp>
        <p:nvSpPr>
          <p:cNvPr id="2" name="TextBox 1">
            <a:extLst>
              <a:ext uri="{FF2B5EF4-FFF2-40B4-BE49-F238E27FC236}">
                <a16:creationId xmlns:a16="http://schemas.microsoft.com/office/drawing/2014/main" id="{CB792D28-15E9-41FF-B043-77F76969FAFB}"/>
              </a:ext>
            </a:extLst>
          </p:cNvPr>
          <p:cNvSpPr txBox="1"/>
          <p:nvPr/>
        </p:nvSpPr>
        <p:spPr>
          <a:xfrm>
            <a:off x="4098749" y="1294228"/>
            <a:ext cx="3981157" cy="523220"/>
          </a:xfrm>
          <a:prstGeom prst="rect">
            <a:avLst/>
          </a:prstGeom>
          <a:noFill/>
        </p:spPr>
        <p:txBody>
          <a:bodyPr wrap="square" rtlCol="0">
            <a:spAutoFit/>
          </a:bodyPr>
          <a:lstStyle/>
          <a:p>
            <a:pPr algn="ctr"/>
            <a:r>
              <a:rPr lang="en-US" sz="2800" dirty="0">
                <a:solidFill>
                  <a:schemeClr val="bg1"/>
                </a:solidFill>
                <a:latin typeface="Aharoni" panose="020B0604020202020204" pitchFamily="2" charset="-79"/>
                <a:cs typeface="Aharoni" panose="020B0604020202020204" pitchFamily="2" charset="-79"/>
              </a:rPr>
              <a:t>HIVE</a:t>
            </a:r>
          </a:p>
        </p:txBody>
      </p:sp>
    </p:spTree>
    <p:extLst>
      <p:ext uri="{BB962C8B-B14F-4D97-AF65-F5344CB8AC3E}">
        <p14:creationId xmlns:p14="http://schemas.microsoft.com/office/powerpoint/2010/main" val="20986677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2B187-47DA-4BF4-93A6-010D03A1D9BC}"/>
              </a:ext>
            </a:extLst>
          </p:cNvPr>
          <p:cNvSpPr>
            <a:spLocks noGrp="1"/>
          </p:cNvSpPr>
          <p:nvPr>
            <p:ph type="title"/>
          </p:nvPr>
        </p:nvSpPr>
        <p:spPr/>
        <p:txBody>
          <a:bodyPr/>
          <a:lstStyle/>
          <a:p>
            <a:r>
              <a:rPr lang="en-US" b="1" dirty="0"/>
              <a:t>Question 2:</a:t>
            </a:r>
            <a:br>
              <a:rPr lang="en-US" dirty="0"/>
            </a:br>
            <a:r>
              <a:rPr lang="en-US" dirty="0"/>
              <a:t>Problem</a:t>
            </a:r>
          </a:p>
        </p:txBody>
      </p:sp>
      <p:sp>
        <p:nvSpPr>
          <p:cNvPr id="3" name="Content Placeholder 2">
            <a:extLst>
              <a:ext uri="{FF2B5EF4-FFF2-40B4-BE49-F238E27FC236}">
                <a16:creationId xmlns:a16="http://schemas.microsoft.com/office/drawing/2014/main" id="{EFD57D37-12B9-4B8C-B6F5-14E463857494}"/>
              </a:ext>
            </a:extLst>
          </p:cNvPr>
          <p:cNvSpPr>
            <a:spLocks noGrp="1"/>
          </p:cNvSpPr>
          <p:nvPr>
            <p:ph idx="1"/>
          </p:nvPr>
        </p:nvSpPr>
        <p:spPr/>
        <p:txBody>
          <a:bodyPr>
            <a:normAutofit/>
          </a:bodyPr>
          <a:lstStyle/>
          <a:p>
            <a:r>
              <a:rPr lang="en-US" sz="3200" dirty="0"/>
              <a:t>List the average increase in female education in the U.S. from the year 2000.</a:t>
            </a:r>
          </a:p>
        </p:txBody>
      </p:sp>
    </p:spTree>
    <p:extLst>
      <p:ext uri="{BB962C8B-B14F-4D97-AF65-F5344CB8AC3E}">
        <p14:creationId xmlns:p14="http://schemas.microsoft.com/office/powerpoint/2010/main" val="12124663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A6AE1-7F93-4DDA-9073-E2E059B93C86}"/>
              </a:ext>
            </a:extLst>
          </p:cNvPr>
          <p:cNvSpPr>
            <a:spLocks noGrp="1"/>
          </p:cNvSpPr>
          <p:nvPr>
            <p:ph type="title"/>
          </p:nvPr>
        </p:nvSpPr>
        <p:spPr/>
        <p:txBody>
          <a:bodyPr/>
          <a:lstStyle/>
          <a:p>
            <a:r>
              <a:rPr lang="en-US" b="1" dirty="0"/>
              <a:t>Question 2:</a:t>
            </a:r>
            <a:br>
              <a:rPr lang="en-US" dirty="0"/>
            </a:br>
            <a:r>
              <a:rPr lang="en-US" dirty="0"/>
              <a:t>Solution</a:t>
            </a:r>
          </a:p>
        </p:txBody>
      </p:sp>
      <p:sp>
        <p:nvSpPr>
          <p:cNvPr id="3" name="Content Placeholder 2">
            <a:extLst>
              <a:ext uri="{FF2B5EF4-FFF2-40B4-BE49-F238E27FC236}">
                <a16:creationId xmlns:a16="http://schemas.microsoft.com/office/drawing/2014/main" id="{46F2082D-9C94-47B6-9A16-309071FF2A26}"/>
              </a:ext>
            </a:extLst>
          </p:cNvPr>
          <p:cNvSpPr>
            <a:spLocks noGrp="1"/>
          </p:cNvSpPr>
          <p:nvPr>
            <p:ph idx="1"/>
          </p:nvPr>
        </p:nvSpPr>
        <p:spPr/>
        <p:txBody>
          <a:bodyPr/>
          <a:lstStyle/>
          <a:p>
            <a:r>
              <a:rPr lang="en-US" sz="2800" dirty="0"/>
              <a:t>Find the percent change between the years 2004 and 2015 (2000 – 2003, 2016 null) for women in the US based on the percentage completion of a </a:t>
            </a:r>
            <a:r>
              <a:rPr lang="en-US" sz="2800"/>
              <a:t>bachelor’s degree.</a:t>
            </a:r>
            <a:endParaRPr lang="en-US" sz="2800" dirty="0"/>
          </a:p>
          <a:p>
            <a:endParaRPr lang="en-US" dirty="0"/>
          </a:p>
        </p:txBody>
      </p:sp>
    </p:spTree>
    <p:extLst>
      <p:ext uri="{BB962C8B-B14F-4D97-AF65-F5344CB8AC3E}">
        <p14:creationId xmlns:p14="http://schemas.microsoft.com/office/powerpoint/2010/main" val="36877177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7A42CF-B716-4883-A3B2-8EC87B113FD7}"/>
              </a:ext>
            </a:extLst>
          </p:cNvPr>
          <p:cNvSpPr>
            <a:spLocks noGrp="1"/>
          </p:cNvSpPr>
          <p:nvPr>
            <p:ph type="title"/>
          </p:nvPr>
        </p:nvSpPr>
        <p:spPr/>
        <p:txBody>
          <a:bodyPr/>
          <a:lstStyle/>
          <a:p>
            <a:r>
              <a:rPr lang="en-US" b="1" dirty="0"/>
              <a:t>Question 2:</a:t>
            </a:r>
            <a:br>
              <a:rPr lang="en-US" dirty="0"/>
            </a:br>
            <a:r>
              <a:rPr lang="en-US" dirty="0"/>
              <a:t>Conclusions</a:t>
            </a:r>
          </a:p>
        </p:txBody>
      </p:sp>
      <p:sp>
        <p:nvSpPr>
          <p:cNvPr id="3" name="Content Placeholder 2">
            <a:extLst>
              <a:ext uri="{FF2B5EF4-FFF2-40B4-BE49-F238E27FC236}">
                <a16:creationId xmlns:a16="http://schemas.microsoft.com/office/drawing/2014/main" id="{C2168EEA-A3CE-45F2-B9C3-15652458C00D}"/>
              </a:ext>
            </a:extLst>
          </p:cNvPr>
          <p:cNvSpPr>
            <a:spLocks noGrp="1"/>
          </p:cNvSpPr>
          <p:nvPr>
            <p:ph idx="1"/>
          </p:nvPr>
        </p:nvSpPr>
        <p:spPr/>
        <p:txBody>
          <a:bodyPr>
            <a:normAutofit/>
          </a:bodyPr>
          <a:lstStyle/>
          <a:p>
            <a:r>
              <a:rPr lang="en-US" sz="2800" dirty="0"/>
              <a:t>Female education in the US dropped overall by 22% between the years 2004 and 2015.</a:t>
            </a:r>
          </a:p>
        </p:txBody>
      </p:sp>
    </p:spTree>
    <p:extLst>
      <p:ext uri="{BB962C8B-B14F-4D97-AF65-F5344CB8AC3E}">
        <p14:creationId xmlns:p14="http://schemas.microsoft.com/office/powerpoint/2010/main" val="30782368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B23A0-6A2A-4ED3-BA93-6F0CCDA1AC8B}"/>
              </a:ext>
            </a:extLst>
          </p:cNvPr>
          <p:cNvSpPr>
            <a:spLocks noGrp="1"/>
          </p:cNvSpPr>
          <p:nvPr>
            <p:ph type="title"/>
          </p:nvPr>
        </p:nvSpPr>
        <p:spPr/>
        <p:txBody>
          <a:bodyPr/>
          <a:lstStyle/>
          <a:p>
            <a:r>
              <a:rPr lang="en-US" b="1" dirty="0"/>
              <a:t>Question 2:</a:t>
            </a:r>
            <a:br>
              <a:rPr lang="en-US" dirty="0"/>
            </a:br>
            <a:r>
              <a:rPr lang="en-US" dirty="0"/>
              <a:t>Stipulations</a:t>
            </a:r>
          </a:p>
        </p:txBody>
      </p:sp>
      <p:sp>
        <p:nvSpPr>
          <p:cNvPr id="3" name="Content Placeholder 2">
            <a:extLst>
              <a:ext uri="{FF2B5EF4-FFF2-40B4-BE49-F238E27FC236}">
                <a16:creationId xmlns:a16="http://schemas.microsoft.com/office/drawing/2014/main" id="{D591C90A-E4D1-43C4-826C-34DC9CD000B3}"/>
              </a:ext>
            </a:extLst>
          </p:cNvPr>
          <p:cNvSpPr>
            <a:spLocks noGrp="1"/>
          </p:cNvSpPr>
          <p:nvPr>
            <p:ph idx="1"/>
          </p:nvPr>
        </p:nvSpPr>
        <p:spPr/>
        <p:txBody>
          <a:bodyPr>
            <a:normAutofit/>
          </a:bodyPr>
          <a:lstStyle/>
          <a:p>
            <a:r>
              <a:rPr lang="en-US" sz="2800" dirty="0"/>
              <a:t>Starting from 2004, all levels of tertiary education were included; however 2012 onward, no other notes in the data included.</a:t>
            </a:r>
          </a:p>
        </p:txBody>
      </p:sp>
    </p:spTree>
    <p:extLst>
      <p:ext uri="{BB962C8B-B14F-4D97-AF65-F5344CB8AC3E}">
        <p14:creationId xmlns:p14="http://schemas.microsoft.com/office/powerpoint/2010/main" val="25718357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BEA6E11-7F5C-490F-88D1-86E9B1C5E3DA}"/>
              </a:ext>
            </a:extLst>
          </p:cNvPr>
          <p:cNvSpPr>
            <a:spLocks noGrp="1"/>
          </p:cNvSpPr>
          <p:nvPr>
            <p:ph type="title"/>
          </p:nvPr>
        </p:nvSpPr>
        <p:spPr>
          <a:xfrm>
            <a:off x="3344216" y="2327953"/>
            <a:ext cx="5490224" cy="1689390"/>
          </a:xfrm>
        </p:spPr>
        <p:txBody>
          <a:bodyPr>
            <a:normAutofit/>
          </a:bodyPr>
          <a:lstStyle/>
          <a:p>
            <a:r>
              <a:rPr lang="en-US" sz="6000" b="1" dirty="0"/>
              <a:t>Question 4</a:t>
            </a:r>
          </a:p>
        </p:txBody>
      </p:sp>
      <p:sp>
        <p:nvSpPr>
          <p:cNvPr id="2" name="TextBox 1">
            <a:extLst>
              <a:ext uri="{FF2B5EF4-FFF2-40B4-BE49-F238E27FC236}">
                <a16:creationId xmlns:a16="http://schemas.microsoft.com/office/drawing/2014/main" id="{CB792D28-15E9-41FF-B043-77F76969FAFB}"/>
              </a:ext>
            </a:extLst>
          </p:cNvPr>
          <p:cNvSpPr txBox="1"/>
          <p:nvPr/>
        </p:nvSpPr>
        <p:spPr>
          <a:xfrm>
            <a:off x="4098749" y="1294228"/>
            <a:ext cx="3981157" cy="523220"/>
          </a:xfrm>
          <a:prstGeom prst="rect">
            <a:avLst/>
          </a:prstGeom>
          <a:noFill/>
        </p:spPr>
        <p:txBody>
          <a:bodyPr wrap="square" rtlCol="0">
            <a:spAutoFit/>
          </a:bodyPr>
          <a:lstStyle/>
          <a:p>
            <a:pPr algn="ctr"/>
            <a:r>
              <a:rPr lang="en-US" sz="2800" dirty="0">
                <a:solidFill>
                  <a:schemeClr val="bg1"/>
                </a:solidFill>
                <a:latin typeface="Aharoni" panose="020B0604020202020204" pitchFamily="2" charset="-79"/>
                <a:cs typeface="Aharoni" panose="020B0604020202020204" pitchFamily="2" charset="-79"/>
              </a:rPr>
              <a:t>HIVE</a:t>
            </a:r>
          </a:p>
        </p:txBody>
      </p:sp>
    </p:spTree>
    <p:extLst>
      <p:ext uri="{BB962C8B-B14F-4D97-AF65-F5344CB8AC3E}">
        <p14:creationId xmlns:p14="http://schemas.microsoft.com/office/powerpoint/2010/main" val="34956865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7398E-2ACD-49B6-976D-81B6EA777032}"/>
              </a:ext>
            </a:extLst>
          </p:cNvPr>
          <p:cNvSpPr>
            <a:spLocks noGrp="1"/>
          </p:cNvSpPr>
          <p:nvPr>
            <p:ph type="title"/>
          </p:nvPr>
        </p:nvSpPr>
        <p:spPr/>
        <p:txBody>
          <a:bodyPr/>
          <a:lstStyle/>
          <a:p>
            <a:r>
              <a:rPr lang="en-US" b="1" dirty="0"/>
              <a:t>Question 4:</a:t>
            </a:r>
            <a:br>
              <a:rPr lang="en-US" dirty="0"/>
            </a:br>
            <a:r>
              <a:rPr lang="en-US" dirty="0"/>
              <a:t>Problem</a:t>
            </a:r>
          </a:p>
        </p:txBody>
      </p:sp>
      <p:sp>
        <p:nvSpPr>
          <p:cNvPr id="3" name="Content Placeholder 2">
            <a:extLst>
              <a:ext uri="{FF2B5EF4-FFF2-40B4-BE49-F238E27FC236}">
                <a16:creationId xmlns:a16="http://schemas.microsoft.com/office/drawing/2014/main" id="{E07A26FE-BD2D-410A-A31E-F96510A0FDF1}"/>
              </a:ext>
            </a:extLst>
          </p:cNvPr>
          <p:cNvSpPr>
            <a:spLocks noGrp="1"/>
          </p:cNvSpPr>
          <p:nvPr>
            <p:ph idx="1"/>
          </p:nvPr>
        </p:nvSpPr>
        <p:spPr/>
        <p:txBody>
          <a:bodyPr>
            <a:normAutofit/>
          </a:bodyPr>
          <a:lstStyle/>
          <a:p>
            <a:r>
              <a:rPr lang="en-US" sz="3200" dirty="0"/>
              <a:t>List the percentage of change in female employment from the year 2000.</a:t>
            </a:r>
          </a:p>
        </p:txBody>
      </p:sp>
    </p:spTree>
    <p:extLst>
      <p:ext uri="{BB962C8B-B14F-4D97-AF65-F5344CB8AC3E}">
        <p14:creationId xmlns:p14="http://schemas.microsoft.com/office/powerpoint/2010/main" val="2225545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591E3C-DBB0-4950-B983-7535C8657BE5}"/>
              </a:ext>
            </a:extLst>
          </p:cNvPr>
          <p:cNvSpPr>
            <a:spLocks noGrp="1"/>
          </p:cNvSpPr>
          <p:nvPr>
            <p:ph type="title"/>
          </p:nvPr>
        </p:nvSpPr>
        <p:spPr/>
        <p:txBody>
          <a:bodyPr/>
          <a:lstStyle/>
          <a:p>
            <a:r>
              <a:rPr lang="en-US" b="1" dirty="0"/>
              <a:t>Question 4:</a:t>
            </a:r>
            <a:br>
              <a:rPr lang="en-US" dirty="0"/>
            </a:br>
            <a:r>
              <a:rPr lang="en-US" dirty="0"/>
              <a:t>Solution</a:t>
            </a:r>
          </a:p>
        </p:txBody>
      </p:sp>
      <p:sp>
        <p:nvSpPr>
          <p:cNvPr id="3" name="Content Placeholder 2">
            <a:extLst>
              <a:ext uri="{FF2B5EF4-FFF2-40B4-BE49-F238E27FC236}">
                <a16:creationId xmlns:a16="http://schemas.microsoft.com/office/drawing/2014/main" id="{972898FF-1731-4259-89DB-50A46DAFA227}"/>
              </a:ext>
            </a:extLst>
          </p:cNvPr>
          <p:cNvSpPr>
            <a:spLocks noGrp="1"/>
          </p:cNvSpPr>
          <p:nvPr>
            <p:ph idx="1"/>
          </p:nvPr>
        </p:nvSpPr>
        <p:spPr/>
        <p:txBody>
          <a:bodyPr>
            <a:normAutofit/>
          </a:bodyPr>
          <a:lstStyle/>
          <a:p>
            <a:r>
              <a:rPr lang="en-US" sz="2800" dirty="0"/>
              <a:t>Find the percent change in the employment to population ratio for females globally between the years of 2000 and 2016, since these were the most recent years after 1999 available for the “WLD” data set.</a:t>
            </a:r>
          </a:p>
        </p:txBody>
      </p:sp>
    </p:spTree>
    <p:extLst>
      <p:ext uri="{BB962C8B-B14F-4D97-AF65-F5344CB8AC3E}">
        <p14:creationId xmlns:p14="http://schemas.microsoft.com/office/powerpoint/2010/main" val="3620915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EDFF257A-042C-46B5-80D1-3E8CFD3344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2" name="Group 41">
            <a:extLst>
              <a:ext uri="{FF2B5EF4-FFF2-40B4-BE49-F238E27FC236}">
                <a16:creationId xmlns:a16="http://schemas.microsoft.com/office/drawing/2014/main" id="{E2836BD6-A1CD-4253-813F-3EDA642A7AC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43" name="Freeform 5">
              <a:extLst>
                <a:ext uri="{FF2B5EF4-FFF2-40B4-BE49-F238E27FC236}">
                  <a16:creationId xmlns:a16="http://schemas.microsoft.com/office/drawing/2014/main" id="{63EE4AB3-C905-497E-988B-4D7394894B2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306513" y="0"/>
              <a:ext cx="3862388" cy="6843713"/>
            </a:xfrm>
            <a:custGeom>
              <a:avLst/>
              <a:gdLst>
                <a:gd name="T0" fmla="*/ 813 w 813"/>
                <a:gd name="T1" fmla="*/ 0 h 1440"/>
                <a:gd name="T2" fmla="*/ 435 w 813"/>
                <a:gd name="T3" fmla="*/ 1440 h 1440"/>
              </a:gdLst>
              <a:ahLst/>
              <a:cxnLst>
                <a:cxn ang="0">
                  <a:pos x="T0" y="T1"/>
                </a:cxn>
                <a:cxn ang="0">
                  <a:pos x="T2" y="T3"/>
                </a:cxn>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 name="Freeform 6">
              <a:extLst>
                <a:ext uri="{FF2B5EF4-FFF2-40B4-BE49-F238E27FC236}">
                  <a16:creationId xmlns:a16="http://schemas.microsoft.com/office/drawing/2014/main" id="{774DC5FF-D912-4C9F-811A-337208A3B4B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26725" y="9525"/>
              <a:ext cx="1539875" cy="555625"/>
            </a:xfrm>
            <a:custGeom>
              <a:avLst/>
              <a:gdLst>
                <a:gd name="T0" fmla="*/ 324 w 324"/>
                <a:gd name="T1" fmla="*/ 117 h 117"/>
                <a:gd name="T2" fmla="*/ 0 w 324"/>
                <a:gd name="T3" fmla="*/ 0 h 117"/>
              </a:gdLst>
              <a:ahLst/>
              <a:cxnLst>
                <a:cxn ang="0">
                  <a:pos x="T0" y="T1"/>
                </a:cxn>
                <a:cxn ang="0">
                  <a:pos x="T2" y="T3"/>
                </a:cxn>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 name="Freeform 7">
              <a:extLst>
                <a:ext uri="{FF2B5EF4-FFF2-40B4-BE49-F238E27FC236}">
                  <a16:creationId xmlns:a16="http://schemas.microsoft.com/office/drawing/2014/main" id="{E04E6A71-624A-4806-A53E-87BC73A85B3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47313" y="5013325"/>
              <a:ext cx="1919288" cy="1830388"/>
            </a:xfrm>
            <a:custGeom>
              <a:avLst/>
              <a:gdLst>
                <a:gd name="T0" fmla="*/ 0 w 404"/>
                <a:gd name="T1" fmla="*/ 385 h 385"/>
                <a:gd name="T2" fmla="*/ 404 w 404"/>
                <a:gd name="T3" fmla="*/ 0 h 385"/>
              </a:gdLst>
              <a:ahLst/>
              <a:cxnLst>
                <a:cxn ang="0">
                  <a:pos x="T0" y="T1"/>
                </a:cxn>
                <a:cxn ang="0">
                  <a:pos x="T2" y="T3"/>
                </a:cxn>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 name="Freeform 8">
              <a:extLst>
                <a:ext uri="{FF2B5EF4-FFF2-40B4-BE49-F238E27FC236}">
                  <a16:creationId xmlns:a16="http://schemas.microsoft.com/office/drawing/2014/main" id="{E1871C83-254F-49CD-8EA7-8CB7089B808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775" y="0"/>
              <a:ext cx="3676650" cy="6843713"/>
            </a:xfrm>
            <a:custGeom>
              <a:avLst/>
              <a:gdLst>
                <a:gd name="T0" fmla="*/ 774 w 774"/>
                <a:gd name="T1" fmla="*/ 0 h 1440"/>
                <a:gd name="T2" fmla="*/ 411 w 774"/>
                <a:gd name="T3" fmla="*/ 1440 h 1440"/>
              </a:gdLst>
              <a:ahLst/>
              <a:cxnLst>
                <a:cxn ang="0">
                  <a:pos x="T0" y="T1"/>
                </a:cxn>
                <a:cxn ang="0">
                  <a:pos x="T2" y="T3"/>
                </a:cxn>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 name="Freeform 9">
              <a:extLst>
                <a:ext uri="{FF2B5EF4-FFF2-40B4-BE49-F238E27FC236}">
                  <a16:creationId xmlns:a16="http://schemas.microsoft.com/office/drawing/2014/main" id="{427141DF-5457-4673-B816-C6C5C72AE91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2988" y="9525"/>
              <a:ext cx="963613" cy="366713"/>
            </a:xfrm>
            <a:custGeom>
              <a:avLst/>
              <a:gdLst>
                <a:gd name="T0" fmla="*/ 203 w 203"/>
                <a:gd name="T1" fmla="*/ 77 h 77"/>
                <a:gd name="T2" fmla="*/ 0 w 203"/>
                <a:gd name="T3" fmla="*/ 0 h 77"/>
              </a:gdLst>
              <a:ahLst/>
              <a:cxnLst>
                <a:cxn ang="0">
                  <a:pos x="T0" y="T1"/>
                </a:cxn>
                <a:cxn ang="0">
                  <a:pos x="T2" y="T3"/>
                </a:cxn>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 name="Freeform 10">
              <a:extLst>
                <a:ext uri="{FF2B5EF4-FFF2-40B4-BE49-F238E27FC236}">
                  <a16:creationId xmlns:a16="http://schemas.microsoft.com/office/drawing/2014/main" id="{BC9A176E-C84F-4816-97D4-426B396FC0B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94963" y="5275263"/>
              <a:ext cx="1666875" cy="1577975"/>
            </a:xfrm>
            <a:custGeom>
              <a:avLst/>
              <a:gdLst>
                <a:gd name="T0" fmla="*/ 0 w 351"/>
                <a:gd name="T1" fmla="*/ 332 h 332"/>
                <a:gd name="T2" fmla="*/ 351 w 351"/>
                <a:gd name="T3" fmla="*/ 0 h 332"/>
              </a:gdLst>
              <a:ahLst/>
              <a:cxnLst>
                <a:cxn ang="0">
                  <a:pos x="T0" y="T1"/>
                </a:cxn>
                <a:cxn ang="0">
                  <a:pos x="T2" y="T3"/>
                </a:cxn>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 name="Freeform 11">
              <a:extLst>
                <a:ext uri="{FF2B5EF4-FFF2-40B4-BE49-F238E27FC236}">
                  <a16:creationId xmlns:a16="http://schemas.microsoft.com/office/drawing/2014/main" id="{981B905A-332A-49BC-9456-7D0337D9BD3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621088" cy="6843713"/>
            </a:xfrm>
            <a:custGeom>
              <a:avLst/>
              <a:gdLst>
                <a:gd name="T0" fmla="*/ 762 w 762"/>
                <a:gd name="T1" fmla="*/ 0 h 1440"/>
                <a:gd name="T2" fmla="*/ 403 w 762"/>
                <a:gd name="T3" fmla="*/ 1440 h 1440"/>
              </a:gdLst>
              <a:ahLst/>
              <a:cxnLst>
                <a:cxn ang="0">
                  <a:pos x="T0" y="T1"/>
                </a:cxn>
                <a:cxn ang="0">
                  <a:pos x="T2" y="T3"/>
                </a:cxn>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 name="Freeform 12">
              <a:extLst>
                <a:ext uri="{FF2B5EF4-FFF2-40B4-BE49-F238E27FC236}">
                  <a16:creationId xmlns:a16="http://schemas.microsoft.com/office/drawing/2014/main" id="{2EBD9769-DFB9-4970-91FF-137E685AF6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01438" y="9525"/>
              <a:ext cx="665163" cy="257175"/>
            </a:xfrm>
            <a:custGeom>
              <a:avLst/>
              <a:gdLst>
                <a:gd name="T0" fmla="*/ 140 w 140"/>
                <a:gd name="T1" fmla="*/ 54 h 54"/>
                <a:gd name="T2" fmla="*/ 0 w 140"/>
                <a:gd name="T3" fmla="*/ 0 h 54"/>
              </a:gdLst>
              <a:ahLst/>
              <a:cxnLst>
                <a:cxn ang="0">
                  <a:pos x="T0" y="T1"/>
                </a:cxn>
                <a:cxn ang="0">
                  <a:pos x="T2" y="T3"/>
                </a:cxn>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 name="Freeform 13">
              <a:extLst>
                <a:ext uri="{FF2B5EF4-FFF2-40B4-BE49-F238E27FC236}">
                  <a16:creationId xmlns:a16="http://schemas.microsoft.com/office/drawing/2014/main" id="{21DCB916-2D3C-46BC-9A95-EFC166D96CF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41013" y="5408613"/>
              <a:ext cx="1525588" cy="1435100"/>
            </a:xfrm>
            <a:custGeom>
              <a:avLst/>
              <a:gdLst>
                <a:gd name="T0" fmla="*/ 0 w 321"/>
                <a:gd name="T1" fmla="*/ 302 h 302"/>
                <a:gd name="T2" fmla="*/ 321 w 321"/>
                <a:gd name="T3" fmla="*/ 0 h 302"/>
              </a:gdLst>
              <a:ahLst/>
              <a:cxnLst>
                <a:cxn ang="0">
                  <a:pos x="T0" y="T1"/>
                </a:cxn>
                <a:cxn ang="0">
                  <a:pos x="T2" y="T3"/>
                </a:cxn>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 name="Freeform 14">
              <a:extLst>
                <a:ext uri="{FF2B5EF4-FFF2-40B4-BE49-F238E27FC236}">
                  <a16:creationId xmlns:a16="http://schemas.microsoft.com/office/drawing/2014/main" id="{189DAD37-FFF7-49FA-8FBB-D20A992D48F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244850" cy="6843713"/>
            </a:xfrm>
            <a:custGeom>
              <a:avLst/>
              <a:gdLst>
                <a:gd name="T0" fmla="*/ 683 w 683"/>
                <a:gd name="T1" fmla="*/ 0 h 1440"/>
                <a:gd name="T2" fmla="*/ 355 w 683"/>
                <a:gd name="T3" fmla="*/ 1440 h 1440"/>
              </a:gdLst>
              <a:ahLst/>
              <a:cxnLst>
                <a:cxn ang="0">
                  <a:pos x="T0" y="T1"/>
                </a:cxn>
                <a:cxn ang="0">
                  <a:pos x="T2" y="T3"/>
                </a:cxn>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 name="Freeform 15">
              <a:extLst>
                <a:ext uri="{FF2B5EF4-FFF2-40B4-BE49-F238E27FC236}">
                  <a16:creationId xmlns:a16="http://schemas.microsoft.com/office/drawing/2014/main" id="{D148A64A-D598-4309-BCA9-F67ADE72CB4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02938" y="5518150"/>
              <a:ext cx="1363663" cy="1325563"/>
            </a:xfrm>
            <a:custGeom>
              <a:avLst/>
              <a:gdLst>
                <a:gd name="T0" fmla="*/ 0 w 287"/>
                <a:gd name="T1" fmla="*/ 279 h 279"/>
                <a:gd name="T2" fmla="*/ 287 w 287"/>
                <a:gd name="T3" fmla="*/ 0 h 279"/>
              </a:gdLst>
              <a:ahLst/>
              <a:cxnLst>
                <a:cxn ang="0">
                  <a:pos x="T0" y="T1"/>
                </a:cxn>
                <a:cxn ang="0">
                  <a:pos x="T2" y="T3"/>
                </a:cxn>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 name="Freeform 16">
              <a:extLst>
                <a:ext uri="{FF2B5EF4-FFF2-40B4-BE49-F238E27FC236}">
                  <a16:creationId xmlns:a16="http://schemas.microsoft.com/office/drawing/2014/main" id="{38A95D77-7745-4551-BBD5-3515A074D3D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9000" y="0"/>
              <a:ext cx="3230563" cy="6843713"/>
            </a:xfrm>
            <a:custGeom>
              <a:avLst/>
              <a:gdLst>
                <a:gd name="T0" fmla="*/ 680 w 680"/>
                <a:gd name="T1" fmla="*/ 0 h 1440"/>
                <a:gd name="T2" fmla="*/ 337 w 680"/>
                <a:gd name="T3" fmla="*/ 1440 h 1440"/>
              </a:gdLst>
              <a:ahLst/>
              <a:cxnLst>
                <a:cxn ang="0">
                  <a:pos x="T0" y="T1"/>
                </a:cxn>
                <a:cxn ang="0">
                  <a:pos x="T2" y="T3"/>
                </a:cxn>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 name="Freeform 17">
              <a:extLst>
                <a:ext uri="{FF2B5EF4-FFF2-40B4-BE49-F238E27FC236}">
                  <a16:creationId xmlns:a16="http://schemas.microsoft.com/office/drawing/2014/main" id="{A2C20B7F-80D6-4D48-BB2A-9AEC8549489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79150" y="5694363"/>
              <a:ext cx="1187450" cy="1149350"/>
            </a:xfrm>
            <a:custGeom>
              <a:avLst/>
              <a:gdLst>
                <a:gd name="T0" fmla="*/ 0 w 250"/>
                <a:gd name="T1" fmla="*/ 242 h 242"/>
                <a:gd name="T2" fmla="*/ 250 w 250"/>
                <a:gd name="T3" fmla="*/ 0 h 242"/>
              </a:gdLst>
              <a:ahLst/>
              <a:cxnLst>
                <a:cxn ang="0">
                  <a:pos x="T0" y="T1"/>
                </a:cxn>
                <a:cxn ang="0">
                  <a:pos x="T2" y="T3"/>
                </a:cxn>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 name="Freeform 18">
              <a:extLst>
                <a:ext uri="{FF2B5EF4-FFF2-40B4-BE49-F238E27FC236}">
                  <a16:creationId xmlns:a16="http://schemas.microsoft.com/office/drawing/2014/main" id="{55589882-0BB8-42B0-B42F-32A75B19183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84188" y="0"/>
              <a:ext cx="3421063" cy="6843713"/>
            </a:xfrm>
            <a:custGeom>
              <a:avLst/>
              <a:gdLst>
                <a:gd name="T0" fmla="*/ 720 w 720"/>
                <a:gd name="T1" fmla="*/ 0 h 1440"/>
                <a:gd name="T2" fmla="*/ 362 w 720"/>
                <a:gd name="T3" fmla="*/ 1440 h 1440"/>
              </a:gdLst>
              <a:ahLst/>
              <a:cxnLst>
                <a:cxn ang="0">
                  <a:pos x="T0" y="T1"/>
                </a:cxn>
                <a:cxn ang="0">
                  <a:pos x="T2" y="T3"/>
                </a:cxn>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 name="Freeform 19">
              <a:extLst>
                <a:ext uri="{FF2B5EF4-FFF2-40B4-BE49-F238E27FC236}">
                  <a16:creationId xmlns:a16="http://schemas.microsoft.com/office/drawing/2014/main" id="{53673B9F-5864-445E-82E7-0A8324FA854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87125" y="6049963"/>
              <a:ext cx="879475" cy="793750"/>
            </a:xfrm>
            <a:custGeom>
              <a:avLst/>
              <a:gdLst>
                <a:gd name="T0" fmla="*/ 0 w 185"/>
                <a:gd name="T1" fmla="*/ 167 h 167"/>
                <a:gd name="T2" fmla="*/ 185 w 185"/>
                <a:gd name="T3" fmla="*/ 0 h 167"/>
              </a:gdLst>
              <a:ahLst/>
              <a:cxnLst>
                <a:cxn ang="0">
                  <a:pos x="T0" y="T1"/>
                </a:cxn>
                <a:cxn ang="0">
                  <a:pos x="T2" y="T3"/>
                </a:cxn>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 name="Freeform 20">
              <a:extLst>
                <a:ext uri="{FF2B5EF4-FFF2-40B4-BE49-F238E27FC236}">
                  <a16:creationId xmlns:a16="http://schemas.microsoft.com/office/drawing/2014/main" id="{16FF3B3D-59FE-4AE1-AA54-14A691D6BFE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8488" y="0"/>
              <a:ext cx="2717800" cy="6843713"/>
            </a:xfrm>
            <a:custGeom>
              <a:avLst/>
              <a:gdLst>
                <a:gd name="T0" fmla="*/ 572 w 572"/>
                <a:gd name="T1" fmla="*/ 0 h 1440"/>
                <a:gd name="T2" fmla="*/ 164 w 572"/>
                <a:gd name="T3" fmla="*/ 1440 h 1440"/>
              </a:gdLst>
              <a:ahLst/>
              <a:cxnLst>
                <a:cxn ang="0">
                  <a:pos x="T0" y="T1"/>
                </a:cxn>
                <a:cxn ang="0">
                  <a:pos x="T2" y="T3"/>
                </a:cxn>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 name="Freeform 21">
              <a:extLst>
                <a:ext uri="{FF2B5EF4-FFF2-40B4-BE49-F238E27FC236}">
                  <a16:creationId xmlns:a16="http://schemas.microsoft.com/office/drawing/2014/main" id="{901CA0F0-4962-4EC5-BA5B-3F0A967FC8A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1938" y="0"/>
              <a:ext cx="2944813" cy="6843713"/>
            </a:xfrm>
            <a:custGeom>
              <a:avLst/>
              <a:gdLst>
                <a:gd name="T0" fmla="*/ 620 w 620"/>
                <a:gd name="T1" fmla="*/ 0 h 1440"/>
                <a:gd name="T2" fmla="*/ 186 w 620"/>
                <a:gd name="T3" fmla="*/ 1440 h 1440"/>
              </a:gdLst>
              <a:ahLst/>
              <a:cxnLst>
                <a:cxn ang="0">
                  <a:pos x="T0" y="T1"/>
                </a:cxn>
                <a:cxn ang="0">
                  <a:pos x="T2" y="T3"/>
                </a:cxn>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 name="Freeform 22">
              <a:extLst>
                <a:ext uri="{FF2B5EF4-FFF2-40B4-BE49-F238E27FC236}">
                  <a16:creationId xmlns:a16="http://schemas.microsoft.com/office/drawing/2014/main" id="{3DD02E26-C2AD-4062-85BD-28D172C9E74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17513" y="0"/>
              <a:ext cx="2403475" cy="6843713"/>
            </a:xfrm>
            <a:custGeom>
              <a:avLst/>
              <a:gdLst>
                <a:gd name="T0" fmla="*/ 506 w 506"/>
                <a:gd name="T1" fmla="*/ 0 h 1440"/>
                <a:gd name="T2" fmla="*/ 171 w 506"/>
                <a:gd name="T3" fmla="*/ 1440 h 1440"/>
              </a:gdLst>
              <a:ahLst/>
              <a:cxnLst>
                <a:cxn ang="0">
                  <a:pos x="T0" y="T1"/>
                </a:cxn>
                <a:cxn ang="0">
                  <a:pos x="T2" y="T3"/>
                </a:cxn>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 name="Freeform 23">
              <a:extLst>
                <a:ext uri="{FF2B5EF4-FFF2-40B4-BE49-F238E27FC236}">
                  <a16:creationId xmlns:a16="http://schemas.microsoft.com/office/drawing/2014/main" id="{D7B60BD4-07C1-461F-B38E-B39EBACA3A5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9525"/>
              <a:ext cx="1771650" cy="3198813"/>
            </a:xfrm>
            <a:custGeom>
              <a:avLst/>
              <a:gdLst>
                <a:gd name="T0" fmla="*/ 373 w 373"/>
                <a:gd name="T1" fmla="*/ 0 h 673"/>
                <a:gd name="T2" fmla="*/ 0 w 373"/>
                <a:gd name="T3" fmla="*/ 673 h 673"/>
              </a:gdLst>
              <a:ahLst/>
              <a:cxnLst>
                <a:cxn ang="0">
                  <a:pos x="T0" y="T1"/>
                </a:cxn>
                <a:cxn ang="0">
                  <a:pos x="T2" y="T3"/>
                </a:cxn>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 name="Freeform 24">
              <a:extLst>
                <a:ext uri="{FF2B5EF4-FFF2-40B4-BE49-F238E27FC236}">
                  <a16:creationId xmlns:a16="http://schemas.microsoft.com/office/drawing/2014/main" id="{D81BB3F7-E4A5-4BD9-A70D-FDA6C9127F9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63" y="6016625"/>
              <a:ext cx="214313" cy="827088"/>
            </a:xfrm>
            <a:custGeom>
              <a:avLst/>
              <a:gdLst>
                <a:gd name="T0" fmla="*/ 0 w 45"/>
                <a:gd name="T1" fmla="*/ 0 h 174"/>
                <a:gd name="T2" fmla="*/ 45 w 45"/>
                <a:gd name="T3" fmla="*/ 174 h 174"/>
              </a:gdLst>
              <a:ahLst/>
              <a:cxnLst>
                <a:cxn ang="0">
                  <a:pos x="T0" y="T1"/>
                </a:cxn>
                <a:cxn ang="0">
                  <a:pos x="T2" y="T3"/>
                </a:cxn>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 name="Freeform 25">
              <a:extLst>
                <a:ext uri="{FF2B5EF4-FFF2-40B4-BE49-F238E27FC236}">
                  <a16:creationId xmlns:a16="http://schemas.microsoft.com/office/drawing/2014/main" id="{B93A80B5-32BA-48BB-941A-4FC64AC62E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0"/>
              <a:ext cx="1562100" cy="2228850"/>
            </a:xfrm>
            <a:custGeom>
              <a:avLst/>
              <a:gdLst>
                <a:gd name="T0" fmla="*/ 329 w 329"/>
                <a:gd name="T1" fmla="*/ 0 h 469"/>
                <a:gd name="T2" fmla="*/ 0 w 329"/>
                <a:gd name="T3" fmla="*/ 469 h 469"/>
              </a:gdLst>
              <a:ahLst/>
              <a:cxnLst>
                <a:cxn ang="0">
                  <a:pos x="T0" y="T1"/>
                </a:cxn>
                <a:cxn ang="0">
                  <a:pos x="T2" y="T3"/>
                </a:cxn>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71" name="Rectangle 64">
            <a:extLst>
              <a:ext uri="{FF2B5EF4-FFF2-40B4-BE49-F238E27FC236}">
                <a16:creationId xmlns:a16="http://schemas.microsoft.com/office/drawing/2014/main" id="{9C057A66-6E97-4BA5-B4B3-2690ACE3CE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682" y="1047102"/>
            <a:ext cx="5936885"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Isosceles Triangle 22">
            <a:extLst>
              <a:ext uri="{FF2B5EF4-FFF2-40B4-BE49-F238E27FC236}">
                <a16:creationId xmlns:a16="http://schemas.microsoft.com/office/drawing/2014/main" id="{764884A8-16DD-467F-A648-70B32E20BA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602131" y="5546507"/>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68">
            <a:extLst>
              <a:ext uri="{FF2B5EF4-FFF2-40B4-BE49-F238E27FC236}">
                <a16:creationId xmlns:a16="http://schemas.microsoft.com/office/drawing/2014/main" id="{276681CD-6924-4550-926C-667FC2C6A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682" y="1634393"/>
            <a:ext cx="5935796" cy="391730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FCDCB1-665D-4E18-A1AB-198301188C0D}"/>
              </a:ext>
            </a:extLst>
          </p:cNvPr>
          <p:cNvSpPr>
            <a:spLocks noGrp="1"/>
          </p:cNvSpPr>
          <p:nvPr>
            <p:ph type="title"/>
          </p:nvPr>
        </p:nvSpPr>
        <p:spPr>
          <a:xfrm>
            <a:off x="873978" y="1718735"/>
            <a:ext cx="5767566" cy="1072378"/>
          </a:xfrm>
        </p:spPr>
        <p:txBody>
          <a:bodyPr anchor="ctr">
            <a:normAutofit/>
          </a:bodyPr>
          <a:lstStyle/>
          <a:p>
            <a:r>
              <a:rPr lang="en-US" sz="3600" dirty="0"/>
              <a:t>ABSTRACT</a:t>
            </a:r>
          </a:p>
        </p:txBody>
      </p:sp>
      <p:sp>
        <p:nvSpPr>
          <p:cNvPr id="3" name="Content Placeholder 2">
            <a:extLst>
              <a:ext uri="{FF2B5EF4-FFF2-40B4-BE49-F238E27FC236}">
                <a16:creationId xmlns:a16="http://schemas.microsoft.com/office/drawing/2014/main" id="{6A1FF52C-1424-4304-9EA1-14A70911E442}"/>
              </a:ext>
            </a:extLst>
          </p:cNvPr>
          <p:cNvSpPr>
            <a:spLocks noGrp="1"/>
          </p:cNvSpPr>
          <p:nvPr>
            <p:ph idx="1"/>
          </p:nvPr>
        </p:nvSpPr>
        <p:spPr>
          <a:xfrm>
            <a:off x="873102" y="2789239"/>
            <a:ext cx="5768442" cy="2683606"/>
          </a:xfrm>
        </p:spPr>
        <p:txBody>
          <a:bodyPr>
            <a:normAutofit lnSpcReduction="10000"/>
          </a:bodyPr>
          <a:lstStyle/>
          <a:p>
            <a:pPr marL="0" indent="0">
              <a:buClr>
                <a:srgbClr val="C19C7C"/>
              </a:buClr>
              <a:buNone/>
            </a:pPr>
            <a:endParaRPr lang="en-US" sz="1600" dirty="0">
              <a:solidFill>
                <a:srgbClr val="FFFFFE"/>
              </a:solidFill>
            </a:endParaRPr>
          </a:p>
          <a:p>
            <a:pPr>
              <a:buClr>
                <a:srgbClr val="C19C7C"/>
              </a:buClr>
            </a:pPr>
            <a:r>
              <a:rPr lang="en-US" sz="2400" dirty="0">
                <a:solidFill>
                  <a:srgbClr val="FFFFFE"/>
                </a:solidFill>
              </a:rPr>
              <a:t>To find the variance in impact around the globe of education, employment and financial independence on special programs aimed towards women.</a:t>
            </a:r>
          </a:p>
          <a:p>
            <a:pPr>
              <a:buClr>
                <a:srgbClr val="C19C7C"/>
              </a:buClr>
            </a:pPr>
            <a:endParaRPr lang="en-US" sz="1600" dirty="0">
              <a:solidFill>
                <a:srgbClr val="FFFFFE"/>
              </a:solidFill>
            </a:endParaRPr>
          </a:p>
        </p:txBody>
      </p:sp>
      <p:pic>
        <p:nvPicPr>
          <p:cNvPr id="5" name="Picture 4">
            <a:extLst>
              <a:ext uri="{FF2B5EF4-FFF2-40B4-BE49-F238E27FC236}">
                <a16:creationId xmlns:a16="http://schemas.microsoft.com/office/drawing/2014/main" id="{A2BABFE5-BF1B-454A-9E46-21A9B2799219}"/>
              </a:ext>
            </a:extLst>
          </p:cNvPr>
          <p:cNvPicPr>
            <a:picLocks noChangeAspect="1"/>
          </p:cNvPicPr>
          <p:nvPr/>
        </p:nvPicPr>
        <p:blipFill rotWithShape="1">
          <a:blip r:embed="rId2">
            <a:extLst>
              <a:ext uri="{28A0092B-C50C-407E-A947-70E740481C1C}">
                <a14:useLocalDpi xmlns:a14="http://schemas.microsoft.com/office/drawing/2010/main" val="0"/>
              </a:ext>
            </a:extLst>
          </a:blip>
          <a:srcRect l="29518" r="28517" b="-1"/>
          <a:stretch/>
        </p:blipFill>
        <p:spPr>
          <a:xfrm>
            <a:off x="7549862" y="227"/>
            <a:ext cx="4641833" cy="6858000"/>
          </a:xfrm>
          <a:prstGeom prst="rect">
            <a:avLst/>
          </a:prstGeom>
        </p:spPr>
      </p:pic>
    </p:spTree>
    <p:extLst>
      <p:ext uri="{BB962C8B-B14F-4D97-AF65-F5344CB8AC3E}">
        <p14:creationId xmlns:p14="http://schemas.microsoft.com/office/powerpoint/2010/main" val="30991416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4AB12F-88F6-404C-B215-57E971BBA8A3}"/>
              </a:ext>
            </a:extLst>
          </p:cNvPr>
          <p:cNvSpPr>
            <a:spLocks noGrp="1"/>
          </p:cNvSpPr>
          <p:nvPr>
            <p:ph type="title"/>
          </p:nvPr>
        </p:nvSpPr>
        <p:spPr/>
        <p:txBody>
          <a:bodyPr/>
          <a:lstStyle/>
          <a:p>
            <a:r>
              <a:rPr lang="en-US" b="1" dirty="0"/>
              <a:t>Question 4:</a:t>
            </a:r>
            <a:br>
              <a:rPr lang="en-US" dirty="0"/>
            </a:br>
            <a:r>
              <a:rPr lang="en-US" dirty="0"/>
              <a:t>Conclusions</a:t>
            </a:r>
          </a:p>
        </p:txBody>
      </p:sp>
      <p:sp>
        <p:nvSpPr>
          <p:cNvPr id="3" name="Content Placeholder 2">
            <a:extLst>
              <a:ext uri="{FF2B5EF4-FFF2-40B4-BE49-F238E27FC236}">
                <a16:creationId xmlns:a16="http://schemas.microsoft.com/office/drawing/2014/main" id="{F1B7654A-B48B-417A-B689-F87550E50BEF}"/>
              </a:ext>
            </a:extLst>
          </p:cNvPr>
          <p:cNvSpPr>
            <a:spLocks noGrp="1"/>
          </p:cNvSpPr>
          <p:nvPr>
            <p:ph idx="1"/>
          </p:nvPr>
        </p:nvSpPr>
        <p:spPr/>
        <p:txBody>
          <a:bodyPr>
            <a:normAutofit/>
          </a:bodyPr>
          <a:lstStyle/>
          <a:p>
            <a:r>
              <a:rPr lang="en-US" sz="2800" dirty="0"/>
              <a:t>The percentage of change for the world’s female employment went down about 4%.</a:t>
            </a:r>
          </a:p>
        </p:txBody>
      </p:sp>
    </p:spTree>
    <p:extLst>
      <p:ext uri="{BB962C8B-B14F-4D97-AF65-F5344CB8AC3E}">
        <p14:creationId xmlns:p14="http://schemas.microsoft.com/office/powerpoint/2010/main" val="5930961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BEA6E11-7F5C-490F-88D1-86E9B1C5E3DA}"/>
              </a:ext>
            </a:extLst>
          </p:cNvPr>
          <p:cNvSpPr>
            <a:spLocks noGrp="1"/>
          </p:cNvSpPr>
          <p:nvPr>
            <p:ph type="title"/>
          </p:nvPr>
        </p:nvSpPr>
        <p:spPr>
          <a:xfrm>
            <a:off x="3344216" y="2327953"/>
            <a:ext cx="5490224" cy="1689390"/>
          </a:xfrm>
        </p:spPr>
        <p:txBody>
          <a:bodyPr>
            <a:normAutofit/>
          </a:bodyPr>
          <a:lstStyle/>
          <a:p>
            <a:r>
              <a:rPr lang="en-US" sz="6000" b="1" dirty="0"/>
              <a:t>Question 5</a:t>
            </a:r>
          </a:p>
        </p:txBody>
      </p:sp>
      <p:sp>
        <p:nvSpPr>
          <p:cNvPr id="2" name="TextBox 1">
            <a:extLst>
              <a:ext uri="{FF2B5EF4-FFF2-40B4-BE49-F238E27FC236}">
                <a16:creationId xmlns:a16="http://schemas.microsoft.com/office/drawing/2014/main" id="{CB792D28-15E9-41FF-B043-77F76969FAFB}"/>
              </a:ext>
            </a:extLst>
          </p:cNvPr>
          <p:cNvSpPr txBox="1"/>
          <p:nvPr/>
        </p:nvSpPr>
        <p:spPr>
          <a:xfrm>
            <a:off x="4098749" y="1294228"/>
            <a:ext cx="3981157" cy="523220"/>
          </a:xfrm>
          <a:prstGeom prst="rect">
            <a:avLst/>
          </a:prstGeom>
          <a:noFill/>
        </p:spPr>
        <p:txBody>
          <a:bodyPr wrap="square" rtlCol="0">
            <a:spAutoFit/>
          </a:bodyPr>
          <a:lstStyle/>
          <a:p>
            <a:pPr algn="ctr"/>
            <a:r>
              <a:rPr lang="en-US" sz="2800" dirty="0">
                <a:solidFill>
                  <a:schemeClr val="bg1"/>
                </a:solidFill>
                <a:latin typeface="Aharoni" panose="020B0604020202020204" pitchFamily="2" charset="-79"/>
                <a:cs typeface="Aharoni" panose="020B0604020202020204" pitchFamily="2" charset="-79"/>
              </a:rPr>
              <a:t>OOZIE</a:t>
            </a:r>
          </a:p>
        </p:txBody>
      </p:sp>
    </p:spTree>
    <p:extLst>
      <p:ext uri="{BB962C8B-B14F-4D97-AF65-F5344CB8AC3E}">
        <p14:creationId xmlns:p14="http://schemas.microsoft.com/office/powerpoint/2010/main" val="14229518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9703F-BB2A-4DB0-A157-2D83B9AC9375}"/>
              </a:ext>
            </a:extLst>
          </p:cNvPr>
          <p:cNvSpPr>
            <a:spLocks noGrp="1"/>
          </p:cNvSpPr>
          <p:nvPr>
            <p:ph type="title"/>
          </p:nvPr>
        </p:nvSpPr>
        <p:spPr/>
        <p:txBody>
          <a:bodyPr/>
          <a:lstStyle/>
          <a:p>
            <a:r>
              <a:rPr lang="en-US" b="1" dirty="0"/>
              <a:t>Question 5:</a:t>
            </a:r>
            <a:br>
              <a:rPr lang="en-US" dirty="0"/>
            </a:br>
            <a:r>
              <a:rPr lang="en-US" dirty="0"/>
              <a:t>Problem</a:t>
            </a:r>
          </a:p>
        </p:txBody>
      </p:sp>
      <p:sp>
        <p:nvSpPr>
          <p:cNvPr id="3" name="Content Placeholder 2">
            <a:extLst>
              <a:ext uri="{FF2B5EF4-FFF2-40B4-BE49-F238E27FC236}">
                <a16:creationId xmlns:a16="http://schemas.microsoft.com/office/drawing/2014/main" id="{2090EA71-558C-4DD2-BBC4-01FF0C2D4839}"/>
              </a:ext>
            </a:extLst>
          </p:cNvPr>
          <p:cNvSpPr>
            <a:spLocks noGrp="1"/>
          </p:cNvSpPr>
          <p:nvPr>
            <p:ph idx="1"/>
          </p:nvPr>
        </p:nvSpPr>
        <p:spPr/>
        <p:txBody>
          <a:bodyPr>
            <a:normAutofit/>
          </a:bodyPr>
          <a:lstStyle/>
          <a:p>
            <a:r>
              <a:rPr lang="en-US" sz="2800" dirty="0"/>
              <a:t>List the percentage of women who are financially independent in all countries.</a:t>
            </a:r>
          </a:p>
        </p:txBody>
      </p:sp>
    </p:spTree>
    <p:extLst>
      <p:ext uri="{BB962C8B-B14F-4D97-AF65-F5344CB8AC3E}">
        <p14:creationId xmlns:p14="http://schemas.microsoft.com/office/powerpoint/2010/main" val="30109219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8EC600-85F2-401B-AF75-3204C0035BE3}"/>
              </a:ext>
            </a:extLst>
          </p:cNvPr>
          <p:cNvSpPr>
            <a:spLocks noGrp="1"/>
          </p:cNvSpPr>
          <p:nvPr>
            <p:ph type="title"/>
          </p:nvPr>
        </p:nvSpPr>
        <p:spPr/>
        <p:txBody>
          <a:bodyPr/>
          <a:lstStyle/>
          <a:p>
            <a:r>
              <a:rPr lang="en-US" b="1" dirty="0"/>
              <a:t>Question 5:</a:t>
            </a:r>
            <a:br>
              <a:rPr lang="en-US" dirty="0"/>
            </a:br>
            <a:r>
              <a:rPr lang="en-US" dirty="0"/>
              <a:t>Solution</a:t>
            </a:r>
          </a:p>
        </p:txBody>
      </p:sp>
      <p:sp>
        <p:nvSpPr>
          <p:cNvPr id="3" name="Content Placeholder 2">
            <a:extLst>
              <a:ext uri="{FF2B5EF4-FFF2-40B4-BE49-F238E27FC236}">
                <a16:creationId xmlns:a16="http://schemas.microsoft.com/office/drawing/2014/main" id="{2E996CAC-33FD-4472-869A-D1AB2553FA6F}"/>
              </a:ext>
            </a:extLst>
          </p:cNvPr>
          <p:cNvSpPr>
            <a:spLocks noGrp="1"/>
          </p:cNvSpPr>
          <p:nvPr>
            <p:ph idx="1"/>
          </p:nvPr>
        </p:nvSpPr>
        <p:spPr/>
        <p:txBody>
          <a:bodyPr>
            <a:normAutofit/>
          </a:bodyPr>
          <a:lstStyle/>
          <a:p>
            <a:r>
              <a:rPr lang="en-US" sz="2800" dirty="0"/>
              <a:t>Using Oozie, find the percentage of self-employed women in all countries.</a:t>
            </a:r>
          </a:p>
          <a:p>
            <a:r>
              <a:rPr lang="en-US" sz="2800" dirty="0"/>
              <a:t>Countries with null values in this category were converted to zeros for aggregating purposes.</a:t>
            </a:r>
          </a:p>
        </p:txBody>
      </p:sp>
    </p:spTree>
    <p:extLst>
      <p:ext uri="{BB962C8B-B14F-4D97-AF65-F5344CB8AC3E}">
        <p14:creationId xmlns:p14="http://schemas.microsoft.com/office/powerpoint/2010/main" val="19638606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8147D2-8A8D-4C42-8003-9A5BA21DD7D8}"/>
              </a:ext>
            </a:extLst>
          </p:cNvPr>
          <p:cNvSpPr>
            <a:spLocks noGrp="1"/>
          </p:cNvSpPr>
          <p:nvPr>
            <p:ph type="title"/>
          </p:nvPr>
        </p:nvSpPr>
        <p:spPr/>
        <p:txBody>
          <a:bodyPr/>
          <a:lstStyle/>
          <a:p>
            <a:r>
              <a:rPr lang="en-US" b="1" dirty="0"/>
              <a:t>Question 5:</a:t>
            </a:r>
            <a:br>
              <a:rPr lang="en-US" dirty="0"/>
            </a:br>
            <a:r>
              <a:rPr lang="en-US" dirty="0"/>
              <a:t>Stipulations</a:t>
            </a:r>
          </a:p>
        </p:txBody>
      </p:sp>
      <p:sp>
        <p:nvSpPr>
          <p:cNvPr id="3" name="Content Placeholder 2">
            <a:extLst>
              <a:ext uri="{FF2B5EF4-FFF2-40B4-BE49-F238E27FC236}">
                <a16:creationId xmlns:a16="http://schemas.microsoft.com/office/drawing/2014/main" id="{643024AC-1472-446C-9FCE-19B6C962B915}"/>
              </a:ext>
            </a:extLst>
          </p:cNvPr>
          <p:cNvSpPr>
            <a:spLocks noGrp="1"/>
          </p:cNvSpPr>
          <p:nvPr>
            <p:ph idx="1"/>
          </p:nvPr>
        </p:nvSpPr>
        <p:spPr/>
        <p:txBody>
          <a:bodyPr>
            <a:normAutofit/>
          </a:bodyPr>
          <a:lstStyle/>
          <a:p>
            <a:r>
              <a:rPr lang="en-US" sz="2800" dirty="0"/>
              <a:t>The data acquired was limited as only eleven entries had values. The null entries were converted to zeros for aggregating purposes.</a:t>
            </a:r>
          </a:p>
        </p:txBody>
      </p:sp>
    </p:spTree>
    <p:extLst>
      <p:ext uri="{BB962C8B-B14F-4D97-AF65-F5344CB8AC3E}">
        <p14:creationId xmlns:p14="http://schemas.microsoft.com/office/powerpoint/2010/main" val="22199063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CAFF1F-0481-461B-BB06-6DEB855C311F}"/>
              </a:ext>
            </a:extLst>
          </p:cNvPr>
          <p:cNvSpPr>
            <a:spLocks noGrp="1"/>
          </p:cNvSpPr>
          <p:nvPr>
            <p:ph type="title"/>
          </p:nvPr>
        </p:nvSpPr>
        <p:spPr/>
        <p:txBody>
          <a:bodyPr/>
          <a:lstStyle/>
          <a:p>
            <a:r>
              <a:rPr lang="en-US" b="1" dirty="0"/>
              <a:t>Question 5:</a:t>
            </a:r>
            <a:br>
              <a:rPr lang="en-US" dirty="0"/>
            </a:br>
            <a:r>
              <a:rPr lang="en-US" dirty="0"/>
              <a:t>Conclusions</a:t>
            </a:r>
          </a:p>
        </p:txBody>
      </p:sp>
      <p:sp>
        <p:nvSpPr>
          <p:cNvPr id="3" name="Content Placeholder 2">
            <a:extLst>
              <a:ext uri="{FF2B5EF4-FFF2-40B4-BE49-F238E27FC236}">
                <a16:creationId xmlns:a16="http://schemas.microsoft.com/office/drawing/2014/main" id="{99977A7E-6D0C-444D-92ED-0C13CE9B97EB}"/>
              </a:ext>
            </a:extLst>
          </p:cNvPr>
          <p:cNvSpPr>
            <a:spLocks noGrp="1"/>
          </p:cNvSpPr>
          <p:nvPr>
            <p:ph idx="1"/>
          </p:nvPr>
        </p:nvSpPr>
        <p:spPr/>
        <p:txBody>
          <a:bodyPr>
            <a:normAutofit/>
          </a:bodyPr>
          <a:lstStyle/>
          <a:p>
            <a:r>
              <a:rPr lang="en-US" sz="2800" dirty="0"/>
              <a:t>All of the countries listed in our results are all First World nations. </a:t>
            </a:r>
          </a:p>
          <a:p>
            <a:r>
              <a:rPr lang="en-US" sz="2800" dirty="0"/>
              <a:t>The nation with the highest percentage was Portugal with a 22% rate of self-employment out of all female employment.</a:t>
            </a:r>
          </a:p>
        </p:txBody>
      </p:sp>
    </p:spTree>
    <p:extLst>
      <p:ext uri="{BB962C8B-B14F-4D97-AF65-F5344CB8AC3E}">
        <p14:creationId xmlns:p14="http://schemas.microsoft.com/office/powerpoint/2010/main" val="151347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66" name="Group 65">
            <a:extLst>
              <a:ext uri="{FF2B5EF4-FFF2-40B4-BE49-F238E27FC236}">
                <a16:creationId xmlns:a16="http://schemas.microsoft.com/office/drawing/2014/main" id="{84DB7353-7D7A-431B-A5B6-A3845E6F2BB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67" name="Freeform 5">
              <a:extLst>
                <a:ext uri="{FF2B5EF4-FFF2-40B4-BE49-F238E27FC236}">
                  <a16:creationId xmlns:a16="http://schemas.microsoft.com/office/drawing/2014/main" id="{9E8D15D6-6183-4BE1-A315-C7EC9C1A53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8" name="Freeform 6">
              <a:extLst>
                <a:ext uri="{FF2B5EF4-FFF2-40B4-BE49-F238E27FC236}">
                  <a16:creationId xmlns:a16="http://schemas.microsoft.com/office/drawing/2014/main" id="{82A253FA-4E60-4B4D-94B0-93ECFCF309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9" name="Freeform 7">
              <a:extLst>
                <a:ext uri="{FF2B5EF4-FFF2-40B4-BE49-F238E27FC236}">
                  <a16:creationId xmlns:a16="http://schemas.microsoft.com/office/drawing/2014/main" id="{E1B39AD1-11BD-457B-822C-A873607F41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0" name="Freeform 8">
              <a:extLst>
                <a:ext uri="{FF2B5EF4-FFF2-40B4-BE49-F238E27FC236}">
                  <a16:creationId xmlns:a16="http://schemas.microsoft.com/office/drawing/2014/main" id="{CC286005-78D5-4BE4-AA8B-75CDC07E78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1" name="Freeform 9">
              <a:extLst>
                <a:ext uri="{FF2B5EF4-FFF2-40B4-BE49-F238E27FC236}">
                  <a16:creationId xmlns:a16="http://schemas.microsoft.com/office/drawing/2014/main" id="{09E4A22D-7E83-4F24-97FE-931A93CACC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2" name="Freeform 10">
              <a:extLst>
                <a:ext uri="{FF2B5EF4-FFF2-40B4-BE49-F238E27FC236}">
                  <a16:creationId xmlns:a16="http://schemas.microsoft.com/office/drawing/2014/main" id="{4351E96B-8DD4-4D5E-A9F0-C47F5F3378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3" name="Freeform 11">
              <a:extLst>
                <a:ext uri="{FF2B5EF4-FFF2-40B4-BE49-F238E27FC236}">
                  <a16:creationId xmlns:a16="http://schemas.microsoft.com/office/drawing/2014/main" id="{BFF78610-2475-4756-9EC8-5DA7D8902D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4" name="Freeform 12">
              <a:extLst>
                <a:ext uri="{FF2B5EF4-FFF2-40B4-BE49-F238E27FC236}">
                  <a16:creationId xmlns:a16="http://schemas.microsoft.com/office/drawing/2014/main" id="{C7ACAE44-681D-4CBC-B2AB-E5131DF5A8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5" name="Freeform 13">
              <a:extLst>
                <a:ext uri="{FF2B5EF4-FFF2-40B4-BE49-F238E27FC236}">
                  <a16:creationId xmlns:a16="http://schemas.microsoft.com/office/drawing/2014/main" id="{CA22E4A0-73AA-4722-9C16-F3AF9A33EC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6" name="Freeform 14">
              <a:extLst>
                <a:ext uri="{FF2B5EF4-FFF2-40B4-BE49-F238E27FC236}">
                  <a16:creationId xmlns:a16="http://schemas.microsoft.com/office/drawing/2014/main" id="{BB36E626-EBEB-41C0-B224-8DB049DB4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7" name="Freeform 15">
              <a:extLst>
                <a:ext uri="{FF2B5EF4-FFF2-40B4-BE49-F238E27FC236}">
                  <a16:creationId xmlns:a16="http://schemas.microsoft.com/office/drawing/2014/main" id="{D603DEC5-BED4-4DB6-A253-F61CC36742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78" name="Freeform 16">
              <a:extLst>
                <a:ext uri="{FF2B5EF4-FFF2-40B4-BE49-F238E27FC236}">
                  <a16:creationId xmlns:a16="http://schemas.microsoft.com/office/drawing/2014/main" id="{86AE9DE6-CA9A-479B-A0FB-0E1BAC7A65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79" name="Freeform 17">
              <a:extLst>
                <a:ext uri="{FF2B5EF4-FFF2-40B4-BE49-F238E27FC236}">
                  <a16:creationId xmlns:a16="http://schemas.microsoft.com/office/drawing/2014/main" id="{16CB8DC8-E75F-4574-A290-AAB7031BE8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18">
              <a:extLst>
                <a:ext uri="{FF2B5EF4-FFF2-40B4-BE49-F238E27FC236}">
                  <a16:creationId xmlns:a16="http://schemas.microsoft.com/office/drawing/2014/main" id="{1CA657E1-3A52-4C23-AA47-EBB2D5C414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19">
              <a:extLst>
                <a:ext uri="{FF2B5EF4-FFF2-40B4-BE49-F238E27FC236}">
                  <a16:creationId xmlns:a16="http://schemas.microsoft.com/office/drawing/2014/main" id="{ED4F701B-2A93-464F-A673-54EED5C4C4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20">
              <a:extLst>
                <a:ext uri="{FF2B5EF4-FFF2-40B4-BE49-F238E27FC236}">
                  <a16:creationId xmlns:a16="http://schemas.microsoft.com/office/drawing/2014/main" id="{9977C34F-F6C9-4749-B201-7B928802DF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21">
              <a:extLst>
                <a:ext uri="{FF2B5EF4-FFF2-40B4-BE49-F238E27FC236}">
                  <a16:creationId xmlns:a16="http://schemas.microsoft.com/office/drawing/2014/main" id="{3A913E6B-DBE9-4291-A34C-36069ECB8E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22">
              <a:extLst>
                <a:ext uri="{FF2B5EF4-FFF2-40B4-BE49-F238E27FC236}">
                  <a16:creationId xmlns:a16="http://schemas.microsoft.com/office/drawing/2014/main" id="{7D415C04-AB5C-4B76-9E49-EEBAEE64D0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23">
              <a:extLst>
                <a:ext uri="{FF2B5EF4-FFF2-40B4-BE49-F238E27FC236}">
                  <a16:creationId xmlns:a16="http://schemas.microsoft.com/office/drawing/2014/main" id="{151FDC11-E872-4EAE-A597-822F9FE170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87" name="Group 86">
            <a:extLst>
              <a:ext uri="{FF2B5EF4-FFF2-40B4-BE49-F238E27FC236}">
                <a16:creationId xmlns:a16="http://schemas.microsoft.com/office/drawing/2014/main" id="{1B24766B-81CA-44C7-BF11-77A12BA4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69293" y="1186483"/>
            <a:ext cx="8848345" cy="4477933"/>
            <a:chOff x="1669293" y="1186483"/>
            <a:chExt cx="8848345" cy="4477933"/>
          </a:xfrm>
        </p:grpSpPr>
        <p:sp>
          <p:nvSpPr>
            <p:cNvPr id="88" name="Rectangle 87">
              <a:extLst>
                <a:ext uri="{FF2B5EF4-FFF2-40B4-BE49-F238E27FC236}">
                  <a16:creationId xmlns:a16="http://schemas.microsoft.com/office/drawing/2014/main" id="{1A2F9962-DEB8-461C-8B4C-C0ED0D8A7B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 name="Isosceles Triangle 88">
              <a:extLst>
                <a:ext uri="{FF2B5EF4-FFF2-40B4-BE49-F238E27FC236}">
                  <a16:creationId xmlns:a16="http://schemas.microsoft.com/office/drawing/2014/main" id="{C0672E08-EB09-4B8E-8522-24BBC2CFFD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0" name="Rectangle 89">
              <a:extLst>
                <a:ext uri="{FF2B5EF4-FFF2-40B4-BE49-F238E27FC236}">
                  <a16:creationId xmlns:a16="http://schemas.microsoft.com/office/drawing/2014/main" id="{3447AB64-F3EC-4A1F-BFD4-F0F9DB3DAD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useBgFill="1">
        <p:nvSpPr>
          <p:cNvPr id="92" name="Rectangle 91">
            <a:extLst>
              <a:ext uri="{FF2B5EF4-FFF2-40B4-BE49-F238E27FC236}">
                <a16:creationId xmlns:a16="http://schemas.microsoft.com/office/drawing/2014/main" id="{6BDBA639-2A71-4A60-A71A-FF1836F546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94" name="Group 93">
            <a:extLst>
              <a:ext uri="{FF2B5EF4-FFF2-40B4-BE49-F238E27FC236}">
                <a16:creationId xmlns:a16="http://schemas.microsoft.com/office/drawing/2014/main" id="{5E208A8B-5EBD-4532-BE72-26414FA7CF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95" name="Freeform 5">
              <a:extLst>
                <a:ext uri="{FF2B5EF4-FFF2-40B4-BE49-F238E27FC236}">
                  <a16:creationId xmlns:a16="http://schemas.microsoft.com/office/drawing/2014/main" id="{15D09196-B338-4AB5-A71B-CFD5FFCA62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6">
              <a:extLst>
                <a:ext uri="{FF2B5EF4-FFF2-40B4-BE49-F238E27FC236}">
                  <a16:creationId xmlns:a16="http://schemas.microsoft.com/office/drawing/2014/main" id="{F50B4463-128A-4677-A285-C017E6C543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7">
              <a:extLst>
                <a:ext uri="{FF2B5EF4-FFF2-40B4-BE49-F238E27FC236}">
                  <a16:creationId xmlns:a16="http://schemas.microsoft.com/office/drawing/2014/main" id="{1D9B95CD-F023-4DFA-9678-1E02713F74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8" name="Freeform 8">
              <a:extLst>
                <a:ext uri="{FF2B5EF4-FFF2-40B4-BE49-F238E27FC236}">
                  <a16:creationId xmlns:a16="http://schemas.microsoft.com/office/drawing/2014/main" id="{1DDF47A8-BE7B-43F3-A500-F5A4656D83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9">
              <a:extLst>
                <a:ext uri="{FF2B5EF4-FFF2-40B4-BE49-F238E27FC236}">
                  <a16:creationId xmlns:a16="http://schemas.microsoft.com/office/drawing/2014/main" id="{2DD394DE-76FB-42F8-85F2-FD436F4232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10">
              <a:extLst>
                <a:ext uri="{FF2B5EF4-FFF2-40B4-BE49-F238E27FC236}">
                  <a16:creationId xmlns:a16="http://schemas.microsoft.com/office/drawing/2014/main" id="{B95F2EFB-87E6-4400-AAF3-7EB8B4F156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11">
              <a:extLst>
                <a:ext uri="{FF2B5EF4-FFF2-40B4-BE49-F238E27FC236}">
                  <a16:creationId xmlns:a16="http://schemas.microsoft.com/office/drawing/2014/main" id="{1D463476-2BC7-418C-9D6F-51444B11A7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2" name="Freeform 12">
              <a:extLst>
                <a:ext uri="{FF2B5EF4-FFF2-40B4-BE49-F238E27FC236}">
                  <a16:creationId xmlns:a16="http://schemas.microsoft.com/office/drawing/2014/main" id="{24011122-2495-478A-81BF-ABBDEA1DA8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3">
              <a:extLst>
                <a:ext uri="{FF2B5EF4-FFF2-40B4-BE49-F238E27FC236}">
                  <a16:creationId xmlns:a16="http://schemas.microsoft.com/office/drawing/2014/main" id="{C79E87C5-E5B3-476B-B539-FC9CF4A33B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4" name="Freeform 14">
              <a:extLst>
                <a:ext uri="{FF2B5EF4-FFF2-40B4-BE49-F238E27FC236}">
                  <a16:creationId xmlns:a16="http://schemas.microsoft.com/office/drawing/2014/main" id="{956029CA-2B38-434D-9044-5FF3A1ECD1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5" name="Freeform 15">
              <a:extLst>
                <a:ext uri="{FF2B5EF4-FFF2-40B4-BE49-F238E27FC236}">
                  <a16:creationId xmlns:a16="http://schemas.microsoft.com/office/drawing/2014/main" id="{9514CFB6-E8DB-43DC-B1CD-9CC2D4B276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6" name="Freeform 16">
              <a:extLst>
                <a:ext uri="{FF2B5EF4-FFF2-40B4-BE49-F238E27FC236}">
                  <a16:creationId xmlns:a16="http://schemas.microsoft.com/office/drawing/2014/main" id="{BD8C1FC8-E550-45BE-9F30-822BAB3781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7" name="Freeform 17">
              <a:extLst>
                <a:ext uri="{FF2B5EF4-FFF2-40B4-BE49-F238E27FC236}">
                  <a16:creationId xmlns:a16="http://schemas.microsoft.com/office/drawing/2014/main" id="{D1646B5D-A7B7-41EC-9591-0E0C0F4F94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8" name="Freeform 18">
              <a:extLst>
                <a:ext uri="{FF2B5EF4-FFF2-40B4-BE49-F238E27FC236}">
                  <a16:creationId xmlns:a16="http://schemas.microsoft.com/office/drawing/2014/main" id="{E2118E93-481E-4843-987E-378187AA37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9" name="Freeform 19">
              <a:extLst>
                <a:ext uri="{FF2B5EF4-FFF2-40B4-BE49-F238E27FC236}">
                  <a16:creationId xmlns:a16="http://schemas.microsoft.com/office/drawing/2014/main" id="{77038464-F4E2-47EC-A87F-18469191E3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10" name="Freeform 20">
              <a:extLst>
                <a:ext uri="{FF2B5EF4-FFF2-40B4-BE49-F238E27FC236}">
                  <a16:creationId xmlns:a16="http://schemas.microsoft.com/office/drawing/2014/main" id="{FB3BBEB1-E146-408F-95B7-EE2F269DE1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11" name="Freeform 21">
              <a:extLst>
                <a:ext uri="{FF2B5EF4-FFF2-40B4-BE49-F238E27FC236}">
                  <a16:creationId xmlns:a16="http://schemas.microsoft.com/office/drawing/2014/main" id="{C765B285-56EC-47FC-B116-274EBBD61A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12" name="Freeform 22">
              <a:extLst>
                <a:ext uri="{FF2B5EF4-FFF2-40B4-BE49-F238E27FC236}">
                  <a16:creationId xmlns:a16="http://schemas.microsoft.com/office/drawing/2014/main" id="{CB4A6191-6913-42EA-905E-8A174AE2C9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13" name="Freeform 23">
              <a:extLst>
                <a:ext uri="{FF2B5EF4-FFF2-40B4-BE49-F238E27FC236}">
                  <a16:creationId xmlns:a16="http://schemas.microsoft.com/office/drawing/2014/main" id="{8ADEEF92-F481-475A-845C-5E940F0D55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115" name="Freeform: Shape 114">
            <a:extLst>
              <a:ext uri="{FF2B5EF4-FFF2-40B4-BE49-F238E27FC236}">
                <a16:creationId xmlns:a16="http://schemas.microsoft.com/office/drawing/2014/main" id="{D9C506D7-84CB-4057-A44A-465313E785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31529">
            <a:off x="2173916" y="2448612"/>
            <a:ext cx="4418757" cy="4259609"/>
          </a:xfrm>
          <a:custGeom>
            <a:avLst/>
            <a:gdLst>
              <a:gd name="connsiteX0" fmla="*/ 404107 w 4507111"/>
              <a:gd name="connsiteY0" fmla="*/ 0 h 4344781"/>
              <a:gd name="connsiteX1" fmla="*/ 371857 w 4507111"/>
              <a:gd name="connsiteY1" fmla="*/ 117359 h 4344781"/>
              <a:gd name="connsiteX2" fmla="*/ 307833 w 4507111"/>
              <a:gd name="connsiteY2" fmla="*/ 632970 h 4344781"/>
              <a:gd name="connsiteX3" fmla="*/ 3569418 w 4507111"/>
              <a:gd name="connsiteY3" fmla="*/ 4141149 h 4344781"/>
              <a:gd name="connsiteX4" fmla="*/ 4440861 w 4507111"/>
              <a:gd name="connsiteY4" fmla="*/ 4332480 h 4344781"/>
              <a:gd name="connsiteX5" fmla="*/ 4507111 w 4507111"/>
              <a:gd name="connsiteY5" fmla="*/ 4341752 h 4344781"/>
              <a:gd name="connsiteX6" fmla="*/ 4296045 w 4507111"/>
              <a:gd name="connsiteY6" fmla="*/ 4344781 h 4344781"/>
              <a:gd name="connsiteX7" fmla="*/ 3749565 w 4507111"/>
              <a:gd name="connsiteY7" fmla="*/ 4321853 h 4344781"/>
              <a:gd name="connsiteX8" fmla="*/ 36764 w 4507111"/>
              <a:gd name="connsiteY8" fmla="*/ 1629794 h 4344781"/>
              <a:gd name="connsiteX9" fmla="*/ 300069 w 4507111"/>
              <a:gd name="connsiteY9" fmla="*/ 144750 h 4344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07111" h="4344781">
                <a:moveTo>
                  <a:pt x="404107" y="0"/>
                </a:moveTo>
                <a:lnTo>
                  <a:pt x="371857" y="117359"/>
                </a:lnTo>
                <a:cubicBezTo>
                  <a:pt x="333827" y="278567"/>
                  <a:pt x="311875" y="450459"/>
                  <a:pt x="307833" y="632970"/>
                </a:cubicBezTo>
                <a:cubicBezTo>
                  <a:pt x="264711" y="2579752"/>
                  <a:pt x="2253987" y="3769243"/>
                  <a:pt x="3569418" y="4141149"/>
                </a:cubicBezTo>
                <a:cubicBezTo>
                  <a:pt x="3816061" y="4210881"/>
                  <a:pt x="4114807" y="4279754"/>
                  <a:pt x="4440861" y="4332480"/>
                </a:cubicBezTo>
                <a:lnTo>
                  <a:pt x="4507111" y="4341752"/>
                </a:lnTo>
                <a:lnTo>
                  <a:pt x="4296045" y="4344781"/>
                </a:lnTo>
                <a:cubicBezTo>
                  <a:pt x="4097363" y="4343711"/>
                  <a:pt x="3912623" y="4335104"/>
                  <a:pt x="3749565" y="4321853"/>
                </a:cubicBezTo>
                <a:cubicBezTo>
                  <a:pt x="2445102" y="4215850"/>
                  <a:pt x="356405" y="3466499"/>
                  <a:pt x="36764" y="1629794"/>
                </a:cubicBezTo>
                <a:cubicBezTo>
                  <a:pt x="-63123" y="1055823"/>
                  <a:pt x="45741" y="555869"/>
                  <a:pt x="300069" y="144750"/>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7" name="Oval 32">
            <a:extLst>
              <a:ext uri="{FF2B5EF4-FFF2-40B4-BE49-F238E27FC236}">
                <a16:creationId xmlns:a16="http://schemas.microsoft.com/office/drawing/2014/main" id="{7842FC68-61FD-4700-8A22-BB8B071884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54579" y="691977"/>
            <a:ext cx="7761923" cy="5343064"/>
          </a:xfrm>
          <a:custGeom>
            <a:avLst/>
            <a:gdLst>
              <a:gd name="connsiteX0" fmla="*/ 0 w 6428838"/>
              <a:gd name="connsiteY0" fmla="*/ 2579031 h 5158062"/>
              <a:gd name="connsiteX1" fmla="*/ 3214419 w 6428838"/>
              <a:gd name="connsiteY1" fmla="*/ 0 h 5158062"/>
              <a:gd name="connsiteX2" fmla="*/ 6428838 w 6428838"/>
              <a:gd name="connsiteY2" fmla="*/ 2579031 h 5158062"/>
              <a:gd name="connsiteX3" fmla="*/ 3214419 w 6428838"/>
              <a:gd name="connsiteY3" fmla="*/ 5158062 h 5158062"/>
              <a:gd name="connsiteX4" fmla="*/ 0 w 6428838"/>
              <a:gd name="connsiteY4" fmla="*/ 2579031 h 5158062"/>
              <a:gd name="connsiteX0" fmla="*/ 3321 w 6432159"/>
              <a:gd name="connsiteY0" fmla="*/ 2647125 h 5226156"/>
              <a:gd name="connsiteX1" fmla="*/ 2789723 w 6432159"/>
              <a:gd name="connsiteY1" fmla="*/ 0 h 5226156"/>
              <a:gd name="connsiteX2" fmla="*/ 6432159 w 6432159"/>
              <a:gd name="connsiteY2" fmla="*/ 2647125 h 5226156"/>
              <a:gd name="connsiteX3" fmla="*/ 3217740 w 6432159"/>
              <a:gd name="connsiteY3" fmla="*/ 5226156 h 5226156"/>
              <a:gd name="connsiteX4" fmla="*/ 3321 w 6432159"/>
              <a:gd name="connsiteY4" fmla="*/ 2647125 h 5226156"/>
              <a:gd name="connsiteX0" fmla="*/ 1953 w 6566979"/>
              <a:gd name="connsiteY0" fmla="*/ 2695803 h 5226224"/>
              <a:gd name="connsiteX1" fmla="*/ 2924543 w 6566979"/>
              <a:gd name="connsiteY1" fmla="*/ 39 h 5226224"/>
              <a:gd name="connsiteX2" fmla="*/ 6566979 w 6566979"/>
              <a:gd name="connsiteY2" fmla="*/ 2647164 h 5226224"/>
              <a:gd name="connsiteX3" fmla="*/ 3352560 w 6566979"/>
              <a:gd name="connsiteY3" fmla="*/ 5226195 h 5226224"/>
              <a:gd name="connsiteX4" fmla="*/ 1953 w 6566979"/>
              <a:gd name="connsiteY4" fmla="*/ 2695803 h 5226224"/>
              <a:gd name="connsiteX0" fmla="*/ 8982 w 6574008"/>
              <a:gd name="connsiteY0" fmla="*/ 2695803 h 5226313"/>
              <a:gd name="connsiteX1" fmla="*/ 2931572 w 6574008"/>
              <a:gd name="connsiteY1" fmla="*/ 39 h 5226313"/>
              <a:gd name="connsiteX2" fmla="*/ 6574008 w 6574008"/>
              <a:gd name="connsiteY2" fmla="*/ 2647164 h 5226313"/>
              <a:gd name="connsiteX3" fmla="*/ 3359589 w 6574008"/>
              <a:gd name="connsiteY3" fmla="*/ 5226195 h 5226313"/>
              <a:gd name="connsiteX4" fmla="*/ 8982 w 6574008"/>
              <a:gd name="connsiteY4" fmla="*/ 2695803 h 5226313"/>
              <a:gd name="connsiteX0" fmla="*/ 11929 w 6576955"/>
              <a:gd name="connsiteY0" fmla="*/ 2695953 h 5226463"/>
              <a:gd name="connsiteX1" fmla="*/ 2934519 w 6576955"/>
              <a:gd name="connsiteY1" fmla="*/ 189 h 5226463"/>
              <a:gd name="connsiteX2" fmla="*/ 6576955 w 6576955"/>
              <a:gd name="connsiteY2" fmla="*/ 2647314 h 5226463"/>
              <a:gd name="connsiteX3" fmla="*/ 3362536 w 6576955"/>
              <a:gd name="connsiteY3" fmla="*/ 5226345 h 5226463"/>
              <a:gd name="connsiteX4" fmla="*/ 11929 w 6576955"/>
              <a:gd name="connsiteY4" fmla="*/ 2695953 h 5226463"/>
              <a:gd name="connsiteX0" fmla="*/ 9262 w 6963394"/>
              <a:gd name="connsiteY0" fmla="*/ 2705797 h 5247356"/>
              <a:gd name="connsiteX1" fmla="*/ 2931852 w 6963394"/>
              <a:gd name="connsiteY1" fmla="*/ 10033 h 5247356"/>
              <a:gd name="connsiteX2" fmla="*/ 6963394 w 6963394"/>
              <a:gd name="connsiteY2" fmla="*/ 3318639 h 5247356"/>
              <a:gd name="connsiteX3" fmla="*/ 3359869 w 6963394"/>
              <a:gd name="connsiteY3" fmla="*/ 5236189 h 5247356"/>
              <a:gd name="connsiteX4" fmla="*/ 9262 w 6963394"/>
              <a:gd name="connsiteY4" fmla="*/ 2705797 h 5247356"/>
              <a:gd name="connsiteX0" fmla="*/ 9262 w 6963394"/>
              <a:gd name="connsiteY0" fmla="*/ 2705797 h 5247356"/>
              <a:gd name="connsiteX1" fmla="*/ 2931852 w 6963394"/>
              <a:gd name="connsiteY1" fmla="*/ 10033 h 5247356"/>
              <a:gd name="connsiteX2" fmla="*/ 6963394 w 6963394"/>
              <a:gd name="connsiteY2" fmla="*/ 3318639 h 5247356"/>
              <a:gd name="connsiteX3" fmla="*/ 3359869 w 6963394"/>
              <a:gd name="connsiteY3" fmla="*/ 5236189 h 5247356"/>
              <a:gd name="connsiteX4" fmla="*/ 9262 w 6963394"/>
              <a:gd name="connsiteY4" fmla="*/ 2705797 h 5247356"/>
              <a:gd name="connsiteX0" fmla="*/ 9262 w 6963394"/>
              <a:gd name="connsiteY0" fmla="*/ 2705797 h 5292159"/>
              <a:gd name="connsiteX1" fmla="*/ 2931852 w 6963394"/>
              <a:gd name="connsiteY1" fmla="*/ 10033 h 5292159"/>
              <a:gd name="connsiteX2" fmla="*/ 6963394 w 6963394"/>
              <a:gd name="connsiteY2" fmla="*/ 3318639 h 5292159"/>
              <a:gd name="connsiteX3" fmla="*/ 3359869 w 6963394"/>
              <a:gd name="connsiteY3" fmla="*/ 5236189 h 5292159"/>
              <a:gd name="connsiteX4" fmla="*/ 9262 w 6963394"/>
              <a:gd name="connsiteY4" fmla="*/ 2705797 h 5292159"/>
              <a:gd name="connsiteX0" fmla="*/ 9262 w 6963394"/>
              <a:gd name="connsiteY0" fmla="*/ 2705797 h 5259961"/>
              <a:gd name="connsiteX1" fmla="*/ 2931852 w 6963394"/>
              <a:gd name="connsiteY1" fmla="*/ 10033 h 5259961"/>
              <a:gd name="connsiteX2" fmla="*/ 6963394 w 6963394"/>
              <a:gd name="connsiteY2" fmla="*/ 3318639 h 5259961"/>
              <a:gd name="connsiteX3" fmla="*/ 3359869 w 6963394"/>
              <a:gd name="connsiteY3" fmla="*/ 5236189 h 5259961"/>
              <a:gd name="connsiteX4" fmla="*/ 9262 w 6963394"/>
              <a:gd name="connsiteY4" fmla="*/ 2705797 h 5259961"/>
              <a:gd name="connsiteX0" fmla="*/ 9557 w 7352795"/>
              <a:gd name="connsiteY0" fmla="*/ 2707501 h 5252013"/>
              <a:gd name="connsiteX1" fmla="*/ 2932147 w 7352795"/>
              <a:gd name="connsiteY1" fmla="*/ 11737 h 5252013"/>
              <a:gd name="connsiteX2" fmla="*/ 7352795 w 7352795"/>
              <a:gd name="connsiteY2" fmla="*/ 3378709 h 5252013"/>
              <a:gd name="connsiteX3" fmla="*/ 3360164 w 7352795"/>
              <a:gd name="connsiteY3" fmla="*/ 5237893 h 5252013"/>
              <a:gd name="connsiteX4" fmla="*/ 9557 w 7352795"/>
              <a:gd name="connsiteY4" fmla="*/ 2707501 h 5252013"/>
              <a:gd name="connsiteX0" fmla="*/ 8078 w 7789061"/>
              <a:gd name="connsiteY0" fmla="*/ 2744796 h 5249051"/>
              <a:gd name="connsiteX1" fmla="*/ 3368413 w 7789061"/>
              <a:gd name="connsiteY1" fmla="*/ 10121 h 5249051"/>
              <a:gd name="connsiteX2" fmla="*/ 7789061 w 7789061"/>
              <a:gd name="connsiteY2" fmla="*/ 3377093 h 5249051"/>
              <a:gd name="connsiteX3" fmla="*/ 3796430 w 7789061"/>
              <a:gd name="connsiteY3" fmla="*/ 5236277 h 5249051"/>
              <a:gd name="connsiteX4" fmla="*/ 8078 w 7789061"/>
              <a:gd name="connsiteY4" fmla="*/ 2744796 h 5249051"/>
              <a:gd name="connsiteX0" fmla="*/ 8078 w 7789061"/>
              <a:gd name="connsiteY0" fmla="*/ 2744796 h 5271741"/>
              <a:gd name="connsiteX1" fmla="*/ 3368413 w 7789061"/>
              <a:gd name="connsiteY1" fmla="*/ 10121 h 5271741"/>
              <a:gd name="connsiteX2" fmla="*/ 7789061 w 7789061"/>
              <a:gd name="connsiteY2" fmla="*/ 3377093 h 5271741"/>
              <a:gd name="connsiteX3" fmla="*/ 3796430 w 7789061"/>
              <a:gd name="connsiteY3" fmla="*/ 5236277 h 5271741"/>
              <a:gd name="connsiteX4" fmla="*/ 8078 w 7789061"/>
              <a:gd name="connsiteY4" fmla="*/ 2744796 h 5271741"/>
              <a:gd name="connsiteX0" fmla="*/ 1055 w 7782038"/>
              <a:gd name="connsiteY0" fmla="*/ 2738806 h 5438018"/>
              <a:gd name="connsiteX1" fmla="*/ 3361390 w 7782038"/>
              <a:gd name="connsiteY1" fmla="*/ 4131 h 5438018"/>
              <a:gd name="connsiteX2" fmla="*/ 7782038 w 7782038"/>
              <a:gd name="connsiteY2" fmla="*/ 3371103 h 5438018"/>
              <a:gd name="connsiteX3" fmla="*/ 3692130 w 7782038"/>
              <a:gd name="connsiteY3" fmla="*/ 5415113 h 5438018"/>
              <a:gd name="connsiteX4" fmla="*/ 1055 w 7782038"/>
              <a:gd name="connsiteY4" fmla="*/ 2738806 h 5438018"/>
              <a:gd name="connsiteX0" fmla="*/ 28883 w 7809866"/>
              <a:gd name="connsiteY0" fmla="*/ 2742147 h 5441359"/>
              <a:gd name="connsiteX1" fmla="*/ 3389218 w 7809866"/>
              <a:gd name="connsiteY1" fmla="*/ 7472 h 5441359"/>
              <a:gd name="connsiteX2" fmla="*/ 7809866 w 7809866"/>
              <a:gd name="connsiteY2" fmla="*/ 3374444 h 5441359"/>
              <a:gd name="connsiteX3" fmla="*/ 3719958 w 7809866"/>
              <a:gd name="connsiteY3" fmla="*/ 5418454 h 5441359"/>
              <a:gd name="connsiteX4" fmla="*/ 28883 w 7809866"/>
              <a:gd name="connsiteY4" fmla="*/ 2742147 h 5441359"/>
              <a:gd name="connsiteX0" fmla="*/ 36549 w 7817532"/>
              <a:gd name="connsiteY0" fmla="*/ 2751085 h 5450297"/>
              <a:gd name="connsiteX1" fmla="*/ 3396884 w 7817532"/>
              <a:gd name="connsiteY1" fmla="*/ 16410 h 5450297"/>
              <a:gd name="connsiteX2" fmla="*/ 7817532 w 7817532"/>
              <a:gd name="connsiteY2" fmla="*/ 3383382 h 5450297"/>
              <a:gd name="connsiteX3" fmla="*/ 3727624 w 7817532"/>
              <a:gd name="connsiteY3" fmla="*/ 5427392 h 5450297"/>
              <a:gd name="connsiteX4" fmla="*/ 36549 w 7817532"/>
              <a:gd name="connsiteY4" fmla="*/ 2751085 h 54502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532" h="5450297">
                <a:moveTo>
                  <a:pt x="36549" y="2751085"/>
                </a:moveTo>
                <a:cubicBezTo>
                  <a:pt x="-281221" y="925127"/>
                  <a:pt x="1526121" y="-147339"/>
                  <a:pt x="3396884" y="16410"/>
                </a:cubicBezTo>
                <a:cubicBezTo>
                  <a:pt x="5267647" y="180159"/>
                  <a:pt x="7817532" y="1453184"/>
                  <a:pt x="7817532" y="3383382"/>
                </a:cubicBezTo>
                <a:cubicBezTo>
                  <a:pt x="7700800" y="5342763"/>
                  <a:pt x="5024455" y="5532775"/>
                  <a:pt x="3727624" y="5427392"/>
                </a:cubicBezTo>
                <a:cubicBezTo>
                  <a:pt x="2430794" y="5322009"/>
                  <a:pt x="354319" y="4577043"/>
                  <a:pt x="36549" y="2751085"/>
                </a:cubicBezTo>
                <a:close/>
              </a:path>
            </a:pathLst>
          </a:custGeom>
          <a:ln w="152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4B381C5-5544-459F-95F4-6F0D2033F9D4}"/>
              </a:ext>
            </a:extLst>
          </p:cNvPr>
          <p:cNvSpPr>
            <a:spLocks noGrp="1"/>
          </p:cNvSpPr>
          <p:nvPr>
            <p:ph type="title"/>
          </p:nvPr>
        </p:nvSpPr>
        <p:spPr>
          <a:xfrm>
            <a:off x="2631885" y="2413299"/>
            <a:ext cx="6959446" cy="1662475"/>
          </a:xfrm>
        </p:spPr>
        <p:txBody>
          <a:bodyPr vert="horz" lIns="228600" tIns="228600" rIns="228600" bIns="0" rtlCol="0" anchor="b">
            <a:normAutofit/>
          </a:bodyPr>
          <a:lstStyle/>
          <a:p>
            <a:pPr>
              <a:lnSpc>
                <a:spcPct val="80000"/>
              </a:lnSpc>
            </a:pPr>
            <a:r>
              <a:rPr lang="en-US" sz="4800" dirty="0"/>
              <a:t>Questions?  Comments? Concerns?</a:t>
            </a:r>
          </a:p>
        </p:txBody>
      </p:sp>
    </p:spTree>
    <p:extLst>
      <p:ext uri="{BB962C8B-B14F-4D97-AF65-F5344CB8AC3E}">
        <p14:creationId xmlns:p14="http://schemas.microsoft.com/office/powerpoint/2010/main" val="21562160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BEA6E11-7F5C-490F-88D1-86E9B1C5E3DA}"/>
              </a:ext>
            </a:extLst>
          </p:cNvPr>
          <p:cNvSpPr>
            <a:spLocks noGrp="1"/>
          </p:cNvSpPr>
          <p:nvPr>
            <p:ph type="title"/>
          </p:nvPr>
        </p:nvSpPr>
        <p:spPr>
          <a:xfrm>
            <a:off x="3344216" y="2327953"/>
            <a:ext cx="5490224" cy="1689390"/>
          </a:xfrm>
        </p:spPr>
        <p:txBody>
          <a:bodyPr>
            <a:normAutofit/>
          </a:bodyPr>
          <a:lstStyle/>
          <a:p>
            <a:r>
              <a:rPr lang="en-US" sz="6000" b="1" dirty="0"/>
              <a:t>Question 1</a:t>
            </a:r>
          </a:p>
        </p:txBody>
      </p:sp>
      <p:sp>
        <p:nvSpPr>
          <p:cNvPr id="2" name="TextBox 1">
            <a:extLst>
              <a:ext uri="{FF2B5EF4-FFF2-40B4-BE49-F238E27FC236}">
                <a16:creationId xmlns:a16="http://schemas.microsoft.com/office/drawing/2014/main" id="{CB792D28-15E9-41FF-B043-77F76969FAFB}"/>
              </a:ext>
            </a:extLst>
          </p:cNvPr>
          <p:cNvSpPr txBox="1"/>
          <p:nvPr/>
        </p:nvSpPr>
        <p:spPr>
          <a:xfrm>
            <a:off x="4098749" y="1294228"/>
            <a:ext cx="3981157" cy="523220"/>
          </a:xfrm>
          <a:prstGeom prst="rect">
            <a:avLst/>
          </a:prstGeom>
          <a:noFill/>
        </p:spPr>
        <p:txBody>
          <a:bodyPr wrap="square" rtlCol="0">
            <a:spAutoFit/>
          </a:bodyPr>
          <a:lstStyle/>
          <a:p>
            <a:pPr algn="ctr"/>
            <a:r>
              <a:rPr lang="en-US" sz="2800" dirty="0">
                <a:solidFill>
                  <a:schemeClr val="bg1"/>
                </a:solidFill>
                <a:latin typeface="Aharoni" panose="020B0604020202020204" pitchFamily="2" charset="-79"/>
                <a:cs typeface="Aharoni" panose="020B0604020202020204" pitchFamily="2" charset="-79"/>
              </a:rPr>
              <a:t>MAPREDUCE</a:t>
            </a:r>
          </a:p>
        </p:txBody>
      </p:sp>
    </p:spTree>
    <p:extLst>
      <p:ext uri="{BB962C8B-B14F-4D97-AF65-F5344CB8AC3E}">
        <p14:creationId xmlns:p14="http://schemas.microsoft.com/office/powerpoint/2010/main" val="10038650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26A6AC-2F4F-4E2D-8E32-DCAE791AA5D5}"/>
              </a:ext>
            </a:extLst>
          </p:cNvPr>
          <p:cNvSpPr>
            <a:spLocks noGrp="1"/>
          </p:cNvSpPr>
          <p:nvPr>
            <p:ph type="title"/>
          </p:nvPr>
        </p:nvSpPr>
        <p:spPr/>
        <p:txBody>
          <a:bodyPr/>
          <a:lstStyle/>
          <a:p>
            <a:r>
              <a:rPr lang="en-US" b="1" dirty="0"/>
              <a:t>Question 1:</a:t>
            </a:r>
            <a:br>
              <a:rPr lang="en-US" dirty="0"/>
            </a:br>
            <a:r>
              <a:rPr lang="en-US" dirty="0"/>
              <a:t>Problem</a:t>
            </a:r>
          </a:p>
        </p:txBody>
      </p:sp>
      <p:sp>
        <p:nvSpPr>
          <p:cNvPr id="3" name="Content Placeholder 2">
            <a:extLst>
              <a:ext uri="{FF2B5EF4-FFF2-40B4-BE49-F238E27FC236}">
                <a16:creationId xmlns:a16="http://schemas.microsoft.com/office/drawing/2014/main" id="{451FBA7D-BD43-41D1-BB55-7C158D90C823}"/>
              </a:ext>
            </a:extLst>
          </p:cNvPr>
          <p:cNvSpPr>
            <a:spLocks noGrp="1"/>
          </p:cNvSpPr>
          <p:nvPr>
            <p:ph idx="1"/>
          </p:nvPr>
        </p:nvSpPr>
        <p:spPr/>
        <p:txBody>
          <a:bodyPr>
            <a:normAutofit/>
          </a:bodyPr>
          <a:lstStyle/>
          <a:p>
            <a:r>
              <a:rPr lang="en-US" sz="3200" dirty="0"/>
              <a:t>Identify the countries where percentage of female graduates is less than 30%.</a:t>
            </a:r>
          </a:p>
        </p:txBody>
      </p:sp>
    </p:spTree>
    <p:extLst>
      <p:ext uri="{BB962C8B-B14F-4D97-AF65-F5344CB8AC3E}">
        <p14:creationId xmlns:p14="http://schemas.microsoft.com/office/powerpoint/2010/main" val="8183757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66159-B4E4-4F80-A411-47ACEEC88C43}"/>
              </a:ext>
            </a:extLst>
          </p:cNvPr>
          <p:cNvSpPr>
            <a:spLocks noGrp="1"/>
          </p:cNvSpPr>
          <p:nvPr>
            <p:ph type="title"/>
          </p:nvPr>
        </p:nvSpPr>
        <p:spPr/>
        <p:txBody>
          <a:bodyPr/>
          <a:lstStyle/>
          <a:p>
            <a:r>
              <a:rPr lang="en-US" b="1" dirty="0"/>
              <a:t>Question 1:</a:t>
            </a:r>
            <a:br>
              <a:rPr lang="en-US" dirty="0"/>
            </a:br>
            <a:r>
              <a:rPr lang="en-US" dirty="0"/>
              <a:t>Solution</a:t>
            </a:r>
          </a:p>
        </p:txBody>
      </p:sp>
      <p:sp>
        <p:nvSpPr>
          <p:cNvPr id="3" name="Content Placeholder 2">
            <a:extLst>
              <a:ext uri="{FF2B5EF4-FFF2-40B4-BE49-F238E27FC236}">
                <a16:creationId xmlns:a16="http://schemas.microsoft.com/office/drawing/2014/main" id="{A3002ECF-622A-4D78-973B-53E0823FB955}"/>
              </a:ext>
            </a:extLst>
          </p:cNvPr>
          <p:cNvSpPr>
            <a:spLocks noGrp="1"/>
          </p:cNvSpPr>
          <p:nvPr>
            <p:ph idx="1"/>
          </p:nvPr>
        </p:nvSpPr>
        <p:spPr/>
        <p:txBody>
          <a:bodyPr>
            <a:normAutofit lnSpcReduction="10000"/>
          </a:bodyPr>
          <a:lstStyle/>
          <a:p>
            <a:r>
              <a:rPr lang="en-US" sz="2800" dirty="0"/>
              <a:t>Using </a:t>
            </a:r>
            <a:r>
              <a:rPr lang="en-US" sz="2800" u="sng" dirty="0"/>
              <a:t>MapReduce</a:t>
            </a:r>
            <a:r>
              <a:rPr lang="en-US" sz="2800" dirty="0"/>
              <a:t>, find the most recent years for non-null values for gross graduation ratio for females in tertiary education up to five years combined.</a:t>
            </a:r>
          </a:p>
          <a:p>
            <a:r>
              <a:rPr lang="en-US" sz="2800" dirty="0"/>
              <a:t> Take these percentages and find the average by dividing the sum of the percentages by the number of percentages (years accounted for) isolating below 30%.</a:t>
            </a:r>
          </a:p>
          <a:p>
            <a:endParaRPr lang="en-US" dirty="0"/>
          </a:p>
        </p:txBody>
      </p:sp>
    </p:spTree>
    <p:extLst>
      <p:ext uri="{BB962C8B-B14F-4D97-AF65-F5344CB8AC3E}">
        <p14:creationId xmlns:p14="http://schemas.microsoft.com/office/powerpoint/2010/main" val="26226324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522C7-E96C-444A-B7FE-736128F8E281}"/>
              </a:ext>
            </a:extLst>
          </p:cNvPr>
          <p:cNvSpPr>
            <a:spLocks noGrp="1"/>
          </p:cNvSpPr>
          <p:nvPr>
            <p:ph type="title"/>
          </p:nvPr>
        </p:nvSpPr>
        <p:spPr/>
        <p:txBody>
          <a:bodyPr/>
          <a:lstStyle/>
          <a:p>
            <a:r>
              <a:rPr lang="en-US" b="1" dirty="0"/>
              <a:t>Question 1:</a:t>
            </a:r>
            <a:br>
              <a:rPr lang="en-US" dirty="0"/>
            </a:br>
            <a:r>
              <a:rPr lang="en-US" dirty="0"/>
              <a:t>Conclusions 1</a:t>
            </a:r>
          </a:p>
        </p:txBody>
      </p:sp>
      <p:sp>
        <p:nvSpPr>
          <p:cNvPr id="3" name="Content Placeholder 2">
            <a:extLst>
              <a:ext uri="{FF2B5EF4-FFF2-40B4-BE49-F238E27FC236}">
                <a16:creationId xmlns:a16="http://schemas.microsoft.com/office/drawing/2014/main" id="{65B5D6B6-E34B-43EC-9C9B-6A94D79E5ABA}"/>
              </a:ext>
            </a:extLst>
          </p:cNvPr>
          <p:cNvSpPr>
            <a:spLocks noGrp="1"/>
          </p:cNvSpPr>
          <p:nvPr>
            <p:ph idx="1"/>
          </p:nvPr>
        </p:nvSpPr>
        <p:spPr/>
        <p:txBody>
          <a:bodyPr/>
          <a:lstStyle/>
          <a:p>
            <a:r>
              <a:rPr lang="en-US" sz="2800" dirty="0"/>
              <a:t>Out of 89 nations, the vast majority in the final output are Third World. Sub-Saharan Africa are on average on the lower end of the percentage range while Asian and some South American countries are closer to the cap of 30%.</a:t>
            </a:r>
          </a:p>
          <a:p>
            <a:endParaRPr lang="en-US" dirty="0"/>
          </a:p>
        </p:txBody>
      </p:sp>
    </p:spTree>
    <p:extLst>
      <p:ext uri="{BB962C8B-B14F-4D97-AF65-F5344CB8AC3E}">
        <p14:creationId xmlns:p14="http://schemas.microsoft.com/office/powerpoint/2010/main" val="33821013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mc:AlternateContent xmlns:mc="http://schemas.openxmlformats.org/markup-compatibility/2006" xmlns:cx4="http://schemas.microsoft.com/office/drawing/2016/5/10/chartex">
        <mc:Choice Requires="cx4">
          <p:graphicFrame>
            <p:nvGraphicFramePr>
              <p:cNvPr id="6" name="Content Placeholder 5">
                <a:extLst>
                  <a:ext uri="{FF2B5EF4-FFF2-40B4-BE49-F238E27FC236}">
                    <a16:creationId xmlns:a16="http://schemas.microsoft.com/office/drawing/2014/main" id="{3147CEE3-B041-4C5B-ACB9-B9C820D8B034}"/>
                  </a:ext>
                </a:extLst>
              </p:cNvPr>
              <p:cNvGraphicFramePr>
                <a:graphicFrameLocks noGrp="1"/>
              </p:cNvGraphicFramePr>
              <p:nvPr>
                <p:ph idx="4294967295"/>
                <p:extLst>
                  <p:ext uri="{D42A27DB-BD31-4B8C-83A1-F6EECF244321}">
                    <p14:modId xmlns:p14="http://schemas.microsoft.com/office/powerpoint/2010/main" val="3697870954"/>
                  </p:ext>
                </p:extLst>
              </p:nvPr>
            </p:nvGraphicFramePr>
            <p:xfrm>
              <a:off x="427703" y="476173"/>
              <a:ext cx="11336594" cy="5905654"/>
            </p:xfrm>
            <a:graphic>
              <a:graphicData uri="http://schemas.microsoft.com/office/drawing/2014/chartex">
                <cx:chart xmlns:cx="http://schemas.microsoft.com/office/drawing/2014/chartex" xmlns:r="http://schemas.openxmlformats.org/officeDocument/2006/relationships" r:id="rId2"/>
              </a:graphicData>
            </a:graphic>
          </p:graphicFrame>
        </mc:Choice>
        <mc:Fallback xmlns="">
          <p:pic>
            <p:nvPicPr>
              <p:cNvPr id="6" name="Content Placeholder 5">
                <a:extLst>
                  <a:ext uri="{FF2B5EF4-FFF2-40B4-BE49-F238E27FC236}">
                    <a16:creationId xmlns:a16="http://schemas.microsoft.com/office/drawing/2014/main" id="{3147CEE3-B041-4C5B-ACB9-B9C820D8B034}"/>
                  </a:ext>
                </a:extLst>
              </p:cNvPr>
              <p:cNvPicPr>
                <a:picLocks noGrp="1" noRot="1" noChangeAspect="1" noMove="1" noResize="1" noEditPoints="1" noAdjustHandles="1" noChangeArrowheads="1" noChangeShapeType="1"/>
              </p:cNvPicPr>
              <p:nvPr/>
            </p:nvPicPr>
            <p:blipFill>
              <a:blip r:embed="rId3"/>
              <a:stretch>
                <a:fillRect/>
              </a:stretch>
            </p:blipFill>
            <p:spPr>
              <a:xfrm>
                <a:off x="427703" y="476173"/>
                <a:ext cx="11336594" cy="5905654"/>
              </a:xfrm>
              <a:prstGeom prst="rect">
                <a:avLst/>
              </a:prstGeom>
            </p:spPr>
          </p:pic>
        </mc:Fallback>
      </mc:AlternateContent>
    </p:spTree>
    <p:extLst>
      <p:ext uri="{BB962C8B-B14F-4D97-AF65-F5344CB8AC3E}">
        <p14:creationId xmlns:p14="http://schemas.microsoft.com/office/powerpoint/2010/main" val="5425582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BEA6E11-7F5C-490F-88D1-86E9B1C5E3DA}"/>
              </a:ext>
            </a:extLst>
          </p:cNvPr>
          <p:cNvSpPr>
            <a:spLocks noGrp="1"/>
          </p:cNvSpPr>
          <p:nvPr>
            <p:ph type="title"/>
          </p:nvPr>
        </p:nvSpPr>
        <p:spPr>
          <a:xfrm>
            <a:off x="3344216" y="2327953"/>
            <a:ext cx="5490224" cy="1689390"/>
          </a:xfrm>
        </p:spPr>
        <p:txBody>
          <a:bodyPr>
            <a:normAutofit/>
          </a:bodyPr>
          <a:lstStyle/>
          <a:p>
            <a:r>
              <a:rPr lang="en-US" sz="6000" b="1" dirty="0"/>
              <a:t>Question 3</a:t>
            </a:r>
          </a:p>
        </p:txBody>
      </p:sp>
      <p:sp>
        <p:nvSpPr>
          <p:cNvPr id="2" name="TextBox 1">
            <a:extLst>
              <a:ext uri="{FF2B5EF4-FFF2-40B4-BE49-F238E27FC236}">
                <a16:creationId xmlns:a16="http://schemas.microsoft.com/office/drawing/2014/main" id="{CB792D28-15E9-41FF-B043-77F76969FAFB}"/>
              </a:ext>
            </a:extLst>
          </p:cNvPr>
          <p:cNvSpPr txBox="1"/>
          <p:nvPr/>
        </p:nvSpPr>
        <p:spPr>
          <a:xfrm>
            <a:off x="4098749" y="1294228"/>
            <a:ext cx="3981157" cy="523220"/>
          </a:xfrm>
          <a:prstGeom prst="rect">
            <a:avLst/>
          </a:prstGeom>
          <a:noFill/>
        </p:spPr>
        <p:txBody>
          <a:bodyPr wrap="square" rtlCol="0">
            <a:spAutoFit/>
          </a:bodyPr>
          <a:lstStyle/>
          <a:p>
            <a:pPr algn="ctr"/>
            <a:r>
              <a:rPr lang="en-US" sz="2800" dirty="0">
                <a:solidFill>
                  <a:schemeClr val="bg1"/>
                </a:solidFill>
                <a:latin typeface="Aharoni" panose="020B0604020202020204" pitchFamily="2" charset="-79"/>
                <a:cs typeface="Aharoni" panose="020B0604020202020204" pitchFamily="2" charset="-79"/>
              </a:rPr>
              <a:t>MAPREDUCE</a:t>
            </a:r>
          </a:p>
        </p:txBody>
      </p:sp>
    </p:spTree>
    <p:extLst>
      <p:ext uri="{BB962C8B-B14F-4D97-AF65-F5344CB8AC3E}">
        <p14:creationId xmlns:p14="http://schemas.microsoft.com/office/powerpoint/2010/main" val="11664033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679F68-176B-4EEE-8F0F-3223E4812EC3}"/>
              </a:ext>
            </a:extLst>
          </p:cNvPr>
          <p:cNvSpPr>
            <a:spLocks noGrp="1"/>
          </p:cNvSpPr>
          <p:nvPr>
            <p:ph type="title"/>
          </p:nvPr>
        </p:nvSpPr>
        <p:spPr/>
        <p:txBody>
          <a:bodyPr/>
          <a:lstStyle/>
          <a:p>
            <a:r>
              <a:rPr lang="en-US" b="1" dirty="0"/>
              <a:t>Question 3:</a:t>
            </a:r>
            <a:br>
              <a:rPr lang="en-US" dirty="0"/>
            </a:br>
            <a:r>
              <a:rPr lang="en-US" dirty="0"/>
              <a:t>Problem</a:t>
            </a:r>
          </a:p>
        </p:txBody>
      </p:sp>
      <p:sp>
        <p:nvSpPr>
          <p:cNvPr id="3" name="Content Placeholder 2">
            <a:extLst>
              <a:ext uri="{FF2B5EF4-FFF2-40B4-BE49-F238E27FC236}">
                <a16:creationId xmlns:a16="http://schemas.microsoft.com/office/drawing/2014/main" id="{76888587-F232-4C02-BF45-9505D8DF2C47}"/>
              </a:ext>
            </a:extLst>
          </p:cNvPr>
          <p:cNvSpPr>
            <a:spLocks noGrp="1"/>
          </p:cNvSpPr>
          <p:nvPr>
            <p:ph idx="1"/>
          </p:nvPr>
        </p:nvSpPr>
        <p:spPr/>
        <p:txBody>
          <a:bodyPr>
            <a:normAutofit/>
          </a:bodyPr>
          <a:lstStyle/>
          <a:p>
            <a:r>
              <a:rPr lang="en-US" sz="3200" dirty="0"/>
              <a:t>List the percentage of change made in male employment from the year 2000.</a:t>
            </a:r>
          </a:p>
        </p:txBody>
      </p:sp>
    </p:spTree>
    <p:extLst>
      <p:ext uri="{BB962C8B-B14F-4D97-AF65-F5344CB8AC3E}">
        <p14:creationId xmlns:p14="http://schemas.microsoft.com/office/powerpoint/2010/main" val="2706574137"/>
      </p:ext>
    </p:extLst>
  </p:cSld>
  <p:clrMapOvr>
    <a:masterClrMapping/>
  </p:clrMapOvr>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508F7963-D0B5-43F7-BB2C-FCE3009C08E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730</TotalTime>
  <Words>550</Words>
  <Application>Microsoft Office PowerPoint</Application>
  <PresentationFormat>Widescreen</PresentationFormat>
  <Paragraphs>56</Paragraphs>
  <Slides>26</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Aharoni</vt:lpstr>
      <vt:lpstr>Calibri</vt:lpstr>
      <vt:lpstr>Calibri Light</vt:lpstr>
      <vt:lpstr>Rockwell</vt:lpstr>
      <vt:lpstr>Wingdings</vt:lpstr>
      <vt:lpstr>Atlas</vt:lpstr>
      <vt:lpstr>Gender Statistics Analysis</vt:lpstr>
      <vt:lpstr>ABSTRACT</vt:lpstr>
      <vt:lpstr>Question 1</vt:lpstr>
      <vt:lpstr>Question 1: Problem</vt:lpstr>
      <vt:lpstr>Question 1: Solution</vt:lpstr>
      <vt:lpstr>Question 1: Conclusions 1</vt:lpstr>
      <vt:lpstr>PowerPoint Presentation</vt:lpstr>
      <vt:lpstr>Question 3</vt:lpstr>
      <vt:lpstr>Question 3: Problem</vt:lpstr>
      <vt:lpstr>Question 3: Solution</vt:lpstr>
      <vt:lpstr>Question 3: Conclusions</vt:lpstr>
      <vt:lpstr>Question 2</vt:lpstr>
      <vt:lpstr>Question 2: Problem</vt:lpstr>
      <vt:lpstr>Question 2: Solution</vt:lpstr>
      <vt:lpstr>Question 2: Conclusions</vt:lpstr>
      <vt:lpstr>Question 2: Stipulations</vt:lpstr>
      <vt:lpstr>Question 4</vt:lpstr>
      <vt:lpstr>Question 4: Problem</vt:lpstr>
      <vt:lpstr>Question 4: Solution</vt:lpstr>
      <vt:lpstr>Question 4: Conclusions</vt:lpstr>
      <vt:lpstr>Question 5</vt:lpstr>
      <vt:lpstr>Question 5: Problem</vt:lpstr>
      <vt:lpstr>Question 5: Solution</vt:lpstr>
      <vt:lpstr>Question 5: Stipulations</vt:lpstr>
      <vt:lpstr>Question 5: Conclusions</vt:lpstr>
      <vt:lpstr>Questions?  Comments? Concerns?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Gender Statistics Analysis</dc:title>
  <dc:creator>Desmond Darko</dc:creator>
  <cp:lastModifiedBy>Desmond Darko</cp:lastModifiedBy>
  <cp:revision>25</cp:revision>
  <dcterms:created xsi:type="dcterms:W3CDTF">2019-07-25T17:42:24Z</dcterms:created>
  <dcterms:modified xsi:type="dcterms:W3CDTF">2019-07-29T18:01:57Z</dcterms:modified>
</cp:coreProperties>
</file>