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D7B-15B5-4FF8-8F7E-06558AC4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House Prices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7452-C3CF-4BA8-B743-C18AA23F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RODRIGO ALBERTO CORDERO ALVAREZ	17001922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MARCELO ALFREDO DEL ÁGUILA MORAGA	17001380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KEVIN JOSÉ HERNÁNDEZ MARROQUÍN	17001095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1FD4F2A-D431-4327-B9EE-F5CEDC91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87" y="325687"/>
            <a:ext cx="3576226" cy="1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8F3B-622F-4905-ADF2-BF63449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Regresiones lineales con 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4A9D-0F30-43B5-891B-9B0D3D6F4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09841-70A6-404F-9F7B-8C73C1786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056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090783-E4F0-43EB-8C66-74B132E62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4" r="-1" b="27761"/>
          <a:stretch/>
        </p:blipFill>
        <p:spPr>
          <a:xfrm>
            <a:off x="4485556" y="10"/>
            <a:ext cx="7706444" cy="228599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68BA-74F7-4464-826F-87E4579A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5" t="12324" b="13731"/>
          <a:stretch/>
        </p:blipFill>
        <p:spPr>
          <a:xfrm>
            <a:off x="6815537" y="2286000"/>
            <a:ext cx="5376463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4878B-4C47-4B76-BFB5-F071AAF0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57" r="-1" b="30807"/>
          <a:stretch/>
        </p:blipFill>
        <p:spPr>
          <a:xfrm>
            <a:off x="4485557" y="4572001"/>
            <a:ext cx="7706443" cy="2286000"/>
          </a:xfrm>
          <a:prstGeom prst="rect">
            <a:avLst/>
          </a:pr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DFD9-51CC-425C-9DDD-57A3DE6F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Redes </a:t>
            </a:r>
            <a:r>
              <a:rPr lang="es-GT"/>
              <a:t>neuronales 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A536EB-FB86-45CC-B56C-0FF6F712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2133600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TensorFlow</a:t>
            </a:r>
          </a:p>
          <a:p>
            <a:r>
              <a:rPr lang="es-GT"/>
              <a:t>Arma de doble filo</a:t>
            </a:r>
          </a:p>
          <a:p>
            <a:r>
              <a:rPr lang="es-GT"/>
              <a:t>Arquitectura </a:t>
            </a:r>
          </a:p>
          <a:p>
            <a:r>
              <a:rPr lang="es-GT"/>
              <a:t>Complejidad </a:t>
            </a:r>
          </a:p>
          <a:p>
            <a:r>
              <a:rPr lang="es-GT"/>
              <a:t>Optimización </a:t>
            </a:r>
            <a:endParaRPr lang="es-GT" dirty="0"/>
          </a:p>
        </p:txBody>
      </p:sp>
      <p:pic>
        <p:nvPicPr>
          <p:cNvPr id="1026" name="Picture 2" descr="Redes Neuronales artificiales: Qué son y cómo se entrenan - Parte ...">
            <a:extLst>
              <a:ext uri="{FF2B5EF4-FFF2-40B4-BE49-F238E27FC236}">
                <a16:creationId xmlns:a16="http://schemas.microsoft.com/office/drawing/2014/main" id="{4CBA243D-0F73-4207-83E0-BD3E110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7" y="4395822"/>
            <a:ext cx="3906202" cy="16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7A5-B7C9-488D-A62E-35B559F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26C2-9F38-44E0-8701-FCABD9AF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Introducción</a:t>
            </a:r>
          </a:p>
          <a:p>
            <a:r>
              <a:rPr lang="es-GT" dirty="0"/>
              <a:t>El Problema</a:t>
            </a:r>
          </a:p>
          <a:p>
            <a:r>
              <a:rPr lang="es-GT" dirty="0"/>
              <a:t>Información y supuestos</a:t>
            </a:r>
          </a:p>
          <a:p>
            <a:r>
              <a:rPr lang="es-GT" dirty="0"/>
              <a:t>Modelos y procedimientos que se utilizaron</a:t>
            </a:r>
          </a:p>
          <a:p>
            <a:r>
              <a:rPr lang="es-GT" dirty="0"/>
              <a:t>Limpieza ,Encoding y Normalización</a:t>
            </a:r>
          </a:p>
          <a:p>
            <a:r>
              <a:rPr lang="es-GT" dirty="0"/>
              <a:t> Selección de variables importantes</a:t>
            </a:r>
          </a:p>
          <a:p>
            <a:r>
              <a:rPr lang="en-US" dirty="0" err="1"/>
              <a:t>Regresiones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y </a:t>
            </a:r>
            <a:r>
              <a:rPr lang="en-US" dirty="0" err="1"/>
              <a:t>polinómicas</a:t>
            </a:r>
            <a:endParaRPr lang="en-US" dirty="0"/>
          </a:p>
          <a:p>
            <a:r>
              <a:rPr lang="en-US" dirty="0"/>
              <a:t>XGBoost</a:t>
            </a:r>
          </a:p>
          <a:p>
            <a:r>
              <a:rPr lang="en-US" dirty="0"/>
              <a:t>Redes </a:t>
            </a:r>
            <a:r>
              <a:rPr lang="en-US" dirty="0" err="1"/>
              <a:t>Neuronales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310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B518-D7E0-4B57-BD9B-C009069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9CF7-4AEB-4B4C-8C19-D3B54527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Tecnología Actual</a:t>
            </a:r>
          </a:p>
          <a:p>
            <a:r>
              <a:rPr lang="es-GT" dirty="0"/>
              <a:t>Regresiones</a:t>
            </a:r>
          </a:p>
          <a:p>
            <a:r>
              <a:rPr lang="es-GT" dirty="0"/>
              <a:t>Modelos de predicción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7428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DF0-324B-427A-BB41-A51AA29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340B-4D13-45FC-B22E-85ABDF92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Situación por enfrentarse</a:t>
            </a:r>
          </a:p>
          <a:p>
            <a:r>
              <a:rPr lang="es-GT" dirty="0"/>
              <a:t>Problemas potencial al iniciar</a:t>
            </a:r>
          </a:p>
          <a:p>
            <a:r>
              <a:rPr lang="es-GT" dirty="0"/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73009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313-93D4-4220-B2B0-B20D15C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Información y supuestos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0CCB-10AB-4C40-A3C3-8171D2ED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Dos dataset de +80 variables</a:t>
            </a:r>
          </a:p>
          <a:p>
            <a:r>
              <a:rPr lang="es-GT" dirty="0"/>
              <a:t>Hot One Encoding recomendados</a:t>
            </a:r>
          </a:p>
          <a:p>
            <a:r>
              <a:rPr lang="es-GT" dirty="0"/>
              <a:t>Regresiones Lineales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2480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Modelos y procedimientos que se utilizaron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7F2C-1952-463E-8DA5-83D81A09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Limpieza ,Encoding y Normalización </a:t>
            </a:r>
          </a:p>
          <a:p>
            <a:r>
              <a:rPr lang="es-GT" dirty="0"/>
              <a:t>Selección de Variables importantes</a:t>
            </a:r>
          </a:p>
          <a:p>
            <a:r>
              <a:rPr lang="es-GT" dirty="0"/>
              <a:t>Regresiones lineales y polinómicas</a:t>
            </a:r>
          </a:p>
          <a:p>
            <a:r>
              <a:rPr lang="es-GT" dirty="0"/>
              <a:t>Regresión lineal con XGBoost</a:t>
            </a:r>
          </a:p>
          <a:p>
            <a:r>
              <a:rPr lang="es-GT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7155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7922-AFE0-4402-821E-626DB05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Limpieza ,Encoding y Normalización </a:t>
            </a:r>
            <a:br>
              <a:rPr lang="es-GT" dirty="0"/>
            </a:b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2B88-E1E5-4C53-893D-0C50DBD1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Limpieza de la data</a:t>
            </a:r>
          </a:p>
          <a:p>
            <a:r>
              <a:rPr lang="es-GT" dirty="0"/>
              <a:t>Encoding </a:t>
            </a:r>
          </a:p>
          <a:p>
            <a:pPr lvl="1"/>
            <a:r>
              <a:rPr lang="es-GT" dirty="0"/>
              <a:t>Hot One</a:t>
            </a:r>
          </a:p>
          <a:p>
            <a:pPr lvl="1"/>
            <a:r>
              <a:rPr lang="es-GT" dirty="0"/>
              <a:t>Integral</a:t>
            </a:r>
          </a:p>
          <a:p>
            <a:r>
              <a:rPr lang="es-GT" dirty="0"/>
              <a:t>Normalización </a:t>
            </a:r>
          </a:p>
        </p:txBody>
      </p:sp>
    </p:spTree>
    <p:extLst>
      <p:ext uri="{BB962C8B-B14F-4D97-AF65-F5344CB8AC3E}">
        <p14:creationId xmlns:p14="http://schemas.microsoft.com/office/powerpoint/2010/main" val="45877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Selección de variables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70A5-6EA3-4567-9AC4-641F4225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Regresiones lineales y polinómicas</a:t>
            </a:r>
          </a:p>
          <a:p>
            <a:r>
              <a:rPr lang="es-GT" dirty="0"/>
              <a:t>Regresiones lineales con XGBoost</a:t>
            </a:r>
          </a:p>
          <a:p>
            <a:r>
              <a:rPr lang="es-GT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67930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E2A747-D9AC-4B7C-A771-8AEAC449F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1" r="12023" b="18687"/>
          <a:stretch/>
        </p:blipFill>
        <p:spPr>
          <a:xfrm>
            <a:off x="4485555" y="10"/>
            <a:ext cx="7706446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1A70-D195-43C1-818C-4E3C9B4E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2" r="12023" b="7765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4D91-1217-449F-83E3-0FF67AA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 dirty="0"/>
              <a:t>Regresiones lineales y polinómicas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1812" y="2133600"/>
                <a:ext cx="4625882" cy="377762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4510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=0.51186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=0.6185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=0.3345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1812" y="2133600"/>
                <a:ext cx="4625882" cy="3777622"/>
              </a:xfrm>
              <a:blipFill>
                <a:blip r:embed="rId4"/>
                <a:stretch>
                  <a:fillRect l="-922" t="-48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Wisp</vt:lpstr>
      <vt:lpstr>House Prices</vt:lpstr>
      <vt:lpstr>Agenda</vt:lpstr>
      <vt:lpstr>Introducción</vt:lpstr>
      <vt:lpstr>El Problema</vt:lpstr>
      <vt:lpstr>Información y supuestos </vt:lpstr>
      <vt:lpstr>Modelos y procedimientos que se utilizaron</vt:lpstr>
      <vt:lpstr>Limpieza ,Encoding y Normalización  </vt:lpstr>
      <vt:lpstr>Selección de variables importantes</vt:lpstr>
      <vt:lpstr>Regresiones lineales y polinómicas</vt:lpstr>
      <vt:lpstr>Regresiones lineales con XGBoost</vt:lpstr>
      <vt:lpstr>Redes neuronales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Marcelo del aguila</dc:creator>
  <cp:lastModifiedBy>Marcelo del aguila</cp:lastModifiedBy>
  <cp:revision>4</cp:revision>
  <dcterms:created xsi:type="dcterms:W3CDTF">2020-04-20T02:50:15Z</dcterms:created>
  <dcterms:modified xsi:type="dcterms:W3CDTF">2020-04-20T03:53:28Z</dcterms:modified>
</cp:coreProperties>
</file>