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31" r:id="rId1"/>
  </p:sldMasterIdLst>
  <p:notesMasterIdLst>
    <p:notesMasterId r:id="rId27"/>
  </p:notesMasterIdLst>
  <p:handoutMasterIdLst>
    <p:handoutMasterId r:id="rId28"/>
  </p:handoutMasterIdLst>
  <p:sldIdLst>
    <p:sldId id="555" r:id="rId2"/>
    <p:sldId id="379" r:id="rId3"/>
    <p:sldId id="559" r:id="rId4"/>
    <p:sldId id="366" r:id="rId5"/>
    <p:sldId id="659" r:id="rId6"/>
    <p:sldId id="367" r:id="rId7"/>
    <p:sldId id="655" r:id="rId8"/>
    <p:sldId id="656" r:id="rId9"/>
    <p:sldId id="657" r:id="rId10"/>
    <p:sldId id="658" r:id="rId11"/>
    <p:sldId id="356" r:id="rId12"/>
    <p:sldId id="357" r:id="rId13"/>
    <p:sldId id="358" r:id="rId14"/>
    <p:sldId id="359" r:id="rId15"/>
    <p:sldId id="361" r:id="rId16"/>
    <p:sldId id="553" r:id="rId17"/>
    <p:sldId id="360" r:id="rId18"/>
    <p:sldId id="362" r:id="rId19"/>
    <p:sldId id="363" r:id="rId20"/>
    <p:sldId id="364" r:id="rId21"/>
    <p:sldId id="365" r:id="rId22"/>
    <p:sldId id="525" r:id="rId23"/>
    <p:sldId id="524" r:id="rId24"/>
    <p:sldId id="561" r:id="rId25"/>
    <p:sldId id="54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B65"/>
    <a:srgbClr val="F9F9F9"/>
    <a:srgbClr val="EAEAEA"/>
    <a:srgbClr val="05D2E7"/>
    <a:srgbClr val="9D45B9"/>
    <a:srgbClr val="F2A700"/>
    <a:srgbClr val="FFBA21"/>
    <a:srgbClr val="34C9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92" autoAdjust="0"/>
    <p:restoredTop sz="98789" autoAdjust="0"/>
  </p:normalViewPr>
  <p:slideViewPr>
    <p:cSldViewPr snapToGrid="0">
      <p:cViewPr varScale="1">
        <p:scale>
          <a:sx n="68" d="100"/>
          <a:sy n="68" d="100"/>
        </p:scale>
        <p:origin x="840"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110118"/>
    </p:cViewPr>
  </p:sorterViewPr>
  <p:notesViewPr>
    <p:cSldViewPr snapToGrid="0">
      <p:cViewPr varScale="1">
        <p:scale>
          <a:sx n="88" d="100"/>
          <a:sy n="88" d="100"/>
        </p:scale>
        <p:origin x="-387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B5CC4F-7E1D-4871-99C7-594D4454431B}" type="datetimeFigureOut">
              <a:rPr lang="ru-RU"/>
              <a:pPr>
                <a:defRPr/>
              </a:pPr>
              <a:t>07.05.2021</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B039A10D-FF89-4304-8834-E5758B5B28FC}" type="slidenum">
              <a:rPr lang="ru-RU" altLang="ru-RU"/>
              <a:pPr>
                <a:defRPr/>
              </a:pPr>
              <a:t>‹#›</a:t>
            </a:fld>
            <a:endParaRPr lang="ru-RU" altLang="ru-RU"/>
          </a:p>
        </p:txBody>
      </p:sp>
    </p:spTree>
    <p:extLst>
      <p:ext uri="{BB962C8B-B14F-4D97-AF65-F5344CB8AC3E}">
        <p14:creationId xmlns:p14="http://schemas.microsoft.com/office/powerpoint/2010/main" val="7676894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F836DE1-6B7A-47AD-B7B7-17DCB15A01C6}" type="datetimeFigureOut">
              <a:rPr lang="en-US"/>
              <a:pPr>
                <a:defRPr/>
              </a:pPr>
              <a:t>5/7/2021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3174689-BECC-4390-B3B9-306A17FD432A}" type="slidenum">
              <a:rPr lang="en-US" altLang="ru-RU"/>
              <a:pPr>
                <a:defRPr/>
              </a:pPr>
              <a:t>‹#›</a:t>
            </a:fld>
            <a:endParaRPr lang="en-US" altLang="ru-RU"/>
          </a:p>
        </p:txBody>
      </p:sp>
    </p:spTree>
    <p:extLst>
      <p:ext uri="{BB962C8B-B14F-4D97-AF65-F5344CB8AC3E}">
        <p14:creationId xmlns:p14="http://schemas.microsoft.com/office/powerpoint/2010/main" val="14102768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3" kern="1200">
        <a:solidFill>
          <a:schemeClr val="tx1"/>
        </a:solidFill>
        <a:latin typeface="+mn-lt"/>
        <a:ea typeface="+mn-ea"/>
        <a:cs typeface="+mn-cs"/>
      </a:defRPr>
    </a:lvl1pPr>
    <a:lvl2pPr marL="458365" algn="l" rtl="0" eaLnBrk="0" fontAlgn="base" hangingPunct="0">
      <a:spcBef>
        <a:spcPct val="30000"/>
      </a:spcBef>
      <a:spcAft>
        <a:spcPct val="0"/>
      </a:spcAft>
      <a:defRPr sz="1203" kern="1200">
        <a:solidFill>
          <a:schemeClr val="tx1"/>
        </a:solidFill>
        <a:latin typeface="+mn-lt"/>
        <a:ea typeface="+mn-ea"/>
        <a:cs typeface="+mn-cs"/>
      </a:defRPr>
    </a:lvl2pPr>
    <a:lvl3pPr marL="916732" algn="l" rtl="0" eaLnBrk="0" fontAlgn="base" hangingPunct="0">
      <a:spcBef>
        <a:spcPct val="30000"/>
      </a:spcBef>
      <a:spcAft>
        <a:spcPct val="0"/>
      </a:spcAft>
      <a:defRPr sz="1203" kern="1200">
        <a:solidFill>
          <a:schemeClr val="tx1"/>
        </a:solidFill>
        <a:latin typeface="+mn-lt"/>
        <a:ea typeface="+mn-ea"/>
        <a:cs typeface="+mn-cs"/>
      </a:defRPr>
    </a:lvl3pPr>
    <a:lvl4pPr marL="1375097" algn="l" rtl="0" eaLnBrk="0" fontAlgn="base" hangingPunct="0">
      <a:spcBef>
        <a:spcPct val="30000"/>
      </a:spcBef>
      <a:spcAft>
        <a:spcPct val="0"/>
      </a:spcAft>
      <a:defRPr sz="1203" kern="1200">
        <a:solidFill>
          <a:schemeClr val="tx1"/>
        </a:solidFill>
        <a:latin typeface="+mn-lt"/>
        <a:ea typeface="+mn-ea"/>
        <a:cs typeface="+mn-cs"/>
      </a:defRPr>
    </a:lvl4pPr>
    <a:lvl5pPr marL="1833463" algn="l" rtl="0" eaLnBrk="0" fontAlgn="base" hangingPunct="0">
      <a:spcBef>
        <a:spcPct val="30000"/>
      </a:spcBef>
      <a:spcAft>
        <a:spcPct val="0"/>
      </a:spcAft>
      <a:defRPr sz="1203" kern="1200">
        <a:solidFill>
          <a:schemeClr val="tx1"/>
        </a:solidFill>
        <a:latin typeface="+mn-lt"/>
        <a:ea typeface="+mn-ea"/>
        <a:cs typeface="+mn-cs"/>
      </a:defRPr>
    </a:lvl5pPr>
    <a:lvl6pPr marL="2291828" algn="l" defTabSz="916732" rtl="0" eaLnBrk="1" latinLnBrk="0" hangingPunct="1">
      <a:defRPr sz="1203" kern="1200">
        <a:solidFill>
          <a:schemeClr val="tx1"/>
        </a:solidFill>
        <a:latin typeface="+mn-lt"/>
        <a:ea typeface="+mn-ea"/>
        <a:cs typeface="+mn-cs"/>
      </a:defRPr>
    </a:lvl6pPr>
    <a:lvl7pPr marL="2750194" algn="l" defTabSz="916732" rtl="0" eaLnBrk="1" latinLnBrk="0" hangingPunct="1">
      <a:defRPr sz="1203" kern="1200">
        <a:solidFill>
          <a:schemeClr val="tx1"/>
        </a:solidFill>
        <a:latin typeface="+mn-lt"/>
        <a:ea typeface="+mn-ea"/>
        <a:cs typeface="+mn-cs"/>
      </a:defRPr>
    </a:lvl7pPr>
    <a:lvl8pPr marL="3208559" algn="l" defTabSz="916732" rtl="0" eaLnBrk="1" latinLnBrk="0" hangingPunct="1">
      <a:defRPr sz="1203" kern="1200">
        <a:solidFill>
          <a:schemeClr val="tx1"/>
        </a:solidFill>
        <a:latin typeface="+mn-lt"/>
        <a:ea typeface="+mn-ea"/>
        <a:cs typeface="+mn-cs"/>
      </a:defRPr>
    </a:lvl8pPr>
    <a:lvl9pPr marL="3666925" algn="l" defTabSz="916732" rtl="0" eaLnBrk="1" latinLnBrk="0" hangingPunct="1">
      <a:defRPr sz="12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2"/>
          <p:cNvSpPr>
            <a:spLocks noGrp="1" noChangeArrowheads="1"/>
          </p:cNvSpPr>
          <p:nvPr>
            <p:ph type="sldNum"/>
          </p:nvPr>
        </p:nvSpPr>
        <p:spPr>
          <a:ln/>
        </p:spPr>
        <p:txBody>
          <a:bodyPr/>
          <a:lstStyle/>
          <a:p>
            <a:fld id="{61FF835F-C933-1D4F-A207-D013BE1505AE}" type="slidenum">
              <a:rPr lang="en-US" altLang="en-US"/>
              <a:pPr/>
              <a:t>7</a:t>
            </a:fld>
            <a:endParaRPr lang="en-US" altLang="en-US"/>
          </a:p>
        </p:txBody>
      </p:sp>
      <p:sp>
        <p:nvSpPr>
          <p:cNvPr id="24577" name="Text Box 1"/>
          <p:cNvSpPr txBox="1">
            <a:spLocks noGrp="1" noRot="1" noChangeAspect="1" noChangeArrowheads="1"/>
          </p:cNvSpPr>
          <p:nvPr>
            <p:ph type="sldImg"/>
          </p:nvPr>
        </p:nvSpPr>
        <p:spPr bwMode="auto">
          <a:xfrm>
            <a:off x="384175" y="685800"/>
            <a:ext cx="6081713" cy="34210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78463"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74109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2"/>
          <p:cNvSpPr>
            <a:spLocks noGrp="1" noChangeArrowheads="1"/>
          </p:cNvSpPr>
          <p:nvPr>
            <p:ph type="sldNum"/>
          </p:nvPr>
        </p:nvSpPr>
        <p:spPr>
          <a:ln/>
        </p:spPr>
        <p:txBody>
          <a:bodyPr/>
          <a:lstStyle/>
          <a:p>
            <a:fld id="{61FF835F-C933-1D4F-A207-D013BE1505AE}" type="slidenum">
              <a:rPr lang="en-US" altLang="en-US"/>
              <a:pPr/>
              <a:t>8</a:t>
            </a:fld>
            <a:endParaRPr lang="en-US" altLang="en-US"/>
          </a:p>
        </p:txBody>
      </p:sp>
      <p:sp>
        <p:nvSpPr>
          <p:cNvPr id="24577" name="Text Box 1"/>
          <p:cNvSpPr txBox="1">
            <a:spLocks noGrp="1" noRot="1" noChangeAspect="1" noChangeArrowheads="1"/>
          </p:cNvSpPr>
          <p:nvPr>
            <p:ph type="sldImg"/>
          </p:nvPr>
        </p:nvSpPr>
        <p:spPr bwMode="auto">
          <a:xfrm>
            <a:off x="384175" y="685800"/>
            <a:ext cx="6081713" cy="34210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78463"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04976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2"/>
          <p:cNvSpPr>
            <a:spLocks noGrp="1" noChangeArrowheads="1"/>
          </p:cNvSpPr>
          <p:nvPr>
            <p:ph type="sldNum"/>
          </p:nvPr>
        </p:nvSpPr>
        <p:spPr>
          <a:ln/>
        </p:spPr>
        <p:txBody>
          <a:bodyPr/>
          <a:lstStyle/>
          <a:p>
            <a:fld id="{61FF835F-C933-1D4F-A207-D013BE1505AE}" type="slidenum">
              <a:rPr lang="en-US" altLang="en-US"/>
              <a:pPr/>
              <a:t>9</a:t>
            </a:fld>
            <a:endParaRPr lang="en-US" altLang="en-US"/>
          </a:p>
        </p:txBody>
      </p:sp>
      <p:sp>
        <p:nvSpPr>
          <p:cNvPr id="24577" name="Text Box 1"/>
          <p:cNvSpPr txBox="1">
            <a:spLocks noGrp="1" noRot="1" noChangeAspect="1" noChangeArrowheads="1"/>
          </p:cNvSpPr>
          <p:nvPr>
            <p:ph type="sldImg"/>
          </p:nvPr>
        </p:nvSpPr>
        <p:spPr bwMode="auto">
          <a:xfrm>
            <a:off x="384175" y="685800"/>
            <a:ext cx="6081713" cy="34210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78463"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18734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2"/>
          <p:cNvSpPr>
            <a:spLocks noGrp="1" noChangeArrowheads="1"/>
          </p:cNvSpPr>
          <p:nvPr>
            <p:ph type="sldNum"/>
          </p:nvPr>
        </p:nvSpPr>
        <p:spPr>
          <a:ln/>
        </p:spPr>
        <p:txBody>
          <a:bodyPr/>
          <a:lstStyle/>
          <a:p>
            <a:fld id="{61FF835F-C933-1D4F-A207-D013BE1505AE}" type="slidenum">
              <a:rPr lang="en-US" altLang="en-US"/>
              <a:pPr/>
              <a:t>10</a:t>
            </a:fld>
            <a:endParaRPr lang="en-US" altLang="en-US"/>
          </a:p>
        </p:txBody>
      </p:sp>
      <p:sp>
        <p:nvSpPr>
          <p:cNvPr id="24577" name="Text Box 1"/>
          <p:cNvSpPr txBox="1">
            <a:spLocks noGrp="1" noRot="1" noChangeAspect="1" noChangeArrowheads="1"/>
          </p:cNvSpPr>
          <p:nvPr>
            <p:ph type="sldImg"/>
          </p:nvPr>
        </p:nvSpPr>
        <p:spPr bwMode="auto">
          <a:xfrm>
            <a:off x="384175" y="685800"/>
            <a:ext cx="6081713" cy="34210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78463"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23807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0_Пользовательский макет">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127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Пользовательский макет">
    <p:spTree>
      <p:nvGrpSpPr>
        <p:cNvPr id="1" name=""/>
        <p:cNvGrpSpPr/>
        <p:nvPr/>
      </p:nvGrpSpPr>
      <p:grpSpPr>
        <a:xfrm>
          <a:off x="0" y="0"/>
          <a:ext cx="0" cy="0"/>
          <a:chOff x="0" y="0"/>
          <a:chExt cx="0" cy="0"/>
        </a:xfrm>
      </p:grpSpPr>
      <p:sp>
        <p:nvSpPr>
          <p:cNvPr id="4" name="Freeform 7"/>
          <p:cNvSpPr>
            <a:spLocks noGrp="1" noEditPoints="1"/>
          </p:cNvSpPr>
          <p:nvPr>
            <p:ph type="pic" sz="quarter" idx="13"/>
          </p:nvPr>
        </p:nvSpPr>
        <p:spPr bwMode="auto">
          <a:xfrm>
            <a:off x="5784850" y="-101585"/>
            <a:ext cx="6457950" cy="7061169"/>
          </a:xfrm>
          <a:custGeom>
            <a:avLst/>
            <a:gdLst>
              <a:gd name="T0" fmla="*/ 3733 w 6568"/>
              <a:gd name="T1" fmla="*/ 0 h 4943"/>
              <a:gd name="T2" fmla="*/ 0 w 6568"/>
              <a:gd name="T3" fmla="*/ 3511 h 4943"/>
              <a:gd name="T4" fmla="*/ 3379 w 6568"/>
              <a:gd name="T5" fmla="*/ 3511 h 4943"/>
              <a:gd name="T6" fmla="*/ 5757 w 6568"/>
              <a:gd name="T7" fmla="*/ 1396 h 4943"/>
              <a:gd name="T8" fmla="*/ 6568 w 6568"/>
              <a:gd name="T9" fmla="*/ 2216 h 4943"/>
              <a:gd name="T10" fmla="*/ 6568 w 6568"/>
              <a:gd name="T11" fmla="*/ 0 h 4943"/>
              <a:gd name="T12" fmla="*/ 3733 w 6568"/>
              <a:gd name="T13" fmla="*/ 0 h 4943"/>
              <a:gd name="T14" fmla="*/ 6568 w 6568"/>
              <a:gd name="T15" fmla="*/ 4943 h 4943"/>
              <a:gd name="T16" fmla="*/ 5413 w 6568"/>
              <a:gd name="T17" fmla="*/ 4943 h 4943"/>
              <a:gd name="T18" fmla="*/ 3978 w 6568"/>
              <a:gd name="T19" fmla="*/ 3532 h 4943"/>
              <a:gd name="T20" fmla="*/ 5756 w 6568"/>
              <a:gd name="T21" fmla="*/ 1928 h 4943"/>
              <a:gd name="T22" fmla="*/ 6568 w 6568"/>
              <a:gd name="T23" fmla="*/ 2746 h 4943"/>
              <a:gd name="T24" fmla="*/ 6568 w 6568"/>
              <a:gd name="T25" fmla="*/ 4943 h 4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68" h="4943">
                <a:moveTo>
                  <a:pt x="3733" y="0"/>
                </a:moveTo>
                <a:lnTo>
                  <a:pt x="0" y="3511"/>
                </a:lnTo>
                <a:lnTo>
                  <a:pt x="3379" y="3511"/>
                </a:lnTo>
                <a:lnTo>
                  <a:pt x="5757" y="1396"/>
                </a:lnTo>
                <a:lnTo>
                  <a:pt x="6568" y="2216"/>
                </a:lnTo>
                <a:lnTo>
                  <a:pt x="6568" y="0"/>
                </a:lnTo>
                <a:lnTo>
                  <a:pt x="3733" y="0"/>
                </a:lnTo>
                <a:close/>
                <a:moveTo>
                  <a:pt x="6568" y="4943"/>
                </a:moveTo>
                <a:lnTo>
                  <a:pt x="5413" y="4943"/>
                </a:lnTo>
                <a:lnTo>
                  <a:pt x="3978" y="3532"/>
                </a:lnTo>
                <a:lnTo>
                  <a:pt x="5756" y="1928"/>
                </a:lnTo>
                <a:lnTo>
                  <a:pt x="6568" y="2746"/>
                </a:lnTo>
                <a:lnTo>
                  <a:pt x="6568" y="4943"/>
                </a:lnTo>
                <a:close/>
              </a:path>
            </a:pathLst>
          </a:custGeom>
          <a:solidFill>
            <a:schemeClr val="tx1">
              <a:alpha val="12000"/>
            </a:schemeClr>
          </a:solidFill>
          <a:ln>
            <a:noFill/>
          </a:ln>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15224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Пользовательский макет">
    <p:spTree>
      <p:nvGrpSpPr>
        <p:cNvPr id="1" name=""/>
        <p:cNvGrpSpPr/>
        <p:nvPr/>
      </p:nvGrpSpPr>
      <p:grpSpPr>
        <a:xfrm>
          <a:off x="0" y="0"/>
          <a:ext cx="0" cy="0"/>
          <a:chOff x="0" y="0"/>
          <a:chExt cx="0" cy="0"/>
        </a:xfrm>
      </p:grpSpPr>
      <p:sp>
        <p:nvSpPr>
          <p:cNvPr id="3" name="Freeform 10"/>
          <p:cNvSpPr>
            <a:spLocks noGrp="1" noEditPoints="1"/>
          </p:cNvSpPr>
          <p:nvPr>
            <p:ph type="pic" sz="quarter" idx="13"/>
          </p:nvPr>
        </p:nvSpPr>
        <p:spPr bwMode="auto">
          <a:xfrm>
            <a:off x="0" y="-101585"/>
            <a:ext cx="6457950" cy="7061169"/>
          </a:xfrm>
          <a:custGeom>
            <a:avLst/>
            <a:gdLst>
              <a:gd name="T0" fmla="*/ 0 w 6625"/>
              <a:gd name="T1" fmla="*/ 2159 h 4943"/>
              <a:gd name="T2" fmla="*/ 786 w 6625"/>
              <a:gd name="T3" fmla="*/ 2953 h 4943"/>
              <a:gd name="T4" fmla="*/ 2638 w 6625"/>
              <a:gd name="T5" fmla="*/ 1411 h 4943"/>
              <a:gd name="T6" fmla="*/ 1204 w 6625"/>
              <a:gd name="T7" fmla="*/ 0 h 4943"/>
              <a:gd name="T8" fmla="*/ 0 w 6625"/>
              <a:gd name="T9" fmla="*/ 0 h 4943"/>
              <a:gd name="T10" fmla="*/ 0 w 6625"/>
              <a:gd name="T11" fmla="*/ 2159 h 4943"/>
              <a:gd name="T12" fmla="*/ 2885 w 6625"/>
              <a:gd name="T13" fmla="*/ 4943 h 4943"/>
              <a:gd name="T14" fmla="*/ 2239 w 6625"/>
              <a:gd name="T15" fmla="*/ 4943 h 4943"/>
              <a:gd name="T16" fmla="*/ 772 w 6625"/>
              <a:gd name="T17" fmla="*/ 3467 h 4943"/>
              <a:gd name="T18" fmla="*/ 3246 w 6625"/>
              <a:gd name="T19" fmla="*/ 1426 h 4943"/>
              <a:gd name="T20" fmla="*/ 3251 w 6625"/>
              <a:gd name="T21" fmla="*/ 1426 h 4943"/>
              <a:gd name="T22" fmla="*/ 1790 w 6625"/>
              <a:gd name="T23" fmla="*/ 0 h 4943"/>
              <a:gd name="T24" fmla="*/ 5128 w 6625"/>
              <a:gd name="T25" fmla="*/ 0 h 4943"/>
              <a:gd name="T26" fmla="*/ 6625 w 6625"/>
              <a:gd name="T27" fmla="*/ 1426 h 4943"/>
              <a:gd name="T28" fmla="*/ 2885 w 6625"/>
              <a:gd name="T29" fmla="*/ 4943 h 4943"/>
              <a:gd name="T30" fmla="*/ 2239 w 6625"/>
              <a:gd name="T31" fmla="*/ 4943 h 4943"/>
              <a:gd name="T32" fmla="*/ 0 w 6625"/>
              <a:gd name="T33" fmla="*/ 4943 h 4943"/>
              <a:gd name="T34" fmla="*/ 0 w 6625"/>
              <a:gd name="T35" fmla="*/ 2689 h 4943"/>
              <a:gd name="T36" fmla="*/ 2239 w 6625"/>
              <a:gd name="T37" fmla="*/ 4943 h 4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25" h="4943">
                <a:moveTo>
                  <a:pt x="0" y="2159"/>
                </a:moveTo>
                <a:lnTo>
                  <a:pt x="786" y="2953"/>
                </a:lnTo>
                <a:lnTo>
                  <a:pt x="2638" y="1411"/>
                </a:lnTo>
                <a:lnTo>
                  <a:pt x="1204" y="0"/>
                </a:lnTo>
                <a:lnTo>
                  <a:pt x="0" y="0"/>
                </a:lnTo>
                <a:lnTo>
                  <a:pt x="0" y="2159"/>
                </a:lnTo>
                <a:close/>
                <a:moveTo>
                  <a:pt x="2885" y="4943"/>
                </a:moveTo>
                <a:lnTo>
                  <a:pt x="2239" y="4943"/>
                </a:lnTo>
                <a:lnTo>
                  <a:pt x="772" y="3467"/>
                </a:lnTo>
                <a:lnTo>
                  <a:pt x="3246" y="1426"/>
                </a:lnTo>
                <a:lnTo>
                  <a:pt x="3251" y="1426"/>
                </a:lnTo>
                <a:lnTo>
                  <a:pt x="1790" y="0"/>
                </a:lnTo>
                <a:lnTo>
                  <a:pt x="5128" y="0"/>
                </a:lnTo>
                <a:lnTo>
                  <a:pt x="6625" y="1426"/>
                </a:lnTo>
                <a:lnTo>
                  <a:pt x="2885" y="4943"/>
                </a:lnTo>
                <a:close/>
                <a:moveTo>
                  <a:pt x="2239" y="4943"/>
                </a:moveTo>
                <a:lnTo>
                  <a:pt x="0" y="4943"/>
                </a:lnTo>
                <a:lnTo>
                  <a:pt x="0" y="2689"/>
                </a:lnTo>
                <a:lnTo>
                  <a:pt x="2239" y="4943"/>
                </a:lnTo>
                <a:close/>
              </a:path>
            </a:pathLst>
          </a:custGeom>
          <a:solidFill>
            <a:schemeClr val="tx1">
              <a:alpha val="12000"/>
            </a:schemeClr>
          </a:solidFill>
          <a:ln>
            <a:noFill/>
          </a:ln>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3124031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Пользовательский макет">
    <p:spTree>
      <p:nvGrpSpPr>
        <p:cNvPr id="1" name=""/>
        <p:cNvGrpSpPr/>
        <p:nvPr/>
      </p:nvGrpSpPr>
      <p:grpSpPr>
        <a:xfrm>
          <a:off x="0" y="0"/>
          <a:ext cx="0" cy="0"/>
          <a:chOff x="0" y="0"/>
          <a:chExt cx="0" cy="0"/>
        </a:xfrm>
      </p:grpSpPr>
      <p:sp>
        <p:nvSpPr>
          <p:cNvPr id="3" name="Freeform 7"/>
          <p:cNvSpPr>
            <a:spLocks noGrp="1" noEditPoints="1"/>
          </p:cNvSpPr>
          <p:nvPr>
            <p:ph type="pic" sz="quarter" idx="13"/>
          </p:nvPr>
        </p:nvSpPr>
        <p:spPr bwMode="auto">
          <a:xfrm>
            <a:off x="5734050" y="-101585"/>
            <a:ext cx="6457950" cy="7061169"/>
          </a:xfrm>
          <a:custGeom>
            <a:avLst/>
            <a:gdLst>
              <a:gd name="T0" fmla="*/ 8654 w 8654"/>
              <a:gd name="T1" fmla="*/ 836 h 6432"/>
              <a:gd name="T2" fmla="*/ 8239 w 8654"/>
              <a:gd name="T3" fmla="*/ 0 h 6432"/>
              <a:gd name="T4" fmla="*/ 5932 w 8654"/>
              <a:gd name="T5" fmla="*/ 0 h 6432"/>
              <a:gd name="T6" fmla="*/ 8654 w 8654"/>
              <a:gd name="T7" fmla="*/ 5460 h 6432"/>
              <a:gd name="T8" fmla="*/ 8654 w 8654"/>
              <a:gd name="T9" fmla="*/ 836 h 6432"/>
              <a:gd name="T10" fmla="*/ 6007 w 8654"/>
              <a:gd name="T11" fmla="*/ 6432 h 6432"/>
              <a:gd name="T12" fmla="*/ 2754 w 8654"/>
              <a:gd name="T13" fmla="*/ 6432 h 6432"/>
              <a:gd name="T14" fmla="*/ 4356 w 8654"/>
              <a:gd name="T15" fmla="*/ 2955 h 6432"/>
              <a:gd name="T16" fmla="*/ 6007 w 8654"/>
              <a:gd name="T17" fmla="*/ 6432 h 6432"/>
              <a:gd name="T18" fmla="*/ 8654 w 8654"/>
              <a:gd name="T19" fmla="*/ 0 h 6432"/>
              <a:gd name="T20" fmla="*/ 8654 w 8654"/>
              <a:gd name="T21" fmla="*/ 41 h 6432"/>
              <a:gd name="T22" fmla="*/ 8634 w 8654"/>
              <a:gd name="T23" fmla="*/ 0 h 6432"/>
              <a:gd name="T24" fmla="*/ 8654 w 8654"/>
              <a:gd name="T25" fmla="*/ 0 h 6432"/>
              <a:gd name="T26" fmla="*/ 8654 w 8654"/>
              <a:gd name="T27" fmla="*/ 6249 h 6432"/>
              <a:gd name="T28" fmla="*/ 8654 w 8654"/>
              <a:gd name="T29" fmla="*/ 6432 h 6432"/>
              <a:gd name="T30" fmla="*/ 6439 w 8654"/>
              <a:gd name="T31" fmla="*/ 6432 h 6432"/>
              <a:gd name="T32" fmla="*/ 4373 w 8654"/>
              <a:gd name="T33" fmla="*/ 2287 h 6432"/>
              <a:gd name="T34" fmla="*/ 2305 w 8654"/>
              <a:gd name="T35" fmla="*/ 6432 h 6432"/>
              <a:gd name="T36" fmla="*/ 0 w 8654"/>
              <a:gd name="T37" fmla="*/ 6432 h 6432"/>
              <a:gd name="T38" fmla="*/ 3207 w 8654"/>
              <a:gd name="T39" fmla="*/ 0 h 6432"/>
              <a:gd name="T40" fmla="*/ 3233 w 8654"/>
              <a:gd name="T41" fmla="*/ 0 h 6432"/>
              <a:gd name="T42" fmla="*/ 5513 w 8654"/>
              <a:gd name="T43" fmla="*/ 0 h 6432"/>
              <a:gd name="T44" fmla="*/ 5538 w 8654"/>
              <a:gd name="T45" fmla="*/ 0 h 6432"/>
              <a:gd name="T46" fmla="*/ 8654 w 8654"/>
              <a:gd name="T47" fmla="*/ 6249 h 6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54" h="6432">
                <a:moveTo>
                  <a:pt x="8654" y="836"/>
                </a:moveTo>
                <a:lnTo>
                  <a:pt x="8239" y="0"/>
                </a:lnTo>
                <a:lnTo>
                  <a:pt x="5932" y="0"/>
                </a:lnTo>
                <a:lnTo>
                  <a:pt x="8654" y="5460"/>
                </a:lnTo>
                <a:lnTo>
                  <a:pt x="8654" y="836"/>
                </a:lnTo>
                <a:close/>
                <a:moveTo>
                  <a:pt x="6007" y="6432"/>
                </a:moveTo>
                <a:lnTo>
                  <a:pt x="2754" y="6432"/>
                </a:lnTo>
                <a:lnTo>
                  <a:pt x="4356" y="2955"/>
                </a:lnTo>
                <a:lnTo>
                  <a:pt x="6007" y="6432"/>
                </a:lnTo>
                <a:close/>
                <a:moveTo>
                  <a:pt x="8654" y="0"/>
                </a:moveTo>
                <a:lnTo>
                  <a:pt x="8654" y="41"/>
                </a:lnTo>
                <a:lnTo>
                  <a:pt x="8634" y="0"/>
                </a:lnTo>
                <a:lnTo>
                  <a:pt x="8654" y="0"/>
                </a:lnTo>
                <a:close/>
                <a:moveTo>
                  <a:pt x="8654" y="6249"/>
                </a:moveTo>
                <a:lnTo>
                  <a:pt x="8654" y="6432"/>
                </a:lnTo>
                <a:lnTo>
                  <a:pt x="6439" y="6432"/>
                </a:lnTo>
                <a:lnTo>
                  <a:pt x="4373" y="2287"/>
                </a:lnTo>
                <a:lnTo>
                  <a:pt x="2305" y="6432"/>
                </a:lnTo>
                <a:lnTo>
                  <a:pt x="0" y="6432"/>
                </a:lnTo>
                <a:lnTo>
                  <a:pt x="3207" y="0"/>
                </a:lnTo>
                <a:lnTo>
                  <a:pt x="3233" y="0"/>
                </a:lnTo>
                <a:lnTo>
                  <a:pt x="5513" y="0"/>
                </a:lnTo>
                <a:lnTo>
                  <a:pt x="5538" y="0"/>
                </a:lnTo>
                <a:lnTo>
                  <a:pt x="8654" y="6249"/>
                </a:lnTo>
                <a:close/>
              </a:path>
            </a:pathLst>
          </a:custGeom>
          <a:solidFill>
            <a:schemeClr val="tx1">
              <a:alpha val="12000"/>
            </a:schemeClr>
          </a:solidFill>
          <a:ln>
            <a:noFill/>
          </a:ln>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4099926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17" name="Picture Placeholder 16"/>
          <p:cNvSpPr>
            <a:spLocks noGrp="1"/>
          </p:cNvSpPr>
          <p:nvPr>
            <p:ph type="pic" sz="quarter" idx="11"/>
          </p:nvPr>
        </p:nvSpPr>
        <p:spPr>
          <a:xfrm>
            <a:off x="6421521" y="1731065"/>
            <a:ext cx="4493161" cy="3145736"/>
          </a:xfrm>
          <a:prstGeom prst="rect">
            <a:avLst/>
          </a:prstGeom>
          <a:solidFill>
            <a:schemeClr val="tx1">
              <a:alpha val="12000"/>
            </a:schemeClr>
          </a:solidFill>
        </p:spPr>
        <p:txBody>
          <a:bodyPr lIns="137187" tIns="68594" rIns="137187" bIns="68594"/>
          <a:lstStyle/>
          <a:p>
            <a:endParaRPr lang="en-US"/>
          </a:p>
        </p:txBody>
      </p:sp>
      <p:sp>
        <p:nvSpPr>
          <p:cNvPr id="3" name="Picture Placeholder 2"/>
          <p:cNvSpPr>
            <a:spLocks noGrp="1"/>
          </p:cNvSpPr>
          <p:nvPr>
            <p:ph type="pic" sz="quarter" idx="10"/>
          </p:nvPr>
        </p:nvSpPr>
        <p:spPr>
          <a:xfrm>
            <a:off x="1285035" y="1714500"/>
            <a:ext cx="4484807" cy="3162300"/>
          </a:xfrm>
          <a:prstGeom prst="rect">
            <a:avLst/>
          </a:prstGeom>
          <a:solidFill>
            <a:schemeClr val="tx1">
              <a:alpha val="12000"/>
            </a:schemeClr>
          </a:solidFill>
        </p:spPr>
        <p:txBody>
          <a:bodyPr lIns="137187" tIns="68594" rIns="137187" bIns="68594"/>
          <a:lstStyle/>
          <a:p>
            <a:endParaRPr lang="en-US"/>
          </a:p>
        </p:txBody>
      </p:sp>
    </p:spTree>
    <p:extLst>
      <p:ext uri="{BB962C8B-B14F-4D97-AF65-F5344CB8AC3E}">
        <p14:creationId xmlns:p14="http://schemas.microsoft.com/office/powerpoint/2010/main" val="3450829578"/>
      </p:ext>
    </p:extLst>
  </p:cSld>
  <p:clrMapOvr>
    <a:masterClrMapping/>
  </p:clrMapOvr>
  <p:transition spd="slow">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2_Пользовательский макет">
    <p:spTree>
      <p:nvGrpSpPr>
        <p:cNvPr id="1" name=""/>
        <p:cNvGrpSpPr/>
        <p:nvPr/>
      </p:nvGrpSpPr>
      <p:grpSpPr>
        <a:xfrm>
          <a:off x="0" y="0"/>
          <a:ext cx="0" cy="0"/>
          <a:chOff x="0" y="0"/>
          <a:chExt cx="0" cy="0"/>
        </a:xfrm>
      </p:grpSpPr>
      <p:sp>
        <p:nvSpPr>
          <p:cNvPr id="3" name="Picture Placeholder 13"/>
          <p:cNvSpPr>
            <a:spLocks noGrp="1"/>
          </p:cNvSpPr>
          <p:nvPr>
            <p:ph type="pic" sz="quarter" idx="13"/>
          </p:nvPr>
        </p:nvSpPr>
        <p:spPr>
          <a:xfrm>
            <a:off x="1" y="0"/>
            <a:ext cx="12191999" cy="6858000"/>
          </a:xfrm>
          <a:prstGeom prst="rect">
            <a:avLst/>
          </a:prstGeom>
          <a:solidFill>
            <a:schemeClr val="tx1">
              <a:alpha val="12000"/>
            </a:schemeClr>
          </a:solidFill>
          <a:effectLst/>
        </p:spPr>
        <p:txBody>
          <a:bodyPr lIns="68589" tIns="34295" rIns="68589" bIns="34295">
            <a:normAutofit/>
          </a:bodyPr>
          <a:lstStyle>
            <a:lvl1pPr marL="0" indent="0">
              <a:buNone/>
              <a:defRPr sz="2133">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28652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6_Meet_the_team1">
    <p:spTree>
      <p:nvGrpSpPr>
        <p:cNvPr id="1" name=""/>
        <p:cNvGrpSpPr/>
        <p:nvPr/>
      </p:nvGrpSpPr>
      <p:grpSpPr>
        <a:xfrm>
          <a:off x="0" y="0"/>
          <a:ext cx="0" cy="0"/>
          <a:chOff x="0" y="0"/>
          <a:chExt cx="0" cy="0"/>
        </a:xfrm>
      </p:grpSpPr>
      <p:sp>
        <p:nvSpPr>
          <p:cNvPr id="26" name="Picture Placeholder 25"/>
          <p:cNvSpPr>
            <a:spLocks noGrp="1"/>
          </p:cNvSpPr>
          <p:nvPr>
            <p:ph type="pic" sz="quarter" idx="10"/>
          </p:nvPr>
        </p:nvSpPr>
        <p:spPr>
          <a:xfrm>
            <a:off x="614836" y="2001032"/>
            <a:ext cx="2103668" cy="2880142"/>
          </a:xfrm>
          <a:prstGeom prst="rect">
            <a:avLst/>
          </a:prstGeom>
          <a:solidFill>
            <a:schemeClr val="tx1">
              <a:alpha val="12000"/>
            </a:schemeClr>
          </a:solidFill>
        </p:spPr>
        <p:txBody>
          <a:bodyPr lIns="137187" tIns="68594" rIns="137187" bIns="68594">
            <a:normAutofit/>
          </a:bodyPr>
          <a:lstStyle>
            <a:lvl1pPr marL="0" indent="0">
              <a:buNone/>
              <a:defRPr sz="1400"/>
            </a:lvl1pPr>
          </a:lstStyle>
          <a:p>
            <a:endParaRPr lang="en-US" dirty="0"/>
          </a:p>
        </p:txBody>
      </p:sp>
      <p:sp>
        <p:nvSpPr>
          <p:cNvPr id="30" name="Picture Placeholder 25"/>
          <p:cNvSpPr>
            <a:spLocks noGrp="1"/>
          </p:cNvSpPr>
          <p:nvPr>
            <p:ph type="pic" sz="quarter" idx="11"/>
          </p:nvPr>
        </p:nvSpPr>
        <p:spPr>
          <a:xfrm>
            <a:off x="2815428" y="2001032"/>
            <a:ext cx="2103668" cy="2880142"/>
          </a:xfrm>
          <a:prstGeom prst="rect">
            <a:avLst/>
          </a:prstGeom>
          <a:solidFill>
            <a:schemeClr val="tx1">
              <a:alpha val="12000"/>
            </a:schemeClr>
          </a:solidFill>
        </p:spPr>
        <p:txBody>
          <a:bodyPr lIns="137187" tIns="68594" rIns="137187" bIns="68594">
            <a:normAutofit/>
          </a:bodyPr>
          <a:lstStyle>
            <a:lvl1pPr marL="0" indent="0">
              <a:buNone/>
              <a:defRPr sz="1400"/>
            </a:lvl1pPr>
          </a:lstStyle>
          <a:p>
            <a:endParaRPr lang="en-US" dirty="0"/>
          </a:p>
        </p:txBody>
      </p:sp>
      <p:sp>
        <p:nvSpPr>
          <p:cNvPr id="31" name="Picture Placeholder 25"/>
          <p:cNvSpPr>
            <a:spLocks noGrp="1"/>
          </p:cNvSpPr>
          <p:nvPr>
            <p:ph type="pic" sz="quarter" idx="12"/>
          </p:nvPr>
        </p:nvSpPr>
        <p:spPr>
          <a:xfrm>
            <a:off x="5016019" y="2001032"/>
            <a:ext cx="2103668" cy="2880142"/>
          </a:xfrm>
          <a:prstGeom prst="rect">
            <a:avLst/>
          </a:prstGeom>
          <a:solidFill>
            <a:schemeClr val="tx1">
              <a:alpha val="12000"/>
            </a:schemeClr>
          </a:solidFill>
        </p:spPr>
        <p:txBody>
          <a:bodyPr lIns="137187" tIns="68594" rIns="137187" bIns="68594">
            <a:normAutofit/>
          </a:bodyPr>
          <a:lstStyle>
            <a:lvl1pPr marL="0" indent="0">
              <a:buNone/>
              <a:defRPr sz="1400"/>
            </a:lvl1pPr>
          </a:lstStyle>
          <a:p>
            <a:endParaRPr lang="en-US" dirty="0"/>
          </a:p>
        </p:txBody>
      </p:sp>
    </p:spTree>
    <p:extLst>
      <p:ext uri="{BB962C8B-B14F-4D97-AF65-F5344CB8AC3E}">
        <p14:creationId xmlns:p14="http://schemas.microsoft.com/office/powerpoint/2010/main" val="4053225948"/>
      </p:ext>
    </p:extLst>
  </p:cSld>
  <p:clrMapOvr>
    <a:masterClrMapping/>
  </p:clrMapOvr>
  <p:transition spd="slow">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Mission_helium">
    <p:spTree>
      <p:nvGrpSpPr>
        <p:cNvPr id="1" name=""/>
        <p:cNvGrpSpPr/>
        <p:nvPr/>
      </p:nvGrpSpPr>
      <p:grpSpPr>
        <a:xfrm>
          <a:off x="0" y="0"/>
          <a:ext cx="0" cy="0"/>
          <a:chOff x="0" y="0"/>
          <a:chExt cx="0" cy="0"/>
        </a:xfrm>
      </p:grpSpPr>
      <p:sp>
        <p:nvSpPr>
          <p:cNvPr id="3" name="Rectangle 2"/>
          <p:cNvSpPr/>
          <p:nvPr userDrawn="1"/>
        </p:nvSpPr>
        <p:spPr>
          <a:xfrm>
            <a:off x="5643987" y="289932"/>
            <a:ext cx="948101" cy="345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19" tIns="22860" rIns="45719" bIns="22860" rtlCol="0" anchor="ctr"/>
          <a:lstStyle/>
          <a:p>
            <a:pPr algn="ctr"/>
            <a:endParaRPr lang="en-US"/>
          </a:p>
        </p:txBody>
      </p:sp>
      <p:sp>
        <p:nvSpPr>
          <p:cNvPr id="2" name="Picture Placeholder 13"/>
          <p:cNvSpPr>
            <a:spLocks noGrp="1"/>
          </p:cNvSpPr>
          <p:nvPr>
            <p:ph type="pic" sz="quarter" idx="13"/>
          </p:nvPr>
        </p:nvSpPr>
        <p:spPr>
          <a:xfrm>
            <a:off x="6774426" y="1513935"/>
            <a:ext cx="5417574" cy="3647204"/>
          </a:xfrm>
          <a:prstGeom prst="rect">
            <a:avLst/>
          </a:prstGeom>
          <a:solidFill>
            <a:schemeClr val="tx1">
              <a:alpha val="12000"/>
            </a:schemeClr>
          </a:solidFill>
          <a:effectLst/>
        </p:spPr>
        <p:txBody>
          <a:bodyPr lIns="68589" tIns="34295" rIns="68589" bIns="34295">
            <a:normAutofit/>
          </a:bodyPr>
          <a:lstStyle>
            <a:lvl1pPr marL="0" indent="0">
              <a:buNone/>
              <a:defRPr sz="2133">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809108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1_Пользовательский макет">
    <p:spTree>
      <p:nvGrpSpPr>
        <p:cNvPr id="1" name=""/>
        <p:cNvGrpSpPr/>
        <p:nvPr/>
      </p:nvGrpSpPr>
      <p:grpSpPr>
        <a:xfrm>
          <a:off x="0" y="0"/>
          <a:ext cx="0" cy="0"/>
          <a:chOff x="0" y="0"/>
          <a:chExt cx="0" cy="0"/>
        </a:xfrm>
      </p:grpSpPr>
      <p:sp>
        <p:nvSpPr>
          <p:cNvPr id="3" name="Picture Placeholder 13"/>
          <p:cNvSpPr>
            <a:spLocks noGrp="1"/>
          </p:cNvSpPr>
          <p:nvPr>
            <p:ph type="pic" sz="quarter" idx="13"/>
          </p:nvPr>
        </p:nvSpPr>
        <p:spPr>
          <a:xfrm>
            <a:off x="0" y="1513935"/>
            <a:ext cx="5417574" cy="3647204"/>
          </a:xfrm>
          <a:prstGeom prst="rect">
            <a:avLst/>
          </a:prstGeom>
          <a:solidFill>
            <a:schemeClr val="tx1">
              <a:alpha val="12000"/>
            </a:schemeClr>
          </a:solidFill>
          <a:effectLst/>
        </p:spPr>
        <p:txBody>
          <a:bodyPr lIns="68589" tIns="34295" rIns="68589" bIns="34295">
            <a:normAutofit/>
          </a:bodyPr>
          <a:lstStyle>
            <a:lvl1pPr marL="0" indent="0">
              <a:buNone/>
              <a:defRPr sz="2133">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14337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wot_helium">
    <p:spTree>
      <p:nvGrpSpPr>
        <p:cNvPr id="1" name=""/>
        <p:cNvGrpSpPr/>
        <p:nvPr/>
      </p:nvGrpSpPr>
      <p:grpSpPr>
        <a:xfrm>
          <a:off x="0" y="0"/>
          <a:ext cx="0" cy="0"/>
          <a:chOff x="0" y="0"/>
          <a:chExt cx="0" cy="0"/>
        </a:xfrm>
      </p:grpSpPr>
      <p:sp>
        <p:nvSpPr>
          <p:cNvPr id="3" name="Freeform 5"/>
          <p:cNvSpPr>
            <a:spLocks noGrp="1" noEditPoints="1"/>
          </p:cNvSpPr>
          <p:nvPr>
            <p:ph type="pic" sz="quarter" idx="20"/>
          </p:nvPr>
        </p:nvSpPr>
        <p:spPr bwMode="auto">
          <a:xfrm>
            <a:off x="876526" y="625981"/>
            <a:ext cx="4542519" cy="5500428"/>
          </a:xfrm>
          <a:custGeom>
            <a:avLst/>
            <a:gdLst>
              <a:gd name="T0" fmla="*/ 3557 w 3887"/>
              <a:gd name="T1" fmla="*/ 421 h 4982"/>
              <a:gd name="T2" fmla="*/ 3677 w 3887"/>
              <a:gd name="T3" fmla="*/ 284 h 4982"/>
              <a:gd name="T4" fmla="*/ 3833 w 3887"/>
              <a:gd name="T5" fmla="*/ 3701 h 4982"/>
              <a:gd name="T6" fmla="*/ 3474 w 3887"/>
              <a:gd name="T7" fmla="*/ 4216 h 4982"/>
              <a:gd name="T8" fmla="*/ 3109 w 3887"/>
              <a:gd name="T9" fmla="*/ 4431 h 4982"/>
              <a:gd name="T10" fmla="*/ 2962 w 3887"/>
              <a:gd name="T11" fmla="*/ 4464 h 4982"/>
              <a:gd name="T12" fmla="*/ 2757 w 3887"/>
              <a:gd name="T13" fmla="*/ 4529 h 4982"/>
              <a:gd name="T14" fmla="*/ 1756 w 3887"/>
              <a:gd name="T15" fmla="*/ 4736 h 4982"/>
              <a:gd name="T16" fmla="*/ 827 w 3887"/>
              <a:gd name="T17" fmla="*/ 4693 h 4982"/>
              <a:gd name="T18" fmla="*/ 1234 w 3887"/>
              <a:gd name="T19" fmla="*/ 4808 h 4982"/>
              <a:gd name="T20" fmla="*/ 1371 w 3887"/>
              <a:gd name="T21" fmla="*/ 4832 h 4982"/>
              <a:gd name="T22" fmla="*/ 1717 w 3887"/>
              <a:gd name="T23" fmla="*/ 4852 h 4982"/>
              <a:gd name="T24" fmla="*/ 1876 w 3887"/>
              <a:gd name="T25" fmla="*/ 4829 h 4982"/>
              <a:gd name="T26" fmla="*/ 2598 w 3887"/>
              <a:gd name="T27" fmla="*/ 4632 h 4982"/>
              <a:gd name="T28" fmla="*/ 2721 w 3887"/>
              <a:gd name="T29" fmla="*/ 4680 h 4982"/>
              <a:gd name="T30" fmla="*/ 1535 w 3887"/>
              <a:gd name="T31" fmla="*/ 4964 h 4982"/>
              <a:gd name="T32" fmla="*/ 1082 w 3887"/>
              <a:gd name="T33" fmla="*/ 4917 h 4982"/>
              <a:gd name="T34" fmla="*/ 496 w 3887"/>
              <a:gd name="T35" fmla="*/ 4740 h 4982"/>
              <a:gd name="T36" fmla="*/ 682 w 3887"/>
              <a:gd name="T37" fmla="*/ 4813 h 4982"/>
              <a:gd name="T38" fmla="*/ 577 w 3887"/>
              <a:gd name="T39" fmla="*/ 4633 h 4982"/>
              <a:gd name="T40" fmla="*/ 211 w 3887"/>
              <a:gd name="T41" fmla="*/ 4250 h 4982"/>
              <a:gd name="T42" fmla="*/ 4 w 3887"/>
              <a:gd name="T43" fmla="*/ 3916 h 4982"/>
              <a:gd name="T44" fmla="*/ 226 w 3887"/>
              <a:gd name="T45" fmla="*/ 3825 h 4982"/>
              <a:gd name="T46" fmla="*/ 117 w 3887"/>
              <a:gd name="T47" fmla="*/ 3540 h 4982"/>
              <a:gd name="T48" fmla="*/ 291 w 3887"/>
              <a:gd name="T49" fmla="*/ 3317 h 4982"/>
              <a:gd name="T50" fmla="*/ 534 w 3887"/>
              <a:gd name="T51" fmla="*/ 3339 h 4982"/>
              <a:gd name="T52" fmla="*/ 635 w 3887"/>
              <a:gd name="T53" fmla="*/ 3502 h 4982"/>
              <a:gd name="T54" fmla="*/ 853 w 3887"/>
              <a:gd name="T55" fmla="*/ 3516 h 4982"/>
              <a:gd name="T56" fmla="*/ 1000 w 3887"/>
              <a:gd name="T57" fmla="*/ 3701 h 4982"/>
              <a:gd name="T58" fmla="*/ 1870 w 3887"/>
              <a:gd name="T59" fmla="*/ 3953 h 4982"/>
              <a:gd name="T60" fmla="*/ 2915 w 3887"/>
              <a:gd name="T61" fmla="*/ 3594 h 4982"/>
              <a:gd name="T62" fmla="*/ 3115 w 3887"/>
              <a:gd name="T63" fmla="*/ 3258 h 4982"/>
              <a:gd name="T64" fmla="*/ 2521 w 3887"/>
              <a:gd name="T65" fmla="*/ 3133 h 4982"/>
              <a:gd name="T66" fmla="*/ 1739 w 3887"/>
              <a:gd name="T67" fmla="*/ 2902 h 4982"/>
              <a:gd name="T68" fmla="*/ 1701 w 3887"/>
              <a:gd name="T69" fmla="*/ 3026 h 4982"/>
              <a:gd name="T70" fmla="*/ 1825 w 3887"/>
              <a:gd name="T71" fmla="*/ 3164 h 4982"/>
              <a:gd name="T72" fmla="*/ 1206 w 3887"/>
              <a:gd name="T73" fmla="*/ 2620 h 4982"/>
              <a:gd name="T74" fmla="*/ 961 w 3887"/>
              <a:gd name="T75" fmla="*/ 2090 h 4982"/>
              <a:gd name="T76" fmla="*/ 1390 w 3887"/>
              <a:gd name="T77" fmla="*/ 1022 h 4982"/>
              <a:gd name="T78" fmla="*/ 2483 w 3887"/>
              <a:gd name="T79" fmla="*/ 280 h 4982"/>
              <a:gd name="T80" fmla="*/ 3189 w 3887"/>
              <a:gd name="T81" fmla="*/ 0 h 4982"/>
              <a:gd name="T82" fmla="*/ 3348 w 3887"/>
              <a:gd name="T83" fmla="*/ 188 h 4982"/>
              <a:gd name="T84" fmla="*/ 2931 w 3887"/>
              <a:gd name="T85" fmla="*/ 450 h 4982"/>
              <a:gd name="T86" fmla="*/ 3298 w 3887"/>
              <a:gd name="T87" fmla="*/ 524 h 4982"/>
              <a:gd name="T88" fmla="*/ 2014 w 3887"/>
              <a:gd name="T89" fmla="*/ 1699 h 4982"/>
              <a:gd name="T90" fmla="*/ 1815 w 3887"/>
              <a:gd name="T91" fmla="*/ 2068 h 4982"/>
              <a:gd name="T92" fmla="*/ 2239 w 3887"/>
              <a:gd name="T93" fmla="*/ 2337 h 4982"/>
              <a:gd name="T94" fmla="*/ 2518 w 3887"/>
              <a:gd name="T95" fmla="*/ 2458 h 4982"/>
              <a:gd name="T96" fmla="*/ 1963 w 3887"/>
              <a:gd name="T97" fmla="*/ 2285 h 4982"/>
              <a:gd name="T98" fmla="*/ 2005 w 3887"/>
              <a:gd name="T99" fmla="*/ 2448 h 4982"/>
              <a:gd name="T100" fmla="*/ 2721 w 3887"/>
              <a:gd name="T101" fmla="*/ 2593 h 4982"/>
              <a:gd name="T102" fmla="*/ 2613 w 3887"/>
              <a:gd name="T103" fmla="*/ 2467 h 4982"/>
              <a:gd name="T104" fmla="*/ 2820 w 3887"/>
              <a:gd name="T105" fmla="*/ 2550 h 4982"/>
              <a:gd name="T106" fmla="*/ 3191 w 3887"/>
              <a:gd name="T107" fmla="*/ 2679 h 4982"/>
              <a:gd name="T108" fmla="*/ 3435 w 3887"/>
              <a:gd name="T109" fmla="*/ 2957 h 4982"/>
              <a:gd name="T110" fmla="*/ 3702 w 3887"/>
              <a:gd name="T111" fmla="*/ 3120 h 4982"/>
              <a:gd name="T112" fmla="*/ 3649 w 3887"/>
              <a:gd name="T113" fmla="*/ 2928 h 4982"/>
              <a:gd name="T114" fmla="*/ 3372 w 3887"/>
              <a:gd name="T115" fmla="*/ 4310 h 4982"/>
              <a:gd name="T116" fmla="*/ 3070 w 3887"/>
              <a:gd name="T117" fmla="*/ 216 h 4982"/>
              <a:gd name="T118" fmla="*/ 3075 w 3887"/>
              <a:gd name="T119" fmla="*/ 268 h 4982"/>
              <a:gd name="T120" fmla="*/ 1705 w 3887"/>
              <a:gd name="T121" fmla="*/ 4851 h 4982"/>
              <a:gd name="T122" fmla="*/ 1586 w 3887"/>
              <a:gd name="T123" fmla="*/ 4838 h 4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87" h="4982">
                <a:moveTo>
                  <a:pt x="3711" y="347"/>
                </a:moveTo>
                <a:lnTo>
                  <a:pt x="3710" y="356"/>
                </a:lnTo>
                <a:lnTo>
                  <a:pt x="3710" y="365"/>
                </a:lnTo>
                <a:lnTo>
                  <a:pt x="3707" y="374"/>
                </a:lnTo>
                <a:lnTo>
                  <a:pt x="3705" y="382"/>
                </a:lnTo>
                <a:lnTo>
                  <a:pt x="3701" y="390"/>
                </a:lnTo>
                <a:lnTo>
                  <a:pt x="3697" y="396"/>
                </a:lnTo>
                <a:lnTo>
                  <a:pt x="3692" y="401"/>
                </a:lnTo>
                <a:lnTo>
                  <a:pt x="3685" y="408"/>
                </a:lnTo>
                <a:lnTo>
                  <a:pt x="3679" y="412"/>
                </a:lnTo>
                <a:lnTo>
                  <a:pt x="3672" y="416"/>
                </a:lnTo>
                <a:lnTo>
                  <a:pt x="3663" y="420"/>
                </a:lnTo>
                <a:lnTo>
                  <a:pt x="3654" y="422"/>
                </a:lnTo>
                <a:lnTo>
                  <a:pt x="3645" y="425"/>
                </a:lnTo>
                <a:lnTo>
                  <a:pt x="3635" y="426"/>
                </a:lnTo>
                <a:lnTo>
                  <a:pt x="3623" y="427"/>
                </a:lnTo>
                <a:lnTo>
                  <a:pt x="3611" y="427"/>
                </a:lnTo>
                <a:lnTo>
                  <a:pt x="3598" y="427"/>
                </a:lnTo>
                <a:lnTo>
                  <a:pt x="3587" y="426"/>
                </a:lnTo>
                <a:lnTo>
                  <a:pt x="3576" y="425"/>
                </a:lnTo>
                <a:lnTo>
                  <a:pt x="3566" y="424"/>
                </a:lnTo>
                <a:lnTo>
                  <a:pt x="3557" y="421"/>
                </a:lnTo>
                <a:lnTo>
                  <a:pt x="3549" y="417"/>
                </a:lnTo>
                <a:lnTo>
                  <a:pt x="3541" y="413"/>
                </a:lnTo>
                <a:lnTo>
                  <a:pt x="3533" y="409"/>
                </a:lnTo>
                <a:lnTo>
                  <a:pt x="3528" y="404"/>
                </a:lnTo>
                <a:lnTo>
                  <a:pt x="3522" y="399"/>
                </a:lnTo>
                <a:lnTo>
                  <a:pt x="3518" y="392"/>
                </a:lnTo>
                <a:lnTo>
                  <a:pt x="3513" y="386"/>
                </a:lnTo>
                <a:lnTo>
                  <a:pt x="3510" y="378"/>
                </a:lnTo>
                <a:lnTo>
                  <a:pt x="3507" y="370"/>
                </a:lnTo>
                <a:lnTo>
                  <a:pt x="3505" y="361"/>
                </a:lnTo>
                <a:lnTo>
                  <a:pt x="3503" y="352"/>
                </a:lnTo>
                <a:lnTo>
                  <a:pt x="3503" y="283"/>
                </a:lnTo>
                <a:lnTo>
                  <a:pt x="3523" y="296"/>
                </a:lnTo>
                <a:lnTo>
                  <a:pt x="3535" y="296"/>
                </a:lnTo>
                <a:lnTo>
                  <a:pt x="3550" y="295"/>
                </a:lnTo>
                <a:lnTo>
                  <a:pt x="3571" y="292"/>
                </a:lnTo>
                <a:lnTo>
                  <a:pt x="3594" y="289"/>
                </a:lnTo>
                <a:lnTo>
                  <a:pt x="3619" y="287"/>
                </a:lnTo>
                <a:lnTo>
                  <a:pt x="3640" y="284"/>
                </a:lnTo>
                <a:lnTo>
                  <a:pt x="3655" y="284"/>
                </a:lnTo>
                <a:lnTo>
                  <a:pt x="3667" y="283"/>
                </a:lnTo>
                <a:lnTo>
                  <a:pt x="3677" y="284"/>
                </a:lnTo>
                <a:lnTo>
                  <a:pt x="3687" y="287"/>
                </a:lnTo>
                <a:lnTo>
                  <a:pt x="3694" y="292"/>
                </a:lnTo>
                <a:lnTo>
                  <a:pt x="3700" y="298"/>
                </a:lnTo>
                <a:lnTo>
                  <a:pt x="3705" y="308"/>
                </a:lnTo>
                <a:lnTo>
                  <a:pt x="3709" y="318"/>
                </a:lnTo>
                <a:lnTo>
                  <a:pt x="3710" y="331"/>
                </a:lnTo>
                <a:lnTo>
                  <a:pt x="3711" y="347"/>
                </a:lnTo>
                <a:close/>
                <a:moveTo>
                  <a:pt x="2275" y="2479"/>
                </a:moveTo>
                <a:lnTo>
                  <a:pt x="2093" y="2466"/>
                </a:lnTo>
                <a:lnTo>
                  <a:pt x="2093" y="2441"/>
                </a:lnTo>
                <a:lnTo>
                  <a:pt x="2275" y="2454"/>
                </a:lnTo>
                <a:lnTo>
                  <a:pt x="2275" y="2479"/>
                </a:lnTo>
                <a:close/>
                <a:moveTo>
                  <a:pt x="3887" y="3478"/>
                </a:moveTo>
                <a:lnTo>
                  <a:pt x="3885" y="3499"/>
                </a:lnTo>
                <a:lnTo>
                  <a:pt x="3884" y="3520"/>
                </a:lnTo>
                <a:lnTo>
                  <a:pt x="3880" y="3542"/>
                </a:lnTo>
                <a:lnTo>
                  <a:pt x="3875" y="3567"/>
                </a:lnTo>
                <a:lnTo>
                  <a:pt x="3870" y="3593"/>
                </a:lnTo>
                <a:lnTo>
                  <a:pt x="3862" y="3620"/>
                </a:lnTo>
                <a:lnTo>
                  <a:pt x="3853" y="3649"/>
                </a:lnTo>
                <a:lnTo>
                  <a:pt x="3842" y="3680"/>
                </a:lnTo>
                <a:lnTo>
                  <a:pt x="3833" y="3701"/>
                </a:lnTo>
                <a:lnTo>
                  <a:pt x="3816" y="3734"/>
                </a:lnTo>
                <a:lnTo>
                  <a:pt x="3792" y="3777"/>
                </a:lnTo>
                <a:lnTo>
                  <a:pt x="3761" y="3832"/>
                </a:lnTo>
                <a:lnTo>
                  <a:pt x="3750" y="3848"/>
                </a:lnTo>
                <a:lnTo>
                  <a:pt x="3736" y="3871"/>
                </a:lnTo>
                <a:lnTo>
                  <a:pt x="3719" y="3897"/>
                </a:lnTo>
                <a:lnTo>
                  <a:pt x="3698" y="3925"/>
                </a:lnTo>
                <a:lnTo>
                  <a:pt x="3675" y="3959"/>
                </a:lnTo>
                <a:lnTo>
                  <a:pt x="3648" y="3996"/>
                </a:lnTo>
                <a:lnTo>
                  <a:pt x="3619" y="4037"/>
                </a:lnTo>
                <a:lnTo>
                  <a:pt x="3585" y="4083"/>
                </a:lnTo>
                <a:lnTo>
                  <a:pt x="3571" y="4092"/>
                </a:lnTo>
                <a:lnTo>
                  <a:pt x="3557" y="4104"/>
                </a:lnTo>
                <a:lnTo>
                  <a:pt x="3541" y="4117"/>
                </a:lnTo>
                <a:lnTo>
                  <a:pt x="3526" y="4133"/>
                </a:lnTo>
                <a:lnTo>
                  <a:pt x="3510" y="4152"/>
                </a:lnTo>
                <a:lnTo>
                  <a:pt x="3494" y="4173"/>
                </a:lnTo>
                <a:lnTo>
                  <a:pt x="3478" y="4195"/>
                </a:lnTo>
                <a:lnTo>
                  <a:pt x="3461" y="4221"/>
                </a:lnTo>
                <a:lnTo>
                  <a:pt x="3463" y="4221"/>
                </a:lnTo>
                <a:lnTo>
                  <a:pt x="3468" y="4219"/>
                </a:lnTo>
                <a:lnTo>
                  <a:pt x="3474" y="4216"/>
                </a:lnTo>
                <a:lnTo>
                  <a:pt x="3479" y="4212"/>
                </a:lnTo>
                <a:lnTo>
                  <a:pt x="3493" y="4200"/>
                </a:lnTo>
                <a:lnTo>
                  <a:pt x="3510" y="4183"/>
                </a:lnTo>
                <a:lnTo>
                  <a:pt x="3492" y="4212"/>
                </a:lnTo>
                <a:lnTo>
                  <a:pt x="3476" y="4236"/>
                </a:lnTo>
                <a:lnTo>
                  <a:pt x="3461" y="4256"/>
                </a:lnTo>
                <a:lnTo>
                  <a:pt x="3448" y="4273"/>
                </a:lnTo>
                <a:lnTo>
                  <a:pt x="3436" y="4286"/>
                </a:lnTo>
                <a:lnTo>
                  <a:pt x="3426" y="4296"/>
                </a:lnTo>
                <a:lnTo>
                  <a:pt x="3422" y="4299"/>
                </a:lnTo>
                <a:lnTo>
                  <a:pt x="3416" y="4301"/>
                </a:lnTo>
                <a:lnTo>
                  <a:pt x="3414" y="4302"/>
                </a:lnTo>
                <a:lnTo>
                  <a:pt x="3410" y="4303"/>
                </a:lnTo>
                <a:lnTo>
                  <a:pt x="3404" y="4296"/>
                </a:lnTo>
                <a:lnTo>
                  <a:pt x="3385" y="4272"/>
                </a:lnTo>
                <a:lnTo>
                  <a:pt x="3323" y="4312"/>
                </a:lnTo>
                <a:lnTo>
                  <a:pt x="3267" y="4349"/>
                </a:lnTo>
                <a:lnTo>
                  <a:pt x="3215" y="4379"/>
                </a:lnTo>
                <a:lnTo>
                  <a:pt x="3168" y="4404"/>
                </a:lnTo>
                <a:lnTo>
                  <a:pt x="3148" y="4414"/>
                </a:lnTo>
                <a:lnTo>
                  <a:pt x="3127" y="4423"/>
                </a:lnTo>
                <a:lnTo>
                  <a:pt x="3109" y="4431"/>
                </a:lnTo>
                <a:lnTo>
                  <a:pt x="3091" y="4436"/>
                </a:lnTo>
                <a:lnTo>
                  <a:pt x="3075" y="4441"/>
                </a:lnTo>
                <a:lnTo>
                  <a:pt x="3059" y="4445"/>
                </a:lnTo>
                <a:lnTo>
                  <a:pt x="3046" y="4447"/>
                </a:lnTo>
                <a:lnTo>
                  <a:pt x="3033" y="4448"/>
                </a:lnTo>
                <a:lnTo>
                  <a:pt x="3035" y="4448"/>
                </a:lnTo>
                <a:lnTo>
                  <a:pt x="3035" y="4447"/>
                </a:lnTo>
                <a:lnTo>
                  <a:pt x="3035" y="4444"/>
                </a:lnTo>
                <a:lnTo>
                  <a:pt x="3032" y="4441"/>
                </a:lnTo>
                <a:lnTo>
                  <a:pt x="3026" y="4434"/>
                </a:lnTo>
                <a:lnTo>
                  <a:pt x="3015" y="4423"/>
                </a:lnTo>
                <a:lnTo>
                  <a:pt x="3004" y="4434"/>
                </a:lnTo>
                <a:lnTo>
                  <a:pt x="2992" y="4441"/>
                </a:lnTo>
                <a:lnTo>
                  <a:pt x="2983" y="4447"/>
                </a:lnTo>
                <a:lnTo>
                  <a:pt x="2975" y="4448"/>
                </a:lnTo>
                <a:lnTo>
                  <a:pt x="2967" y="4448"/>
                </a:lnTo>
                <a:lnTo>
                  <a:pt x="2963" y="4451"/>
                </a:lnTo>
                <a:lnTo>
                  <a:pt x="2962" y="4453"/>
                </a:lnTo>
                <a:lnTo>
                  <a:pt x="2962" y="4455"/>
                </a:lnTo>
                <a:lnTo>
                  <a:pt x="2962" y="4457"/>
                </a:lnTo>
                <a:lnTo>
                  <a:pt x="2962" y="4460"/>
                </a:lnTo>
                <a:lnTo>
                  <a:pt x="2962" y="4464"/>
                </a:lnTo>
                <a:lnTo>
                  <a:pt x="2962" y="4466"/>
                </a:lnTo>
                <a:lnTo>
                  <a:pt x="2961" y="4468"/>
                </a:lnTo>
                <a:lnTo>
                  <a:pt x="2959" y="4470"/>
                </a:lnTo>
                <a:lnTo>
                  <a:pt x="2954" y="4473"/>
                </a:lnTo>
                <a:lnTo>
                  <a:pt x="2946" y="4473"/>
                </a:lnTo>
                <a:lnTo>
                  <a:pt x="2941" y="4473"/>
                </a:lnTo>
                <a:lnTo>
                  <a:pt x="2937" y="4471"/>
                </a:lnTo>
                <a:lnTo>
                  <a:pt x="2936" y="4469"/>
                </a:lnTo>
                <a:lnTo>
                  <a:pt x="2937" y="4466"/>
                </a:lnTo>
                <a:lnTo>
                  <a:pt x="2937" y="4465"/>
                </a:lnTo>
                <a:lnTo>
                  <a:pt x="2937" y="4464"/>
                </a:lnTo>
                <a:lnTo>
                  <a:pt x="2936" y="4462"/>
                </a:lnTo>
                <a:lnTo>
                  <a:pt x="2935" y="4462"/>
                </a:lnTo>
                <a:lnTo>
                  <a:pt x="2930" y="4461"/>
                </a:lnTo>
                <a:lnTo>
                  <a:pt x="2922" y="4460"/>
                </a:lnTo>
                <a:lnTo>
                  <a:pt x="2911" y="4462"/>
                </a:lnTo>
                <a:lnTo>
                  <a:pt x="2895" y="4469"/>
                </a:lnTo>
                <a:lnTo>
                  <a:pt x="2871" y="4478"/>
                </a:lnTo>
                <a:lnTo>
                  <a:pt x="2840" y="4492"/>
                </a:lnTo>
                <a:lnTo>
                  <a:pt x="2808" y="4507"/>
                </a:lnTo>
                <a:lnTo>
                  <a:pt x="2780" y="4518"/>
                </a:lnTo>
                <a:lnTo>
                  <a:pt x="2757" y="4529"/>
                </a:lnTo>
                <a:lnTo>
                  <a:pt x="2740" y="4535"/>
                </a:lnTo>
                <a:lnTo>
                  <a:pt x="2667" y="4555"/>
                </a:lnTo>
                <a:lnTo>
                  <a:pt x="2587" y="4574"/>
                </a:lnTo>
                <a:lnTo>
                  <a:pt x="2498" y="4595"/>
                </a:lnTo>
                <a:lnTo>
                  <a:pt x="2404" y="4616"/>
                </a:lnTo>
                <a:lnTo>
                  <a:pt x="2301" y="4637"/>
                </a:lnTo>
                <a:lnTo>
                  <a:pt x="2192" y="4659"/>
                </a:lnTo>
                <a:lnTo>
                  <a:pt x="2074" y="4683"/>
                </a:lnTo>
                <a:lnTo>
                  <a:pt x="1949" y="4706"/>
                </a:lnTo>
                <a:lnTo>
                  <a:pt x="1943" y="4706"/>
                </a:lnTo>
                <a:lnTo>
                  <a:pt x="1935" y="4709"/>
                </a:lnTo>
                <a:lnTo>
                  <a:pt x="1926" y="4713"/>
                </a:lnTo>
                <a:lnTo>
                  <a:pt x="1915" y="4718"/>
                </a:lnTo>
                <a:lnTo>
                  <a:pt x="1905" y="4724"/>
                </a:lnTo>
                <a:lnTo>
                  <a:pt x="1895" y="4728"/>
                </a:lnTo>
                <a:lnTo>
                  <a:pt x="1886" y="4729"/>
                </a:lnTo>
                <a:lnTo>
                  <a:pt x="1878" y="4731"/>
                </a:lnTo>
                <a:lnTo>
                  <a:pt x="1870" y="4731"/>
                </a:lnTo>
                <a:lnTo>
                  <a:pt x="1853" y="4732"/>
                </a:lnTo>
                <a:lnTo>
                  <a:pt x="1828" y="4732"/>
                </a:lnTo>
                <a:lnTo>
                  <a:pt x="1796" y="4733"/>
                </a:lnTo>
                <a:lnTo>
                  <a:pt x="1756" y="4736"/>
                </a:lnTo>
                <a:lnTo>
                  <a:pt x="1706" y="4739"/>
                </a:lnTo>
                <a:lnTo>
                  <a:pt x="1648" y="4740"/>
                </a:lnTo>
                <a:lnTo>
                  <a:pt x="1583" y="4744"/>
                </a:lnTo>
                <a:lnTo>
                  <a:pt x="1517" y="4746"/>
                </a:lnTo>
                <a:lnTo>
                  <a:pt x="1460" y="4749"/>
                </a:lnTo>
                <a:lnTo>
                  <a:pt x="1410" y="4752"/>
                </a:lnTo>
                <a:lnTo>
                  <a:pt x="1369" y="4753"/>
                </a:lnTo>
                <a:lnTo>
                  <a:pt x="1336" y="4754"/>
                </a:lnTo>
                <a:lnTo>
                  <a:pt x="1310" y="4756"/>
                </a:lnTo>
                <a:lnTo>
                  <a:pt x="1293" y="4756"/>
                </a:lnTo>
                <a:lnTo>
                  <a:pt x="1286" y="4756"/>
                </a:lnTo>
                <a:lnTo>
                  <a:pt x="1266" y="4754"/>
                </a:lnTo>
                <a:lnTo>
                  <a:pt x="1234" y="4749"/>
                </a:lnTo>
                <a:lnTo>
                  <a:pt x="1188" y="4740"/>
                </a:lnTo>
                <a:lnTo>
                  <a:pt x="1129" y="4728"/>
                </a:lnTo>
                <a:lnTo>
                  <a:pt x="1056" y="4711"/>
                </a:lnTo>
                <a:lnTo>
                  <a:pt x="970" y="4693"/>
                </a:lnTo>
                <a:lnTo>
                  <a:pt x="871" y="4670"/>
                </a:lnTo>
                <a:lnTo>
                  <a:pt x="758" y="4642"/>
                </a:lnTo>
                <a:lnTo>
                  <a:pt x="777" y="4659"/>
                </a:lnTo>
                <a:lnTo>
                  <a:pt x="800" y="4676"/>
                </a:lnTo>
                <a:lnTo>
                  <a:pt x="827" y="4693"/>
                </a:lnTo>
                <a:lnTo>
                  <a:pt x="858" y="4713"/>
                </a:lnTo>
                <a:lnTo>
                  <a:pt x="897" y="4731"/>
                </a:lnTo>
                <a:lnTo>
                  <a:pt x="932" y="4748"/>
                </a:lnTo>
                <a:lnTo>
                  <a:pt x="966" y="4762"/>
                </a:lnTo>
                <a:lnTo>
                  <a:pt x="999" y="4774"/>
                </a:lnTo>
                <a:lnTo>
                  <a:pt x="1029" y="4783"/>
                </a:lnTo>
                <a:lnTo>
                  <a:pt x="1056" y="4788"/>
                </a:lnTo>
                <a:lnTo>
                  <a:pt x="1080" y="4792"/>
                </a:lnTo>
                <a:lnTo>
                  <a:pt x="1104" y="4793"/>
                </a:lnTo>
                <a:lnTo>
                  <a:pt x="1112" y="4793"/>
                </a:lnTo>
                <a:lnTo>
                  <a:pt x="1119" y="4792"/>
                </a:lnTo>
                <a:lnTo>
                  <a:pt x="1126" y="4791"/>
                </a:lnTo>
                <a:lnTo>
                  <a:pt x="1131" y="4788"/>
                </a:lnTo>
                <a:lnTo>
                  <a:pt x="1136" y="4784"/>
                </a:lnTo>
                <a:lnTo>
                  <a:pt x="1143" y="4783"/>
                </a:lnTo>
                <a:lnTo>
                  <a:pt x="1151" y="4782"/>
                </a:lnTo>
                <a:lnTo>
                  <a:pt x="1160" y="4782"/>
                </a:lnTo>
                <a:lnTo>
                  <a:pt x="1178" y="4783"/>
                </a:lnTo>
                <a:lnTo>
                  <a:pt x="1195" y="4786"/>
                </a:lnTo>
                <a:lnTo>
                  <a:pt x="1209" y="4791"/>
                </a:lnTo>
                <a:lnTo>
                  <a:pt x="1222" y="4799"/>
                </a:lnTo>
                <a:lnTo>
                  <a:pt x="1234" y="4808"/>
                </a:lnTo>
                <a:lnTo>
                  <a:pt x="1244" y="4821"/>
                </a:lnTo>
                <a:lnTo>
                  <a:pt x="1253" y="4834"/>
                </a:lnTo>
                <a:lnTo>
                  <a:pt x="1260" y="4851"/>
                </a:lnTo>
                <a:lnTo>
                  <a:pt x="1267" y="4849"/>
                </a:lnTo>
                <a:lnTo>
                  <a:pt x="1275" y="4847"/>
                </a:lnTo>
                <a:lnTo>
                  <a:pt x="1284" y="4843"/>
                </a:lnTo>
                <a:lnTo>
                  <a:pt x="1295" y="4838"/>
                </a:lnTo>
                <a:lnTo>
                  <a:pt x="1305" y="4832"/>
                </a:lnTo>
                <a:lnTo>
                  <a:pt x="1314" y="4829"/>
                </a:lnTo>
                <a:lnTo>
                  <a:pt x="1322" y="4826"/>
                </a:lnTo>
                <a:lnTo>
                  <a:pt x="1329" y="4825"/>
                </a:lnTo>
                <a:lnTo>
                  <a:pt x="1327" y="4832"/>
                </a:lnTo>
                <a:lnTo>
                  <a:pt x="1323" y="4842"/>
                </a:lnTo>
                <a:lnTo>
                  <a:pt x="1319" y="4845"/>
                </a:lnTo>
                <a:lnTo>
                  <a:pt x="1318" y="4851"/>
                </a:lnTo>
                <a:lnTo>
                  <a:pt x="1317" y="4857"/>
                </a:lnTo>
                <a:lnTo>
                  <a:pt x="1317" y="4862"/>
                </a:lnTo>
                <a:lnTo>
                  <a:pt x="1348" y="4862"/>
                </a:lnTo>
                <a:lnTo>
                  <a:pt x="1358" y="4845"/>
                </a:lnTo>
                <a:lnTo>
                  <a:pt x="1366" y="4835"/>
                </a:lnTo>
                <a:lnTo>
                  <a:pt x="1370" y="4832"/>
                </a:lnTo>
                <a:lnTo>
                  <a:pt x="1371" y="4832"/>
                </a:lnTo>
                <a:lnTo>
                  <a:pt x="1373" y="4834"/>
                </a:lnTo>
                <a:lnTo>
                  <a:pt x="1373" y="4838"/>
                </a:lnTo>
                <a:lnTo>
                  <a:pt x="1379" y="4862"/>
                </a:lnTo>
                <a:lnTo>
                  <a:pt x="1436" y="4851"/>
                </a:lnTo>
                <a:lnTo>
                  <a:pt x="1425" y="4839"/>
                </a:lnTo>
                <a:lnTo>
                  <a:pt x="1417" y="4830"/>
                </a:lnTo>
                <a:lnTo>
                  <a:pt x="1412" y="4823"/>
                </a:lnTo>
                <a:lnTo>
                  <a:pt x="1410" y="4819"/>
                </a:lnTo>
                <a:lnTo>
                  <a:pt x="1428" y="4818"/>
                </a:lnTo>
                <a:lnTo>
                  <a:pt x="1453" y="4817"/>
                </a:lnTo>
                <a:lnTo>
                  <a:pt x="1486" y="4816"/>
                </a:lnTo>
                <a:lnTo>
                  <a:pt x="1525" y="4814"/>
                </a:lnTo>
                <a:lnTo>
                  <a:pt x="1571" y="4814"/>
                </a:lnTo>
                <a:lnTo>
                  <a:pt x="1626" y="4813"/>
                </a:lnTo>
                <a:lnTo>
                  <a:pt x="1687" y="4813"/>
                </a:lnTo>
                <a:lnTo>
                  <a:pt x="1756" y="4813"/>
                </a:lnTo>
                <a:lnTo>
                  <a:pt x="1748" y="4819"/>
                </a:lnTo>
                <a:lnTo>
                  <a:pt x="1736" y="4829"/>
                </a:lnTo>
                <a:lnTo>
                  <a:pt x="1726" y="4838"/>
                </a:lnTo>
                <a:lnTo>
                  <a:pt x="1718" y="4844"/>
                </a:lnTo>
                <a:lnTo>
                  <a:pt x="1715" y="4848"/>
                </a:lnTo>
                <a:lnTo>
                  <a:pt x="1717" y="4852"/>
                </a:lnTo>
                <a:lnTo>
                  <a:pt x="1719" y="4857"/>
                </a:lnTo>
                <a:lnTo>
                  <a:pt x="1725" y="4862"/>
                </a:lnTo>
                <a:lnTo>
                  <a:pt x="1728" y="4860"/>
                </a:lnTo>
                <a:lnTo>
                  <a:pt x="1738" y="4857"/>
                </a:lnTo>
                <a:lnTo>
                  <a:pt x="1751" y="4853"/>
                </a:lnTo>
                <a:lnTo>
                  <a:pt x="1767" y="4851"/>
                </a:lnTo>
                <a:lnTo>
                  <a:pt x="1773" y="4848"/>
                </a:lnTo>
                <a:lnTo>
                  <a:pt x="1775" y="4845"/>
                </a:lnTo>
                <a:lnTo>
                  <a:pt x="1778" y="4842"/>
                </a:lnTo>
                <a:lnTo>
                  <a:pt x="1779" y="4838"/>
                </a:lnTo>
                <a:lnTo>
                  <a:pt x="1779" y="4832"/>
                </a:lnTo>
                <a:lnTo>
                  <a:pt x="1778" y="4827"/>
                </a:lnTo>
                <a:lnTo>
                  <a:pt x="1776" y="4821"/>
                </a:lnTo>
                <a:lnTo>
                  <a:pt x="1774" y="4813"/>
                </a:lnTo>
                <a:lnTo>
                  <a:pt x="1791" y="4814"/>
                </a:lnTo>
                <a:lnTo>
                  <a:pt x="1812" y="4819"/>
                </a:lnTo>
                <a:lnTo>
                  <a:pt x="1835" y="4827"/>
                </a:lnTo>
                <a:lnTo>
                  <a:pt x="1862" y="4838"/>
                </a:lnTo>
                <a:lnTo>
                  <a:pt x="1866" y="4838"/>
                </a:lnTo>
                <a:lnTo>
                  <a:pt x="1870" y="4835"/>
                </a:lnTo>
                <a:lnTo>
                  <a:pt x="1874" y="4832"/>
                </a:lnTo>
                <a:lnTo>
                  <a:pt x="1876" y="4829"/>
                </a:lnTo>
                <a:lnTo>
                  <a:pt x="1878" y="4823"/>
                </a:lnTo>
                <a:lnTo>
                  <a:pt x="1879" y="4817"/>
                </a:lnTo>
                <a:lnTo>
                  <a:pt x="1880" y="4809"/>
                </a:lnTo>
                <a:lnTo>
                  <a:pt x="1880" y="4800"/>
                </a:lnTo>
                <a:lnTo>
                  <a:pt x="1875" y="4799"/>
                </a:lnTo>
                <a:lnTo>
                  <a:pt x="1875" y="4797"/>
                </a:lnTo>
                <a:lnTo>
                  <a:pt x="1880" y="4796"/>
                </a:lnTo>
                <a:lnTo>
                  <a:pt x="1892" y="4796"/>
                </a:lnTo>
                <a:lnTo>
                  <a:pt x="1928" y="4795"/>
                </a:lnTo>
                <a:lnTo>
                  <a:pt x="1987" y="4793"/>
                </a:lnTo>
                <a:lnTo>
                  <a:pt x="2025" y="4792"/>
                </a:lnTo>
                <a:lnTo>
                  <a:pt x="2066" y="4788"/>
                </a:lnTo>
                <a:lnTo>
                  <a:pt x="2114" y="4780"/>
                </a:lnTo>
                <a:lnTo>
                  <a:pt x="2166" y="4770"/>
                </a:lnTo>
                <a:lnTo>
                  <a:pt x="2223" y="4757"/>
                </a:lnTo>
                <a:lnTo>
                  <a:pt x="2286" y="4741"/>
                </a:lnTo>
                <a:lnTo>
                  <a:pt x="2353" y="4722"/>
                </a:lnTo>
                <a:lnTo>
                  <a:pt x="2426" y="4700"/>
                </a:lnTo>
                <a:lnTo>
                  <a:pt x="2469" y="4685"/>
                </a:lnTo>
                <a:lnTo>
                  <a:pt x="2511" y="4668"/>
                </a:lnTo>
                <a:lnTo>
                  <a:pt x="2554" y="4651"/>
                </a:lnTo>
                <a:lnTo>
                  <a:pt x="2598" y="4632"/>
                </a:lnTo>
                <a:lnTo>
                  <a:pt x="2643" y="4611"/>
                </a:lnTo>
                <a:lnTo>
                  <a:pt x="2687" y="4590"/>
                </a:lnTo>
                <a:lnTo>
                  <a:pt x="2732" y="4567"/>
                </a:lnTo>
                <a:lnTo>
                  <a:pt x="2778" y="4542"/>
                </a:lnTo>
                <a:lnTo>
                  <a:pt x="2778" y="4599"/>
                </a:lnTo>
                <a:lnTo>
                  <a:pt x="2783" y="4603"/>
                </a:lnTo>
                <a:lnTo>
                  <a:pt x="2789" y="4606"/>
                </a:lnTo>
                <a:lnTo>
                  <a:pt x="2797" y="4608"/>
                </a:lnTo>
                <a:lnTo>
                  <a:pt x="2804" y="4610"/>
                </a:lnTo>
                <a:lnTo>
                  <a:pt x="2811" y="4610"/>
                </a:lnTo>
                <a:lnTo>
                  <a:pt x="2818" y="4610"/>
                </a:lnTo>
                <a:lnTo>
                  <a:pt x="2826" y="4608"/>
                </a:lnTo>
                <a:lnTo>
                  <a:pt x="2833" y="4606"/>
                </a:lnTo>
                <a:lnTo>
                  <a:pt x="2824" y="4607"/>
                </a:lnTo>
                <a:lnTo>
                  <a:pt x="2814" y="4611"/>
                </a:lnTo>
                <a:lnTo>
                  <a:pt x="2801" y="4617"/>
                </a:lnTo>
                <a:lnTo>
                  <a:pt x="2787" y="4624"/>
                </a:lnTo>
                <a:lnTo>
                  <a:pt x="2752" y="4642"/>
                </a:lnTo>
                <a:lnTo>
                  <a:pt x="2708" y="4668"/>
                </a:lnTo>
                <a:lnTo>
                  <a:pt x="2711" y="4673"/>
                </a:lnTo>
                <a:lnTo>
                  <a:pt x="2715" y="4677"/>
                </a:lnTo>
                <a:lnTo>
                  <a:pt x="2721" y="4680"/>
                </a:lnTo>
                <a:lnTo>
                  <a:pt x="2727" y="4680"/>
                </a:lnTo>
                <a:lnTo>
                  <a:pt x="2630" y="4718"/>
                </a:lnTo>
                <a:lnTo>
                  <a:pt x="2536" y="4752"/>
                </a:lnTo>
                <a:lnTo>
                  <a:pt x="2447" y="4783"/>
                </a:lnTo>
                <a:lnTo>
                  <a:pt x="2360" y="4813"/>
                </a:lnTo>
                <a:lnTo>
                  <a:pt x="2276" y="4840"/>
                </a:lnTo>
                <a:lnTo>
                  <a:pt x="2196" y="4865"/>
                </a:lnTo>
                <a:lnTo>
                  <a:pt x="2119" y="4887"/>
                </a:lnTo>
                <a:lnTo>
                  <a:pt x="2047" y="4907"/>
                </a:lnTo>
                <a:lnTo>
                  <a:pt x="1978" y="4925"/>
                </a:lnTo>
                <a:lnTo>
                  <a:pt x="1912" y="4941"/>
                </a:lnTo>
                <a:lnTo>
                  <a:pt x="1848" y="4954"/>
                </a:lnTo>
                <a:lnTo>
                  <a:pt x="1789" y="4964"/>
                </a:lnTo>
                <a:lnTo>
                  <a:pt x="1734" y="4972"/>
                </a:lnTo>
                <a:lnTo>
                  <a:pt x="1680" y="4978"/>
                </a:lnTo>
                <a:lnTo>
                  <a:pt x="1631" y="4981"/>
                </a:lnTo>
                <a:lnTo>
                  <a:pt x="1586" y="4982"/>
                </a:lnTo>
                <a:lnTo>
                  <a:pt x="1577" y="4982"/>
                </a:lnTo>
                <a:lnTo>
                  <a:pt x="1566" y="4980"/>
                </a:lnTo>
                <a:lnTo>
                  <a:pt x="1556" y="4976"/>
                </a:lnTo>
                <a:lnTo>
                  <a:pt x="1545" y="4971"/>
                </a:lnTo>
                <a:lnTo>
                  <a:pt x="1535" y="4964"/>
                </a:lnTo>
                <a:lnTo>
                  <a:pt x="1525" y="4960"/>
                </a:lnTo>
                <a:lnTo>
                  <a:pt x="1514" y="4958"/>
                </a:lnTo>
                <a:lnTo>
                  <a:pt x="1505" y="4958"/>
                </a:lnTo>
                <a:lnTo>
                  <a:pt x="1493" y="4958"/>
                </a:lnTo>
                <a:lnTo>
                  <a:pt x="1477" y="4960"/>
                </a:lnTo>
                <a:lnTo>
                  <a:pt x="1457" y="4964"/>
                </a:lnTo>
                <a:lnTo>
                  <a:pt x="1432" y="4971"/>
                </a:lnTo>
                <a:lnTo>
                  <a:pt x="1409" y="4976"/>
                </a:lnTo>
                <a:lnTo>
                  <a:pt x="1390" y="4980"/>
                </a:lnTo>
                <a:lnTo>
                  <a:pt x="1375" y="4982"/>
                </a:lnTo>
                <a:lnTo>
                  <a:pt x="1366" y="4982"/>
                </a:lnTo>
                <a:lnTo>
                  <a:pt x="1351" y="4980"/>
                </a:lnTo>
                <a:lnTo>
                  <a:pt x="1323" y="4975"/>
                </a:lnTo>
                <a:lnTo>
                  <a:pt x="1284" y="4963"/>
                </a:lnTo>
                <a:lnTo>
                  <a:pt x="1232" y="4948"/>
                </a:lnTo>
                <a:lnTo>
                  <a:pt x="1180" y="4933"/>
                </a:lnTo>
                <a:lnTo>
                  <a:pt x="1140" y="4922"/>
                </a:lnTo>
                <a:lnTo>
                  <a:pt x="1113" y="4916"/>
                </a:lnTo>
                <a:lnTo>
                  <a:pt x="1097" y="4913"/>
                </a:lnTo>
                <a:lnTo>
                  <a:pt x="1091" y="4913"/>
                </a:lnTo>
                <a:lnTo>
                  <a:pt x="1086" y="4915"/>
                </a:lnTo>
                <a:lnTo>
                  <a:pt x="1082" y="4917"/>
                </a:lnTo>
                <a:lnTo>
                  <a:pt x="1078" y="4920"/>
                </a:lnTo>
                <a:lnTo>
                  <a:pt x="1078" y="4922"/>
                </a:lnTo>
                <a:lnTo>
                  <a:pt x="1075" y="4925"/>
                </a:lnTo>
                <a:lnTo>
                  <a:pt x="1071" y="4925"/>
                </a:lnTo>
                <a:lnTo>
                  <a:pt x="1066" y="4926"/>
                </a:lnTo>
                <a:lnTo>
                  <a:pt x="1030" y="4925"/>
                </a:lnTo>
                <a:lnTo>
                  <a:pt x="992" y="4921"/>
                </a:lnTo>
                <a:lnTo>
                  <a:pt x="953" y="4916"/>
                </a:lnTo>
                <a:lnTo>
                  <a:pt x="910" y="4907"/>
                </a:lnTo>
                <a:lnTo>
                  <a:pt x="866" y="4896"/>
                </a:lnTo>
                <a:lnTo>
                  <a:pt x="821" y="4883"/>
                </a:lnTo>
                <a:lnTo>
                  <a:pt x="771" y="4868"/>
                </a:lnTo>
                <a:lnTo>
                  <a:pt x="721" y="4851"/>
                </a:lnTo>
                <a:lnTo>
                  <a:pt x="691" y="4839"/>
                </a:lnTo>
                <a:lnTo>
                  <a:pt x="662" y="4827"/>
                </a:lnTo>
                <a:lnTo>
                  <a:pt x="635" y="4816"/>
                </a:lnTo>
                <a:lnTo>
                  <a:pt x="609" y="4804"/>
                </a:lnTo>
                <a:lnTo>
                  <a:pt x="583" y="4792"/>
                </a:lnTo>
                <a:lnTo>
                  <a:pt x="560" y="4779"/>
                </a:lnTo>
                <a:lnTo>
                  <a:pt x="538" y="4766"/>
                </a:lnTo>
                <a:lnTo>
                  <a:pt x="516" y="4753"/>
                </a:lnTo>
                <a:lnTo>
                  <a:pt x="496" y="4740"/>
                </a:lnTo>
                <a:lnTo>
                  <a:pt x="477" y="4726"/>
                </a:lnTo>
                <a:lnTo>
                  <a:pt x="459" y="4711"/>
                </a:lnTo>
                <a:lnTo>
                  <a:pt x="443" y="4697"/>
                </a:lnTo>
                <a:lnTo>
                  <a:pt x="427" y="4683"/>
                </a:lnTo>
                <a:lnTo>
                  <a:pt x="413" y="4667"/>
                </a:lnTo>
                <a:lnTo>
                  <a:pt x="400" y="4653"/>
                </a:lnTo>
                <a:lnTo>
                  <a:pt x="388" y="4637"/>
                </a:lnTo>
                <a:lnTo>
                  <a:pt x="394" y="4638"/>
                </a:lnTo>
                <a:lnTo>
                  <a:pt x="399" y="4641"/>
                </a:lnTo>
                <a:lnTo>
                  <a:pt x="407" y="4647"/>
                </a:lnTo>
                <a:lnTo>
                  <a:pt x="417" y="4655"/>
                </a:lnTo>
                <a:lnTo>
                  <a:pt x="443" y="4679"/>
                </a:lnTo>
                <a:lnTo>
                  <a:pt x="477" y="4713"/>
                </a:lnTo>
                <a:lnTo>
                  <a:pt x="496" y="4716"/>
                </a:lnTo>
                <a:lnTo>
                  <a:pt x="520" y="4722"/>
                </a:lnTo>
                <a:lnTo>
                  <a:pt x="544" y="4728"/>
                </a:lnTo>
                <a:lnTo>
                  <a:pt x="570" y="4737"/>
                </a:lnTo>
                <a:lnTo>
                  <a:pt x="583" y="4743"/>
                </a:lnTo>
                <a:lnTo>
                  <a:pt x="603" y="4754"/>
                </a:lnTo>
                <a:lnTo>
                  <a:pt x="627" y="4771"/>
                </a:lnTo>
                <a:lnTo>
                  <a:pt x="658" y="4793"/>
                </a:lnTo>
                <a:lnTo>
                  <a:pt x="682" y="4813"/>
                </a:lnTo>
                <a:lnTo>
                  <a:pt x="701" y="4827"/>
                </a:lnTo>
                <a:lnTo>
                  <a:pt x="709" y="4831"/>
                </a:lnTo>
                <a:lnTo>
                  <a:pt x="716" y="4835"/>
                </a:lnTo>
                <a:lnTo>
                  <a:pt x="722" y="4838"/>
                </a:lnTo>
                <a:lnTo>
                  <a:pt x="727" y="4838"/>
                </a:lnTo>
                <a:lnTo>
                  <a:pt x="735" y="4838"/>
                </a:lnTo>
                <a:lnTo>
                  <a:pt x="747" y="4838"/>
                </a:lnTo>
                <a:lnTo>
                  <a:pt x="760" y="4838"/>
                </a:lnTo>
                <a:lnTo>
                  <a:pt x="778" y="4838"/>
                </a:lnTo>
                <a:lnTo>
                  <a:pt x="796" y="4838"/>
                </a:lnTo>
                <a:lnTo>
                  <a:pt x="812" y="4838"/>
                </a:lnTo>
                <a:lnTo>
                  <a:pt x="827" y="4838"/>
                </a:lnTo>
                <a:lnTo>
                  <a:pt x="840" y="4838"/>
                </a:lnTo>
                <a:lnTo>
                  <a:pt x="818" y="4823"/>
                </a:lnTo>
                <a:lnTo>
                  <a:pt x="794" y="4806"/>
                </a:lnTo>
                <a:lnTo>
                  <a:pt x="765" y="4787"/>
                </a:lnTo>
                <a:lnTo>
                  <a:pt x="734" y="4763"/>
                </a:lnTo>
                <a:lnTo>
                  <a:pt x="699" y="4739"/>
                </a:lnTo>
                <a:lnTo>
                  <a:pt x="661" y="4709"/>
                </a:lnTo>
                <a:lnTo>
                  <a:pt x="621" y="4677"/>
                </a:lnTo>
                <a:lnTo>
                  <a:pt x="577" y="4642"/>
                </a:lnTo>
                <a:lnTo>
                  <a:pt x="577" y="4633"/>
                </a:lnTo>
                <a:lnTo>
                  <a:pt x="575" y="4621"/>
                </a:lnTo>
                <a:lnTo>
                  <a:pt x="573" y="4607"/>
                </a:lnTo>
                <a:lnTo>
                  <a:pt x="570" y="4593"/>
                </a:lnTo>
                <a:lnTo>
                  <a:pt x="527" y="4568"/>
                </a:lnTo>
                <a:lnTo>
                  <a:pt x="483" y="4543"/>
                </a:lnTo>
                <a:lnTo>
                  <a:pt x="439" y="4521"/>
                </a:lnTo>
                <a:lnTo>
                  <a:pt x="395" y="4498"/>
                </a:lnTo>
                <a:lnTo>
                  <a:pt x="365" y="4478"/>
                </a:lnTo>
                <a:lnTo>
                  <a:pt x="338" y="4457"/>
                </a:lnTo>
                <a:lnTo>
                  <a:pt x="313" y="4436"/>
                </a:lnTo>
                <a:lnTo>
                  <a:pt x="292" y="4417"/>
                </a:lnTo>
                <a:lnTo>
                  <a:pt x="273" y="4396"/>
                </a:lnTo>
                <a:lnTo>
                  <a:pt x="256" y="4375"/>
                </a:lnTo>
                <a:lnTo>
                  <a:pt x="243" y="4355"/>
                </a:lnTo>
                <a:lnTo>
                  <a:pt x="233" y="4335"/>
                </a:lnTo>
                <a:lnTo>
                  <a:pt x="226" y="4323"/>
                </a:lnTo>
                <a:lnTo>
                  <a:pt x="221" y="4312"/>
                </a:lnTo>
                <a:lnTo>
                  <a:pt x="217" y="4301"/>
                </a:lnTo>
                <a:lnTo>
                  <a:pt x="214" y="4288"/>
                </a:lnTo>
                <a:lnTo>
                  <a:pt x="212" y="4276"/>
                </a:lnTo>
                <a:lnTo>
                  <a:pt x="212" y="4263"/>
                </a:lnTo>
                <a:lnTo>
                  <a:pt x="211" y="4250"/>
                </a:lnTo>
                <a:lnTo>
                  <a:pt x="212" y="4237"/>
                </a:lnTo>
                <a:lnTo>
                  <a:pt x="213" y="4224"/>
                </a:lnTo>
                <a:lnTo>
                  <a:pt x="216" y="4209"/>
                </a:lnTo>
                <a:lnTo>
                  <a:pt x="220" y="4195"/>
                </a:lnTo>
                <a:lnTo>
                  <a:pt x="223" y="4181"/>
                </a:lnTo>
                <a:lnTo>
                  <a:pt x="229" y="4166"/>
                </a:lnTo>
                <a:lnTo>
                  <a:pt x="235" y="4152"/>
                </a:lnTo>
                <a:lnTo>
                  <a:pt x="243" y="4137"/>
                </a:lnTo>
                <a:lnTo>
                  <a:pt x="251" y="4121"/>
                </a:lnTo>
                <a:lnTo>
                  <a:pt x="220" y="4099"/>
                </a:lnTo>
                <a:lnTo>
                  <a:pt x="187" y="4077"/>
                </a:lnTo>
                <a:lnTo>
                  <a:pt x="153" y="4054"/>
                </a:lnTo>
                <a:lnTo>
                  <a:pt x="120" y="4032"/>
                </a:lnTo>
                <a:lnTo>
                  <a:pt x="91" y="4013"/>
                </a:lnTo>
                <a:lnTo>
                  <a:pt x="68" y="3993"/>
                </a:lnTo>
                <a:lnTo>
                  <a:pt x="47" y="3975"/>
                </a:lnTo>
                <a:lnTo>
                  <a:pt x="30" y="3957"/>
                </a:lnTo>
                <a:lnTo>
                  <a:pt x="24" y="3949"/>
                </a:lnTo>
                <a:lnTo>
                  <a:pt x="17" y="3940"/>
                </a:lnTo>
                <a:lnTo>
                  <a:pt x="12" y="3932"/>
                </a:lnTo>
                <a:lnTo>
                  <a:pt x="8" y="3924"/>
                </a:lnTo>
                <a:lnTo>
                  <a:pt x="4" y="3916"/>
                </a:lnTo>
                <a:lnTo>
                  <a:pt x="3" y="3908"/>
                </a:lnTo>
                <a:lnTo>
                  <a:pt x="0" y="3902"/>
                </a:lnTo>
                <a:lnTo>
                  <a:pt x="0" y="3894"/>
                </a:lnTo>
                <a:lnTo>
                  <a:pt x="0" y="3885"/>
                </a:lnTo>
                <a:lnTo>
                  <a:pt x="1" y="3877"/>
                </a:lnTo>
                <a:lnTo>
                  <a:pt x="4" y="3869"/>
                </a:lnTo>
                <a:lnTo>
                  <a:pt x="7" y="3863"/>
                </a:lnTo>
                <a:lnTo>
                  <a:pt x="12" y="3854"/>
                </a:lnTo>
                <a:lnTo>
                  <a:pt x="13" y="3850"/>
                </a:lnTo>
                <a:lnTo>
                  <a:pt x="69" y="3850"/>
                </a:lnTo>
                <a:lnTo>
                  <a:pt x="68" y="3850"/>
                </a:lnTo>
                <a:lnTo>
                  <a:pt x="68" y="3851"/>
                </a:lnTo>
                <a:lnTo>
                  <a:pt x="68" y="3851"/>
                </a:lnTo>
                <a:lnTo>
                  <a:pt x="69" y="3852"/>
                </a:lnTo>
                <a:lnTo>
                  <a:pt x="73" y="3855"/>
                </a:lnTo>
                <a:lnTo>
                  <a:pt x="81" y="3860"/>
                </a:lnTo>
                <a:lnTo>
                  <a:pt x="103" y="3872"/>
                </a:lnTo>
                <a:lnTo>
                  <a:pt x="138" y="3888"/>
                </a:lnTo>
                <a:lnTo>
                  <a:pt x="144" y="3884"/>
                </a:lnTo>
                <a:lnTo>
                  <a:pt x="160" y="3872"/>
                </a:lnTo>
                <a:lnTo>
                  <a:pt x="187" y="3852"/>
                </a:lnTo>
                <a:lnTo>
                  <a:pt x="226" y="3825"/>
                </a:lnTo>
                <a:lnTo>
                  <a:pt x="222" y="3815"/>
                </a:lnTo>
                <a:lnTo>
                  <a:pt x="218" y="3804"/>
                </a:lnTo>
                <a:lnTo>
                  <a:pt x="213" y="3794"/>
                </a:lnTo>
                <a:lnTo>
                  <a:pt x="207" y="3781"/>
                </a:lnTo>
                <a:lnTo>
                  <a:pt x="204" y="3776"/>
                </a:lnTo>
                <a:lnTo>
                  <a:pt x="199" y="3769"/>
                </a:lnTo>
                <a:lnTo>
                  <a:pt x="194" y="3765"/>
                </a:lnTo>
                <a:lnTo>
                  <a:pt x="187" y="3760"/>
                </a:lnTo>
                <a:lnTo>
                  <a:pt x="179" y="3757"/>
                </a:lnTo>
                <a:lnTo>
                  <a:pt x="170" y="3753"/>
                </a:lnTo>
                <a:lnTo>
                  <a:pt x="161" y="3751"/>
                </a:lnTo>
                <a:lnTo>
                  <a:pt x="151" y="3749"/>
                </a:lnTo>
                <a:lnTo>
                  <a:pt x="140" y="3725"/>
                </a:lnTo>
                <a:lnTo>
                  <a:pt x="131" y="3703"/>
                </a:lnTo>
                <a:lnTo>
                  <a:pt x="124" y="3682"/>
                </a:lnTo>
                <a:lnTo>
                  <a:pt x="118" y="3661"/>
                </a:lnTo>
                <a:lnTo>
                  <a:pt x="113" y="3644"/>
                </a:lnTo>
                <a:lnTo>
                  <a:pt x="109" y="3627"/>
                </a:lnTo>
                <a:lnTo>
                  <a:pt x="108" y="3611"/>
                </a:lnTo>
                <a:lnTo>
                  <a:pt x="107" y="3598"/>
                </a:lnTo>
                <a:lnTo>
                  <a:pt x="107" y="3542"/>
                </a:lnTo>
                <a:lnTo>
                  <a:pt x="117" y="3540"/>
                </a:lnTo>
                <a:lnTo>
                  <a:pt x="134" y="3532"/>
                </a:lnTo>
                <a:lnTo>
                  <a:pt x="157" y="3520"/>
                </a:lnTo>
                <a:lnTo>
                  <a:pt x="188" y="3504"/>
                </a:lnTo>
                <a:lnTo>
                  <a:pt x="183" y="3491"/>
                </a:lnTo>
                <a:lnTo>
                  <a:pt x="173" y="3463"/>
                </a:lnTo>
                <a:lnTo>
                  <a:pt x="157" y="3421"/>
                </a:lnTo>
                <a:lnTo>
                  <a:pt x="138" y="3366"/>
                </a:lnTo>
                <a:lnTo>
                  <a:pt x="153" y="3388"/>
                </a:lnTo>
                <a:lnTo>
                  <a:pt x="168" y="3407"/>
                </a:lnTo>
                <a:lnTo>
                  <a:pt x="181" y="3424"/>
                </a:lnTo>
                <a:lnTo>
                  <a:pt x="194" y="3437"/>
                </a:lnTo>
                <a:lnTo>
                  <a:pt x="204" y="3447"/>
                </a:lnTo>
                <a:lnTo>
                  <a:pt x="214" y="3454"/>
                </a:lnTo>
                <a:lnTo>
                  <a:pt x="223" y="3459"/>
                </a:lnTo>
                <a:lnTo>
                  <a:pt x="233" y="3460"/>
                </a:lnTo>
                <a:lnTo>
                  <a:pt x="236" y="3455"/>
                </a:lnTo>
                <a:lnTo>
                  <a:pt x="249" y="3441"/>
                </a:lnTo>
                <a:lnTo>
                  <a:pt x="272" y="3417"/>
                </a:lnTo>
                <a:lnTo>
                  <a:pt x="301" y="3385"/>
                </a:lnTo>
                <a:lnTo>
                  <a:pt x="300" y="3366"/>
                </a:lnTo>
                <a:lnTo>
                  <a:pt x="296" y="3344"/>
                </a:lnTo>
                <a:lnTo>
                  <a:pt x="291" y="3317"/>
                </a:lnTo>
                <a:lnTo>
                  <a:pt x="282" y="3284"/>
                </a:lnTo>
                <a:lnTo>
                  <a:pt x="294" y="3285"/>
                </a:lnTo>
                <a:lnTo>
                  <a:pt x="308" y="3291"/>
                </a:lnTo>
                <a:lnTo>
                  <a:pt x="325" y="3300"/>
                </a:lnTo>
                <a:lnTo>
                  <a:pt x="346" y="3313"/>
                </a:lnTo>
                <a:lnTo>
                  <a:pt x="365" y="3325"/>
                </a:lnTo>
                <a:lnTo>
                  <a:pt x="383" y="3334"/>
                </a:lnTo>
                <a:lnTo>
                  <a:pt x="396" y="3339"/>
                </a:lnTo>
                <a:lnTo>
                  <a:pt x="408" y="3340"/>
                </a:lnTo>
                <a:lnTo>
                  <a:pt x="413" y="3340"/>
                </a:lnTo>
                <a:lnTo>
                  <a:pt x="418" y="3338"/>
                </a:lnTo>
                <a:lnTo>
                  <a:pt x="425" y="3335"/>
                </a:lnTo>
                <a:lnTo>
                  <a:pt x="433" y="3331"/>
                </a:lnTo>
                <a:lnTo>
                  <a:pt x="449" y="3319"/>
                </a:lnTo>
                <a:lnTo>
                  <a:pt x="470" y="3302"/>
                </a:lnTo>
                <a:lnTo>
                  <a:pt x="475" y="3304"/>
                </a:lnTo>
                <a:lnTo>
                  <a:pt x="481" y="3305"/>
                </a:lnTo>
                <a:lnTo>
                  <a:pt x="487" y="3308"/>
                </a:lnTo>
                <a:lnTo>
                  <a:pt x="494" y="3313"/>
                </a:lnTo>
                <a:lnTo>
                  <a:pt x="509" y="3325"/>
                </a:lnTo>
                <a:lnTo>
                  <a:pt x="527" y="3340"/>
                </a:lnTo>
                <a:lnTo>
                  <a:pt x="534" y="3339"/>
                </a:lnTo>
                <a:lnTo>
                  <a:pt x="544" y="3334"/>
                </a:lnTo>
                <a:lnTo>
                  <a:pt x="556" y="3326"/>
                </a:lnTo>
                <a:lnTo>
                  <a:pt x="570" y="3315"/>
                </a:lnTo>
                <a:lnTo>
                  <a:pt x="586" y="3304"/>
                </a:lnTo>
                <a:lnTo>
                  <a:pt x="599" y="3295"/>
                </a:lnTo>
                <a:lnTo>
                  <a:pt x="610" y="3288"/>
                </a:lnTo>
                <a:lnTo>
                  <a:pt x="621" y="3284"/>
                </a:lnTo>
                <a:lnTo>
                  <a:pt x="630" y="3291"/>
                </a:lnTo>
                <a:lnTo>
                  <a:pt x="643" y="3300"/>
                </a:lnTo>
                <a:lnTo>
                  <a:pt x="656" y="3309"/>
                </a:lnTo>
                <a:lnTo>
                  <a:pt x="665" y="3315"/>
                </a:lnTo>
                <a:lnTo>
                  <a:pt x="648" y="3353"/>
                </a:lnTo>
                <a:lnTo>
                  <a:pt x="636" y="3385"/>
                </a:lnTo>
                <a:lnTo>
                  <a:pt x="633" y="3398"/>
                </a:lnTo>
                <a:lnTo>
                  <a:pt x="630" y="3409"/>
                </a:lnTo>
                <a:lnTo>
                  <a:pt x="627" y="3420"/>
                </a:lnTo>
                <a:lnTo>
                  <a:pt x="627" y="3429"/>
                </a:lnTo>
                <a:lnTo>
                  <a:pt x="627" y="3446"/>
                </a:lnTo>
                <a:lnTo>
                  <a:pt x="629" y="3461"/>
                </a:lnTo>
                <a:lnTo>
                  <a:pt x="630" y="3476"/>
                </a:lnTo>
                <a:lnTo>
                  <a:pt x="633" y="3489"/>
                </a:lnTo>
                <a:lnTo>
                  <a:pt x="635" y="3502"/>
                </a:lnTo>
                <a:lnTo>
                  <a:pt x="639" y="3514"/>
                </a:lnTo>
                <a:lnTo>
                  <a:pt x="643" y="3523"/>
                </a:lnTo>
                <a:lnTo>
                  <a:pt x="647" y="3532"/>
                </a:lnTo>
                <a:lnTo>
                  <a:pt x="653" y="3541"/>
                </a:lnTo>
                <a:lnTo>
                  <a:pt x="658" y="3547"/>
                </a:lnTo>
                <a:lnTo>
                  <a:pt x="665" y="3554"/>
                </a:lnTo>
                <a:lnTo>
                  <a:pt x="673" y="3558"/>
                </a:lnTo>
                <a:lnTo>
                  <a:pt x="681" y="3562"/>
                </a:lnTo>
                <a:lnTo>
                  <a:pt x="690" y="3564"/>
                </a:lnTo>
                <a:lnTo>
                  <a:pt x="699" y="3567"/>
                </a:lnTo>
                <a:lnTo>
                  <a:pt x="709" y="3567"/>
                </a:lnTo>
                <a:lnTo>
                  <a:pt x="714" y="3567"/>
                </a:lnTo>
                <a:lnTo>
                  <a:pt x="721" y="3566"/>
                </a:lnTo>
                <a:lnTo>
                  <a:pt x="729" y="3563"/>
                </a:lnTo>
                <a:lnTo>
                  <a:pt x="735" y="3560"/>
                </a:lnTo>
                <a:lnTo>
                  <a:pt x="749" y="3553"/>
                </a:lnTo>
                <a:lnTo>
                  <a:pt x="765" y="3541"/>
                </a:lnTo>
                <a:lnTo>
                  <a:pt x="781" y="3525"/>
                </a:lnTo>
                <a:lnTo>
                  <a:pt x="797" y="3507"/>
                </a:lnTo>
                <a:lnTo>
                  <a:pt x="816" y="3485"/>
                </a:lnTo>
                <a:lnTo>
                  <a:pt x="834" y="3460"/>
                </a:lnTo>
                <a:lnTo>
                  <a:pt x="853" y="3516"/>
                </a:lnTo>
                <a:lnTo>
                  <a:pt x="871" y="3564"/>
                </a:lnTo>
                <a:lnTo>
                  <a:pt x="888" y="3606"/>
                </a:lnTo>
                <a:lnTo>
                  <a:pt x="903" y="3640"/>
                </a:lnTo>
                <a:lnTo>
                  <a:pt x="916" y="3666"/>
                </a:lnTo>
                <a:lnTo>
                  <a:pt x="929" y="3684"/>
                </a:lnTo>
                <a:lnTo>
                  <a:pt x="934" y="3691"/>
                </a:lnTo>
                <a:lnTo>
                  <a:pt x="938" y="3696"/>
                </a:lnTo>
                <a:lnTo>
                  <a:pt x="943" y="3699"/>
                </a:lnTo>
                <a:lnTo>
                  <a:pt x="947" y="3699"/>
                </a:lnTo>
                <a:lnTo>
                  <a:pt x="952" y="3699"/>
                </a:lnTo>
                <a:lnTo>
                  <a:pt x="956" y="3697"/>
                </a:lnTo>
                <a:lnTo>
                  <a:pt x="957" y="3696"/>
                </a:lnTo>
                <a:lnTo>
                  <a:pt x="956" y="3693"/>
                </a:lnTo>
                <a:lnTo>
                  <a:pt x="956" y="3691"/>
                </a:lnTo>
                <a:lnTo>
                  <a:pt x="956" y="3690"/>
                </a:lnTo>
                <a:lnTo>
                  <a:pt x="957" y="3690"/>
                </a:lnTo>
                <a:lnTo>
                  <a:pt x="958" y="3688"/>
                </a:lnTo>
                <a:lnTo>
                  <a:pt x="964" y="3687"/>
                </a:lnTo>
                <a:lnTo>
                  <a:pt x="971" y="3687"/>
                </a:lnTo>
                <a:lnTo>
                  <a:pt x="979" y="3688"/>
                </a:lnTo>
                <a:lnTo>
                  <a:pt x="988" y="3693"/>
                </a:lnTo>
                <a:lnTo>
                  <a:pt x="1000" y="3701"/>
                </a:lnTo>
                <a:lnTo>
                  <a:pt x="1013" y="3713"/>
                </a:lnTo>
                <a:lnTo>
                  <a:pt x="1027" y="3729"/>
                </a:lnTo>
                <a:lnTo>
                  <a:pt x="1044" y="3747"/>
                </a:lnTo>
                <a:lnTo>
                  <a:pt x="1064" y="3769"/>
                </a:lnTo>
                <a:lnTo>
                  <a:pt x="1084" y="3794"/>
                </a:lnTo>
                <a:lnTo>
                  <a:pt x="1099" y="3817"/>
                </a:lnTo>
                <a:lnTo>
                  <a:pt x="1118" y="3842"/>
                </a:lnTo>
                <a:lnTo>
                  <a:pt x="1140" y="3871"/>
                </a:lnTo>
                <a:lnTo>
                  <a:pt x="1166" y="3901"/>
                </a:lnTo>
                <a:lnTo>
                  <a:pt x="1195" y="3916"/>
                </a:lnTo>
                <a:lnTo>
                  <a:pt x="1223" y="3931"/>
                </a:lnTo>
                <a:lnTo>
                  <a:pt x="1251" y="3942"/>
                </a:lnTo>
                <a:lnTo>
                  <a:pt x="1278" y="3953"/>
                </a:lnTo>
                <a:lnTo>
                  <a:pt x="1303" y="3961"/>
                </a:lnTo>
                <a:lnTo>
                  <a:pt x="1327" y="3966"/>
                </a:lnTo>
                <a:lnTo>
                  <a:pt x="1351" y="3968"/>
                </a:lnTo>
                <a:lnTo>
                  <a:pt x="1373" y="3970"/>
                </a:lnTo>
                <a:lnTo>
                  <a:pt x="1612" y="3970"/>
                </a:lnTo>
                <a:lnTo>
                  <a:pt x="1677" y="3968"/>
                </a:lnTo>
                <a:lnTo>
                  <a:pt x="1741" y="3966"/>
                </a:lnTo>
                <a:lnTo>
                  <a:pt x="1806" y="3961"/>
                </a:lnTo>
                <a:lnTo>
                  <a:pt x="1870" y="3953"/>
                </a:lnTo>
                <a:lnTo>
                  <a:pt x="1932" y="3942"/>
                </a:lnTo>
                <a:lnTo>
                  <a:pt x="1996" y="3931"/>
                </a:lnTo>
                <a:lnTo>
                  <a:pt x="2057" y="3916"/>
                </a:lnTo>
                <a:lnTo>
                  <a:pt x="2119" y="3901"/>
                </a:lnTo>
                <a:lnTo>
                  <a:pt x="2157" y="3886"/>
                </a:lnTo>
                <a:lnTo>
                  <a:pt x="2200" y="3869"/>
                </a:lnTo>
                <a:lnTo>
                  <a:pt x="2248" y="3852"/>
                </a:lnTo>
                <a:lnTo>
                  <a:pt x="2301" y="3833"/>
                </a:lnTo>
                <a:lnTo>
                  <a:pt x="2358" y="3812"/>
                </a:lnTo>
                <a:lnTo>
                  <a:pt x="2419" y="3791"/>
                </a:lnTo>
                <a:lnTo>
                  <a:pt x="2487" y="3768"/>
                </a:lnTo>
                <a:lnTo>
                  <a:pt x="2558" y="3743"/>
                </a:lnTo>
                <a:lnTo>
                  <a:pt x="2589" y="3739"/>
                </a:lnTo>
                <a:lnTo>
                  <a:pt x="2630" y="3733"/>
                </a:lnTo>
                <a:lnTo>
                  <a:pt x="2678" y="3723"/>
                </a:lnTo>
                <a:lnTo>
                  <a:pt x="2733" y="3712"/>
                </a:lnTo>
                <a:lnTo>
                  <a:pt x="2759" y="3701"/>
                </a:lnTo>
                <a:lnTo>
                  <a:pt x="2787" y="3686"/>
                </a:lnTo>
                <a:lnTo>
                  <a:pt x="2817" y="3669"/>
                </a:lnTo>
                <a:lnTo>
                  <a:pt x="2848" y="3648"/>
                </a:lnTo>
                <a:lnTo>
                  <a:pt x="2880" y="3623"/>
                </a:lnTo>
                <a:lnTo>
                  <a:pt x="2915" y="3594"/>
                </a:lnTo>
                <a:lnTo>
                  <a:pt x="2952" y="3564"/>
                </a:lnTo>
                <a:lnTo>
                  <a:pt x="2991" y="3529"/>
                </a:lnTo>
                <a:lnTo>
                  <a:pt x="2996" y="3519"/>
                </a:lnTo>
                <a:lnTo>
                  <a:pt x="3002" y="3507"/>
                </a:lnTo>
                <a:lnTo>
                  <a:pt x="3009" y="3494"/>
                </a:lnTo>
                <a:lnTo>
                  <a:pt x="3015" y="3478"/>
                </a:lnTo>
                <a:lnTo>
                  <a:pt x="3040" y="3458"/>
                </a:lnTo>
                <a:lnTo>
                  <a:pt x="3063" y="3437"/>
                </a:lnTo>
                <a:lnTo>
                  <a:pt x="3074" y="3425"/>
                </a:lnTo>
                <a:lnTo>
                  <a:pt x="3083" y="3413"/>
                </a:lnTo>
                <a:lnTo>
                  <a:pt x="3092" y="3401"/>
                </a:lnTo>
                <a:lnTo>
                  <a:pt x="3100" y="3390"/>
                </a:lnTo>
                <a:lnTo>
                  <a:pt x="3107" y="3377"/>
                </a:lnTo>
                <a:lnTo>
                  <a:pt x="3114" y="3365"/>
                </a:lnTo>
                <a:lnTo>
                  <a:pt x="3120" y="3352"/>
                </a:lnTo>
                <a:lnTo>
                  <a:pt x="3126" y="3339"/>
                </a:lnTo>
                <a:lnTo>
                  <a:pt x="3131" y="3326"/>
                </a:lnTo>
                <a:lnTo>
                  <a:pt x="3135" y="3312"/>
                </a:lnTo>
                <a:lnTo>
                  <a:pt x="3137" y="3299"/>
                </a:lnTo>
                <a:lnTo>
                  <a:pt x="3141" y="3284"/>
                </a:lnTo>
                <a:lnTo>
                  <a:pt x="3128" y="3271"/>
                </a:lnTo>
                <a:lnTo>
                  <a:pt x="3115" y="3258"/>
                </a:lnTo>
                <a:lnTo>
                  <a:pt x="3100" y="3246"/>
                </a:lnTo>
                <a:lnTo>
                  <a:pt x="3083" y="3235"/>
                </a:lnTo>
                <a:lnTo>
                  <a:pt x="3063" y="3224"/>
                </a:lnTo>
                <a:lnTo>
                  <a:pt x="3043" y="3214"/>
                </a:lnTo>
                <a:lnTo>
                  <a:pt x="3019" y="3205"/>
                </a:lnTo>
                <a:lnTo>
                  <a:pt x="2994" y="3196"/>
                </a:lnTo>
                <a:lnTo>
                  <a:pt x="2969" y="3188"/>
                </a:lnTo>
                <a:lnTo>
                  <a:pt x="2940" y="3180"/>
                </a:lnTo>
                <a:lnTo>
                  <a:pt x="2910" y="3172"/>
                </a:lnTo>
                <a:lnTo>
                  <a:pt x="2879" y="3166"/>
                </a:lnTo>
                <a:lnTo>
                  <a:pt x="2845" y="3160"/>
                </a:lnTo>
                <a:lnTo>
                  <a:pt x="2809" y="3155"/>
                </a:lnTo>
                <a:lnTo>
                  <a:pt x="2772" y="3150"/>
                </a:lnTo>
                <a:lnTo>
                  <a:pt x="2733" y="3146"/>
                </a:lnTo>
                <a:lnTo>
                  <a:pt x="2715" y="3145"/>
                </a:lnTo>
                <a:lnTo>
                  <a:pt x="2695" y="3145"/>
                </a:lnTo>
                <a:lnTo>
                  <a:pt x="2671" y="3143"/>
                </a:lnTo>
                <a:lnTo>
                  <a:pt x="2645" y="3142"/>
                </a:lnTo>
                <a:lnTo>
                  <a:pt x="2618" y="3141"/>
                </a:lnTo>
                <a:lnTo>
                  <a:pt x="2587" y="3138"/>
                </a:lnTo>
                <a:lnTo>
                  <a:pt x="2554" y="3136"/>
                </a:lnTo>
                <a:lnTo>
                  <a:pt x="2521" y="3133"/>
                </a:lnTo>
                <a:lnTo>
                  <a:pt x="2511" y="3125"/>
                </a:lnTo>
                <a:lnTo>
                  <a:pt x="2500" y="3116"/>
                </a:lnTo>
                <a:lnTo>
                  <a:pt x="2484" y="3103"/>
                </a:lnTo>
                <a:lnTo>
                  <a:pt x="2463" y="3089"/>
                </a:lnTo>
                <a:lnTo>
                  <a:pt x="2430" y="3083"/>
                </a:lnTo>
                <a:lnTo>
                  <a:pt x="2392" y="3077"/>
                </a:lnTo>
                <a:lnTo>
                  <a:pt x="2349" y="3069"/>
                </a:lnTo>
                <a:lnTo>
                  <a:pt x="2302" y="3060"/>
                </a:lnTo>
                <a:lnTo>
                  <a:pt x="2250" y="3051"/>
                </a:lnTo>
                <a:lnTo>
                  <a:pt x="2195" y="3039"/>
                </a:lnTo>
                <a:lnTo>
                  <a:pt x="2134" y="3027"/>
                </a:lnTo>
                <a:lnTo>
                  <a:pt x="2069" y="3013"/>
                </a:lnTo>
                <a:lnTo>
                  <a:pt x="2050" y="3009"/>
                </a:lnTo>
                <a:lnTo>
                  <a:pt x="2030" y="3004"/>
                </a:lnTo>
                <a:lnTo>
                  <a:pt x="2006" y="2997"/>
                </a:lnTo>
                <a:lnTo>
                  <a:pt x="1980" y="2990"/>
                </a:lnTo>
                <a:lnTo>
                  <a:pt x="1952" y="2981"/>
                </a:lnTo>
                <a:lnTo>
                  <a:pt x="1921" y="2970"/>
                </a:lnTo>
                <a:lnTo>
                  <a:pt x="1888" y="2957"/>
                </a:lnTo>
                <a:lnTo>
                  <a:pt x="1853" y="2944"/>
                </a:lnTo>
                <a:lnTo>
                  <a:pt x="1787" y="2919"/>
                </a:lnTo>
                <a:lnTo>
                  <a:pt x="1739" y="2902"/>
                </a:lnTo>
                <a:lnTo>
                  <a:pt x="1708" y="2891"/>
                </a:lnTo>
                <a:lnTo>
                  <a:pt x="1692" y="2888"/>
                </a:lnTo>
                <a:lnTo>
                  <a:pt x="1682" y="2888"/>
                </a:lnTo>
                <a:lnTo>
                  <a:pt x="1674" y="2889"/>
                </a:lnTo>
                <a:lnTo>
                  <a:pt x="1666" y="2892"/>
                </a:lnTo>
                <a:lnTo>
                  <a:pt x="1660" y="2896"/>
                </a:lnTo>
                <a:lnTo>
                  <a:pt x="1654" y="2900"/>
                </a:lnTo>
                <a:lnTo>
                  <a:pt x="1652" y="2905"/>
                </a:lnTo>
                <a:lnTo>
                  <a:pt x="1649" y="2911"/>
                </a:lnTo>
                <a:lnTo>
                  <a:pt x="1649" y="2919"/>
                </a:lnTo>
                <a:lnTo>
                  <a:pt x="1649" y="2938"/>
                </a:lnTo>
                <a:lnTo>
                  <a:pt x="1634" y="2934"/>
                </a:lnTo>
                <a:lnTo>
                  <a:pt x="1617" y="2928"/>
                </a:lnTo>
                <a:lnTo>
                  <a:pt x="1601" y="2922"/>
                </a:lnTo>
                <a:lnTo>
                  <a:pt x="1586" y="2913"/>
                </a:lnTo>
                <a:lnTo>
                  <a:pt x="1586" y="2919"/>
                </a:lnTo>
                <a:lnTo>
                  <a:pt x="1586" y="2944"/>
                </a:lnTo>
                <a:lnTo>
                  <a:pt x="1602" y="2958"/>
                </a:lnTo>
                <a:lnTo>
                  <a:pt x="1621" y="2973"/>
                </a:lnTo>
                <a:lnTo>
                  <a:pt x="1640" y="2986"/>
                </a:lnTo>
                <a:lnTo>
                  <a:pt x="1660" y="2999"/>
                </a:lnTo>
                <a:lnTo>
                  <a:pt x="1701" y="3026"/>
                </a:lnTo>
                <a:lnTo>
                  <a:pt x="1748" y="3051"/>
                </a:lnTo>
                <a:lnTo>
                  <a:pt x="1797" y="3076"/>
                </a:lnTo>
                <a:lnTo>
                  <a:pt x="1851" y="3100"/>
                </a:lnTo>
                <a:lnTo>
                  <a:pt x="1908" y="3123"/>
                </a:lnTo>
                <a:lnTo>
                  <a:pt x="1969" y="3146"/>
                </a:lnTo>
                <a:lnTo>
                  <a:pt x="2070" y="3181"/>
                </a:lnTo>
                <a:lnTo>
                  <a:pt x="2158" y="3211"/>
                </a:lnTo>
                <a:lnTo>
                  <a:pt x="2232" y="3237"/>
                </a:lnTo>
                <a:lnTo>
                  <a:pt x="2295" y="3258"/>
                </a:lnTo>
                <a:lnTo>
                  <a:pt x="2343" y="3275"/>
                </a:lnTo>
                <a:lnTo>
                  <a:pt x="2378" y="3287"/>
                </a:lnTo>
                <a:lnTo>
                  <a:pt x="2398" y="3295"/>
                </a:lnTo>
                <a:lnTo>
                  <a:pt x="2408" y="3296"/>
                </a:lnTo>
                <a:lnTo>
                  <a:pt x="2408" y="3322"/>
                </a:lnTo>
                <a:lnTo>
                  <a:pt x="2335" y="3306"/>
                </a:lnTo>
                <a:lnTo>
                  <a:pt x="2262" y="3291"/>
                </a:lnTo>
                <a:lnTo>
                  <a:pt x="2189" y="3272"/>
                </a:lnTo>
                <a:lnTo>
                  <a:pt x="2117" y="3254"/>
                </a:lnTo>
                <a:lnTo>
                  <a:pt x="2044" y="3233"/>
                </a:lnTo>
                <a:lnTo>
                  <a:pt x="1971" y="3213"/>
                </a:lnTo>
                <a:lnTo>
                  <a:pt x="1897" y="3189"/>
                </a:lnTo>
                <a:lnTo>
                  <a:pt x="1825" y="3164"/>
                </a:lnTo>
                <a:lnTo>
                  <a:pt x="1787" y="3126"/>
                </a:lnTo>
                <a:lnTo>
                  <a:pt x="1754" y="3119"/>
                </a:lnTo>
                <a:lnTo>
                  <a:pt x="1723" y="3110"/>
                </a:lnTo>
                <a:lnTo>
                  <a:pt x="1691" y="3099"/>
                </a:lnTo>
                <a:lnTo>
                  <a:pt x="1660" y="3086"/>
                </a:lnTo>
                <a:lnTo>
                  <a:pt x="1628" y="3073"/>
                </a:lnTo>
                <a:lnTo>
                  <a:pt x="1597" y="3057"/>
                </a:lnTo>
                <a:lnTo>
                  <a:pt x="1566" y="3040"/>
                </a:lnTo>
                <a:lnTo>
                  <a:pt x="1536" y="3022"/>
                </a:lnTo>
                <a:lnTo>
                  <a:pt x="1505" y="3003"/>
                </a:lnTo>
                <a:lnTo>
                  <a:pt x="1475" y="2982"/>
                </a:lnTo>
                <a:lnTo>
                  <a:pt x="1445" y="2960"/>
                </a:lnTo>
                <a:lnTo>
                  <a:pt x="1416" y="2936"/>
                </a:lnTo>
                <a:lnTo>
                  <a:pt x="1386" y="2910"/>
                </a:lnTo>
                <a:lnTo>
                  <a:pt x="1356" y="2883"/>
                </a:lnTo>
                <a:lnTo>
                  <a:pt x="1327" y="2854"/>
                </a:lnTo>
                <a:lnTo>
                  <a:pt x="1297" y="2824"/>
                </a:lnTo>
                <a:lnTo>
                  <a:pt x="1286" y="2786"/>
                </a:lnTo>
                <a:lnTo>
                  <a:pt x="1270" y="2741"/>
                </a:lnTo>
                <a:lnTo>
                  <a:pt x="1248" y="2689"/>
                </a:lnTo>
                <a:lnTo>
                  <a:pt x="1222" y="2630"/>
                </a:lnTo>
                <a:lnTo>
                  <a:pt x="1206" y="2620"/>
                </a:lnTo>
                <a:lnTo>
                  <a:pt x="1188" y="2608"/>
                </a:lnTo>
                <a:lnTo>
                  <a:pt x="1169" y="2593"/>
                </a:lnTo>
                <a:lnTo>
                  <a:pt x="1149" y="2578"/>
                </a:lnTo>
                <a:lnTo>
                  <a:pt x="1104" y="2541"/>
                </a:lnTo>
                <a:lnTo>
                  <a:pt x="1053" y="2497"/>
                </a:lnTo>
                <a:lnTo>
                  <a:pt x="1042" y="2481"/>
                </a:lnTo>
                <a:lnTo>
                  <a:pt x="1031" y="2464"/>
                </a:lnTo>
                <a:lnTo>
                  <a:pt x="1021" y="2448"/>
                </a:lnTo>
                <a:lnTo>
                  <a:pt x="1012" y="2428"/>
                </a:lnTo>
                <a:lnTo>
                  <a:pt x="1004" y="2410"/>
                </a:lnTo>
                <a:lnTo>
                  <a:pt x="996" y="2389"/>
                </a:lnTo>
                <a:lnTo>
                  <a:pt x="990" y="2368"/>
                </a:lnTo>
                <a:lnTo>
                  <a:pt x="983" y="2347"/>
                </a:lnTo>
                <a:lnTo>
                  <a:pt x="977" y="2324"/>
                </a:lnTo>
                <a:lnTo>
                  <a:pt x="973" y="2302"/>
                </a:lnTo>
                <a:lnTo>
                  <a:pt x="969" y="2277"/>
                </a:lnTo>
                <a:lnTo>
                  <a:pt x="965" y="2252"/>
                </a:lnTo>
                <a:lnTo>
                  <a:pt x="962" y="2227"/>
                </a:lnTo>
                <a:lnTo>
                  <a:pt x="961" y="2200"/>
                </a:lnTo>
                <a:lnTo>
                  <a:pt x="960" y="2174"/>
                </a:lnTo>
                <a:lnTo>
                  <a:pt x="960" y="2145"/>
                </a:lnTo>
                <a:lnTo>
                  <a:pt x="961" y="2090"/>
                </a:lnTo>
                <a:lnTo>
                  <a:pt x="964" y="2034"/>
                </a:lnTo>
                <a:lnTo>
                  <a:pt x="970" y="1978"/>
                </a:lnTo>
                <a:lnTo>
                  <a:pt x="978" y="1921"/>
                </a:lnTo>
                <a:lnTo>
                  <a:pt x="988" y="1865"/>
                </a:lnTo>
                <a:lnTo>
                  <a:pt x="1001" y="1808"/>
                </a:lnTo>
                <a:lnTo>
                  <a:pt x="1016" y="1749"/>
                </a:lnTo>
                <a:lnTo>
                  <a:pt x="1032" y="1690"/>
                </a:lnTo>
                <a:lnTo>
                  <a:pt x="1052" y="1632"/>
                </a:lnTo>
                <a:lnTo>
                  <a:pt x="1074" y="1573"/>
                </a:lnTo>
                <a:lnTo>
                  <a:pt x="1099" y="1513"/>
                </a:lnTo>
                <a:lnTo>
                  <a:pt x="1125" y="1453"/>
                </a:lnTo>
                <a:lnTo>
                  <a:pt x="1153" y="1392"/>
                </a:lnTo>
                <a:lnTo>
                  <a:pt x="1184" y="1331"/>
                </a:lnTo>
                <a:lnTo>
                  <a:pt x="1218" y="1269"/>
                </a:lnTo>
                <a:lnTo>
                  <a:pt x="1254" y="1208"/>
                </a:lnTo>
                <a:lnTo>
                  <a:pt x="1271" y="1181"/>
                </a:lnTo>
                <a:lnTo>
                  <a:pt x="1288" y="1155"/>
                </a:lnTo>
                <a:lnTo>
                  <a:pt x="1306" y="1127"/>
                </a:lnTo>
                <a:lnTo>
                  <a:pt x="1326" y="1101"/>
                </a:lnTo>
                <a:lnTo>
                  <a:pt x="1347" y="1075"/>
                </a:lnTo>
                <a:lnTo>
                  <a:pt x="1367" y="1048"/>
                </a:lnTo>
                <a:lnTo>
                  <a:pt x="1390" y="1022"/>
                </a:lnTo>
                <a:lnTo>
                  <a:pt x="1413" y="996"/>
                </a:lnTo>
                <a:lnTo>
                  <a:pt x="1461" y="944"/>
                </a:lnTo>
                <a:lnTo>
                  <a:pt x="1512" y="890"/>
                </a:lnTo>
                <a:lnTo>
                  <a:pt x="1567" y="838"/>
                </a:lnTo>
                <a:lnTo>
                  <a:pt x="1626" y="786"/>
                </a:lnTo>
                <a:lnTo>
                  <a:pt x="1687" y="735"/>
                </a:lnTo>
                <a:lnTo>
                  <a:pt x="1752" y="683"/>
                </a:lnTo>
                <a:lnTo>
                  <a:pt x="1821" y="632"/>
                </a:lnTo>
                <a:lnTo>
                  <a:pt x="1892" y="580"/>
                </a:lnTo>
                <a:lnTo>
                  <a:pt x="1967" y="529"/>
                </a:lnTo>
                <a:lnTo>
                  <a:pt x="2045" y="478"/>
                </a:lnTo>
                <a:lnTo>
                  <a:pt x="2127" y="427"/>
                </a:lnTo>
                <a:lnTo>
                  <a:pt x="2213" y="378"/>
                </a:lnTo>
                <a:lnTo>
                  <a:pt x="2230" y="377"/>
                </a:lnTo>
                <a:lnTo>
                  <a:pt x="2248" y="375"/>
                </a:lnTo>
                <a:lnTo>
                  <a:pt x="2267" y="373"/>
                </a:lnTo>
                <a:lnTo>
                  <a:pt x="2288" y="370"/>
                </a:lnTo>
                <a:lnTo>
                  <a:pt x="2335" y="360"/>
                </a:lnTo>
                <a:lnTo>
                  <a:pt x="2388" y="347"/>
                </a:lnTo>
                <a:lnTo>
                  <a:pt x="2417" y="326"/>
                </a:lnTo>
                <a:lnTo>
                  <a:pt x="2448" y="304"/>
                </a:lnTo>
                <a:lnTo>
                  <a:pt x="2483" y="280"/>
                </a:lnTo>
                <a:lnTo>
                  <a:pt x="2521" y="253"/>
                </a:lnTo>
                <a:lnTo>
                  <a:pt x="2561" y="224"/>
                </a:lnTo>
                <a:lnTo>
                  <a:pt x="2605" y="194"/>
                </a:lnTo>
                <a:lnTo>
                  <a:pt x="2652" y="160"/>
                </a:lnTo>
                <a:lnTo>
                  <a:pt x="2702" y="126"/>
                </a:lnTo>
                <a:lnTo>
                  <a:pt x="2727" y="111"/>
                </a:lnTo>
                <a:lnTo>
                  <a:pt x="2753" y="96"/>
                </a:lnTo>
                <a:lnTo>
                  <a:pt x="2779" y="83"/>
                </a:lnTo>
                <a:lnTo>
                  <a:pt x="2806" y="70"/>
                </a:lnTo>
                <a:lnTo>
                  <a:pt x="2833" y="60"/>
                </a:lnTo>
                <a:lnTo>
                  <a:pt x="2862" y="50"/>
                </a:lnTo>
                <a:lnTo>
                  <a:pt x="2891" y="40"/>
                </a:lnTo>
                <a:lnTo>
                  <a:pt x="2919" y="31"/>
                </a:lnTo>
                <a:lnTo>
                  <a:pt x="2949" y="23"/>
                </a:lnTo>
                <a:lnTo>
                  <a:pt x="2979" y="18"/>
                </a:lnTo>
                <a:lnTo>
                  <a:pt x="3010" y="12"/>
                </a:lnTo>
                <a:lnTo>
                  <a:pt x="3041" y="8"/>
                </a:lnTo>
                <a:lnTo>
                  <a:pt x="3074" y="4"/>
                </a:lnTo>
                <a:lnTo>
                  <a:pt x="3106" y="3"/>
                </a:lnTo>
                <a:lnTo>
                  <a:pt x="3139" y="0"/>
                </a:lnTo>
                <a:lnTo>
                  <a:pt x="3172" y="0"/>
                </a:lnTo>
                <a:lnTo>
                  <a:pt x="3189" y="0"/>
                </a:lnTo>
                <a:lnTo>
                  <a:pt x="3206" y="3"/>
                </a:lnTo>
                <a:lnTo>
                  <a:pt x="3224" y="5"/>
                </a:lnTo>
                <a:lnTo>
                  <a:pt x="3243" y="9"/>
                </a:lnTo>
                <a:lnTo>
                  <a:pt x="3261" y="14"/>
                </a:lnTo>
                <a:lnTo>
                  <a:pt x="3279" y="21"/>
                </a:lnTo>
                <a:lnTo>
                  <a:pt x="3297" y="29"/>
                </a:lnTo>
                <a:lnTo>
                  <a:pt x="3317" y="38"/>
                </a:lnTo>
                <a:lnTo>
                  <a:pt x="3333" y="47"/>
                </a:lnTo>
                <a:lnTo>
                  <a:pt x="3349" y="57"/>
                </a:lnTo>
                <a:lnTo>
                  <a:pt x="3362" y="69"/>
                </a:lnTo>
                <a:lnTo>
                  <a:pt x="3372" y="81"/>
                </a:lnTo>
                <a:lnTo>
                  <a:pt x="3380" y="93"/>
                </a:lnTo>
                <a:lnTo>
                  <a:pt x="3387" y="106"/>
                </a:lnTo>
                <a:lnTo>
                  <a:pt x="3391" y="119"/>
                </a:lnTo>
                <a:lnTo>
                  <a:pt x="3392" y="132"/>
                </a:lnTo>
                <a:lnTo>
                  <a:pt x="3391" y="138"/>
                </a:lnTo>
                <a:lnTo>
                  <a:pt x="3388" y="146"/>
                </a:lnTo>
                <a:lnTo>
                  <a:pt x="3383" y="152"/>
                </a:lnTo>
                <a:lnTo>
                  <a:pt x="3378" y="160"/>
                </a:lnTo>
                <a:lnTo>
                  <a:pt x="3370" y="169"/>
                </a:lnTo>
                <a:lnTo>
                  <a:pt x="3359" y="177"/>
                </a:lnTo>
                <a:lnTo>
                  <a:pt x="3348" y="188"/>
                </a:lnTo>
                <a:lnTo>
                  <a:pt x="3335" y="197"/>
                </a:lnTo>
                <a:lnTo>
                  <a:pt x="3304" y="218"/>
                </a:lnTo>
                <a:lnTo>
                  <a:pt x="3265" y="240"/>
                </a:lnTo>
                <a:lnTo>
                  <a:pt x="3219" y="263"/>
                </a:lnTo>
                <a:lnTo>
                  <a:pt x="3166" y="289"/>
                </a:lnTo>
                <a:lnTo>
                  <a:pt x="3091" y="323"/>
                </a:lnTo>
                <a:lnTo>
                  <a:pt x="3024" y="353"/>
                </a:lnTo>
                <a:lnTo>
                  <a:pt x="2967" y="379"/>
                </a:lnTo>
                <a:lnTo>
                  <a:pt x="2919" y="401"/>
                </a:lnTo>
                <a:lnTo>
                  <a:pt x="2882" y="418"/>
                </a:lnTo>
                <a:lnTo>
                  <a:pt x="2852" y="433"/>
                </a:lnTo>
                <a:lnTo>
                  <a:pt x="2832" y="442"/>
                </a:lnTo>
                <a:lnTo>
                  <a:pt x="2820" y="447"/>
                </a:lnTo>
                <a:lnTo>
                  <a:pt x="2833" y="451"/>
                </a:lnTo>
                <a:lnTo>
                  <a:pt x="2848" y="454"/>
                </a:lnTo>
                <a:lnTo>
                  <a:pt x="2861" y="455"/>
                </a:lnTo>
                <a:lnTo>
                  <a:pt x="2876" y="455"/>
                </a:lnTo>
                <a:lnTo>
                  <a:pt x="2891" y="454"/>
                </a:lnTo>
                <a:lnTo>
                  <a:pt x="2906" y="450"/>
                </a:lnTo>
                <a:lnTo>
                  <a:pt x="2923" y="446"/>
                </a:lnTo>
                <a:lnTo>
                  <a:pt x="2940" y="440"/>
                </a:lnTo>
                <a:lnTo>
                  <a:pt x="2931" y="450"/>
                </a:lnTo>
                <a:lnTo>
                  <a:pt x="2902" y="478"/>
                </a:lnTo>
                <a:lnTo>
                  <a:pt x="2917" y="489"/>
                </a:lnTo>
                <a:lnTo>
                  <a:pt x="2935" y="503"/>
                </a:lnTo>
                <a:lnTo>
                  <a:pt x="2958" y="520"/>
                </a:lnTo>
                <a:lnTo>
                  <a:pt x="2984" y="541"/>
                </a:lnTo>
                <a:lnTo>
                  <a:pt x="2976" y="543"/>
                </a:lnTo>
                <a:lnTo>
                  <a:pt x="2967" y="549"/>
                </a:lnTo>
                <a:lnTo>
                  <a:pt x="2957" y="558"/>
                </a:lnTo>
                <a:lnTo>
                  <a:pt x="2945" y="568"/>
                </a:lnTo>
                <a:lnTo>
                  <a:pt x="2914" y="597"/>
                </a:lnTo>
                <a:lnTo>
                  <a:pt x="2878" y="636"/>
                </a:lnTo>
                <a:lnTo>
                  <a:pt x="2896" y="654"/>
                </a:lnTo>
                <a:lnTo>
                  <a:pt x="2926" y="636"/>
                </a:lnTo>
                <a:lnTo>
                  <a:pt x="2959" y="618"/>
                </a:lnTo>
                <a:lnTo>
                  <a:pt x="2997" y="598"/>
                </a:lnTo>
                <a:lnTo>
                  <a:pt x="3039" y="577"/>
                </a:lnTo>
                <a:lnTo>
                  <a:pt x="3084" y="555"/>
                </a:lnTo>
                <a:lnTo>
                  <a:pt x="3132" y="533"/>
                </a:lnTo>
                <a:lnTo>
                  <a:pt x="3184" y="510"/>
                </a:lnTo>
                <a:lnTo>
                  <a:pt x="3241" y="485"/>
                </a:lnTo>
                <a:lnTo>
                  <a:pt x="3317" y="497"/>
                </a:lnTo>
                <a:lnTo>
                  <a:pt x="3298" y="524"/>
                </a:lnTo>
                <a:lnTo>
                  <a:pt x="3279" y="554"/>
                </a:lnTo>
                <a:lnTo>
                  <a:pt x="3255" y="586"/>
                </a:lnTo>
                <a:lnTo>
                  <a:pt x="3228" y="623"/>
                </a:lnTo>
                <a:lnTo>
                  <a:pt x="3197" y="644"/>
                </a:lnTo>
                <a:lnTo>
                  <a:pt x="3159" y="669"/>
                </a:lnTo>
                <a:lnTo>
                  <a:pt x="3115" y="697"/>
                </a:lnTo>
                <a:lnTo>
                  <a:pt x="3066" y="730"/>
                </a:lnTo>
                <a:lnTo>
                  <a:pt x="2979" y="791"/>
                </a:lnTo>
                <a:lnTo>
                  <a:pt x="2895" y="852"/>
                </a:lnTo>
                <a:lnTo>
                  <a:pt x="2813" y="914"/>
                </a:lnTo>
                <a:lnTo>
                  <a:pt x="2733" y="976"/>
                </a:lnTo>
                <a:lnTo>
                  <a:pt x="2656" y="1039"/>
                </a:lnTo>
                <a:lnTo>
                  <a:pt x="2582" y="1103"/>
                </a:lnTo>
                <a:lnTo>
                  <a:pt x="2509" y="1166"/>
                </a:lnTo>
                <a:lnTo>
                  <a:pt x="2439" y="1232"/>
                </a:lnTo>
                <a:lnTo>
                  <a:pt x="2371" y="1297"/>
                </a:lnTo>
                <a:lnTo>
                  <a:pt x="2305" y="1362"/>
                </a:lnTo>
                <a:lnTo>
                  <a:pt x="2243" y="1428"/>
                </a:lnTo>
                <a:lnTo>
                  <a:pt x="2182" y="1495"/>
                </a:lnTo>
                <a:lnTo>
                  <a:pt x="2123" y="1563"/>
                </a:lnTo>
                <a:lnTo>
                  <a:pt x="2067" y="1630"/>
                </a:lnTo>
                <a:lnTo>
                  <a:pt x="2014" y="1699"/>
                </a:lnTo>
                <a:lnTo>
                  <a:pt x="1962" y="1767"/>
                </a:lnTo>
                <a:lnTo>
                  <a:pt x="1948" y="1788"/>
                </a:lnTo>
                <a:lnTo>
                  <a:pt x="1931" y="1810"/>
                </a:lnTo>
                <a:lnTo>
                  <a:pt x="1914" y="1834"/>
                </a:lnTo>
                <a:lnTo>
                  <a:pt x="1896" y="1861"/>
                </a:lnTo>
                <a:lnTo>
                  <a:pt x="1876" y="1890"/>
                </a:lnTo>
                <a:lnTo>
                  <a:pt x="1857" y="1920"/>
                </a:lnTo>
                <a:lnTo>
                  <a:pt x="1835" y="1952"/>
                </a:lnTo>
                <a:lnTo>
                  <a:pt x="1812" y="1987"/>
                </a:lnTo>
                <a:lnTo>
                  <a:pt x="1809" y="1997"/>
                </a:lnTo>
                <a:lnTo>
                  <a:pt x="1809" y="2006"/>
                </a:lnTo>
                <a:lnTo>
                  <a:pt x="1812" y="2016"/>
                </a:lnTo>
                <a:lnTo>
                  <a:pt x="1815" y="2028"/>
                </a:lnTo>
                <a:lnTo>
                  <a:pt x="1821" y="2040"/>
                </a:lnTo>
                <a:lnTo>
                  <a:pt x="1828" y="2053"/>
                </a:lnTo>
                <a:lnTo>
                  <a:pt x="1838" y="2067"/>
                </a:lnTo>
                <a:lnTo>
                  <a:pt x="1849" y="2083"/>
                </a:lnTo>
                <a:lnTo>
                  <a:pt x="1843" y="2081"/>
                </a:lnTo>
                <a:lnTo>
                  <a:pt x="1836" y="2080"/>
                </a:lnTo>
                <a:lnTo>
                  <a:pt x="1830" y="2077"/>
                </a:lnTo>
                <a:lnTo>
                  <a:pt x="1823" y="2073"/>
                </a:lnTo>
                <a:lnTo>
                  <a:pt x="1815" y="2068"/>
                </a:lnTo>
                <a:lnTo>
                  <a:pt x="1808" y="2062"/>
                </a:lnTo>
                <a:lnTo>
                  <a:pt x="1801" y="2054"/>
                </a:lnTo>
                <a:lnTo>
                  <a:pt x="1793" y="2045"/>
                </a:lnTo>
                <a:lnTo>
                  <a:pt x="1783" y="2054"/>
                </a:lnTo>
                <a:lnTo>
                  <a:pt x="1771" y="2068"/>
                </a:lnTo>
                <a:lnTo>
                  <a:pt x="1757" y="2088"/>
                </a:lnTo>
                <a:lnTo>
                  <a:pt x="1743" y="2114"/>
                </a:lnTo>
                <a:lnTo>
                  <a:pt x="1764" y="2131"/>
                </a:lnTo>
                <a:lnTo>
                  <a:pt x="1786" y="2148"/>
                </a:lnTo>
                <a:lnTo>
                  <a:pt x="1810" y="2163"/>
                </a:lnTo>
                <a:lnTo>
                  <a:pt x="1839" y="2178"/>
                </a:lnTo>
                <a:lnTo>
                  <a:pt x="1869" y="2193"/>
                </a:lnTo>
                <a:lnTo>
                  <a:pt x="1901" y="2206"/>
                </a:lnTo>
                <a:lnTo>
                  <a:pt x="1936" y="2221"/>
                </a:lnTo>
                <a:lnTo>
                  <a:pt x="1975" y="2234"/>
                </a:lnTo>
                <a:lnTo>
                  <a:pt x="2027" y="2252"/>
                </a:lnTo>
                <a:lnTo>
                  <a:pt x="2075" y="2269"/>
                </a:lnTo>
                <a:lnTo>
                  <a:pt x="2117" y="2285"/>
                </a:lnTo>
                <a:lnTo>
                  <a:pt x="2154" y="2299"/>
                </a:lnTo>
                <a:lnTo>
                  <a:pt x="2188" y="2313"/>
                </a:lnTo>
                <a:lnTo>
                  <a:pt x="2215" y="2325"/>
                </a:lnTo>
                <a:lnTo>
                  <a:pt x="2239" y="2337"/>
                </a:lnTo>
                <a:lnTo>
                  <a:pt x="2257" y="2347"/>
                </a:lnTo>
                <a:lnTo>
                  <a:pt x="2306" y="2371"/>
                </a:lnTo>
                <a:lnTo>
                  <a:pt x="2349" y="2390"/>
                </a:lnTo>
                <a:lnTo>
                  <a:pt x="2384" y="2408"/>
                </a:lnTo>
                <a:lnTo>
                  <a:pt x="2411" y="2421"/>
                </a:lnTo>
                <a:lnTo>
                  <a:pt x="2432" y="2433"/>
                </a:lnTo>
                <a:lnTo>
                  <a:pt x="2447" y="2441"/>
                </a:lnTo>
                <a:lnTo>
                  <a:pt x="2450" y="2444"/>
                </a:lnTo>
                <a:lnTo>
                  <a:pt x="2452" y="2446"/>
                </a:lnTo>
                <a:lnTo>
                  <a:pt x="2453" y="2448"/>
                </a:lnTo>
                <a:lnTo>
                  <a:pt x="2452" y="2448"/>
                </a:lnTo>
                <a:lnTo>
                  <a:pt x="2456" y="2445"/>
                </a:lnTo>
                <a:lnTo>
                  <a:pt x="2463" y="2440"/>
                </a:lnTo>
                <a:lnTo>
                  <a:pt x="2475" y="2429"/>
                </a:lnTo>
                <a:lnTo>
                  <a:pt x="2488" y="2416"/>
                </a:lnTo>
                <a:lnTo>
                  <a:pt x="2505" y="2428"/>
                </a:lnTo>
                <a:lnTo>
                  <a:pt x="2515" y="2438"/>
                </a:lnTo>
                <a:lnTo>
                  <a:pt x="2518" y="2442"/>
                </a:lnTo>
                <a:lnTo>
                  <a:pt x="2521" y="2446"/>
                </a:lnTo>
                <a:lnTo>
                  <a:pt x="2521" y="2450"/>
                </a:lnTo>
                <a:lnTo>
                  <a:pt x="2521" y="2454"/>
                </a:lnTo>
                <a:lnTo>
                  <a:pt x="2518" y="2458"/>
                </a:lnTo>
                <a:lnTo>
                  <a:pt x="2515" y="2462"/>
                </a:lnTo>
                <a:lnTo>
                  <a:pt x="2513" y="2464"/>
                </a:lnTo>
                <a:lnTo>
                  <a:pt x="2509" y="2467"/>
                </a:lnTo>
                <a:lnTo>
                  <a:pt x="2505" y="2470"/>
                </a:lnTo>
                <a:lnTo>
                  <a:pt x="2500" y="2471"/>
                </a:lnTo>
                <a:lnTo>
                  <a:pt x="2495" y="2472"/>
                </a:lnTo>
                <a:lnTo>
                  <a:pt x="2488" y="2472"/>
                </a:lnTo>
                <a:lnTo>
                  <a:pt x="2463" y="2463"/>
                </a:lnTo>
                <a:lnTo>
                  <a:pt x="2434" y="2454"/>
                </a:lnTo>
                <a:lnTo>
                  <a:pt x="2400" y="2442"/>
                </a:lnTo>
                <a:lnTo>
                  <a:pt x="2362" y="2428"/>
                </a:lnTo>
                <a:lnTo>
                  <a:pt x="2319" y="2414"/>
                </a:lnTo>
                <a:lnTo>
                  <a:pt x="2274" y="2397"/>
                </a:lnTo>
                <a:lnTo>
                  <a:pt x="2223" y="2378"/>
                </a:lnTo>
                <a:lnTo>
                  <a:pt x="2169" y="2359"/>
                </a:lnTo>
                <a:lnTo>
                  <a:pt x="2123" y="2342"/>
                </a:lnTo>
                <a:lnTo>
                  <a:pt x="2083" y="2326"/>
                </a:lnTo>
                <a:lnTo>
                  <a:pt x="2048" y="2313"/>
                </a:lnTo>
                <a:lnTo>
                  <a:pt x="2018" y="2303"/>
                </a:lnTo>
                <a:lnTo>
                  <a:pt x="1995" y="2294"/>
                </a:lnTo>
                <a:lnTo>
                  <a:pt x="1976" y="2289"/>
                </a:lnTo>
                <a:lnTo>
                  <a:pt x="1963" y="2285"/>
                </a:lnTo>
                <a:lnTo>
                  <a:pt x="1956" y="2283"/>
                </a:lnTo>
                <a:lnTo>
                  <a:pt x="1941" y="2285"/>
                </a:lnTo>
                <a:lnTo>
                  <a:pt x="1928" y="2287"/>
                </a:lnTo>
                <a:lnTo>
                  <a:pt x="1914" y="2291"/>
                </a:lnTo>
                <a:lnTo>
                  <a:pt x="1901" y="2296"/>
                </a:lnTo>
                <a:lnTo>
                  <a:pt x="1888" y="2303"/>
                </a:lnTo>
                <a:lnTo>
                  <a:pt x="1875" y="2312"/>
                </a:lnTo>
                <a:lnTo>
                  <a:pt x="1862" y="2322"/>
                </a:lnTo>
                <a:lnTo>
                  <a:pt x="1849" y="2334"/>
                </a:lnTo>
                <a:lnTo>
                  <a:pt x="1849" y="2365"/>
                </a:lnTo>
                <a:lnTo>
                  <a:pt x="1869" y="2373"/>
                </a:lnTo>
                <a:lnTo>
                  <a:pt x="1892" y="2382"/>
                </a:lnTo>
                <a:lnTo>
                  <a:pt x="1917" y="2393"/>
                </a:lnTo>
                <a:lnTo>
                  <a:pt x="1944" y="2403"/>
                </a:lnTo>
                <a:lnTo>
                  <a:pt x="1973" y="2415"/>
                </a:lnTo>
                <a:lnTo>
                  <a:pt x="2005" y="2427"/>
                </a:lnTo>
                <a:lnTo>
                  <a:pt x="2039" y="2440"/>
                </a:lnTo>
                <a:lnTo>
                  <a:pt x="2075" y="2454"/>
                </a:lnTo>
                <a:lnTo>
                  <a:pt x="2057" y="2451"/>
                </a:lnTo>
                <a:lnTo>
                  <a:pt x="2039" y="2449"/>
                </a:lnTo>
                <a:lnTo>
                  <a:pt x="2021" y="2448"/>
                </a:lnTo>
                <a:lnTo>
                  <a:pt x="2005" y="2448"/>
                </a:lnTo>
                <a:lnTo>
                  <a:pt x="1988" y="2448"/>
                </a:lnTo>
                <a:lnTo>
                  <a:pt x="1973" y="2449"/>
                </a:lnTo>
                <a:lnTo>
                  <a:pt x="1958" y="2451"/>
                </a:lnTo>
                <a:lnTo>
                  <a:pt x="1944" y="2454"/>
                </a:lnTo>
                <a:lnTo>
                  <a:pt x="3078" y="2768"/>
                </a:lnTo>
                <a:lnTo>
                  <a:pt x="3084" y="2768"/>
                </a:lnTo>
                <a:lnTo>
                  <a:pt x="3091" y="2767"/>
                </a:lnTo>
                <a:lnTo>
                  <a:pt x="3097" y="2764"/>
                </a:lnTo>
                <a:lnTo>
                  <a:pt x="3104" y="2762"/>
                </a:lnTo>
                <a:lnTo>
                  <a:pt x="3088" y="2749"/>
                </a:lnTo>
                <a:lnTo>
                  <a:pt x="3070" y="2736"/>
                </a:lnTo>
                <a:lnTo>
                  <a:pt x="3048" y="2722"/>
                </a:lnTo>
                <a:lnTo>
                  <a:pt x="3022" y="2708"/>
                </a:lnTo>
                <a:lnTo>
                  <a:pt x="2992" y="2694"/>
                </a:lnTo>
                <a:lnTo>
                  <a:pt x="2957" y="2679"/>
                </a:lnTo>
                <a:lnTo>
                  <a:pt x="2919" y="2664"/>
                </a:lnTo>
                <a:lnTo>
                  <a:pt x="2878" y="2648"/>
                </a:lnTo>
                <a:lnTo>
                  <a:pt x="2846" y="2638"/>
                </a:lnTo>
                <a:lnTo>
                  <a:pt x="2814" y="2626"/>
                </a:lnTo>
                <a:lnTo>
                  <a:pt x="2783" y="2616"/>
                </a:lnTo>
                <a:lnTo>
                  <a:pt x="2752" y="2604"/>
                </a:lnTo>
                <a:lnTo>
                  <a:pt x="2721" y="2593"/>
                </a:lnTo>
                <a:lnTo>
                  <a:pt x="2689" y="2583"/>
                </a:lnTo>
                <a:lnTo>
                  <a:pt x="2658" y="2571"/>
                </a:lnTo>
                <a:lnTo>
                  <a:pt x="2627" y="2561"/>
                </a:lnTo>
                <a:lnTo>
                  <a:pt x="2619" y="2547"/>
                </a:lnTo>
                <a:lnTo>
                  <a:pt x="2611" y="2531"/>
                </a:lnTo>
                <a:lnTo>
                  <a:pt x="2601" y="2513"/>
                </a:lnTo>
                <a:lnTo>
                  <a:pt x="2589" y="2492"/>
                </a:lnTo>
                <a:lnTo>
                  <a:pt x="2580" y="2493"/>
                </a:lnTo>
                <a:lnTo>
                  <a:pt x="2571" y="2494"/>
                </a:lnTo>
                <a:lnTo>
                  <a:pt x="2565" y="2493"/>
                </a:lnTo>
                <a:lnTo>
                  <a:pt x="2558" y="2492"/>
                </a:lnTo>
                <a:lnTo>
                  <a:pt x="2558" y="2472"/>
                </a:lnTo>
                <a:lnTo>
                  <a:pt x="2558" y="2470"/>
                </a:lnTo>
                <a:lnTo>
                  <a:pt x="2559" y="2467"/>
                </a:lnTo>
                <a:lnTo>
                  <a:pt x="2562" y="2464"/>
                </a:lnTo>
                <a:lnTo>
                  <a:pt x="2566" y="2463"/>
                </a:lnTo>
                <a:lnTo>
                  <a:pt x="2575" y="2461"/>
                </a:lnTo>
                <a:lnTo>
                  <a:pt x="2589" y="2459"/>
                </a:lnTo>
                <a:lnTo>
                  <a:pt x="2595" y="2461"/>
                </a:lnTo>
                <a:lnTo>
                  <a:pt x="2600" y="2462"/>
                </a:lnTo>
                <a:lnTo>
                  <a:pt x="2606" y="2464"/>
                </a:lnTo>
                <a:lnTo>
                  <a:pt x="2613" y="2467"/>
                </a:lnTo>
                <a:lnTo>
                  <a:pt x="2630" y="2477"/>
                </a:lnTo>
                <a:lnTo>
                  <a:pt x="2649" y="2492"/>
                </a:lnTo>
                <a:lnTo>
                  <a:pt x="2667" y="2505"/>
                </a:lnTo>
                <a:lnTo>
                  <a:pt x="2684" y="2515"/>
                </a:lnTo>
                <a:lnTo>
                  <a:pt x="2691" y="2518"/>
                </a:lnTo>
                <a:lnTo>
                  <a:pt x="2697" y="2520"/>
                </a:lnTo>
                <a:lnTo>
                  <a:pt x="2704" y="2522"/>
                </a:lnTo>
                <a:lnTo>
                  <a:pt x="2708" y="2523"/>
                </a:lnTo>
                <a:lnTo>
                  <a:pt x="2717" y="2522"/>
                </a:lnTo>
                <a:lnTo>
                  <a:pt x="2722" y="2522"/>
                </a:lnTo>
                <a:lnTo>
                  <a:pt x="2726" y="2519"/>
                </a:lnTo>
                <a:lnTo>
                  <a:pt x="2727" y="2517"/>
                </a:lnTo>
                <a:lnTo>
                  <a:pt x="2727" y="2514"/>
                </a:lnTo>
                <a:lnTo>
                  <a:pt x="2730" y="2511"/>
                </a:lnTo>
                <a:lnTo>
                  <a:pt x="2733" y="2510"/>
                </a:lnTo>
                <a:lnTo>
                  <a:pt x="2740" y="2510"/>
                </a:lnTo>
                <a:lnTo>
                  <a:pt x="2745" y="2511"/>
                </a:lnTo>
                <a:lnTo>
                  <a:pt x="2752" y="2513"/>
                </a:lnTo>
                <a:lnTo>
                  <a:pt x="2759" y="2515"/>
                </a:lnTo>
                <a:lnTo>
                  <a:pt x="2769" y="2520"/>
                </a:lnTo>
                <a:lnTo>
                  <a:pt x="2792" y="2534"/>
                </a:lnTo>
                <a:lnTo>
                  <a:pt x="2820" y="2550"/>
                </a:lnTo>
                <a:lnTo>
                  <a:pt x="2849" y="2569"/>
                </a:lnTo>
                <a:lnTo>
                  <a:pt x="2871" y="2582"/>
                </a:lnTo>
                <a:lnTo>
                  <a:pt x="2887" y="2590"/>
                </a:lnTo>
                <a:lnTo>
                  <a:pt x="2896" y="2592"/>
                </a:lnTo>
                <a:lnTo>
                  <a:pt x="2901" y="2592"/>
                </a:lnTo>
                <a:lnTo>
                  <a:pt x="2905" y="2591"/>
                </a:lnTo>
                <a:lnTo>
                  <a:pt x="2906" y="2588"/>
                </a:lnTo>
                <a:lnTo>
                  <a:pt x="2905" y="2586"/>
                </a:lnTo>
                <a:lnTo>
                  <a:pt x="2905" y="2584"/>
                </a:lnTo>
                <a:lnTo>
                  <a:pt x="2905" y="2583"/>
                </a:lnTo>
                <a:lnTo>
                  <a:pt x="2906" y="2582"/>
                </a:lnTo>
                <a:lnTo>
                  <a:pt x="2907" y="2580"/>
                </a:lnTo>
                <a:lnTo>
                  <a:pt x="2913" y="2579"/>
                </a:lnTo>
                <a:lnTo>
                  <a:pt x="2922" y="2579"/>
                </a:lnTo>
                <a:lnTo>
                  <a:pt x="2936" y="2580"/>
                </a:lnTo>
                <a:lnTo>
                  <a:pt x="2957" y="2586"/>
                </a:lnTo>
                <a:lnTo>
                  <a:pt x="2983" y="2593"/>
                </a:lnTo>
                <a:lnTo>
                  <a:pt x="3014" y="2604"/>
                </a:lnTo>
                <a:lnTo>
                  <a:pt x="3050" y="2618"/>
                </a:lnTo>
                <a:lnTo>
                  <a:pt x="3092" y="2636"/>
                </a:lnTo>
                <a:lnTo>
                  <a:pt x="3139" y="2656"/>
                </a:lnTo>
                <a:lnTo>
                  <a:pt x="3191" y="2679"/>
                </a:lnTo>
                <a:lnTo>
                  <a:pt x="3209" y="2689"/>
                </a:lnTo>
                <a:lnTo>
                  <a:pt x="3226" y="2696"/>
                </a:lnTo>
                <a:lnTo>
                  <a:pt x="3243" y="2706"/>
                </a:lnTo>
                <a:lnTo>
                  <a:pt x="3259" y="2716"/>
                </a:lnTo>
                <a:lnTo>
                  <a:pt x="3276" y="2726"/>
                </a:lnTo>
                <a:lnTo>
                  <a:pt x="3292" y="2737"/>
                </a:lnTo>
                <a:lnTo>
                  <a:pt x="3307" y="2749"/>
                </a:lnTo>
                <a:lnTo>
                  <a:pt x="3322" y="2760"/>
                </a:lnTo>
                <a:lnTo>
                  <a:pt x="3337" y="2773"/>
                </a:lnTo>
                <a:lnTo>
                  <a:pt x="3352" y="2785"/>
                </a:lnTo>
                <a:lnTo>
                  <a:pt x="3366" y="2799"/>
                </a:lnTo>
                <a:lnTo>
                  <a:pt x="3379" y="2814"/>
                </a:lnTo>
                <a:lnTo>
                  <a:pt x="3405" y="2844"/>
                </a:lnTo>
                <a:lnTo>
                  <a:pt x="3429" y="2875"/>
                </a:lnTo>
                <a:lnTo>
                  <a:pt x="3435" y="2884"/>
                </a:lnTo>
                <a:lnTo>
                  <a:pt x="3439" y="2895"/>
                </a:lnTo>
                <a:lnTo>
                  <a:pt x="3441" y="2904"/>
                </a:lnTo>
                <a:lnTo>
                  <a:pt x="3442" y="2914"/>
                </a:lnTo>
                <a:lnTo>
                  <a:pt x="3442" y="2924"/>
                </a:lnTo>
                <a:lnTo>
                  <a:pt x="3441" y="2935"/>
                </a:lnTo>
                <a:lnTo>
                  <a:pt x="3439" y="2945"/>
                </a:lnTo>
                <a:lnTo>
                  <a:pt x="3435" y="2957"/>
                </a:lnTo>
                <a:lnTo>
                  <a:pt x="3459" y="2974"/>
                </a:lnTo>
                <a:lnTo>
                  <a:pt x="3491" y="2994"/>
                </a:lnTo>
                <a:lnTo>
                  <a:pt x="3526" y="3014"/>
                </a:lnTo>
                <a:lnTo>
                  <a:pt x="3567" y="3039"/>
                </a:lnTo>
                <a:lnTo>
                  <a:pt x="3575" y="3043"/>
                </a:lnTo>
                <a:lnTo>
                  <a:pt x="3585" y="3052"/>
                </a:lnTo>
                <a:lnTo>
                  <a:pt x="3600" y="3064"/>
                </a:lnTo>
                <a:lnTo>
                  <a:pt x="3616" y="3080"/>
                </a:lnTo>
                <a:lnTo>
                  <a:pt x="3661" y="3121"/>
                </a:lnTo>
                <a:lnTo>
                  <a:pt x="3718" y="3177"/>
                </a:lnTo>
                <a:lnTo>
                  <a:pt x="3718" y="3180"/>
                </a:lnTo>
                <a:lnTo>
                  <a:pt x="3719" y="3181"/>
                </a:lnTo>
                <a:lnTo>
                  <a:pt x="3720" y="3183"/>
                </a:lnTo>
                <a:lnTo>
                  <a:pt x="3723" y="3184"/>
                </a:lnTo>
                <a:lnTo>
                  <a:pt x="3723" y="3183"/>
                </a:lnTo>
                <a:lnTo>
                  <a:pt x="3723" y="3180"/>
                </a:lnTo>
                <a:lnTo>
                  <a:pt x="3723" y="3173"/>
                </a:lnTo>
                <a:lnTo>
                  <a:pt x="3723" y="3158"/>
                </a:lnTo>
                <a:lnTo>
                  <a:pt x="3722" y="3151"/>
                </a:lnTo>
                <a:lnTo>
                  <a:pt x="3718" y="3142"/>
                </a:lnTo>
                <a:lnTo>
                  <a:pt x="3711" y="3132"/>
                </a:lnTo>
                <a:lnTo>
                  <a:pt x="3702" y="3120"/>
                </a:lnTo>
                <a:lnTo>
                  <a:pt x="3692" y="3108"/>
                </a:lnTo>
                <a:lnTo>
                  <a:pt x="3685" y="3098"/>
                </a:lnTo>
                <a:lnTo>
                  <a:pt x="3681" y="3090"/>
                </a:lnTo>
                <a:lnTo>
                  <a:pt x="3680" y="3082"/>
                </a:lnTo>
                <a:lnTo>
                  <a:pt x="3670" y="3063"/>
                </a:lnTo>
                <a:lnTo>
                  <a:pt x="3658" y="3043"/>
                </a:lnTo>
                <a:lnTo>
                  <a:pt x="3644" y="3024"/>
                </a:lnTo>
                <a:lnTo>
                  <a:pt x="3629" y="3005"/>
                </a:lnTo>
                <a:lnTo>
                  <a:pt x="3613" y="2987"/>
                </a:lnTo>
                <a:lnTo>
                  <a:pt x="3594" y="2969"/>
                </a:lnTo>
                <a:lnTo>
                  <a:pt x="3575" y="2952"/>
                </a:lnTo>
                <a:lnTo>
                  <a:pt x="3554" y="2935"/>
                </a:lnTo>
                <a:lnTo>
                  <a:pt x="3515" y="2905"/>
                </a:lnTo>
                <a:lnTo>
                  <a:pt x="3484" y="2879"/>
                </a:lnTo>
                <a:lnTo>
                  <a:pt x="3462" y="2859"/>
                </a:lnTo>
                <a:lnTo>
                  <a:pt x="3448" y="2844"/>
                </a:lnTo>
                <a:lnTo>
                  <a:pt x="3484" y="2854"/>
                </a:lnTo>
                <a:lnTo>
                  <a:pt x="3520" y="2866"/>
                </a:lnTo>
                <a:lnTo>
                  <a:pt x="3554" y="2879"/>
                </a:lnTo>
                <a:lnTo>
                  <a:pt x="3587" y="2895"/>
                </a:lnTo>
                <a:lnTo>
                  <a:pt x="3619" y="2910"/>
                </a:lnTo>
                <a:lnTo>
                  <a:pt x="3649" y="2928"/>
                </a:lnTo>
                <a:lnTo>
                  <a:pt x="3677" y="2948"/>
                </a:lnTo>
                <a:lnTo>
                  <a:pt x="3705" y="2969"/>
                </a:lnTo>
                <a:lnTo>
                  <a:pt x="3724" y="2988"/>
                </a:lnTo>
                <a:lnTo>
                  <a:pt x="3742" y="3009"/>
                </a:lnTo>
                <a:lnTo>
                  <a:pt x="3758" y="3031"/>
                </a:lnTo>
                <a:lnTo>
                  <a:pt x="3772" y="3055"/>
                </a:lnTo>
                <a:lnTo>
                  <a:pt x="3784" y="3078"/>
                </a:lnTo>
                <a:lnTo>
                  <a:pt x="3796" y="3104"/>
                </a:lnTo>
                <a:lnTo>
                  <a:pt x="3803" y="3130"/>
                </a:lnTo>
                <a:lnTo>
                  <a:pt x="3811" y="3158"/>
                </a:lnTo>
                <a:lnTo>
                  <a:pt x="3829" y="3233"/>
                </a:lnTo>
                <a:lnTo>
                  <a:pt x="3844" y="3299"/>
                </a:lnTo>
                <a:lnTo>
                  <a:pt x="3857" y="3353"/>
                </a:lnTo>
                <a:lnTo>
                  <a:pt x="3867" y="3399"/>
                </a:lnTo>
                <a:lnTo>
                  <a:pt x="3876" y="3434"/>
                </a:lnTo>
                <a:lnTo>
                  <a:pt x="3881" y="3459"/>
                </a:lnTo>
                <a:lnTo>
                  <a:pt x="3885" y="3474"/>
                </a:lnTo>
                <a:lnTo>
                  <a:pt x="3887" y="3478"/>
                </a:lnTo>
                <a:close/>
                <a:moveTo>
                  <a:pt x="3385" y="4328"/>
                </a:moveTo>
                <a:lnTo>
                  <a:pt x="3241" y="4441"/>
                </a:lnTo>
                <a:lnTo>
                  <a:pt x="3228" y="4423"/>
                </a:lnTo>
                <a:lnTo>
                  <a:pt x="3372" y="4310"/>
                </a:lnTo>
                <a:lnTo>
                  <a:pt x="3385" y="4328"/>
                </a:lnTo>
                <a:close/>
                <a:moveTo>
                  <a:pt x="3222" y="4448"/>
                </a:moveTo>
                <a:lnTo>
                  <a:pt x="3022" y="4548"/>
                </a:lnTo>
                <a:lnTo>
                  <a:pt x="3022" y="4530"/>
                </a:lnTo>
                <a:lnTo>
                  <a:pt x="3215" y="4428"/>
                </a:lnTo>
                <a:lnTo>
                  <a:pt x="3222" y="4448"/>
                </a:lnTo>
                <a:close/>
                <a:moveTo>
                  <a:pt x="2978" y="4573"/>
                </a:moveTo>
                <a:lnTo>
                  <a:pt x="2915" y="4573"/>
                </a:lnTo>
                <a:lnTo>
                  <a:pt x="2915" y="4548"/>
                </a:lnTo>
                <a:lnTo>
                  <a:pt x="2978" y="4548"/>
                </a:lnTo>
                <a:lnTo>
                  <a:pt x="2978" y="4573"/>
                </a:lnTo>
                <a:close/>
                <a:moveTo>
                  <a:pt x="3178" y="233"/>
                </a:moveTo>
                <a:lnTo>
                  <a:pt x="3171" y="232"/>
                </a:lnTo>
                <a:lnTo>
                  <a:pt x="3162" y="231"/>
                </a:lnTo>
                <a:lnTo>
                  <a:pt x="3150" y="228"/>
                </a:lnTo>
                <a:lnTo>
                  <a:pt x="3137" y="223"/>
                </a:lnTo>
                <a:lnTo>
                  <a:pt x="3124" y="219"/>
                </a:lnTo>
                <a:lnTo>
                  <a:pt x="3113" y="216"/>
                </a:lnTo>
                <a:lnTo>
                  <a:pt x="3104" y="215"/>
                </a:lnTo>
                <a:lnTo>
                  <a:pt x="3097" y="214"/>
                </a:lnTo>
                <a:lnTo>
                  <a:pt x="3084" y="215"/>
                </a:lnTo>
                <a:lnTo>
                  <a:pt x="3070" y="216"/>
                </a:lnTo>
                <a:lnTo>
                  <a:pt x="3053" y="219"/>
                </a:lnTo>
                <a:lnTo>
                  <a:pt x="3033" y="222"/>
                </a:lnTo>
                <a:lnTo>
                  <a:pt x="2988" y="232"/>
                </a:lnTo>
                <a:lnTo>
                  <a:pt x="2933" y="245"/>
                </a:lnTo>
                <a:lnTo>
                  <a:pt x="2923" y="249"/>
                </a:lnTo>
                <a:lnTo>
                  <a:pt x="2909" y="255"/>
                </a:lnTo>
                <a:lnTo>
                  <a:pt x="2893" y="263"/>
                </a:lnTo>
                <a:lnTo>
                  <a:pt x="2874" y="274"/>
                </a:lnTo>
                <a:lnTo>
                  <a:pt x="2856" y="283"/>
                </a:lnTo>
                <a:lnTo>
                  <a:pt x="2840" y="291"/>
                </a:lnTo>
                <a:lnTo>
                  <a:pt x="2828" y="295"/>
                </a:lnTo>
                <a:lnTo>
                  <a:pt x="2820" y="296"/>
                </a:lnTo>
                <a:lnTo>
                  <a:pt x="2823" y="306"/>
                </a:lnTo>
                <a:lnTo>
                  <a:pt x="2831" y="327"/>
                </a:lnTo>
                <a:lnTo>
                  <a:pt x="2837" y="348"/>
                </a:lnTo>
                <a:lnTo>
                  <a:pt x="2840" y="358"/>
                </a:lnTo>
                <a:lnTo>
                  <a:pt x="2871" y="345"/>
                </a:lnTo>
                <a:lnTo>
                  <a:pt x="2905" y="332"/>
                </a:lnTo>
                <a:lnTo>
                  <a:pt x="2943" y="318"/>
                </a:lnTo>
                <a:lnTo>
                  <a:pt x="2984" y="302"/>
                </a:lnTo>
                <a:lnTo>
                  <a:pt x="3028" y="285"/>
                </a:lnTo>
                <a:lnTo>
                  <a:pt x="3075" y="268"/>
                </a:lnTo>
                <a:lnTo>
                  <a:pt x="3124" y="252"/>
                </a:lnTo>
                <a:lnTo>
                  <a:pt x="3178" y="233"/>
                </a:lnTo>
                <a:close/>
                <a:moveTo>
                  <a:pt x="3448" y="4234"/>
                </a:moveTo>
                <a:lnTo>
                  <a:pt x="3435" y="4215"/>
                </a:lnTo>
                <a:lnTo>
                  <a:pt x="3392" y="4266"/>
                </a:lnTo>
                <a:lnTo>
                  <a:pt x="3404" y="4279"/>
                </a:lnTo>
                <a:lnTo>
                  <a:pt x="3448" y="4234"/>
                </a:lnTo>
                <a:close/>
                <a:moveTo>
                  <a:pt x="2740" y="4611"/>
                </a:moveTo>
                <a:lnTo>
                  <a:pt x="2740" y="4593"/>
                </a:lnTo>
                <a:lnTo>
                  <a:pt x="2689" y="4593"/>
                </a:lnTo>
                <a:lnTo>
                  <a:pt x="2689" y="4611"/>
                </a:lnTo>
                <a:lnTo>
                  <a:pt x="2740" y="4611"/>
                </a:lnTo>
                <a:close/>
                <a:moveTo>
                  <a:pt x="1836" y="4838"/>
                </a:moveTo>
                <a:lnTo>
                  <a:pt x="1836" y="4819"/>
                </a:lnTo>
                <a:lnTo>
                  <a:pt x="1799" y="4819"/>
                </a:lnTo>
                <a:lnTo>
                  <a:pt x="1799" y="4838"/>
                </a:lnTo>
                <a:lnTo>
                  <a:pt x="1836" y="4838"/>
                </a:lnTo>
                <a:close/>
                <a:moveTo>
                  <a:pt x="1705" y="4851"/>
                </a:moveTo>
                <a:lnTo>
                  <a:pt x="1654" y="4831"/>
                </a:lnTo>
                <a:lnTo>
                  <a:pt x="1654" y="4851"/>
                </a:lnTo>
                <a:lnTo>
                  <a:pt x="1699" y="4869"/>
                </a:lnTo>
                <a:lnTo>
                  <a:pt x="1705" y="4851"/>
                </a:lnTo>
                <a:close/>
                <a:moveTo>
                  <a:pt x="1636" y="4869"/>
                </a:moveTo>
                <a:lnTo>
                  <a:pt x="1636" y="4844"/>
                </a:lnTo>
                <a:lnTo>
                  <a:pt x="1599" y="4844"/>
                </a:lnTo>
                <a:lnTo>
                  <a:pt x="1599" y="4869"/>
                </a:lnTo>
                <a:lnTo>
                  <a:pt x="1636" y="4869"/>
                </a:lnTo>
                <a:close/>
                <a:moveTo>
                  <a:pt x="1586" y="4838"/>
                </a:moveTo>
                <a:lnTo>
                  <a:pt x="1505" y="4838"/>
                </a:lnTo>
                <a:lnTo>
                  <a:pt x="1496" y="4839"/>
                </a:lnTo>
                <a:lnTo>
                  <a:pt x="1488" y="4840"/>
                </a:lnTo>
                <a:lnTo>
                  <a:pt x="1482" y="4843"/>
                </a:lnTo>
                <a:lnTo>
                  <a:pt x="1477" y="4847"/>
                </a:lnTo>
                <a:lnTo>
                  <a:pt x="1473" y="4852"/>
                </a:lnTo>
                <a:lnTo>
                  <a:pt x="1469" y="4859"/>
                </a:lnTo>
                <a:lnTo>
                  <a:pt x="1467" y="4866"/>
                </a:lnTo>
                <a:lnTo>
                  <a:pt x="1467" y="4875"/>
                </a:lnTo>
                <a:lnTo>
                  <a:pt x="1536" y="4875"/>
                </a:lnTo>
                <a:lnTo>
                  <a:pt x="1539" y="4875"/>
                </a:lnTo>
                <a:lnTo>
                  <a:pt x="1544" y="4873"/>
                </a:lnTo>
                <a:lnTo>
                  <a:pt x="1549" y="4870"/>
                </a:lnTo>
                <a:lnTo>
                  <a:pt x="1554" y="4866"/>
                </a:lnTo>
                <a:lnTo>
                  <a:pt x="1569" y="4855"/>
                </a:lnTo>
                <a:lnTo>
                  <a:pt x="1586" y="4838"/>
                </a:lnTo>
                <a:close/>
              </a:path>
            </a:pathLst>
          </a:custGeom>
          <a:solidFill>
            <a:schemeClr val="tx1">
              <a:alpha val="12000"/>
            </a:schemeClr>
          </a:solidFill>
          <a:ln>
            <a:noFill/>
          </a:ln>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3542591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Weaknesses">
    <p:spTree>
      <p:nvGrpSpPr>
        <p:cNvPr id="1" name=""/>
        <p:cNvGrpSpPr/>
        <p:nvPr/>
      </p:nvGrpSpPr>
      <p:grpSpPr>
        <a:xfrm>
          <a:off x="0" y="0"/>
          <a:ext cx="0" cy="0"/>
          <a:chOff x="0" y="0"/>
          <a:chExt cx="0" cy="0"/>
        </a:xfrm>
      </p:grpSpPr>
      <p:sp>
        <p:nvSpPr>
          <p:cNvPr id="3" name="Freeform 6"/>
          <p:cNvSpPr>
            <a:spLocks noGrp="1" noEditPoints="1"/>
          </p:cNvSpPr>
          <p:nvPr>
            <p:ph type="pic" sz="quarter" idx="20"/>
          </p:nvPr>
        </p:nvSpPr>
        <p:spPr bwMode="auto">
          <a:xfrm>
            <a:off x="717330" y="1274422"/>
            <a:ext cx="4979841" cy="4803095"/>
          </a:xfrm>
          <a:custGeom>
            <a:avLst/>
            <a:gdLst>
              <a:gd name="T0" fmla="*/ 4509 w 4608"/>
              <a:gd name="T1" fmla="*/ 218 h 3974"/>
              <a:gd name="T2" fmla="*/ 4315 w 4608"/>
              <a:gd name="T3" fmla="*/ 350 h 3974"/>
              <a:gd name="T4" fmla="*/ 4309 w 4608"/>
              <a:gd name="T5" fmla="*/ 249 h 3974"/>
              <a:gd name="T6" fmla="*/ 4551 w 4608"/>
              <a:gd name="T7" fmla="*/ 630 h 3974"/>
              <a:gd name="T8" fmla="*/ 4151 w 4608"/>
              <a:gd name="T9" fmla="*/ 520 h 3974"/>
              <a:gd name="T10" fmla="*/ 4102 w 4608"/>
              <a:gd name="T11" fmla="*/ 526 h 3974"/>
              <a:gd name="T12" fmla="*/ 4042 w 4608"/>
              <a:gd name="T13" fmla="*/ 617 h 3974"/>
              <a:gd name="T14" fmla="*/ 3987 w 4608"/>
              <a:gd name="T15" fmla="*/ 817 h 3974"/>
              <a:gd name="T16" fmla="*/ 3959 w 4608"/>
              <a:gd name="T17" fmla="*/ 1262 h 3974"/>
              <a:gd name="T18" fmla="*/ 3974 w 4608"/>
              <a:gd name="T19" fmla="*/ 1731 h 3974"/>
              <a:gd name="T20" fmla="*/ 1834 w 4608"/>
              <a:gd name="T21" fmla="*/ 1238 h 3974"/>
              <a:gd name="T22" fmla="*/ 4525 w 4608"/>
              <a:gd name="T23" fmla="*/ 824 h 3974"/>
              <a:gd name="T24" fmla="*/ 4274 w 4608"/>
              <a:gd name="T25" fmla="*/ 1718 h 3974"/>
              <a:gd name="T26" fmla="*/ 4126 w 4608"/>
              <a:gd name="T27" fmla="*/ 2357 h 3974"/>
              <a:gd name="T28" fmla="*/ 3613 w 4608"/>
              <a:gd name="T29" fmla="*/ 3595 h 3974"/>
              <a:gd name="T30" fmla="*/ 2993 w 4608"/>
              <a:gd name="T31" fmla="*/ 3894 h 3974"/>
              <a:gd name="T32" fmla="*/ 2524 w 4608"/>
              <a:gd name="T33" fmla="*/ 3601 h 3974"/>
              <a:gd name="T34" fmla="*/ 2428 w 4608"/>
              <a:gd name="T35" fmla="*/ 3588 h 3974"/>
              <a:gd name="T36" fmla="*/ 1994 w 4608"/>
              <a:gd name="T37" fmla="*/ 3079 h 3974"/>
              <a:gd name="T38" fmla="*/ 1154 w 4608"/>
              <a:gd name="T39" fmla="*/ 3726 h 3974"/>
              <a:gd name="T40" fmla="*/ 557 w 4608"/>
              <a:gd name="T41" fmla="*/ 3554 h 3974"/>
              <a:gd name="T42" fmla="*/ 179 w 4608"/>
              <a:gd name="T43" fmla="*/ 2647 h 3974"/>
              <a:gd name="T44" fmla="*/ 53 w 4608"/>
              <a:gd name="T45" fmla="*/ 2132 h 3974"/>
              <a:gd name="T46" fmla="*/ 48 w 4608"/>
              <a:gd name="T47" fmla="*/ 1625 h 3974"/>
              <a:gd name="T48" fmla="*/ 149 w 4608"/>
              <a:gd name="T49" fmla="*/ 1188 h 3974"/>
              <a:gd name="T50" fmla="*/ 136 w 4608"/>
              <a:gd name="T51" fmla="*/ 963 h 3974"/>
              <a:gd name="T52" fmla="*/ 158 w 4608"/>
              <a:gd name="T53" fmla="*/ 911 h 3974"/>
              <a:gd name="T54" fmla="*/ 324 w 4608"/>
              <a:gd name="T55" fmla="*/ 898 h 3974"/>
              <a:gd name="T56" fmla="*/ 597 w 4608"/>
              <a:gd name="T57" fmla="*/ 876 h 3974"/>
              <a:gd name="T58" fmla="*/ 807 w 4608"/>
              <a:gd name="T59" fmla="*/ 1062 h 3974"/>
              <a:gd name="T60" fmla="*/ 927 w 4608"/>
              <a:gd name="T61" fmla="*/ 1753 h 3974"/>
              <a:gd name="T62" fmla="*/ 1283 w 4608"/>
              <a:gd name="T63" fmla="*/ 2677 h 3974"/>
              <a:gd name="T64" fmla="*/ 1733 w 4608"/>
              <a:gd name="T65" fmla="*/ 1747 h 3974"/>
              <a:gd name="T66" fmla="*/ 1821 w 4608"/>
              <a:gd name="T67" fmla="*/ 1459 h 3974"/>
              <a:gd name="T68" fmla="*/ 1882 w 4608"/>
              <a:gd name="T69" fmla="*/ 1163 h 3974"/>
              <a:gd name="T70" fmla="*/ 2125 w 4608"/>
              <a:gd name="T71" fmla="*/ 1036 h 3974"/>
              <a:gd name="T72" fmla="*/ 2467 w 4608"/>
              <a:gd name="T73" fmla="*/ 810 h 3974"/>
              <a:gd name="T74" fmla="*/ 2506 w 4608"/>
              <a:gd name="T75" fmla="*/ 1163 h 3974"/>
              <a:gd name="T76" fmla="*/ 2614 w 4608"/>
              <a:gd name="T77" fmla="*/ 1968 h 3974"/>
              <a:gd name="T78" fmla="*/ 2907 w 4608"/>
              <a:gd name="T79" fmla="*/ 2665 h 3974"/>
              <a:gd name="T80" fmla="*/ 3356 w 4608"/>
              <a:gd name="T81" fmla="*/ 2642 h 3974"/>
              <a:gd name="T82" fmla="*/ 3820 w 4608"/>
              <a:gd name="T83" fmla="*/ 1361 h 3974"/>
              <a:gd name="T84" fmla="*/ 3957 w 4608"/>
              <a:gd name="T85" fmla="*/ 1048 h 3974"/>
              <a:gd name="T86" fmla="*/ 4052 w 4608"/>
              <a:gd name="T87" fmla="*/ 686 h 3974"/>
              <a:gd name="T88" fmla="*/ 4039 w 4608"/>
              <a:gd name="T89" fmla="*/ 879 h 3974"/>
              <a:gd name="T90" fmla="*/ 3865 w 4608"/>
              <a:gd name="T91" fmla="*/ 1709 h 3974"/>
              <a:gd name="T92" fmla="*/ 4098 w 4608"/>
              <a:gd name="T93" fmla="*/ 1085 h 3974"/>
              <a:gd name="T94" fmla="*/ 4178 w 4608"/>
              <a:gd name="T95" fmla="*/ 978 h 3974"/>
              <a:gd name="T96" fmla="*/ 4398 w 4608"/>
              <a:gd name="T97" fmla="*/ 472 h 3974"/>
              <a:gd name="T98" fmla="*/ 4364 w 4608"/>
              <a:gd name="T99" fmla="*/ 1145 h 3974"/>
              <a:gd name="T100" fmla="*/ 4363 w 4608"/>
              <a:gd name="T101" fmla="*/ 1387 h 3974"/>
              <a:gd name="T102" fmla="*/ 2391 w 4608"/>
              <a:gd name="T103" fmla="*/ 3391 h 3974"/>
              <a:gd name="T104" fmla="*/ 2858 w 4608"/>
              <a:gd name="T105" fmla="*/ 3930 h 3974"/>
              <a:gd name="T106" fmla="*/ 0 w 4608"/>
              <a:gd name="T107" fmla="*/ 1872 h 3974"/>
              <a:gd name="T108" fmla="*/ 162 w 4608"/>
              <a:gd name="T109" fmla="*/ 2793 h 3974"/>
              <a:gd name="T110" fmla="*/ 4374 w 4608"/>
              <a:gd name="T111" fmla="*/ 595 h 3974"/>
              <a:gd name="T112" fmla="*/ 4016 w 4608"/>
              <a:gd name="T113" fmla="*/ 930 h 3974"/>
              <a:gd name="T114" fmla="*/ 4002 w 4608"/>
              <a:gd name="T115" fmla="*/ 1594 h 3974"/>
              <a:gd name="T116" fmla="*/ 3870 w 4608"/>
              <a:gd name="T117" fmla="*/ 2092 h 3974"/>
              <a:gd name="T118" fmla="*/ 2332 w 4608"/>
              <a:gd name="T119" fmla="*/ 1111 h 3974"/>
              <a:gd name="T120" fmla="*/ 2317 w 4608"/>
              <a:gd name="T121" fmla="*/ 1159 h 3974"/>
              <a:gd name="T122" fmla="*/ 276 w 4608"/>
              <a:gd name="T123" fmla="*/ 933 h 3974"/>
              <a:gd name="T124" fmla="*/ 89 w 4608"/>
              <a:gd name="T125" fmla="*/ 2329 h 3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08" h="3974">
                <a:moveTo>
                  <a:pt x="3151" y="3969"/>
                </a:moveTo>
                <a:lnTo>
                  <a:pt x="3150" y="3965"/>
                </a:lnTo>
                <a:lnTo>
                  <a:pt x="3146" y="3962"/>
                </a:lnTo>
                <a:lnTo>
                  <a:pt x="3141" y="3961"/>
                </a:lnTo>
                <a:lnTo>
                  <a:pt x="3133" y="3960"/>
                </a:lnTo>
                <a:lnTo>
                  <a:pt x="3132" y="3961"/>
                </a:lnTo>
                <a:lnTo>
                  <a:pt x="3130" y="3963"/>
                </a:lnTo>
                <a:lnTo>
                  <a:pt x="3129" y="3967"/>
                </a:lnTo>
                <a:lnTo>
                  <a:pt x="3129" y="3974"/>
                </a:lnTo>
                <a:lnTo>
                  <a:pt x="3123" y="3969"/>
                </a:lnTo>
                <a:lnTo>
                  <a:pt x="3117" y="3966"/>
                </a:lnTo>
                <a:lnTo>
                  <a:pt x="3115" y="3966"/>
                </a:lnTo>
                <a:lnTo>
                  <a:pt x="3112" y="3966"/>
                </a:lnTo>
                <a:lnTo>
                  <a:pt x="3110" y="3967"/>
                </a:lnTo>
                <a:lnTo>
                  <a:pt x="3107" y="3969"/>
                </a:lnTo>
                <a:lnTo>
                  <a:pt x="3106" y="3963"/>
                </a:lnTo>
                <a:lnTo>
                  <a:pt x="3106" y="3958"/>
                </a:lnTo>
                <a:lnTo>
                  <a:pt x="3108" y="3954"/>
                </a:lnTo>
                <a:lnTo>
                  <a:pt x="3111" y="3952"/>
                </a:lnTo>
                <a:lnTo>
                  <a:pt x="3106" y="3945"/>
                </a:lnTo>
                <a:lnTo>
                  <a:pt x="3102" y="3940"/>
                </a:lnTo>
                <a:lnTo>
                  <a:pt x="3099" y="3936"/>
                </a:lnTo>
                <a:lnTo>
                  <a:pt x="3098" y="3934"/>
                </a:lnTo>
                <a:lnTo>
                  <a:pt x="3102" y="3935"/>
                </a:lnTo>
                <a:lnTo>
                  <a:pt x="3113" y="3940"/>
                </a:lnTo>
                <a:lnTo>
                  <a:pt x="3128" y="3945"/>
                </a:lnTo>
                <a:lnTo>
                  <a:pt x="3138" y="3947"/>
                </a:lnTo>
                <a:lnTo>
                  <a:pt x="3151" y="3969"/>
                </a:lnTo>
                <a:close/>
                <a:moveTo>
                  <a:pt x="4608" y="150"/>
                </a:moveTo>
                <a:lnTo>
                  <a:pt x="4595" y="150"/>
                </a:lnTo>
                <a:lnTo>
                  <a:pt x="4595" y="110"/>
                </a:lnTo>
                <a:lnTo>
                  <a:pt x="4608" y="110"/>
                </a:lnTo>
                <a:lnTo>
                  <a:pt x="4608" y="150"/>
                </a:lnTo>
                <a:close/>
                <a:moveTo>
                  <a:pt x="4608" y="193"/>
                </a:moveTo>
                <a:lnTo>
                  <a:pt x="4595" y="193"/>
                </a:lnTo>
                <a:lnTo>
                  <a:pt x="4595" y="172"/>
                </a:lnTo>
                <a:lnTo>
                  <a:pt x="4608" y="172"/>
                </a:lnTo>
                <a:lnTo>
                  <a:pt x="4608" y="193"/>
                </a:lnTo>
                <a:close/>
                <a:moveTo>
                  <a:pt x="4490" y="65"/>
                </a:moveTo>
                <a:lnTo>
                  <a:pt x="4481" y="84"/>
                </a:lnTo>
                <a:lnTo>
                  <a:pt x="4472" y="80"/>
                </a:lnTo>
                <a:lnTo>
                  <a:pt x="4481" y="62"/>
                </a:lnTo>
                <a:lnTo>
                  <a:pt x="4490" y="65"/>
                </a:lnTo>
                <a:close/>
                <a:moveTo>
                  <a:pt x="4341" y="35"/>
                </a:moveTo>
                <a:lnTo>
                  <a:pt x="4328" y="35"/>
                </a:lnTo>
                <a:lnTo>
                  <a:pt x="4328" y="13"/>
                </a:lnTo>
                <a:lnTo>
                  <a:pt x="4341" y="13"/>
                </a:lnTo>
                <a:lnTo>
                  <a:pt x="4341" y="35"/>
                </a:lnTo>
                <a:close/>
                <a:moveTo>
                  <a:pt x="4538" y="243"/>
                </a:moveTo>
                <a:lnTo>
                  <a:pt x="4530" y="273"/>
                </a:lnTo>
                <a:lnTo>
                  <a:pt x="4525" y="297"/>
                </a:lnTo>
                <a:lnTo>
                  <a:pt x="4521" y="317"/>
                </a:lnTo>
                <a:lnTo>
                  <a:pt x="4520" y="330"/>
                </a:lnTo>
                <a:lnTo>
                  <a:pt x="4520" y="324"/>
                </a:lnTo>
                <a:lnTo>
                  <a:pt x="4518" y="314"/>
                </a:lnTo>
                <a:lnTo>
                  <a:pt x="4516" y="305"/>
                </a:lnTo>
                <a:lnTo>
                  <a:pt x="4512" y="295"/>
                </a:lnTo>
                <a:lnTo>
                  <a:pt x="4505" y="277"/>
                </a:lnTo>
                <a:lnTo>
                  <a:pt x="4503" y="265"/>
                </a:lnTo>
                <a:lnTo>
                  <a:pt x="4504" y="254"/>
                </a:lnTo>
                <a:lnTo>
                  <a:pt x="4507" y="231"/>
                </a:lnTo>
                <a:lnTo>
                  <a:pt x="4509" y="218"/>
                </a:lnTo>
                <a:lnTo>
                  <a:pt x="4511" y="205"/>
                </a:lnTo>
                <a:lnTo>
                  <a:pt x="4511" y="194"/>
                </a:lnTo>
                <a:lnTo>
                  <a:pt x="4512" y="185"/>
                </a:lnTo>
                <a:lnTo>
                  <a:pt x="4513" y="188"/>
                </a:lnTo>
                <a:lnTo>
                  <a:pt x="4520" y="196"/>
                </a:lnTo>
                <a:lnTo>
                  <a:pt x="4526" y="205"/>
                </a:lnTo>
                <a:lnTo>
                  <a:pt x="4529" y="211"/>
                </a:lnTo>
                <a:lnTo>
                  <a:pt x="4525" y="217"/>
                </a:lnTo>
                <a:lnTo>
                  <a:pt x="4522" y="222"/>
                </a:lnTo>
                <a:lnTo>
                  <a:pt x="4521" y="226"/>
                </a:lnTo>
                <a:lnTo>
                  <a:pt x="4520" y="227"/>
                </a:lnTo>
                <a:lnTo>
                  <a:pt x="4518" y="228"/>
                </a:lnTo>
                <a:lnTo>
                  <a:pt x="4516" y="230"/>
                </a:lnTo>
                <a:lnTo>
                  <a:pt x="4531" y="235"/>
                </a:lnTo>
                <a:lnTo>
                  <a:pt x="4540" y="239"/>
                </a:lnTo>
                <a:lnTo>
                  <a:pt x="4543" y="240"/>
                </a:lnTo>
                <a:lnTo>
                  <a:pt x="4543" y="241"/>
                </a:lnTo>
                <a:lnTo>
                  <a:pt x="4542" y="243"/>
                </a:lnTo>
                <a:lnTo>
                  <a:pt x="4538" y="243"/>
                </a:lnTo>
                <a:close/>
                <a:moveTo>
                  <a:pt x="4599" y="352"/>
                </a:moveTo>
                <a:lnTo>
                  <a:pt x="4590" y="352"/>
                </a:lnTo>
                <a:lnTo>
                  <a:pt x="4590" y="326"/>
                </a:lnTo>
                <a:lnTo>
                  <a:pt x="4599" y="326"/>
                </a:lnTo>
                <a:lnTo>
                  <a:pt x="4599" y="352"/>
                </a:lnTo>
                <a:close/>
                <a:moveTo>
                  <a:pt x="4428" y="193"/>
                </a:moveTo>
                <a:lnTo>
                  <a:pt x="4420" y="202"/>
                </a:lnTo>
                <a:lnTo>
                  <a:pt x="4411" y="193"/>
                </a:lnTo>
                <a:lnTo>
                  <a:pt x="4420" y="185"/>
                </a:lnTo>
                <a:lnTo>
                  <a:pt x="4428" y="193"/>
                </a:lnTo>
                <a:close/>
                <a:moveTo>
                  <a:pt x="4586" y="441"/>
                </a:moveTo>
                <a:lnTo>
                  <a:pt x="4577" y="441"/>
                </a:lnTo>
                <a:lnTo>
                  <a:pt x="4569" y="410"/>
                </a:lnTo>
                <a:lnTo>
                  <a:pt x="4582" y="410"/>
                </a:lnTo>
                <a:lnTo>
                  <a:pt x="4586" y="441"/>
                </a:lnTo>
                <a:close/>
                <a:moveTo>
                  <a:pt x="4370" y="45"/>
                </a:moveTo>
                <a:lnTo>
                  <a:pt x="4370" y="59"/>
                </a:lnTo>
                <a:lnTo>
                  <a:pt x="4369" y="78"/>
                </a:lnTo>
                <a:lnTo>
                  <a:pt x="4368" y="101"/>
                </a:lnTo>
                <a:lnTo>
                  <a:pt x="4364" y="128"/>
                </a:lnTo>
                <a:lnTo>
                  <a:pt x="4361" y="155"/>
                </a:lnTo>
                <a:lnTo>
                  <a:pt x="4360" y="179"/>
                </a:lnTo>
                <a:lnTo>
                  <a:pt x="4359" y="198"/>
                </a:lnTo>
                <a:lnTo>
                  <a:pt x="4357" y="215"/>
                </a:lnTo>
                <a:lnTo>
                  <a:pt x="4350" y="387"/>
                </a:lnTo>
                <a:lnTo>
                  <a:pt x="4348" y="378"/>
                </a:lnTo>
                <a:lnTo>
                  <a:pt x="4347" y="370"/>
                </a:lnTo>
                <a:lnTo>
                  <a:pt x="4344" y="364"/>
                </a:lnTo>
                <a:lnTo>
                  <a:pt x="4341" y="361"/>
                </a:lnTo>
                <a:lnTo>
                  <a:pt x="4337" y="363"/>
                </a:lnTo>
                <a:lnTo>
                  <a:pt x="4333" y="365"/>
                </a:lnTo>
                <a:lnTo>
                  <a:pt x="4329" y="368"/>
                </a:lnTo>
                <a:lnTo>
                  <a:pt x="4326" y="372"/>
                </a:lnTo>
                <a:lnTo>
                  <a:pt x="4321" y="381"/>
                </a:lnTo>
                <a:lnTo>
                  <a:pt x="4318" y="393"/>
                </a:lnTo>
                <a:lnTo>
                  <a:pt x="4318" y="410"/>
                </a:lnTo>
                <a:lnTo>
                  <a:pt x="4318" y="428"/>
                </a:lnTo>
                <a:lnTo>
                  <a:pt x="4317" y="419"/>
                </a:lnTo>
                <a:lnTo>
                  <a:pt x="4315" y="400"/>
                </a:lnTo>
                <a:lnTo>
                  <a:pt x="4311" y="382"/>
                </a:lnTo>
                <a:lnTo>
                  <a:pt x="4309" y="370"/>
                </a:lnTo>
                <a:lnTo>
                  <a:pt x="4318" y="361"/>
                </a:lnTo>
                <a:lnTo>
                  <a:pt x="4315" y="350"/>
                </a:lnTo>
                <a:lnTo>
                  <a:pt x="4309" y="335"/>
                </a:lnTo>
                <a:lnTo>
                  <a:pt x="4320" y="286"/>
                </a:lnTo>
                <a:lnTo>
                  <a:pt x="4329" y="240"/>
                </a:lnTo>
                <a:lnTo>
                  <a:pt x="4338" y="194"/>
                </a:lnTo>
                <a:lnTo>
                  <a:pt x="4344" y="151"/>
                </a:lnTo>
                <a:lnTo>
                  <a:pt x="4351" y="111"/>
                </a:lnTo>
                <a:lnTo>
                  <a:pt x="4356" y="72"/>
                </a:lnTo>
                <a:lnTo>
                  <a:pt x="4360" y="35"/>
                </a:lnTo>
                <a:lnTo>
                  <a:pt x="4363" y="0"/>
                </a:lnTo>
                <a:lnTo>
                  <a:pt x="4366" y="13"/>
                </a:lnTo>
                <a:lnTo>
                  <a:pt x="4369" y="24"/>
                </a:lnTo>
                <a:lnTo>
                  <a:pt x="4370" y="34"/>
                </a:lnTo>
                <a:lnTo>
                  <a:pt x="4370" y="45"/>
                </a:lnTo>
                <a:close/>
                <a:moveTo>
                  <a:pt x="4525" y="436"/>
                </a:moveTo>
                <a:lnTo>
                  <a:pt x="4512" y="436"/>
                </a:lnTo>
                <a:lnTo>
                  <a:pt x="4512" y="415"/>
                </a:lnTo>
                <a:lnTo>
                  <a:pt x="4525" y="415"/>
                </a:lnTo>
                <a:lnTo>
                  <a:pt x="4525" y="436"/>
                </a:lnTo>
                <a:close/>
                <a:moveTo>
                  <a:pt x="4573" y="498"/>
                </a:moveTo>
                <a:lnTo>
                  <a:pt x="4560" y="498"/>
                </a:lnTo>
                <a:lnTo>
                  <a:pt x="4560" y="450"/>
                </a:lnTo>
                <a:lnTo>
                  <a:pt x="4573" y="450"/>
                </a:lnTo>
                <a:lnTo>
                  <a:pt x="4573" y="498"/>
                </a:lnTo>
                <a:close/>
                <a:moveTo>
                  <a:pt x="4147" y="35"/>
                </a:moveTo>
                <a:lnTo>
                  <a:pt x="4138" y="65"/>
                </a:lnTo>
                <a:lnTo>
                  <a:pt x="4125" y="65"/>
                </a:lnTo>
                <a:lnTo>
                  <a:pt x="4134" y="35"/>
                </a:lnTo>
                <a:lnTo>
                  <a:pt x="4147" y="35"/>
                </a:lnTo>
                <a:close/>
                <a:moveTo>
                  <a:pt x="4512" y="463"/>
                </a:moveTo>
                <a:lnTo>
                  <a:pt x="4511" y="459"/>
                </a:lnTo>
                <a:lnTo>
                  <a:pt x="4511" y="455"/>
                </a:lnTo>
                <a:lnTo>
                  <a:pt x="4509" y="451"/>
                </a:lnTo>
                <a:lnTo>
                  <a:pt x="4507" y="450"/>
                </a:lnTo>
                <a:lnTo>
                  <a:pt x="4503" y="462"/>
                </a:lnTo>
                <a:lnTo>
                  <a:pt x="4498" y="483"/>
                </a:lnTo>
                <a:lnTo>
                  <a:pt x="4494" y="503"/>
                </a:lnTo>
                <a:lnTo>
                  <a:pt x="4490" y="520"/>
                </a:lnTo>
                <a:lnTo>
                  <a:pt x="4491" y="486"/>
                </a:lnTo>
                <a:lnTo>
                  <a:pt x="4494" y="446"/>
                </a:lnTo>
                <a:lnTo>
                  <a:pt x="4499" y="396"/>
                </a:lnTo>
                <a:lnTo>
                  <a:pt x="4507" y="339"/>
                </a:lnTo>
                <a:lnTo>
                  <a:pt x="4509" y="344"/>
                </a:lnTo>
                <a:lnTo>
                  <a:pt x="4512" y="351"/>
                </a:lnTo>
                <a:lnTo>
                  <a:pt x="4513" y="357"/>
                </a:lnTo>
                <a:lnTo>
                  <a:pt x="4513" y="364"/>
                </a:lnTo>
                <a:lnTo>
                  <a:pt x="4513" y="372"/>
                </a:lnTo>
                <a:lnTo>
                  <a:pt x="4512" y="380"/>
                </a:lnTo>
                <a:lnTo>
                  <a:pt x="4509" y="387"/>
                </a:lnTo>
                <a:lnTo>
                  <a:pt x="4507" y="396"/>
                </a:lnTo>
                <a:lnTo>
                  <a:pt x="4505" y="403"/>
                </a:lnTo>
                <a:lnTo>
                  <a:pt x="4504" y="411"/>
                </a:lnTo>
                <a:lnTo>
                  <a:pt x="4504" y="419"/>
                </a:lnTo>
                <a:lnTo>
                  <a:pt x="4504" y="426"/>
                </a:lnTo>
                <a:lnTo>
                  <a:pt x="4507" y="443"/>
                </a:lnTo>
                <a:lnTo>
                  <a:pt x="4512" y="463"/>
                </a:lnTo>
                <a:close/>
                <a:moveTo>
                  <a:pt x="4328" y="88"/>
                </a:moveTo>
                <a:lnTo>
                  <a:pt x="4326" y="98"/>
                </a:lnTo>
                <a:lnTo>
                  <a:pt x="4325" y="115"/>
                </a:lnTo>
                <a:lnTo>
                  <a:pt x="4322" y="138"/>
                </a:lnTo>
                <a:lnTo>
                  <a:pt x="4320" y="168"/>
                </a:lnTo>
                <a:lnTo>
                  <a:pt x="4315" y="205"/>
                </a:lnTo>
                <a:lnTo>
                  <a:pt x="4309" y="249"/>
                </a:lnTo>
                <a:lnTo>
                  <a:pt x="4304" y="300"/>
                </a:lnTo>
                <a:lnTo>
                  <a:pt x="4296" y="357"/>
                </a:lnTo>
                <a:lnTo>
                  <a:pt x="4289" y="364"/>
                </a:lnTo>
                <a:lnTo>
                  <a:pt x="4281" y="372"/>
                </a:lnTo>
                <a:lnTo>
                  <a:pt x="4276" y="380"/>
                </a:lnTo>
                <a:lnTo>
                  <a:pt x="4270" y="387"/>
                </a:lnTo>
                <a:lnTo>
                  <a:pt x="4270" y="343"/>
                </a:lnTo>
                <a:lnTo>
                  <a:pt x="4270" y="330"/>
                </a:lnTo>
                <a:lnTo>
                  <a:pt x="4272" y="312"/>
                </a:lnTo>
                <a:lnTo>
                  <a:pt x="4274" y="291"/>
                </a:lnTo>
                <a:lnTo>
                  <a:pt x="4279" y="265"/>
                </a:lnTo>
                <a:lnTo>
                  <a:pt x="4287" y="236"/>
                </a:lnTo>
                <a:lnTo>
                  <a:pt x="4295" y="204"/>
                </a:lnTo>
                <a:lnTo>
                  <a:pt x="4305" y="168"/>
                </a:lnTo>
                <a:lnTo>
                  <a:pt x="4318" y="128"/>
                </a:lnTo>
                <a:lnTo>
                  <a:pt x="4328" y="88"/>
                </a:lnTo>
                <a:close/>
                <a:moveTo>
                  <a:pt x="4270" y="224"/>
                </a:moveTo>
                <a:lnTo>
                  <a:pt x="4261" y="243"/>
                </a:lnTo>
                <a:lnTo>
                  <a:pt x="4252" y="237"/>
                </a:lnTo>
                <a:lnTo>
                  <a:pt x="4261" y="221"/>
                </a:lnTo>
                <a:lnTo>
                  <a:pt x="4270" y="224"/>
                </a:lnTo>
                <a:close/>
                <a:moveTo>
                  <a:pt x="4573" y="533"/>
                </a:moveTo>
                <a:lnTo>
                  <a:pt x="4565" y="541"/>
                </a:lnTo>
                <a:lnTo>
                  <a:pt x="4561" y="548"/>
                </a:lnTo>
                <a:lnTo>
                  <a:pt x="4559" y="552"/>
                </a:lnTo>
                <a:lnTo>
                  <a:pt x="4560" y="555"/>
                </a:lnTo>
                <a:lnTo>
                  <a:pt x="4550" y="545"/>
                </a:lnTo>
                <a:lnTo>
                  <a:pt x="4547" y="542"/>
                </a:lnTo>
                <a:lnTo>
                  <a:pt x="4550" y="541"/>
                </a:lnTo>
                <a:lnTo>
                  <a:pt x="4557" y="537"/>
                </a:lnTo>
                <a:lnTo>
                  <a:pt x="4566" y="535"/>
                </a:lnTo>
                <a:lnTo>
                  <a:pt x="4573" y="533"/>
                </a:lnTo>
                <a:close/>
                <a:moveTo>
                  <a:pt x="4134" y="132"/>
                </a:moveTo>
                <a:lnTo>
                  <a:pt x="4121" y="132"/>
                </a:lnTo>
                <a:lnTo>
                  <a:pt x="4121" y="106"/>
                </a:lnTo>
                <a:lnTo>
                  <a:pt x="4134" y="106"/>
                </a:lnTo>
                <a:lnTo>
                  <a:pt x="4134" y="132"/>
                </a:lnTo>
                <a:close/>
                <a:moveTo>
                  <a:pt x="4516" y="515"/>
                </a:moveTo>
                <a:lnTo>
                  <a:pt x="4512" y="520"/>
                </a:lnTo>
                <a:lnTo>
                  <a:pt x="4503" y="511"/>
                </a:lnTo>
                <a:lnTo>
                  <a:pt x="4507" y="502"/>
                </a:lnTo>
                <a:lnTo>
                  <a:pt x="4516" y="515"/>
                </a:lnTo>
                <a:close/>
                <a:moveTo>
                  <a:pt x="4265" y="286"/>
                </a:moveTo>
                <a:lnTo>
                  <a:pt x="4252" y="304"/>
                </a:lnTo>
                <a:lnTo>
                  <a:pt x="4243" y="300"/>
                </a:lnTo>
                <a:lnTo>
                  <a:pt x="4252" y="282"/>
                </a:lnTo>
                <a:lnTo>
                  <a:pt x="4265" y="286"/>
                </a:lnTo>
                <a:close/>
                <a:moveTo>
                  <a:pt x="4379" y="467"/>
                </a:moveTo>
                <a:lnTo>
                  <a:pt x="4366" y="467"/>
                </a:lnTo>
                <a:lnTo>
                  <a:pt x="4366" y="436"/>
                </a:lnTo>
                <a:lnTo>
                  <a:pt x="4379" y="436"/>
                </a:lnTo>
                <a:lnTo>
                  <a:pt x="4379" y="467"/>
                </a:lnTo>
                <a:close/>
                <a:moveTo>
                  <a:pt x="4187" y="291"/>
                </a:moveTo>
                <a:lnTo>
                  <a:pt x="4178" y="291"/>
                </a:lnTo>
                <a:lnTo>
                  <a:pt x="4178" y="269"/>
                </a:lnTo>
                <a:lnTo>
                  <a:pt x="4187" y="269"/>
                </a:lnTo>
                <a:lnTo>
                  <a:pt x="4187" y="291"/>
                </a:lnTo>
                <a:close/>
                <a:moveTo>
                  <a:pt x="4551" y="630"/>
                </a:moveTo>
                <a:lnTo>
                  <a:pt x="4547" y="670"/>
                </a:lnTo>
                <a:lnTo>
                  <a:pt x="4534" y="670"/>
                </a:lnTo>
                <a:lnTo>
                  <a:pt x="4542" y="630"/>
                </a:lnTo>
                <a:lnTo>
                  <a:pt x="4551" y="630"/>
                </a:lnTo>
                <a:close/>
                <a:moveTo>
                  <a:pt x="4538" y="648"/>
                </a:moveTo>
                <a:lnTo>
                  <a:pt x="4529" y="648"/>
                </a:lnTo>
                <a:lnTo>
                  <a:pt x="4520" y="635"/>
                </a:lnTo>
                <a:lnTo>
                  <a:pt x="4529" y="630"/>
                </a:lnTo>
                <a:lnTo>
                  <a:pt x="4538" y="648"/>
                </a:lnTo>
                <a:close/>
                <a:moveTo>
                  <a:pt x="4376" y="502"/>
                </a:moveTo>
                <a:lnTo>
                  <a:pt x="4363" y="502"/>
                </a:lnTo>
                <a:lnTo>
                  <a:pt x="4363" y="480"/>
                </a:lnTo>
                <a:lnTo>
                  <a:pt x="4376" y="480"/>
                </a:lnTo>
                <a:lnTo>
                  <a:pt x="4376" y="502"/>
                </a:lnTo>
                <a:close/>
                <a:moveTo>
                  <a:pt x="4370" y="520"/>
                </a:moveTo>
                <a:lnTo>
                  <a:pt x="4366" y="528"/>
                </a:lnTo>
                <a:lnTo>
                  <a:pt x="4357" y="515"/>
                </a:lnTo>
                <a:lnTo>
                  <a:pt x="4363" y="511"/>
                </a:lnTo>
                <a:lnTo>
                  <a:pt x="4370" y="520"/>
                </a:lnTo>
                <a:close/>
                <a:moveTo>
                  <a:pt x="4169" y="441"/>
                </a:moveTo>
                <a:lnTo>
                  <a:pt x="4138" y="450"/>
                </a:lnTo>
                <a:lnTo>
                  <a:pt x="4141" y="441"/>
                </a:lnTo>
                <a:lnTo>
                  <a:pt x="4144" y="430"/>
                </a:lnTo>
                <a:lnTo>
                  <a:pt x="4148" y="417"/>
                </a:lnTo>
                <a:lnTo>
                  <a:pt x="4154" y="400"/>
                </a:lnTo>
                <a:lnTo>
                  <a:pt x="4159" y="385"/>
                </a:lnTo>
                <a:lnTo>
                  <a:pt x="4163" y="372"/>
                </a:lnTo>
                <a:lnTo>
                  <a:pt x="4167" y="360"/>
                </a:lnTo>
                <a:lnTo>
                  <a:pt x="4169" y="352"/>
                </a:lnTo>
                <a:lnTo>
                  <a:pt x="4169" y="361"/>
                </a:lnTo>
                <a:lnTo>
                  <a:pt x="4169" y="378"/>
                </a:lnTo>
                <a:lnTo>
                  <a:pt x="4169" y="406"/>
                </a:lnTo>
                <a:lnTo>
                  <a:pt x="4169" y="441"/>
                </a:lnTo>
                <a:close/>
                <a:moveTo>
                  <a:pt x="4300" y="511"/>
                </a:moveTo>
                <a:lnTo>
                  <a:pt x="4296" y="523"/>
                </a:lnTo>
                <a:lnTo>
                  <a:pt x="4290" y="536"/>
                </a:lnTo>
                <a:lnTo>
                  <a:pt x="4282" y="552"/>
                </a:lnTo>
                <a:lnTo>
                  <a:pt x="4274" y="569"/>
                </a:lnTo>
                <a:lnTo>
                  <a:pt x="4274" y="542"/>
                </a:lnTo>
                <a:lnTo>
                  <a:pt x="4276" y="539"/>
                </a:lnTo>
                <a:lnTo>
                  <a:pt x="4281" y="532"/>
                </a:lnTo>
                <a:lnTo>
                  <a:pt x="4290" y="523"/>
                </a:lnTo>
                <a:lnTo>
                  <a:pt x="4300" y="511"/>
                </a:lnTo>
                <a:close/>
                <a:moveTo>
                  <a:pt x="4125" y="458"/>
                </a:moveTo>
                <a:lnTo>
                  <a:pt x="4125" y="462"/>
                </a:lnTo>
                <a:lnTo>
                  <a:pt x="4124" y="466"/>
                </a:lnTo>
                <a:lnTo>
                  <a:pt x="4122" y="469"/>
                </a:lnTo>
                <a:lnTo>
                  <a:pt x="4121" y="471"/>
                </a:lnTo>
                <a:lnTo>
                  <a:pt x="4118" y="473"/>
                </a:lnTo>
                <a:lnTo>
                  <a:pt x="4116" y="475"/>
                </a:lnTo>
                <a:lnTo>
                  <a:pt x="4112" y="476"/>
                </a:lnTo>
                <a:lnTo>
                  <a:pt x="4108" y="476"/>
                </a:lnTo>
                <a:lnTo>
                  <a:pt x="4090" y="476"/>
                </a:lnTo>
                <a:lnTo>
                  <a:pt x="4098" y="468"/>
                </a:lnTo>
                <a:lnTo>
                  <a:pt x="4105" y="463"/>
                </a:lnTo>
                <a:lnTo>
                  <a:pt x="4115" y="459"/>
                </a:lnTo>
                <a:lnTo>
                  <a:pt x="4125" y="458"/>
                </a:lnTo>
                <a:close/>
                <a:moveTo>
                  <a:pt x="4165" y="471"/>
                </a:moveTo>
                <a:lnTo>
                  <a:pt x="4160" y="476"/>
                </a:lnTo>
                <a:lnTo>
                  <a:pt x="4157" y="481"/>
                </a:lnTo>
                <a:lnTo>
                  <a:pt x="4155" y="486"/>
                </a:lnTo>
                <a:lnTo>
                  <a:pt x="4152" y="493"/>
                </a:lnTo>
                <a:lnTo>
                  <a:pt x="4151" y="498"/>
                </a:lnTo>
                <a:lnTo>
                  <a:pt x="4151" y="505"/>
                </a:lnTo>
                <a:lnTo>
                  <a:pt x="4151" y="512"/>
                </a:lnTo>
                <a:lnTo>
                  <a:pt x="4151" y="520"/>
                </a:lnTo>
                <a:lnTo>
                  <a:pt x="4103" y="493"/>
                </a:lnTo>
                <a:lnTo>
                  <a:pt x="4124" y="483"/>
                </a:lnTo>
                <a:lnTo>
                  <a:pt x="4141" y="475"/>
                </a:lnTo>
                <a:lnTo>
                  <a:pt x="4148" y="472"/>
                </a:lnTo>
                <a:lnTo>
                  <a:pt x="4155" y="471"/>
                </a:lnTo>
                <a:lnTo>
                  <a:pt x="4160" y="471"/>
                </a:lnTo>
                <a:lnTo>
                  <a:pt x="4165" y="471"/>
                </a:lnTo>
                <a:close/>
                <a:moveTo>
                  <a:pt x="4213" y="569"/>
                </a:moveTo>
                <a:lnTo>
                  <a:pt x="4195" y="578"/>
                </a:lnTo>
                <a:lnTo>
                  <a:pt x="4195" y="563"/>
                </a:lnTo>
                <a:lnTo>
                  <a:pt x="4208" y="559"/>
                </a:lnTo>
                <a:lnTo>
                  <a:pt x="4213" y="569"/>
                </a:lnTo>
                <a:close/>
                <a:moveTo>
                  <a:pt x="4283" y="428"/>
                </a:moveTo>
                <a:lnTo>
                  <a:pt x="4282" y="426"/>
                </a:lnTo>
                <a:lnTo>
                  <a:pt x="4279" y="428"/>
                </a:lnTo>
                <a:lnTo>
                  <a:pt x="4276" y="433"/>
                </a:lnTo>
                <a:lnTo>
                  <a:pt x="4270" y="441"/>
                </a:lnTo>
                <a:lnTo>
                  <a:pt x="4272" y="454"/>
                </a:lnTo>
                <a:lnTo>
                  <a:pt x="4274" y="476"/>
                </a:lnTo>
                <a:lnTo>
                  <a:pt x="4269" y="501"/>
                </a:lnTo>
                <a:lnTo>
                  <a:pt x="4263" y="529"/>
                </a:lnTo>
                <a:lnTo>
                  <a:pt x="4255" y="561"/>
                </a:lnTo>
                <a:lnTo>
                  <a:pt x="4246" y="595"/>
                </a:lnTo>
                <a:lnTo>
                  <a:pt x="4235" y="631"/>
                </a:lnTo>
                <a:lnTo>
                  <a:pt x="4224" y="670"/>
                </a:lnTo>
                <a:lnTo>
                  <a:pt x="4211" y="713"/>
                </a:lnTo>
                <a:lnTo>
                  <a:pt x="4195" y="757"/>
                </a:lnTo>
                <a:lnTo>
                  <a:pt x="4198" y="760"/>
                </a:lnTo>
                <a:lnTo>
                  <a:pt x="4199" y="763"/>
                </a:lnTo>
                <a:lnTo>
                  <a:pt x="4199" y="767"/>
                </a:lnTo>
                <a:lnTo>
                  <a:pt x="4199" y="773"/>
                </a:lnTo>
                <a:lnTo>
                  <a:pt x="4196" y="789"/>
                </a:lnTo>
                <a:lnTo>
                  <a:pt x="4191" y="811"/>
                </a:lnTo>
                <a:lnTo>
                  <a:pt x="4183" y="803"/>
                </a:lnTo>
                <a:lnTo>
                  <a:pt x="4176" y="798"/>
                </a:lnTo>
                <a:lnTo>
                  <a:pt x="4169" y="794"/>
                </a:lnTo>
                <a:lnTo>
                  <a:pt x="4165" y="793"/>
                </a:lnTo>
                <a:lnTo>
                  <a:pt x="4170" y="765"/>
                </a:lnTo>
                <a:lnTo>
                  <a:pt x="4178" y="734"/>
                </a:lnTo>
                <a:lnTo>
                  <a:pt x="4189" y="699"/>
                </a:lnTo>
                <a:lnTo>
                  <a:pt x="4199" y="662"/>
                </a:lnTo>
                <a:lnTo>
                  <a:pt x="4211" y="621"/>
                </a:lnTo>
                <a:lnTo>
                  <a:pt x="4225" y="578"/>
                </a:lnTo>
                <a:lnTo>
                  <a:pt x="4241" y="531"/>
                </a:lnTo>
                <a:lnTo>
                  <a:pt x="4257" y="480"/>
                </a:lnTo>
                <a:lnTo>
                  <a:pt x="4259" y="477"/>
                </a:lnTo>
                <a:lnTo>
                  <a:pt x="4257" y="473"/>
                </a:lnTo>
                <a:lnTo>
                  <a:pt x="4256" y="468"/>
                </a:lnTo>
                <a:lnTo>
                  <a:pt x="4252" y="463"/>
                </a:lnTo>
                <a:lnTo>
                  <a:pt x="4260" y="447"/>
                </a:lnTo>
                <a:lnTo>
                  <a:pt x="4265" y="430"/>
                </a:lnTo>
                <a:lnTo>
                  <a:pt x="4269" y="413"/>
                </a:lnTo>
                <a:lnTo>
                  <a:pt x="4270" y="396"/>
                </a:lnTo>
                <a:lnTo>
                  <a:pt x="4272" y="402"/>
                </a:lnTo>
                <a:lnTo>
                  <a:pt x="4277" y="410"/>
                </a:lnTo>
                <a:lnTo>
                  <a:pt x="4279" y="415"/>
                </a:lnTo>
                <a:lnTo>
                  <a:pt x="4282" y="419"/>
                </a:lnTo>
                <a:lnTo>
                  <a:pt x="4283" y="423"/>
                </a:lnTo>
                <a:lnTo>
                  <a:pt x="4283" y="428"/>
                </a:lnTo>
                <a:close/>
                <a:moveTo>
                  <a:pt x="4108" y="515"/>
                </a:moveTo>
                <a:lnTo>
                  <a:pt x="4104" y="520"/>
                </a:lnTo>
                <a:lnTo>
                  <a:pt x="4102" y="526"/>
                </a:lnTo>
                <a:lnTo>
                  <a:pt x="4099" y="531"/>
                </a:lnTo>
                <a:lnTo>
                  <a:pt x="4099" y="537"/>
                </a:lnTo>
                <a:lnTo>
                  <a:pt x="4098" y="535"/>
                </a:lnTo>
                <a:lnTo>
                  <a:pt x="4095" y="528"/>
                </a:lnTo>
                <a:lnTo>
                  <a:pt x="4089" y="515"/>
                </a:lnTo>
                <a:lnTo>
                  <a:pt x="4081" y="498"/>
                </a:lnTo>
                <a:lnTo>
                  <a:pt x="4087" y="502"/>
                </a:lnTo>
                <a:lnTo>
                  <a:pt x="4108" y="515"/>
                </a:lnTo>
                <a:close/>
                <a:moveTo>
                  <a:pt x="4143" y="542"/>
                </a:moveTo>
                <a:lnTo>
                  <a:pt x="4139" y="557"/>
                </a:lnTo>
                <a:lnTo>
                  <a:pt x="4134" y="575"/>
                </a:lnTo>
                <a:lnTo>
                  <a:pt x="4126" y="596"/>
                </a:lnTo>
                <a:lnTo>
                  <a:pt x="4116" y="621"/>
                </a:lnTo>
                <a:lnTo>
                  <a:pt x="4104" y="621"/>
                </a:lnTo>
                <a:lnTo>
                  <a:pt x="4095" y="619"/>
                </a:lnTo>
                <a:lnTo>
                  <a:pt x="4087" y="617"/>
                </a:lnTo>
                <a:lnTo>
                  <a:pt x="4081" y="613"/>
                </a:lnTo>
                <a:lnTo>
                  <a:pt x="4086" y="606"/>
                </a:lnTo>
                <a:lnTo>
                  <a:pt x="4091" y="598"/>
                </a:lnTo>
                <a:lnTo>
                  <a:pt x="4096" y="589"/>
                </a:lnTo>
                <a:lnTo>
                  <a:pt x="4100" y="579"/>
                </a:lnTo>
                <a:lnTo>
                  <a:pt x="4104" y="567"/>
                </a:lnTo>
                <a:lnTo>
                  <a:pt x="4107" y="554"/>
                </a:lnTo>
                <a:lnTo>
                  <a:pt x="4109" y="540"/>
                </a:lnTo>
                <a:lnTo>
                  <a:pt x="4112" y="524"/>
                </a:lnTo>
                <a:lnTo>
                  <a:pt x="4121" y="526"/>
                </a:lnTo>
                <a:lnTo>
                  <a:pt x="4129" y="528"/>
                </a:lnTo>
                <a:lnTo>
                  <a:pt x="4135" y="535"/>
                </a:lnTo>
                <a:lnTo>
                  <a:pt x="4143" y="542"/>
                </a:lnTo>
                <a:close/>
                <a:moveTo>
                  <a:pt x="4169" y="635"/>
                </a:moveTo>
                <a:lnTo>
                  <a:pt x="4159" y="627"/>
                </a:lnTo>
                <a:lnTo>
                  <a:pt x="4151" y="626"/>
                </a:lnTo>
                <a:lnTo>
                  <a:pt x="4154" y="619"/>
                </a:lnTo>
                <a:lnTo>
                  <a:pt x="4160" y="608"/>
                </a:lnTo>
                <a:lnTo>
                  <a:pt x="4164" y="613"/>
                </a:lnTo>
                <a:lnTo>
                  <a:pt x="4167" y="619"/>
                </a:lnTo>
                <a:lnTo>
                  <a:pt x="4169" y="626"/>
                </a:lnTo>
                <a:lnTo>
                  <a:pt x="4169" y="635"/>
                </a:lnTo>
                <a:close/>
                <a:moveTo>
                  <a:pt x="4147" y="621"/>
                </a:moveTo>
                <a:lnTo>
                  <a:pt x="4138" y="652"/>
                </a:lnTo>
                <a:lnTo>
                  <a:pt x="4130" y="648"/>
                </a:lnTo>
                <a:lnTo>
                  <a:pt x="4138" y="621"/>
                </a:lnTo>
                <a:lnTo>
                  <a:pt x="4147" y="621"/>
                </a:lnTo>
                <a:close/>
                <a:moveTo>
                  <a:pt x="4239" y="763"/>
                </a:moveTo>
                <a:lnTo>
                  <a:pt x="4230" y="773"/>
                </a:lnTo>
                <a:lnTo>
                  <a:pt x="4224" y="782"/>
                </a:lnTo>
                <a:lnTo>
                  <a:pt x="4221" y="787"/>
                </a:lnTo>
                <a:lnTo>
                  <a:pt x="4222" y="789"/>
                </a:lnTo>
                <a:lnTo>
                  <a:pt x="4221" y="782"/>
                </a:lnTo>
                <a:lnTo>
                  <a:pt x="4221" y="777"/>
                </a:lnTo>
                <a:lnTo>
                  <a:pt x="4220" y="773"/>
                </a:lnTo>
                <a:lnTo>
                  <a:pt x="4217" y="771"/>
                </a:lnTo>
                <a:lnTo>
                  <a:pt x="4216" y="769"/>
                </a:lnTo>
                <a:lnTo>
                  <a:pt x="4216" y="767"/>
                </a:lnTo>
                <a:lnTo>
                  <a:pt x="4216" y="765"/>
                </a:lnTo>
                <a:lnTo>
                  <a:pt x="4218" y="764"/>
                </a:lnTo>
                <a:lnTo>
                  <a:pt x="4226" y="763"/>
                </a:lnTo>
                <a:lnTo>
                  <a:pt x="4239" y="763"/>
                </a:lnTo>
                <a:close/>
                <a:moveTo>
                  <a:pt x="4042" y="643"/>
                </a:moveTo>
                <a:lnTo>
                  <a:pt x="4033" y="643"/>
                </a:lnTo>
                <a:lnTo>
                  <a:pt x="4033" y="617"/>
                </a:lnTo>
                <a:lnTo>
                  <a:pt x="4042" y="617"/>
                </a:lnTo>
                <a:lnTo>
                  <a:pt x="4042" y="643"/>
                </a:lnTo>
                <a:close/>
                <a:moveTo>
                  <a:pt x="4138" y="709"/>
                </a:moveTo>
                <a:lnTo>
                  <a:pt x="4131" y="728"/>
                </a:lnTo>
                <a:lnTo>
                  <a:pt x="4128" y="741"/>
                </a:lnTo>
                <a:lnTo>
                  <a:pt x="4126" y="747"/>
                </a:lnTo>
                <a:lnTo>
                  <a:pt x="4126" y="751"/>
                </a:lnTo>
                <a:lnTo>
                  <a:pt x="4128" y="755"/>
                </a:lnTo>
                <a:lnTo>
                  <a:pt x="4130" y="757"/>
                </a:lnTo>
                <a:lnTo>
                  <a:pt x="4112" y="764"/>
                </a:lnTo>
                <a:lnTo>
                  <a:pt x="4103" y="767"/>
                </a:lnTo>
                <a:lnTo>
                  <a:pt x="4104" y="755"/>
                </a:lnTo>
                <a:lnTo>
                  <a:pt x="4108" y="741"/>
                </a:lnTo>
                <a:lnTo>
                  <a:pt x="4111" y="722"/>
                </a:lnTo>
                <a:lnTo>
                  <a:pt x="4112" y="705"/>
                </a:lnTo>
                <a:lnTo>
                  <a:pt x="4122" y="705"/>
                </a:lnTo>
                <a:lnTo>
                  <a:pt x="4130" y="705"/>
                </a:lnTo>
                <a:lnTo>
                  <a:pt x="4135" y="708"/>
                </a:lnTo>
                <a:lnTo>
                  <a:pt x="4138" y="709"/>
                </a:lnTo>
                <a:close/>
                <a:moveTo>
                  <a:pt x="4029" y="652"/>
                </a:moveTo>
                <a:lnTo>
                  <a:pt x="4020" y="656"/>
                </a:lnTo>
                <a:lnTo>
                  <a:pt x="4011" y="648"/>
                </a:lnTo>
                <a:lnTo>
                  <a:pt x="4020" y="643"/>
                </a:lnTo>
                <a:lnTo>
                  <a:pt x="4029" y="652"/>
                </a:lnTo>
                <a:close/>
                <a:moveTo>
                  <a:pt x="4226" y="863"/>
                </a:moveTo>
                <a:lnTo>
                  <a:pt x="4218" y="863"/>
                </a:lnTo>
                <a:lnTo>
                  <a:pt x="4212" y="862"/>
                </a:lnTo>
                <a:lnTo>
                  <a:pt x="4207" y="860"/>
                </a:lnTo>
                <a:lnTo>
                  <a:pt x="4204" y="859"/>
                </a:lnTo>
                <a:lnTo>
                  <a:pt x="4200" y="862"/>
                </a:lnTo>
                <a:lnTo>
                  <a:pt x="4200" y="866"/>
                </a:lnTo>
                <a:lnTo>
                  <a:pt x="4200" y="871"/>
                </a:lnTo>
                <a:lnTo>
                  <a:pt x="4204" y="876"/>
                </a:lnTo>
                <a:lnTo>
                  <a:pt x="4198" y="875"/>
                </a:lnTo>
                <a:lnTo>
                  <a:pt x="4187" y="868"/>
                </a:lnTo>
                <a:lnTo>
                  <a:pt x="4192" y="858"/>
                </a:lnTo>
                <a:lnTo>
                  <a:pt x="4199" y="846"/>
                </a:lnTo>
                <a:lnTo>
                  <a:pt x="4207" y="832"/>
                </a:lnTo>
                <a:lnTo>
                  <a:pt x="4217" y="815"/>
                </a:lnTo>
                <a:lnTo>
                  <a:pt x="4217" y="821"/>
                </a:lnTo>
                <a:lnTo>
                  <a:pt x="4215" y="828"/>
                </a:lnTo>
                <a:lnTo>
                  <a:pt x="4209" y="834"/>
                </a:lnTo>
                <a:lnTo>
                  <a:pt x="4204" y="841"/>
                </a:lnTo>
                <a:lnTo>
                  <a:pt x="4209" y="847"/>
                </a:lnTo>
                <a:lnTo>
                  <a:pt x="4226" y="863"/>
                </a:lnTo>
                <a:close/>
                <a:moveTo>
                  <a:pt x="4437" y="1189"/>
                </a:moveTo>
                <a:lnTo>
                  <a:pt x="4428" y="1216"/>
                </a:lnTo>
                <a:lnTo>
                  <a:pt x="4420" y="1211"/>
                </a:lnTo>
                <a:lnTo>
                  <a:pt x="4424" y="1189"/>
                </a:lnTo>
                <a:lnTo>
                  <a:pt x="4437" y="1189"/>
                </a:lnTo>
                <a:close/>
                <a:moveTo>
                  <a:pt x="3989" y="815"/>
                </a:moveTo>
                <a:lnTo>
                  <a:pt x="3985" y="812"/>
                </a:lnTo>
                <a:lnTo>
                  <a:pt x="3980" y="811"/>
                </a:lnTo>
                <a:lnTo>
                  <a:pt x="3973" y="812"/>
                </a:lnTo>
                <a:lnTo>
                  <a:pt x="3968" y="815"/>
                </a:lnTo>
                <a:lnTo>
                  <a:pt x="3968" y="810"/>
                </a:lnTo>
                <a:lnTo>
                  <a:pt x="3972" y="800"/>
                </a:lnTo>
                <a:lnTo>
                  <a:pt x="3977" y="789"/>
                </a:lnTo>
                <a:lnTo>
                  <a:pt x="3985" y="776"/>
                </a:lnTo>
                <a:lnTo>
                  <a:pt x="3985" y="798"/>
                </a:lnTo>
                <a:lnTo>
                  <a:pt x="3986" y="812"/>
                </a:lnTo>
                <a:lnTo>
                  <a:pt x="3986" y="816"/>
                </a:lnTo>
                <a:lnTo>
                  <a:pt x="3987" y="817"/>
                </a:lnTo>
                <a:lnTo>
                  <a:pt x="3989" y="817"/>
                </a:lnTo>
                <a:lnTo>
                  <a:pt x="3989" y="815"/>
                </a:lnTo>
                <a:close/>
                <a:moveTo>
                  <a:pt x="4086" y="930"/>
                </a:moveTo>
                <a:lnTo>
                  <a:pt x="4068" y="946"/>
                </a:lnTo>
                <a:lnTo>
                  <a:pt x="4059" y="943"/>
                </a:lnTo>
                <a:lnTo>
                  <a:pt x="4077" y="926"/>
                </a:lnTo>
                <a:lnTo>
                  <a:pt x="4086" y="930"/>
                </a:lnTo>
                <a:close/>
                <a:moveTo>
                  <a:pt x="4042" y="996"/>
                </a:moveTo>
                <a:lnTo>
                  <a:pt x="4044" y="1000"/>
                </a:lnTo>
                <a:lnTo>
                  <a:pt x="4047" y="1005"/>
                </a:lnTo>
                <a:lnTo>
                  <a:pt x="4047" y="1010"/>
                </a:lnTo>
                <a:lnTo>
                  <a:pt x="4047" y="1017"/>
                </a:lnTo>
                <a:lnTo>
                  <a:pt x="4046" y="1023"/>
                </a:lnTo>
                <a:lnTo>
                  <a:pt x="4044" y="1030"/>
                </a:lnTo>
                <a:lnTo>
                  <a:pt x="4042" y="1036"/>
                </a:lnTo>
                <a:lnTo>
                  <a:pt x="4038" y="1044"/>
                </a:lnTo>
                <a:lnTo>
                  <a:pt x="4033" y="1040"/>
                </a:lnTo>
                <a:lnTo>
                  <a:pt x="4029" y="1038"/>
                </a:lnTo>
                <a:lnTo>
                  <a:pt x="4024" y="1036"/>
                </a:lnTo>
                <a:lnTo>
                  <a:pt x="4020" y="1035"/>
                </a:lnTo>
                <a:lnTo>
                  <a:pt x="4031" y="1023"/>
                </a:lnTo>
                <a:lnTo>
                  <a:pt x="4038" y="1012"/>
                </a:lnTo>
                <a:lnTo>
                  <a:pt x="4041" y="1008"/>
                </a:lnTo>
                <a:lnTo>
                  <a:pt x="4042" y="1002"/>
                </a:lnTo>
                <a:lnTo>
                  <a:pt x="4042" y="999"/>
                </a:lnTo>
                <a:lnTo>
                  <a:pt x="4042" y="996"/>
                </a:lnTo>
                <a:close/>
                <a:moveTo>
                  <a:pt x="4029" y="1079"/>
                </a:moveTo>
                <a:lnTo>
                  <a:pt x="4020" y="1079"/>
                </a:lnTo>
                <a:lnTo>
                  <a:pt x="4011" y="1053"/>
                </a:lnTo>
                <a:lnTo>
                  <a:pt x="4020" y="1048"/>
                </a:lnTo>
                <a:lnTo>
                  <a:pt x="4029" y="1079"/>
                </a:lnTo>
                <a:close/>
                <a:moveTo>
                  <a:pt x="4020" y="1105"/>
                </a:moveTo>
                <a:lnTo>
                  <a:pt x="4017" y="1115"/>
                </a:lnTo>
                <a:lnTo>
                  <a:pt x="4013" y="1125"/>
                </a:lnTo>
                <a:lnTo>
                  <a:pt x="4008" y="1134"/>
                </a:lnTo>
                <a:lnTo>
                  <a:pt x="4003" y="1146"/>
                </a:lnTo>
                <a:lnTo>
                  <a:pt x="4003" y="1115"/>
                </a:lnTo>
                <a:lnTo>
                  <a:pt x="4020" y="1105"/>
                </a:lnTo>
                <a:close/>
                <a:moveTo>
                  <a:pt x="3985" y="1216"/>
                </a:moveTo>
                <a:lnTo>
                  <a:pt x="3983" y="1224"/>
                </a:lnTo>
                <a:lnTo>
                  <a:pt x="3981" y="1233"/>
                </a:lnTo>
                <a:lnTo>
                  <a:pt x="3974" y="1242"/>
                </a:lnTo>
                <a:lnTo>
                  <a:pt x="3968" y="1251"/>
                </a:lnTo>
                <a:lnTo>
                  <a:pt x="3967" y="1245"/>
                </a:lnTo>
                <a:lnTo>
                  <a:pt x="3963" y="1233"/>
                </a:lnTo>
                <a:lnTo>
                  <a:pt x="3960" y="1223"/>
                </a:lnTo>
                <a:lnTo>
                  <a:pt x="3959" y="1216"/>
                </a:lnTo>
                <a:lnTo>
                  <a:pt x="3965" y="1219"/>
                </a:lnTo>
                <a:lnTo>
                  <a:pt x="3972" y="1220"/>
                </a:lnTo>
                <a:lnTo>
                  <a:pt x="3978" y="1219"/>
                </a:lnTo>
                <a:lnTo>
                  <a:pt x="3985" y="1216"/>
                </a:lnTo>
                <a:close/>
                <a:moveTo>
                  <a:pt x="3959" y="1281"/>
                </a:moveTo>
                <a:lnTo>
                  <a:pt x="3957" y="1284"/>
                </a:lnTo>
                <a:lnTo>
                  <a:pt x="3957" y="1284"/>
                </a:lnTo>
                <a:lnTo>
                  <a:pt x="3955" y="1284"/>
                </a:lnTo>
                <a:lnTo>
                  <a:pt x="3954" y="1283"/>
                </a:lnTo>
                <a:lnTo>
                  <a:pt x="3946" y="1277"/>
                </a:lnTo>
                <a:lnTo>
                  <a:pt x="3937" y="1268"/>
                </a:lnTo>
                <a:lnTo>
                  <a:pt x="3947" y="1262"/>
                </a:lnTo>
                <a:lnTo>
                  <a:pt x="3954" y="1259"/>
                </a:lnTo>
                <a:lnTo>
                  <a:pt x="3956" y="1261"/>
                </a:lnTo>
                <a:lnTo>
                  <a:pt x="3959" y="1262"/>
                </a:lnTo>
                <a:lnTo>
                  <a:pt x="3960" y="1264"/>
                </a:lnTo>
                <a:lnTo>
                  <a:pt x="3963" y="1268"/>
                </a:lnTo>
                <a:lnTo>
                  <a:pt x="3963" y="1272"/>
                </a:lnTo>
                <a:lnTo>
                  <a:pt x="3961" y="1276"/>
                </a:lnTo>
                <a:lnTo>
                  <a:pt x="3960" y="1279"/>
                </a:lnTo>
                <a:lnTo>
                  <a:pt x="3959" y="1281"/>
                </a:lnTo>
                <a:close/>
                <a:moveTo>
                  <a:pt x="3796" y="1246"/>
                </a:moveTo>
                <a:lnTo>
                  <a:pt x="3787" y="1251"/>
                </a:lnTo>
                <a:lnTo>
                  <a:pt x="3778" y="1242"/>
                </a:lnTo>
                <a:lnTo>
                  <a:pt x="3783" y="1233"/>
                </a:lnTo>
                <a:lnTo>
                  <a:pt x="3796" y="1246"/>
                </a:lnTo>
                <a:close/>
                <a:moveTo>
                  <a:pt x="4217" y="1807"/>
                </a:moveTo>
                <a:lnTo>
                  <a:pt x="4217" y="1814"/>
                </a:lnTo>
                <a:lnTo>
                  <a:pt x="4215" y="1822"/>
                </a:lnTo>
                <a:lnTo>
                  <a:pt x="4209" y="1830"/>
                </a:lnTo>
                <a:lnTo>
                  <a:pt x="4204" y="1837"/>
                </a:lnTo>
                <a:lnTo>
                  <a:pt x="4191" y="1837"/>
                </a:lnTo>
                <a:lnTo>
                  <a:pt x="4192" y="1831"/>
                </a:lnTo>
                <a:lnTo>
                  <a:pt x="4194" y="1826"/>
                </a:lnTo>
                <a:lnTo>
                  <a:pt x="4196" y="1822"/>
                </a:lnTo>
                <a:lnTo>
                  <a:pt x="4200" y="1818"/>
                </a:lnTo>
                <a:lnTo>
                  <a:pt x="4208" y="1812"/>
                </a:lnTo>
                <a:lnTo>
                  <a:pt x="4217" y="1807"/>
                </a:lnTo>
                <a:close/>
                <a:moveTo>
                  <a:pt x="4003" y="1714"/>
                </a:moveTo>
                <a:lnTo>
                  <a:pt x="3989" y="1714"/>
                </a:lnTo>
                <a:lnTo>
                  <a:pt x="3989" y="1696"/>
                </a:lnTo>
                <a:lnTo>
                  <a:pt x="4003" y="1696"/>
                </a:lnTo>
                <a:lnTo>
                  <a:pt x="4003" y="1714"/>
                </a:lnTo>
                <a:close/>
                <a:moveTo>
                  <a:pt x="3998" y="1736"/>
                </a:moveTo>
                <a:lnTo>
                  <a:pt x="3998" y="1743"/>
                </a:lnTo>
                <a:lnTo>
                  <a:pt x="3996" y="1749"/>
                </a:lnTo>
                <a:lnTo>
                  <a:pt x="3995" y="1753"/>
                </a:lnTo>
                <a:lnTo>
                  <a:pt x="3993" y="1757"/>
                </a:lnTo>
                <a:lnTo>
                  <a:pt x="3990" y="1761"/>
                </a:lnTo>
                <a:lnTo>
                  <a:pt x="3986" y="1762"/>
                </a:lnTo>
                <a:lnTo>
                  <a:pt x="3981" y="1762"/>
                </a:lnTo>
                <a:lnTo>
                  <a:pt x="3976" y="1762"/>
                </a:lnTo>
                <a:lnTo>
                  <a:pt x="3976" y="1762"/>
                </a:lnTo>
                <a:lnTo>
                  <a:pt x="3976" y="1769"/>
                </a:lnTo>
                <a:lnTo>
                  <a:pt x="3976" y="1781"/>
                </a:lnTo>
                <a:lnTo>
                  <a:pt x="3976" y="1797"/>
                </a:lnTo>
                <a:lnTo>
                  <a:pt x="3977" y="1796"/>
                </a:lnTo>
                <a:lnTo>
                  <a:pt x="3976" y="1794"/>
                </a:lnTo>
                <a:lnTo>
                  <a:pt x="3973" y="1790"/>
                </a:lnTo>
                <a:lnTo>
                  <a:pt x="3968" y="1784"/>
                </a:lnTo>
                <a:lnTo>
                  <a:pt x="3963" y="1801"/>
                </a:lnTo>
                <a:lnTo>
                  <a:pt x="3956" y="1821"/>
                </a:lnTo>
                <a:lnTo>
                  <a:pt x="3950" y="1843"/>
                </a:lnTo>
                <a:lnTo>
                  <a:pt x="3941" y="1867"/>
                </a:lnTo>
                <a:lnTo>
                  <a:pt x="3931" y="1893"/>
                </a:lnTo>
                <a:lnTo>
                  <a:pt x="3921" y="1920"/>
                </a:lnTo>
                <a:lnTo>
                  <a:pt x="3909" y="1950"/>
                </a:lnTo>
                <a:lnTo>
                  <a:pt x="3896" y="1983"/>
                </a:lnTo>
                <a:lnTo>
                  <a:pt x="3904" y="1960"/>
                </a:lnTo>
                <a:lnTo>
                  <a:pt x="3911" y="1934"/>
                </a:lnTo>
                <a:lnTo>
                  <a:pt x="3918" y="1907"/>
                </a:lnTo>
                <a:lnTo>
                  <a:pt x="3925" y="1877"/>
                </a:lnTo>
                <a:lnTo>
                  <a:pt x="3933" y="1843"/>
                </a:lnTo>
                <a:lnTo>
                  <a:pt x="3942" y="1807"/>
                </a:lnTo>
                <a:lnTo>
                  <a:pt x="3950" y="1769"/>
                </a:lnTo>
                <a:lnTo>
                  <a:pt x="3959" y="1727"/>
                </a:lnTo>
                <a:lnTo>
                  <a:pt x="3974" y="1731"/>
                </a:lnTo>
                <a:lnTo>
                  <a:pt x="3986" y="1734"/>
                </a:lnTo>
                <a:lnTo>
                  <a:pt x="3994" y="1735"/>
                </a:lnTo>
                <a:lnTo>
                  <a:pt x="3998" y="1736"/>
                </a:lnTo>
                <a:close/>
                <a:moveTo>
                  <a:pt x="2502" y="563"/>
                </a:moveTo>
                <a:lnTo>
                  <a:pt x="2488" y="563"/>
                </a:lnTo>
                <a:lnTo>
                  <a:pt x="2488" y="546"/>
                </a:lnTo>
                <a:lnTo>
                  <a:pt x="2502" y="546"/>
                </a:lnTo>
                <a:lnTo>
                  <a:pt x="2502" y="563"/>
                </a:lnTo>
                <a:close/>
                <a:moveTo>
                  <a:pt x="2519" y="754"/>
                </a:moveTo>
                <a:lnTo>
                  <a:pt x="2510" y="754"/>
                </a:lnTo>
                <a:lnTo>
                  <a:pt x="2510" y="735"/>
                </a:lnTo>
                <a:lnTo>
                  <a:pt x="2519" y="735"/>
                </a:lnTo>
                <a:lnTo>
                  <a:pt x="2519" y="754"/>
                </a:lnTo>
                <a:close/>
                <a:moveTo>
                  <a:pt x="4134" y="2375"/>
                </a:moveTo>
                <a:lnTo>
                  <a:pt x="4125" y="2379"/>
                </a:lnTo>
                <a:lnTo>
                  <a:pt x="4116" y="2370"/>
                </a:lnTo>
                <a:lnTo>
                  <a:pt x="4121" y="2360"/>
                </a:lnTo>
                <a:lnTo>
                  <a:pt x="4134" y="2375"/>
                </a:lnTo>
                <a:close/>
                <a:moveTo>
                  <a:pt x="2360" y="789"/>
                </a:moveTo>
                <a:lnTo>
                  <a:pt x="2354" y="797"/>
                </a:lnTo>
                <a:lnTo>
                  <a:pt x="2343" y="811"/>
                </a:lnTo>
                <a:lnTo>
                  <a:pt x="2340" y="814"/>
                </a:lnTo>
                <a:lnTo>
                  <a:pt x="2334" y="815"/>
                </a:lnTo>
                <a:lnTo>
                  <a:pt x="2330" y="814"/>
                </a:lnTo>
                <a:lnTo>
                  <a:pt x="2325" y="811"/>
                </a:lnTo>
                <a:lnTo>
                  <a:pt x="2338" y="797"/>
                </a:lnTo>
                <a:lnTo>
                  <a:pt x="2346" y="787"/>
                </a:lnTo>
                <a:lnTo>
                  <a:pt x="2347" y="784"/>
                </a:lnTo>
                <a:lnTo>
                  <a:pt x="2347" y="782"/>
                </a:lnTo>
                <a:lnTo>
                  <a:pt x="2346" y="780"/>
                </a:lnTo>
                <a:lnTo>
                  <a:pt x="2343" y="780"/>
                </a:lnTo>
                <a:lnTo>
                  <a:pt x="2347" y="784"/>
                </a:lnTo>
                <a:lnTo>
                  <a:pt x="2353" y="786"/>
                </a:lnTo>
                <a:lnTo>
                  <a:pt x="2356" y="787"/>
                </a:lnTo>
                <a:lnTo>
                  <a:pt x="2360" y="789"/>
                </a:lnTo>
                <a:close/>
                <a:moveTo>
                  <a:pt x="2515" y="1118"/>
                </a:moveTo>
                <a:lnTo>
                  <a:pt x="2502" y="1118"/>
                </a:lnTo>
                <a:lnTo>
                  <a:pt x="2502" y="1092"/>
                </a:lnTo>
                <a:lnTo>
                  <a:pt x="2515" y="1092"/>
                </a:lnTo>
                <a:lnTo>
                  <a:pt x="2515" y="1118"/>
                </a:lnTo>
                <a:close/>
                <a:moveTo>
                  <a:pt x="1425" y="62"/>
                </a:moveTo>
                <a:lnTo>
                  <a:pt x="1418" y="62"/>
                </a:lnTo>
                <a:lnTo>
                  <a:pt x="1418" y="26"/>
                </a:lnTo>
                <a:lnTo>
                  <a:pt x="1421" y="29"/>
                </a:lnTo>
                <a:lnTo>
                  <a:pt x="1424" y="32"/>
                </a:lnTo>
                <a:lnTo>
                  <a:pt x="1427" y="35"/>
                </a:lnTo>
                <a:lnTo>
                  <a:pt x="1428" y="39"/>
                </a:lnTo>
                <a:lnTo>
                  <a:pt x="1429" y="45"/>
                </a:lnTo>
                <a:lnTo>
                  <a:pt x="1429" y="50"/>
                </a:lnTo>
                <a:lnTo>
                  <a:pt x="1428" y="55"/>
                </a:lnTo>
                <a:lnTo>
                  <a:pt x="1425" y="62"/>
                </a:lnTo>
                <a:close/>
                <a:moveTo>
                  <a:pt x="1864" y="1031"/>
                </a:moveTo>
                <a:lnTo>
                  <a:pt x="1843" y="1031"/>
                </a:lnTo>
                <a:lnTo>
                  <a:pt x="1843" y="1022"/>
                </a:lnTo>
                <a:lnTo>
                  <a:pt x="1864" y="1022"/>
                </a:lnTo>
                <a:lnTo>
                  <a:pt x="1864" y="1031"/>
                </a:lnTo>
                <a:close/>
                <a:moveTo>
                  <a:pt x="2659" y="1881"/>
                </a:moveTo>
                <a:lnTo>
                  <a:pt x="2646" y="1881"/>
                </a:lnTo>
                <a:lnTo>
                  <a:pt x="2646" y="1855"/>
                </a:lnTo>
                <a:lnTo>
                  <a:pt x="2659" y="1855"/>
                </a:lnTo>
                <a:lnTo>
                  <a:pt x="2659" y="1881"/>
                </a:lnTo>
                <a:close/>
                <a:moveTo>
                  <a:pt x="1834" y="1238"/>
                </a:moveTo>
                <a:lnTo>
                  <a:pt x="1831" y="1238"/>
                </a:lnTo>
                <a:lnTo>
                  <a:pt x="1821" y="1238"/>
                </a:lnTo>
                <a:lnTo>
                  <a:pt x="1810" y="1241"/>
                </a:lnTo>
                <a:lnTo>
                  <a:pt x="1803" y="1242"/>
                </a:lnTo>
                <a:lnTo>
                  <a:pt x="1801" y="1241"/>
                </a:lnTo>
                <a:lnTo>
                  <a:pt x="1798" y="1238"/>
                </a:lnTo>
                <a:lnTo>
                  <a:pt x="1795" y="1234"/>
                </a:lnTo>
                <a:lnTo>
                  <a:pt x="1793" y="1229"/>
                </a:lnTo>
                <a:lnTo>
                  <a:pt x="1786" y="1218"/>
                </a:lnTo>
                <a:lnTo>
                  <a:pt x="1781" y="1211"/>
                </a:lnTo>
                <a:lnTo>
                  <a:pt x="1795" y="1206"/>
                </a:lnTo>
                <a:lnTo>
                  <a:pt x="1808" y="1202"/>
                </a:lnTo>
                <a:lnTo>
                  <a:pt x="1820" y="1199"/>
                </a:lnTo>
                <a:lnTo>
                  <a:pt x="1829" y="1198"/>
                </a:lnTo>
                <a:lnTo>
                  <a:pt x="1831" y="1208"/>
                </a:lnTo>
                <a:lnTo>
                  <a:pt x="1831" y="1219"/>
                </a:lnTo>
                <a:lnTo>
                  <a:pt x="1832" y="1229"/>
                </a:lnTo>
                <a:lnTo>
                  <a:pt x="1834" y="1238"/>
                </a:lnTo>
                <a:close/>
                <a:moveTo>
                  <a:pt x="1777" y="1220"/>
                </a:moveTo>
                <a:lnTo>
                  <a:pt x="1751" y="1246"/>
                </a:lnTo>
                <a:lnTo>
                  <a:pt x="1746" y="1238"/>
                </a:lnTo>
                <a:lnTo>
                  <a:pt x="1768" y="1216"/>
                </a:lnTo>
                <a:lnTo>
                  <a:pt x="1777" y="1220"/>
                </a:lnTo>
                <a:close/>
                <a:moveTo>
                  <a:pt x="1838" y="1357"/>
                </a:moveTo>
                <a:lnTo>
                  <a:pt x="1833" y="1358"/>
                </a:lnTo>
                <a:lnTo>
                  <a:pt x="1828" y="1360"/>
                </a:lnTo>
                <a:lnTo>
                  <a:pt x="1823" y="1358"/>
                </a:lnTo>
                <a:lnTo>
                  <a:pt x="1819" y="1357"/>
                </a:lnTo>
                <a:lnTo>
                  <a:pt x="1815" y="1354"/>
                </a:lnTo>
                <a:lnTo>
                  <a:pt x="1811" y="1350"/>
                </a:lnTo>
                <a:lnTo>
                  <a:pt x="1807" y="1345"/>
                </a:lnTo>
                <a:lnTo>
                  <a:pt x="1803" y="1339"/>
                </a:lnTo>
                <a:lnTo>
                  <a:pt x="1810" y="1332"/>
                </a:lnTo>
                <a:lnTo>
                  <a:pt x="1829" y="1313"/>
                </a:lnTo>
                <a:lnTo>
                  <a:pt x="1829" y="1322"/>
                </a:lnTo>
                <a:lnTo>
                  <a:pt x="1829" y="1332"/>
                </a:lnTo>
                <a:lnTo>
                  <a:pt x="1833" y="1344"/>
                </a:lnTo>
                <a:lnTo>
                  <a:pt x="1838" y="1357"/>
                </a:lnTo>
                <a:close/>
                <a:moveTo>
                  <a:pt x="3168" y="2819"/>
                </a:moveTo>
                <a:lnTo>
                  <a:pt x="3155" y="2819"/>
                </a:lnTo>
                <a:lnTo>
                  <a:pt x="3155" y="2780"/>
                </a:lnTo>
                <a:lnTo>
                  <a:pt x="3168" y="2780"/>
                </a:lnTo>
                <a:lnTo>
                  <a:pt x="3168" y="2819"/>
                </a:lnTo>
                <a:close/>
                <a:moveTo>
                  <a:pt x="3142" y="2837"/>
                </a:moveTo>
                <a:lnTo>
                  <a:pt x="3129" y="2864"/>
                </a:lnTo>
                <a:lnTo>
                  <a:pt x="3120" y="2858"/>
                </a:lnTo>
                <a:lnTo>
                  <a:pt x="3129" y="2832"/>
                </a:lnTo>
                <a:lnTo>
                  <a:pt x="3142" y="2837"/>
                </a:lnTo>
                <a:close/>
                <a:moveTo>
                  <a:pt x="2949" y="2656"/>
                </a:moveTo>
                <a:lnTo>
                  <a:pt x="2941" y="2673"/>
                </a:lnTo>
                <a:lnTo>
                  <a:pt x="2932" y="2669"/>
                </a:lnTo>
                <a:lnTo>
                  <a:pt x="2941" y="2652"/>
                </a:lnTo>
                <a:lnTo>
                  <a:pt x="2949" y="2656"/>
                </a:lnTo>
                <a:close/>
                <a:moveTo>
                  <a:pt x="4542" y="678"/>
                </a:moveTo>
                <a:lnTo>
                  <a:pt x="4537" y="703"/>
                </a:lnTo>
                <a:lnTo>
                  <a:pt x="4530" y="730"/>
                </a:lnTo>
                <a:lnTo>
                  <a:pt x="4521" y="761"/>
                </a:lnTo>
                <a:lnTo>
                  <a:pt x="4512" y="798"/>
                </a:lnTo>
                <a:lnTo>
                  <a:pt x="4517" y="802"/>
                </a:lnTo>
                <a:lnTo>
                  <a:pt x="4521" y="808"/>
                </a:lnTo>
                <a:lnTo>
                  <a:pt x="4524" y="816"/>
                </a:lnTo>
                <a:lnTo>
                  <a:pt x="4525" y="824"/>
                </a:lnTo>
                <a:lnTo>
                  <a:pt x="4524" y="833"/>
                </a:lnTo>
                <a:lnTo>
                  <a:pt x="4522" y="842"/>
                </a:lnTo>
                <a:lnTo>
                  <a:pt x="4518" y="851"/>
                </a:lnTo>
                <a:lnTo>
                  <a:pt x="4513" y="862"/>
                </a:lnTo>
                <a:lnTo>
                  <a:pt x="4508" y="871"/>
                </a:lnTo>
                <a:lnTo>
                  <a:pt x="4500" y="881"/>
                </a:lnTo>
                <a:lnTo>
                  <a:pt x="4491" y="892"/>
                </a:lnTo>
                <a:lnTo>
                  <a:pt x="4481" y="903"/>
                </a:lnTo>
                <a:lnTo>
                  <a:pt x="4489" y="906"/>
                </a:lnTo>
                <a:lnTo>
                  <a:pt x="4494" y="907"/>
                </a:lnTo>
                <a:lnTo>
                  <a:pt x="4492" y="918"/>
                </a:lnTo>
                <a:lnTo>
                  <a:pt x="4490" y="939"/>
                </a:lnTo>
                <a:lnTo>
                  <a:pt x="4486" y="953"/>
                </a:lnTo>
                <a:lnTo>
                  <a:pt x="4482" y="973"/>
                </a:lnTo>
                <a:lnTo>
                  <a:pt x="4476" y="996"/>
                </a:lnTo>
                <a:lnTo>
                  <a:pt x="4468" y="1025"/>
                </a:lnTo>
                <a:lnTo>
                  <a:pt x="4460" y="1052"/>
                </a:lnTo>
                <a:lnTo>
                  <a:pt x="4455" y="1074"/>
                </a:lnTo>
                <a:lnTo>
                  <a:pt x="4451" y="1091"/>
                </a:lnTo>
                <a:lnTo>
                  <a:pt x="4450" y="1103"/>
                </a:lnTo>
                <a:lnTo>
                  <a:pt x="4450" y="1115"/>
                </a:lnTo>
                <a:lnTo>
                  <a:pt x="4447" y="1125"/>
                </a:lnTo>
                <a:lnTo>
                  <a:pt x="4443" y="1138"/>
                </a:lnTo>
                <a:lnTo>
                  <a:pt x="4437" y="1152"/>
                </a:lnTo>
                <a:lnTo>
                  <a:pt x="4430" y="1167"/>
                </a:lnTo>
                <a:lnTo>
                  <a:pt x="4422" y="1184"/>
                </a:lnTo>
                <a:lnTo>
                  <a:pt x="4415" y="1201"/>
                </a:lnTo>
                <a:lnTo>
                  <a:pt x="4407" y="1220"/>
                </a:lnTo>
                <a:lnTo>
                  <a:pt x="4409" y="1223"/>
                </a:lnTo>
                <a:lnTo>
                  <a:pt x="4413" y="1224"/>
                </a:lnTo>
                <a:lnTo>
                  <a:pt x="4417" y="1224"/>
                </a:lnTo>
                <a:lnTo>
                  <a:pt x="4424" y="1224"/>
                </a:lnTo>
                <a:lnTo>
                  <a:pt x="4415" y="1254"/>
                </a:lnTo>
                <a:lnTo>
                  <a:pt x="4403" y="1292"/>
                </a:lnTo>
                <a:lnTo>
                  <a:pt x="4390" y="1336"/>
                </a:lnTo>
                <a:lnTo>
                  <a:pt x="4376" y="1388"/>
                </a:lnTo>
                <a:lnTo>
                  <a:pt x="4379" y="1395"/>
                </a:lnTo>
                <a:lnTo>
                  <a:pt x="4381" y="1401"/>
                </a:lnTo>
                <a:lnTo>
                  <a:pt x="4381" y="1404"/>
                </a:lnTo>
                <a:lnTo>
                  <a:pt x="4379" y="1405"/>
                </a:lnTo>
                <a:lnTo>
                  <a:pt x="4374" y="1418"/>
                </a:lnTo>
                <a:lnTo>
                  <a:pt x="4369" y="1433"/>
                </a:lnTo>
                <a:lnTo>
                  <a:pt x="4361" y="1451"/>
                </a:lnTo>
                <a:lnTo>
                  <a:pt x="4353" y="1472"/>
                </a:lnTo>
                <a:lnTo>
                  <a:pt x="4353" y="1483"/>
                </a:lnTo>
                <a:lnTo>
                  <a:pt x="4353" y="1502"/>
                </a:lnTo>
                <a:lnTo>
                  <a:pt x="4348" y="1526"/>
                </a:lnTo>
                <a:lnTo>
                  <a:pt x="4342" y="1556"/>
                </a:lnTo>
                <a:lnTo>
                  <a:pt x="4333" y="1590"/>
                </a:lnTo>
                <a:lnTo>
                  <a:pt x="4322" y="1629"/>
                </a:lnTo>
                <a:lnTo>
                  <a:pt x="4318" y="1640"/>
                </a:lnTo>
                <a:lnTo>
                  <a:pt x="4313" y="1649"/>
                </a:lnTo>
                <a:lnTo>
                  <a:pt x="4307" y="1655"/>
                </a:lnTo>
                <a:lnTo>
                  <a:pt x="4300" y="1661"/>
                </a:lnTo>
                <a:lnTo>
                  <a:pt x="4300" y="1663"/>
                </a:lnTo>
                <a:lnTo>
                  <a:pt x="4300" y="1667"/>
                </a:lnTo>
                <a:lnTo>
                  <a:pt x="4304" y="1672"/>
                </a:lnTo>
                <a:lnTo>
                  <a:pt x="4309" y="1679"/>
                </a:lnTo>
                <a:lnTo>
                  <a:pt x="4304" y="1685"/>
                </a:lnTo>
                <a:lnTo>
                  <a:pt x="4296" y="1695"/>
                </a:lnTo>
                <a:lnTo>
                  <a:pt x="4286" y="1706"/>
                </a:lnTo>
                <a:lnTo>
                  <a:pt x="4274" y="1718"/>
                </a:lnTo>
                <a:lnTo>
                  <a:pt x="4276" y="1723"/>
                </a:lnTo>
                <a:lnTo>
                  <a:pt x="4278" y="1728"/>
                </a:lnTo>
                <a:lnTo>
                  <a:pt x="4282" y="1731"/>
                </a:lnTo>
                <a:lnTo>
                  <a:pt x="4287" y="1731"/>
                </a:lnTo>
                <a:lnTo>
                  <a:pt x="4285" y="1752"/>
                </a:lnTo>
                <a:lnTo>
                  <a:pt x="4279" y="1779"/>
                </a:lnTo>
                <a:lnTo>
                  <a:pt x="4272" y="1814"/>
                </a:lnTo>
                <a:lnTo>
                  <a:pt x="4263" y="1856"/>
                </a:lnTo>
                <a:lnTo>
                  <a:pt x="4251" y="1907"/>
                </a:lnTo>
                <a:lnTo>
                  <a:pt x="4238" y="1964"/>
                </a:lnTo>
                <a:lnTo>
                  <a:pt x="4222" y="2029"/>
                </a:lnTo>
                <a:lnTo>
                  <a:pt x="4204" y="2101"/>
                </a:lnTo>
                <a:lnTo>
                  <a:pt x="4191" y="2101"/>
                </a:lnTo>
                <a:lnTo>
                  <a:pt x="4191" y="2093"/>
                </a:lnTo>
                <a:lnTo>
                  <a:pt x="4190" y="2087"/>
                </a:lnTo>
                <a:lnTo>
                  <a:pt x="4189" y="2083"/>
                </a:lnTo>
                <a:lnTo>
                  <a:pt x="4187" y="2079"/>
                </a:lnTo>
                <a:lnTo>
                  <a:pt x="4189" y="2092"/>
                </a:lnTo>
                <a:lnTo>
                  <a:pt x="4189" y="2108"/>
                </a:lnTo>
                <a:lnTo>
                  <a:pt x="4189" y="2127"/>
                </a:lnTo>
                <a:lnTo>
                  <a:pt x="4187" y="2149"/>
                </a:lnTo>
                <a:lnTo>
                  <a:pt x="4189" y="2153"/>
                </a:lnTo>
                <a:lnTo>
                  <a:pt x="4192" y="2156"/>
                </a:lnTo>
                <a:lnTo>
                  <a:pt x="4195" y="2158"/>
                </a:lnTo>
                <a:lnTo>
                  <a:pt x="4200" y="2158"/>
                </a:lnTo>
                <a:lnTo>
                  <a:pt x="4192" y="2164"/>
                </a:lnTo>
                <a:lnTo>
                  <a:pt x="4182" y="2170"/>
                </a:lnTo>
                <a:lnTo>
                  <a:pt x="4170" y="2179"/>
                </a:lnTo>
                <a:lnTo>
                  <a:pt x="4156" y="2190"/>
                </a:lnTo>
                <a:lnTo>
                  <a:pt x="4164" y="2196"/>
                </a:lnTo>
                <a:lnTo>
                  <a:pt x="4187" y="2216"/>
                </a:lnTo>
                <a:lnTo>
                  <a:pt x="4181" y="2222"/>
                </a:lnTo>
                <a:lnTo>
                  <a:pt x="4173" y="2231"/>
                </a:lnTo>
                <a:lnTo>
                  <a:pt x="4165" y="2241"/>
                </a:lnTo>
                <a:lnTo>
                  <a:pt x="4160" y="2247"/>
                </a:lnTo>
                <a:lnTo>
                  <a:pt x="4159" y="2239"/>
                </a:lnTo>
                <a:lnTo>
                  <a:pt x="4156" y="2231"/>
                </a:lnTo>
                <a:lnTo>
                  <a:pt x="4151" y="2222"/>
                </a:lnTo>
                <a:lnTo>
                  <a:pt x="4143" y="2212"/>
                </a:lnTo>
                <a:lnTo>
                  <a:pt x="4137" y="2221"/>
                </a:lnTo>
                <a:lnTo>
                  <a:pt x="4133" y="2230"/>
                </a:lnTo>
                <a:lnTo>
                  <a:pt x="4130" y="2241"/>
                </a:lnTo>
                <a:lnTo>
                  <a:pt x="4130" y="2251"/>
                </a:lnTo>
                <a:lnTo>
                  <a:pt x="4130" y="2255"/>
                </a:lnTo>
                <a:lnTo>
                  <a:pt x="4131" y="2259"/>
                </a:lnTo>
                <a:lnTo>
                  <a:pt x="4133" y="2261"/>
                </a:lnTo>
                <a:lnTo>
                  <a:pt x="4137" y="2264"/>
                </a:lnTo>
                <a:lnTo>
                  <a:pt x="4139" y="2267"/>
                </a:lnTo>
                <a:lnTo>
                  <a:pt x="4144" y="2268"/>
                </a:lnTo>
                <a:lnTo>
                  <a:pt x="4150" y="2268"/>
                </a:lnTo>
                <a:lnTo>
                  <a:pt x="4156" y="2269"/>
                </a:lnTo>
                <a:lnTo>
                  <a:pt x="4142" y="2269"/>
                </a:lnTo>
                <a:lnTo>
                  <a:pt x="4134" y="2269"/>
                </a:lnTo>
                <a:lnTo>
                  <a:pt x="4121" y="2289"/>
                </a:lnTo>
                <a:lnTo>
                  <a:pt x="4111" y="2303"/>
                </a:lnTo>
                <a:lnTo>
                  <a:pt x="4105" y="2312"/>
                </a:lnTo>
                <a:lnTo>
                  <a:pt x="4103" y="2317"/>
                </a:lnTo>
                <a:lnTo>
                  <a:pt x="4104" y="2327"/>
                </a:lnTo>
                <a:lnTo>
                  <a:pt x="4107" y="2336"/>
                </a:lnTo>
                <a:lnTo>
                  <a:pt x="4111" y="2346"/>
                </a:lnTo>
                <a:lnTo>
                  <a:pt x="4116" y="2357"/>
                </a:lnTo>
                <a:lnTo>
                  <a:pt x="4126" y="2357"/>
                </a:lnTo>
                <a:lnTo>
                  <a:pt x="4138" y="2357"/>
                </a:lnTo>
                <a:lnTo>
                  <a:pt x="4129" y="2393"/>
                </a:lnTo>
                <a:lnTo>
                  <a:pt x="4118" y="2439"/>
                </a:lnTo>
                <a:lnTo>
                  <a:pt x="4107" y="2491"/>
                </a:lnTo>
                <a:lnTo>
                  <a:pt x="4095" y="2551"/>
                </a:lnTo>
                <a:lnTo>
                  <a:pt x="4090" y="2553"/>
                </a:lnTo>
                <a:lnTo>
                  <a:pt x="4086" y="2557"/>
                </a:lnTo>
                <a:lnTo>
                  <a:pt x="4081" y="2562"/>
                </a:lnTo>
                <a:lnTo>
                  <a:pt x="4077" y="2568"/>
                </a:lnTo>
                <a:lnTo>
                  <a:pt x="4073" y="2585"/>
                </a:lnTo>
                <a:lnTo>
                  <a:pt x="4069" y="2604"/>
                </a:lnTo>
                <a:lnTo>
                  <a:pt x="4064" y="2626"/>
                </a:lnTo>
                <a:lnTo>
                  <a:pt x="4057" y="2651"/>
                </a:lnTo>
                <a:lnTo>
                  <a:pt x="4050" y="2678"/>
                </a:lnTo>
                <a:lnTo>
                  <a:pt x="4042" y="2707"/>
                </a:lnTo>
                <a:lnTo>
                  <a:pt x="4034" y="2740"/>
                </a:lnTo>
                <a:lnTo>
                  <a:pt x="4024" y="2775"/>
                </a:lnTo>
                <a:lnTo>
                  <a:pt x="4015" y="2802"/>
                </a:lnTo>
                <a:lnTo>
                  <a:pt x="4003" y="2832"/>
                </a:lnTo>
                <a:lnTo>
                  <a:pt x="3990" y="2867"/>
                </a:lnTo>
                <a:lnTo>
                  <a:pt x="3976" y="2908"/>
                </a:lnTo>
                <a:lnTo>
                  <a:pt x="3968" y="2918"/>
                </a:lnTo>
                <a:lnTo>
                  <a:pt x="3959" y="2934"/>
                </a:lnTo>
                <a:lnTo>
                  <a:pt x="3954" y="2943"/>
                </a:lnTo>
                <a:lnTo>
                  <a:pt x="3950" y="2955"/>
                </a:lnTo>
                <a:lnTo>
                  <a:pt x="3947" y="2968"/>
                </a:lnTo>
                <a:lnTo>
                  <a:pt x="3943" y="2982"/>
                </a:lnTo>
                <a:lnTo>
                  <a:pt x="3941" y="2990"/>
                </a:lnTo>
                <a:lnTo>
                  <a:pt x="3937" y="2999"/>
                </a:lnTo>
                <a:lnTo>
                  <a:pt x="3933" y="3007"/>
                </a:lnTo>
                <a:lnTo>
                  <a:pt x="3926" y="3016"/>
                </a:lnTo>
                <a:lnTo>
                  <a:pt x="3918" y="3026"/>
                </a:lnTo>
                <a:lnTo>
                  <a:pt x="3909" y="3036"/>
                </a:lnTo>
                <a:lnTo>
                  <a:pt x="3899" y="3046"/>
                </a:lnTo>
                <a:lnTo>
                  <a:pt x="3889" y="3058"/>
                </a:lnTo>
                <a:lnTo>
                  <a:pt x="3896" y="3060"/>
                </a:lnTo>
                <a:lnTo>
                  <a:pt x="3902" y="3062"/>
                </a:lnTo>
                <a:lnTo>
                  <a:pt x="3902" y="3088"/>
                </a:lnTo>
                <a:lnTo>
                  <a:pt x="3896" y="3093"/>
                </a:lnTo>
                <a:lnTo>
                  <a:pt x="3890" y="3099"/>
                </a:lnTo>
                <a:lnTo>
                  <a:pt x="3885" y="3109"/>
                </a:lnTo>
                <a:lnTo>
                  <a:pt x="3878" y="3118"/>
                </a:lnTo>
                <a:lnTo>
                  <a:pt x="3867" y="3141"/>
                </a:lnTo>
                <a:lnTo>
                  <a:pt x="3854" y="3171"/>
                </a:lnTo>
                <a:lnTo>
                  <a:pt x="3841" y="3208"/>
                </a:lnTo>
                <a:lnTo>
                  <a:pt x="3831" y="3235"/>
                </a:lnTo>
                <a:lnTo>
                  <a:pt x="3824" y="3256"/>
                </a:lnTo>
                <a:lnTo>
                  <a:pt x="3819" y="3269"/>
                </a:lnTo>
                <a:lnTo>
                  <a:pt x="3806" y="3287"/>
                </a:lnTo>
                <a:lnTo>
                  <a:pt x="3791" y="3309"/>
                </a:lnTo>
                <a:lnTo>
                  <a:pt x="3774" y="3333"/>
                </a:lnTo>
                <a:lnTo>
                  <a:pt x="3757" y="3360"/>
                </a:lnTo>
                <a:lnTo>
                  <a:pt x="3739" y="3389"/>
                </a:lnTo>
                <a:lnTo>
                  <a:pt x="3719" y="3421"/>
                </a:lnTo>
                <a:lnTo>
                  <a:pt x="3696" y="3457"/>
                </a:lnTo>
                <a:lnTo>
                  <a:pt x="3673" y="3493"/>
                </a:lnTo>
                <a:lnTo>
                  <a:pt x="3661" y="3510"/>
                </a:lnTo>
                <a:lnTo>
                  <a:pt x="3647" y="3532"/>
                </a:lnTo>
                <a:lnTo>
                  <a:pt x="3630" y="3557"/>
                </a:lnTo>
                <a:lnTo>
                  <a:pt x="3612" y="3586"/>
                </a:lnTo>
                <a:lnTo>
                  <a:pt x="3613" y="3591"/>
                </a:lnTo>
                <a:lnTo>
                  <a:pt x="3613" y="3595"/>
                </a:lnTo>
                <a:lnTo>
                  <a:pt x="3613" y="3599"/>
                </a:lnTo>
                <a:lnTo>
                  <a:pt x="3612" y="3604"/>
                </a:lnTo>
                <a:lnTo>
                  <a:pt x="3598" y="3618"/>
                </a:lnTo>
                <a:lnTo>
                  <a:pt x="3580" y="3636"/>
                </a:lnTo>
                <a:lnTo>
                  <a:pt x="3560" y="3659"/>
                </a:lnTo>
                <a:lnTo>
                  <a:pt x="3537" y="3683"/>
                </a:lnTo>
                <a:lnTo>
                  <a:pt x="3528" y="3683"/>
                </a:lnTo>
                <a:lnTo>
                  <a:pt x="3515" y="3687"/>
                </a:lnTo>
                <a:lnTo>
                  <a:pt x="3504" y="3692"/>
                </a:lnTo>
                <a:lnTo>
                  <a:pt x="3491" y="3700"/>
                </a:lnTo>
                <a:lnTo>
                  <a:pt x="3478" y="3709"/>
                </a:lnTo>
                <a:lnTo>
                  <a:pt x="3464" y="3720"/>
                </a:lnTo>
                <a:lnTo>
                  <a:pt x="3448" y="3733"/>
                </a:lnTo>
                <a:lnTo>
                  <a:pt x="3432" y="3748"/>
                </a:lnTo>
                <a:lnTo>
                  <a:pt x="3415" y="3765"/>
                </a:lnTo>
                <a:lnTo>
                  <a:pt x="3397" y="3784"/>
                </a:lnTo>
                <a:lnTo>
                  <a:pt x="3390" y="3789"/>
                </a:lnTo>
                <a:lnTo>
                  <a:pt x="3380" y="3793"/>
                </a:lnTo>
                <a:lnTo>
                  <a:pt x="3367" y="3793"/>
                </a:lnTo>
                <a:lnTo>
                  <a:pt x="3358" y="3793"/>
                </a:lnTo>
                <a:lnTo>
                  <a:pt x="3356" y="3798"/>
                </a:lnTo>
                <a:lnTo>
                  <a:pt x="3358" y="3803"/>
                </a:lnTo>
                <a:lnTo>
                  <a:pt x="3360" y="3808"/>
                </a:lnTo>
                <a:lnTo>
                  <a:pt x="3365" y="3815"/>
                </a:lnTo>
                <a:lnTo>
                  <a:pt x="3354" y="3819"/>
                </a:lnTo>
                <a:lnTo>
                  <a:pt x="3339" y="3824"/>
                </a:lnTo>
                <a:lnTo>
                  <a:pt x="3324" y="3831"/>
                </a:lnTo>
                <a:lnTo>
                  <a:pt x="3307" y="3840"/>
                </a:lnTo>
                <a:lnTo>
                  <a:pt x="3269" y="3859"/>
                </a:lnTo>
                <a:lnTo>
                  <a:pt x="3225" y="3885"/>
                </a:lnTo>
                <a:lnTo>
                  <a:pt x="3203" y="3863"/>
                </a:lnTo>
                <a:lnTo>
                  <a:pt x="3199" y="3868"/>
                </a:lnTo>
                <a:lnTo>
                  <a:pt x="3194" y="3874"/>
                </a:lnTo>
                <a:lnTo>
                  <a:pt x="3187" y="3876"/>
                </a:lnTo>
                <a:lnTo>
                  <a:pt x="3181" y="3880"/>
                </a:lnTo>
                <a:lnTo>
                  <a:pt x="3174" y="3883"/>
                </a:lnTo>
                <a:lnTo>
                  <a:pt x="3167" y="3884"/>
                </a:lnTo>
                <a:lnTo>
                  <a:pt x="3159" y="3885"/>
                </a:lnTo>
                <a:lnTo>
                  <a:pt x="3151" y="3885"/>
                </a:lnTo>
                <a:lnTo>
                  <a:pt x="3142" y="3884"/>
                </a:lnTo>
                <a:lnTo>
                  <a:pt x="3133" y="3881"/>
                </a:lnTo>
                <a:lnTo>
                  <a:pt x="3126" y="3877"/>
                </a:lnTo>
                <a:lnTo>
                  <a:pt x="3125" y="3876"/>
                </a:lnTo>
                <a:lnTo>
                  <a:pt x="3125" y="3883"/>
                </a:lnTo>
                <a:lnTo>
                  <a:pt x="3125" y="3904"/>
                </a:lnTo>
                <a:lnTo>
                  <a:pt x="3124" y="3906"/>
                </a:lnTo>
                <a:lnTo>
                  <a:pt x="3120" y="3910"/>
                </a:lnTo>
                <a:lnTo>
                  <a:pt x="3115" y="3911"/>
                </a:lnTo>
                <a:lnTo>
                  <a:pt x="3107" y="3911"/>
                </a:lnTo>
                <a:lnTo>
                  <a:pt x="3094" y="3911"/>
                </a:lnTo>
                <a:lnTo>
                  <a:pt x="3082" y="3909"/>
                </a:lnTo>
                <a:lnTo>
                  <a:pt x="3071" y="3906"/>
                </a:lnTo>
                <a:lnTo>
                  <a:pt x="3060" y="3902"/>
                </a:lnTo>
                <a:lnTo>
                  <a:pt x="3050" y="3896"/>
                </a:lnTo>
                <a:lnTo>
                  <a:pt x="3041" y="3889"/>
                </a:lnTo>
                <a:lnTo>
                  <a:pt x="3032" y="3881"/>
                </a:lnTo>
                <a:lnTo>
                  <a:pt x="3024" y="3872"/>
                </a:lnTo>
                <a:lnTo>
                  <a:pt x="3015" y="3881"/>
                </a:lnTo>
                <a:lnTo>
                  <a:pt x="3006" y="3889"/>
                </a:lnTo>
                <a:lnTo>
                  <a:pt x="3002" y="3891"/>
                </a:lnTo>
                <a:lnTo>
                  <a:pt x="2998" y="3893"/>
                </a:lnTo>
                <a:lnTo>
                  <a:pt x="2993" y="3894"/>
                </a:lnTo>
                <a:lnTo>
                  <a:pt x="2989" y="3894"/>
                </a:lnTo>
                <a:lnTo>
                  <a:pt x="2976" y="3893"/>
                </a:lnTo>
                <a:lnTo>
                  <a:pt x="2963" y="3889"/>
                </a:lnTo>
                <a:lnTo>
                  <a:pt x="2951" y="3884"/>
                </a:lnTo>
                <a:lnTo>
                  <a:pt x="2941" y="3876"/>
                </a:lnTo>
                <a:lnTo>
                  <a:pt x="2923" y="3866"/>
                </a:lnTo>
                <a:lnTo>
                  <a:pt x="2908" y="3857"/>
                </a:lnTo>
                <a:lnTo>
                  <a:pt x="2897" y="3847"/>
                </a:lnTo>
                <a:lnTo>
                  <a:pt x="2890" y="3840"/>
                </a:lnTo>
                <a:lnTo>
                  <a:pt x="2884" y="3832"/>
                </a:lnTo>
                <a:lnTo>
                  <a:pt x="2878" y="3828"/>
                </a:lnTo>
                <a:lnTo>
                  <a:pt x="2872" y="3824"/>
                </a:lnTo>
                <a:lnTo>
                  <a:pt x="2865" y="3824"/>
                </a:lnTo>
                <a:lnTo>
                  <a:pt x="2862" y="3824"/>
                </a:lnTo>
                <a:lnTo>
                  <a:pt x="2860" y="3825"/>
                </a:lnTo>
                <a:lnTo>
                  <a:pt x="2860" y="3827"/>
                </a:lnTo>
                <a:lnTo>
                  <a:pt x="2862" y="3828"/>
                </a:lnTo>
                <a:lnTo>
                  <a:pt x="2859" y="3828"/>
                </a:lnTo>
                <a:lnTo>
                  <a:pt x="2852" y="3828"/>
                </a:lnTo>
                <a:lnTo>
                  <a:pt x="2839" y="3827"/>
                </a:lnTo>
                <a:lnTo>
                  <a:pt x="2826" y="3825"/>
                </a:lnTo>
                <a:lnTo>
                  <a:pt x="2813" y="3820"/>
                </a:lnTo>
                <a:lnTo>
                  <a:pt x="2799" y="3815"/>
                </a:lnTo>
                <a:lnTo>
                  <a:pt x="2771" y="3795"/>
                </a:lnTo>
                <a:lnTo>
                  <a:pt x="2736" y="3771"/>
                </a:lnTo>
                <a:lnTo>
                  <a:pt x="2694" y="3742"/>
                </a:lnTo>
                <a:lnTo>
                  <a:pt x="2646" y="3709"/>
                </a:lnTo>
                <a:lnTo>
                  <a:pt x="2643" y="3703"/>
                </a:lnTo>
                <a:lnTo>
                  <a:pt x="2637" y="3691"/>
                </a:lnTo>
                <a:lnTo>
                  <a:pt x="2619" y="3677"/>
                </a:lnTo>
                <a:lnTo>
                  <a:pt x="2601" y="3662"/>
                </a:lnTo>
                <a:lnTo>
                  <a:pt x="2584" y="3647"/>
                </a:lnTo>
                <a:lnTo>
                  <a:pt x="2567" y="3630"/>
                </a:lnTo>
                <a:lnTo>
                  <a:pt x="2550" y="3614"/>
                </a:lnTo>
                <a:lnTo>
                  <a:pt x="2534" y="3597"/>
                </a:lnTo>
                <a:lnTo>
                  <a:pt x="2519" y="3579"/>
                </a:lnTo>
                <a:lnTo>
                  <a:pt x="2504" y="3562"/>
                </a:lnTo>
                <a:lnTo>
                  <a:pt x="2490" y="3543"/>
                </a:lnTo>
                <a:lnTo>
                  <a:pt x="2476" y="3524"/>
                </a:lnTo>
                <a:lnTo>
                  <a:pt x="2463" y="3505"/>
                </a:lnTo>
                <a:lnTo>
                  <a:pt x="2450" y="3485"/>
                </a:lnTo>
                <a:lnTo>
                  <a:pt x="2438" y="3464"/>
                </a:lnTo>
                <a:lnTo>
                  <a:pt x="2427" y="3443"/>
                </a:lnTo>
                <a:lnTo>
                  <a:pt x="2415" y="3423"/>
                </a:lnTo>
                <a:lnTo>
                  <a:pt x="2404" y="3400"/>
                </a:lnTo>
                <a:lnTo>
                  <a:pt x="2395" y="3397"/>
                </a:lnTo>
                <a:lnTo>
                  <a:pt x="2388" y="3406"/>
                </a:lnTo>
                <a:lnTo>
                  <a:pt x="2398" y="3428"/>
                </a:lnTo>
                <a:lnTo>
                  <a:pt x="2407" y="3449"/>
                </a:lnTo>
                <a:lnTo>
                  <a:pt x="2415" y="3468"/>
                </a:lnTo>
                <a:lnTo>
                  <a:pt x="2423" y="3484"/>
                </a:lnTo>
                <a:lnTo>
                  <a:pt x="2429" y="3489"/>
                </a:lnTo>
                <a:lnTo>
                  <a:pt x="2437" y="3497"/>
                </a:lnTo>
                <a:lnTo>
                  <a:pt x="2445" y="3505"/>
                </a:lnTo>
                <a:lnTo>
                  <a:pt x="2452" y="3515"/>
                </a:lnTo>
                <a:lnTo>
                  <a:pt x="2458" y="3526"/>
                </a:lnTo>
                <a:lnTo>
                  <a:pt x="2465" y="3536"/>
                </a:lnTo>
                <a:lnTo>
                  <a:pt x="2473" y="3548"/>
                </a:lnTo>
                <a:lnTo>
                  <a:pt x="2484" y="3561"/>
                </a:lnTo>
                <a:lnTo>
                  <a:pt x="2495" y="3574"/>
                </a:lnTo>
                <a:lnTo>
                  <a:pt x="2508" y="3587"/>
                </a:lnTo>
                <a:lnTo>
                  <a:pt x="2524" y="3601"/>
                </a:lnTo>
                <a:lnTo>
                  <a:pt x="2541" y="3617"/>
                </a:lnTo>
                <a:lnTo>
                  <a:pt x="2528" y="3634"/>
                </a:lnTo>
                <a:lnTo>
                  <a:pt x="2551" y="3652"/>
                </a:lnTo>
                <a:lnTo>
                  <a:pt x="2576" y="3675"/>
                </a:lnTo>
                <a:lnTo>
                  <a:pt x="2603" y="3703"/>
                </a:lnTo>
                <a:lnTo>
                  <a:pt x="2633" y="3735"/>
                </a:lnTo>
                <a:lnTo>
                  <a:pt x="2645" y="3741"/>
                </a:lnTo>
                <a:lnTo>
                  <a:pt x="2658" y="3747"/>
                </a:lnTo>
                <a:lnTo>
                  <a:pt x="2673" y="3754"/>
                </a:lnTo>
                <a:lnTo>
                  <a:pt x="2690" y="3761"/>
                </a:lnTo>
                <a:lnTo>
                  <a:pt x="2703" y="3775"/>
                </a:lnTo>
                <a:lnTo>
                  <a:pt x="2720" y="3791"/>
                </a:lnTo>
                <a:lnTo>
                  <a:pt x="2741" y="3812"/>
                </a:lnTo>
                <a:lnTo>
                  <a:pt x="2764" y="3837"/>
                </a:lnTo>
                <a:lnTo>
                  <a:pt x="2764" y="3876"/>
                </a:lnTo>
                <a:lnTo>
                  <a:pt x="2738" y="3876"/>
                </a:lnTo>
                <a:lnTo>
                  <a:pt x="2741" y="3871"/>
                </a:lnTo>
                <a:lnTo>
                  <a:pt x="2742" y="3866"/>
                </a:lnTo>
                <a:lnTo>
                  <a:pt x="2742" y="3859"/>
                </a:lnTo>
                <a:lnTo>
                  <a:pt x="2741" y="3854"/>
                </a:lnTo>
                <a:lnTo>
                  <a:pt x="2738" y="3847"/>
                </a:lnTo>
                <a:lnTo>
                  <a:pt x="2733" y="3841"/>
                </a:lnTo>
                <a:lnTo>
                  <a:pt x="2728" y="3834"/>
                </a:lnTo>
                <a:lnTo>
                  <a:pt x="2721" y="3828"/>
                </a:lnTo>
                <a:lnTo>
                  <a:pt x="2706" y="3815"/>
                </a:lnTo>
                <a:lnTo>
                  <a:pt x="2690" y="3802"/>
                </a:lnTo>
                <a:lnTo>
                  <a:pt x="2675" y="3789"/>
                </a:lnTo>
                <a:lnTo>
                  <a:pt x="2659" y="3776"/>
                </a:lnTo>
                <a:lnTo>
                  <a:pt x="2658" y="3784"/>
                </a:lnTo>
                <a:lnTo>
                  <a:pt x="2650" y="3811"/>
                </a:lnTo>
                <a:lnTo>
                  <a:pt x="2649" y="3808"/>
                </a:lnTo>
                <a:lnTo>
                  <a:pt x="2647" y="3806"/>
                </a:lnTo>
                <a:lnTo>
                  <a:pt x="2645" y="3803"/>
                </a:lnTo>
                <a:lnTo>
                  <a:pt x="2643" y="3798"/>
                </a:lnTo>
                <a:lnTo>
                  <a:pt x="2642" y="3786"/>
                </a:lnTo>
                <a:lnTo>
                  <a:pt x="2642" y="3771"/>
                </a:lnTo>
                <a:lnTo>
                  <a:pt x="2642" y="3772"/>
                </a:lnTo>
                <a:lnTo>
                  <a:pt x="2641" y="3773"/>
                </a:lnTo>
                <a:lnTo>
                  <a:pt x="2639" y="3773"/>
                </a:lnTo>
                <a:lnTo>
                  <a:pt x="2636" y="3775"/>
                </a:lnTo>
                <a:lnTo>
                  <a:pt x="2624" y="3775"/>
                </a:lnTo>
                <a:lnTo>
                  <a:pt x="2607" y="3776"/>
                </a:lnTo>
                <a:lnTo>
                  <a:pt x="2602" y="3775"/>
                </a:lnTo>
                <a:lnTo>
                  <a:pt x="2597" y="3773"/>
                </a:lnTo>
                <a:lnTo>
                  <a:pt x="2590" y="3772"/>
                </a:lnTo>
                <a:lnTo>
                  <a:pt x="2585" y="3769"/>
                </a:lnTo>
                <a:lnTo>
                  <a:pt x="2572" y="3761"/>
                </a:lnTo>
                <a:lnTo>
                  <a:pt x="2558" y="3751"/>
                </a:lnTo>
                <a:lnTo>
                  <a:pt x="2542" y="3737"/>
                </a:lnTo>
                <a:lnTo>
                  <a:pt x="2525" y="3721"/>
                </a:lnTo>
                <a:lnTo>
                  <a:pt x="2507" y="3702"/>
                </a:lnTo>
                <a:lnTo>
                  <a:pt x="2488" y="3678"/>
                </a:lnTo>
                <a:lnTo>
                  <a:pt x="2482" y="3669"/>
                </a:lnTo>
                <a:lnTo>
                  <a:pt x="2476" y="3659"/>
                </a:lnTo>
                <a:lnTo>
                  <a:pt x="2468" y="3647"/>
                </a:lnTo>
                <a:lnTo>
                  <a:pt x="2458" y="3634"/>
                </a:lnTo>
                <a:lnTo>
                  <a:pt x="2456" y="3625"/>
                </a:lnTo>
                <a:lnTo>
                  <a:pt x="2452" y="3612"/>
                </a:lnTo>
                <a:lnTo>
                  <a:pt x="2447" y="3608"/>
                </a:lnTo>
                <a:lnTo>
                  <a:pt x="2441" y="3602"/>
                </a:lnTo>
                <a:lnTo>
                  <a:pt x="2436" y="3596"/>
                </a:lnTo>
                <a:lnTo>
                  <a:pt x="2428" y="3588"/>
                </a:lnTo>
                <a:lnTo>
                  <a:pt x="2414" y="3569"/>
                </a:lnTo>
                <a:lnTo>
                  <a:pt x="2398" y="3544"/>
                </a:lnTo>
                <a:lnTo>
                  <a:pt x="2381" y="3511"/>
                </a:lnTo>
                <a:lnTo>
                  <a:pt x="2360" y="3470"/>
                </a:lnTo>
                <a:lnTo>
                  <a:pt x="2338" y="3417"/>
                </a:lnTo>
                <a:lnTo>
                  <a:pt x="2312" y="3356"/>
                </a:lnTo>
                <a:lnTo>
                  <a:pt x="2306" y="3352"/>
                </a:lnTo>
                <a:lnTo>
                  <a:pt x="2297" y="3344"/>
                </a:lnTo>
                <a:lnTo>
                  <a:pt x="2285" y="3333"/>
                </a:lnTo>
                <a:lnTo>
                  <a:pt x="2273" y="3317"/>
                </a:lnTo>
                <a:lnTo>
                  <a:pt x="2268" y="3321"/>
                </a:lnTo>
                <a:lnTo>
                  <a:pt x="2263" y="3325"/>
                </a:lnTo>
                <a:lnTo>
                  <a:pt x="2259" y="3330"/>
                </a:lnTo>
                <a:lnTo>
                  <a:pt x="2254" y="3335"/>
                </a:lnTo>
                <a:lnTo>
                  <a:pt x="2247" y="3350"/>
                </a:lnTo>
                <a:lnTo>
                  <a:pt x="2242" y="3365"/>
                </a:lnTo>
                <a:lnTo>
                  <a:pt x="2240" y="3348"/>
                </a:lnTo>
                <a:lnTo>
                  <a:pt x="2234" y="3330"/>
                </a:lnTo>
                <a:lnTo>
                  <a:pt x="2228" y="3309"/>
                </a:lnTo>
                <a:lnTo>
                  <a:pt x="2220" y="3286"/>
                </a:lnTo>
                <a:lnTo>
                  <a:pt x="2210" y="3260"/>
                </a:lnTo>
                <a:lnTo>
                  <a:pt x="2198" y="3228"/>
                </a:lnTo>
                <a:lnTo>
                  <a:pt x="2181" y="3191"/>
                </a:lnTo>
                <a:lnTo>
                  <a:pt x="2163" y="3150"/>
                </a:lnTo>
                <a:lnTo>
                  <a:pt x="2156" y="3120"/>
                </a:lnTo>
                <a:lnTo>
                  <a:pt x="2147" y="3085"/>
                </a:lnTo>
                <a:lnTo>
                  <a:pt x="2138" y="3043"/>
                </a:lnTo>
                <a:lnTo>
                  <a:pt x="2128" y="2995"/>
                </a:lnTo>
                <a:lnTo>
                  <a:pt x="2123" y="2965"/>
                </a:lnTo>
                <a:lnTo>
                  <a:pt x="2116" y="2930"/>
                </a:lnTo>
                <a:lnTo>
                  <a:pt x="2107" y="2887"/>
                </a:lnTo>
                <a:lnTo>
                  <a:pt x="2098" y="2837"/>
                </a:lnTo>
                <a:lnTo>
                  <a:pt x="2093" y="2821"/>
                </a:lnTo>
                <a:lnTo>
                  <a:pt x="2088" y="2809"/>
                </a:lnTo>
                <a:lnTo>
                  <a:pt x="2082" y="2798"/>
                </a:lnTo>
                <a:lnTo>
                  <a:pt x="2076" y="2793"/>
                </a:lnTo>
                <a:lnTo>
                  <a:pt x="2067" y="2810"/>
                </a:lnTo>
                <a:lnTo>
                  <a:pt x="2055" y="2830"/>
                </a:lnTo>
                <a:lnTo>
                  <a:pt x="2045" y="2854"/>
                </a:lnTo>
                <a:lnTo>
                  <a:pt x="2032" y="2880"/>
                </a:lnTo>
                <a:lnTo>
                  <a:pt x="2033" y="2882"/>
                </a:lnTo>
                <a:lnTo>
                  <a:pt x="2034" y="2884"/>
                </a:lnTo>
                <a:lnTo>
                  <a:pt x="2036" y="2888"/>
                </a:lnTo>
                <a:lnTo>
                  <a:pt x="2036" y="2894"/>
                </a:lnTo>
                <a:lnTo>
                  <a:pt x="2033" y="2904"/>
                </a:lnTo>
                <a:lnTo>
                  <a:pt x="2030" y="2910"/>
                </a:lnTo>
                <a:lnTo>
                  <a:pt x="2027" y="2914"/>
                </a:lnTo>
                <a:lnTo>
                  <a:pt x="2023" y="2916"/>
                </a:lnTo>
                <a:lnTo>
                  <a:pt x="2024" y="2925"/>
                </a:lnTo>
                <a:lnTo>
                  <a:pt x="2029" y="2940"/>
                </a:lnTo>
                <a:lnTo>
                  <a:pt x="2034" y="2957"/>
                </a:lnTo>
                <a:lnTo>
                  <a:pt x="2036" y="2969"/>
                </a:lnTo>
                <a:lnTo>
                  <a:pt x="2036" y="2981"/>
                </a:lnTo>
                <a:lnTo>
                  <a:pt x="2033" y="2991"/>
                </a:lnTo>
                <a:lnTo>
                  <a:pt x="2030" y="3003"/>
                </a:lnTo>
                <a:lnTo>
                  <a:pt x="2027" y="3015"/>
                </a:lnTo>
                <a:lnTo>
                  <a:pt x="2020" y="3028"/>
                </a:lnTo>
                <a:lnTo>
                  <a:pt x="2014" y="3039"/>
                </a:lnTo>
                <a:lnTo>
                  <a:pt x="2006" y="3053"/>
                </a:lnTo>
                <a:lnTo>
                  <a:pt x="1997" y="3066"/>
                </a:lnTo>
                <a:lnTo>
                  <a:pt x="1995" y="3072"/>
                </a:lnTo>
                <a:lnTo>
                  <a:pt x="1994" y="3079"/>
                </a:lnTo>
                <a:lnTo>
                  <a:pt x="1995" y="3089"/>
                </a:lnTo>
                <a:lnTo>
                  <a:pt x="1997" y="3101"/>
                </a:lnTo>
                <a:lnTo>
                  <a:pt x="1975" y="3149"/>
                </a:lnTo>
                <a:lnTo>
                  <a:pt x="1954" y="3195"/>
                </a:lnTo>
                <a:lnTo>
                  <a:pt x="1933" y="3236"/>
                </a:lnTo>
                <a:lnTo>
                  <a:pt x="1912" y="3274"/>
                </a:lnTo>
                <a:lnTo>
                  <a:pt x="1892" y="3309"/>
                </a:lnTo>
                <a:lnTo>
                  <a:pt x="1872" y="3342"/>
                </a:lnTo>
                <a:lnTo>
                  <a:pt x="1853" y="3371"/>
                </a:lnTo>
                <a:lnTo>
                  <a:pt x="1834" y="3397"/>
                </a:lnTo>
                <a:lnTo>
                  <a:pt x="1816" y="3412"/>
                </a:lnTo>
                <a:lnTo>
                  <a:pt x="1797" y="3432"/>
                </a:lnTo>
                <a:lnTo>
                  <a:pt x="1786" y="3443"/>
                </a:lnTo>
                <a:lnTo>
                  <a:pt x="1776" y="3458"/>
                </a:lnTo>
                <a:lnTo>
                  <a:pt x="1763" y="3475"/>
                </a:lnTo>
                <a:lnTo>
                  <a:pt x="1751" y="3493"/>
                </a:lnTo>
                <a:lnTo>
                  <a:pt x="1734" y="3511"/>
                </a:lnTo>
                <a:lnTo>
                  <a:pt x="1720" y="3526"/>
                </a:lnTo>
                <a:lnTo>
                  <a:pt x="1706" y="3537"/>
                </a:lnTo>
                <a:lnTo>
                  <a:pt x="1694" y="3546"/>
                </a:lnTo>
                <a:lnTo>
                  <a:pt x="1682" y="3553"/>
                </a:lnTo>
                <a:lnTo>
                  <a:pt x="1672" y="3556"/>
                </a:lnTo>
                <a:lnTo>
                  <a:pt x="1667" y="3557"/>
                </a:lnTo>
                <a:lnTo>
                  <a:pt x="1663" y="3557"/>
                </a:lnTo>
                <a:lnTo>
                  <a:pt x="1658" y="3557"/>
                </a:lnTo>
                <a:lnTo>
                  <a:pt x="1654" y="3554"/>
                </a:lnTo>
                <a:lnTo>
                  <a:pt x="1649" y="3561"/>
                </a:lnTo>
                <a:lnTo>
                  <a:pt x="1632" y="3571"/>
                </a:lnTo>
                <a:lnTo>
                  <a:pt x="1605" y="3588"/>
                </a:lnTo>
                <a:lnTo>
                  <a:pt x="1567" y="3612"/>
                </a:lnTo>
                <a:lnTo>
                  <a:pt x="1551" y="3621"/>
                </a:lnTo>
                <a:lnTo>
                  <a:pt x="1532" y="3632"/>
                </a:lnTo>
                <a:lnTo>
                  <a:pt x="1507" y="3649"/>
                </a:lnTo>
                <a:lnTo>
                  <a:pt x="1479" y="3669"/>
                </a:lnTo>
                <a:lnTo>
                  <a:pt x="1471" y="3670"/>
                </a:lnTo>
                <a:lnTo>
                  <a:pt x="1460" y="3673"/>
                </a:lnTo>
                <a:lnTo>
                  <a:pt x="1447" y="3675"/>
                </a:lnTo>
                <a:lnTo>
                  <a:pt x="1433" y="3681"/>
                </a:lnTo>
                <a:lnTo>
                  <a:pt x="1416" y="3686"/>
                </a:lnTo>
                <a:lnTo>
                  <a:pt x="1402" y="3690"/>
                </a:lnTo>
                <a:lnTo>
                  <a:pt x="1389" y="3694"/>
                </a:lnTo>
                <a:lnTo>
                  <a:pt x="1377" y="3696"/>
                </a:lnTo>
                <a:lnTo>
                  <a:pt x="1371" y="3702"/>
                </a:lnTo>
                <a:lnTo>
                  <a:pt x="1360" y="3709"/>
                </a:lnTo>
                <a:lnTo>
                  <a:pt x="1310" y="3716"/>
                </a:lnTo>
                <a:lnTo>
                  <a:pt x="1268" y="3722"/>
                </a:lnTo>
                <a:lnTo>
                  <a:pt x="1233" y="3728"/>
                </a:lnTo>
                <a:lnTo>
                  <a:pt x="1206" y="3733"/>
                </a:lnTo>
                <a:lnTo>
                  <a:pt x="1185" y="3735"/>
                </a:lnTo>
                <a:lnTo>
                  <a:pt x="1173" y="3738"/>
                </a:lnTo>
                <a:lnTo>
                  <a:pt x="1170" y="3739"/>
                </a:lnTo>
                <a:lnTo>
                  <a:pt x="1168" y="3739"/>
                </a:lnTo>
                <a:lnTo>
                  <a:pt x="1170" y="3739"/>
                </a:lnTo>
                <a:lnTo>
                  <a:pt x="1171" y="3739"/>
                </a:lnTo>
                <a:lnTo>
                  <a:pt x="1167" y="3739"/>
                </a:lnTo>
                <a:lnTo>
                  <a:pt x="1164" y="3738"/>
                </a:lnTo>
                <a:lnTo>
                  <a:pt x="1163" y="3735"/>
                </a:lnTo>
                <a:lnTo>
                  <a:pt x="1163" y="3732"/>
                </a:lnTo>
                <a:lnTo>
                  <a:pt x="1162" y="3729"/>
                </a:lnTo>
                <a:lnTo>
                  <a:pt x="1160" y="3728"/>
                </a:lnTo>
                <a:lnTo>
                  <a:pt x="1158" y="3728"/>
                </a:lnTo>
                <a:lnTo>
                  <a:pt x="1154" y="3726"/>
                </a:lnTo>
                <a:lnTo>
                  <a:pt x="1150" y="3728"/>
                </a:lnTo>
                <a:lnTo>
                  <a:pt x="1146" y="3729"/>
                </a:lnTo>
                <a:lnTo>
                  <a:pt x="1145" y="3733"/>
                </a:lnTo>
                <a:lnTo>
                  <a:pt x="1142" y="3738"/>
                </a:lnTo>
                <a:lnTo>
                  <a:pt x="1141" y="3742"/>
                </a:lnTo>
                <a:lnTo>
                  <a:pt x="1138" y="3746"/>
                </a:lnTo>
                <a:lnTo>
                  <a:pt x="1136" y="3748"/>
                </a:lnTo>
                <a:lnTo>
                  <a:pt x="1132" y="3748"/>
                </a:lnTo>
                <a:lnTo>
                  <a:pt x="1128" y="3748"/>
                </a:lnTo>
                <a:lnTo>
                  <a:pt x="1125" y="3747"/>
                </a:lnTo>
                <a:lnTo>
                  <a:pt x="1123" y="3743"/>
                </a:lnTo>
                <a:lnTo>
                  <a:pt x="1122" y="3739"/>
                </a:lnTo>
                <a:lnTo>
                  <a:pt x="1119" y="3737"/>
                </a:lnTo>
                <a:lnTo>
                  <a:pt x="1118" y="3733"/>
                </a:lnTo>
                <a:lnTo>
                  <a:pt x="1114" y="3732"/>
                </a:lnTo>
                <a:lnTo>
                  <a:pt x="1110" y="3732"/>
                </a:lnTo>
                <a:lnTo>
                  <a:pt x="1098" y="3733"/>
                </a:lnTo>
                <a:lnTo>
                  <a:pt x="1079" y="3739"/>
                </a:lnTo>
                <a:lnTo>
                  <a:pt x="1061" y="3747"/>
                </a:lnTo>
                <a:lnTo>
                  <a:pt x="1049" y="3748"/>
                </a:lnTo>
                <a:lnTo>
                  <a:pt x="1045" y="3748"/>
                </a:lnTo>
                <a:lnTo>
                  <a:pt x="1042" y="3747"/>
                </a:lnTo>
                <a:lnTo>
                  <a:pt x="1040" y="3743"/>
                </a:lnTo>
                <a:lnTo>
                  <a:pt x="1040" y="3739"/>
                </a:lnTo>
                <a:lnTo>
                  <a:pt x="1040" y="3737"/>
                </a:lnTo>
                <a:lnTo>
                  <a:pt x="1037" y="3733"/>
                </a:lnTo>
                <a:lnTo>
                  <a:pt x="1035" y="3732"/>
                </a:lnTo>
                <a:lnTo>
                  <a:pt x="1031" y="3732"/>
                </a:lnTo>
                <a:lnTo>
                  <a:pt x="1025" y="3733"/>
                </a:lnTo>
                <a:lnTo>
                  <a:pt x="1018" y="3739"/>
                </a:lnTo>
                <a:lnTo>
                  <a:pt x="1001" y="3726"/>
                </a:lnTo>
                <a:lnTo>
                  <a:pt x="990" y="3730"/>
                </a:lnTo>
                <a:lnTo>
                  <a:pt x="979" y="3732"/>
                </a:lnTo>
                <a:lnTo>
                  <a:pt x="972" y="3730"/>
                </a:lnTo>
                <a:lnTo>
                  <a:pt x="966" y="3728"/>
                </a:lnTo>
                <a:lnTo>
                  <a:pt x="955" y="3724"/>
                </a:lnTo>
                <a:lnTo>
                  <a:pt x="944" y="3718"/>
                </a:lnTo>
                <a:lnTo>
                  <a:pt x="931" y="3712"/>
                </a:lnTo>
                <a:lnTo>
                  <a:pt x="922" y="3708"/>
                </a:lnTo>
                <a:lnTo>
                  <a:pt x="914" y="3705"/>
                </a:lnTo>
                <a:lnTo>
                  <a:pt x="909" y="3704"/>
                </a:lnTo>
                <a:lnTo>
                  <a:pt x="906" y="3705"/>
                </a:lnTo>
                <a:lnTo>
                  <a:pt x="905" y="3705"/>
                </a:lnTo>
                <a:lnTo>
                  <a:pt x="903" y="3707"/>
                </a:lnTo>
                <a:lnTo>
                  <a:pt x="903" y="3709"/>
                </a:lnTo>
                <a:lnTo>
                  <a:pt x="903" y="3711"/>
                </a:lnTo>
                <a:lnTo>
                  <a:pt x="902" y="3712"/>
                </a:lnTo>
                <a:lnTo>
                  <a:pt x="898" y="3713"/>
                </a:lnTo>
                <a:lnTo>
                  <a:pt x="894" y="3713"/>
                </a:lnTo>
                <a:lnTo>
                  <a:pt x="888" y="3712"/>
                </a:lnTo>
                <a:lnTo>
                  <a:pt x="874" y="3707"/>
                </a:lnTo>
                <a:lnTo>
                  <a:pt x="858" y="3702"/>
                </a:lnTo>
                <a:lnTo>
                  <a:pt x="846" y="3700"/>
                </a:lnTo>
                <a:lnTo>
                  <a:pt x="844" y="3698"/>
                </a:lnTo>
                <a:lnTo>
                  <a:pt x="827" y="3690"/>
                </a:lnTo>
                <a:lnTo>
                  <a:pt x="796" y="3675"/>
                </a:lnTo>
                <a:lnTo>
                  <a:pt x="750" y="3656"/>
                </a:lnTo>
                <a:lnTo>
                  <a:pt x="705" y="3636"/>
                </a:lnTo>
                <a:lnTo>
                  <a:pt x="663" y="3616"/>
                </a:lnTo>
                <a:lnTo>
                  <a:pt x="624" y="3596"/>
                </a:lnTo>
                <a:lnTo>
                  <a:pt x="589" y="3575"/>
                </a:lnTo>
                <a:lnTo>
                  <a:pt x="557" y="3554"/>
                </a:lnTo>
                <a:lnTo>
                  <a:pt x="528" y="3532"/>
                </a:lnTo>
                <a:lnTo>
                  <a:pt x="503" y="3511"/>
                </a:lnTo>
                <a:lnTo>
                  <a:pt x="483" y="3489"/>
                </a:lnTo>
                <a:lnTo>
                  <a:pt x="480" y="3479"/>
                </a:lnTo>
                <a:lnTo>
                  <a:pt x="476" y="3467"/>
                </a:lnTo>
                <a:lnTo>
                  <a:pt x="474" y="3463"/>
                </a:lnTo>
                <a:lnTo>
                  <a:pt x="471" y="3460"/>
                </a:lnTo>
                <a:lnTo>
                  <a:pt x="467" y="3458"/>
                </a:lnTo>
                <a:lnTo>
                  <a:pt x="462" y="3455"/>
                </a:lnTo>
                <a:lnTo>
                  <a:pt x="450" y="3453"/>
                </a:lnTo>
                <a:lnTo>
                  <a:pt x="435" y="3449"/>
                </a:lnTo>
                <a:lnTo>
                  <a:pt x="416" y="3429"/>
                </a:lnTo>
                <a:lnTo>
                  <a:pt x="403" y="3411"/>
                </a:lnTo>
                <a:lnTo>
                  <a:pt x="398" y="3403"/>
                </a:lnTo>
                <a:lnTo>
                  <a:pt x="394" y="3395"/>
                </a:lnTo>
                <a:lnTo>
                  <a:pt x="392" y="3389"/>
                </a:lnTo>
                <a:lnTo>
                  <a:pt x="390" y="3384"/>
                </a:lnTo>
                <a:lnTo>
                  <a:pt x="388" y="3372"/>
                </a:lnTo>
                <a:lnTo>
                  <a:pt x="385" y="3359"/>
                </a:lnTo>
                <a:lnTo>
                  <a:pt x="384" y="3346"/>
                </a:lnTo>
                <a:lnTo>
                  <a:pt x="381" y="3330"/>
                </a:lnTo>
                <a:lnTo>
                  <a:pt x="374" y="3324"/>
                </a:lnTo>
                <a:lnTo>
                  <a:pt x="363" y="3314"/>
                </a:lnTo>
                <a:lnTo>
                  <a:pt x="352" y="3305"/>
                </a:lnTo>
                <a:lnTo>
                  <a:pt x="337" y="3295"/>
                </a:lnTo>
                <a:lnTo>
                  <a:pt x="337" y="3288"/>
                </a:lnTo>
                <a:lnTo>
                  <a:pt x="335" y="3279"/>
                </a:lnTo>
                <a:lnTo>
                  <a:pt x="331" y="3270"/>
                </a:lnTo>
                <a:lnTo>
                  <a:pt x="324" y="3260"/>
                </a:lnTo>
                <a:lnTo>
                  <a:pt x="326" y="3255"/>
                </a:lnTo>
                <a:lnTo>
                  <a:pt x="328" y="3238"/>
                </a:lnTo>
                <a:lnTo>
                  <a:pt x="326" y="3230"/>
                </a:lnTo>
                <a:lnTo>
                  <a:pt x="322" y="3225"/>
                </a:lnTo>
                <a:lnTo>
                  <a:pt x="315" y="3221"/>
                </a:lnTo>
                <a:lnTo>
                  <a:pt x="307" y="3221"/>
                </a:lnTo>
                <a:lnTo>
                  <a:pt x="307" y="3214"/>
                </a:lnTo>
                <a:lnTo>
                  <a:pt x="310" y="3206"/>
                </a:lnTo>
                <a:lnTo>
                  <a:pt x="314" y="3200"/>
                </a:lnTo>
                <a:lnTo>
                  <a:pt x="320" y="3193"/>
                </a:lnTo>
                <a:lnTo>
                  <a:pt x="320" y="3171"/>
                </a:lnTo>
                <a:lnTo>
                  <a:pt x="316" y="3167"/>
                </a:lnTo>
                <a:lnTo>
                  <a:pt x="310" y="3165"/>
                </a:lnTo>
                <a:lnTo>
                  <a:pt x="301" y="3163"/>
                </a:lnTo>
                <a:lnTo>
                  <a:pt x="289" y="3163"/>
                </a:lnTo>
                <a:lnTo>
                  <a:pt x="289" y="3157"/>
                </a:lnTo>
                <a:lnTo>
                  <a:pt x="289" y="3150"/>
                </a:lnTo>
                <a:lnTo>
                  <a:pt x="289" y="3141"/>
                </a:lnTo>
                <a:lnTo>
                  <a:pt x="292" y="3132"/>
                </a:lnTo>
                <a:lnTo>
                  <a:pt x="297" y="3110"/>
                </a:lnTo>
                <a:lnTo>
                  <a:pt x="307" y="3084"/>
                </a:lnTo>
                <a:lnTo>
                  <a:pt x="307" y="3030"/>
                </a:lnTo>
                <a:lnTo>
                  <a:pt x="297" y="3006"/>
                </a:lnTo>
                <a:lnTo>
                  <a:pt x="285" y="2978"/>
                </a:lnTo>
                <a:lnTo>
                  <a:pt x="272" y="2947"/>
                </a:lnTo>
                <a:lnTo>
                  <a:pt x="259" y="2912"/>
                </a:lnTo>
                <a:lnTo>
                  <a:pt x="245" y="2874"/>
                </a:lnTo>
                <a:lnTo>
                  <a:pt x="231" y="2832"/>
                </a:lnTo>
                <a:lnTo>
                  <a:pt x="214" y="2788"/>
                </a:lnTo>
                <a:lnTo>
                  <a:pt x="197" y="2740"/>
                </a:lnTo>
                <a:lnTo>
                  <a:pt x="192" y="2712"/>
                </a:lnTo>
                <a:lnTo>
                  <a:pt x="187" y="2681"/>
                </a:lnTo>
                <a:lnTo>
                  <a:pt x="179" y="2647"/>
                </a:lnTo>
                <a:lnTo>
                  <a:pt x="171" y="2611"/>
                </a:lnTo>
                <a:lnTo>
                  <a:pt x="162" y="2572"/>
                </a:lnTo>
                <a:lnTo>
                  <a:pt x="152" y="2530"/>
                </a:lnTo>
                <a:lnTo>
                  <a:pt x="140" y="2484"/>
                </a:lnTo>
                <a:lnTo>
                  <a:pt x="127" y="2436"/>
                </a:lnTo>
                <a:lnTo>
                  <a:pt x="116" y="2407"/>
                </a:lnTo>
                <a:lnTo>
                  <a:pt x="109" y="2389"/>
                </a:lnTo>
                <a:lnTo>
                  <a:pt x="106" y="2384"/>
                </a:lnTo>
                <a:lnTo>
                  <a:pt x="104" y="2381"/>
                </a:lnTo>
                <a:lnTo>
                  <a:pt x="102" y="2381"/>
                </a:lnTo>
                <a:lnTo>
                  <a:pt x="101" y="2383"/>
                </a:lnTo>
                <a:lnTo>
                  <a:pt x="102" y="2381"/>
                </a:lnTo>
                <a:lnTo>
                  <a:pt x="102" y="2377"/>
                </a:lnTo>
                <a:lnTo>
                  <a:pt x="100" y="2374"/>
                </a:lnTo>
                <a:lnTo>
                  <a:pt x="96" y="2370"/>
                </a:lnTo>
                <a:lnTo>
                  <a:pt x="88" y="2375"/>
                </a:lnTo>
                <a:lnTo>
                  <a:pt x="80" y="2379"/>
                </a:lnTo>
                <a:lnTo>
                  <a:pt x="75" y="2384"/>
                </a:lnTo>
                <a:lnTo>
                  <a:pt x="70" y="2389"/>
                </a:lnTo>
                <a:lnTo>
                  <a:pt x="66" y="2396"/>
                </a:lnTo>
                <a:lnTo>
                  <a:pt x="63" y="2401"/>
                </a:lnTo>
                <a:lnTo>
                  <a:pt x="62" y="2407"/>
                </a:lnTo>
                <a:lnTo>
                  <a:pt x="61" y="2414"/>
                </a:lnTo>
                <a:lnTo>
                  <a:pt x="61" y="2426"/>
                </a:lnTo>
                <a:lnTo>
                  <a:pt x="62" y="2437"/>
                </a:lnTo>
                <a:lnTo>
                  <a:pt x="63" y="2449"/>
                </a:lnTo>
                <a:lnTo>
                  <a:pt x="66" y="2462"/>
                </a:lnTo>
                <a:lnTo>
                  <a:pt x="59" y="2450"/>
                </a:lnTo>
                <a:lnTo>
                  <a:pt x="53" y="2437"/>
                </a:lnTo>
                <a:lnTo>
                  <a:pt x="42" y="2422"/>
                </a:lnTo>
                <a:lnTo>
                  <a:pt x="31" y="2405"/>
                </a:lnTo>
                <a:lnTo>
                  <a:pt x="32" y="2402"/>
                </a:lnTo>
                <a:lnTo>
                  <a:pt x="39" y="2396"/>
                </a:lnTo>
                <a:lnTo>
                  <a:pt x="48" y="2387"/>
                </a:lnTo>
                <a:lnTo>
                  <a:pt x="61" y="2375"/>
                </a:lnTo>
                <a:lnTo>
                  <a:pt x="58" y="2372"/>
                </a:lnTo>
                <a:lnTo>
                  <a:pt x="53" y="2371"/>
                </a:lnTo>
                <a:lnTo>
                  <a:pt x="45" y="2370"/>
                </a:lnTo>
                <a:lnTo>
                  <a:pt x="35" y="2370"/>
                </a:lnTo>
                <a:lnTo>
                  <a:pt x="35" y="2355"/>
                </a:lnTo>
                <a:lnTo>
                  <a:pt x="33" y="2336"/>
                </a:lnTo>
                <a:lnTo>
                  <a:pt x="32" y="2314"/>
                </a:lnTo>
                <a:lnTo>
                  <a:pt x="31" y="2286"/>
                </a:lnTo>
                <a:lnTo>
                  <a:pt x="26" y="2284"/>
                </a:lnTo>
                <a:lnTo>
                  <a:pt x="20" y="2280"/>
                </a:lnTo>
                <a:lnTo>
                  <a:pt x="18" y="2274"/>
                </a:lnTo>
                <a:lnTo>
                  <a:pt x="14" y="2269"/>
                </a:lnTo>
                <a:lnTo>
                  <a:pt x="13" y="2261"/>
                </a:lnTo>
                <a:lnTo>
                  <a:pt x="11" y="2254"/>
                </a:lnTo>
                <a:lnTo>
                  <a:pt x="10" y="2244"/>
                </a:lnTo>
                <a:lnTo>
                  <a:pt x="10" y="2233"/>
                </a:lnTo>
                <a:lnTo>
                  <a:pt x="11" y="2213"/>
                </a:lnTo>
                <a:lnTo>
                  <a:pt x="9" y="2198"/>
                </a:lnTo>
                <a:lnTo>
                  <a:pt x="7" y="2190"/>
                </a:lnTo>
                <a:lnTo>
                  <a:pt x="5" y="2185"/>
                </a:lnTo>
                <a:lnTo>
                  <a:pt x="2" y="2179"/>
                </a:lnTo>
                <a:lnTo>
                  <a:pt x="0" y="2177"/>
                </a:lnTo>
                <a:lnTo>
                  <a:pt x="0" y="2145"/>
                </a:lnTo>
                <a:lnTo>
                  <a:pt x="5" y="2143"/>
                </a:lnTo>
                <a:lnTo>
                  <a:pt x="15" y="2140"/>
                </a:lnTo>
                <a:lnTo>
                  <a:pt x="31" y="2136"/>
                </a:lnTo>
                <a:lnTo>
                  <a:pt x="53" y="2132"/>
                </a:lnTo>
                <a:lnTo>
                  <a:pt x="53" y="2101"/>
                </a:lnTo>
                <a:lnTo>
                  <a:pt x="53" y="2097"/>
                </a:lnTo>
                <a:lnTo>
                  <a:pt x="53" y="2095"/>
                </a:lnTo>
                <a:lnTo>
                  <a:pt x="49" y="2093"/>
                </a:lnTo>
                <a:lnTo>
                  <a:pt x="44" y="2092"/>
                </a:lnTo>
                <a:lnTo>
                  <a:pt x="39" y="2093"/>
                </a:lnTo>
                <a:lnTo>
                  <a:pt x="33" y="2095"/>
                </a:lnTo>
                <a:lnTo>
                  <a:pt x="27" y="2099"/>
                </a:lnTo>
                <a:lnTo>
                  <a:pt x="19" y="2104"/>
                </a:lnTo>
                <a:lnTo>
                  <a:pt x="6" y="2112"/>
                </a:lnTo>
                <a:lnTo>
                  <a:pt x="0" y="2114"/>
                </a:lnTo>
                <a:lnTo>
                  <a:pt x="0" y="2066"/>
                </a:lnTo>
                <a:lnTo>
                  <a:pt x="6" y="2066"/>
                </a:lnTo>
                <a:lnTo>
                  <a:pt x="10" y="2065"/>
                </a:lnTo>
                <a:lnTo>
                  <a:pt x="14" y="2063"/>
                </a:lnTo>
                <a:lnTo>
                  <a:pt x="17" y="2062"/>
                </a:lnTo>
                <a:lnTo>
                  <a:pt x="17" y="2049"/>
                </a:lnTo>
                <a:lnTo>
                  <a:pt x="18" y="2036"/>
                </a:lnTo>
                <a:lnTo>
                  <a:pt x="22" y="2023"/>
                </a:lnTo>
                <a:lnTo>
                  <a:pt x="28" y="2011"/>
                </a:lnTo>
                <a:lnTo>
                  <a:pt x="35" y="1999"/>
                </a:lnTo>
                <a:lnTo>
                  <a:pt x="40" y="1988"/>
                </a:lnTo>
                <a:lnTo>
                  <a:pt x="42" y="1979"/>
                </a:lnTo>
                <a:lnTo>
                  <a:pt x="44" y="1970"/>
                </a:lnTo>
                <a:lnTo>
                  <a:pt x="29" y="1979"/>
                </a:lnTo>
                <a:lnTo>
                  <a:pt x="22" y="1983"/>
                </a:lnTo>
                <a:lnTo>
                  <a:pt x="14" y="1954"/>
                </a:lnTo>
                <a:lnTo>
                  <a:pt x="10" y="1928"/>
                </a:lnTo>
                <a:lnTo>
                  <a:pt x="10" y="1917"/>
                </a:lnTo>
                <a:lnTo>
                  <a:pt x="10" y="1907"/>
                </a:lnTo>
                <a:lnTo>
                  <a:pt x="11" y="1898"/>
                </a:lnTo>
                <a:lnTo>
                  <a:pt x="13" y="1890"/>
                </a:lnTo>
                <a:lnTo>
                  <a:pt x="18" y="1891"/>
                </a:lnTo>
                <a:lnTo>
                  <a:pt x="26" y="1894"/>
                </a:lnTo>
                <a:lnTo>
                  <a:pt x="29" y="1897"/>
                </a:lnTo>
                <a:lnTo>
                  <a:pt x="31" y="1898"/>
                </a:lnTo>
                <a:lnTo>
                  <a:pt x="32" y="1898"/>
                </a:lnTo>
                <a:lnTo>
                  <a:pt x="31" y="1899"/>
                </a:lnTo>
                <a:lnTo>
                  <a:pt x="17" y="1912"/>
                </a:lnTo>
                <a:lnTo>
                  <a:pt x="20" y="1921"/>
                </a:lnTo>
                <a:lnTo>
                  <a:pt x="24" y="1932"/>
                </a:lnTo>
                <a:lnTo>
                  <a:pt x="28" y="1943"/>
                </a:lnTo>
                <a:lnTo>
                  <a:pt x="35" y="1956"/>
                </a:lnTo>
                <a:lnTo>
                  <a:pt x="53" y="1942"/>
                </a:lnTo>
                <a:lnTo>
                  <a:pt x="53" y="1963"/>
                </a:lnTo>
                <a:lnTo>
                  <a:pt x="53" y="1970"/>
                </a:lnTo>
                <a:lnTo>
                  <a:pt x="61" y="1966"/>
                </a:lnTo>
                <a:lnTo>
                  <a:pt x="71" y="1956"/>
                </a:lnTo>
                <a:lnTo>
                  <a:pt x="84" y="1945"/>
                </a:lnTo>
                <a:lnTo>
                  <a:pt x="101" y="1929"/>
                </a:lnTo>
                <a:lnTo>
                  <a:pt x="101" y="1887"/>
                </a:lnTo>
                <a:lnTo>
                  <a:pt x="102" y="1850"/>
                </a:lnTo>
                <a:lnTo>
                  <a:pt x="101" y="1816"/>
                </a:lnTo>
                <a:lnTo>
                  <a:pt x="101" y="1786"/>
                </a:lnTo>
                <a:lnTo>
                  <a:pt x="100" y="1760"/>
                </a:lnTo>
                <a:lnTo>
                  <a:pt x="97" y="1738"/>
                </a:lnTo>
                <a:lnTo>
                  <a:pt x="94" y="1719"/>
                </a:lnTo>
                <a:lnTo>
                  <a:pt x="92" y="1705"/>
                </a:lnTo>
                <a:lnTo>
                  <a:pt x="83" y="1689"/>
                </a:lnTo>
                <a:lnTo>
                  <a:pt x="72" y="1672"/>
                </a:lnTo>
                <a:lnTo>
                  <a:pt x="61" y="1650"/>
                </a:lnTo>
                <a:lnTo>
                  <a:pt x="48" y="1625"/>
                </a:lnTo>
                <a:lnTo>
                  <a:pt x="44" y="1627"/>
                </a:lnTo>
                <a:lnTo>
                  <a:pt x="40" y="1631"/>
                </a:lnTo>
                <a:lnTo>
                  <a:pt x="37" y="1635"/>
                </a:lnTo>
                <a:lnTo>
                  <a:pt x="35" y="1640"/>
                </a:lnTo>
                <a:lnTo>
                  <a:pt x="32" y="1646"/>
                </a:lnTo>
                <a:lnTo>
                  <a:pt x="31" y="1654"/>
                </a:lnTo>
                <a:lnTo>
                  <a:pt x="31" y="1663"/>
                </a:lnTo>
                <a:lnTo>
                  <a:pt x="31" y="1674"/>
                </a:lnTo>
                <a:lnTo>
                  <a:pt x="24" y="1672"/>
                </a:lnTo>
                <a:lnTo>
                  <a:pt x="15" y="1670"/>
                </a:lnTo>
                <a:lnTo>
                  <a:pt x="6" y="1666"/>
                </a:lnTo>
                <a:lnTo>
                  <a:pt x="0" y="1665"/>
                </a:lnTo>
                <a:lnTo>
                  <a:pt x="0" y="1622"/>
                </a:lnTo>
                <a:lnTo>
                  <a:pt x="6" y="1615"/>
                </a:lnTo>
                <a:lnTo>
                  <a:pt x="17" y="1603"/>
                </a:lnTo>
                <a:lnTo>
                  <a:pt x="17" y="1601"/>
                </a:lnTo>
                <a:lnTo>
                  <a:pt x="15" y="1599"/>
                </a:lnTo>
                <a:lnTo>
                  <a:pt x="13" y="1597"/>
                </a:lnTo>
                <a:lnTo>
                  <a:pt x="9" y="1594"/>
                </a:lnTo>
                <a:lnTo>
                  <a:pt x="13" y="1584"/>
                </a:lnTo>
                <a:lnTo>
                  <a:pt x="17" y="1571"/>
                </a:lnTo>
                <a:lnTo>
                  <a:pt x="19" y="1554"/>
                </a:lnTo>
                <a:lnTo>
                  <a:pt x="22" y="1533"/>
                </a:lnTo>
                <a:lnTo>
                  <a:pt x="35" y="1522"/>
                </a:lnTo>
                <a:lnTo>
                  <a:pt x="46" y="1515"/>
                </a:lnTo>
                <a:lnTo>
                  <a:pt x="58" y="1507"/>
                </a:lnTo>
                <a:lnTo>
                  <a:pt x="70" y="1502"/>
                </a:lnTo>
                <a:lnTo>
                  <a:pt x="74" y="1473"/>
                </a:lnTo>
                <a:lnTo>
                  <a:pt x="79" y="1436"/>
                </a:lnTo>
                <a:lnTo>
                  <a:pt x="83" y="1393"/>
                </a:lnTo>
                <a:lnTo>
                  <a:pt x="88" y="1344"/>
                </a:lnTo>
                <a:lnTo>
                  <a:pt x="100" y="1350"/>
                </a:lnTo>
                <a:lnTo>
                  <a:pt x="118" y="1361"/>
                </a:lnTo>
                <a:lnTo>
                  <a:pt x="119" y="1358"/>
                </a:lnTo>
                <a:lnTo>
                  <a:pt x="120" y="1348"/>
                </a:lnTo>
                <a:lnTo>
                  <a:pt x="122" y="1339"/>
                </a:lnTo>
                <a:lnTo>
                  <a:pt x="123" y="1326"/>
                </a:lnTo>
                <a:lnTo>
                  <a:pt x="126" y="1309"/>
                </a:lnTo>
                <a:lnTo>
                  <a:pt x="129" y="1287"/>
                </a:lnTo>
                <a:lnTo>
                  <a:pt x="132" y="1263"/>
                </a:lnTo>
                <a:lnTo>
                  <a:pt x="133" y="1245"/>
                </a:lnTo>
                <a:lnTo>
                  <a:pt x="135" y="1228"/>
                </a:lnTo>
                <a:lnTo>
                  <a:pt x="136" y="1216"/>
                </a:lnTo>
                <a:lnTo>
                  <a:pt x="128" y="1214"/>
                </a:lnTo>
                <a:lnTo>
                  <a:pt x="122" y="1211"/>
                </a:lnTo>
                <a:lnTo>
                  <a:pt x="118" y="1207"/>
                </a:lnTo>
                <a:lnTo>
                  <a:pt x="116" y="1203"/>
                </a:lnTo>
                <a:lnTo>
                  <a:pt x="115" y="1197"/>
                </a:lnTo>
                <a:lnTo>
                  <a:pt x="118" y="1189"/>
                </a:lnTo>
                <a:lnTo>
                  <a:pt x="122" y="1181"/>
                </a:lnTo>
                <a:lnTo>
                  <a:pt x="127" y="1172"/>
                </a:lnTo>
                <a:lnTo>
                  <a:pt x="132" y="1169"/>
                </a:lnTo>
                <a:lnTo>
                  <a:pt x="137" y="1168"/>
                </a:lnTo>
                <a:lnTo>
                  <a:pt x="139" y="1165"/>
                </a:lnTo>
                <a:lnTo>
                  <a:pt x="140" y="1163"/>
                </a:lnTo>
                <a:lnTo>
                  <a:pt x="139" y="1177"/>
                </a:lnTo>
                <a:lnTo>
                  <a:pt x="137" y="1189"/>
                </a:lnTo>
                <a:lnTo>
                  <a:pt x="139" y="1197"/>
                </a:lnTo>
                <a:lnTo>
                  <a:pt x="140" y="1203"/>
                </a:lnTo>
                <a:lnTo>
                  <a:pt x="144" y="1198"/>
                </a:lnTo>
                <a:lnTo>
                  <a:pt x="148" y="1193"/>
                </a:lnTo>
                <a:lnTo>
                  <a:pt x="149" y="1188"/>
                </a:lnTo>
                <a:lnTo>
                  <a:pt x="152" y="1181"/>
                </a:lnTo>
                <a:lnTo>
                  <a:pt x="153" y="1172"/>
                </a:lnTo>
                <a:lnTo>
                  <a:pt x="155" y="1161"/>
                </a:lnTo>
                <a:lnTo>
                  <a:pt x="159" y="1147"/>
                </a:lnTo>
                <a:lnTo>
                  <a:pt x="165" y="1130"/>
                </a:lnTo>
                <a:lnTo>
                  <a:pt x="168" y="1113"/>
                </a:lnTo>
                <a:lnTo>
                  <a:pt x="172" y="1100"/>
                </a:lnTo>
                <a:lnTo>
                  <a:pt x="175" y="1090"/>
                </a:lnTo>
                <a:lnTo>
                  <a:pt x="175" y="1083"/>
                </a:lnTo>
                <a:lnTo>
                  <a:pt x="175" y="1078"/>
                </a:lnTo>
                <a:lnTo>
                  <a:pt x="172" y="1073"/>
                </a:lnTo>
                <a:lnTo>
                  <a:pt x="170" y="1068"/>
                </a:lnTo>
                <a:lnTo>
                  <a:pt x="166" y="1065"/>
                </a:lnTo>
                <a:lnTo>
                  <a:pt x="159" y="1062"/>
                </a:lnTo>
                <a:lnTo>
                  <a:pt x="153" y="1061"/>
                </a:lnTo>
                <a:lnTo>
                  <a:pt x="145" y="1061"/>
                </a:lnTo>
                <a:lnTo>
                  <a:pt x="136" y="1061"/>
                </a:lnTo>
                <a:lnTo>
                  <a:pt x="136" y="1066"/>
                </a:lnTo>
                <a:lnTo>
                  <a:pt x="137" y="1069"/>
                </a:lnTo>
                <a:lnTo>
                  <a:pt x="139" y="1073"/>
                </a:lnTo>
                <a:lnTo>
                  <a:pt x="140" y="1075"/>
                </a:lnTo>
                <a:lnTo>
                  <a:pt x="142" y="1077"/>
                </a:lnTo>
                <a:lnTo>
                  <a:pt x="145" y="1078"/>
                </a:lnTo>
                <a:lnTo>
                  <a:pt x="149" y="1079"/>
                </a:lnTo>
                <a:lnTo>
                  <a:pt x="153" y="1079"/>
                </a:lnTo>
                <a:lnTo>
                  <a:pt x="153" y="1111"/>
                </a:lnTo>
                <a:lnTo>
                  <a:pt x="150" y="1107"/>
                </a:lnTo>
                <a:lnTo>
                  <a:pt x="140" y="1096"/>
                </a:lnTo>
                <a:lnTo>
                  <a:pt x="123" y="1105"/>
                </a:lnTo>
                <a:lnTo>
                  <a:pt x="123" y="1090"/>
                </a:lnTo>
                <a:lnTo>
                  <a:pt x="127" y="1070"/>
                </a:lnTo>
                <a:lnTo>
                  <a:pt x="127" y="1048"/>
                </a:lnTo>
                <a:lnTo>
                  <a:pt x="127" y="1035"/>
                </a:lnTo>
                <a:lnTo>
                  <a:pt x="127" y="1017"/>
                </a:lnTo>
                <a:lnTo>
                  <a:pt x="124" y="1000"/>
                </a:lnTo>
                <a:lnTo>
                  <a:pt x="122" y="987"/>
                </a:lnTo>
                <a:lnTo>
                  <a:pt x="118" y="975"/>
                </a:lnTo>
                <a:lnTo>
                  <a:pt x="113" y="967"/>
                </a:lnTo>
                <a:lnTo>
                  <a:pt x="107" y="961"/>
                </a:lnTo>
                <a:lnTo>
                  <a:pt x="104" y="958"/>
                </a:lnTo>
                <a:lnTo>
                  <a:pt x="100" y="957"/>
                </a:lnTo>
                <a:lnTo>
                  <a:pt x="96" y="957"/>
                </a:lnTo>
                <a:lnTo>
                  <a:pt x="92" y="956"/>
                </a:lnTo>
                <a:lnTo>
                  <a:pt x="85" y="957"/>
                </a:lnTo>
                <a:lnTo>
                  <a:pt x="80" y="958"/>
                </a:lnTo>
                <a:lnTo>
                  <a:pt x="78" y="959"/>
                </a:lnTo>
                <a:lnTo>
                  <a:pt x="74" y="962"/>
                </a:lnTo>
                <a:lnTo>
                  <a:pt x="71" y="967"/>
                </a:lnTo>
                <a:lnTo>
                  <a:pt x="70" y="969"/>
                </a:lnTo>
                <a:lnTo>
                  <a:pt x="53" y="952"/>
                </a:lnTo>
                <a:lnTo>
                  <a:pt x="58" y="952"/>
                </a:lnTo>
                <a:lnTo>
                  <a:pt x="65" y="949"/>
                </a:lnTo>
                <a:lnTo>
                  <a:pt x="72" y="948"/>
                </a:lnTo>
                <a:lnTo>
                  <a:pt x="80" y="944"/>
                </a:lnTo>
                <a:lnTo>
                  <a:pt x="97" y="935"/>
                </a:lnTo>
                <a:lnTo>
                  <a:pt x="118" y="920"/>
                </a:lnTo>
                <a:lnTo>
                  <a:pt x="119" y="937"/>
                </a:lnTo>
                <a:lnTo>
                  <a:pt x="120" y="952"/>
                </a:lnTo>
                <a:lnTo>
                  <a:pt x="123" y="963"/>
                </a:lnTo>
                <a:lnTo>
                  <a:pt x="127" y="974"/>
                </a:lnTo>
                <a:lnTo>
                  <a:pt x="132" y="969"/>
                </a:lnTo>
                <a:lnTo>
                  <a:pt x="136" y="963"/>
                </a:lnTo>
                <a:lnTo>
                  <a:pt x="140" y="958"/>
                </a:lnTo>
                <a:lnTo>
                  <a:pt x="142" y="953"/>
                </a:lnTo>
                <a:lnTo>
                  <a:pt x="144" y="946"/>
                </a:lnTo>
                <a:lnTo>
                  <a:pt x="145" y="940"/>
                </a:lnTo>
                <a:lnTo>
                  <a:pt x="145" y="932"/>
                </a:lnTo>
                <a:lnTo>
                  <a:pt x="145" y="926"/>
                </a:lnTo>
                <a:lnTo>
                  <a:pt x="150" y="932"/>
                </a:lnTo>
                <a:lnTo>
                  <a:pt x="159" y="945"/>
                </a:lnTo>
                <a:lnTo>
                  <a:pt x="165" y="952"/>
                </a:lnTo>
                <a:lnTo>
                  <a:pt x="170" y="957"/>
                </a:lnTo>
                <a:lnTo>
                  <a:pt x="172" y="959"/>
                </a:lnTo>
                <a:lnTo>
                  <a:pt x="175" y="961"/>
                </a:lnTo>
                <a:lnTo>
                  <a:pt x="181" y="959"/>
                </a:lnTo>
                <a:lnTo>
                  <a:pt x="185" y="959"/>
                </a:lnTo>
                <a:lnTo>
                  <a:pt x="188" y="958"/>
                </a:lnTo>
                <a:lnTo>
                  <a:pt x="188" y="956"/>
                </a:lnTo>
                <a:lnTo>
                  <a:pt x="193" y="956"/>
                </a:lnTo>
                <a:lnTo>
                  <a:pt x="197" y="956"/>
                </a:lnTo>
                <a:lnTo>
                  <a:pt x="198" y="961"/>
                </a:lnTo>
                <a:lnTo>
                  <a:pt x="201" y="969"/>
                </a:lnTo>
                <a:lnTo>
                  <a:pt x="205" y="976"/>
                </a:lnTo>
                <a:lnTo>
                  <a:pt x="210" y="987"/>
                </a:lnTo>
                <a:lnTo>
                  <a:pt x="216" y="984"/>
                </a:lnTo>
                <a:lnTo>
                  <a:pt x="223" y="980"/>
                </a:lnTo>
                <a:lnTo>
                  <a:pt x="228" y="974"/>
                </a:lnTo>
                <a:lnTo>
                  <a:pt x="233" y="967"/>
                </a:lnTo>
                <a:lnTo>
                  <a:pt x="239" y="959"/>
                </a:lnTo>
                <a:lnTo>
                  <a:pt x="244" y="950"/>
                </a:lnTo>
                <a:lnTo>
                  <a:pt x="248" y="940"/>
                </a:lnTo>
                <a:lnTo>
                  <a:pt x="252" y="927"/>
                </a:lnTo>
                <a:lnTo>
                  <a:pt x="259" y="905"/>
                </a:lnTo>
                <a:lnTo>
                  <a:pt x="267" y="887"/>
                </a:lnTo>
                <a:lnTo>
                  <a:pt x="270" y="880"/>
                </a:lnTo>
                <a:lnTo>
                  <a:pt x="274" y="875"/>
                </a:lnTo>
                <a:lnTo>
                  <a:pt x="278" y="871"/>
                </a:lnTo>
                <a:lnTo>
                  <a:pt x="280" y="868"/>
                </a:lnTo>
                <a:lnTo>
                  <a:pt x="281" y="862"/>
                </a:lnTo>
                <a:lnTo>
                  <a:pt x="280" y="857"/>
                </a:lnTo>
                <a:lnTo>
                  <a:pt x="279" y="851"/>
                </a:lnTo>
                <a:lnTo>
                  <a:pt x="276" y="847"/>
                </a:lnTo>
                <a:lnTo>
                  <a:pt x="272" y="845"/>
                </a:lnTo>
                <a:lnTo>
                  <a:pt x="267" y="844"/>
                </a:lnTo>
                <a:lnTo>
                  <a:pt x="261" y="842"/>
                </a:lnTo>
                <a:lnTo>
                  <a:pt x="254" y="841"/>
                </a:lnTo>
                <a:lnTo>
                  <a:pt x="249" y="842"/>
                </a:lnTo>
                <a:lnTo>
                  <a:pt x="244" y="845"/>
                </a:lnTo>
                <a:lnTo>
                  <a:pt x="239" y="850"/>
                </a:lnTo>
                <a:lnTo>
                  <a:pt x="232" y="857"/>
                </a:lnTo>
                <a:lnTo>
                  <a:pt x="226" y="863"/>
                </a:lnTo>
                <a:lnTo>
                  <a:pt x="220" y="868"/>
                </a:lnTo>
                <a:lnTo>
                  <a:pt x="215" y="871"/>
                </a:lnTo>
                <a:lnTo>
                  <a:pt x="210" y="872"/>
                </a:lnTo>
                <a:lnTo>
                  <a:pt x="206" y="872"/>
                </a:lnTo>
                <a:lnTo>
                  <a:pt x="202" y="871"/>
                </a:lnTo>
                <a:lnTo>
                  <a:pt x="200" y="870"/>
                </a:lnTo>
                <a:lnTo>
                  <a:pt x="197" y="868"/>
                </a:lnTo>
                <a:lnTo>
                  <a:pt x="193" y="864"/>
                </a:lnTo>
                <a:lnTo>
                  <a:pt x="188" y="863"/>
                </a:lnTo>
                <a:lnTo>
                  <a:pt x="183" y="873"/>
                </a:lnTo>
                <a:lnTo>
                  <a:pt x="176" y="884"/>
                </a:lnTo>
                <a:lnTo>
                  <a:pt x="167" y="897"/>
                </a:lnTo>
                <a:lnTo>
                  <a:pt x="158" y="911"/>
                </a:lnTo>
                <a:lnTo>
                  <a:pt x="153" y="900"/>
                </a:lnTo>
                <a:lnTo>
                  <a:pt x="145" y="890"/>
                </a:lnTo>
                <a:lnTo>
                  <a:pt x="141" y="885"/>
                </a:lnTo>
                <a:lnTo>
                  <a:pt x="137" y="883"/>
                </a:lnTo>
                <a:lnTo>
                  <a:pt x="132" y="879"/>
                </a:lnTo>
                <a:lnTo>
                  <a:pt x="127" y="876"/>
                </a:lnTo>
                <a:lnTo>
                  <a:pt x="140" y="867"/>
                </a:lnTo>
                <a:lnTo>
                  <a:pt x="153" y="858"/>
                </a:lnTo>
                <a:lnTo>
                  <a:pt x="166" y="846"/>
                </a:lnTo>
                <a:lnTo>
                  <a:pt x="180" y="834"/>
                </a:lnTo>
                <a:lnTo>
                  <a:pt x="185" y="829"/>
                </a:lnTo>
                <a:lnTo>
                  <a:pt x="191" y="823"/>
                </a:lnTo>
                <a:lnTo>
                  <a:pt x="194" y="817"/>
                </a:lnTo>
                <a:lnTo>
                  <a:pt x="197" y="811"/>
                </a:lnTo>
                <a:lnTo>
                  <a:pt x="198" y="806"/>
                </a:lnTo>
                <a:lnTo>
                  <a:pt x="200" y="799"/>
                </a:lnTo>
                <a:lnTo>
                  <a:pt x="198" y="794"/>
                </a:lnTo>
                <a:lnTo>
                  <a:pt x="197" y="789"/>
                </a:lnTo>
                <a:lnTo>
                  <a:pt x="201" y="798"/>
                </a:lnTo>
                <a:lnTo>
                  <a:pt x="201" y="806"/>
                </a:lnTo>
                <a:lnTo>
                  <a:pt x="201" y="815"/>
                </a:lnTo>
                <a:lnTo>
                  <a:pt x="197" y="824"/>
                </a:lnTo>
                <a:lnTo>
                  <a:pt x="203" y="829"/>
                </a:lnTo>
                <a:lnTo>
                  <a:pt x="211" y="833"/>
                </a:lnTo>
                <a:lnTo>
                  <a:pt x="219" y="836"/>
                </a:lnTo>
                <a:lnTo>
                  <a:pt x="228" y="837"/>
                </a:lnTo>
                <a:lnTo>
                  <a:pt x="239" y="836"/>
                </a:lnTo>
                <a:lnTo>
                  <a:pt x="248" y="833"/>
                </a:lnTo>
                <a:lnTo>
                  <a:pt x="255" y="829"/>
                </a:lnTo>
                <a:lnTo>
                  <a:pt x="263" y="824"/>
                </a:lnTo>
                <a:lnTo>
                  <a:pt x="267" y="825"/>
                </a:lnTo>
                <a:lnTo>
                  <a:pt x="272" y="830"/>
                </a:lnTo>
                <a:lnTo>
                  <a:pt x="279" y="838"/>
                </a:lnTo>
                <a:lnTo>
                  <a:pt x="285" y="850"/>
                </a:lnTo>
                <a:lnTo>
                  <a:pt x="294" y="836"/>
                </a:lnTo>
                <a:lnTo>
                  <a:pt x="306" y="816"/>
                </a:lnTo>
                <a:lnTo>
                  <a:pt x="319" y="793"/>
                </a:lnTo>
                <a:lnTo>
                  <a:pt x="333" y="767"/>
                </a:lnTo>
                <a:lnTo>
                  <a:pt x="339" y="781"/>
                </a:lnTo>
                <a:lnTo>
                  <a:pt x="342" y="794"/>
                </a:lnTo>
                <a:lnTo>
                  <a:pt x="345" y="806"/>
                </a:lnTo>
                <a:lnTo>
                  <a:pt x="346" y="815"/>
                </a:lnTo>
                <a:lnTo>
                  <a:pt x="336" y="814"/>
                </a:lnTo>
                <a:lnTo>
                  <a:pt x="327" y="814"/>
                </a:lnTo>
                <a:lnTo>
                  <a:pt x="323" y="815"/>
                </a:lnTo>
                <a:lnTo>
                  <a:pt x="319" y="816"/>
                </a:lnTo>
                <a:lnTo>
                  <a:pt x="316" y="819"/>
                </a:lnTo>
                <a:lnTo>
                  <a:pt x="314" y="821"/>
                </a:lnTo>
                <a:lnTo>
                  <a:pt x="309" y="829"/>
                </a:lnTo>
                <a:lnTo>
                  <a:pt x="305" y="840"/>
                </a:lnTo>
                <a:lnTo>
                  <a:pt x="303" y="853"/>
                </a:lnTo>
                <a:lnTo>
                  <a:pt x="302" y="868"/>
                </a:lnTo>
                <a:lnTo>
                  <a:pt x="296" y="870"/>
                </a:lnTo>
                <a:lnTo>
                  <a:pt x="285" y="876"/>
                </a:lnTo>
                <a:lnTo>
                  <a:pt x="288" y="881"/>
                </a:lnTo>
                <a:lnTo>
                  <a:pt x="292" y="887"/>
                </a:lnTo>
                <a:lnTo>
                  <a:pt x="297" y="890"/>
                </a:lnTo>
                <a:lnTo>
                  <a:pt x="301" y="893"/>
                </a:lnTo>
                <a:lnTo>
                  <a:pt x="306" y="896"/>
                </a:lnTo>
                <a:lnTo>
                  <a:pt x="313" y="897"/>
                </a:lnTo>
                <a:lnTo>
                  <a:pt x="318" y="898"/>
                </a:lnTo>
                <a:lnTo>
                  <a:pt x="324" y="898"/>
                </a:lnTo>
                <a:lnTo>
                  <a:pt x="335" y="898"/>
                </a:lnTo>
                <a:lnTo>
                  <a:pt x="342" y="897"/>
                </a:lnTo>
                <a:lnTo>
                  <a:pt x="348" y="896"/>
                </a:lnTo>
                <a:lnTo>
                  <a:pt x="350" y="894"/>
                </a:lnTo>
                <a:lnTo>
                  <a:pt x="349" y="889"/>
                </a:lnTo>
                <a:lnTo>
                  <a:pt x="345" y="883"/>
                </a:lnTo>
                <a:lnTo>
                  <a:pt x="339" y="873"/>
                </a:lnTo>
                <a:lnTo>
                  <a:pt x="328" y="863"/>
                </a:lnTo>
                <a:lnTo>
                  <a:pt x="328" y="833"/>
                </a:lnTo>
                <a:lnTo>
                  <a:pt x="340" y="827"/>
                </a:lnTo>
                <a:lnTo>
                  <a:pt x="346" y="824"/>
                </a:lnTo>
                <a:lnTo>
                  <a:pt x="346" y="850"/>
                </a:lnTo>
                <a:lnTo>
                  <a:pt x="352" y="851"/>
                </a:lnTo>
                <a:lnTo>
                  <a:pt x="357" y="855"/>
                </a:lnTo>
                <a:lnTo>
                  <a:pt x="365" y="858"/>
                </a:lnTo>
                <a:lnTo>
                  <a:pt x="372" y="859"/>
                </a:lnTo>
                <a:lnTo>
                  <a:pt x="374" y="855"/>
                </a:lnTo>
                <a:lnTo>
                  <a:pt x="380" y="844"/>
                </a:lnTo>
                <a:lnTo>
                  <a:pt x="393" y="824"/>
                </a:lnTo>
                <a:lnTo>
                  <a:pt x="413" y="798"/>
                </a:lnTo>
                <a:lnTo>
                  <a:pt x="422" y="790"/>
                </a:lnTo>
                <a:lnTo>
                  <a:pt x="433" y="782"/>
                </a:lnTo>
                <a:lnTo>
                  <a:pt x="446" y="773"/>
                </a:lnTo>
                <a:lnTo>
                  <a:pt x="461" y="763"/>
                </a:lnTo>
                <a:lnTo>
                  <a:pt x="458" y="759"/>
                </a:lnTo>
                <a:lnTo>
                  <a:pt x="455" y="757"/>
                </a:lnTo>
                <a:lnTo>
                  <a:pt x="452" y="755"/>
                </a:lnTo>
                <a:lnTo>
                  <a:pt x="448" y="755"/>
                </a:lnTo>
                <a:lnTo>
                  <a:pt x="437" y="755"/>
                </a:lnTo>
                <a:lnTo>
                  <a:pt x="426" y="757"/>
                </a:lnTo>
                <a:lnTo>
                  <a:pt x="426" y="754"/>
                </a:lnTo>
                <a:lnTo>
                  <a:pt x="427" y="750"/>
                </a:lnTo>
                <a:lnTo>
                  <a:pt x="428" y="747"/>
                </a:lnTo>
                <a:lnTo>
                  <a:pt x="431" y="744"/>
                </a:lnTo>
                <a:lnTo>
                  <a:pt x="433" y="743"/>
                </a:lnTo>
                <a:lnTo>
                  <a:pt x="437" y="741"/>
                </a:lnTo>
                <a:lnTo>
                  <a:pt x="442" y="741"/>
                </a:lnTo>
                <a:lnTo>
                  <a:pt x="448" y="741"/>
                </a:lnTo>
                <a:lnTo>
                  <a:pt x="457" y="742"/>
                </a:lnTo>
                <a:lnTo>
                  <a:pt x="468" y="746"/>
                </a:lnTo>
                <a:lnTo>
                  <a:pt x="480" y="754"/>
                </a:lnTo>
                <a:lnTo>
                  <a:pt x="494" y="763"/>
                </a:lnTo>
                <a:lnTo>
                  <a:pt x="510" y="776"/>
                </a:lnTo>
                <a:lnTo>
                  <a:pt x="527" y="793"/>
                </a:lnTo>
                <a:lnTo>
                  <a:pt x="545" y="811"/>
                </a:lnTo>
                <a:lnTo>
                  <a:pt x="566" y="833"/>
                </a:lnTo>
                <a:lnTo>
                  <a:pt x="566" y="846"/>
                </a:lnTo>
                <a:lnTo>
                  <a:pt x="567" y="862"/>
                </a:lnTo>
                <a:lnTo>
                  <a:pt x="568" y="880"/>
                </a:lnTo>
                <a:lnTo>
                  <a:pt x="570" y="898"/>
                </a:lnTo>
                <a:lnTo>
                  <a:pt x="575" y="907"/>
                </a:lnTo>
                <a:lnTo>
                  <a:pt x="581" y="918"/>
                </a:lnTo>
                <a:lnTo>
                  <a:pt x="588" y="928"/>
                </a:lnTo>
                <a:lnTo>
                  <a:pt x="597" y="939"/>
                </a:lnTo>
                <a:lnTo>
                  <a:pt x="602" y="928"/>
                </a:lnTo>
                <a:lnTo>
                  <a:pt x="606" y="918"/>
                </a:lnTo>
                <a:lnTo>
                  <a:pt x="609" y="909"/>
                </a:lnTo>
                <a:lnTo>
                  <a:pt x="610" y="901"/>
                </a:lnTo>
                <a:lnTo>
                  <a:pt x="609" y="893"/>
                </a:lnTo>
                <a:lnTo>
                  <a:pt x="606" y="887"/>
                </a:lnTo>
                <a:lnTo>
                  <a:pt x="602" y="881"/>
                </a:lnTo>
                <a:lnTo>
                  <a:pt x="597" y="876"/>
                </a:lnTo>
                <a:lnTo>
                  <a:pt x="606" y="867"/>
                </a:lnTo>
                <a:lnTo>
                  <a:pt x="613" y="859"/>
                </a:lnTo>
                <a:lnTo>
                  <a:pt x="616" y="854"/>
                </a:lnTo>
                <a:lnTo>
                  <a:pt x="619" y="850"/>
                </a:lnTo>
                <a:lnTo>
                  <a:pt x="616" y="844"/>
                </a:lnTo>
                <a:lnTo>
                  <a:pt x="610" y="834"/>
                </a:lnTo>
                <a:lnTo>
                  <a:pt x="598" y="823"/>
                </a:lnTo>
                <a:lnTo>
                  <a:pt x="584" y="806"/>
                </a:lnTo>
                <a:lnTo>
                  <a:pt x="589" y="803"/>
                </a:lnTo>
                <a:lnTo>
                  <a:pt x="593" y="799"/>
                </a:lnTo>
                <a:lnTo>
                  <a:pt x="596" y="795"/>
                </a:lnTo>
                <a:lnTo>
                  <a:pt x="597" y="791"/>
                </a:lnTo>
                <a:lnTo>
                  <a:pt x="597" y="787"/>
                </a:lnTo>
                <a:lnTo>
                  <a:pt x="596" y="784"/>
                </a:lnTo>
                <a:lnTo>
                  <a:pt x="593" y="780"/>
                </a:lnTo>
                <a:lnTo>
                  <a:pt x="588" y="776"/>
                </a:lnTo>
                <a:lnTo>
                  <a:pt x="600" y="787"/>
                </a:lnTo>
                <a:lnTo>
                  <a:pt x="619" y="806"/>
                </a:lnTo>
                <a:lnTo>
                  <a:pt x="613" y="806"/>
                </a:lnTo>
                <a:lnTo>
                  <a:pt x="607" y="804"/>
                </a:lnTo>
                <a:lnTo>
                  <a:pt x="603" y="803"/>
                </a:lnTo>
                <a:lnTo>
                  <a:pt x="601" y="802"/>
                </a:lnTo>
                <a:lnTo>
                  <a:pt x="597" y="806"/>
                </a:lnTo>
                <a:lnTo>
                  <a:pt x="597" y="811"/>
                </a:lnTo>
                <a:lnTo>
                  <a:pt x="607" y="815"/>
                </a:lnTo>
                <a:lnTo>
                  <a:pt x="623" y="819"/>
                </a:lnTo>
                <a:lnTo>
                  <a:pt x="628" y="823"/>
                </a:lnTo>
                <a:lnTo>
                  <a:pt x="638" y="833"/>
                </a:lnTo>
                <a:lnTo>
                  <a:pt x="654" y="849"/>
                </a:lnTo>
                <a:lnTo>
                  <a:pt x="675" y="872"/>
                </a:lnTo>
                <a:lnTo>
                  <a:pt x="680" y="858"/>
                </a:lnTo>
                <a:lnTo>
                  <a:pt x="685" y="844"/>
                </a:lnTo>
                <a:lnTo>
                  <a:pt x="692" y="828"/>
                </a:lnTo>
                <a:lnTo>
                  <a:pt x="697" y="811"/>
                </a:lnTo>
                <a:lnTo>
                  <a:pt x="698" y="824"/>
                </a:lnTo>
                <a:lnTo>
                  <a:pt x="702" y="837"/>
                </a:lnTo>
                <a:lnTo>
                  <a:pt x="713" y="857"/>
                </a:lnTo>
                <a:lnTo>
                  <a:pt x="720" y="875"/>
                </a:lnTo>
                <a:lnTo>
                  <a:pt x="727" y="892"/>
                </a:lnTo>
                <a:lnTo>
                  <a:pt x="732" y="905"/>
                </a:lnTo>
                <a:lnTo>
                  <a:pt x="736" y="918"/>
                </a:lnTo>
                <a:lnTo>
                  <a:pt x="738" y="928"/>
                </a:lnTo>
                <a:lnTo>
                  <a:pt x="738" y="936"/>
                </a:lnTo>
                <a:lnTo>
                  <a:pt x="737" y="943"/>
                </a:lnTo>
                <a:lnTo>
                  <a:pt x="745" y="954"/>
                </a:lnTo>
                <a:lnTo>
                  <a:pt x="753" y="969"/>
                </a:lnTo>
                <a:lnTo>
                  <a:pt x="761" y="983"/>
                </a:lnTo>
                <a:lnTo>
                  <a:pt x="767" y="1000"/>
                </a:lnTo>
                <a:lnTo>
                  <a:pt x="762" y="1016"/>
                </a:lnTo>
                <a:lnTo>
                  <a:pt x="759" y="1029"/>
                </a:lnTo>
                <a:lnTo>
                  <a:pt x="759" y="1035"/>
                </a:lnTo>
                <a:lnTo>
                  <a:pt x="759" y="1040"/>
                </a:lnTo>
                <a:lnTo>
                  <a:pt x="759" y="1046"/>
                </a:lnTo>
                <a:lnTo>
                  <a:pt x="761" y="1049"/>
                </a:lnTo>
                <a:lnTo>
                  <a:pt x="763" y="1053"/>
                </a:lnTo>
                <a:lnTo>
                  <a:pt x="766" y="1057"/>
                </a:lnTo>
                <a:lnTo>
                  <a:pt x="768" y="1060"/>
                </a:lnTo>
                <a:lnTo>
                  <a:pt x="772" y="1062"/>
                </a:lnTo>
                <a:lnTo>
                  <a:pt x="783" y="1065"/>
                </a:lnTo>
                <a:lnTo>
                  <a:pt x="794" y="1066"/>
                </a:lnTo>
                <a:lnTo>
                  <a:pt x="800" y="1065"/>
                </a:lnTo>
                <a:lnTo>
                  <a:pt x="807" y="1062"/>
                </a:lnTo>
                <a:lnTo>
                  <a:pt x="818" y="1059"/>
                </a:lnTo>
                <a:lnTo>
                  <a:pt x="831" y="1053"/>
                </a:lnTo>
                <a:lnTo>
                  <a:pt x="845" y="1047"/>
                </a:lnTo>
                <a:lnTo>
                  <a:pt x="857" y="1043"/>
                </a:lnTo>
                <a:lnTo>
                  <a:pt x="868" y="1040"/>
                </a:lnTo>
                <a:lnTo>
                  <a:pt x="877" y="1039"/>
                </a:lnTo>
                <a:lnTo>
                  <a:pt x="875" y="1053"/>
                </a:lnTo>
                <a:lnTo>
                  <a:pt x="868" y="1077"/>
                </a:lnTo>
                <a:lnTo>
                  <a:pt x="862" y="1100"/>
                </a:lnTo>
                <a:lnTo>
                  <a:pt x="859" y="1115"/>
                </a:lnTo>
                <a:lnTo>
                  <a:pt x="861" y="1126"/>
                </a:lnTo>
                <a:lnTo>
                  <a:pt x="863" y="1142"/>
                </a:lnTo>
                <a:lnTo>
                  <a:pt x="867" y="1160"/>
                </a:lnTo>
                <a:lnTo>
                  <a:pt x="872" y="1181"/>
                </a:lnTo>
                <a:lnTo>
                  <a:pt x="887" y="1231"/>
                </a:lnTo>
                <a:lnTo>
                  <a:pt x="909" y="1291"/>
                </a:lnTo>
                <a:lnTo>
                  <a:pt x="905" y="1305"/>
                </a:lnTo>
                <a:lnTo>
                  <a:pt x="902" y="1313"/>
                </a:lnTo>
                <a:lnTo>
                  <a:pt x="901" y="1314"/>
                </a:lnTo>
                <a:lnTo>
                  <a:pt x="899" y="1314"/>
                </a:lnTo>
                <a:lnTo>
                  <a:pt x="899" y="1311"/>
                </a:lnTo>
                <a:lnTo>
                  <a:pt x="899" y="1309"/>
                </a:lnTo>
                <a:lnTo>
                  <a:pt x="907" y="1311"/>
                </a:lnTo>
                <a:lnTo>
                  <a:pt x="916" y="1314"/>
                </a:lnTo>
                <a:lnTo>
                  <a:pt x="927" y="1314"/>
                </a:lnTo>
                <a:lnTo>
                  <a:pt x="938" y="1313"/>
                </a:lnTo>
                <a:lnTo>
                  <a:pt x="938" y="1339"/>
                </a:lnTo>
                <a:lnTo>
                  <a:pt x="935" y="1336"/>
                </a:lnTo>
                <a:lnTo>
                  <a:pt x="922" y="1326"/>
                </a:lnTo>
                <a:lnTo>
                  <a:pt x="922" y="1331"/>
                </a:lnTo>
                <a:lnTo>
                  <a:pt x="922" y="1345"/>
                </a:lnTo>
                <a:lnTo>
                  <a:pt x="922" y="1369"/>
                </a:lnTo>
                <a:lnTo>
                  <a:pt x="922" y="1400"/>
                </a:lnTo>
                <a:lnTo>
                  <a:pt x="922" y="1440"/>
                </a:lnTo>
                <a:lnTo>
                  <a:pt x="922" y="1489"/>
                </a:lnTo>
                <a:lnTo>
                  <a:pt x="922" y="1546"/>
                </a:lnTo>
                <a:lnTo>
                  <a:pt x="922" y="1612"/>
                </a:lnTo>
                <a:lnTo>
                  <a:pt x="920" y="1614"/>
                </a:lnTo>
                <a:lnTo>
                  <a:pt x="922" y="1615"/>
                </a:lnTo>
                <a:lnTo>
                  <a:pt x="924" y="1620"/>
                </a:lnTo>
                <a:lnTo>
                  <a:pt x="931" y="1625"/>
                </a:lnTo>
                <a:lnTo>
                  <a:pt x="933" y="1618"/>
                </a:lnTo>
                <a:lnTo>
                  <a:pt x="937" y="1609"/>
                </a:lnTo>
                <a:lnTo>
                  <a:pt x="944" y="1595"/>
                </a:lnTo>
                <a:lnTo>
                  <a:pt x="951" y="1581"/>
                </a:lnTo>
                <a:lnTo>
                  <a:pt x="958" y="1586"/>
                </a:lnTo>
                <a:lnTo>
                  <a:pt x="970" y="1594"/>
                </a:lnTo>
                <a:lnTo>
                  <a:pt x="968" y="1602"/>
                </a:lnTo>
                <a:lnTo>
                  <a:pt x="966" y="1609"/>
                </a:lnTo>
                <a:lnTo>
                  <a:pt x="962" y="1616"/>
                </a:lnTo>
                <a:lnTo>
                  <a:pt x="957" y="1625"/>
                </a:lnTo>
                <a:lnTo>
                  <a:pt x="944" y="1644"/>
                </a:lnTo>
                <a:lnTo>
                  <a:pt x="925" y="1665"/>
                </a:lnTo>
                <a:lnTo>
                  <a:pt x="927" y="1668"/>
                </a:lnTo>
                <a:lnTo>
                  <a:pt x="929" y="1672"/>
                </a:lnTo>
                <a:lnTo>
                  <a:pt x="933" y="1674"/>
                </a:lnTo>
                <a:lnTo>
                  <a:pt x="938" y="1674"/>
                </a:lnTo>
                <a:lnTo>
                  <a:pt x="938" y="1692"/>
                </a:lnTo>
                <a:lnTo>
                  <a:pt x="937" y="1709"/>
                </a:lnTo>
                <a:lnTo>
                  <a:pt x="935" y="1719"/>
                </a:lnTo>
                <a:lnTo>
                  <a:pt x="932" y="1735"/>
                </a:lnTo>
                <a:lnTo>
                  <a:pt x="927" y="1753"/>
                </a:lnTo>
                <a:lnTo>
                  <a:pt x="922" y="1775"/>
                </a:lnTo>
                <a:lnTo>
                  <a:pt x="922" y="2040"/>
                </a:lnTo>
                <a:lnTo>
                  <a:pt x="925" y="2044"/>
                </a:lnTo>
                <a:lnTo>
                  <a:pt x="931" y="2049"/>
                </a:lnTo>
                <a:lnTo>
                  <a:pt x="931" y="2078"/>
                </a:lnTo>
                <a:lnTo>
                  <a:pt x="932" y="2109"/>
                </a:lnTo>
                <a:lnTo>
                  <a:pt x="933" y="2144"/>
                </a:lnTo>
                <a:lnTo>
                  <a:pt x="937" y="2182"/>
                </a:lnTo>
                <a:lnTo>
                  <a:pt x="940" y="2222"/>
                </a:lnTo>
                <a:lnTo>
                  <a:pt x="945" y="2265"/>
                </a:lnTo>
                <a:lnTo>
                  <a:pt x="950" y="2312"/>
                </a:lnTo>
                <a:lnTo>
                  <a:pt x="957" y="2360"/>
                </a:lnTo>
                <a:lnTo>
                  <a:pt x="961" y="2370"/>
                </a:lnTo>
                <a:lnTo>
                  <a:pt x="974" y="2397"/>
                </a:lnTo>
                <a:lnTo>
                  <a:pt x="996" y="2443"/>
                </a:lnTo>
                <a:lnTo>
                  <a:pt x="1027" y="2506"/>
                </a:lnTo>
                <a:lnTo>
                  <a:pt x="1042" y="2536"/>
                </a:lnTo>
                <a:lnTo>
                  <a:pt x="1059" y="2565"/>
                </a:lnTo>
                <a:lnTo>
                  <a:pt x="1077" y="2591"/>
                </a:lnTo>
                <a:lnTo>
                  <a:pt x="1097" y="2617"/>
                </a:lnTo>
                <a:lnTo>
                  <a:pt x="1105" y="2626"/>
                </a:lnTo>
                <a:lnTo>
                  <a:pt x="1114" y="2638"/>
                </a:lnTo>
                <a:lnTo>
                  <a:pt x="1124" y="2652"/>
                </a:lnTo>
                <a:lnTo>
                  <a:pt x="1136" y="2669"/>
                </a:lnTo>
                <a:lnTo>
                  <a:pt x="1146" y="2688"/>
                </a:lnTo>
                <a:lnTo>
                  <a:pt x="1150" y="2692"/>
                </a:lnTo>
                <a:lnTo>
                  <a:pt x="1149" y="2697"/>
                </a:lnTo>
                <a:lnTo>
                  <a:pt x="1147" y="2702"/>
                </a:lnTo>
                <a:lnTo>
                  <a:pt x="1145" y="2707"/>
                </a:lnTo>
                <a:lnTo>
                  <a:pt x="1141" y="2714"/>
                </a:lnTo>
                <a:lnTo>
                  <a:pt x="1129" y="2728"/>
                </a:lnTo>
                <a:lnTo>
                  <a:pt x="1114" y="2745"/>
                </a:lnTo>
                <a:lnTo>
                  <a:pt x="1114" y="2762"/>
                </a:lnTo>
                <a:lnTo>
                  <a:pt x="1116" y="2764"/>
                </a:lnTo>
                <a:lnTo>
                  <a:pt x="1120" y="2766"/>
                </a:lnTo>
                <a:lnTo>
                  <a:pt x="1123" y="2766"/>
                </a:lnTo>
                <a:lnTo>
                  <a:pt x="1128" y="2766"/>
                </a:lnTo>
                <a:lnTo>
                  <a:pt x="1136" y="2763"/>
                </a:lnTo>
                <a:lnTo>
                  <a:pt x="1150" y="2754"/>
                </a:lnTo>
                <a:lnTo>
                  <a:pt x="1171" y="2740"/>
                </a:lnTo>
                <a:lnTo>
                  <a:pt x="1198" y="2718"/>
                </a:lnTo>
                <a:lnTo>
                  <a:pt x="1192" y="2731"/>
                </a:lnTo>
                <a:lnTo>
                  <a:pt x="1185" y="2745"/>
                </a:lnTo>
                <a:lnTo>
                  <a:pt x="1175" y="2763"/>
                </a:lnTo>
                <a:lnTo>
                  <a:pt x="1163" y="2784"/>
                </a:lnTo>
                <a:lnTo>
                  <a:pt x="1167" y="2832"/>
                </a:lnTo>
                <a:lnTo>
                  <a:pt x="1179" y="2822"/>
                </a:lnTo>
                <a:lnTo>
                  <a:pt x="1189" y="2811"/>
                </a:lnTo>
                <a:lnTo>
                  <a:pt x="1199" y="2800"/>
                </a:lnTo>
                <a:lnTo>
                  <a:pt x="1207" y="2787"/>
                </a:lnTo>
                <a:lnTo>
                  <a:pt x="1215" y="2772"/>
                </a:lnTo>
                <a:lnTo>
                  <a:pt x="1223" y="2758"/>
                </a:lnTo>
                <a:lnTo>
                  <a:pt x="1228" y="2742"/>
                </a:lnTo>
                <a:lnTo>
                  <a:pt x="1233" y="2727"/>
                </a:lnTo>
                <a:lnTo>
                  <a:pt x="1250" y="2718"/>
                </a:lnTo>
                <a:lnTo>
                  <a:pt x="1268" y="2707"/>
                </a:lnTo>
                <a:lnTo>
                  <a:pt x="1272" y="2703"/>
                </a:lnTo>
                <a:lnTo>
                  <a:pt x="1275" y="2699"/>
                </a:lnTo>
                <a:lnTo>
                  <a:pt x="1279" y="2695"/>
                </a:lnTo>
                <a:lnTo>
                  <a:pt x="1280" y="2690"/>
                </a:lnTo>
                <a:lnTo>
                  <a:pt x="1281" y="2684"/>
                </a:lnTo>
                <a:lnTo>
                  <a:pt x="1283" y="2677"/>
                </a:lnTo>
                <a:lnTo>
                  <a:pt x="1283" y="2669"/>
                </a:lnTo>
                <a:lnTo>
                  <a:pt x="1281" y="2660"/>
                </a:lnTo>
                <a:lnTo>
                  <a:pt x="1329" y="2660"/>
                </a:lnTo>
                <a:lnTo>
                  <a:pt x="1328" y="2651"/>
                </a:lnTo>
                <a:lnTo>
                  <a:pt x="1327" y="2641"/>
                </a:lnTo>
                <a:lnTo>
                  <a:pt x="1328" y="2629"/>
                </a:lnTo>
                <a:lnTo>
                  <a:pt x="1329" y="2617"/>
                </a:lnTo>
                <a:lnTo>
                  <a:pt x="1338" y="2599"/>
                </a:lnTo>
                <a:lnTo>
                  <a:pt x="1349" y="2579"/>
                </a:lnTo>
                <a:lnTo>
                  <a:pt x="1359" y="2557"/>
                </a:lnTo>
                <a:lnTo>
                  <a:pt x="1371" y="2533"/>
                </a:lnTo>
                <a:lnTo>
                  <a:pt x="1384" y="2506"/>
                </a:lnTo>
                <a:lnTo>
                  <a:pt x="1397" y="2478"/>
                </a:lnTo>
                <a:lnTo>
                  <a:pt x="1411" y="2447"/>
                </a:lnTo>
                <a:lnTo>
                  <a:pt x="1425" y="2414"/>
                </a:lnTo>
                <a:lnTo>
                  <a:pt x="1434" y="2393"/>
                </a:lnTo>
                <a:lnTo>
                  <a:pt x="1442" y="2371"/>
                </a:lnTo>
                <a:lnTo>
                  <a:pt x="1453" y="2347"/>
                </a:lnTo>
                <a:lnTo>
                  <a:pt x="1462" y="2321"/>
                </a:lnTo>
                <a:lnTo>
                  <a:pt x="1473" y="2294"/>
                </a:lnTo>
                <a:lnTo>
                  <a:pt x="1484" y="2265"/>
                </a:lnTo>
                <a:lnTo>
                  <a:pt x="1497" y="2235"/>
                </a:lnTo>
                <a:lnTo>
                  <a:pt x="1510" y="2203"/>
                </a:lnTo>
                <a:lnTo>
                  <a:pt x="1516" y="2187"/>
                </a:lnTo>
                <a:lnTo>
                  <a:pt x="1524" y="2173"/>
                </a:lnTo>
                <a:lnTo>
                  <a:pt x="1532" y="2158"/>
                </a:lnTo>
                <a:lnTo>
                  <a:pt x="1540" y="2145"/>
                </a:lnTo>
                <a:lnTo>
                  <a:pt x="1538" y="2138"/>
                </a:lnTo>
                <a:lnTo>
                  <a:pt x="1538" y="2130"/>
                </a:lnTo>
                <a:lnTo>
                  <a:pt x="1541" y="2121"/>
                </a:lnTo>
                <a:lnTo>
                  <a:pt x="1545" y="2110"/>
                </a:lnTo>
                <a:lnTo>
                  <a:pt x="1560" y="2079"/>
                </a:lnTo>
                <a:lnTo>
                  <a:pt x="1581" y="2041"/>
                </a:lnTo>
                <a:lnTo>
                  <a:pt x="1606" y="1993"/>
                </a:lnTo>
                <a:lnTo>
                  <a:pt x="1637" y="1938"/>
                </a:lnTo>
                <a:lnTo>
                  <a:pt x="1634" y="1954"/>
                </a:lnTo>
                <a:lnTo>
                  <a:pt x="1629" y="1970"/>
                </a:lnTo>
                <a:lnTo>
                  <a:pt x="1624" y="1988"/>
                </a:lnTo>
                <a:lnTo>
                  <a:pt x="1618" y="2007"/>
                </a:lnTo>
                <a:lnTo>
                  <a:pt x="1601" y="2052"/>
                </a:lnTo>
                <a:lnTo>
                  <a:pt x="1580" y="2101"/>
                </a:lnTo>
                <a:lnTo>
                  <a:pt x="1554" y="2161"/>
                </a:lnTo>
                <a:lnTo>
                  <a:pt x="1534" y="2208"/>
                </a:lnTo>
                <a:lnTo>
                  <a:pt x="1521" y="2242"/>
                </a:lnTo>
                <a:lnTo>
                  <a:pt x="1514" y="2264"/>
                </a:lnTo>
                <a:lnTo>
                  <a:pt x="1512" y="2267"/>
                </a:lnTo>
                <a:lnTo>
                  <a:pt x="1512" y="2269"/>
                </a:lnTo>
                <a:lnTo>
                  <a:pt x="1515" y="2271"/>
                </a:lnTo>
                <a:lnTo>
                  <a:pt x="1518" y="2273"/>
                </a:lnTo>
                <a:lnTo>
                  <a:pt x="1524" y="2264"/>
                </a:lnTo>
                <a:lnTo>
                  <a:pt x="1533" y="2254"/>
                </a:lnTo>
                <a:lnTo>
                  <a:pt x="1546" y="2242"/>
                </a:lnTo>
                <a:lnTo>
                  <a:pt x="1562" y="2229"/>
                </a:lnTo>
                <a:lnTo>
                  <a:pt x="1549" y="2216"/>
                </a:lnTo>
                <a:lnTo>
                  <a:pt x="1777" y="1705"/>
                </a:lnTo>
                <a:lnTo>
                  <a:pt x="1769" y="1704"/>
                </a:lnTo>
                <a:lnTo>
                  <a:pt x="1763" y="1705"/>
                </a:lnTo>
                <a:lnTo>
                  <a:pt x="1756" y="1709"/>
                </a:lnTo>
                <a:lnTo>
                  <a:pt x="1750" y="1714"/>
                </a:lnTo>
                <a:lnTo>
                  <a:pt x="1744" y="1723"/>
                </a:lnTo>
                <a:lnTo>
                  <a:pt x="1738" y="1734"/>
                </a:lnTo>
                <a:lnTo>
                  <a:pt x="1733" y="1747"/>
                </a:lnTo>
                <a:lnTo>
                  <a:pt x="1729" y="1762"/>
                </a:lnTo>
                <a:lnTo>
                  <a:pt x="1727" y="1770"/>
                </a:lnTo>
                <a:lnTo>
                  <a:pt x="1724" y="1779"/>
                </a:lnTo>
                <a:lnTo>
                  <a:pt x="1720" y="1788"/>
                </a:lnTo>
                <a:lnTo>
                  <a:pt x="1716" y="1799"/>
                </a:lnTo>
                <a:lnTo>
                  <a:pt x="1702" y="1821"/>
                </a:lnTo>
                <a:lnTo>
                  <a:pt x="1685" y="1846"/>
                </a:lnTo>
                <a:lnTo>
                  <a:pt x="1698" y="1817"/>
                </a:lnTo>
                <a:lnTo>
                  <a:pt x="1708" y="1790"/>
                </a:lnTo>
                <a:lnTo>
                  <a:pt x="1719" y="1762"/>
                </a:lnTo>
                <a:lnTo>
                  <a:pt x="1729" y="1736"/>
                </a:lnTo>
                <a:lnTo>
                  <a:pt x="1733" y="1722"/>
                </a:lnTo>
                <a:lnTo>
                  <a:pt x="1738" y="1706"/>
                </a:lnTo>
                <a:lnTo>
                  <a:pt x="1745" y="1688"/>
                </a:lnTo>
                <a:lnTo>
                  <a:pt x="1751" y="1670"/>
                </a:lnTo>
                <a:lnTo>
                  <a:pt x="1764" y="1645"/>
                </a:lnTo>
                <a:lnTo>
                  <a:pt x="1773" y="1628"/>
                </a:lnTo>
                <a:lnTo>
                  <a:pt x="1780" y="1619"/>
                </a:lnTo>
                <a:lnTo>
                  <a:pt x="1781" y="1616"/>
                </a:lnTo>
                <a:lnTo>
                  <a:pt x="1780" y="1609"/>
                </a:lnTo>
                <a:lnTo>
                  <a:pt x="1777" y="1593"/>
                </a:lnTo>
                <a:lnTo>
                  <a:pt x="1772" y="1569"/>
                </a:lnTo>
                <a:lnTo>
                  <a:pt x="1764" y="1539"/>
                </a:lnTo>
                <a:lnTo>
                  <a:pt x="1756" y="1509"/>
                </a:lnTo>
                <a:lnTo>
                  <a:pt x="1751" y="1486"/>
                </a:lnTo>
                <a:lnTo>
                  <a:pt x="1747" y="1470"/>
                </a:lnTo>
                <a:lnTo>
                  <a:pt x="1746" y="1463"/>
                </a:lnTo>
                <a:lnTo>
                  <a:pt x="1746" y="1423"/>
                </a:lnTo>
                <a:lnTo>
                  <a:pt x="1754" y="1431"/>
                </a:lnTo>
                <a:lnTo>
                  <a:pt x="1766" y="1440"/>
                </a:lnTo>
                <a:lnTo>
                  <a:pt x="1779" y="1450"/>
                </a:lnTo>
                <a:lnTo>
                  <a:pt x="1794" y="1459"/>
                </a:lnTo>
                <a:lnTo>
                  <a:pt x="1790" y="1473"/>
                </a:lnTo>
                <a:lnTo>
                  <a:pt x="1786" y="1489"/>
                </a:lnTo>
                <a:lnTo>
                  <a:pt x="1784" y="1504"/>
                </a:lnTo>
                <a:lnTo>
                  <a:pt x="1781" y="1520"/>
                </a:lnTo>
                <a:lnTo>
                  <a:pt x="1780" y="1529"/>
                </a:lnTo>
                <a:lnTo>
                  <a:pt x="1779" y="1539"/>
                </a:lnTo>
                <a:lnTo>
                  <a:pt x="1779" y="1549"/>
                </a:lnTo>
                <a:lnTo>
                  <a:pt x="1780" y="1558"/>
                </a:lnTo>
                <a:lnTo>
                  <a:pt x="1781" y="1566"/>
                </a:lnTo>
                <a:lnTo>
                  <a:pt x="1784" y="1575"/>
                </a:lnTo>
                <a:lnTo>
                  <a:pt x="1786" y="1582"/>
                </a:lnTo>
                <a:lnTo>
                  <a:pt x="1790" y="1590"/>
                </a:lnTo>
                <a:lnTo>
                  <a:pt x="1795" y="1584"/>
                </a:lnTo>
                <a:lnTo>
                  <a:pt x="1801" y="1577"/>
                </a:lnTo>
                <a:lnTo>
                  <a:pt x="1803" y="1571"/>
                </a:lnTo>
                <a:lnTo>
                  <a:pt x="1803" y="1564"/>
                </a:lnTo>
                <a:lnTo>
                  <a:pt x="1806" y="1564"/>
                </a:lnTo>
                <a:lnTo>
                  <a:pt x="1808" y="1568"/>
                </a:lnTo>
                <a:lnTo>
                  <a:pt x="1810" y="1572"/>
                </a:lnTo>
                <a:lnTo>
                  <a:pt x="1812" y="1580"/>
                </a:lnTo>
                <a:lnTo>
                  <a:pt x="1816" y="1592"/>
                </a:lnTo>
                <a:lnTo>
                  <a:pt x="1821" y="1599"/>
                </a:lnTo>
                <a:lnTo>
                  <a:pt x="1829" y="1598"/>
                </a:lnTo>
                <a:lnTo>
                  <a:pt x="1834" y="1597"/>
                </a:lnTo>
                <a:lnTo>
                  <a:pt x="1837" y="1594"/>
                </a:lnTo>
                <a:lnTo>
                  <a:pt x="1838" y="1590"/>
                </a:lnTo>
                <a:lnTo>
                  <a:pt x="1837" y="1559"/>
                </a:lnTo>
                <a:lnTo>
                  <a:pt x="1834" y="1526"/>
                </a:lnTo>
                <a:lnTo>
                  <a:pt x="1829" y="1493"/>
                </a:lnTo>
                <a:lnTo>
                  <a:pt x="1821" y="1459"/>
                </a:lnTo>
                <a:lnTo>
                  <a:pt x="1812" y="1452"/>
                </a:lnTo>
                <a:lnTo>
                  <a:pt x="1802" y="1446"/>
                </a:lnTo>
                <a:lnTo>
                  <a:pt x="1792" y="1439"/>
                </a:lnTo>
                <a:lnTo>
                  <a:pt x="1781" y="1434"/>
                </a:lnTo>
                <a:lnTo>
                  <a:pt x="1776" y="1431"/>
                </a:lnTo>
                <a:lnTo>
                  <a:pt x="1772" y="1427"/>
                </a:lnTo>
                <a:lnTo>
                  <a:pt x="1768" y="1423"/>
                </a:lnTo>
                <a:lnTo>
                  <a:pt x="1766" y="1420"/>
                </a:lnTo>
                <a:lnTo>
                  <a:pt x="1763" y="1416"/>
                </a:lnTo>
                <a:lnTo>
                  <a:pt x="1760" y="1412"/>
                </a:lnTo>
                <a:lnTo>
                  <a:pt x="1760" y="1407"/>
                </a:lnTo>
                <a:lnTo>
                  <a:pt x="1759" y="1401"/>
                </a:lnTo>
                <a:lnTo>
                  <a:pt x="1760" y="1392"/>
                </a:lnTo>
                <a:lnTo>
                  <a:pt x="1762" y="1383"/>
                </a:lnTo>
                <a:lnTo>
                  <a:pt x="1763" y="1377"/>
                </a:lnTo>
                <a:lnTo>
                  <a:pt x="1766" y="1371"/>
                </a:lnTo>
                <a:lnTo>
                  <a:pt x="1769" y="1367"/>
                </a:lnTo>
                <a:lnTo>
                  <a:pt x="1775" y="1363"/>
                </a:lnTo>
                <a:lnTo>
                  <a:pt x="1780" y="1362"/>
                </a:lnTo>
                <a:lnTo>
                  <a:pt x="1786" y="1361"/>
                </a:lnTo>
                <a:lnTo>
                  <a:pt x="1790" y="1362"/>
                </a:lnTo>
                <a:lnTo>
                  <a:pt x="1795" y="1362"/>
                </a:lnTo>
                <a:lnTo>
                  <a:pt x="1801" y="1365"/>
                </a:lnTo>
                <a:lnTo>
                  <a:pt x="1806" y="1367"/>
                </a:lnTo>
                <a:lnTo>
                  <a:pt x="1811" y="1371"/>
                </a:lnTo>
                <a:lnTo>
                  <a:pt x="1816" y="1373"/>
                </a:lnTo>
                <a:lnTo>
                  <a:pt x="1821" y="1374"/>
                </a:lnTo>
                <a:lnTo>
                  <a:pt x="1825" y="1374"/>
                </a:lnTo>
                <a:lnTo>
                  <a:pt x="1836" y="1374"/>
                </a:lnTo>
                <a:lnTo>
                  <a:pt x="1845" y="1373"/>
                </a:lnTo>
                <a:lnTo>
                  <a:pt x="1853" y="1370"/>
                </a:lnTo>
                <a:lnTo>
                  <a:pt x="1858" y="1366"/>
                </a:lnTo>
                <a:lnTo>
                  <a:pt x="1863" y="1361"/>
                </a:lnTo>
                <a:lnTo>
                  <a:pt x="1867" y="1354"/>
                </a:lnTo>
                <a:lnTo>
                  <a:pt x="1868" y="1348"/>
                </a:lnTo>
                <a:lnTo>
                  <a:pt x="1869" y="1339"/>
                </a:lnTo>
                <a:lnTo>
                  <a:pt x="1869" y="1335"/>
                </a:lnTo>
                <a:lnTo>
                  <a:pt x="1868" y="1331"/>
                </a:lnTo>
                <a:lnTo>
                  <a:pt x="1866" y="1327"/>
                </a:lnTo>
                <a:lnTo>
                  <a:pt x="1863" y="1323"/>
                </a:lnTo>
                <a:lnTo>
                  <a:pt x="1858" y="1319"/>
                </a:lnTo>
                <a:lnTo>
                  <a:pt x="1856" y="1317"/>
                </a:lnTo>
                <a:lnTo>
                  <a:pt x="1856" y="1289"/>
                </a:lnTo>
                <a:lnTo>
                  <a:pt x="1858" y="1272"/>
                </a:lnTo>
                <a:lnTo>
                  <a:pt x="1858" y="1267"/>
                </a:lnTo>
                <a:lnTo>
                  <a:pt x="1859" y="1266"/>
                </a:lnTo>
                <a:lnTo>
                  <a:pt x="1859" y="1266"/>
                </a:lnTo>
                <a:lnTo>
                  <a:pt x="1860" y="1268"/>
                </a:lnTo>
                <a:lnTo>
                  <a:pt x="1858" y="1266"/>
                </a:lnTo>
                <a:lnTo>
                  <a:pt x="1851" y="1255"/>
                </a:lnTo>
                <a:lnTo>
                  <a:pt x="1847" y="1249"/>
                </a:lnTo>
                <a:lnTo>
                  <a:pt x="1845" y="1244"/>
                </a:lnTo>
                <a:lnTo>
                  <a:pt x="1843" y="1238"/>
                </a:lnTo>
                <a:lnTo>
                  <a:pt x="1843" y="1233"/>
                </a:lnTo>
                <a:lnTo>
                  <a:pt x="1843" y="1159"/>
                </a:lnTo>
                <a:lnTo>
                  <a:pt x="1869" y="1137"/>
                </a:lnTo>
                <a:lnTo>
                  <a:pt x="1868" y="1146"/>
                </a:lnTo>
                <a:lnTo>
                  <a:pt x="1864" y="1154"/>
                </a:lnTo>
                <a:lnTo>
                  <a:pt x="1866" y="1158"/>
                </a:lnTo>
                <a:lnTo>
                  <a:pt x="1869" y="1160"/>
                </a:lnTo>
                <a:lnTo>
                  <a:pt x="1875" y="1163"/>
                </a:lnTo>
                <a:lnTo>
                  <a:pt x="1882" y="1163"/>
                </a:lnTo>
                <a:lnTo>
                  <a:pt x="1884" y="1176"/>
                </a:lnTo>
                <a:lnTo>
                  <a:pt x="1884" y="1189"/>
                </a:lnTo>
                <a:lnTo>
                  <a:pt x="1881" y="1201"/>
                </a:lnTo>
                <a:lnTo>
                  <a:pt x="1879" y="1211"/>
                </a:lnTo>
                <a:lnTo>
                  <a:pt x="1895" y="1229"/>
                </a:lnTo>
                <a:lnTo>
                  <a:pt x="1894" y="1219"/>
                </a:lnTo>
                <a:lnTo>
                  <a:pt x="1893" y="1206"/>
                </a:lnTo>
                <a:lnTo>
                  <a:pt x="1894" y="1190"/>
                </a:lnTo>
                <a:lnTo>
                  <a:pt x="1895" y="1172"/>
                </a:lnTo>
                <a:lnTo>
                  <a:pt x="1897" y="1163"/>
                </a:lnTo>
                <a:lnTo>
                  <a:pt x="1898" y="1151"/>
                </a:lnTo>
                <a:lnTo>
                  <a:pt x="1901" y="1138"/>
                </a:lnTo>
                <a:lnTo>
                  <a:pt x="1906" y="1125"/>
                </a:lnTo>
                <a:lnTo>
                  <a:pt x="1918" y="1091"/>
                </a:lnTo>
                <a:lnTo>
                  <a:pt x="1936" y="1053"/>
                </a:lnTo>
                <a:lnTo>
                  <a:pt x="1936" y="1061"/>
                </a:lnTo>
                <a:lnTo>
                  <a:pt x="1937" y="1068"/>
                </a:lnTo>
                <a:lnTo>
                  <a:pt x="1940" y="1074"/>
                </a:lnTo>
                <a:lnTo>
                  <a:pt x="1943" y="1079"/>
                </a:lnTo>
                <a:lnTo>
                  <a:pt x="1946" y="1062"/>
                </a:lnTo>
                <a:lnTo>
                  <a:pt x="1950" y="1042"/>
                </a:lnTo>
                <a:lnTo>
                  <a:pt x="1953" y="1018"/>
                </a:lnTo>
                <a:lnTo>
                  <a:pt x="1956" y="991"/>
                </a:lnTo>
                <a:lnTo>
                  <a:pt x="1964" y="984"/>
                </a:lnTo>
                <a:lnTo>
                  <a:pt x="1973" y="973"/>
                </a:lnTo>
                <a:lnTo>
                  <a:pt x="1984" y="956"/>
                </a:lnTo>
                <a:lnTo>
                  <a:pt x="1997" y="933"/>
                </a:lnTo>
                <a:lnTo>
                  <a:pt x="1997" y="943"/>
                </a:lnTo>
                <a:lnTo>
                  <a:pt x="1997" y="969"/>
                </a:lnTo>
                <a:lnTo>
                  <a:pt x="1999" y="975"/>
                </a:lnTo>
                <a:lnTo>
                  <a:pt x="2010" y="991"/>
                </a:lnTo>
                <a:lnTo>
                  <a:pt x="2027" y="1018"/>
                </a:lnTo>
                <a:lnTo>
                  <a:pt x="2049" y="1057"/>
                </a:lnTo>
                <a:lnTo>
                  <a:pt x="2054" y="1056"/>
                </a:lnTo>
                <a:lnTo>
                  <a:pt x="2059" y="1052"/>
                </a:lnTo>
                <a:lnTo>
                  <a:pt x="2064" y="1046"/>
                </a:lnTo>
                <a:lnTo>
                  <a:pt x="2071" y="1035"/>
                </a:lnTo>
                <a:lnTo>
                  <a:pt x="2067" y="1031"/>
                </a:lnTo>
                <a:lnTo>
                  <a:pt x="2060" y="1029"/>
                </a:lnTo>
                <a:lnTo>
                  <a:pt x="2050" y="1027"/>
                </a:lnTo>
                <a:lnTo>
                  <a:pt x="2036" y="1026"/>
                </a:lnTo>
                <a:lnTo>
                  <a:pt x="2049" y="1019"/>
                </a:lnTo>
                <a:lnTo>
                  <a:pt x="2062" y="1012"/>
                </a:lnTo>
                <a:lnTo>
                  <a:pt x="2072" y="1002"/>
                </a:lnTo>
                <a:lnTo>
                  <a:pt x="2084" y="992"/>
                </a:lnTo>
                <a:lnTo>
                  <a:pt x="2093" y="982"/>
                </a:lnTo>
                <a:lnTo>
                  <a:pt x="2103" y="970"/>
                </a:lnTo>
                <a:lnTo>
                  <a:pt x="2111" y="957"/>
                </a:lnTo>
                <a:lnTo>
                  <a:pt x="2120" y="943"/>
                </a:lnTo>
                <a:lnTo>
                  <a:pt x="2127" y="923"/>
                </a:lnTo>
                <a:lnTo>
                  <a:pt x="2134" y="903"/>
                </a:lnTo>
                <a:lnTo>
                  <a:pt x="2142" y="883"/>
                </a:lnTo>
                <a:lnTo>
                  <a:pt x="2150" y="863"/>
                </a:lnTo>
                <a:lnTo>
                  <a:pt x="2155" y="870"/>
                </a:lnTo>
                <a:lnTo>
                  <a:pt x="2159" y="876"/>
                </a:lnTo>
                <a:lnTo>
                  <a:pt x="2160" y="883"/>
                </a:lnTo>
                <a:lnTo>
                  <a:pt x="2159" y="890"/>
                </a:lnTo>
                <a:lnTo>
                  <a:pt x="2155" y="915"/>
                </a:lnTo>
                <a:lnTo>
                  <a:pt x="2147" y="945"/>
                </a:lnTo>
                <a:lnTo>
                  <a:pt x="2137" y="980"/>
                </a:lnTo>
                <a:lnTo>
                  <a:pt x="2124" y="1022"/>
                </a:lnTo>
                <a:lnTo>
                  <a:pt x="2125" y="1036"/>
                </a:lnTo>
                <a:lnTo>
                  <a:pt x="2127" y="1055"/>
                </a:lnTo>
                <a:lnTo>
                  <a:pt x="2125" y="1077"/>
                </a:lnTo>
                <a:lnTo>
                  <a:pt x="2124" y="1102"/>
                </a:lnTo>
                <a:lnTo>
                  <a:pt x="2155" y="1102"/>
                </a:lnTo>
                <a:lnTo>
                  <a:pt x="2176" y="1052"/>
                </a:lnTo>
                <a:lnTo>
                  <a:pt x="2190" y="1012"/>
                </a:lnTo>
                <a:lnTo>
                  <a:pt x="2195" y="996"/>
                </a:lnTo>
                <a:lnTo>
                  <a:pt x="2199" y="983"/>
                </a:lnTo>
                <a:lnTo>
                  <a:pt x="2202" y="973"/>
                </a:lnTo>
                <a:lnTo>
                  <a:pt x="2203" y="965"/>
                </a:lnTo>
                <a:lnTo>
                  <a:pt x="2203" y="943"/>
                </a:lnTo>
                <a:lnTo>
                  <a:pt x="2207" y="931"/>
                </a:lnTo>
                <a:lnTo>
                  <a:pt x="2217" y="902"/>
                </a:lnTo>
                <a:lnTo>
                  <a:pt x="2232" y="854"/>
                </a:lnTo>
                <a:lnTo>
                  <a:pt x="2251" y="789"/>
                </a:lnTo>
                <a:lnTo>
                  <a:pt x="2262" y="789"/>
                </a:lnTo>
                <a:lnTo>
                  <a:pt x="2273" y="789"/>
                </a:lnTo>
                <a:lnTo>
                  <a:pt x="2288" y="789"/>
                </a:lnTo>
                <a:lnTo>
                  <a:pt x="2303" y="789"/>
                </a:lnTo>
                <a:lnTo>
                  <a:pt x="2303" y="816"/>
                </a:lnTo>
                <a:lnTo>
                  <a:pt x="2302" y="841"/>
                </a:lnTo>
                <a:lnTo>
                  <a:pt x="2299" y="864"/>
                </a:lnTo>
                <a:lnTo>
                  <a:pt x="2295" y="885"/>
                </a:lnTo>
                <a:lnTo>
                  <a:pt x="2304" y="875"/>
                </a:lnTo>
                <a:lnTo>
                  <a:pt x="2316" y="862"/>
                </a:lnTo>
                <a:lnTo>
                  <a:pt x="2329" y="846"/>
                </a:lnTo>
                <a:lnTo>
                  <a:pt x="2343" y="828"/>
                </a:lnTo>
                <a:lnTo>
                  <a:pt x="2343" y="855"/>
                </a:lnTo>
                <a:lnTo>
                  <a:pt x="2341" y="858"/>
                </a:lnTo>
                <a:lnTo>
                  <a:pt x="2334" y="868"/>
                </a:lnTo>
                <a:lnTo>
                  <a:pt x="2334" y="875"/>
                </a:lnTo>
                <a:lnTo>
                  <a:pt x="2334" y="884"/>
                </a:lnTo>
                <a:lnTo>
                  <a:pt x="2334" y="896"/>
                </a:lnTo>
                <a:lnTo>
                  <a:pt x="2334" y="907"/>
                </a:lnTo>
                <a:lnTo>
                  <a:pt x="2327" y="954"/>
                </a:lnTo>
                <a:lnTo>
                  <a:pt x="2321" y="986"/>
                </a:lnTo>
                <a:lnTo>
                  <a:pt x="2317" y="1001"/>
                </a:lnTo>
                <a:lnTo>
                  <a:pt x="2317" y="1000"/>
                </a:lnTo>
                <a:lnTo>
                  <a:pt x="2317" y="1009"/>
                </a:lnTo>
                <a:lnTo>
                  <a:pt x="2319" y="1017"/>
                </a:lnTo>
                <a:lnTo>
                  <a:pt x="2320" y="1025"/>
                </a:lnTo>
                <a:lnTo>
                  <a:pt x="2324" y="1032"/>
                </a:lnTo>
                <a:lnTo>
                  <a:pt x="2328" y="1040"/>
                </a:lnTo>
                <a:lnTo>
                  <a:pt x="2332" y="1048"/>
                </a:lnTo>
                <a:lnTo>
                  <a:pt x="2337" y="1055"/>
                </a:lnTo>
                <a:lnTo>
                  <a:pt x="2343" y="1061"/>
                </a:lnTo>
                <a:lnTo>
                  <a:pt x="2363" y="1083"/>
                </a:lnTo>
                <a:lnTo>
                  <a:pt x="2377" y="1099"/>
                </a:lnTo>
                <a:lnTo>
                  <a:pt x="2386" y="1109"/>
                </a:lnTo>
                <a:lnTo>
                  <a:pt x="2391" y="1115"/>
                </a:lnTo>
                <a:lnTo>
                  <a:pt x="2502" y="582"/>
                </a:lnTo>
                <a:lnTo>
                  <a:pt x="2491" y="612"/>
                </a:lnTo>
                <a:lnTo>
                  <a:pt x="2484" y="641"/>
                </a:lnTo>
                <a:lnTo>
                  <a:pt x="2477" y="669"/>
                </a:lnTo>
                <a:lnTo>
                  <a:pt x="2472" y="696"/>
                </a:lnTo>
                <a:lnTo>
                  <a:pt x="2467" y="722"/>
                </a:lnTo>
                <a:lnTo>
                  <a:pt x="2464" y="747"/>
                </a:lnTo>
                <a:lnTo>
                  <a:pt x="2463" y="771"/>
                </a:lnTo>
                <a:lnTo>
                  <a:pt x="2462" y="793"/>
                </a:lnTo>
                <a:lnTo>
                  <a:pt x="2463" y="799"/>
                </a:lnTo>
                <a:lnTo>
                  <a:pt x="2464" y="804"/>
                </a:lnTo>
                <a:lnTo>
                  <a:pt x="2467" y="810"/>
                </a:lnTo>
                <a:lnTo>
                  <a:pt x="2471" y="814"/>
                </a:lnTo>
                <a:lnTo>
                  <a:pt x="2476" y="817"/>
                </a:lnTo>
                <a:lnTo>
                  <a:pt x="2481" y="820"/>
                </a:lnTo>
                <a:lnTo>
                  <a:pt x="2489" y="823"/>
                </a:lnTo>
                <a:lnTo>
                  <a:pt x="2497" y="824"/>
                </a:lnTo>
                <a:lnTo>
                  <a:pt x="2499" y="823"/>
                </a:lnTo>
                <a:lnTo>
                  <a:pt x="2501" y="823"/>
                </a:lnTo>
                <a:lnTo>
                  <a:pt x="2502" y="824"/>
                </a:lnTo>
                <a:lnTo>
                  <a:pt x="2503" y="825"/>
                </a:lnTo>
                <a:lnTo>
                  <a:pt x="2506" y="829"/>
                </a:lnTo>
                <a:lnTo>
                  <a:pt x="2506" y="837"/>
                </a:lnTo>
                <a:lnTo>
                  <a:pt x="2503" y="849"/>
                </a:lnTo>
                <a:lnTo>
                  <a:pt x="2497" y="866"/>
                </a:lnTo>
                <a:lnTo>
                  <a:pt x="2489" y="883"/>
                </a:lnTo>
                <a:lnTo>
                  <a:pt x="2484" y="894"/>
                </a:lnTo>
                <a:lnTo>
                  <a:pt x="2482" y="924"/>
                </a:lnTo>
                <a:lnTo>
                  <a:pt x="2481" y="950"/>
                </a:lnTo>
                <a:lnTo>
                  <a:pt x="2482" y="971"/>
                </a:lnTo>
                <a:lnTo>
                  <a:pt x="2484" y="987"/>
                </a:lnTo>
                <a:lnTo>
                  <a:pt x="2478" y="1001"/>
                </a:lnTo>
                <a:lnTo>
                  <a:pt x="2473" y="1016"/>
                </a:lnTo>
                <a:lnTo>
                  <a:pt x="2472" y="1029"/>
                </a:lnTo>
                <a:lnTo>
                  <a:pt x="2471" y="1039"/>
                </a:lnTo>
                <a:lnTo>
                  <a:pt x="2471" y="1083"/>
                </a:lnTo>
                <a:lnTo>
                  <a:pt x="2449" y="1083"/>
                </a:lnTo>
                <a:lnTo>
                  <a:pt x="2445" y="1083"/>
                </a:lnTo>
                <a:lnTo>
                  <a:pt x="2450" y="1096"/>
                </a:lnTo>
                <a:lnTo>
                  <a:pt x="2455" y="1108"/>
                </a:lnTo>
                <a:lnTo>
                  <a:pt x="2460" y="1121"/>
                </a:lnTo>
                <a:lnTo>
                  <a:pt x="2464" y="1133"/>
                </a:lnTo>
                <a:lnTo>
                  <a:pt x="2467" y="1146"/>
                </a:lnTo>
                <a:lnTo>
                  <a:pt x="2469" y="1159"/>
                </a:lnTo>
                <a:lnTo>
                  <a:pt x="2471" y="1172"/>
                </a:lnTo>
                <a:lnTo>
                  <a:pt x="2471" y="1185"/>
                </a:lnTo>
                <a:lnTo>
                  <a:pt x="2469" y="1194"/>
                </a:lnTo>
                <a:lnTo>
                  <a:pt x="2467" y="1210"/>
                </a:lnTo>
                <a:lnTo>
                  <a:pt x="2463" y="1232"/>
                </a:lnTo>
                <a:lnTo>
                  <a:pt x="2458" y="1259"/>
                </a:lnTo>
                <a:lnTo>
                  <a:pt x="2455" y="1267"/>
                </a:lnTo>
                <a:lnTo>
                  <a:pt x="2455" y="1275"/>
                </a:lnTo>
                <a:lnTo>
                  <a:pt x="2455" y="1281"/>
                </a:lnTo>
                <a:lnTo>
                  <a:pt x="2455" y="1288"/>
                </a:lnTo>
                <a:lnTo>
                  <a:pt x="2456" y="1294"/>
                </a:lnTo>
                <a:lnTo>
                  <a:pt x="2459" y="1301"/>
                </a:lnTo>
                <a:lnTo>
                  <a:pt x="2462" y="1307"/>
                </a:lnTo>
                <a:lnTo>
                  <a:pt x="2467" y="1313"/>
                </a:lnTo>
                <a:lnTo>
                  <a:pt x="2472" y="1288"/>
                </a:lnTo>
                <a:lnTo>
                  <a:pt x="2476" y="1267"/>
                </a:lnTo>
                <a:lnTo>
                  <a:pt x="2478" y="1251"/>
                </a:lnTo>
                <a:lnTo>
                  <a:pt x="2480" y="1238"/>
                </a:lnTo>
                <a:lnTo>
                  <a:pt x="2480" y="1227"/>
                </a:lnTo>
                <a:lnTo>
                  <a:pt x="2481" y="1212"/>
                </a:lnTo>
                <a:lnTo>
                  <a:pt x="2484" y="1198"/>
                </a:lnTo>
                <a:lnTo>
                  <a:pt x="2486" y="1181"/>
                </a:lnTo>
                <a:lnTo>
                  <a:pt x="2489" y="1164"/>
                </a:lnTo>
                <a:lnTo>
                  <a:pt x="2491" y="1150"/>
                </a:lnTo>
                <a:lnTo>
                  <a:pt x="2491" y="1138"/>
                </a:lnTo>
                <a:lnTo>
                  <a:pt x="2493" y="1128"/>
                </a:lnTo>
                <a:lnTo>
                  <a:pt x="2498" y="1133"/>
                </a:lnTo>
                <a:lnTo>
                  <a:pt x="2502" y="1141"/>
                </a:lnTo>
                <a:lnTo>
                  <a:pt x="2504" y="1151"/>
                </a:lnTo>
                <a:lnTo>
                  <a:pt x="2506" y="1163"/>
                </a:lnTo>
                <a:lnTo>
                  <a:pt x="2510" y="1167"/>
                </a:lnTo>
                <a:lnTo>
                  <a:pt x="2515" y="1169"/>
                </a:lnTo>
                <a:lnTo>
                  <a:pt x="2519" y="1172"/>
                </a:lnTo>
                <a:lnTo>
                  <a:pt x="2523" y="1176"/>
                </a:lnTo>
                <a:lnTo>
                  <a:pt x="2525" y="1171"/>
                </a:lnTo>
                <a:lnTo>
                  <a:pt x="2529" y="1159"/>
                </a:lnTo>
                <a:lnTo>
                  <a:pt x="2536" y="1139"/>
                </a:lnTo>
                <a:lnTo>
                  <a:pt x="2545" y="1115"/>
                </a:lnTo>
                <a:lnTo>
                  <a:pt x="2542" y="1125"/>
                </a:lnTo>
                <a:lnTo>
                  <a:pt x="2542" y="1134"/>
                </a:lnTo>
                <a:lnTo>
                  <a:pt x="2543" y="1138"/>
                </a:lnTo>
                <a:lnTo>
                  <a:pt x="2545" y="1142"/>
                </a:lnTo>
                <a:lnTo>
                  <a:pt x="2546" y="1146"/>
                </a:lnTo>
                <a:lnTo>
                  <a:pt x="2550" y="1150"/>
                </a:lnTo>
                <a:lnTo>
                  <a:pt x="2546" y="1168"/>
                </a:lnTo>
                <a:lnTo>
                  <a:pt x="2541" y="1189"/>
                </a:lnTo>
                <a:lnTo>
                  <a:pt x="2533" y="1216"/>
                </a:lnTo>
                <a:lnTo>
                  <a:pt x="2523" y="1246"/>
                </a:lnTo>
                <a:lnTo>
                  <a:pt x="2515" y="1272"/>
                </a:lnTo>
                <a:lnTo>
                  <a:pt x="2508" y="1296"/>
                </a:lnTo>
                <a:lnTo>
                  <a:pt x="2503" y="1317"/>
                </a:lnTo>
                <a:lnTo>
                  <a:pt x="2501" y="1335"/>
                </a:lnTo>
                <a:lnTo>
                  <a:pt x="2498" y="1350"/>
                </a:lnTo>
                <a:lnTo>
                  <a:pt x="2498" y="1362"/>
                </a:lnTo>
                <a:lnTo>
                  <a:pt x="2499" y="1371"/>
                </a:lnTo>
                <a:lnTo>
                  <a:pt x="2502" y="1379"/>
                </a:lnTo>
                <a:lnTo>
                  <a:pt x="2497" y="1383"/>
                </a:lnTo>
                <a:lnTo>
                  <a:pt x="2494" y="1387"/>
                </a:lnTo>
                <a:lnTo>
                  <a:pt x="2490" y="1392"/>
                </a:lnTo>
                <a:lnTo>
                  <a:pt x="2488" y="1397"/>
                </a:lnTo>
                <a:lnTo>
                  <a:pt x="2485" y="1410"/>
                </a:lnTo>
                <a:lnTo>
                  <a:pt x="2484" y="1427"/>
                </a:lnTo>
                <a:lnTo>
                  <a:pt x="2485" y="1435"/>
                </a:lnTo>
                <a:lnTo>
                  <a:pt x="2488" y="1442"/>
                </a:lnTo>
                <a:lnTo>
                  <a:pt x="2494" y="1447"/>
                </a:lnTo>
                <a:lnTo>
                  <a:pt x="2502" y="1450"/>
                </a:lnTo>
                <a:lnTo>
                  <a:pt x="2511" y="1472"/>
                </a:lnTo>
                <a:lnTo>
                  <a:pt x="2523" y="1502"/>
                </a:lnTo>
                <a:lnTo>
                  <a:pt x="2536" y="1536"/>
                </a:lnTo>
                <a:lnTo>
                  <a:pt x="2550" y="1577"/>
                </a:lnTo>
                <a:lnTo>
                  <a:pt x="2550" y="1584"/>
                </a:lnTo>
                <a:lnTo>
                  <a:pt x="2552" y="1601"/>
                </a:lnTo>
                <a:lnTo>
                  <a:pt x="2556" y="1625"/>
                </a:lnTo>
                <a:lnTo>
                  <a:pt x="2562" y="1661"/>
                </a:lnTo>
                <a:lnTo>
                  <a:pt x="2568" y="1705"/>
                </a:lnTo>
                <a:lnTo>
                  <a:pt x="2577" y="1758"/>
                </a:lnTo>
                <a:lnTo>
                  <a:pt x="2586" y="1822"/>
                </a:lnTo>
                <a:lnTo>
                  <a:pt x="2598" y="1894"/>
                </a:lnTo>
                <a:lnTo>
                  <a:pt x="2604" y="1904"/>
                </a:lnTo>
                <a:lnTo>
                  <a:pt x="2614" y="1920"/>
                </a:lnTo>
                <a:lnTo>
                  <a:pt x="2623" y="1938"/>
                </a:lnTo>
                <a:lnTo>
                  <a:pt x="2633" y="1960"/>
                </a:lnTo>
                <a:lnTo>
                  <a:pt x="2634" y="1959"/>
                </a:lnTo>
                <a:lnTo>
                  <a:pt x="2632" y="1956"/>
                </a:lnTo>
                <a:lnTo>
                  <a:pt x="2628" y="1950"/>
                </a:lnTo>
                <a:lnTo>
                  <a:pt x="2620" y="1942"/>
                </a:lnTo>
                <a:lnTo>
                  <a:pt x="2615" y="1946"/>
                </a:lnTo>
                <a:lnTo>
                  <a:pt x="2611" y="1949"/>
                </a:lnTo>
                <a:lnTo>
                  <a:pt x="2607" y="1951"/>
                </a:lnTo>
                <a:lnTo>
                  <a:pt x="2602" y="1951"/>
                </a:lnTo>
                <a:lnTo>
                  <a:pt x="2608" y="1959"/>
                </a:lnTo>
                <a:lnTo>
                  <a:pt x="2614" y="1968"/>
                </a:lnTo>
                <a:lnTo>
                  <a:pt x="2619" y="1977"/>
                </a:lnTo>
                <a:lnTo>
                  <a:pt x="2623" y="1988"/>
                </a:lnTo>
                <a:lnTo>
                  <a:pt x="2626" y="1998"/>
                </a:lnTo>
                <a:lnTo>
                  <a:pt x="2629" y="2010"/>
                </a:lnTo>
                <a:lnTo>
                  <a:pt x="2632" y="2022"/>
                </a:lnTo>
                <a:lnTo>
                  <a:pt x="2633" y="2035"/>
                </a:lnTo>
                <a:lnTo>
                  <a:pt x="2641" y="2078"/>
                </a:lnTo>
                <a:lnTo>
                  <a:pt x="2647" y="2109"/>
                </a:lnTo>
                <a:lnTo>
                  <a:pt x="2652" y="2127"/>
                </a:lnTo>
                <a:lnTo>
                  <a:pt x="2655" y="2134"/>
                </a:lnTo>
                <a:lnTo>
                  <a:pt x="2663" y="2140"/>
                </a:lnTo>
                <a:lnTo>
                  <a:pt x="2677" y="2155"/>
                </a:lnTo>
                <a:lnTo>
                  <a:pt x="2677" y="2161"/>
                </a:lnTo>
                <a:lnTo>
                  <a:pt x="2678" y="2169"/>
                </a:lnTo>
                <a:lnTo>
                  <a:pt x="2681" y="2177"/>
                </a:lnTo>
                <a:lnTo>
                  <a:pt x="2685" y="2186"/>
                </a:lnTo>
                <a:lnTo>
                  <a:pt x="2694" y="2207"/>
                </a:lnTo>
                <a:lnTo>
                  <a:pt x="2707" y="2229"/>
                </a:lnTo>
                <a:lnTo>
                  <a:pt x="2710" y="2238"/>
                </a:lnTo>
                <a:lnTo>
                  <a:pt x="2712" y="2247"/>
                </a:lnTo>
                <a:lnTo>
                  <a:pt x="2716" y="2256"/>
                </a:lnTo>
                <a:lnTo>
                  <a:pt x="2721" y="2265"/>
                </a:lnTo>
                <a:lnTo>
                  <a:pt x="2726" y="2274"/>
                </a:lnTo>
                <a:lnTo>
                  <a:pt x="2734" y="2285"/>
                </a:lnTo>
                <a:lnTo>
                  <a:pt x="2742" y="2294"/>
                </a:lnTo>
                <a:lnTo>
                  <a:pt x="2751" y="2304"/>
                </a:lnTo>
                <a:lnTo>
                  <a:pt x="2750" y="2310"/>
                </a:lnTo>
                <a:lnTo>
                  <a:pt x="2745" y="2319"/>
                </a:lnTo>
                <a:lnTo>
                  <a:pt x="2739" y="2328"/>
                </a:lnTo>
                <a:lnTo>
                  <a:pt x="2738" y="2331"/>
                </a:lnTo>
                <a:lnTo>
                  <a:pt x="2747" y="2355"/>
                </a:lnTo>
                <a:lnTo>
                  <a:pt x="2758" y="2384"/>
                </a:lnTo>
                <a:lnTo>
                  <a:pt x="2769" y="2419"/>
                </a:lnTo>
                <a:lnTo>
                  <a:pt x="2782" y="2458"/>
                </a:lnTo>
                <a:lnTo>
                  <a:pt x="2786" y="2460"/>
                </a:lnTo>
                <a:lnTo>
                  <a:pt x="2793" y="2461"/>
                </a:lnTo>
                <a:lnTo>
                  <a:pt x="2798" y="2466"/>
                </a:lnTo>
                <a:lnTo>
                  <a:pt x="2804" y="2471"/>
                </a:lnTo>
                <a:lnTo>
                  <a:pt x="2810" y="2496"/>
                </a:lnTo>
                <a:lnTo>
                  <a:pt x="2813" y="2513"/>
                </a:lnTo>
                <a:lnTo>
                  <a:pt x="2816" y="2522"/>
                </a:lnTo>
                <a:lnTo>
                  <a:pt x="2817" y="2525"/>
                </a:lnTo>
                <a:lnTo>
                  <a:pt x="2824" y="2534"/>
                </a:lnTo>
                <a:lnTo>
                  <a:pt x="2830" y="2540"/>
                </a:lnTo>
                <a:lnTo>
                  <a:pt x="2837" y="2544"/>
                </a:lnTo>
                <a:lnTo>
                  <a:pt x="2843" y="2546"/>
                </a:lnTo>
                <a:lnTo>
                  <a:pt x="2854" y="2564"/>
                </a:lnTo>
                <a:lnTo>
                  <a:pt x="2863" y="2582"/>
                </a:lnTo>
                <a:lnTo>
                  <a:pt x="2872" y="2602"/>
                </a:lnTo>
                <a:lnTo>
                  <a:pt x="2878" y="2621"/>
                </a:lnTo>
                <a:lnTo>
                  <a:pt x="2880" y="2615"/>
                </a:lnTo>
                <a:lnTo>
                  <a:pt x="2881" y="2608"/>
                </a:lnTo>
                <a:lnTo>
                  <a:pt x="2884" y="2602"/>
                </a:lnTo>
                <a:lnTo>
                  <a:pt x="2887" y="2595"/>
                </a:lnTo>
                <a:lnTo>
                  <a:pt x="2887" y="2624"/>
                </a:lnTo>
                <a:lnTo>
                  <a:pt x="2886" y="2639"/>
                </a:lnTo>
                <a:lnTo>
                  <a:pt x="2886" y="2643"/>
                </a:lnTo>
                <a:lnTo>
                  <a:pt x="2885" y="2643"/>
                </a:lnTo>
                <a:lnTo>
                  <a:pt x="2884" y="2641"/>
                </a:lnTo>
                <a:lnTo>
                  <a:pt x="2884" y="2634"/>
                </a:lnTo>
                <a:lnTo>
                  <a:pt x="2894" y="2649"/>
                </a:lnTo>
                <a:lnTo>
                  <a:pt x="2907" y="2665"/>
                </a:lnTo>
                <a:lnTo>
                  <a:pt x="2915" y="2675"/>
                </a:lnTo>
                <a:lnTo>
                  <a:pt x="2924" y="2686"/>
                </a:lnTo>
                <a:lnTo>
                  <a:pt x="2934" y="2699"/>
                </a:lnTo>
                <a:lnTo>
                  <a:pt x="2945" y="2714"/>
                </a:lnTo>
                <a:lnTo>
                  <a:pt x="2942" y="2716"/>
                </a:lnTo>
                <a:lnTo>
                  <a:pt x="2941" y="2720"/>
                </a:lnTo>
                <a:lnTo>
                  <a:pt x="2941" y="2725"/>
                </a:lnTo>
                <a:lnTo>
                  <a:pt x="2941" y="2731"/>
                </a:lnTo>
                <a:lnTo>
                  <a:pt x="2947" y="2748"/>
                </a:lnTo>
                <a:lnTo>
                  <a:pt x="2956" y="2766"/>
                </a:lnTo>
                <a:lnTo>
                  <a:pt x="2967" y="2785"/>
                </a:lnTo>
                <a:lnTo>
                  <a:pt x="2980" y="2806"/>
                </a:lnTo>
                <a:lnTo>
                  <a:pt x="2994" y="2821"/>
                </a:lnTo>
                <a:lnTo>
                  <a:pt x="3012" y="2839"/>
                </a:lnTo>
                <a:lnTo>
                  <a:pt x="3034" y="2861"/>
                </a:lnTo>
                <a:lnTo>
                  <a:pt x="3059" y="2886"/>
                </a:lnTo>
                <a:lnTo>
                  <a:pt x="3052" y="2905"/>
                </a:lnTo>
                <a:lnTo>
                  <a:pt x="3049" y="2922"/>
                </a:lnTo>
                <a:lnTo>
                  <a:pt x="3046" y="2937"/>
                </a:lnTo>
                <a:lnTo>
                  <a:pt x="3046" y="2947"/>
                </a:lnTo>
                <a:lnTo>
                  <a:pt x="3055" y="2940"/>
                </a:lnTo>
                <a:lnTo>
                  <a:pt x="3064" y="2933"/>
                </a:lnTo>
                <a:lnTo>
                  <a:pt x="3073" y="2925"/>
                </a:lnTo>
                <a:lnTo>
                  <a:pt x="3082" y="2916"/>
                </a:lnTo>
                <a:lnTo>
                  <a:pt x="3090" y="2907"/>
                </a:lnTo>
                <a:lnTo>
                  <a:pt x="3098" y="2897"/>
                </a:lnTo>
                <a:lnTo>
                  <a:pt x="3104" y="2887"/>
                </a:lnTo>
                <a:lnTo>
                  <a:pt x="3111" y="2877"/>
                </a:lnTo>
                <a:lnTo>
                  <a:pt x="3116" y="2882"/>
                </a:lnTo>
                <a:lnTo>
                  <a:pt x="3119" y="2888"/>
                </a:lnTo>
                <a:lnTo>
                  <a:pt x="3121" y="2894"/>
                </a:lnTo>
                <a:lnTo>
                  <a:pt x="3124" y="2900"/>
                </a:lnTo>
                <a:lnTo>
                  <a:pt x="3125" y="2905"/>
                </a:lnTo>
                <a:lnTo>
                  <a:pt x="3125" y="2912"/>
                </a:lnTo>
                <a:lnTo>
                  <a:pt x="3125" y="2918"/>
                </a:lnTo>
                <a:lnTo>
                  <a:pt x="3125" y="2925"/>
                </a:lnTo>
                <a:lnTo>
                  <a:pt x="3126" y="2926"/>
                </a:lnTo>
                <a:lnTo>
                  <a:pt x="3133" y="2930"/>
                </a:lnTo>
                <a:lnTo>
                  <a:pt x="3139" y="2930"/>
                </a:lnTo>
                <a:lnTo>
                  <a:pt x="3151" y="2930"/>
                </a:lnTo>
                <a:lnTo>
                  <a:pt x="3158" y="2929"/>
                </a:lnTo>
                <a:lnTo>
                  <a:pt x="3164" y="2927"/>
                </a:lnTo>
                <a:lnTo>
                  <a:pt x="3171" y="2925"/>
                </a:lnTo>
                <a:lnTo>
                  <a:pt x="3176" y="2922"/>
                </a:lnTo>
                <a:lnTo>
                  <a:pt x="3182" y="2917"/>
                </a:lnTo>
                <a:lnTo>
                  <a:pt x="3187" y="2912"/>
                </a:lnTo>
                <a:lnTo>
                  <a:pt x="3194" y="2905"/>
                </a:lnTo>
                <a:lnTo>
                  <a:pt x="3199" y="2899"/>
                </a:lnTo>
                <a:lnTo>
                  <a:pt x="3228" y="2847"/>
                </a:lnTo>
                <a:lnTo>
                  <a:pt x="3252" y="2802"/>
                </a:lnTo>
                <a:lnTo>
                  <a:pt x="3272" y="2766"/>
                </a:lnTo>
                <a:lnTo>
                  <a:pt x="3287" y="2736"/>
                </a:lnTo>
                <a:lnTo>
                  <a:pt x="3295" y="2731"/>
                </a:lnTo>
                <a:lnTo>
                  <a:pt x="3304" y="2725"/>
                </a:lnTo>
                <a:lnTo>
                  <a:pt x="3316" y="2720"/>
                </a:lnTo>
                <a:lnTo>
                  <a:pt x="3330" y="2714"/>
                </a:lnTo>
                <a:lnTo>
                  <a:pt x="3332" y="2694"/>
                </a:lnTo>
                <a:lnTo>
                  <a:pt x="3332" y="2677"/>
                </a:lnTo>
                <a:lnTo>
                  <a:pt x="3330" y="2662"/>
                </a:lnTo>
                <a:lnTo>
                  <a:pt x="3326" y="2647"/>
                </a:lnTo>
                <a:lnTo>
                  <a:pt x="3358" y="2647"/>
                </a:lnTo>
                <a:lnTo>
                  <a:pt x="3356" y="2642"/>
                </a:lnTo>
                <a:lnTo>
                  <a:pt x="3356" y="2635"/>
                </a:lnTo>
                <a:lnTo>
                  <a:pt x="3359" y="2626"/>
                </a:lnTo>
                <a:lnTo>
                  <a:pt x="3364" y="2617"/>
                </a:lnTo>
                <a:lnTo>
                  <a:pt x="3371" y="2605"/>
                </a:lnTo>
                <a:lnTo>
                  <a:pt x="3380" y="2595"/>
                </a:lnTo>
                <a:lnTo>
                  <a:pt x="3391" y="2583"/>
                </a:lnTo>
                <a:lnTo>
                  <a:pt x="3406" y="2573"/>
                </a:lnTo>
                <a:lnTo>
                  <a:pt x="3400" y="2566"/>
                </a:lnTo>
                <a:lnTo>
                  <a:pt x="3397" y="2560"/>
                </a:lnTo>
                <a:lnTo>
                  <a:pt x="3395" y="2555"/>
                </a:lnTo>
                <a:lnTo>
                  <a:pt x="3397" y="2551"/>
                </a:lnTo>
                <a:lnTo>
                  <a:pt x="3415" y="2518"/>
                </a:lnTo>
                <a:lnTo>
                  <a:pt x="3435" y="2479"/>
                </a:lnTo>
                <a:lnTo>
                  <a:pt x="3456" y="2432"/>
                </a:lnTo>
                <a:lnTo>
                  <a:pt x="3480" y="2379"/>
                </a:lnTo>
                <a:lnTo>
                  <a:pt x="3483" y="2366"/>
                </a:lnTo>
                <a:lnTo>
                  <a:pt x="3487" y="2347"/>
                </a:lnTo>
                <a:lnTo>
                  <a:pt x="3491" y="2325"/>
                </a:lnTo>
                <a:lnTo>
                  <a:pt x="3493" y="2299"/>
                </a:lnTo>
                <a:lnTo>
                  <a:pt x="3495" y="2295"/>
                </a:lnTo>
                <a:lnTo>
                  <a:pt x="3500" y="2289"/>
                </a:lnTo>
                <a:lnTo>
                  <a:pt x="3511" y="2278"/>
                </a:lnTo>
                <a:lnTo>
                  <a:pt x="3524" y="2264"/>
                </a:lnTo>
                <a:lnTo>
                  <a:pt x="3522" y="2255"/>
                </a:lnTo>
                <a:lnTo>
                  <a:pt x="3521" y="2242"/>
                </a:lnTo>
                <a:lnTo>
                  <a:pt x="3522" y="2228"/>
                </a:lnTo>
                <a:lnTo>
                  <a:pt x="3524" y="2212"/>
                </a:lnTo>
                <a:lnTo>
                  <a:pt x="3530" y="2201"/>
                </a:lnTo>
                <a:lnTo>
                  <a:pt x="3538" y="2188"/>
                </a:lnTo>
                <a:lnTo>
                  <a:pt x="3546" y="2173"/>
                </a:lnTo>
                <a:lnTo>
                  <a:pt x="3555" y="2155"/>
                </a:lnTo>
                <a:lnTo>
                  <a:pt x="3555" y="2147"/>
                </a:lnTo>
                <a:lnTo>
                  <a:pt x="3555" y="2132"/>
                </a:lnTo>
                <a:lnTo>
                  <a:pt x="3555" y="2101"/>
                </a:lnTo>
                <a:lnTo>
                  <a:pt x="3564" y="2110"/>
                </a:lnTo>
                <a:lnTo>
                  <a:pt x="3739" y="1546"/>
                </a:lnTo>
                <a:lnTo>
                  <a:pt x="3748" y="1546"/>
                </a:lnTo>
                <a:lnTo>
                  <a:pt x="3751" y="1542"/>
                </a:lnTo>
                <a:lnTo>
                  <a:pt x="3752" y="1537"/>
                </a:lnTo>
                <a:lnTo>
                  <a:pt x="3754" y="1532"/>
                </a:lnTo>
                <a:lnTo>
                  <a:pt x="3754" y="1526"/>
                </a:lnTo>
                <a:lnTo>
                  <a:pt x="3752" y="1521"/>
                </a:lnTo>
                <a:lnTo>
                  <a:pt x="3750" y="1515"/>
                </a:lnTo>
                <a:lnTo>
                  <a:pt x="3747" y="1508"/>
                </a:lnTo>
                <a:lnTo>
                  <a:pt x="3743" y="1502"/>
                </a:lnTo>
                <a:lnTo>
                  <a:pt x="3761" y="1502"/>
                </a:lnTo>
                <a:lnTo>
                  <a:pt x="3767" y="1496"/>
                </a:lnTo>
                <a:lnTo>
                  <a:pt x="3772" y="1487"/>
                </a:lnTo>
                <a:lnTo>
                  <a:pt x="3776" y="1477"/>
                </a:lnTo>
                <a:lnTo>
                  <a:pt x="3778" y="1463"/>
                </a:lnTo>
                <a:lnTo>
                  <a:pt x="3781" y="1448"/>
                </a:lnTo>
                <a:lnTo>
                  <a:pt x="3782" y="1436"/>
                </a:lnTo>
                <a:lnTo>
                  <a:pt x="3781" y="1431"/>
                </a:lnTo>
                <a:lnTo>
                  <a:pt x="3780" y="1426"/>
                </a:lnTo>
                <a:lnTo>
                  <a:pt x="3777" y="1422"/>
                </a:lnTo>
                <a:lnTo>
                  <a:pt x="3774" y="1418"/>
                </a:lnTo>
                <a:lnTo>
                  <a:pt x="3782" y="1418"/>
                </a:lnTo>
                <a:lnTo>
                  <a:pt x="3790" y="1416"/>
                </a:lnTo>
                <a:lnTo>
                  <a:pt x="3798" y="1410"/>
                </a:lnTo>
                <a:lnTo>
                  <a:pt x="3804" y="1405"/>
                </a:lnTo>
                <a:lnTo>
                  <a:pt x="3812" y="1384"/>
                </a:lnTo>
                <a:lnTo>
                  <a:pt x="3820" y="1361"/>
                </a:lnTo>
                <a:lnTo>
                  <a:pt x="3828" y="1334"/>
                </a:lnTo>
                <a:lnTo>
                  <a:pt x="3838" y="1305"/>
                </a:lnTo>
                <a:lnTo>
                  <a:pt x="3848" y="1274"/>
                </a:lnTo>
                <a:lnTo>
                  <a:pt x="3859" y="1240"/>
                </a:lnTo>
                <a:lnTo>
                  <a:pt x="3870" y="1202"/>
                </a:lnTo>
                <a:lnTo>
                  <a:pt x="3883" y="1163"/>
                </a:lnTo>
                <a:lnTo>
                  <a:pt x="3656" y="1912"/>
                </a:lnTo>
                <a:lnTo>
                  <a:pt x="3656" y="1916"/>
                </a:lnTo>
                <a:lnTo>
                  <a:pt x="3660" y="1920"/>
                </a:lnTo>
                <a:lnTo>
                  <a:pt x="3665" y="1919"/>
                </a:lnTo>
                <a:lnTo>
                  <a:pt x="3673" y="1912"/>
                </a:lnTo>
                <a:lnTo>
                  <a:pt x="3680" y="1891"/>
                </a:lnTo>
                <a:lnTo>
                  <a:pt x="3687" y="1869"/>
                </a:lnTo>
                <a:lnTo>
                  <a:pt x="3696" y="1844"/>
                </a:lnTo>
                <a:lnTo>
                  <a:pt x="3706" y="1817"/>
                </a:lnTo>
                <a:lnTo>
                  <a:pt x="3715" y="1787"/>
                </a:lnTo>
                <a:lnTo>
                  <a:pt x="3725" y="1754"/>
                </a:lnTo>
                <a:lnTo>
                  <a:pt x="3735" y="1721"/>
                </a:lnTo>
                <a:lnTo>
                  <a:pt x="3748" y="1683"/>
                </a:lnTo>
                <a:lnTo>
                  <a:pt x="3741" y="1666"/>
                </a:lnTo>
                <a:lnTo>
                  <a:pt x="3739" y="1661"/>
                </a:lnTo>
                <a:lnTo>
                  <a:pt x="3748" y="1654"/>
                </a:lnTo>
                <a:lnTo>
                  <a:pt x="3757" y="1646"/>
                </a:lnTo>
                <a:lnTo>
                  <a:pt x="3765" y="1636"/>
                </a:lnTo>
                <a:lnTo>
                  <a:pt x="3773" y="1624"/>
                </a:lnTo>
                <a:lnTo>
                  <a:pt x="3781" y="1611"/>
                </a:lnTo>
                <a:lnTo>
                  <a:pt x="3787" y="1595"/>
                </a:lnTo>
                <a:lnTo>
                  <a:pt x="3793" y="1579"/>
                </a:lnTo>
                <a:lnTo>
                  <a:pt x="3798" y="1559"/>
                </a:lnTo>
                <a:lnTo>
                  <a:pt x="3808" y="1522"/>
                </a:lnTo>
                <a:lnTo>
                  <a:pt x="3817" y="1494"/>
                </a:lnTo>
                <a:lnTo>
                  <a:pt x="3826" y="1470"/>
                </a:lnTo>
                <a:lnTo>
                  <a:pt x="3835" y="1453"/>
                </a:lnTo>
                <a:lnTo>
                  <a:pt x="3834" y="1443"/>
                </a:lnTo>
                <a:lnTo>
                  <a:pt x="3831" y="1427"/>
                </a:lnTo>
                <a:lnTo>
                  <a:pt x="3839" y="1401"/>
                </a:lnTo>
                <a:lnTo>
                  <a:pt x="3850" y="1373"/>
                </a:lnTo>
                <a:lnTo>
                  <a:pt x="3863" y="1340"/>
                </a:lnTo>
                <a:lnTo>
                  <a:pt x="3880" y="1304"/>
                </a:lnTo>
                <a:lnTo>
                  <a:pt x="3893" y="1304"/>
                </a:lnTo>
                <a:lnTo>
                  <a:pt x="3902" y="1296"/>
                </a:lnTo>
                <a:lnTo>
                  <a:pt x="3894" y="1274"/>
                </a:lnTo>
                <a:lnTo>
                  <a:pt x="3889" y="1259"/>
                </a:lnTo>
                <a:lnTo>
                  <a:pt x="3885" y="1253"/>
                </a:lnTo>
                <a:lnTo>
                  <a:pt x="3883" y="1251"/>
                </a:lnTo>
                <a:lnTo>
                  <a:pt x="3886" y="1244"/>
                </a:lnTo>
                <a:lnTo>
                  <a:pt x="3893" y="1229"/>
                </a:lnTo>
                <a:lnTo>
                  <a:pt x="3900" y="1214"/>
                </a:lnTo>
                <a:lnTo>
                  <a:pt x="3906" y="1201"/>
                </a:lnTo>
                <a:lnTo>
                  <a:pt x="3908" y="1194"/>
                </a:lnTo>
                <a:lnTo>
                  <a:pt x="3913" y="1188"/>
                </a:lnTo>
                <a:lnTo>
                  <a:pt x="3920" y="1180"/>
                </a:lnTo>
                <a:lnTo>
                  <a:pt x="3928" y="1172"/>
                </a:lnTo>
                <a:lnTo>
                  <a:pt x="3926" y="1163"/>
                </a:lnTo>
                <a:lnTo>
                  <a:pt x="3925" y="1152"/>
                </a:lnTo>
                <a:lnTo>
                  <a:pt x="3926" y="1141"/>
                </a:lnTo>
                <a:lnTo>
                  <a:pt x="3928" y="1128"/>
                </a:lnTo>
                <a:lnTo>
                  <a:pt x="3930" y="1115"/>
                </a:lnTo>
                <a:lnTo>
                  <a:pt x="3935" y="1099"/>
                </a:lnTo>
                <a:lnTo>
                  <a:pt x="3941" y="1083"/>
                </a:lnTo>
                <a:lnTo>
                  <a:pt x="3948" y="1066"/>
                </a:lnTo>
                <a:lnTo>
                  <a:pt x="3957" y="1048"/>
                </a:lnTo>
                <a:lnTo>
                  <a:pt x="3968" y="1029"/>
                </a:lnTo>
                <a:lnTo>
                  <a:pt x="3980" y="1008"/>
                </a:lnTo>
                <a:lnTo>
                  <a:pt x="3994" y="987"/>
                </a:lnTo>
                <a:lnTo>
                  <a:pt x="3989" y="982"/>
                </a:lnTo>
                <a:lnTo>
                  <a:pt x="3981" y="975"/>
                </a:lnTo>
                <a:lnTo>
                  <a:pt x="3973" y="971"/>
                </a:lnTo>
                <a:lnTo>
                  <a:pt x="3968" y="969"/>
                </a:lnTo>
                <a:lnTo>
                  <a:pt x="3959" y="989"/>
                </a:lnTo>
                <a:lnTo>
                  <a:pt x="3948" y="1016"/>
                </a:lnTo>
                <a:lnTo>
                  <a:pt x="3935" y="1047"/>
                </a:lnTo>
                <a:lnTo>
                  <a:pt x="3918" y="1083"/>
                </a:lnTo>
                <a:lnTo>
                  <a:pt x="3920" y="1066"/>
                </a:lnTo>
                <a:lnTo>
                  <a:pt x="3925" y="1047"/>
                </a:lnTo>
                <a:lnTo>
                  <a:pt x="3931" y="1023"/>
                </a:lnTo>
                <a:lnTo>
                  <a:pt x="3941" y="997"/>
                </a:lnTo>
                <a:lnTo>
                  <a:pt x="3951" y="973"/>
                </a:lnTo>
                <a:lnTo>
                  <a:pt x="3957" y="952"/>
                </a:lnTo>
                <a:lnTo>
                  <a:pt x="3961" y="936"/>
                </a:lnTo>
                <a:lnTo>
                  <a:pt x="3963" y="926"/>
                </a:lnTo>
                <a:lnTo>
                  <a:pt x="3961" y="913"/>
                </a:lnTo>
                <a:lnTo>
                  <a:pt x="3959" y="903"/>
                </a:lnTo>
                <a:lnTo>
                  <a:pt x="3968" y="896"/>
                </a:lnTo>
                <a:lnTo>
                  <a:pt x="3980" y="889"/>
                </a:lnTo>
                <a:lnTo>
                  <a:pt x="3993" y="881"/>
                </a:lnTo>
                <a:lnTo>
                  <a:pt x="4007" y="872"/>
                </a:lnTo>
                <a:lnTo>
                  <a:pt x="4007" y="867"/>
                </a:lnTo>
                <a:lnTo>
                  <a:pt x="4005" y="862"/>
                </a:lnTo>
                <a:lnTo>
                  <a:pt x="4004" y="860"/>
                </a:lnTo>
                <a:lnTo>
                  <a:pt x="4003" y="859"/>
                </a:lnTo>
                <a:lnTo>
                  <a:pt x="3991" y="866"/>
                </a:lnTo>
                <a:lnTo>
                  <a:pt x="3985" y="868"/>
                </a:lnTo>
                <a:lnTo>
                  <a:pt x="3985" y="863"/>
                </a:lnTo>
                <a:lnTo>
                  <a:pt x="3986" y="860"/>
                </a:lnTo>
                <a:lnTo>
                  <a:pt x="3987" y="857"/>
                </a:lnTo>
                <a:lnTo>
                  <a:pt x="3990" y="855"/>
                </a:lnTo>
                <a:lnTo>
                  <a:pt x="3994" y="853"/>
                </a:lnTo>
                <a:lnTo>
                  <a:pt x="3998" y="851"/>
                </a:lnTo>
                <a:lnTo>
                  <a:pt x="4002" y="850"/>
                </a:lnTo>
                <a:lnTo>
                  <a:pt x="4007" y="850"/>
                </a:lnTo>
                <a:lnTo>
                  <a:pt x="4008" y="847"/>
                </a:lnTo>
                <a:lnTo>
                  <a:pt x="4007" y="844"/>
                </a:lnTo>
                <a:lnTo>
                  <a:pt x="4003" y="838"/>
                </a:lnTo>
                <a:lnTo>
                  <a:pt x="3998" y="833"/>
                </a:lnTo>
                <a:lnTo>
                  <a:pt x="4002" y="830"/>
                </a:lnTo>
                <a:lnTo>
                  <a:pt x="4005" y="827"/>
                </a:lnTo>
                <a:lnTo>
                  <a:pt x="4008" y="824"/>
                </a:lnTo>
                <a:lnTo>
                  <a:pt x="4011" y="819"/>
                </a:lnTo>
                <a:lnTo>
                  <a:pt x="4013" y="816"/>
                </a:lnTo>
                <a:lnTo>
                  <a:pt x="4017" y="812"/>
                </a:lnTo>
                <a:lnTo>
                  <a:pt x="4020" y="811"/>
                </a:lnTo>
                <a:lnTo>
                  <a:pt x="4024" y="811"/>
                </a:lnTo>
                <a:lnTo>
                  <a:pt x="4029" y="806"/>
                </a:lnTo>
                <a:lnTo>
                  <a:pt x="4031" y="800"/>
                </a:lnTo>
                <a:lnTo>
                  <a:pt x="4035" y="794"/>
                </a:lnTo>
                <a:lnTo>
                  <a:pt x="4038" y="786"/>
                </a:lnTo>
                <a:lnTo>
                  <a:pt x="4042" y="769"/>
                </a:lnTo>
                <a:lnTo>
                  <a:pt x="4044" y="748"/>
                </a:lnTo>
                <a:lnTo>
                  <a:pt x="4046" y="729"/>
                </a:lnTo>
                <a:lnTo>
                  <a:pt x="4048" y="712"/>
                </a:lnTo>
                <a:lnTo>
                  <a:pt x="4051" y="698"/>
                </a:lnTo>
                <a:lnTo>
                  <a:pt x="4055" y="687"/>
                </a:lnTo>
                <a:lnTo>
                  <a:pt x="4052" y="686"/>
                </a:lnTo>
                <a:lnTo>
                  <a:pt x="4048" y="685"/>
                </a:lnTo>
                <a:lnTo>
                  <a:pt x="4044" y="683"/>
                </a:lnTo>
                <a:lnTo>
                  <a:pt x="4039" y="683"/>
                </a:lnTo>
                <a:lnTo>
                  <a:pt x="4035" y="682"/>
                </a:lnTo>
                <a:lnTo>
                  <a:pt x="4031" y="682"/>
                </a:lnTo>
                <a:lnTo>
                  <a:pt x="4029" y="681"/>
                </a:lnTo>
                <a:lnTo>
                  <a:pt x="4029" y="678"/>
                </a:lnTo>
                <a:lnTo>
                  <a:pt x="4046" y="678"/>
                </a:lnTo>
                <a:lnTo>
                  <a:pt x="4057" y="678"/>
                </a:lnTo>
                <a:lnTo>
                  <a:pt x="4063" y="678"/>
                </a:lnTo>
                <a:lnTo>
                  <a:pt x="4064" y="678"/>
                </a:lnTo>
                <a:lnTo>
                  <a:pt x="4069" y="666"/>
                </a:lnTo>
                <a:lnTo>
                  <a:pt x="4073" y="656"/>
                </a:lnTo>
                <a:lnTo>
                  <a:pt x="4076" y="647"/>
                </a:lnTo>
                <a:lnTo>
                  <a:pt x="4077" y="639"/>
                </a:lnTo>
                <a:lnTo>
                  <a:pt x="4078" y="636"/>
                </a:lnTo>
                <a:lnTo>
                  <a:pt x="4081" y="636"/>
                </a:lnTo>
                <a:lnTo>
                  <a:pt x="4083" y="635"/>
                </a:lnTo>
                <a:lnTo>
                  <a:pt x="4087" y="635"/>
                </a:lnTo>
                <a:lnTo>
                  <a:pt x="4096" y="638"/>
                </a:lnTo>
                <a:lnTo>
                  <a:pt x="4108" y="643"/>
                </a:lnTo>
                <a:lnTo>
                  <a:pt x="4108" y="683"/>
                </a:lnTo>
                <a:lnTo>
                  <a:pt x="4086" y="678"/>
                </a:lnTo>
                <a:lnTo>
                  <a:pt x="4077" y="687"/>
                </a:lnTo>
                <a:lnTo>
                  <a:pt x="4078" y="690"/>
                </a:lnTo>
                <a:lnTo>
                  <a:pt x="4081" y="694"/>
                </a:lnTo>
                <a:lnTo>
                  <a:pt x="4085" y="699"/>
                </a:lnTo>
                <a:lnTo>
                  <a:pt x="4090" y="705"/>
                </a:lnTo>
                <a:lnTo>
                  <a:pt x="4089" y="711"/>
                </a:lnTo>
                <a:lnTo>
                  <a:pt x="4086" y="722"/>
                </a:lnTo>
                <a:lnTo>
                  <a:pt x="4081" y="741"/>
                </a:lnTo>
                <a:lnTo>
                  <a:pt x="4073" y="767"/>
                </a:lnTo>
                <a:lnTo>
                  <a:pt x="4059" y="754"/>
                </a:lnTo>
                <a:lnTo>
                  <a:pt x="4056" y="760"/>
                </a:lnTo>
                <a:lnTo>
                  <a:pt x="4054" y="767"/>
                </a:lnTo>
                <a:lnTo>
                  <a:pt x="4052" y="774"/>
                </a:lnTo>
                <a:lnTo>
                  <a:pt x="4052" y="782"/>
                </a:lnTo>
                <a:lnTo>
                  <a:pt x="4055" y="790"/>
                </a:lnTo>
                <a:lnTo>
                  <a:pt x="4057" y="798"/>
                </a:lnTo>
                <a:lnTo>
                  <a:pt x="4063" y="806"/>
                </a:lnTo>
                <a:lnTo>
                  <a:pt x="4068" y="815"/>
                </a:lnTo>
                <a:lnTo>
                  <a:pt x="4070" y="815"/>
                </a:lnTo>
                <a:lnTo>
                  <a:pt x="4072" y="814"/>
                </a:lnTo>
                <a:lnTo>
                  <a:pt x="4072" y="812"/>
                </a:lnTo>
                <a:lnTo>
                  <a:pt x="4069" y="810"/>
                </a:lnTo>
                <a:lnTo>
                  <a:pt x="4061" y="803"/>
                </a:lnTo>
                <a:lnTo>
                  <a:pt x="4046" y="793"/>
                </a:lnTo>
                <a:lnTo>
                  <a:pt x="4043" y="798"/>
                </a:lnTo>
                <a:lnTo>
                  <a:pt x="4042" y="804"/>
                </a:lnTo>
                <a:lnTo>
                  <a:pt x="4041" y="810"/>
                </a:lnTo>
                <a:lnTo>
                  <a:pt x="4039" y="815"/>
                </a:lnTo>
                <a:lnTo>
                  <a:pt x="4041" y="820"/>
                </a:lnTo>
                <a:lnTo>
                  <a:pt x="4042" y="827"/>
                </a:lnTo>
                <a:lnTo>
                  <a:pt x="4043" y="832"/>
                </a:lnTo>
                <a:lnTo>
                  <a:pt x="4046" y="837"/>
                </a:lnTo>
                <a:lnTo>
                  <a:pt x="4051" y="832"/>
                </a:lnTo>
                <a:lnTo>
                  <a:pt x="4054" y="827"/>
                </a:lnTo>
                <a:lnTo>
                  <a:pt x="4057" y="824"/>
                </a:lnTo>
                <a:lnTo>
                  <a:pt x="4059" y="824"/>
                </a:lnTo>
                <a:lnTo>
                  <a:pt x="4050" y="847"/>
                </a:lnTo>
                <a:lnTo>
                  <a:pt x="4043" y="866"/>
                </a:lnTo>
                <a:lnTo>
                  <a:pt x="4039" y="879"/>
                </a:lnTo>
                <a:lnTo>
                  <a:pt x="4038" y="885"/>
                </a:lnTo>
                <a:lnTo>
                  <a:pt x="4024" y="879"/>
                </a:lnTo>
                <a:lnTo>
                  <a:pt x="4020" y="876"/>
                </a:lnTo>
                <a:lnTo>
                  <a:pt x="4018" y="879"/>
                </a:lnTo>
                <a:lnTo>
                  <a:pt x="4017" y="883"/>
                </a:lnTo>
                <a:lnTo>
                  <a:pt x="4016" y="887"/>
                </a:lnTo>
                <a:lnTo>
                  <a:pt x="4016" y="892"/>
                </a:lnTo>
                <a:lnTo>
                  <a:pt x="4015" y="897"/>
                </a:lnTo>
                <a:lnTo>
                  <a:pt x="4013" y="901"/>
                </a:lnTo>
                <a:lnTo>
                  <a:pt x="4011" y="905"/>
                </a:lnTo>
                <a:lnTo>
                  <a:pt x="4007" y="907"/>
                </a:lnTo>
                <a:lnTo>
                  <a:pt x="4011" y="913"/>
                </a:lnTo>
                <a:lnTo>
                  <a:pt x="4016" y="920"/>
                </a:lnTo>
                <a:lnTo>
                  <a:pt x="4020" y="928"/>
                </a:lnTo>
                <a:lnTo>
                  <a:pt x="4024" y="933"/>
                </a:lnTo>
                <a:lnTo>
                  <a:pt x="4028" y="926"/>
                </a:lnTo>
                <a:lnTo>
                  <a:pt x="4029" y="920"/>
                </a:lnTo>
                <a:lnTo>
                  <a:pt x="4022" y="946"/>
                </a:lnTo>
                <a:lnTo>
                  <a:pt x="4013" y="974"/>
                </a:lnTo>
                <a:lnTo>
                  <a:pt x="4000" y="1004"/>
                </a:lnTo>
                <a:lnTo>
                  <a:pt x="3985" y="1035"/>
                </a:lnTo>
                <a:lnTo>
                  <a:pt x="3972" y="1048"/>
                </a:lnTo>
                <a:lnTo>
                  <a:pt x="3972" y="1046"/>
                </a:lnTo>
                <a:lnTo>
                  <a:pt x="3972" y="1043"/>
                </a:lnTo>
                <a:lnTo>
                  <a:pt x="3973" y="1043"/>
                </a:lnTo>
                <a:lnTo>
                  <a:pt x="3974" y="1044"/>
                </a:lnTo>
                <a:lnTo>
                  <a:pt x="3977" y="1052"/>
                </a:lnTo>
                <a:lnTo>
                  <a:pt x="3981" y="1066"/>
                </a:lnTo>
                <a:lnTo>
                  <a:pt x="3977" y="1078"/>
                </a:lnTo>
                <a:lnTo>
                  <a:pt x="3972" y="1096"/>
                </a:lnTo>
                <a:lnTo>
                  <a:pt x="3963" y="1124"/>
                </a:lnTo>
                <a:lnTo>
                  <a:pt x="3954" y="1158"/>
                </a:lnTo>
                <a:lnTo>
                  <a:pt x="3941" y="1199"/>
                </a:lnTo>
                <a:lnTo>
                  <a:pt x="3925" y="1249"/>
                </a:lnTo>
                <a:lnTo>
                  <a:pt x="3908" y="1306"/>
                </a:lnTo>
                <a:lnTo>
                  <a:pt x="3889" y="1370"/>
                </a:lnTo>
                <a:lnTo>
                  <a:pt x="3895" y="1375"/>
                </a:lnTo>
                <a:lnTo>
                  <a:pt x="3900" y="1380"/>
                </a:lnTo>
                <a:lnTo>
                  <a:pt x="3906" y="1382"/>
                </a:lnTo>
                <a:lnTo>
                  <a:pt x="3911" y="1383"/>
                </a:lnTo>
                <a:lnTo>
                  <a:pt x="3915" y="1383"/>
                </a:lnTo>
                <a:lnTo>
                  <a:pt x="3917" y="1382"/>
                </a:lnTo>
                <a:lnTo>
                  <a:pt x="3921" y="1379"/>
                </a:lnTo>
                <a:lnTo>
                  <a:pt x="3924" y="1377"/>
                </a:lnTo>
                <a:lnTo>
                  <a:pt x="3926" y="1371"/>
                </a:lnTo>
                <a:lnTo>
                  <a:pt x="3928" y="1370"/>
                </a:lnTo>
                <a:lnTo>
                  <a:pt x="3925" y="1387"/>
                </a:lnTo>
                <a:lnTo>
                  <a:pt x="3920" y="1409"/>
                </a:lnTo>
                <a:lnTo>
                  <a:pt x="3913" y="1434"/>
                </a:lnTo>
                <a:lnTo>
                  <a:pt x="3906" y="1463"/>
                </a:lnTo>
                <a:lnTo>
                  <a:pt x="3912" y="1479"/>
                </a:lnTo>
                <a:lnTo>
                  <a:pt x="3915" y="1489"/>
                </a:lnTo>
                <a:lnTo>
                  <a:pt x="3895" y="1541"/>
                </a:lnTo>
                <a:lnTo>
                  <a:pt x="3878" y="1588"/>
                </a:lnTo>
                <a:lnTo>
                  <a:pt x="3872" y="1611"/>
                </a:lnTo>
                <a:lnTo>
                  <a:pt x="3867" y="1633"/>
                </a:lnTo>
                <a:lnTo>
                  <a:pt x="3861" y="1654"/>
                </a:lnTo>
                <a:lnTo>
                  <a:pt x="3857" y="1674"/>
                </a:lnTo>
                <a:lnTo>
                  <a:pt x="3863" y="1687"/>
                </a:lnTo>
                <a:lnTo>
                  <a:pt x="3865" y="1698"/>
                </a:lnTo>
                <a:lnTo>
                  <a:pt x="3865" y="1704"/>
                </a:lnTo>
                <a:lnTo>
                  <a:pt x="3865" y="1709"/>
                </a:lnTo>
                <a:lnTo>
                  <a:pt x="3864" y="1714"/>
                </a:lnTo>
                <a:lnTo>
                  <a:pt x="3861" y="1718"/>
                </a:lnTo>
                <a:lnTo>
                  <a:pt x="3844" y="1764"/>
                </a:lnTo>
                <a:lnTo>
                  <a:pt x="3833" y="1797"/>
                </a:lnTo>
                <a:lnTo>
                  <a:pt x="3825" y="1821"/>
                </a:lnTo>
                <a:lnTo>
                  <a:pt x="3822" y="1833"/>
                </a:lnTo>
                <a:lnTo>
                  <a:pt x="3822" y="1839"/>
                </a:lnTo>
                <a:lnTo>
                  <a:pt x="3822" y="1850"/>
                </a:lnTo>
                <a:lnTo>
                  <a:pt x="3825" y="1864"/>
                </a:lnTo>
                <a:lnTo>
                  <a:pt x="3826" y="1877"/>
                </a:lnTo>
                <a:lnTo>
                  <a:pt x="3825" y="1874"/>
                </a:lnTo>
                <a:lnTo>
                  <a:pt x="3825" y="1873"/>
                </a:lnTo>
                <a:lnTo>
                  <a:pt x="3826" y="1872"/>
                </a:lnTo>
                <a:lnTo>
                  <a:pt x="3831" y="1870"/>
                </a:lnTo>
                <a:lnTo>
                  <a:pt x="3847" y="1868"/>
                </a:lnTo>
                <a:lnTo>
                  <a:pt x="3870" y="1868"/>
                </a:lnTo>
                <a:lnTo>
                  <a:pt x="3869" y="1854"/>
                </a:lnTo>
                <a:lnTo>
                  <a:pt x="3867" y="1835"/>
                </a:lnTo>
                <a:lnTo>
                  <a:pt x="3863" y="1817"/>
                </a:lnTo>
                <a:lnTo>
                  <a:pt x="3861" y="1807"/>
                </a:lnTo>
                <a:lnTo>
                  <a:pt x="3864" y="1796"/>
                </a:lnTo>
                <a:lnTo>
                  <a:pt x="3868" y="1781"/>
                </a:lnTo>
                <a:lnTo>
                  <a:pt x="3876" y="1758"/>
                </a:lnTo>
                <a:lnTo>
                  <a:pt x="3886" y="1731"/>
                </a:lnTo>
                <a:lnTo>
                  <a:pt x="3898" y="1704"/>
                </a:lnTo>
                <a:lnTo>
                  <a:pt x="3907" y="1683"/>
                </a:lnTo>
                <a:lnTo>
                  <a:pt x="3913" y="1668"/>
                </a:lnTo>
                <a:lnTo>
                  <a:pt x="3918" y="1661"/>
                </a:lnTo>
                <a:lnTo>
                  <a:pt x="3917" y="1659"/>
                </a:lnTo>
                <a:lnTo>
                  <a:pt x="3915" y="1657"/>
                </a:lnTo>
                <a:lnTo>
                  <a:pt x="3920" y="1631"/>
                </a:lnTo>
                <a:lnTo>
                  <a:pt x="3929" y="1599"/>
                </a:lnTo>
                <a:lnTo>
                  <a:pt x="3941" y="1560"/>
                </a:lnTo>
                <a:lnTo>
                  <a:pt x="3954" y="1516"/>
                </a:lnTo>
                <a:lnTo>
                  <a:pt x="3959" y="1508"/>
                </a:lnTo>
                <a:lnTo>
                  <a:pt x="3965" y="1499"/>
                </a:lnTo>
                <a:lnTo>
                  <a:pt x="3972" y="1489"/>
                </a:lnTo>
                <a:lnTo>
                  <a:pt x="3981" y="1476"/>
                </a:lnTo>
                <a:lnTo>
                  <a:pt x="3980" y="1470"/>
                </a:lnTo>
                <a:lnTo>
                  <a:pt x="3976" y="1463"/>
                </a:lnTo>
                <a:lnTo>
                  <a:pt x="3986" y="1433"/>
                </a:lnTo>
                <a:lnTo>
                  <a:pt x="3998" y="1397"/>
                </a:lnTo>
                <a:lnTo>
                  <a:pt x="4011" y="1360"/>
                </a:lnTo>
                <a:lnTo>
                  <a:pt x="4025" y="1318"/>
                </a:lnTo>
                <a:lnTo>
                  <a:pt x="4041" y="1272"/>
                </a:lnTo>
                <a:lnTo>
                  <a:pt x="4057" y="1224"/>
                </a:lnTo>
                <a:lnTo>
                  <a:pt x="4076" y="1171"/>
                </a:lnTo>
                <a:lnTo>
                  <a:pt x="4095" y="1115"/>
                </a:lnTo>
                <a:lnTo>
                  <a:pt x="4095" y="1115"/>
                </a:lnTo>
                <a:lnTo>
                  <a:pt x="4095" y="1124"/>
                </a:lnTo>
                <a:lnTo>
                  <a:pt x="4095" y="1141"/>
                </a:lnTo>
                <a:lnTo>
                  <a:pt x="4095" y="1167"/>
                </a:lnTo>
                <a:lnTo>
                  <a:pt x="4103" y="1154"/>
                </a:lnTo>
                <a:lnTo>
                  <a:pt x="4112" y="1135"/>
                </a:lnTo>
                <a:lnTo>
                  <a:pt x="4121" y="1112"/>
                </a:lnTo>
                <a:lnTo>
                  <a:pt x="4130" y="1083"/>
                </a:lnTo>
                <a:lnTo>
                  <a:pt x="4126" y="1082"/>
                </a:lnTo>
                <a:lnTo>
                  <a:pt x="4122" y="1082"/>
                </a:lnTo>
                <a:lnTo>
                  <a:pt x="4116" y="1082"/>
                </a:lnTo>
                <a:lnTo>
                  <a:pt x="4108" y="1083"/>
                </a:lnTo>
                <a:lnTo>
                  <a:pt x="4102" y="1085"/>
                </a:lnTo>
                <a:lnTo>
                  <a:pt x="4098" y="1085"/>
                </a:lnTo>
                <a:lnTo>
                  <a:pt x="4095" y="1083"/>
                </a:lnTo>
                <a:lnTo>
                  <a:pt x="4095" y="1079"/>
                </a:lnTo>
                <a:lnTo>
                  <a:pt x="4095" y="1083"/>
                </a:lnTo>
                <a:lnTo>
                  <a:pt x="4095" y="1085"/>
                </a:lnTo>
                <a:lnTo>
                  <a:pt x="4096" y="1086"/>
                </a:lnTo>
                <a:lnTo>
                  <a:pt x="4098" y="1085"/>
                </a:lnTo>
                <a:lnTo>
                  <a:pt x="4100" y="1078"/>
                </a:lnTo>
                <a:lnTo>
                  <a:pt x="4105" y="1066"/>
                </a:lnTo>
                <a:lnTo>
                  <a:pt x="4111" y="1049"/>
                </a:lnTo>
                <a:lnTo>
                  <a:pt x="4113" y="1031"/>
                </a:lnTo>
                <a:lnTo>
                  <a:pt x="4116" y="1010"/>
                </a:lnTo>
                <a:lnTo>
                  <a:pt x="4116" y="987"/>
                </a:lnTo>
                <a:lnTo>
                  <a:pt x="4125" y="969"/>
                </a:lnTo>
                <a:lnTo>
                  <a:pt x="4128" y="966"/>
                </a:lnTo>
                <a:lnTo>
                  <a:pt x="4130" y="965"/>
                </a:lnTo>
                <a:lnTo>
                  <a:pt x="4133" y="965"/>
                </a:lnTo>
                <a:lnTo>
                  <a:pt x="4137" y="966"/>
                </a:lnTo>
                <a:lnTo>
                  <a:pt x="4143" y="971"/>
                </a:lnTo>
                <a:lnTo>
                  <a:pt x="4151" y="983"/>
                </a:lnTo>
                <a:lnTo>
                  <a:pt x="4152" y="976"/>
                </a:lnTo>
                <a:lnTo>
                  <a:pt x="4152" y="970"/>
                </a:lnTo>
                <a:lnTo>
                  <a:pt x="4152" y="963"/>
                </a:lnTo>
                <a:lnTo>
                  <a:pt x="4151" y="958"/>
                </a:lnTo>
                <a:lnTo>
                  <a:pt x="4148" y="953"/>
                </a:lnTo>
                <a:lnTo>
                  <a:pt x="4146" y="948"/>
                </a:lnTo>
                <a:lnTo>
                  <a:pt x="4142" y="943"/>
                </a:lnTo>
                <a:lnTo>
                  <a:pt x="4138" y="939"/>
                </a:lnTo>
                <a:lnTo>
                  <a:pt x="4147" y="919"/>
                </a:lnTo>
                <a:lnTo>
                  <a:pt x="4155" y="901"/>
                </a:lnTo>
                <a:lnTo>
                  <a:pt x="4160" y="885"/>
                </a:lnTo>
                <a:lnTo>
                  <a:pt x="4165" y="870"/>
                </a:lnTo>
                <a:lnTo>
                  <a:pt x="4168" y="857"/>
                </a:lnTo>
                <a:lnTo>
                  <a:pt x="4168" y="844"/>
                </a:lnTo>
                <a:lnTo>
                  <a:pt x="4168" y="833"/>
                </a:lnTo>
                <a:lnTo>
                  <a:pt x="4165" y="824"/>
                </a:lnTo>
                <a:lnTo>
                  <a:pt x="4164" y="821"/>
                </a:lnTo>
                <a:lnTo>
                  <a:pt x="4164" y="820"/>
                </a:lnTo>
                <a:lnTo>
                  <a:pt x="4165" y="819"/>
                </a:lnTo>
                <a:lnTo>
                  <a:pt x="4168" y="817"/>
                </a:lnTo>
                <a:lnTo>
                  <a:pt x="4176" y="816"/>
                </a:lnTo>
                <a:lnTo>
                  <a:pt x="4187" y="815"/>
                </a:lnTo>
                <a:lnTo>
                  <a:pt x="4187" y="841"/>
                </a:lnTo>
                <a:lnTo>
                  <a:pt x="4186" y="851"/>
                </a:lnTo>
                <a:lnTo>
                  <a:pt x="4185" y="860"/>
                </a:lnTo>
                <a:lnTo>
                  <a:pt x="4182" y="871"/>
                </a:lnTo>
                <a:lnTo>
                  <a:pt x="4179" y="880"/>
                </a:lnTo>
                <a:lnTo>
                  <a:pt x="4174" y="889"/>
                </a:lnTo>
                <a:lnTo>
                  <a:pt x="4169" y="898"/>
                </a:lnTo>
                <a:lnTo>
                  <a:pt x="4163" y="907"/>
                </a:lnTo>
                <a:lnTo>
                  <a:pt x="4156" y="916"/>
                </a:lnTo>
                <a:lnTo>
                  <a:pt x="4156" y="943"/>
                </a:lnTo>
                <a:lnTo>
                  <a:pt x="4160" y="946"/>
                </a:lnTo>
                <a:lnTo>
                  <a:pt x="4165" y="946"/>
                </a:lnTo>
                <a:lnTo>
                  <a:pt x="4176" y="933"/>
                </a:lnTo>
                <a:lnTo>
                  <a:pt x="4191" y="911"/>
                </a:lnTo>
                <a:lnTo>
                  <a:pt x="4191" y="939"/>
                </a:lnTo>
                <a:lnTo>
                  <a:pt x="4187" y="939"/>
                </a:lnTo>
                <a:lnTo>
                  <a:pt x="4183" y="941"/>
                </a:lnTo>
                <a:lnTo>
                  <a:pt x="4181" y="945"/>
                </a:lnTo>
                <a:lnTo>
                  <a:pt x="4178" y="952"/>
                </a:lnTo>
                <a:lnTo>
                  <a:pt x="4178" y="962"/>
                </a:lnTo>
                <a:lnTo>
                  <a:pt x="4178" y="978"/>
                </a:lnTo>
                <a:lnTo>
                  <a:pt x="4178" y="987"/>
                </a:lnTo>
                <a:lnTo>
                  <a:pt x="4173" y="988"/>
                </a:lnTo>
                <a:lnTo>
                  <a:pt x="4169" y="991"/>
                </a:lnTo>
                <a:lnTo>
                  <a:pt x="4167" y="993"/>
                </a:lnTo>
                <a:lnTo>
                  <a:pt x="4164" y="995"/>
                </a:lnTo>
                <a:lnTo>
                  <a:pt x="4160" y="995"/>
                </a:lnTo>
                <a:lnTo>
                  <a:pt x="4156" y="996"/>
                </a:lnTo>
                <a:lnTo>
                  <a:pt x="4157" y="995"/>
                </a:lnTo>
                <a:lnTo>
                  <a:pt x="4156" y="992"/>
                </a:lnTo>
                <a:lnTo>
                  <a:pt x="4152" y="988"/>
                </a:lnTo>
                <a:lnTo>
                  <a:pt x="4147" y="983"/>
                </a:lnTo>
                <a:lnTo>
                  <a:pt x="4146" y="989"/>
                </a:lnTo>
                <a:lnTo>
                  <a:pt x="4143" y="999"/>
                </a:lnTo>
                <a:lnTo>
                  <a:pt x="4137" y="1009"/>
                </a:lnTo>
                <a:lnTo>
                  <a:pt x="4130" y="1022"/>
                </a:lnTo>
                <a:lnTo>
                  <a:pt x="4134" y="1022"/>
                </a:lnTo>
                <a:lnTo>
                  <a:pt x="4138" y="1025"/>
                </a:lnTo>
                <a:lnTo>
                  <a:pt x="4143" y="1027"/>
                </a:lnTo>
                <a:lnTo>
                  <a:pt x="4147" y="1031"/>
                </a:lnTo>
                <a:lnTo>
                  <a:pt x="4156" y="1023"/>
                </a:lnTo>
                <a:lnTo>
                  <a:pt x="4167" y="1012"/>
                </a:lnTo>
                <a:lnTo>
                  <a:pt x="4178" y="999"/>
                </a:lnTo>
                <a:lnTo>
                  <a:pt x="4191" y="983"/>
                </a:lnTo>
                <a:lnTo>
                  <a:pt x="4190" y="1000"/>
                </a:lnTo>
                <a:lnTo>
                  <a:pt x="4189" y="1014"/>
                </a:lnTo>
                <a:lnTo>
                  <a:pt x="4190" y="1025"/>
                </a:lnTo>
                <a:lnTo>
                  <a:pt x="4191" y="1031"/>
                </a:lnTo>
                <a:lnTo>
                  <a:pt x="4194" y="1023"/>
                </a:lnTo>
                <a:lnTo>
                  <a:pt x="4198" y="1014"/>
                </a:lnTo>
                <a:lnTo>
                  <a:pt x="4203" y="1004"/>
                </a:lnTo>
                <a:lnTo>
                  <a:pt x="4208" y="991"/>
                </a:lnTo>
                <a:lnTo>
                  <a:pt x="4207" y="987"/>
                </a:lnTo>
                <a:lnTo>
                  <a:pt x="4207" y="982"/>
                </a:lnTo>
                <a:lnTo>
                  <a:pt x="4207" y="975"/>
                </a:lnTo>
                <a:lnTo>
                  <a:pt x="4208" y="969"/>
                </a:lnTo>
                <a:lnTo>
                  <a:pt x="4218" y="963"/>
                </a:lnTo>
                <a:lnTo>
                  <a:pt x="4230" y="956"/>
                </a:lnTo>
                <a:lnTo>
                  <a:pt x="4239" y="932"/>
                </a:lnTo>
                <a:lnTo>
                  <a:pt x="4250" y="907"/>
                </a:lnTo>
                <a:lnTo>
                  <a:pt x="4260" y="879"/>
                </a:lnTo>
                <a:lnTo>
                  <a:pt x="4272" y="847"/>
                </a:lnTo>
                <a:lnTo>
                  <a:pt x="4283" y="815"/>
                </a:lnTo>
                <a:lnTo>
                  <a:pt x="4295" y="780"/>
                </a:lnTo>
                <a:lnTo>
                  <a:pt x="4309" y="741"/>
                </a:lnTo>
                <a:lnTo>
                  <a:pt x="4322" y="700"/>
                </a:lnTo>
                <a:lnTo>
                  <a:pt x="4326" y="675"/>
                </a:lnTo>
                <a:lnTo>
                  <a:pt x="4330" y="645"/>
                </a:lnTo>
                <a:lnTo>
                  <a:pt x="4337" y="610"/>
                </a:lnTo>
                <a:lnTo>
                  <a:pt x="4344" y="569"/>
                </a:lnTo>
                <a:lnTo>
                  <a:pt x="4352" y="561"/>
                </a:lnTo>
                <a:lnTo>
                  <a:pt x="4361" y="552"/>
                </a:lnTo>
                <a:lnTo>
                  <a:pt x="4372" y="541"/>
                </a:lnTo>
                <a:lnTo>
                  <a:pt x="4385" y="528"/>
                </a:lnTo>
                <a:lnTo>
                  <a:pt x="4382" y="522"/>
                </a:lnTo>
                <a:lnTo>
                  <a:pt x="4382" y="515"/>
                </a:lnTo>
                <a:lnTo>
                  <a:pt x="4382" y="507"/>
                </a:lnTo>
                <a:lnTo>
                  <a:pt x="4383" y="499"/>
                </a:lnTo>
                <a:lnTo>
                  <a:pt x="4385" y="490"/>
                </a:lnTo>
                <a:lnTo>
                  <a:pt x="4389" y="481"/>
                </a:lnTo>
                <a:lnTo>
                  <a:pt x="4392" y="472"/>
                </a:lnTo>
                <a:lnTo>
                  <a:pt x="4398" y="463"/>
                </a:lnTo>
                <a:lnTo>
                  <a:pt x="4398" y="472"/>
                </a:lnTo>
                <a:lnTo>
                  <a:pt x="4399" y="480"/>
                </a:lnTo>
                <a:lnTo>
                  <a:pt x="4400" y="485"/>
                </a:lnTo>
                <a:lnTo>
                  <a:pt x="4402" y="489"/>
                </a:lnTo>
                <a:lnTo>
                  <a:pt x="4404" y="490"/>
                </a:lnTo>
                <a:lnTo>
                  <a:pt x="4407" y="490"/>
                </a:lnTo>
                <a:lnTo>
                  <a:pt x="4408" y="488"/>
                </a:lnTo>
                <a:lnTo>
                  <a:pt x="4411" y="485"/>
                </a:lnTo>
                <a:lnTo>
                  <a:pt x="4416" y="458"/>
                </a:lnTo>
                <a:lnTo>
                  <a:pt x="4422" y="428"/>
                </a:lnTo>
                <a:lnTo>
                  <a:pt x="4429" y="395"/>
                </a:lnTo>
                <a:lnTo>
                  <a:pt x="4437" y="359"/>
                </a:lnTo>
                <a:lnTo>
                  <a:pt x="4444" y="320"/>
                </a:lnTo>
                <a:lnTo>
                  <a:pt x="4453" y="278"/>
                </a:lnTo>
                <a:lnTo>
                  <a:pt x="4463" y="234"/>
                </a:lnTo>
                <a:lnTo>
                  <a:pt x="4472" y="185"/>
                </a:lnTo>
                <a:lnTo>
                  <a:pt x="4472" y="205"/>
                </a:lnTo>
                <a:lnTo>
                  <a:pt x="4470" y="243"/>
                </a:lnTo>
                <a:lnTo>
                  <a:pt x="4466" y="297"/>
                </a:lnTo>
                <a:lnTo>
                  <a:pt x="4463" y="370"/>
                </a:lnTo>
                <a:lnTo>
                  <a:pt x="4461" y="376"/>
                </a:lnTo>
                <a:lnTo>
                  <a:pt x="4455" y="383"/>
                </a:lnTo>
                <a:lnTo>
                  <a:pt x="4460" y="391"/>
                </a:lnTo>
                <a:lnTo>
                  <a:pt x="4464" y="399"/>
                </a:lnTo>
                <a:lnTo>
                  <a:pt x="4465" y="407"/>
                </a:lnTo>
                <a:lnTo>
                  <a:pt x="4465" y="413"/>
                </a:lnTo>
                <a:lnTo>
                  <a:pt x="4464" y="419"/>
                </a:lnTo>
                <a:lnTo>
                  <a:pt x="4459" y="424"/>
                </a:lnTo>
                <a:lnTo>
                  <a:pt x="4453" y="428"/>
                </a:lnTo>
                <a:lnTo>
                  <a:pt x="4446" y="432"/>
                </a:lnTo>
                <a:lnTo>
                  <a:pt x="4446" y="520"/>
                </a:lnTo>
                <a:lnTo>
                  <a:pt x="4452" y="526"/>
                </a:lnTo>
                <a:lnTo>
                  <a:pt x="4459" y="529"/>
                </a:lnTo>
                <a:lnTo>
                  <a:pt x="4464" y="532"/>
                </a:lnTo>
                <a:lnTo>
                  <a:pt x="4470" y="533"/>
                </a:lnTo>
                <a:lnTo>
                  <a:pt x="4481" y="535"/>
                </a:lnTo>
                <a:lnTo>
                  <a:pt x="4490" y="537"/>
                </a:lnTo>
                <a:lnTo>
                  <a:pt x="4496" y="541"/>
                </a:lnTo>
                <a:lnTo>
                  <a:pt x="4498" y="542"/>
                </a:lnTo>
                <a:lnTo>
                  <a:pt x="4491" y="542"/>
                </a:lnTo>
                <a:lnTo>
                  <a:pt x="4485" y="542"/>
                </a:lnTo>
                <a:lnTo>
                  <a:pt x="4482" y="544"/>
                </a:lnTo>
                <a:lnTo>
                  <a:pt x="4481" y="546"/>
                </a:lnTo>
                <a:lnTo>
                  <a:pt x="4486" y="550"/>
                </a:lnTo>
                <a:lnTo>
                  <a:pt x="4491" y="553"/>
                </a:lnTo>
                <a:lnTo>
                  <a:pt x="4499" y="554"/>
                </a:lnTo>
                <a:lnTo>
                  <a:pt x="4507" y="555"/>
                </a:lnTo>
                <a:lnTo>
                  <a:pt x="4505" y="562"/>
                </a:lnTo>
                <a:lnTo>
                  <a:pt x="4503" y="571"/>
                </a:lnTo>
                <a:lnTo>
                  <a:pt x="4498" y="583"/>
                </a:lnTo>
                <a:lnTo>
                  <a:pt x="4490" y="595"/>
                </a:lnTo>
                <a:lnTo>
                  <a:pt x="4487" y="619"/>
                </a:lnTo>
                <a:lnTo>
                  <a:pt x="4482" y="652"/>
                </a:lnTo>
                <a:lnTo>
                  <a:pt x="4474" y="692"/>
                </a:lnTo>
                <a:lnTo>
                  <a:pt x="4463" y="742"/>
                </a:lnTo>
                <a:lnTo>
                  <a:pt x="4450" y="800"/>
                </a:lnTo>
                <a:lnTo>
                  <a:pt x="4434" y="867"/>
                </a:lnTo>
                <a:lnTo>
                  <a:pt x="4415" y="943"/>
                </a:lnTo>
                <a:lnTo>
                  <a:pt x="4392" y="1026"/>
                </a:lnTo>
                <a:lnTo>
                  <a:pt x="4387" y="1052"/>
                </a:lnTo>
                <a:lnTo>
                  <a:pt x="4381" y="1081"/>
                </a:lnTo>
                <a:lnTo>
                  <a:pt x="4373" y="1111"/>
                </a:lnTo>
                <a:lnTo>
                  <a:pt x="4364" y="1145"/>
                </a:lnTo>
                <a:lnTo>
                  <a:pt x="4355" y="1180"/>
                </a:lnTo>
                <a:lnTo>
                  <a:pt x="4346" y="1219"/>
                </a:lnTo>
                <a:lnTo>
                  <a:pt x="4334" y="1261"/>
                </a:lnTo>
                <a:lnTo>
                  <a:pt x="4322" y="1304"/>
                </a:lnTo>
                <a:lnTo>
                  <a:pt x="4315" y="1317"/>
                </a:lnTo>
                <a:lnTo>
                  <a:pt x="4309" y="1326"/>
                </a:lnTo>
                <a:lnTo>
                  <a:pt x="4307" y="1334"/>
                </a:lnTo>
                <a:lnTo>
                  <a:pt x="4305" y="1339"/>
                </a:lnTo>
                <a:lnTo>
                  <a:pt x="4305" y="1362"/>
                </a:lnTo>
                <a:lnTo>
                  <a:pt x="4305" y="1379"/>
                </a:lnTo>
                <a:lnTo>
                  <a:pt x="4305" y="1388"/>
                </a:lnTo>
                <a:lnTo>
                  <a:pt x="4305" y="1392"/>
                </a:lnTo>
                <a:lnTo>
                  <a:pt x="4299" y="1410"/>
                </a:lnTo>
                <a:lnTo>
                  <a:pt x="4292" y="1433"/>
                </a:lnTo>
                <a:lnTo>
                  <a:pt x="4286" y="1457"/>
                </a:lnTo>
                <a:lnTo>
                  <a:pt x="4278" y="1485"/>
                </a:lnTo>
                <a:lnTo>
                  <a:pt x="4281" y="1490"/>
                </a:lnTo>
                <a:lnTo>
                  <a:pt x="4281" y="1496"/>
                </a:lnTo>
                <a:lnTo>
                  <a:pt x="4281" y="1506"/>
                </a:lnTo>
                <a:lnTo>
                  <a:pt x="4278" y="1516"/>
                </a:lnTo>
                <a:lnTo>
                  <a:pt x="4266" y="1542"/>
                </a:lnTo>
                <a:lnTo>
                  <a:pt x="4255" y="1568"/>
                </a:lnTo>
                <a:lnTo>
                  <a:pt x="4244" y="1594"/>
                </a:lnTo>
                <a:lnTo>
                  <a:pt x="4235" y="1622"/>
                </a:lnTo>
                <a:lnTo>
                  <a:pt x="4237" y="1633"/>
                </a:lnTo>
                <a:lnTo>
                  <a:pt x="4239" y="1650"/>
                </a:lnTo>
                <a:lnTo>
                  <a:pt x="4242" y="1668"/>
                </a:lnTo>
                <a:lnTo>
                  <a:pt x="4243" y="1692"/>
                </a:lnTo>
                <a:lnTo>
                  <a:pt x="4237" y="1702"/>
                </a:lnTo>
                <a:lnTo>
                  <a:pt x="4226" y="1718"/>
                </a:lnTo>
                <a:lnTo>
                  <a:pt x="4243" y="1736"/>
                </a:lnTo>
                <a:lnTo>
                  <a:pt x="4251" y="1728"/>
                </a:lnTo>
                <a:lnTo>
                  <a:pt x="4256" y="1722"/>
                </a:lnTo>
                <a:lnTo>
                  <a:pt x="4257" y="1718"/>
                </a:lnTo>
                <a:lnTo>
                  <a:pt x="4257" y="1713"/>
                </a:lnTo>
                <a:lnTo>
                  <a:pt x="4257" y="1709"/>
                </a:lnTo>
                <a:lnTo>
                  <a:pt x="4257" y="1705"/>
                </a:lnTo>
                <a:lnTo>
                  <a:pt x="4255" y="1693"/>
                </a:lnTo>
                <a:lnTo>
                  <a:pt x="4255" y="1683"/>
                </a:lnTo>
                <a:lnTo>
                  <a:pt x="4255" y="1675"/>
                </a:lnTo>
                <a:lnTo>
                  <a:pt x="4257" y="1670"/>
                </a:lnTo>
                <a:lnTo>
                  <a:pt x="4263" y="1662"/>
                </a:lnTo>
                <a:lnTo>
                  <a:pt x="4268" y="1653"/>
                </a:lnTo>
                <a:lnTo>
                  <a:pt x="4273" y="1642"/>
                </a:lnTo>
                <a:lnTo>
                  <a:pt x="4279" y="1631"/>
                </a:lnTo>
                <a:lnTo>
                  <a:pt x="4291" y="1602"/>
                </a:lnTo>
                <a:lnTo>
                  <a:pt x="4303" y="1566"/>
                </a:lnTo>
                <a:lnTo>
                  <a:pt x="4315" y="1530"/>
                </a:lnTo>
                <a:lnTo>
                  <a:pt x="4325" y="1502"/>
                </a:lnTo>
                <a:lnTo>
                  <a:pt x="4333" y="1479"/>
                </a:lnTo>
                <a:lnTo>
                  <a:pt x="4341" y="1463"/>
                </a:lnTo>
                <a:lnTo>
                  <a:pt x="4338" y="1460"/>
                </a:lnTo>
                <a:lnTo>
                  <a:pt x="4337" y="1457"/>
                </a:lnTo>
                <a:lnTo>
                  <a:pt x="4337" y="1453"/>
                </a:lnTo>
                <a:lnTo>
                  <a:pt x="4335" y="1450"/>
                </a:lnTo>
                <a:lnTo>
                  <a:pt x="4338" y="1442"/>
                </a:lnTo>
                <a:lnTo>
                  <a:pt x="4342" y="1433"/>
                </a:lnTo>
                <a:lnTo>
                  <a:pt x="4344" y="1422"/>
                </a:lnTo>
                <a:lnTo>
                  <a:pt x="4350" y="1409"/>
                </a:lnTo>
                <a:lnTo>
                  <a:pt x="4353" y="1404"/>
                </a:lnTo>
                <a:lnTo>
                  <a:pt x="4360" y="1395"/>
                </a:lnTo>
                <a:lnTo>
                  <a:pt x="4363" y="1387"/>
                </a:lnTo>
                <a:lnTo>
                  <a:pt x="4366" y="1371"/>
                </a:lnTo>
                <a:lnTo>
                  <a:pt x="4372" y="1348"/>
                </a:lnTo>
                <a:lnTo>
                  <a:pt x="4378" y="1315"/>
                </a:lnTo>
                <a:lnTo>
                  <a:pt x="4386" y="1275"/>
                </a:lnTo>
                <a:lnTo>
                  <a:pt x="4396" y="1225"/>
                </a:lnTo>
                <a:lnTo>
                  <a:pt x="4407" y="1168"/>
                </a:lnTo>
                <a:lnTo>
                  <a:pt x="4420" y="1102"/>
                </a:lnTo>
                <a:lnTo>
                  <a:pt x="4422" y="1091"/>
                </a:lnTo>
                <a:lnTo>
                  <a:pt x="4426" y="1081"/>
                </a:lnTo>
                <a:lnTo>
                  <a:pt x="4431" y="1068"/>
                </a:lnTo>
                <a:lnTo>
                  <a:pt x="4437" y="1053"/>
                </a:lnTo>
                <a:lnTo>
                  <a:pt x="4438" y="1042"/>
                </a:lnTo>
                <a:lnTo>
                  <a:pt x="4440" y="1027"/>
                </a:lnTo>
                <a:lnTo>
                  <a:pt x="4444" y="1008"/>
                </a:lnTo>
                <a:lnTo>
                  <a:pt x="4450" y="984"/>
                </a:lnTo>
                <a:lnTo>
                  <a:pt x="4456" y="962"/>
                </a:lnTo>
                <a:lnTo>
                  <a:pt x="4460" y="944"/>
                </a:lnTo>
                <a:lnTo>
                  <a:pt x="4463" y="930"/>
                </a:lnTo>
                <a:lnTo>
                  <a:pt x="4463" y="920"/>
                </a:lnTo>
                <a:lnTo>
                  <a:pt x="4468" y="896"/>
                </a:lnTo>
                <a:lnTo>
                  <a:pt x="4474" y="866"/>
                </a:lnTo>
                <a:lnTo>
                  <a:pt x="4481" y="830"/>
                </a:lnTo>
                <a:lnTo>
                  <a:pt x="4490" y="789"/>
                </a:lnTo>
                <a:lnTo>
                  <a:pt x="4499" y="777"/>
                </a:lnTo>
                <a:lnTo>
                  <a:pt x="4512" y="763"/>
                </a:lnTo>
                <a:lnTo>
                  <a:pt x="4509" y="757"/>
                </a:lnTo>
                <a:lnTo>
                  <a:pt x="4509" y="754"/>
                </a:lnTo>
                <a:lnTo>
                  <a:pt x="4509" y="750"/>
                </a:lnTo>
                <a:lnTo>
                  <a:pt x="4512" y="746"/>
                </a:lnTo>
                <a:lnTo>
                  <a:pt x="4515" y="742"/>
                </a:lnTo>
                <a:lnTo>
                  <a:pt x="4518" y="738"/>
                </a:lnTo>
                <a:lnTo>
                  <a:pt x="4524" y="734"/>
                </a:lnTo>
                <a:lnTo>
                  <a:pt x="4529" y="731"/>
                </a:lnTo>
                <a:lnTo>
                  <a:pt x="4525" y="728"/>
                </a:lnTo>
                <a:lnTo>
                  <a:pt x="4521" y="724"/>
                </a:lnTo>
                <a:lnTo>
                  <a:pt x="4518" y="720"/>
                </a:lnTo>
                <a:lnTo>
                  <a:pt x="4516" y="714"/>
                </a:lnTo>
                <a:lnTo>
                  <a:pt x="4512" y="704"/>
                </a:lnTo>
                <a:lnTo>
                  <a:pt x="4512" y="691"/>
                </a:lnTo>
                <a:lnTo>
                  <a:pt x="4515" y="691"/>
                </a:lnTo>
                <a:lnTo>
                  <a:pt x="4525" y="687"/>
                </a:lnTo>
                <a:lnTo>
                  <a:pt x="4535" y="683"/>
                </a:lnTo>
                <a:lnTo>
                  <a:pt x="4542" y="678"/>
                </a:lnTo>
                <a:close/>
                <a:moveTo>
                  <a:pt x="820" y="1000"/>
                </a:moveTo>
                <a:lnTo>
                  <a:pt x="807" y="1000"/>
                </a:lnTo>
                <a:lnTo>
                  <a:pt x="807" y="969"/>
                </a:lnTo>
                <a:lnTo>
                  <a:pt x="820" y="969"/>
                </a:lnTo>
                <a:lnTo>
                  <a:pt x="820" y="1000"/>
                </a:lnTo>
                <a:close/>
                <a:moveTo>
                  <a:pt x="3081" y="3974"/>
                </a:moveTo>
                <a:lnTo>
                  <a:pt x="3076" y="3966"/>
                </a:lnTo>
                <a:lnTo>
                  <a:pt x="3068" y="3957"/>
                </a:lnTo>
                <a:lnTo>
                  <a:pt x="3060" y="3947"/>
                </a:lnTo>
                <a:lnTo>
                  <a:pt x="3050" y="3934"/>
                </a:lnTo>
                <a:lnTo>
                  <a:pt x="3059" y="3934"/>
                </a:lnTo>
                <a:lnTo>
                  <a:pt x="3067" y="3932"/>
                </a:lnTo>
                <a:lnTo>
                  <a:pt x="3071" y="3931"/>
                </a:lnTo>
                <a:lnTo>
                  <a:pt x="3072" y="3930"/>
                </a:lnTo>
                <a:lnTo>
                  <a:pt x="3073" y="3936"/>
                </a:lnTo>
                <a:lnTo>
                  <a:pt x="3076" y="3949"/>
                </a:lnTo>
                <a:lnTo>
                  <a:pt x="3080" y="3963"/>
                </a:lnTo>
                <a:lnTo>
                  <a:pt x="3081" y="3974"/>
                </a:lnTo>
                <a:close/>
                <a:moveTo>
                  <a:pt x="2391" y="3391"/>
                </a:moveTo>
                <a:lnTo>
                  <a:pt x="2382" y="3380"/>
                </a:lnTo>
                <a:lnTo>
                  <a:pt x="2372" y="3365"/>
                </a:lnTo>
                <a:lnTo>
                  <a:pt x="2360" y="3348"/>
                </a:lnTo>
                <a:lnTo>
                  <a:pt x="2347" y="3330"/>
                </a:lnTo>
                <a:lnTo>
                  <a:pt x="2343" y="3314"/>
                </a:lnTo>
                <a:lnTo>
                  <a:pt x="2338" y="3298"/>
                </a:lnTo>
                <a:lnTo>
                  <a:pt x="2330" y="3279"/>
                </a:lnTo>
                <a:lnTo>
                  <a:pt x="2321" y="3257"/>
                </a:lnTo>
                <a:lnTo>
                  <a:pt x="2298" y="3210"/>
                </a:lnTo>
                <a:lnTo>
                  <a:pt x="2268" y="3154"/>
                </a:lnTo>
                <a:lnTo>
                  <a:pt x="2277" y="3141"/>
                </a:lnTo>
                <a:lnTo>
                  <a:pt x="2285" y="3127"/>
                </a:lnTo>
                <a:lnTo>
                  <a:pt x="2293" y="3109"/>
                </a:lnTo>
                <a:lnTo>
                  <a:pt x="2299" y="3088"/>
                </a:lnTo>
                <a:lnTo>
                  <a:pt x="2304" y="3109"/>
                </a:lnTo>
                <a:lnTo>
                  <a:pt x="2311" y="3131"/>
                </a:lnTo>
                <a:lnTo>
                  <a:pt x="2317" y="3155"/>
                </a:lnTo>
                <a:lnTo>
                  <a:pt x="2325" y="3184"/>
                </a:lnTo>
                <a:lnTo>
                  <a:pt x="2336" y="3214"/>
                </a:lnTo>
                <a:lnTo>
                  <a:pt x="2346" y="3248"/>
                </a:lnTo>
                <a:lnTo>
                  <a:pt x="2356" y="3283"/>
                </a:lnTo>
                <a:lnTo>
                  <a:pt x="2369" y="3321"/>
                </a:lnTo>
                <a:lnTo>
                  <a:pt x="2380" y="3346"/>
                </a:lnTo>
                <a:lnTo>
                  <a:pt x="2386" y="3360"/>
                </a:lnTo>
                <a:lnTo>
                  <a:pt x="2389" y="3364"/>
                </a:lnTo>
                <a:lnTo>
                  <a:pt x="2390" y="3365"/>
                </a:lnTo>
                <a:lnTo>
                  <a:pt x="2391" y="3364"/>
                </a:lnTo>
                <a:lnTo>
                  <a:pt x="2391" y="3361"/>
                </a:lnTo>
                <a:lnTo>
                  <a:pt x="2391" y="3391"/>
                </a:lnTo>
                <a:close/>
                <a:moveTo>
                  <a:pt x="44" y="1075"/>
                </a:moveTo>
                <a:lnTo>
                  <a:pt x="44" y="1073"/>
                </a:lnTo>
                <a:lnTo>
                  <a:pt x="42" y="1073"/>
                </a:lnTo>
                <a:lnTo>
                  <a:pt x="42" y="1073"/>
                </a:lnTo>
                <a:lnTo>
                  <a:pt x="41" y="1074"/>
                </a:lnTo>
                <a:lnTo>
                  <a:pt x="39" y="1079"/>
                </a:lnTo>
                <a:lnTo>
                  <a:pt x="35" y="1089"/>
                </a:lnTo>
                <a:lnTo>
                  <a:pt x="36" y="1094"/>
                </a:lnTo>
                <a:lnTo>
                  <a:pt x="39" y="1100"/>
                </a:lnTo>
                <a:lnTo>
                  <a:pt x="39" y="1109"/>
                </a:lnTo>
                <a:lnTo>
                  <a:pt x="39" y="1118"/>
                </a:lnTo>
                <a:lnTo>
                  <a:pt x="35" y="1122"/>
                </a:lnTo>
                <a:lnTo>
                  <a:pt x="28" y="1125"/>
                </a:lnTo>
                <a:lnTo>
                  <a:pt x="20" y="1128"/>
                </a:lnTo>
                <a:lnTo>
                  <a:pt x="13" y="1128"/>
                </a:lnTo>
                <a:lnTo>
                  <a:pt x="10" y="1115"/>
                </a:lnTo>
                <a:lnTo>
                  <a:pt x="9" y="1102"/>
                </a:lnTo>
                <a:lnTo>
                  <a:pt x="10" y="1086"/>
                </a:lnTo>
                <a:lnTo>
                  <a:pt x="15" y="1064"/>
                </a:lnTo>
                <a:lnTo>
                  <a:pt x="20" y="1043"/>
                </a:lnTo>
                <a:lnTo>
                  <a:pt x="22" y="1031"/>
                </a:lnTo>
                <a:lnTo>
                  <a:pt x="20" y="1025"/>
                </a:lnTo>
                <a:lnTo>
                  <a:pt x="19" y="1019"/>
                </a:lnTo>
                <a:lnTo>
                  <a:pt x="17" y="1016"/>
                </a:lnTo>
                <a:lnTo>
                  <a:pt x="13" y="1013"/>
                </a:lnTo>
                <a:lnTo>
                  <a:pt x="18" y="1006"/>
                </a:lnTo>
                <a:lnTo>
                  <a:pt x="24" y="999"/>
                </a:lnTo>
                <a:lnTo>
                  <a:pt x="33" y="991"/>
                </a:lnTo>
                <a:lnTo>
                  <a:pt x="44" y="983"/>
                </a:lnTo>
                <a:lnTo>
                  <a:pt x="44" y="1075"/>
                </a:lnTo>
                <a:close/>
                <a:moveTo>
                  <a:pt x="2875" y="3934"/>
                </a:moveTo>
                <a:lnTo>
                  <a:pt x="2865" y="3932"/>
                </a:lnTo>
                <a:lnTo>
                  <a:pt x="2858" y="3930"/>
                </a:lnTo>
                <a:lnTo>
                  <a:pt x="2850" y="3924"/>
                </a:lnTo>
                <a:lnTo>
                  <a:pt x="2843" y="3917"/>
                </a:lnTo>
                <a:lnTo>
                  <a:pt x="2843" y="3894"/>
                </a:lnTo>
                <a:lnTo>
                  <a:pt x="2850" y="3900"/>
                </a:lnTo>
                <a:lnTo>
                  <a:pt x="2858" y="3909"/>
                </a:lnTo>
                <a:lnTo>
                  <a:pt x="2865" y="3919"/>
                </a:lnTo>
                <a:lnTo>
                  <a:pt x="2875" y="3934"/>
                </a:lnTo>
                <a:close/>
                <a:moveTo>
                  <a:pt x="2826" y="3859"/>
                </a:moveTo>
                <a:lnTo>
                  <a:pt x="2813" y="3881"/>
                </a:lnTo>
                <a:lnTo>
                  <a:pt x="2804" y="3876"/>
                </a:lnTo>
                <a:lnTo>
                  <a:pt x="2813" y="3859"/>
                </a:lnTo>
                <a:lnTo>
                  <a:pt x="2826" y="3859"/>
                </a:lnTo>
                <a:close/>
                <a:moveTo>
                  <a:pt x="2001" y="3023"/>
                </a:moveTo>
                <a:lnTo>
                  <a:pt x="1998" y="3030"/>
                </a:lnTo>
                <a:lnTo>
                  <a:pt x="1994" y="3041"/>
                </a:lnTo>
                <a:lnTo>
                  <a:pt x="1989" y="3051"/>
                </a:lnTo>
                <a:lnTo>
                  <a:pt x="1984" y="3062"/>
                </a:lnTo>
                <a:lnTo>
                  <a:pt x="1984" y="3036"/>
                </a:lnTo>
                <a:lnTo>
                  <a:pt x="2001" y="3023"/>
                </a:lnTo>
                <a:close/>
                <a:moveTo>
                  <a:pt x="2813" y="3907"/>
                </a:moveTo>
                <a:lnTo>
                  <a:pt x="2816" y="3905"/>
                </a:lnTo>
                <a:lnTo>
                  <a:pt x="2817" y="3904"/>
                </a:lnTo>
                <a:lnTo>
                  <a:pt x="2816" y="3902"/>
                </a:lnTo>
                <a:lnTo>
                  <a:pt x="2815" y="3901"/>
                </a:lnTo>
                <a:lnTo>
                  <a:pt x="2808" y="3900"/>
                </a:lnTo>
                <a:lnTo>
                  <a:pt x="2795" y="3898"/>
                </a:lnTo>
                <a:lnTo>
                  <a:pt x="2782" y="3907"/>
                </a:lnTo>
                <a:lnTo>
                  <a:pt x="2782" y="3904"/>
                </a:lnTo>
                <a:lnTo>
                  <a:pt x="2782" y="3891"/>
                </a:lnTo>
                <a:lnTo>
                  <a:pt x="2782" y="3870"/>
                </a:lnTo>
                <a:lnTo>
                  <a:pt x="2782" y="3841"/>
                </a:lnTo>
                <a:lnTo>
                  <a:pt x="2782" y="3854"/>
                </a:lnTo>
                <a:lnTo>
                  <a:pt x="2784" y="3866"/>
                </a:lnTo>
                <a:lnTo>
                  <a:pt x="2786" y="3875"/>
                </a:lnTo>
                <a:lnTo>
                  <a:pt x="2790" y="3884"/>
                </a:lnTo>
                <a:lnTo>
                  <a:pt x="2794" y="3892"/>
                </a:lnTo>
                <a:lnTo>
                  <a:pt x="2799" y="3898"/>
                </a:lnTo>
                <a:lnTo>
                  <a:pt x="2806" y="3904"/>
                </a:lnTo>
                <a:lnTo>
                  <a:pt x="2813" y="3907"/>
                </a:lnTo>
                <a:close/>
                <a:moveTo>
                  <a:pt x="39" y="1251"/>
                </a:moveTo>
                <a:lnTo>
                  <a:pt x="41" y="1255"/>
                </a:lnTo>
                <a:lnTo>
                  <a:pt x="41" y="1261"/>
                </a:lnTo>
                <a:lnTo>
                  <a:pt x="42" y="1266"/>
                </a:lnTo>
                <a:lnTo>
                  <a:pt x="41" y="1272"/>
                </a:lnTo>
                <a:lnTo>
                  <a:pt x="37" y="1285"/>
                </a:lnTo>
                <a:lnTo>
                  <a:pt x="31" y="1300"/>
                </a:lnTo>
                <a:lnTo>
                  <a:pt x="23" y="1291"/>
                </a:lnTo>
                <a:lnTo>
                  <a:pt x="17" y="1281"/>
                </a:lnTo>
                <a:lnTo>
                  <a:pt x="14" y="1274"/>
                </a:lnTo>
                <a:lnTo>
                  <a:pt x="13" y="1264"/>
                </a:lnTo>
                <a:lnTo>
                  <a:pt x="22" y="1242"/>
                </a:lnTo>
                <a:lnTo>
                  <a:pt x="39" y="1251"/>
                </a:lnTo>
                <a:close/>
                <a:moveTo>
                  <a:pt x="53" y="1792"/>
                </a:moveTo>
                <a:lnTo>
                  <a:pt x="37" y="1814"/>
                </a:lnTo>
                <a:lnTo>
                  <a:pt x="26" y="1830"/>
                </a:lnTo>
                <a:lnTo>
                  <a:pt x="19" y="1840"/>
                </a:lnTo>
                <a:lnTo>
                  <a:pt x="17" y="1846"/>
                </a:lnTo>
                <a:lnTo>
                  <a:pt x="18" y="1852"/>
                </a:lnTo>
                <a:lnTo>
                  <a:pt x="20" y="1859"/>
                </a:lnTo>
                <a:lnTo>
                  <a:pt x="24" y="1865"/>
                </a:lnTo>
                <a:lnTo>
                  <a:pt x="31" y="1872"/>
                </a:lnTo>
                <a:lnTo>
                  <a:pt x="0" y="1872"/>
                </a:lnTo>
                <a:lnTo>
                  <a:pt x="0" y="1824"/>
                </a:lnTo>
                <a:lnTo>
                  <a:pt x="6" y="1824"/>
                </a:lnTo>
                <a:lnTo>
                  <a:pt x="10" y="1822"/>
                </a:lnTo>
                <a:lnTo>
                  <a:pt x="14" y="1821"/>
                </a:lnTo>
                <a:lnTo>
                  <a:pt x="17" y="1820"/>
                </a:lnTo>
                <a:lnTo>
                  <a:pt x="19" y="1813"/>
                </a:lnTo>
                <a:lnTo>
                  <a:pt x="18" y="1807"/>
                </a:lnTo>
                <a:lnTo>
                  <a:pt x="17" y="1801"/>
                </a:lnTo>
                <a:lnTo>
                  <a:pt x="13" y="1797"/>
                </a:lnTo>
                <a:lnTo>
                  <a:pt x="17" y="1797"/>
                </a:lnTo>
                <a:lnTo>
                  <a:pt x="31" y="1797"/>
                </a:lnTo>
                <a:lnTo>
                  <a:pt x="42" y="1794"/>
                </a:lnTo>
                <a:lnTo>
                  <a:pt x="53" y="1792"/>
                </a:lnTo>
                <a:close/>
                <a:moveTo>
                  <a:pt x="79" y="2573"/>
                </a:moveTo>
                <a:lnTo>
                  <a:pt x="61" y="2573"/>
                </a:lnTo>
                <a:lnTo>
                  <a:pt x="61" y="2490"/>
                </a:lnTo>
                <a:lnTo>
                  <a:pt x="72" y="2486"/>
                </a:lnTo>
                <a:lnTo>
                  <a:pt x="79" y="2484"/>
                </a:lnTo>
                <a:lnTo>
                  <a:pt x="79" y="2573"/>
                </a:lnTo>
                <a:close/>
                <a:moveTo>
                  <a:pt x="188" y="2851"/>
                </a:moveTo>
                <a:lnTo>
                  <a:pt x="171" y="2867"/>
                </a:lnTo>
                <a:lnTo>
                  <a:pt x="157" y="2843"/>
                </a:lnTo>
                <a:lnTo>
                  <a:pt x="142" y="2809"/>
                </a:lnTo>
                <a:lnTo>
                  <a:pt x="127" y="2770"/>
                </a:lnTo>
                <a:lnTo>
                  <a:pt x="109" y="2723"/>
                </a:lnTo>
                <a:lnTo>
                  <a:pt x="109" y="2711"/>
                </a:lnTo>
                <a:lnTo>
                  <a:pt x="109" y="2688"/>
                </a:lnTo>
                <a:lnTo>
                  <a:pt x="110" y="2675"/>
                </a:lnTo>
                <a:lnTo>
                  <a:pt x="111" y="2663"/>
                </a:lnTo>
                <a:lnTo>
                  <a:pt x="115" y="2652"/>
                </a:lnTo>
                <a:lnTo>
                  <a:pt x="119" y="2642"/>
                </a:lnTo>
                <a:lnTo>
                  <a:pt x="124" y="2633"/>
                </a:lnTo>
                <a:lnTo>
                  <a:pt x="132" y="2625"/>
                </a:lnTo>
                <a:lnTo>
                  <a:pt x="140" y="2619"/>
                </a:lnTo>
                <a:lnTo>
                  <a:pt x="149" y="2612"/>
                </a:lnTo>
                <a:lnTo>
                  <a:pt x="148" y="2621"/>
                </a:lnTo>
                <a:lnTo>
                  <a:pt x="146" y="2632"/>
                </a:lnTo>
                <a:lnTo>
                  <a:pt x="146" y="2643"/>
                </a:lnTo>
                <a:lnTo>
                  <a:pt x="148" y="2655"/>
                </a:lnTo>
                <a:lnTo>
                  <a:pt x="150" y="2668"/>
                </a:lnTo>
                <a:lnTo>
                  <a:pt x="153" y="2682"/>
                </a:lnTo>
                <a:lnTo>
                  <a:pt x="157" y="2698"/>
                </a:lnTo>
                <a:lnTo>
                  <a:pt x="162" y="2714"/>
                </a:lnTo>
                <a:lnTo>
                  <a:pt x="157" y="2718"/>
                </a:lnTo>
                <a:lnTo>
                  <a:pt x="152" y="2723"/>
                </a:lnTo>
                <a:lnTo>
                  <a:pt x="145" y="2725"/>
                </a:lnTo>
                <a:lnTo>
                  <a:pt x="140" y="2727"/>
                </a:lnTo>
                <a:lnTo>
                  <a:pt x="140" y="2733"/>
                </a:lnTo>
                <a:lnTo>
                  <a:pt x="141" y="2737"/>
                </a:lnTo>
                <a:lnTo>
                  <a:pt x="142" y="2741"/>
                </a:lnTo>
                <a:lnTo>
                  <a:pt x="145" y="2745"/>
                </a:lnTo>
                <a:lnTo>
                  <a:pt x="162" y="2731"/>
                </a:lnTo>
                <a:lnTo>
                  <a:pt x="162" y="2741"/>
                </a:lnTo>
                <a:lnTo>
                  <a:pt x="165" y="2751"/>
                </a:lnTo>
                <a:lnTo>
                  <a:pt x="167" y="2764"/>
                </a:lnTo>
                <a:lnTo>
                  <a:pt x="171" y="2780"/>
                </a:lnTo>
                <a:lnTo>
                  <a:pt x="168" y="2779"/>
                </a:lnTo>
                <a:lnTo>
                  <a:pt x="167" y="2779"/>
                </a:lnTo>
                <a:lnTo>
                  <a:pt x="166" y="2779"/>
                </a:lnTo>
                <a:lnTo>
                  <a:pt x="165" y="2780"/>
                </a:lnTo>
                <a:lnTo>
                  <a:pt x="162" y="2785"/>
                </a:lnTo>
                <a:lnTo>
                  <a:pt x="162" y="2793"/>
                </a:lnTo>
                <a:lnTo>
                  <a:pt x="163" y="2804"/>
                </a:lnTo>
                <a:lnTo>
                  <a:pt x="168" y="2815"/>
                </a:lnTo>
                <a:lnTo>
                  <a:pt x="176" y="2832"/>
                </a:lnTo>
                <a:lnTo>
                  <a:pt x="188" y="2851"/>
                </a:lnTo>
                <a:close/>
                <a:moveTo>
                  <a:pt x="215" y="2934"/>
                </a:moveTo>
                <a:lnTo>
                  <a:pt x="201" y="2934"/>
                </a:lnTo>
                <a:lnTo>
                  <a:pt x="188" y="2899"/>
                </a:lnTo>
                <a:lnTo>
                  <a:pt x="197" y="2894"/>
                </a:lnTo>
                <a:lnTo>
                  <a:pt x="215" y="2934"/>
                </a:lnTo>
                <a:close/>
                <a:moveTo>
                  <a:pt x="4490" y="569"/>
                </a:moveTo>
                <a:lnTo>
                  <a:pt x="4491" y="569"/>
                </a:lnTo>
                <a:lnTo>
                  <a:pt x="4491" y="570"/>
                </a:lnTo>
                <a:lnTo>
                  <a:pt x="4491" y="572"/>
                </a:lnTo>
                <a:lnTo>
                  <a:pt x="4490" y="575"/>
                </a:lnTo>
                <a:lnTo>
                  <a:pt x="4483" y="583"/>
                </a:lnTo>
                <a:lnTo>
                  <a:pt x="4472" y="595"/>
                </a:lnTo>
                <a:lnTo>
                  <a:pt x="4466" y="589"/>
                </a:lnTo>
                <a:lnTo>
                  <a:pt x="4461" y="584"/>
                </a:lnTo>
                <a:lnTo>
                  <a:pt x="4457" y="583"/>
                </a:lnTo>
                <a:lnTo>
                  <a:pt x="4455" y="582"/>
                </a:lnTo>
                <a:lnTo>
                  <a:pt x="4455" y="621"/>
                </a:lnTo>
                <a:lnTo>
                  <a:pt x="4466" y="621"/>
                </a:lnTo>
                <a:lnTo>
                  <a:pt x="4474" y="621"/>
                </a:lnTo>
                <a:lnTo>
                  <a:pt x="4479" y="618"/>
                </a:lnTo>
                <a:lnTo>
                  <a:pt x="4481" y="617"/>
                </a:lnTo>
                <a:lnTo>
                  <a:pt x="4482" y="609"/>
                </a:lnTo>
                <a:lnTo>
                  <a:pt x="4485" y="592"/>
                </a:lnTo>
                <a:lnTo>
                  <a:pt x="4489" y="576"/>
                </a:lnTo>
                <a:lnTo>
                  <a:pt x="4490" y="569"/>
                </a:lnTo>
                <a:close/>
                <a:moveTo>
                  <a:pt x="4472" y="674"/>
                </a:moveTo>
                <a:lnTo>
                  <a:pt x="4463" y="643"/>
                </a:lnTo>
                <a:lnTo>
                  <a:pt x="4450" y="643"/>
                </a:lnTo>
                <a:lnTo>
                  <a:pt x="4459" y="674"/>
                </a:lnTo>
                <a:lnTo>
                  <a:pt x="4472" y="674"/>
                </a:lnTo>
                <a:close/>
                <a:moveTo>
                  <a:pt x="4424" y="674"/>
                </a:moveTo>
                <a:lnTo>
                  <a:pt x="4411" y="670"/>
                </a:lnTo>
                <a:lnTo>
                  <a:pt x="4402" y="687"/>
                </a:lnTo>
                <a:lnTo>
                  <a:pt x="4415" y="691"/>
                </a:lnTo>
                <a:lnTo>
                  <a:pt x="4424" y="674"/>
                </a:lnTo>
                <a:close/>
                <a:moveTo>
                  <a:pt x="4459" y="718"/>
                </a:moveTo>
                <a:lnTo>
                  <a:pt x="4446" y="718"/>
                </a:lnTo>
                <a:lnTo>
                  <a:pt x="4437" y="754"/>
                </a:lnTo>
                <a:lnTo>
                  <a:pt x="4450" y="754"/>
                </a:lnTo>
                <a:lnTo>
                  <a:pt x="4459" y="718"/>
                </a:lnTo>
                <a:close/>
                <a:moveTo>
                  <a:pt x="4450" y="771"/>
                </a:moveTo>
                <a:lnTo>
                  <a:pt x="4442" y="754"/>
                </a:lnTo>
                <a:lnTo>
                  <a:pt x="4433" y="757"/>
                </a:lnTo>
                <a:lnTo>
                  <a:pt x="4442" y="771"/>
                </a:lnTo>
                <a:lnTo>
                  <a:pt x="4450" y="771"/>
                </a:lnTo>
                <a:close/>
                <a:moveTo>
                  <a:pt x="4402" y="744"/>
                </a:moveTo>
                <a:lnTo>
                  <a:pt x="4402" y="735"/>
                </a:lnTo>
                <a:lnTo>
                  <a:pt x="4400" y="738"/>
                </a:lnTo>
                <a:lnTo>
                  <a:pt x="4400" y="739"/>
                </a:lnTo>
                <a:lnTo>
                  <a:pt x="4399" y="738"/>
                </a:lnTo>
                <a:lnTo>
                  <a:pt x="4399" y="735"/>
                </a:lnTo>
                <a:lnTo>
                  <a:pt x="4398" y="726"/>
                </a:lnTo>
                <a:lnTo>
                  <a:pt x="4398" y="709"/>
                </a:lnTo>
                <a:lnTo>
                  <a:pt x="4392" y="744"/>
                </a:lnTo>
                <a:lnTo>
                  <a:pt x="4402" y="744"/>
                </a:lnTo>
                <a:close/>
                <a:moveTo>
                  <a:pt x="4385" y="582"/>
                </a:moveTo>
                <a:lnTo>
                  <a:pt x="4379" y="588"/>
                </a:lnTo>
                <a:lnTo>
                  <a:pt x="4374" y="595"/>
                </a:lnTo>
                <a:lnTo>
                  <a:pt x="4369" y="602"/>
                </a:lnTo>
                <a:lnTo>
                  <a:pt x="4365" y="612"/>
                </a:lnTo>
                <a:lnTo>
                  <a:pt x="4359" y="632"/>
                </a:lnTo>
                <a:lnTo>
                  <a:pt x="4353" y="656"/>
                </a:lnTo>
                <a:lnTo>
                  <a:pt x="4344" y="699"/>
                </a:lnTo>
                <a:lnTo>
                  <a:pt x="4337" y="730"/>
                </a:lnTo>
                <a:lnTo>
                  <a:pt x="4333" y="750"/>
                </a:lnTo>
                <a:lnTo>
                  <a:pt x="4331" y="757"/>
                </a:lnTo>
                <a:lnTo>
                  <a:pt x="4322" y="787"/>
                </a:lnTo>
                <a:lnTo>
                  <a:pt x="4312" y="820"/>
                </a:lnTo>
                <a:lnTo>
                  <a:pt x="4302" y="855"/>
                </a:lnTo>
                <a:lnTo>
                  <a:pt x="4290" y="896"/>
                </a:lnTo>
                <a:lnTo>
                  <a:pt x="4277" y="939"/>
                </a:lnTo>
                <a:lnTo>
                  <a:pt x="4264" y="984"/>
                </a:lnTo>
                <a:lnTo>
                  <a:pt x="4250" y="1035"/>
                </a:lnTo>
                <a:lnTo>
                  <a:pt x="4235" y="1089"/>
                </a:lnTo>
                <a:lnTo>
                  <a:pt x="4233" y="1104"/>
                </a:lnTo>
                <a:lnTo>
                  <a:pt x="4231" y="1122"/>
                </a:lnTo>
                <a:lnTo>
                  <a:pt x="4231" y="1142"/>
                </a:lnTo>
                <a:lnTo>
                  <a:pt x="4230" y="1163"/>
                </a:lnTo>
                <a:lnTo>
                  <a:pt x="4235" y="1151"/>
                </a:lnTo>
                <a:lnTo>
                  <a:pt x="4242" y="1130"/>
                </a:lnTo>
                <a:lnTo>
                  <a:pt x="4251" y="1103"/>
                </a:lnTo>
                <a:lnTo>
                  <a:pt x="4261" y="1068"/>
                </a:lnTo>
                <a:lnTo>
                  <a:pt x="4274" y="1026"/>
                </a:lnTo>
                <a:lnTo>
                  <a:pt x="4290" y="976"/>
                </a:lnTo>
                <a:lnTo>
                  <a:pt x="4307" y="919"/>
                </a:lnTo>
                <a:lnTo>
                  <a:pt x="4328" y="855"/>
                </a:lnTo>
                <a:lnTo>
                  <a:pt x="4335" y="855"/>
                </a:lnTo>
                <a:lnTo>
                  <a:pt x="4342" y="857"/>
                </a:lnTo>
                <a:lnTo>
                  <a:pt x="4346" y="859"/>
                </a:lnTo>
                <a:lnTo>
                  <a:pt x="4350" y="863"/>
                </a:lnTo>
                <a:lnTo>
                  <a:pt x="4346" y="859"/>
                </a:lnTo>
                <a:lnTo>
                  <a:pt x="4343" y="853"/>
                </a:lnTo>
                <a:lnTo>
                  <a:pt x="4342" y="847"/>
                </a:lnTo>
                <a:lnTo>
                  <a:pt x="4341" y="840"/>
                </a:lnTo>
                <a:lnTo>
                  <a:pt x="4341" y="824"/>
                </a:lnTo>
                <a:lnTo>
                  <a:pt x="4342" y="804"/>
                </a:lnTo>
                <a:lnTo>
                  <a:pt x="4347" y="784"/>
                </a:lnTo>
                <a:lnTo>
                  <a:pt x="4353" y="759"/>
                </a:lnTo>
                <a:lnTo>
                  <a:pt x="4364" y="731"/>
                </a:lnTo>
                <a:lnTo>
                  <a:pt x="4376" y="700"/>
                </a:lnTo>
                <a:lnTo>
                  <a:pt x="4374" y="694"/>
                </a:lnTo>
                <a:lnTo>
                  <a:pt x="4373" y="685"/>
                </a:lnTo>
                <a:lnTo>
                  <a:pt x="4370" y="675"/>
                </a:lnTo>
                <a:lnTo>
                  <a:pt x="4366" y="665"/>
                </a:lnTo>
                <a:lnTo>
                  <a:pt x="4374" y="645"/>
                </a:lnTo>
                <a:lnTo>
                  <a:pt x="4379" y="625"/>
                </a:lnTo>
                <a:lnTo>
                  <a:pt x="4383" y="604"/>
                </a:lnTo>
                <a:lnTo>
                  <a:pt x="4385" y="582"/>
                </a:lnTo>
                <a:close/>
                <a:moveTo>
                  <a:pt x="4195" y="1039"/>
                </a:moveTo>
                <a:lnTo>
                  <a:pt x="4182" y="1039"/>
                </a:lnTo>
                <a:lnTo>
                  <a:pt x="4173" y="1070"/>
                </a:lnTo>
                <a:lnTo>
                  <a:pt x="4187" y="1070"/>
                </a:lnTo>
                <a:lnTo>
                  <a:pt x="4195" y="1039"/>
                </a:lnTo>
                <a:close/>
                <a:moveTo>
                  <a:pt x="4147" y="1048"/>
                </a:moveTo>
                <a:lnTo>
                  <a:pt x="4138" y="1039"/>
                </a:lnTo>
                <a:lnTo>
                  <a:pt x="4116" y="1057"/>
                </a:lnTo>
                <a:lnTo>
                  <a:pt x="4121" y="1066"/>
                </a:lnTo>
                <a:lnTo>
                  <a:pt x="4147" y="1048"/>
                </a:lnTo>
                <a:close/>
                <a:moveTo>
                  <a:pt x="4016" y="952"/>
                </a:moveTo>
                <a:lnTo>
                  <a:pt x="4016" y="930"/>
                </a:lnTo>
                <a:lnTo>
                  <a:pt x="4003" y="930"/>
                </a:lnTo>
                <a:lnTo>
                  <a:pt x="4003" y="952"/>
                </a:lnTo>
                <a:lnTo>
                  <a:pt x="4016" y="952"/>
                </a:lnTo>
                <a:close/>
                <a:moveTo>
                  <a:pt x="4003" y="894"/>
                </a:moveTo>
                <a:lnTo>
                  <a:pt x="3994" y="894"/>
                </a:lnTo>
                <a:lnTo>
                  <a:pt x="3972" y="956"/>
                </a:lnTo>
                <a:lnTo>
                  <a:pt x="3981" y="961"/>
                </a:lnTo>
                <a:lnTo>
                  <a:pt x="4003" y="894"/>
                </a:lnTo>
                <a:close/>
                <a:moveTo>
                  <a:pt x="4187" y="1083"/>
                </a:moveTo>
                <a:lnTo>
                  <a:pt x="4173" y="1077"/>
                </a:lnTo>
                <a:lnTo>
                  <a:pt x="4161" y="1074"/>
                </a:lnTo>
                <a:lnTo>
                  <a:pt x="4157" y="1074"/>
                </a:lnTo>
                <a:lnTo>
                  <a:pt x="4154" y="1074"/>
                </a:lnTo>
                <a:lnTo>
                  <a:pt x="4150" y="1077"/>
                </a:lnTo>
                <a:lnTo>
                  <a:pt x="4147" y="1079"/>
                </a:lnTo>
                <a:lnTo>
                  <a:pt x="4150" y="1079"/>
                </a:lnTo>
                <a:lnTo>
                  <a:pt x="4154" y="1082"/>
                </a:lnTo>
                <a:lnTo>
                  <a:pt x="4155" y="1085"/>
                </a:lnTo>
                <a:lnTo>
                  <a:pt x="4157" y="1089"/>
                </a:lnTo>
                <a:lnTo>
                  <a:pt x="4160" y="1099"/>
                </a:lnTo>
                <a:lnTo>
                  <a:pt x="4160" y="1115"/>
                </a:lnTo>
                <a:lnTo>
                  <a:pt x="4147" y="1121"/>
                </a:lnTo>
                <a:lnTo>
                  <a:pt x="4137" y="1129"/>
                </a:lnTo>
                <a:lnTo>
                  <a:pt x="4134" y="1133"/>
                </a:lnTo>
                <a:lnTo>
                  <a:pt x="4131" y="1137"/>
                </a:lnTo>
                <a:lnTo>
                  <a:pt x="4130" y="1141"/>
                </a:lnTo>
                <a:lnTo>
                  <a:pt x="4130" y="1146"/>
                </a:lnTo>
                <a:lnTo>
                  <a:pt x="4138" y="1146"/>
                </a:lnTo>
                <a:lnTo>
                  <a:pt x="4144" y="1146"/>
                </a:lnTo>
                <a:lnTo>
                  <a:pt x="4148" y="1148"/>
                </a:lnTo>
                <a:lnTo>
                  <a:pt x="4151" y="1150"/>
                </a:lnTo>
                <a:lnTo>
                  <a:pt x="4146" y="1152"/>
                </a:lnTo>
                <a:lnTo>
                  <a:pt x="4141" y="1155"/>
                </a:lnTo>
                <a:lnTo>
                  <a:pt x="4137" y="1159"/>
                </a:lnTo>
                <a:lnTo>
                  <a:pt x="4131" y="1164"/>
                </a:lnTo>
                <a:lnTo>
                  <a:pt x="4124" y="1176"/>
                </a:lnTo>
                <a:lnTo>
                  <a:pt x="4116" y="1189"/>
                </a:lnTo>
                <a:lnTo>
                  <a:pt x="4129" y="1190"/>
                </a:lnTo>
                <a:lnTo>
                  <a:pt x="4138" y="1194"/>
                </a:lnTo>
                <a:lnTo>
                  <a:pt x="4128" y="1212"/>
                </a:lnTo>
                <a:lnTo>
                  <a:pt x="4120" y="1229"/>
                </a:lnTo>
                <a:lnTo>
                  <a:pt x="4113" y="1245"/>
                </a:lnTo>
                <a:lnTo>
                  <a:pt x="4108" y="1259"/>
                </a:lnTo>
                <a:lnTo>
                  <a:pt x="4104" y="1271"/>
                </a:lnTo>
                <a:lnTo>
                  <a:pt x="4102" y="1280"/>
                </a:lnTo>
                <a:lnTo>
                  <a:pt x="4102" y="1289"/>
                </a:lnTo>
                <a:lnTo>
                  <a:pt x="4103" y="1296"/>
                </a:lnTo>
                <a:lnTo>
                  <a:pt x="4089" y="1337"/>
                </a:lnTo>
                <a:lnTo>
                  <a:pt x="4073" y="1383"/>
                </a:lnTo>
                <a:lnTo>
                  <a:pt x="4060" y="1430"/>
                </a:lnTo>
                <a:lnTo>
                  <a:pt x="4046" y="1479"/>
                </a:lnTo>
                <a:lnTo>
                  <a:pt x="4042" y="1486"/>
                </a:lnTo>
                <a:lnTo>
                  <a:pt x="4038" y="1491"/>
                </a:lnTo>
                <a:lnTo>
                  <a:pt x="4033" y="1495"/>
                </a:lnTo>
                <a:lnTo>
                  <a:pt x="4029" y="1498"/>
                </a:lnTo>
                <a:lnTo>
                  <a:pt x="4031" y="1512"/>
                </a:lnTo>
                <a:lnTo>
                  <a:pt x="4033" y="1529"/>
                </a:lnTo>
                <a:lnTo>
                  <a:pt x="4026" y="1538"/>
                </a:lnTo>
                <a:lnTo>
                  <a:pt x="4020" y="1549"/>
                </a:lnTo>
                <a:lnTo>
                  <a:pt x="4013" y="1560"/>
                </a:lnTo>
                <a:lnTo>
                  <a:pt x="4007" y="1572"/>
                </a:lnTo>
                <a:lnTo>
                  <a:pt x="4002" y="1594"/>
                </a:lnTo>
                <a:lnTo>
                  <a:pt x="3995" y="1619"/>
                </a:lnTo>
                <a:lnTo>
                  <a:pt x="3989" y="1648"/>
                </a:lnTo>
                <a:lnTo>
                  <a:pt x="3981" y="1679"/>
                </a:lnTo>
                <a:lnTo>
                  <a:pt x="3985" y="1679"/>
                </a:lnTo>
                <a:lnTo>
                  <a:pt x="3990" y="1681"/>
                </a:lnTo>
                <a:lnTo>
                  <a:pt x="3996" y="1685"/>
                </a:lnTo>
                <a:lnTo>
                  <a:pt x="4003" y="1692"/>
                </a:lnTo>
                <a:lnTo>
                  <a:pt x="4187" y="1083"/>
                </a:lnTo>
                <a:close/>
                <a:moveTo>
                  <a:pt x="3941" y="1344"/>
                </a:moveTo>
                <a:lnTo>
                  <a:pt x="3915" y="1317"/>
                </a:lnTo>
                <a:lnTo>
                  <a:pt x="3911" y="1326"/>
                </a:lnTo>
                <a:lnTo>
                  <a:pt x="3931" y="1348"/>
                </a:lnTo>
                <a:lnTo>
                  <a:pt x="3941" y="1344"/>
                </a:lnTo>
                <a:close/>
                <a:moveTo>
                  <a:pt x="3902" y="1423"/>
                </a:moveTo>
                <a:lnTo>
                  <a:pt x="3900" y="1414"/>
                </a:lnTo>
                <a:lnTo>
                  <a:pt x="3899" y="1404"/>
                </a:lnTo>
                <a:lnTo>
                  <a:pt x="3896" y="1393"/>
                </a:lnTo>
                <a:lnTo>
                  <a:pt x="3893" y="1383"/>
                </a:lnTo>
                <a:lnTo>
                  <a:pt x="3889" y="1392"/>
                </a:lnTo>
                <a:lnTo>
                  <a:pt x="3880" y="1410"/>
                </a:lnTo>
                <a:lnTo>
                  <a:pt x="3867" y="1439"/>
                </a:lnTo>
                <a:lnTo>
                  <a:pt x="3848" y="1476"/>
                </a:lnTo>
                <a:lnTo>
                  <a:pt x="3855" y="1479"/>
                </a:lnTo>
                <a:lnTo>
                  <a:pt x="3864" y="1485"/>
                </a:lnTo>
                <a:lnTo>
                  <a:pt x="3873" y="1489"/>
                </a:lnTo>
                <a:lnTo>
                  <a:pt x="3880" y="1494"/>
                </a:lnTo>
                <a:lnTo>
                  <a:pt x="3889" y="1463"/>
                </a:lnTo>
                <a:lnTo>
                  <a:pt x="3896" y="1440"/>
                </a:lnTo>
                <a:lnTo>
                  <a:pt x="3900" y="1427"/>
                </a:lnTo>
                <a:lnTo>
                  <a:pt x="3902" y="1423"/>
                </a:lnTo>
                <a:close/>
                <a:moveTo>
                  <a:pt x="3835" y="1599"/>
                </a:moveTo>
                <a:lnTo>
                  <a:pt x="3826" y="1599"/>
                </a:lnTo>
                <a:lnTo>
                  <a:pt x="3819" y="1622"/>
                </a:lnTo>
                <a:lnTo>
                  <a:pt x="3826" y="1625"/>
                </a:lnTo>
                <a:lnTo>
                  <a:pt x="3835" y="1599"/>
                </a:lnTo>
                <a:close/>
                <a:moveTo>
                  <a:pt x="3826" y="1665"/>
                </a:moveTo>
                <a:lnTo>
                  <a:pt x="3826" y="1654"/>
                </a:lnTo>
                <a:lnTo>
                  <a:pt x="3825" y="1645"/>
                </a:lnTo>
                <a:lnTo>
                  <a:pt x="3824" y="1642"/>
                </a:lnTo>
                <a:lnTo>
                  <a:pt x="3822" y="1640"/>
                </a:lnTo>
                <a:lnTo>
                  <a:pt x="3820" y="1638"/>
                </a:lnTo>
                <a:lnTo>
                  <a:pt x="3819" y="1638"/>
                </a:lnTo>
                <a:lnTo>
                  <a:pt x="3815" y="1640"/>
                </a:lnTo>
                <a:lnTo>
                  <a:pt x="3812" y="1644"/>
                </a:lnTo>
                <a:lnTo>
                  <a:pt x="3809" y="1649"/>
                </a:lnTo>
                <a:lnTo>
                  <a:pt x="3809" y="1657"/>
                </a:lnTo>
                <a:lnTo>
                  <a:pt x="3816" y="1658"/>
                </a:lnTo>
                <a:lnTo>
                  <a:pt x="3826" y="1665"/>
                </a:lnTo>
                <a:close/>
                <a:moveTo>
                  <a:pt x="3819" y="2018"/>
                </a:moveTo>
                <a:lnTo>
                  <a:pt x="3819" y="1994"/>
                </a:lnTo>
                <a:lnTo>
                  <a:pt x="3819" y="1980"/>
                </a:lnTo>
                <a:lnTo>
                  <a:pt x="3819" y="1976"/>
                </a:lnTo>
                <a:lnTo>
                  <a:pt x="3819" y="1983"/>
                </a:lnTo>
                <a:lnTo>
                  <a:pt x="3817" y="1990"/>
                </a:lnTo>
                <a:lnTo>
                  <a:pt x="3813" y="1998"/>
                </a:lnTo>
                <a:lnTo>
                  <a:pt x="3808" y="2010"/>
                </a:lnTo>
                <a:lnTo>
                  <a:pt x="3800" y="2022"/>
                </a:lnTo>
                <a:lnTo>
                  <a:pt x="3807" y="2022"/>
                </a:lnTo>
                <a:lnTo>
                  <a:pt x="3812" y="2020"/>
                </a:lnTo>
                <a:lnTo>
                  <a:pt x="3815" y="2019"/>
                </a:lnTo>
                <a:lnTo>
                  <a:pt x="3819" y="2018"/>
                </a:lnTo>
                <a:close/>
                <a:moveTo>
                  <a:pt x="3870" y="2092"/>
                </a:moveTo>
                <a:lnTo>
                  <a:pt x="3870" y="2075"/>
                </a:lnTo>
                <a:lnTo>
                  <a:pt x="3857" y="2075"/>
                </a:lnTo>
                <a:lnTo>
                  <a:pt x="3857" y="2092"/>
                </a:lnTo>
                <a:lnTo>
                  <a:pt x="3870" y="2092"/>
                </a:lnTo>
                <a:close/>
                <a:moveTo>
                  <a:pt x="3778" y="2136"/>
                </a:moveTo>
                <a:lnTo>
                  <a:pt x="3767" y="2157"/>
                </a:lnTo>
                <a:lnTo>
                  <a:pt x="3759" y="2170"/>
                </a:lnTo>
                <a:lnTo>
                  <a:pt x="3756" y="2174"/>
                </a:lnTo>
                <a:lnTo>
                  <a:pt x="3754" y="2177"/>
                </a:lnTo>
                <a:lnTo>
                  <a:pt x="3752" y="2178"/>
                </a:lnTo>
                <a:lnTo>
                  <a:pt x="3752" y="2177"/>
                </a:lnTo>
                <a:lnTo>
                  <a:pt x="3752" y="2182"/>
                </a:lnTo>
                <a:lnTo>
                  <a:pt x="3755" y="2186"/>
                </a:lnTo>
                <a:lnTo>
                  <a:pt x="3757" y="2188"/>
                </a:lnTo>
                <a:lnTo>
                  <a:pt x="3761" y="2190"/>
                </a:lnTo>
                <a:lnTo>
                  <a:pt x="3769" y="2177"/>
                </a:lnTo>
                <a:lnTo>
                  <a:pt x="3774" y="2162"/>
                </a:lnTo>
                <a:lnTo>
                  <a:pt x="3777" y="2149"/>
                </a:lnTo>
                <a:lnTo>
                  <a:pt x="3778" y="2136"/>
                </a:lnTo>
                <a:close/>
                <a:moveTo>
                  <a:pt x="3616" y="2066"/>
                </a:moveTo>
                <a:lnTo>
                  <a:pt x="3603" y="2106"/>
                </a:lnTo>
                <a:lnTo>
                  <a:pt x="3593" y="2132"/>
                </a:lnTo>
                <a:lnTo>
                  <a:pt x="3590" y="2139"/>
                </a:lnTo>
                <a:lnTo>
                  <a:pt x="3587" y="2142"/>
                </a:lnTo>
                <a:lnTo>
                  <a:pt x="3586" y="2142"/>
                </a:lnTo>
                <a:lnTo>
                  <a:pt x="3585" y="2136"/>
                </a:lnTo>
                <a:lnTo>
                  <a:pt x="3589" y="2143"/>
                </a:lnTo>
                <a:lnTo>
                  <a:pt x="3599" y="2162"/>
                </a:lnTo>
                <a:lnTo>
                  <a:pt x="3604" y="2155"/>
                </a:lnTo>
                <a:lnTo>
                  <a:pt x="3609" y="2145"/>
                </a:lnTo>
                <a:lnTo>
                  <a:pt x="3613" y="2135"/>
                </a:lnTo>
                <a:lnTo>
                  <a:pt x="3616" y="2123"/>
                </a:lnTo>
                <a:lnTo>
                  <a:pt x="3617" y="2110"/>
                </a:lnTo>
                <a:lnTo>
                  <a:pt x="3619" y="2097"/>
                </a:lnTo>
                <a:lnTo>
                  <a:pt x="3617" y="2082"/>
                </a:lnTo>
                <a:lnTo>
                  <a:pt x="3616" y="2066"/>
                </a:lnTo>
                <a:close/>
                <a:moveTo>
                  <a:pt x="2391" y="1146"/>
                </a:moveTo>
                <a:lnTo>
                  <a:pt x="2391" y="1115"/>
                </a:lnTo>
                <a:lnTo>
                  <a:pt x="2378" y="1115"/>
                </a:lnTo>
                <a:lnTo>
                  <a:pt x="2378" y="1146"/>
                </a:lnTo>
                <a:lnTo>
                  <a:pt x="2391" y="1146"/>
                </a:lnTo>
                <a:close/>
                <a:moveTo>
                  <a:pt x="2340" y="1083"/>
                </a:moveTo>
                <a:lnTo>
                  <a:pt x="2338" y="1079"/>
                </a:lnTo>
                <a:lnTo>
                  <a:pt x="2337" y="1075"/>
                </a:lnTo>
                <a:lnTo>
                  <a:pt x="2336" y="1072"/>
                </a:lnTo>
                <a:lnTo>
                  <a:pt x="2332" y="1068"/>
                </a:lnTo>
                <a:lnTo>
                  <a:pt x="2328" y="1062"/>
                </a:lnTo>
                <a:lnTo>
                  <a:pt x="2325" y="1057"/>
                </a:lnTo>
                <a:lnTo>
                  <a:pt x="2316" y="1066"/>
                </a:lnTo>
                <a:lnTo>
                  <a:pt x="2310" y="1075"/>
                </a:lnTo>
                <a:lnTo>
                  <a:pt x="2307" y="1081"/>
                </a:lnTo>
                <a:lnTo>
                  <a:pt x="2306" y="1086"/>
                </a:lnTo>
                <a:lnTo>
                  <a:pt x="2304" y="1091"/>
                </a:lnTo>
                <a:lnTo>
                  <a:pt x="2303" y="1096"/>
                </a:lnTo>
                <a:lnTo>
                  <a:pt x="2304" y="1102"/>
                </a:lnTo>
                <a:lnTo>
                  <a:pt x="2306" y="1105"/>
                </a:lnTo>
                <a:lnTo>
                  <a:pt x="2307" y="1111"/>
                </a:lnTo>
                <a:lnTo>
                  <a:pt x="2310" y="1115"/>
                </a:lnTo>
                <a:lnTo>
                  <a:pt x="2316" y="1124"/>
                </a:lnTo>
                <a:lnTo>
                  <a:pt x="2325" y="1132"/>
                </a:lnTo>
                <a:lnTo>
                  <a:pt x="2328" y="1125"/>
                </a:lnTo>
                <a:lnTo>
                  <a:pt x="2332" y="1111"/>
                </a:lnTo>
                <a:lnTo>
                  <a:pt x="2337" y="1095"/>
                </a:lnTo>
                <a:lnTo>
                  <a:pt x="2340" y="1083"/>
                </a:lnTo>
                <a:close/>
                <a:moveTo>
                  <a:pt x="2382" y="1194"/>
                </a:moveTo>
                <a:lnTo>
                  <a:pt x="2382" y="1189"/>
                </a:lnTo>
                <a:lnTo>
                  <a:pt x="2381" y="1184"/>
                </a:lnTo>
                <a:lnTo>
                  <a:pt x="2380" y="1178"/>
                </a:lnTo>
                <a:lnTo>
                  <a:pt x="2377" y="1173"/>
                </a:lnTo>
                <a:lnTo>
                  <a:pt x="2371" y="1163"/>
                </a:lnTo>
                <a:lnTo>
                  <a:pt x="2360" y="1154"/>
                </a:lnTo>
                <a:lnTo>
                  <a:pt x="2360" y="1168"/>
                </a:lnTo>
                <a:lnTo>
                  <a:pt x="2356" y="1180"/>
                </a:lnTo>
                <a:lnTo>
                  <a:pt x="2354" y="1184"/>
                </a:lnTo>
                <a:lnTo>
                  <a:pt x="2351" y="1188"/>
                </a:lnTo>
                <a:lnTo>
                  <a:pt x="2347" y="1191"/>
                </a:lnTo>
                <a:lnTo>
                  <a:pt x="2343" y="1194"/>
                </a:lnTo>
                <a:lnTo>
                  <a:pt x="2325" y="1181"/>
                </a:lnTo>
                <a:lnTo>
                  <a:pt x="2325" y="1238"/>
                </a:lnTo>
                <a:lnTo>
                  <a:pt x="2330" y="1238"/>
                </a:lnTo>
                <a:lnTo>
                  <a:pt x="2333" y="1238"/>
                </a:lnTo>
                <a:lnTo>
                  <a:pt x="2337" y="1240"/>
                </a:lnTo>
                <a:lnTo>
                  <a:pt x="2340" y="1242"/>
                </a:lnTo>
                <a:lnTo>
                  <a:pt x="2334" y="1244"/>
                </a:lnTo>
                <a:lnTo>
                  <a:pt x="2330" y="1244"/>
                </a:lnTo>
                <a:lnTo>
                  <a:pt x="2325" y="1241"/>
                </a:lnTo>
                <a:lnTo>
                  <a:pt x="2321" y="1238"/>
                </a:lnTo>
                <a:lnTo>
                  <a:pt x="2323" y="1245"/>
                </a:lnTo>
                <a:lnTo>
                  <a:pt x="2328" y="1255"/>
                </a:lnTo>
                <a:lnTo>
                  <a:pt x="2333" y="1267"/>
                </a:lnTo>
                <a:lnTo>
                  <a:pt x="2334" y="1274"/>
                </a:lnTo>
                <a:lnTo>
                  <a:pt x="2355" y="1245"/>
                </a:lnTo>
                <a:lnTo>
                  <a:pt x="2371" y="1223"/>
                </a:lnTo>
                <a:lnTo>
                  <a:pt x="2376" y="1214"/>
                </a:lnTo>
                <a:lnTo>
                  <a:pt x="2380" y="1206"/>
                </a:lnTo>
                <a:lnTo>
                  <a:pt x="2382" y="1199"/>
                </a:lnTo>
                <a:lnTo>
                  <a:pt x="2382" y="1194"/>
                </a:lnTo>
                <a:close/>
                <a:moveTo>
                  <a:pt x="2317" y="1159"/>
                </a:moveTo>
                <a:lnTo>
                  <a:pt x="2316" y="1155"/>
                </a:lnTo>
                <a:lnTo>
                  <a:pt x="2315" y="1151"/>
                </a:lnTo>
                <a:lnTo>
                  <a:pt x="2314" y="1148"/>
                </a:lnTo>
                <a:lnTo>
                  <a:pt x="2311" y="1146"/>
                </a:lnTo>
                <a:lnTo>
                  <a:pt x="2307" y="1143"/>
                </a:lnTo>
                <a:lnTo>
                  <a:pt x="2302" y="1142"/>
                </a:lnTo>
                <a:lnTo>
                  <a:pt x="2297" y="1141"/>
                </a:lnTo>
                <a:lnTo>
                  <a:pt x="2290" y="1141"/>
                </a:lnTo>
                <a:lnTo>
                  <a:pt x="2291" y="1152"/>
                </a:lnTo>
                <a:lnTo>
                  <a:pt x="2291" y="1161"/>
                </a:lnTo>
                <a:lnTo>
                  <a:pt x="2293" y="1168"/>
                </a:lnTo>
                <a:lnTo>
                  <a:pt x="2295" y="1172"/>
                </a:lnTo>
                <a:lnTo>
                  <a:pt x="2293" y="1172"/>
                </a:lnTo>
                <a:lnTo>
                  <a:pt x="2290" y="1175"/>
                </a:lnTo>
                <a:lnTo>
                  <a:pt x="2288" y="1177"/>
                </a:lnTo>
                <a:lnTo>
                  <a:pt x="2284" y="1181"/>
                </a:lnTo>
                <a:lnTo>
                  <a:pt x="2281" y="1185"/>
                </a:lnTo>
                <a:lnTo>
                  <a:pt x="2278" y="1189"/>
                </a:lnTo>
                <a:lnTo>
                  <a:pt x="2278" y="1194"/>
                </a:lnTo>
                <a:lnTo>
                  <a:pt x="2277" y="1198"/>
                </a:lnTo>
                <a:lnTo>
                  <a:pt x="2284" y="1205"/>
                </a:lnTo>
                <a:lnTo>
                  <a:pt x="2303" y="1224"/>
                </a:lnTo>
                <a:lnTo>
                  <a:pt x="2306" y="1210"/>
                </a:lnTo>
                <a:lnTo>
                  <a:pt x="2311" y="1189"/>
                </a:lnTo>
                <a:lnTo>
                  <a:pt x="2315" y="1171"/>
                </a:lnTo>
                <a:lnTo>
                  <a:pt x="2317" y="1159"/>
                </a:lnTo>
                <a:close/>
                <a:moveTo>
                  <a:pt x="2023" y="1039"/>
                </a:moveTo>
                <a:lnTo>
                  <a:pt x="2015" y="1030"/>
                </a:lnTo>
                <a:lnTo>
                  <a:pt x="2007" y="1018"/>
                </a:lnTo>
                <a:lnTo>
                  <a:pt x="2005" y="1012"/>
                </a:lnTo>
                <a:lnTo>
                  <a:pt x="2002" y="1008"/>
                </a:lnTo>
                <a:lnTo>
                  <a:pt x="1999" y="1005"/>
                </a:lnTo>
                <a:lnTo>
                  <a:pt x="1997" y="1004"/>
                </a:lnTo>
                <a:lnTo>
                  <a:pt x="1990" y="1023"/>
                </a:lnTo>
                <a:lnTo>
                  <a:pt x="1986" y="1038"/>
                </a:lnTo>
                <a:lnTo>
                  <a:pt x="1984" y="1046"/>
                </a:lnTo>
                <a:lnTo>
                  <a:pt x="1984" y="1048"/>
                </a:lnTo>
                <a:lnTo>
                  <a:pt x="1988" y="1051"/>
                </a:lnTo>
                <a:lnTo>
                  <a:pt x="1993" y="1053"/>
                </a:lnTo>
                <a:lnTo>
                  <a:pt x="1997" y="1053"/>
                </a:lnTo>
                <a:lnTo>
                  <a:pt x="2002" y="1053"/>
                </a:lnTo>
                <a:lnTo>
                  <a:pt x="2007" y="1051"/>
                </a:lnTo>
                <a:lnTo>
                  <a:pt x="2012" y="1048"/>
                </a:lnTo>
                <a:lnTo>
                  <a:pt x="2017" y="1044"/>
                </a:lnTo>
                <a:lnTo>
                  <a:pt x="2023" y="1039"/>
                </a:lnTo>
                <a:close/>
                <a:moveTo>
                  <a:pt x="2646" y="1814"/>
                </a:moveTo>
                <a:lnTo>
                  <a:pt x="2646" y="1792"/>
                </a:lnTo>
                <a:lnTo>
                  <a:pt x="2633" y="1792"/>
                </a:lnTo>
                <a:lnTo>
                  <a:pt x="2633" y="1814"/>
                </a:lnTo>
                <a:lnTo>
                  <a:pt x="2646" y="1814"/>
                </a:lnTo>
                <a:close/>
                <a:moveTo>
                  <a:pt x="1873" y="1414"/>
                </a:moveTo>
                <a:lnTo>
                  <a:pt x="1873" y="1383"/>
                </a:lnTo>
                <a:lnTo>
                  <a:pt x="1860" y="1383"/>
                </a:lnTo>
                <a:lnTo>
                  <a:pt x="1860" y="1414"/>
                </a:lnTo>
                <a:lnTo>
                  <a:pt x="1873" y="1414"/>
                </a:lnTo>
                <a:close/>
                <a:moveTo>
                  <a:pt x="1681" y="1864"/>
                </a:moveTo>
                <a:lnTo>
                  <a:pt x="1672" y="1859"/>
                </a:lnTo>
                <a:lnTo>
                  <a:pt x="1654" y="1881"/>
                </a:lnTo>
                <a:lnTo>
                  <a:pt x="1663" y="1890"/>
                </a:lnTo>
                <a:lnTo>
                  <a:pt x="1681" y="1864"/>
                </a:lnTo>
                <a:close/>
                <a:moveTo>
                  <a:pt x="474" y="850"/>
                </a:moveTo>
                <a:lnTo>
                  <a:pt x="435" y="850"/>
                </a:lnTo>
                <a:lnTo>
                  <a:pt x="426" y="881"/>
                </a:lnTo>
                <a:lnTo>
                  <a:pt x="428" y="888"/>
                </a:lnTo>
                <a:lnTo>
                  <a:pt x="432" y="892"/>
                </a:lnTo>
                <a:lnTo>
                  <a:pt x="436" y="897"/>
                </a:lnTo>
                <a:lnTo>
                  <a:pt x="440" y="900"/>
                </a:lnTo>
                <a:lnTo>
                  <a:pt x="444" y="902"/>
                </a:lnTo>
                <a:lnTo>
                  <a:pt x="448" y="903"/>
                </a:lnTo>
                <a:lnTo>
                  <a:pt x="452" y="903"/>
                </a:lnTo>
                <a:lnTo>
                  <a:pt x="455" y="903"/>
                </a:lnTo>
                <a:lnTo>
                  <a:pt x="459" y="893"/>
                </a:lnTo>
                <a:lnTo>
                  <a:pt x="463" y="881"/>
                </a:lnTo>
                <a:lnTo>
                  <a:pt x="467" y="867"/>
                </a:lnTo>
                <a:lnTo>
                  <a:pt x="474" y="850"/>
                </a:lnTo>
                <a:close/>
                <a:moveTo>
                  <a:pt x="477" y="1022"/>
                </a:moveTo>
                <a:lnTo>
                  <a:pt x="477" y="1019"/>
                </a:lnTo>
                <a:lnTo>
                  <a:pt x="474" y="1016"/>
                </a:lnTo>
                <a:lnTo>
                  <a:pt x="468" y="1010"/>
                </a:lnTo>
                <a:lnTo>
                  <a:pt x="461" y="1004"/>
                </a:lnTo>
                <a:lnTo>
                  <a:pt x="455" y="1012"/>
                </a:lnTo>
                <a:lnTo>
                  <a:pt x="452" y="1022"/>
                </a:lnTo>
                <a:lnTo>
                  <a:pt x="461" y="1022"/>
                </a:lnTo>
                <a:lnTo>
                  <a:pt x="477" y="1022"/>
                </a:lnTo>
                <a:close/>
                <a:moveTo>
                  <a:pt x="289" y="907"/>
                </a:moveTo>
                <a:lnTo>
                  <a:pt x="280" y="903"/>
                </a:lnTo>
                <a:lnTo>
                  <a:pt x="267" y="930"/>
                </a:lnTo>
                <a:lnTo>
                  <a:pt x="276" y="933"/>
                </a:lnTo>
                <a:lnTo>
                  <a:pt x="289" y="907"/>
                </a:lnTo>
                <a:close/>
                <a:moveTo>
                  <a:pt x="39" y="1753"/>
                </a:moveTo>
                <a:lnTo>
                  <a:pt x="39" y="1722"/>
                </a:lnTo>
                <a:lnTo>
                  <a:pt x="32" y="1723"/>
                </a:lnTo>
                <a:lnTo>
                  <a:pt x="24" y="1728"/>
                </a:lnTo>
                <a:lnTo>
                  <a:pt x="14" y="1735"/>
                </a:lnTo>
                <a:lnTo>
                  <a:pt x="4" y="1744"/>
                </a:lnTo>
                <a:lnTo>
                  <a:pt x="17" y="1758"/>
                </a:lnTo>
                <a:lnTo>
                  <a:pt x="24" y="1768"/>
                </a:lnTo>
                <a:lnTo>
                  <a:pt x="26" y="1771"/>
                </a:lnTo>
                <a:lnTo>
                  <a:pt x="26" y="1773"/>
                </a:lnTo>
                <a:lnTo>
                  <a:pt x="24" y="1775"/>
                </a:lnTo>
                <a:lnTo>
                  <a:pt x="22" y="1775"/>
                </a:lnTo>
                <a:lnTo>
                  <a:pt x="28" y="1765"/>
                </a:lnTo>
                <a:lnTo>
                  <a:pt x="39" y="1753"/>
                </a:lnTo>
                <a:close/>
                <a:moveTo>
                  <a:pt x="101" y="2062"/>
                </a:moveTo>
                <a:lnTo>
                  <a:pt x="94" y="2057"/>
                </a:lnTo>
                <a:lnTo>
                  <a:pt x="83" y="2053"/>
                </a:lnTo>
                <a:lnTo>
                  <a:pt x="81" y="2061"/>
                </a:lnTo>
                <a:lnTo>
                  <a:pt x="79" y="2075"/>
                </a:lnTo>
                <a:lnTo>
                  <a:pt x="75" y="2091"/>
                </a:lnTo>
                <a:lnTo>
                  <a:pt x="74" y="2101"/>
                </a:lnTo>
                <a:lnTo>
                  <a:pt x="80" y="2089"/>
                </a:lnTo>
                <a:lnTo>
                  <a:pt x="88" y="2078"/>
                </a:lnTo>
                <a:lnTo>
                  <a:pt x="94" y="2069"/>
                </a:lnTo>
                <a:lnTo>
                  <a:pt x="101" y="2062"/>
                </a:lnTo>
                <a:close/>
                <a:moveTo>
                  <a:pt x="101" y="2190"/>
                </a:moveTo>
                <a:lnTo>
                  <a:pt x="93" y="2182"/>
                </a:lnTo>
                <a:lnTo>
                  <a:pt x="87" y="2177"/>
                </a:lnTo>
                <a:lnTo>
                  <a:pt x="81" y="2173"/>
                </a:lnTo>
                <a:lnTo>
                  <a:pt x="79" y="2172"/>
                </a:lnTo>
                <a:lnTo>
                  <a:pt x="66" y="2173"/>
                </a:lnTo>
                <a:lnTo>
                  <a:pt x="57" y="2177"/>
                </a:lnTo>
                <a:lnTo>
                  <a:pt x="50" y="2179"/>
                </a:lnTo>
                <a:lnTo>
                  <a:pt x="48" y="2181"/>
                </a:lnTo>
                <a:lnTo>
                  <a:pt x="48" y="2220"/>
                </a:lnTo>
                <a:lnTo>
                  <a:pt x="67" y="2207"/>
                </a:lnTo>
                <a:lnTo>
                  <a:pt x="83" y="2198"/>
                </a:lnTo>
                <a:lnTo>
                  <a:pt x="94" y="2191"/>
                </a:lnTo>
                <a:lnTo>
                  <a:pt x="101" y="2190"/>
                </a:lnTo>
                <a:close/>
                <a:moveTo>
                  <a:pt x="101" y="2229"/>
                </a:moveTo>
                <a:lnTo>
                  <a:pt x="83" y="2212"/>
                </a:lnTo>
                <a:lnTo>
                  <a:pt x="67" y="2229"/>
                </a:lnTo>
                <a:lnTo>
                  <a:pt x="57" y="2243"/>
                </a:lnTo>
                <a:lnTo>
                  <a:pt x="50" y="2254"/>
                </a:lnTo>
                <a:lnTo>
                  <a:pt x="48" y="2260"/>
                </a:lnTo>
                <a:lnTo>
                  <a:pt x="49" y="2264"/>
                </a:lnTo>
                <a:lnTo>
                  <a:pt x="50" y="2269"/>
                </a:lnTo>
                <a:lnTo>
                  <a:pt x="53" y="2276"/>
                </a:lnTo>
                <a:lnTo>
                  <a:pt x="57" y="2282"/>
                </a:lnTo>
                <a:lnTo>
                  <a:pt x="58" y="2276"/>
                </a:lnTo>
                <a:lnTo>
                  <a:pt x="61" y="2271"/>
                </a:lnTo>
                <a:lnTo>
                  <a:pt x="65" y="2264"/>
                </a:lnTo>
                <a:lnTo>
                  <a:pt x="70" y="2258"/>
                </a:lnTo>
                <a:lnTo>
                  <a:pt x="83" y="2244"/>
                </a:lnTo>
                <a:lnTo>
                  <a:pt x="101" y="2229"/>
                </a:lnTo>
                <a:close/>
                <a:moveTo>
                  <a:pt x="101" y="2308"/>
                </a:moveTo>
                <a:lnTo>
                  <a:pt x="61" y="2308"/>
                </a:lnTo>
                <a:lnTo>
                  <a:pt x="61" y="2370"/>
                </a:lnTo>
                <a:lnTo>
                  <a:pt x="70" y="2359"/>
                </a:lnTo>
                <a:lnTo>
                  <a:pt x="80" y="2346"/>
                </a:lnTo>
                <a:lnTo>
                  <a:pt x="89" y="2329"/>
                </a:lnTo>
                <a:lnTo>
                  <a:pt x="101" y="2308"/>
                </a:lnTo>
                <a:close/>
                <a:moveTo>
                  <a:pt x="241" y="2973"/>
                </a:moveTo>
                <a:lnTo>
                  <a:pt x="232" y="2973"/>
                </a:lnTo>
                <a:lnTo>
                  <a:pt x="223" y="2991"/>
                </a:lnTo>
                <a:lnTo>
                  <a:pt x="232" y="2995"/>
                </a:lnTo>
                <a:lnTo>
                  <a:pt x="241" y="2973"/>
                </a:lnTo>
                <a:close/>
                <a:moveTo>
                  <a:pt x="276" y="3030"/>
                </a:moveTo>
                <a:lnTo>
                  <a:pt x="267" y="3026"/>
                </a:lnTo>
                <a:lnTo>
                  <a:pt x="254" y="3053"/>
                </a:lnTo>
                <a:lnTo>
                  <a:pt x="263" y="3058"/>
                </a:lnTo>
                <a:lnTo>
                  <a:pt x="276" y="3030"/>
                </a:lnTo>
                <a:close/>
              </a:path>
            </a:pathLst>
          </a:custGeom>
          <a:solidFill>
            <a:schemeClr val="tx1">
              <a:alpha val="12000"/>
            </a:schemeClr>
          </a:solidFill>
          <a:ln>
            <a:noFill/>
          </a:ln>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154070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Opportunities">
    <p:spTree>
      <p:nvGrpSpPr>
        <p:cNvPr id="1" name=""/>
        <p:cNvGrpSpPr/>
        <p:nvPr/>
      </p:nvGrpSpPr>
      <p:grpSpPr>
        <a:xfrm>
          <a:off x="0" y="0"/>
          <a:ext cx="0" cy="0"/>
          <a:chOff x="0" y="0"/>
          <a:chExt cx="0" cy="0"/>
        </a:xfrm>
      </p:grpSpPr>
      <p:sp>
        <p:nvSpPr>
          <p:cNvPr id="3" name="Freeform 7"/>
          <p:cNvSpPr>
            <a:spLocks noGrp="1" noEditPoints="1"/>
          </p:cNvSpPr>
          <p:nvPr>
            <p:ph type="pic" sz="quarter" idx="20"/>
          </p:nvPr>
        </p:nvSpPr>
        <p:spPr bwMode="auto">
          <a:xfrm>
            <a:off x="1209965" y="554096"/>
            <a:ext cx="3892023" cy="5642547"/>
          </a:xfrm>
          <a:custGeom>
            <a:avLst/>
            <a:gdLst>
              <a:gd name="T0" fmla="*/ 3067 w 3557"/>
              <a:gd name="T1" fmla="*/ 898 h 5119"/>
              <a:gd name="T2" fmla="*/ 2249 w 3557"/>
              <a:gd name="T3" fmla="*/ 235 h 5119"/>
              <a:gd name="T4" fmla="*/ 2126 w 3557"/>
              <a:gd name="T5" fmla="*/ 15 h 5119"/>
              <a:gd name="T6" fmla="*/ 970 w 3557"/>
              <a:gd name="T7" fmla="*/ 743 h 5119"/>
              <a:gd name="T8" fmla="*/ 568 w 3557"/>
              <a:gd name="T9" fmla="*/ 713 h 5119"/>
              <a:gd name="T10" fmla="*/ 313 w 3557"/>
              <a:gd name="T11" fmla="*/ 415 h 5119"/>
              <a:gd name="T12" fmla="*/ 665 w 3557"/>
              <a:gd name="T13" fmla="*/ 541 h 5119"/>
              <a:gd name="T14" fmla="*/ 2910 w 3557"/>
              <a:gd name="T15" fmla="*/ 4003 h 5119"/>
              <a:gd name="T16" fmla="*/ 1879 w 3557"/>
              <a:gd name="T17" fmla="*/ 5040 h 5119"/>
              <a:gd name="T18" fmla="*/ 605 w 3557"/>
              <a:gd name="T19" fmla="*/ 4865 h 5119"/>
              <a:gd name="T20" fmla="*/ 578 w 3557"/>
              <a:gd name="T21" fmla="*/ 4726 h 5119"/>
              <a:gd name="T22" fmla="*/ 555 w 3557"/>
              <a:gd name="T23" fmla="*/ 4606 h 5119"/>
              <a:gd name="T24" fmla="*/ 270 w 3557"/>
              <a:gd name="T25" fmla="*/ 4016 h 5119"/>
              <a:gd name="T26" fmla="*/ 189 w 3557"/>
              <a:gd name="T27" fmla="*/ 3653 h 5119"/>
              <a:gd name="T28" fmla="*/ 304 w 3557"/>
              <a:gd name="T29" fmla="*/ 2529 h 5119"/>
              <a:gd name="T30" fmla="*/ 996 w 3557"/>
              <a:gd name="T31" fmla="*/ 1353 h 5119"/>
              <a:gd name="T32" fmla="*/ 1352 w 3557"/>
              <a:gd name="T33" fmla="*/ 881 h 5119"/>
              <a:gd name="T34" fmla="*/ 1912 w 3557"/>
              <a:gd name="T35" fmla="*/ 541 h 5119"/>
              <a:gd name="T36" fmla="*/ 2077 w 3557"/>
              <a:gd name="T37" fmla="*/ 533 h 5119"/>
              <a:gd name="T38" fmla="*/ 2540 w 3557"/>
              <a:gd name="T39" fmla="*/ 566 h 5119"/>
              <a:gd name="T40" fmla="*/ 2860 w 3557"/>
              <a:gd name="T41" fmla="*/ 817 h 5119"/>
              <a:gd name="T42" fmla="*/ 3297 w 3557"/>
              <a:gd name="T43" fmla="*/ 1321 h 5119"/>
              <a:gd name="T44" fmla="*/ 3456 w 3557"/>
              <a:gd name="T45" fmla="*/ 1803 h 5119"/>
              <a:gd name="T46" fmla="*/ 2510 w 3557"/>
              <a:gd name="T47" fmla="*/ 4369 h 5119"/>
              <a:gd name="T48" fmla="*/ 777 w 3557"/>
              <a:gd name="T49" fmla="*/ 1590 h 5119"/>
              <a:gd name="T50" fmla="*/ 651 w 3557"/>
              <a:gd name="T51" fmla="*/ 1708 h 5119"/>
              <a:gd name="T52" fmla="*/ 366 w 3557"/>
              <a:gd name="T53" fmla="*/ 2185 h 5119"/>
              <a:gd name="T54" fmla="*/ 87 w 3557"/>
              <a:gd name="T55" fmla="*/ 3514 h 5119"/>
              <a:gd name="T56" fmla="*/ 38 w 3557"/>
              <a:gd name="T57" fmla="*/ 2890 h 5119"/>
              <a:gd name="T58" fmla="*/ 942 w 3557"/>
              <a:gd name="T59" fmla="*/ 4089 h 5119"/>
              <a:gd name="T60" fmla="*/ 3440 w 3557"/>
              <a:gd name="T61" fmla="*/ 1650 h 5119"/>
              <a:gd name="T62" fmla="*/ 2378 w 3557"/>
              <a:gd name="T63" fmla="*/ 1089 h 5119"/>
              <a:gd name="T64" fmla="*/ 1416 w 3557"/>
              <a:gd name="T65" fmla="*/ 976 h 5119"/>
              <a:gd name="T66" fmla="*/ 2062 w 3557"/>
              <a:gd name="T67" fmla="*/ 1868 h 5119"/>
              <a:gd name="T68" fmla="*/ 2637 w 3557"/>
              <a:gd name="T69" fmla="*/ 1799 h 5119"/>
              <a:gd name="T70" fmla="*/ 2565 w 3557"/>
              <a:gd name="T71" fmla="*/ 1659 h 5119"/>
              <a:gd name="T72" fmla="*/ 2348 w 3557"/>
              <a:gd name="T73" fmla="*/ 1620 h 5119"/>
              <a:gd name="T74" fmla="*/ 1755 w 3557"/>
              <a:gd name="T75" fmla="*/ 1738 h 5119"/>
              <a:gd name="T76" fmla="*/ 1558 w 3557"/>
              <a:gd name="T77" fmla="*/ 2106 h 5119"/>
              <a:gd name="T78" fmla="*/ 1509 w 3557"/>
              <a:gd name="T79" fmla="*/ 2770 h 5119"/>
              <a:gd name="T80" fmla="*/ 1412 w 3557"/>
              <a:gd name="T81" fmla="*/ 2520 h 5119"/>
              <a:gd name="T82" fmla="*/ 1353 w 3557"/>
              <a:gd name="T83" fmla="*/ 2745 h 5119"/>
              <a:gd name="T84" fmla="*/ 1210 w 3557"/>
              <a:gd name="T85" fmla="*/ 3148 h 5119"/>
              <a:gd name="T86" fmla="*/ 1100 w 3557"/>
              <a:gd name="T87" fmla="*/ 3253 h 5119"/>
              <a:gd name="T88" fmla="*/ 988 w 3557"/>
              <a:gd name="T89" fmla="*/ 3072 h 5119"/>
              <a:gd name="T90" fmla="*/ 878 w 3557"/>
              <a:gd name="T91" fmla="*/ 3184 h 5119"/>
              <a:gd name="T92" fmla="*/ 687 w 3557"/>
              <a:gd name="T93" fmla="*/ 3526 h 5119"/>
              <a:gd name="T94" fmla="*/ 1144 w 3557"/>
              <a:gd name="T95" fmla="*/ 4268 h 5119"/>
              <a:gd name="T96" fmla="*/ 2114 w 3557"/>
              <a:gd name="T97" fmla="*/ 3412 h 5119"/>
              <a:gd name="T98" fmla="*/ 2637 w 3557"/>
              <a:gd name="T99" fmla="*/ 2248 h 5119"/>
              <a:gd name="T100" fmla="*/ 542 w 3557"/>
              <a:gd name="T101" fmla="*/ 2439 h 5119"/>
              <a:gd name="T102" fmla="*/ 855 w 3557"/>
              <a:gd name="T103" fmla="*/ 3533 h 5119"/>
              <a:gd name="T104" fmla="*/ 478 w 3557"/>
              <a:gd name="T105" fmla="*/ 4563 h 5119"/>
              <a:gd name="T106" fmla="*/ 2047 w 3557"/>
              <a:gd name="T107" fmla="*/ 1659 h 5119"/>
              <a:gd name="T108" fmla="*/ 2960 w 3557"/>
              <a:gd name="T109" fmla="*/ 3750 h 5119"/>
              <a:gd name="T110" fmla="*/ 3001 w 3557"/>
              <a:gd name="T111" fmla="*/ 3689 h 5119"/>
              <a:gd name="T112" fmla="*/ 2731 w 3557"/>
              <a:gd name="T113" fmla="*/ 4081 h 5119"/>
              <a:gd name="T114" fmla="*/ 2566 w 3557"/>
              <a:gd name="T115" fmla="*/ 4192 h 5119"/>
              <a:gd name="T116" fmla="*/ 2985 w 3557"/>
              <a:gd name="T117" fmla="*/ 3556 h 5119"/>
              <a:gd name="T118" fmla="*/ 2639 w 3557"/>
              <a:gd name="T119" fmla="*/ 4202 h 5119"/>
              <a:gd name="T120" fmla="*/ 782 w 3557"/>
              <a:gd name="T121" fmla="*/ 2805 h 5119"/>
              <a:gd name="T122" fmla="*/ 391 w 3557"/>
              <a:gd name="T123" fmla="*/ 3043 h 5119"/>
              <a:gd name="T124" fmla="*/ 652 w 3557"/>
              <a:gd name="T125" fmla="*/ 3720 h 5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57" h="5119">
                <a:moveTo>
                  <a:pt x="883" y="4752"/>
                </a:moveTo>
                <a:lnTo>
                  <a:pt x="881" y="4752"/>
                </a:lnTo>
                <a:lnTo>
                  <a:pt x="872" y="4752"/>
                </a:lnTo>
                <a:lnTo>
                  <a:pt x="855" y="4752"/>
                </a:lnTo>
                <a:lnTo>
                  <a:pt x="834" y="4752"/>
                </a:lnTo>
                <a:lnTo>
                  <a:pt x="827" y="4752"/>
                </a:lnTo>
                <a:lnTo>
                  <a:pt x="822" y="4749"/>
                </a:lnTo>
                <a:lnTo>
                  <a:pt x="818" y="4747"/>
                </a:lnTo>
                <a:lnTo>
                  <a:pt x="816" y="4742"/>
                </a:lnTo>
                <a:lnTo>
                  <a:pt x="813" y="4736"/>
                </a:lnTo>
                <a:lnTo>
                  <a:pt x="811" y="4734"/>
                </a:lnTo>
                <a:lnTo>
                  <a:pt x="808" y="4731"/>
                </a:lnTo>
                <a:lnTo>
                  <a:pt x="804" y="4731"/>
                </a:lnTo>
                <a:lnTo>
                  <a:pt x="786" y="4730"/>
                </a:lnTo>
                <a:lnTo>
                  <a:pt x="766" y="4727"/>
                </a:lnTo>
                <a:lnTo>
                  <a:pt x="749" y="4723"/>
                </a:lnTo>
                <a:lnTo>
                  <a:pt x="733" y="4718"/>
                </a:lnTo>
                <a:lnTo>
                  <a:pt x="717" y="4712"/>
                </a:lnTo>
                <a:lnTo>
                  <a:pt x="703" y="4702"/>
                </a:lnTo>
                <a:lnTo>
                  <a:pt x="688" y="4692"/>
                </a:lnTo>
                <a:lnTo>
                  <a:pt x="675" y="4680"/>
                </a:lnTo>
                <a:lnTo>
                  <a:pt x="696" y="4688"/>
                </a:lnTo>
                <a:lnTo>
                  <a:pt x="718" y="4696"/>
                </a:lnTo>
                <a:lnTo>
                  <a:pt x="742" y="4704"/>
                </a:lnTo>
                <a:lnTo>
                  <a:pt x="766" y="4713"/>
                </a:lnTo>
                <a:lnTo>
                  <a:pt x="794" y="4722"/>
                </a:lnTo>
                <a:lnTo>
                  <a:pt x="822" y="4731"/>
                </a:lnTo>
                <a:lnTo>
                  <a:pt x="852" y="4742"/>
                </a:lnTo>
                <a:lnTo>
                  <a:pt x="883" y="4752"/>
                </a:lnTo>
                <a:close/>
                <a:moveTo>
                  <a:pt x="3096" y="815"/>
                </a:moveTo>
                <a:lnTo>
                  <a:pt x="3018" y="808"/>
                </a:lnTo>
                <a:lnTo>
                  <a:pt x="3018" y="786"/>
                </a:lnTo>
                <a:lnTo>
                  <a:pt x="3096" y="801"/>
                </a:lnTo>
                <a:lnTo>
                  <a:pt x="3096" y="815"/>
                </a:lnTo>
                <a:close/>
                <a:moveTo>
                  <a:pt x="3104" y="902"/>
                </a:moveTo>
                <a:lnTo>
                  <a:pt x="3101" y="906"/>
                </a:lnTo>
                <a:lnTo>
                  <a:pt x="3093" y="913"/>
                </a:lnTo>
                <a:lnTo>
                  <a:pt x="3079" y="920"/>
                </a:lnTo>
                <a:lnTo>
                  <a:pt x="3061" y="931"/>
                </a:lnTo>
                <a:lnTo>
                  <a:pt x="3062" y="922"/>
                </a:lnTo>
                <a:lnTo>
                  <a:pt x="3067" y="909"/>
                </a:lnTo>
                <a:lnTo>
                  <a:pt x="3067" y="898"/>
                </a:lnTo>
                <a:lnTo>
                  <a:pt x="3067" y="894"/>
                </a:lnTo>
                <a:lnTo>
                  <a:pt x="3076" y="894"/>
                </a:lnTo>
                <a:lnTo>
                  <a:pt x="3089" y="894"/>
                </a:lnTo>
                <a:lnTo>
                  <a:pt x="3100" y="900"/>
                </a:lnTo>
                <a:lnTo>
                  <a:pt x="3104" y="902"/>
                </a:lnTo>
                <a:close/>
                <a:moveTo>
                  <a:pt x="2802" y="649"/>
                </a:moveTo>
                <a:lnTo>
                  <a:pt x="2799" y="653"/>
                </a:lnTo>
                <a:lnTo>
                  <a:pt x="2796" y="656"/>
                </a:lnTo>
                <a:lnTo>
                  <a:pt x="2795" y="660"/>
                </a:lnTo>
                <a:lnTo>
                  <a:pt x="2795" y="664"/>
                </a:lnTo>
                <a:lnTo>
                  <a:pt x="2795" y="657"/>
                </a:lnTo>
                <a:lnTo>
                  <a:pt x="2793" y="651"/>
                </a:lnTo>
                <a:lnTo>
                  <a:pt x="2791" y="645"/>
                </a:lnTo>
                <a:lnTo>
                  <a:pt x="2788" y="642"/>
                </a:lnTo>
                <a:lnTo>
                  <a:pt x="2783" y="639"/>
                </a:lnTo>
                <a:lnTo>
                  <a:pt x="2779" y="636"/>
                </a:lnTo>
                <a:lnTo>
                  <a:pt x="2773" y="635"/>
                </a:lnTo>
                <a:lnTo>
                  <a:pt x="2766" y="635"/>
                </a:lnTo>
                <a:lnTo>
                  <a:pt x="2782" y="635"/>
                </a:lnTo>
                <a:lnTo>
                  <a:pt x="2793" y="639"/>
                </a:lnTo>
                <a:lnTo>
                  <a:pt x="2797" y="640"/>
                </a:lnTo>
                <a:lnTo>
                  <a:pt x="2800" y="643"/>
                </a:lnTo>
                <a:lnTo>
                  <a:pt x="2801" y="645"/>
                </a:lnTo>
                <a:lnTo>
                  <a:pt x="2802" y="649"/>
                </a:lnTo>
                <a:close/>
                <a:moveTo>
                  <a:pt x="2758" y="613"/>
                </a:moveTo>
                <a:lnTo>
                  <a:pt x="2752" y="627"/>
                </a:lnTo>
                <a:lnTo>
                  <a:pt x="2709" y="599"/>
                </a:lnTo>
                <a:lnTo>
                  <a:pt x="2715" y="584"/>
                </a:lnTo>
                <a:lnTo>
                  <a:pt x="2758" y="613"/>
                </a:lnTo>
                <a:close/>
                <a:moveTo>
                  <a:pt x="2270" y="58"/>
                </a:moveTo>
                <a:lnTo>
                  <a:pt x="2267" y="62"/>
                </a:lnTo>
                <a:lnTo>
                  <a:pt x="2261" y="75"/>
                </a:lnTo>
                <a:lnTo>
                  <a:pt x="2251" y="94"/>
                </a:lnTo>
                <a:lnTo>
                  <a:pt x="2234" y="123"/>
                </a:lnTo>
                <a:lnTo>
                  <a:pt x="2247" y="152"/>
                </a:lnTo>
                <a:lnTo>
                  <a:pt x="2256" y="171"/>
                </a:lnTo>
                <a:lnTo>
                  <a:pt x="2261" y="184"/>
                </a:lnTo>
                <a:lnTo>
                  <a:pt x="2264" y="188"/>
                </a:lnTo>
                <a:lnTo>
                  <a:pt x="2262" y="200"/>
                </a:lnTo>
                <a:lnTo>
                  <a:pt x="2260" y="211"/>
                </a:lnTo>
                <a:lnTo>
                  <a:pt x="2254" y="223"/>
                </a:lnTo>
                <a:lnTo>
                  <a:pt x="2249" y="235"/>
                </a:lnTo>
                <a:lnTo>
                  <a:pt x="2240" y="245"/>
                </a:lnTo>
                <a:lnTo>
                  <a:pt x="2231" y="256"/>
                </a:lnTo>
                <a:lnTo>
                  <a:pt x="2219" y="265"/>
                </a:lnTo>
                <a:lnTo>
                  <a:pt x="2205" y="274"/>
                </a:lnTo>
                <a:lnTo>
                  <a:pt x="2179" y="290"/>
                </a:lnTo>
                <a:lnTo>
                  <a:pt x="2156" y="301"/>
                </a:lnTo>
                <a:lnTo>
                  <a:pt x="2145" y="305"/>
                </a:lnTo>
                <a:lnTo>
                  <a:pt x="2135" y="308"/>
                </a:lnTo>
                <a:lnTo>
                  <a:pt x="2127" y="309"/>
                </a:lnTo>
                <a:lnTo>
                  <a:pt x="2119" y="310"/>
                </a:lnTo>
                <a:lnTo>
                  <a:pt x="2100" y="309"/>
                </a:lnTo>
                <a:lnTo>
                  <a:pt x="2082" y="308"/>
                </a:lnTo>
                <a:lnTo>
                  <a:pt x="2066" y="304"/>
                </a:lnTo>
                <a:lnTo>
                  <a:pt x="2051" y="300"/>
                </a:lnTo>
                <a:lnTo>
                  <a:pt x="2036" y="294"/>
                </a:lnTo>
                <a:lnTo>
                  <a:pt x="2023" y="286"/>
                </a:lnTo>
                <a:lnTo>
                  <a:pt x="2012" y="277"/>
                </a:lnTo>
                <a:lnTo>
                  <a:pt x="2001" y="267"/>
                </a:lnTo>
                <a:lnTo>
                  <a:pt x="1992" y="256"/>
                </a:lnTo>
                <a:lnTo>
                  <a:pt x="1983" y="243"/>
                </a:lnTo>
                <a:lnTo>
                  <a:pt x="1977" y="228"/>
                </a:lnTo>
                <a:lnTo>
                  <a:pt x="1971" y="213"/>
                </a:lnTo>
                <a:lnTo>
                  <a:pt x="1966" y="196"/>
                </a:lnTo>
                <a:lnTo>
                  <a:pt x="1964" y="178"/>
                </a:lnTo>
                <a:lnTo>
                  <a:pt x="1962" y="158"/>
                </a:lnTo>
                <a:lnTo>
                  <a:pt x="1961" y="137"/>
                </a:lnTo>
                <a:lnTo>
                  <a:pt x="1962" y="124"/>
                </a:lnTo>
                <a:lnTo>
                  <a:pt x="1964" y="111"/>
                </a:lnTo>
                <a:lnTo>
                  <a:pt x="1967" y="99"/>
                </a:lnTo>
                <a:lnTo>
                  <a:pt x="1971" y="89"/>
                </a:lnTo>
                <a:lnTo>
                  <a:pt x="1978" y="79"/>
                </a:lnTo>
                <a:lnTo>
                  <a:pt x="1984" y="69"/>
                </a:lnTo>
                <a:lnTo>
                  <a:pt x="1993" y="60"/>
                </a:lnTo>
                <a:lnTo>
                  <a:pt x="2003" y="52"/>
                </a:lnTo>
                <a:lnTo>
                  <a:pt x="2013" y="45"/>
                </a:lnTo>
                <a:lnTo>
                  <a:pt x="2026" y="38"/>
                </a:lnTo>
                <a:lnTo>
                  <a:pt x="2039" y="33"/>
                </a:lnTo>
                <a:lnTo>
                  <a:pt x="2054" y="28"/>
                </a:lnTo>
                <a:lnTo>
                  <a:pt x="2070" y="24"/>
                </a:lnTo>
                <a:lnTo>
                  <a:pt x="2088" y="20"/>
                </a:lnTo>
                <a:lnTo>
                  <a:pt x="2106" y="17"/>
                </a:lnTo>
                <a:lnTo>
                  <a:pt x="2126" y="15"/>
                </a:lnTo>
                <a:lnTo>
                  <a:pt x="2138" y="13"/>
                </a:lnTo>
                <a:lnTo>
                  <a:pt x="2156" y="7"/>
                </a:lnTo>
                <a:lnTo>
                  <a:pt x="2166" y="4"/>
                </a:lnTo>
                <a:lnTo>
                  <a:pt x="2175" y="2"/>
                </a:lnTo>
                <a:lnTo>
                  <a:pt x="2183" y="0"/>
                </a:lnTo>
                <a:lnTo>
                  <a:pt x="2191" y="0"/>
                </a:lnTo>
                <a:lnTo>
                  <a:pt x="2210" y="2"/>
                </a:lnTo>
                <a:lnTo>
                  <a:pt x="2226" y="4"/>
                </a:lnTo>
                <a:lnTo>
                  <a:pt x="2239" y="8"/>
                </a:lnTo>
                <a:lnTo>
                  <a:pt x="2251" y="15"/>
                </a:lnTo>
                <a:lnTo>
                  <a:pt x="2254" y="19"/>
                </a:lnTo>
                <a:lnTo>
                  <a:pt x="2260" y="22"/>
                </a:lnTo>
                <a:lnTo>
                  <a:pt x="2262" y="28"/>
                </a:lnTo>
                <a:lnTo>
                  <a:pt x="2265" y="33"/>
                </a:lnTo>
                <a:lnTo>
                  <a:pt x="2267" y="38"/>
                </a:lnTo>
                <a:lnTo>
                  <a:pt x="2269" y="45"/>
                </a:lnTo>
                <a:lnTo>
                  <a:pt x="2270" y="51"/>
                </a:lnTo>
                <a:lnTo>
                  <a:pt x="2270" y="58"/>
                </a:lnTo>
                <a:close/>
                <a:moveTo>
                  <a:pt x="2284" y="484"/>
                </a:moveTo>
                <a:lnTo>
                  <a:pt x="2270" y="490"/>
                </a:lnTo>
                <a:lnTo>
                  <a:pt x="2256" y="476"/>
                </a:lnTo>
                <a:lnTo>
                  <a:pt x="2270" y="469"/>
                </a:lnTo>
                <a:lnTo>
                  <a:pt x="2284" y="484"/>
                </a:lnTo>
                <a:close/>
                <a:moveTo>
                  <a:pt x="1308" y="310"/>
                </a:moveTo>
                <a:lnTo>
                  <a:pt x="1236" y="415"/>
                </a:lnTo>
                <a:lnTo>
                  <a:pt x="1174" y="506"/>
                </a:lnTo>
                <a:lnTo>
                  <a:pt x="1121" y="583"/>
                </a:lnTo>
                <a:lnTo>
                  <a:pt x="1075" y="645"/>
                </a:lnTo>
                <a:lnTo>
                  <a:pt x="1040" y="695"/>
                </a:lnTo>
                <a:lnTo>
                  <a:pt x="1013" y="729"/>
                </a:lnTo>
                <a:lnTo>
                  <a:pt x="1003" y="742"/>
                </a:lnTo>
                <a:lnTo>
                  <a:pt x="994" y="751"/>
                </a:lnTo>
                <a:lnTo>
                  <a:pt x="988" y="756"/>
                </a:lnTo>
                <a:lnTo>
                  <a:pt x="984" y="758"/>
                </a:lnTo>
                <a:lnTo>
                  <a:pt x="978" y="758"/>
                </a:lnTo>
                <a:lnTo>
                  <a:pt x="975" y="755"/>
                </a:lnTo>
                <a:lnTo>
                  <a:pt x="974" y="754"/>
                </a:lnTo>
                <a:lnTo>
                  <a:pt x="977" y="750"/>
                </a:lnTo>
                <a:lnTo>
                  <a:pt x="979" y="747"/>
                </a:lnTo>
                <a:lnTo>
                  <a:pt x="979" y="744"/>
                </a:lnTo>
                <a:lnTo>
                  <a:pt x="975" y="743"/>
                </a:lnTo>
                <a:lnTo>
                  <a:pt x="970" y="743"/>
                </a:lnTo>
                <a:lnTo>
                  <a:pt x="962" y="744"/>
                </a:lnTo>
                <a:lnTo>
                  <a:pt x="957" y="747"/>
                </a:lnTo>
                <a:lnTo>
                  <a:pt x="952" y="751"/>
                </a:lnTo>
                <a:lnTo>
                  <a:pt x="948" y="758"/>
                </a:lnTo>
                <a:lnTo>
                  <a:pt x="944" y="764"/>
                </a:lnTo>
                <a:lnTo>
                  <a:pt x="942" y="768"/>
                </a:lnTo>
                <a:lnTo>
                  <a:pt x="938" y="771"/>
                </a:lnTo>
                <a:lnTo>
                  <a:pt x="934" y="772"/>
                </a:lnTo>
                <a:lnTo>
                  <a:pt x="934" y="735"/>
                </a:lnTo>
                <a:lnTo>
                  <a:pt x="935" y="735"/>
                </a:lnTo>
                <a:lnTo>
                  <a:pt x="939" y="733"/>
                </a:lnTo>
                <a:lnTo>
                  <a:pt x="944" y="725"/>
                </a:lnTo>
                <a:lnTo>
                  <a:pt x="951" y="715"/>
                </a:lnTo>
                <a:lnTo>
                  <a:pt x="969" y="683"/>
                </a:lnTo>
                <a:lnTo>
                  <a:pt x="994" y="636"/>
                </a:lnTo>
                <a:lnTo>
                  <a:pt x="1025" y="576"/>
                </a:lnTo>
                <a:lnTo>
                  <a:pt x="1062" y="502"/>
                </a:lnTo>
                <a:lnTo>
                  <a:pt x="1107" y="413"/>
                </a:lnTo>
                <a:lnTo>
                  <a:pt x="1157" y="310"/>
                </a:lnTo>
                <a:lnTo>
                  <a:pt x="1308" y="310"/>
                </a:lnTo>
                <a:close/>
                <a:moveTo>
                  <a:pt x="1279" y="1176"/>
                </a:moveTo>
                <a:lnTo>
                  <a:pt x="1265" y="1205"/>
                </a:lnTo>
                <a:lnTo>
                  <a:pt x="1249" y="1197"/>
                </a:lnTo>
                <a:lnTo>
                  <a:pt x="1265" y="1168"/>
                </a:lnTo>
                <a:lnTo>
                  <a:pt x="1279" y="1176"/>
                </a:lnTo>
                <a:close/>
                <a:moveTo>
                  <a:pt x="747" y="627"/>
                </a:moveTo>
                <a:lnTo>
                  <a:pt x="747" y="626"/>
                </a:lnTo>
                <a:lnTo>
                  <a:pt x="746" y="627"/>
                </a:lnTo>
                <a:lnTo>
                  <a:pt x="744" y="628"/>
                </a:lnTo>
                <a:lnTo>
                  <a:pt x="743" y="631"/>
                </a:lnTo>
                <a:lnTo>
                  <a:pt x="738" y="642"/>
                </a:lnTo>
                <a:lnTo>
                  <a:pt x="731" y="656"/>
                </a:lnTo>
                <a:lnTo>
                  <a:pt x="711" y="703"/>
                </a:lnTo>
                <a:lnTo>
                  <a:pt x="682" y="772"/>
                </a:lnTo>
                <a:lnTo>
                  <a:pt x="625" y="772"/>
                </a:lnTo>
                <a:lnTo>
                  <a:pt x="622" y="771"/>
                </a:lnTo>
                <a:lnTo>
                  <a:pt x="618" y="769"/>
                </a:lnTo>
                <a:lnTo>
                  <a:pt x="614" y="767"/>
                </a:lnTo>
                <a:lnTo>
                  <a:pt x="609" y="763"/>
                </a:lnTo>
                <a:lnTo>
                  <a:pt x="598" y="751"/>
                </a:lnTo>
                <a:lnTo>
                  <a:pt x="583" y="734"/>
                </a:lnTo>
                <a:lnTo>
                  <a:pt x="568" y="713"/>
                </a:lnTo>
                <a:lnTo>
                  <a:pt x="548" y="687"/>
                </a:lnTo>
                <a:lnTo>
                  <a:pt x="526" y="656"/>
                </a:lnTo>
                <a:lnTo>
                  <a:pt x="503" y="621"/>
                </a:lnTo>
                <a:lnTo>
                  <a:pt x="477" y="638"/>
                </a:lnTo>
                <a:lnTo>
                  <a:pt x="453" y="652"/>
                </a:lnTo>
                <a:lnTo>
                  <a:pt x="433" y="664"/>
                </a:lnTo>
                <a:lnTo>
                  <a:pt x="413" y="674"/>
                </a:lnTo>
                <a:lnTo>
                  <a:pt x="396" y="682"/>
                </a:lnTo>
                <a:lnTo>
                  <a:pt x="382" y="688"/>
                </a:lnTo>
                <a:lnTo>
                  <a:pt x="369" y="691"/>
                </a:lnTo>
                <a:lnTo>
                  <a:pt x="359" y="692"/>
                </a:lnTo>
                <a:lnTo>
                  <a:pt x="350" y="692"/>
                </a:lnTo>
                <a:lnTo>
                  <a:pt x="340" y="690"/>
                </a:lnTo>
                <a:lnTo>
                  <a:pt x="331" y="687"/>
                </a:lnTo>
                <a:lnTo>
                  <a:pt x="321" y="683"/>
                </a:lnTo>
                <a:lnTo>
                  <a:pt x="312" y="678"/>
                </a:lnTo>
                <a:lnTo>
                  <a:pt x="301" y="673"/>
                </a:lnTo>
                <a:lnTo>
                  <a:pt x="291" y="665"/>
                </a:lnTo>
                <a:lnTo>
                  <a:pt x="279" y="656"/>
                </a:lnTo>
                <a:lnTo>
                  <a:pt x="270" y="648"/>
                </a:lnTo>
                <a:lnTo>
                  <a:pt x="261" y="639"/>
                </a:lnTo>
                <a:lnTo>
                  <a:pt x="253" y="630"/>
                </a:lnTo>
                <a:lnTo>
                  <a:pt x="248" y="622"/>
                </a:lnTo>
                <a:lnTo>
                  <a:pt x="243" y="614"/>
                </a:lnTo>
                <a:lnTo>
                  <a:pt x="239" y="606"/>
                </a:lnTo>
                <a:lnTo>
                  <a:pt x="238" y="599"/>
                </a:lnTo>
                <a:lnTo>
                  <a:pt x="237" y="592"/>
                </a:lnTo>
                <a:lnTo>
                  <a:pt x="238" y="572"/>
                </a:lnTo>
                <a:lnTo>
                  <a:pt x="238" y="554"/>
                </a:lnTo>
                <a:lnTo>
                  <a:pt x="240" y="537"/>
                </a:lnTo>
                <a:lnTo>
                  <a:pt x="242" y="520"/>
                </a:lnTo>
                <a:lnTo>
                  <a:pt x="246" y="506"/>
                </a:lnTo>
                <a:lnTo>
                  <a:pt x="250" y="492"/>
                </a:lnTo>
                <a:lnTo>
                  <a:pt x="253" y="479"/>
                </a:lnTo>
                <a:lnTo>
                  <a:pt x="259" y="467"/>
                </a:lnTo>
                <a:lnTo>
                  <a:pt x="264" y="456"/>
                </a:lnTo>
                <a:lnTo>
                  <a:pt x="270" y="447"/>
                </a:lnTo>
                <a:lnTo>
                  <a:pt x="278" y="438"/>
                </a:lnTo>
                <a:lnTo>
                  <a:pt x="286" y="430"/>
                </a:lnTo>
                <a:lnTo>
                  <a:pt x="294" y="424"/>
                </a:lnTo>
                <a:lnTo>
                  <a:pt x="303" y="419"/>
                </a:lnTo>
                <a:lnTo>
                  <a:pt x="313" y="415"/>
                </a:lnTo>
                <a:lnTo>
                  <a:pt x="324" y="411"/>
                </a:lnTo>
                <a:lnTo>
                  <a:pt x="365" y="433"/>
                </a:lnTo>
                <a:lnTo>
                  <a:pt x="391" y="449"/>
                </a:lnTo>
                <a:lnTo>
                  <a:pt x="399" y="455"/>
                </a:lnTo>
                <a:lnTo>
                  <a:pt x="401" y="459"/>
                </a:lnTo>
                <a:lnTo>
                  <a:pt x="401" y="460"/>
                </a:lnTo>
                <a:lnTo>
                  <a:pt x="400" y="460"/>
                </a:lnTo>
                <a:lnTo>
                  <a:pt x="398" y="462"/>
                </a:lnTo>
                <a:lnTo>
                  <a:pt x="395" y="462"/>
                </a:lnTo>
                <a:lnTo>
                  <a:pt x="401" y="462"/>
                </a:lnTo>
                <a:lnTo>
                  <a:pt x="405" y="460"/>
                </a:lnTo>
                <a:lnTo>
                  <a:pt x="408" y="458"/>
                </a:lnTo>
                <a:lnTo>
                  <a:pt x="409" y="454"/>
                </a:lnTo>
                <a:lnTo>
                  <a:pt x="411" y="451"/>
                </a:lnTo>
                <a:lnTo>
                  <a:pt x="413" y="449"/>
                </a:lnTo>
                <a:lnTo>
                  <a:pt x="417" y="447"/>
                </a:lnTo>
                <a:lnTo>
                  <a:pt x="424" y="447"/>
                </a:lnTo>
                <a:lnTo>
                  <a:pt x="437" y="449"/>
                </a:lnTo>
                <a:lnTo>
                  <a:pt x="448" y="451"/>
                </a:lnTo>
                <a:lnTo>
                  <a:pt x="461" y="456"/>
                </a:lnTo>
                <a:lnTo>
                  <a:pt x="474" y="463"/>
                </a:lnTo>
                <a:lnTo>
                  <a:pt x="487" y="471"/>
                </a:lnTo>
                <a:lnTo>
                  <a:pt x="499" y="481"/>
                </a:lnTo>
                <a:lnTo>
                  <a:pt x="512" y="494"/>
                </a:lnTo>
                <a:lnTo>
                  <a:pt x="525" y="509"/>
                </a:lnTo>
                <a:lnTo>
                  <a:pt x="537" y="523"/>
                </a:lnTo>
                <a:lnTo>
                  <a:pt x="548" y="536"/>
                </a:lnTo>
                <a:lnTo>
                  <a:pt x="559" y="546"/>
                </a:lnTo>
                <a:lnTo>
                  <a:pt x="568" y="554"/>
                </a:lnTo>
                <a:lnTo>
                  <a:pt x="575" y="561"/>
                </a:lnTo>
                <a:lnTo>
                  <a:pt x="583" y="566"/>
                </a:lnTo>
                <a:lnTo>
                  <a:pt x="590" y="569"/>
                </a:lnTo>
                <a:lnTo>
                  <a:pt x="596" y="570"/>
                </a:lnTo>
                <a:lnTo>
                  <a:pt x="600" y="569"/>
                </a:lnTo>
                <a:lnTo>
                  <a:pt x="607" y="566"/>
                </a:lnTo>
                <a:lnTo>
                  <a:pt x="613" y="562"/>
                </a:lnTo>
                <a:lnTo>
                  <a:pt x="621" y="556"/>
                </a:lnTo>
                <a:lnTo>
                  <a:pt x="630" y="549"/>
                </a:lnTo>
                <a:lnTo>
                  <a:pt x="638" y="545"/>
                </a:lnTo>
                <a:lnTo>
                  <a:pt x="646" y="542"/>
                </a:lnTo>
                <a:lnTo>
                  <a:pt x="653" y="541"/>
                </a:lnTo>
                <a:lnTo>
                  <a:pt x="665" y="541"/>
                </a:lnTo>
                <a:lnTo>
                  <a:pt x="675" y="542"/>
                </a:lnTo>
                <a:lnTo>
                  <a:pt x="686" y="544"/>
                </a:lnTo>
                <a:lnTo>
                  <a:pt x="695" y="546"/>
                </a:lnTo>
                <a:lnTo>
                  <a:pt x="703" y="549"/>
                </a:lnTo>
                <a:lnTo>
                  <a:pt x="711" y="553"/>
                </a:lnTo>
                <a:lnTo>
                  <a:pt x="717" y="558"/>
                </a:lnTo>
                <a:lnTo>
                  <a:pt x="724" y="562"/>
                </a:lnTo>
                <a:lnTo>
                  <a:pt x="729" y="569"/>
                </a:lnTo>
                <a:lnTo>
                  <a:pt x="734" y="575"/>
                </a:lnTo>
                <a:lnTo>
                  <a:pt x="738" y="582"/>
                </a:lnTo>
                <a:lnTo>
                  <a:pt x="742" y="589"/>
                </a:lnTo>
                <a:lnTo>
                  <a:pt x="744" y="599"/>
                </a:lnTo>
                <a:lnTo>
                  <a:pt x="746" y="608"/>
                </a:lnTo>
                <a:lnTo>
                  <a:pt x="747" y="617"/>
                </a:lnTo>
                <a:lnTo>
                  <a:pt x="747" y="627"/>
                </a:lnTo>
                <a:close/>
                <a:moveTo>
                  <a:pt x="926" y="1370"/>
                </a:moveTo>
                <a:lnTo>
                  <a:pt x="877" y="1421"/>
                </a:lnTo>
                <a:lnTo>
                  <a:pt x="862" y="1413"/>
                </a:lnTo>
                <a:lnTo>
                  <a:pt x="920" y="1356"/>
                </a:lnTo>
                <a:lnTo>
                  <a:pt x="926" y="1370"/>
                </a:lnTo>
                <a:close/>
                <a:moveTo>
                  <a:pt x="3557" y="2178"/>
                </a:moveTo>
                <a:lnTo>
                  <a:pt x="3456" y="2899"/>
                </a:lnTo>
                <a:lnTo>
                  <a:pt x="3440" y="2973"/>
                </a:lnTo>
                <a:lnTo>
                  <a:pt x="3422" y="3046"/>
                </a:lnTo>
                <a:lnTo>
                  <a:pt x="3404" y="3116"/>
                </a:lnTo>
                <a:lnTo>
                  <a:pt x="3383" y="3185"/>
                </a:lnTo>
                <a:lnTo>
                  <a:pt x="3362" y="3253"/>
                </a:lnTo>
                <a:lnTo>
                  <a:pt x="3339" y="3320"/>
                </a:lnTo>
                <a:lnTo>
                  <a:pt x="3314" y="3384"/>
                </a:lnTo>
                <a:lnTo>
                  <a:pt x="3288" y="3447"/>
                </a:lnTo>
                <a:lnTo>
                  <a:pt x="3262" y="3509"/>
                </a:lnTo>
                <a:lnTo>
                  <a:pt x="3232" y="3569"/>
                </a:lnTo>
                <a:lnTo>
                  <a:pt x="3202" y="3626"/>
                </a:lnTo>
                <a:lnTo>
                  <a:pt x="3171" y="3683"/>
                </a:lnTo>
                <a:lnTo>
                  <a:pt x="3139" y="3738"/>
                </a:lnTo>
                <a:lnTo>
                  <a:pt x="3105" y="3791"/>
                </a:lnTo>
                <a:lnTo>
                  <a:pt x="3069" y="3844"/>
                </a:lnTo>
                <a:lnTo>
                  <a:pt x="3032" y="3894"/>
                </a:lnTo>
                <a:lnTo>
                  <a:pt x="3008" y="3914"/>
                </a:lnTo>
                <a:lnTo>
                  <a:pt x="2980" y="3939"/>
                </a:lnTo>
                <a:lnTo>
                  <a:pt x="2947" y="3969"/>
                </a:lnTo>
                <a:lnTo>
                  <a:pt x="2910" y="4003"/>
                </a:lnTo>
                <a:lnTo>
                  <a:pt x="2874" y="4042"/>
                </a:lnTo>
                <a:lnTo>
                  <a:pt x="2836" y="4085"/>
                </a:lnTo>
                <a:lnTo>
                  <a:pt x="2795" y="4132"/>
                </a:lnTo>
                <a:lnTo>
                  <a:pt x="2749" y="4181"/>
                </a:lnTo>
                <a:lnTo>
                  <a:pt x="2702" y="4233"/>
                </a:lnTo>
                <a:lnTo>
                  <a:pt x="2652" y="4291"/>
                </a:lnTo>
                <a:lnTo>
                  <a:pt x="2600" y="4351"/>
                </a:lnTo>
                <a:lnTo>
                  <a:pt x="2543" y="4413"/>
                </a:lnTo>
                <a:lnTo>
                  <a:pt x="2526" y="4435"/>
                </a:lnTo>
                <a:lnTo>
                  <a:pt x="2504" y="4464"/>
                </a:lnTo>
                <a:lnTo>
                  <a:pt x="2476" y="4500"/>
                </a:lnTo>
                <a:lnTo>
                  <a:pt x="2443" y="4543"/>
                </a:lnTo>
                <a:lnTo>
                  <a:pt x="2443" y="4524"/>
                </a:lnTo>
                <a:lnTo>
                  <a:pt x="2443" y="4511"/>
                </a:lnTo>
                <a:lnTo>
                  <a:pt x="2443" y="4503"/>
                </a:lnTo>
                <a:lnTo>
                  <a:pt x="2443" y="4500"/>
                </a:lnTo>
                <a:lnTo>
                  <a:pt x="2439" y="4507"/>
                </a:lnTo>
                <a:lnTo>
                  <a:pt x="2434" y="4524"/>
                </a:lnTo>
                <a:lnTo>
                  <a:pt x="2428" y="4547"/>
                </a:lnTo>
                <a:lnTo>
                  <a:pt x="2421" y="4579"/>
                </a:lnTo>
                <a:lnTo>
                  <a:pt x="2412" y="4577"/>
                </a:lnTo>
                <a:lnTo>
                  <a:pt x="2400" y="4572"/>
                </a:lnTo>
                <a:lnTo>
                  <a:pt x="2369" y="4616"/>
                </a:lnTo>
                <a:lnTo>
                  <a:pt x="2339" y="4659"/>
                </a:lnTo>
                <a:lnTo>
                  <a:pt x="2308" y="4701"/>
                </a:lnTo>
                <a:lnTo>
                  <a:pt x="2278" y="4739"/>
                </a:lnTo>
                <a:lnTo>
                  <a:pt x="2248" y="4775"/>
                </a:lnTo>
                <a:lnTo>
                  <a:pt x="2217" y="4811"/>
                </a:lnTo>
                <a:lnTo>
                  <a:pt x="2187" y="4843"/>
                </a:lnTo>
                <a:lnTo>
                  <a:pt x="2157" y="4873"/>
                </a:lnTo>
                <a:lnTo>
                  <a:pt x="2127" y="4902"/>
                </a:lnTo>
                <a:lnTo>
                  <a:pt x="2097" y="4928"/>
                </a:lnTo>
                <a:lnTo>
                  <a:pt x="2067" y="4951"/>
                </a:lnTo>
                <a:lnTo>
                  <a:pt x="2038" y="4974"/>
                </a:lnTo>
                <a:lnTo>
                  <a:pt x="2008" y="4993"/>
                </a:lnTo>
                <a:lnTo>
                  <a:pt x="1978" y="5011"/>
                </a:lnTo>
                <a:lnTo>
                  <a:pt x="1948" y="5027"/>
                </a:lnTo>
                <a:lnTo>
                  <a:pt x="1918" y="5041"/>
                </a:lnTo>
                <a:lnTo>
                  <a:pt x="1910" y="5040"/>
                </a:lnTo>
                <a:lnTo>
                  <a:pt x="1901" y="5039"/>
                </a:lnTo>
                <a:lnTo>
                  <a:pt x="1891" y="5039"/>
                </a:lnTo>
                <a:lnTo>
                  <a:pt x="1879" y="5040"/>
                </a:lnTo>
                <a:lnTo>
                  <a:pt x="1853" y="5044"/>
                </a:lnTo>
                <a:lnTo>
                  <a:pt x="1821" y="5052"/>
                </a:lnTo>
                <a:lnTo>
                  <a:pt x="1790" y="5060"/>
                </a:lnTo>
                <a:lnTo>
                  <a:pt x="1762" y="5065"/>
                </a:lnTo>
                <a:lnTo>
                  <a:pt x="1742" y="5069"/>
                </a:lnTo>
                <a:lnTo>
                  <a:pt x="1725" y="5070"/>
                </a:lnTo>
                <a:lnTo>
                  <a:pt x="1688" y="5069"/>
                </a:lnTo>
                <a:lnTo>
                  <a:pt x="1657" y="5067"/>
                </a:lnTo>
                <a:lnTo>
                  <a:pt x="1634" y="5066"/>
                </a:lnTo>
                <a:lnTo>
                  <a:pt x="1617" y="5062"/>
                </a:lnTo>
                <a:lnTo>
                  <a:pt x="1603" y="5062"/>
                </a:lnTo>
                <a:lnTo>
                  <a:pt x="1593" y="5065"/>
                </a:lnTo>
                <a:lnTo>
                  <a:pt x="1577" y="5070"/>
                </a:lnTo>
                <a:lnTo>
                  <a:pt x="1549" y="5079"/>
                </a:lnTo>
                <a:lnTo>
                  <a:pt x="1512" y="5091"/>
                </a:lnTo>
                <a:lnTo>
                  <a:pt x="1475" y="5104"/>
                </a:lnTo>
                <a:lnTo>
                  <a:pt x="1448" y="5113"/>
                </a:lnTo>
                <a:lnTo>
                  <a:pt x="1431" y="5118"/>
                </a:lnTo>
                <a:lnTo>
                  <a:pt x="1422" y="5119"/>
                </a:lnTo>
                <a:lnTo>
                  <a:pt x="1392" y="5119"/>
                </a:lnTo>
                <a:lnTo>
                  <a:pt x="1362" y="5118"/>
                </a:lnTo>
                <a:lnTo>
                  <a:pt x="1330" y="5116"/>
                </a:lnTo>
                <a:lnTo>
                  <a:pt x="1299" y="5112"/>
                </a:lnTo>
                <a:lnTo>
                  <a:pt x="1266" y="5108"/>
                </a:lnTo>
                <a:lnTo>
                  <a:pt x="1233" y="5101"/>
                </a:lnTo>
                <a:lnTo>
                  <a:pt x="1199" y="5095"/>
                </a:lnTo>
                <a:lnTo>
                  <a:pt x="1165" y="5088"/>
                </a:lnTo>
                <a:lnTo>
                  <a:pt x="1130" y="5079"/>
                </a:lnTo>
                <a:lnTo>
                  <a:pt x="1094" y="5070"/>
                </a:lnTo>
                <a:lnTo>
                  <a:pt x="1057" y="5058"/>
                </a:lnTo>
                <a:lnTo>
                  <a:pt x="1021" y="5047"/>
                </a:lnTo>
                <a:lnTo>
                  <a:pt x="983" y="5035"/>
                </a:lnTo>
                <a:lnTo>
                  <a:pt x="944" y="5020"/>
                </a:lnTo>
                <a:lnTo>
                  <a:pt x="905" y="5006"/>
                </a:lnTo>
                <a:lnTo>
                  <a:pt x="865" y="4990"/>
                </a:lnTo>
                <a:lnTo>
                  <a:pt x="826" y="4974"/>
                </a:lnTo>
                <a:lnTo>
                  <a:pt x="787" y="4957"/>
                </a:lnTo>
                <a:lnTo>
                  <a:pt x="749" y="4940"/>
                </a:lnTo>
                <a:lnTo>
                  <a:pt x="712" y="4921"/>
                </a:lnTo>
                <a:lnTo>
                  <a:pt x="675" y="4903"/>
                </a:lnTo>
                <a:lnTo>
                  <a:pt x="640" y="4885"/>
                </a:lnTo>
                <a:lnTo>
                  <a:pt x="605" y="4865"/>
                </a:lnTo>
                <a:lnTo>
                  <a:pt x="572" y="4846"/>
                </a:lnTo>
                <a:lnTo>
                  <a:pt x="539" y="4826"/>
                </a:lnTo>
                <a:lnTo>
                  <a:pt x="507" y="4805"/>
                </a:lnTo>
                <a:lnTo>
                  <a:pt x="475" y="4785"/>
                </a:lnTo>
                <a:lnTo>
                  <a:pt x="444" y="4764"/>
                </a:lnTo>
                <a:lnTo>
                  <a:pt x="414" y="4742"/>
                </a:lnTo>
                <a:lnTo>
                  <a:pt x="386" y="4719"/>
                </a:lnTo>
                <a:lnTo>
                  <a:pt x="357" y="4696"/>
                </a:lnTo>
                <a:lnTo>
                  <a:pt x="330" y="4672"/>
                </a:lnTo>
                <a:lnTo>
                  <a:pt x="339" y="4669"/>
                </a:lnTo>
                <a:lnTo>
                  <a:pt x="348" y="4665"/>
                </a:lnTo>
                <a:lnTo>
                  <a:pt x="356" y="4663"/>
                </a:lnTo>
                <a:lnTo>
                  <a:pt x="364" y="4662"/>
                </a:lnTo>
                <a:lnTo>
                  <a:pt x="373" y="4663"/>
                </a:lnTo>
                <a:lnTo>
                  <a:pt x="381" y="4665"/>
                </a:lnTo>
                <a:lnTo>
                  <a:pt x="387" y="4669"/>
                </a:lnTo>
                <a:lnTo>
                  <a:pt x="395" y="4672"/>
                </a:lnTo>
                <a:lnTo>
                  <a:pt x="391" y="4674"/>
                </a:lnTo>
                <a:lnTo>
                  <a:pt x="388" y="4672"/>
                </a:lnTo>
                <a:lnTo>
                  <a:pt x="386" y="4670"/>
                </a:lnTo>
                <a:lnTo>
                  <a:pt x="385" y="4666"/>
                </a:lnTo>
                <a:lnTo>
                  <a:pt x="382" y="4652"/>
                </a:lnTo>
                <a:lnTo>
                  <a:pt x="381" y="4629"/>
                </a:lnTo>
                <a:lnTo>
                  <a:pt x="424" y="4652"/>
                </a:lnTo>
                <a:lnTo>
                  <a:pt x="451" y="4667"/>
                </a:lnTo>
                <a:lnTo>
                  <a:pt x="459" y="4672"/>
                </a:lnTo>
                <a:lnTo>
                  <a:pt x="463" y="4678"/>
                </a:lnTo>
                <a:lnTo>
                  <a:pt x="464" y="4679"/>
                </a:lnTo>
                <a:lnTo>
                  <a:pt x="463" y="4679"/>
                </a:lnTo>
                <a:lnTo>
                  <a:pt x="461" y="4680"/>
                </a:lnTo>
                <a:lnTo>
                  <a:pt x="460" y="4680"/>
                </a:lnTo>
                <a:lnTo>
                  <a:pt x="466" y="4680"/>
                </a:lnTo>
                <a:lnTo>
                  <a:pt x="470" y="4679"/>
                </a:lnTo>
                <a:lnTo>
                  <a:pt x="473" y="4676"/>
                </a:lnTo>
                <a:lnTo>
                  <a:pt x="474" y="4672"/>
                </a:lnTo>
                <a:lnTo>
                  <a:pt x="475" y="4672"/>
                </a:lnTo>
                <a:lnTo>
                  <a:pt x="481" y="4672"/>
                </a:lnTo>
                <a:lnTo>
                  <a:pt x="487" y="4675"/>
                </a:lnTo>
                <a:lnTo>
                  <a:pt x="496" y="4679"/>
                </a:lnTo>
                <a:lnTo>
                  <a:pt x="511" y="4687"/>
                </a:lnTo>
                <a:lnTo>
                  <a:pt x="529" y="4696"/>
                </a:lnTo>
                <a:lnTo>
                  <a:pt x="578" y="4726"/>
                </a:lnTo>
                <a:lnTo>
                  <a:pt x="643" y="4766"/>
                </a:lnTo>
                <a:lnTo>
                  <a:pt x="708" y="4808"/>
                </a:lnTo>
                <a:lnTo>
                  <a:pt x="757" y="4837"/>
                </a:lnTo>
                <a:lnTo>
                  <a:pt x="775" y="4847"/>
                </a:lnTo>
                <a:lnTo>
                  <a:pt x="788" y="4855"/>
                </a:lnTo>
                <a:lnTo>
                  <a:pt x="799" y="4859"/>
                </a:lnTo>
                <a:lnTo>
                  <a:pt x="804" y="4860"/>
                </a:lnTo>
                <a:lnTo>
                  <a:pt x="823" y="4860"/>
                </a:lnTo>
                <a:lnTo>
                  <a:pt x="842" y="4856"/>
                </a:lnTo>
                <a:lnTo>
                  <a:pt x="862" y="4852"/>
                </a:lnTo>
                <a:lnTo>
                  <a:pt x="883" y="4846"/>
                </a:lnTo>
                <a:lnTo>
                  <a:pt x="849" y="4817"/>
                </a:lnTo>
                <a:lnTo>
                  <a:pt x="817" y="4792"/>
                </a:lnTo>
                <a:lnTo>
                  <a:pt x="787" y="4772"/>
                </a:lnTo>
                <a:lnTo>
                  <a:pt x="760" y="4755"/>
                </a:lnTo>
                <a:lnTo>
                  <a:pt x="735" y="4740"/>
                </a:lnTo>
                <a:lnTo>
                  <a:pt x="712" y="4731"/>
                </a:lnTo>
                <a:lnTo>
                  <a:pt x="703" y="4727"/>
                </a:lnTo>
                <a:lnTo>
                  <a:pt x="692" y="4726"/>
                </a:lnTo>
                <a:lnTo>
                  <a:pt x="683" y="4725"/>
                </a:lnTo>
                <a:lnTo>
                  <a:pt x="675" y="4723"/>
                </a:lnTo>
                <a:lnTo>
                  <a:pt x="639" y="4731"/>
                </a:lnTo>
                <a:lnTo>
                  <a:pt x="634" y="4729"/>
                </a:lnTo>
                <a:lnTo>
                  <a:pt x="624" y="4722"/>
                </a:lnTo>
                <a:lnTo>
                  <a:pt x="611" y="4710"/>
                </a:lnTo>
                <a:lnTo>
                  <a:pt x="592" y="4695"/>
                </a:lnTo>
                <a:lnTo>
                  <a:pt x="544" y="4649"/>
                </a:lnTo>
                <a:lnTo>
                  <a:pt x="481" y="4586"/>
                </a:lnTo>
                <a:lnTo>
                  <a:pt x="485" y="4581"/>
                </a:lnTo>
                <a:lnTo>
                  <a:pt x="490" y="4577"/>
                </a:lnTo>
                <a:lnTo>
                  <a:pt x="495" y="4575"/>
                </a:lnTo>
                <a:lnTo>
                  <a:pt x="501" y="4573"/>
                </a:lnTo>
                <a:lnTo>
                  <a:pt x="508" y="4573"/>
                </a:lnTo>
                <a:lnTo>
                  <a:pt x="514" y="4575"/>
                </a:lnTo>
                <a:lnTo>
                  <a:pt x="522" y="4576"/>
                </a:lnTo>
                <a:lnTo>
                  <a:pt x="531" y="4579"/>
                </a:lnTo>
                <a:lnTo>
                  <a:pt x="539" y="4579"/>
                </a:lnTo>
                <a:lnTo>
                  <a:pt x="543" y="4585"/>
                </a:lnTo>
                <a:lnTo>
                  <a:pt x="548" y="4590"/>
                </a:lnTo>
                <a:lnTo>
                  <a:pt x="551" y="4596"/>
                </a:lnTo>
                <a:lnTo>
                  <a:pt x="553" y="4601"/>
                </a:lnTo>
                <a:lnTo>
                  <a:pt x="555" y="4606"/>
                </a:lnTo>
                <a:lnTo>
                  <a:pt x="555" y="4611"/>
                </a:lnTo>
                <a:lnTo>
                  <a:pt x="555" y="4618"/>
                </a:lnTo>
                <a:lnTo>
                  <a:pt x="553" y="4623"/>
                </a:lnTo>
                <a:lnTo>
                  <a:pt x="562" y="4635"/>
                </a:lnTo>
                <a:lnTo>
                  <a:pt x="572" y="4645"/>
                </a:lnTo>
                <a:lnTo>
                  <a:pt x="579" y="4653"/>
                </a:lnTo>
                <a:lnTo>
                  <a:pt x="588" y="4661"/>
                </a:lnTo>
                <a:lnTo>
                  <a:pt x="598" y="4666"/>
                </a:lnTo>
                <a:lnTo>
                  <a:pt x="607" y="4670"/>
                </a:lnTo>
                <a:lnTo>
                  <a:pt x="616" y="4672"/>
                </a:lnTo>
                <a:lnTo>
                  <a:pt x="625" y="4672"/>
                </a:lnTo>
                <a:lnTo>
                  <a:pt x="634" y="4672"/>
                </a:lnTo>
                <a:lnTo>
                  <a:pt x="647" y="4672"/>
                </a:lnTo>
                <a:lnTo>
                  <a:pt x="659" y="4672"/>
                </a:lnTo>
                <a:lnTo>
                  <a:pt x="668" y="4672"/>
                </a:lnTo>
                <a:lnTo>
                  <a:pt x="672" y="4669"/>
                </a:lnTo>
                <a:lnTo>
                  <a:pt x="673" y="4663"/>
                </a:lnTo>
                <a:lnTo>
                  <a:pt x="674" y="4658"/>
                </a:lnTo>
                <a:lnTo>
                  <a:pt x="675" y="4652"/>
                </a:lnTo>
                <a:lnTo>
                  <a:pt x="670" y="4644"/>
                </a:lnTo>
                <a:lnTo>
                  <a:pt x="657" y="4624"/>
                </a:lnTo>
                <a:lnTo>
                  <a:pt x="635" y="4594"/>
                </a:lnTo>
                <a:lnTo>
                  <a:pt x="603" y="4553"/>
                </a:lnTo>
                <a:lnTo>
                  <a:pt x="562" y="4499"/>
                </a:lnTo>
                <a:lnTo>
                  <a:pt x="513" y="4434"/>
                </a:lnTo>
                <a:lnTo>
                  <a:pt x="455" y="4357"/>
                </a:lnTo>
                <a:lnTo>
                  <a:pt x="387" y="4270"/>
                </a:lnTo>
                <a:lnTo>
                  <a:pt x="382" y="4262"/>
                </a:lnTo>
                <a:lnTo>
                  <a:pt x="376" y="4257"/>
                </a:lnTo>
                <a:lnTo>
                  <a:pt x="369" y="4252"/>
                </a:lnTo>
                <a:lnTo>
                  <a:pt x="363" y="4248"/>
                </a:lnTo>
                <a:lnTo>
                  <a:pt x="355" y="4245"/>
                </a:lnTo>
                <a:lnTo>
                  <a:pt x="347" y="4242"/>
                </a:lnTo>
                <a:lnTo>
                  <a:pt x="339" y="4241"/>
                </a:lnTo>
                <a:lnTo>
                  <a:pt x="330" y="4240"/>
                </a:lnTo>
                <a:lnTo>
                  <a:pt x="325" y="4215"/>
                </a:lnTo>
                <a:lnTo>
                  <a:pt x="318" y="4189"/>
                </a:lnTo>
                <a:lnTo>
                  <a:pt x="311" y="4159"/>
                </a:lnTo>
                <a:lnTo>
                  <a:pt x="301" y="4126"/>
                </a:lnTo>
                <a:lnTo>
                  <a:pt x="292" y="4093"/>
                </a:lnTo>
                <a:lnTo>
                  <a:pt x="282" y="4055"/>
                </a:lnTo>
                <a:lnTo>
                  <a:pt x="270" y="4016"/>
                </a:lnTo>
                <a:lnTo>
                  <a:pt x="259" y="3974"/>
                </a:lnTo>
                <a:lnTo>
                  <a:pt x="265" y="3973"/>
                </a:lnTo>
                <a:lnTo>
                  <a:pt x="273" y="3971"/>
                </a:lnTo>
                <a:lnTo>
                  <a:pt x="279" y="3970"/>
                </a:lnTo>
                <a:lnTo>
                  <a:pt x="287" y="3966"/>
                </a:lnTo>
                <a:lnTo>
                  <a:pt x="283" y="3958"/>
                </a:lnTo>
                <a:lnTo>
                  <a:pt x="277" y="3950"/>
                </a:lnTo>
                <a:lnTo>
                  <a:pt x="268" y="3940"/>
                </a:lnTo>
                <a:lnTo>
                  <a:pt x="259" y="3930"/>
                </a:lnTo>
                <a:lnTo>
                  <a:pt x="251" y="3874"/>
                </a:lnTo>
                <a:lnTo>
                  <a:pt x="244" y="3816"/>
                </a:lnTo>
                <a:lnTo>
                  <a:pt x="238" y="3756"/>
                </a:lnTo>
                <a:lnTo>
                  <a:pt x="231" y="3696"/>
                </a:lnTo>
                <a:lnTo>
                  <a:pt x="225" y="3634"/>
                </a:lnTo>
                <a:lnTo>
                  <a:pt x="220" y="3571"/>
                </a:lnTo>
                <a:lnTo>
                  <a:pt x="213" y="3506"/>
                </a:lnTo>
                <a:lnTo>
                  <a:pt x="208" y="3440"/>
                </a:lnTo>
                <a:lnTo>
                  <a:pt x="202" y="3430"/>
                </a:lnTo>
                <a:lnTo>
                  <a:pt x="195" y="3424"/>
                </a:lnTo>
                <a:lnTo>
                  <a:pt x="191" y="3420"/>
                </a:lnTo>
                <a:lnTo>
                  <a:pt x="187" y="3419"/>
                </a:lnTo>
                <a:lnTo>
                  <a:pt x="178" y="3429"/>
                </a:lnTo>
                <a:lnTo>
                  <a:pt x="172" y="3438"/>
                </a:lnTo>
                <a:lnTo>
                  <a:pt x="170" y="3442"/>
                </a:lnTo>
                <a:lnTo>
                  <a:pt x="170" y="3446"/>
                </a:lnTo>
                <a:lnTo>
                  <a:pt x="170" y="3450"/>
                </a:lnTo>
                <a:lnTo>
                  <a:pt x="172" y="3454"/>
                </a:lnTo>
                <a:lnTo>
                  <a:pt x="177" y="3464"/>
                </a:lnTo>
                <a:lnTo>
                  <a:pt x="181" y="3475"/>
                </a:lnTo>
                <a:lnTo>
                  <a:pt x="183" y="3487"/>
                </a:lnTo>
                <a:lnTo>
                  <a:pt x="186" y="3498"/>
                </a:lnTo>
                <a:lnTo>
                  <a:pt x="186" y="3513"/>
                </a:lnTo>
                <a:lnTo>
                  <a:pt x="186" y="3527"/>
                </a:lnTo>
                <a:lnTo>
                  <a:pt x="185" y="3543"/>
                </a:lnTo>
                <a:lnTo>
                  <a:pt x="183" y="3560"/>
                </a:lnTo>
                <a:lnTo>
                  <a:pt x="181" y="3575"/>
                </a:lnTo>
                <a:lnTo>
                  <a:pt x="179" y="3591"/>
                </a:lnTo>
                <a:lnTo>
                  <a:pt x="179" y="3605"/>
                </a:lnTo>
                <a:lnTo>
                  <a:pt x="181" y="3619"/>
                </a:lnTo>
                <a:lnTo>
                  <a:pt x="182" y="3632"/>
                </a:lnTo>
                <a:lnTo>
                  <a:pt x="185" y="3643"/>
                </a:lnTo>
                <a:lnTo>
                  <a:pt x="189" y="3653"/>
                </a:lnTo>
                <a:lnTo>
                  <a:pt x="194" y="3664"/>
                </a:lnTo>
                <a:lnTo>
                  <a:pt x="192" y="3674"/>
                </a:lnTo>
                <a:lnTo>
                  <a:pt x="190" y="3687"/>
                </a:lnTo>
                <a:lnTo>
                  <a:pt x="186" y="3700"/>
                </a:lnTo>
                <a:lnTo>
                  <a:pt x="179" y="3713"/>
                </a:lnTo>
                <a:lnTo>
                  <a:pt x="172" y="3690"/>
                </a:lnTo>
                <a:lnTo>
                  <a:pt x="164" y="3661"/>
                </a:lnTo>
                <a:lnTo>
                  <a:pt x="153" y="3629"/>
                </a:lnTo>
                <a:lnTo>
                  <a:pt x="143" y="3591"/>
                </a:lnTo>
                <a:lnTo>
                  <a:pt x="140" y="3553"/>
                </a:lnTo>
                <a:lnTo>
                  <a:pt x="138" y="3516"/>
                </a:lnTo>
                <a:lnTo>
                  <a:pt x="135" y="3484"/>
                </a:lnTo>
                <a:lnTo>
                  <a:pt x="133" y="3453"/>
                </a:lnTo>
                <a:lnTo>
                  <a:pt x="131" y="3424"/>
                </a:lnTo>
                <a:lnTo>
                  <a:pt x="130" y="3398"/>
                </a:lnTo>
                <a:lnTo>
                  <a:pt x="129" y="3374"/>
                </a:lnTo>
                <a:lnTo>
                  <a:pt x="129" y="3354"/>
                </a:lnTo>
                <a:lnTo>
                  <a:pt x="130" y="3341"/>
                </a:lnTo>
                <a:lnTo>
                  <a:pt x="131" y="3314"/>
                </a:lnTo>
                <a:lnTo>
                  <a:pt x="135" y="3277"/>
                </a:lnTo>
                <a:lnTo>
                  <a:pt x="140" y="3227"/>
                </a:lnTo>
                <a:lnTo>
                  <a:pt x="146" y="3175"/>
                </a:lnTo>
                <a:lnTo>
                  <a:pt x="151" y="3132"/>
                </a:lnTo>
                <a:lnTo>
                  <a:pt x="156" y="3096"/>
                </a:lnTo>
                <a:lnTo>
                  <a:pt x="161" y="3068"/>
                </a:lnTo>
                <a:lnTo>
                  <a:pt x="166" y="3043"/>
                </a:lnTo>
                <a:lnTo>
                  <a:pt x="173" y="3015"/>
                </a:lnTo>
                <a:lnTo>
                  <a:pt x="179" y="2983"/>
                </a:lnTo>
                <a:lnTo>
                  <a:pt x="187" y="2950"/>
                </a:lnTo>
                <a:lnTo>
                  <a:pt x="190" y="2930"/>
                </a:lnTo>
                <a:lnTo>
                  <a:pt x="194" y="2910"/>
                </a:lnTo>
                <a:lnTo>
                  <a:pt x="199" y="2887"/>
                </a:lnTo>
                <a:lnTo>
                  <a:pt x="203" y="2864"/>
                </a:lnTo>
                <a:lnTo>
                  <a:pt x="208" y="2837"/>
                </a:lnTo>
                <a:lnTo>
                  <a:pt x="212" y="2809"/>
                </a:lnTo>
                <a:lnTo>
                  <a:pt x="217" y="2779"/>
                </a:lnTo>
                <a:lnTo>
                  <a:pt x="222" y="2748"/>
                </a:lnTo>
                <a:lnTo>
                  <a:pt x="233" y="2720"/>
                </a:lnTo>
                <a:lnTo>
                  <a:pt x="247" y="2685"/>
                </a:lnTo>
                <a:lnTo>
                  <a:pt x="263" y="2641"/>
                </a:lnTo>
                <a:lnTo>
                  <a:pt x="282" y="2589"/>
                </a:lnTo>
                <a:lnTo>
                  <a:pt x="304" y="2529"/>
                </a:lnTo>
                <a:lnTo>
                  <a:pt x="329" y="2461"/>
                </a:lnTo>
                <a:lnTo>
                  <a:pt x="357" y="2385"/>
                </a:lnTo>
                <a:lnTo>
                  <a:pt x="387" y="2301"/>
                </a:lnTo>
                <a:lnTo>
                  <a:pt x="396" y="2282"/>
                </a:lnTo>
                <a:lnTo>
                  <a:pt x="407" y="2261"/>
                </a:lnTo>
                <a:lnTo>
                  <a:pt x="420" y="2239"/>
                </a:lnTo>
                <a:lnTo>
                  <a:pt x="434" y="2216"/>
                </a:lnTo>
                <a:lnTo>
                  <a:pt x="452" y="2191"/>
                </a:lnTo>
                <a:lnTo>
                  <a:pt x="472" y="2164"/>
                </a:lnTo>
                <a:lnTo>
                  <a:pt x="494" y="2135"/>
                </a:lnTo>
                <a:lnTo>
                  <a:pt x="517" y="2106"/>
                </a:lnTo>
                <a:lnTo>
                  <a:pt x="518" y="2089"/>
                </a:lnTo>
                <a:lnTo>
                  <a:pt x="521" y="2070"/>
                </a:lnTo>
                <a:lnTo>
                  <a:pt x="525" y="2046"/>
                </a:lnTo>
                <a:lnTo>
                  <a:pt x="531" y="2019"/>
                </a:lnTo>
                <a:lnTo>
                  <a:pt x="539" y="2011"/>
                </a:lnTo>
                <a:lnTo>
                  <a:pt x="552" y="1996"/>
                </a:lnTo>
                <a:lnTo>
                  <a:pt x="574" y="1972"/>
                </a:lnTo>
                <a:lnTo>
                  <a:pt x="601" y="1940"/>
                </a:lnTo>
                <a:lnTo>
                  <a:pt x="637" y="1900"/>
                </a:lnTo>
                <a:lnTo>
                  <a:pt x="678" y="1852"/>
                </a:lnTo>
                <a:lnTo>
                  <a:pt x="727" y="1795"/>
                </a:lnTo>
                <a:lnTo>
                  <a:pt x="783" y="1731"/>
                </a:lnTo>
                <a:lnTo>
                  <a:pt x="821" y="1684"/>
                </a:lnTo>
                <a:lnTo>
                  <a:pt x="856" y="1639"/>
                </a:lnTo>
                <a:lnTo>
                  <a:pt x="888" y="1593"/>
                </a:lnTo>
                <a:lnTo>
                  <a:pt x="918" y="1549"/>
                </a:lnTo>
                <a:lnTo>
                  <a:pt x="944" y="1506"/>
                </a:lnTo>
                <a:lnTo>
                  <a:pt x="968" y="1461"/>
                </a:lnTo>
                <a:lnTo>
                  <a:pt x="988" y="1420"/>
                </a:lnTo>
                <a:lnTo>
                  <a:pt x="1005" y="1378"/>
                </a:lnTo>
                <a:lnTo>
                  <a:pt x="1008" y="1374"/>
                </a:lnTo>
                <a:lnTo>
                  <a:pt x="1008" y="1370"/>
                </a:lnTo>
                <a:lnTo>
                  <a:pt x="1004" y="1366"/>
                </a:lnTo>
                <a:lnTo>
                  <a:pt x="999" y="1364"/>
                </a:lnTo>
                <a:lnTo>
                  <a:pt x="994" y="1366"/>
                </a:lnTo>
                <a:lnTo>
                  <a:pt x="979" y="1378"/>
                </a:lnTo>
                <a:lnTo>
                  <a:pt x="955" y="1396"/>
                </a:lnTo>
                <a:lnTo>
                  <a:pt x="920" y="1421"/>
                </a:lnTo>
                <a:lnTo>
                  <a:pt x="947" y="1397"/>
                </a:lnTo>
                <a:lnTo>
                  <a:pt x="973" y="1375"/>
                </a:lnTo>
                <a:lnTo>
                  <a:pt x="996" y="1353"/>
                </a:lnTo>
                <a:lnTo>
                  <a:pt x="1017" y="1332"/>
                </a:lnTo>
                <a:lnTo>
                  <a:pt x="1035" y="1311"/>
                </a:lnTo>
                <a:lnTo>
                  <a:pt x="1052" y="1292"/>
                </a:lnTo>
                <a:lnTo>
                  <a:pt x="1065" y="1274"/>
                </a:lnTo>
                <a:lnTo>
                  <a:pt x="1078" y="1255"/>
                </a:lnTo>
                <a:lnTo>
                  <a:pt x="1064" y="1241"/>
                </a:lnTo>
                <a:lnTo>
                  <a:pt x="1052" y="1251"/>
                </a:lnTo>
                <a:lnTo>
                  <a:pt x="1031" y="1267"/>
                </a:lnTo>
                <a:lnTo>
                  <a:pt x="1001" y="1291"/>
                </a:lnTo>
                <a:lnTo>
                  <a:pt x="962" y="1319"/>
                </a:lnTo>
                <a:lnTo>
                  <a:pt x="977" y="1310"/>
                </a:lnTo>
                <a:lnTo>
                  <a:pt x="990" y="1301"/>
                </a:lnTo>
                <a:lnTo>
                  <a:pt x="1003" y="1289"/>
                </a:lnTo>
                <a:lnTo>
                  <a:pt x="1014" y="1279"/>
                </a:lnTo>
                <a:lnTo>
                  <a:pt x="1026" y="1266"/>
                </a:lnTo>
                <a:lnTo>
                  <a:pt x="1036" y="1254"/>
                </a:lnTo>
                <a:lnTo>
                  <a:pt x="1047" y="1240"/>
                </a:lnTo>
                <a:lnTo>
                  <a:pt x="1056" y="1227"/>
                </a:lnTo>
                <a:lnTo>
                  <a:pt x="1066" y="1224"/>
                </a:lnTo>
                <a:lnTo>
                  <a:pt x="1077" y="1220"/>
                </a:lnTo>
                <a:lnTo>
                  <a:pt x="1086" y="1215"/>
                </a:lnTo>
                <a:lnTo>
                  <a:pt x="1094" y="1210"/>
                </a:lnTo>
                <a:lnTo>
                  <a:pt x="1101" y="1203"/>
                </a:lnTo>
                <a:lnTo>
                  <a:pt x="1109" y="1195"/>
                </a:lnTo>
                <a:lnTo>
                  <a:pt x="1114" y="1186"/>
                </a:lnTo>
                <a:lnTo>
                  <a:pt x="1121" y="1176"/>
                </a:lnTo>
                <a:lnTo>
                  <a:pt x="1158" y="1107"/>
                </a:lnTo>
                <a:lnTo>
                  <a:pt x="1194" y="1047"/>
                </a:lnTo>
                <a:lnTo>
                  <a:pt x="1210" y="1019"/>
                </a:lnTo>
                <a:lnTo>
                  <a:pt x="1226" y="996"/>
                </a:lnTo>
                <a:lnTo>
                  <a:pt x="1242" y="974"/>
                </a:lnTo>
                <a:lnTo>
                  <a:pt x="1256" y="954"/>
                </a:lnTo>
                <a:lnTo>
                  <a:pt x="1269" y="936"/>
                </a:lnTo>
                <a:lnTo>
                  <a:pt x="1282" y="922"/>
                </a:lnTo>
                <a:lnTo>
                  <a:pt x="1294" y="909"/>
                </a:lnTo>
                <a:lnTo>
                  <a:pt x="1305" y="898"/>
                </a:lnTo>
                <a:lnTo>
                  <a:pt x="1316" y="890"/>
                </a:lnTo>
                <a:lnTo>
                  <a:pt x="1326" y="884"/>
                </a:lnTo>
                <a:lnTo>
                  <a:pt x="1335" y="881"/>
                </a:lnTo>
                <a:lnTo>
                  <a:pt x="1343" y="880"/>
                </a:lnTo>
                <a:lnTo>
                  <a:pt x="1347" y="880"/>
                </a:lnTo>
                <a:lnTo>
                  <a:pt x="1352" y="881"/>
                </a:lnTo>
                <a:lnTo>
                  <a:pt x="1356" y="884"/>
                </a:lnTo>
                <a:lnTo>
                  <a:pt x="1361" y="887"/>
                </a:lnTo>
                <a:lnTo>
                  <a:pt x="1373" y="896"/>
                </a:lnTo>
                <a:lnTo>
                  <a:pt x="1387" y="909"/>
                </a:lnTo>
                <a:lnTo>
                  <a:pt x="1390" y="906"/>
                </a:lnTo>
                <a:lnTo>
                  <a:pt x="1396" y="896"/>
                </a:lnTo>
                <a:lnTo>
                  <a:pt x="1405" y="880"/>
                </a:lnTo>
                <a:lnTo>
                  <a:pt x="1417" y="858"/>
                </a:lnTo>
                <a:lnTo>
                  <a:pt x="1432" y="830"/>
                </a:lnTo>
                <a:lnTo>
                  <a:pt x="1449" y="795"/>
                </a:lnTo>
                <a:lnTo>
                  <a:pt x="1470" y="754"/>
                </a:lnTo>
                <a:lnTo>
                  <a:pt x="1495" y="707"/>
                </a:lnTo>
                <a:lnTo>
                  <a:pt x="1513" y="679"/>
                </a:lnTo>
                <a:lnTo>
                  <a:pt x="1535" y="645"/>
                </a:lnTo>
                <a:lnTo>
                  <a:pt x="1560" y="606"/>
                </a:lnTo>
                <a:lnTo>
                  <a:pt x="1588" y="562"/>
                </a:lnTo>
                <a:lnTo>
                  <a:pt x="1593" y="566"/>
                </a:lnTo>
                <a:lnTo>
                  <a:pt x="1609" y="578"/>
                </a:lnTo>
                <a:lnTo>
                  <a:pt x="1614" y="574"/>
                </a:lnTo>
                <a:lnTo>
                  <a:pt x="1631" y="566"/>
                </a:lnTo>
                <a:lnTo>
                  <a:pt x="1640" y="561"/>
                </a:lnTo>
                <a:lnTo>
                  <a:pt x="1649" y="554"/>
                </a:lnTo>
                <a:lnTo>
                  <a:pt x="1655" y="548"/>
                </a:lnTo>
                <a:lnTo>
                  <a:pt x="1660" y="541"/>
                </a:lnTo>
                <a:lnTo>
                  <a:pt x="1651" y="566"/>
                </a:lnTo>
                <a:lnTo>
                  <a:pt x="1640" y="599"/>
                </a:lnTo>
                <a:lnTo>
                  <a:pt x="1626" y="639"/>
                </a:lnTo>
                <a:lnTo>
                  <a:pt x="1609" y="686"/>
                </a:lnTo>
                <a:lnTo>
                  <a:pt x="1645" y="653"/>
                </a:lnTo>
                <a:lnTo>
                  <a:pt x="1683" y="621"/>
                </a:lnTo>
                <a:lnTo>
                  <a:pt x="1721" y="589"/>
                </a:lnTo>
                <a:lnTo>
                  <a:pt x="1760" y="559"/>
                </a:lnTo>
                <a:lnTo>
                  <a:pt x="1779" y="545"/>
                </a:lnTo>
                <a:lnTo>
                  <a:pt x="1799" y="532"/>
                </a:lnTo>
                <a:lnTo>
                  <a:pt x="1818" y="520"/>
                </a:lnTo>
                <a:lnTo>
                  <a:pt x="1838" y="511"/>
                </a:lnTo>
                <a:lnTo>
                  <a:pt x="1856" y="503"/>
                </a:lnTo>
                <a:lnTo>
                  <a:pt x="1874" y="498"/>
                </a:lnTo>
                <a:lnTo>
                  <a:pt x="1893" y="493"/>
                </a:lnTo>
                <a:lnTo>
                  <a:pt x="1912" y="490"/>
                </a:lnTo>
                <a:lnTo>
                  <a:pt x="1932" y="519"/>
                </a:lnTo>
                <a:lnTo>
                  <a:pt x="1912" y="541"/>
                </a:lnTo>
                <a:lnTo>
                  <a:pt x="1904" y="541"/>
                </a:lnTo>
                <a:lnTo>
                  <a:pt x="1899" y="542"/>
                </a:lnTo>
                <a:lnTo>
                  <a:pt x="1893" y="544"/>
                </a:lnTo>
                <a:lnTo>
                  <a:pt x="1890" y="546"/>
                </a:lnTo>
                <a:lnTo>
                  <a:pt x="1886" y="549"/>
                </a:lnTo>
                <a:lnTo>
                  <a:pt x="1884" y="553"/>
                </a:lnTo>
                <a:lnTo>
                  <a:pt x="1883" y="558"/>
                </a:lnTo>
                <a:lnTo>
                  <a:pt x="1882" y="562"/>
                </a:lnTo>
                <a:lnTo>
                  <a:pt x="1853" y="541"/>
                </a:lnTo>
                <a:lnTo>
                  <a:pt x="1843" y="545"/>
                </a:lnTo>
                <a:lnTo>
                  <a:pt x="1832" y="552"/>
                </a:lnTo>
                <a:lnTo>
                  <a:pt x="1822" y="558"/>
                </a:lnTo>
                <a:lnTo>
                  <a:pt x="1812" y="567"/>
                </a:lnTo>
                <a:lnTo>
                  <a:pt x="1803" y="578"/>
                </a:lnTo>
                <a:lnTo>
                  <a:pt x="1793" y="589"/>
                </a:lnTo>
                <a:lnTo>
                  <a:pt x="1783" y="602"/>
                </a:lnTo>
                <a:lnTo>
                  <a:pt x="1774" y="617"/>
                </a:lnTo>
                <a:lnTo>
                  <a:pt x="1766" y="631"/>
                </a:lnTo>
                <a:lnTo>
                  <a:pt x="1760" y="645"/>
                </a:lnTo>
                <a:lnTo>
                  <a:pt x="1756" y="660"/>
                </a:lnTo>
                <a:lnTo>
                  <a:pt x="1753" y="671"/>
                </a:lnTo>
                <a:lnTo>
                  <a:pt x="1752" y="683"/>
                </a:lnTo>
                <a:lnTo>
                  <a:pt x="1753" y="695"/>
                </a:lnTo>
                <a:lnTo>
                  <a:pt x="1756" y="704"/>
                </a:lnTo>
                <a:lnTo>
                  <a:pt x="1760" y="715"/>
                </a:lnTo>
                <a:lnTo>
                  <a:pt x="1773" y="696"/>
                </a:lnTo>
                <a:lnTo>
                  <a:pt x="1786" y="679"/>
                </a:lnTo>
                <a:lnTo>
                  <a:pt x="1799" y="664"/>
                </a:lnTo>
                <a:lnTo>
                  <a:pt x="1814" y="647"/>
                </a:lnTo>
                <a:lnTo>
                  <a:pt x="1830" y="632"/>
                </a:lnTo>
                <a:lnTo>
                  <a:pt x="1847" y="618"/>
                </a:lnTo>
                <a:lnTo>
                  <a:pt x="1864" y="605"/>
                </a:lnTo>
                <a:lnTo>
                  <a:pt x="1882" y="592"/>
                </a:lnTo>
                <a:lnTo>
                  <a:pt x="1901" y="579"/>
                </a:lnTo>
                <a:lnTo>
                  <a:pt x="1922" y="567"/>
                </a:lnTo>
                <a:lnTo>
                  <a:pt x="1943" y="557"/>
                </a:lnTo>
                <a:lnTo>
                  <a:pt x="1965" y="546"/>
                </a:lnTo>
                <a:lnTo>
                  <a:pt x="1988" y="537"/>
                </a:lnTo>
                <a:lnTo>
                  <a:pt x="2012" y="528"/>
                </a:lnTo>
                <a:lnTo>
                  <a:pt x="2036" y="520"/>
                </a:lnTo>
                <a:lnTo>
                  <a:pt x="2062" y="513"/>
                </a:lnTo>
                <a:lnTo>
                  <a:pt x="2077" y="533"/>
                </a:lnTo>
                <a:lnTo>
                  <a:pt x="2097" y="513"/>
                </a:lnTo>
                <a:lnTo>
                  <a:pt x="2105" y="513"/>
                </a:lnTo>
                <a:lnTo>
                  <a:pt x="2112" y="513"/>
                </a:lnTo>
                <a:lnTo>
                  <a:pt x="2109" y="514"/>
                </a:lnTo>
                <a:lnTo>
                  <a:pt x="2106" y="518"/>
                </a:lnTo>
                <a:lnTo>
                  <a:pt x="2104" y="522"/>
                </a:lnTo>
                <a:lnTo>
                  <a:pt x="2101" y="527"/>
                </a:lnTo>
                <a:lnTo>
                  <a:pt x="2099" y="539"/>
                </a:lnTo>
                <a:lnTo>
                  <a:pt x="2097" y="556"/>
                </a:lnTo>
                <a:lnTo>
                  <a:pt x="2110" y="558"/>
                </a:lnTo>
                <a:lnTo>
                  <a:pt x="2126" y="561"/>
                </a:lnTo>
                <a:lnTo>
                  <a:pt x="2147" y="562"/>
                </a:lnTo>
                <a:lnTo>
                  <a:pt x="2170" y="562"/>
                </a:lnTo>
                <a:lnTo>
                  <a:pt x="2193" y="562"/>
                </a:lnTo>
                <a:lnTo>
                  <a:pt x="2215" y="559"/>
                </a:lnTo>
                <a:lnTo>
                  <a:pt x="2238" y="554"/>
                </a:lnTo>
                <a:lnTo>
                  <a:pt x="2261" y="548"/>
                </a:lnTo>
                <a:lnTo>
                  <a:pt x="2282" y="539"/>
                </a:lnTo>
                <a:lnTo>
                  <a:pt x="2304" y="528"/>
                </a:lnTo>
                <a:lnTo>
                  <a:pt x="2325" y="515"/>
                </a:lnTo>
                <a:lnTo>
                  <a:pt x="2345" y="501"/>
                </a:lnTo>
                <a:lnTo>
                  <a:pt x="2382" y="475"/>
                </a:lnTo>
                <a:lnTo>
                  <a:pt x="2408" y="455"/>
                </a:lnTo>
                <a:lnTo>
                  <a:pt x="2423" y="443"/>
                </a:lnTo>
                <a:lnTo>
                  <a:pt x="2428" y="440"/>
                </a:lnTo>
                <a:lnTo>
                  <a:pt x="2436" y="441"/>
                </a:lnTo>
                <a:lnTo>
                  <a:pt x="2444" y="442"/>
                </a:lnTo>
                <a:lnTo>
                  <a:pt x="2452" y="445"/>
                </a:lnTo>
                <a:lnTo>
                  <a:pt x="2461" y="449"/>
                </a:lnTo>
                <a:lnTo>
                  <a:pt x="2482" y="460"/>
                </a:lnTo>
                <a:lnTo>
                  <a:pt x="2504" y="476"/>
                </a:lnTo>
                <a:lnTo>
                  <a:pt x="2514" y="485"/>
                </a:lnTo>
                <a:lnTo>
                  <a:pt x="2525" y="494"/>
                </a:lnTo>
                <a:lnTo>
                  <a:pt x="2532" y="503"/>
                </a:lnTo>
                <a:lnTo>
                  <a:pt x="2539" y="513"/>
                </a:lnTo>
                <a:lnTo>
                  <a:pt x="2544" y="522"/>
                </a:lnTo>
                <a:lnTo>
                  <a:pt x="2548" y="531"/>
                </a:lnTo>
                <a:lnTo>
                  <a:pt x="2549" y="539"/>
                </a:lnTo>
                <a:lnTo>
                  <a:pt x="2550" y="548"/>
                </a:lnTo>
                <a:lnTo>
                  <a:pt x="2549" y="553"/>
                </a:lnTo>
                <a:lnTo>
                  <a:pt x="2545" y="558"/>
                </a:lnTo>
                <a:lnTo>
                  <a:pt x="2540" y="566"/>
                </a:lnTo>
                <a:lnTo>
                  <a:pt x="2532" y="575"/>
                </a:lnTo>
                <a:lnTo>
                  <a:pt x="2510" y="599"/>
                </a:lnTo>
                <a:lnTo>
                  <a:pt x="2479" y="627"/>
                </a:lnTo>
                <a:lnTo>
                  <a:pt x="2491" y="638"/>
                </a:lnTo>
                <a:lnTo>
                  <a:pt x="2502" y="647"/>
                </a:lnTo>
                <a:lnTo>
                  <a:pt x="2513" y="655"/>
                </a:lnTo>
                <a:lnTo>
                  <a:pt x="2523" y="660"/>
                </a:lnTo>
                <a:lnTo>
                  <a:pt x="2534" y="665"/>
                </a:lnTo>
                <a:lnTo>
                  <a:pt x="2541" y="668"/>
                </a:lnTo>
                <a:lnTo>
                  <a:pt x="2550" y="670"/>
                </a:lnTo>
                <a:lnTo>
                  <a:pt x="2557" y="670"/>
                </a:lnTo>
                <a:lnTo>
                  <a:pt x="2563" y="670"/>
                </a:lnTo>
                <a:lnTo>
                  <a:pt x="2569" y="669"/>
                </a:lnTo>
                <a:lnTo>
                  <a:pt x="2571" y="666"/>
                </a:lnTo>
                <a:lnTo>
                  <a:pt x="2573" y="664"/>
                </a:lnTo>
                <a:lnTo>
                  <a:pt x="2570" y="664"/>
                </a:lnTo>
                <a:lnTo>
                  <a:pt x="2579" y="664"/>
                </a:lnTo>
                <a:lnTo>
                  <a:pt x="2613" y="688"/>
                </a:lnTo>
                <a:lnTo>
                  <a:pt x="2657" y="721"/>
                </a:lnTo>
                <a:lnTo>
                  <a:pt x="2710" y="761"/>
                </a:lnTo>
                <a:lnTo>
                  <a:pt x="2773" y="808"/>
                </a:lnTo>
                <a:lnTo>
                  <a:pt x="2791" y="808"/>
                </a:lnTo>
                <a:lnTo>
                  <a:pt x="2802" y="808"/>
                </a:lnTo>
                <a:lnTo>
                  <a:pt x="2792" y="798"/>
                </a:lnTo>
                <a:lnTo>
                  <a:pt x="2786" y="790"/>
                </a:lnTo>
                <a:lnTo>
                  <a:pt x="2782" y="784"/>
                </a:lnTo>
                <a:lnTo>
                  <a:pt x="2780" y="778"/>
                </a:lnTo>
                <a:lnTo>
                  <a:pt x="2780" y="780"/>
                </a:lnTo>
                <a:lnTo>
                  <a:pt x="2786" y="782"/>
                </a:lnTo>
                <a:lnTo>
                  <a:pt x="2797" y="787"/>
                </a:lnTo>
                <a:lnTo>
                  <a:pt x="2817" y="794"/>
                </a:lnTo>
                <a:lnTo>
                  <a:pt x="2845" y="772"/>
                </a:lnTo>
                <a:lnTo>
                  <a:pt x="2850" y="774"/>
                </a:lnTo>
                <a:lnTo>
                  <a:pt x="2854" y="777"/>
                </a:lnTo>
                <a:lnTo>
                  <a:pt x="2858" y="781"/>
                </a:lnTo>
                <a:lnTo>
                  <a:pt x="2861" y="786"/>
                </a:lnTo>
                <a:lnTo>
                  <a:pt x="2863" y="793"/>
                </a:lnTo>
                <a:lnTo>
                  <a:pt x="2865" y="799"/>
                </a:lnTo>
                <a:lnTo>
                  <a:pt x="2866" y="807"/>
                </a:lnTo>
                <a:lnTo>
                  <a:pt x="2866" y="815"/>
                </a:lnTo>
                <a:lnTo>
                  <a:pt x="2863" y="815"/>
                </a:lnTo>
                <a:lnTo>
                  <a:pt x="2860" y="817"/>
                </a:lnTo>
                <a:lnTo>
                  <a:pt x="2856" y="819"/>
                </a:lnTo>
                <a:lnTo>
                  <a:pt x="2852" y="823"/>
                </a:lnTo>
                <a:lnTo>
                  <a:pt x="2884" y="838"/>
                </a:lnTo>
                <a:lnTo>
                  <a:pt x="2924" y="858"/>
                </a:lnTo>
                <a:lnTo>
                  <a:pt x="2971" y="881"/>
                </a:lnTo>
                <a:lnTo>
                  <a:pt x="3024" y="909"/>
                </a:lnTo>
                <a:lnTo>
                  <a:pt x="3056" y="958"/>
                </a:lnTo>
                <a:lnTo>
                  <a:pt x="3083" y="1000"/>
                </a:lnTo>
                <a:lnTo>
                  <a:pt x="3106" y="1036"/>
                </a:lnTo>
                <a:lnTo>
                  <a:pt x="3127" y="1065"/>
                </a:lnTo>
                <a:lnTo>
                  <a:pt x="3144" y="1089"/>
                </a:lnTo>
                <a:lnTo>
                  <a:pt x="3158" y="1105"/>
                </a:lnTo>
                <a:lnTo>
                  <a:pt x="3163" y="1111"/>
                </a:lnTo>
                <a:lnTo>
                  <a:pt x="3169" y="1115"/>
                </a:lnTo>
                <a:lnTo>
                  <a:pt x="3172" y="1117"/>
                </a:lnTo>
                <a:lnTo>
                  <a:pt x="3175" y="1119"/>
                </a:lnTo>
                <a:lnTo>
                  <a:pt x="3183" y="1119"/>
                </a:lnTo>
                <a:lnTo>
                  <a:pt x="3189" y="1119"/>
                </a:lnTo>
                <a:lnTo>
                  <a:pt x="3191" y="1115"/>
                </a:lnTo>
                <a:lnTo>
                  <a:pt x="3193" y="1112"/>
                </a:lnTo>
                <a:lnTo>
                  <a:pt x="3198" y="1111"/>
                </a:lnTo>
                <a:lnTo>
                  <a:pt x="3204" y="1111"/>
                </a:lnTo>
                <a:lnTo>
                  <a:pt x="3201" y="1111"/>
                </a:lnTo>
                <a:lnTo>
                  <a:pt x="3201" y="1112"/>
                </a:lnTo>
                <a:lnTo>
                  <a:pt x="3205" y="1113"/>
                </a:lnTo>
                <a:lnTo>
                  <a:pt x="3213" y="1115"/>
                </a:lnTo>
                <a:lnTo>
                  <a:pt x="3240" y="1119"/>
                </a:lnTo>
                <a:lnTo>
                  <a:pt x="3283" y="1125"/>
                </a:lnTo>
                <a:lnTo>
                  <a:pt x="3302" y="1138"/>
                </a:lnTo>
                <a:lnTo>
                  <a:pt x="3315" y="1147"/>
                </a:lnTo>
                <a:lnTo>
                  <a:pt x="3323" y="1152"/>
                </a:lnTo>
                <a:lnTo>
                  <a:pt x="3327" y="1154"/>
                </a:lnTo>
                <a:lnTo>
                  <a:pt x="3327" y="1197"/>
                </a:lnTo>
                <a:lnTo>
                  <a:pt x="3310" y="1249"/>
                </a:lnTo>
                <a:lnTo>
                  <a:pt x="3300" y="1280"/>
                </a:lnTo>
                <a:lnTo>
                  <a:pt x="3296" y="1288"/>
                </a:lnTo>
                <a:lnTo>
                  <a:pt x="3293" y="1292"/>
                </a:lnTo>
                <a:lnTo>
                  <a:pt x="3291" y="1291"/>
                </a:lnTo>
                <a:lnTo>
                  <a:pt x="3291" y="1284"/>
                </a:lnTo>
                <a:lnTo>
                  <a:pt x="3291" y="1296"/>
                </a:lnTo>
                <a:lnTo>
                  <a:pt x="3293" y="1309"/>
                </a:lnTo>
                <a:lnTo>
                  <a:pt x="3297" y="1321"/>
                </a:lnTo>
                <a:lnTo>
                  <a:pt x="3301" y="1332"/>
                </a:lnTo>
                <a:lnTo>
                  <a:pt x="3308" y="1344"/>
                </a:lnTo>
                <a:lnTo>
                  <a:pt x="3315" y="1356"/>
                </a:lnTo>
                <a:lnTo>
                  <a:pt x="3323" y="1366"/>
                </a:lnTo>
                <a:lnTo>
                  <a:pt x="3333" y="1378"/>
                </a:lnTo>
                <a:lnTo>
                  <a:pt x="3336" y="1373"/>
                </a:lnTo>
                <a:lnTo>
                  <a:pt x="3339" y="1366"/>
                </a:lnTo>
                <a:lnTo>
                  <a:pt x="3340" y="1358"/>
                </a:lnTo>
                <a:lnTo>
                  <a:pt x="3341" y="1349"/>
                </a:lnTo>
                <a:lnTo>
                  <a:pt x="3340" y="1371"/>
                </a:lnTo>
                <a:lnTo>
                  <a:pt x="3337" y="1387"/>
                </a:lnTo>
                <a:lnTo>
                  <a:pt x="3335" y="1392"/>
                </a:lnTo>
                <a:lnTo>
                  <a:pt x="3332" y="1396"/>
                </a:lnTo>
                <a:lnTo>
                  <a:pt x="3330" y="1399"/>
                </a:lnTo>
                <a:lnTo>
                  <a:pt x="3327" y="1399"/>
                </a:lnTo>
                <a:lnTo>
                  <a:pt x="3333" y="1417"/>
                </a:lnTo>
                <a:lnTo>
                  <a:pt x="3341" y="1439"/>
                </a:lnTo>
                <a:lnTo>
                  <a:pt x="3348" y="1469"/>
                </a:lnTo>
                <a:lnTo>
                  <a:pt x="3356" y="1504"/>
                </a:lnTo>
                <a:lnTo>
                  <a:pt x="3362" y="1545"/>
                </a:lnTo>
                <a:lnTo>
                  <a:pt x="3370" y="1592"/>
                </a:lnTo>
                <a:lnTo>
                  <a:pt x="3376" y="1644"/>
                </a:lnTo>
                <a:lnTo>
                  <a:pt x="3384" y="1702"/>
                </a:lnTo>
                <a:lnTo>
                  <a:pt x="3391" y="1715"/>
                </a:lnTo>
                <a:lnTo>
                  <a:pt x="3398" y="1732"/>
                </a:lnTo>
                <a:lnTo>
                  <a:pt x="3405" y="1754"/>
                </a:lnTo>
                <a:lnTo>
                  <a:pt x="3413" y="1782"/>
                </a:lnTo>
                <a:lnTo>
                  <a:pt x="3417" y="1781"/>
                </a:lnTo>
                <a:lnTo>
                  <a:pt x="3419" y="1779"/>
                </a:lnTo>
                <a:lnTo>
                  <a:pt x="3422" y="1778"/>
                </a:lnTo>
                <a:lnTo>
                  <a:pt x="3426" y="1775"/>
                </a:lnTo>
                <a:lnTo>
                  <a:pt x="3430" y="1768"/>
                </a:lnTo>
                <a:lnTo>
                  <a:pt x="3435" y="1758"/>
                </a:lnTo>
                <a:lnTo>
                  <a:pt x="3437" y="1745"/>
                </a:lnTo>
                <a:lnTo>
                  <a:pt x="3440" y="1728"/>
                </a:lnTo>
                <a:lnTo>
                  <a:pt x="3441" y="1710"/>
                </a:lnTo>
                <a:lnTo>
                  <a:pt x="3441" y="1688"/>
                </a:lnTo>
                <a:lnTo>
                  <a:pt x="3444" y="1706"/>
                </a:lnTo>
                <a:lnTo>
                  <a:pt x="3446" y="1727"/>
                </a:lnTo>
                <a:lnTo>
                  <a:pt x="3449" y="1751"/>
                </a:lnTo>
                <a:lnTo>
                  <a:pt x="3452" y="1775"/>
                </a:lnTo>
                <a:lnTo>
                  <a:pt x="3456" y="1803"/>
                </a:lnTo>
                <a:lnTo>
                  <a:pt x="3461" y="1833"/>
                </a:lnTo>
                <a:lnTo>
                  <a:pt x="3465" y="1864"/>
                </a:lnTo>
                <a:lnTo>
                  <a:pt x="3470" y="1897"/>
                </a:lnTo>
                <a:lnTo>
                  <a:pt x="3478" y="1907"/>
                </a:lnTo>
                <a:lnTo>
                  <a:pt x="3487" y="1921"/>
                </a:lnTo>
                <a:lnTo>
                  <a:pt x="3497" y="1942"/>
                </a:lnTo>
                <a:lnTo>
                  <a:pt x="3510" y="1968"/>
                </a:lnTo>
                <a:lnTo>
                  <a:pt x="3515" y="1984"/>
                </a:lnTo>
                <a:lnTo>
                  <a:pt x="3522" y="2001"/>
                </a:lnTo>
                <a:lnTo>
                  <a:pt x="3527" y="2018"/>
                </a:lnTo>
                <a:lnTo>
                  <a:pt x="3532" y="2037"/>
                </a:lnTo>
                <a:lnTo>
                  <a:pt x="3541" y="2080"/>
                </a:lnTo>
                <a:lnTo>
                  <a:pt x="3549" y="2127"/>
                </a:lnTo>
                <a:lnTo>
                  <a:pt x="3549" y="2136"/>
                </a:lnTo>
                <a:lnTo>
                  <a:pt x="3550" y="2147"/>
                </a:lnTo>
                <a:lnTo>
                  <a:pt x="3553" y="2161"/>
                </a:lnTo>
                <a:lnTo>
                  <a:pt x="3557" y="2178"/>
                </a:lnTo>
                <a:close/>
                <a:moveTo>
                  <a:pt x="2701" y="4139"/>
                </a:moveTo>
                <a:lnTo>
                  <a:pt x="2650" y="4162"/>
                </a:lnTo>
                <a:lnTo>
                  <a:pt x="2650" y="4146"/>
                </a:lnTo>
                <a:lnTo>
                  <a:pt x="2695" y="4125"/>
                </a:lnTo>
                <a:lnTo>
                  <a:pt x="2701" y="4139"/>
                </a:lnTo>
                <a:close/>
                <a:moveTo>
                  <a:pt x="2615" y="4225"/>
                </a:moveTo>
                <a:lnTo>
                  <a:pt x="2573" y="4284"/>
                </a:lnTo>
                <a:lnTo>
                  <a:pt x="2557" y="4276"/>
                </a:lnTo>
                <a:lnTo>
                  <a:pt x="2601" y="4219"/>
                </a:lnTo>
                <a:lnTo>
                  <a:pt x="2615" y="4225"/>
                </a:lnTo>
                <a:close/>
                <a:moveTo>
                  <a:pt x="2514" y="4298"/>
                </a:moveTo>
                <a:lnTo>
                  <a:pt x="2493" y="4334"/>
                </a:lnTo>
                <a:lnTo>
                  <a:pt x="2479" y="4327"/>
                </a:lnTo>
                <a:lnTo>
                  <a:pt x="2500" y="4291"/>
                </a:lnTo>
                <a:lnTo>
                  <a:pt x="2514" y="4298"/>
                </a:lnTo>
                <a:close/>
                <a:moveTo>
                  <a:pt x="2557" y="4313"/>
                </a:moveTo>
                <a:lnTo>
                  <a:pt x="2557" y="4311"/>
                </a:lnTo>
                <a:lnTo>
                  <a:pt x="2554" y="4313"/>
                </a:lnTo>
                <a:lnTo>
                  <a:pt x="2550" y="4315"/>
                </a:lnTo>
                <a:lnTo>
                  <a:pt x="2545" y="4319"/>
                </a:lnTo>
                <a:lnTo>
                  <a:pt x="2530" y="4334"/>
                </a:lnTo>
                <a:lnTo>
                  <a:pt x="2508" y="4356"/>
                </a:lnTo>
                <a:lnTo>
                  <a:pt x="2508" y="4361"/>
                </a:lnTo>
                <a:lnTo>
                  <a:pt x="2509" y="4365"/>
                </a:lnTo>
                <a:lnTo>
                  <a:pt x="2510" y="4369"/>
                </a:lnTo>
                <a:lnTo>
                  <a:pt x="2513" y="4371"/>
                </a:lnTo>
                <a:lnTo>
                  <a:pt x="2515" y="4374"/>
                </a:lnTo>
                <a:lnTo>
                  <a:pt x="2519" y="4375"/>
                </a:lnTo>
                <a:lnTo>
                  <a:pt x="2523" y="4377"/>
                </a:lnTo>
                <a:lnTo>
                  <a:pt x="2528" y="4378"/>
                </a:lnTo>
                <a:lnTo>
                  <a:pt x="2517" y="4386"/>
                </a:lnTo>
                <a:lnTo>
                  <a:pt x="2504" y="4397"/>
                </a:lnTo>
                <a:lnTo>
                  <a:pt x="2488" y="4411"/>
                </a:lnTo>
                <a:lnTo>
                  <a:pt x="2471" y="4427"/>
                </a:lnTo>
                <a:lnTo>
                  <a:pt x="2474" y="4412"/>
                </a:lnTo>
                <a:lnTo>
                  <a:pt x="2476" y="4397"/>
                </a:lnTo>
                <a:lnTo>
                  <a:pt x="2479" y="4384"/>
                </a:lnTo>
                <a:lnTo>
                  <a:pt x="2482" y="4371"/>
                </a:lnTo>
                <a:lnTo>
                  <a:pt x="2486" y="4361"/>
                </a:lnTo>
                <a:lnTo>
                  <a:pt x="2491" y="4351"/>
                </a:lnTo>
                <a:lnTo>
                  <a:pt x="2495" y="4341"/>
                </a:lnTo>
                <a:lnTo>
                  <a:pt x="2500" y="4334"/>
                </a:lnTo>
                <a:lnTo>
                  <a:pt x="2506" y="4327"/>
                </a:lnTo>
                <a:lnTo>
                  <a:pt x="2512" y="4322"/>
                </a:lnTo>
                <a:lnTo>
                  <a:pt x="2518" y="4318"/>
                </a:lnTo>
                <a:lnTo>
                  <a:pt x="2526" y="4314"/>
                </a:lnTo>
                <a:lnTo>
                  <a:pt x="2532" y="4313"/>
                </a:lnTo>
                <a:lnTo>
                  <a:pt x="2540" y="4311"/>
                </a:lnTo>
                <a:lnTo>
                  <a:pt x="2549" y="4311"/>
                </a:lnTo>
                <a:lnTo>
                  <a:pt x="2557" y="4313"/>
                </a:lnTo>
                <a:close/>
                <a:moveTo>
                  <a:pt x="869" y="1435"/>
                </a:moveTo>
                <a:lnTo>
                  <a:pt x="860" y="1446"/>
                </a:lnTo>
                <a:lnTo>
                  <a:pt x="849" y="1457"/>
                </a:lnTo>
                <a:lnTo>
                  <a:pt x="839" y="1472"/>
                </a:lnTo>
                <a:lnTo>
                  <a:pt x="827" y="1487"/>
                </a:lnTo>
                <a:lnTo>
                  <a:pt x="803" y="1525"/>
                </a:lnTo>
                <a:lnTo>
                  <a:pt x="775" y="1572"/>
                </a:lnTo>
                <a:lnTo>
                  <a:pt x="779" y="1572"/>
                </a:lnTo>
                <a:lnTo>
                  <a:pt x="783" y="1569"/>
                </a:lnTo>
                <a:lnTo>
                  <a:pt x="787" y="1567"/>
                </a:lnTo>
                <a:lnTo>
                  <a:pt x="792" y="1563"/>
                </a:lnTo>
                <a:lnTo>
                  <a:pt x="801" y="1552"/>
                </a:lnTo>
                <a:lnTo>
                  <a:pt x="812" y="1536"/>
                </a:lnTo>
                <a:lnTo>
                  <a:pt x="799" y="1562"/>
                </a:lnTo>
                <a:lnTo>
                  <a:pt x="787" y="1580"/>
                </a:lnTo>
                <a:lnTo>
                  <a:pt x="782" y="1585"/>
                </a:lnTo>
                <a:lnTo>
                  <a:pt x="777" y="1590"/>
                </a:lnTo>
                <a:lnTo>
                  <a:pt x="773" y="1593"/>
                </a:lnTo>
                <a:lnTo>
                  <a:pt x="769" y="1594"/>
                </a:lnTo>
                <a:lnTo>
                  <a:pt x="765" y="1593"/>
                </a:lnTo>
                <a:lnTo>
                  <a:pt x="761" y="1590"/>
                </a:lnTo>
                <a:lnTo>
                  <a:pt x="757" y="1585"/>
                </a:lnTo>
                <a:lnTo>
                  <a:pt x="755" y="1580"/>
                </a:lnTo>
                <a:lnTo>
                  <a:pt x="747" y="1588"/>
                </a:lnTo>
                <a:lnTo>
                  <a:pt x="740" y="1597"/>
                </a:lnTo>
                <a:lnTo>
                  <a:pt x="733" y="1607"/>
                </a:lnTo>
                <a:lnTo>
                  <a:pt x="726" y="1615"/>
                </a:lnTo>
                <a:lnTo>
                  <a:pt x="733" y="1618"/>
                </a:lnTo>
                <a:lnTo>
                  <a:pt x="740" y="1619"/>
                </a:lnTo>
                <a:lnTo>
                  <a:pt x="747" y="1618"/>
                </a:lnTo>
                <a:lnTo>
                  <a:pt x="755" y="1615"/>
                </a:lnTo>
                <a:lnTo>
                  <a:pt x="746" y="1623"/>
                </a:lnTo>
                <a:lnTo>
                  <a:pt x="736" y="1629"/>
                </a:lnTo>
                <a:lnTo>
                  <a:pt x="725" y="1637"/>
                </a:lnTo>
                <a:lnTo>
                  <a:pt x="711" y="1644"/>
                </a:lnTo>
                <a:lnTo>
                  <a:pt x="716" y="1659"/>
                </a:lnTo>
                <a:lnTo>
                  <a:pt x="717" y="1672"/>
                </a:lnTo>
                <a:lnTo>
                  <a:pt x="717" y="1684"/>
                </a:lnTo>
                <a:lnTo>
                  <a:pt x="714" y="1693"/>
                </a:lnTo>
                <a:lnTo>
                  <a:pt x="713" y="1697"/>
                </a:lnTo>
                <a:lnTo>
                  <a:pt x="711" y="1700"/>
                </a:lnTo>
                <a:lnTo>
                  <a:pt x="707" y="1702"/>
                </a:lnTo>
                <a:lnTo>
                  <a:pt x="703" y="1705"/>
                </a:lnTo>
                <a:lnTo>
                  <a:pt x="694" y="1708"/>
                </a:lnTo>
                <a:lnTo>
                  <a:pt x="682" y="1709"/>
                </a:lnTo>
                <a:lnTo>
                  <a:pt x="677" y="1709"/>
                </a:lnTo>
                <a:lnTo>
                  <a:pt x="673" y="1708"/>
                </a:lnTo>
                <a:lnTo>
                  <a:pt x="673" y="1705"/>
                </a:lnTo>
                <a:lnTo>
                  <a:pt x="675" y="1702"/>
                </a:lnTo>
                <a:lnTo>
                  <a:pt x="678" y="1696"/>
                </a:lnTo>
                <a:lnTo>
                  <a:pt x="679" y="1691"/>
                </a:lnTo>
                <a:lnTo>
                  <a:pt x="678" y="1688"/>
                </a:lnTo>
                <a:lnTo>
                  <a:pt x="675" y="1688"/>
                </a:lnTo>
                <a:lnTo>
                  <a:pt x="670" y="1688"/>
                </a:lnTo>
                <a:lnTo>
                  <a:pt x="665" y="1689"/>
                </a:lnTo>
                <a:lnTo>
                  <a:pt x="661" y="1693"/>
                </a:lnTo>
                <a:lnTo>
                  <a:pt x="657" y="1697"/>
                </a:lnTo>
                <a:lnTo>
                  <a:pt x="653" y="1701"/>
                </a:lnTo>
                <a:lnTo>
                  <a:pt x="651" y="1708"/>
                </a:lnTo>
                <a:lnTo>
                  <a:pt x="648" y="1715"/>
                </a:lnTo>
                <a:lnTo>
                  <a:pt x="647" y="1723"/>
                </a:lnTo>
                <a:lnTo>
                  <a:pt x="649" y="1739"/>
                </a:lnTo>
                <a:lnTo>
                  <a:pt x="652" y="1747"/>
                </a:lnTo>
                <a:lnTo>
                  <a:pt x="652" y="1749"/>
                </a:lnTo>
                <a:lnTo>
                  <a:pt x="653" y="1749"/>
                </a:lnTo>
                <a:lnTo>
                  <a:pt x="653" y="1748"/>
                </a:lnTo>
                <a:lnTo>
                  <a:pt x="653" y="1745"/>
                </a:lnTo>
                <a:lnTo>
                  <a:pt x="644" y="1753"/>
                </a:lnTo>
                <a:lnTo>
                  <a:pt x="633" y="1761"/>
                </a:lnTo>
                <a:lnTo>
                  <a:pt x="616" y="1771"/>
                </a:lnTo>
                <a:lnTo>
                  <a:pt x="596" y="1782"/>
                </a:lnTo>
                <a:lnTo>
                  <a:pt x="603" y="1787"/>
                </a:lnTo>
                <a:lnTo>
                  <a:pt x="609" y="1792"/>
                </a:lnTo>
                <a:lnTo>
                  <a:pt x="613" y="1795"/>
                </a:lnTo>
                <a:lnTo>
                  <a:pt x="618" y="1796"/>
                </a:lnTo>
                <a:lnTo>
                  <a:pt x="592" y="1841"/>
                </a:lnTo>
                <a:lnTo>
                  <a:pt x="569" y="1884"/>
                </a:lnTo>
                <a:lnTo>
                  <a:pt x="547" y="1927"/>
                </a:lnTo>
                <a:lnTo>
                  <a:pt x="525" y="1968"/>
                </a:lnTo>
                <a:lnTo>
                  <a:pt x="503" y="2010"/>
                </a:lnTo>
                <a:lnTo>
                  <a:pt x="483" y="2050"/>
                </a:lnTo>
                <a:lnTo>
                  <a:pt x="464" y="2089"/>
                </a:lnTo>
                <a:lnTo>
                  <a:pt x="446" y="2127"/>
                </a:lnTo>
                <a:lnTo>
                  <a:pt x="438" y="2129"/>
                </a:lnTo>
                <a:lnTo>
                  <a:pt x="431" y="2130"/>
                </a:lnTo>
                <a:lnTo>
                  <a:pt x="424" y="2131"/>
                </a:lnTo>
                <a:lnTo>
                  <a:pt x="417" y="2135"/>
                </a:lnTo>
                <a:lnTo>
                  <a:pt x="409" y="2139"/>
                </a:lnTo>
                <a:lnTo>
                  <a:pt x="403" y="2144"/>
                </a:lnTo>
                <a:lnTo>
                  <a:pt x="395" y="2149"/>
                </a:lnTo>
                <a:lnTo>
                  <a:pt x="387" y="2156"/>
                </a:lnTo>
                <a:lnTo>
                  <a:pt x="391" y="2164"/>
                </a:lnTo>
                <a:lnTo>
                  <a:pt x="394" y="2173"/>
                </a:lnTo>
                <a:lnTo>
                  <a:pt x="395" y="2182"/>
                </a:lnTo>
                <a:lnTo>
                  <a:pt x="395" y="2192"/>
                </a:lnTo>
                <a:lnTo>
                  <a:pt x="387" y="2186"/>
                </a:lnTo>
                <a:lnTo>
                  <a:pt x="381" y="2183"/>
                </a:lnTo>
                <a:lnTo>
                  <a:pt x="377" y="2183"/>
                </a:lnTo>
                <a:lnTo>
                  <a:pt x="373" y="2183"/>
                </a:lnTo>
                <a:lnTo>
                  <a:pt x="370" y="2183"/>
                </a:lnTo>
                <a:lnTo>
                  <a:pt x="366" y="2185"/>
                </a:lnTo>
                <a:lnTo>
                  <a:pt x="366" y="2188"/>
                </a:lnTo>
                <a:lnTo>
                  <a:pt x="368" y="2191"/>
                </a:lnTo>
                <a:lnTo>
                  <a:pt x="369" y="2194"/>
                </a:lnTo>
                <a:lnTo>
                  <a:pt x="372" y="2196"/>
                </a:lnTo>
                <a:lnTo>
                  <a:pt x="378" y="2199"/>
                </a:lnTo>
                <a:lnTo>
                  <a:pt x="387" y="2199"/>
                </a:lnTo>
                <a:lnTo>
                  <a:pt x="387" y="2235"/>
                </a:lnTo>
                <a:lnTo>
                  <a:pt x="374" y="2248"/>
                </a:lnTo>
                <a:lnTo>
                  <a:pt x="357" y="2264"/>
                </a:lnTo>
                <a:lnTo>
                  <a:pt x="335" y="2285"/>
                </a:lnTo>
                <a:lnTo>
                  <a:pt x="309" y="2307"/>
                </a:lnTo>
                <a:lnTo>
                  <a:pt x="316" y="2314"/>
                </a:lnTo>
                <a:lnTo>
                  <a:pt x="324" y="2319"/>
                </a:lnTo>
                <a:lnTo>
                  <a:pt x="330" y="2321"/>
                </a:lnTo>
                <a:lnTo>
                  <a:pt x="338" y="2323"/>
                </a:lnTo>
                <a:lnTo>
                  <a:pt x="338" y="2358"/>
                </a:lnTo>
                <a:lnTo>
                  <a:pt x="327" y="2359"/>
                </a:lnTo>
                <a:lnTo>
                  <a:pt x="320" y="2361"/>
                </a:lnTo>
                <a:lnTo>
                  <a:pt x="313" y="2362"/>
                </a:lnTo>
                <a:lnTo>
                  <a:pt x="309" y="2366"/>
                </a:lnTo>
                <a:lnTo>
                  <a:pt x="298" y="2394"/>
                </a:lnTo>
                <a:lnTo>
                  <a:pt x="283" y="2428"/>
                </a:lnTo>
                <a:lnTo>
                  <a:pt x="268" y="2470"/>
                </a:lnTo>
                <a:lnTo>
                  <a:pt x="251" y="2517"/>
                </a:lnTo>
                <a:lnTo>
                  <a:pt x="238" y="2557"/>
                </a:lnTo>
                <a:lnTo>
                  <a:pt x="225" y="2602"/>
                </a:lnTo>
                <a:lnTo>
                  <a:pt x="209" y="2651"/>
                </a:lnTo>
                <a:lnTo>
                  <a:pt x="194" y="2705"/>
                </a:lnTo>
                <a:lnTo>
                  <a:pt x="177" y="2762"/>
                </a:lnTo>
                <a:lnTo>
                  <a:pt x="160" y="2826"/>
                </a:lnTo>
                <a:lnTo>
                  <a:pt x="142" y="2892"/>
                </a:lnTo>
                <a:lnTo>
                  <a:pt x="122" y="2964"/>
                </a:lnTo>
                <a:lnTo>
                  <a:pt x="113" y="3013"/>
                </a:lnTo>
                <a:lnTo>
                  <a:pt x="107" y="3063"/>
                </a:lnTo>
                <a:lnTo>
                  <a:pt x="100" y="3114"/>
                </a:lnTo>
                <a:lnTo>
                  <a:pt x="95" y="3166"/>
                </a:lnTo>
                <a:lnTo>
                  <a:pt x="91" y="3218"/>
                </a:lnTo>
                <a:lnTo>
                  <a:pt x="89" y="3273"/>
                </a:lnTo>
                <a:lnTo>
                  <a:pt x="86" y="3326"/>
                </a:lnTo>
                <a:lnTo>
                  <a:pt x="86" y="3382"/>
                </a:lnTo>
                <a:lnTo>
                  <a:pt x="86" y="3449"/>
                </a:lnTo>
                <a:lnTo>
                  <a:pt x="87" y="3514"/>
                </a:lnTo>
                <a:lnTo>
                  <a:pt x="90" y="3578"/>
                </a:lnTo>
                <a:lnTo>
                  <a:pt x="94" y="3642"/>
                </a:lnTo>
                <a:lnTo>
                  <a:pt x="98" y="3704"/>
                </a:lnTo>
                <a:lnTo>
                  <a:pt x="103" y="3767"/>
                </a:lnTo>
                <a:lnTo>
                  <a:pt x="108" y="3827"/>
                </a:lnTo>
                <a:lnTo>
                  <a:pt x="115" y="3887"/>
                </a:lnTo>
                <a:lnTo>
                  <a:pt x="116" y="3897"/>
                </a:lnTo>
                <a:lnTo>
                  <a:pt x="120" y="3910"/>
                </a:lnTo>
                <a:lnTo>
                  <a:pt x="125" y="3928"/>
                </a:lnTo>
                <a:lnTo>
                  <a:pt x="133" y="3952"/>
                </a:lnTo>
                <a:lnTo>
                  <a:pt x="140" y="3975"/>
                </a:lnTo>
                <a:lnTo>
                  <a:pt x="146" y="3993"/>
                </a:lnTo>
                <a:lnTo>
                  <a:pt x="150" y="4008"/>
                </a:lnTo>
                <a:lnTo>
                  <a:pt x="151" y="4017"/>
                </a:lnTo>
                <a:lnTo>
                  <a:pt x="147" y="4023"/>
                </a:lnTo>
                <a:lnTo>
                  <a:pt x="138" y="4038"/>
                </a:lnTo>
                <a:lnTo>
                  <a:pt x="122" y="4060"/>
                </a:lnTo>
                <a:lnTo>
                  <a:pt x="100" y="4089"/>
                </a:lnTo>
                <a:lnTo>
                  <a:pt x="89" y="4068"/>
                </a:lnTo>
                <a:lnTo>
                  <a:pt x="77" y="4040"/>
                </a:lnTo>
                <a:lnTo>
                  <a:pt x="64" y="4007"/>
                </a:lnTo>
                <a:lnTo>
                  <a:pt x="50" y="3966"/>
                </a:lnTo>
                <a:lnTo>
                  <a:pt x="38" y="3911"/>
                </a:lnTo>
                <a:lnTo>
                  <a:pt x="28" y="3857"/>
                </a:lnTo>
                <a:lnTo>
                  <a:pt x="20" y="3805"/>
                </a:lnTo>
                <a:lnTo>
                  <a:pt x="12" y="3754"/>
                </a:lnTo>
                <a:lnTo>
                  <a:pt x="7" y="3704"/>
                </a:lnTo>
                <a:lnTo>
                  <a:pt x="3" y="3656"/>
                </a:lnTo>
                <a:lnTo>
                  <a:pt x="0" y="3608"/>
                </a:lnTo>
                <a:lnTo>
                  <a:pt x="0" y="3562"/>
                </a:lnTo>
                <a:lnTo>
                  <a:pt x="0" y="3195"/>
                </a:lnTo>
                <a:lnTo>
                  <a:pt x="0" y="3188"/>
                </a:lnTo>
                <a:lnTo>
                  <a:pt x="2" y="3178"/>
                </a:lnTo>
                <a:lnTo>
                  <a:pt x="4" y="3162"/>
                </a:lnTo>
                <a:lnTo>
                  <a:pt x="7" y="3141"/>
                </a:lnTo>
                <a:lnTo>
                  <a:pt x="11" y="3119"/>
                </a:lnTo>
                <a:lnTo>
                  <a:pt x="12" y="3099"/>
                </a:lnTo>
                <a:lnTo>
                  <a:pt x="13" y="3085"/>
                </a:lnTo>
                <a:lnTo>
                  <a:pt x="15" y="3072"/>
                </a:lnTo>
                <a:lnTo>
                  <a:pt x="20" y="3012"/>
                </a:lnTo>
                <a:lnTo>
                  <a:pt x="28" y="2951"/>
                </a:lnTo>
                <a:lnTo>
                  <a:pt x="38" y="2890"/>
                </a:lnTo>
                <a:lnTo>
                  <a:pt x="50" y="2827"/>
                </a:lnTo>
                <a:lnTo>
                  <a:pt x="65" y="2763"/>
                </a:lnTo>
                <a:lnTo>
                  <a:pt x="82" y="2699"/>
                </a:lnTo>
                <a:lnTo>
                  <a:pt x="100" y="2634"/>
                </a:lnTo>
                <a:lnTo>
                  <a:pt x="122" y="2568"/>
                </a:lnTo>
                <a:lnTo>
                  <a:pt x="146" y="2500"/>
                </a:lnTo>
                <a:lnTo>
                  <a:pt x="172" y="2432"/>
                </a:lnTo>
                <a:lnTo>
                  <a:pt x="199" y="2363"/>
                </a:lnTo>
                <a:lnTo>
                  <a:pt x="230" y="2293"/>
                </a:lnTo>
                <a:lnTo>
                  <a:pt x="263" y="2222"/>
                </a:lnTo>
                <a:lnTo>
                  <a:pt x="298" y="2151"/>
                </a:lnTo>
                <a:lnTo>
                  <a:pt x="334" y="2078"/>
                </a:lnTo>
                <a:lnTo>
                  <a:pt x="373" y="2005"/>
                </a:lnTo>
                <a:lnTo>
                  <a:pt x="388" y="1977"/>
                </a:lnTo>
                <a:lnTo>
                  <a:pt x="405" y="1949"/>
                </a:lnTo>
                <a:lnTo>
                  <a:pt x="424" y="1917"/>
                </a:lnTo>
                <a:lnTo>
                  <a:pt x="443" y="1886"/>
                </a:lnTo>
                <a:lnTo>
                  <a:pt x="465" y="1852"/>
                </a:lnTo>
                <a:lnTo>
                  <a:pt x="488" y="1818"/>
                </a:lnTo>
                <a:lnTo>
                  <a:pt x="513" y="1782"/>
                </a:lnTo>
                <a:lnTo>
                  <a:pt x="539" y="1745"/>
                </a:lnTo>
                <a:lnTo>
                  <a:pt x="561" y="1713"/>
                </a:lnTo>
                <a:lnTo>
                  <a:pt x="587" y="1679"/>
                </a:lnTo>
                <a:lnTo>
                  <a:pt x="617" y="1641"/>
                </a:lnTo>
                <a:lnTo>
                  <a:pt x="652" y="1601"/>
                </a:lnTo>
                <a:lnTo>
                  <a:pt x="691" y="1558"/>
                </a:lnTo>
                <a:lnTo>
                  <a:pt x="734" y="1512"/>
                </a:lnTo>
                <a:lnTo>
                  <a:pt x="782" y="1464"/>
                </a:lnTo>
                <a:lnTo>
                  <a:pt x="834" y="1413"/>
                </a:lnTo>
                <a:lnTo>
                  <a:pt x="843" y="1423"/>
                </a:lnTo>
                <a:lnTo>
                  <a:pt x="853" y="1430"/>
                </a:lnTo>
                <a:lnTo>
                  <a:pt x="861" y="1434"/>
                </a:lnTo>
                <a:lnTo>
                  <a:pt x="869" y="1435"/>
                </a:lnTo>
                <a:close/>
                <a:moveTo>
                  <a:pt x="653" y="3801"/>
                </a:moveTo>
                <a:lnTo>
                  <a:pt x="633" y="3801"/>
                </a:lnTo>
                <a:lnTo>
                  <a:pt x="633" y="3743"/>
                </a:lnTo>
                <a:lnTo>
                  <a:pt x="653" y="3743"/>
                </a:lnTo>
                <a:lnTo>
                  <a:pt x="653" y="3801"/>
                </a:lnTo>
                <a:close/>
                <a:moveTo>
                  <a:pt x="956" y="4103"/>
                </a:moveTo>
                <a:lnTo>
                  <a:pt x="948" y="4111"/>
                </a:lnTo>
                <a:lnTo>
                  <a:pt x="934" y="4096"/>
                </a:lnTo>
                <a:lnTo>
                  <a:pt x="942" y="4089"/>
                </a:lnTo>
                <a:lnTo>
                  <a:pt x="956" y="4103"/>
                </a:lnTo>
                <a:close/>
                <a:moveTo>
                  <a:pt x="222" y="3821"/>
                </a:moveTo>
                <a:lnTo>
                  <a:pt x="208" y="3821"/>
                </a:lnTo>
                <a:lnTo>
                  <a:pt x="194" y="3793"/>
                </a:lnTo>
                <a:lnTo>
                  <a:pt x="208" y="3793"/>
                </a:lnTo>
                <a:lnTo>
                  <a:pt x="222" y="3821"/>
                </a:lnTo>
                <a:close/>
                <a:moveTo>
                  <a:pt x="230" y="3858"/>
                </a:moveTo>
                <a:lnTo>
                  <a:pt x="216" y="3858"/>
                </a:lnTo>
                <a:lnTo>
                  <a:pt x="208" y="3837"/>
                </a:lnTo>
                <a:lnTo>
                  <a:pt x="222" y="3829"/>
                </a:lnTo>
                <a:lnTo>
                  <a:pt x="230" y="3858"/>
                </a:lnTo>
                <a:close/>
                <a:moveTo>
                  <a:pt x="324" y="4427"/>
                </a:moveTo>
                <a:lnTo>
                  <a:pt x="311" y="4407"/>
                </a:lnTo>
                <a:lnTo>
                  <a:pt x="295" y="4381"/>
                </a:lnTo>
                <a:lnTo>
                  <a:pt x="274" y="4349"/>
                </a:lnTo>
                <a:lnTo>
                  <a:pt x="251" y="4313"/>
                </a:lnTo>
                <a:lnTo>
                  <a:pt x="259" y="4318"/>
                </a:lnTo>
                <a:lnTo>
                  <a:pt x="273" y="4332"/>
                </a:lnTo>
                <a:lnTo>
                  <a:pt x="295" y="4357"/>
                </a:lnTo>
                <a:lnTo>
                  <a:pt x="324" y="4392"/>
                </a:lnTo>
                <a:lnTo>
                  <a:pt x="324" y="4427"/>
                </a:lnTo>
                <a:close/>
                <a:moveTo>
                  <a:pt x="359" y="4456"/>
                </a:moveTo>
                <a:lnTo>
                  <a:pt x="355" y="4457"/>
                </a:lnTo>
                <a:lnTo>
                  <a:pt x="348" y="4460"/>
                </a:lnTo>
                <a:lnTo>
                  <a:pt x="340" y="4465"/>
                </a:lnTo>
                <a:lnTo>
                  <a:pt x="330" y="4470"/>
                </a:lnTo>
                <a:lnTo>
                  <a:pt x="325" y="4454"/>
                </a:lnTo>
                <a:lnTo>
                  <a:pt x="324" y="4442"/>
                </a:lnTo>
                <a:lnTo>
                  <a:pt x="359" y="4456"/>
                </a:lnTo>
                <a:close/>
                <a:moveTo>
                  <a:pt x="3435" y="1572"/>
                </a:moveTo>
                <a:lnTo>
                  <a:pt x="3426" y="1555"/>
                </a:lnTo>
                <a:lnTo>
                  <a:pt x="3417" y="1534"/>
                </a:lnTo>
                <a:lnTo>
                  <a:pt x="3405" y="1508"/>
                </a:lnTo>
                <a:lnTo>
                  <a:pt x="3391" y="1478"/>
                </a:lnTo>
                <a:lnTo>
                  <a:pt x="3391" y="1487"/>
                </a:lnTo>
                <a:lnTo>
                  <a:pt x="3391" y="1502"/>
                </a:lnTo>
                <a:lnTo>
                  <a:pt x="3393" y="1520"/>
                </a:lnTo>
                <a:lnTo>
                  <a:pt x="3398" y="1542"/>
                </a:lnTo>
                <a:lnTo>
                  <a:pt x="3413" y="1599"/>
                </a:lnTo>
                <a:lnTo>
                  <a:pt x="3435" y="1674"/>
                </a:lnTo>
                <a:lnTo>
                  <a:pt x="3437" y="1662"/>
                </a:lnTo>
                <a:lnTo>
                  <a:pt x="3440" y="1650"/>
                </a:lnTo>
                <a:lnTo>
                  <a:pt x="3441" y="1639"/>
                </a:lnTo>
                <a:lnTo>
                  <a:pt x="3441" y="1627"/>
                </a:lnTo>
                <a:lnTo>
                  <a:pt x="3441" y="1614"/>
                </a:lnTo>
                <a:lnTo>
                  <a:pt x="3440" y="1601"/>
                </a:lnTo>
                <a:lnTo>
                  <a:pt x="3437" y="1586"/>
                </a:lnTo>
                <a:lnTo>
                  <a:pt x="3435" y="1572"/>
                </a:lnTo>
                <a:close/>
                <a:moveTo>
                  <a:pt x="2443" y="707"/>
                </a:moveTo>
                <a:lnTo>
                  <a:pt x="2443" y="686"/>
                </a:lnTo>
                <a:lnTo>
                  <a:pt x="2414" y="686"/>
                </a:lnTo>
                <a:lnTo>
                  <a:pt x="2414" y="707"/>
                </a:lnTo>
                <a:lnTo>
                  <a:pt x="2443" y="707"/>
                </a:lnTo>
                <a:close/>
                <a:moveTo>
                  <a:pt x="2392" y="1031"/>
                </a:moveTo>
                <a:lnTo>
                  <a:pt x="2306" y="1025"/>
                </a:lnTo>
                <a:lnTo>
                  <a:pt x="2297" y="1025"/>
                </a:lnTo>
                <a:lnTo>
                  <a:pt x="2287" y="1026"/>
                </a:lnTo>
                <a:lnTo>
                  <a:pt x="2277" y="1030"/>
                </a:lnTo>
                <a:lnTo>
                  <a:pt x="2266" y="1034"/>
                </a:lnTo>
                <a:lnTo>
                  <a:pt x="2256" y="1038"/>
                </a:lnTo>
                <a:lnTo>
                  <a:pt x="2244" y="1044"/>
                </a:lnTo>
                <a:lnTo>
                  <a:pt x="2232" y="1052"/>
                </a:lnTo>
                <a:lnTo>
                  <a:pt x="2219" y="1060"/>
                </a:lnTo>
                <a:lnTo>
                  <a:pt x="2223" y="1060"/>
                </a:lnTo>
                <a:lnTo>
                  <a:pt x="2226" y="1059"/>
                </a:lnTo>
                <a:lnTo>
                  <a:pt x="2227" y="1056"/>
                </a:lnTo>
                <a:lnTo>
                  <a:pt x="2227" y="1053"/>
                </a:lnTo>
                <a:lnTo>
                  <a:pt x="2236" y="1053"/>
                </a:lnTo>
                <a:lnTo>
                  <a:pt x="2249" y="1053"/>
                </a:lnTo>
                <a:lnTo>
                  <a:pt x="2256" y="1053"/>
                </a:lnTo>
                <a:lnTo>
                  <a:pt x="2265" y="1056"/>
                </a:lnTo>
                <a:lnTo>
                  <a:pt x="2273" y="1060"/>
                </a:lnTo>
                <a:lnTo>
                  <a:pt x="2283" y="1065"/>
                </a:lnTo>
                <a:lnTo>
                  <a:pt x="2293" y="1073"/>
                </a:lnTo>
                <a:lnTo>
                  <a:pt x="2304" y="1082"/>
                </a:lnTo>
                <a:lnTo>
                  <a:pt x="2315" y="1091"/>
                </a:lnTo>
                <a:lnTo>
                  <a:pt x="2327" y="1103"/>
                </a:lnTo>
                <a:lnTo>
                  <a:pt x="2349" y="1082"/>
                </a:lnTo>
                <a:lnTo>
                  <a:pt x="2349" y="1083"/>
                </a:lnTo>
                <a:lnTo>
                  <a:pt x="2351" y="1085"/>
                </a:lnTo>
                <a:lnTo>
                  <a:pt x="2353" y="1086"/>
                </a:lnTo>
                <a:lnTo>
                  <a:pt x="2357" y="1087"/>
                </a:lnTo>
                <a:lnTo>
                  <a:pt x="2365" y="1089"/>
                </a:lnTo>
                <a:lnTo>
                  <a:pt x="2378" y="1089"/>
                </a:lnTo>
                <a:lnTo>
                  <a:pt x="2373" y="1087"/>
                </a:lnTo>
                <a:lnTo>
                  <a:pt x="2365" y="1082"/>
                </a:lnTo>
                <a:lnTo>
                  <a:pt x="2356" y="1073"/>
                </a:lnTo>
                <a:lnTo>
                  <a:pt x="2341" y="1060"/>
                </a:lnTo>
                <a:lnTo>
                  <a:pt x="2351" y="1060"/>
                </a:lnTo>
                <a:lnTo>
                  <a:pt x="2358" y="1059"/>
                </a:lnTo>
                <a:lnTo>
                  <a:pt x="2366" y="1056"/>
                </a:lnTo>
                <a:lnTo>
                  <a:pt x="2373" y="1053"/>
                </a:lnTo>
                <a:lnTo>
                  <a:pt x="2379" y="1049"/>
                </a:lnTo>
                <a:lnTo>
                  <a:pt x="2384" y="1044"/>
                </a:lnTo>
                <a:lnTo>
                  <a:pt x="2388" y="1038"/>
                </a:lnTo>
                <a:lnTo>
                  <a:pt x="2392" y="1031"/>
                </a:lnTo>
                <a:close/>
                <a:moveTo>
                  <a:pt x="2292" y="1500"/>
                </a:moveTo>
                <a:lnTo>
                  <a:pt x="2234" y="1500"/>
                </a:lnTo>
                <a:lnTo>
                  <a:pt x="2219" y="1529"/>
                </a:lnTo>
                <a:lnTo>
                  <a:pt x="2278" y="1529"/>
                </a:lnTo>
                <a:lnTo>
                  <a:pt x="2278" y="1524"/>
                </a:lnTo>
                <a:lnTo>
                  <a:pt x="2280" y="1519"/>
                </a:lnTo>
                <a:lnTo>
                  <a:pt x="2286" y="1509"/>
                </a:lnTo>
                <a:lnTo>
                  <a:pt x="2292" y="1500"/>
                </a:lnTo>
                <a:close/>
                <a:moveTo>
                  <a:pt x="2199" y="1543"/>
                </a:moveTo>
                <a:lnTo>
                  <a:pt x="2199" y="1529"/>
                </a:lnTo>
                <a:lnTo>
                  <a:pt x="2134" y="1529"/>
                </a:lnTo>
                <a:lnTo>
                  <a:pt x="2134" y="1543"/>
                </a:lnTo>
                <a:lnTo>
                  <a:pt x="2199" y="1543"/>
                </a:lnTo>
                <a:close/>
                <a:moveTo>
                  <a:pt x="1495" y="887"/>
                </a:moveTo>
                <a:lnTo>
                  <a:pt x="1481" y="880"/>
                </a:lnTo>
                <a:lnTo>
                  <a:pt x="1473" y="909"/>
                </a:lnTo>
                <a:lnTo>
                  <a:pt x="1487" y="909"/>
                </a:lnTo>
                <a:lnTo>
                  <a:pt x="1495" y="887"/>
                </a:lnTo>
                <a:close/>
                <a:moveTo>
                  <a:pt x="1473" y="917"/>
                </a:moveTo>
                <a:lnTo>
                  <a:pt x="1469" y="915"/>
                </a:lnTo>
                <a:lnTo>
                  <a:pt x="1464" y="913"/>
                </a:lnTo>
                <a:lnTo>
                  <a:pt x="1458" y="907"/>
                </a:lnTo>
                <a:lnTo>
                  <a:pt x="1451" y="902"/>
                </a:lnTo>
                <a:lnTo>
                  <a:pt x="1435" y="941"/>
                </a:lnTo>
                <a:lnTo>
                  <a:pt x="1425" y="966"/>
                </a:lnTo>
                <a:lnTo>
                  <a:pt x="1421" y="974"/>
                </a:lnTo>
                <a:lnTo>
                  <a:pt x="1417" y="978"/>
                </a:lnTo>
                <a:lnTo>
                  <a:pt x="1417" y="978"/>
                </a:lnTo>
                <a:lnTo>
                  <a:pt x="1416" y="978"/>
                </a:lnTo>
                <a:lnTo>
                  <a:pt x="1416" y="976"/>
                </a:lnTo>
                <a:lnTo>
                  <a:pt x="1416" y="974"/>
                </a:lnTo>
                <a:lnTo>
                  <a:pt x="1409" y="974"/>
                </a:lnTo>
                <a:lnTo>
                  <a:pt x="1403" y="976"/>
                </a:lnTo>
                <a:lnTo>
                  <a:pt x="1395" y="980"/>
                </a:lnTo>
                <a:lnTo>
                  <a:pt x="1387" y="987"/>
                </a:lnTo>
                <a:lnTo>
                  <a:pt x="1366" y="1003"/>
                </a:lnTo>
                <a:lnTo>
                  <a:pt x="1343" y="1025"/>
                </a:lnTo>
                <a:lnTo>
                  <a:pt x="1351" y="1025"/>
                </a:lnTo>
                <a:lnTo>
                  <a:pt x="1356" y="1027"/>
                </a:lnTo>
                <a:lnTo>
                  <a:pt x="1361" y="1032"/>
                </a:lnTo>
                <a:lnTo>
                  <a:pt x="1365" y="1039"/>
                </a:lnTo>
                <a:lnTo>
                  <a:pt x="1362" y="1040"/>
                </a:lnTo>
                <a:lnTo>
                  <a:pt x="1358" y="1043"/>
                </a:lnTo>
                <a:lnTo>
                  <a:pt x="1355" y="1048"/>
                </a:lnTo>
                <a:lnTo>
                  <a:pt x="1349" y="1056"/>
                </a:lnTo>
                <a:lnTo>
                  <a:pt x="1334" y="1079"/>
                </a:lnTo>
                <a:lnTo>
                  <a:pt x="1314" y="1111"/>
                </a:lnTo>
                <a:lnTo>
                  <a:pt x="1330" y="1098"/>
                </a:lnTo>
                <a:lnTo>
                  <a:pt x="1345" y="1082"/>
                </a:lnTo>
                <a:lnTo>
                  <a:pt x="1364" y="1062"/>
                </a:lnTo>
                <a:lnTo>
                  <a:pt x="1383" y="1040"/>
                </a:lnTo>
                <a:lnTo>
                  <a:pt x="1404" y="1014"/>
                </a:lnTo>
                <a:lnTo>
                  <a:pt x="1425" y="986"/>
                </a:lnTo>
                <a:lnTo>
                  <a:pt x="1448" y="952"/>
                </a:lnTo>
                <a:lnTo>
                  <a:pt x="1473" y="917"/>
                </a:lnTo>
                <a:close/>
                <a:moveTo>
                  <a:pt x="2199" y="1825"/>
                </a:moveTo>
                <a:lnTo>
                  <a:pt x="2195" y="1824"/>
                </a:lnTo>
                <a:lnTo>
                  <a:pt x="2191" y="1822"/>
                </a:lnTo>
                <a:lnTo>
                  <a:pt x="2188" y="1821"/>
                </a:lnTo>
                <a:lnTo>
                  <a:pt x="2184" y="1817"/>
                </a:lnTo>
                <a:lnTo>
                  <a:pt x="2180" y="1814"/>
                </a:lnTo>
                <a:lnTo>
                  <a:pt x="2175" y="1812"/>
                </a:lnTo>
                <a:lnTo>
                  <a:pt x="2169" y="1811"/>
                </a:lnTo>
                <a:lnTo>
                  <a:pt x="2162" y="1811"/>
                </a:lnTo>
                <a:lnTo>
                  <a:pt x="2154" y="1812"/>
                </a:lnTo>
                <a:lnTo>
                  <a:pt x="2143" y="1817"/>
                </a:lnTo>
                <a:lnTo>
                  <a:pt x="2128" y="1825"/>
                </a:lnTo>
                <a:lnTo>
                  <a:pt x="2112" y="1835"/>
                </a:lnTo>
                <a:lnTo>
                  <a:pt x="2096" y="1847"/>
                </a:lnTo>
                <a:lnTo>
                  <a:pt x="2082" y="1856"/>
                </a:lnTo>
                <a:lnTo>
                  <a:pt x="2070" y="1863"/>
                </a:lnTo>
                <a:lnTo>
                  <a:pt x="2062" y="1868"/>
                </a:lnTo>
                <a:lnTo>
                  <a:pt x="2121" y="1868"/>
                </a:lnTo>
                <a:lnTo>
                  <a:pt x="2158" y="1867"/>
                </a:lnTo>
                <a:lnTo>
                  <a:pt x="2171" y="1865"/>
                </a:lnTo>
                <a:lnTo>
                  <a:pt x="2178" y="1864"/>
                </a:lnTo>
                <a:lnTo>
                  <a:pt x="2179" y="1863"/>
                </a:lnTo>
                <a:lnTo>
                  <a:pt x="2179" y="1863"/>
                </a:lnTo>
                <a:lnTo>
                  <a:pt x="2179" y="1861"/>
                </a:lnTo>
                <a:lnTo>
                  <a:pt x="2177" y="1860"/>
                </a:lnTo>
                <a:lnTo>
                  <a:pt x="2177" y="1852"/>
                </a:lnTo>
                <a:lnTo>
                  <a:pt x="2178" y="1844"/>
                </a:lnTo>
                <a:lnTo>
                  <a:pt x="2180" y="1839"/>
                </a:lnTo>
                <a:lnTo>
                  <a:pt x="2182" y="1834"/>
                </a:lnTo>
                <a:lnTo>
                  <a:pt x="2186" y="1830"/>
                </a:lnTo>
                <a:lnTo>
                  <a:pt x="2190" y="1827"/>
                </a:lnTo>
                <a:lnTo>
                  <a:pt x="2193" y="1825"/>
                </a:lnTo>
                <a:lnTo>
                  <a:pt x="2199" y="1825"/>
                </a:lnTo>
                <a:close/>
                <a:moveTo>
                  <a:pt x="3240" y="3050"/>
                </a:moveTo>
                <a:lnTo>
                  <a:pt x="3226" y="3050"/>
                </a:lnTo>
                <a:lnTo>
                  <a:pt x="3211" y="3101"/>
                </a:lnTo>
                <a:lnTo>
                  <a:pt x="3233" y="3101"/>
                </a:lnTo>
                <a:lnTo>
                  <a:pt x="3240" y="3050"/>
                </a:lnTo>
                <a:close/>
                <a:moveTo>
                  <a:pt x="1544" y="2221"/>
                </a:moveTo>
                <a:lnTo>
                  <a:pt x="1544" y="2185"/>
                </a:lnTo>
                <a:lnTo>
                  <a:pt x="1530" y="2185"/>
                </a:lnTo>
                <a:lnTo>
                  <a:pt x="1530" y="2221"/>
                </a:lnTo>
                <a:lnTo>
                  <a:pt x="1544" y="2221"/>
                </a:lnTo>
                <a:close/>
                <a:moveTo>
                  <a:pt x="2680" y="1998"/>
                </a:moveTo>
                <a:lnTo>
                  <a:pt x="2679" y="1986"/>
                </a:lnTo>
                <a:lnTo>
                  <a:pt x="2676" y="1977"/>
                </a:lnTo>
                <a:lnTo>
                  <a:pt x="2674" y="1967"/>
                </a:lnTo>
                <a:lnTo>
                  <a:pt x="2669" y="1958"/>
                </a:lnTo>
                <a:lnTo>
                  <a:pt x="2665" y="1950"/>
                </a:lnTo>
                <a:lnTo>
                  <a:pt x="2661" y="1942"/>
                </a:lnTo>
                <a:lnTo>
                  <a:pt x="2658" y="1937"/>
                </a:lnTo>
                <a:lnTo>
                  <a:pt x="2658" y="1933"/>
                </a:lnTo>
                <a:lnTo>
                  <a:pt x="2660" y="1907"/>
                </a:lnTo>
                <a:lnTo>
                  <a:pt x="2660" y="1884"/>
                </a:lnTo>
                <a:lnTo>
                  <a:pt x="2657" y="1861"/>
                </a:lnTo>
                <a:lnTo>
                  <a:pt x="2654" y="1843"/>
                </a:lnTo>
                <a:lnTo>
                  <a:pt x="2650" y="1826"/>
                </a:lnTo>
                <a:lnTo>
                  <a:pt x="2645" y="1811"/>
                </a:lnTo>
                <a:lnTo>
                  <a:pt x="2637" y="1799"/>
                </a:lnTo>
                <a:lnTo>
                  <a:pt x="2630" y="1788"/>
                </a:lnTo>
                <a:lnTo>
                  <a:pt x="2617" y="1794"/>
                </a:lnTo>
                <a:lnTo>
                  <a:pt x="2605" y="1796"/>
                </a:lnTo>
                <a:lnTo>
                  <a:pt x="2593" y="1799"/>
                </a:lnTo>
                <a:lnTo>
                  <a:pt x="2580" y="1799"/>
                </a:lnTo>
                <a:lnTo>
                  <a:pt x="2570" y="1799"/>
                </a:lnTo>
                <a:lnTo>
                  <a:pt x="2558" y="1796"/>
                </a:lnTo>
                <a:lnTo>
                  <a:pt x="2547" y="1794"/>
                </a:lnTo>
                <a:lnTo>
                  <a:pt x="2536" y="1788"/>
                </a:lnTo>
                <a:lnTo>
                  <a:pt x="2535" y="1795"/>
                </a:lnTo>
                <a:lnTo>
                  <a:pt x="2532" y="1801"/>
                </a:lnTo>
                <a:lnTo>
                  <a:pt x="2528" y="1807"/>
                </a:lnTo>
                <a:lnTo>
                  <a:pt x="2522" y="1811"/>
                </a:lnTo>
                <a:lnTo>
                  <a:pt x="2508" y="1796"/>
                </a:lnTo>
                <a:lnTo>
                  <a:pt x="2538" y="1781"/>
                </a:lnTo>
                <a:lnTo>
                  <a:pt x="2556" y="1769"/>
                </a:lnTo>
                <a:lnTo>
                  <a:pt x="2561" y="1765"/>
                </a:lnTo>
                <a:lnTo>
                  <a:pt x="2562" y="1762"/>
                </a:lnTo>
                <a:lnTo>
                  <a:pt x="2561" y="1760"/>
                </a:lnTo>
                <a:lnTo>
                  <a:pt x="2557" y="1760"/>
                </a:lnTo>
                <a:lnTo>
                  <a:pt x="2565" y="1760"/>
                </a:lnTo>
                <a:lnTo>
                  <a:pt x="2570" y="1761"/>
                </a:lnTo>
                <a:lnTo>
                  <a:pt x="2575" y="1764"/>
                </a:lnTo>
                <a:lnTo>
                  <a:pt x="2579" y="1768"/>
                </a:lnTo>
                <a:lnTo>
                  <a:pt x="2584" y="1768"/>
                </a:lnTo>
                <a:lnTo>
                  <a:pt x="2587" y="1768"/>
                </a:lnTo>
                <a:lnTo>
                  <a:pt x="2584" y="1764"/>
                </a:lnTo>
                <a:lnTo>
                  <a:pt x="2579" y="1756"/>
                </a:lnTo>
                <a:lnTo>
                  <a:pt x="2576" y="1751"/>
                </a:lnTo>
                <a:lnTo>
                  <a:pt x="2574" y="1747"/>
                </a:lnTo>
                <a:lnTo>
                  <a:pt x="2573" y="1741"/>
                </a:lnTo>
                <a:lnTo>
                  <a:pt x="2573" y="1738"/>
                </a:lnTo>
                <a:lnTo>
                  <a:pt x="2582" y="1730"/>
                </a:lnTo>
                <a:lnTo>
                  <a:pt x="2592" y="1721"/>
                </a:lnTo>
                <a:lnTo>
                  <a:pt x="2600" y="1709"/>
                </a:lnTo>
                <a:lnTo>
                  <a:pt x="2608" y="1695"/>
                </a:lnTo>
                <a:lnTo>
                  <a:pt x="2606" y="1691"/>
                </a:lnTo>
                <a:lnTo>
                  <a:pt x="2604" y="1687"/>
                </a:lnTo>
                <a:lnTo>
                  <a:pt x="2597" y="1682"/>
                </a:lnTo>
                <a:lnTo>
                  <a:pt x="2589" y="1676"/>
                </a:lnTo>
                <a:lnTo>
                  <a:pt x="2575" y="1667"/>
                </a:lnTo>
                <a:lnTo>
                  <a:pt x="2565" y="1659"/>
                </a:lnTo>
                <a:lnTo>
                  <a:pt x="2536" y="1680"/>
                </a:lnTo>
                <a:lnTo>
                  <a:pt x="2534" y="1679"/>
                </a:lnTo>
                <a:lnTo>
                  <a:pt x="2528" y="1674"/>
                </a:lnTo>
                <a:lnTo>
                  <a:pt x="2528" y="1653"/>
                </a:lnTo>
                <a:lnTo>
                  <a:pt x="2526" y="1629"/>
                </a:lnTo>
                <a:lnTo>
                  <a:pt x="2521" y="1603"/>
                </a:lnTo>
                <a:lnTo>
                  <a:pt x="2514" y="1572"/>
                </a:lnTo>
                <a:lnTo>
                  <a:pt x="2510" y="1576"/>
                </a:lnTo>
                <a:lnTo>
                  <a:pt x="2504" y="1577"/>
                </a:lnTo>
                <a:lnTo>
                  <a:pt x="2496" y="1579"/>
                </a:lnTo>
                <a:lnTo>
                  <a:pt x="2486" y="1580"/>
                </a:lnTo>
                <a:lnTo>
                  <a:pt x="2473" y="1580"/>
                </a:lnTo>
                <a:lnTo>
                  <a:pt x="2465" y="1580"/>
                </a:lnTo>
                <a:lnTo>
                  <a:pt x="2461" y="1576"/>
                </a:lnTo>
                <a:lnTo>
                  <a:pt x="2457" y="1575"/>
                </a:lnTo>
                <a:lnTo>
                  <a:pt x="2453" y="1572"/>
                </a:lnTo>
                <a:lnTo>
                  <a:pt x="2449" y="1572"/>
                </a:lnTo>
                <a:lnTo>
                  <a:pt x="2469" y="1582"/>
                </a:lnTo>
                <a:lnTo>
                  <a:pt x="2484" y="1592"/>
                </a:lnTo>
                <a:lnTo>
                  <a:pt x="2495" y="1601"/>
                </a:lnTo>
                <a:lnTo>
                  <a:pt x="2500" y="1609"/>
                </a:lnTo>
                <a:lnTo>
                  <a:pt x="2500" y="1644"/>
                </a:lnTo>
                <a:lnTo>
                  <a:pt x="2461" y="1670"/>
                </a:lnTo>
                <a:lnTo>
                  <a:pt x="2432" y="1688"/>
                </a:lnTo>
                <a:lnTo>
                  <a:pt x="2421" y="1693"/>
                </a:lnTo>
                <a:lnTo>
                  <a:pt x="2412" y="1698"/>
                </a:lnTo>
                <a:lnTo>
                  <a:pt x="2404" y="1701"/>
                </a:lnTo>
                <a:lnTo>
                  <a:pt x="2400" y="1702"/>
                </a:lnTo>
                <a:lnTo>
                  <a:pt x="2392" y="1701"/>
                </a:lnTo>
                <a:lnTo>
                  <a:pt x="2386" y="1698"/>
                </a:lnTo>
                <a:lnTo>
                  <a:pt x="2378" y="1693"/>
                </a:lnTo>
                <a:lnTo>
                  <a:pt x="2371" y="1688"/>
                </a:lnTo>
                <a:lnTo>
                  <a:pt x="2376" y="1678"/>
                </a:lnTo>
                <a:lnTo>
                  <a:pt x="2382" y="1667"/>
                </a:lnTo>
                <a:lnTo>
                  <a:pt x="2384" y="1659"/>
                </a:lnTo>
                <a:lnTo>
                  <a:pt x="2386" y="1652"/>
                </a:lnTo>
                <a:lnTo>
                  <a:pt x="2384" y="1649"/>
                </a:lnTo>
                <a:lnTo>
                  <a:pt x="2383" y="1645"/>
                </a:lnTo>
                <a:lnTo>
                  <a:pt x="2380" y="1642"/>
                </a:lnTo>
                <a:lnTo>
                  <a:pt x="2375" y="1639"/>
                </a:lnTo>
                <a:lnTo>
                  <a:pt x="2364" y="1631"/>
                </a:lnTo>
                <a:lnTo>
                  <a:pt x="2348" y="1620"/>
                </a:lnTo>
                <a:lnTo>
                  <a:pt x="2326" y="1610"/>
                </a:lnTo>
                <a:lnTo>
                  <a:pt x="2300" y="1599"/>
                </a:lnTo>
                <a:lnTo>
                  <a:pt x="2270" y="1586"/>
                </a:lnTo>
                <a:lnTo>
                  <a:pt x="2234" y="1572"/>
                </a:lnTo>
                <a:lnTo>
                  <a:pt x="2238" y="1576"/>
                </a:lnTo>
                <a:lnTo>
                  <a:pt x="2240" y="1581"/>
                </a:lnTo>
                <a:lnTo>
                  <a:pt x="2241" y="1588"/>
                </a:lnTo>
                <a:lnTo>
                  <a:pt x="2241" y="1594"/>
                </a:lnTo>
                <a:lnTo>
                  <a:pt x="2238" y="1601"/>
                </a:lnTo>
                <a:lnTo>
                  <a:pt x="2234" y="1606"/>
                </a:lnTo>
                <a:lnTo>
                  <a:pt x="2230" y="1611"/>
                </a:lnTo>
                <a:lnTo>
                  <a:pt x="2226" y="1615"/>
                </a:lnTo>
                <a:lnTo>
                  <a:pt x="2221" y="1619"/>
                </a:lnTo>
                <a:lnTo>
                  <a:pt x="2215" y="1620"/>
                </a:lnTo>
                <a:lnTo>
                  <a:pt x="2210" y="1622"/>
                </a:lnTo>
                <a:lnTo>
                  <a:pt x="2205" y="1623"/>
                </a:lnTo>
                <a:lnTo>
                  <a:pt x="2197" y="1622"/>
                </a:lnTo>
                <a:lnTo>
                  <a:pt x="2187" y="1620"/>
                </a:lnTo>
                <a:lnTo>
                  <a:pt x="2174" y="1616"/>
                </a:lnTo>
                <a:lnTo>
                  <a:pt x="2158" y="1612"/>
                </a:lnTo>
                <a:lnTo>
                  <a:pt x="2144" y="1607"/>
                </a:lnTo>
                <a:lnTo>
                  <a:pt x="2131" y="1603"/>
                </a:lnTo>
                <a:lnTo>
                  <a:pt x="2121" y="1602"/>
                </a:lnTo>
                <a:lnTo>
                  <a:pt x="2112" y="1601"/>
                </a:lnTo>
                <a:lnTo>
                  <a:pt x="2091" y="1602"/>
                </a:lnTo>
                <a:lnTo>
                  <a:pt x="2070" y="1603"/>
                </a:lnTo>
                <a:lnTo>
                  <a:pt x="2049" y="1606"/>
                </a:lnTo>
                <a:lnTo>
                  <a:pt x="2028" y="1609"/>
                </a:lnTo>
                <a:lnTo>
                  <a:pt x="2006" y="1612"/>
                </a:lnTo>
                <a:lnTo>
                  <a:pt x="1986" y="1618"/>
                </a:lnTo>
                <a:lnTo>
                  <a:pt x="1964" y="1624"/>
                </a:lnTo>
                <a:lnTo>
                  <a:pt x="1941" y="1632"/>
                </a:lnTo>
                <a:lnTo>
                  <a:pt x="1919" y="1640"/>
                </a:lnTo>
                <a:lnTo>
                  <a:pt x="1897" y="1649"/>
                </a:lnTo>
                <a:lnTo>
                  <a:pt x="1875" y="1659"/>
                </a:lnTo>
                <a:lnTo>
                  <a:pt x="1852" y="1670"/>
                </a:lnTo>
                <a:lnTo>
                  <a:pt x="1830" y="1682"/>
                </a:lnTo>
                <a:lnTo>
                  <a:pt x="1806" y="1695"/>
                </a:lnTo>
                <a:lnTo>
                  <a:pt x="1783" y="1709"/>
                </a:lnTo>
                <a:lnTo>
                  <a:pt x="1760" y="1723"/>
                </a:lnTo>
                <a:lnTo>
                  <a:pt x="1757" y="1731"/>
                </a:lnTo>
                <a:lnTo>
                  <a:pt x="1755" y="1738"/>
                </a:lnTo>
                <a:lnTo>
                  <a:pt x="1753" y="1745"/>
                </a:lnTo>
                <a:lnTo>
                  <a:pt x="1753" y="1752"/>
                </a:lnTo>
                <a:lnTo>
                  <a:pt x="1762" y="1745"/>
                </a:lnTo>
                <a:lnTo>
                  <a:pt x="1773" y="1739"/>
                </a:lnTo>
                <a:lnTo>
                  <a:pt x="1783" y="1732"/>
                </a:lnTo>
                <a:lnTo>
                  <a:pt x="1795" y="1727"/>
                </a:lnTo>
                <a:lnTo>
                  <a:pt x="1819" y="1717"/>
                </a:lnTo>
                <a:lnTo>
                  <a:pt x="1847" y="1709"/>
                </a:lnTo>
                <a:lnTo>
                  <a:pt x="1849" y="1713"/>
                </a:lnTo>
                <a:lnTo>
                  <a:pt x="1852" y="1717"/>
                </a:lnTo>
                <a:lnTo>
                  <a:pt x="1853" y="1721"/>
                </a:lnTo>
                <a:lnTo>
                  <a:pt x="1853" y="1723"/>
                </a:lnTo>
                <a:lnTo>
                  <a:pt x="1829" y="1734"/>
                </a:lnTo>
                <a:lnTo>
                  <a:pt x="1803" y="1744"/>
                </a:lnTo>
                <a:lnTo>
                  <a:pt x="1778" y="1754"/>
                </a:lnTo>
                <a:lnTo>
                  <a:pt x="1753" y="1764"/>
                </a:lnTo>
                <a:lnTo>
                  <a:pt x="1740" y="1769"/>
                </a:lnTo>
                <a:lnTo>
                  <a:pt x="1730" y="1775"/>
                </a:lnTo>
                <a:lnTo>
                  <a:pt x="1719" y="1782"/>
                </a:lnTo>
                <a:lnTo>
                  <a:pt x="1710" y="1791"/>
                </a:lnTo>
                <a:lnTo>
                  <a:pt x="1701" y="1801"/>
                </a:lnTo>
                <a:lnTo>
                  <a:pt x="1693" y="1813"/>
                </a:lnTo>
                <a:lnTo>
                  <a:pt x="1687" y="1825"/>
                </a:lnTo>
                <a:lnTo>
                  <a:pt x="1680" y="1839"/>
                </a:lnTo>
                <a:lnTo>
                  <a:pt x="1674" y="1854"/>
                </a:lnTo>
                <a:lnTo>
                  <a:pt x="1664" y="1855"/>
                </a:lnTo>
                <a:lnTo>
                  <a:pt x="1656" y="1857"/>
                </a:lnTo>
                <a:lnTo>
                  <a:pt x="1649" y="1861"/>
                </a:lnTo>
                <a:lnTo>
                  <a:pt x="1645" y="1868"/>
                </a:lnTo>
                <a:lnTo>
                  <a:pt x="1666" y="1882"/>
                </a:lnTo>
                <a:lnTo>
                  <a:pt x="1660" y="1886"/>
                </a:lnTo>
                <a:lnTo>
                  <a:pt x="1652" y="1890"/>
                </a:lnTo>
                <a:lnTo>
                  <a:pt x="1645" y="1897"/>
                </a:lnTo>
                <a:lnTo>
                  <a:pt x="1639" y="1904"/>
                </a:lnTo>
                <a:lnTo>
                  <a:pt x="1631" y="1913"/>
                </a:lnTo>
                <a:lnTo>
                  <a:pt x="1625" y="1924"/>
                </a:lnTo>
                <a:lnTo>
                  <a:pt x="1618" y="1936"/>
                </a:lnTo>
                <a:lnTo>
                  <a:pt x="1610" y="1949"/>
                </a:lnTo>
                <a:lnTo>
                  <a:pt x="1597" y="1980"/>
                </a:lnTo>
                <a:lnTo>
                  <a:pt x="1584" y="2016"/>
                </a:lnTo>
                <a:lnTo>
                  <a:pt x="1571" y="2058"/>
                </a:lnTo>
                <a:lnTo>
                  <a:pt x="1558" y="2106"/>
                </a:lnTo>
                <a:lnTo>
                  <a:pt x="1549" y="2132"/>
                </a:lnTo>
                <a:lnTo>
                  <a:pt x="1543" y="2149"/>
                </a:lnTo>
                <a:lnTo>
                  <a:pt x="1540" y="2153"/>
                </a:lnTo>
                <a:lnTo>
                  <a:pt x="1539" y="2155"/>
                </a:lnTo>
                <a:lnTo>
                  <a:pt x="1538" y="2153"/>
                </a:lnTo>
                <a:lnTo>
                  <a:pt x="1538" y="2149"/>
                </a:lnTo>
                <a:lnTo>
                  <a:pt x="1543" y="2153"/>
                </a:lnTo>
                <a:lnTo>
                  <a:pt x="1547" y="2157"/>
                </a:lnTo>
                <a:lnTo>
                  <a:pt x="1551" y="2162"/>
                </a:lnTo>
                <a:lnTo>
                  <a:pt x="1553" y="2168"/>
                </a:lnTo>
                <a:lnTo>
                  <a:pt x="1556" y="2173"/>
                </a:lnTo>
                <a:lnTo>
                  <a:pt x="1557" y="2179"/>
                </a:lnTo>
                <a:lnTo>
                  <a:pt x="1558" y="2186"/>
                </a:lnTo>
                <a:lnTo>
                  <a:pt x="1558" y="2192"/>
                </a:lnTo>
                <a:lnTo>
                  <a:pt x="1579" y="2181"/>
                </a:lnTo>
                <a:lnTo>
                  <a:pt x="1603" y="2165"/>
                </a:lnTo>
                <a:lnTo>
                  <a:pt x="1629" y="2148"/>
                </a:lnTo>
                <a:lnTo>
                  <a:pt x="1660" y="2127"/>
                </a:lnTo>
                <a:lnTo>
                  <a:pt x="1674" y="2149"/>
                </a:lnTo>
                <a:lnTo>
                  <a:pt x="1674" y="2185"/>
                </a:lnTo>
                <a:lnTo>
                  <a:pt x="1666" y="2202"/>
                </a:lnTo>
                <a:lnTo>
                  <a:pt x="1657" y="2221"/>
                </a:lnTo>
                <a:lnTo>
                  <a:pt x="1648" y="2245"/>
                </a:lnTo>
                <a:lnTo>
                  <a:pt x="1638" y="2272"/>
                </a:lnTo>
                <a:lnTo>
                  <a:pt x="1627" y="2318"/>
                </a:lnTo>
                <a:lnTo>
                  <a:pt x="1614" y="2367"/>
                </a:lnTo>
                <a:lnTo>
                  <a:pt x="1601" y="2420"/>
                </a:lnTo>
                <a:lnTo>
                  <a:pt x="1587" y="2479"/>
                </a:lnTo>
                <a:lnTo>
                  <a:pt x="1573" y="2542"/>
                </a:lnTo>
                <a:lnTo>
                  <a:pt x="1557" y="2608"/>
                </a:lnTo>
                <a:lnTo>
                  <a:pt x="1540" y="2680"/>
                </a:lnTo>
                <a:lnTo>
                  <a:pt x="1523" y="2755"/>
                </a:lnTo>
                <a:lnTo>
                  <a:pt x="1529" y="2772"/>
                </a:lnTo>
                <a:lnTo>
                  <a:pt x="1530" y="2784"/>
                </a:lnTo>
                <a:lnTo>
                  <a:pt x="1527" y="2783"/>
                </a:lnTo>
                <a:lnTo>
                  <a:pt x="1525" y="2781"/>
                </a:lnTo>
                <a:lnTo>
                  <a:pt x="1523" y="2780"/>
                </a:lnTo>
                <a:lnTo>
                  <a:pt x="1523" y="2776"/>
                </a:lnTo>
                <a:lnTo>
                  <a:pt x="1522" y="2774"/>
                </a:lnTo>
                <a:lnTo>
                  <a:pt x="1519" y="2771"/>
                </a:lnTo>
                <a:lnTo>
                  <a:pt x="1514" y="2770"/>
                </a:lnTo>
                <a:lnTo>
                  <a:pt x="1509" y="2770"/>
                </a:lnTo>
                <a:lnTo>
                  <a:pt x="1505" y="2770"/>
                </a:lnTo>
                <a:lnTo>
                  <a:pt x="1501" y="2774"/>
                </a:lnTo>
                <a:lnTo>
                  <a:pt x="1497" y="2778"/>
                </a:lnTo>
                <a:lnTo>
                  <a:pt x="1495" y="2784"/>
                </a:lnTo>
                <a:lnTo>
                  <a:pt x="1487" y="2804"/>
                </a:lnTo>
                <a:lnTo>
                  <a:pt x="1481" y="2831"/>
                </a:lnTo>
                <a:lnTo>
                  <a:pt x="1473" y="2858"/>
                </a:lnTo>
                <a:lnTo>
                  <a:pt x="1468" y="2881"/>
                </a:lnTo>
                <a:lnTo>
                  <a:pt x="1462" y="2896"/>
                </a:lnTo>
                <a:lnTo>
                  <a:pt x="1458" y="2907"/>
                </a:lnTo>
                <a:lnTo>
                  <a:pt x="1458" y="2916"/>
                </a:lnTo>
                <a:lnTo>
                  <a:pt x="1458" y="2925"/>
                </a:lnTo>
                <a:lnTo>
                  <a:pt x="1455" y="2934"/>
                </a:lnTo>
                <a:lnTo>
                  <a:pt x="1449" y="2942"/>
                </a:lnTo>
                <a:lnTo>
                  <a:pt x="1442" y="2951"/>
                </a:lnTo>
                <a:lnTo>
                  <a:pt x="1432" y="2960"/>
                </a:lnTo>
                <a:lnTo>
                  <a:pt x="1421" y="2969"/>
                </a:lnTo>
                <a:lnTo>
                  <a:pt x="1408" y="2978"/>
                </a:lnTo>
                <a:lnTo>
                  <a:pt x="1408" y="2965"/>
                </a:lnTo>
                <a:lnTo>
                  <a:pt x="1408" y="2942"/>
                </a:lnTo>
                <a:lnTo>
                  <a:pt x="1409" y="2927"/>
                </a:lnTo>
                <a:lnTo>
                  <a:pt x="1413" y="2896"/>
                </a:lnTo>
                <a:lnTo>
                  <a:pt x="1421" y="2849"/>
                </a:lnTo>
                <a:lnTo>
                  <a:pt x="1430" y="2787"/>
                </a:lnTo>
                <a:lnTo>
                  <a:pt x="1442" y="2708"/>
                </a:lnTo>
                <a:lnTo>
                  <a:pt x="1457" y="2615"/>
                </a:lnTo>
                <a:lnTo>
                  <a:pt x="1474" y="2505"/>
                </a:lnTo>
                <a:lnTo>
                  <a:pt x="1495" y="2380"/>
                </a:lnTo>
                <a:lnTo>
                  <a:pt x="1497" y="2353"/>
                </a:lnTo>
                <a:lnTo>
                  <a:pt x="1501" y="2320"/>
                </a:lnTo>
                <a:lnTo>
                  <a:pt x="1505" y="2284"/>
                </a:lnTo>
                <a:lnTo>
                  <a:pt x="1509" y="2243"/>
                </a:lnTo>
                <a:lnTo>
                  <a:pt x="1479" y="2303"/>
                </a:lnTo>
                <a:lnTo>
                  <a:pt x="1455" y="2358"/>
                </a:lnTo>
                <a:lnTo>
                  <a:pt x="1444" y="2383"/>
                </a:lnTo>
                <a:lnTo>
                  <a:pt x="1436" y="2407"/>
                </a:lnTo>
                <a:lnTo>
                  <a:pt x="1429" y="2430"/>
                </a:lnTo>
                <a:lnTo>
                  <a:pt x="1422" y="2450"/>
                </a:lnTo>
                <a:lnTo>
                  <a:pt x="1418" y="2470"/>
                </a:lnTo>
                <a:lnTo>
                  <a:pt x="1414" y="2488"/>
                </a:lnTo>
                <a:lnTo>
                  <a:pt x="1412" y="2505"/>
                </a:lnTo>
                <a:lnTo>
                  <a:pt x="1412" y="2520"/>
                </a:lnTo>
                <a:lnTo>
                  <a:pt x="1412" y="2534"/>
                </a:lnTo>
                <a:lnTo>
                  <a:pt x="1414" y="2547"/>
                </a:lnTo>
                <a:lnTo>
                  <a:pt x="1418" y="2557"/>
                </a:lnTo>
                <a:lnTo>
                  <a:pt x="1422" y="2568"/>
                </a:lnTo>
                <a:lnTo>
                  <a:pt x="1416" y="2574"/>
                </a:lnTo>
                <a:lnTo>
                  <a:pt x="1408" y="2582"/>
                </a:lnTo>
                <a:lnTo>
                  <a:pt x="1404" y="2578"/>
                </a:lnTo>
                <a:lnTo>
                  <a:pt x="1399" y="2577"/>
                </a:lnTo>
                <a:lnTo>
                  <a:pt x="1394" y="2576"/>
                </a:lnTo>
                <a:lnTo>
                  <a:pt x="1387" y="2574"/>
                </a:lnTo>
                <a:lnTo>
                  <a:pt x="1387" y="2668"/>
                </a:lnTo>
                <a:lnTo>
                  <a:pt x="1395" y="2679"/>
                </a:lnTo>
                <a:lnTo>
                  <a:pt x="1401" y="2686"/>
                </a:lnTo>
                <a:lnTo>
                  <a:pt x="1403" y="2690"/>
                </a:lnTo>
                <a:lnTo>
                  <a:pt x="1403" y="2693"/>
                </a:lnTo>
                <a:lnTo>
                  <a:pt x="1403" y="2695"/>
                </a:lnTo>
                <a:lnTo>
                  <a:pt x="1401" y="2697"/>
                </a:lnTo>
                <a:lnTo>
                  <a:pt x="1387" y="2681"/>
                </a:lnTo>
                <a:lnTo>
                  <a:pt x="1373" y="2662"/>
                </a:lnTo>
                <a:lnTo>
                  <a:pt x="1364" y="2664"/>
                </a:lnTo>
                <a:lnTo>
                  <a:pt x="1355" y="2668"/>
                </a:lnTo>
                <a:lnTo>
                  <a:pt x="1343" y="2672"/>
                </a:lnTo>
                <a:lnTo>
                  <a:pt x="1329" y="2676"/>
                </a:lnTo>
                <a:lnTo>
                  <a:pt x="1329" y="2711"/>
                </a:lnTo>
                <a:lnTo>
                  <a:pt x="1342" y="2698"/>
                </a:lnTo>
                <a:lnTo>
                  <a:pt x="1351" y="2688"/>
                </a:lnTo>
                <a:lnTo>
                  <a:pt x="1356" y="2681"/>
                </a:lnTo>
                <a:lnTo>
                  <a:pt x="1357" y="2676"/>
                </a:lnTo>
                <a:lnTo>
                  <a:pt x="1357" y="2733"/>
                </a:lnTo>
                <a:lnTo>
                  <a:pt x="1355" y="2731"/>
                </a:lnTo>
                <a:lnTo>
                  <a:pt x="1351" y="2728"/>
                </a:lnTo>
                <a:lnTo>
                  <a:pt x="1347" y="2728"/>
                </a:lnTo>
                <a:lnTo>
                  <a:pt x="1343" y="2728"/>
                </a:lnTo>
                <a:lnTo>
                  <a:pt x="1340" y="2729"/>
                </a:lnTo>
                <a:lnTo>
                  <a:pt x="1336" y="2732"/>
                </a:lnTo>
                <a:lnTo>
                  <a:pt x="1332" y="2736"/>
                </a:lnTo>
                <a:lnTo>
                  <a:pt x="1329" y="2740"/>
                </a:lnTo>
                <a:lnTo>
                  <a:pt x="1334" y="2740"/>
                </a:lnTo>
                <a:lnTo>
                  <a:pt x="1339" y="2738"/>
                </a:lnTo>
                <a:lnTo>
                  <a:pt x="1344" y="2740"/>
                </a:lnTo>
                <a:lnTo>
                  <a:pt x="1349" y="2742"/>
                </a:lnTo>
                <a:lnTo>
                  <a:pt x="1353" y="2745"/>
                </a:lnTo>
                <a:lnTo>
                  <a:pt x="1357" y="2750"/>
                </a:lnTo>
                <a:lnTo>
                  <a:pt x="1361" y="2755"/>
                </a:lnTo>
                <a:lnTo>
                  <a:pt x="1365" y="2762"/>
                </a:lnTo>
                <a:lnTo>
                  <a:pt x="1358" y="2767"/>
                </a:lnTo>
                <a:lnTo>
                  <a:pt x="1347" y="2772"/>
                </a:lnTo>
                <a:lnTo>
                  <a:pt x="1330" y="2781"/>
                </a:lnTo>
                <a:lnTo>
                  <a:pt x="1308" y="2791"/>
                </a:lnTo>
                <a:lnTo>
                  <a:pt x="1308" y="2856"/>
                </a:lnTo>
                <a:lnTo>
                  <a:pt x="1305" y="2940"/>
                </a:lnTo>
                <a:lnTo>
                  <a:pt x="1304" y="3012"/>
                </a:lnTo>
                <a:lnTo>
                  <a:pt x="1303" y="3073"/>
                </a:lnTo>
                <a:lnTo>
                  <a:pt x="1303" y="3123"/>
                </a:lnTo>
                <a:lnTo>
                  <a:pt x="1301" y="3159"/>
                </a:lnTo>
                <a:lnTo>
                  <a:pt x="1301" y="3185"/>
                </a:lnTo>
                <a:lnTo>
                  <a:pt x="1300" y="3200"/>
                </a:lnTo>
                <a:lnTo>
                  <a:pt x="1300" y="3202"/>
                </a:lnTo>
                <a:lnTo>
                  <a:pt x="1291" y="3213"/>
                </a:lnTo>
                <a:lnTo>
                  <a:pt x="1279" y="3231"/>
                </a:lnTo>
                <a:lnTo>
                  <a:pt x="1278" y="3208"/>
                </a:lnTo>
                <a:lnTo>
                  <a:pt x="1278" y="3182"/>
                </a:lnTo>
                <a:lnTo>
                  <a:pt x="1275" y="3154"/>
                </a:lnTo>
                <a:lnTo>
                  <a:pt x="1273" y="3123"/>
                </a:lnTo>
                <a:lnTo>
                  <a:pt x="1270" y="3089"/>
                </a:lnTo>
                <a:lnTo>
                  <a:pt x="1266" y="3053"/>
                </a:lnTo>
                <a:lnTo>
                  <a:pt x="1262" y="3013"/>
                </a:lnTo>
                <a:lnTo>
                  <a:pt x="1257" y="2972"/>
                </a:lnTo>
                <a:lnTo>
                  <a:pt x="1256" y="2983"/>
                </a:lnTo>
                <a:lnTo>
                  <a:pt x="1255" y="2998"/>
                </a:lnTo>
                <a:lnTo>
                  <a:pt x="1251" y="3016"/>
                </a:lnTo>
                <a:lnTo>
                  <a:pt x="1247" y="3036"/>
                </a:lnTo>
                <a:lnTo>
                  <a:pt x="1242" y="3055"/>
                </a:lnTo>
                <a:lnTo>
                  <a:pt x="1238" y="3071"/>
                </a:lnTo>
                <a:lnTo>
                  <a:pt x="1234" y="3081"/>
                </a:lnTo>
                <a:lnTo>
                  <a:pt x="1233" y="3086"/>
                </a:lnTo>
                <a:lnTo>
                  <a:pt x="1229" y="3090"/>
                </a:lnTo>
                <a:lnTo>
                  <a:pt x="1223" y="3096"/>
                </a:lnTo>
                <a:lnTo>
                  <a:pt x="1217" y="3102"/>
                </a:lnTo>
                <a:lnTo>
                  <a:pt x="1207" y="3109"/>
                </a:lnTo>
                <a:lnTo>
                  <a:pt x="1209" y="3119"/>
                </a:lnTo>
                <a:lnTo>
                  <a:pt x="1212" y="3129"/>
                </a:lnTo>
                <a:lnTo>
                  <a:pt x="1212" y="3139"/>
                </a:lnTo>
                <a:lnTo>
                  <a:pt x="1210" y="3148"/>
                </a:lnTo>
                <a:lnTo>
                  <a:pt x="1208" y="3157"/>
                </a:lnTo>
                <a:lnTo>
                  <a:pt x="1204" y="3165"/>
                </a:lnTo>
                <a:lnTo>
                  <a:pt x="1199" y="3172"/>
                </a:lnTo>
                <a:lnTo>
                  <a:pt x="1192" y="3180"/>
                </a:lnTo>
                <a:lnTo>
                  <a:pt x="1190" y="3174"/>
                </a:lnTo>
                <a:lnTo>
                  <a:pt x="1187" y="3167"/>
                </a:lnTo>
                <a:lnTo>
                  <a:pt x="1186" y="3161"/>
                </a:lnTo>
                <a:lnTo>
                  <a:pt x="1186" y="3155"/>
                </a:lnTo>
                <a:lnTo>
                  <a:pt x="1186" y="3150"/>
                </a:lnTo>
                <a:lnTo>
                  <a:pt x="1187" y="3145"/>
                </a:lnTo>
                <a:lnTo>
                  <a:pt x="1190" y="3141"/>
                </a:lnTo>
                <a:lnTo>
                  <a:pt x="1192" y="3137"/>
                </a:lnTo>
                <a:lnTo>
                  <a:pt x="1187" y="3136"/>
                </a:lnTo>
                <a:lnTo>
                  <a:pt x="1183" y="3135"/>
                </a:lnTo>
                <a:lnTo>
                  <a:pt x="1179" y="3133"/>
                </a:lnTo>
                <a:lnTo>
                  <a:pt x="1177" y="3129"/>
                </a:lnTo>
                <a:lnTo>
                  <a:pt x="1174" y="3126"/>
                </a:lnTo>
                <a:lnTo>
                  <a:pt x="1173" y="3120"/>
                </a:lnTo>
                <a:lnTo>
                  <a:pt x="1171" y="3115"/>
                </a:lnTo>
                <a:lnTo>
                  <a:pt x="1171" y="3109"/>
                </a:lnTo>
                <a:lnTo>
                  <a:pt x="1171" y="3144"/>
                </a:lnTo>
                <a:lnTo>
                  <a:pt x="1171" y="3188"/>
                </a:lnTo>
                <a:lnTo>
                  <a:pt x="1171" y="3238"/>
                </a:lnTo>
                <a:lnTo>
                  <a:pt x="1171" y="3296"/>
                </a:lnTo>
                <a:lnTo>
                  <a:pt x="1157" y="3303"/>
                </a:lnTo>
                <a:lnTo>
                  <a:pt x="1151" y="3298"/>
                </a:lnTo>
                <a:lnTo>
                  <a:pt x="1147" y="3287"/>
                </a:lnTo>
                <a:lnTo>
                  <a:pt x="1142" y="3273"/>
                </a:lnTo>
                <a:lnTo>
                  <a:pt x="1136" y="3255"/>
                </a:lnTo>
                <a:lnTo>
                  <a:pt x="1133" y="3231"/>
                </a:lnTo>
                <a:lnTo>
                  <a:pt x="1129" y="3204"/>
                </a:lnTo>
                <a:lnTo>
                  <a:pt x="1125" y="3172"/>
                </a:lnTo>
                <a:lnTo>
                  <a:pt x="1121" y="3137"/>
                </a:lnTo>
                <a:lnTo>
                  <a:pt x="1120" y="3149"/>
                </a:lnTo>
                <a:lnTo>
                  <a:pt x="1118" y="3161"/>
                </a:lnTo>
                <a:lnTo>
                  <a:pt x="1114" y="3175"/>
                </a:lnTo>
                <a:lnTo>
                  <a:pt x="1110" y="3191"/>
                </a:lnTo>
                <a:lnTo>
                  <a:pt x="1105" y="3206"/>
                </a:lnTo>
                <a:lnTo>
                  <a:pt x="1101" y="3217"/>
                </a:lnTo>
                <a:lnTo>
                  <a:pt x="1100" y="3226"/>
                </a:lnTo>
                <a:lnTo>
                  <a:pt x="1099" y="3231"/>
                </a:lnTo>
                <a:lnTo>
                  <a:pt x="1100" y="3253"/>
                </a:lnTo>
                <a:lnTo>
                  <a:pt x="1103" y="3285"/>
                </a:lnTo>
                <a:lnTo>
                  <a:pt x="1107" y="3325"/>
                </a:lnTo>
                <a:lnTo>
                  <a:pt x="1113" y="3374"/>
                </a:lnTo>
                <a:lnTo>
                  <a:pt x="1110" y="3373"/>
                </a:lnTo>
                <a:lnTo>
                  <a:pt x="1103" y="3368"/>
                </a:lnTo>
                <a:lnTo>
                  <a:pt x="1097" y="3364"/>
                </a:lnTo>
                <a:lnTo>
                  <a:pt x="1092" y="3363"/>
                </a:lnTo>
                <a:lnTo>
                  <a:pt x="1088" y="3361"/>
                </a:lnTo>
                <a:lnTo>
                  <a:pt x="1084" y="3360"/>
                </a:lnTo>
                <a:lnTo>
                  <a:pt x="1086" y="3374"/>
                </a:lnTo>
                <a:lnTo>
                  <a:pt x="1087" y="3386"/>
                </a:lnTo>
                <a:lnTo>
                  <a:pt x="1086" y="3398"/>
                </a:lnTo>
                <a:lnTo>
                  <a:pt x="1084" y="3407"/>
                </a:lnTo>
                <a:lnTo>
                  <a:pt x="1082" y="3416"/>
                </a:lnTo>
                <a:lnTo>
                  <a:pt x="1079" y="3423"/>
                </a:lnTo>
                <a:lnTo>
                  <a:pt x="1075" y="3428"/>
                </a:lnTo>
                <a:lnTo>
                  <a:pt x="1070" y="3433"/>
                </a:lnTo>
                <a:lnTo>
                  <a:pt x="1062" y="3423"/>
                </a:lnTo>
                <a:lnTo>
                  <a:pt x="1055" y="3412"/>
                </a:lnTo>
                <a:lnTo>
                  <a:pt x="1048" y="3401"/>
                </a:lnTo>
                <a:lnTo>
                  <a:pt x="1043" y="3386"/>
                </a:lnTo>
                <a:lnTo>
                  <a:pt x="1038" y="3372"/>
                </a:lnTo>
                <a:lnTo>
                  <a:pt x="1035" y="3356"/>
                </a:lnTo>
                <a:lnTo>
                  <a:pt x="1033" y="3339"/>
                </a:lnTo>
                <a:lnTo>
                  <a:pt x="1031" y="3321"/>
                </a:lnTo>
                <a:lnTo>
                  <a:pt x="1029" y="3287"/>
                </a:lnTo>
                <a:lnTo>
                  <a:pt x="1026" y="3261"/>
                </a:lnTo>
                <a:lnTo>
                  <a:pt x="1023" y="3242"/>
                </a:lnTo>
                <a:lnTo>
                  <a:pt x="1020" y="3231"/>
                </a:lnTo>
                <a:lnTo>
                  <a:pt x="1010" y="3205"/>
                </a:lnTo>
                <a:lnTo>
                  <a:pt x="1004" y="3185"/>
                </a:lnTo>
                <a:lnTo>
                  <a:pt x="1000" y="3172"/>
                </a:lnTo>
                <a:lnTo>
                  <a:pt x="999" y="3166"/>
                </a:lnTo>
                <a:lnTo>
                  <a:pt x="997" y="3170"/>
                </a:lnTo>
                <a:lnTo>
                  <a:pt x="996" y="3172"/>
                </a:lnTo>
                <a:lnTo>
                  <a:pt x="995" y="3176"/>
                </a:lnTo>
                <a:lnTo>
                  <a:pt x="991" y="3180"/>
                </a:lnTo>
                <a:lnTo>
                  <a:pt x="990" y="3165"/>
                </a:lnTo>
                <a:lnTo>
                  <a:pt x="988" y="3145"/>
                </a:lnTo>
                <a:lnTo>
                  <a:pt x="988" y="3124"/>
                </a:lnTo>
                <a:lnTo>
                  <a:pt x="987" y="3099"/>
                </a:lnTo>
                <a:lnTo>
                  <a:pt x="988" y="3072"/>
                </a:lnTo>
                <a:lnTo>
                  <a:pt x="988" y="3041"/>
                </a:lnTo>
                <a:lnTo>
                  <a:pt x="990" y="3007"/>
                </a:lnTo>
                <a:lnTo>
                  <a:pt x="991" y="2972"/>
                </a:lnTo>
                <a:lnTo>
                  <a:pt x="979" y="2955"/>
                </a:lnTo>
                <a:lnTo>
                  <a:pt x="972" y="2942"/>
                </a:lnTo>
                <a:lnTo>
                  <a:pt x="969" y="2938"/>
                </a:lnTo>
                <a:lnTo>
                  <a:pt x="969" y="2934"/>
                </a:lnTo>
                <a:lnTo>
                  <a:pt x="969" y="2930"/>
                </a:lnTo>
                <a:lnTo>
                  <a:pt x="970" y="2927"/>
                </a:lnTo>
                <a:lnTo>
                  <a:pt x="977" y="2940"/>
                </a:lnTo>
                <a:lnTo>
                  <a:pt x="984" y="2950"/>
                </a:lnTo>
                <a:lnTo>
                  <a:pt x="984" y="2938"/>
                </a:lnTo>
                <a:lnTo>
                  <a:pt x="984" y="2926"/>
                </a:lnTo>
                <a:lnTo>
                  <a:pt x="982" y="2914"/>
                </a:lnTo>
                <a:lnTo>
                  <a:pt x="979" y="2904"/>
                </a:lnTo>
                <a:lnTo>
                  <a:pt x="973" y="2895"/>
                </a:lnTo>
                <a:lnTo>
                  <a:pt x="966" y="2886"/>
                </a:lnTo>
                <a:lnTo>
                  <a:pt x="959" y="2878"/>
                </a:lnTo>
                <a:lnTo>
                  <a:pt x="948" y="2870"/>
                </a:lnTo>
                <a:lnTo>
                  <a:pt x="948" y="3086"/>
                </a:lnTo>
                <a:lnTo>
                  <a:pt x="948" y="3102"/>
                </a:lnTo>
                <a:lnTo>
                  <a:pt x="947" y="3114"/>
                </a:lnTo>
                <a:lnTo>
                  <a:pt x="946" y="3118"/>
                </a:lnTo>
                <a:lnTo>
                  <a:pt x="944" y="3120"/>
                </a:lnTo>
                <a:lnTo>
                  <a:pt x="943" y="3122"/>
                </a:lnTo>
                <a:lnTo>
                  <a:pt x="942" y="3123"/>
                </a:lnTo>
                <a:lnTo>
                  <a:pt x="939" y="3144"/>
                </a:lnTo>
                <a:lnTo>
                  <a:pt x="936" y="3167"/>
                </a:lnTo>
                <a:lnTo>
                  <a:pt x="935" y="3192"/>
                </a:lnTo>
                <a:lnTo>
                  <a:pt x="933" y="3219"/>
                </a:lnTo>
                <a:lnTo>
                  <a:pt x="929" y="3249"/>
                </a:lnTo>
                <a:lnTo>
                  <a:pt x="926" y="3282"/>
                </a:lnTo>
                <a:lnTo>
                  <a:pt x="923" y="3317"/>
                </a:lnTo>
                <a:lnTo>
                  <a:pt x="920" y="3354"/>
                </a:lnTo>
                <a:lnTo>
                  <a:pt x="912" y="3354"/>
                </a:lnTo>
                <a:lnTo>
                  <a:pt x="905" y="3337"/>
                </a:lnTo>
                <a:lnTo>
                  <a:pt x="899" y="3316"/>
                </a:lnTo>
                <a:lnTo>
                  <a:pt x="894" y="3295"/>
                </a:lnTo>
                <a:lnTo>
                  <a:pt x="888" y="3270"/>
                </a:lnTo>
                <a:lnTo>
                  <a:pt x="885" y="3244"/>
                </a:lnTo>
                <a:lnTo>
                  <a:pt x="882" y="3215"/>
                </a:lnTo>
                <a:lnTo>
                  <a:pt x="878" y="3184"/>
                </a:lnTo>
                <a:lnTo>
                  <a:pt x="877" y="3152"/>
                </a:lnTo>
                <a:lnTo>
                  <a:pt x="873" y="3159"/>
                </a:lnTo>
                <a:lnTo>
                  <a:pt x="868" y="3171"/>
                </a:lnTo>
                <a:lnTo>
                  <a:pt x="861" y="3185"/>
                </a:lnTo>
                <a:lnTo>
                  <a:pt x="855" y="3202"/>
                </a:lnTo>
                <a:lnTo>
                  <a:pt x="839" y="3195"/>
                </a:lnTo>
                <a:lnTo>
                  <a:pt x="818" y="3188"/>
                </a:lnTo>
                <a:lnTo>
                  <a:pt x="818" y="3157"/>
                </a:lnTo>
                <a:lnTo>
                  <a:pt x="817" y="3124"/>
                </a:lnTo>
                <a:lnTo>
                  <a:pt x="814" y="3089"/>
                </a:lnTo>
                <a:lnTo>
                  <a:pt x="812" y="3050"/>
                </a:lnTo>
                <a:lnTo>
                  <a:pt x="808" y="3002"/>
                </a:lnTo>
                <a:lnTo>
                  <a:pt x="807" y="2963"/>
                </a:lnTo>
                <a:lnTo>
                  <a:pt x="805" y="2933"/>
                </a:lnTo>
                <a:lnTo>
                  <a:pt x="804" y="2913"/>
                </a:lnTo>
                <a:lnTo>
                  <a:pt x="777" y="2920"/>
                </a:lnTo>
                <a:lnTo>
                  <a:pt x="756" y="2925"/>
                </a:lnTo>
                <a:lnTo>
                  <a:pt x="744" y="2927"/>
                </a:lnTo>
                <a:lnTo>
                  <a:pt x="740" y="2927"/>
                </a:lnTo>
                <a:lnTo>
                  <a:pt x="730" y="2927"/>
                </a:lnTo>
                <a:lnTo>
                  <a:pt x="724" y="2926"/>
                </a:lnTo>
                <a:lnTo>
                  <a:pt x="720" y="2924"/>
                </a:lnTo>
                <a:lnTo>
                  <a:pt x="718" y="2921"/>
                </a:lnTo>
                <a:lnTo>
                  <a:pt x="717" y="2953"/>
                </a:lnTo>
                <a:lnTo>
                  <a:pt x="714" y="2989"/>
                </a:lnTo>
                <a:lnTo>
                  <a:pt x="712" y="3028"/>
                </a:lnTo>
                <a:lnTo>
                  <a:pt x="709" y="3071"/>
                </a:lnTo>
                <a:lnTo>
                  <a:pt x="707" y="3116"/>
                </a:lnTo>
                <a:lnTo>
                  <a:pt x="704" y="3166"/>
                </a:lnTo>
                <a:lnTo>
                  <a:pt x="700" y="3218"/>
                </a:lnTo>
                <a:lnTo>
                  <a:pt x="696" y="3274"/>
                </a:lnTo>
                <a:lnTo>
                  <a:pt x="681" y="3296"/>
                </a:lnTo>
                <a:lnTo>
                  <a:pt x="675" y="3303"/>
                </a:lnTo>
                <a:lnTo>
                  <a:pt x="677" y="3337"/>
                </a:lnTo>
                <a:lnTo>
                  <a:pt x="681" y="3373"/>
                </a:lnTo>
                <a:lnTo>
                  <a:pt x="687" y="3412"/>
                </a:lnTo>
                <a:lnTo>
                  <a:pt x="696" y="3454"/>
                </a:lnTo>
                <a:lnTo>
                  <a:pt x="694" y="3467"/>
                </a:lnTo>
                <a:lnTo>
                  <a:pt x="691" y="3481"/>
                </a:lnTo>
                <a:lnTo>
                  <a:pt x="688" y="3496"/>
                </a:lnTo>
                <a:lnTo>
                  <a:pt x="687" y="3510"/>
                </a:lnTo>
                <a:lnTo>
                  <a:pt x="687" y="3526"/>
                </a:lnTo>
                <a:lnTo>
                  <a:pt x="687" y="3543"/>
                </a:lnTo>
                <a:lnTo>
                  <a:pt x="688" y="3560"/>
                </a:lnTo>
                <a:lnTo>
                  <a:pt x="690" y="3576"/>
                </a:lnTo>
                <a:lnTo>
                  <a:pt x="696" y="3646"/>
                </a:lnTo>
                <a:lnTo>
                  <a:pt x="704" y="3711"/>
                </a:lnTo>
                <a:lnTo>
                  <a:pt x="714" y="3773"/>
                </a:lnTo>
                <a:lnTo>
                  <a:pt x="726" y="3833"/>
                </a:lnTo>
                <a:lnTo>
                  <a:pt x="739" y="3889"/>
                </a:lnTo>
                <a:lnTo>
                  <a:pt x="755" y="3941"/>
                </a:lnTo>
                <a:lnTo>
                  <a:pt x="762" y="3967"/>
                </a:lnTo>
                <a:lnTo>
                  <a:pt x="772" y="3992"/>
                </a:lnTo>
                <a:lnTo>
                  <a:pt x="781" y="4016"/>
                </a:lnTo>
                <a:lnTo>
                  <a:pt x="790" y="4038"/>
                </a:lnTo>
                <a:lnTo>
                  <a:pt x="794" y="4039"/>
                </a:lnTo>
                <a:lnTo>
                  <a:pt x="796" y="4040"/>
                </a:lnTo>
                <a:lnTo>
                  <a:pt x="800" y="4042"/>
                </a:lnTo>
                <a:lnTo>
                  <a:pt x="803" y="4044"/>
                </a:lnTo>
                <a:lnTo>
                  <a:pt x="808" y="4051"/>
                </a:lnTo>
                <a:lnTo>
                  <a:pt x="812" y="4060"/>
                </a:lnTo>
                <a:lnTo>
                  <a:pt x="817" y="4072"/>
                </a:lnTo>
                <a:lnTo>
                  <a:pt x="826" y="4085"/>
                </a:lnTo>
                <a:lnTo>
                  <a:pt x="839" y="4100"/>
                </a:lnTo>
                <a:lnTo>
                  <a:pt x="855" y="4117"/>
                </a:lnTo>
                <a:lnTo>
                  <a:pt x="865" y="4108"/>
                </a:lnTo>
                <a:lnTo>
                  <a:pt x="873" y="4103"/>
                </a:lnTo>
                <a:lnTo>
                  <a:pt x="877" y="4102"/>
                </a:lnTo>
                <a:lnTo>
                  <a:pt x="879" y="4102"/>
                </a:lnTo>
                <a:lnTo>
                  <a:pt x="882" y="4102"/>
                </a:lnTo>
                <a:lnTo>
                  <a:pt x="883" y="4103"/>
                </a:lnTo>
                <a:lnTo>
                  <a:pt x="872" y="4116"/>
                </a:lnTo>
                <a:lnTo>
                  <a:pt x="862" y="4126"/>
                </a:lnTo>
                <a:lnTo>
                  <a:pt x="857" y="4134"/>
                </a:lnTo>
                <a:lnTo>
                  <a:pt x="855" y="4139"/>
                </a:lnTo>
                <a:lnTo>
                  <a:pt x="877" y="4155"/>
                </a:lnTo>
                <a:lnTo>
                  <a:pt x="900" y="4176"/>
                </a:lnTo>
                <a:lnTo>
                  <a:pt x="923" y="4199"/>
                </a:lnTo>
                <a:lnTo>
                  <a:pt x="948" y="4225"/>
                </a:lnTo>
                <a:lnTo>
                  <a:pt x="1026" y="4245"/>
                </a:lnTo>
                <a:lnTo>
                  <a:pt x="1079" y="4258"/>
                </a:lnTo>
                <a:lnTo>
                  <a:pt x="1109" y="4266"/>
                </a:lnTo>
                <a:lnTo>
                  <a:pt x="1113" y="4270"/>
                </a:lnTo>
                <a:lnTo>
                  <a:pt x="1144" y="4268"/>
                </a:lnTo>
                <a:lnTo>
                  <a:pt x="1171" y="4266"/>
                </a:lnTo>
                <a:lnTo>
                  <a:pt x="1195" y="4261"/>
                </a:lnTo>
                <a:lnTo>
                  <a:pt x="1214" y="4254"/>
                </a:lnTo>
                <a:lnTo>
                  <a:pt x="1222" y="4246"/>
                </a:lnTo>
                <a:lnTo>
                  <a:pt x="1234" y="4237"/>
                </a:lnTo>
                <a:lnTo>
                  <a:pt x="1248" y="4225"/>
                </a:lnTo>
                <a:lnTo>
                  <a:pt x="1265" y="4211"/>
                </a:lnTo>
                <a:lnTo>
                  <a:pt x="1294" y="4206"/>
                </a:lnTo>
                <a:lnTo>
                  <a:pt x="1322" y="4199"/>
                </a:lnTo>
                <a:lnTo>
                  <a:pt x="1348" y="4192"/>
                </a:lnTo>
                <a:lnTo>
                  <a:pt x="1373" y="4185"/>
                </a:lnTo>
                <a:lnTo>
                  <a:pt x="1395" y="4176"/>
                </a:lnTo>
                <a:lnTo>
                  <a:pt x="1416" y="4167"/>
                </a:lnTo>
                <a:lnTo>
                  <a:pt x="1434" y="4158"/>
                </a:lnTo>
                <a:lnTo>
                  <a:pt x="1451" y="4146"/>
                </a:lnTo>
                <a:lnTo>
                  <a:pt x="1488" y="4123"/>
                </a:lnTo>
                <a:lnTo>
                  <a:pt x="1525" y="4098"/>
                </a:lnTo>
                <a:lnTo>
                  <a:pt x="1561" y="4072"/>
                </a:lnTo>
                <a:lnTo>
                  <a:pt x="1596" y="4046"/>
                </a:lnTo>
                <a:lnTo>
                  <a:pt x="1631" y="4018"/>
                </a:lnTo>
                <a:lnTo>
                  <a:pt x="1665" y="3990"/>
                </a:lnTo>
                <a:lnTo>
                  <a:pt x="1699" y="3961"/>
                </a:lnTo>
                <a:lnTo>
                  <a:pt x="1731" y="3930"/>
                </a:lnTo>
                <a:lnTo>
                  <a:pt x="1751" y="3906"/>
                </a:lnTo>
                <a:lnTo>
                  <a:pt x="1770" y="3883"/>
                </a:lnTo>
                <a:lnTo>
                  <a:pt x="1791" y="3858"/>
                </a:lnTo>
                <a:lnTo>
                  <a:pt x="1814" y="3833"/>
                </a:lnTo>
                <a:lnTo>
                  <a:pt x="1838" y="3807"/>
                </a:lnTo>
                <a:lnTo>
                  <a:pt x="1864" y="3781"/>
                </a:lnTo>
                <a:lnTo>
                  <a:pt x="1890" y="3755"/>
                </a:lnTo>
                <a:lnTo>
                  <a:pt x="1918" y="3729"/>
                </a:lnTo>
                <a:lnTo>
                  <a:pt x="1934" y="3707"/>
                </a:lnTo>
                <a:lnTo>
                  <a:pt x="1949" y="3683"/>
                </a:lnTo>
                <a:lnTo>
                  <a:pt x="1966" y="3657"/>
                </a:lnTo>
                <a:lnTo>
                  <a:pt x="1984" y="3629"/>
                </a:lnTo>
                <a:lnTo>
                  <a:pt x="2004" y="3599"/>
                </a:lnTo>
                <a:lnTo>
                  <a:pt x="2025" y="3565"/>
                </a:lnTo>
                <a:lnTo>
                  <a:pt x="2047" y="3528"/>
                </a:lnTo>
                <a:lnTo>
                  <a:pt x="2069" y="3490"/>
                </a:lnTo>
                <a:lnTo>
                  <a:pt x="2079" y="3470"/>
                </a:lnTo>
                <a:lnTo>
                  <a:pt x="2095" y="3444"/>
                </a:lnTo>
                <a:lnTo>
                  <a:pt x="2114" y="3412"/>
                </a:lnTo>
                <a:lnTo>
                  <a:pt x="2141" y="3374"/>
                </a:lnTo>
                <a:lnTo>
                  <a:pt x="2192" y="3308"/>
                </a:lnTo>
                <a:lnTo>
                  <a:pt x="2240" y="3244"/>
                </a:lnTo>
                <a:lnTo>
                  <a:pt x="2283" y="3184"/>
                </a:lnTo>
                <a:lnTo>
                  <a:pt x="2322" y="3128"/>
                </a:lnTo>
                <a:lnTo>
                  <a:pt x="2357" y="3075"/>
                </a:lnTo>
                <a:lnTo>
                  <a:pt x="2387" y="3025"/>
                </a:lnTo>
                <a:lnTo>
                  <a:pt x="2414" y="2978"/>
                </a:lnTo>
                <a:lnTo>
                  <a:pt x="2435" y="2935"/>
                </a:lnTo>
                <a:lnTo>
                  <a:pt x="2454" y="2903"/>
                </a:lnTo>
                <a:lnTo>
                  <a:pt x="2473" y="2864"/>
                </a:lnTo>
                <a:lnTo>
                  <a:pt x="2493" y="2817"/>
                </a:lnTo>
                <a:lnTo>
                  <a:pt x="2514" y="2762"/>
                </a:lnTo>
                <a:lnTo>
                  <a:pt x="2512" y="2758"/>
                </a:lnTo>
                <a:lnTo>
                  <a:pt x="2509" y="2755"/>
                </a:lnTo>
                <a:lnTo>
                  <a:pt x="2508" y="2751"/>
                </a:lnTo>
                <a:lnTo>
                  <a:pt x="2508" y="2748"/>
                </a:lnTo>
                <a:lnTo>
                  <a:pt x="2517" y="2724"/>
                </a:lnTo>
                <a:lnTo>
                  <a:pt x="2527" y="2699"/>
                </a:lnTo>
                <a:lnTo>
                  <a:pt x="2539" y="2672"/>
                </a:lnTo>
                <a:lnTo>
                  <a:pt x="2550" y="2641"/>
                </a:lnTo>
                <a:lnTo>
                  <a:pt x="2563" y="2608"/>
                </a:lnTo>
                <a:lnTo>
                  <a:pt x="2578" y="2573"/>
                </a:lnTo>
                <a:lnTo>
                  <a:pt x="2592" y="2535"/>
                </a:lnTo>
                <a:lnTo>
                  <a:pt x="2608" y="2495"/>
                </a:lnTo>
                <a:lnTo>
                  <a:pt x="2612" y="2476"/>
                </a:lnTo>
                <a:lnTo>
                  <a:pt x="2617" y="2439"/>
                </a:lnTo>
                <a:lnTo>
                  <a:pt x="2623" y="2385"/>
                </a:lnTo>
                <a:lnTo>
                  <a:pt x="2630" y="2315"/>
                </a:lnTo>
                <a:lnTo>
                  <a:pt x="2636" y="2307"/>
                </a:lnTo>
                <a:lnTo>
                  <a:pt x="2644" y="2297"/>
                </a:lnTo>
                <a:lnTo>
                  <a:pt x="2650" y="2285"/>
                </a:lnTo>
                <a:lnTo>
                  <a:pt x="2658" y="2272"/>
                </a:lnTo>
                <a:lnTo>
                  <a:pt x="2645" y="2271"/>
                </a:lnTo>
                <a:lnTo>
                  <a:pt x="2636" y="2268"/>
                </a:lnTo>
                <a:lnTo>
                  <a:pt x="2634" y="2267"/>
                </a:lnTo>
                <a:lnTo>
                  <a:pt x="2631" y="2264"/>
                </a:lnTo>
                <a:lnTo>
                  <a:pt x="2630" y="2260"/>
                </a:lnTo>
                <a:lnTo>
                  <a:pt x="2630" y="2258"/>
                </a:lnTo>
                <a:lnTo>
                  <a:pt x="2632" y="2256"/>
                </a:lnTo>
                <a:lnTo>
                  <a:pt x="2635" y="2252"/>
                </a:lnTo>
                <a:lnTo>
                  <a:pt x="2637" y="2248"/>
                </a:lnTo>
                <a:lnTo>
                  <a:pt x="2640" y="2243"/>
                </a:lnTo>
                <a:lnTo>
                  <a:pt x="2644" y="2228"/>
                </a:lnTo>
                <a:lnTo>
                  <a:pt x="2649" y="2207"/>
                </a:lnTo>
                <a:lnTo>
                  <a:pt x="2653" y="2181"/>
                </a:lnTo>
                <a:lnTo>
                  <a:pt x="2658" y="2149"/>
                </a:lnTo>
                <a:lnTo>
                  <a:pt x="2662" y="2112"/>
                </a:lnTo>
                <a:lnTo>
                  <a:pt x="2665" y="2070"/>
                </a:lnTo>
                <a:lnTo>
                  <a:pt x="2662" y="2070"/>
                </a:lnTo>
                <a:lnTo>
                  <a:pt x="2658" y="2069"/>
                </a:lnTo>
                <a:lnTo>
                  <a:pt x="2654" y="2066"/>
                </a:lnTo>
                <a:lnTo>
                  <a:pt x="2650" y="2062"/>
                </a:lnTo>
                <a:lnTo>
                  <a:pt x="2658" y="2058"/>
                </a:lnTo>
                <a:lnTo>
                  <a:pt x="2663" y="2053"/>
                </a:lnTo>
                <a:lnTo>
                  <a:pt x="2669" y="2046"/>
                </a:lnTo>
                <a:lnTo>
                  <a:pt x="2673" y="2039"/>
                </a:lnTo>
                <a:lnTo>
                  <a:pt x="2675" y="2031"/>
                </a:lnTo>
                <a:lnTo>
                  <a:pt x="2678" y="2020"/>
                </a:lnTo>
                <a:lnTo>
                  <a:pt x="2679" y="2010"/>
                </a:lnTo>
                <a:lnTo>
                  <a:pt x="2680" y="1998"/>
                </a:lnTo>
                <a:close/>
                <a:moveTo>
                  <a:pt x="1401" y="2770"/>
                </a:moveTo>
                <a:lnTo>
                  <a:pt x="1387" y="2770"/>
                </a:lnTo>
                <a:lnTo>
                  <a:pt x="1373" y="2805"/>
                </a:lnTo>
                <a:lnTo>
                  <a:pt x="1387" y="2813"/>
                </a:lnTo>
                <a:lnTo>
                  <a:pt x="1401" y="2770"/>
                </a:lnTo>
                <a:close/>
                <a:moveTo>
                  <a:pt x="633" y="2235"/>
                </a:moveTo>
                <a:lnTo>
                  <a:pt x="618" y="2229"/>
                </a:lnTo>
                <a:lnTo>
                  <a:pt x="603" y="2258"/>
                </a:lnTo>
                <a:lnTo>
                  <a:pt x="618" y="2264"/>
                </a:lnTo>
                <a:lnTo>
                  <a:pt x="633" y="2235"/>
                </a:lnTo>
                <a:close/>
                <a:moveTo>
                  <a:pt x="618" y="2272"/>
                </a:moveTo>
                <a:lnTo>
                  <a:pt x="603" y="2272"/>
                </a:lnTo>
                <a:lnTo>
                  <a:pt x="595" y="2282"/>
                </a:lnTo>
                <a:lnTo>
                  <a:pt x="587" y="2298"/>
                </a:lnTo>
                <a:lnTo>
                  <a:pt x="577" y="2319"/>
                </a:lnTo>
                <a:lnTo>
                  <a:pt x="565" y="2346"/>
                </a:lnTo>
                <a:lnTo>
                  <a:pt x="553" y="2379"/>
                </a:lnTo>
                <a:lnTo>
                  <a:pt x="540" y="2417"/>
                </a:lnTo>
                <a:lnTo>
                  <a:pt x="526" y="2460"/>
                </a:lnTo>
                <a:lnTo>
                  <a:pt x="511" y="2509"/>
                </a:lnTo>
                <a:lnTo>
                  <a:pt x="520" y="2488"/>
                </a:lnTo>
                <a:lnTo>
                  <a:pt x="530" y="2465"/>
                </a:lnTo>
                <a:lnTo>
                  <a:pt x="542" y="2439"/>
                </a:lnTo>
                <a:lnTo>
                  <a:pt x="555" y="2410"/>
                </a:lnTo>
                <a:lnTo>
                  <a:pt x="569" y="2380"/>
                </a:lnTo>
                <a:lnTo>
                  <a:pt x="585" y="2346"/>
                </a:lnTo>
                <a:lnTo>
                  <a:pt x="600" y="2310"/>
                </a:lnTo>
                <a:lnTo>
                  <a:pt x="618" y="2272"/>
                </a:lnTo>
                <a:close/>
                <a:moveTo>
                  <a:pt x="783" y="2878"/>
                </a:moveTo>
                <a:lnTo>
                  <a:pt x="783" y="2841"/>
                </a:lnTo>
                <a:lnTo>
                  <a:pt x="761" y="2841"/>
                </a:lnTo>
                <a:lnTo>
                  <a:pt x="761" y="2878"/>
                </a:lnTo>
                <a:lnTo>
                  <a:pt x="783" y="2878"/>
                </a:lnTo>
                <a:close/>
                <a:moveTo>
                  <a:pt x="869" y="3137"/>
                </a:moveTo>
                <a:lnTo>
                  <a:pt x="869" y="3101"/>
                </a:lnTo>
                <a:lnTo>
                  <a:pt x="855" y="3101"/>
                </a:lnTo>
                <a:lnTo>
                  <a:pt x="855" y="3137"/>
                </a:lnTo>
                <a:lnTo>
                  <a:pt x="869" y="3137"/>
                </a:lnTo>
                <a:close/>
                <a:moveTo>
                  <a:pt x="970" y="3296"/>
                </a:moveTo>
                <a:lnTo>
                  <a:pt x="970" y="3260"/>
                </a:lnTo>
                <a:lnTo>
                  <a:pt x="956" y="3260"/>
                </a:lnTo>
                <a:lnTo>
                  <a:pt x="956" y="3296"/>
                </a:lnTo>
                <a:lnTo>
                  <a:pt x="970" y="3296"/>
                </a:lnTo>
                <a:close/>
                <a:moveTo>
                  <a:pt x="1005" y="3346"/>
                </a:moveTo>
                <a:lnTo>
                  <a:pt x="999" y="3339"/>
                </a:lnTo>
                <a:lnTo>
                  <a:pt x="977" y="3360"/>
                </a:lnTo>
                <a:lnTo>
                  <a:pt x="984" y="3374"/>
                </a:lnTo>
                <a:lnTo>
                  <a:pt x="1005" y="3346"/>
                </a:lnTo>
                <a:close/>
                <a:moveTo>
                  <a:pt x="855" y="3533"/>
                </a:moveTo>
                <a:lnTo>
                  <a:pt x="847" y="3532"/>
                </a:lnTo>
                <a:lnTo>
                  <a:pt x="839" y="3528"/>
                </a:lnTo>
                <a:lnTo>
                  <a:pt x="829" y="3522"/>
                </a:lnTo>
                <a:lnTo>
                  <a:pt x="818" y="3513"/>
                </a:lnTo>
                <a:lnTo>
                  <a:pt x="822" y="3524"/>
                </a:lnTo>
                <a:lnTo>
                  <a:pt x="825" y="3537"/>
                </a:lnTo>
                <a:lnTo>
                  <a:pt x="826" y="3553"/>
                </a:lnTo>
                <a:lnTo>
                  <a:pt x="826" y="3570"/>
                </a:lnTo>
                <a:lnTo>
                  <a:pt x="833" y="3569"/>
                </a:lnTo>
                <a:lnTo>
                  <a:pt x="839" y="3567"/>
                </a:lnTo>
                <a:lnTo>
                  <a:pt x="843" y="3565"/>
                </a:lnTo>
                <a:lnTo>
                  <a:pt x="848" y="3561"/>
                </a:lnTo>
                <a:lnTo>
                  <a:pt x="851" y="3556"/>
                </a:lnTo>
                <a:lnTo>
                  <a:pt x="853" y="3549"/>
                </a:lnTo>
                <a:lnTo>
                  <a:pt x="855" y="3543"/>
                </a:lnTo>
                <a:lnTo>
                  <a:pt x="855" y="3533"/>
                </a:lnTo>
                <a:close/>
                <a:moveTo>
                  <a:pt x="352" y="3101"/>
                </a:moveTo>
                <a:lnTo>
                  <a:pt x="352" y="3050"/>
                </a:lnTo>
                <a:lnTo>
                  <a:pt x="338" y="3050"/>
                </a:lnTo>
                <a:lnTo>
                  <a:pt x="338" y="3101"/>
                </a:lnTo>
                <a:lnTo>
                  <a:pt x="352" y="3101"/>
                </a:lnTo>
                <a:close/>
                <a:moveTo>
                  <a:pt x="818" y="3743"/>
                </a:moveTo>
                <a:lnTo>
                  <a:pt x="812" y="3729"/>
                </a:lnTo>
                <a:lnTo>
                  <a:pt x="790" y="3743"/>
                </a:lnTo>
                <a:lnTo>
                  <a:pt x="790" y="3758"/>
                </a:lnTo>
                <a:lnTo>
                  <a:pt x="818" y="3743"/>
                </a:lnTo>
                <a:close/>
                <a:moveTo>
                  <a:pt x="840" y="3901"/>
                </a:moveTo>
                <a:lnTo>
                  <a:pt x="826" y="3901"/>
                </a:lnTo>
                <a:lnTo>
                  <a:pt x="812" y="3923"/>
                </a:lnTo>
                <a:lnTo>
                  <a:pt x="826" y="3930"/>
                </a:lnTo>
                <a:lnTo>
                  <a:pt x="840" y="3901"/>
                </a:lnTo>
                <a:close/>
                <a:moveTo>
                  <a:pt x="409" y="4327"/>
                </a:moveTo>
                <a:lnTo>
                  <a:pt x="395" y="4305"/>
                </a:lnTo>
                <a:lnTo>
                  <a:pt x="387" y="4319"/>
                </a:lnTo>
                <a:lnTo>
                  <a:pt x="403" y="4334"/>
                </a:lnTo>
                <a:lnTo>
                  <a:pt x="409" y="4327"/>
                </a:lnTo>
                <a:close/>
                <a:moveTo>
                  <a:pt x="259" y="4270"/>
                </a:moveTo>
                <a:lnTo>
                  <a:pt x="216" y="4240"/>
                </a:lnTo>
                <a:lnTo>
                  <a:pt x="208" y="4248"/>
                </a:lnTo>
                <a:lnTo>
                  <a:pt x="251" y="4284"/>
                </a:lnTo>
                <a:lnTo>
                  <a:pt x="259" y="4270"/>
                </a:lnTo>
                <a:close/>
                <a:moveTo>
                  <a:pt x="511" y="4558"/>
                </a:moveTo>
                <a:lnTo>
                  <a:pt x="500" y="4554"/>
                </a:lnTo>
                <a:lnTo>
                  <a:pt x="479" y="4543"/>
                </a:lnTo>
                <a:lnTo>
                  <a:pt x="447" y="4525"/>
                </a:lnTo>
                <a:lnTo>
                  <a:pt x="403" y="4500"/>
                </a:lnTo>
                <a:lnTo>
                  <a:pt x="398" y="4503"/>
                </a:lnTo>
                <a:lnTo>
                  <a:pt x="394" y="4506"/>
                </a:lnTo>
                <a:lnTo>
                  <a:pt x="387" y="4507"/>
                </a:lnTo>
                <a:lnTo>
                  <a:pt x="381" y="4507"/>
                </a:lnTo>
                <a:lnTo>
                  <a:pt x="396" y="4520"/>
                </a:lnTo>
                <a:lnTo>
                  <a:pt x="413" y="4536"/>
                </a:lnTo>
                <a:lnTo>
                  <a:pt x="431" y="4555"/>
                </a:lnTo>
                <a:lnTo>
                  <a:pt x="452" y="4579"/>
                </a:lnTo>
                <a:lnTo>
                  <a:pt x="459" y="4575"/>
                </a:lnTo>
                <a:lnTo>
                  <a:pt x="464" y="4570"/>
                </a:lnTo>
                <a:lnTo>
                  <a:pt x="470" y="4566"/>
                </a:lnTo>
                <a:lnTo>
                  <a:pt x="478" y="4563"/>
                </a:lnTo>
                <a:lnTo>
                  <a:pt x="485" y="4560"/>
                </a:lnTo>
                <a:lnTo>
                  <a:pt x="492" y="4559"/>
                </a:lnTo>
                <a:lnTo>
                  <a:pt x="501" y="4558"/>
                </a:lnTo>
                <a:lnTo>
                  <a:pt x="511" y="4558"/>
                </a:lnTo>
                <a:close/>
                <a:moveTo>
                  <a:pt x="2587" y="1615"/>
                </a:moveTo>
                <a:lnTo>
                  <a:pt x="2550" y="1615"/>
                </a:lnTo>
                <a:lnTo>
                  <a:pt x="2550" y="1594"/>
                </a:lnTo>
                <a:lnTo>
                  <a:pt x="2587" y="1594"/>
                </a:lnTo>
                <a:lnTo>
                  <a:pt x="2587" y="1615"/>
                </a:lnTo>
                <a:close/>
                <a:moveTo>
                  <a:pt x="2219" y="1752"/>
                </a:moveTo>
                <a:lnTo>
                  <a:pt x="2219" y="1756"/>
                </a:lnTo>
                <a:lnTo>
                  <a:pt x="2218" y="1761"/>
                </a:lnTo>
                <a:lnTo>
                  <a:pt x="2215" y="1766"/>
                </a:lnTo>
                <a:lnTo>
                  <a:pt x="2212" y="1773"/>
                </a:lnTo>
                <a:lnTo>
                  <a:pt x="2200" y="1786"/>
                </a:lnTo>
                <a:lnTo>
                  <a:pt x="2184" y="1803"/>
                </a:lnTo>
                <a:lnTo>
                  <a:pt x="2187" y="1778"/>
                </a:lnTo>
                <a:lnTo>
                  <a:pt x="2190" y="1760"/>
                </a:lnTo>
                <a:lnTo>
                  <a:pt x="2191" y="1749"/>
                </a:lnTo>
                <a:lnTo>
                  <a:pt x="2191" y="1745"/>
                </a:lnTo>
                <a:lnTo>
                  <a:pt x="2177" y="1731"/>
                </a:lnTo>
                <a:lnTo>
                  <a:pt x="2171" y="1734"/>
                </a:lnTo>
                <a:lnTo>
                  <a:pt x="2161" y="1736"/>
                </a:lnTo>
                <a:lnTo>
                  <a:pt x="2145" y="1738"/>
                </a:lnTo>
                <a:lnTo>
                  <a:pt x="2126" y="1738"/>
                </a:lnTo>
                <a:lnTo>
                  <a:pt x="2132" y="1736"/>
                </a:lnTo>
                <a:lnTo>
                  <a:pt x="2141" y="1731"/>
                </a:lnTo>
                <a:lnTo>
                  <a:pt x="2153" y="1722"/>
                </a:lnTo>
                <a:lnTo>
                  <a:pt x="2170" y="1709"/>
                </a:lnTo>
                <a:lnTo>
                  <a:pt x="2170" y="1704"/>
                </a:lnTo>
                <a:lnTo>
                  <a:pt x="2170" y="1698"/>
                </a:lnTo>
                <a:lnTo>
                  <a:pt x="2169" y="1695"/>
                </a:lnTo>
                <a:lnTo>
                  <a:pt x="2165" y="1689"/>
                </a:lnTo>
                <a:lnTo>
                  <a:pt x="2161" y="1685"/>
                </a:lnTo>
                <a:lnTo>
                  <a:pt x="2154" y="1680"/>
                </a:lnTo>
                <a:lnTo>
                  <a:pt x="2147" y="1676"/>
                </a:lnTo>
                <a:lnTo>
                  <a:pt x="2138" y="1674"/>
                </a:lnTo>
                <a:lnTo>
                  <a:pt x="2117" y="1667"/>
                </a:lnTo>
                <a:lnTo>
                  <a:pt x="2097" y="1662"/>
                </a:lnTo>
                <a:lnTo>
                  <a:pt x="2077" y="1659"/>
                </a:lnTo>
                <a:lnTo>
                  <a:pt x="2054" y="1659"/>
                </a:lnTo>
                <a:lnTo>
                  <a:pt x="2047" y="1659"/>
                </a:lnTo>
                <a:lnTo>
                  <a:pt x="2039" y="1661"/>
                </a:lnTo>
                <a:lnTo>
                  <a:pt x="2028" y="1663"/>
                </a:lnTo>
                <a:lnTo>
                  <a:pt x="2018" y="1666"/>
                </a:lnTo>
                <a:lnTo>
                  <a:pt x="2001" y="1666"/>
                </a:lnTo>
                <a:lnTo>
                  <a:pt x="1990" y="1666"/>
                </a:lnTo>
                <a:lnTo>
                  <a:pt x="1997" y="1662"/>
                </a:lnTo>
                <a:lnTo>
                  <a:pt x="2006" y="1659"/>
                </a:lnTo>
                <a:lnTo>
                  <a:pt x="2016" y="1657"/>
                </a:lnTo>
                <a:lnTo>
                  <a:pt x="2026" y="1655"/>
                </a:lnTo>
                <a:lnTo>
                  <a:pt x="2049" y="1653"/>
                </a:lnTo>
                <a:lnTo>
                  <a:pt x="2077" y="1652"/>
                </a:lnTo>
                <a:lnTo>
                  <a:pt x="2093" y="1652"/>
                </a:lnTo>
                <a:lnTo>
                  <a:pt x="2110" y="1653"/>
                </a:lnTo>
                <a:lnTo>
                  <a:pt x="2125" y="1655"/>
                </a:lnTo>
                <a:lnTo>
                  <a:pt x="2139" y="1658"/>
                </a:lnTo>
                <a:lnTo>
                  <a:pt x="2152" y="1662"/>
                </a:lnTo>
                <a:lnTo>
                  <a:pt x="2164" y="1666"/>
                </a:lnTo>
                <a:lnTo>
                  <a:pt x="2174" y="1671"/>
                </a:lnTo>
                <a:lnTo>
                  <a:pt x="2184" y="1676"/>
                </a:lnTo>
                <a:lnTo>
                  <a:pt x="2192" y="1684"/>
                </a:lnTo>
                <a:lnTo>
                  <a:pt x="2200" y="1691"/>
                </a:lnTo>
                <a:lnTo>
                  <a:pt x="2206" y="1700"/>
                </a:lnTo>
                <a:lnTo>
                  <a:pt x="2212" y="1709"/>
                </a:lnTo>
                <a:lnTo>
                  <a:pt x="2215" y="1718"/>
                </a:lnTo>
                <a:lnTo>
                  <a:pt x="2218" y="1728"/>
                </a:lnTo>
                <a:lnTo>
                  <a:pt x="2219" y="1740"/>
                </a:lnTo>
                <a:lnTo>
                  <a:pt x="2219" y="1752"/>
                </a:lnTo>
                <a:close/>
                <a:moveTo>
                  <a:pt x="1954" y="1680"/>
                </a:moveTo>
                <a:lnTo>
                  <a:pt x="1926" y="1695"/>
                </a:lnTo>
                <a:lnTo>
                  <a:pt x="1926" y="1680"/>
                </a:lnTo>
                <a:lnTo>
                  <a:pt x="1947" y="1666"/>
                </a:lnTo>
                <a:lnTo>
                  <a:pt x="1954" y="1680"/>
                </a:lnTo>
                <a:close/>
                <a:moveTo>
                  <a:pt x="1904" y="1702"/>
                </a:moveTo>
                <a:lnTo>
                  <a:pt x="1867" y="1723"/>
                </a:lnTo>
                <a:lnTo>
                  <a:pt x="1861" y="1709"/>
                </a:lnTo>
                <a:lnTo>
                  <a:pt x="1896" y="1688"/>
                </a:lnTo>
                <a:lnTo>
                  <a:pt x="1904" y="1702"/>
                </a:lnTo>
                <a:close/>
                <a:moveTo>
                  <a:pt x="2960" y="3750"/>
                </a:moveTo>
                <a:lnTo>
                  <a:pt x="2945" y="3750"/>
                </a:lnTo>
                <a:lnTo>
                  <a:pt x="2945" y="3721"/>
                </a:lnTo>
                <a:lnTo>
                  <a:pt x="2960" y="3721"/>
                </a:lnTo>
                <a:lnTo>
                  <a:pt x="2960" y="3750"/>
                </a:lnTo>
                <a:close/>
                <a:moveTo>
                  <a:pt x="3197" y="3158"/>
                </a:moveTo>
                <a:lnTo>
                  <a:pt x="3189" y="3189"/>
                </a:lnTo>
                <a:lnTo>
                  <a:pt x="3179" y="3222"/>
                </a:lnTo>
                <a:lnTo>
                  <a:pt x="3167" y="3257"/>
                </a:lnTo>
                <a:lnTo>
                  <a:pt x="3154" y="3296"/>
                </a:lnTo>
                <a:lnTo>
                  <a:pt x="3139" y="3337"/>
                </a:lnTo>
                <a:lnTo>
                  <a:pt x="3122" y="3381"/>
                </a:lnTo>
                <a:lnTo>
                  <a:pt x="3102" y="3427"/>
                </a:lnTo>
                <a:lnTo>
                  <a:pt x="3082" y="3476"/>
                </a:lnTo>
                <a:lnTo>
                  <a:pt x="3079" y="3487"/>
                </a:lnTo>
                <a:lnTo>
                  <a:pt x="3079" y="3496"/>
                </a:lnTo>
                <a:lnTo>
                  <a:pt x="3079" y="3505"/>
                </a:lnTo>
                <a:lnTo>
                  <a:pt x="3082" y="3513"/>
                </a:lnTo>
                <a:lnTo>
                  <a:pt x="3078" y="3524"/>
                </a:lnTo>
                <a:lnTo>
                  <a:pt x="3074" y="3533"/>
                </a:lnTo>
                <a:lnTo>
                  <a:pt x="3071" y="3537"/>
                </a:lnTo>
                <a:lnTo>
                  <a:pt x="3070" y="3539"/>
                </a:lnTo>
                <a:lnTo>
                  <a:pt x="3067" y="3540"/>
                </a:lnTo>
                <a:lnTo>
                  <a:pt x="3065" y="3541"/>
                </a:lnTo>
                <a:lnTo>
                  <a:pt x="3058" y="3541"/>
                </a:lnTo>
                <a:lnTo>
                  <a:pt x="3053" y="3544"/>
                </a:lnTo>
                <a:lnTo>
                  <a:pt x="3048" y="3549"/>
                </a:lnTo>
                <a:lnTo>
                  <a:pt x="3043" y="3556"/>
                </a:lnTo>
                <a:lnTo>
                  <a:pt x="3037" y="3562"/>
                </a:lnTo>
                <a:lnTo>
                  <a:pt x="3032" y="3566"/>
                </a:lnTo>
                <a:lnTo>
                  <a:pt x="3028" y="3569"/>
                </a:lnTo>
                <a:lnTo>
                  <a:pt x="3024" y="3570"/>
                </a:lnTo>
                <a:lnTo>
                  <a:pt x="3031" y="3570"/>
                </a:lnTo>
                <a:lnTo>
                  <a:pt x="3037" y="3571"/>
                </a:lnTo>
                <a:lnTo>
                  <a:pt x="3043" y="3574"/>
                </a:lnTo>
                <a:lnTo>
                  <a:pt x="3047" y="3576"/>
                </a:lnTo>
                <a:lnTo>
                  <a:pt x="3039" y="3578"/>
                </a:lnTo>
                <a:lnTo>
                  <a:pt x="3032" y="3579"/>
                </a:lnTo>
                <a:lnTo>
                  <a:pt x="3024" y="3580"/>
                </a:lnTo>
                <a:lnTo>
                  <a:pt x="3018" y="3584"/>
                </a:lnTo>
                <a:lnTo>
                  <a:pt x="3022" y="3587"/>
                </a:lnTo>
                <a:lnTo>
                  <a:pt x="3028" y="3589"/>
                </a:lnTo>
                <a:lnTo>
                  <a:pt x="3036" y="3591"/>
                </a:lnTo>
                <a:lnTo>
                  <a:pt x="3047" y="3591"/>
                </a:lnTo>
                <a:lnTo>
                  <a:pt x="3031" y="3623"/>
                </a:lnTo>
                <a:lnTo>
                  <a:pt x="3017" y="3656"/>
                </a:lnTo>
                <a:lnTo>
                  <a:pt x="3001" y="3689"/>
                </a:lnTo>
                <a:lnTo>
                  <a:pt x="2985" y="3721"/>
                </a:lnTo>
                <a:lnTo>
                  <a:pt x="2976" y="3737"/>
                </a:lnTo>
                <a:lnTo>
                  <a:pt x="2966" y="3752"/>
                </a:lnTo>
                <a:lnTo>
                  <a:pt x="2956" y="3767"/>
                </a:lnTo>
                <a:lnTo>
                  <a:pt x="2943" y="3781"/>
                </a:lnTo>
                <a:lnTo>
                  <a:pt x="2930" y="3794"/>
                </a:lnTo>
                <a:lnTo>
                  <a:pt x="2914" y="3806"/>
                </a:lnTo>
                <a:lnTo>
                  <a:pt x="2898" y="3818"/>
                </a:lnTo>
                <a:lnTo>
                  <a:pt x="2880" y="3829"/>
                </a:lnTo>
                <a:lnTo>
                  <a:pt x="2882" y="3840"/>
                </a:lnTo>
                <a:lnTo>
                  <a:pt x="2883" y="3848"/>
                </a:lnTo>
                <a:lnTo>
                  <a:pt x="2886" y="3854"/>
                </a:lnTo>
                <a:lnTo>
                  <a:pt x="2888" y="3858"/>
                </a:lnTo>
                <a:lnTo>
                  <a:pt x="2886" y="3857"/>
                </a:lnTo>
                <a:lnTo>
                  <a:pt x="2883" y="3855"/>
                </a:lnTo>
                <a:lnTo>
                  <a:pt x="2880" y="3855"/>
                </a:lnTo>
                <a:lnTo>
                  <a:pt x="2875" y="3857"/>
                </a:lnTo>
                <a:lnTo>
                  <a:pt x="2865" y="3859"/>
                </a:lnTo>
                <a:lnTo>
                  <a:pt x="2852" y="3866"/>
                </a:lnTo>
                <a:lnTo>
                  <a:pt x="2857" y="3868"/>
                </a:lnTo>
                <a:lnTo>
                  <a:pt x="2863" y="3871"/>
                </a:lnTo>
                <a:lnTo>
                  <a:pt x="2871" y="3872"/>
                </a:lnTo>
                <a:lnTo>
                  <a:pt x="2880" y="3872"/>
                </a:lnTo>
                <a:lnTo>
                  <a:pt x="2863" y="3900"/>
                </a:lnTo>
                <a:lnTo>
                  <a:pt x="2845" y="3932"/>
                </a:lnTo>
                <a:lnTo>
                  <a:pt x="2827" y="3969"/>
                </a:lnTo>
                <a:lnTo>
                  <a:pt x="2809" y="4009"/>
                </a:lnTo>
                <a:lnTo>
                  <a:pt x="2800" y="4000"/>
                </a:lnTo>
                <a:lnTo>
                  <a:pt x="2791" y="3993"/>
                </a:lnTo>
                <a:lnTo>
                  <a:pt x="2784" y="3990"/>
                </a:lnTo>
                <a:lnTo>
                  <a:pt x="2780" y="3988"/>
                </a:lnTo>
                <a:lnTo>
                  <a:pt x="2786" y="3987"/>
                </a:lnTo>
                <a:lnTo>
                  <a:pt x="2789" y="3986"/>
                </a:lnTo>
                <a:lnTo>
                  <a:pt x="2789" y="3984"/>
                </a:lnTo>
                <a:lnTo>
                  <a:pt x="2788" y="3980"/>
                </a:lnTo>
                <a:lnTo>
                  <a:pt x="2771" y="3997"/>
                </a:lnTo>
                <a:lnTo>
                  <a:pt x="2752" y="4017"/>
                </a:lnTo>
                <a:lnTo>
                  <a:pt x="2728" y="4040"/>
                </a:lnTo>
                <a:lnTo>
                  <a:pt x="2701" y="4068"/>
                </a:lnTo>
                <a:lnTo>
                  <a:pt x="2709" y="4073"/>
                </a:lnTo>
                <a:lnTo>
                  <a:pt x="2719" y="4078"/>
                </a:lnTo>
                <a:lnTo>
                  <a:pt x="2731" y="4081"/>
                </a:lnTo>
                <a:lnTo>
                  <a:pt x="2744" y="4082"/>
                </a:lnTo>
                <a:lnTo>
                  <a:pt x="2758" y="4082"/>
                </a:lnTo>
                <a:lnTo>
                  <a:pt x="2748" y="4102"/>
                </a:lnTo>
                <a:lnTo>
                  <a:pt x="2735" y="4126"/>
                </a:lnTo>
                <a:lnTo>
                  <a:pt x="2722" y="4156"/>
                </a:lnTo>
                <a:lnTo>
                  <a:pt x="2709" y="4190"/>
                </a:lnTo>
                <a:lnTo>
                  <a:pt x="2684" y="4211"/>
                </a:lnTo>
                <a:lnTo>
                  <a:pt x="2657" y="4238"/>
                </a:lnTo>
                <a:lnTo>
                  <a:pt x="2623" y="4272"/>
                </a:lnTo>
                <a:lnTo>
                  <a:pt x="2587" y="4313"/>
                </a:lnTo>
                <a:lnTo>
                  <a:pt x="2588" y="4311"/>
                </a:lnTo>
                <a:lnTo>
                  <a:pt x="2589" y="4310"/>
                </a:lnTo>
                <a:lnTo>
                  <a:pt x="2591" y="4306"/>
                </a:lnTo>
                <a:lnTo>
                  <a:pt x="2592" y="4301"/>
                </a:lnTo>
                <a:lnTo>
                  <a:pt x="2593" y="4288"/>
                </a:lnTo>
                <a:lnTo>
                  <a:pt x="2593" y="4270"/>
                </a:lnTo>
                <a:lnTo>
                  <a:pt x="2580" y="4280"/>
                </a:lnTo>
                <a:lnTo>
                  <a:pt x="2557" y="4298"/>
                </a:lnTo>
                <a:lnTo>
                  <a:pt x="2550" y="4295"/>
                </a:lnTo>
                <a:lnTo>
                  <a:pt x="2543" y="4293"/>
                </a:lnTo>
                <a:lnTo>
                  <a:pt x="2536" y="4291"/>
                </a:lnTo>
                <a:lnTo>
                  <a:pt x="2528" y="4291"/>
                </a:lnTo>
                <a:lnTo>
                  <a:pt x="2534" y="4285"/>
                </a:lnTo>
                <a:lnTo>
                  <a:pt x="2539" y="4279"/>
                </a:lnTo>
                <a:lnTo>
                  <a:pt x="2541" y="4272"/>
                </a:lnTo>
                <a:lnTo>
                  <a:pt x="2545" y="4266"/>
                </a:lnTo>
                <a:lnTo>
                  <a:pt x="2548" y="4258"/>
                </a:lnTo>
                <a:lnTo>
                  <a:pt x="2549" y="4250"/>
                </a:lnTo>
                <a:lnTo>
                  <a:pt x="2550" y="4242"/>
                </a:lnTo>
                <a:lnTo>
                  <a:pt x="2550" y="4233"/>
                </a:lnTo>
                <a:lnTo>
                  <a:pt x="2544" y="4237"/>
                </a:lnTo>
                <a:lnTo>
                  <a:pt x="2534" y="4244"/>
                </a:lnTo>
                <a:lnTo>
                  <a:pt x="2519" y="4252"/>
                </a:lnTo>
                <a:lnTo>
                  <a:pt x="2500" y="4262"/>
                </a:lnTo>
                <a:lnTo>
                  <a:pt x="2505" y="4254"/>
                </a:lnTo>
                <a:lnTo>
                  <a:pt x="2514" y="4244"/>
                </a:lnTo>
                <a:lnTo>
                  <a:pt x="2527" y="4232"/>
                </a:lnTo>
                <a:lnTo>
                  <a:pt x="2543" y="4219"/>
                </a:lnTo>
                <a:lnTo>
                  <a:pt x="2552" y="4211"/>
                </a:lnTo>
                <a:lnTo>
                  <a:pt x="2558" y="4205"/>
                </a:lnTo>
                <a:lnTo>
                  <a:pt x="2563" y="4198"/>
                </a:lnTo>
                <a:lnTo>
                  <a:pt x="2566" y="4192"/>
                </a:lnTo>
                <a:lnTo>
                  <a:pt x="2569" y="4185"/>
                </a:lnTo>
                <a:lnTo>
                  <a:pt x="2569" y="4180"/>
                </a:lnTo>
                <a:lnTo>
                  <a:pt x="2567" y="4173"/>
                </a:lnTo>
                <a:lnTo>
                  <a:pt x="2565" y="4168"/>
                </a:lnTo>
                <a:lnTo>
                  <a:pt x="2588" y="4156"/>
                </a:lnTo>
                <a:lnTo>
                  <a:pt x="2609" y="4145"/>
                </a:lnTo>
                <a:lnTo>
                  <a:pt x="2618" y="4138"/>
                </a:lnTo>
                <a:lnTo>
                  <a:pt x="2626" y="4130"/>
                </a:lnTo>
                <a:lnTo>
                  <a:pt x="2634" y="4124"/>
                </a:lnTo>
                <a:lnTo>
                  <a:pt x="2640" y="4116"/>
                </a:lnTo>
                <a:lnTo>
                  <a:pt x="2647" y="4108"/>
                </a:lnTo>
                <a:lnTo>
                  <a:pt x="2652" y="4100"/>
                </a:lnTo>
                <a:lnTo>
                  <a:pt x="2656" y="4091"/>
                </a:lnTo>
                <a:lnTo>
                  <a:pt x="2660" y="4083"/>
                </a:lnTo>
                <a:lnTo>
                  <a:pt x="2662" y="4074"/>
                </a:lnTo>
                <a:lnTo>
                  <a:pt x="2663" y="4065"/>
                </a:lnTo>
                <a:lnTo>
                  <a:pt x="2665" y="4056"/>
                </a:lnTo>
                <a:lnTo>
                  <a:pt x="2665" y="4046"/>
                </a:lnTo>
                <a:lnTo>
                  <a:pt x="2683" y="4040"/>
                </a:lnTo>
                <a:lnTo>
                  <a:pt x="2695" y="4038"/>
                </a:lnTo>
                <a:lnTo>
                  <a:pt x="2692" y="4018"/>
                </a:lnTo>
                <a:lnTo>
                  <a:pt x="2692" y="4000"/>
                </a:lnTo>
                <a:lnTo>
                  <a:pt x="2693" y="3992"/>
                </a:lnTo>
                <a:lnTo>
                  <a:pt x="2696" y="3986"/>
                </a:lnTo>
                <a:lnTo>
                  <a:pt x="2699" y="3979"/>
                </a:lnTo>
                <a:lnTo>
                  <a:pt x="2701" y="3974"/>
                </a:lnTo>
                <a:lnTo>
                  <a:pt x="2724" y="3949"/>
                </a:lnTo>
                <a:lnTo>
                  <a:pt x="2752" y="3919"/>
                </a:lnTo>
                <a:lnTo>
                  <a:pt x="2782" y="3884"/>
                </a:lnTo>
                <a:lnTo>
                  <a:pt x="2817" y="3844"/>
                </a:lnTo>
                <a:lnTo>
                  <a:pt x="2836" y="3812"/>
                </a:lnTo>
                <a:lnTo>
                  <a:pt x="2857" y="3773"/>
                </a:lnTo>
                <a:lnTo>
                  <a:pt x="2883" y="3729"/>
                </a:lnTo>
                <a:lnTo>
                  <a:pt x="2910" y="3678"/>
                </a:lnTo>
                <a:lnTo>
                  <a:pt x="2915" y="3664"/>
                </a:lnTo>
                <a:lnTo>
                  <a:pt x="2922" y="3648"/>
                </a:lnTo>
                <a:lnTo>
                  <a:pt x="2931" y="3634"/>
                </a:lnTo>
                <a:lnTo>
                  <a:pt x="2939" y="3618"/>
                </a:lnTo>
                <a:lnTo>
                  <a:pt x="2949" y="3603"/>
                </a:lnTo>
                <a:lnTo>
                  <a:pt x="2961" y="3587"/>
                </a:lnTo>
                <a:lnTo>
                  <a:pt x="2973" y="3571"/>
                </a:lnTo>
                <a:lnTo>
                  <a:pt x="2985" y="3556"/>
                </a:lnTo>
                <a:lnTo>
                  <a:pt x="2998" y="3539"/>
                </a:lnTo>
                <a:lnTo>
                  <a:pt x="3011" y="3520"/>
                </a:lnTo>
                <a:lnTo>
                  <a:pt x="3024" y="3500"/>
                </a:lnTo>
                <a:lnTo>
                  <a:pt x="3037" y="3479"/>
                </a:lnTo>
                <a:lnTo>
                  <a:pt x="3049" y="3455"/>
                </a:lnTo>
                <a:lnTo>
                  <a:pt x="3062" y="3432"/>
                </a:lnTo>
                <a:lnTo>
                  <a:pt x="3074" y="3406"/>
                </a:lnTo>
                <a:lnTo>
                  <a:pt x="3085" y="3378"/>
                </a:lnTo>
                <a:lnTo>
                  <a:pt x="3097" y="3352"/>
                </a:lnTo>
                <a:lnTo>
                  <a:pt x="3109" y="3329"/>
                </a:lnTo>
                <a:lnTo>
                  <a:pt x="3119" y="3308"/>
                </a:lnTo>
                <a:lnTo>
                  <a:pt x="3130" y="3290"/>
                </a:lnTo>
                <a:lnTo>
                  <a:pt x="3140" y="3274"/>
                </a:lnTo>
                <a:lnTo>
                  <a:pt x="3149" y="3261"/>
                </a:lnTo>
                <a:lnTo>
                  <a:pt x="3159" y="3252"/>
                </a:lnTo>
                <a:lnTo>
                  <a:pt x="3169" y="3245"/>
                </a:lnTo>
                <a:lnTo>
                  <a:pt x="3172" y="3228"/>
                </a:lnTo>
                <a:lnTo>
                  <a:pt x="3179" y="3209"/>
                </a:lnTo>
                <a:lnTo>
                  <a:pt x="3187" y="3185"/>
                </a:lnTo>
                <a:lnTo>
                  <a:pt x="3197" y="3158"/>
                </a:lnTo>
                <a:close/>
                <a:moveTo>
                  <a:pt x="2788" y="4046"/>
                </a:moveTo>
                <a:lnTo>
                  <a:pt x="2752" y="4046"/>
                </a:lnTo>
                <a:lnTo>
                  <a:pt x="2758" y="4039"/>
                </a:lnTo>
                <a:lnTo>
                  <a:pt x="2762" y="4033"/>
                </a:lnTo>
                <a:lnTo>
                  <a:pt x="2765" y="4029"/>
                </a:lnTo>
                <a:lnTo>
                  <a:pt x="2766" y="4023"/>
                </a:lnTo>
                <a:lnTo>
                  <a:pt x="2775" y="4033"/>
                </a:lnTo>
                <a:lnTo>
                  <a:pt x="2788" y="4046"/>
                </a:lnTo>
                <a:close/>
                <a:moveTo>
                  <a:pt x="1387" y="2899"/>
                </a:moveTo>
                <a:lnTo>
                  <a:pt x="1373" y="2899"/>
                </a:lnTo>
                <a:lnTo>
                  <a:pt x="1373" y="2870"/>
                </a:lnTo>
                <a:lnTo>
                  <a:pt x="1387" y="2870"/>
                </a:lnTo>
                <a:lnTo>
                  <a:pt x="1387" y="2899"/>
                </a:lnTo>
                <a:close/>
                <a:moveTo>
                  <a:pt x="1351" y="2870"/>
                </a:moveTo>
                <a:lnTo>
                  <a:pt x="1329" y="2870"/>
                </a:lnTo>
                <a:lnTo>
                  <a:pt x="1329" y="2819"/>
                </a:lnTo>
                <a:lnTo>
                  <a:pt x="1351" y="2819"/>
                </a:lnTo>
                <a:lnTo>
                  <a:pt x="1351" y="2870"/>
                </a:lnTo>
                <a:close/>
                <a:moveTo>
                  <a:pt x="2680" y="4182"/>
                </a:moveTo>
                <a:lnTo>
                  <a:pt x="2669" y="4188"/>
                </a:lnTo>
                <a:lnTo>
                  <a:pt x="2654" y="4193"/>
                </a:lnTo>
                <a:lnTo>
                  <a:pt x="2639" y="4202"/>
                </a:lnTo>
                <a:lnTo>
                  <a:pt x="2622" y="4211"/>
                </a:lnTo>
                <a:lnTo>
                  <a:pt x="2635" y="4195"/>
                </a:lnTo>
                <a:lnTo>
                  <a:pt x="2644" y="4182"/>
                </a:lnTo>
                <a:lnTo>
                  <a:pt x="2649" y="4173"/>
                </a:lnTo>
                <a:lnTo>
                  <a:pt x="2650" y="4168"/>
                </a:lnTo>
                <a:lnTo>
                  <a:pt x="2661" y="4175"/>
                </a:lnTo>
                <a:lnTo>
                  <a:pt x="2669" y="4179"/>
                </a:lnTo>
                <a:lnTo>
                  <a:pt x="2675" y="4181"/>
                </a:lnTo>
                <a:lnTo>
                  <a:pt x="2680" y="4182"/>
                </a:lnTo>
                <a:close/>
                <a:moveTo>
                  <a:pt x="1387" y="2964"/>
                </a:moveTo>
                <a:lnTo>
                  <a:pt x="1373" y="2993"/>
                </a:lnTo>
                <a:lnTo>
                  <a:pt x="1357" y="2986"/>
                </a:lnTo>
                <a:lnTo>
                  <a:pt x="1373" y="2956"/>
                </a:lnTo>
                <a:lnTo>
                  <a:pt x="1387" y="2964"/>
                </a:lnTo>
                <a:close/>
                <a:moveTo>
                  <a:pt x="1351" y="2986"/>
                </a:moveTo>
                <a:lnTo>
                  <a:pt x="1336" y="3015"/>
                </a:lnTo>
                <a:lnTo>
                  <a:pt x="1322" y="3007"/>
                </a:lnTo>
                <a:lnTo>
                  <a:pt x="1336" y="2978"/>
                </a:lnTo>
                <a:lnTo>
                  <a:pt x="1351" y="2986"/>
                </a:lnTo>
                <a:close/>
                <a:moveTo>
                  <a:pt x="804" y="2711"/>
                </a:moveTo>
                <a:lnTo>
                  <a:pt x="805" y="2719"/>
                </a:lnTo>
                <a:lnTo>
                  <a:pt x="807" y="2725"/>
                </a:lnTo>
                <a:lnTo>
                  <a:pt x="807" y="2733"/>
                </a:lnTo>
                <a:lnTo>
                  <a:pt x="807" y="2740"/>
                </a:lnTo>
                <a:lnTo>
                  <a:pt x="803" y="2755"/>
                </a:lnTo>
                <a:lnTo>
                  <a:pt x="798" y="2770"/>
                </a:lnTo>
                <a:lnTo>
                  <a:pt x="775" y="2770"/>
                </a:lnTo>
                <a:lnTo>
                  <a:pt x="775" y="2733"/>
                </a:lnTo>
                <a:lnTo>
                  <a:pt x="804" y="2711"/>
                </a:lnTo>
                <a:close/>
                <a:moveTo>
                  <a:pt x="804" y="2892"/>
                </a:moveTo>
                <a:lnTo>
                  <a:pt x="795" y="2891"/>
                </a:lnTo>
                <a:lnTo>
                  <a:pt x="781" y="2888"/>
                </a:lnTo>
                <a:lnTo>
                  <a:pt x="762" y="2883"/>
                </a:lnTo>
                <a:lnTo>
                  <a:pt x="740" y="2878"/>
                </a:lnTo>
                <a:lnTo>
                  <a:pt x="740" y="2805"/>
                </a:lnTo>
                <a:lnTo>
                  <a:pt x="747" y="2806"/>
                </a:lnTo>
                <a:lnTo>
                  <a:pt x="755" y="2809"/>
                </a:lnTo>
                <a:lnTo>
                  <a:pt x="761" y="2814"/>
                </a:lnTo>
                <a:lnTo>
                  <a:pt x="769" y="2819"/>
                </a:lnTo>
                <a:lnTo>
                  <a:pt x="775" y="2815"/>
                </a:lnTo>
                <a:lnTo>
                  <a:pt x="779" y="2810"/>
                </a:lnTo>
                <a:lnTo>
                  <a:pt x="782" y="2805"/>
                </a:lnTo>
                <a:lnTo>
                  <a:pt x="783" y="2798"/>
                </a:lnTo>
                <a:lnTo>
                  <a:pt x="788" y="2805"/>
                </a:lnTo>
                <a:lnTo>
                  <a:pt x="804" y="2827"/>
                </a:lnTo>
                <a:lnTo>
                  <a:pt x="804" y="2892"/>
                </a:lnTo>
                <a:close/>
                <a:moveTo>
                  <a:pt x="790" y="3288"/>
                </a:moveTo>
                <a:lnTo>
                  <a:pt x="775" y="3288"/>
                </a:lnTo>
                <a:lnTo>
                  <a:pt x="761" y="3266"/>
                </a:lnTo>
                <a:lnTo>
                  <a:pt x="775" y="3260"/>
                </a:lnTo>
                <a:lnTo>
                  <a:pt x="790" y="3288"/>
                </a:lnTo>
                <a:close/>
                <a:moveTo>
                  <a:pt x="891" y="3447"/>
                </a:moveTo>
                <a:lnTo>
                  <a:pt x="877" y="3468"/>
                </a:lnTo>
                <a:lnTo>
                  <a:pt x="862" y="3468"/>
                </a:lnTo>
                <a:lnTo>
                  <a:pt x="877" y="3440"/>
                </a:lnTo>
                <a:lnTo>
                  <a:pt x="891" y="3447"/>
                </a:lnTo>
                <a:close/>
                <a:moveTo>
                  <a:pt x="840" y="3382"/>
                </a:moveTo>
                <a:lnTo>
                  <a:pt x="839" y="3378"/>
                </a:lnTo>
                <a:lnTo>
                  <a:pt x="836" y="3374"/>
                </a:lnTo>
                <a:lnTo>
                  <a:pt x="833" y="3372"/>
                </a:lnTo>
                <a:lnTo>
                  <a:pt x="826" y="3368"/>
                </a:lnTo>
                <a:lnTo>
                  <a:pt x="826" y="3468"/>
                </a:lnTo>
                <a:lnTo>
                  <a:pt x="822" y="3470"/>
                </a:lnTo>
                <a:lnTo>
                  <a:pt x="816" y="3472"/>
                </a:lnTo>
                <a:lnTo>
                  <a:pt x="807" y="3477"/>
                </a:lnTo>
                <a:lnTo>
                  <a:pt x="798" y="3483"/>
                </a:lnTo>
                <a:lnTo>
                  <a:pt x="792" y="3466"/>
                </a:lnTo>
                <a:lnTo>
                  <a:pt x="788" y="3451"/>
                </a:lnTo>
                <a:lnTo>
                  <a:pt x="786" y="3437"/>
                </a:lnTo>
                <a:lnTo>
                  <a:pt x="785" y="3425"/>
                </a:lnTo>
                <a:lnTo>
                  <a:pt x="785" y="3416"/>
                </a:lnTo>
                <a:lnTo>
                  <a:pt x="786" y="3407"/>
                </a:lnTo>
                <a:lnTo>
                  <a:pt x="787" y="3401"/>
                </a:lnTo>
                <a:lnTo>
                  <a:pt x="790" y="3397"/>
                </a:lnTo>
                <a:lnTo>
                  <a:pt x="799" y="3385"/>
                </a:lnTo>
                <a:lnTo>
                  <a:pt x="811" y="3372"/>
                </a:lnTo>
                <a:lnTo>
                  <a:pt x="823" y="3356"/>
                </a:lnTo>
                <a:lnTo>
                  <a:pt x="840" y="3339"/>
                </a:lnTo>
                <a:lnTo>
                  <a:pt x="840" y="3382"/>
                </a:lnTo>
                <a:close/>
                <a:moveTo>
                  <a:pt x="395" y="2956"/>
                </a:moveTo>
                <a:lnTo>
                  <a:pt x="396" y="2972"/>
                </a:lnTo>
                <a:lnTo>
                  <a:pt x="396" y="2991"/>
                </a:lnTo>
                <a:lnTo>
                  <a:pt x="394" y="3015"/>
                </a:lnTo>
                <a:lnTo>
                  <a:pt x="391" y="3043"/>
                </a:lnTo>
                <a:lnTo>
                  <a:pt x="387" y="3076"/>
                </a:lnTo>
                <a:lnTo>
                  <a:pt x="382" y="3114"/>
                </a:lnTo>
                <a:lnTo>
                  <a:pt x="374" y="3155"/>
                </a:lnTo>
                <a:lnTo>
                  <a:pt x="366" y="3202"/>
                </a:lnTo>
                <a:lnTo>
                  <a:pt x="361" y="3217"/>
                </a:lnTo>
                <a:lnTo>
                  <a:pt x="352" y="3235"/>
                </a:lnTo>
                <a:lnTo>
                  <a:pt x="339" y="3253"/>
                </a:lnTo>
                <a:lnTo>
                  <a:pt x="324" y="3274"/>
                </a:lnTo>
                <a:lnTo>
                  <a:pt x="313" y="3249"/>
                </a:lnTo>
                <a:lnTo>
                  <a:pt x="307" y="3227"/>
                </a:lnTo>
                <a:lnTo>
                  <a:pt x="303" y="3206"/>
                </a:lnTo>
                <a:lnTo>
                  <a:pt x="301" y="3188"/>
                </a:lnTo>
                <a:lnTo>
                  <a:pt x="301" y="3036"/>
                </a:lnTo>
                <a:lnTo>
                  <a:pt x="311" y="3028"/>
                </a:lnTo>
                <a:lnTo>
                  <a:pt x="324" y="3020"/>
                </a:lnTo>
                <a:lnTo>
                  <a:pt x="339" y="3011"/>
                </a:lnTo>
                <a:lnTo>
                  <a:pt x="359" y="3000"/>
                </a:lnTo>
                <a:lnTo>
                  <a:pt x="369" y="2959"/>
                </a:lnTo>
                <a:lnTo>
                  <a:pt x="379" y="2922"/>
                </a:lnTo>
                <a:lnTo>
                  <a:pt x="387" y="2891"/>
                </a:lnTo>
                <a:lnTo>
                  <a:pt x="395" y="2864"/>
                </a:lnTo>
                <a:lnTo>
                  <a:pt x="395" y="2956"/>
                </a:lnTo>
                <a:close/>
                <a:moveTo>
                  <a:pt x="668" y="3599"/>
                </a:moveTo>
                <a:lnTo>
                  <a:pt x="662" y="3596"/>
                </a:lnTo>
                <a:lnTo>
                  <a:pt x="657" y="3592"/>
                </a:lnTo>
                <a:lnTo>
                  <a:pt x="652" y="3588"/>
                </a:lnTo>
                <a:lnTo>
                  <a:pt x="647" y="3582"/>
                </a:lnTo>
                <a:lnTo>
                  <a:pt x="635" y="3567"/>
                </a:lnTo>
                <a:lnTo>
                  <a:pt x="625" y="3548"/>
                </a:lnTo>
                <a:lnTo>
                  <a:pt x="639" y="3303"/>
                </a:lnTo>
                <a:lnTo>
                  <a:pt x="640" y="3328"/>
                </a:lnTo>
                <a:lnTo>
                  <a:pt x="643" y="3360"/>
                </a:lnTo>
                <a:lnTo>
                  <a:pt x="647" y="3401"/>
                </a:lnTo>
                <a:lnTo>
                  <a:pt x="653" y="3447"/>
                </a:lnTo>
                <a:lnTo>
                  <a:pt x="660" y="3494"/>
                </a:lnTo>
                <a:lnTo>
                  <a:pt x="664" y="3536"/>
                </a:lnTo>
                <a:lnTo>
                  <a:pt x="668" y="3570"/>
                </a:lnTo>
                <a:lnTo>
                  <a:pt x="668" y="3599"/>
                </a:lnTo>
                <a:close/>
                <a:moveTo>
                  <a:pt x="675" y="3758"/>
                </a:moveTo>
                <a:lnTo>
                  <a:pt x="670" y="3748"/>
                </a:lnTo>
                <a:lnTo>
                  <a:pt x="662" y="3735"/>
                </a:lnTo>
                <a:lnTo>
                  <a:pt x="652" y="3720"/>
                </a:lnTo>
                <a:lnTo>
                  <a:pt x="639" y="3699"/>
                </a:lnTo>
                <a:lnTo>
                  <a:pt x="637" y="3704"/>
                </a:lnTo>
                <a:lnTo>
                  <a:pt x="634" y="3711"/>
                </a:lnTo>
                <a:lnTo>
                  <a:pt x="633" y="3718"/>
                </a:lnTo>
                <a:lnTo>
                  <a:pt x="633" y="3729"/>
                </a:lnTo>
                <a:lnTo>
                  <a:pt x="633" y="3678"/>
                </a:lnTo>
                <a:lnTo>
                  <a:pt x="634" y="3681"/>
                </a:lnTo>
                <a:lnTo>
                  <a:pt x="637" y="3685"/>
                </a:lnTo>
                <a:lnTo>
                  <a:pt x="640" y="3687"/>
                </a:lnTo>
                <a:lnTo>
                  <a:pt x="644" y="3689"/>
                </a:lnTo>
                <a:lnTo>
                  <a:pt x="655" y="3691"/>
                </a:lnTo>
                <a:lnTo>
                  <a:pt x="668" y="3692"/>
                </a:lnTo>
                <a:lnTo>
                  <a:pt x="672" y="3702"/>
                </a:lnTo>
                <a:lnTo>
                  <a:pt x="673" y="3716"/>
                </a:lnTo>
                <a:lnTo>
                  <a:pt x="674" y="3734"/>
                </a:lnTo>
                <a:lnTo>
                  <a:pt x="675" y="3758"/>
                </a:lnTo>
                <a:close/>
                <a:moveTo>
                  <a:pt x="324" y="3476"/>
                </a:moveTo>
                <a:lnTo>
                  <a:pt x="301" y="3476"/>
                </a:lnTo>
                <a:lnTo>
                  <a:pt x="301" y="3425"/>
                </a:lnTo>
                <a:lnTo>
                  <a:pt x="324" y="3425"/>
                </a:lnTo>
                <a:lnTo>
                  <a:pt x="324" y="3476"/>
                </a:lnTo>
                <a:close/>
                <a:moveTo>
                  <a:pt x="244" y="3915"/>
                </a:moveTo>
                <a:lnTo>
                  <a:pt x="222" y="3915"/>
                </a:lnTo>
                <a:lnTo>
                  <a:pt x="222" y="3880"/>
                </a:lnTo>
                <a:lnTo>
                  <a:pt x="244" y="3880"/>
                </a:lnTo>
                <a:lnTo>
                  <a:pt x="244" y="3915"/>
                </a:lnTo>
                <a:close/>
                <a:moveTo>
                  <a:pt x="194" y="4146"/>
                </a:moveTo>
                <a:lnTo>
                  <a:pt x="179" y="4146"/>
                </a:lnTo>
                <a:lnTo>
                  <a:pt x="165" y="4125"/>
                </a:lnTo>
                <a:lnTo>
                  <a:pt x="179" y="4117"/>
                </a:lnTo>
                <a:lnTo>
                  <a:pt x="194" y="4146"/>
                </a:lnTo>
                <a:close/>
                <a:moveTo>
                  <a:pt x="216" y="4197"/>
                </a:moveTo>
                <a:lnTo>
                  <a:pt x="202" y="4197"/>
                </a:lnTo>
                <a:lnTo>
                  <a:pt x="187" y="4168"/>
                </a:lnTo>
                <a:lnTo>
                  <a:pt x="202" y="4162"/>
                </a:lnTo>
                <a:lnTo>
                  <a:pt x="216" y="4197"/>
                </a:lnTo>
                <a:close/>
              </a:path>
            </a:pathLst>
          </a:custGeom>
          <a:solidFill>
            <a:schemeClr val="tx1">
              <a:alpha val="12000"/>
            </a:schemeClr>
          </a:solidFill>
          <a:ln>
            <a:noFill/>
          </a:ln>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1055876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hreats">
    <p:spTree>
      <p:nvGrpSpPr>
        <p:cNvPr id="1" name=""/>
        <p:cNvGrpSpPr/>
        <p:nvPr/>
      </p:nvGrpSpPr>
      <p:grpSpPr>
        <a:xfrm>
          <a:off x="0" y="0"/>
          <a:ext cx="0" cy="0"/>
          <a:chOff x="0" y="0"/>
          <a:chExt cx="0" cy="0"/>
        </a:xfrm>
      </p:grpSpPr>
      <p:sp>
        <p:nvSpPr>
          <p:cNvPr id="3" name="Freeform 8"/>
          <p:cNvSpPr>
            <a:spLocks noGrp="1" noEditPoints="1"/>
          </p:cNvSpPr>
          <p:nvPr>
            <p:ph type="pic" sz="quarter" idx="19"/>
          </p:nvPr>
        </p:nvSpPr>
        <p:spPr bwMode="auto">
          <a:xfrm>
            <a:off x="1004656" y="569273"/>
            <a:ext cx="5156661" cy="5544643"/>
          </a:xfrm>
          <a:custGeom>
            <a:avLst/>
            <a:gdLst>
              <a:gd name="T0" fmla="*/ 3590 w 4358"/>
              <a:gd name="T1" fmla="*/ 782 h 5697"/>
              <a:gd name="T2" fmla="*/ 2284 w 4358"/>
              <a:gd name="T3" fmla="*/ 204 h 5697"/>
              <a:gd name="T4" fmla="*/ 2107 w 4358"/>
              <a:gd name="T5" fmla="*/ 15 h 5697"/>
              <a:gd name="T6" fmla="*/ 1322 w 4358"/>
              <a:gd name="T7" fmla="*/ 506 h 5697"/>
              <a:gd name="T8" fmla="*/ 1357 w 4358"/>
              <a:gd name="T9" fmla="*/ 467 h 5697"/>
              <a:gd name="T10" fmla="*/ 4264 w 4358"/>
              <a:gd name="T11" fmla="*/ 953 h 5697"/>
              <a:gd name="T12" fmla="*/ 3986 w 4358"/>
              <a:gd name="T13" fmla="*/ 1004 h 5697"/>
              <a:gd name="T14" fmla="*/ 3501 w 4358"/>
              <a:gd name="T15" fmla="*/ 1176 h 5697"/>
              <a:gd name="T16" fmla="*/ 3847 w 4358"/>
              <a:gd name="T17" fmla="*/ 1160 h 5697"/>
              <a:gd name="T18" fmla="*/ 3954 w 4358"/>
              <a:gd name="T19" fmla="*/ 1137 h 5697"/>
              <a:gd name="T20" fmla="*/ 4090 w 4358"/>
              <a:gd name="T21" fmla="*/ 1154 h 5697"/>
              <a:gd name="T22" fmla="*/ 3883 w 4358"/>
              <a:gd name="T23" fmla="*/ 1190 h 5697"/>
              <a:gd name="T24" fmla="*/ 3566 w 4358"/>
              <a:gd name="T25" fmla="*/ 1280 h 5697"/>
              <a:gd name="T26" fmla="*/ 3240 w 4358"/>
              <a:gd name="T27" fmla="*/ 1381 h 5697"/>
              <a:gd name="T28" fmla="*/ 2439 w 4358"/>
              <a:gd name="T29" fmla="*/ 1477 h 5697"/>
              <a:gd name="T30" fmla="*/ 2154 w 4358"/>
              <a:gd name="T31" fmla="*/ 1611 h 5697"/>
              <a:gd name="T32" fmla="*/ 2211 w 4358"/>
              <a:gd name="T33" fmla="*/ 1746 h 5697"/>
              <a:gd name="T34" fmla="*/ 1850 w 4358"/>
              <a:gd name="T35" fmla="*/ 3397 h 5697"/>
              <a:gd name="T36" fmla="*/ 1708 w 4358"/>
              <a:gd name="T37" fmla="*/ 3913 h 5697"/>
              <a:gd name="T38" fmla="*/ 1552 w 4358"/>
              <a:gd name="T39" fmla="*/ 4458 h 5697"/>
              <a:gd name="T40" fmla="*/ 1470 w 4358"/>
              <a:gd name="T41" fmla="*/ 4800 h 5697"/>
              <a:gd name="T42" fmla="*/ 1526 w 4358"/>
              <a:gd name="T43" fmla="*/ 3690 h 5697"/>
              <a:gd name="T44" fmla="*/ 1545 w 4358"/>
              <a:gd name="T45" fmla="*/ 3268 h 5697"/>
              <a:gd name="T46" fmla="*/ 1371 w 4358"/>
              <a:gd name="T47" fmla="*/ 4454 h 5697"/>
              <a:gd name="T48" fmla="*/ 1313 w 4358"/>
              <a:gd name="T49" fmla="*/ 4862 h 5697"/>
              <a:gd name="T50" fmla="*/ 1186 w 4358"/>
              <a:gd name="T51" fmla="*/ 5477 h 5697"/>
              <a:gd name="T52" fmla="*/ 1083 w 4358"/>
              <a:gd name="T53" fmla="*/ 5327 h 5697"/>
              <a:gd name="T54" fmla="*/ 1026 w 4358"/>
              <a:gd name="T55" fmla="*/ 5460 h 5697"/>
              <a:gd name="T56" fmla="*/ 1010 w 4358"/>
              <a:gd name="T57" fmla="*/ 4527 h 5697"/>
              <a:gd name="T58" fmla="*/ 1050 w 4358"/>
              <a:gd name="T59" fmla="*/ 4303 h 5697"/>
              <a:gd name="T60" fmla="*/ 1073 w 4358"/>
              <a:gd name="T61" fmla="*/ 4044 h 5697"/>
              <a:gd name="T62" fmla="*/ 1030 w 4358"/>
              <a:gd name="T63" fmla="*/ 3763 h 5697"/>
              <a:gd name="T64" fmla="*/ 1137 w 4358"/>
              <a:gd name="T65" fmla="*/ 1584 h 5697"/>
              <a:gd name="T66" fmla="*/ 921 w 4358"/>
              <a:gd name="T67" fmla="*/ 1605 h 5697"/>
              <a:gd name="T68" fmla="*/ 500 w 4358"/>
              <a:gd name="T69" fmla="*/ 1566 h 5697"/>
              <a:gd name="T70" fmla="*/ 484 w 4358"/>
              <a:gd name="T71" fmla="*/ 1421 h 5697"/>
              <a:gd name="T72" fmla="*/ 456 w 4358"/>
              <a:gd name="T73" fmla="*/ 1179 h 5697"/>
              <a:gd name="T74" fmla="*/ 1001 w 4358"/>
              <a:gd name="T75" fmla="*/ 858 h 5697"/>
              <a:gd name="T76" fmla="*/ 1583 w 4358"/>
              <a:gd name="T77" fmla="*/ 643 h 5697"/>
              <a:gd name="T78" fmla="*/ 1737 w 4358"/>
              <a:gd name="T79" fmla="*/ 571 h 5697"/>
              <a:gd name="T80" fmla="*/ 2109 w 4358"/>
              <a:gd name="T81" fmla="*/ 372 h 5697"/>
              <a:gd name="T82" fmla="*/ 1983 w 4358"/>
              <a:gd name="T83" fmla="*/ 630 h 5697"/>
              <a:gd name="T84" fmla="*/ 2115 w 4358"/>
              <a:gd name="T85" fmla="*/ 722 h 5697"/>
              <a:gd name="T86" fmla="*/ 2765 w 4358"/>
              <a:gd name="T87" fmla="*/ 762 h 5697"/>
              <a:gd name="T88" fmla="*/ 3384 w 4358"/>
              <a:gd name="T89" fmla="*/ 763 h 5697"/>
              <a:gd name="T90" fmla="*/ 3328 w 4358"/>
              <a:gd name="T91" fmla="*/ 824 h 5697"/>
              <a:gd name="T92" fmla="*/ 3624 w 4358"/>
              <a:gd name="T93" fmla="*/ 819 h 5697"/>
              <a:gd name="T94" fmla="*/ 3109 w 4358"/>
              <a:gd name="T95" fmla="*/ 892 h 5697"/>
              <a:gd name="T96" fmla="*/ 3127 w 4358"/>
              <a:gd name="T97" fmla="*/ 962 h 5697"/>
              <a:gd name="T98" fmla="*/ 3672 w 4358"/>
              <a:gd name="T99" fmla="*/ 924 h 5697"/>
              <a:gd name="T100" fmla="*/ 1611 w 4358"/>
              <a:gd name="T101" fmla="*/ 3453 h 5697"/>
              <a:gd name="T102" fmla="*/ 1580 w 4358"/>
              <a:gd name="T103" fmla="*/ 4572 h 5697"/>
              <a:gd name="T104" fmla="*/ 1453 w 4358"/>
              <a:gd name="T105" fmla="*/ 4821 h 5697"/>
              <a:gd name="T106" fmla="*/ 705 w 4358"/>
              <a:gd name="T107" fmla="*/ 4313 h 5697"/>
              <a:gd name="T108" fmla="*/ 1191 w 4358"/>
              <a:gd name="T109" fmla="*/ 5318 h 5697"/>
              <a:gd name="T110" fmla="*/ 4294 w 4358"/>
              <a:gd name="T111" fmla="*/ 1112 h 5697"/>
              <a:gd name="T112" fmla="*/ 3007 w 4358"/>
              <a:gd name="T113" fmla="*/ 1299 h 5697"/>
              <a:gd name="T114" fmla="*/ 1523 w 4358"/>
              <a:gd name="T115" fmla="*/ 792 h 5697"/>
              <a:gd name="T116" fmla="*/ 8 w 4358"/>
              <a:gd name="T117" fmla="*/ 1192 h 5697"/>
              <a:gd name="T118" fmla="*/ 197 w 4358"/>
              <a:gd name="T119" fmla="*/ 1177 h 5697"/>
              <a:gd name="T120" fmla="*/ 1657 w 4358"/>
              <a:gd name="T121" fmla="*/ 3268 h 5697"/>
              <a:gd name="T122" fmla="*/ 1217 w 4358"/>
              <a:gd name="T123" fmla="*/ 4034 h 5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58" h="5697">
                <a:moveTo>
                  <a:pt x="1160" y="5391"/>
                </a:moveTo>
                <a:lnTo>
                  <a:pt x="1140" y="5391"/>
                </a:lnTo>
                <a:lnTo>
                  <a:pt x="1140" y="5365"/>
                </a:lnTo>
                <a:lnTo>
                  <a:pt x="1160" y="5365"/>
                </a:lnTo>
                <a:lnTo>
                  <a:pt x="1160" y="5391"/>
                </a:lnTo>
                <a:close/>
                <a:moveTo>
                  <a:pt x="1127" y="5614"/>
                </a:moveTo>
                <a:lnTo>
                  <a:pt x="1109" y="5614"/>
                </a:lnTo>
                <a:lnTo>
                  <a:pt x="1109" y="5512"/>
                </a:lnTo>
                <a:lnTo>
                  <a:pt x="1127" y="5512"/>
                </a:lnTo>
                <a:lnTo>
                  <a:pt x="1127" y="5614"/>
                </a:lnTo>
                <a:close/>
                <a:moveTo>
                  <a:pt x="4097" y="1068"/>
                </a:moveTo>
                <a:lnTo>
                  <a:pt x="4032" y="1068"/>
                </a:lnTo>
                <a:lnTo>
                  <a:pt x="4032" y="1048"/>
                </a:lnTo>
                <a:lnTo>
                  <a:pt x="4097" y="1048"/>
                </a:lnTo>
                <a:lnTo>
                  <a:pt x="4097" y="1068"/>
                </a:lnTo>
                <a:close/>
                <a:moveTo>
                  <a:pt x="3707" y="773"/>
                </a:moveTo>
                <a:lnTo>
                  <a:pt x="3701" y="780"/>
                </a:lnTo>
                <a:lnTo>
                  <a:pt x="3683" y="768"/>
                </a:lnTo>
                <a:lnTo>
                  <a:pt x="3694" y="755"/>
                </a:lnTo>
                <a:lnTo>
                  <a:pt x="3707" y="773"/>
                </a:lnTo>
                <a:close/>
                <a:moveTo>
                  <a:pt x="3911" y="1068"/>
                </a:moveTo>
                <a:lnTo>
                  <a:pt x="3873" y="1068"/>
                </a:lnTo>
                <a:lnTo>
                  <a:pt x="3873" y="1048"/>
                </a:lnTo>
                <a:lnTo>
                  <a:pt x="3911" y="1048"/>
                </a:lnTo>
                <a:lnTo>
                  <a:pt x="3911" y="1068"/>
                </a:lnTo>
                <a:close/>
                <a:moveTo>
                  <a:pt x="3670" y="773"/>
                </a:moveTo>
                <a:lnTo>
                  <a:pt x="3658" y="775"/>
                </a:lnTo>
                <a:lnTo>
                  <a:pt x="3645" y="776"/>
                </a:lnTo>
                <a:lnTo>
                  <a:pt x="3628" y="777"/>
                </a:lnTo>
                <a:lnTo>
                  <a:pt x="3609" y="780"/>
                </a:lnTo>
                <a:lnTo>
                  <a:pt x="3590" y="782"/>
                </a:lnTo>
                <a:lnTo>
                  <a:pt x="3575" y="785"/>
                </a:lnTo>
                <a:lnTo>
                  <a:pt x="3563" y="786"/>
                </a:lnTo>
                <a:lnTo>
                  <a:pt x="3554" y="786"/>
                </a:lnTo>
                <a:lnTo>
                  <a:pt x="3551" y="786"/>
                </a:lnTo>
                <a:lnTo>
                  <a:pt x="3549" y="785"/>
                </a:lnTo>
                <a:lnTo>
                  <a:pt x="3546" y="782"/>
                </a:lnTo>
                <a:lnTo>
                  <a:pt x="3545" y="780"/>
                </a:lnTo>
                <a:lnTo>
                  <a:pt x="3542" y="772"/>
                </a:lnTo>
                <a:lnTo>
                  <a:pt x="3542" y="762"/>
                </a:lnTo>
                <a:lnTo>
                  <a:pt x="3571" y="767"/>
                </a:lnTo>
                <a:lnTo>
                  <a:pt x="3602" y="771"/>
                </a:lnTo>
                <a:lnTo>
                  <a:pt x="3634" y="773"/>
                </a:lnTo>
                <a:lnTo>
                  <a:pt x="3670" y="773"/>
                </a:lnTo>
                <a:close/>
                <a:moveTo>
                  <a:pt x="3128" y="921"/>
                </a:moveTo>
                <a:lnTo>
                  <a:pt x="3089" y="921"/>
                </a:lnTo>
                <a:lnTo>
                  <a:pt x="3089" y="902"/>
                </a:lnTo>
                <a:lnTo>
                  <a:pt x="3128" y="902"/>
                </a:lnTo>
                <a:lnTo>
                  <a:pt x="3128" y="921"/>
                </a:lnTo>
                <a:close/>
                <a:moveTo>
                  <a:pt x="3077" y="921"/>
                </a:moveTo>
                <a:lnTo>
                  <a:pt x="3051" y="921"/>
                </a:lnTo>
                <a:lnTo>
                  <a:pt x="3051" y="902"/>
                </a:lnTo>
                <a:lnTo>
                  <a:pt x="3077" y="902"/>
                </a:lnTo>
                <a:lnTo>
                  <a:pt x="3077" y="921"/>
                </a:lnTo>
                <a:close/>
                <a:moveTo>
                  <a:pt x="2319" y="84"/>
                </a:moveTo>
                <a:lnTo>
                  <a:pt x="2318" y="98"/>
                </a:lnTo>
                <a:lnTo>
                  <a:pt x="2317" y="114"/>
                </a:lnTo>
                <a:lnTo>
                  <a:pt x="2313" y="130"/>
                </a:lnTo>
                <a:lnTo>
                  <a:pt x="2307" y="148"/>
                </a:lnTo>
                <a:lnTo>
                  <a:pt x="2301" y="165"/>
                </a:lnTo>
                <a:lnTo>
                  <a:pt x="2293" y="184"/>
                </a:lnTo>
                <a:lnTo>
                  <a:pt x="2284" y="204"/>
                </a:lnTo>
                <a:lnTo>
                  <a:pt x="2274" y="223"/>
                </a:lnTo>
                <a:lnTo>
                  <a:pt x="2254" y="236"/>
                </a:lnTo>
                <a:lnTo>
                  <a:pt x="2231" y="248"/>
                </a:lnTo>
                <a:lnTo>
                  <a:pt x="2206" y="259"/>
                </a:lnTo>
                <a:lnTo>
                  <a:pt x="2179" y="269"/>
                </a:lnTo>
                <a:lnTo>
                  <a:pt x="2176" y="278"/>
                </a:lnTo>
                <a:lnTo>
                  <a:pt x="2168" y="291"/>
                </a:lnTo>
                <a:lnTo>
                  <a:pt x="2165" y="298"/>
                </a:lnTo>
                <a:lnTo>
                  <a:pt x="2158" y="303"/>
                </a:lnTo>
                <a:lnTo>
                  <a:pt x="2153" y="307"/>
                </a:lnTo>
                <a:lnTo>
                  <a:pt x="2146" y="307"/>
                </a:lnTo>
                <a:lnTo>
                  <a:pt x="2137" y="305"/>
                </a:lnTo>
                <a:lnTo>
                  <a:pt x="2127" y="303"/>
                </a:lnTo>
                <a:lnTo>
                  <a:pt x="2113" y="298"/>
                </a:lnTo>
                <a:lnTo>
                  <a:pt x="2097" y="290"/>
                </a:lnTo>
                <a:lnTo>
                  <a:pt x="2080" y="279"/>
                </a:lnTo>
                <a:lnTo>
                  <a:pt x="2059" y="268"/>
                </a:lnTo>
                <a:lnTo>
                  <a:pt x="2037" y="253"/>
                </a:lnTo>
                <a:lnTo>
                  <a:pt x="2013" y="236"/>
                </a:lnTo>
                <a:lnTo>
                  <a:pt x="2018" y="208"/>
                </a:lnTo>
                <a:lnTo>
                  <a:pt x="2022" y="182"/>
                </a:lnTo>
                <a:lnTo>
                  <a:pt x="2028" y="157"/>
                </a:lnTo>
                <a:lnTo>
                  <a:pt x="2035" y="133"/>
                </a:lnTo>
                <a:lnTo>
                  <a:pt x="2041" y="113"/>
                </a:lnTo>
                <a:lnTo>
                  <a:pt x="2049" y="93"/>
                </a:lnTo>
                <a:lnTo>
                  <a:pt x="2057" y="75"/>
                </a:lnTo>
                <a:lnTo>
                  <a:pt x="2066" y="59"/>
                </a:lnTo>
                <a:lnTo>
                  <a:pt x="2075" y="46"/>
                </a:lnTo>
                <a:lnTo>
                  <a:pt x="2085" y="33"/>
                </a:lnTo>
                <a:lnTo>
                  <a:pt x="2096" y="24"/>
                </a:lnTo>
                <a:lnTo>
                  <a:pt x="2107" y="15"/>
                </a:lnTo>
                <a:lnTo>
                  <a:pt x="2119" y="8"/>
                </a:lnTo>
                <a:lnTo>
                  <a:pt x="2132" y="4"/>
                </a:lnTo>
                <a:lnTo>
                  <a:pt x="2145" y="2"/>
                </a:lnTo>
                <a:lnTo>
                  <a:pt x="2159" y="0"/>
                </a:lnTo>
                <a:lnTo>
                  <a:pt x="2167" y="2"/>
                </a:lnTo>
                <a:lnTo>
                  <a:pt x="2179" y="6"/>
                </a:lnTo>
                <a:lnTo>
                  <a:pt x="2194" y="12"/>
                </a:lnTo>
                <a:lnTo>
                  <a:pt x="2213" y="21"/>
                </a:lnTo>
                <a:lnTo>
                  <a:pt x="2258" y="47"/>
                </a:lnTo>
                <a:lnTo>
                  <a:pt x="2319" y="84"/>
                </a:lnTo>
                <a:close/>
                <a:moveTo>
                  <a:pt x="1682" y="269"/>
                </a:moveTo>
                <a:lnTo>
                  <a:pt x="1676" y="287"/>
                </a:lnTo>
                <a:lnTo>
                  <a:pt x="1669" y="305"/>
                </a:lnTo>
                <a:lnTo>
                  <a:pt x="1659" y="325"/>
                </a:lnTo>
                <a:lnTo>
                  <a:pt x="1648" y="346"/>
                </a:lnTo>
                <a:lnTo>
                  <a:pt x="1635" y="367"/>
                </a:lnTo>
                <a:lnTo>
                  <a:pt x="1621" y="389"/>
                </a:lnTo>
                <a:lnTo>
                  <a:pt x="1605" y="411"/>
                </a:lnTo>
                <a:lnTo>
                  <a:pt x="1587" y="434"/>
                </a:lnTo>
                <a:lnTo>
                  <a:pt x="1582" y="429"/>
                </a:lnTo>
                <a:lnTo>
                  <a:pt x="1575" y="418"/>
                </a:lnTo>
                <a:lnTo>
                  <a:pt x="1566" y="401"/>
                </a:lnTo>
                <a:lnTo>
                  <a:pt x="1554" y="377"/>
                </a:lnTo>
                <a:lnTo>
                  <a:pt x="1576" y="359"/>
                </a:lnTo>
                <a:lnTo>
                  <a:pt x="1605" y="334"/>
                </a:lnTo>
                <a:lnTo>
                  <a:pt x="1640" y="304"/>
                </a:lnTo>
                <a:lnTo>
                  <a:pt x="1682" y="269"/>
                </a:lnTo>
                <a:close/>
                <a:moveTo>
                  <a:pt x="1357" y="467"/>
                </a:moveTo>
                <a:lnTo>
                  <a:pt x="1344" y="481"/>
                </a:lnTo>
                <a:lnTo>
                  <a:pt x="1332" y="494"/>
                </a:lnTo>
                <a:lnTo>
                  <a:pt x="1322" y="506"/>
                </a:lnTo>
                <a:lnTo>
                  <a:pt x="1310" y="515"/>
                </a:lnTo>
                <a:lnTo>
                  <a:pt x="1301" y="522"/>
                </a:lnTo>
                <a:lnTo>
                  <a:pt x="1291" y="527"/>
                </a:lnTo>
                <a:lnTo>
                  <a:pt x="1283" y="530"/>
                </a:lnTo>
                <a:lnTo>
                  <a:pt x="1274" y="531"/>
                </a:lnTo>
                <a:lnTo>
                  <a:pt x="1258" y="530"/>
                </a:lnTo>
                <a:lnTo>
                  <a:pt x="1244" y="527"/>
                </a:lnTo>
                <a:lnTo>
                  <a:pt x="1237" y="524"/>
                </a:lnTo>
                <a:lnTo>
                  <a:pt x="1231" y="522"/>
                </a:lnTo>
                <a:lnTo>
                  <a:pt x="1226" y="519"/>
                </a:lnTo>
                <a:lnTo>
                  <a:pt x="1222" y="515"/>
                </a:lnTo>
                <a:lnTo>
                  <a:pt x="1218" y="510"/>
                </a:lnTo>
                <a:lnTo>
                  <a:pt x="1214" y="506"/>
                </a:lnTo>
                <a:lnTo>
                  <a:pt x="1210" y="501"/>
                </a:lnTo>
                <a:lnTo>
                  <a:pt x="1209" y="494"/>
                </a:lnTo>
                <a:lnTo>
                  <a:pt x="1205" y="481"/>
                </a:lnTo>
                <a:lnTo>
                  <a:pt x="1204" y="467"/>
                </a:lnTo>
                <a:lnTo>
                  <a:pt x="1223" y="434"/>
                </a:lnTo>
                <a:lnTo>
                  <a:pt x="1222" y="436"/>
                </a:lnTo>
                <a:lnTo>
                  <a:pt x="1222" y="436"/>
                </a:lnTo>
                <a:lnTo>
                  <a:pt x="1222" y="436"/>
                </a:lnTo>
                <a:lnTo>
                  <a:pt x="1222" y="437"/>
                </a:lnTo>
                <a:lnTo>
                  <a:pt x="1226" y="441"/>
                </a:lnTo>
                <a:lnTo>
                  <a:pt x="1232" y="445"/>
                </a:lnTo>
                <a:lnTo>
                  <a:pt x="1254" y="457"/>
                </a:lnTo>
                <a:lnTo>
                  <a:pt x="1287" y="474"/>
                </a:lnTo>
                <a:lnTo>
                  <a:pt x="1304" y="464"/>
                </a:lnTo>
                <a:lnTo>
                  <a:pt x="1319" y="458"/>
                </a:lnTo>
                <a:lnTo>
                  <a:pt x="1330" y="451"/>
                </a:lnTo>
                <a:lnTo>
                  <a:pt x="1337" y="448"/>
                </a:lnTo>
                <a:lnTo>
                  <a:pt x="1357" y="467"/>
                </a:lnTo>
                <a:close/>
                <a:moveTo>
                  <a:pt x="1408" y="621"/>
                </a:moveTo>
                <a:lnTo>
                  <a:pt x="1408" y="627"/>
                </a:lnTo>
                <a:lnTo>
                  <a:pt x="1405" y="634"/>
                </a:lnTo>
                <a:lnTo>
                  <a:pt x="1401" y="642"/>
                </a:lnTo>
                <a:lnTo>
                  <a:pt x="1397" y="651"/>
                </a:lnTo>
                <a:lnTo>
                  <a:pt x="1391" y="660"/>
                </a:lnTo>
                <a:lnTo>
                  <a:pt x="1383" y="669"/>
                </a:lnTo>
                <a:lnTo>
                  <a:pt x="1374" y="679"/>
                </a:lnTo>
                <a:lnTo>
                  <a:pt x="1363" y="691"/>
                </a:lnTo>
                <a:lnTo>
                  <a:pt x="1357" y="678"/>
                </a:lnTo>
                <a:lnTo>
                  <a:pt x="1352" y="665"/>
                </a:lnTo>
                <a:lnTo>
                  <a:pt x="1349" y="653"/>
                </a:lnTo>
                <a:lnTo>
                  <a:pt x="1349" y="642"/>
                </a:lnTo>
                <a:lnTo>
                  <a:pt x="1350" y="630"/>
                </a:lnTo>
                <a:lnTo>
                  <a:pt x="1354" y="618"/>
                </a:lnTo>
                <a:lnTo>
                  <a:pt x="1361" y="607"/>
                </a:lnTo>
                <a:lnTo>
                  <a:pt x="1370" y="595"/>
                </a:lnTo>
                <a:lnTo>
                  <a:pt x="1379" y="595"/>
                </a:lnTo>
                <a:lnTo>
                  <a:pt x="1387" y="596"/>
                </a:lnTo>
                <a:lnTo>
                  <a:pt x="1393" y="599"/>
                </a:lnTo>
                <a:lnTo>
                  <a:pt x="1398" y="601"/>
                </a:lnTo>
                <a:lnTo>
                  <a:pt x="1402" y="605"/>
                </a:lnTo>
                <a:lnTo>
                  <a:pt x="1405" y="609"/>
                </a:lnTo>
                <a:lnTo>
                  <a:pt x="1408" y="614"/>
                </a:lnTo>
                <a:lnTo>
                  <a:pt x="1408" y="621"/>
                </a:lnTo>
                <a:close/>
                <a:moveTo>
                  <a:pt x="4358" y="966"/>
                </a:moveTo>
                <a:lnTo>
                  <a:pt x="4346" y="962"/>
                </a:lnTo>
                <a:lnTo>
                  <a:pt x="4334" y="960"/>
                </a:lnTo>
                <a:lnTo>
                  <a:pt x="4320" y="958"/>
                </a:lnTo>
                <a:lnTo>
                  <a:pt x="4303" y="956"/>
                </a:lnTo>
                <a:lnTo>
                  <a:pt x="4264" y="953"/>
                </a:lnTo>
                <a:lnTo>
                  <a:pt x="4218" y="953"/>
                </a:lnTo>
                <a:lnTo>
                  <a:pt x="4214" y="953"/>
                </a:lnTo>
                <a:lnTo>
                  <a:pt x="4211" y="956"/>
                </a:lnTo>
                <a:lnTo>
                  <a:pt x="4210" y="958"/>
                </a:lnTo>
                <a:lnTo>
                  <a:pt x="4207" y="962"/>
                </a:lnTo>
                <a:lnTo>
                  <a:pt x="4206" y="966"/>
                </a:lnTo>
                <a:lnTo>
                  <a:pt x="4202" y="970"/>
                </a:lnTo>
                <a:lnTo>
                  <a:pt x="4198" y="971"/>
                </a:lnTo>
                <a:lnTo>
                  <a:pt x="4192" y="971"/>
                </a:lnTo>
                <a:lnTo>
                  <a:pt x="4186" y="971"/>
                </a:lnTo>
                <a:lnTo>
                  <a:pt x="4182" y="970"/>
                </a:lnTo>
                <a:lnTo>
                  <a:pt x="4181" y="966"/>
                </a:lnTo>
                <a:lnTo>
                  <a:pt x="4182" y="962"/>
                </a:lnTo>
                <a:lnTo>
                  <a:pt x="4182" y="958"/>
                </a:lnTo>
                <a:lnTo>
                  <a:pt x="4182" y="956"/>
                </a:lnTo>
                <a:lnTo>
                  <a:pt x="4181" y="953"/>
                </a:lnTo>
                <a:lnTo>
                  <a:pt x="4179" y="953"/>
                </a:lnTo>
                <a:lnTo>
                  <a:pt x="4116" y="953"/>
                </a:lnTo>
                <a:lnTo>
                  <a:pt x="4064" y="956"/>
                </a:lnTo>
                <a:lnTo>
                  <a:pt x="4041" y="958"/>
                </a:lnTo>
                <a:lnTo>
                  <a:pt x="4021" y="960"/>
                </a:lnTo>
                <a:lnTo>
                  <a:pt x="4003" y="962"/>
                </a:lnTo>
                <a:lnTo>
                  <a:pt x="3988" y="966"/>
                </a:lnTo>
                <a:lnTo>
                  <a:pt x="3972" y="973"/>
                </a:lnTo>
                <a:lnTo>
                  <a:pt x="3958" y="982"/>
                </a:lnTo>
                <a:lnTo>
                  <a:pt x="3944" y="992"/>
                </a:lnTo>
                <a:lnTo>
                  <a:pt x="3931" y="1004"/>
                </a:lnTo>
                <a:lnTo>
                  <a:pt x="3936" y="1004"/>
                </a:lnTo>
                <a:lnTo>
                  <a:pt x="3947" y="1004"/>
                </a:lnTo>
                <a:lnTo>
                  <a:pt x="3964" y="1004"/>
                </a:lnTo>
                <a:lnTo>
                  <a:pt x="3986" y="1004"/>
                </a:lnTo>
                <a:lnTo>
                  <a:pt x="4014" y="1004"/>
                </a:lnTo>
                <a:lnTo>
                  <a:pt x="4046" y="1004"/>
                </a:lnTo>
                <a:lnTo>
                  <a:pt x="4085" y="1004"/>
                </a:lnTo>
                <a:lnTo>
                  <a:pt x="4128" y="1004"/>
                </a:lnTo>
                <a:lnTo>
                  <a:pt x="4125" y="1020"/>
                </a:lnTo>
                <a:lnTo>
                  <a:pt x="4127" y="1039"/>
                </a:lnTo>
                <a:lnTo>
                  <a:pt x="4129" y="1064"/>
                </a:lnTo>
                <a:lnTo>
                  <a:pt x="4134" y="1094"/>
                </a:lnTo>
                <a:lnTo>
                  <a:pt x="4127" y="1097"/>
                </a:lnTo>
                <a:lnTo>
                  <a:pt x="4115" y="1102"/>
                </a:lnTo>
                <a:lnTo>
                  <a:pt x="4101" y="1107"/>
                </a:lnTo>
                <a:lnTo>
                  <a:pt x="4084" y="1112"/>
                </a:lnTo>
                <a:lnTo>
                  <a:pt x="4021" y="1116"/>
                </a:lnTo>
                <a:lnTo>
                  <a:pt x="3954" y="1119"/>
                </a:lnTo>
                <a:lnTo>
                  <a:pt x="3881" y="1123"/>
                </a:lnTo>
                <a:lnTo>
                  <a:pt x="3802" y="1125"/>
                </a:lnTo>
                <a:lnTo>
                  <a:pt x="3716" y="1129"/>
                </a:lnTo>
                <a:lnTo>
                  <a:pt x="3625" y="1132"/>
                </a:lnTo>
                <a:lnTo>
                  <a:pt x="3529" y="1136"/>
                </a:lnTo>
                <a:lnTo>
                  <a:pt x="3427" y="1138"/>
                </a:lnTo>
                <a:lnTo>
                  <a:pt x="3427" y="1142"/>
                </a:lnTo>
                <a:lnTo>
                  <a:pt x="3425" y="1145"/>
                </a:lnTo>
                <a:lnTo>
                  <a:pt x="3424" y="1147"/>
                </a:lnTo>
                <a:lnTo>
                  <a:pt x="3420" y="1151"/>
                </a:lnTo>
                <a:lnTo>
                  <a:pt x="3418" y="1154"/>
                </a:lnTo>
                <a:lnTo>
                  <a:pt x="3416" y="1158"/>
                </a:lnTo>
                <a:lnTo>
                  <a:pt x="3415" y="1160"/>
                </a:lnTo>
                <a:lnTo>
                  <a:pt x="3415" y="1164"/>
                </a:lnTo>
                <a:lnTo>
                  <a:pt x="3444" y="1168"/>
                </a:lnTo>
                <a:lnTo>
                  <a:pt x="3472" y="1172"/>
                </a:lnTo>
                <a:lnTo>
                  <a:pt x="3501" y="1176"/>
                </a:lnTo>
                <a:lnTo>
                  <a:pt x="3531" y="1179"/>
                </a:lnTo>
                <a:lnTo>
                  <a:pt x="3560" y="1180"/>
                </a:lnTo>
                <a:lnTo>
                  <a:pt x="3590" y="1181"/>
                </a:lnTo>
                <a:lnTo>
                  <a:pt x="3620" y="1183"/>
                </a:lnTo>
                <a:lnTo>
                  <a:pt x="3650" y="1183"/>
                </a:lnTo>
                <a:lnTo>
                  <a:pt x="3657" y="1183"/>
                </a:lnTo>
                <a:lnTo>
                  <a:pt x="3664" y="1181"/>
                </a:lnTo>
                <a:lnTo>
                  <a:pt x="3673" y="1177"/>
                </a:lnTo>
                <a:lnTo>
                  <a:pt x="3683" y="1173"/>
                </a:lnTo>
                <a:lnTo>
                  <a:pt x="3692" y="1170"/>
                </a:lnTo>
                <a:lnTo>
                  <a:pt x="3699" y="1167"/>
                </a:lnTo>
                <a:lnTo>
                  <a:pt x="3707" y="1164"/>
                </a:lnTo>
                <a:lnTo>
                  <a:pt x="3714" y="1164"/>
                </a:lnTo>
                <a:lnTo>
                  <a:pt x="3727" y="1164"/>
                </a:lnTo>
                <a:lnTo>
                  <a:pt x="3740" y="1164"/>
                </a:lnTo>
                <a:lnTo>
                  <a:pt x="3744" y="1167"/>
                </a:lnTo>
                <a:lnTo>
                  <a:pt x="3747" y="1168"/>
                </a:lnTo>
                <a:lnTo>
                  <a:pt x="3753" y="1170"/>
                </a:lnTo>
                <a:lnTo>
                  <a:pt x="3758" y="1171"/>
                </a:lnTo>
                <a:lnTo>
                  <a:pt x="3755" y="1170"/>
                </a:lnTo>
                <a:lnTo>
                  <a:pt x="3754" y="1168"/>
                </a:lnTo>
                <a:lnTo>
                  <a:pt x="3755" y="1167"/>
                </a:lnTo>
                <a:lnTo>
                  <a:pt x="3760" y="1164"/>
                </a:lnTo>
                <a:lnTo>
                  <a:pt x="3776" y="1156"/>
                </a:lnTo>
                <a:lnTo>
                  <a:pt x="3803" y="1145"/>
                </a:lnTo>
                <a:lnTo>
                  <a:pt x="3807" y="1151"/>
                </a:lnTo>
                <a:lnTo>
                  <a:pt x="3814" y="1160"/>
                </a:lnTo>
                <a:lnTo>
                  <a:pt x="3823" y="1171"/>
                </a:lnTo>
                <a:lnTo>
                  <a:pt x="3834" y="1183"/>
                </a:lnTo>
                <a:lnTo>
                  <a:pt x="3841" y="1175"/>
                </a:lnTo>
                <a:lnTo>
                  <a:pt x="3847" y="1160"/>
                </a:lnTo>
                <a:lnTo>
                  <a:pt x="3851" y="1154"/>
                </a:lnTo>
                <a:lnTo>
                  <a:pt x="3854" y="1149"/>
                </a:lnTo>
                <a:lnTo>
                  <a:pt x="3858" y="1146"/>
                </a:lnTo>
                <a:lnTo>
                  <a:pt x="3860" y="1145"/>
                </a:lnTo>
                <a:lnTo>
                  <a:pt x="3855" y="1156"/>
                </a:lnTo>
                <a:lnTo>
                  <a:pt x="3854" y="1164"/>
                </a:lnTo>
                <a:lnTo>
                  <a:pt x="3860" y="1172"/>
                </a:lnTo>
                <a:lnTo>
                  <a:pt x="3867" y="1179"/>
                </a:lnTo>
                <a:lnTo>
                  <a:pt x="3873" y="1181"/>
                </a:lnTo>
                <a:lnTo>
                  <a:pt x="3880" y="1183"/>
                </a:lnTo>
                <a:lnTo>
                  <a:pt x="3890" y="1183"/>
                </a:lnTo>
                <a:lnTo>
                  <a:pt x="3901" y="1181"/>
                </a:lnTo>
                <a:lnTo>
                  <a:pt x="3910" y="1180"/>
                </a:lnTo>
                <a:lnTo>
                  <a:pt x="3919" y="1176"/>
                </a:lnTo>
                <a:lnTo>
                  <a:pt x="3928" y="1173"/>
                </a:lnTo>
                <a:lnTo>
                  <a:pt x="3936" y="1168"/>
                </a:lnTo>
                <a:lnTo>
                  <a:pt x="3944" y="1163"/>
                </a:lnTo>
                <a:lnTo>
                  <a:pt x="3950" y="1158"/>
                </a:lnTo>
                <a:lnTo>
                  <a:pt x="3947" y="1155"/>
                </a:lnTo>
                <a:lnTo>
                  <a:pt x="3946" y="1153"/>
                </a:lnTo>
                <a:lnTo>
                  <a:pt x="3944" y="1151"/>
                </a:lnTo>
                <a:lnTo>
                  <a:pt x="3940" y="1151"/>
                </a:lnTo>
                <a:lnTo>
                  <a:pt x="3933" y="1153"/>
                </a:lnTo>
                <a:lnTo>
                  <a:pt x="3924" y="1158"/>
                </a:lnTo>
                <a:lnTo>
                  <a:pt x="3925" y="1154"/>
                </a:lnTo>
                <a:lnTo>
                  <a:pt x="3927" y="1147"/>
                </a:lnTo>
                <a:lnTo>
                  <a:pt x="3932" y="1141"/>
                </a:lnTo>
                <a:lnTo>
                  <a:pt x="3937" y="1132"/>
                </a:lnTo>
                <a:lnTo>
                  <a:pt x="3944" y="1133"/>
                </a:lnTo>
                <a:lnTo>
                  <a:pt x="3949" y="1134"/>
                </a:lnTo>
                <a:lnTo>
                  <a:pt x="3954" y="1137"/>
                </a:lnTo>
                <a:lnTo>
                  <a:pt x="3959" y="1140"/>
                </a:lnTo>
                <a:lnTo>
                  <a:pt x="3964" y="1145"/>
                </a:lnTo>
                <a:lnTo>
                  <a:pt x="3968" y="1150"/>
                </a:lnTo>
                <a:lnTo>
                  <a:pt x="3972" y="1156"/>
                </a:lnTo>
                <a:lnTo>
                  <a:pt x="3975" y="1164"/>
                </a:lnTo>
                <a:lnTo>
                  <a:pt x="3989" y="1150"/>
                </a:lnTo>
                <a:lnTo>
                  <a:pt x="4001" y="1140"/>
                </a:lnTo>
                <a:lnTo>
                  <a:pt x="4008" y="1134"/>
                </a:lnTo>
                <a:lnTo>
                  <a:pt x="4014" y="1132"/>
                </a:lnTo>
                <a:lnTo>
                  <a:pt x="4012" y="1133"/>
                </a:lnTo>
                <a:lnTo>
                  <a:pt x="4012" y="1134"/>
                </a:lnTo>
                <a:lnTo>
                  <a:pt x="4012" y="1137"/>
                </a:lnTo>
                <a:lnTo>
                  <a:pt x="4015" y="1140"/>
                </a:lnTo>
                <a:lnTo>
                  <a:pt x="4021" y="1150"/>
                </a:lnTo>
                <a:lnTo>
                  <a:pt x="4032" y="1164"/>
                </a:lnTo>
                <a:lnTo>
                  <a:pt x="4045" y="1156"/>
                </a:lnTo>
                <a:lnTo>
                  <a:pt x="4058" y="1147"/>
                </a:lnTo>
                <a:lnTo>
                  <a:pt x="4071" y="1137"/>
                </a:lnTo>
                <a:lnTo>
                  <a:pt x="4084" y="1125"/>
                </a:lnTo>
                <a:lnTo>
                  <a:pt x="4082" y="1129"/>
                </a:lnTo>
                <a:lnTo>
                  <a:pt x="4080" y="1133"/>
                </a:lnTo>
                <a:lnTo>
                  <a:pt x="4076" y="1138"/>
                </a:lnTo>
                <a:lnTo>
                  <a:pt x="4071" y="1145"/>
                </a:lnTo>
                <a:lnTo>
                  <a:pt x="4068" y="1149"/>
                </a:lnTo>
                <a:lnTo>
                  <a:pt x="4067" y="1153"/>
                </a:lnTo>
                <a:lnTo>
                  <a:pt x="4068" y="1158"/>
                </a:lnTo>
                <a:lnTo>
                  <a:pt x="4071" y="1164"/>
                </a:lnTo>
                <a:lnTo>
                  <a:pt x="4075" y="1160"/>
                </a:lnTo>
                <a:lnTo>
                  <a:pt x="4079" y="1158"/>
                </a:lnTo>
                <a:lnTo>
                  <a:pt x="4084" y="1156"/>
                </a:lnTo>
                <a:lnTo>
                  <a:pt x="4090" y="1154"/>
                </a:lnTo>
                <a:lnTo>
                  <a:pt x="4105" y="1151"/>
                </a:lnTo>
                <a:lnTo>
                  <a:pt x="4121" y="1151"/>
                </a:lnTo>
                <a:lnTo>
                  <a:pt x="4124" y="1149"/>
                </a:lnTo>
                <a:lnTo>
                  <a:pt x="4125" y="1146"/>
                </a:lnTo>
                <a:lnTo>
                  <a:pt x="4125" y="1143"/>
                </a:lnTo>
                <a:lnTo>
                  <a:pt x="4125" y="1142"/>
                </a:lnTo>
                <a:lnTo>
                  <a:pt x="4119" y="1140"/>
                </a:lnTo>
                <a:lnTo>
                  <a:pt x="4108" y="1138"/>
                </a:lnTo>
                <a:lnTo>
                  <a:pt x="4119" y="1132"/>
                </a:lnTo>
                <a:lnTo>
                  <a:pt x="4129" y="1127"/>
                </a:lnTo>
                <a:lnTo>
                  <a:pt x="4140" y="1123"/>
                </a:lnTo>
                <a:lnTo>
                  <a:pt x="4150" y="1119"/>
                </a:lnTo>
                <a:lnTo>
                  <a:pt x="4162" y="1116"/>
                </a:lnTo>
                <a:lnTo>
                  <a:pt x="4173" y="1115"/>
                </a:lnTo>
                <a:lnTo>
                  <a:pt x="4185" y="1113"/>
                </a:lnTo>
                <a:lnTo>
                  <a:pt x="4198" y="1112"/>
                </a:lnTo>
                <a:lnTo>
                  <a:pt x="4208" y="1113"/>
                </a:lnTo>
                <a:lnTo>
                  <a:pt x="4220" y="1115"/>
                </a:lnTo>
                <a:lnTo>
                  <a:pt x="4229" y="1119"/>
                </a:lnTo>
                <a:lnTo>
                  <a:pt x="4240" y="1123"/>
                </a:lnTo>
                <a:lnTo>
                  <a:pt x="4249" y="1128"/>
                </a:lnTo>
                <a:lnTo>
                  <a:pt x="4258" y="1134"/>
                </a:lnTo>
                <a:lnTo>
                  <a:pt x="4267" y="1142"/>
                </a:lnTo>
                <a:lnTo>
                  <a:pt x="4275" y="1151"/>
                </a:lnTo>
                <a:lnTo>
                  <a:pt x="4262" y="1164"/>
                </a:lnTo>
                <a:lnTo>
                  <a:pt x="4202" y="1167"/>
                </a:lnTo>
                <a:lnTo>
                  <a:pt x="4140" y="1170"/>
                </a:lnTo>
                <a:lnTo>
                  <a:pt x="4077" y="1173"/>
                </a:lnTo>
                <a:lnTo>
                  <a:pt x="4014" y="1179"/>
                </a:lnTo>
                <a:lnTo>
                  <a:pt x="3949" y="1184"/>
                </a:lnTo>
                <a:lnTo>
                  <a:pt x="3883" y="1190"/>
                </a:lnTo>
                <a:lnTo>
                  <a:pt x="3815" y="1197"/>
                </a:lnTo>
                <a:lnTo>
                  <a:pt x="3747" y="1203"/>
                </a:lnTo>
                <a:lnTo>
                  <a:pt x="3677" y="1211"/>
                </a:lnTo>
                <a:lnTo>
                  <a:pt x="3607" y="1220"/>
                </a:lnTo>
                <a:lnTo>
                  <a:pt x="3536" y="1229"/>
                </a:lnTo>
                <a:lnTo>
                  <a:pt x="3463" y="1240"/>
                </a:lnTo>
                <a:lnTo>
                  <a:pt x="3389" y="1250"/>
                </a:lnTo>
                <a:lnTo>
                  <a:pt x="3314" y="1261"/>
                </a:lnTo>
                <a:lnTo>
                  <a:pt x="3237" y="1272"/>
                </a:lnTo>
                <a:lnTo>
                  <a:pt x="3159" y="1285"/>
                </a:lnTo>
                <a:lnTo>
                  <a:pt x="3163" y="1287"/>
                </a:lnTo>
                <a:lnTo>
                  <a:pt x="3170" y="1288"/>
                </a:lnTo>
                <a:lnTo>
                  <a:pt x="3176" y="1292"/>
                </a:lnTo>
                <a:lnTo>
                  <a:pt x="3185" y="1299"/>
                </a:lnTo>
                <a:lnTo>
                  <a:pt x="3200" y="1299"/>
                </a:lnTo>
                <a:lnTo>
                  <a:pt x="3222" y="1299"/>
                </a:lnTo>
                <a:lnTo>
                  <a:pt x="3251" y="1299"/>
                </a:lnTo>
                <a:lnTo>
                  <a:pt x="3290" y="1299"/>
                </a:lnTo>
                <a:lnTo>
                  <a:pt x="3337" y="1299"/>
                </a:lnTo>
                <a:lnTo>
                  <a:pt x="3393" y="1299"/>
                </a:lnTo>
                <a:lnTo>
                  <a:pt x="3457" y="1299"/>
                </a:lnTo>
                <a:lnTo>
                  <a:pt x="3529" y="1299"/>
                </a:lnTo>
                <a:lnTo>
                  <a:pt x="3535" y="1297"/>
                </a:lnTo>
                <a:lnTo>
                  <a:pt x="3540" y="1296"/>
                </a:lnTo>
                <a:lnTo>
                  <a:pt x="3542" y="1293"/>
                </a:lnTo>
                <a:lnTo>
                  <a:pt x="3545" y="1288"/>
                </a:lnTo>
                <a:lnTo>
                  <a:pt x="3547" y="1284"/>
                </a:lnTo>
                <a:lnTo>
                  <a:pt x="3550" y="1282"/>
                </a:lnTo>
                <a:lnTo>
                  <a:pt x="3555" y="1279"/>
                </a:lnTo>
                <a:lnTo>
                  <a:pt x="3560" y="1279"/>
                </a:lnTo>
                <a:lnTo>
                  <a:pt x="3566" y="1280"/>
                </a:lnTo>
                <a:lnTo>
                  <a:pt x="3575" y="1282"/>
                </a:lnTo>
                <a:lnTo>
                  <a:pt x="3589" y="1287"/>
                </a:lnTo>
                <a:lnTo>
                  <a:pt x="3606" y="1292"/>
                </a:lnTo>
                <a:lnTo>
                  <a:pt x="3623" y="1297"/>
                </a:lnTo>
                <a:lnTo>
                  <a:pt x="3637" y="1301"/>
                </a:lnTo>
                <a:lnTo>
                  <a:pt x="3649" y="1304"/>
                </a:lnTo>
                <a:lnTo>
                  <a:pt x="3657" y="1305"/>
                </a:lnTo>
                <a:lnTo>
                  <a:pt x="3646" y="1312"/>
                </a:lnTo>
                <a:lnTo>
                  <a:pt x="3634" y="1318"/>
                </a:lnTo>
                <a:lnTo>
                  <a:pt x="3623" y="1325"/>
                </a:lnTo>
                <a:lnTo>
                  <a:pt x="3609" y="1329"/>
                </a:lnTo>
                <a:lnTo>
                  <a:pt x="3594" y="1332"/>
                </a:lnTo>
                <a:lnTo>
                  <a:pt x="3577" y="1335"/>
                </a:lnTo>
                <a:lnTo>
                  <a:pt x="3560" y="1336"/>
                </a:lnTo>
                <a:lnTo>
                  <a:pt x="3542" y="1336"/>
                </a:lnTo>
                <a:lnTo>
                  <a:pt x="3483" y="1340"/>
                </a:lnTo>
                <a:lnTo>
                  <a:pt x="3440" y="1343"/>
                </a:lnTo>
                <a:lnTo>
                  <a:pt x="3411" y="1347"/>
                </a:lnTo>
                <a:lnTo>
                  <a:pt x="3398" y="1349"/>
                </a:lnTo>
                <a:lnTo>
                  <a:pt x="3388" y="1356"/>
                </a:lnTo>
                <a:lnTo>
                  <a:pt x="3374" y="1365"/>
                </a:lnTo>
                <a:lnTo>
                  <a:pt x="3363" y="1370"/>
                </a:lnTo>
                <a:lnTo>
                  <a:pt x="3351" y="1374"/>
                </a:lnTo>
                <a:lnTo>
                  <a:pt x="3337" y="1378"/>
                </a:lnTo>
                <a:lnTo>
                  <a:pt x="3319" y="1381"/>
                </a:lnTo>
                <a:lnTo>
                  <a:pt x="3302" y="1385"/>
                </a:lnTo>
                <a:lnTo>
                  <a:pt x="3289" y="1386"/>
                </a:lnTo>
                <a:lnTo>
                  <a:pt x="3280" y="1387"/>
                </a:lnTo>
                <a:lnTo>
                  <a:pt x="3275" y="1387"/>
                </a:lnTo>
                <a:lnTo>
                  <a:pt x="3259" y="1386"/>
                </a:lnTo>
                <a:lnTo>
                  <a:pt x="3240" y="1381"/>
                </a:lnTo>
                <a:lnTo>
                  <a:pt x="3219" y="1377"/>
                </a:lnTo>
                <a:lnTo>
                  <a:pt x="3205" y="1375"/>
                </a:lnTo>
                <a:lnTo>
                  <a:pt x="3187" y="1375"/>
                </a:lnTo>
                <a:lnTo>
                  <a:pt x="3171" y="1377"/>
                </a:lnTo>
                <a:lnTo>
                  <a:pt x="3158" y="1378"/>
                </a:lnTo>
                <a:lnTo>
                  <a:pt x="3148" y="1381"/>
                </a:lnTo>
                <a:lnTo>
                  <a:pt x="3146" y="1388"/>
                </a:lnTo>
                <a:lnTo>
                  <a:pt x="3145" y="1396"/>
                </a:lnTo>
                <a:lnTo>
                  <a:pt x="3144" y="1401"/>
                </a:lnTo>
                <a:lnTo>
                  <a:pt x="3141" y="1407"/>
                </a:lnTo>
                <a:lnTo>
                  <a:pt x="3138" y="1412"/>
                </a:lnTo>
                <a:lnTo>
                  <a:pt x="3135" y="1415"/>
                </a:lnTo>
                <a:lnTo>
                  <a:pt x="3129" y="1417"/>
                </a:lnTo>
                <a:lnTo>
                  <a:pt x="3124" y="1420"/>
                </a:lnTo>
                <a:lnTo>
                  <a:pt x="3114" y="1421"/>
                </a:lnTo>
                <a:lnTo>
                  <a:pt x="3092" y="1424"/>
                </a:lnTo>
                <a:lnTo>
                  <a:pt x="3058" y="1425"/>
                </a:lnTo>
                <a:lnTo>
                  <a:pt x="3014" y="1428"/>
                </a:lnTo>
                <a:lnTo>
                  <a:pt x="2959" y="1430"/>
                </a:lnTo>
                <a:lnTo>
                  <a:pt x="2892" y="1433"/>
                </a:lnTo>
                <a:lnTo>
                  <a:pt x="2815" y="1435"/>
                </a:lnTo>
                <a:lnTo>
                  <a:pt x="2727" y="1439"/>
                </a:lnTo>
                <a:lnTo>
                  <a:pt x="2697" y="1441"/>
                </a:lnTo>
                <a:lnTo>
                  <a:pt x="2661" y="1443"/>
                </a:lnTo>
                <a:lnTo>
                  <a:pt x="2616" y="1450"/>
                </a:lnTo>
                <a:lnTo>
                  <a:pt x="2565" y="1458"/>
                </a:lnTo>
                <a:lnTo>
                  <a:pt x="2515" y="1467"/>
                </a:lnTo>
                <a:lnTo>
                  <a:pt x="2479" y="1472"/>
                </a:lnTo>
                <a:lnTo>
                  <a:pt x="2455" y="1476"/>
                </a:lnTo>
                <a:lnTo>
                  <a:pt x="2446" y="1477"/>
                </a:lnTo>
                <a:lnTo>
                  <a:pt x="2439" y="1477"/>
                </a:lnTo>
                <a:lnTo>
                  <a:pt x="2427" y="1477"/>
                </a:lnTo>
                <a:lnTo>
                  <a:pt x="2413" y="1477"/>
                </a:lnTo>
                <a:lnTo>
                  <a:pt x="2396" y="1477"/>
                </a:lnTo>
                <a:lnTo>
                  <a:pt x="2378" y="1480"/>
                </a:lnTo>
                <a:lnTo>
                  <a:pt x="2365" y="1482"/>
                </a:lnTo>
                <a:lnTo>
                  <a:pt x="2354" y="1484"/>
                </a:lnTo>
                <a:lnTo>
                  <a:pt x="2348" y="1484"/>
                </a:lnTo>
                <a:lnTo>
                  <a:pt x="2341" y="1484"/>
                </a:lnTo>
                <a:lnTo>
                  <a:pt x="2332" y="1486"/>
                </a:lnTo>
                <a:lnTo>
                  <a:pt x="2320" y="1489"/>
                </a:lnTo>
                <a:lnTo>
                  <a:pt x="2306" y="1493"/>
                </a:lnTo>
                <a:lnTo>
                  <a:pt x="2292" y="1498"/>
                </a:lnTo>
                <a:lnTo>
                  <a:pt x="2279" y="1501"/>
                </a:lnTo>
                <a:lnTo>
                  <a:pt x="2268" y="1502"/>
                </a:lnTo>
                <a:lnTo>
                  <a:pt x="2262" y="1503"/>
                </a:lnTo>
                <a:lnTo>
                  <a:pt x="2253" y="1503"/>
                </a:lnTo>
                <a:lnTo>
                  <a:pt x="2255" y="1503"/>
                </a:lnTo>
                <a:lnTo>
                  <a:pt x="2254" y="1501"/>
                </a:lnTo>
                <a:lnTo>
                  <a:pt x="2252" y="1498"/>
                </a:lnTo>
                <a:lnTo>
                  <a:pt x="2248" y="1497"/>
                </a:lnTo>
                <a:lnTo>
                  <a:pt x="2243" y="1497"/>
                </a:lnTo>
                <a:lnTo>
                  <a:pt x="2232" y="1497"/>
                </a:lnTo>
                <a:lnTo>
                  <a:pt x="2222" y="1498"/>
                </a:lnTo>
                <a:lnTo>
                  <a:pt x="2214" y="1501"/>
                </a:lnTo>
                <a:lnTo>
                  <a:pt x="2206" y="1504"/>
                </a:lnTo>
                <a:lnTo>
                  <a:pt x="2200" y="1508"/>
                </a:lnTo>
                <a:lnTo>
                  <a:pt x="2193" y="1515"/>
                </a:lnTo>
                <a:lnTo>
                  <a:pt x="2189" y="1521"/>
                </a:lnTo>
                <a:lnTo>
                  <a:pt x="2185" y="1528"/>
                </a:lnTo>
                <a:lnTo>
                  <a:pt x="2170" y="1567"/>
                </a:lnTo>
                <a:lnTo>
                  <a:pt x="2154" y="1611"/>
                </a:lnTo>
                <a:lnTo>
                  <a:pt x="2139" y="1660"/>
                </a:lnTo>
                <a:lnTo>
                  <a:pt x="2124" y="1712"/>
                </a:lnTo>
                <a:lnTo>
                  <a:pt x="2110" y="1769"/>
                </a:lnTo>
                <a:lnTo>
                  <a:pt x="2097" y="1832"/>
                </a:lnTo>
                <a:lnTo>
                  <a:pt x="2083" y="1898"/>
                </a:lnTo>
                <a:lnTo>
                  <a:pt x="2070" y="1970"/>
                </a:lnTo>
                <a:lnTo>
                  <a:pt x="2072" y="1978"/>
                </a:lnTo>
                <a:lnTo>
                  <a:pt x="2076" y="1989"/>
                </a:lnTo>
                <a:lnTo>
                  <a:pt x="2087" y="1951"/>
                </a:lnTo>
                <a:lnTo>
                  <a:pt x="2098" y="1911"/>
                </a:lnTo>
                <a:lnTo>
                  <a:pt x="2111" y="1865"/>
                </a:lnTo>
                <a:lnTo>
                  <a:pt x="2124" y="1817"/>
                </a:lnTo>
                <a:lnTo>
                  <a:pt x="2140" y="1765"/>
                </a:lnTo>
                <a:lnTo>
                  <a:pt x="2156" y="1709"/>
                </a:lnTo>
                <a:lnTo>
                  <a:pt x="2172" y="1649"/>
                </a:lnTo>
                <a:lnTo>
                  <a:pt x="2192" y="1585"/>
                </a:lnTo>
                <a:lnTo>
                  <a:pt x="2200" y="1588"/>
                </a:lnTo>
                <a:lnTo>
                  <a:pt x="2210" y="1592"/>
                </a:lnTo>
                <a:lnTo>
                  <a:pt x="2224" y="1592"/>
                </a:lnTo>
                <a:lnTo>
                  <a:pt x="2230" y="1592"/>
                </a:lnTo>
                <a:lnTo>
                  <a:pt x="2237" y="1579"/>
                </a:lnTo>
                <a:lnTo>
                  <a:pt x="2245" y="1563"/>
                </a:lnTo>
                <a:lnTo>
                  <a:pt x="2255" y="1546"/>
                </a:lnTo>
                <a:lnTo>
                  <a:pt x="2268" y="1528"/>
                </a:lnTo>
                <a:lnTo>
                  <a:pt x="2265" y="1540"/>
                </a:lnTo>
                <a:lnTo>
                  <a:pt x="2259" y="1558"/>
                </a:lnTo>
                <a:lnTo>
                  <a:pt x="2253" y="1583"/>
                </a:lnTo>
                <a:lnTo>
                  <a:pt x="2245" y="1613"/>
                </a:lnTo>
                <a:lnTo>
                  <a:pt x="2235" y="1650"/>
                </a:lnTo>
                <a:lnTo>
                  <a:pt x="2224" y="1695"/>
                </a:lnTo>
                <a:lnTo>
                  <a:pt x="2211" y="1746"/>
                </a:lnTo>
                <a:lnTo>
                  <a:pt x="2196" y="1803"/>
                </a:lnTo>
                <a:lnTo>
                  <a:pt x="2180" y="1867"/>
                </a:lnTo>
                <a:lnTo>
                  <a:pt x="2162" y="1938"/>
                </a:lnTo>
                <a:lnTo>
                  <a:pt x="2143" y="2015"/>
                </a:lnTo>
                <a:lnTo>
                  <a:pt x="2120" y="2099"/>
                </a:lnTo>
                <a:lnTo>
                  <a:pt x="2098" y="2190"/>
                </a:lnTo>
                <a:lnTo>
                  <a:pt x="2074" y="2286"/>
                </a:lnTo>
                <a:lnTo>
                  <a:pt x="2048" y="2389"/>
                </a:lnTo>
                <a:lnTo>
                  <a:pt x="2019" y="2500"/>
                </a:lnTo>
                <a:lnTo>
                  <a:pt x="2020" y="2508"/>
                </a:lnTo>
                <a:lnTo>
                  <a:pt x="2026" y="2520"/>
                </a:lnTo>
                <a:lnTo>
                  <a:pt x="2019" y="2535"/>
                </a:lnTo>
                <a:lnTo>
                  <a:pt x="2013" y="2556"/>
                </a:lnTo>
                <a:lnTo>
                  <a:pt x="2006" y="2580"/>
                </a:lnTo>
                <a:lnTo>
                  <a:pt x="1998" y="2607"/>
                </a:lnTo>
                <a:lnTo>
                  <a:pt x="1992" y="2638"/>
                </a:lnTo>
                <a:lnTo>
                  <a:pt x="1984" y="2673"/>
                </a:lnTo>
                <a:lnTo>
                  <a:pt x="1976" y="2713"/>
                </a:lnTo>
                <a:lnTo>
                  <a:pt x="1969" y="2756"/>
                </a:lnTo>
                <a:lnTo>
                  <a:pt x="1959" y="2814"/>
                </a:lnTo>
                <a:lnTo>
                  <a:pt x="1950" y="2866"/>
                </a:lnTo>
                <a:lnTo>
                  <a:pt x="1944" y="2913"/>
                </a:lnTo>
                <a:lnTo>
                  <a:pt x="1936" y="2954"/>
                </a:lnTo>
                <a:lnTo>
                  <a:pt x="1931" y="2990"/>
                </a:lnTo>
                <a:lnTo>
                  <a:pt x="1926" y="3020"/>
                </a:lnTo>
                <a:lnTo>
                  <a:pt x="1920" y="3044"/>
                </a:lnTo>
                <a:lnTo>
                  <a:pt x="1918" y="3063"/>
                </a:lnTo>
                <a:lnTo>
                  <a:pt x="1900" y="3141"/>
                </a:lnTo>
                <a:lnTo>
                  <a:pt x="1883" y="3223"/>
                </a:lnTo>
                <a:lnTo>
                  <a:pt x="1867" y="3308"/>
                </a:lnTo>
                <a:lnTo>
                  <a:pt x="1850" y="3397"/>
                </a:lnTo>
                <a:lnTo>
                  <a:pt x="1835" y="3489"/>
                </a:lnTo>
                <a:lnTo>
                  <a:pt x="1819" y="3584"/>
                </a:lnTo>
                <a:lnTo>
                  <a:pt x="1805" y="3683"/>
                </a:lnTo>
                <a:lnTo>
                  <a:pt x="1791" y="3785"/>
                </a:lnTo>
                <a:lnTo>
                  <a:pt x="1776" y="3895"/>
                </a:lnTo>
                <a:lnTo>
                  <a:pt x="1762" y="3998"/>
                </a:lnTo>
                <a:lnTo>
                  <a:pt x="1749" y="4093"/>
                </a:lnTo>
                <a:lnTo>
                  <a:pt x="1736" y="4180"/>
                </a:lnTo>
                <a:lnTo>
                  <a:pt x="1723" y="4261"/>
                </a:lnTo>
                <a:lnTo>
                  <a:pt x="1711" y="4334"/>
                </a:lnTo>
                <a:lnTo>
                  <a:pt x="1700" y="4399"/>
                </a:lnTo>
                <a:lnTo>
                  <a:pt x="1688" y="4456"/>
                </a:lnTo>
                <a:lnTo>
                  <a:pt x="1688" y="4447"/>
                </a:lnTo>
                <a:lnTo>
                  <a:pt x="1687" y="4433"/>
                </a:lnTo>
                <a:lnTo>
                  <a:pt x="1684" y="4415"/>
                </a:lnTo>
                <a:lnTo>
                  <a:pt x="1682" y="4390"/>
                </a:lnTo>
                <a:lnTo>
                  <a:pt x="1679" y="4365"/>
                </a:lnTo>
                <a:lnTo>
                  <a:pt x="1676" y="4347"/>
                </a:lnTo>
                <a:lnTo>
                  <a:pt x="1676" y="4335"/>
                </a:lnTo>
                <a:lnTo>
                  <a:pt x="1675" y="4329"/>
                </a:lnTo>
                <a:lnTo>
                  <a:pt x="1676" y="4318"/>
                </a:lnTo>
                <a:lnTo>
                  <a:pt x="1679" y="4286"/>
                </a:lnTo>
                <a:lnTo>
                  <a:pt x="1684" y="4232"/>
                </a:lnTo>
                <a:lnTo>
                  <a:pt x="1692" y="4157"/>
                </a:lnTo>
                <a:lnTo>
                  <a:pt x="1695" y="4114"/>
                </a:lnTo>
                <a:lnTo>
                  <a:pt x="1698" y="4074"/>
                </a:lnTo>
                <a:lnTo>
                  <a:pt x="1701" y="4038"/>
                </a:lnTo>
                <a:lnTo>
                  <a:pt x="1704" y="4003"/>
                </a:lnTo>
                <a:lnTo>
                  <a:pt x="1705" y="3970"/>
                </a:lnTo>
                <a:lnTo>
                  <a:pt x="1706" y="3940"/>
                </a:lnTo>
                <a:lnTo>
                  <a:pt x="1708" y="3913"/>
                </a:lnTo>
                <a:lnTo>
                  <a:pt x="1708" y="3888"/>
                </a:lnTo>
                <a:lnTo>
                  <a:pt x="1701" y="3895"/>
                </a:lnTo>
                <a:lnTo>
                  <a:pt x="1697" y="3904"/>
                </a:lnTo>
                <a:lnTo>
                  <a:pt x="1696" y="3914"/>
                </a:lnTo>
                <a:lnTo>
                  <a:pt x="1695" y="3926"/>
                </a:lnTo>
                <a:lnTo>
                  <a:pt x="1693" y="3923"/>
                </a:lnTo>
                <a:lnTo>
                  <a:pt x="1688" y="3921"/>
                </a:lnTo>
                <a:lnTo>
                  <a:pt x="1680" y="3919"/>
                </a:lnTo>
                <a:lnTo>
                  <a:pt x="1669" y="3919"/>
                </a:lnTo>
                <a:lnTo>
                  <a:pt x="1665" y="3921"/>
                </a:lnTo>
                <a:lnTo>
                  <a:pt x="1659" y="3923"/>
                </a:lnTo>
                <a:lnTo>
                  <a:pt x="1654" y="3927"/>
                </a:lnTo>
                <a:lnTo>
                  <a:pt x="1650" y="3932"/>
                </a:lnTo>
                <a:lnTo>
                  <a:pt x="1645" y="3940"/>
                </a:lnTo>
                <a:lnTo>
                  <a:pt x="1641" y="3948"/>
                </a:lnTo>
                <a:lnTo>
                  <a:pt x="1637" y="3958"/>
                </a:lnTo>
                <a:lnTo>
                  <a:pt x="1632" y="3970"/>
                </a:lnTo>
                <a:lnTo>
                  <a:pt x="1623" y="3999"/>
                </a:lnTo>
                <a:lnTo>
                  <a:pt x="1615" y="4034"/>
                </a:lnTo>
                <a:lnTo>
                  <a:pt x="1608" y="4076"/>
                </a:lnTo>
                <a:lnTo>
                  <a:pt x="1598" y="4124"/>
                </a:lnTo>
                <a:lnTo>
                  <a:pt x="1595" y="4162"/>
                </a:lnTo>
                <a:lnTo>
                  <a:pt x="1589" y="4198"/>
                </a:lnTo>
                <a:lnTo>
                  <a:pt x="1584" y="4237"/>
                </a:lnTo>
                <a:lnTo>
                  <a:pt x="1578" y="4276"/>
                </a:lnTo>
                <a:lnTo>
                  <a:pt x="1572" y="4316"/>
                </a:lnTo>
                <a:lnTo>
                  <a:pt x="1567" y="4356"/>
                </a:lnTo>
                <a:lnTo>
                  <a:pt x="1561" y="4396"/>
                </a:lnTo>
                <a:lnTo>
                  <a:pt x="1554" y="4438"/>
                </a:lnTo>
                <a:lnTo>
                  <a:pt x="1554" y="4446"/>
                </a:lnTo>
                <a:lnTo>
                  <a:pt x="1552" y="4458"/>
                </a:lnTo>
                <a:lnTo>
                  <a:pt x="1549" y="4473"/>
                </a:lnTo>
                <a:lnTo>
                  <a:pt x="1545" y="4491"/>
                </a:lnTo>
                <a:lnTo>
                  <a:pt x="1540" y="4515"/>
                </a:lnTo>
                <a:lnTo>
                  <a:pt x="1536" y="4542"/>
                </a:lnTo>
                <a:lnTo>
                  <a:pt x="1532" y="4574"/>
                </a:lnTo>
                <a:lnTo>
                  <a:pt x="1528" y="4610"/>
                </a:lnTo>
                <a:lnTo>
                  <a:pt x="1524" y="4617"/>
                </a:lnTo>
                <a:lnTo>
                  <a:pt x="1519" y="4624"/>
                </a:lnTo>
                <a:lnTo>
                  <a:pt x="1513" y="4632"/>
                </a:lnTo>
                <a:lnTo>
                  <a:pt x="1504" y="4643"/>
                </a:lnTo>
                <a:lnTo>
                  <a:pt x="1504" y="4648"/>
                </a:lnTo>
                <a:lnTo>
                  <a:pt x="1505" y="4653"/>
                </a:lnTo>
                <a:lnTo>
                  <a:pt x="1508" y="4657"/>
                </a:lnTo>
                <a:lnTo>
                  <a:pt x="1511" y="4661"/>
                </a:lnTo>
                <a:lnTo>
                  <a:pt x="1515" y="4664"/>
                </a:lnTo>
                <a:lnTo>
                  <a:pt x="1522" y="4666"/>
                </a:lnTo>
                <a:lnTo>
                  <a:pt x="1528" y="4667"/>
                </a:lnTo>
                <a:lnTo>
                  <a:pt x="1535" y="4667"/>
                </a:lnTo>
                <a:lnTo>
                  <a:pt x="1504" y="4879"/>
                </a:lnTo>
                <a:lnTo>
                  <a:pt x="1495" y="4879"/>
                </a:lnTo>
                <a:lnTo>
                  <a:pt x="1487" y="4877"/>
                </a:lnTo>
                <a:lnTo>
                  <a:pt x="1480" y="4876"/>
                </a:lnTo>
                <a:lnTo>
                  <a:pt x="1475" y="4873"/>
                </a:lnTo>
                <a:lnTo>
                  <a:pt x="1470" y="4871"/>
                </a:lnTo>
                <a:lnTo>
                  <a:pt x="1467" y="4868"/>
                </a:lnTo>
                <a:lnTo>
                  <a:pt x="1466" y="4864"/>
                </a:lnTo>
                <a:lnTo>
                  <a:pt x="1465" y="4859"/>
                </a:lnTo>
                <a:lnTo>
                  <a:pt x="1466" y="4855"/>
                </a:lnTo>
                <a:lnTo>
                  <a:pt x="1466" y="4843"/>
                </a:lnTo>
                <a:lnTo>
                  <a:pt x="1467" y="4825"/>
                </a:lnTo>
                <a:lnTo>
                  <a:pt x="1470" y="4800"/>
                </a:lnTo>
                <a:lnTo>
                  <a:pt x="1472" y="4769"/>
                </a:lnTo>
                <a:lnTo>
                  <a:pt x="1476" y="4731"/>
                </a:lnTo>
                <a:lnTo>
                  <a:pt x="1480" y="4687"/>
                </a:lnTo>
                <a:lnTo>
                  <a:pt x="1484" y="4636"/>
                </a:lnTo>
                <a:lnTo>
                  <a:pt x="1489" y="4583"/>
                </a:lnTo>
                <a:lnTo>
                  <a:pt x="1493" y="4533"/>
                </a:lnTo>
                <a:lnTo>
                  <a:pt x="1497" y="4488"/>
                </a:lnTo>
                <a:lnTo>
                  <a:pt x="1500" y="4446"/>
                </a:lnTo>
                <a:lnTo>
                  <a:pt x="1504" y="4407"/>
                </a:lnTo>
                <a:lnTo>
                  <a:pt x="1506" y="4370"/>
                </a:lnTo>
                <a:lnTo>
                  <a:pt x="1508" y="4339"/>
                </a:lnTo>
                <a:lnTo>
                  <a:pt x="1510" y="4309"/>
                </a:lnTo>
                <a:lnTo>
                  <a:pt x="1504" y="4313"/>
                </a:lnTo>
                <a:lnTo>
                  <a:pt x="1498" y="4318"/>
                </a:lnTo>
                <a:lnTo>
                  <a:pt x="1492" y="4325"/>
                </a:lnTo>
                <a:lnTo>
                  <a:pt x="1488" y="4332"/>
                </a:lnTo>
                <a:lnTo>
                  <a:pt x="1483" y="4340"/>
                </a:lnTo>
                <a:lnTo>
                  <a:pt x="1479" y="4351"/>
                </a:lnTo>
                <a:lnTo>
                  <a:pt x="1475" y="4361"/>
                </a:lnTo>
                <a:lnTo>
                  <a:pt x="1471" y="4373"/>
                </a:lnTo>
                <a:lnTo>
                  <a:pt x="1471" y="4323"/>
                </a:lnTo>
                <a:lnTo>
                  <a:pt x="1472" y="4270"/>
                </a:lnTo>
                <a:lnTo>
                  <a:pt x="1474" y="4214"/>
                </a:lnTo>
                <a:lnTo>
                  <a:pt x="1476" y="4157"/>
                </a:lnTo>
                <a:lnTo>
                  <a:pt x="1480" y="4097"/>
                </a:lnTo>
                <a:lnTo>
                  <a:pt x="1485" y="4035"/>
                </a:lnTo>
                <a:lnTo>
                  <a:pt x="1492" y="3970"/>
                </a:lnTo>
                <a:lnTo>
                  <a:pt x="1498" y="3904"/>
                </a:lnTo>
                <a:lnTo>
                  <a:pt x="1506" y="3835"/>
                </a:lnTo>
                <a:lnTo>
                  <a:pt x="1515" y="3763"/>
                </a:lnTo>
                <a:lnTo>
                  <a:pt x="1526" y="3690"/>
                </a:lnTo>
                <a:lnTo>
                  <a:pt x="1537" y="3613"/>
                </a:lnTo>
                <a:lnTo>
                  <a:pt x="1549" y="3535"/>
                </a:lnTo>
                <a:lnTo>
                  <a:pt x="1563" y="3454"/>
                </a:lnTo>
                <a:lnTo>
                  <a:pt x="1578" y="3372"/>
                </a:lnTo>
                <a:lnTo>
                  <a:pt x="1592" y="3286"/>
                </a:lnTo>
                <a:lnTo>
                  <a:pt x="1589" y="3272"/>
                </a:lnTo>
                <a:lnTo>
                  <a:pt x="1588" y="3253"/>
                </a:lnTo>
                <a:lnTo>
                  <a:pt x="1587" y="3230"/>
                </a:lnTo>
                <a:lnTo>
                  <a:pt x="1587" y="3204"/>
                </a:lnTo>
                <a:lnTo>
                  <a:pt x="1591" y="3188"/>
                </a:lnTo>
                <a:lnTo>
                  <a:pt x="1596" y="3170"/>
                </a:lnTo>
                <a:lnTo>
                  <a:pt x="1602" y="3147"/>
                </a:lnTo>
                <a:lnTo>
                  <a:pt x="1611" y="3120"/>
                </a:lnTo>
                <a:lnTo>
                  <a:pt x="1614" y="3119"/>
                </a:lnTo>
                <a:lnTo>
                  <a:pt x="1615" y="3118"/>
                </a:lnTo>
                <a:lnTo>
                  <a:pt x="1615" y="3117"/>
                </a:lnTo>
                <a:lnTo>
                  <a:pt x="1615" y="3115"/>
                </a:lnTo>
                <a:lnTo>
                  <a:pt x="1609" y="3114"/>
                </a:lnTo>
                <a:lnTo>
                  <a:pt x="1598" y="3114"/>
                </a:lnTo>
                <a:lnTo>
                  <a:pt x="1589" y="3115"/>
                </a:lnTo>
                <a:lnTo>
                  <a:pt x="1582" y="3119"/>
                </a:lnTo>
                <a:lnTo>
                  <a:pt x="1575" y="3124"/>
                </a:lnTo>
                <a:lnTo>
                  <a:pt x="1569" y="3134"/>
                </a:lnTo>
                <a:lnTo>
                  <a:pt x="1563" y="3144"/>
                </a:lnTo>
                <a:lnTo>
                  <a:pt x="1559" y="3157"/>
                </a:lnTo>
                <a:lnTo>
                  <a:pt x="1557" y="3173"/>
                </a:lnTo>
                <a:lnTo>
                  <a:pt x="1554" y="3191"/>
                </a:lnTo>
                <a:lnTo>
                  <a:pt x="1554" y="3212"/>
                </a:lnTo>
                <a:lnTo>
                  <a:pt x="1552" y="3233"/>
                </a:lnTo>
                <a:lnTo>
                  <a:pt x="1549" y="3251"/>
                </a:lnTo>
                <a:lnTo>
                  <a:pt x="1545" y="3268"/>
                </a:lnTo>
                <a:lnTo>
                  <a:pt x="1540" y="3283"/>
                </a:lnTo>
                <a:lnTo>
                  <a:pt x="1532" y="3302"/>
                </a:lnTo>
                <a:lnTo>
                  <a:pt x="1524" y="3319"/>
                </a:lnTo>
                <a:lnTo>
                  <a:pt x="1517" y="3338"/>
                </a:lnTo>
                <a:lnTo>
                  <a:pt x="1513" y="3373"/>
                </a:lnTo>
                <a:lnTo>
                  <a:pt x="1508" y="3414"/>
                </a:lnTo>
                <a:lnTo>
                  <a:pt x="1502" y="3458"/>
                </a:lnTo>
                <a:lnTo>
                  <a:pt x="1497" y="3508"/>
                </a:lnTo>
                <a:lnTo>
                  <a:pt x="1491" y="3561"/>
                </a:lnTo>
                <a:lnTo>
                  <a:pt x="1483" y="3618"/>
                </a:lnTo>
                <a:lnTo>
                  <a:pt x="1474" y="3681"/>
                </a:lnTo>
                <a:lnTo>
                  <a:pt x="1465" y="3747"/>
                </a:lnTo>
                <a:lnTo>
                  <a:pt x="1450" y="3815"/>
                </a:lnTo>
                <a:lnTo>
                  <a:pt x="1437" y="3880"/>
                </a:lnTo>
                <a:lnTo>
                  <a:pt x="1426" y="3943"/>
                </a:lnTo>
                <a:lnTo>
                  <a:pt x="1418" y="4004"/>
                </a:lnTo>
                <a:lnTo>
                  <a:pt x="1410" y="4063"/>
                </a:lnTo>
                <a:lnTo>
                  <a:pt x="1405" y="4120"/>
                </a:lnTo>
                <a:lnTo>
                  <a:pt x="1402" y="4175"/>
                </a:lnTo>
                <a:lnTo>
                  <a:pt x="1401" y="4227"/>
                </a:lnTo>
                <a:lnTo>
                  <a:pt x="1400" y="4239"/>
                </a:lnTo>
                <a:lnTo>
                  <a:pt x="1397" y="4257"/>
                </a:lnTo>
                <a:lnTo>
                  <a:pt x="1391" y="4280"/>
                </a:lnTo>
                <a:lnTo>
                  <a:pt x="1383" y="4309"/>
                </a:lnTo>
                <a:lnTo>
                  <a:pt x="1384" y="4325"/>
                </a:lnTo>
                <a:lnTo>
                  <a:pt x="1385" y="4344"/>
                </a:lnTo>
                <a:lnTo>
                  <a:pt x="1384" y="4369"/>
                </a:lnTo>
                <a:lnTo>
                  <a:pt x="1383" y="4399"/>
                </a:lnTo>
                <a:lnTo>
                  <a:pt x="1379" y="4413"/>
                </a:lnTo>
                <a:lnTo>
                  <a:pt x="1375" y="4432"/>
                </a:lnTo>
                <a:lnTo>
                  <a:pt x="1371" y="4454"/>
                </a:lnTo>
                <a:lnTo>
                  <a:pt x="1366" y="4478"/>
                </a:lnTo>
                <a:lnTo>
                  <a:pt x="1362" y="4508"/>
                </a:lnTo>
                <a:lnTo>
                  <a:pt x="1358" y="4542"/>
                </a:lnTo>
                <a:lnTo>
                  <a:pt x="1354" y="4580"/>
                </a:lnTo>
                <a:lnTo>
                  <a:pt x="1350" y="4623"/>
                </a:lnTo>
                <a:lnTo>
                  <a:pt x="1348" y="4665"/>
                </a:lnTo>
                <a:lnTo>
                  <a:pt x="1345" y="4700"/>
                </a:lnTo>
                <a:lnTo>
                  <a:pt x="1344" y="4729"/>
                </a:lnTo>
                <a:lnTo>
                  <a:pt x="1344" y="4751"/>
                </a:lnTo>
                <a:lnTo>
                  <a:pt x="1344" y="4175"/>
                </a:lnTo>
                <a:lnTo>
                  <a:pt x="1280" y="4744"/>
                </a:lnTo>
                <a:lnTo>
                  <a:pt x="1280" y="4765"/>
                </a:lnTo>
                <a:lnTo>
                  <a:pt x="1282" y="4781"/>
                </a:lnTo>
                <a:lnTo>
                  <a:pt x="1284" y="4794"/>
                </a:lnTo>
                <a:lnTo>
                  <a:pt x="1287" y="4802"/>
                </a:lnTo>
                <a:lnTo>
                  <a:pt x="1291" y="4795"/>
                </a:lnTo>
                <a:lnTo>
                  <a:pt x="1296" y="4787"/>
                </a:lnTo>
                <a:lnTo>
                  <a:pt x="1304" y="4780"/>
                </a:lnTo>
                <a:lnTo>
                  <a:pt x="1313" y="4770"/>
                </a:lnTo>
                <a:lnTo>
                  <a:pt x="1324" y="4770"/>
                </a:lnTo>
                <a:lnTo>
                  <a:pt x="1326" y="4785"/>
                </a:lnTo>
                <a:lnTo>
                  <a:pt x="1326" y="4799"/>
                </a:lnTo>
                <a:lnTo>
                  <a:pt x="1324" y="4811"/>
                </a:lnTo>
                <a:lnTo>
                  <a:pt x="1322" y="4821"/>
                </a:lnTo>
                <a:lnTo>
                  <a:pt x="1318" y="4830"/>
                </a:lnTo>
                <a:lnTo>
                  <a:pt x="1313" y="4837"/>
                </a:lnTo>
                <a:lnTo>
                  <a:pt x="1306" y="4842"/>
                </a:lnTo>
                <a:lnTo>
                  <a:pt x="1300" y="4847"/>
                </a:lnTo>
                <a:lnTo>
                  <a:pt x="1304" y="4852"/>
                </a:lnTo>
                <a:lnTo>
                  <a:pt x="1308" y="4858"/>
                </a:lnTo>
                <a:lnTo>
                  <a:pt x="1313" y="4862"/>
                </a:lnTo>
                <a:lnTo>
                  <a:pt x="1319" y="4866"/>
                </a:lnTo>
                <a:lnTo>
                  <a:pt x="1315" y="4869"/>
                </a:lnTo>
                <a:lnTo>
                  <a:pt x="1314" y="4873"/>
                </a:lnTo>
                <a:lnTo>
                  <a:pt x="1313" y="4879"/>
                </a:lnTo>
                <a:lnTo>
                  <a:pt x="1313" y="4885"/>
                </a:lnTo>
                <a:lnTo>
                  <a:pt x="1311" y="4879"/>
                </a:lnTo>
                <a:lnTo>
                  <a:pt x="1309" y="4872"/>
                </a:lnTo>
                <a:lnTo>
                  <a:pt x="1305" y="4866"/>
                </a:lnTo>
                <a:lnTo>
                  <a:pt x="1300" y="4859"/>
                </a:lnTo>
                <a:lnTo>
                  <a:pt x="1280" y="5543"/>
                </a:lnTo>
                <a:lnTo>
                  <a:pt x="1269" y="5569"/>
                </a:lnTo>
                <a:lnTo>
                  <a:pt x="1254" y="5599"/>
                </a:lnTo>
                <a:lnTo>
                  <a:pt x="1237" y="5636"/>
                </a:lnTo>
                <a:lnTo>
                  <a:pt x="1217" y="5677"/>
                </a:lnTo>
                <a:lnTo>
                  <a:pt x="1213" y="5667"/>
                </a:lnTo>
                <a:lnTo>
                  <a:pt x="1209" y="5655"/>
                </a:lnTo>
                <a:lnTo>
                  <a:pt x="1204" y="5642"/>
                </a:lnTo>
                <a:lnTo>
                  <a:pt x="1197" y="5627"/>
                </a:lnTo>
                <a:lnTo>
                  <a:pt x="1195" y="5638"/>
                </a:lnTo>
                <a:lnTo>
                  <a:pt x="1193" y="5654"/>
                </a:lnTo>
                <a:lnTo>
                  <a:pt x="1192" y="5674"/>
                </a:lnTo>
                <a:lnTo>
                  <a:pt x="1191" y="5697"/>
                </a:lnTo>
                <a:lnTo>
                  <a:pt x="1187" y="5679"/>
                </a:lnTo>
                <a:lnTo>
                  <a:pt x="1183" y="5659"/>
                </a:lnTo>
                <a:lnTo>
                  <a:pt x="1180" y="5640"/>
                </a:lnTo>
                <a:lnTo>
                  <a:pt x="1179" y="5619"/>
                </a:lnTo>
                <a:lnTo>
                  <a:pt x="1179" y="5597"/>
                </a:lnTo>
                <a:lnTo>
                  <a:pt x="1179" y="5573"/>
                </a:lnTo>
                <a:lnTo>
                  <a:pt x="1180" y="5550"/>
                </a:lnTo>
                <a:lnTo>
                  <a:pt x="1182" y="5525"/>
                </a:lnTo>
                <a:lnTo>
                  <a:pt x="1186" y="5477"/>
                </a:lnTo>
                <a:lnTo>
                  <a:pt x="1186" y="5435"/>
                </a:lnTo>
                <a:lnTo>
                  <a:pt x="1186" y="5417"/>
                </a:lnTo>
                <a:lnTo>
                  <a:pt x="1183" y="5400"/>
                </a:lnTo>
                <a:lnTo>
                  <a:pt x="1182" y="5384"/>
                </a:lnTo>
                <a:lnTo>
                  <a:pt x="1179" y="5371"/>
                </a:lnTo>
                <a:lnTo>
                  <a:pt x="1175" y="5375"/>
                </a:lnTo>
                <a:lnTo>
                  <a:pt x="1173" y="5380"/>
                </a:lnTo>
                <a:lnTo>
                  <a:pt x="1170" y="5388"/>
                </a:lnTo>
                <a:lnTo>
                  <a:pt x="1167" y="5396"/>
                </a:lnTo>
                <a:lnTo>
                  <a:pt x="1163" y="5419"/>
                </a:lnTo>
                <a:lnTo>
                  <a:pt x="1160" y="5448"/>
                </a:lnTo>
                <a:lnTo>
                  <a:pt x="1154" y="5451"/>
                </a:lnTo>
                <a:lnTo>
                  <a:pt x="1140" y="5457"/>
                </a:lnTo>
                <a:lnTo>
                  <a:pt x="1132" y="5462"/>
                </a:lnTo>
                <a:lnTo>
                  <a:pt x="1126" y="5468"/>
                </a:lnTo>
                <a:lnTo>
                  <a:pt x="1122" y="5473"/>
                </a:lnTo>
                <a:lnTo>
                  <a:pt x="1121" y="5479"/>
                </a:lnTo>
                <a:lnTo>
                  <a:pt x="1121" y="5483"/>
                </a:lnTo>
                <a:lnTo>
                  <a:pt x="1121" y="5485"/>
                </a:lnTo>
                <a:lnTo>
                  <a:pt x="1121" y="5486"/>
                </a:lnTo>
                <a:lnTo>
                  <a:pt x="1119" y="5485"/>
                </a:lnTo>
                <a:lnTo>
                  <a:pt x="1117" y="5478"/>
                </a:lnTo>
                <a:lnTo>
                  <a:pt x="1113" y="5466"/>
                </a:lnTo>
                <a:lnTo>
                  <a:pt x="1104" y="5427"/>
                </a:lnTo>
                <a:lnTo>
                  <a:pt x="1089" y="5365"/>
                </a:lnTo>
                <a:lnTo>
                  <a:pt x="1087" y="5369"/>
                </a:lnTo>
                <a:lnTo>
                  <a:pt x="1084" y="5374"/>
                </a:lnTo>
                <a:lnTo>
                  <a:pt x="1083" y="5382"/>
                </a:lnTo>
                <a:lnTo>
                  <a:pt x="1083" y="5391"/>
                </a:lnTo>
                <a:lnTo>
                  <a:pt x="1083" y="5359"/>
                </a:lnTo>
                <a:lnTo>
                  <a:pt x="1083" y="5327"/>
                </a:lnTo>
                <a:lnTo>
                  <a:pt x="1083" y="5292"/>
                </a:lnTo>
                <a:lnTo>
                  <a:pt x="1083" y="5253"/>
                </a:lnTo>
                <a:lnTo>
                  <a:pt x="1083" y="5211"/>
                </a:lnTo>
                <a:lnTo>
                  <a:pt x="1083" y="5167"/>
                </a:lnTo>
                <a:lnTo>
                  <a:pt x="1083" y="5120"/>
                </a:lnTo>
                <a:lnTo>
                  <a:pt x="1083" y="5070"/>
                </a:lnTo>
                <a:lnTo>
                  <a:pt x="1086" y="5035"/>
                </a:lnTo>
                <a:lnTo>
                  <a:pt x="1089" y="4998"/>
                </a:lnTo>
                <a:lnTo>
                  <a:pt x="1092" y="4962"/>
                </a:lnTo>
                <a:lnTo>
                  <a:pt x="1095" y="4925"/>
                </a:lnTo>
                <a:lnTo>
                  <a:pt x="1096" y="4888"/>
                </a:lnTo>
                <a:lnTo>
                  <a:pt x="1099" y="4849"/>
                </a:lnTo>
                <a:lnTo>
                  <a:pt x="1100" y="4809"/>
                </a:lnTo>
                <a:lnTo>
                  <a:pt x="1102" y="4770"/>
                </a:lnTo>
                <a:lnTo>
                  <a:pt x="1102" y="4693"/>
                </a:lnTo>
                <a:lnTo>
                  <a:pt x="1096" y="4684"/>
                </a:lnTo>
                <a:lnTo>
                  <a:pt x="1091" y="4679"/>
                </a:lnTo>
                <a:lnTo>
                  <a:pt x="1087" y="4675"/>
                </a:lnTo>
                <a:lnTo>
                  <a:pt x="1083" y="4674"/>
                </a:lnTo>
                <a:lnTo>
                  <a:pt x="1080" y="4707"/>
                </a:lnTo>
                <a:lnTo>
                  <a:pt x="1076" y="4746"/>
                </a:lnTo>
                <a:lnTo>
                  <a:pt x="1074" y="4793"/>
                </a:lnTo>
                <a:lnTo>
                  <a:pt x="1070" y="4847"/>
                </a:lnTo>
                <a:lnTo>
                  <a:pt x="1060" y="4922"/>
                </a:lnTo>
                <a:lnTo>
                  <a:pt x="1050" y="4997"/>
                </a:lnTo>
                <a:lnTo>
                  <a:pt x="1043" y="5074"/>
                </a:lnTo>
                <a:lnTo>
                  <a:pt x="1036" y="5151"/>
                </a:lnTo>
                <a:lnTo>
                  <a:pt x="1032" y="5228"/>
                </a:lnTo>
                <a:lnTo>
                  <a:pt x="1028" y="5305"/>
                </a:lnTo>
                <a:lnTo>
                  <a:pt x="1026" y="5383"/>
                </a:lnTo>
                <a:lnTo>
                  <a:pt x="1026" y="5460"/>
                </a:lnTo>
                <a:lnTo>
                  <a:pt x="995" y="5378"/>
                </a:lnTo>
                <a:lnTo>
                  <a:pt x="967" y="5302"/>
                </a:lnTo>
                <a:lnTo>
                  <a:pt x="944" y="5233"/>
                </a:lnTo>
                <a:lnTo>
                  <a:pt x="926" y="5170"/>
                </a:lnTo>
                <a:lnTo>
                  <a:pt x="910" y="5116"/>
                </a:lnTo>
                <a:lnTo>
                  <a:pt x="900" y="5069"/>
                </a:lnTo>
                <a:lnTo>
                  <a:pt x="896" y="5047"/>
                </a:lnTo>
                <a:lnTo>
                  <a:pt x="893" y="5027"/>
                </a:lnTo>
                <a:lnTo>
                  <a:pt x="892" y="5010"/>
                </a:lnTo>
                <a:lnTo>
                  <a:pt x="892" y="4993"/>
                </a:lnTo>
                <a:lnTo>
                  <a:pt x="892" y="4976"/>
                </a:lnTo>
                <a:lnTo>
                  <a:pt x="893" y="4957"/>
                </a:lnTo>
                <a:lnTo>
                  <a:pt x="896" y="4937"/>
                </a:lnTo>
                <a:lnTo>
                  <a:pt x="900" y="4916"/>
                </a:lnTo>
                <a:lnTo>
                  <a:pt x="904" y="4894"/>
                </a:lnTo>
                <a:lnTo>
                  <a:pt x="910" y="4871"/>
                </a:lnTo>
                <a:lnTo>
                  <a:pt x="917" y="4847"/>
                </a:lnTo>
                <a:lnTo>
                  <a:pt x="923" y="4823"/>
                </a:lnTo>
                <a:lnTo>
                  <a:pt x="941" y="4770"/>
                </a:lnTo>
                <a:lnTo>
                  <a:pt x="963" y="4714"/>
                </a:lnTo>
                <a:lnTo>
                  <a:pt x="989" y="4654"/>
                </a:lnTo>
                <a:lnTo>
                  <a:pt x="1019" y="4591"/>
                </a:lnTo>
                <a:lnTo>
                  <a:pt x="1014" y="4574"/>
                </a:lnTo>
                <a:lnTo>
                  <a:pt x="1013" y="4572"/>
                </a:lnTo>
                <a:lnTo>
                  <a:pt x="1015" y="4566"/>
                </a:lnTo>
                <a:lnTo>
                  <a:pt x="1017" y="4559"/>
                </a:lnTo>
                <a:lnTo>
                  <a:pt x="1018" y="4553"/>
                </a:lnTo>
                <a:lnTo>
                  <a:pt x="1018" y="4546"/>
                </a:lnTo>
                <a:lnTo>
                  <a:pt x="1017" y="4540"/>
                </a:lnTo>
                <a:lnTo>
                  <a:pt x="1014" y="4533"/>
                </a:lnTo>
                <a:lnTo>
                  <a:pt x="1010" y="4527"/>
                </a:lnTo>
                <a:lnTo>
                  <a:pt x="1006" y="4520"/>
                </a:lnTo>
                <a:lnTo>
                  <a:pt x="1015" y="4511"/>
                </a:lnTo>
                <a:lnTo>
                  <a:pt x="1022" y="4502"/>
                </a:lnTo>
                <a:lnTo>
                  <a:pt x="1028" y="4494"/>
                </a:lnTo>
                <a:lnTo>
                  <a:pt x="1032" y="4485"/>
                </a:lnTo>
                <a:lnTo>
                  <a:pt x="1035" y="4477"/>
                </a:lnTo>
                <a:lnTo>
                  <a:pt x="1035" y="4471"/>
                </a:lnTo>
                <a:lnTo>
                  <a:pt x="1035" y="4463"/>
                </a:lnTo>
                <a:lnTo>
                  <a:pt x="1032" y="4456"/>
                </a:lnTo>
                <a:lnTo>
                  <a:pt x="1026" y="4463"/>
                </a:lnTo>
                <a:lnTo>
                  <a:pt x="1022" y="4468"/>
                </a:lnTo>
                <a:lnTo>
                  <a:pt x="1021" y="4472"/>
                </a:lnTo>
                <a:lnTo>
                  <a:pt x="1019" y="4476"/>
                </a:lnTo>
                <a:lnTo>
                  <a:pt x="1019" y="4455"/>
                </a:lnTo>
                <a:lnTo>
                  <a:pt x="1021" y="4439"/>
                </a:lnTo>
                <a:lnTo>
                  <a:pt x="1023" y="4426"/>
                </a:lnTo>
                <a:lnTo>
                  <a:pt x="1026" y="4419"/>
                </a:lnTo>
                <a:lnTo>
                  <a:pt x="1039" y="4400"/>
                </a:lnTo>
                <a:lnTo>
                  <a:pt x="1048" y="4383"/>
                </a:lnTo>
                <a:lnTo>
                  <a:pt x="1054" y="4368"/>
                </a:lnTo>
                <a:lnTo>
                  <a:pt x="1057" y="4355"/>
                </a:lnTo>
                <a:lnTo>
                  <a:pt x="1058" y="4348"/>
                </a:lnTo>
                <a:lnTo>
                  <a:pt x="1057" y="4343"/>
                </a:lnTo>
                <a:lnTo>
                  <a:pt x="1056" y="4336"/>
                </a:lnTo>
                <a:lnTo>
                  <a:pt x="1054" y="4332"/>
                </a:lnTo>
                <a:lnTo>
                  <a:pt x="1052" y="4327"/>
                </a:lnTo>
                <a:lnTo>
                  <a:pt x="1048" y="4323"/>
                </a:lnTo>
                <a:lnTo>
                  <a:pt x="1044" y="4319"/>
                </a:lnTo>
                <a:lnTo>
                  <a:pt x="1039" y="4316"/>
                </a:lnTo>
                <a:lnTo>
                  <a:pt x="1044" y="4309"/>
                </a:lnTo>
                <a:lnTo>
                  <a:pt x="1050" y="4303"/>
                </a:lnTo>
                <a:lnTo>
                  <a:pt x="1054" y="4295"/>
                </a:lnTo>
                <a:lnTo>
                  <a:pt x="1060" y="4287"/>
                </a:lnTo>
                <a:lnTo>
                  <a:pt x="1062" y="4279"/>
                </a:lnTo>
                <a:lnTo>
                  <a:pt x="1066" y="4270"/>
                </a:lnTo>
                <a:lnTo>
                  <a:pt x="1069" y="4261"/>
                </a:lnTo>
                <a:lnTo>
                  <a:pt x="1070" y="4252"/>
                </a:lnTo>
                <a:lnTo>
                  <a:pt x="1071" y="4240"/>
                </a:lnTo>
                <a:lnTo>
                  <a:pt x="1071" y="4228"/>
                </a:lnTo>
                <a:lnTo>
                  <a:pt x="1070" y="4218"/>
                </a:lnTo>
                <a:lnTo>
                  <a:pt x="1067" y="4209"/>
                </a:lnTo>
                <a:lnTo>
                  <a:pt x="1063" y="4201"/>
                </a:lnTo>
                <a:lnTo>
                  <a:pt x="1058" y="4193"/>
                </a:lnTo>
                <a:lnTo>
                  <a:pt x="1052" y="4187"/>
                </a:lnTo>
                <a:lnTo>
                  <a:pt x="1045" y="4181"/>
                </a:lnTo>
                <a:lnTo>
                  <a:pt x="1045" y="4183"/>
                </a:lnTo>
                <a:lnTo>
                  <a:pt x="1047" y="4183"/>
                </a:lnTo>
                <a:lnTo>
                  <a:pt x="1049" y="4183"/>
                </a:lnTo>
                <a:lnTo>
                  <a:pt x="1053" y="4180"/>
                </a:lnTo>
                <a:lnTo>
                  <a:pt x="1062" y="4174"/>
                </a:lnTo>
                <a:lnTo>
                  <a:pt x="1076" y="4163"/>
                </a:lnTo>
                <a:lnTo>
                  <a:pt x="1073" y="4157"/>
                </a:lnTo>
                <a:lnTo>
                  <a:pt x="1069" y="4150"/>
                </a:lnTo>
                <a:lnTo>
                  <a:pt x="1065" y="4144"/>
                </a:lnTo>
                <a:lnTo>
                  <a:pt x="1062" y="4137"/>
                </a:lnTo>
                <a:lnTo>
                  <a:pt x="1061" y="4129"/>
                </a:lnTo>
                <a:lnTo>
                  <a:pt x="1060" y="4121"/>
                </a:lnTo>
                <a:lnTo>
                  <a:pt x="1060" y="4114"/>
                </a:lnTo>
                <a:lnTo>
                  <a:pt x="1060" y="4104"/>
                </a:lnTo>
                <a:lnTo>
                  <a:pt x="1061" y="4086"/>
                </a:lnTo>
                <a:lnTo>
                  <a:pt x="1066" y="4067"/>
                </a:lnTo>
                <a:lnTo>
                  <a:pt x="1073" y="4044"/>
                </a:lnTo>
                <a:lnTo>
                  <a:pt x="1083" y="4022"/>
                </a:lnTo>
                <a:lnTo>
                  <a:pt x="1084" y="4008"/>
                </a:lnTo>
                <a:lnTo>
                  <a:pt x="1086" y="3994"/>
                </a:lnTo>
                <a:lnTo>
                  <a:pt x="1091" y="3977"/>
                </a:lnTo>
                <a:lnTo>
                  <a:pt x="1096" y="3958"/>
                </a:lnTo>
                <a:lnTo>
                  <a:pt x="1082" y="3952"/>
                </a:lnTo>
                <a:lnTo>
                  <a:pt x="1070" y="3945"/>
                </a:lnTo>
                <a:lnTo>
                  <a:pt x="1061" y="3940"/>
                </a:lnTo>
                <a:lnTo>
                  <a:pt x="1054" y="3934"/>
                </a:lnTo>
                <a:lnTo>
                  <a:pt x="1050" y="3928"/>
                </a:lnTo>
                <a:lnTo>
                  <a:pt x="1050" y="3923"/>
                </a:lnTo>
                <a:lnTo>
                  <a:pt x="1053" y="3918"/>
                </a:lnTo>
                <a:lnTo>
                  <a:pt x="1057" y="3913"/>
                </a:lnTo>
                <a:lnTo>
                  <a:pt x="1063" y="3905"/>
                </a:lnTo>
                <a:lnTo>
                  <a:pt x="1070" y="3895"/>
                </a:lnTo>
                <a:lnTo>
                  <a:pt x="1071" y="3891"/>
                </a:lnTo>
                <a:lnTo>
                  <a:pt x="1071" y="3885"/>
                </a:lnTo>
                <a:lnTo>
                  <a:pt x="1071" y="3880"/>
                </a:lnTo>
                <a:lnTo>
                  <a:pt x="1070" y="3875"/>
                </a:lnTo>
                <a:lnTo>
                  <a:pt x="1065" y="3861"/>
                </a:lnTo>
                <a:lnTo>
                  <a:pt x="1057" y="3842"/>
                </a:lnTo>
                <a:lnTo>
                  <a:pt x="1069" y="3848"/>
                </a:lnTo>
                <a:lnTo>
                  <a:pt x="1076" y="3849"/>
                </a:lnTo>
                <a:lnTo>
                  <a:pt x="1089" y="3842"/>
                </a:lnTo>
                <a:lnTo>
                  <a:pt x="1089" y="3818"/>
                </a:lnTo>
                <a:lnTo>
                  <a:pt x="1074" y="3807"/>
                </a:lnTo>
                <a:lnTo>
                  <a:pt x="1061" y="3798"/>
                </a:lnTo>
                <a:lnTo>
                  <a:pt x="1050" y="3789"/>
                </a:lnTo>
                <a:lnTo>
                  <a:pt x="1041" y="3780"/>
                </a:lnTo>
                <a:lnTo>
                  <a:pt x="1035" y="3772"/>
                </a:lnTo>
                <a:lnTo>
                  <a:pt x="1030" y="3763"/>
                </a:lnTo>
                <a:lnTo>
                  <a:pt x="1027" y="3755"/>
                </a:lnTo>
                <a:lnTo>
                  <a:pt x="1026" y="3747"/>
                </a:lnTo>
                <a:lnTo>
                  <a:pt x="1026" y="3743"/>
                </a:lnTo>
                <a:lnTo>
                  <a:pt x="1027" y="3729"/>
                </a:lnTo>
                <a:lnTo>
                  <a:pt x="1030" y="3700"/>
                </a:lnTo>
                <a:lnTo>
                  <a:pt x="1034" y="3660"/>
                </a:lnTo>
                <a:lnTo>
                  <a:pt x="1038" y="3608"/>
                </a:lnTo>
                <a:lnTo>
                  <a:pt x="1044" y="3543"/>
                </a:lnTo>
                <a:lnTo>
                  <a:pt x="1050" y="3466"/>
                </a:lnTo>
                <a:lnTo>
                  <a:pt x="1057" y="3376"/>
                </a:lnTo>
                <a:lnTo>
                  <a:pt x="1274" y="2047"/>
                </a:lnTo>
                <a:lnTo>
                  <a:pt x="1287" y="2047"/>
                </a:lnTo>
                <a:lnTo>
                  <a:pt x="1298" y="1944"/>
                </a:lnTo>
                <a:lnTo>
                  <a:pt x="1309" y="1855"/>
                </a:lnTo>
                <a:lnTo>
                  <a:pt x="1318" y="1779"/>
                </a:lnTo>
                <a:lnTo>
                  <a:pt x="1324" y="1717"/>
                </a:lnTo>
                <a:lnTo>
                  <a:pt x="1331" y="1667"/>
                </a:lnTo>
                <a:lnTo>
                  <a:pt x="1335" y="1631"/>
                </a:lnTo>
                <a:lnTo>
                  <a:pt x="1337" y="1609"/>
                </a:lnTo>
                <a:lnTo>
                  <a:pt x="1337" y="1598"/>
                </a:lnTo>
                <a:lnTo>
                  <a:pt x="1337" y="1583"/>
                </a:lnTo>
                <a:lnTo>
                  <a:pt x="1335" y="1567"/>
                </a:lnTo>
                <a:lnTo>
                  <a:pt x="1331" y="1551"/>
                </a:lnTo>
                <a:lnTo>
                  <a:pt x="1324" y="1534"/>
                </a:lnTo>
                <a:lnTo>
                  <a:pt x="1306" y="1538"/>
                </a:lnTo>
                <a:lnTo>
                  <a:pt x="1282" y="1545"/>
                </a:lnTo>
                <a:lnTo>
                  <a:pt x="1252" y="1553"/>
                </a:lnTo>
                <a:lnTo>
                  <a:pt x="1217" y="1563"/>
                </a:lnTo>
                <a:lnTo>
                  <a:pt x="1183" y="1574"/>
                </a:lnTo>
                <a:lnTo>
                  <a:pt x="1156" y="1580"/>
                </a:lnTo>
                <a:lnTo>
                  <a:pt x="1137" y="1584"/>
                </a:lnTo>
                <a:lnTo>
                  <a:pt x="1127" y="1585"/>
                </a:lnTo>
                <a:lnTo>
                  <a:pt x="1110" y="1587"/>
                </a:lnTo>
                <a:lnTo>
                  <a:pt x="1091" y="1589"/>
                </a:lnTo>
                <a:lnTo>
                  <a:pt x="1069" y="1593"/>
                </a:lnTo>
                <a:lnTo>
                  <a:pt x="1045" y="1598"/>
                </a:lnTo>
                <a:lnTo>
                  <a:pt x="1047" y="1596"/>
                </a:lnTo>
                <a:lnTo>
                  <a:pt x="1048" y="1594"/>
                </a:lnTo>
                <a:lnTo>
                  <a:pt x="1049" y="1594"/>
                </a:lnTo>
                <a:lnTo>
                  <a:pt x="1050" y="1594"/>
                </a:lnTo>
                <a:lnTo>
                  <a:pt x="1053" y="1600"/>
                </a:lnTo>
                <a:lnTo>
                  <a:pt x="1054" y="1609"/>
                </a:lnTo>
                <a:lnTo>
                  <a:pt x="1057" y="1640"/>
                </a:lnTo>
                <a:lnTo>
                  <a:pt x="1057" y="1688"/>
                </a:lnTo>
                <a:lnTo>
                  <a:pt x="1010" y="1703"/>
                </a:lnTo>
                <a:lnTo>
                  <a:pt x="978" y="1712"/>
                </a:lnTo>
                <a:lnTo>
                  <a:pt x="960" y="1718"/>
                </a:lnTo>
                <a:lnTo>
                  <a:pt x="956" y="1719"/>
                </a:lnTo>
                <a:lnTo>
                  <a:pt x="949" y="1719"/>
                </a:lnTo>
                <a:lnTo>
                  <a:pt x="945" y="1718"/>
                </a:lnTo>
                <a:lnTo>
                  <a:pt x="941" y="1717"/>
                </a:lnTo>
                <a:lnTo>
                  <a:pt x="940" y="1714"/>
                </a:lnTo>
                <a:lnTo>
                  <a:pt x="938" y="1710"/>
                </a:lnTo>
                <a:lnTo>
                  <a:pt x="936" y="1709"/>
                </a:lnTo>
                <a:lnTo>
                  <a:pt x="934" y="1708"/>
                </a:lnTo>
                <a:lnTo>
                  <a:pt x="930" y="1708"/>
                </a:lnTo>
                <a:lnTo>
                  <a:pt x="925" y="1683"/>
                </a:lnTo>
                <a:lnTo>
                  <a:pt x="921" y="1662"/>
                </a:lnTo>
                <a:lnTo>
                  <a:pt x="918" y="1643"/>
                </a:lnTo>
                <a:lnTo>
                  <a:pt x="917" y="1627"/>
                </a:lnTo>
                <a:lnTo>
                  <a:pt x="918" y="1614"/>
                </a:lnTo>
                <a:lnTo>
                  <a:pt x="921" y="1605"/>
                </a:lnTo>
                <a:lnTo>
                  <a:pt x="922" y="1600"/>
                </a:lnTo>
                <a:lnTo>
                  <a:pt x="925" y="1597"/>
                </a:lnTo>
                <a:lnTo>
                  <a:pt x="927" y="1594"/>
                </a:lnTo>
                <a:lnTo>
                  <a:pt x="930" y="1592"/>
                </a:lnTo>
                <a:lnTo>
                  <a:pt x="913" y="1590"/>
                </a:lnTo>
                <a:lnTo>
                  <a:pt x="893" y="1589"/>
                </a:lnTo>
                <a:lnTo>
                  <a:pt x="871" y="1590"/>
                </a:lnTo>
                <a:lnTo>
                  <a:pt x="847" y="1592"/>
                </a:lnTo>
                <a:lnTo>
                  <a:pt x="819" y="1598"/>
                </a:lnTo>
                <a:lnTo>
                  <a:pt x="800" y="1602"/>
                </a:lnTo>
                <a:lnTo>
                  <a:pt x="787" y="1605"/>
                </a:lnTo>
                <a:lnTo>
                  <a:pt x="783" y="1605"/>
                </a:lnTo>
                <a:lnTo>
                  <a:pt x="786" y="1605"/>
                </a:lnTo>
                <a:lnTo>
                  <a:pt x="786" y="1603"/>
                </a:lnTo>
                <a:lnTo>
                  <a:pt x="784" y="1601"/>
                </a:lnTo>
                <a:lnTo>
                  <a:pt x="779" y="1597"/>
                </a:lnTo>
                <a:lnTo>
                  <a:pt x="765" y="1587"/>
                </a:lnTo>
                <a:lnTo>
                  <a:pt x="743" y="1574"/>
                </a:lnTo>
                <a:lnTo>
                  <a:pt x="717" y="1559"/>
                </a:lnTo>
                <a:lnTo>
                  <a:pt x="693" y="1549"/>
                </a:lnTo>
                <a:lnTo>
                  <a:pt x="683" y="1546"/>
                </a:lnTo>
                <a:lnTo>
                  <a:pt x="674" y="1544"/>
                </a:lnTo>
                <a:lnTo>
                  <a:pt x="665" y="1542"/>
                </a:lnTo>
                <a:lnTo>
                  <a:pt x="656" y="1541"/>
                </a:lnTo>
                <a:lnTo>
                  <a:pt x="647" y="1542"/>
                </a:lnTo>
                <a:lnTo>
                  <a:pt x="628" y="1545"/>
                </a:lnTo>
                <a:lnTo>
                  <a:pt x="605" y="1549"/>
                </a:lnTo>
                <a:lnTo>
                  <a:pt x="574" y="1554"/>
                </a:lnTo>
                <a:lnTo>
                  <a:pt x="541" y="1559"/>
                </a:lnTo>
                <a:lnTo>
                  <a:pt x="518" y="1563"/>
                </a:lnTo>
                <a:lnTo>
                  <a:pt x="500" y="1566"/>
                </a:lnTo>
                <a:lnTo>
                  <a:pt x="491" y="1567"/>
                </a:lnTo>
                <a:lnTo>
                  <a:pt x="460" y="1566"/>
                </a:lnTo>
                <a:lnTo>
                  <a:pt x="436" y="1566"/>
                </a:lnTo>
                <a:lnTo>
                  <a:pt x="421" y="1563"/>
                </a:lnTo>
                <a:lnTo>
                  <a:pt x="414" y="1560"/>
                </a:lnTo>
                <a:lnTo>
                  <a:pt x="396" y="1550"/>
                </a:lnTo>
                <a:lnTo>
                  <a:pt x="375" y="1536"/>
                </a:lnTo>
                <a:lnTo>
                  <a:pt x="352" y="1520"/>
                </a:lnTo>
                <a:lnTo>
                  <a:pt x="325" y="1503"/>
                </a:lnTo>
                <a:lnTo>
                  <a:pt x="319" y="1495"/>
                </a:lnTo>
                <a:lnTo>
                  <a:pt x="316" y="1485"/>
                </a:lnTo>
                <a:lnTo>
                  <a:pt x="313" y="1473"/>
                </a:lnTo>
                <a:lnTo>
                  <a:pt x="312" y="1458"/>
                </a:lnTo>
                <a:lnTo>
                  <a:pt x="313" y="1448"/>
                </a:lnTo>
                <a:lnTo>
                  <a:pt x="316" y="1439"/>
                </a:lnTo>
                <a:lnTo>
                  <a:pt x="319" y="1431"/>
                </a:lnTo>
                <a:lnTo>
                  <a:pt x="325" y="1422"/>
                </a:lnTo>
                <a:lnTo>
                  <a:pt x="332" y="1415"/>
                </a:lnTo>
                <a:lnTo>
                  <a:pt x="340" y="1408"/>
                </a:lnTo>
                <a:lnTo>
                  <a:pt x="351" y="1400"/>
                </a:lnTo>
                <a:lnTo>
                  <a:pt x="364" y="1394"/>
                </a:lnTo>
                <a:lnTo>
                  <a:pt x="370" y="1395"/>
                </a:lnTo>
                <a:lnTo>
                  <a:pt x="380" y="1398"/>
                </a:lnTo>
                <a:lnTo>
                  <a:pt x="393" y="1403"/>
                </a:lnTo>
                <a:lnTo>
                  <a:pt x="408" y="1411"/>
                </a:lnTo>
                <a:lnTo>
                  <a:pt x="422" y="1417"/>
                </a:lnTo>
                <a:lnTo>
                  <a:pt x="435" y="1422"/>
                </a:lnTo>
                <a:lnTo>
                  <a:pt x="444" y="1425"/>
                </a:lnTo>
                <a:lnTo>
                  <a:pt x="452" y="1426"/>
                </a:lnTo>
                <a:lnTo>
                  <a:pt x="469" y="1425"/>
                </a:lnTo>
                <a:lnTo>
                  <a:pt x="484" y="1421"/>
                </a:lnTo>
                <a:lnTo>
                  <a:pt x="500" y="1416"/>
                </a:lnTo>
                <a:lnTo>
                  <a:pt x="516" y="1407"/>
                </a:lnTo>
                <a:lnTo>
                  <a:pt x="505" y="1382"/>
                </a:lnTo>
                <a:lnTo>
                  <a:pt x="499" y="1364"/>
                </a:lnTo>
                <a:lnTo>
                  <a:pt x="496" y="1357"/>
                </a:lnTo>
                <a:lnTo>
                  <a:pt x="496" y="1353"/>
                </a:lnTo>
                <a:lnTo>
                  <a:pt x="496" y="1351"/>
                </a:lnTo>
                <a:lnTo>
                  <a:pt x="497" y="1349"/>
                </a:lnTo>
                <a:lnTo>
                  <a:pt x="491" y="1349"/>
                </a:lnTo>
                <a:lnTo>
                  <a:pt x="487" y="1351"/>
                </a:lnTo>
                <a:lnTo>
                  <a:pt x="484" y="1353"/>
                </a:lnTo>
                <a:lnTo>
                  <a:pt x="484" y="1356"/>
                </a:lnTo>
                <a:lnTo>
                  <a:pt x="480" y="1356"/>
                </a:lnTo>
                <a:lnTo>
                  <a:pt x="471" y="1356"/>
                </a:lnTo>
                <a:lnTo>
                  <a:pt x="465" y="1351"/>
                </a:lnTo>
                <a:lnTo>
                  <a:pt x="444" y="1335"/>
                </a:lnTo>
                <a:lnTo>
                  <a:pt x="410" y="1309"/>
                </a:lnTo>
                <a:lnTo>
                  <a:pt x="364" y="1272"/>
                </a:lnTo>
                <a:lnTo>
                  <a:pt x="366" y="1271"/>
                </a:lnTo>
                <a:lnTo>
                  <a:pt x="369" y="1269"/>
                </a:lnTo>
                <a:lnTo>
                  <a:pt x="371" y="1265"/>
                </a:lnTo>
                <a:lnTo>
                  <a:pt x="373" y="1262"/>
                </a:lnTo>
                <a:lnTo>
                  <a:pt x="375" y="1252"/>
                </a:lnTo>
                <a:lnTo>
                  <a:pt x="375" y="1241"/>
                </a:lnTo>
                <a:lnTo>
                  <a:pt x="427" y="1241"/>
                </a:lnTo>
                <a:lnTo>
                  <a:pt x="425" y="1233"/>
                </a:lnTo>
                <a:lnTo>
                  <a:pt x="422" y="1223"/>
                </a:lnTo>
                <a:lnTo>
                  <a:pt x="421" y="1211"/>
                </a:lnTo>
                <a:lnTo>
                  <a:pt x="421" y="1196"/>
                </a:lnTo>
                <a:lnTo>
                  <a:pt x="435" y="1188"/>
                </a:lnTo>
                <a:lnTo>
                  <a:pt x="456" y="1179"/>
                </a:lnTo>
                <a:lnTo>
                  <a:pt x="480" y="1166"/>
                </a:lnTo>
                <a:lnTo>
                  <a:pt x="509" y="1151"/>
                </a:lnTo>
                <a:lnTo>
                  <a:pt x="509" y="1143"/>
                </a:lnTo>
                <a:lnTo>
                  <a:pt x="508" y="1125"/>
                </a:lnTo>
                <a:lnTo>
                  <a:pt x="506" y="1098"/>
                </a:lnTo>
                <a:lnTo>
                  <a:pt x="504" y="1061"/>
                </a:lnTo>
                <a:lnTo>
                  <a:pt x="503" y="1052"/>
                </a:lnTo>
                <a:lnTo>
                  <a:pt x="501" y="1044"/>
                </a:lnTo>
                <a:lnTo>
                  <a:pt x="500" y="1038"/>
                </a:lnTo>
                <a:lnTo>
                  <a:pt x="497" y="1033"/>
                </a:lnTo>
                <a:lnTo>
                  <a:pt x="493" y="1029"/>
                </a:lnTo>
                <a:lnTo>
                  <a:pt x="490" y="1026"/>
                </a:lnTo>
                <a:lnTo>
                  <a:pt x="484" y="1024"/>
                </a:lnTo>
                <a:lnTo>
                  <a:pt x="478" y="1024"/>
                </a:lnTo>
                <a:lnTo>
                  <a:pt x="478" y="991"/>
                </a:lnTo>
                <a:lnTo>
                  <a:pt x="478" y="986"/>
                </a:lnTo>
                <a:lnTo>
                  <a:pt x="479" y="981"/>
                </a:lnTo>
                <a:lnTo>
                  <a:pt x="482" y="978"/>
                </a:lnTo>
                <a:lnTo>
                  <a:pt x="484" y="975"/>
                </a:lnTo>
                <a:lnTo>
                  <a:pt x="487" y="974"/>
                </a:lnTo>
                <a:lnTo>
                  <a:pt x="490" y="971"/>
                </a:lnTo>
                <a:lnTo>
                  <a:pt x="490" y="969"/>
                </a:lnTo>
                <a:lnTo>
                  <a:pt x="491" y="966"/>
                </a:lnTo>
                <a:lnTo>
                  <a:pt x="560" y="949"/>
                </a:lnTo>
                <a:lnTo>
                  <a:pt x="627" y="932"/>
                </a:lnTo>
                <a:lnTo>
                  <a:pt x="693" y="918"/>
                </a:lnTo>
                <a:lnTo>
                  <a:pt x="758" y="904"/>
                </a:lnTo>
                <a:lnTo>
                  <a:pt x="822" y="891"/>
                </a:lnTo>
                <a:lnTo>
                  <a:pt x="883" y="879"/>
                </a:lnTo>
                <a:lnTo>
                  <a:pt x="943" y="868"/>
                </a:lnTo>
                <a:lnTo>
                  <a:pt x="1001" y="858"/>
                </a:lnTo>
                <a:lnTo>
                  <a:pt x="1058" y="850"/>
                </a:lnTo>
                <a:lnTo>
                  <a:pt x="1114" y="842"/>
                </a:lnTo>
                <a:lnTo>
                  <a:pt x="1167" y="836"/>
                </a:lnTo>
                <a:lnTo>
                  <a:pt x="1221" y="831"/>
                </a:lnTo>
                <a:lnTo>
                  <a:pt x="1271" y="825"/>
                </a:lnTo>
                <a:lnTo>
                  <a:pt x="1321" y="823"/>
                </a:lnTo>
                <a:lnTo>
                  <a:pt x="1369" y="820"/>
                </a:lnTo>
                <a:lnTo>
                  <a:pt x="1414" y="819"/>
                </a:lnTo>
                <a:lnTo>
                  <a:pt x="1422" y="805"/>
                </a:lnTo>
                <a:lnTo>
                  <a:pt x="1430" y="788"/>
                </a:lnTo>
                <a:lnTo>
                  <a:pt x="1440" y="769"/>
                </a:lnTo>
                <a:lnTo>
                  <a:pt x="1453" y="749"/>
                </a:lnTo>
                <a:lnTo>
                  <a:pt x="1471" y="737"/>
                </a:lnTo>
                <a:lnTo>
                  <a:pt x="1493" y="720"/>
                </a:lnTo>
                <a:lnTo>
                  <a:pt x="1522" y="698"/>
                </a:lnTo>
                <a:lnTo>
                  <a:pt x="1554" y="672"/>
                </a:lnTo>
                <a:lnTo>
                  <a:pt x="1557" y="656"/>
                </a:lnTo>
                <a:lnTo>
                  <a:pt x="1559" y="642"/>
                </a:lnTo>
                <a:lnTo>
                  <a:pt x="1561" y="627"/>
                </a:lnTo>
                <a:lnTo>
                  <a:pt x="1561" y="614"/>
                </a:lnTo>
                <a:lnTo>
                  <a:pt x="1562" y="635"/>
                </a:lnTo>
                <a:lnTo>
                  <a:pt x="1563" y="652"/>
                </a:lnTo>
                <a:lnTo>
                  <a:pt x="1566" y="660"/>
                </a:lnTo>
                <a:lnTo>
                  <a:pt x="1567" y="666"/>
                </a:lnTo>
                <a:lnTo>
                  <a:pt x="1570" y="673"/>
                </a:lnTo>
                <a:lnTo>
                  <a:pt x="1574" y="678"/>
                </a:lnTo>
                <a:lnTo>
                  <a:pt x="1578" y="672"/>
                </a:lnTo>
                <a:lnTo>
                  <a:pt x="1580" y="665"/>
                </a:lnTo>
                <a:lnTo>
                  <a:pt x="1583" y="657"/>
                </a:lnTo>
                <a:lnTo>
                  <a:pt x="1583" y="651"/>
                </a:lnTo>
                <a:lnTo>
                  <a:pt x="1583" y="643"/>
                </a:lnTo>
                <a:lnTo>
                  <a:pt x="1580" y="636"/>
                </a:lnTo>
                <a:lnTo>
                  <a:pt x="1578" y="629"/>
                </a:lnTo>
                <a:lnTo>
                  <a:pt x="1574" y="621"/>
                </a:lnTo>
                <a:lnTo>
                  <a:pt x="1582" y="630"/>
                </a:lnTo>
                <a:lnTo>
                  <a:pt x="1589" y="640"/>
                </a:lnTo>
                <a:lnTo>
                  <a:pt x="1595" y="651"/>
                </a:lnTo>
                <a:lnTo>
                  <a:pt x="1598" y="663"/>
                </a:lnTo>
                <a:lnTo>
                  <a:pt x="1601" y="668"/>
                </a:lnTo>
                <a:lnTo>
                  <a:pt x="1604" y="673"/>
                </a:lnTo>
                <a:lnTo>
                  <a:pt x="1608" y="677"/>
                </a:lnTo>
                <a:lnTo>
                  <a:pt x="1611" y="682"/>
                </a:lnTo>
                <a:lnTo>
                  <a:pt x="1617" y="686"/>
                </a:lnTo>
                <a:lnTo>
                  <a:pt x="1623" y="690"/>
                </a:lnTo>
                <a:lnTo>
                  <a:pt x="1630" y="694"/>
                </a:lnTo>
                <a:lnTo>
                  <a:pt x="1637" y="698"/>
                </a:lnTo>
                <a:lnTo>
                  <a:pt x="1640" y="704"/>
                </a:lnTo>
                <a:lnTo>
                  <a:pt x="1641" y="711"/>
                </a:lnTo>
                <a:lnTo>
                  <a:pt x="1643" y="719"/>
                </a:lnTo>
                <a:lnTo>
                  <a:pt x="1644" y="726"/>
                </a:lnTo>
                <a:lnTo>
                  <a:pt x="1644" y="734"/>
                </a:lnTo>
                <a:lnTo>
                  <a:pt x="1646" y="743"/>
                </a:lnTo>
                <a:lnTo>
                  <a:pt x="1650" y="751"/>
                </a:lnTo>
                <a:lnTo>
                  <a:pt x="1657" y="762"/>
                </a:lnTo>
                <a:lnTo>
                  <a:pt x="1659" y="751"/>
                </a:lnTo>
                <a:lnTo>
                  <a:pt x="1667" y="726"/>
                </a:lnTo>
                <a:lnTo>
                  <a:pt x="1682" y="687"/>
                </a:lnTo>
                <a:lnTo>
                  <a:pt x="1701" y="633"/>
                </a:lnTo>
                <a:lnTo>
                  <a:pt x="1708" y="616"/>
                </a:lnTo>
                <a:lnTo>
                  <a:pt x="1717" y="600"/>
                </a:lnTo>
                <a:lnTo>
                  <a:pt x="1726" y="584"/>
                </a:lnTo>
                <a:lnTo>
                  <a:pt x="1737" y="571"/>
                </a:lnTo>
                <a:lnTo>
                  <a:pt x="1750" y="558"/>
                </a:lnTo>
                <a:lnTo>
                  <a:pt x="1765" y="545"/>
                </a:lnTo>
                <a:lnTo>
                  <a:pt x="1780" y="535"/>
                </a:lnTo>
                <a:lnTo>
                  <a:pt x="1796" y="524"/>
                </a:lnTo>
                <a:lnTo>
                  <a:pt x="1804" y="527"/>
                </a:lnTo>
                <a:lnTo>
                  <a:pt x="1810" y="530"/>
                </a:lnTo>
                <a:lnTo>
                  <a:pt x="1815" y="534"/>
                </a:lnTo>
                <a:lnTo>
                  <a:pt x="1820" y="537"/>
                </a:lnTo>
                <a:lnTo>
                  <a:pt x="1824" y="543"/>
                </a:lnTo>
                <a:lnTo>
                  <a:pt x="1826" y="548"/>
                </a:lnTo>
                <a:lnTo>
                  <a:pt x="1828" y="556"/>
                </a:lnTo>
                <a:lnTo>
                  <a:pt x="1828" y="563"/>
                </a:lnTo>
                <a:lnTo>
                  <a:pt x="1828" y="578"/>
                </a:lnTo>
                <a:lnTo>
                  <a:pt x="1830" y="588"/>
                </a:lnTo>
                <a:lnTo>
                  <a:pt x="1832" y="596"/>
                </a:lnTo>
                <a:lnTo>
                  <a:pt x="1835" y="601"/>
                </a:lnTo>
                <a:lnTo>
                  <a:pt x="1837" y="601"/>
                </a:lnTo>
                <a:lnTo>
                  <a:pt x="1845" y="601"/>
                </a:lnTo>
                <a:lnTo>
                  <a:pt x="1859" y="601"/>
                </a:lnTo>
                <a:lnTo>
                  <a:pt x="1879" y="601"/>
                </a:lnTo>
                <a:lnTo>
                  <a:pt x="1896" y="578"/>
                </a:lnTo>
                <a:lnTo>
                  <a:pt x="1915" y="553"/>
                </a:lnTo>
                <a:lnTo>
                  <a:pt x="1937" y="527"/>
                </a:lnTo>
                <a:lnTo>
                  <a:pt x="1961" y="498"/>
                </a:lnTo>
                <a:lnTo>
                  <a:pt x="1987" y="470"/>
                </a:lnTo>
                <a:lnTo>
                  <a:pt x="2014" y="438"/>
                </a:lnTo>
                <a:lnTo>
                  <a:pt x="2044" y="406"/>
                </a:lnTo>
                <a:lnTo>
                  <a:pt x="2076" y="371"/>
                </a:lnTo>
                <a:lnTo>
                  <a:pt x="2088" y="372"/>
                </a:lnTo>
                <a:lnTo>
                  <a:pt x="2098" y="373"/>
                </a:lnTo>
                <a:lnTo>
                  <a:pt x="2109" y="372"/>
                </a:lnTo>
                <a:lnTo>
                  <a:pt x="2118" y="371"/>
                </a:lnTo>
                <a:lnTo>
                  <a:pt x="2127" y="369"/>
                </a:lnTo>
                <a:lnTo>
                  <a:pt x="2136" y="367"/>
                </a:lnTo>
                <a:lnTo>
                  <a:pt x="2145" y="363"/>
                </a:lnTo>
                <a:lnTo>
                  <a:pt x="2153" y="359"/>
                </a:lnTo>
                <a:lnTo>
                  <a:pt x="2198" y="359"/>
                </a:lnTo>
                <a:lnTo>
                  <a:pt x="2200" y="360"/>
                </a:lnTo>
                <a:lnTo>
                  <a:pt x="2204" y="368"/>
                </a:lnTo>
                <a:lnTo>
                  <a:pt x="2207" y="373"/>
                </a:lnTo>
                <a:lnTo>
                  <a:pt x="2209" y="378"/>
                </a:lnTo>
                <a:lnTo>
                  <a:pt x="2210" y="384"/>
                </a:lnTo>
                <a:lnTo>
                  <a:pt x="2210" y="390"/>
                </a:lnTo>
                <a:lnTo>
                  <a:pt x="2209" y="405"/>
                </a:lnTo>
                <a:lnTo>
                  <a:pt x="2205" y="419"/>
                </a:lnTo>
                <a:lnTo>
                  <a:pt x="2198" y="433"/>
                </a:lnTo>
                <a:lnTo>
                  <a:pt x="2189" y="448"/>
                </a:lnTo>
                <a:lnTo>
                  <a:pt x="2178" y="462"/>
                </a:lnTo>
                <a:lnTo>
                  <a:pt x="2163" y="476"/>
                </a:lnTo>
                <a:lnTo>
                  <a:pt x="2146" y="491"/>
                </a:lnTo>
                <a:lnTo>
                  <a:pt x="2128" y="505"/>
                </a:lnTo>
                <a:lnTo>
                  <a:pt x="2106" y="518"/>
                </a:lnTo>
                <a:lnTo>
                  <a:pt x="2087" y="530"/>
                </a:lnTo>
                <a:lnTo>
                  <a:pt x="2070" y="541"/>
                </a:lnTo>
                <a:lnTo>
                  <a:pt x="2054" y="553"/>
                </a:lnTo>
                <a:lnTo>
                  <a:pt x="2040" y="566"/>
                </a:lnTo>
                <a:lnTo>
                  <a:pt x="2024" y="579"/>
                </a:lnTo>
                <a:lnTo>
                  <a:pt x="2010" y="596"/>
                </a:lnTo>
                <a:lnTo>
                  <a:pt x="1994" y="614"/>
                </a:lnTo>
                <a:lnTo>
                  <a:pt x="1982" y="621"/>
                </a:lnTo>
                <a:lnTo>
                  <a:pt x="1982" y="625"/>
                </a:lnTo>
                <a:lnTo>
                  <a:pt x="1983" y="630"/>
                </a:lnTo>
                <a:lnTo>
                  <a:pt x="1985" y="635"/>
                </a:lnTo>
                <a:lnTo>
                  <a:pt x="1989" y="642"/>
                </a:lnTo>
                <a:lnTo>
                  <a:pt x="2000" y="653"/>
                </a:lnTo>
                <a:lnTo>
                  <a:pt x="2013" y="665"/>
                </a:lnTo>
                <a:lnTo>
                  <a:pt x="1992" y="656"/>
                </a:lnTo>
                <a:lnTo>
                  <a:pt x="1982" y="652"/>
                </a:lnTo>
                <a:lnTo>
                  <a:pt x="1976" y="653"/>
                </a:lnTo>
                <a:lnTo>
                  <a:pt x="1971" y="655"/>
                </a:lnTo>
                <a:lnTo>
                  <a:pt x="1966" y="659"/>
                </a:lnTo>
                <a:lnTo>
                  <a:pt x="1961" y="664"/>
                </a:lnTo>
                <a:lnTo>
                  <a:pt x="1949" y="678"/>
                </a:lnTo>
                <a:lnTo>
                  <a:pt x="1936" y="698"/>
                </a:lnTo>
                <a:lnTo>
                  <a:pt x="1943" y="729"/>
                </a:lnTo>
                <a:lnTo>
                  <a:pt x="1962" y="725"/>
                </a:lnTo>
                <a:lnTo>
                  <a:pt x="1985" y="721"/>
                </a:lnTo>
                <a:lnTo>
                  <a:pt x="2015" y="716"/>
                </a:lnTo>
                <a:lnTo>
                  <a:pt x="2052" y="709"/>
                </a:lnTo>
                <a:lnTo>
                  <a:pt x="2052" y="717"/>
                </a:lnTo>
                <a:lnTo>
                  <a:pt x="2054" y="724"/>
                </a:lnTo>
                <a:lnTo>
                  <a:pt x="2057" y="733"/>
                </a:lnTo>
                <a:lnTo>
                  <a:pt x="2061" y="742"/>
                </a:lnTo>
                <a:lnTo>
                  <a:pt x="2072" y="763"/>
                </a:lnTo>
                <a:lnTo>
                  <a:pt x="2089" y="786"/>
                </a:lnTo>
                <a:lnTo>
                  <a:pt x="2096" y="784"/>
                </a:lnTo>
                <a:lnTo>
                  <a:pt x="2101" y="780"/>
                </a:lnTo>
                <a:lnTo>
                  <a:pt x="2105" y="775"/>
                </a:lnTo>
                <a:lnTo>
                  <a:pt x="2109" y="768"/>
                </a:lnTo>
                <a:lnTo>
                  <a:pt x="2111" y="759"/>
                </a:lnTo>
                <a:lnTo>
                  <a:pt x="2114" y="749"/>
                </a:lnTo>
                <a:lnTo>
                  <a:pt x="2114" y="737"/>
                </a:lnTo>
                <a:lnTo>
                  <a:pt x="2115" y="722"/>
                </a:lnTo>
                <a:lnTo>
                  <a:pt x="2115" y="686"/>
                </a:lnTo>
                <a:lnTo>
                  <a:pt x="2115" y="659"/>
                </a:lnTo>
                <a:lnTo>
                  <a:pt x="2115" y="642"/>
                </a:lnTo>
                <a:lnTo>
                  <a:pt x="2115" y="633"/>
                </a:lnTo>
                <a:lnTo>
                  <a:pt x="2120" y="633"/>
                </a:lnTo>
                <a:lnTo>
                  <a:pt x="2126" y="630"/>
                </a:lnTo>
                <a:lnTo>
                  <a:pt x="2132" y="625"/>
                </a:lnTo>
                <a:lnTo>
                  <a:pt x="2139" y="618"/>
                </a:lnTo>
                <a:lnTo>
                  <a:pt x="2154" y="601"/>
                </a:lnTo>
                <a:lnTo>
                  <a:pt x="2172" y="575"/>
                </a:lnTo>
                <a:lnTo>
                  <a:pt x="2187" y="586"/>
                </a:lnTo>
                <a:lnTo>
                  <a:pt x="2206" y="601"/>
                </a:lnTo>
                <a:lnTo>
                  <a:pt x="2228" y="623"/>
                </a:lnTo>
                <a:lnTo>
                  <a:pt x="2255" y="652"/>
                </a:lnTo>
                <a:lnTo>
                  <a:pt x="2262" y="674"/>
                </a:lnTo>
                <a:lnTo>
                  <a:pt x="2271" y="700"/>
                </a:lnTo>
                <a:lnTo>
                  <a:pt x="2281" y="732"/>
                </a:lnTo>
                <a:lnTo>
                  <a:pt x="2293" y="768"/>
                </a:lnTo>
                <a:lnTo>
                  <a:pt x="2293" y="768"/>
                </a:lnTo>
                <a:lnTo>
                  <a:pt x="2305" y="768"/>
                </a:lnTo>
                <a:lnTo>
                  <a:pt x="2327" y="768"/>
                </a:lnTo>
                <a:lnTo>
                  <a:pt x="2358" y="768"/>
                </a:lnTo>
                <a:lnTo>
                  <a:pt x="2401" y="768"/>
                </a:lnTo>
                <a:lnTo>
                  <a:pt x="2454" y="768"/>
                </a:lnTo>
                <a:lnTo>
                  <a:pt x="2518" y="768"/>
                </a:lnTo>
                <a:lnTo>
                  <a:pt x="2593" y="768"/>
                </a:lnTo>
                <a:lnTo>
                  <a:pt x="2605" y="767"/>
                </a:lnTo>
                <a:lnTo>
                  <a:pt x="2629" y="766"/>
                </a:lnTo>
                <a:lnTo>
                  <a:pt x="2666" y="764"/>
                </a:lnTo>
                <a:lnTo>
                  <a:pt x="2714" y="762"/>
                </a:lnTo>
                <a:lnTo>
                  <a:pt x="2765" y="762"/>
                </a:lnTo>
                <a:lnTo>
                  <a:pt x="2803" y="762"/>
                </a:lnTo>
                <a:lnTo>
                  <a:pt x="2828" y="762"/>
                </a:lnTo>
                <a:lnTo>
                  <a:pt x="2841" y="762"/>
                </a:lnTo>
                <a:lnTo>
                  <a:pt x="2863" y="760"/>
                </a:lnTo>
                <a:lnTo>
                  <a:pt x="2896" y="759"/>
                </a:lnTo>
                <a:lnTo>
                  <a:pt x="2937" y="758"/>
                </a:lnTo>
                <a:lnTo>
                  <a:pt x="2988" y="755"/>
                </a:lnTo>
                <a:lnTo>
                  <a:pt x="3048" y="751"/>
                </a:lnTo>
                <a:lnTo>
                  <a:pt x="3118" y="747"/>
                </a:lnTo>
                <a:lnTo>
                  <a:pt x="3198" y="742"/>
                </a:lnTo>
                <a:lnTo>
                  <a:pt x="3287" y="736"/>
                </a:lnTo>
                <a:lnTo>
                  <a:pt x="3259" y="739"/>
                </a:lnTo>
                <a:lnTo>
                  <a:pt x="3225" y="747"/>
                </a:lnTo>
                <a:lnTo>
                  <a:pt x="3185" y="756"/>
                </a:lnTo>
                <a:lnTo>
                  <a:pt x="3141" y="768"/>
                </a:lnTo>
                <a:lnTo>
                  <a:pt x="3149" y="768"/>
                </a:lnTo>
                <a:lnTo>
                  <a:pt x="3172" y="768"/>
                </a:lnTo>
                <a:lnTo>
                  <a:pt x="3179" y="768"/>
                </a:lnTo>
                <a:lnTo>
                  <a:pt x="3190" y="769"/>
                </a:lnTo>
                <a:lnTo>
                  <a:pt x="3207" y="771"/>
                </a:lnTo>
                <a:lnTo>
                  <a:pt x="3229" y="773"/>
                </a:lnTo>
                <a:lnTo>
                  <a:pt x="3257" y="773"/>
                </a:lnTo>
                <a:lnTo>
                  <a:pt x="3277" y="773"/>
                </a:lnTo>
                <a:lnTo>
                  <a:pt x="3294" y="773"/>
                </a:lnTo>
                <a:lnTo>
                  <a:pt x="3306" y="773"/>
                </a:lnTo>
                <a:lnTo>
                  <a:pt x="3316" y="773"/>
                </a:lnTo>
                <a:lnTo>
                  <a:pt x="3328" y="772"/>
                </a:lnTo>
                <a:lnTo>
                  <a:pt x="3342" y="771"/>
                </a:lnTo>
                <a:lnTo>
                  <a:pt x="3357" y="768"/>
                </a:lnTo>
                <a:lnTo>
                  <a:pt x="3372" y="764"/>
                </a:lnTo>
                <a:lnTo>
                  <a:pt x="3384" y="763"/>
                </a:lnTo>
                <a:lnTo>
                  <a:pt x="3394" y="762"/>
                </a:lnTo>
                <a:lnTo>
                  <a:pt x="3402" y="762"/>
                </a:lnTo>
                <a:lnTo>
                  <a:pt x="3411" y="762"/>
                </a:lnTo>
                <a:lnTo>
                  <a:pt x="3419" y="763"/>
                </a:lnTo>
                <a:lnTo>
                  <a:pt x="3425" y="764"/>
                </a:lnTo>
                <a:lnTo>
                  <a:pt x="3431" y="768"/>
                </a:lnTo>
                <a:lnTo>
                  <a:pt x="3435" y="771"/>
                </a:lnTo>
                <a:lnTo>
                  <a:pt x="3437" y="776"/>
                </a:lnTo>
                <a:lnTo>
                  <a:pt x="3440" y="781"/>
                </a:lnTo>
                <a:lnTo>
                  <a:pt x="3440" y="786"/>
                </a:lnTo>
                <a:lnTo>
                  <a:pt x="3411" y="790"/>
                </a:lnTo>
                <a:lnTo>
                  <a:pt x="3380" y="793"/>
                </a:lnTo>
                <a:lnTo>
                  <a:pt x="3346" y="797"/>
                </a:lnTo>
                <a:lnTo>
                  <a:pt x="3310" y="799"/>
                </a:lnTo>
                <a:lnTo>
                  <a:pt x="3270" y="803"/>
                </a:lnTo>
                <a:lnTo>
                  <a:pt x="3227" y="806"/>
                </a:lnTo>
                <a:lnTo>
                  <a:pt x="3183" y="809"/>
                </a:lnTo>
                <a:lnTo>
                  <a:pt x="3135" y="812"/>
                </a:lnTo>
                <a:lnTo>
                  <a:pt x="3131" y="812"/>
                </a:lnTo>
                <a:lnTo>
                  <a:pt x="3128" y="815"/>
                </a:lnTo>
                <a:lnTo>
                  <a:pt x="3124" y="819"/>
                </a:lnTo>
                <a:lnTo>
                  <a:pt x="3122" y="825"/>
                </a:lnTo>
                <a:lnTo>
                  <a:pt x="3127" y="831"/>
                </a:lnTo>
                <a:lnTo>
                  <a:pt x="3132" y="835"/>
                </a:lnTo>
                <a:lnTo>
                  <a:pt x="3137" y="837"/>
                </a:lnTo>
                <a:lnTo>
                  <a:pt x="3141" y="837"/>
                </a:lnTo>
                <a:lnTo>
                  <a:pt x="3154" y="837"/>
                </a:lnTo>
                <a:lnTo>
                  <a:pt x="3180" y="836"/>
                </a:lnTo>
                <a:lnTo>
                  <a:pt x="3220" y="832"/>
                </a:lnTo>
                <a:lnTo>
                  <a:pt x="3275" y="828"/>
                </a:lnTo>
                <a:lnTo>
                  <a:pt x="3328" y="824"/>
                </a:lnTo>
                <a:lnTo>
                  <a:pt x="3368" y="822"/>
                </a:lnTo>
                <a:lnTo>
                  <a:pt x="3396" y="819"/>
                </a:lnTo>
                <a:lnTo>
                  <a:pt x="3409" y="819"/>
                </a:lnTo>
                <a:lnTo>
                  <a:pt x="3414" y="819"/>
                </a:lnTo>
                <a:lnTo>
                  <a:pt x="3419" y="822"/>
                </a:lnTo>
                <a:lnTo>
                  <a:pt x="3422" y="824"/>
                </a:lnTo>
                <a:lnTo>
                  <a:pt x="3424" y="828"/>
                </a:lnTo>
                <a:lnTo>
                  <a:pt x="3427" y="832"/>
                </a:lnTo>
                <a:lnTo>
                  <a:pt x="3429" y="836"/>
                </a:lnTo>
                <a:lnTo>
                  <a:pt x="3435" y="837"/>
                </a:lnTo>
                <a:lnTo>
                  <a:pt x="3440" y="837"/>
                </a:lnTo>
                <a:lnTo>
                  <a:pt x="3445" y="837"/>
                </a:lnTo>
                <a:lnTo>
                  <a:pt x="3454" y="833"/>
                </a:lnTo>
                <a:lnTo>
                  <a:pt x="3467" y="827"/>
                </a:lnTo>
                <a:lnTo>
                  <a:pt x="3485" y="819"/>
                </a:lnTo>
                <a:lnTo>
                  <a:pt x="3502" y="810"/>
                </a:lnTo>
                <a:lnTo>
                  <a:pt x="3516" y="805"/>
                </a:lnTo>
                <a:lnTo>
                  <a:pt x="3528" y="801"/>
                </a:lnTo>
                <a:lnTo>
                  <a:pt x="3536" y="799"/>
                </a:lnTo>
                <a:lnTo>
                  <a:pt x="3544" y="806"/>
                </a:lnTo>
                <a:lnTo>
                  <a:pt x="3567" y="825"/>
                </a:lnTo>
                <a:lnTo>
                  <a:pt x="3571" y="824"/>
                </a:lnTo>
                <a:lnTo>
                  <a:pt x="3573" y="823"/>
                </a:lnTo>
                <a:lnTo>
                  <a:pt x="3575" y="822"/>
                </a:lnTo>
                <a:lnTo>
                  <a:pt x="3577" y="819"/>
                </a:lnTo>
                <a:lnTo>
                  <a:pt x="3579" y="811"/>
                </a:lnTo>
                <a:lnTo>
                  <a:pt x="3580" y="799"/>
                </a:lnTo>
                <a:lnTo>
                  <a:pt x="3590" y="807"/>
                </a:lnTo>
                <a:lnTo>
                  <a:pt x="3601" y="814"/>
                </a:lnTo>
                <a:lnTo>
                  <a:pt x="3612" y="818"/>
                </a:lnTo>
                <a:lnTo>
                  <a:pt x="3624" y="819"/>
                </a:lnTo>
                <a:lnTo>
                  <a:pt x="3629" y="818"/>
                </a:lnTo>
                <a:lnTo>
                  <a:pt x="3633" y="816"/>
                </a:lnTo>
                <a:lnTo>
                  <a:pt x="3636" y="814"/>
                </a:lnTo>
                <a:lnTo>
                  <a:pt x="3638" y="811"/>
                </a:lnTo>
                <a:lnTo>
                  <a:pt x="3641" y="806"/>
                </a:lnTo>
                <a:lnTo>
                  <a:pt x="3642" y="801"/>
                </a:lnTo>
                <a:lnTo>
                  <a:pt x="3644" y="794"/>
                </a:lnTo>
                <a:lnTo>
                  <a:pt x="3644" y="786"/>
                </a:lnTo>
                <a:lnTo>
                  <a:pt x="3649" y="797"/>
                </a:lnTo>
                <a:lnTo>
                  <a:pt x="3654" y="807"/>
                </a:lnTo>
                <a:lnTo>
                  <a:pt x="3660" y="816"/>
                </a:lnTo>
                <a:lnTo>
                  <a:pt x="3666" y="823"/>
                </a:lnTo>
                <a:lnTo>
                  <a:pt x="3672" y="831"/>
                </a:lnTo>
                <a:lnTo>
                  <a:pt x="3680" y="836"/>
                </a:lnTo>
                <a:lnTo>
                  <a:pt x="3686" y="841"/>
                </a:lnTo>
                <a:lnTo>
                  <a:pt x="3694" y="844"/>
                </a:lnTo>
                <a:lnTo>
                  <a:pt x="3684" y="845"/>
                </a:lnTo>
                <a:lnTo>
                  <a:pt x="3670" y="848"/>
                </a:lnTo>
                <a:lnTo>
                  <a:pt x="3654" y="852"/>
                </a:lnTo>
                <a:lnTo>
                  <a:pt x="3634" y="857"/>
                </a:lnTo>
                <a:lnTo>
                  <a:pt x="3615" y="863"/>
                </a:lnTo>
                <a:lnTo>
                  <a:pt x="3598" y="868"/>
                </a:lnTo>
                <a:lnTo>
                  <a:pt x="3585" y="872"/>
                </a:lnTo>
                <a:lnTo>
                  <a:pt x="3573" y="876"/>
                </a:lnTo>
                <a:lnTo>
                  <a:pt x="3524" y="878"/>
                </a:lnTo>
                <a:lnTo>
                  <a:pt x="3470" y="880"/>
                </a:lnTo>
                <a:lnTo>
                  <a:pt x="3409" y="881"/>
                </a:lnTo>
                <a:lnTo>
                  <a:pt x="3342" y="884"/>
                </a:lnTo>
                <a:lnTo>
                  <a:pt x="3271" y="887"/>
                </a:lnTo>
                <a:lnTo>
                  <a:pt x="3193" y="889"/>
                </a:lnTo>
                <a:lnTo>
                  <a:pt x="3109" y="892"/>
                </a:lnTo>
                <a:lnTo>
                  <a:pt x="3019" y="896"/>
                </a:lnTo>
                <a:lnTo>
                  <a:pt x="3016" y="900"/>
                </a:lnTo>
                <a:lnTo>
                  <a:pt x="3014" y="905"/>
                </a:lnTo>
                <a:lnTo>
                  <a:pt x="3011" y="911"/>
                </a:lnTo>
                <a:lnTo>
                  <a:pt x="3010" y="919"/>
                </a:lnTo>
                <a:lnTo>
                  <a:pt x="3007" y="940"/>
                </a:lnTo>
                <a:lnTo>
                  <a:pt x="3007" y="966"/>
                </a:lnTo>
                <a:lnTo>
                  <a:pt x="3016" y="957"/>
                </a:lnTo>
                <a:lnTo>
                  <a:pt x="3024" y="952"/>
                </a:lnTo>
                <a:lnTo>
                  <a:pt x="3032" y="948"/>
                </a:lnTo>
                <a:lnTo>
                  <a:pt x="3038" y="947"/>
                </a:lnTo>
                <a:lnTo>
                  <a:pt x="3044" y="947"/>
                </a:lnTo>
                <a:lnTo>
                  <a:pt x="3048" y="948"/>
                </a:lnTo>
                <a:lnTo>
                  <a:pt x="3050" y="951"/>
                </a:lnTo>
                <a:lnTo>
                  <a:pt x="3051" y="953"/>
                </a:lnTo>
                <a:lnTo>
                  <a:pt x="3054" y="953"/>
                </a:lnTo>
                <a:lnTo>
                  <a:pt x="3064" y="953"/>
                </a:lnTo>
                <a:lnTo>
                  <a:pt x="3070" y="952"/>
                </a:lnTo>
                <a:lnTo>
                  <a:pt x="3072" y="951"/>
                </a:lnTo>
                <a:lnTo>
                  <a:pt x="3075" y="948"/>
                </a:lnTo>
                <a:lnTo>
                  <a:pt x="3074" y="943"/>
                </a:lnTo>
                <a:lnTo>
                  <a:pt x="3074" y="939"/>
                </a:lnTo>
                <a:lnTo>
                  <a:pt x="3075" y="936"/>
                </a:lnTo>
                <a:lnTo>
                  <a:pt x="3077" y="935"/>
                </a:lnTo>
                <a:lnTo>
                  <a:pt x="3083" y="934"/>
                </a:lnTo>
                <a:lnTo>
                  <a:pt x="3088" y="935"/>
                </a:lnTo>
                <a:lnTo>
                  <a:pt x="3093" y="938"/>
                </a:lnTo>
                <a:lnTo>
                  <a:pt x="3100" y="943"/>
                </a:lnTo>
                <a:lnTo>
                  <a:pt x="3109" y="949"/>
                </a:lnTo>
                <a:lnTo>
                  <a:pt x="3118" y="957"/>
                </a:lnTo>
                <a:lnTo>
                  <a:pt x="3127" y="962"/>
                </a:lnTo>
                <a:lnTo>
                  <a:pt x="3133" y="965"/>
                </a:lnTo>
                <a:lnTo>
                  <a:pt x="3141" y="966"/>
                </a:lnTo>
                <a:lnTo>
                  <a:pt x="3146" y="965"/>
                </a:lnTo>
                <a:lnTo>
                  <a:pt x="3153" y="961"/>
                </a:lnTo>
                <a:lnTo>
                  <a:pt x="3159" y="954"/>
                </a:lnTo>
                <a:lnTo>
                  <a:pt x="3166" y="947"/>
                </a:lnTo>
                <a:lnTo>
                  <a:pt x="3172" y="938"/>
                </a:lnTo>
                <a:lnTo>
                  <a:pt x="3179" y="932"/>
                </a:lnTo>
                <a:lnTo>
                  <a:pt x="3185" y="928"/>
                </a:lnTo>
                <a:lnTo>
                  <a:pt x="3192" y="927"/>
                </a:lnTo>
                <a:lnTo>
                  <a:pt x="3201" y="928"/>
                </a:lnTo>
                <a:lnTo>
                  <a:pt x="3216" y="931"/>
                </a:lnTo>
                <a:lnTo>
                  <a:pt x="3240" y="935"/>
                </a:lnTo>
                <a:lnTo>
                  <a:pt x="3268" y="940"/>
                </a:lnTo>
                <a:lnTo>
                  <a:pt x="3297" y="945"/>
                </a:lnTo>
                <a:lnTo>
                  <a:pt x="3319" y="949"/>
                </a:lnTo>
                <a:lnTo>
                  <a:pt x="3335" y="952"/>
                </a:lnTo>
                <a:lnTo>
                  <a:pt x="3345" y="953"/>
                </a:lnTo>
                <a:lnTo>
                  <a:pt x="3362" y="953"/>
                </a:lnTo>
                <a:lnTo>
                  <a:pt x="3385" y="952"/>
                </a:lnTo>
                <a:lnTo>
                  <a:pt x="3415" y="951"/>
                </a:lnTo>
                <a:lnTo>
                  <a:pt x="3451" y="948"/>
                </a:lnTo>
                <a:lnTo>
                  <a:pt x="3493" y="945"/>
                </a:lnTo>
                <a:lnTo>
                  <a:pt x="3541" y="943"/>
                </a:lnTo>
                <a:lnTo>
                  <a:pt x="3596" y="939"/>
                </a:lnTo>
                <a:lnTo>
                  <a:pt x="3657" y="934"/>
                </a:lnTo>
                <a:lnTo>
                  <a:pt x="3662" y="931"/>
                </a:lnTo>
                <a:lnTo>
                  <a:pt x="3663" y="927"/>
                </a:lnTo>
                <a:lnTo>
                  <a:pt x="3662" y="924"/>
                </a:lnTo>
                <a:lnTo>
                  <a:pt x="3657" y="921"/>
                </a:lnTo>
                <a:lnTo>
                  <a:pt x="3672" y="924"/>
                </a:lnTo>
                <a:lnTo>
                  <a:pt x="3692" y="927"/>
                </a:lnTo>
                <a:lnTo>
                  <a:pt x="3715" y="928"/>
                </a:lnTo>
                <a:lnTo>
                  <a:pt x="3741" y="931"/>
                </a:lnTo>
                <a:lnTo>
                  <a:pt x="3771" y="932"/>
                </a:lnTo>
                <a:lnTo>
                  <a:pt x="3803" y="932"/>
                </a:lnTo>
                <a:lnTo>
                  <a:pt x="3840" y="934"/>
                </a:lnTo>
                <a:lnTo>
                  <a:pt x="3880" y="934"/>
                </a:lnTo>
                <a:lnTo>
                  <a:pt x="3894" y="934"/>
                </a:lnTo>
                <a:lnTo>
                  <a:pt x="3911" y="934"/>
                </a:lnTo>
                <a:lnTo>
                  <a:pt x="3918" y="931"/>
                </a:lnTo>
                <a:lnTo>
                  <a:pt x="3924" y="928"/>
                </a:lnTo>
                <a:lnTo>
                  <a:pt x="3931" y="927"/>
                </a:lnTo>
                <a:lnTo>
                  <a:pt x="3937" y="927"/>
                </a:lnTo>
                <a:lnTo>
                  <a:pt x="3958" y="927"/>
                </a:lnTo>
                <a:lnTo>
                  <a:pt x="3976" y="928"/>
                </a:lnTo>
                <a:lnTo>
                  <a:pt x="3993" y="931"/>
                </a:lnTo>
                <a:lnTo>
                  <a:pt x="4007" y="934"/>
                </a:lnTo>
                <a:lnTo>
                  <a:pt x="4032" y="908"/>
                </a:lnTo>
                <a:lnTo>
                  <a:pt x="4062" y="910"/>
                </a:lnTo>
                <a:lnTo>
                  <a:pt x="4093" y="911"/>
                </a:lnTo>
                <a:lnTo>
                  <a:pt x="4129" y="911"/>
                </a:lnTo>
                <a:lnTo>
                  <a:pt x="4168" y="913"/>
                </a:lnTo>
                <a:lnTo>
                  <a:pt x="4210" y="914"/>
                </a:lnTo>
                <a:lnTo>
                  <a:pt x="4255" y="914"/>
                </a:lnTo>
                <a:lnTo>
                  <a:pt x="4305" y="914"/>
                </a:lnTo>
                <a:lnTo>
                  <a:pt x="4358" y="914"/>
                </a:lnTo>
                <a:lnTo>
                  <a:pt x="4358" y="966"/>
                </a:lnTo>
                <a:close/>
                <a:moveTo>
                  <a:pt x="1624" y="3453"/>
                </a:moveTo>
                <a:lnTo>
                  <a:pt x="1618" y="3497"/>
                </a:lnTo>
                <a:lnTo>
                  <a:pt x="1598" y="3497"/>
                </a:lnTo>
                <a:lnTo>
                  <a:pt x="1611" y="3453"/>
                </a:lnTo>
                <a:lnTo>
                  <a:pt x="1624" y="3453"/>
                </a:lnTo>
                <a:close/>
                <a:moveTo>
                  <a:pt x="1657" y="4220"/>
                </a:moveTo>
                <a:lnTo>
                  <a:pt x="1637" y="4220"/>
                </a:lnTo>
                <a:lnTo>
                  <a:pt x="1637" y="4188"/>
                </a:lnTo>
                <a:lnTo>
                  <a:pt x="1657" y="4188"/>
                </a:lnTo>
                <a:lnTo>
                  <a:pt x="1657" y="4220"/>
                </a:lnTo>
                <a:close/>
                <a:moveTo>
                  <a:pt x="1644" y="4348"/>
                </a:moveTo>
                <a:lnTo>
                  <a:pt x="1631" y="4348"/>
                </a:lnTo>
                <a:lnTo>
                  <a:pt x="1631" y="4316"/>
                </a:lnTo>
                <a:lnTo>
                  <a:pt x="1644" y="4316"/>
                </a:lnTo>
                <a:lnTo>
                  <a:pt x="1644" y="4348"/>
                </a:lnTo>
                <a:close/>
                <a:moveTo>
                  <a:pt x="1236" y="4060"/>
                </a:moveTo>
                <a:lnTo>
                  <a:pt x="1223" y="4163"/>
                </a:lnTo>
                <a:lnTo>
                  <a:pt x="1210" y="4163"/>
                </a:lnTo>
                <a:lnTo>
                  <a:pt x="1217" y="4060"/>
                </a:lnTo>
                <a:lnTo>
                  <a:pt x="1236" y="4060"/>
                </a:lnTo>
                <a:close/>
                <a:moveTo>
                  <a:pt x="1587" y="4463"/>
                </a:moveTo>
                <a:lnTo>
                  <a:pt x="1580" y="4533"/>
                </a:lnTo>
                <a:lnTo>
                  <a:pt x="1561" y="4533"/>
                </a:lnTo>
                <a:lnTo>
                  <a:pt x="1574" y="4463"/>
                </a:lnTo>
                <a:lnTo>
                  <a:pt x="1587" y="4463"/>
                </a:lnTo>
                <a:close/>
                <a:moveTo>
                  <a:pt x="1637" y="4489"/>
                </a:moveTo>
                <a:lnTo>
                  <a:pt x="1618" y="4661"/>
                </a:lnTo>
                <a:lnTo>
                  <a:pt x="1598" y="4661"/>
                </a:lnTo>
                <a:lnTo>
                  <a:pt x="1618" y="4489"/>
                </a:lnTo>
                <a:lnTo>
                  <a:pt x="1637" y="4489"/>
                </a:lnTo>
                <a:close/>
                <a:moveTo>
                  <a:pt x="1580" y="4572"/>
                </a:moveTo>
                <a:lnTo>
                  <a:pt x="1567" y="4623"/>
                </a:lnTo>
                <a:lnTo>
                  <a:pt x="1548" y="4623"/>
                </a:lnTo>
                <a:lnTo>
                  <a:pt x="1561" y="4572"/>
                </a:lnTo>
                <a:lnTo>
                  <a:pt x="1580" y="4572"/>
                </a:lnTo>
                <a:close/>
                <a:moveTo>
                  <a:pt x="1478" y="4520"/>
                </a:moveTo>
                <a:lnTo>
                  <a:pt x="1471" y="4597"/>
                </a:lnTo>
                <a:lnTo>
                  <a:pt x="1453" y="4597"/>
                </a:lnTo>
                <a:lnTo>
                  <a:pt x="1465" y="4520"/>
                </a:lnTo>
                <a:lnTo>
                  <a:pt x="1478" y="4520"/>
                </a:lnTo>
                <a:close/>
                <a:moveTo>
                  <a:pt x="1306" y="4086"/>
                </a:moveTo>
                <a:lnTo>
                  <a:pt x="1261" y="4674"/>
                </a:lnTo>
                <a:lnTo>
                  <a:pt x="1223" y="4643"/>
                </a:lnTo>
                <a:lnTo>
                  <a:pt x="1228" y="4632"/>
                </a:lnTo>
                <a:lnTo>
                  <a:pt x="1232" y="4624"/>
                </a:lnTo>
                <a:lnTo>
                  <a:pt x="1235" y="4617"/>
                </a:lnTo>
                <a:lnTo>
                  <a:pt x="1236" y="4610"/>
                </a:lnTo>
                <a:lnTo>
                  <a:pt x="1236" y="4619"/>
                </a:lnTo>
                <a:lnTo>
                  <a:pt x="1237" y="4626"/>
                </a:lnTo>
                <a:lnTo>
                  <a:pt x="1239" y="4632"/>
                </a:lnTo>
                <a:lnTo>
                  <a:pt x="1243" y="4636"/>
                </a:lnTo>
                <a:lnTo>
                  <a:pt x="1306" y="4086"/>
                </a:lnTo>
                <a:close/>
                <a:moveTo>
                  <a:pt x="1517" y="4725"/>
                </a:moveTo>
                <a:lnTo>
                  <a:pt x="1504" y="4725"/>
                </a:lnTo>
                <a:lnTo>
                  <a:pt x="1504" y="4687"/>
                </a:lnTo>
                <a:lnTo>
                  <a:pt x="1517" y="4687"/>
                </a:lnTo>
                <a:lnTo>
                  <a:pt x="1517" y="4725"/>
                </a:lnTo>
                <a:close/>
                <a:moveTo>
                  <a:pt x="1548" y="4802"/>
                </a:moveTo>
                <a:lnTo>
                  <a:pt x="1528" y="4802"/>
                </a:lnTo>
                <a:lnTo>
                  <a:pt x="1528" y="4757"/>
                </a:lnTo>
                <a:lnTo>
                  <a:pt x="1548" y="4757"/>
                </a:lnTo>
                <a:lnTo>
                  <a:pt x="1548" y="4802"/>
                </a:lnTo>
                <a:close/>
                <a:moveTo>
                  <a:pt x="1453" y="4859"/>
                </a:moveTo>
                <a:lnTo>
                  <a:pt x="1434" y="4859"/>
                </a:lnTo>
                <a:lnTo>
                  <a:pt x="1434" y="4821"/>
                </a:lnTo>
                <a:lnTo>
                  <a:pt x="1453" y="4821"/>
                </a:lnTo>
                <a:lnTo>
                  <a:pt x="1453" y="4859"/>
                </a:lnTo>
                <a:close/>
                <a:moveTo>
                  <a:pt x="1440" y="5019"/>
                </a:moveTo>
                <a:lnTo>
                  <a:pt x="1427" y="5019"/>
                </a:lnTo>
                <a:lnTo>
                  <a:pt x="1427" y="4968"/>
                </a:lnTo>
                <a:lnTo>
                  <a:pt x="1440" y="4968"/>
                </a:lnTo>
                <a:lnTo>
                  <a:pt x="1440" y="5019"/>
                </a:lnTo>
                <a:close/>
                <a:moveTo>
                  <a:pt x="739" y="4201"/>
                </a:moveTo>
                <a:lnTo>
                  <a:pt x="741" y="4218"/>
                </a:lnTo>
                <a:lnTo>
                  <a:pt x="741" y="4237"/>
                </a:lnTo>
                <a:lnTo>
                  <a:pt x="740" y="4261"/>
                </a:lnTo>
                <a:lnTo>
                  <a:pt x="736" y="4288"/>
                </a:lnTo>
                <a:lnTo>
                  <a:pt x="730" y="4321"/>
                </a:lnTo>
                <a:lnTo>
                  <a:pt x="722" y="4356"/>
                </a:lnTo>
                <a:lnTo>
                  <a:pt x="713" y="4395"/>
                </a:lnTo>
                <a:lnTo>
                  <a:pt x="701" y="4438"/>
                </a:lnTo>
                <a:lnTo>
                  <a:pt x="692" y="4437"/>
                </a:lnTo>
                <a:lnTo>
                  <a:pt x="684" y="4435"/>
                </a:lnTo>
                <a:lnTo>
                  <a:pt x="678" y="4434"/>
                </a:lnTo>
                <a:lnTo>
                  <a:pt x="673" y="4432"/>
                </a:lnTo>
                <a:lnTo>
                  <a:pt x="667" y="4428"/>
                </a:lnTo>
                <a:lnTo>
                  <a:pt x="665" y="4422"/>
                </a:lnTo>
                <a:lnTo>
                  <a:pt x="664" y="4419"/>
                </a:lnTo>
                <a:lnTo>
                  <a:pt x="662" y="4412"/>
                </a:lnTo>
                <a:lnTo>
                  <a:pt x="662" y="4417"/>
                </a:lnTo>
                <a:lnTo>
                  <a:pt x="664" y="4420"/>
                </a:lnTo>
                <a:lnTo>
                  <a:pt x="665" y="4420"/>
                </a:lnTo>
                <a:lnTo>
                  <a:pt x="667" y="4419"/>
                </a:lnTo>
                <a:lnTo>
                  <a:pt x="673" y="4407"/>
                </a:lnTo>
                <a:lnTo>
                  <a:pt x="682" y="4385"/>
                </a:lnTo>
                <a:lnTo>
                  <a:pt x="692" y="4353"/>
                </a:lnTo>
                <a:lnTo>
                  <a:pt x="705" y="4313"/>
                </a:lnTo>
                <a:lnTo>
                  <a:pt x="721" y="4262"/>
                </a:lnTo>
                <a:lnTo>
                  <a:pt x="739" y="4201"/>
                </a:lnTo>
                <a:close/>
                <a:moveTo>
                  <a:pt x="1243" y="4731"/>
                </a:moveTo>
                <a:lnTo>
                  <a:pt x="1230" y="4744"/>
                </a:lnTo>
                <a:lnTo>
                  <a:pt x="1232" y="4756"/>
                </a:lnTo>
                <a:lnTo>
                  <a:pt x="1235" y="4773"/>
                </a:lnTo>
                <a:lnTo>
                  <a:pt x="1235" y="4795"/>
                </a:lnTo>
                <a:lnTo>
                  <a:pt x="1236" y="4821"/>
                </a:lnTo>
                <a:lnTo>
                  <a:pt x="1231" y="4859"/>
                </a:lnTo>
                <a:lnTo>
                  <a:pt x="1226" y="4901"/>
                </a:lnTo>
                <a:lnTo>
                  <a:pt x="1221" y="4948"/>
                </a:lnTo>
                <a:lnTo>
                  <a:pt x="1215" y="5000"/>
                </a:lnTo>
                <a:lnTo>
                  <a:pt x="1209" y="5057"/>
                </a:lnTo>
                <a:lnTo>
                  <a:pt x="1204" y="5118"/>
                </a:lnTo>
                <a:lnTo>
                  <a:pt x="1197" y="5185"/>
                </a:lnTo>
                <a:lnTo>
                  <a:pt x="1191" y="5255"/>
                </a:lnTo>
                <a:lnTo>
                  <a:pt x="1192" y="5253"/>
                </a:lnTo>
                <a:lnTo>
                  <a:pt x="1193" y="5247"/>
                </a:lnTo>
                <a:lnTo>
                  <a:pt x="1192" y="5242"/>
                </a:lnTo>
                <a:lnTo>
                  <a:pt x="1191" y="5237"/>
                </a:lnTo>
                <a:lnTo>
                  <a:pt x="1187" y="5223"/>
                </a:lnTo>
                <a:lnTo>
                  <a:pt x="1179" y="5204"/>
                </a:lnTo>
                <a:lnTo>
                  <a:pt x="1175" y="5212"/>
                </a:lnTo>
                <a:lnTo>
                  <a:pt x="1173" y="5220"/>
                </a:lnTo>
                <a:lnTo>
                  <a:pt x="1173" y="5230"/>
                </a:lnTo>
                <a:lnTo>
                  <a:pt x="1174" y="5241"/>
                </a:lnTo>
                <a:lnTo>
                  <a:pt x="1176" y="5254"/>
                </a:lnTo>
                <a:lnTo>
                  <a:pt x="1182" y="5268"/>
                </a:lnTo>
                <a:lnTo>
                  <a:pt x="1189" y="5284"/>
                </a:lnTo>
                <a:lnTo>
                  <a:pt x="1197" y="5301"/>
                </a:lnTo>
                <a:lnTo>
                  <a:pt x="1191" y="5318"/>
                </a:lnTo>
                <a:lnTo>
                  <a:pt x="1184" y="5328"/>
                </a:lnTo>
                <a:lnTo>
                  <a:pt x="1182" y="5332"/>
                </a:lnTo>
                <a:lnTo>
                  <a:pt x="1179" y="5335"/>
                </a:lnTo>
                <a:lnTo>
                  <a:pt x="1175" y="5336"/>
                </a:lnTo>
                <a:lnTo>
                  <a:pt x="1173" y="5336"/>
                </a:lnTo>
                <a:lnTo>
                  <a:pt x="1169" y="5335"/>
                </a:lnTo>
                <a:lnTo>
                  <a:pt x="1166" y="5336"/>
                </a:lnTo>
                <a:lnTo>
                  <a:pt x="1165" y="5336"/>
                </a:lnTo>
                <a:lnTo>
                  <a:pt x="1162" y="5339"/>
                </a:lnTo>
                <a:lnTo>
                  <a:pt x="1160" y="5344"/>
                </a:lnTo>
                <a:lnTo>
                  <a:pt x="1160" y="5352"/>
                </a:lnTo>
                <a:lnTo>
                  <a:pt x="1147" y="5217"/>
                </a:lnTo>
                <a:lnTo>
                  <a:pt x="1150" y="5208"/>
                </a:lnTo>
                <a:lnTo>
                  <a:pt x="1153" y="5191"/>
                </a:lnTo>
                <a:lnTo>
                  <a:pt x="1156" y="5169"/>
                </a:lnTo>
                <a:lnTo>
                  <a:pt x="1160" y="5141"/>
                </a:lnTo>
                <a:lnTo>
                  <a:pt x="1167" y="5126"/>
                </a:lnTo>
                <a:lnTo>
                  <a:pt x="1179" y="5109"/>
                </a:lnTo>
                <a:lnTo>
                  <a:pt x="1187" y="5061"/>
                </a:lnTo>
                <a:lnTo>
                  <a:pt x="1193" y="5011"/>
                </a:lnTo>
                <a:lnTo>
                  <a:pt x="1201" y="4959"/>
                </a:lnTo>
                <a:lnTo>
                  <a:pt x="1208" y="4906"/>
                </a:lnTo>
                <a:lnTo>
                  <a:pt x="1213" y="4850"/>
                </a:lnTo>
                <a:lnTo>
                  <a:pt x="1219" y="4791"/>
                </a:lnTo>
                <a:lnTo>
                  <a:pt x="1224" y="4730"/>
                </a:lnTo>
                <a:lnTo>
                  <a:pt x="1230" y="4667"/>
                </a:lnTo>
                <a:lnTo>
                  <a:pt x="1235" y="4682"/>
                </a:lnTo>
                <a:lnTo>
                  <a:pt x="1239" y="4696"/>
                </a:lnTo>
                <a:lnTo>
                  <a:pt x="1241" y="4713"/>
                </a:lnTo>
                <a:lnTo>
                  <a:pt x="1243" y="4731"/>
                </a:lnTo>
                <a:close/>
                <a:moveTo>
                  <a:pt x="4294" y="1112"/>
                </a:moveTo>
                <a:lnTo>
                  <a:pt x="4281" y="1100"/>
                </a:lnTo>
                <a:lnTo>
                  <a:pt x="4268" y="1112"/>
                </a:lnTo>
                <a:lnTo>
                  <a:pt x="4288" y="1125"/>
                </a:lnTo>
                <a:lnTo>
                  <a:pt x="4294" y="1112"/>
                </a:lnTo>
                <a:close/>
                <a:moveTo>
                  <a:pt x="3918" y="1017"/>
                </a:moveTo>
                <a:lnTo>
                  <a:pt x="3918" y="1004"/>
                </a:lnTo>
                <a:lnTo>
                  <a:pt x="3873" y="991"/>
                </a:lnTo>
                <a:lnTo>
                  <a:pt x="3873" y="1004"/>
                </a:lnTo>
                <a:lnTo>
                  <a:pt x="3918" y="1017"/>
                </a:lnTo>
                <a:close/>
                <a:moveTo>
                  <a:pt x="3834" y="1004"/>
                </a:moveTo>
                <a:lnTo>
                  <a:pt x="3834" y="991"/>
                </a:lnTo>
                <a:lnTo>
                  <a:pt x="3784" y="1004"/>
                </a:lnTo>
                <a:lnTo>
                  <a:pt x="3784" y="1017"/>
                </a:lnTo>
                <a:lnTo>
                  <a:pt x="3834" y="1004"/>
                </a:lnTo>
                <a:close/>
                <a:moveTo>
                  <a:pt x="3733" y="1024"/>
                </a:moveTo>
                <a:lnTo>
                  <a:pt x="3701" y="1004"/>
                </a:lnTo>
                <a:lnTo>
                  <a:pt x="3689" y="1024"/>
                </a:lnTo>
                <a:lnTo>
                  <a:pt x="3733" y="1024"/>
                </a:lnTo>
                <a:close/>
                <a:moveTo>
                  <a:pt x="3479" y="940"/>
                </a:moveTo>
                <a:lnTo>
                  <a:pt x="3479" y="921"/>
                </a:lnTo>
                <a:lnTo>
                  <a:pt x="3402" y="921"/>
                </a:lnTo>
                <a:lnTo>
                  <a:pt x="3402" y="940"/>
                </a:lnTo>
                <a:lnTo>
                  <a:pt x="3479" y="940"/>
                </a:lnTo>
                <a:close/>
                <a:moveTo>
                  <a:pt x="3159" y="1305"/>
                </a:moveTo>
                <a:lnTo>
                  <a:pt x="3159" y="1285"/>
                </a:lnTo>
                <a:lnTo>
                  <a:pt x="3064" y="1285"/>
                </a:lnTo>
                <a:lnTo>
                  <a:pt x="3064" y="1305"/>
                </a:lnTo>
                <a:lnTo>
                  <a:pt x="3159" y="1305"/>
                </a:lnTo>
                <a:close/>
                <a:moveTo>
                  <a:pt x="3032" y="1299"/>
                </a:moveTo>
                <a:lnTo>
                  <a:pt x="3026" y="1285"/>
                </a:lnTo>
                <a:lnTo>
                  <a:pt x="3007" y="1299"/>
                </a:lnTo>
                <a:lnTo>
                  <a:pt x="3007" y="1312"/>
                </a:lnTo>
                <a:lnTo>
                  <a:pt x="3032" y="1299"/>
                </a:lnTo>
                <a:close/>
                <a:moveTo>
                  <a:pt x="3109" y="1394"/>
                </a:moveTo>
                <a:lnTo>
                  <a:pt x="3109" y="1375"/>
                </a:lnTo>
                <a:lnTo>
                  <a:pt x="3007" y="1375"/>
                </a:lnTo>
                <a:lnTo>
                  <a:pt x="3007" y="1394"/>
                </a:lnTo>
                <a:lnTo>
                  <a:pt x="3109" y="1394"/>
                </a:lnTo>
                <a:close/>
                <a:moveTo>
                  <a:pt x="2944" y="1312"/>
                </a:moveTo>
                <a:lnTo>
                  <a:pt x="2898" y="1299"/>
                </a:lnTo>
                <a:lnTo>
                  <a:pt x="2890" y="1308"/>
                </a:lnTo>
                <a:lnTo>
                  <a:pt x="2884" y="1315"/>
                </a:lnTo>
                <a:lnTo>
                  <a:pt x="2880" y="1323"/>
                </a:lnTo>
                <a:lnTo>
                  <a:pt x="2879" y="1330"/>
                </a:lnTo>
                <a:lnTo>
                  <a:pt x="2944" y="1312"/>
                </a:lnTo>
                <a:close/>
                <a:moveTo>
                  <a:pt x="2968" y="1387"/>
                </a:moveTo>
                <a:lnTo>
                  <a:pt x="2968" y="1375"/>
                </a:lnTo>
                <a:lnTo>
                  <a:pt x="2924" y="1381"/>
                </a:lnTo>
                <a:lnTo>
                  <a:pt x="2924" y="1400"/>
                </a:lnTo>
                <a:lnTo>
                  <a:pt x="2968" y="1387"/>
                </a:lnTo>
                <a:close/>
                <a:moveTo>
                  <a:pt x="2803" y="1330"/>
                </a:moveTo>
                <a:lnTo>
                  <a:pt x="2803" y="1317"/>
                </a:lnTo>
                <a:lnTo>
                  <a:pt x="2720" y="1317"/>
                </a:lnTo>
                <a:lnTo>
                  <a:pt x="2720" y="1330"/>
                </a:lnTo>
                <a:lnTo>
                  <a:pt x="2803" y="1330"/>
                </a:lnTo>
                <a:close/>
                <a:moveTo>
                  <a:pt x="1535" y="762"/>
                </a:moveTo>
                <a:lnTo>
                  <a:pt x="1519" y="768"/>
                </a:lnTo>
                <a:lnTo>
                  <a:pt x="1505" y="779"/>
                </a:lnTo>
                <a:lnTo>
                  <a:pt x="1491" y="792"/>
                </a:lnTo>
                <a:lnTo>
                  <a:pt x="1478" y="806"/>
                </a:lnTo>
                <a:lnTo>
                  <a:pt x="1523" y="806"/>
                </a:lnTo>
                <a:lnTo>
                  <a:pt x="1523" y="792"/>
                </a:lnTo>
                <a:lnTo>
                  <a:pt x="1526" y="779"/>
                </a:lnTo>
                <a:lnTo>
                  <a:pt x="1530" y="768"/>
                </a:lnTo>
                <a:lnTo>
                  <a:pt x="1535" y="762"/>
                </a:lnTo>
                <a:close/>
                <a:moveTo>
                  <a:pt x="2076" y="2021"/>
                </a:moveTo>
                <a:lnTo>
                  <a:pt x="2076" y="1989"/>
                </a:lnTo>
                <a:lnTo>
                  <a:pt x="2058" y="1989"/>
                </a:lnTo>
                <a:lnTo>
                  <a:pt x="2058" y="2021"/>
                </a:lnTo>
                <a:lnTo>
                  <a:pt x="2076" y="2021"/>
                </a:lnTo>
                <a:close/>
                <a:moveTo>
                  <a:pt x="204" y="1145"/>
                </a:moveTo>
                <a:lnTo>
                  <a:pt x="203" y="1133"/>
                </a:lnTo>
                <a:lnTo>
                  <a:pt x="201" y="1123"/>
                </a:lnTo>
                <a:lnTo>
                  <a:pt x="196" y="1113"/>
                </a:lnTo>
                <a:lnTo>
                  <a:pt x="191" y="1107"/>
                </a:lnTo>
                <a:lnTo>
                  <a:pt x="184" y="1100"/>
                </a:lnTo>
                <a:lnTo>
                  <a:pt x="175" y="1097"/>
                </a:lnTo>
                <a:lnTo>
                  <a:pt x="165" y="1094"/>
                </a:lnTo>
                <a:lnTo>
                  <a:pt x="153" y="1094"/>
                </a:lnTo>
                <a:lnTo>
                  <a:pt x="148" y="1095"/>
                </a:lnTo>
                <a:lnTo>
                  <a:pt x="142" y="1098"/>
                </a:lnTo>
                <a:lnTo>
                  <a:pt x="132" y="1104"/>
                </a:lnTo>
                <a:lnTo>
                  <a:pt x="121" y="1112"/>
                </a:lnTo>
                <a:lnTo>
                  <a:pt x="92" y="1123"/>
                </a:lnTo>
                <a:lnTo>
                  <a:pt x="68" y="1134"/>
                </a:lnTo>
                <a:lnTo>
                  <a:pt x="57" y="1141"/>
                </a:lnTo>
                <a:lnTo>
                  <a:pt x="47" y="1147"/>
                </a:lnTo>
                <a:lnTo>
                  <a:pt x="38" y="1154"/>
                </a:lnTo>
                <a:lnTo>
                  <a:pt x="30" y="1160"/>
                </a:lnTo>
                <a:lnTo>
                  <a:pt x="23" y="1168"/>
                </a:lnTo>
                <a:lnTo>
                  <a:pt x="17" y="1176"/>
                </a:lnTo>
                <a:lnTo>
                  <a:pt x="12" y="1184"/>
                </a:lnTo>
                <a:lnTo>
                  <a:pt x="8" y="1192"/>
                </a:lnTo>
                <a:lnTo>
                  <a:pt x="4" y="1201"/>
                </a:lnTo>
                <a:lnTo>
                  <a:pt x="1" y="1210"/>
                </a:lnTo>
                <a:lnTo>
                  <a:pt x="0" y="1219"/>
                </a:lnTo>
                <a:lnTo>
                  <a:pt x="0" y="1228"/>
                </a:lnTo>
                <a:lnTo>
                  <a:pt x="0" y="1233"/>
                </a:lnTo>
                <a:lnTo>
                  <a:pt x="3" y="1239"/>
                </a:lnTo>
                <a:lnTo>
                  <a:pt x="5" y="1246"/>
                </a:lnTo>
                <a:lnTo>
                  <a:pt x="9" y="1254"/>
                </a:lnTo>
                <a:lnTo>
                  <a:pt x="19" y="1272"/>
                </a:lnTo>
                <a:lnTo>
                  <a:pt x="35" y="1295"/>
                </a:lnTo>
                <a:lnTo>
                  <a:pt x="51" y="1317"/>
                </a:lnTo>
                <a:lnTo>
                  <a:pt x="61" y="1334"/>
                </a:lnTo>
                <a:lnTo>
                  <a:pt x="68" y="1347"/>
                </a:lnTo>
                <a:lnTo>
                  <a:pt x="70" y="1356"/>
                </a:lnTo>
                <a:lnTo>
                  <a:pt x="78" y="1353"/>
                </a:lnTo>
                <a:lnTo>
                  <a:pt x="87" y="1351"/>
                </a:lnTo>
                <a:lnTo>
                  <a:pt x="100" y="1349"/>
                </a:lnTo>
                <a:lnTo>
                  <a:pt x="114" y="1349"/>
                </a:lnTo>
                <a:lnTo>
                  <a:pt x="116" y="1340"/>
                </a:lnTo>
                <a:lnTo>
                  <a:pt x="117" y="1331"/>
                </a:lnTo>
                <a:lnTo>
                  <a:pt x="121" y="1321"/>
                </a:lnTo>
                <a:lnTo>
                  <a:pt x="126" y="1309"/>
                </a:lnTo>
                <a:lnTo>
                  <a:pt x="132" y="1296"/>
                </a:lnTo>
                <a:lnTo>
                  <a:pt x="140" y="1282"/>
                </a:lnTo>
                <a:lnTo>
                  <a:pt x="149" y="1266"/>
                </a:lnTo>
                <a:lnTo>
                  <a:pt x="160" y="1250"/>
                </a:lnTo>
                <a:lnTo>
                  <a:pt x="170" y="1233"/>
                </a:lnTo>
                <a:lnTo>
                  <a:pt x="179" y="1219"/>
                </a:lnTo>
                <a:lnTo>
                  <a:pt x="187" y="1203"/>
                </a:lnTo>
                <a:lnTo>
                  <a:pt x="192" y="1190"/>
                </a:lnTo>
                <a:lnTo>
                  <a:pt x="197" y="1177"/>
                </a:lnTo>
                <a:lnTo>
                  <a:pt x="201" y="1166"/>
                </a:lnTo>
                <a:lnTo>
                  <a:pt x="203" y="1155"/>
                </a:lnTo>
                <a:lnTo>
                  <a:pt x="204" y="1145"/>
                </a:lnTo>
                <a:close/>
                <a:moveTo>
                  <a:pt x="1708" y="2890"/>
                </a:moveTo>
                <a:lnTo>
                  <a:pt x="1708" y="2852"/>
                </a:lnTo>
                <a:lnTo>
                  <a:pt x="1688" y="2852"/>
                </a:lnTo>
                <a:lnTo>
                  <a:pt x="1688" y="2890"/>
                </a:lnTo>
                <a:lnTo>
                  <a:pt x="1708" y="2890"/>
                </a:lnTo>
                <a:close/>
                <a:moveTo>
                  <a:pt x="1701" y="2922"/>
                </a:moveTo>
                <a:lnTo>
                  <a:pt x="1696" y="2924"/>
                </a:lnTo>
                <a:lnTo>
                  <a:pt x="1692" y="2928"/>
                </a:lnTo>
                <a:lnTo>
                  <a:pt x="1688" y="2930"/>
                </a:lnTo>
                <a:lnTo>
                  <a:pt x="1683" y="2935"/>
                </a:lnTo>
                <a:lnTo>
                  <a:pt x="1676" y="2946"/>
                </a:lnTo>
                <a:lnTo>
                  <a:pt x="1669" y="2960"/>
                </a:lnTo>
                <a:lnTo>
                  <a:pt x="1663" y="2978"/>
                </a:lnTo>
                <a:lnTo>
                  <a:pt x="1658" y="2999"/>
                </a:lnTo>
                <a:lnTo>
                  <a:pt x="1653" y="3023"/>
                </a:lnTo>
                <a:lnTo>
                  <a:pt x="1650" y="3050"/>
                </a:lnTo>
                <a:lnTo>
                  <a:pt x="1644" y="3098"/>
                </a:lnTo>
                <a:lnTo>
                  <a:pt x="1639" y="3141"/>
                </a:lnTo>
                <a:lnTo>
                  <a:pt x="1635" y="3183"/>
                </a:lnTo>
                <a:lnTo>
                  <a:pt x="1631" y="3220"/>
                </a:lnTo>
                <a:lnTo>
                  <a:pt x="1628" y="3253"/>
                </a:lnTo>
                <a:lnTo>
                  <a:pt x="1626" y="3282"/>
                </a:lnTo>
                <a:lnTo>
                  <a:pt x="1624" y="3308"/>
                </a:lnTo>
                <a:lnTo>
                  <a:pt x="1624" y="3332"/>
                </a:lnTo>
                <a:lnTo>
                  <a:pt x="1634" y="3317"/>
                </a:lnTo>
                <a:lnTo>
                  <a:pt x="1641" y="3303"/>
                </a:lnTo>
                <a:lnTo>
                  <a:pt x="1649" y="3286"/>
                </a:lnTo>
                <a:lnTo>
                  <a:pt x="1657" y="3268"/>
                </a:lnTo>
                <a:lnTo>
                  <a:pt x="1659" y="3223"/>
                </a:lnTo>
                <a:lnTo>
                  <a:pt x="1663" y="3179"/>
                </a:lnTo>
                <a:lnTo>
                  <a:pt x="1669" y="3135"/>
                </a:lnTo>
                <a:lnTo>
                  <a:pt x="1674" y="3092"/>
                </a:lnTo>
                <a:lnTo>
                  <a:pt x="1680" y="3049"/>
                </a:lnTo>
                <a:lnTo>
                  <a:pt x="1687" y="3006"/>
                </a:lnTo>
                <a:lnTo>
                  <a:pt x="1693" y="2964"/>
                </a:lnTo>
                <a:lnTo>
                  <a:pt x="1701" y="2922"/>
                </a:lnTo>
                <a:close/>
                <a:moveTo>
                  <a:pt x="1637" y="3345"/>
                </a:moveTo>
                <a:lnTo>
                  <a:pt x="1618" y="3345"/>
                </a:lnTo>
                <a:lnTo>
                  <a:pt x="1611" y="3433"/>
                </a:lnTo>
                <a:lnTo>
                  <a:pt x="1624" y="3433"/>
                </a:lnTo>
                <a:lnTo>
                  <a:pt x="1637" y="3345"/>
                </a:lnTo>
                <a:close/>
                <a:moveTo>
                  <a:pt x="1714" y="3875"/>
                </a:moveTo>
                <a:lnTo>
                  <a:pt x="1688" y="3849"/>
                </a:lnTo>
                <a:lnTo>
                  <a:pt x="1682" y="3856"/>
                </a:lnTo>
                <a:lnTo>
                  <a:pt x="1701" y="3882"/>
                </a:lnTo>
                <a:lnTo>
                  <a:pt x="1714" y="3875"/>
                </a:lnTo>
                <a:close/>
                <a:moveTo>
                  <a:pt x="1458" y="3945"/>
                </a:moveTo>
                <a:lnTo>
                  <a:pt x="1458" y="3919"/>
                </a:lnTo>
                <a:lnTo>
                  <a:pt x="1447" y="3919"/>
                </a:lnTo>
                <a:lnTo>
                  <a:pt x="1447" y="3945"/>
                </a:lnTo>
                <a:lnTo>
                  <a:pt x="1458" y="3945"/>
                </a:lnTo>
                <a:close/>
                <a:moveTo>
                  <a:pt x="1324" y="4054"/>
                </a:moveTo>
                <a:lnTo>
                  <a:pt x="1324" y="4029"/>
                </a:lnTo>
                <a:lnTo>
                  <a:pt x="1306" y="4029"/>
                </a:lnTo>
                <a:lnTo>
                  <a:pt x="1306" y="4054"/>
                </a:lnTo>
                <a:lnTo>
                  <a:pt x="1324" y="4054"/>
                </a:lnTo>
                <a:close/>
                <a:moveTo>
                  <a:pt x="1249" y="3977"/>
                </a:moveTo>
                <a:lnTo>
                  <a:pt x="1230" y="3977"/>
                </a:lnTo>
                <a:lnTo>
                  <a:pt x="1217" y="4034"/>
                </a:lnTo>
                <a:lnTo>
                  <a:pt x="1236" y="4034"/>
                </a:lnTo>
                <a:lnTo>
                  <a:pt x="1249" y="3977"/>
                </a:lnTo>
                <a:close/>
                <a:moveTo>
                  <a:pt x="1458" y="4744"/>
                </a:moveTo>
                <a:lnTo>
                  <a:pt x="1458" y="4654"/>
                </a:lnTo>
                <a:lnTo>
                  <a:pt x="1447" y="4654"/>
                </a:lnTo>
                <a:lnTo>
                  <a:pt x="1447" y="4744"/>
                </a:lnTo>
                <a:lnTo>
                  <a:pt x="1458" y="4744"/>
                </a:lnTo>
                <a:close/>
                <a:moveTo>
                  <a:pt x="1453" y="4911"/>
                </a:moveTo>
                <a:lnTo>
                  <a:pt x="1453" y="4885"/>
                </a:lnTo>
                <a:lnTo>
                  <a:pt x="1434" y="4885"/>
                </a:lnTo>
                <a:lnTo>
                  <a:pt x="1434" y="4911"/>
                </a:lnTo>
                <a:lnTo>
                  <a:pt x="1453" y="4911"/>
                </a:lnTo>
                <a:close/>
                <a:moveTo>
                  <a:pt x="975" y="4707"/>
                </a:moveTo>
                <a:lnTo>
                  <a:pt x="975" y="4654"/>
                </a:lnTo>
                <a:lnTo>
                  <a:pt x="956" y="4654"/>
                </a:lnTo>
                <a:lnTo>
                  <a:pt x="956" y="4707"/>
                </a:lnTo>
                <a:lnTo>
                  <a:pt x="975" y="4707"/>
                </a:lnTo>
                <a:close/>
              </a:path>
            </a:pathLst>
          </a:custGeom>
          <a:solidFill>
            <a:schemeClr val="tx1">
              <a:alpha val="12000"/>
            </a:schemeClr>
          </a:solidFill>
          <a:ln>
            <a:noFill/>
          </a:ln>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1313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1388593"/>
      </p:ext>
    </p:extLst>
  </p:cSld>
  <p:clrMap bg1="lt1" tx1="dk1" bg2="lt2" tx2="dk2" accent1="accent1" accent2="accent2" accent3="accent3" accent4="accent4" accent5="accent5" accent6="accent6" hlink="hlink" folHlink="folHlink"/>
  <p:sldLayoutIdLst>
    <p:sldLayoutId id="2147484343" r:id="rId1"/>
    <p:sldLayoutId id="2147484344" r:id="rId2"/>
    <p:sldLayoutId id="2147484348" r:id="rId3"/>
    <p:sldLayoutId id="2147484350" r:id="rId4"/>
    <p:sldLayoutId id="2147484351" r:id="rId5"/>
    <p:sldLayoutId id="2147484352" r:id="rId6"/>
    <p:sldLayoutId id="2147484353" r:id="rId7"/>
    <p:sldLayoutId id="2147484354" r:id="rId8"/>
    <p:sldLayoutId id="2147484355" r:id="rId9"/>
    <p:sldLayoutId id="2147484356" r:id="rId10"/>
    <p:sldLayoutId id="2147484357" r:id="rId11"/>
    <p:sldLayoutId id="2147484358" r:id="rId12"/>
    <p:sldLayoutId id="2147484364"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4E0B6D8D-D759-4947-AA5F-307295971563}"/>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9507" b="20181"/>
          <a:stretch/>
        </p:blipFill>
        <p:spPr>
          <a:xfrm>
            <a:off x="1" y="0"/>
            <a:ext cx="12191999" cy="6858000"/>
          </a:xfrm>
        </p:spPr>
      </p:pic>
      <p:sp>
        <p:nvSpPr>
          <p:cNvPr id="11" name="Прямоугольник 10"/>
          <p:cNvSpPr/>
          <p:nvPr/>
        </p:nvSpPr>
        <p:spPr>
          <a:xfrm>
            <a:off x="941" y="0"/>
            <a:ext cx="12190119" cy="6858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Прямоугольник 21">
            <a:extLst>
              <a:ext uri="{FF2B5EF4-FFF2-40B4-BE49-F238E27FC236}">
                <a16:creationId xmlns:a16="http://schemas.microsoft.com/office/drawing/2014/main" id="{51A14E67-D2B2-4938-8D8E-71E2E9A8CE16}"/>
              </a:ext>
            </a:extLst>
          </p:cNvPr>
          <p:cNvSpPr/>
          <p:nvPr/>
        </p:nvSpPr>
        <p:spPr>
          <a:xfrm>
            <a:off x="3594094" y="2552302"/>
            <a:ext cx="5003812" cy="1015663"/>
          </a:xfrm>
          <a:prstGeom prst="rect">
            <a:avLst/>
          </a:prstGeom>
        </p:spPr>
        <p:txBody>
          <a:bodyPr wrap="square">
            <a:spAutoFit/>
          </a:bodyPr>
          <a:lstStyle/>
          <a:p>
            <a:pPr algn="ctr"/>
            <a:r>
              <a:rPr lang="en-US" sz="6000" b="1" dirty="0">
                <a:solidFill>
                  <a:schemeClr val="bg1"/>
                </a:solidFill>
                <a:latin typeface="+mj-lt"/>
                <a:cs typeface="Arial" panose="020B0604020202020204" pitchFamily="34" charset="0"/>
              </a:rPr>
              <a:t>BASEBALL</a:t>
            </a:r>
            <a:endParaRPr lang="ru-RU" sz="6000" b="1" dirty="0">
              <a:solidFill>
                <a:schemeClr val="bg1"/>
              </a:solidFill>
              <a:latin typeface="+mj-lt"/>
              <a:cs typeface="Arial" panose="020B0604020202020204" pitchFamily="34" charset="0"/>
            </a:endParaRPr>
          </a:p>
        </p:txBody>
      </p:sp>
      <p:sp>
        <p:nvSpPr>
          <p:cNvPr id="24" name="Прямоугольник 22">
            <a:extLst>
              <a:ext uri="{FF2B5EF4-FFF2-40B4-BE49-F238E27FC236}">
                <a16:creationId xmlns:a16="http://schemas.microsoft.com/office/drawing/2014/main" id="{00590B24-4A6F-4A6F-A527-91F7E969B6CD}"/>
              </a:ext>
            </a:extLst>
          </p:cNvPr>
          <p:cNvSpPr/>
          <p:nvPr/>
        </p:nvSpPr>
        <p:spPr>
          <a:xfrm>
            <a:off x="3340133" y="3429000"/>
            <a:ext cx="5511733" cy="461665"/>
          </a:xfrm>
          <a:prstGeom prst="rect">
            <a:avLst/>
          </a:prstGeom>
        </p:spPr>
        <p:txBody>
          <a:bodyPr wrap="square">
            <a:spAutoFit/>
          </a:bodyPr>
          <a:lstStyle/>
          <a:p>
            <a:pPr algn="ctr"/>
            <a:r>
              <a:rPr lang="en-US" sz="2400" dirty="0">
                <a:solidFill>
                  <a:schemeClr val="bg1"/>
                </a:solidFill>
                <a:latin typeface="+mj-lt"/>
                <a:cs typeface="Arial" panose="020B0604020202020204" pitchFamily="34" charset="0"/>
              </a:rPr>
              <a:t>POWERPOINT TEMPLATE</a:t>
            </a:r>
          </a:p>
        </p:txBody>
      </p:sp>
    </p:spTree>
    <p:extLst>
      <p:ext uri="{BB962C8B-B14F-4D97-AF65-F5344CB8AC3E}">
        <p14:creationId xmlns:p14="http://schemas.microsoft.com/office/powerpoint/2010/main" val="2900935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43"/>
          <p:cNvSpPr>
            <a:spLocks/>
          </p:cNvSpPr>
          <p:nvPr/>
        </p:nvSpPr>
        <p:spPr bwMode="auto">
          <a:xfrm>
            <a:off x="6737784" y="889539"/>
            <a:ext cx="2893349" cy="976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0" tIns="0" rIns="0" bIns="0" anchor="ctr" anchorCtr="0">
            <a:spAutoFit/>
          </a:bodyPr>
          <a:lstStyle/>
          <a:p>
            <a:pPr defTabSz="2286076">
              <a:lnSpc>
                <a:spcPts val="3850"/>
              </a:lnSpc>
            </a:pPr>
            <a:r>
              <a:rPr lang="en-US" sz="3000" b="1" spc="-100" dirty="0">
                <a:solidFill>
                  <a:schemeClr val="tx1">
                    <a:lumMod val="75000"/>
                    <a:lumOff val="25000"/>
                  </a:schemeClr>
                </a:solidFill>
                <a:latin typeface="+mj-lt"/>
                <a:ea typeface="Montserrat Semi" charset="0"/>
                <a:cs typeface="Arial" panose="020B0604020202020204" pitchFamily="34" charset="0"/>
                <a:sym typeface="Bebas Neue" charset="0"/>
              </a:rPr>
              <a:t>THREATS </a:t>
            </a:r>
          </a:p>
          <a:p>
            <a:pPr defTabSz="2286076">
              <a:lnSpc>
                <a:spcPts val="3850"/>
              </a:lnSpc>
            </a:pPr>
            <a:r>
              <a:rPr lang="en-US" sz="3000" b="1" spc="-100" dirty="0">
                <a:solidFill>
                  <a:schemeClr val="tx1">
                    <a:lumMod val="75000"/>
                    <a:lumOff val="25000"/>
                  </a:schemeClr>
                </a:solidFill>
                <a:latin typeface="+mj-lt"/>
                <a:ea typeface="Montserrat Semi" charset="0"/>
                <a:cs typeface="Arial" panose="020B0604020202020204" pitchFamily="34" charset="0"/>
                <a:sym typeface="Bebas Neue" charset="0"/>
              </a:rPr>
              <a:t>LIST ANALYSIS</a:t>
            </a:r>
          </a:p>
        </p:txBody>
      </p:sp>
      <p:pic>
        <p:nvPicPr>
          <p:cNvPr id="4" name="Picture Placeholder 3">
            <a:extLst>
              <a:ext uri="{FF2B5EF4-FFF2-40B4-BE49-F238E27FC236}">
                <a16:creationId xmlns:a16="http://schemas.microsoft.com/office/drawing/2014/main" id="{165B05CA-81B7-4873-B9B0-E502985762B6}"/>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t="6995" b="6995"/>
          <a:stretch>
            <a:fillRect/>
          </a:stretch>
        </p:blipFill>
        <p:spPr/>
      </p:pic>
      <p:sp>
        <p:nvSpPr>
          <p:cNvPr id="10" name="Subtitle 2">
            <a:extLst>
              <a:ext uri="{FF2B5EF4-FFF2-40B4-BE49-F238E27FC236}">
                <a16:creationId xmlns:a16="http://schemas.microsoft.com/office/drawing/2014/main" id="{A9CDC13F-EB18-4D67-8B21-76971D1D4840}"/>
              </a:ext>
            </a:extLst>
          </p:cNvPr>
          <p:cNvSpPr txBox="1">
            <a:spLocks/>
          </p:cNvSpPr>
          <p:nvPr/>
        </p:nvSpPr>
        <p:spPr>
          <a:xfrm>
            <a:off x="6632816" y="3937108"/>
            <a:ext cx="4214516" cy="591413"/>
          </a:xfrm>
          <a:prstGeom prst="rect">
            <a:avLst/>
          </a:prstGeom>
        </p:spPr>
        <p:txBody>
          <a:bodyPr vert="horz" wrap="square" lIns="108743" tIns="54372" rIns="108743" bIns="54372"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50000"/>
              </a:lnSpc>
            </a:pPr>
            <a:r>
              <a:rPr lang="en-US" sz="1100" dirty="0">
                <a:solidFill>
                  <a:schemeClr val="bg1">
                    <a:lumMod val="50000"/>
                  </a:schemeClr>
                </a:solidFill>
                <a:latin typeface="+mj-lt"/>
                <a:cs typeface="Arial" panose="020B0604020202020204" pitchFamily="34" charset="0"/>
              </a:rPr>
              <a:t>But I must explain to you how all this mistaken idea of denouncing pleasure and praising pain was born and I will give you a complete</a:t>
            </a:r>
            <a:r>
              <a:rPr lang="ru-RU" sz="1100" dirty="0">
                <a:solidFill>
                  <a:schemeClr val="bg1">
                    <a:lumMod val="50000"/>
                  </a:schemeClr>
                </a:solidFill>
                <a:latin typeface="+mj-lt"/>
                <a:cs typeface="Arial" panose="020B0604020202020204" pitchFamily="34" charset="0"/>
              </a:rPr>
              <a:t>…</a:t>
            </a:r>
            <a:endParaRPr lang="en-US" sz="1100" dirty="0">
              <a:solidFill>
                <a:schemeClr val="bg1">
                  <a:lumMod val="50000"/>
                </a:schemeClr>
              </a:solidFill>
              <a:latin typeface="+mj-lt"/>
              <a:ea typeface="Poppins Light" charset="0"/>
              <a:cs typeface="Arial" panose="020B0604020202020204" pitchFamily="34" charset="0"/>
            </a:endParaRPr>
          </a:p>
        </p:txBody>
      </p:sp>
      <p:sp>
        <p:nvSpPr>
          <p:cNvPr id="11" name="TextBox 10">
            <a:extLst>
              <a:ext uri="{FF2B5EF4-FFF2-40B4-BE49-F238E27FC236}">
                <a16:creationId xmlns:a16="http://schemas.microsoft.com/office/drawing/2014/main" id="{D5C2CE16-C48F-4642-81A0-7A645073D78A}"/>
              </a:ext>
            </a:extLst>
          </p:cNvPr>
          <p:cNvSpPr txBox="1"/>
          <p:nvPr/>
        </p:nvSpPr>
        <p:spPr>
          <a:xfrm>
            <a:off x="6691608" y="3604075"/>
            <a:ext cx="2421623" cy="323165"/>
          </a:xfrm>
          <a:prstGeom prst="rect">
            <a:avLst/>
          </a:prstGeom>
          <a:noFill/>
        </p:spPr>
        <p:txBody>
          <a:bodyPr wrap="none" lIns="45719" tIns="22860" rIns="45719" bIns="22860" rtlCol="0" anchor="ctr" anchorCtr="0">
            <a:spAutoFit/>
          </a:bodyPr>
          <a:lstStyle/>
          <a:p>
            <a:r>
              <a:rPr lang="en-US" b="1" dirty="0">
                <a:latin typeface="+mj-lt"/>
                <a:ea typeface="Poppins SemiBold" charset="0"/>
                <a:cs typeface="Arial" panose="020B0604020202020204" pitchFamily="34" charset="0"/>
              </a:rPr>
              <a:t>YOUR SAMPLE TEXT HERE</a:t>
            </a:r>
          </a:p>
        </p:txBody>
      </p:sp>
      <p:sp>
        <p:nvSpPr>
          <p:cNvPr id="12" name="Subtitle 2">
            <a:extLst>
              <a:ext uri="{FF2B5EF4-FFF2-40B4-BE49-F238E27FC236}">
                <a16:creationId xmlns:a16="http://schemas.microsoft.com/office/drawing/2014/main" id="{99BC149B-FDD0-4992-A102-C4AF3669F6E7}"/>
              </a:ext>
            </a:extLst>
          </p:cNvPr>
          <p:cNvSpPr txBox="1">
            <a:spLocks/>
          </p:cNvSpPr>
          <p:nvPr/>
        </p:nvSpPr>
        <p:spPr>
          <a:xfrm>
            <a:off x="6632816" y="5146435"/>
            <a:ext cx="4214516" cy="591413"/>
          </a:xfrm>
          <a:prstGeom prst="rect">
            <a:avLst/>
          </a:prstGeom>
        </p:spPr>
        <p:txBody>
          <a:bodyPr vert="horz" wrap="square" lIns="108743" tIns="54372" rIns="108743" bIns="54372"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50000"/>
              </a:lnSpc>
            </a:pPr>
            <a:r>
              <a:rPr lang="en-US" sz="1100" dirty="0">
                <a:solidFill>
                  <a:schemeClr val="bg1">
                    <a:lumMod val="50000"/>
                  </a:schemeClr>
                </a:solidFill>
                <a:latin typeface="+mj-lt"/>
                <a:cs typeface="Arial" panose="020B0604020202020204" pitchFamily="34" charset="0"/>
              </a:rPr>
              <a:t>But I must explain to you how all this mistaken idea of denouncing pleasure and praising pain was born and I will give you a complete</a:t>
            </a:r>
            <a:r>
              <a:rPr lang="ru-RU" sz="1100" dirty="0">
                <a:solidFill>
                  <a:schemeClr val="bg1">
                    <a:lumMod val="50000"/>
                  </a:schemeClr>
                </a:solidFill>
                <a:latin typeface="+mj-lt"/>
                <a:cs typeface="Arial" panose="020B0604020202020204" pitchFamily="34" charset="0"/>
              </a:rPr>
              <a:t>…</a:t>
            </a:r>
            <a:endParaRPr lang="en-US" sz="1100" dirty="0">
              <a:solidFill>
                <a:schemeClr val="bg1">
                  <a:lumMod val="50000"/>
                </a:schemeClr>
              </a:solidFill>
              <a:latin typeface="+mj-lt"/>
              <a:ea typeface="Poppins Light" charset="0"/>
              <a:cs typeface="Arial" panose="020B0604020202020204" pitchFamily="34" charset="0"/>
            </a:endParaRPr>
          </a:p>
        </p:txBody>
      </p:sp>
      <p:sp>
        <p:nvSpPr>
          <p:cNvPr id="13" name="TextBox 12">
            <a:extLst>
              <a:ext uri="{FF2B5EF4-FFF2-40B4-BE49-F238E27FC236}">
                <a16:creationId xmlns:a16="http://schemas.microsoft.com/office/drawing/2014/main" id="{1F9F64D0-FA4A-476B-A1F7-DCA46DA02D19}"/>
              </a:ext>
            </a:extLst>
          </p:cNvPr>
          <p:cNvSpPr txBox="1"/>
          <p:nvPr/>
        </p:nvSpPr>
        <p:spPr>
          <a:xfrm>
            <a:off x="6691608" y="4813401"/>
            <a:ext cx="2421623" cy="323165"/>
          </a:xfrm>
          <a:prstGeom prst="rect">
            <a:avLst/>
          </a:prstGeom>
          <a:noFill/>
        </p:spPr>
        <p:txBody>
          <a:bodyPr wrap="none" lIns="45719" tIns="22860" rIns="45719" bIns="22860" rtlCol="0" anchor="ctr" anchorCtr="0">
            <a:spAutoFit/>
          </a:bodyPr>
          <a:lstStyle/>
          <a:p>
            <a:r>
              <a:rPr lang="en-US" b="1" dirty="0">
                <a:latin typeface="+mj-lt"/>
                <a:ea typeface="Poppins SemiBold" charset="0"/>
                <a:cs typeface="Arial" panose="020B0604020202020204" pitchFamily="34" charset="0"/>
              </a:rPr>
              <a:t>YOUR SAMPLE TEXT HERE</a:t>
            </a:r>
          </a:p>
        </p:txBody>
      </p:sp>
      <p:sp>
        <p:nvSpPr>
          <p:cNvPr id="14" name="Subtitle 2">
            <a:extLst>
              <a:ext uri="{FF2B5EF4-FFF2-40B4-BE49-F238E27FC236}">
                <a16:creationId xmlns:a16="http://schemas.microsoft.com/office/drawing/2014/main" id="{85BB4C96-7EF6-424A-B1D4-D783E6FC1568}"/>
              </a:ext>
            </a:extLst>
          </p:cNvPr>
          <p:cNvSpPr txBox="1">
            <a:spLocks/>
          </p:cNvSpPr>
          <p:nvPr/>
        </p:nvSpPr>
        <p:spPr>
          <a:xfrm>
            <a:off x="6632816" y="2675256"/>
            <a:ext cx="4214516" cy="591413"/>
          </a:xfrm>
          <a:prstGeom prst="rect">
            <a:avLst/>
          </a:prstGeom>
        </p:spPr>
        <p:txBody>
          <a:bodyPr vert="horz" wrap="square" lIns="108743" tIns="54372" rIns="108743" bIns="54372"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50000"/>
              </a:lnSpc>
            </a:pPr>
            <a:r>
              <a:rPr lang="en-US" sz="1100" dirty="0">
                <a:solidFill>
                  <a:schemeClr val="bg1">
                    <a:lumMod val="50000"/>
                  </a:schemeClr>
                </a:solidFill>
                <a:latin typeface="+mj-lt"/>
                <a:cs typeface="Arial" panose="020B0604020202020204" pitchFamily="34" charset="0"/>
              </a:rPr>
              <a:t>But I must explain to you how all this mistaken idea of denouncing pleasure and praising pain was born and I will give you a complete</a:t>
            </a:r>
            <a:r>
              <a:rPr lang="ru-RU" sz="1100" dirty="0">
                <a:solidFill>
                  <a:schemeClr val="bg1">
                    <a:lumMod val="50000"/>
                  </a:schemeClr>
                </a:solidFill>
                <a:latin typeface="+mj-lt"/>
                <a:cs typeface="Arial" panose="020B0604020202020204" pitchFamily="34" charset="0"/>
              </a:rPr>
              <a:t>…</a:t>
            </a:r>
            <a:endParaRPr lang="en-US" sz="1100" dirty="0">
              <a:solidFill>
                <a:schemeClr val="bg1">
                  <a:lumMod val="50000"/>
                </a:schemeClr>
              </a:solidFill>
              <a:latin typeface="+mj-lt"/>
              <a:ea typeface="Poppins Light" charset="0"/>
              <a:cs typeface="Arial" panose="020B0604020202020204" pitchFamily="34" charset="0"/>
            </a:endParaRPr>
          </a:p>
        </p:txBody>
      </p:sp>
      <p:sp>
        <p:nvSpPr>
          <p:cNvPr id="15" name="TextBox 14">
            <a:extLst>
              <a:ext uri="{FF2B5EF4-FFF2-40B4-BE49-F238E27FC236}">
                <a16:creationId xmlns:a16="http://schemas.microsoft.com/office/drawing/2014/main" id="{CA06BBA3-1DDF-4E02-B7B5-43F367B223AE}"/>
              </a:ext>
            </a:extLst>
          </p:cNvPr>
          <p:cNvSpPr txBox="1"/>
          <p:nvPr/>
        </p:nvSpPr>
        <p:spPr>
          <a:xfrm>
            <a:off x="6691608" y="2342223"/>
            <a:ext cx="2421623" cy="323165"/>
          </a:xfrm>
          <a:prstGeom prst="rect">
            <a:avLst/>
          </a:prstGeom>
          <a:noFill/>
        </p:spPr>
        <p:txBody>
          <a:bodyPr wrap="none" lIns="45719" tIns="22860" rIns="45719" bIns="22860" rtlCol="0" anchor="ctr" anchorCtr="0">
            <a:spAutoFit/>
          </a:bodyPr>
          <a:lstStyle/>
          <a:p>
            <a:r>
              <a:rPr lang="en-US" b="1" dirty="0">
                <a:latin typeface="+mj-lt"/>
                <a:ea typeface="Poppins SemiBold" charset="0"/>
                <a:cs typeface="Arial" panose="020B0604020202020204" pitchFamily="34" charset="0"/>
              </a:rPr>
              <a:t>YOUR SAMPLE TEXT HERE</a:t>
            </a:r>
          </a:p>
        </p:txBody>
      </p:sp>
    </p:spTree>
    <p:extLst>
      <p:ext uri="{BB962C8B-B14F-4D97-AF65-F5344CB8AC3E}">
        <p14:creationId xmlns:p14="http://schemas.microsoft.com/office/powerpoint/2010/main" val="3091609198"/>
      </p:ext>
    </p:extLst>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Прямоугольник 17"/>
          <p:cNvSpPr/>
          <p:nvPr/>
        </p:nvSpPr>
        <p:spPr>
          <a:xfrm>
            <a:off x="647757" y="1106501"/>
            <a:ext cx="2795016" cy="605230"/>
          </a:xfrm>
          <a:prstGeom prst="rect">
            <a:avLst/>
          </a:prstGeom>
        </p:spPr>
        <p:txBody>
          <a:bodyPr wrap="square">
            <a:spAutoFit/>
          </a:bodyPr>
          <a:lstStyle/>
          <a:p>
            <a:pPr algn="just"/>
            <a:r>
              <a:rPr lang="en-US" sz="3333" dirty="0" err="1">
                <a:solidFill>
                  <a:schemeClr val="tx1">
                    <a:lumMod val="75000"/>
                    <a:lumOff val="25000"/>
                  </a:schemeClr>
                </a:solidFill>
                <a:cs typeface="Arial" panose="020B0604020202020204" pitchFamily="34" charset="0"/>
              </a:rPr>
              <a:t>Lorem</a:t>
            </a:r>
            <a:r>
              <a:rPr lang="en-US" sz="3333" dirty="0">
                <a:solidFill>
                  <a:schemeClr val="tx1">
                    <a:lumMod val="75000"/>
                    <a:lumOff val="25000"/>
                  </a:schemeClr>
                </a:solidFill>
                <a:cs typeface="Arial" panose="020B0604020202020204" pitchFamily="34" charset="0"/>
              </a:rPr>
              <a:t> </a:t>
            </a:r>
            <a:r>
              <a:rPr lang="en-US" sz="3333" dirty="0" err="1">
                <a:solidFill>
                  <a:schemeClr val="tx1">
                    <a:lumMod val="75000"/>
                    <a:lumOff val="25000"/>
                  </a:schemeClr>
                </a:solidFill>
                <a:cs typeface="Arial" panose="020B0604020202020204" pitchFamily="34" charset="0"/>
              </a:rPr>
              <a:t>Ipsum</a:t>
            </a:r>
            <a:r>
              <a:rPr lang="en-US" sz="3333" dirty="0">
                <a:solidFill>
                  <a:schemeClr val="tx1">
                    <a:lumMod val="75000"/>
                    <a:lumOff val="25000"/>
                  </a:schemeClr>
                </a:solidFill>
                <a:cs typeface="Arial" panose="020B0604020202020204" pitchFamily="34" charset="0"/>
              </a:rPr>
              <a:t> </a:t>
            </a:r>
            <a:endParaRPr lang="ru-RU" sz="3333" dirty="0">
              <a:solidFill>
                <a:schemeClr val="tx1">
                  <a:lumMod val="75000"/>
                  <a:lumOff val="25000"/>
                </a:schemeClr>
              </a:solidFill>
              <a:cs typeface="Arial" panose="020B0604020202020204" pitchFamily="34" charset="0"/>
            </a:endParaRPr>
          </a:p>
        </p:txBody>
      </p:sp>
      <p:sp>
        <p:nvSpPr>
          <p:cNvPr id="19" name="Текст 4"/>
          <p:cNvSpPr txBox="1">
            <a:spLocks/>
          </p:cNvSpPr>
          <p:nvPr/>
        </p:nvSpPr>
        <p:spPr>
          <a:xfrm>
            <a:off x="647757" y="1826001"/>
            <a:ext cx="4730075" cy="266159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gn="just" fontAlgn="auto">
              <a:lnSpc>
                <a:spcPct val="150000"/>
              </a:lnSpc>
              <a:spcAft>
                <a:spcPts val="0"/>
              </a:spcAft>
              <a:buNone/>
            </a:pPr>
            <a:r>
              <a:rPr lang="en-US" sz="1333" dirty="0">
                <a:solidFill>
                  <a:schemeClr val="bg1">
                    <a:lumMod val="50000"/>
                  </a:schemeClr>
                </a:solidFill>
                <a:cs typeface="Arial" panose="020B0604020202020204" pitchFamily="34" charset="0"/>
              </a:rPr>
              <a:t>But I must explain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not know how to pursue pleasure rationally encounter consequences that are extremely painful. Nor again is there anyone</a:t>
            </a:r>
          </a:p>
        </p:txBody>
      </p:sp>
      <p:pic>
        <p:nvPicPr>
          <p:cNvPr id="4" name="Picture Placeholder 3">
            <a:extLst>
              <a:ext uri="{FF2B5EF4-FFF2-40B4-BE49-F238E27FC236}">
                <a16:creationId xmlns:a16="http://schemas.microsoft.com/office/drawing/2014/main" id="{2FC3A303-6D75-45E9-B925-97F37A1F775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9514" r="19514"/>
          <a:stretch>
            <a:fillRect/>
          </a:stretch>
        </p:blipFill>
        <p:spPr/>
      </p:pic>
    </p:spTree>
    <p:extLst>
      <p:ext uri="{BB962C8B-B14F-4D97-AF65-F5344CB8AC3E}">
        <p14:creationId xmlns:p14="http://schemas.microsoft.com/office/powerpoint/2010/main" val="4069399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4D53623D-BED7-46AF-8380-D5A8C785D92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3417" r="13417"/>
          <a:stretch>
            <a:fillRect/>
          </a:stretch>
        </p:blipFill>
        <p:spPr/>
      </p:pic>
      <p:sp>
        <p:nvSpPr>
          <p:cNvPr id="33" name="Прямоугольник 17">
            <a:extLst>
              <a:ext uri="{FF2B5EF4-FFF2-40B4-BE49-F238E27FC236}">
                <a16:creationId xmlns:a16="http://schemas.microsoft.com/office/drawing/2014/main" id="{3DC8FE08-AE1D-43C5-8ABC-6DD349C12CB5}"/>
              </a:ext>
            </a:extLst>
          </p:cNvPr>
          <p:cNvSpPr/>
          <p:nvPr/>
        </p:nvSpPr>
        <p:spPr>
          <a:xfrm>
            <a:off x="6823474" y="1378703"/>
            <a:ext cx="2795016" cy="605230"/>
          </a:xfrm>
          <a:prstGeom prst="rect">
            <a:avLst/>
          </a:prstGeom>
        </p:spPr>
        <p:txBody>
          <a:bodyPr wrap="square">
            <a:spAutoFit/>
          </a:bodyPr>
          <a:lstStyle/>
          <a:p>
            <a:pPr algn="just"/>
            <a:r>
              <a:rPr lang="en-US" sz="3333" dirty="0" err="1">
                <a:solidFill>
                  <a:schemeClr val="tx1">
                    <a:lumMod val="75000"/>
                    <a:lumOff val="25000"/>
                  </a:schemeClr>
                </a:solidFill>
                <a:cs typeface="Arial" panose="020B0604020202020204" pitchFamily="34" charset="0"/>
              </a:rPr>
              <a:t>Lorem</a:t>
            </a:r>
            <a:r>
              <a:rPr lang="en-US" sz="3333" dirty="0">
                <a:solidFill>
                  <a:schemeClr val="tx1">
                    <a:lumMod val="75000"/>
                    <a:lumOff val="25000"/>
                  </a:schemeClr>
                </a:solidFill>
                <a:cs typeface="Arial" panose="020B0604020202020204" pitchFamily="34" charset="0"/>
              </a:rPr>
              <a:t> </a:t>
            </a:r>
            <a:r>
              <a:rPr lang="en-US" sz="3333" dirty="0" err="1">
                <a:solidFill>
                  <a:schemeClr val="tx1">
                    <a:lumMod val="75000"/>
                    <a:lumOff val="25000"/>
                  </a:schemeClr>
                </a:solidFill>
                <a:cs typeface="Arial" panose="020B0604020202020204" pitchFamily="34" charset="0"/>
              </a:rPr>
              <a:t>Ipsum</a:t>
            </a:r>
            <a:r>
              <a:rPr lang="en-US" sz="3333" dirty="0">
                <a:solidFill>
                  <a:schemeClr val="tx1">
                    <a:lumMod val="75000"/>
                    <a:lumOff val="25000"/>
                  </a:schemeClr>
                </a:solidFill>
                <a:cs typeface="Arial" panose="020B0604020202020204" pitchFamily="34" charset="0"/>
              </a:rPr>
              <a:t> </a:t>
            </a:r>
            <a:endParaRPr lang="ru-RU" sz="3333" dirty="0">
              <a:solidFill>
                <a:schemeClr val="tx1">
                  <a:lumMod val="75000"/>
                  <a:lumOff val="25000"/>
                </a:schemeClr>
              </a:solidFill>
              <a:cs typeface="Arial" panose="020B0604020202020204" pitchFamily="34" charset="0"/>
            </a:endParaRPr>
          </a:p>
        </p:txBody>
      </p:sp>
      <p:sp>
        <p:nvSpPr>
          <p:cNvPr id="34" name="Текст 4">
            <a:extLst>
              <a:ext uri="{FF2B5EF4-FFF2-40B4-BE49-F238E27FC236}">
                <a16:creationId xmlns:a16="http://schemas.microsoft.com/office/drawing/2014/main" id="{CD8032CA-0212-4512-9D29-ABECFFF4F4B2}"/>
              </a:ext>
            </a:extLst>
          </p:cNvPr>
          <p:cNvSpPr txBox="1">
            <a:spLocks/>
          </p:cNvSpPr>
          <p:nvPr/>
        </p:nvSpPr>
        <p:spPr>
          <a:xfrm>
            <a:off x="6823474" y="2098203"/>
            <a:ext cx="4730075" cy="266159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gn="just" fontAlgn="auto">
              <a:lnSpc>
                <a:spcPct val="150000"/>
              </a:lnSpc>
              <a:spcAft>
                <a:spcPts val="0"/>
              </a:spcAft>
              <a:buNone/>
            </a:pPr>
            <a:r>
              <a:rPr lang="en-US" sz="1333" dirty="0">
                <a:solidFill>
                  <a:schemeClr val="bg1">
                    <a:lumMod val="50000"/>
                  </a:schemeClr>
                </a:solidFill>
                <a:cs typeface="Arial" panose="020B0604020202020204" pitchFamily="34" charset="0"/>
              </a:rPr>
              <a:t>But I must explain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not know how to pursue pleasure rationally encounter consequences that are extremely painful. Nor again is there anyone</a:t>
            </a:r>
          </a:p>
        </p:txBody>
      </p:sp>
    </p:spTree>
    <p:extLst>
      <p:ext uri="{BB962C8B-B14F-4D97-AF65-F5344CB8AC3E}">
        <p14:creationId xmlns:p14="http://schemas.microsoft.com/office/powerpoint/2010/main" val="2598459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C66E6E1-BDF0-4214-91D3-40193667E02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9514" r="19514"/>
          <a:stretch>
            <a:fillRect/>
          </a:stretch>
        </p:blipFill>
        <p:spPr/>
      </p:pic>
      <p:sp>
        <p:nvSpPr>
          <p:cNvPr id="20" name="Прямоугольник 17">
            <a:extLst>
              <a:ext uri="{FF2B5EF4-FFF2-40B4-BE49-F238E27FC236}">
                <a16:creationId xmlns:a16="http://schemas.microsoft.com/office/drawing/2014/main" id="{A18E939F-53C7-42E0-B30C-73E21A7A0DB9}"/>
              </a:ext>
            </a:extLst>
          </p:cNvPr>
          <p:cNvSpPr/>
          <p:nvPr/>
        </p:nvSpPr>
        <p:spPr>
          <a:xfrm>
            <a:off x="647757" y="1106501"/>
            <a:ext cx="2795016" cy="605230"/>
          </a:xfrm>
          <a:prstGeom prst="rect">
            <a:avLst/>
          </a:prstGeom>
        </p:spPr>
        <p:txBody>
          <a:bodyPr wrap="square">
            <a:spAutoFit/>
          </a:bodyPr>
          <a:lstStyle/>
          <a:p>
            <a:pPr algn="just"/>
            <a:r>
              <a:rPr lang="en-US" sz="3333" dirty="0" err="1">
                <a:solidFill>
                  <a:schemeClr val="tx1">
                    <a:lumMod val="75000"/>
                    <a:lumOff val="25000"/>
                  </a:schemeClr>
                </a:solidFill>
                <a:cs typeface="Arial" panose="020B0604020202020204" pitchFamily="34" charset="0"/>
              </a:rPr>
              <a:t>Lorem</a:t>
            </a:r>
            <a:r>
              <a:rPr lang="en-US" sz="3333" dirty="0">
                <a:solidFill>
                  <a:schemeClr val="tx1">
                    <a:lumMod val="75000"/>
                    <a:lumOff val="25000"/>
                  </a:schemeClr>
                </a:solidFill>
                <a:cs typeface="Arial" panose="020B0604020202020204" pitchFamily="34" charset="0"/>
              </a:rPr>
              <a:t> </a:t>
            </a:r>
            <a:r>
              <a:rPr lang="en-US" sz="3333" dirty="0" err="1">
                <a:solidFill>
                  <a:schemeClr val="tx1">
                    <a:lumMod val="75000"/>
                    <a:lumOff val="25000"/>
                  </a:schemeClr>
                </a:solidFill>
                <a:cs typeface="Arial" panose="020B0604020202020204" pitchFamily="34" charset="0"/>
              </a:rPr>
              <a:t>Ipsum</a:t>
            </a:r>
            <a:r>
              <a:rPr lang="en-US" sz="3333" dirty="0">
                <a:solidFill>
                  <a:schemeClr val="tx1">
                    <a:lumMod val="75000"/>
                    <a:lumOff val="25000"/>
                  </a:schemeClr>
                </a:solidFill>
                <a:cs typeface="Arial" panose="020B0604020202020204" pitchFamily="34" charset="0"/>
              </a:rPr>
              <a:t> </a:t>
            </a:r>
            <a:endParaRPr lang="ru-RU" sz="3333" dirty="0">
              <a:solidFill>
                <a:schemeClr val="tx1">
                  <a:lumMod val="75000"/>
                  <a:lumOff val="25000"/>
                </a:schemeClr>
              </a:solidFill>
              <a:cs typeface="Arial" panose="020B0604020202020204" pitchFamily="34" charset="0"/>
            </a:endParaRPr>
          </a:p>
        </p:txBody>
      </p:sp>
      <p:sp>
        <p:nvSpPr>
          <p:cNvPr id="21" name="Текст 4">
            <a:extLst>
              <a:ext uri="{FF2B5EF4-FFF2-40B4-BE49-F238E27FC236}">
                <a16:creationId xmlns:a16="http://schemas.microsoft.com/office/drawing/2014/main" id="{160A2892-356F-431F-B740-C3F129F4767E}"/>
              </a:ext>
            </a:extLst>
          </p:cNvPr>
          <p:cNvSpPr txBox="1">
            <a:spLocks/>
          </p:cNvSpPr>
          <p:nvPr/>
        </p:nvSpPr>
        <p:spPr>
          <a:xfrm>
            <a:off x="647757" y="1826001"/>
            <a:ext cx="4730075" cy="266159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gn="just" fontAlgn="auto">
              <a:lnSpc>
                <a:spcPct val="150000"/>
              </a:lnSpc>
              <a:spcAft>
                <a:spcPts val="0"/>
              </a:spcAft>
              <a:buNone/>
            </a:pPr>
            <a:r>
              <a:rPr lang="en-US" sz="1333" dirty="0">
                <a:solidFill>
                  <a:schemeClr val="bg1">
                    <a:lumMod val="50000"/>
                  </a:schemeClr>
                </a:solidFill>
                <a:cs typeface="Arial" panose="020B0604020202020204" pitchFamily="34" charset="0"/>
              </a:rPr>
              <a:t>But I must explain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not know how to pursue pleasure rationally encounter consequences that are extremely painful. Nor again is there anyone</a:t>
            </a:r>
          </a:p>
        </p:txBody>
      </p:sp>
    </p:spTree>
    <p:extLst>
      <p:ext uri="{BB962C8B-B14F-4D97-AF65-F5344CB8AC3E}">
        <p14:creationId xmlns:p14="http://schemas.microsoft.com/office/powerpoint/2010/main" val="196090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FE54B0FB-8AD2-489D-92F6-FE6230080BB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3553" b="13553"/>
          <a:stretch>
            <a:fillRect/>
          </a:stretch>
        </p:blipFill>
        <p:spPr/>
      </p:pic>
      <p:sp>
        <p:nvSpPr>
          <p:cNvPr id="33" name="Прямоугольник 17">
            <a:extLst>
              <a:ext uri="{FF2B5EF4-FFF2-40B4-BE49-F238E27FC236}">
                <a16:creationId xmlns:a16="http://schemas.microsoft.com/office/drawing/2014/main" id="{1481B6D3-4C5C-4D2D-97F7-89D14E6AF481}"/>
              </a:ext>
            </a:extLst>
          </p:cNvPr>
          <p:cNvSpPr/>
          <p:nvPr/>
        </p:nvSpPr>
        <p:spPr>
          <a:xfrm>
            <a:off x="6626526" y="2709500"/>
            <a:ext cx="2795016" cy="605230"/>
          </a:xfrm>
          <a:prstGeom prst="rect">
            <a:avLst/>
          </a:prstGeom>
        </p:spPr>
        <p:txBody>
          <a:bodyPr wrap="square">
            <a:spAutoFit/>
          </a:bodyPr>
          <a:lstStyle/>
          <a:p>
            <a:pPr algn="just"/>
            <a:r>
              <a:rPr lang="en-US" sz="3333" dirty="0" err="1">
                <a:solidFill>
                  <a:schemeClr val="tx1">
                    <a:lumMod val="75000"/>
                    <a:lumOff val="25000"/>
                  </a:schemeClr>
                </a:solidFill>
                <a:cs typeface="Arial" panose="020B0604020202020204" pitchFamily="34" charset="0"/>
              </a:rPr>
              <a:t>Lorem</a:t>
            </a:r>
            <a:r>
              <a:rPr lang="en-US" sz="3333" dirty="0">
                <a:solidFill>
                  <a:schemeClr val="tx1">
                    <a:lumMod val="75000"/>
                    <a:lumOff val="25000"/>
                  </a:schemeClr>
                </a:solidFill>
                <a:cs typeface="Arial" panose="020B0604020202020204" pitchFamily="34" charset="0"/>
              </a:rPr>
              <a:t> </a:t>
            </a:r>
            <a:r>
              <a:rPr lang="en-US" sz="3333" dirty="0" err="1">
                <a:solidFill>
                  <a:schemeClr val="tx1">
                    <a:lumMod val="75000"/>
                    <a:lumOff val="25000"/>
                  </a:schemeClr>
                </a:solidFill>
                <a:cs typeface="Arial" panose="020B0604020202020204" pitchFamily="34" charset="0"/>
              </a:rPr>
              <a:t>Ipsum</a:t>
            </a:r>
            <a:r>
              <a:rPr lang="en-US" sz="3333" dirty="0">
                <a:solidFill>
                  <a:schemeClr val="tx1">
                    <a:lumMod val="75000"/>
                    <a:lumOff val="25000"/>
                  </a:schemeClr>
                </a:solidFill>
                <a:cs typeface="Arial" panose="020B0604020202020204" pitchFamily="34" charset="0"/>
              </a:rPr>
              <a:t> </a:t>
            </a:r>
            <a:endParaRPr lang="ru-RU" sz="3333" dirty="0">
              <a:solidFill>
                <a:schemeClr val="tx1">
                  <a:lumMod val="75000"/>
                  <a:lumOff val="25000"/>
                </a:schemeClr>
              </a:solidFill>
              <a:cs typeface="Arial" panose="020B0604020202020204" pitchFamily="34" charset="0"/>
            </a:endParaRPr>
          </a:p>
        </p:txBody>
      </p:sp>
      <p:sp>
        <p:nvSpPr>
          <p:cNvPr id="34" name="Текст 4">
            <a:extLst>
              <a:ext uri="{FF2B5EF4-FFF2-40B4-BE49-F238E27FC236}">
                <a16:creationId xmlns:a16="http://schemas.microsoft.com/office/drawing/2014/main" id="{C5177539-C8CD-4ECE-8E15-2FD9D6C647DA}"/>
              </a:ext>
            </a:extLst>
          </p:cNvPr>
          <p:cNvSpPr txBox="1">
            <a:spLocks/>
          </p:cNvSpPr>
          <p:nvPr/>
        </p:nvSpPr>
        <p:spPr>
          <a:xfrm>
            <a:off x="6626526" y="3429000"/>
            <a:ext cx="4730075" cy="266159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gn="just" fontAlgn="auto">
              <a:lnSpc>
                <a:spcPct val="150000"/>
              </a:lnSpc>
              <a:spcAft>
                <a:spcPts val="0"/>
              </a:spcAft>
              <a:buNone/>
            </a:pPr>
            <a:r>
              <a:rPr lang="en-US" sz="1333" dirty="0">
                <a:solidFill>
                  <a:schemeClr val="bg1">
                    <a:lumMod val="50000"/>
                  </a:schemeClr>
                </a:solidFill>
                <a:cs typeface="Arial" panose="020B0604020202020204" pitchFamily="34" charset="0"/>
              </a:rPr>
              <a:t>But I must explain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not know how to pursue pleasure rationally encounter consequences that are extremely painful. Nor again is there anyone</a:t>
            </a:r>
          </a:p>
        </p:txBody>
      </p:sp>
    </p:spTree>
    <p:extLst>
      <p:ext uri="{BB962C8B-B14F-4D97-AF65-F5344CB8AC3E}">
        <p14:creationId xmlns:p14="http://schemas.microsoft.com/office/powerpoint/2010/main" val="1627240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8F121607-22E1-46C2-AA71-0ED8B899F3A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9514" r="19514"/>
          <a:stretch>
            <a:fillRect/>
          </a:stretch>
        </p:blipFill>
        <p:spPr/>
      </p:pic>
      <p:sp>
        <p:nvSpPr>
          <p:cNvPr id="20" name="Прямоугольник 17">
            <a:extLst>
              <a:ext uri="{FF2B5EF4-FFF2-40B4-BE49-F238E27FC236}">
                <a16:creationId xmlns:a16="http://schemas.microsoft.com/office/drawing/2014/main" id="{3B798A06-4B2C-4D27-8667-374974EBCCA6}"/>
              </a:ext>
            </a:extLst>
          </p:cNvPr>
          <p:cNvSpPr/>
          <p:nvPr/>
        </p:nvSpPr>
        <p:spPr>
          <a:xfrm>
            <a:off x="647757" y="1106501"/>
            <a:ext cx="2795016" cy="605230"/>
          </a:xfrm>
          <a:prstGeom prst="rect">
            <a:avLst/>
          </a:prstGeom>
        </p:spPr>
        <p:txBody>
          <a:bodyPr wrap="square">
            <a:spAutoFit/>
          </a:bodyPr>
          <a:lstStyle/>
          <a:p>
            <a:pPr algn="just"/>
            <a:r>
              <a:rPr lang="en-US" sz="3333" dirty="0" err="1">
                <a:solidFill>
                  <a:schemeClr val="tx1">
                    <a:lumMod val="75000"/>
                    <a:lumOff val="25000"/>
                  </a:schemeClr>
                </a:solidFill>
                <a:cs typeface="Arial" panose="020B0604020202020204" pitchFamily="34" charset="0"/>
              </a:rPr>
              <a:t>Lorem</a:t>
            </a:r>
            <a:r>
              <a:rPr lang="en-US" sz="3333" dirty="0">
                <a:solidFill>
                  <a:schemeClr val="tx1">
                    <a:lumMod val="75000"/>
                    <a:lumOff val="25000"/>
                  </a:schemeClr>
                </a:solidFill>
                <a:cs typeface="Arial" panose="020B0604020202020204" pitchFamily="34" charset="0"/>
              </a:rPr>
              <a:t> </a:t>
            </a:r>
            <a:r>
              <a:rPr lang="en-US" sz="3333" dirty="0" err="1">
                <a:solidFill>
                  <a:schemeClr val="tx1">
                    <a:lumMod val="75000"/>
                    <a:lumOff val="25000"/>
                  </a:schemeClr>
                </a:solidFill>
                <a:cs typeface="Arial" panose="020B0604020202020204" pitchFamily="34" charset="0"/>
              </a:rPr>
              <a:t>Ipsum</a:t>
            </a:r>
            <a:r>
              <a:rPr lang="en-US" sz="3333" dirty="0">
                <a:solidFill>
                  <a:schemeClr val="tx1">
                    <a:lumMod val="75000"/>
                    <a:lumOff val="25000"/>
                  </a:schemeClr>
                </a:solidFill>
                <a:cs typeface="Arial" panose="020B0604020202020204" pitchFamily="34" charset="0"/>
              </a:rPr>
              <a:t> </a:t>
            </a:r>
            <a:endParaRPr lang="ru-RU" sz="3333" dirty="0">
              <a:solidFill>
                <a:schemeClr val="tx1">
                  <a:lumMod val="75000"/>
                  <a:lumOff val="25000"/>
                </a:schemeClr>
              </a:solidFill>
              <a:cs typeface="Arial" panose="020B0604020202020204" pitchFamily="34" charset="0"/>
            </a:endParaRPr>
          </a:p>
        </p:txBody>
      </p:sp>
      <p:sp>
        <p:nvSpPr>
          <p:cNvPr id="21" name="Текст 4">
            <a:extLst>
              <a:ext uri="{FF2B5EF4-FFF2-40B4-BE49-F238E27FC236}">
                <a16:creationId xmlns:a16="http://schemas.microsoft.com/office/drawing/2014/main" id="{3BE54CC5-F700-40AD-9D60-A8C15A1C3BAE}"/>
              </a:ext>
            </a:extLst>
          </p:cNvPr>
          <p:cNvSpPr txBox="1">
            <a:spLocks/>
          </p:cNvSpPr>
          <p:nvPr/>
        </p:nvSpPr>
        <p:spPr>
          <a:xfrm>
            <a:off x="647757" y="1826001"/>
            <a:ext cx="4730075" cy="266159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gn="just" fontAlgn="auto">
              <a:lnSpc>
                <a:spcPct val="150000"/>
              </a:lnSpc>
              <a:spcAft>
                <a:spcPts val="0"/>
              </a:spcAft>
              <a:buNone/>
            </a:pPr>
            <a:r>
              <a:rPr lang="en-US" sz="1333" dirty="0">
                <a:solidFill>
                  <a:schemeClr val="bg1">
                    <a:lumMod val="50000"/>
                  </a:schemeClr>
                </a:solidFill>
                <a:cs typeface="Arial" panose="020B0604020202020204" pitchFamily="34" charset="0"/>
              </a:rPr>
              <a:t>But I must explain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not know how to pursue pleasure rationally encounter consequences that are extremely painful. Nor again is there anyone</a:t>
            </a:r>
          </a:p>
        </p:txBody>
      </p:sp>
    </p:spTree>
    <p:extLst>
      <p:ext uri="{BB962C8B-B14F-4D97-AF65-F5344CB8AC3E}">
        <p14:creationId xmlns:p14="http://schemas.microsoft.com/office/powerpoint/2010/main" val="2890356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CFEF08F-8D8B-4FD0-B154-1F3E551E1AF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0647" b="10647"/>
          <a:stretch>
            <a:fillRect/>
          </a:stretch>
        </p:blipFill>
        <p:spPr/>
      </p:pic>
      <p:sp>
        <p:nvSpPr>
          <p:cNvPr id="7" name="Прямоугольник 6"/>
          <p:cNvSpPr/>
          <p:nvPr/>
        </p:nvSpPr>
        <p:spPr>
          <a:xfrm>
            <a:off x="941" y="0"/>
            <a:ext cx="12190119" cy="6858000"/>
          </a:xfrm>
          <a:prstGeom prst="rect">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Прямоугольник 21"/>
          <p:cNvSpPr/>
          <p:nvPr/>
        </p:nvSpPr>
        <p:spPr>
          <a:xfrm>
            <a:off x="3606792" y="3055896"/>
            <a:ext cx="5003812" cy="707886"/>
          </a:xfrm>
          <a:prstGeom prst="rect">
            <a:avLst/>
          </a:prstGeom>
        </p:spPr>
        <p:txBody>
          <a:bodyPr wrap="square">
            <a:spAutoFit/>
          </a:bodyPr>
          <a:lstStyle/>
          <a:p>
            <a:pPr algn="ctr"/>
            <a:r>
              <a:rPr lang="en-US" sz="4000" b="1" dirty="0">
                <a:solidFill>
                  <a:schemeClr val="bg1"/>
                </a:solidFill>
                <a:latin typeface="+mj-lt"/>
                <a:cs typeface="Arial" panose="020B0604020202020204" pitchFamily="34" charset="0"/>
              </a:rPr>
              <a:t>Let’s have a break</a:t>
            </a:r>
            <a:r>
              <a:rPr lang="ru-RU" sz="4000" b="1" dirty="0">
                <a:solidFill>
                  <a:schemeClr val="bg1"/>
                </a:solidFill>
                <a:latin typeface="+mj-lt"/>
                <a:cs typeface="Arial" panose="020B0604020202020204" pitchFamily="34" charset="0"/>
              </a:rPr>
              <a:t>?</a:t>
            </a:r>
          </a:p>
        </p:txBody>
      </p:sp>
      <p:sp>
        <p:nvSpPr>
          <p:cNvPr id="23" name="Прямоугольник 22"/>
          <p:cNvSpPr/>
          <p:nvPr/>
        </p:nvSpPr>
        <p:spPr>
          <a:xfrm>
            <a:off x="3352832" y="3581317"/>
            <a:ext cx="5511733" cy="461665"/>
          </a:xfrm>
          <a:prstGeom prst="rect">
            <a:avLst/>
          </a:prstGeom>
        </p:spPr>
        <p:txBody>
          <a:bodyPr wrap="square">
            <a:spAutoFit/>
          </a:bodyPr>
          <a:lstStyle/>
          <a:p>
            <a:pPr algn="ctr"/>
            <a:r>
              <a:rPr lang="en-US" sz="2400" dirty="0">
                <a:solidFill>
                  <a:schemeClr val="bg1"/>
                </a:solidFill>
                <a:latin typeface="+mj-lt"/>
                <a:cs typeface="Arial" panose="020B0604020202020204" pitchFamily="34" charset="0"/>
              </a:rPr>
              <a:t>Write your relevant text here</a:t>
            </a:r>
          </a:p>
        </p:txBody>
      </p:sp>
    </p:spTree>
    <p:extLst>
      <p:ext uri="{BB962C8B-B14F-4D97-AF65-F5344CB8AC3E}">
        <p14:creationId xmlns:p14="http://schemas.microsoft.com/office/powerpoint/2010/main" val="3295442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364534B2-8FAC-412C-B30F-FB62A0FB0A8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4310" r="24310"/>
          <a:stretch>
            <a:fillRect/>
          </a:stretch>
        </p:blipFill>
        <p:spPr/>
      </p:pic>
      <p:sp>
        <p:nvSpPr>
          <p:cNvPr id="33" name="Прямоугольник 17">
            <a:extLst>
              <a:ext uri="{FF2B5EF4-FFF2-40B4-BE49-F238E27FC236}">
                <a16:creationId xmlns:a16="http://schemas.microsoft.com/office/drawing/2014/main" id="{6B8E00F5-4EDD-4250-8913-DB5C240346B5}"/>
              </a:ext>
            </a:extLst>
          </p:cNvPr>
          <p:cNvSpPr/>
          <p:nvPr/>
        </p:nvSpPr>
        <p:spPr>
          <a:xfrm>
            <a:off x="6879745" y="1866157"/>
            <a:ext cx="2795016" cy="605230"/>
          </a:xfrm>
          <a:prstGeom prst="rect">
            <a:avLst/>
          </a:prstGeom>
        </p:spPr>
        <p:txBody>
          <a:bodyPr wrap="square">
            <a:spAutoFit/>
          </a:bodyPr>
          <a:lstStyle/>
          <a:p>
            <a:pPr algn="just"/>
            <a:r>
              <a:rPr lang="en-US" sz="3333" dirty="0" err="1">
                <a:solidFill>
                  <a:schemeClr val="tx1">
                    <a:lumMod val="75000"/>
                    <a:lumOff val="25000"/>
                  </a:schemeClr>
                </a:solidFill>
                <a:cs typeface="Arial" panose="020B0604020202020204" pitchFamily="34" charset="0"/>
              </a:rPr>
              <a:t>Lorem</a:t>
            </a:r>
            <a:r>
              <a:rPr lang="en-US" sz="3333" dirty="0">
                <a:solidFill>
                  <a:schemeClr val="tx1">
                    <a:lumMod val="75000"/>
                    <a:lumOff val="25000"/>
                  </a:schemeClr>
                </a:solidFill>
                <a:cs typeface="Arial" panose="020B0604020202020204" pitchFamily="34" charset="0"/>
              </a:rPr>
              <a:t> </a:t>
            </a:r>
            <a:r>
              <a:rPr lang="en-US" sz="3333" dirty="0" err="1">
                <a:solidFill>
                  <a:schemeClr val="tx1">
                    <a:lumMod val="75000"/>
                    <a:lumOff val="25000"/>
                  </a:schemeClr>
                </a:solidFill>
                <a:cs typeface="Arial" panose="020B0604020202020204" pitchFamily="34" charset="0"/>
              </a:rPr>
              <a:t>Ipsum</a:t>
            </a:r>
            <a:r>
              <a:rPr lang="en-US" sz="3333" dirty="0">
                <a:solidFill>
                  <a:schemeClr val="tx1">
                    <a:lumMod val="75000"/>
                    <a:lumOff val="25000"/>
                  </a:schemeClr>
                </a:solidFill>
                <a:cs typeface="Arial" panose="020B0604020202020204" pitchFamily="34" charset="0"/>
              </a:rPr>
              <a:t> </a:t>
            </a:r>
            <a:endParaRPr lang="ru-RU" sz="3333" dirty="0">
              <a:solidFill>
                <a:schemeClr val="tx1">
                  <a:lumMod val="75000"/>
                  <a:lumOff val="25000"/>
                </a:schemeClr>
              </a:solidFill>
              <a:cs typeface="Arial" panose="020B0604020202020204" pitchFamily="34" charset="0"/>
            </a:endParaRPr>
          </a:p>
        </p:txBody>
      </p:sp>
      <p:sp>
        <p:nvSpPr>
          <p:cNvPr id="34" name="Текст 4">
            <a:extLst>
              <a:ext uri="{FF2B5EF4-FFF2-40B4-BE49-F238E27FC236}">
                <a16:creationId xmlns:a16="http://schemas.microsoft.com/office/drawing/2014/main" id="{BCB83E31-6B57-45DD-8AD6-8344DB142967}"/>
              </a:ext>
            </a:extLst>
          </p:cNvPr>
          <p:cNvSpPr txBox="1">
            <a:spLocks/>
          </p:cNvSpPr>
          <p:nvPr/>
        </p:nvSpPr>
        <p:spPr>
          <a:xfrm>
            <a:off x="6879745" y="2585657"/>
            <a:ext cx="4730075" cy="266159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gn="just" fontAlgn="auto">
              <a:lnSpc>
                <a:spcPct val="150000"/>
              </a:lnSpc>
              <a:spcAft>
                <a:spcPts val="0"/>
              </a:spcAft>
              <a:buNone/>
            </a:pPr>
            <a:r>
              <a:rPr lang="en-US" sz="1333" dirty="0">
                <a:solidFill>
                  <a:schemeClr val="bg1">
                    <a:lumMod val="50000"/>
                  </a:schemeClr>
                </a:solidFill>
                <a:cs typeface="Arial" panose="020B0604020202020204" pitchFamily="34" charset="0"/>
              </a:rPr>
              <a:t>But I must explain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not know how to pursue pleasure rationally encounter consequences that are extremely painful. Nor again is there anyone</a:t>
            </a:r>
          </a:p>
        </p:txBody>
      </p:sp>
    </p:spTree>
    <p:extLst>
      <p:ext uri="{BB962C8B-B14F-4D97-AF65-F5344CB8AC3E}">
        <p14:creationId xmlns:p14="http://schemas.microsoft.com/office/powerpoint/2010/main" val="2867783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4325A1E3-0454-4B98-A92E-22F77CBBE42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318" r="17318"/>
          <a:stretch>
            <a:fillRect/>
          </a:stretch>
        </p:blipFill>
        <p:spPr/>
      </p:pic>
      <p:sp>
        <p:nvSpPr>
          <p:cNvPr id="22" name="Прямоугольник 17">
            <a:extLst>
              <a:ext uri="{FF2B5EF4-FFF2-40B4-BE49-F238E27FC236}">
                <a16:creationId xmlns:a16="http://schemas.microsoft.com/office/drawing/2014/main" id="{1B1F7344-6DBA-4182-B303-7719D5715B2B}"/>
              </a:ext>
            </a:extLst>
          </p:cNvPr>
          <p:cNvSpPr/>
          <p:nvPr/>
        </p:nvSpPr>
        <p:spPr>
          <a:xfrm>
            <a:off x="647757" y="1106501"/>
            <a:ext cx="2795016" cy="605230"/>
          </a:xfrm>
          <a:prstGeom prst="rect">
            <a:avLst/>
          </a:prstGeom>
        </p:spPr>
        <p:txBody>
          <a:bodyPr wrap="square">
            <a:spAutoFit/>
          </a:bodyPr>
          <a:lstStyle/>
          <a:p>
            <a:pPr algn="just"/>
            <a:r>
              <a:rPr lang="en-US" sz="3333" dirty="0" err="1">
                <a:solidFill>
                  <a:schemeClr val="tx1">
                    <a:lumMod val="75000"/>
                    <a:lumOff val="25000"/>
                  </a:schemeClr>
                </a:solidFill>
                <a:cs typeface="Arial" panose="020B0604020202020204" pitchFamily="34" charset="0"/>
              </a:rPr>
              <a:t>Lorem</a:t>
            </a:r>
            <a:r>
              <a:rPr lang="en-US" sz="3333" dirty="0">
                <a:solidFill>
                  <a:schemeClr val="tx1">
                    <a:lumMod val="75000"/>
                    <a:lumOff val="25000"/>
                  </a:schemeClr>
                </a:solidFill>
                <a:cs typeface="Arial" panose="020B0604020202020204" pitchFamily="34" charset="0"/>
              </a:rPr>
              <a:t> </a:t>
            </a:r>
            <a:r>
              <a:rPr lang="en-US" sz="3333" dirty="0" err="1">
                <a:solidFill>
                  <a:schemeClr val="tx1">
                    <a:lumMod val="75000"/>
                    <a:lumOff val="25000"/>
                  </a:schemeClr>
                </a:solidFill>
                <a:cs typeface="Arial" panose="020B0604020202020204" pitchFamily="34" charset="0"/>
              </a:rPr>
              <a:t>Ipsum</a:t>
            </a:r>
            <a:r>
              <a:rPr lang="en-US" sz="3333" dirty="0">
                <a:solidFill>
                  <a:schemeClr val="tx1">
                    <a:lumMod val="75000"/>
                    <a:lumOff val="25000"/>
                  </a:schemeClr>
                </a:solidFill>
                <a:cs typeface="Arial" panose="020B0604020202020204" pitchFamily="34" charset="0"/>
              </a:rPr>
              <a:t> </a:t>
            </a:r>
            <a:endParaRPr lang="ru-RU" sz="3333" dirty="0">
              <a:solidFill>
                <a:schemeClr val="tx1">
                  <a:lumMod val="75000"/>
                  <a:lumOff val="25000"/>
                </a:schemeClr>
              </a:solidFill>
              <a:cs typeface="Arial" panose="020B0604020202020204" pitchFamily="34" charset="0"/>
            </a:endParaRPr>
          </a:p>
        </p:txBody>
      </p:sp>
      <p:sp>
        <p:nvSpPr>
          <p:cNvPr id="23" name="Текст 4">
            <a:extLst>
              <a:ext uri="{FF2B5EF4-FFF2-40B4-BE49-F238E27FC236}">
                <a16:creationId xmlns:a16="http://schemas.microsoft.com/office/drawing/2014/main" id="{C487E560-2187-44BB-8037-2BF5CC1FE58B}"/>
              </a:ext>
            </a:extLst>
          </p:cNvPr>
          <p:cNvSpPr txBox="1">
            <a:spLocks/>
          </p:cNvSpPr>
          <p:nvPr/>
        </p:nvSpPr>
        <p:spPr>
          <a:xfrm>
            <a:off x="647757" y="1826001"/>
            <a:ext cx="4730075" cy="266159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gn="just" fontAlgn="auto">
              <a:lnSpc>
                <a:spcPct val="150000"/>
              </a:lnSpc>
              <a:spcAft>
                <a:spcPts val="0"/>
              </a:spcAft>
              <a:buNone/>
            </a:pPr>
            <a:r>
              <a:rPr lang="en-US" sz="1333" dirty="0">
                <a:solidFill>
                  <a:schemeClr val="bg1">
                    <a:lumMod val="50000"/>
                  </a:schemeClr>
                </a:solidFill>
                <a:cs typeface="Arial" panose="020B0604020202020204" pitchFamily="34" charset="0"/>
              </a:rPr>
              <a:t>But I must explain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not know how to pursue pleasure rationally encounter consequences that are extremely painful. Nor again is there anyone</a:t>
            </a:r>
          </a:p>
        </p:txBody>
      </p:sp>
    </p:spTree>
    <p:extLst>
      <p:ext uri="{BB962C8B-B14F-4D97-AF65-F5344CB8AC3E}">
        <p14:creationId xmlns:p14="http://schemas.microsoft.com/office/powerpoint/2010/main" val="1418398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881EBF6C-C492-44F5-9837-29A6A86E85B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0190" r="20190"/>
          <a:stretch>
            <a:fillRect/>
          </a:stretch>
        </p:blipFill>
        <p:spPr/>
      </p:pic>
      <p:sp>
        <p:nvSpPr>
          <p:cNvPr id="33" name="Прямоугольник 17">
            <a:extLst>
              <a:ext uri="{FF2B5EF4-FFF2-40B4-BE49-F238E27FC236}">
                <a16:creationId xmlns:a16="http://schemas.microsoft.com/office/drawing/2014/main" id="{00355840-AB05-4994-B32B-07C48BCD4FD5}"/>
              </a:ext>
            </a:extLst>
          </p:cNvPr>
          <p:cNvSpPr/>
          <p:nvPr/>
        </p:nvSpPr>
        <p:spPr>
          <a:xfrm>
            <a:off x="6682797" y="2709500"/>
            <a:ext cx="2795016" cy="605230"/>
          </a:xfrm>
          <a:prstGeom prst="rect">
            <a:avLst/>
          </a:prstGeom>
        </p:spPr>
        <p:txBody>
          <a:bodyPr wrap="square">
            <a:spAutoFit/>
          </a:bodyPr>
          <a:lstStyle/>
          <a:p>
            <a:pPr algn="just"/>
            <a:r>
              <a:rPr lang="en-US" sz="3333" dirty="0" err="1">
                <a:solidFill>
                  <a:schemeClr val="tx1">
                    <a:lumMod val="75000"/>
                    <a:lumOff val="25000"/>
                  </a:schemeClr>
                </a:solidFill>
                <a:cs typeface="Arial" panose="020B0604020202020204" pitchFamily="34" charset="0"/>
              </a:rPr>
              <a:t>Lorem</a:t>
            </a:r>
            <a:r>
              <a:rPr lang="en-US" sz="3333" dirty="0">
                <a:solidFill>
                  <a:schemeClr val="tx1">
                    <a:lumMod val="75000"/>
                    <a:lumOff val="25000"/>
                  </a:schemeClr>
                </a:solidFill>
                <a:cs typeface="Arial" panose="020B0604020202020204" pitchFamily="34" charset="0"/>
              </a:rPr>
              <a:t> </a:t>
            </a:r>
            <a:r>
              <a:rPr lang="en-US" sz="3333" dirty="0" err="1">
                <a:solidFill>
                  <a:schemeClr val="tx1">
                    <a:lumMod val="75000"/>
                    <a:lumOff val="25000"/>
                  </a:schemeClr>
                </a:solidFill>
                <a:cs typeface="Arial" panose="020B0604020202020204" pitchFamily="34" charset="0"/>
              </a:rPr>
              <a:t>Ipsum</a:t>
            </a:r>
            <a:r>
              <a:rPr lang="en-US" sz="3333" dirty="0">
                <a:solidFill>
                  <a:schemeClr val="tx1">
                    <a:lumMod val="75000"/>
                    <a:lumOff val="25000"/>
                  </a:schemeClr>
                </a:solidFill>
                <a:cs typeface="Arial" panose="020B0604020202020204" pitchFamily="34" charset="0"/>
              </a:rPr>
              <a:t> </a:t>
            </a:r>
            <a:endParaRPr lang="ru-RU" sz="3333" dirty="0">
              <a:solidFill>
                <a:schemeClr val="tx1">
                  <a:lumMod val="75000"/>
                  <a:lumOff val="25000"/>
                </a:schemeClr>
              </a:solidFill>
              <a:cs typeface="Arial" panose="020B0604020202020204" pitchFamily="34" charset="0"/>
            </a:endParaRPr>
          </a:p>
        </p:txBody>
      </p:sp>
      <p:sp>
        <p:nvSpPr>
          <p:cNvPr id="34" name="Текст 4">
            <a:extLst>
              <a:ext uri="{FF2B5EF4-FFF2-40B4-BE49-F238E27FC236}">
                <a16:creationId xmlns:a16="http://schemas.microsoft.com/office/drawing/2014/main" id="{8F289AD4-0AB3-46D1-945C-5F29C6FAF6B5}"/>
              </a:ext>
            </a:extLst>
          </p:cNvPr>
          <p:cNvSpPr txBox="1">
            <a:spLocks/>
          </p:cNvSpPr>
          <p:nvPr/>
        </p:nvSpPr>
        <p:spPr>
          <a:xfrm>
            <a:off x="6682797" y="3429000"/>
            <a:ext cx="4730075" cy="266159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gn="just" fontAlgn="auto">
              <a:lnSpc>
                <a:spcPct val="150000"/>
              </a:lnSpc>
              <a:spcAft>
                <a:spcPts val="0"/>
              </a:spcAft>
              <a:buNone/>
            </a:pPr>
            <a:r>
              <a:rPr lang="en-US" sz="1333" dirty="0">
                <a:solidFill>
                  <a:schemeClr val="bg1">
                    <a:lumMod val="50000"/>
                  </a:schemeClr>
                </a:solidFill>
                <a:cs typeface="Arial" panose="020B0604020202020204" pitchFamily="34" charset="0"/>
              </a:rPr>
              <a:t>But I must explain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not know how to pursue pleasure rationally encounter consequences that are extremely painful. Nor again is there anyone</a:t>
            </a:r>
          </a:p>
        </p:txBody>
      </p:sp>
    </p:spTree>
    <p:extLst>
      <p:ext uri="{BB962C8B-B14F-4D97-AF65-F5344CB8AC3E}">
        <p14:creationId xmlns:p14="http://schemas.microsoft.com/office/powerpoint/2010/main" val="3109111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47757" y="483266"/>
            <a:ext cx="5105396" cy="605230"/>
          </a:xfrm>
          <a:prstGeom prst="rect">
            <a:avLst/>
          </a:prstGeom>
        </p:spPr>
        <p:txBody>
          <a:bodyPr wrap="square">
            <a:spAutoFit/>
          </a:bodyPr>
          <a:lstStyle/>
          <a:p>
            <a:pPr algn="just"/>
            <a:r>
              <a:rPr lang="en-US" sz="3333" b="1" dirty="0">
                <a:solidFill>
                  <a:schemeClr val="tx1">
                    <a:lumMod val="75000"/>
                    <a:lumOff val="25000"/>
                  </a:schemeClr>
                </a:solidFill>
                <a:latin typeface="+mj-lt"/>
                <a:cs typeface="Arial" panose="020B0604020202020204" pitchFamily="34" charset="0"/>
              </a:rPr>
              <a:t>General introduction</a:t>
            </a:r>
            <a:endParaRPr lang="ru-RU" sz="3333" b="1" dirty="0">
              <a:solidFill>
                <a:schemeClr val="tx1">
                  <a:lumMod val="75000"/>
                  <a:lumOff val="25000"/>
                </a:schemeClr>
              </a:solidFill>
              <a:latin typeface="+mj-lt"/>
              <a:cs typeface="Arial" panose="020B0604020202020204" pitchFamily="34" charset="0"/>
            </a:endParaRPr>
          </a:p>
        </p:txBody>
      </p:sp>
      <p:sp>
        <p:nvSpPr>
          <p:cNvPr id="4" name="Прямоугольник 3"/>
          <p:cNvSpPr/>
          <p:nvPr/>
        </p:nvSpPr>
        <p:spPr>
          <a:xfrm>
            <a:off x="673153" y="983290"/>
            <a:ext cx="5511733" cy="369332"/>
          </a:xfrm>
          <a:prstGeom prst="rect">
            <a:avLst/>
          </a:prstGeom>
        </p:spPr>
        <p:txBody>
          <a:bodyPr wrap="square">
            <a:spAutoFit/>
          </a:bodyPr>
          <a:lstStyle/>
          <a:p>
            <a:r>
              <a:rPr lang="en-US" dirty="0">
                <a:solidFill>
                  <a:schemeClr val="tx1">
                    <a:lumMod val="75000"/>
                    <a:lumOff val="25000"/>
                  </a:schemeClr>
                </a:solidFill>
                <a:latin typeface="+mj-lt"/>
                <a:cs typeface="Arial" panose="020B0604020202020204" pitchFamily="34" charset="0"/>
              </a:rPr>
              <a:t>Write your relevant text here</a:t>
            </a:r>
          </a:p>
        </p:txBody>
      </p:sp>
      <p:sp>
        <p:nvSpPr>
          <p:cNvPr id="5" name="Прямоугольник 4"/>
          <p:cNvSpPr/>
          <p:nvPr/>
        </p:nvSpPr>
        <p:spPr>
          <a:xfrm>
            <a:off x="647757" y="1588520"/>
            <a:ext cx="5448243" cy="4676280"/>
          </a:xfrm>
          <a:prstGeom prst="rect">
            <a:avLst/>
          </a:prstGeom>
        </p:spPr>
        <p:txBody>
          <a:bodyPr wrap="square">
            <a:spAutoFit/>
          </a:bodyPr>
          <a:lstStyle/>
          <a:p>
            <a:pPr algn="just" fontAlgn="auto">
              <a:lnSpc>
                <a:spcPct val="150000"/>
              </a:lnSpc>
              <a:spcAft>
                <a:spcPts val="0"/>
              </a:spcAft>
            </a:pPr>
            <a:r>
              <a:rPr lang="en-US" sz="1333" dirty="0">
                <a:solidFill>
                  <a:schemeClr val="bg1">
                    <a:lumMod val="50000"/>
                  </a:schemeClr>
                </a:solidFill>
                <a:latin typeface="+mj-lt"/>
                <a:cs typeface="Arial" panose="020B0604020202020204" pitchFamily="34" charset="0"/>
              </a:rPr>
              <a:t>But I must explain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not know how to pursue pleasure rationally encounter consequences that are extremely painful. Nor again is there anyone. But I must explain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not know how to pursue pleasure rationally encounter consequences that are extremely painful. Nor again is there anyone.</a:t>
            </a:r>
          </a:p>
          <a:p>
            <a:pPr algn="just" fontAlgn="auto">
              <a:lnSpc>
                <a:spcPct val="150000"/>
              </a:lnSpc>
              <a:spcAft>
                <a:spcPts val="0"/>
              </a:spcAft>
            </a:pPr>
            <a:endParaRPr lang="en-US" sz="1333" dirty="0">
              <a:solidFill>
                <a:schemeClr val="bg1">
                  <a:lumMod val="50000"/>
                </a:schemeClr>
              </a:solidFill>
              <a:latin typeface="+mj-lt"/>
              <a:cs typeface="Arial" panose="020B0604020202020204" pitchFamily="34" charset="0"/>
            </a:endParaRPr>
          </a:p>
        </p:txBody>
      </p:sp>
      <p:sp>
        <p:nvSpPr>
          <p:cNvPr id="7" name="Прямоугольник 6"/>
          <p:cNvSpPr/>
          <p:nvPr/>
        </p:nvSpPr>
        <p:spPr>
          <a:xfrm>
            <a:off x="6412667" y="1588520"/>
            <a:ext cx="5448243" cy="4676280"/>
          </a:xfrm>
          <a:prstGeom prst="rect">
            <a:avLst/>
          </a:prstGeom>
        </p:spPr>
        <p:txBody>
          <a:bodyPr wrap="square">
            <a:spAutoFit/>
          </a:bodyPr>
          <a:lstStyle/>
          <a:p>
            <a:pPr algn="just" fontAlgn="auto">
              <a:lnSpc>
                <a:spcPct val="150000"/>
              </a:lnSpc>
              <a:spcAft>
                <a:spcPts val="0"/>
              </a:spcAft>
            </a:pPr>
            <a:r>
              <a:rPr lang="en-US" sz="1333" dirty="0">
                <a:solidFill>
                  <a:schemeClr val="bg1">
                    <a:lumMod val="50000"/>
                  </a:schemeClr>
                </a:solidFill>
                <a:latin typeface="+mj-lt"/>
                <a:cs typeface="Arial" panose="020B0604020202020204" pitchFamily="34" charset="0"/>
              </a:rPr>
              <a:t>But I must explain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not know how to pursue pleasure rationally encounter consequences that are extremely painful. Nor again is there anyone. But I must explain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not know how to pursue pleasure rationally encounter consequences that are extremely painful. Nor again is there anyone.</a:t>
            </a:r>
          </a:p>
          <a:p>
            <a:pPr algn="just" fontAlgn="auto">
              <a:lnSpc>
                <a:spcPct val="150000"/>
              </a:lnSpc>
              <a:spcAft>
                <a:spcPts val="0"/>
              </a:spcAft>
            </a:pPr>
            <a:endParaRPr lang="en-US" sz="1333" dirty="0">
              <a:solidFill>
                <a:schemeClr val="bg1">
                  <a:lumMod val="50000"/>
                </a:schemeClr>
              </a:solidFill>
              <a:latin typeface="+mj-lt"/>
              <a:cs typeface="Arial" panose="020B0604020202020204" pitchFamily="34" charset="0"/>
            </a:endParaRPr>
          </a:p>
        </p:txBody>
      </p:sp>
    </p:spTree>
    <p:extLst>
      <p:ext uri="{BB962C8B-B14F-4D97-AF65-F5344CB8AC3E}">
        <p14:creationId xmlns:p14="http://schemas.microsoft.com/office/powerpoint/2010/main" val="3963361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8D1DCD51-6259-40B9-A82B-62DB3D03661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0934" b="10934"/>
          <a:stretch>
            <a:fillRect/>
          </a:stretch>
        </p:blipFill>
        <p:spPr/>
      </p:pic>
      <p:sp>
        <p:nvSpPr>
          <p:cNvPr id="33" name="Прямоугольник 17">
            <a:extLst>
              <a:ext uri="{FF2B5EF4-FFF2-40B4-BE49-F238E27FC236}">
                <a16:creationId xmlns:a16="http://schemas.microsoft.com/office/drawing/2014/main" id="{DC8DBEE1-E7E3-445F-BCC8-5E1D4A0F8D10}"/>
              </a:ext>
            </a:extLst>
          </p:cNvPr>
          <p:cNvSpPr/>
          <p:nvPr/>
        </p:nvSpPr>
        <p:spPr>
          <a:xfrm>
            <a:off x="647757" y="1106501"/>
            <a:ext cx="2795016" cy="605230"/>
          </a:xfrm>
          <a:prstGeom prst="rect">
            <a:avLst/>
          </a:prstGeom>
        </p:spPr>
        <p:txBody>
          <a:bodyPr wrap="square">
            <a:spAutoFit/>
          </a:bodyPr>
          <a:lstStyle/>
          <a:p>
            <a:pPr algn="just"/>
            <a:r>
              <a:rPr lang="en-US" sz="3333" dirty="0" err="1">
                <a:solidFill>
                  <a:schemeClr val="tx1">
                    <a:lumMod val="75000"/>
                    <a:lumOff val="25000"/>
                  </a:schemeClr>
                </a:solidFill>
                <a:cs typeface="Arial" panose="020B0604020202020204" pitchFamily="34" charset="0"/>
              </a:rPr>
              <a:t>Lorem</a:t>
            </a:r>
            <a:r>
              <a:rPr lang="en-US" sz="3333" dirty="0">
                <a:solidFill>
                  <a:schemeClr val="tx1">
                    <a:lumMod val="75000"/>
                    <a:lumOff val="25000"/>
                  </a:schemeClr>
                </a:solidFill>
                <a:cs typeface="Arial" panose="020B0604020202020204" pitchFamily="34" charset="0"/>
              </a:rPr>
              <a:t> </a:t>
            </a:r>
            <a:r>
              <a:rPr lang="en-US" sz="3333" dirty="0" err="1">
                <a:solidFill>
                  <a:schemeClr val="tx1">
                    <a:lumMod val="75000"/>
                    <a:lumOff val="25000"/>
                  </a:schemeClr>
                </a:solidFill>
                <a:cs typeface="Arial" panose="020B0604020202020204" pitchFamily="34" charset="0"/>
              </a:rPr>
              <a:t>Ipsum</a:t>
            </a:r>
            <a:r>
              <a:rPr lang="en-US" sz="3333" dirty="0">
                <a:solidFill>
                  <a:schemeClr val="tx1">
                    <a:lumMod val="75000"/>
                    <a:lumOff val="25000"/>
                  </a:schemeClr>
                </a:solidFill>
                <a:cs typeface="Arial" panose="020B0604020202020204" pitchFamily="34" charset="0"/>
              </a:rPr>
              <a:t> </a:t>
            </a:r>
            <a:endParaRPr lang="ru-RU" sz="3333" dirty="0">
              <a:solidFill>
                <a:schemeClr val="tx1">
                  <a:lumMod val="75000"/>
                  <a:lumOff val="25000"/>
                </a:schemeClr>
              </a:solidFill>
              <a:cs typeface="Arial" panose="020B0604020202020204" pitchFamily="34" charset="0"/>
            </a:endParaRPr>
          </a:p>
        </p:txBody>
      </p:sp>
      <p:sp>
        <p:nvSpPr>
          <p:cNvPr id="34" name="Текст 4">
            <a:extLst>
              <a:ext uri="{FF2B5EF4-FFF2-40B4-BE49-F238E27FC236}">
                <a16:creationId xmlns:a16="http://schemas.microsoft.com/office/drawing/2014/main" id="{AF78AC50-6309-4EB2-8EBB-EEDF51CF9830}"/>
              </a:ext>
            </a:extLst>
          </p:cNvPr>
          <p:cNvSpPr txBox="1">
            <a:spLocks/>
          </p:cNvSpPr>
          <p:nvPr/>
        </p:nvSpPr>
        <p:spPr>
          <a:xfrm>
            <a:off x="647757" y="1826001"/>
            <a:ext cx="4730075" cy="266159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gn="just" fontAlgn="auto">
              <a:lnSpc>
                <a:spcPct val="150000"/>
              </a:lnSpc>
              <a:spcAft>
                <a:spcPts val="0"/>
              </a:spcAft>
              <a:buNone/>
            </a:pPr>
            <a:r>
              <a:rPr lang="en-US" sz="1333" dirty="0">
                <a:solidFill>
                  <a:schemeClr val="bg1">
                    <a:lumMod val="50000"/>
                  </a:schemeClr>
                </a:solidFill>
                <a:cs typeface="Arial" panose="020B0604020202020204" pitchFamily="34" charset="0"/>
              </a:rPr>
              <a:t>But I must explain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not know how to pursue pleasure rationally encounter consequences that are extremely painful. Nor again is there anyone</a:t>
            </a:r>
          </a:p>
        </p:txBody>
      </p:sp>
    </p:spTree>
    <p:extLst>
      <p:ext uri="{BB962C8B-B14F-4D97-AF65-F5344CB8AC3E}">
        <p14:creationId xmlns:p14="http://schemas.microsoft.com/office/powerpoint/2010/main" val="1468611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30638B23-ECA4-4EFE-820B-87D8DC60CD43}"/>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7904" r="21124"/>
          <a:stretch/>
        </p:blipFill>
        <p:spPr>
          <a:xfrm>
            <a:off x="0" y="-101585"/>
            <a:ext cx="6457950" cy="7061169"/>
          </a:xfrm>
        </p:spPr>
      </p:pic>
      <p:sp>
        <p:nvSpPr>
          <p:cNvPr id="33" name="Прямоугольник 17">
            <a:extLst>
              <a:ext uri="{FF2B5EF4-FFF2-40B4-BE49-F238E27FC236}">
                <a16:creationId xmlns:a16="http://schemas.microsoft.com/office/drawing/2014/main" id="{C625FDAD-3798-4DDE-BF74-A1C6FBAFBEC4}"/>
              </a:ext>
            </a:extLst>
          </p:cNvPr>
          <p:cNvSpPr/>
          <p:nvPr/>
        </p:nvSpPr>
        <p:spPr>
          <a:xfrm>
            <a:off x="6584324" y="2709500"/>
            <a:ext cx="2795016" cy="605230"/>
          </a:xfrm>
          <a:prstGeom prst="rect">
            <a:avLst/>
          </a:prstGeom>
        </p:spPr>
        <p:txBody>
          <a:bodyPr wrap="square">
            <a:spAutoFit/>
          </a:bodyPr>
          <a:lstStyle/>
          <a:p>
            <a:pPr algn="just"/>
            <a:r>
              <a:rPr lang="en-US" sz="3333" dirty="0" err="1">
                <a:solidFill>
                  <a:schemeClr val="tx1">
                    <a:lumMod val="75000"/>
                    <a:lumOff val="25000"/>
                  </a:schemeClr>
                </a:solidFill>
                <a:cs typeface="Arial" panose="020B0604020202020204" pitchFamily="34" charset="0"/>
              </a:rPr>
              <a:t>Lorem</a:t>
            </a:r>
            <a:r>
              <a:rPr lang="en-US" sz="3333" dirty="0">
                <a:solidFill>
                  <a:schemeClr val="tx1">
                    <a:lumMod val="75000"/>
                    <a:lumOff val="25000"/>
                  </a:schemeClr>
                </a:solidFill>
                <a:cs typeface="Arial" panose="020B0604020202020204" pitchFamily="34" charset="0"/>
              </a:rPr>
              <a:t> </a:t>
            </a:r>
            <a:r>
              <a:rPr lang="en-US" sz="3333" dirty="0" err="1">
                <a:solidFill>
                  <a:schemeClr val="tx1">
                    <a:lumMod val="75000"/>
                    <a:lumOff val="25000"/>
                  </a:schemeClr>
                </a:solidFill>
                <a:cs typeface="Arial" panose="020B0604020202020204" pitchFamily="34" charset="0"/>
              </a:rPr>
              <a:t>Ipsum</a:t>
            </a:r>
            <a:r>
              <a:rPr lang="en-US" sz="3333" dirty="0">
                <a:solidFill>
                  <a:schemeClr val="tx1">
                    <a:lumMod val="75000"/>
                    <a:lumOff val="25000"/>
                  </a:schemeClr>
                </a:solidFill>
                <a:cs typeface="Arial" panose="020B0604020202020204" pitchFamily="34" charset="0"/>
              </a:rPr>
              <a:t> </a:t>
            </a:r>
            <a:endParaRPr lang="ru-RU" sz="3333" dirty="0">
              <a:solidFill>
                <a:schemeClr val="tx1">
                  <a:lumMod val="75000"/>
                  <a:lumOff val="25000"/>
                </a:schemeClr>
              </a:solidFill>
              <a:cs typeface="Arial" panose="020B0604020202020204" pitchFamily="34" charset="0"/>
            </a:endParaRPr>
          </a:p>
        </p:txBody>
      </p:sp>
      <p:sp>
        <p:nvSpPr>
          <p:cNvPr id="34" name="Текст 4">
            <a:extLst>
              <a:ext uri="{FF2B5EF4-FFF2-40B4-BE49-F238E27FC236}">
                <a16:creationId xmlns:a16="http://schemas.microsoft.com/office/drawing/2014/main" id="{2EFB56ED-AB26-4664-83A0-C038C8BDFCE3}"/>
              </a:ext>
            </a:extLst>
          </p:cNvPr>
          <p:cNvSpPr txBox="1">
            <a:spLocks/>
          </p:cNvSpPr>
          <p:nvPr/>
        </p:nvSpPr>
        <p:spPr>
          <a:xfrm>
            <a:off x="6584324" y="3429000"/>
            <a:ext cx="4730075" cy="266159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gn="just" fontAlgn="auto">
              <a:lnSpc>
                <a:spcPct val="150000"/>
              </a:lnSpc>
              <a:spcAft>
                <a:spcPts val="0"/>
              </a:spcAft>
              <a:buNone/>
            </a:pPr>
            <a:r>
              <a:rPr lang="en-US" sz="1333" dirty="0">
                <a:solidFill>
                  <a:schemeClr val="bg1">
                    <a:lumMod val="50000"/>
                  </a:schemeClr>
                </a:solidFill>
                <a:cs typeface="Arial" panose="020B0604020202020204" pitchFamily="34" charset="0"/>
              </a:rPr>
              <a:t>But I must explain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not know how to pursue pleasure rationally encounter consequences that are extremely painful. Nor again is there anyone</a:t>
            </a:r>
          </a:p>
        </p:txBody>
      </p:sp>
    </p:spTree>
    <p:extLst>
      <p:ext uri="{BB962C8B-B14F-4D97-AF65-F5344CB8AC3E}">
        <p14:creationId xmlns:p14="http://schemas.microsoft.com/office/powerpoint/2010/main" val="2176212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38C88926-A7CD-4F08-9E18-A23CCD58BE1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9514" r="19514"/>
          <a:stretch>
            <a:fillRect/>
          </a:stretch>
        </p:blipFill>
        <p:spPr/>
      </p:pic>
      <p:sp>
        <p:nvSpPr>
          <p:cNvPr id="20" name="Прямоугольник 17">
            <a:extLst>
              <a:ext uri="{FF2B5EF4-FFF2-40B4-BE49-F238E27FC236}">
                <a16:creationId xmlns:a16="http://schemas.microsoft.com/office/drawing/2014/main" id="{614C606B-71FB-46C2-B9D7-0124AA3008C3}"/>
              </a:ext>
            </a:extLst>
          </p:cNvPr>
          <p:cNvSpPr/>
          <p:nvPr/>
        </p:nvSpPr>
        <p:spPr>
          <a:xfrm>
            <a:off x="647757" y="1106501"/>
            <a:ext cx="2795016" cy="605230"/>
          </a:xfrm>
          <a:prstGeom prst="rect">
            <a:avLst/>
          </a:prstGeom>
        </p:spPr>
        <p:txBody>
          <a:bodyPr wrap="square">
            <a:spAutoFit/>
          </a:bodyPr>
          <a:lstStyle/>
          <a:p>
            <a:pPr algn="just"/>
            <a:r>
              <a:rPr lang="en-US" sz="3333" dirty="0" err="1">
                <a:solidFill>
                  <a:schemeClr val="tx1">
                    <a:lumMod val="75000"/>
                    <a:lumOff val="25000"/>
                  </a:schemeClr>
                </a:solidFill>
                <a:cs typeface="Arial" panose="020B0604020202020204" pitchFamily="34" charset="0"/>
              </a:rPr>
              <a:t>Lorem</a:t>
            </a:r>
            <a:r>
              <a:rPr lang="en-US" sz="3333" dirty="0">
                <a:solidFill>
                  <a:schemeClr val="tx1">
                    <a:lumMod val="75000"/>
                    <a:lumOff val="25000"/>
                  </a:schemeClr>
                </a:solidFill>
                <a:cs typeface="Arial" panose="020B0604020202020204" pitchFamily="34" charset="0"/>
              </a:rPr>
              <a:t> </a:t>
            </a:r>
            <a:r>
              <a:rPr lang="en-US" sz="3333" dirty="0" err="1">
                <a:solidFill>
                  <a:schemeClr val="tx1">
                    <a:lumMod val="75000"/>
                    <a:lumOff val="25000"/>
                  </a:schemeClr>
                </a:solidFill>
                <a:cs typeface="Arial" panose="020B0604020202020204" pitchFamily="34" charset="0"/>
              </a:rPr>
              <a:t>Ipsum</a:t>
            </a:r>
            <a:r>
              <a:rPr lang="en-US" sz="3333" dirty="0">
                <a:solidFill>
                  <a:schemeClr val="tx1">
                    <a:lumMod val="75000"/>
                    <a:lumOff val="25000"/>
                  </a:schemeClr>
                </a:solidFill>
                <a:cs typeface="Arial" panose="020B0604020202020204" pitchFamily="34" charset="0"/>
              </a:rPr>
              <a:t> </a:t>
            </a:r>
            <a:endParaRPr lang="ru-RU" sz="3333" dirty="0">
              <a:solidFill>
                <a:schemeClr val="tx1">
                  <a:lumMod val="75000"/>
                  <a:lumOff val="25000"/>
                </a:schemeClr>
              </a:solidFill>
              <a:cs typeface="Arial" panose="020B0604020202020204" pitchFamily="34" charset="0"/>
            </a:endParaRPr>
          </a:p>
        </p:txBody>
      </p:sp>
      <p:sp>
        <p:nvSpPr>
          <p:cNvPr id="21" name="Текст 4">
            <a:extLst>
              <a:ext uri="{FF2B5EF4-FFF2-40B4-BE49-F238E27FC236}">
                <a16:creationId xmlns:a16="http://schemas.microsoft.com/office/drawing/2014/main" id="{EB6C4E47-CFCA-4F2E-AF26-1F358E7A5E2B}"/>
              </a:ext>
            </a:extLst>
          </p:cNvPr>
          <p:cNvSpPr txBox="1">
            <a:spLocks/>
          </p:cNvSpPr>
          <p:nvPr/>
        </p:nvSpPr>
        <p:spPr>
          <a:xfrm>
            <a:off x="647757" y="1826001"/>
            <a:ext cx="4730075" cy="266159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gn="just" fontAlgn="auto">
              <a:lnSpc>
                <a:spcPct val="150000"/>
              </a:lnSpc>
              <a:spcAft>
                <a:spcPts val="0"/>
              </a:spcAft>
              <a:buNone/>
            </a:pPr>
            <a:r>
              <a:rPr lang="en-US" sz="1333" dirty="0">
                <a:solidFill>
                  <a:schemeClr val="bg1">
                    <a:lumMod val="50000"/>
                  </a:schemeClr>
                </a:solidFill>
                <a:cs typeface="Arial" panose="020B0604020202020204" pitchFamily="34" charset="0"/>
              </a:rPr>
              <a:t>But I must explain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not know how to pursue pleasure rationally encounter consequences that are extremely painful. Nor again is there anyone</a:t>
            </a:r>
          </a:p>
        </p:txBody>
      </p:sp>
    </p:spTree>
    <p:extLst>
      <p:ext uri="{BB962C8B-B14F-4D97-AF65-F5344CB8AC3E}">
        <p14:creationId xmlns:p14="http://schemas.microsoft.com/office/powerpoint/2010/main" val="1197562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8A976817-B798-4E20-B564-5A5467DC8C8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9539" r="19539"/>
          <a:stretch>
            <a:fillRect/>
          </a:stretch>
        </p:blipFill>
        <p:spPr/>
      </p:pic>
      <p:sp>
        <p:nvSpPr>
          <p:cNvPr id="22" name="Прямоугольник 17">
            <a:extLst>
              <a:ext uri="{FF2B5EF4-FFF2-40B4-BE49-F238E27FC236}">
                <a16:creationId xmlns:a16="http://schemas.microsoft.com/office/drawing/2014/main" id="{F3A5601E-ED18-4AA4-82BF-4DF7A1066271}"/>
              </a:ext>
            </a:extLst>
          </p:cNvPr>
          <p:cNvSpPr/>
          <p:nvPr/>
        </p:nvSpPr>
        <p:spPr>
          <a:xfrm>
            <a:off x="6682797" y="2231916"/>
            <a:ext cx="2795016" cy="605230"/>
          </a:xfrm>
          <a:prstGeom prst="rect">
            <a:avLst/>
          </a:prstGeom>
        </p:spPr>
        <p:txBody>
          <a:bodyPr wrap="square">
            <a:spAutoFit/>
          </a:bodyPr>
          <a:lstStyle/>
          <a:p>
            <a:pPr algn="just"/>
            <a:r>
              <a:rPr lang="en-US" sz="3333" dirty="0" err="1">
                <a:solidFill>
                  <a:schemeClr val="tx1">
                    <a:lumMod val="75000"/>
                    <a:lumOff val="25000"/>
                  </a:schemeClr>
                </a:solidFill>
                <a:cs typeface="Arial" panose="020B0604020202020204" pitchFamily="34" charset="0"/>
              </a:rPr>
              <a:t>Lorem</a:t>
            </a:r>
            <a:r>
              <a:rPr lang="en-US" sz="3333" dirty="0">
                <a:solidFill>
                  <a:schemeClr val="tx1">
                    <a:lumMod val="75000"/>
                    <a:lumOff val="25000"/>
                  </a:schemeClr>
                </a:solidFill>
                <a:cs typeface="Arial" panose="020B0604020202020204" pitchFamily="34" charset="0"/>
              </a:rPr>
              <a:t> </a:t>
            </a:r>
            <a:r>
              <a:rPr lang="en-US" sz="3333" dirty="0" err="1">
                <a:solidFill>
                  <a:schemeClr val="tx1">
                    <a:lumMod val="75000"/>
                    <a:lumOff val="25000"/>
                  </a:schemeClr>
                </a:solidFill>
                <a:cs typeface="Arial" panose="020B0604020202020204" pitchFamily="34" charset="0"/>
              </a:rPr>
              <a:t>Ipsum</a:t>
            </a:r>
            <a:r>
              <a:rPr lang="en-US" sz="3333" dirty="0">
                <a:solidFill>
                  <a:schemeClr val="tx1">
                    <a:lumMod val="75000"/>
                    <a:lumOff val="25000"/>
                  </a:schemeClr>
                </a:solidFill>
                <a:cs typeface="Arial" panose="020B0604020202020204" pitchFamily="34" charset="0"/>
              </a:rPr>
              <a:t> </a:t>
            </a:r>
            <a:endParaRPr lang="ru-RU" sz="3333" dirty="0">
              <a:solidFill>
                <a:schemeClr val="tx1">
                  <a:lumMod val="75000"/>
                  <a:lumOff val="25000"/>
                </a:schemeClr>
              </a:solidFill>
              <a:cs typeface="Arial" panose="020B0604020202020204" pitchFamily="34" charset="0"/>
            </a:endParaRPr>
          </a:p>
        </p:txBody>
      </p:sp>
      <p:sp>
        <p:nvSpPr>
          <p:cNvPr id="23" name="Текст 4">
            <a:extLst>
              <a:ext uri="{FF2B5EF4-FFF2-40B4-BE49-F238E27FC236}">
                <a16:creationId xmlns:a16="http://schemas.microsoft.com/office/drawing/2014/main" id="{D2C4540A-299B-483D-9406-D57C9D5575B8}"/>
              </a:ext>
            </a:extLst>
          </p:cNvPr>
          <p:cNvSpPr txBox="1">
            <a:spLocks/>
          </p:cNvSpPr>
          <p:nvPr/>
        </p:nvSpPr>
        <p:spPr>
          <a:xfrm>
            <a:off x="6682797" y="2951416"/>
            <a:ext cx="4730075" cy="2661593"/>
          </a:xfrm>
          <a:prstGeom prst="rect">
            <a:avLst/>
          </a:prstGeom>
        </p:spPr>
        <p:txBody>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gn="just" fontAlgn="auto">
              <a:lnSpc>
                <a:spcPct val="150000"/>
              </a:lnSpc>
              <a:spcAft>
                <a:spcPts val="0"/>
              </a:spcAft>
              <a:buNone/>
            </a:pPr>
            <a:r>
              <a:rPr lang="en-US" sz="1333" dirty="0">
                <a:solidFill>
                  <a:schemeClr val="bg1">
                    <a:lumMod val="50000"/>
                  </a:schemeClr>
                </a:solidFill>
                <a:cs typeface="Arial" panose="020B0604020202020204" pitchFamily="34" charset="0"/>
              </a:rPr>
              <a:t>But I must explain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not know how to pursue pleasure rationally encounter consequences that are extremely painful. Nor again is there anyone</a:t>
            </a:r>
          </a:p>
        </p:txBody>
      </p:sp>
    </p:spTree>
    <p:extLst>
      <p:ext uri="{BB962C8B-B14F-4D97-AF65-F5344CB8AC3E}">
        <p14:creationId xmlns:p14="http://schemas.microsoft.com/office/powerpoint/2010/main" val="2233891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430921F5-93E1-468B-A44D-20B94BFB500C}"/>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3737" b="23737"/>
          <a:stretch>
            <a:fillRect/>
          </a:stretch>
        </p:blipFill>
        <p:spPr/>
      </p:pic>
      <p:pic>
        <p:nvPicPr>
          <p:cNvPr id="5" name="Picture Placeholder 4">
            <a:extLst>
              <a:ext uri="{FF2B5EF4-FFF2-40B4-BE49-F238E27FC236}">
                <a16:creationId xmlns:a16="http://schemas.microsoft.com/office/drawing/2014/main" id="{31468D2F-691C-4724-977D-5C68EEE5D42A}"/>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14" t="20232" r="14" b="32776"/>
          <a:stretch/>
        </p:blipFill>
        <p:spPr>
          <a:xfrm>
            <a:off x="1285035" y="1714500"/>
            <a:ext cx="4484807" cy="3162300"/>
          </a:xfrm>
        </p:spPr>
      </p:pic>
      <p:sp>
        <p:nvSpPr>
          <p:cNvPr id="16" name="TextBox 15">
            <a:extLst>
              <a:ext uri="{FF2B5EF4-FFF2-40B4-BE49-F238E27FC236}">
                <a16:creationId xmlns:a16="http://schemas.microsoft.com/office/drawing/2014/main" id="{2D66F536-264D-457F-A0F7-749AFCCABF41}"/>
              </a:ext>
            </a:extLst>
          </p:cNvPr>
          <p:cNvSpPr txBox="1"/>
          <p:nvPr/>
        </p:nvSpPr>
        <p:spPr>
          <a:xfrm>
            <a:off x="1285035" y="5210513"/>
            <a:ext cx="9629647" cy="1124347"/>
          </a:xfrm>
          <a:prstGeom prst="rect">
            <a:avLst/>
          </a:prstGeom>
          <a:noFill/>
        </p:spPr>
        <p:txBody>
          <a:bodyPr wrap="square" lIns="0" tIns="0" rIns="0" bIns="0" rtlCol="0">
            <a:spAutoFit/>
          </a:bodyPr>
          <a:lstStyle/>
          <a:p>
            <a:pPr algn="just">
              <a:lnSpc>
                <a:spcPct val="150000"/>
              </a:lnSpc>
              <a:spcAft>
                <a:spcPts val="600"/>
              </a:spcAft>
            </a:pPr>
            <a:r>
              <a:rPr lang="en-US" sz="1250" dirty="0" err="1">
                <a:solidFill>
                  <a:schemeClr val="bg1">
                    <a:lumMod val="50000"/>
                  </a:schemeClr>
                </a:solidFill>
                <a:ea typeface="Open Sans Light" panose="020B0306030504020204" pitchFamily="34" charset="0"/>
                <a:cs typeface="Arial" panose="020B0604020202020204" pitchFamily="34" charset="0"/>
              </a:rPr>
              <a:t>Lorem</a:t>
            </a:r>
            <a:r>
              <a:rPr lang="en-US" sz="1250" dirty="0">
                <a:solidFill>
                  <a:schemeClr val="bg1">
                    <a:lumMod val="50000"/>
                  </a:schemeClr>
                </a:solidFill>
                <a:ea typeface="Open Sans Light" panose="020B0306030504020204" pitchFamily="34" charset="0"/>
                <a:cs typeface="Arial" panose="020B0604020202020204" pitchFamily="34" charset="0"/>
              </a:rPr>
              <a:t> </a:t>
            </a:r>
            <a:r>
              <a:rPr lang="en-US" sz="1250" dirty="0" err="1">
                <a:solidFill>
                  <a:schemeClr val="bg1">
                    <a:lumMod val="50000"/>
                  </a:schemeClr>
                </a:solidFill>
                <a:ea typeface="Open Sans Light" panose="020B0306030504020204" pitchFamily="34" charset="0"/>
                <a:cs typeface="Arial" panose="020B0604020202020204" pitchFamily="34" charset="0"/>
              </a:rPr>
              <a:t>Ipsum</a:t>
            </a:r>
            <a:r>
              <a:rPr lang="en-US" sz="1250" dirty="0">
                <a:solidFill>
                  <a:schemeClr val="bg1">
                    <a:lumMod val="50000"/>
                  </a:schemeClr>
                </a:solidFill>
                <a:ea typeface="Open Sans Light" panose="020B0306030504020204" pitchFamily="34" charset="0"/>
                <a:cs typeface="Arial" panose="020B0604020202020204" pitchFamily="34" charset="0"/>
              </a:rPr>
              <a:t> is simply dummy text of the printing and typesetting industry. </a:t>
            </a:r>
            <a:r>
              <a:rPr lang="en-US" sz="1250" dirty="0" err="1">
                <a:solidFill>
                  <a:schemeClr val="bg1">
                    <a:lumMod val="50000"/>
                  </a:schemeClr>
                </a:solidFill>
                <a:ea typeface="Open Sans Light" panose="020B0306030504020204" pitchFamily="34" charset="0"/>
                <a:cs typeface="Arial" panose="020B0604020202020204" pitchFamily="34" charset="0"/>
              </a:rPr>
              <a:t>Lorem</a:t>
            </a:r>
            <a:r>
              <a:rPr lang="en-US" sz="1250" dirty="0">
                <a:solidFill>
                  <a:schemeClr val="bg1">
                    <a:lumMod val="50000"/>
                  </a:schemeClr>
                </a:solidFill>
                <a:ea typeface="Open Sans Light" panose="020B0306030504020204" pitchFamily="34" charset="0"/>
                <a:cs typeface="Arial" panose="020B0604020202020204" pitchFamily="34" charset="0"/>
              </a:rPr>
              <a:t> </a:t>
            </a:r>
            <a:r>
              <a:rPr lang="en-US" sz="1250" dirty="0" err="1">
                <a:solidFill>
                  <a:schemeClr val="bg1">
                    <a:lumMod val="50000"/>
                  </a:schemeClr>
                </a:solidFill>
                <a:ea typeface="Open Sans Light" panose="020B0306030504020204" pitchFamily="34" charset="0"/>
                <a:cs typeface="Arial" panose="020B0604020202020204" pitchFamily="34" charset="0"/>
              </a:rPr>
              <a:t>Ipsum</a:t>
            </a:r>
            <a:r>
              <a:rPr lang="en-US" sz="1250" dirty="0">
                <a:solidFill>
                  <a:schemeClr val="bg1">
                    <a:lumMod val="50000"/>
                  </a:schemeClr>
                </a:solidFill>
                <a:ea typeface="Open Sans Light" panose="020B0306030504020204" pitchFamily="34" charset="0"/>
                <a:cs typeface="Arial" panose="020B0604020202020204" pitchFamily="34" charset="0"/>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250" dirty="0" err="1">
                <a:solidFill>
                  <a:schemeClr val="bg1">
                    <a:lumMod val="50000"/>
                  </a:schemeClr>
                </a:solidFill>
                <a:ea typeface="Open Sans Light" panose="020B0306030504020204" pitchFamily="34" charset="0"/>
                <a:cs typeface="Arial" panose="020B0604020202020204" pitchFamily="34" charset="0"/>
              </a:rPr>
              <a:t>popularised</a:t>
            </a:r>
            <a:r>
              <a:rPr lang="en-US" sz="1250" dirty="0">
                <a:solidFill>
                  <a:schemeClr val="bg1">
                    <a:lumMod val="50000"/>
                  </a:schemeClr>
                </a:solidFill>
                <a:ea typeface="Open Sans Light" panose="020B0306030504020204" pitchFamily="34" charset="0"/>
                <a:cs typeface="Arial" panose="020B0604020202020204" pitchFamily="34" charset="0"/>
              </a:rPr>
              <a:t> in the 1960s with the release of </a:t>
            </a:r>
            <a:r>
              <a:rPr lang="en-US" sz="1250" dirty="0" err="1">
                <a:solidFill>
                  <a:schemeClr val="bg1">
                    <a:lumMod val="50000"/>
                  </a:schemeClr>
                </a:solidFill>
                <a:ea typeface="Open Sans Light" panose="020B0306030504020204" pitchFamily="34" charset="0"/>
                <a:cs typeface="Arial" panose="020B0604020202020204" pitchFamily="34" charset="0"/>
              </a:rPr>
              <a:t>Letraset</a:t>
            </a:r>
            <a:r>
              <a:rPr lang="en-US" sz="1250" dirty="0">
                <a:solidFill>
                  <a:schemeClr val="bg1">
                    <a:lumMod val="50000"/>
                  </a:schemeClr>
                </a:solidFill>
                <a:ea typeface="Open Sans Light" panose="020B0306030504020204" pitchFamily="34" charset="0"/>
                <a:cs typeface="Arial" panose="020B0604020202020204" pitchFamily="34" charset="0"/>
              </a:rPr>
              <a:t> sheets containing Lorem Ipsum passages, and more recently with desktop publishing software like Aldus PageMaker including versions of Lorem Ipsum.</a:t>
            </a:r>
          </a:p>
        </p:txBody>
      </p:sp>
      <p:sp>
        <p:nvSpPr>
          <p:cNvPr id="17" name="Прямоугольник 19">
            <a:extLst>
              <a:ext uri="{FF2B5EF4-FFF2-40B4-BE49-F238E27FC236}">
                <a16:creationId xmlns:a16="http://schemas.microsoft.com/office/drawing/2014/main" id="{4F1DB63E-25B8-471A-A9DE-6B8ED8016DAB}"/>
              </a:ext>
            </a:extLst>
          </p:cNvPr>
          <p:cNvSpPr/>
          <p:nvPr/>
        </p:nvSpPr>
        <p:spPr>
          <a:xfrm>
            <a:off x="1285035" y="612942"/>
            <a:ext cx="5765694" cy="605230"/>
          </a:xfrm>
          <a:prstGeom prst="rect">
            <a:avLst/>
          </a:prstGeom>
        </p:spPr>
        <p:txBody>
          <a:bodyPr wrap="square">
            <a:spAutoFit/>
          </a:bodyPr>
          <a:lstStyle/>
          <a:p>
            <a:pPr algn="just"/>
            <a:r>
              <a:rPr lang="en-US" sz="3333" b="1" dirty="0">
                <a:solidFill>
                  <a:schemeClr val="tx1">
                    <a:lumMod val="75000"/>
                    <a:lumOff val="25000"/>
                  </a:schemeClr>
                </a:solidFill>
                <a:latin typeface="+mj-lt"/>
                <a:cs typeface="Arial" panose="020B0604020202020204" pitchFamily="34" charset="0"/>
              </a:rPr>
              <a:t>ADD TITLE HERE</a:t>
            </a:r>
            <a:endParaRPr lang="ru-RU" sz="3333" b="1" dirty="0">
              <a:solidFill>
                <a:schemeClr val="tx1">
                  <a:lumMod val="75000"/>
                  <a:lumOff val="25000"/>
                </a:schemeClr>
              </a:solidFill>
              <a:latin typeface="+mj-lt"/>
              <a:cs typeface="Arial" panose="020B0604020202020204" pitchFamily="34" charset="0"/>
            </a:endParaRPr>
          </a:p>
        </p:txBody>
      </p:sp>
      <p:sp>
        <p:nvSpPr>
          <p:cNvPr id="18" name="Прямоугольник 20">
            <a:extLst>
              <a:ext uri="{FF2B5EF4-FFF2-40B4-BE49-F238E27FC236}">
                <a16:creationId xmlns:a16="http://schemas.microsoft.com/office/drawing/2014/main" id="{EC9C7295-ECB5-4788-ADE2-3A5700D9125A}"/>
              </a:ext>
            </a:extLst>
          </p:cNvPr>
          <p:cNvSpPr/>
          <p:nvPr/>
        </p:nvSpPr>
        <p:spPr>
          <a:xfrm>
            <a:off x="1310431" y="1112966"/>
            <a:ext cx="5511733" cy="369332"/>
          </a:xfrm>
          <a:prstGeom prst="rect">
            <a:avLst/>
          </a:prstGeom>
        </p:spPr>
        <p:txBody>
          <a:bodyPr wrap="square">
            <a:spAutoFit/>
          </a:bodyPr>
          <a:lstStyle/>
          <a:p>
            <a:r>
              <a:rPr lang="en-US" dirty="0">
                <a:solidFill>
                  <a:schemeClr val="tx1">
                    <a:lumMod val="75000"/>
                    <a:lumOff val="25000"/>
                  </a:schemeClr>
                </a:solidFill>
                <a:latin typeface="+mj-lt"/>
                <a:cs typeface="Arial" panose="020B0604020202020204" pitchFamily="34" charset="0"/>
              </a:rPr>
              <a:t>Write your relevant text here</a:t>
            </a:r>
          </a:p>
        </p:txBody>
      </p:sp>
    </p:spTree>
    <p:extLst>
      <p:ext uri="{BB962C8B-B14F-4D97-AF65-F5344CB8AC3E}">
        <p14:creationId xmlns:p14="http://schemas.microsoft.com/office/powerpoint/2010/main" val="2403492252"/>
      </p:ext>
    </p:extLst>
  </p:cSld>
  <p:clrMapOvr>
    <a:masterClrMapping/>
  </p:clrMapOvr>
  <p:transition spd="slow">
    <p:comb/>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013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p:cNvSpPr txBox="1"/>
          <p:nvPr/>
        </p:nvSpPr>
        <p:spPr>
          <a:xfrm>
            <a:off x="7590832" y="1976480"/>
            <a:ext cx="4155690" cy="2855590"/>
          </a:xfrm>
          <a:prstGeom prst="rect">
            <a:avLst/>
          </a:prstGeom>
          <a:noFill/>
        </p:spPr>
        <p:txBody>
          <a:bodyPr wrap="square" lIns="0" tIns="0" rIns="0" bIns="0" rtlCol="0">
            <a:spAutoFit/>
          </a:bodyPr>
          <a:lstStyle/>
          <a:p>
            <a:pPr algn="just">
              <a:lnSpc>
                <a:spcPct val="150000"/>
              </a:lnSpc>
              <a:spcAft>
                <a:spcPts val="600"/>
              </a:spcAft>
            </a:pPr>
            <a:r>
              <a:rPr lang="en-US" sz="1250" dirty="0" err="1">
                <a:solidFill>
                  <a:schemeClr val="bg1">
                    <a:lumMod val="50000"/>
                  </a:schemeClr>
                </a:solidFill>
                <a:ea typeface="Open Sans Light" panose="020B0306030504020204" pitchFamily="34" charset="0"/>
                <a:cs typeface="Arial" panose="020B0604020202020204" pitchFamily="34" charset="0"/>
              </a:rPr>
              <a:t>Lorem</a:t>
            </a:r>
            <a:r>
              <a:rPr lang="en-US" sz="1250" dirty="0">
                <a:solidFill>
                  <a:schemeClr val="bg1">
                    <a:lumMod val="50000"/>
                  </a:schemeClr>
                </a:solidFill>
                <a:ea typeface="Open Sans Light" panose="020B0306030504020204" pitchFamily="34" charset="0"/>
                <a:cs typeface="Arial" panose="020B0604020202020204" pitchFamily="34" charset="0"/>
              </a:rPr>
              <a:t> </a:t>
            </a:r>
            <a:r>
              <a:rPr lang="en-US" sz="1250" dirty="0" err="1">
                <a:solidFill>
                  <a:schemeClr val="bg1">
                    <a:lumMod val="50000"/>
                  </a:schemeClr>
                </a:solidFill>
                <a:ea typeface="Open Sans Light" panose="020B0306030504020204" pitchFamily="34" charset="0"/>
                <a:cs typeface="Arial" panose="020B0604020202020204" pitchFamily="34" charset="0"/>
              </a:rPr>
              <a:t>Ipsum</a:t>
            </a:r>
            <a:r>
              <a:rPr lang="en-US" sz="1250" dirty="0">
                <a:solidFill>
                  <a:schemeClr val="bg1">
                    <a:lumMod val="50000"/>
                  </a:schemeClr>
                </a:solidFill>
                <a:ea typeface="Open Sans Light" panose="020B0306030504020204" pitchFamily="34" charset="0"/>
                <a:cs typeface="Arial" panose="020B0604020202020204" pitchFamily="34" charset="0"/>
              </a:rPr>
              <a:t> is simply dummy text of the printing and typesetting industry. </a:t>
            </a:r>
            <a:r>
              <a:rPr lang="en-US" sz="1250" dirty="0" err="1">
                <a:solidFill>
                  <a:schemeClr val="bg1">
                    <a:lumMod val="50000"/>
                  </a:schemeClr>
                </a:solidFill>
                <a:ea typeface="Open Sans Light" panose="020B0306030504020204" pitchFamily="34" charset="0"/>
                <a:cs typeface="Arial" panose="020B0604020202020204" pitchFamily="34" charset="0"/>
              </a:rPr>
              <a:t>Lorem</a:t>
            </a:r>
            <a:r>
              <a:rPr lang="en-US" sz="1250" dirty="0">
                <a:solidFill>
                  <a:schemeClr val="bg1">
                    <a:lumMod val="50000"/>
                  </a:schemeClr>
                </a:solidFill>
                <a:ea typeface="Open Sans Light" panose="020B0306030504020204" pitchFamily="34" charset="0"/>
                <a:cs typeface="Arial" panose="020B0604020202020204" pitchFamily="34" charset="0"/>
              </a:rPr>
              <a:t> </a:t>
            </a:r>
            <a:r>
              <a:rPr lang="en-US" sz="1250" dirty="0" err="1">
                <a:solidFill>
                  <a:schemeClr val="bg1">
                    <a:lumMod val="50000"/>
                  </a:schemeClr>
                </a:solidFill>
                <a:ea typeface="Open Sans Light" panose="020B0306030504020204" pitchFamily="34" charset="0"/>
                <a:cs typeface="Arial" panose="020B0604020202020204" pitchFamily="34" charset="0"/>
              </a:rPr>
              <a:t>Ipsum</a:t>
            </a:r>
            <a:r>
              <a:rPr lang="en-US" sz="1250" dirty="0">
                <a:solidFill>
                  <a:schemeClr val="bg1">
                    <a:lumMod val="50000"/>
                  </a:schemeClr>
                </a:solidFill>
                <a:ea typeface="Open Sans Light" panose="020B0306030504020204" pitchFamily="34" charset="0"/>
                <a:cs typeface="Arial" panose="020B0604020202020204" pitchFamily="34" charset="0"/>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250" dirty="0" err="1">
                <a:solidFill>
                  <a:schemeClr val="bg1">
                    <a:lumMod val="50000"/>
                  </a:schemeClr>
                </a:solidFill>
                <a:ea typeface="Open Sans Light" panose="020B0306030504020204" pitchFamily="34" charset="0"/>
                <a:cs typeface="Arial" panose="020B0604020202020204" pitchFamily="34" charset="0"/>
              </a:rPr>
              <a:t>popularised</a:t>
            </a:r>
            <a:r>
              <a:rPr lang="en-US" sz="1250" dirty="0">
                <a:solidFill>
                  <a:schemeClr val="bg1">
                    <a:lumMod val="50000"/>
                  </a:schemeClr>
                </a:solidFill>
                <a:ea typeface="Open Sans Light" panose="020B0306030504020204" pitchFamily="34" charset="0"/>
                <a:cs typeface="Arial" panose="020B0604020202020204" pitchFamily="34" charset="0"/>
              </a:rPr>
              <a:t> in the 1960s with the release of </a:t>
            </a:r>
            <a:r>
              <a:rPr lang="en-US" sz="1250" dirty="0" err="1">
                <a:solidFill>
                  <a:schemeClr val="bg1">
                    <a:lumMod val="50000"/>
                  </a:schemeClr>
                </a:solidFill>
                <a:ea typeface="Open Sans Light" panose="020B0306030504020204" pitchFamily="34" charset="0"/>
                <a:cs typeface="Arial" panose="020B0604020202020204" pitchFamily="34" charset="0"/>
              </a:rPr>
              <a:t>Letraset</a:t>
            </a:r>
            <a:r>
              <a:rPr lang="en-US" sz="1250" dirty="0">
                <a:solidFill>
                  <a:schemeClr val="bg1">
                    <a:lumMod val="50000"/>
                  </a:schemeClr>
                </a:solidFill>
                <a:ea typeface="Open Sans Light" panose="020B0306030504020204" pitchFamily="34" charset="0"/>
                <a:cs typeface="Arial" panose="020B0604020202020204" pitchFamily="34" charset="0"/>
              </a:rPr>
              <a:t> sheets containing Lorem Ipsum passages, and more recently with desktop publishing software like Aldus PageMaker including versions of Lorem Ipsum.</a:t>
            </a:r>
          </a:p>
        </p:txBody>
      </p:sp>
      <p:sp>
        <p:nvSpPr>
          <p:cNvPr id="20" name="Прямоугольник 19"/>
          <p:cNvSpPr/>
          <p:nvPr/>
        </p:nvSpPr>
        <p:spPr>
          <a:xfrm>
            <a:off x="647757" y="483266"/>
            <a:ext cx="5765694" cy="605230"/>
          </a:xfrm>
          <a:prstGeom prst="rect">
            <a:avLst/>
          </a:prstGeom>
        </p:spPr>
        <p:txBody>
          <a:bodyPr wrap="square">
            <a:spAutoFit/>
          </a:bodyPr>
          <a:lstStyle/>
          <a:p>
            <a:pPr algn="just"/>
            <a:r>
              <a:rPr lang="en-US" sz="3333" b="1" dirty="0">
                <a:solidFill>
                  <a:schemeClr val="tx1">
                    <a:lumMod val="75000"/>
                    <a:lumOff val="25000"/>
                  </a:schemeClr>
                </a:solidFill>
                <a:latin typeface="+mj-lt"/>
                <a:cs typeface="Arial" panose="020B0604020202020204" pitchFamily="34" charset="0"/>
              </a:rPr>
              <a:t>ADD TITLE HERE</a:t>
            </a:r>
            <a:endParaRPr lang="ru-RU" sz="3333" b="1" dirty="0">
              <a:solidFill>
                <a:schemeClr val="tx1">
                  <a:lumMod val="75000"/>
                  <a:lumOff val="25000"/>
                </a:schemeClr>
              </a:solidFill>
              <a:latin typeface="+mj-lt"/>
              <a:cs typeface="Arial" panose="020B0604020202020204" pitchFamily="34" charset="0"/>
            </a:endParaRPr>
          </a:p>
        </p:txBody>
      </p:sp>
      <p:sp>
        <p:nvSpPr>
          <p:cNvPr id="21" name="Прямоугольник 20"/>
          <p:cNvSpPr/>
          <p:nvPr/>
        </p:nvSpPr>
        <p:spPr>
          <a:xfrm>
            <a:off x="673153" y="983290"/>
            <a:ext cx="5511733" cy="369332"/>
          </a:xfrm>
          <a:prstGeom prst="rect">
            <a:avLst/>
          </a:prstGeom>
        </p:spPr>
        <p:txBody>
          <a:bodyPr wrap="square">
            <a:spAutoFit/>
          </a:bodyPr>
          <a:lstStyle/>
          <a:p>
            <a:r>
              <a:rPr lang="en-US" dirty="0">
                <a:solidFill>
                  <a:schemeClr val="tx1">
                    <a:lumMod val="75000"/>
                    <a:lumOff val="25000"/>
                  </a:schemeClr>
                </a:solidFill>
                <a:latin typeface="+mj-lt"/>
                <a:cs typeface="Arial" panose="020B0604020202020204" pitchFamily="34" charset="0"/>
              </a:rPr>
              <a:t>Write your relevant text here</a:t>
            </a:r>
          </a:p>
        </p:txBody>
      </p:sp>
      <p:pic>
        <p:nvPicPr>
          <p:cNvPr id="6" name="Picture Placeholder 5">
            <a:extLst>
              <a:ext uri="{FF2B5EF4-FFF2-40B4-BE49-F238E27FC236}">
                <a16:creationId xmlns:a16="http://schemas.microsoft.com/office/drawing/2014/main" id="{0F9D5352-42C3-4F5F-A810-CF414234920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340" b="4340"/>
          <a:stretch>
            <a:fillRect/>
          </a:stretch>
        </p:blipFill>
        <p:spPr/>
      </p:pic>
      <p:pic>
        <p:nvPicPr>
          <p:cNvPr id="8" name="Picture Placeholder 7">
            <a:extLst>
              <a:ext uri="{FF2B5EF4-FFF2-40B4-BE49-F238E27FC236}">
                <a16:creationId xmlns:a16="http://schemas.microsoft.com/office/drawing/2014/main" id="{86020D27-F9A1-459B-8071-1CBC1A3280CB}"/>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22617" r="22617"/>
          <a:stretch>
            <a:fillRect/>
          </a:stretch>
        </p:blipFill>
        <p:spPr/>
      </p:pic>
      <p:pic>
        <p:nvPicPr>
          <p:cNvPr id="10" name="Picture Placeholder 9">
            <a:extLst>
              <a:ext uri="{FF2B5EF4-FFF2-40B4-BE49-F238E27FC236}">
                <a16:creationId xmlns:a16="http://schemas.microsoft.com/office/drawing/2014/main" id="{0890FB58-A848-4A9B-8986-BB7E90D276E8}"/>
              </a:ext>
            </a:extLst>
          </p:cNvPr>
          <p:cNvPicPr>
            <a:picLocks noGrp="1" noChangeAspect="1"/>
          </p:cNvPicPr>
          <p:nvPr>
            <p:ph type="pic" sz="quarter" idx="12"/>
          </p:nvPr>
        </p:nvPicPr>
        <p:blipFill>
          <a:blip r:embed="rId4">
            <a:extLst>
              <a:ext uri="{28A0092B-C50C-407E-A947-70E740481C1C}">
                <a14:useLocalDpi xmlns:a14="http://schemas.microsoft.com/office/drawing/2010/main" val="0"/>
              </a:ext>
            </a:extLst>
          </a:blip>
          <a:srcRect l="4373" r="4373"/>
          <a:stretch>
            <a:fillRect/>
          </a:stretch>
        </p:blipFill>
        <p:spPr/>
      </p:pic>
    </p:spTree>
    <p:extLst>
      <p:ext uri="{BB962C8B-B14F-4D97-AF65-F5344CB8AC3E}">
        <p14:creationId xmlns:p14="http://schemas.microsoft.com/office/powerpoint/2010/main" val="2749406300"/>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941" y="1513935"/>
            <a:ext cx="6773381" cy="36472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Picture Placeholder 4">
            <a:extLst>
              <a:ext uri="{FF2B5EF4-FFF2-40B4-BE49-F238E27FC236}">
                <a16:creationId xmlns:a16="http://schemas.microsoft.com/office/drawing/2014/main" id="{C0662946-4748-4588-B9DA-5A7ACC68A24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72" r="472"/>
          <a:stretch>
            <a:fillRect/>
          </a:stretch>
        </p:blipFill>
        <p:spPr/>
      </p:pic>
      <p:sp>
        <p:nvSpPr>
          <p:cNvPr id="7" name="Прямоугольник 19">
            <a:extLst>
              <a:ext uri="{FF2B5EF4-FFF2-40B4-BE49-F238E27FC236}">
                <a16:creationId xmlns:a16="http://schemas.microsoft.com/office/drawing/2014/main" id="{E52D3734-074F-4C34-BD20-10AC61917D42}"/>
              </a:ext>
            </a:extLst>
          </p:cNvPr>
          <p:cNvSpPr/>
          <p:nvPr/>
        </p:nvSpPr>
        <p:spPr>
          <a:xfrm>
            <a:off x="647757" y="483266"/>
            <a:ext cx="5765694" cy="605230"/>
          </a:xfrm>
          <a:prstGeom prst="rect">
            <a:avLst/>
          </a:prstGeom>
        </p:spPr>
        <p:txBody>
          <a:bodyPr wrap="square">
            <a:spAutoFit/>
          </a:bodyPr>
          <a:lstStyle/>
          <a:p>
            <a:pPr algn="just"/>
            <a:r>
              <a:rPr lang="en-US" sz="3333" b="1" dirty="0">
                <a:solidFill>
                  <a:schemeClr val="tx1">
                    <a:lumMod val="75000"/>
                    <a:lumOff val="25000"/>
                  </a:schemeClr>
                </a:solidFill>
                <a:latin typeface="+mj-lt"/>
                <a:cs typeface="Arial" panose="020B0604020202020204" pitchFamily="34" charset="0"/>
              </a:rPr>
              <a:t>ADD TITLE HERE</a:t>
            </a:r>
            <a:endParaRPr lang="ru-RU" sz="3333" b="1" dirty="0">
              <a:solidFill>
                <a:schemeClr val="tx1">
                  <a:lumMod val="75000"/>
                  <a:lumOff val="25000"/>
                </a:schemeClr>
              </a:solidFill>
              <a:latin typeface="+mj-lt"/>
              <a:cs typeface="Arial" panose="020B0604020202020204" pitchFamily="34" charset="0"/>
            </a:endParaRPr>
          </a:p>
        </p:txBody>
      </p:sp>
      <p:sp>
        <p:nvSpPr>
          <p:cNvPr id="8" name="Прямоугольник 20">
            <a:extLst>
              <a:ext uri="{FF2B5EF4-FFF2-40B4-BE49-F238E27FC236}">
                <a16:creationId xmlns:a16="http://schemas.microsoft.com/office/drawing/2014/main" id="{04E2F666-BDA5-464F-BF26-9177C4092B54}"/>
              </a:ext>
            </a:extLst>
          </p:cNvPr>
          <p:cNvSpPr/>
          <p:nvPr/>
        </p:nvSpPr>
        <p:spPr>
          <a:xfrm>
            <a:off x="673153" y="983290"/>
            <a:ext cx="5511733" cy="369332"/>
          </a:xfrm>
          <a:prstGeom prst="rect">
            <a:avLst/>
          </a:prstGeom>
        </p:spPr>
        <p:txBody>
          <a:bodyPr wrap="square">
            <a:spAutoFit/>
          </a:bodyPr>
          <a:lstStyle/>
          <a:p>
            <a:r>
              <a:rPr lang="en-US" dirty="0">
                <a:solidFill>
                  <a:schemeClr val="tx1">
                    <a:lumMod val="75000"/>
                    <a:lumOff val="25000"/>
                  </a:schemeClr>
                </a:solidFill>
                <a:latin typeface="+mj-lt"/>
                <a:cs typeface="Arial" panose="020B0604020202020204" pitchFamily="34" charset="0"/>
              </a:rPr>
              <a:t>Write your relevant text here</a:t>
            </a:r>
          </a:p>
        </p:txBody>
      </p:sp>
      <p:sp>
        <p:nvSpPr>
          <p:cNvPr id="12" name="TextBox 11">
            <a:extLst>
              <a:ext uri="{FF2B5EF4-FFF2-40B4-BE49-F238E27FC236}">
                <a16:creationId xmlns:a16="http://schemas.microsoft.com/office/drawing/2014/main" id="{05598B47-88EE-42B8-B4E4-3B471A7FA7B1}"/>
              </a:ext>
            </a:extLst>
          </p:cNvPr>
          <p:cNvSpPr txBox="1"/>
          <p:nvPr/>
        </p:nvSpPr>
        <p:spPr>
          <a:xfrm>
            <a:off x="647757" y="2061578"/>
            <a:ext cx="5765694" cy="2551917"/>
          </a:xfrm>
          <a:prstGeom prst="rect">
            <a:avLst/>
          </a:prstGeom>
          <a:noFill/>
        </p:spPr>
        <p:txBody>
          <a:bodyPr wrap="square" lIns="0" tIns="0" rIns="0" bIns="0" rtlCol="0">
            <a:spAutoFit/>
          </a:bodyPr>
          <a:lstStyle/>
          <a:p>
            <a:pPr algn="just">
              <a:lnSpc>
                <a:spcPct val="150000"/>
              </a:lnSpc>
              <a:spcAft>
                <a:spcPts val="600"/>
              </a:spcAft>
            </a:pPr>
            <a:r>
              <a:rPr lang="en-US" sz="1400" dirty="0" err="1">
                <a:solidFill>
                  <a:schemeClr val="bg1"/>
                </a:solidFill>
                <a:ea typeface="Open Sans Light" panose="020B0306030504020204" pitchFamily="34" charset="0"/>
                <a:cs typeface="Arial" panose="020B0604020202020204" pitchFamily="34" charset="0"/>
              </a:rPr>
              <a:t>Lorem</a:t>
            </a:r>
            <a:r>
              <a:rPr lang="en-US" sz="1400" dirty="0">
                <a:solidFill>
                  <a:schemeClr val="bg1"/>
                </a:solidFill>
                <a:ea typeface="Open Sans Light" panose="020B0306030504020204" pitchFamily="34" charset="0"/>
                <a:cs typeface="Arial" panose="020B0604020202020204" pitchFamily="34" charset="0"/>
              </a:rPr>
              <a:t> </a:t>
            </a:r>
            <a:r>
              <a:rPr lang="en-US" sz="1400" dirty="0" err="1">
                <a:solidFill>
                  <a:schemeClr val="bg1"/>
                </a:solidFill>
                <a:ea typeface="Open Sans Light" panose="020B0306030504020204" pitchFamily="34" charset="0"/>
                <a:cs typeface="Arial" panose="020B0604020202020204" pitchFamily="34" charset="0"/>
              </a:rPr>
              <a:t>Ipsum</a:t>
            </a:r>
            <a:r>
              <a:rPr lang="en-US" sz="1400" dirty="0">
                <a:solidFill>
                  <a:schemeClr val="bg1"/>
                </a:solidFill>
                <a:ea typeface="Open Sans Light" panose="020B0306030504020204" pitchFamily="34" charset="0"/>
                <a:cs typeface="Arial" panose="020B0604020202020204" pitchFamily="34" charset="0"/>
              </a:rPr>
              <a:t> is simply dummy text of the printing and typesetting industry. </a:t>
            </a:r>
            <a:r>
              <a:rPr lang="en-US" sz="1400" dirty="0" err="1">
                <a:solidFill>
                  <a:schemeClr val="bg1"/>
                </a:solidFill>
                <a:ea typeface="Open Sans Light" panose="020B0306030504020204" pitchFamily="34" charset="0"/>
                <a:cs typeface="Arial" panose="020B0604020202020204" pitchFamily="34" charset="0"/>
              </a:rPr>
              <a:t>Lorem</a:t>
            </a:r>
            <a:r>
              <a:rPr lang="en-US" sz="1400" dirty="0">
                <a:solidFill>
                  <a:schemeClr val="bg1"/>
                </a:solidFill>
                <a:ea typeface="Open Sans Light" panose="020B0306030504020204" pitchFamily="34" charset="0"/>
                <a:cs typeface="Arial" panose="020B0604020202020204" pitchFamily="34" charset="0"/>
              </a:rPr>
              <a:t> </a:t>
            </a:r>
            <a:r>
              <a:rPr lang="en-US" sz="1400" dirty="0" err="1">
                <a:solidFill>
                  <a:schemeClr val="bg1"/>
                </a:solidFill>
                <a:ea typeface="Open Sans Light" panose="020B0306030504020204" pitchFamily="34" charset="0"/>
                <a:cs typeface="Arial" panose="020B0604020202020204" pitchFamily="34" charset="0"/>
              </a:rPr>
              <a:t>Ipsum</a:t>
            </a:r>
            <a:r>
              <a:rPr lang="en-US" sz="1400" dirty="0">
                <a:solidFill>
                  <a:schemeClr val="bg1"/>
                </a:solidFill>
                <a:ea typeface="Open Sans Light" panose="020B0306030504020204" pitchFamily="34" charset="0"/>
                <a:cs typeface="Arial" panose="020B0604020202020204" pitchFamily="34" charset="0"/>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400" dirty="0" err="1">
                <a:solidFill>
                  <a:schemeClr val="bg1"/>
                </a:solidFill>
                <a:ea typeface="Open Sans Light" panose="020B0306030504020204" pitchFamily="34" charset="0"/>
                <a:cs typeface="Arial" panose="020B0604020202020204" pitchFamily="34" charset="0"/>
              </a:rPr>
              <a:t>popularised</a:t>
            </a:r>
            <a:r>
              <a:rPr lang="en-US" sz="1400" dirty="0">
                <a:solidFill>
                  <a:schemeClr val="bg1"/>
                </a:solidFill>
                <a:ea typeface="Open Sans Light" panose="020B0306030504020204" pitchFamily="34" charset="0"/>
                <a:cs typeface="Arial" panose="020B0604020202020204" pitchFamily="34" charset="0"/>
              </a:rPr>
              <a:t> in the 1960s with the release of </a:t>
            </a:r>
            <a:r>
              <a:rPr lang="en-US" sz="1400" dirty="0" err="1">
                <a:solidFill>
                  <a:schemeClr val="bg1"/>
                </a:solidFill>
                <a:ea typeface="Open Sans Light" panose="020B0306030504020204" pitchFamily="34" charset="0"/>
                <a:cs typeface="Arial" panose="020B0604020202020204" pitchFamily="34" charset="0"/>
              </a:rPr>
              <a:t>Letraset</a:t>
            </a:r>
            <a:r>
              <a:rPr lang="en-US" sz="1400" dirty="0">
                <a:solidFill>
                  <a:schemeClr val="bg1"/>
                </a:solidFill>
                <a:ea typeface="Open Sans Light" panose="020B0306030504020204" pitchFamily="34" charset="0"/>
                <a:cs typeface="Arial" panose="020B0604020202020204" pitchFamily="34" charset="0"/>
              </a:rPr>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3589977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2EEF008-817A-4BF4-8C41-FB9EC3F884D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984" b="2984"/>
          <a:stretch>
            <a:fillRect/>
          </a:stretch>
        </p:blipFill>
        <p:spPr/>
      </p:pic>
      <p:pic>
        <p:nvPicPr>
          <p:cNvPr id="11" name="Picture Placeholder 10">
            <a:extLst>
              <a:ext uri="{FF2B5EF4-FFF2-40B4-BE49-F238E27FC236}">
                <a16:creationId xmlns:a16="http://schemas.microsoft.com/office/drawing/2014/main" id="{AF8966EC-160E-4DEF-B868-506D6B86FD23}"/>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2405" r="2405"/>
          <a:stretch>
            <a:fillRect/>
          </a:stretch>
        </p:blipFill>
        <p:spPr/>
      </p:pic>
      <p:sp>
        <p:nvSpPr>
          <p:cNvPr id="12" name="TextBox 11">
            <a:extLst>
              <a:ext uri="{FF2B5EF4-FFF2-40B4-BE49-F238E27FC236}">
                <a16:creationId xmlns:a16="http://schemas.microsoft.com/office/drawing/2014/main" id="{65DFFE6F-B9C5-4BE6-8BEB-F3AF455CB6AA}"/>
              </a:ext>
            </a:extLst>
          </p:cNvPr>
          <p:cNvSpPr txBox="1"/>
          <p:nvPr/>
        </p:nvSpPr>
        <p:spPr>
          <a:xfrm>
            <a:off x="1285035" y="5210513"/>
            <a:ext cx="9629647" cy="1124347"/>
          </a:xfrm>
          <a:prstGeom prst="rect">
            <a:avLst/>
          </a:prstGeom>
          <a:noFill/>
        </p:spPr>
        <p:txBody>
          <a:bodyPr wrap="square" lIns="0" tIns="0" rIns="0" bIns="0" rtlCol="0">
            <a:spAutoFit/>
          </a:bodyPr>
          <a:lstStyle/>
          <a:p>
            <a:pPr algn="just">
              <a:lnSpc>
                <a:spcPct val="150000"/>
              </a:lnSpc>
              <a:spcAft>
                <a:spcPts val="600"/>
              </a:spcAft>
            </a:pPr>
            <a:r>
              <a:rPr lang="en-US" sz="1250" dirty="0" err="1">
                <a:solidFill>
                  <a:schemeClr val="bg1">
                    <a:lumMod val="50000"/>
                  </a:schemeClr>
                </a:solidFill>
                <a:ea typeface="Open Sans Light" panose="020B0306030504020204" pitchFamily="34" charset="0"/>
                <a:cs typeface="Arial" panose="020B0604020202020204" pitchFamily="34" charset="0"/>
              </a:rPr>
              <a:t>Lorem</a:t>
            </a:r>
            <a:r>
              <a:rPr lang="en-US" sz="1250" dirty="0">
                <a:solidFill>
                  <a:schemeClr val="bg1">
                    <a:lumMod val="50000"/>
                  </a:schemeClr>
                </a:solidFill>
                <a:ea typeface="Open Sans Light" panose="020B0306030504020204" pitchFamily="34" charset="0"/>
                <a:cs typeface="Arial" panose="020B0604020202020204" pitchFamily="34" charset="0"/>
              </a:rPr>
              <a:t> </a:t>
            </a:r>
            <a:r>
              <a:rPr lang="en-US" sz="1250" dirty="0" err="1">
                <a:solidFill>
                  <a:schemeClr val="bg1">
                    <a:lumMod val="50000"/>
                  </a:schemeClr>
                </a:solidFill>
                <a:ea typeface="Open Sans Light" panose="020B0306030504020204" pitchFamily="34" charset="0"/>
                <a:cs typeface="Arial" panose="020B0604020202020204" pitchFamily="34" charset="0"/>
              </a:rPr>
              <a:t>Ipsum</a:t>
            </a:r>
            <a:r>
              <a:rPr lang="en-US" sz="1250" dirty="0">
                <a:solidFill>
                  <a:schemeClr val="bg1">
                    <a:lumMod val="50000"/>
                  </a:schemeClr>
                </a:solidFill>
                <a:ea typeface="Open Sans Light" panose="020B0306030504020204" pitchFamily="34" charset="0"/>
                <a:cs typeface="Arial" panose="020B0604020202020204" pitchFamily="34" charset="0"/>
              </a:rPr>
              <a:t> is simply dummy text of the printing and typesetting industry. </a:t>
            </a:r>
            <a:r>
              <a:rPr lang="en-US" sz="1250" dirty="0" err="1">
                <a:solidFill>
                  <a:schemeClr val="bg1">
                    <a:lumMod val="50000"/>
                  </a:schemeClr>
                </a:solidFill>
                <a:ea typeface="Open Sans Light" panose="020B0306030504020204" pitchFamily="34" charset="0"/>
                <a:cs typeface="Arial" panose="020B0604020202020204" pitchFamily="34" charset="0"/>
              </a:rPr>
              <a:t>Lorem</a:t>
            </a:r>
            <a:r>
              <a:rPr lang="en-US" sz="1250" dirty="0">
                <a:solidFill>
                  <a:schemeClr val="bg1">
                    <a:lumMod val="50000"/>
                  </a:schemeClr>
                </a:solidFill>
                <a:ea typeface="Open Sans Light" panose="020B0306030504020204" pitchFamily="34" charset="0"/>
                <a:cs typeface="Arial" panose="020B0604020202020204" pitchFamily="34" charset="0"/>
              </a:rPr>
              <a:t> </a:t>
            </a:r>
            <a:r>
              <a:rPr lang="en-US" sz="1250" dirty="0" err="1">
                <a:solidFill>
                  <a:schemeClr val="bg1">
                    <a:lumMod val="50000"/>
                  </a:schemeClr>
                </a:solidFill>
                <a:ea typeface="Open Sans Light" panose="020B0306030504020204" pitchFamily="34" charset="0"/>
                <a:cs typeface="Arial" panose="020B0604020202020204" pitchFamily="34" charset="0"/>
              </a:rPr>
              <a:t>Ipsum</a:t>
            </a:r>
            <a:r>
              <a:rPr lang="en-US" sz="1250" dirty="0">
                <a:solidFill>
                  <a:schemeClr val="bg1">
                    <a:lumMod val="50000"/>
                  </a:schemeClr>
                </a:solidFill>
                <a:ea typeface="Open Sans Light" panose="020B0306030504020204" pitchFamily="34" charset="0"/>
                <a:cs typeface="Arial" panose="020B0604020202020204" pitchFamily="34" charset="0"/>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250" dirty="0" err="1">
                <a:solidFill>
                  <a:schemeClr val="bg1">
                    <a:lumMod val="50000"/>
                  </a:schemeClr>
                </a:solidFill>
                <a:ea typeface="Open Sans Light" panose="020B0306030504020204" pitchFamily="34" charset="0"/>
                <a:cs typeface="Arial" panose="020B0604020202020204" pitchFamily="34" charset="0"/>
              </a:rPr>
              <a:t>popularised</a:t>
            </a:r>
            <a:r>
              <a:rPr lang="en-US" sz="1250" dirty="0">
                <a:solidFill>
                  <a:schemeClr val="bg1">
                    <a:lumMod val="50000"/>
                  </a:schemeClr>
                </a:solidFill>
                <a:ea typeface="Open Sans Light" panose="020B0306030504020204" pitchFamily="34" charset="0"/>
                <a:cs typeface="Arial" panose="020B0604020202020204" pitchFamily="34" charset="0"/>
              </a:rPr>
              <a:t> in the 1960s with the release of </a:t>
            </a:r>
            <a:r>
              <a:rPr lang="en-US" sz="1250" dirty="0" err="1">
                <a:solidFill>
                  <a:schemeClr val="bg1">
                    <a:lumMod val="50000"/>
                  </a:schemeClr>
                </a:solidFill>
                <a:ea typeface="Open Sans Light" panose="020B0306030504020204" pitchFamily="34" charset="0"/>
                <a:cs typeface="Arial" panose="020B0604020202020204" pitchFamily="34" charset="0"/>
              </a:rPr>
              <a:t>Letraset</a:t>
            </a:r>
            <a:r>
              <a:rPr lang="en-US" sz="1250" dirty="0">
                <a:solidFill>
                  <a:schemeClr val="bg1">
                    <a:lumMod val="50000"/>
                  </a:schemeClr>
                </a:solidFill>
                <a:ea typeface="Open Sans Light" panose="020B0306030504020204" pitchFamily="34" charset="0"/>
                <a:cs typeface="Arial" panose="020B0604020202020204" pitchFamily="34" charset="0"/>
              </a:rPr>
              <a:t> sheets containing Lorem Ipsum passages, and more recently with desktop publishing software like Aldus PageMaker including versions of Lorem Ipsum.</a:t>
            </a:r>
          </a:p>
        </p:txBody>
      </p:sp>
      <p:sp>
        <p:nvSpPr>
          <p:cNvPr id="13" name="Прямоугольник 19">
            <a:extLst>
              <a:ext uri="{FF2B5EF4-FFF2-40B4-BE49-F238E27FC236}">
                <a16:creationId xmlns:a16="http://schemas.microsoft.com/office/drawing/2014/main" id="{F6CF5E50-3DE9-45E5-B511-A44A968441A5}"/>
              </a:ext>
            </a:extLst>
          </p:cNvPr>
          <p:cNvSpPr/>
          <p:nvPr/>
        </p:nvSpPr>
        <p:spPr>
          <a:xfrm>
            <a:off x="1285035" y="612942"/>
            <a:ext cx="5765694" cy="605230"/>
          </a:xfrm>
          <a:prstGeom prst="rect">
            <a:avLst/>
          </a:prstGeom>
        </p:spPr>
        <p:txBody>
          <a:bodyPr wrap="square">
            <a:spAutoFit/>
          </a:bodyPr>
          <a:lstStyle/>
          <a:p>
            <a:pPr algn="just"/>
            <a:r>
              <a:rPr lang="en-US" sz="3333" b="1" dirty="0">
                <a:solidFill>
                  <a:schemeClr val="tx1">
                    <a:lumMod val="75000"/>
                    <a:lumOff val="25000"/>
                  </a:schemeClr>
                </a:solidFill>
                <a:latin typeface="+mj-lt"/>
                <a:cs typeface="Arial" panose="020B0604020202020204" pitchFamily="34" charset="0"/>
              </a:rPr>
              <a:t>ADD TITLE HERE</a:t>
            </a:r>
            <a:endParaRPr lang="ru-RU" sz="3333" b="1" dirty="0">
              <a:solidFill>
                <a:schemeClr val="tx1">
                  <a:lumMod val="75000"/>
                  <a:lumOff val="25000"/>
                </a:schemeClr>
              </a:solidFill>
              <a:latin typeface="+mj-lt"/>
              <a:cs typeface="Arial" panose="020B0604020202020204" pitchFamily="34" charset="0"/>
            </a:endParaRPr>
          </a:p>
        </p:txBody>
      </p:sp>
      <p:sp>
        <p:nvSpPr>
          <p:cNvPr id="14" name="Прямоугольник 20">
            <a:extLst>
              <a:ext uri="{FF2B5EF4-FFF2-40B4-BE49-F238E27FC236}">
                <a16:creationId xmlns:a16="http://schemas.microsoft.com/office/drawing/2014/main" id="{2E8EE7C0-C8D7-4231-9482-D5955389A988}"/>
              </a:ext>
            </a:extLst>
          </p:cNvPr>
          <p:cNvSpPr/>
          <p:nvPr/>
        </p:nvSpPr>
        <p:spPr>
          <a:xfrm>
            <a:off x="1310431" y="1112966"/>
            <a:ext cx="5511733" cy="369332"/>
          </a:xfrm>
          <a:prstGeom prst="rect">
            <a:avLst/>
          </a:prstGeom>
        </p:spPr>
        <p:txBody>
          <a:bodyPr wrap="square">
            <a:spAutoFit/>
          </a:bodyPr>
          <a:lstStyle/>
          <a:p>
            <a:r>
              <a:rPr lang="en-US" dirty="0">
                <a:solidFill>
                  <a:schemeClr val="tx1">
                    <a:lumMod val="75000"/>
                    <a:lumOff val="25000"/>
                  </a:schemeClr>
                </a:solidFill>
                <a:latin typeface="+mj-lt"/>
                <a:cs typeface="Arial" panose="020B0604020202020204" pitchFamily="34" charset="0"/>
              </a:rPr>
              <a:t>Write your relevant text here</a:t>
            </a:r>
          </a:p>
        </p:txBody>
      </p:sp>
    </p:spTree>
    <p:extLst>
      <p:ext uri="{BB962C8B-B14F-4D97-AF65-F5344CB8AC3E}">
        <p14:creationId xmlns:p14="http://schemas.microsoft.com/office/powerpoint/2010/main" val="2226247055"/>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5417679" y="1513935"/>
            <a:ext cx="6773381" cy="36472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Picture Placeholder 4">
            <a:extLst>
              <a:ext uri="{FF2B5EF4-FFF2-40B4-BE49-F238E27FC236}">
                <a16:creationId xmlns:a16="http://schemas.microsoft.com/office/drawing/2014/main" id="{D35880F6-240C-415A-B77F-4A26C708957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72" r="472"/>
          <a:stretch>
            <a:fillRect/>
          </a:stretch>
        </p:blipFill>
        <p:spPr/>
      </p:pic>
      <p:sp>
        <p:nvSpPr>
          <p:cNvPr id="12" name="Прямоугольник 19">
            <a:extLst>
              <a:ext uri="{FF2B5EF4-FFF2-40B4-BE49-F238E27FC236}">
                <a16:creationId xmlns:a16="http://schemas.microsoft.com/office/drawing/2014/main" id="{C2E1D665-1A87-452C-9014-EA3C166C5F25}"/>
              </a:ext>
            </a:extLst>
          </p:cNvPr>
          <p:cNvSpPr/>
          <p:nvPr/>
        </p:nvSpPr>
        <p:spPr>
          <a:xfrm>
            <a:off x="647757" y="483266"/>
            <a:ext cx="5765694" cy="605230"/>
          </a:xfrm>
          <a:prstGeom prst="rect">
            <a:avLst/>
          </a:prstGeom>
        </p:spPr>
        <p:txBody>
          <a:bodyPr wrap="square">
            <a:spAutoFit/>
          </a:bodyPr>
          <a:lstStyle/>
          <a:p>
            <a:pPr algn="just"/>
            <a:r>
              <a:rPr lang="en-US" sz="3333" b="1" dirty="0">
                <a:solidFill>
                  <a:schemeClr val="tx1">
                    <a:lumMod val="75000"/>
                    <a:lumOff val="25000"/>
                  </a:schemeClr>
                </a:solidFill>
                <a:latin typeface="+mj-lt"/>
                <a:cs typeface="Arial" panose="020B0604020202020204" pitchFamily="34" charset="0"/>
              </a:rPr>
              <a:t>ADD TITLE HERE</a:t>
            </a:r>
            <a:endParaRPr lang="ru-RU" sz="3333" b="1" dirty="0">
              <a:solidFill>
                <a:schemeClr val="tx1">
                  <a:lumMod val="75000"/>
                  <a:lumOff val="25000"/>
                </a:schemeClr>
              </a:solidFill>
              <a:latin typeface="+mj-lt"/>
              <a:cs typeface="Arial" panose="020B0604020202020204" pitchFamily="34" charset="0"/>
            </a:endParaRPr>
          </a:p>
        </p:txBody>
      </p:sp>
      <p:sp>
        <p:nvSpPr>
          <p:cNvPr id="13" name="Прямоугольник 20">
            <a:extLst>
              <a:ext uri="{FF2B5EF4-FFF2-40B4-BE49-F238E27FC236}">
                <a16:creationId xmlns:a16="http://schemas.microsoft.com/office/drawing/2014/main" id="{BB53FFA5-0AA3-446A-A381-32B1C6D004AC}"/>
              </a:ext>
            </a:extLst>
          </p:cNvPr>
          <p:cNvSpPr/>
          <p:nvPr/>
        </p:nvSpPr>
        <p:spPr>
          <a:xfrm>
            <a:off x="673153" y="983290"/>
            <a:ext cx="5511733" cy="369332"/>
          </a:xfrm>
          <a:prstGeom prst="rect">
            <a:avLst/>
          </a:prstGeom>
        </p:spPr>
        <p:txBody>
          <a:bodyPr wrap="square">
            <a:spAutoFit/>
          </a:bodyPr>
          <a:lstStyle/>
          <a:p>
            <a:r>
              <a:rPr lang="en-US" dirty="0">
                <a:solidFill>
                  <a:schemeClr val="tx1">
                    <a:lumMod val="75000"/>
                    <a:lumOff val="25000"/>
                  </a:schemeClr>
                </a:solidFill>
                <a:latin typeface="+mj-lt"/>
                <a:cs typeface="Arial" panose="020B0604020202020204" pitchFamily="34" charset="0"/>
              </a:rPr>
              <a:t>Write your relevant text here</a:t>
            </a:r>
          </a:p>
        </p:txBody>
      </p:sp>
      <p:sp>
        <p:nvSpPr>
          <p:cNvPr id="14" name="TextBox 13">
            <a:extLst>
              <a:ext uri="{FF2B5EF4-FFF2-40B4-BE49-F238E27FC236}">
                <a16:creationId xmlns:a16="http://schemas.microsoft.com/office/drawing/2014/main" id="{C1A58FEB-CC6B-4037-AAF7-37E830849FC2}"/>
              </a:ext>
            </a:extLst>
          </p:cNvPr>
          <p:cNvSpPr txBox="1"/>
          <p:nvPr/>
        </p:nvSpPr>
        <p:spPr>
          <a:xfrm>
            <a:off x="5921522" y="2061578"/>
            <a:ext cx="5765694" cy="2551917"/>
          </a:xfrm>
          <a:prstGeom prst="rect">
            <a:avLst/>
          </a:prstGeom>
          <a:noFill/>
        </p:spPr>
        <p:txBody>
          <a:bodyPr wrap="square" lIns="0" tIns="0" rIns="0" bIns="0" rtlCol="0">
            <a:spAutoFit/>
          </a:bodyPr>
          <a:lstStyle/>
          <a:p>
            <a:pPr algn="just">
              <a:lnSpc>
                <a:spcPct val="150000"/>
              </a:lnSpc>
              <a:spcAft>
                <a:spcPts val="600"/>
              </a:spcAft>
            </a:pPr>
            <a:r>
              <a:rPr lang="en-US" sz="1400" dirty="0" err="1">
                <a:solidFill>
                  <a:schemeClr val="bg1"/>
                </a:solidFill>
                <a:ea typeface="Open Sans Light" panose="020B0306030504020204" pitchFamily="34" charset="0"/>
                <a:cs typeface="Arial" panose="020B0604020202020204" pitchFamily="34" charset="0"/>
              </a:rPr>
              <a:t>Lorem</a:t>
            </a:r>
            <a:r>
              <a:rPr lang="en-US" sz="1400" dirty="0">
                <a:solidFill>
                  <a:schemeClr val="bg1"/>
                </a:solidFill>
                <a:ea typeface="Open Sans Light" panose="020B0306030504020204" pitchFamily="34" charset="0"/>
                <a:cs typeface="Arial" panose="020B0604020202020204" pitchFamily="34" charset="0"/>
              </a:rPr>
              <a:t> </a:t>
            </a:r>
            <a:r>
              <a:rPr lang="en-US" sz="1400" dirty="0" err="1">
                <a:solidFill>
                  <a:schemeClr val="bg1"/>
                </a:solidFill>
                <a:ea typeface="Open Sans Light" panose="020B0306030504020204" pitchFamily="34" charset="0"/>
                <a:cs typeface="Arial" panose="020B0604020202020204" pitchFamily="34" charset="0"/>
              </a:rPr>
              <a:t>Ipsum</a:t>
            </a:r>
            <a:r>
              <a:rPr lang="en-US" sz="1400" dirty="0">
                <a:solidFill>
                  <a:schemeClr val="bg1"/>
                </a:solidFill>
                <a:ea typeface="Open Sans Light" panose="020B0306030504020204" pitchFamily="34" charset="0"/>
                <a:cs typeface="Arial" panose="020B0604020202020204" pitchFamily="34" charset="0"/>
              </a:rPr>
              <a:t> is simply dummy text of the printing and typesetting industry. </a:t>
            </a:r>
            <a:r>
              <a:rPr lang="en-US" sz="1400" dirty="0" err="1">
                <a:solidFill>
                  <a:schemeClr val="bg1"/>
                </a:solidFill>
                <a:ea typeface="Open Sans Light" panose="020B0306030504020204" pitchFamily="34" charset="0"/>
                <a:cs typeface="Arial" panose="020B0604020202020204" pitchFamily="34" charset="0"/>
              </a:rPr>
              <a:t>Lorem</a:t>
            </a:r>
            <a:r>
              <a:rPr lang="en-US" sz="1400" dirty="0">
                <a:solidFill>
                  <a:schemeClr val="bg1"/>
                </a:solidFill>
                <a:ea typeface="Open Sans Light" panose="020B0306030504020204" pitchFamily="34" charset="0"/>
                <a:cs typeface="Arial" panose="020B0604020202020204" pitchFamily="34" charset="0"/>
              </a:rPr>
              <a:t> </a:t>
            </a:r>
            <a:r>
              <a:rPr lang="en-US" sz="1400" dirty="0" err="1">
                <a:solidFill>
                  <a:schemeClr val="bg1"/>
                </a:solidFill>
                <a:ea typeface="Open Sans Light" panose="020B0306030504020204" pitchFamily="34" charset="0"/>
                <a:cs typeface="Arial" panose="020B0604020202020204" pitchFamily="34" charset="0"/>
              </a:rPr>
              <a:t>Ipsum</a:t>
            </a:r>
            <a:r>
              <a:rPr lang="en-US" sz="1400" dirty="0">
                <a:solidFill>
                  <a:schemeClr val="bg1"/>
                </a:solidFill>
                <a:ea typeface="Open Sans Light" panose="020B0306030504020204" pitchFamily="34" charset="0"/>
                <a:cs typeface="Arial" panose="020B0604020202020204" pitchFamily="34" charset="0"/>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400" dirty="0" err="1">
                <a:solidFill>
                  <a:schemeClr val="bg1"/>
                </a:solidFill>
                <a:ea typeface="Open Sans Light" panose="020B0306030504020204" pitchFamily="34" charset="0"/>
                <a:cs typeface="Arial" panose="020B0604020202020204" pitchFamily="34" charset="0"/>
              </a:rPr>
              <a:t>popularised</a:t>
            </a:r>
            <a:r>
              <a:rPr lang="en-US" sz="1400" dirty="0">
                <a:solidFill>
                  <a:schemeClr val="bg1"/>
                </a:solidFill>
                <a:ea typeface="Open Sans Light" panose="020B0306030504020204" pitchFamily="34" charset="0"/>
                <a:cs typeface="Arial" panose="020B0604020202020204" pitchFamily="34" charset="0"/>
              </a:rPr>
              <a:t> in the 1960s with the release of </a:t>
            </a:r>
            <a:r>
              <a:rPr lang="en-US" sz="1400" dirty="0" err="1">
                <a:solidFill>
                  <a:schemeClr val="bg1"/>
                </a:solidFill>
                <a:ea typeface="Open Sans Light" panose="020B0306030504020204" pitchFamily="34" charset="0"/>
                <a:cs typeface="Arial" panose="020B0604020202020204" pitchFamily="34" charset="0"/>
              </a:rPr>
              <a:t>Letraset</a:t>
            </a:r>
            <a:r>
              <a:rPr lang="en-US" sz="1400" dirty="0">
                <a:solidFill>
                  <a:schemeClr val="bg1"/>
                </a:solidFill>
                <a:ea typeface="Open Sans Light" panose="020B0306030504020204" pitchFamily="34" charset="0"/>
                <a:cs typeface="Arial" panose="020B0604020202020204" pitchFamily="34" charset="0"/>
              </a:rPr>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13622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a:spLocks/>
          </p:cNvSpPr>
          <p:nvPr/>
        </p:nvSpPr>
        <p:spPr bwMode="auto">
          <a:xfrm>
            <a:off x="6737783" y="889538"/>
            <a:ext cx="4437433" cy="976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0" tIns="0" rIns="0" bIns="0" anchor="ctr" anchorCtr="0">
            <a:spAutoFit/>
          </a:bodyPr>
          <a:lstStyle/>
          <a:p>
            <a:pPr defTabSz="2286076">
              <a:lnSpc>
                <a:spcPts val="3850"/>
              </a:lnSpc>
            </a:pPr>
            <a:r>
              <a:rPr lang="en-US" sz="3000" b="1" spc="-100" dirty="0">
                <a:solidFill>
                  <a:schemeClr val="tx1">
                    <a:lumMod val="75000"/>
                    <a:lumOff val="25000"/>
                  </a:schemeClr>
                </a:solidFill>
                <a:latin typeface="+mj-lt"/>
                <a:ea typeface="Montserrat Semi" charset="0"/>
                <a:cs typeface="Arial" panose="020B0604020202020204" pitchFamily="34" charset="0"/>
                <a:sym typeface="Bebas Neue" charset="0"/>
              </a:rPr>
              <a:t>STRENGTHS </a:t>
            </a:r>
          </a:p>
          <a:p>
            <a:pPr defTabSz="2286076">
              <a:lnSpc>
                <a:spcPts val="3850"/>
              </a:lnSpc>
            </a:pPr>
            <a:r>
              <a:rPr lang="en-US" sz="3000" b="1" spc="-100" dirty="0">
                <a:solidFill>
                  <a:schemeClr val="tx1">
                    <a:lumMod val="75000"/>
                    <a:lumOff val="25000"/>
                  </a:schemeClr>
                </a:solidFill>
                <a:latin typeface="+mj-lt"/>
                <a:ea typeface="Montserrat Semi" charset="0"/>
                <a:cs typeface="Arial" panose="020B0604020202020204" pitchFamily="34" charset="0"/>
                <a:sym typeface="Bebas Neue" charset="0"/>
              </a:rPr>
              <a:t>LIST ANALYSIS</a:t>
            </a:r>
          </a:p>
        </p:txBody>
      </p:sp>
      <p:sp>
        <p:nvSpPr>
          <p:cNvPr id="45" name="Subtitle 2"/>
          <p:cNvSpPr txBox="1">
            <a:spLocks/>
          </p:cNvSpPr>
          <p:nvPr/>
        </p:nvSpPr>
        <p:spPr>
          <a:xfrm>
            <a:off x="6632816" y="3937108"/>
            <a:ext cx="4214516" cy="591413"/>
          </a:xfrm>
          <a:prstGeom prst="rect">
            <a:avLst/>
          </a:prstGeom>
        </p:spPr>
        <p:txBody>
          <a:bodyPr vert="horz" wrap="square" lIns="108743" tIns="54372" rIns="108743" bIns="54372"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50000"/>
              </a:lnSpc>
            </a:pPr>
            <a:r>
              <a:rPr lang="en-US" sz="1100" dirty="0">
                <a:solidFill>
                  <a:schemeClr val="bg1">
                    <a:lumMod val="50000"/>
                  </a:schemeClr>
                </a:solidFill>
                <a:latin typeface="+mj-lt"/>
                <a:cs typeface="Arial" panose="020B0604020202020204" pitchFamily="34" charset="0"/>
              </a:rPr>
              <a:t>But I must explain to you how all this mistaken idea of denouncing pleasure and praising pain was born and I will give you a complete</a:t>
            </a:r>
            <a:r>
              <a:rPr lang="ru-RU" sz="1100" dirty="0">
                <a:solidFill>
                  <a:schemeClr val="bg1">
                    <a:lumMod val="50000"/>
                  </a:schemeClr>
                </a:solidFill>
                <a:latin typeface="+mj-lt"/>
                <a:cs typeface="Arial" panose="020B0604020202020204" pitchFamily="34" charset="0"/>
              </a:rPr>
              <a:t>…</a:t>
            </a:r>
            <a:endParaRPr lang="en-US" sz="1100" dirty="0">
              <a:solidFill>
                <a:schemeClr val="bg1">
                  <a:lumMod val="50000"/>
                </a:schemeClr>
              </a:solidFill>
              <a:latin typeface="+mj-lt"/>
              <a:ea typeface="Poppins Light" charset="0"/>
              <a:cs typeface="Arial" panose="020B0604020202020204" pitchFamily="34" charset="0"/>
            </a:endParaRPr>
          </a:p>
        </p:txBody>
      </p:sp>
      <p:sp>
        <p:nvSpPr>
          <p:cNvPr id="46" name="TextBox 45"/>
          <p:cNvSpPr txBox="1"/>
          <p:nvPr/>
        </p:nvSpPr>
        <p:spPr>
          <a:xfrm>
            <a:off x="6691608" y="3604075"/>
            <a:ext cx="2421623" cy="323165"/>
          </a:xfrm>
          <a:prstGeom prst="rect">
            <a:avLst/>
          </a:prstGeom>
          <a:noFill/>
        </p:spPr>
        <p:txBody>
          <a:bodyPr wrap="none" lIns="45719" tIns="22860" rIns="45719" bIns="22860" rtlCol="0" anchor="ctr" anchorCtr="0">
            <a:spAutoFit/>
          </a:bodyPr>
          <a:lstStyle/>
          <a:p>
            <a:r>
              <a:rPr lang="en-US" b="1" dirty="0">
                <a:latin typeface="+mj-lt"/>
                <a:ea typeface="Poppins SemiBold" charset="0"/>
                <a:cs typeface="Arial" panose="020B0604020202020204" pitchFamily="34" charset="0"/>
              </a:rPr>
              <a:t>YOUR SAMPLE TEXT HERE</a:t>
            </a:r>
          </a:p>
        </p:txBody>
      </p:sp>
      <p:sp>
        <p:nvSpPr>
          <p:cNvPr id="47" name="Subtitle 2"/>
          <p:cNvSpPr txBox="1">
            <a:spLocks/>
          </p:cNvSpPr>
          <p:nvPr/>
        </p:nvSpPr>
        <p:spPr>
          <a:xfrm>
            <a:off x="6632816" y="5146435"/>
            <a:ext cx="4214516" cy="591413"/>
          </a:xfrm>
          <a:prstGeom prst="rect">
            <a:avLst/>
          </a:prstGeom>
        </p:spPr>
        <p:txBody>
          <a:bodyPr vert="horz" wrap="square" lIns="108743" tIns="54372" rIns="108743" bIns="54372"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50000"/>
              </a:lnSpc>
            </a:pPr>
            <a:r>
              <a:rPr lang="en-US" sz="1100" dirty="0">
                <a:solidFill>
                  <a:schemeClr val="bg1">
                    <a:lumMod val="50000"/>
                  </a:schemeClr>
                </a:solidFill>
                <a:latin typeface="+mj-lt"/>
                <a:cs typeface="Arial" panose="020B0604020202020204" pitchFamily="34" charset="0"/>
              </a:rPr>
              <a:t>But I must explain to you how all this mistaken idea of denouncing pleasure and praising pain was born and I will give you a complete</a:t>
            </a:r>
            <a:r>
              <a:rPr lang="ru-RU" sz="1100" dirty="0">
                <a:solidFill>
                  <a:schemeClr val="bg1">
                    <a:lumMod val="50000"/>
                  </a:schemeClr>
                </a:solidFill>
                <a:latin typeface="+mj-lt"/>
                <a:cs typeface="Arial" panose="020B0604020202020204" pitchFamily="34" charset="0"/>
              </a:rPr>
              <a:t>…</a:t>
            </a:r>
            <a:endParaRPr lang="en-US" sz="1100" dirty="0">
              <a:solidFill>
                <a:schemeClr val="bg1">
                  <a:lumMod val="50000"/>
                </a:schemeClr>
              </a:solidFill>
              <a:latin typeface="+mj-lt"/>
              <a:ea typeface="Poppins Light" charset="0"/>
              <a:cs typeface="Arial" panose="020B0604020202020204" pitchFamily="34" charset="0"/>
            </a:endParaRPr>
          </a:p>
        </p:txBody>
      </p:sp>
      <p:sp>
        <p:nvSpPr>
          <p:cNvPr id="48" name="TextBox 47"/>
          <p:cNvSpPr txBox="1"/>
          <p:nvPr/>
        </p:nvSpPr>
        <p:spPr>
          <a:xfrm>
            <a:off x="6691608" y="4813401"/>
            <a:ext cx="2421623" cy="323165"/>
          </a:xfrm>
          <a:prstGeom prst="rect">
            <a:avLst/>
          </a:prstGeom>
          <a:noFill/>
        </p:spPr>
        <p:txBody>
          <a:bodyPr wrap="none" lIns="45719" tIns="22860" rIns="45719" bIns="22860" rtlCol="0" anchor="ctr" anchorCtr="0">
            <a:spAutoFit/>
          </a:bodyPr>
          <a:lstStyle/>
          <a:p>
            <a:r>
              <a:rPr lang="en-US" b="1" dirty="0">
                <a:latin typeface="+mj-lt"/>
                <a:ea typeface="Poppins SemiBold" charset="0"/>
                <a:cs typeface="Arial" panose="020B0604020202020204" pitchFamily="34" charset="0"/>
              </a:rPr>
              <a:t>YOUR SAMPLE TEXT HERE</a:t>
            </a:r>
          </a:p>
        </p:txBody>
      </p:sp>
      <p:sp>
        <p:nvSpPr>
          <p:cNvPr id="49" name="Subtitle 2"/>
          <p:cNvSpPr txBox="1">
            <a:spLocks/>
          </p:cNvSpPr>
          <p:nvPr/>
        </p:nvSpPr>
        <p:spPr>
          <a:xfrm>
            <a:off x="6632816" y="2675256"/>
            <a:ext cx="4214516" cy="591413"/>
          </a:xfrm>
          <a:prstGeom prst="rect">
            <a:avLst/>
          </a:prstGeom>
        </p:spPr>
        <p:txBody>
          <a:bodyPr vert="horz" wrap="square" lIns="108743" tIns="54372" rIns="108743" bIns="54372"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50000"/>
              </a:lnSpc>
            </a:pPr>
            <a:r>
              <a:rPr lang="en-US" sz="1100" dirty="0">
                <a:solidFill>
                  <a:schemeClr val="bg1">
                    <a:lumMod val="50000"/>
                  </a:schemeClr>
                </a:solidFill>
                <a:latin typeface="+mj-lt"/>
                <a:cs typeface="Arial" panose="020B0604020202020204" pitchFamily="34" charset="0"/>
              </a:rPr>
              <a:t>But I must explain to you how all this mistaken idea of denouncing pleasure and praising pain was born and I will give you a complete</a:t>
            </a:r>
            <a:r>
              <a:rPr lang="ru-RU" sz="1100" dirty="0">
                <a:solidFill>
                  <a:schemeClr val="bg1">
                    <a:lumMod val="50000"/>
                  </a:schemeClr>
                </a:solidFill>
                <a:latin typeface="+mj-lt"/>
                <a:cs typeface="Arial" panose="020B0604020202020204" pitchFamily="34" charset="0"/>
              </a:rPr>
              <a:t>…</a:t>
            </a:r>
            <a:endParaRPr lang="en-US" sz="1100" dirty="0">
              <a:solidFill>
                <a:schemeClr val="bg1">
                  <a:lumMod val="50000"/>
                </a:schemeClr>
              </a:solidFill>
              <a:latin typeface="+mj-lt"/>
              <a:ea typeface="Poppins Light" charset="0"/>
              <a:cs typeface="Arial" panose="020B0604020202020204" pitchFamily="34" charset="0"/>
            </a:endParaRPr>
          </a:p>
        </p:txBody>
      </p:sp>
      <p:sp>
        <p:nvSpPr>
          <p:cNvPr id="50" name="TextBox 49"/>
          <p:cNvSpPr txBox="1"/>
          <p:nvPr/>
        </p:nvSpPr>
        <p:spPr>
          <a:xfrm>
            <a:off x="6691608" y="2342223"/>
            <a:ext cx="2421623" cy="323165"/>
          </a:xfrm>
          <a:prstGeom prst="rect">
            <a:avLst/>
          </a:prstGeom>
          <a:noFill/>
        </p:spPr>
        <p:txBody>
          <a:bodyPr wrap="none" lIns="45719" tIns="22860" rIns="45719" bIns="22860" rtlCol="0" anchor="ctr" anchorCtr="0">
            <a:spAutoFit/>
          </a:bodyPr>
          <a:lstStyle/>
          <a:p>
            <a:r>
              <a:rPr lang="en-US" b="1" dirty="0">
                <a:latin typeface="+mj-lt"/>
                <a:ea typeface="Poppins SemiBold" charset="0"/>
                <a:cs typeface="Arial" panose="020B0604020202020204" pitchFamily="34" charset="0"/>
              </a:rPr>
              <a:t>YOUR SAMPLE TEXT HERE</a:t>
            </a:r>
          </a:p>
        </p:txBody>
      </p:sp>
      <p:pic>
        <p:nvPicPr>
          <p:cNvPr id="4" name="Picture Placeholder 3">
            <a:extLst>
              <a:ext uri="{FF2B5EF4-FFF2-40B4-BE49-F238E27FC236}">
                <a16:creationId xmlns:a16="http://schemas.microsoft.com/office/drawing/2014/main" id="{40ADAF44-3087-4607-8333-80AC03490EA8}"/>
              </a:ext>
            </a:extLst>
          </p:cNvPr>
          <p:cNvPicPr>
            <a:picLocks noGrp="1" noChangeAspect="1"/>
          </p:cNvPicPr>
          <p:nvPr>
            <p:ph type="pic" sz="quarter" idx="20"/>
          </p:nvPr>
        </p:nvPicPr>
        <p:blipFill>
          <a:blip r:embed="rId3">
            <a:extLst>
              <a:ext uri="{28A0092B-C50C-407E-A947-70E740481C1C}">
                <a14:useLocalDpi xmlns:a14="http://schemas.microsoft.com/office/drawing/2010/main" val="0"/>
              </a:ext>
            </a:extLst>
          </a:blip>
          <a:srcRect l="22468" r="22468"/>
          <a:stretch>
            <a:fillRect/>
          </a:stretch>
        </p:blipFill>
        <p:spPr/>
      </p:pic>
    </p:spTree>
    <p:extLst>
      <p:ext uri="{BB962C8B-B14F-4D97-AF65-F5344CB8AC3E}">
        <p14:creationId xmlns:p14="http://schemas.microsoft.com/office/powerpoint/2010/main" val="1541970711"/>
      </p:ext>
    </p:extLst>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a:spLocks/>
          </p:cNvSpPr>
          <p:nvPr/>
        </p:nvSpPr>
        <p:spPr bwMode="auto">
          <a:xfrm>
            <a:off x="6737784" y="889538"/>
            <a:ext cx="1976375" cy="976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defTabSz="2286076">
              <a:lnSpc>
                <a:spcPts val="3850"/>
              </a:lnSpc>
            </a:pPr>
            <a:r>
              <a:rPr lang="en-US" sz="3000" b="1" spc="-100" dirty="0">
                <a:solidFill>
                  <a:schemeClr val="tx1">
                    <a:lumMod val="75000"/>
                    <a:lumOff val="25000"/>
                  </a:schemeClr>
                </a:solidFill>
                <a:latin typeface="+mj-lt"/>
                <a:ea typeface="Montserrat Semi" charset="0"/>
                <a:cs typeface="Arial" panose="020B0604020202020204" pitchFamily="34" charset="0"/>
                <a:sym typeface="Bebas Neue" charset="0"/>
              </a:rPr>
              <a:t>WEAKNESSES </a:t>
            </a:r>
          </a:p>
          <a:p>
            <a:pPr defTabSz="2286076">
              <a:lnSpc>
                <a:spcPts val="3850"/>
              </a:lnSpc>
            </a:pPr>
            <a:r>
              <a:rPr lang="en-US" sz="3000" b="1" spc="-100" dirty="0">
                <a:solidFill>
                  <a:schemeClr val="tx1">
                    <a:lumMod val="75000"/>
                    <a:lumOff val="25000"/>
                  </a:schemeClr>
                </a:solidFill>
                <a:latin typeface="+mj-lt"/>
                <a:ea typeface="Montserrat Semi" charset="0"/>
                <a:cs typeface="Arial" panose="020B0604020202020204" pitchFamily="34" charset="0"/>
                <a:sym typeface="Bebas Neue" charset="0"/>
              </a:rPr>
              <a:t>LIST ANALYSIS</a:t>
            </a:r>
          </a:p>
        </p:txBody>
      </p:sp>
      <p:pic>
        <p:nvPicPr>
          <p:cNvPr id="4" name="Picture Placeholder 3">
            <a:extLst>
              <a:ext uri="{FF2B5EF4-FFF2-40B4-BE49-F238E27FC236}">
                <a16:creationId xmlns:a16="http://schemas.microsoft.com/office/drawing/2014/main" id="{FFFF64BB-734C-41DB-95C7-87243593E86F}"/>
              </a:ext>
            </a:extLst>
          </p:cNvPr>
          <p:cNvPicPr>
            <a:picLocks noGrp="1" noChangeAspect="1"/>
          </p:cNvPicPr>
          <p:nvPr>
            <p:ph type="pic" sz="quarter" idx="20"/>
          </p:nvPr>
        </p:nvPicPr>
        <p:blipFill>
          <a:blip r:embed="rId3">
            <a:extLst>
              <a:ext uri="{28A0092B-C50C-407E-A947-70E740481C1C}">
                <a14:useLocalDpi xmlns:a14="http://schemas.microsoft.com/office/drawing/2010/main" val="0"/>
              </a:ext>
            </a:extLst>
          </a:blip>
          <a:srcRect l="15432" r="15432"/>
          <a:stretch>
            <a:fillRect/>
          </a:stretch>
        </p:blipFill>
        <p:spPr/>
      </p:pic>
      <p:sp>
        <p:nvSpPr>
          <p:cNvPr id="12" name="Subtitle 2">
            <a:extLst>
              <a:ext uri="{FF2B5EF4-FFF2-40B4-BE49-F238E27FC236}">
                <a16:creationId xmlns:a16="http://schemas.microsoft.com/office/drawing/2014/main" id="{3AC5E6B0-6B0D-4C11-8A55-6FF17E43D549}"/>
              </a:ext>
            </a:extLst>
          </p:cNvPr>
          <p:cNvSpPr txBox="1">
            <a:spLocks/>
          </p:cNvSpPr>
          <p:nvPr/>
        </p:nvSpPr>
        <p:spPr>
          <a:xfrm>
            <a:off x="6632816" y="3937108"/>
            <a:ext cx="4214516" cy="591413"/>
          </a:xfrm>
          <a:prstGeom prst="rect">
            <a:avLst/>
          </a:prstGeom>
        </p:spPr>
        <p:txBody>
          <a:bodyPr vert="horz" wrap="square" lIns="108743" tIns="54372" rIns="108743" bIns="54372"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50000"/>
              </a:lnSpc>
            </a:pPr>
            <a:r>
              <a:rPr lang="en-US" sz="1100" dirty="0">
                <a:solidFill>
                  <a:schemeClr val="bg1">
                    <a:lumMod val="50000"/>
                  </a:schemeClr>
                </a:solidFill>
                <a:latin typeface="+mj-lt"/>
                <a:cs typeface="Arial" panose="020B0604020202020204" pitchFamily="34" charset="0"/>
              </a:rPr>
              <a:t>But I must explain to you how all this mistaken idea of denouncing pleasure and praising pain was born and I will give you a complete</a:t>
            </a:r>
            <a:r>
              <a:rPr lang="ru-RU" sz="1100" dirty="0">
                <a:solidFill>
                  <a:schemeClr val="bg1">
                    <a:lumMod val="50000"/>
                  </a:schemeClr>
                </a:solidFill>
                <a:latin typeface="+mj-lt"/>
                <a:cs typeface="Arial" panose="020B0604020202020204" pitchFamily="34" charset="0"/>
              </a:rPr>
              <a:t>…</a:t>
            </a:r>
            <a:endParaRPr lang="en-US" sz="1100" dirty="0">
              <a:solidFill>
                <a:schemeClr val="bg1">
                  <a:lumMod val="50000"/>
                </a:schemeClr>
              </a:solidFill>
              <a:latin typeface="+mj-lt"/>
              <a:ea typeface="Poppins Light" charset="0"/>
              <a:cs typeface="Arial" panose="020B0604020202020204" pitchFamily="34" charset="0"/>
            </a:endParaRPr>
          </a:p>
        </p:txBody>
      </p:sp>
      <p:sp>
        <p:nvSpPr>
          <p:cNvPr id="13" name="TextBox 12">
            <a:extLst>
              <a:ext uri="{FF2B5EF4-FFF2-40B4-BE49-F238E27FC236}">
                <a16:creationId xmlns:a16="http://schemas.microsoft.com/office/drawing/2014/main" id="{9BCB42D7-D286-4AA0-B63C-21754ACD4A0D}"/>
              </a:ext>
            </a:extLst>
          </p:cNvPr>
          <p:cNvSpPr txBox="1"/>
          <p:nvPr/>
        </p:nvSpPr>
        <p:spPr>
          <a:xfrm>
            <a:off x="6691608" y="3604075"/>
            <a:ext cx="2421623" cy="323165"/>
          </a:xfrm>
          <a:prstGeom prst="rect">
            <a:avLst/>
          </a:prstGeom>
          <a:noFill/>
        </p:spPr>
        <p:txBody>
          <a:bodyPr wrap="none" lIns="45719" tIns="22860" rIns="45719" bIns="22860" rtlCol="0" anchor="ctr" anchorCtr="0">
            <a:spAutoFit/>
          </a:bodyPr>
          <a:lstStyle/>
          <a:p>
            <a:r>
              <a:rPr lang="en-US" b="1" dirty="0">
                <a:latin typeface="+mj-lt"/>
                <a:ea typeface="Poppins SemiBold" charset="0"/>
                <a:cs typeface="Arial" panose="020B0604020202020204" pitchFamily="34" charset="0"/>
              </a:rPr>
              <a:t>YOUR SAMPLE TEXT HERE</a:t>
            </a:r>
          </a:p>
        </p:txBody>
      </p:sp>
      <p:sp>
        <p:nvSpPr>
          <p:cNvPr id="14" name="Subtitle 2">
            <a:extLst>
              <a:ext uri="{FF2B5EF4-FFF2-40B4-BE49-F238E27FC236}">
                <a16:creationId xmlns:a16="http://schemas.microsoft.com/office/drawing/2014/main" id="{90FBD3DD-9D0E-4534-98BC-DB892823A062}"/>
              </a:ext>
            </a:extLst>
          </p:cNvPr>
          <p:cNvSpPr txBox="1">
            <a:spLocks/>
          </p:cNvSpPr>
          <p:nvPr/>
        </p:nvSpPr>
        <p:spPr>
          <a:xfrm>
            <a:off x="6632816" y="5146435"/>
            <a:ext cx="4214516" cy="591413"/>
          </a:xfrm>
          <a:prstGeom prst="rect">
            <a:avLst/>
          </a:prstGeom>
        </p:spPr>
        <p:txBody>
          <a:bodyPr vert="horz" wrap="square" lIns="108743" tIns="54372" rIns="108743" bIns="54372"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50000"/>
              </a:lnSpc>
            </a:pPr>
            <a:r>
              <a:rPr lang="en-US" sz="1100" dirty="0">
                <a:solidFill>
                  <a:schemeClr val="bg1">
                    <a:lumMod val="50000"/>
                  </a:schemeClr>
                </a:solidFill>
                <a:latin typeface="+mj-lt"/>
                <a:cs typeface="Arial" panose="020B0604020202020204" pitchFamily="34" charset="0"/>
              </a:rPr>
              <a:t>But I must explain to you how all this mistaken idea of denouncing pleasure and praising pain was born and I will give you a complete</a:t>
            </a:r>
            <a:r>
              <a:rPr lang="ru-RU" sz="1100" dirty="0">
                <a:solidFill>
                  <a:schemeClr val="bg1">
                    <a:lumMod val="50000"/>
                  </a:schemeClr>
                </a:solidFill>
                <a:latin typeface="+mj-lt"/>
                <a:cs typeface="Arial" panose="020B0604020202020204" pitchFamily="34" charset="0"/>
              </a:rPr>
              <a:t>…</a:t>
            </a:r>
            <a:endParaRPr lang="en-US" sz="1100" dirty="0">
              <a:solidFill>
                <a:schemeClr val="bg1">
                  <a:lumMod val="50000"/>
                </a:schemeClr>
              </a:solidFill>
              <a:latin typeface="+mj-lt"/>
              <a:ea typeface="Poppins Light" charset="0"/>
              <a:cs typeface="Arial" panose="020B0604020202020204" pitchFamily="34" charset="0"/>
            </a:endParaRPr>
          </a:p>
        </p:txBody>
      </p:sp>
      <p:sp>
        <p:nvSpPr>
          <p:cNvPr id="15" name="TextBox 14">
            <a:extLst>
              <a:ext uri="{FF2B5EF4-FFF2-40B4-BE49-F238E27FC236}">
                <a16:creationId xmlns:a16="http://schemas.microsoft.com/office/drawing/2014/main" id="{346D5B74-BDE0-41E3-9E30-8043381D0D1E}"/>
              </a:ext>
            </a:extLst>
          </p:cNvPr>
          <p:cNvSpPr txBox="1"/>
          <p:nvPr/>
        </p:nvSpPr>
        <p:spPr>
          <a:xfrm>
            <a:off x="6691608" y="4813401"/>
            <a:ext cx="2421623" cy="323165"/>
          </a:xfrm>
          <a:prstGeom prst="rect">
            <a:avLst/>
          </a:prstGeom>
          <a:noFill/>
        </p:spPr>
        <p:txBody>
          <a:bodyPr wrap="none" lIns="45719" tIns="22860" rIns="45719" bIns="22860" rtlCol="0" anchor="ctr" anchorCtr="0">
            <a:spAutoFit/>
          </a:bodyPr>
          <a:lstStyle/>
          <a:p>
            <a:r>
              <a:rPr lang="en-US" b="1" dirty="0">
                <a:latin typeface="+mj-lt"/>
                <a:ea typeface="Poppins SemiBold" charset="0"/>
                <a:cs typeface="Arial" panose="020B0604020202020204" pitchFamily="34" charset="0"/>
              </a:rPr>
              <a:t>YOUR SAMPLE TEXT HERE</a:t>
            </a:r>
          </a:p>
        </p:txBody>
      </p:sp>
      <p:sp>
        <p:nvSpPr>
          <p:cNvPr id="16" name="Subtitle 2">
            <a:extLst>
              <a:ext uri="{FF2B5EF4-FFF2-40B4-BE49-F238E27FC236}">
                <a16:creationId xmlns:a16="http://schemas.microsoft.com/office/drawing/2014/main" id="{BB2BDEB6-5EAB-4574-A855-B086D467789B}"/>
              </a:ext>
            </a:extLst>
          </p:cNvPr>
          <p:cNvSpPr txBox="1">
            <a:spLocks/>
          </p:cNvSpPr>
          <p:nvPr/>
        </p:nvSpPr>
        <p:spPr>
          <a:xfrm>
            <a:off x="6632816" y="2675256"/>
            <a:ext cx="4214516" cy="591413"/>
          </a:xfrm>
          <a:prstGeom prst="rect">
            <a:avLst/>
          </a:prstGeom>
        </p:spPr>
        <p:txBody>
          <a:bodyPr vert="horz" wrap="square" lIns="108743" tIns="54372" rIns="108743" bIns="54372"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50000"/>
              </a:lnSpc>
            </a:pPr>
            <a:r>
              <a:rPr lang="en-US" sz="1100" dirty="0">
                <a:solidFill>
                  <a:schemeClr val="bg1">
                    <a:lumMod val="50000"/>
                  </a:schemeClr>
                </a:solidFill>
                <a:latin typeface="+mj-lt"/>
                <a:cs typeface="Arial" panose="020B0604020202020204" pitchFamily="34" charset="0"/>
              </a:rPr>
              <a:t>But I must explain to you how all this mistaken idea of denouncing pleasure and praising pain was born and I will give you a complete</a:t>
            </a:r>
            <a:r>
              <a:rPr lang="ru-RU" sz="1100" dirty="0">
                <a:solidFill>
                  <a:schemeClr val="bg1">
                    <a:lumMod val="50000"/>
                  </a:schemeClr>
                </a:solidFill>
                <a:latin typeface="+mj-lt"/>
                <a:cs typeface="Arial" panose="020B0604020202020204" pitchFamily="34" charset="0"/>
              </a:rPr>
              <a:t>…</a:t>
            </a:r>
            <a:endParaRPr lang="en-US" sz="1100" dirty="0">
              <a:solidFill>
                <a:schemeClr val="bg1">
                  <a:lumMod val="50000"/>
                </a:schemeClr>
              </a:solidFill>
              <a:latin typeface="+mj-lt"/>
              <a:ea typeface="Poppins Light" charset="0"/>
              <a:cs typeface="Arial" panose="020B0604020202020204" pitchFamily="34" charset="0"/>
            </a:endParaRPr>
          </a:p>
        </p:txBody>
      </p:sp>
      <p:sp>
        <p:nvSpPr>
          <p:cNvPr id="17" name="TextBox 16">
            <a:extLst>
              <a:ext uri="{FF2B5EF4-FFF2-40B4-BE49-F238E27FC236}">
                <a16:creationId xmlns:a16="http://schemas.microsoft.com/office/drawing/2014/main" id="{A537FB8B-0809-4D30-9927-FBFE807618A5}"/>
              </a:ext>
            </a:extLst>
          </p:cNvPr>
          <p:cNvSpPr txBox="1"/>
          <p:nvPr/>
        </p:nvSpPr>
        <p:spPr>
          <a:xfrm>
            <a:off x="6691608" y="2342223"/>
            <a:ext cx="2421623" cy="323165"/>
          </a:xfrm>
          <a:prstGeom prst="rect">
            <a:avLst/>
          </a:prstGeom>
          <a:noFill/>
        </p:spPr>
        <p:txBody>
          <a:bodyPr wrap="none" lIns="45719" tIns="22860" rIns="45719" bIns="22860" rtlCol="0" anchor="ctr" anchorCtr="0">
            <a:spAutoFit/>
          </a:bodyPr>
          <a:lstStyle/>
          <a:p>
            <a:r>
              <a:rPr lang="en-US" b="1" dirty="0">
                <a:latin typeface="+mj-lt"/>
                <a:ea typeface="Poppins SemiBold" charset="0"/>
                <a:cs typeface="Arial" panose="020B0604020202020204" pitchFamily="34" charset="0"/>
              </a:rPr>
              <a:t>YOUR SAMPLE TEXT HERE</a:t>
            </a:r>
          </a:p>
        </p:txBody>
      </p:sp>
    </p:spTree>
    <p:extLst>
      <p:ext uri="{BB962C8B-B14F-4D97-AF65-F5344CB8AC3E}">
        <p14:creationId xmlns:p14="http://schemas.microsoft.com/office/powerpoint/2010/main" val="1295366364"/>
      </p:ext>
    </p:extLst>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a:spLocks/>
          </p:cNvSpPr>
          <p:nvPr/>
        </p:nvSpPr>
        <p:spPr bwMode="auto">
          <a:xfrm>
            <a:off x="6737784" y="889538"/>
            <a:ext cx="2364878" cy="976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defTabSz="2286076">
              <a:lnSpc>
                <a:spcPts val="3850"/>
              </a:lnSpc>
            </a:pPr>
            <a:r>
              <a:rPr lang="en-US" sz="3000" b="1" spc="-100" dirty="0">
                <a:solidFill>
                  <a:schemeClr val="tx1">
                    <a:lumMod val="75000"/>
                    <a:lumOff val="25000"/>
                  </a:schemeClr>
                </a:solidFill>
                <a:latin typeface="+mj-lt"/>
                <a:ea typeface="Montserrat Semi" charset="0"/>
                <a:cs typeface="Arial" panose="020B0604020202020204" pitchFamily="34" charset="0"/>
                <a:sym typeface="Bebas Neue" charset="0"/>
              </a:rPr>
              <a:t>OPPORTUNITIES </a:t>
            </a:r>
          </a:p>
          <a:p>
            <a:pPr defTabSz="2286076">
              <a:lnSpc>
                <a:spcPts val="3850"/>
              </a:lnSpc>
            </a:pPr>
            <a:r>
              <a:rPr lang="en-US" sz="3000" b="1" spc="-100" dirty="0">
                <a:solidFill>
                  <a:schemeClr val="tx1">
                    <a:lumMod val="75000"/>
                    <a:lumOff val="25000"/>
                  </a:schemeClr>
                </a:solidFill>
                <a:latin typeface="+mj-lt"/>
                <a:ea typeface="Montserrat Semi" charset="0"/>
                <a:cs typeface="Arial" panose="020B0604020202020204" pitchFamily="34" charset="0"/>
                <a:sym typeface="Bebas Neue" charset="0"/>
              </a:rPr>
              <a:t>LIST ANALYSIS</a:t>
            </a:r>
          </a:p>
        </p:txBody>
      </p:sp>
      <p:pic>
        <p:nvPicPr>
          <p:cNvPr id="4" name="Picture Placeholder 3">
            <a:extLst>
              <a:ext uri="{FF2B5EF4-FFF2-40B4-BE49-F238E27FC236}">
                <a16:creationId xmlns:a16="http://schemas.microsoft.com/office/drawing/2014/main" id="{D64FCD1A-5FD4-4601-B989-46F6615BE9FC}"/>
              </a:ext>
            </a:extLst>
          </p:cNvPr>
          <p:cNvPicPr>
            <a:picLocks noGrp="1" noChangeAspect="1"/>
          </p:cNvPicPr>
          <p:nvPr>
            <p:ph type="pic" sz="quarter" idx="20"/>
          </p:nvPr>
        </p:nvPicPr>
        <p:blipFill>
          <a:blip r:embed="rId3">
            <a:extLst>
              <a:ext uri="{28A0092B-C50C-407E-A947-70E740481C1C}">
                <a14:useLocalDpi xmlns:a14="http://schemas.microsoft.com/office/drawing/2010/main" val="0"/>
              </a:ext>
            </a:extLst>
          </a:blip>
          <a:srcRect l="4005" r="4005"/>
          <a:stretch>
            <a:fillRect/>
          </a:stretch>
        </p:blipFill>
        <p:spPr/>
      </p:pic>
      <p:sp>
        <p:nvSpPr>
          <p:cNvPr id="10" name="Subtitle 2">
            <a:extLst>
              <a:ext uri="{FF2B5EF4-FFF2-40B4-BE49-F238E27FC236}">
                <a16:creationId xmlns:a16="http://schemas.microsoft.com/office/drawing/2014/main" id="{68928B05-B95A-4687-82FC-DF26539CB6AA}"/>
              </a:ext>
            </a:extLst>
          </p:cNvPr>
          <p:cNvSpPr txBox="1">
            <a:spLocks/>
          </p:cNvSpPr>
          <p:nvPr/>
        </p:nvSpPr>
        <p:spPr>
          <a:xfrm>
            <a:off x="6632816" y="3937108"/>
            <a:ext cx="4214516" cy="591413"/>
          </a:xfrm>
          <a:prstGeom prst="rect">
            <a:avLst/>
          </a:prstGeom>
        </p:spPr>
        <p:txBody>
          <a:bodyPr vert="horz" wrap="square" lIns="108743" tIns="54372" rIns="108743" bIns="54372"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50000"/>
              </a:lnSpc>
            </a:pPr>
            <a:r>
              <a:rPr lang="en-US" sz="1100" dirty="0">
                <a:solidFill>
                  <a:schemeClr val="bg1">
                    <a:lumMod val="50000"/>
                  </a:schemeClr>
                </a:solidFill>
                <a:latin typeface="+mj-lt"/>
                <a:cs typeface="Arial" panose="020B0604020202020204" pitchFamily="34" charset="0"/>
              </a:rPr>
              <a:t>But I must explain to you how all this mistaken idea of denouncing pleasure and praising pain was born and I will give you a complete</a:t>
            </a:r>
            <a:r>
              <a:rPr lang="ru-RU" sz="1100" dirty="0">
                <a:solidFill>
                  <a:schemeClr val="bg1">
                    <a:lumMod val="50000"/>
                  </a:schemeClr>
                </a:solidFill>
                <a:latin typeface="+mj-lt"/>
                <a:cs typeface="Arial" panose="020B0604020202020204" pitchFamily="34" charset="0"/>
              </a:rPr>
              <a:t>…</a:t>
            </a:r>
            <a:endParaRPr lang="en-US" sz="1100" dirty="0">
              <a:solidFill>
                <a:schemeClr val="bg1">
                  <a:lumMod val="50000"/>
                </a:schemeClr>
              </a:solidFill>
              <a:latin typeface="+mj-lt"/>
              <a:ea typeface="Poppins Light" charset="0"/>
              <a:cs typeface="Arial" panose="020B0604020202020204" pitchFamily="34" charset="0"/>
            </a:endParaRPr>
          </a:p>
        </p:txBody>
      </p:sp>
      <p:sp>
        <p:nvSpPr>
          <p:cNvPr id="11" name="TextBox 10">
            <a:extLst>
              <a:ext uri="{FF2B5EF4-FFF2-40B4-BE49-F238E27FC236}">
                <a16:creationId xmlns:a16="http://schemas.microsoft.com/office/drawing/2014/main" id="{BC64827B-D42A-46C1-8FCF-1001A68F0285}"/>
              </a:ext>
            </a:extLst>
          </p:cNvPr>
          <p:cNvSpPr txBox="1"/>
          <p:nvPr/>
        </p:nvSpPr>
        <p:spPr>
          <a:xfrm>
            <a:off x="6691608" y="3604075"/>
            <a:ext cx="2421623" cy="323165"/>
          </a:xfrm>
          <a:prstGeom prst="rect">
            <a:avLst/>
          </a:prstGeom>
          <a:noFill/>
        </p:spPr>
        <p:txBody>
          <a:bodyPr wrap="none" lIns="45719" tIns="22860" rIns="45719" bIns="22860" rtlCol="0" anchor="ctr" anchorCtr="0">
            <a:spAutoFit/>
          </a:bodyPr>
          <a:lstStyle/>
          <a:p>
            <a:r>
              <a:rPr lang="en-US" b="1" dirty="0">
                <a:latin typeface="+mj-lt"/>
                <a:ea typeface="Poppins SemiBold" charset="0"/>
                <a:cs typeface="Arial" panose="020B0604020202020204" pitchFamily="34" charset="0"/>
              </a:rPr>
              <a:t>YOUR SAMPLE TEXT HERE</a:t>
            </a:r>
          </a:p>
        </p:txBody>
      </p:sp>
      <p:sp>
        <p:nvSpPr>
          <p:cNvPr id="12" name="Subtitle 2">
            <a:extLst>
              <a:ext uri="{FF2B5EF4-FFF2-40B4-BE49-F238E27FC236}">
                <a16:creationId xmlns:a16="http://schemas.microsoft.com/office/drawing/2014/main" id="{5E74D58C-AC47-41C7-9788-3301A96AD3CA}"/>
              </a:ext>
            </a:extLst>
          </p:cNvPr>
          <p:cNvSpPr txBox="1">
            <a:spLocks/>
          </p:cNvSpPr>
          <p:nvPr/>
        </p:nvSpPr>
        <p:spPr>
          <a:xfrm>
            <a:off x="6632816" y="5146435"/>
            <a:ext cx="4214516" cy="591413"/>
          </a:xfrm>
          <a:prstGeom prst="rect">
            <a:avLst/>
          </a:prstGeom>
        </p:spPr>
        <p:txBody>
          <a:bodyPr vert="horz" wrap="square" lIns="108743" tIns="54372" rIns="108743" bIns="54372"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50000"/>
              </a:lnSpc>
            </a:pPr>
            <a:r>
              <a:rPr lang="en-US" sz="1100" dirty="0">
                <a:solidFill>
                  <a:schemeClr val="bg1">
                    <a:lumMod val="50000"/>
                  </a:schemeClr>
                </a:solidFill>
                <a:latin typeface="+mj-lt"/>
                <a:cs typeface="Arial" panose="020B0604020202020204" pitchFamily="34" charset="0"/>
              </a:rPr>
              <a:t>But I must explain to you how all this mistaken idea of denouncing pleasure and praising pain was born and I will give you a complete</a:t>
            </a:r>
            <a:r>
              <a:rPr lang="ru-RU" sz="1100" dirty="0">
                <a:solidFill>
                  <a:schemeClr val="bg1">
                    <a:lumMod val="50000"/>
                  </a:schemeClr>
                </a:solidFill>
                <a:latin typeface="+mj-lt"/>
                <a:cs typeface="Arial" panose="020B0604020202020204" pitchFamily="34" charset="0"/>
              </a:rPr>
              <a:t>…</a:t>
            </a:r>
            <a:endParaRPr lang="en-US" sz="1100" dirty="0">
              <a:solidFill>
                <a:schemeClr val="bg1">
                  <a:lumMod val="50000"/>
                </a:schemeClr>
              </a:solidFill>
              <a:latin typeface="+mj-lt"/>
              <a:ea typeface="Poppins Light" charset="0"/>
              <a:cs typeface="Arial" panose="020B0604020202020204" pitchFamily="34" charset="0"/>
            </a:endParaRPr>
          </a:p>
        </p:txBody>
      </p:sp>
      <p:sp>
        <p:nvSpPr>
          <p:cNvPr id="13" name="TextBox 12">
            <a:extLst>
              <a:ext uri="{FF2B5EF4-FFF2-40B4-BE49-F238E27FC236}">
                <a16:creationId xmlns:a16="http://schemas.microsoft.com/office/drawing/2014/main" id="{F679B694-E1F5-4BEF-853F-1F18119B48B7}"/>
              </a:ext>
            </a:extLst>
          </p:cNvPr>
          <p:cNvSpPr txBox="1"/>
          <p:nvPr/>
        </p:nvSpPr>
        <p:spPr>
          <a:xfrm>
            <a:off x="6691608" y="4813401"/>
            <a:ext cx="2421623" cy="323165"/>
          </a:xfrm>
          <a:prstGeom prst="rect">
            <a:avLst/>
          </a:prstGeom>
          <a:noFill/>
        </p:spPr>
        <p:txBody>
          <a:bodyPr wrap="none" lIns="45719" tIns="22860" rIns="45719" bIns="22860" rtlCol="0" anchor="ctr" anchorCtr="0">
            <a:spAutoFit/>
          </a:bodyPr>
          <a:lstStyle/>
          <a:p>
            <a:r>
              <a:rPr lang="en-US" b="1" dirty="0">
                <a:latin typeface="+mj-lt"/>
                <a:ea typeface="Poppins SemiBold" charset="0"/>
                <a:cs typeface="Arial" panose="020B0604020202020204" pitchFamily="34" charset="0"/>
              </a:rPr>
              <a:t>YOUR SAMPLE TEXT HERE</a:t>
            </a:r>
          </a:p>
        </p:txBody>
      </p:sp>
      <p:sp>
        <p:nvSpPr>
          <p:cNvPr id="14" name="Subtitle 2">
            <a:extLst>
              <a:ext uri="{FF2B5EF4-FFF2-40B4-BE49-F238E27FC236}">
                <a16:creationId xmlns:a16="http://schemas.microsoft.com/office/drawing/2014/main" id="{592E53FA-FC09-44EF-B061-A7E12ABAC990}"/>
              </a:ext>
            </a:extLst>
          </p:cNvPr>
          <p:cNvSpPr txBox="1">
            <a:spLocks/>
          </p:cNvSpPr>
          <p:nvPr/>
        </p:nvSpPr>
        <p:spPr>
          <a:xfrm>
            <a:off x="6632816" y="2675256"/>
            <a:ext cx="4214516" cy="591413"/>
          </a:xfrm>
          <a:prstGeom prst="rect">
            <a:avLst/>
          </a:prstGeom>
        </p:spPr>
        <p:txBody>
          <a:bodyPr vert="horz" wrap="square" lIns="108743" tIns="54372" rIns="108743" bIns="54372"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50000"/>
              </a:lnSpc>
            </a:pPr>
            <a:r>
              <a:rPr lang="en-US" sz="1100" dirty="0">
                <a:solidFill>
                  <a:schemeClr val="bg1">
                    <a:lumMod val="50000"/>
                  </a:schemeClr>
                </a:solidFill>
                <a:latin typeface="+mj-lt"/>
                <a:cs typeface="Arial" panose="020B0604020202020204" pitchFamily="34" charset="0"/>
              </a:rPr>
              <a:t>But I must explain to you how all this mistaken idea of denouncing pleasure and praising pain was born and I will give you a complete</a:t>
            </a:r>
            <a:r>
              <a:rPr lang="ru-RU" sz="1100" dirty="0">
                <a:solidFill>
                  <a:schemeClr val="bg1">
                    <a:lumMod val="50000"/>
                  </a:schemeClr>
                </a:solidFill>
                <a:latin typeface="+mj-lt"/>
                <a:cs typeface="Arial" panose="020B0604020202020204" pitchFamily="34" charset="0"/>
              </a:rPr>
              <a:t>…</a:t>
            </a:r>
            <a:endParaRPr lang="en-US" sz="1100" dirty="0">
              <a:solidFill>
                <a:schemeClr val="bg1">
                  <a:lumMod val="50000"/>
                </a:schemeClr>
              </a:solidFill>
              <a:latin typeface="+mj-lt"/>
              <a:ea typeface="Poppins Light" charset="0"/>
              <a:cs typeface="Arial" panose="020B0604020202020204" pitchFamily="34" charset="0"/>
            </a:endParaRPr>
          </a:p>
        </p:txBody>
      </p:sp>
      <p:sp>
        <p:nvSpPr>
          <p:cNvPr id="15" name="TextBox 14">
            <a:extLst>
              <a:ext uri="{FF2B5EF4-FFF2-40B4-BE49-F238E27FC236}">
                <a16:creationId xmlns:a16="http://schemas.microsoft.com/office/drawing/2014/main" id="{802F55DD-E1DE-416E-96FF-36D12DAD359F}"/>
              </a:ext>
            </a:extLst>
          </p:cNvPr>
          <p:cNvSpPr txBox="1"/>
          <p:nvPr/>
        </p:nvSpPr>
        <p:spPr>
          <a:xfrm>
            <a:off x="6691608" y="2342223"/>
            <a:ext cx="2421623" cy="323165"/>
          </a:xfrm>
          <a:prstGeom prst="rect">
            <a:avLst/>
          </a:prstGeom>
          <a:noFill/>
        </p:spPr>
        <p:txBody>
          <a:bodyPr wrap="none" lIns="45719" tIns="22860" rIns="45719" bIns="22860" rtlCol="0" anchor="ctr" anchorCtr="0">
            <a:spAutoFit/>
          </a:bodyPr>
          <a:lstStyle/>
          <a:p>
            <a:r>
              <a:rPr lang="en-US" b="1" dirty="0">
                <a:latin typeface="+mj-lt"/>
                <a:ea typeface="Poppins SemiBold" charset="0"/>
                <a:cs typeface="Arial" panose="020B0604020202020204" pitchFamily="34" charset="0"/>
              </a:rPr>
              <a:t>YOUR SAMPLE TEXT HERE</a:t>
            </a:r>
          </a:p>
        </p:txBody>
      </p:sp>
    </p:spTree>
    <p:extLst>
      <p:ext uri="{BB962C8B-B14F-4D97-AF65-F5344CB8AC3E}">
        <p14:creationId xmlns:p14="http://schemas.microsoft.com/office/powerpoint/2010/main" val="850113068"/>
      </p:ext>
    </p:extLst>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16">
      <a:majorFont>
        <a:latin typeface="Calibri Light"/>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5834</TotalTime>
  <Words>2411</Words>
  <Application>Microsoft Office PowerPoint</Application>
  <PresentationFormat>Widescreen</PresentationFormat>
  <Paragraphs>83</Paragraphs>
  <Slides>25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Lato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44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slidexpitch</dc:creator>
  <cp:lastModifiedBy>ahmad shehreen</cp:lastModifiedBy>
  <cp:revision>794</cp:revision>
  <dcterms:created xsi:type="dcterms:W3CDTF">2015-02-25T15:20:40Z</dcterms:created>
  <dcterms:modified xsi:type="dcterms:W3CDTF">2021-05-06T21:50:28Z</dcterms:modified>
</cp:coreProperties>
</file>