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3" r:id="rId2"/>
    <p:sldId id="259" r:id="rId3"/>
    <p:sldId id="294" r:id="rId4"/>
    <p:sldId id="321" r:id="rId5"/>
    <p:sldId id="296" r:id="rId6"/>
    <p:sldId id="297" r:id="rId7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637"/>
    <a:srgbClr val="46515C"/>
    <a:srgbClr val="3A434C"/>
    <a:srgbClr val="005F1B"/>
    <a:srgbClr val="E4DC1F"/>
    <a:srgbClr val="D56D26"/>
    <a:srgbClr val="D56C25"/>
    <a:srgbClr val="BC242A"/>
    <a:srgbClr val="EDB010"/>
    <a:srgbClr val="C6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031" autoAdjust="0"/>
    <p:restoredTop sz="94816" autoAdjust="0"/>
  </p:normalViewPr>
  <p:slideViewPr>
    <p:cSldViewPr>
      <p:cViewPr varScale="1">
        <p:scale>
          <a:sx n="110" d="100"/>
          <a:sy n="110" d="100"/>
        </p:scale>
        <p:origin x="19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3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860032" y="1195591"/>
            <a:ext cx="4032448" cy="21614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6B9637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42763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42763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09166" y="1700808"/>
            <a:ext cx="3599338" cy="23042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6B9637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004048" y="1700809"/>
            <a:ext cx="4032448" cy="1656184"/>
          </a:xfrm>
        </p:spPr>
        <p:txBody>
          <a:bodyPr/>
          <a:lstStyle/>
          <a:p>
            <a:r>
              <a:rPr lang="en-US" altLang="ko-KR" sz="4400" dirty="0" smtClean="0"/>
              <a:t>POWERPOINT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b="1" dirty="0"/>
              <a:t>TEMPLATE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5868144" y="3429000"/>
            <a:ext cx="3129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We would like to offer you a stylish and reasonable presentation that will help you to promote your business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904200" y="6166383"/>
            <a:ext cx="1335600" cy="338400"/>
            <a:chOff x="5427663" y="6166383"/>
            <a:chExt cx="1335600" cy="338400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6166383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628635" y="6341793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5726748" y="6334031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5771057" y="6337135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5813784" y="6334031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5916644" y="6374390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063814" y="6343344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6217312" y="6375943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313843" y="6375943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6467342" y="6334031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6555960" y="6375943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6654072" y="6375943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6701546" y="6375943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427663" y="6259521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432410" y="6349554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5582745" y="6166383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635896" y="55664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005F1B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3000" b="1" dirty="0">
              <a:solidFill>
                <a:srgbClr val="005F1B"/>
              </a:solidFill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BE65244-FDD6-4C5B-902C-9CBFFC191B3E}"/>
              </a:ext>
            </a:extLst>
          </p:cNvPr>
          <p:cNvGrpSpPr/>
          <p:nvPr/>
        </p:nvGrpSpPr>
        <p:grpSpPr>
          <a:xfrm>
            <a:off x="3203848" y="2245900"/>
            <a:ext cx="3800129" cy="650875"/>
            <a:chOff x="3203848" y="2245900"/>
            <a:chExt cx="3800129" cy="650875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3835327" y="224590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3835327" y="2496725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3203848" y="234089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B43B4A3-07D7-4C6C-995F-C9D0A36BB0A1}"/>
              </a:ext>
            </a:extLst>
          </p:cNvPr>
          <p:cNvGrpSpPr/>
          <p:nvPr/>
        </p:nvGrpSpPr>
        <p:grpSpPr>
          <a:xfrm>
            <a:off x="3203848" y="2971805"/>
            <a:ext cx="3800129" cy="650875"/>
            <a:chOff x="3203848" y="2971805"/>
            <a:chExt cx="3800129" cy="650875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3835327" y="2971805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3835327" y="3222630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7" name="TextBox 13"/>
            <p:cNvSpPr txBox="1">
              <a:spLocks noChangeArrowheads="1"/>
            </p:cNvSpPr>
            <p:nvPr/>
          </p:nvSpPr>
          <p:spPr bwMode="auto">
            <a:xfrm>
              <a:off x="3203848" y="3066797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1C8998E-EAE5-4645-9B1A-4990FD32089E}"/>
              </a:ext>
            </a:extLst>
          </p:cNvPr>
          <p:cNvGrpSpPr/>
          <p:nvPr/>
        </p:nvGrpSpPr>
        <p:grpSpPr>
          <a:xfrm>
            <a:off x="3203848" y="3697710"/>
            <a:ext cx="3800129" cy="650875"/>
            <a:chOff x="3203848" y="3697710"/>
            <a:chExt cx="3800129" cy="650875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3835327" y="369771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3835327" y="3948535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2" name="TextBox 13"/>
            <p:cNvSpPr txBox="1">
              <a:spLocks noChangeArrowheads="1"/>
            </p:cNvSpPr>
            <p:nvPr/>
          </p:nvSpPr>
          <p:spPr bwMode="auto">
            <a:xfrm>
              <a:off x="3203848" y="379270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FC5F584-B29D-4255-9F8F-3B36FA540EB2}"/>
              </a:ext>
            </a:extLst>
          </p:cNvPr>
          <p:cNvGrpSpPr/>
          <p:nvPr/>
        </p:nvGrpSpPr>
        <p:grpSpPr>
          <a:xfrm>
            <a:off x="3203848" y="4407707"/>
            <a:ext cx="3800129" cy="650875"/>
            <a:chOff x="3203848" y="4407707"/>
            <a:chExt cx="3800129" cy="650875"/>
          </a:xfrm>
        </p:grpSpPr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3835327" y="4407707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3835327" y="4658532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7" name="TextBox 13"/>
            <p:cNvSpPr txBox="1">
              <a:spLocks noChangeArrowheads="1"/>
            </p:cNvSpPr>
            <p:nvPr/>
          </p:nvSpPr>
          <p:spPr bwMode="auto">
            <a:xfrm>
              <a:off x="3203848" y="4502699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04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0136E62-4EC4-45AF-96F3-1BC3FB50557A}"/>
              </a:ext>
            </a:extLst>
          </p:cNvPr>
          <p:cNvGrpSpPr/>
          <p:nvPr/>
        </p:nvGrpSpPr>
        <p:grpSpPr>
          <a:xfrm>
            <a:off x="3203848" y="5133613"/>
            <a:ext cx="3800129" cy="650875"/>
            <a:chOff x="3203848" y="5133613"/>
            <a:chExt cx="3800129" cy="650875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3835327" y="513361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3835327" y="5384438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" name="TextBox 13"/>
            <p:cNvSpPr txBox="1">
              <a:spLocks noChangeArrowheads="1"/>
            </p:cNvSpPr>
            <p:nvPr/>
          </p:nvSpPr>
          <p:spPr bwMode="auto">
            <a:xfrm>
              <a:off x="3203848" y="5228605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05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28878" y="314096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  <a:endParaRPr kumimoji="1" lang="en-US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en-US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en-US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77F537F-F467-47CF-98FA-9AC97E36DE89}"/>
              </a:ext>
            </a:extLst>
          </p:cNvPr>
          <p:cNvGrpSpPr/>
          <p:nvPr/>
        </p:nvGrpSpPr>
        <p:grpSpPr>
          <a:xfrm>
            <a:off x="3419872" y="667403"/>
            <a:ext cx="3883471" cy="937519"/>
            <a:chOff x="3419872" y="667403"/>
            <a:chExt cx="3883471" cy="937519"/>
          </a:xfrm>
        </p:grpSpPr>
        <p:sp>
          <p:nvSpPr>
            <p:cNvPr id="9" name="타원 8"/>
            <p:cNvSpPr/>
            <p:nvPr/>
          </p:nvSpPr>
          <p:spPr>
            <a:xfrm>
              <a:off x="3419872" y="668818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495031" y="667403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Insert text here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95031" y="1156682"/>
              <a:ext cx="26734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598261" y="840417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Add some text to the title slide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509166" y="2204864"/>
            <a:ext cx="3599338" cy="2304256"/>
          </a:xfrm>
        </p:spPr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10376</TotalTime>
  <Words>181</Words>
  <Application>Microsoft Office PowerPoint</Application>
  <PresentationFormat>화면 슬라이드 쇼(4:3)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Calibri Light</vt:lpstr>
      <vt:lpstr>굴림</vt:lpstr>
      <vt:lpstr>Arial</vt:lpstr>
      <vt:lpstr>맑은 고딕</vt:lpstr>
      <vt:lpstr>Calibri</vt:lpstr>
      <vt:lpstr>굴림체</vt:lpstr>
      <vt:lpstr>Office 테마</vt:lpstr>
      <vt:lpstr>POWERPOINT TEMPLATE</vt:lpstr>
      <vt:lpstr>PowerPoint 프레젠테이션</vt:lpstr>
      <vt:lpstr>PowerPoint 프레젠테이션</vt:lpstr>
      <vt:lpstr>Add some text to the title slide</vt:lpstr>
      <vt:lpstr>Add some text to the title slide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디자인팀</cp:lastModifiedBy>
  <cp:revision>2</cp:revision>
  <dcterms:created xsi:type="dcterms:W3CDTF">2010-02-01T08:03:16Z</dcterms:created>
  <dcterms:modified xsi:type="dcterms:W3CDTF">2019-03-12T05:58:53Z</dcterms:modified>
  <cp:category>www.slidemembers.com</cp:category>
</cp:coreProperties>
</file>