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55" r:id="rId1"/>
  </p:sldMasterIdLst>
  <p:notesMasterIdLst>
    <p:notesMasterId r:id="rId26"/>
  </p:notesMasterIdLst>
  <p:handoutMasterIdLst>
    <p:handoutMasterId r:id="rId27"/>
  </p:handoutMasterIdLst>
  <p:sldIdLst>
    <p:sldId id="350" r:id="rId2"/>
    <p:sldId id="393" r:id="rId3"/>
    <p:sldId id="266" r:id="rId4"/>
    <p:sldId id="373" r:id="rId5"/>
    <p:sldId id="385" r:id="rId6"/>
    <p:sldId id="374" r:id="rId7"/>
    <p:sldId id="379" r:id="rId8"/>
    <p:sldId id="381" r:id="rId9"/>
    <p:sldId id="382" r:id="rId10"/>
    <p:sldId id="383" r:id="rId11"/>
    <p:sldId id="377" r:id="rId12"/>
    <p:sldId id="376" r:id="rId13"/>
    <p:sldId id="378" r:id="rId14"/>
    <p:sldId id="380" r:id="rId15"/>
    <p:sldId id="375" r:id="rId16"/>
    <p:sldId id="384" r:id="rId17"/>
    <p:sldId id="386" r:id="rId18"/>
    <p:sldId id="387" r:id="rId19"/>
    <p:sldId id="388" r:id="rId20"/>
    <p:sldId id="389" r:id="rId21"/>
    <p:sldId id="390" r:id="rId22"/>
    <p:sldId id="391" r:id="rId23"/>
    <p:sldId id="392" r:id="rId24"/>
    <p:sldId id="372" r:id="rId25"/>
  </p:sldIdLst>
  <p:sldSz cx="12188825" cy="6858000"/>
  <p:notesSz cx="6858000" cy="9144000"/>
  <p:defaultTextStyle>
    <a:defPPr>
      <a:defRPr lang="en-US"/>
    </a:defPPr>
    <a:lvl1pPr marL="0" algn="l" defTabSz="913395" rtl="0" eaLnBrk="1" latinLnBrk="0" hangingPunct="1">
      <a:defRPr sz="1798" kern="1200">
        <a:solidFill>
          <a:schemeClr val="tx1"/>
        </a:solidFill>
        <a:latin typeface="+mn-lt"/>
        <a:ea typeface="+mn-ea"/>
        <a:cs typeface="+mn-cs"/>
      </a:defRPr>
    </a:lvl1pPr>
    <a:lvl2pPr marL="456696" algn="l" defTabSz="913395" rtl="0" eaLnBrk="1" latinLnBrk="0" hangingPunct="1">
      <a:defRPr sz="1798" kern="1200">
        <a:solidFill>
          <a:schemeClr val="tx1"/>
        </a:solidFill>
        <a:latin typeface="+mn-lt"/>
        <a:ea typeface="+mn-ea"/>
        <a:cs typeface="+mn-cs"/>
      </a:defRPr>
    </a:lvl2pPr>
    <a:lvl3pPr marL="913395" algn="l" defTabSz="913395" rtl="0" eaLnBrk="1" latinLnBrk="0" hangingPunct="1">
      <a:defRPr sz="1798" kern="1200">
        <a:solidFill>
          <a:schemeClr val="tx1"/>
        </a:solidFill>
        <a:latin typeface="+mn-lt"/>
        <a:ea typeface="+mn-ea"/>
        <a:cs typeface="+mn-cs"/>
      </a:defRPr>
    </a:lvl3pPr>
    <a:lvl4pPr marL="1370091" algn="l" defTabSz="913395" rtl="0" eaLnBrk="1" latinLnBrk="0" hangingPunct="1">
      <a:defRPr sz="1798" kern="1200">
        <a:solidFill>
          <a:schemeClr val="tx1"/>
        </a:solidFill>
        <a:latin typeface="+mn-lt"/>
        <a:ea typeface="+mn-ea"/>
        <a:cs typeface="+mn-cs"/>
      </a:defRPr>
    </a:lvl4pPr>
    <a:lvl5pPr marL="1826787" algn="l" defTabSz="913395" rtl="0" eaLnBrk="1" latinLnBrk="0" hangingPunct="1">
      <a:defRPr sz="1798" kern="1200">
        <a:solidFill>
          <a:schemeClr val="tx1"/>
        </a:solidFill>
        <a:latin typeface="+mn-lt"/>
        <a:ea typeface="+mn-ea"/>
        <a:cs typeface="+mn-cs"/>
      </a:defRPr>
    </a:lvl5pPr>
    <a:lvl6pPr marL="2283486" algn="l" defTabSz="913395" rtl="0" eaLnBrk="1" latinLnBrk="0" hangingPunct="1">
      <a:defRPr sz="1798" kern="1200">
        <a:solidFill>
          <a:schemeClr val="tx1"/>
        </a:solidFill>
        <a:latin typeface="+mn-lt"/>
        <a:ea typeface="+mn-ea"/>
        <a:cs typeface="+mn-cs"/>
      </a:defRPr>
    </a:lvl6pPr>
    <a:lvl7pPr marL="2740183" algn="l" defTabSz="913395" rtl="0" eaLnBrk="1" latinLnBrk="0" hangingPunct="1">
      <a:defRPr sz="1798" kern="1200">
        <a:solidFill>
          <a:schemeClr val="tx1"/>
        </a:solidFill>
        <a:latin typeface="+mn-lt"/>
        <a:ea typeface="+mn-ea"/>
        <a:cs typeface="+mn-cs"/>
      </a:defRPr>
    </a:lvl7pPr>
    <a:lvl8pPr marL="3196881" algn="l" defTabSz="913395" rtl="0" eaLnBrk="1" latinLnBrk="0" hangingPunct="1">
      <a:defRPr sz="1798" kern="1200">
        <a:solidFill>
          <a:schemeClr val="tx1"/>
        </a:solidFill>
        <a:latin typeface="+mn-lt"/>
        <a:ea typeface="+mn-ea"/>
        <a:cs typeface="+mn-cs"/>
      </a:defRPr>
    </a:lvl8pPr>
    <a:lvl9pPr marL="3653578" algn="l" defTabSz="913395"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2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00000"/>
    <a:srgbClr val="4AC1FF"/>
    <a:srgbClr val="F68536"/>
    <a:srgbClr val="FF9900"/>
    <a:srgbClr val="E7E5E8"/>
    <a:srgbClr val="33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42"/>
    <p:restoredTop sz="88118" autoAdjust="0"/>
  </p:normalViewPr>
  <p:slideViewPr>
    <p:cSldViewPr snapToGrid="0" snapToObjects="1">
      <p:cViewPr varScale="1">
        <p:scale>
          <a:sx n="68" d="100"/>
          <a:sy n="68" d="100"/>
        </p:scale>
        <p:origin x="954" y="78"/>
      </p:cViewPr>
      <p:guideLst/>
    </p:cSldViewPr>
  </p:slideViewPr>
  <p:outlineViewPr>
    <p:cViewPr>
      <p:scale>
        <a:sx n="33" d="100"/>
        <a:sy n="33" d="100"/>
      </p:scale>
      <p:origin x="0" y="-248"/>
    </p:cViewPr>
  </p:outlineViewPr>
  <p:notesTextViewPr>
    <p:cViewPr>
      <p:scale>
        <a:sx n="120" d="100"/>
        <a:sy n="120" d="100"/>
      </p:scale>
      <p:origin x="0" y="0"/>
    </p:cViewPr>
  </p:notesTextViewPr>
  <p:notesViewPr>
    <p:cSldViewPr snapToGrid="0" snapToObjects="1">
      <p:cViewPr varScale="1">
        <p:scale>
          <a:sx n="86" d="100"/>
          <a:sy n="86" d="100"/>
        </p:scale>
        <p:origin x="3928" y="2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E0893DF8-D520-BB40-837C-91CE1787B0EB}" type="datetimeFigureOut">
              <a:rPr lang="en-US" smtClean="0"/>
              <a:t>6/11/2020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8FB97-EEE8-A641-B9BA-ACE8418557CD}" type="slidenum">
              <a:rPr lang="en-US" smtClean="0"/>
              <a:t>‹#›</a:t>
            </a:fld>
            <a:endParaRPr lang="en-US"/>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71EFA781-CA11-2141-A5F7-C7B0DDD8E00E}" type="datetimeFigureOut">
              <a:rPr lang="en-US" smtClean="0"/>
              <a:t>6/11/2020</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notesStyle>
    <a:lvl1pPr marL="0" algn="l" defTabSz="913395" rtl="0" eaLnBrk="1" latinLnBrk="0" hangingPunct="1">
      <a:defRPr sz="1200" kern="1200">
        <a:solidFill>
          <a:schemeClr val="tx1"/>
        </a:solidFill>
        <a:latin typeface="+mn-lt"/>
        <a:ea typeface="+mn-ea"/>
        <a:cs typeface="+mn-cs"/>
      </a:defRPr>
    </a:lvl1pPr>
    <a:lvl2pPr marL="456696" algn="l" defTabSz="913395" rtl="0" eaLnBrk="1" latinLnBrk="0" hangingPunct="1">
      <a:defRPr sz="1200" kern="1200">
        <a:solidFill>
          <a:schemeClr val="tx1"/>
        </a:solidFill>
        <a:latin typeface="+mn-lt"/>
        <a:ea typeface="+mn-ea"/>
        <a:cs typeface="+mn-cs"/>
      </a:defRPr>
    </a:lvl2pPr>
    <a:lvl3pPr marL="913395" algn="l" defTabSz="913395" rtl="0" eaLnBrk="1" latinLnBrk="0" hangingPunct="1">
      <a:defRPr sz="1200" kern="1200">
        <a:solidFill>
          <a:schemeClr val="tx1"/>
        </a:solidFill>
        <a:latin typeface="+mn-lt"/>
        <a:ea typeface="+mn-ea"/>
        <a:cs typeface="+mn-cs"/>
      </a:defRPr>
    </a:lvl3pPr>
    <a:lvl4pPr marL="1370091" algn="l" defTabSz="913395" rtl="0" eaLnBrk="1" latinLnBrk="0" hangingPunct="1">
      <a:defRPr sz="1200" kern="1200">
        <a:solidFill>
          <a:schemeClr val="tx1"/>
        </a:solidFill>
        <a:latin typeface="+mn-lt"/>
        <a:ea typeface="+mn-ea"/>
        <a:cs typeface="+mn-cs"/>
      </a:defRPr>
    </a:lvl4pPr>
    <a:lvl5pPr marL="1826787" algn="l" defTabSz="913395" rtl="0" eaLnBrk="1" latinLnBrk="0" hangingPunct="1">
      <a:defRPr sz="1200" kern="1200">
        <a:solidFill>
          <a:schemeClr val="tx1"/>
        </a:solidFill>
        <a:latin typeface="+mn-lt"/>
        <a:ea typeface="+mn-ea"/>
        <a:cs typeface="+mn-cs"/>
      </a:defRPr>
    </a:lvl5pPr>
    <a:lvl6pPr marL="2283486" algn="l" defTabSz="913395" rtl="0" eaLnBrk="1" latinLnBrk="0" hangingPunct="1">
      <a:defRPr sz="1200" kern="1200">
        <a:solidFill>
          <a:schemeClr val="tx1"/>
        </a:solidFill>
        <a:latin typeface="+mn-lt"/>
        <a:ea typeface="+mn-ea"/>
        <a:cs typeface="+mn-cs"/>
      </a:defRPr>
    </a:lvl6pPr>
    <a:lvl7pPr marL="2740183" algn="l" defTabSz="913395" rtl="0" eaLnBrk="1" latinLnBrk="0" hangingPunct="1">
      <a:defRPr sz="1200" kern="1200">
        <a:solidFill>
          <a:schemeClr val="tx1"/>
        </a:solidFill>
        <a:latin typeface="+mn-lt"/>
        <a:ea typeface="+mn-ea"/>
        <a:cs typeface="+mn-cs"/>
      </a:defRPr>
    </a:lvl7pPr>
    <a:lvl8pPr marL="3196881" algn="l" defTabSz="913395" rtl="0" eaLnBrk="1" latinLnBrk="0" hangingPunct="1">
      <a:defRPr sz="1200" kern="1200">
        <a:solidFill>
          <a:schemeClr val="tx1"/>
        </a:solidFill>
        <a:latin typeface="+mn-lt"/>
        <a:ea typeface="+mn-ea"/>
        <a:cs typeface="+mn-cs"/>
      </a:defRPr>
    </a:lvl8pPr>
    <a:lvl9pPr marL="3653578" algn="l" defTabSz="9133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481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666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1272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3D2F37-7CDD-994A-90F6-DC311907F511}" type="slidenum">
              <a:rPr lang="en-US" smtClean="0"/>
              <a:pPr/>
              <a:t>‹#›</a:t>
            </a:fld>
            <a:endParaRPr lang="en-US" dirty="0"/>
          </a:p>
        </p:txBody>
      </p:sp>
    </p:spTree>
    <p:extLst>
      <p:ext uri="{BB962C8B-B14F-4D97-AF65-F5344CB8AC3E}">
        <p14:creationId xmlns:p14="http://schemas.microsoft.com/office/powerpoint/2010/main" val="8245381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E3476-397E-624A-B458-5B1C64DADFC8}"/>
              </a:ext>
            </a:extLst>
          </p:cNvPr>
          <p:cNvPicPr>
            <a:picLocks noChangeAspect="1"/>
          </p:cNvPicPr>
          <p:nvPr userDrawn="1"/>
        </p:nvPicPr>
        <p:blipFill>
          <a:blip r:embed="rId2"/>
          <a:stretch>
            <a:fillRect/>
          </a:stretch>
        </p:blipFill>
        <p:spPr>
          <a:xfrm>
            <a:off x="880" y="0"/>
            <a:ext cx="12187065" cy="6858000"/>
          </a:xfrm>
          <a:prstGeom prst="rect">
            <a:avLst/>
          </a:prstGeom>
        </p:spPr>
      </p:pic>
      <p:sp>
        <p:nvSpPr>
          <p:cNvPr id="3" name="Title 1">
            <a:extLst>
              <a:ext uri="{FF2B5EF4-FFF2-40B4-BE49-F238E27FC236}">
                <a16:creationId xmlns:a16="http://schemas.microsoft.com/office/drawing/2014/main" id="{9304F276-C0B8-FF45-ACF7-F1815F42AF04}"/>
              </a:ext>
            </a:extLst>
          </p:cNvPr>
          <p:cNvSpPr>
            <a:spLocks noGrp="1"/>
          </p:cNvSpPr>
          <p:nvPr>
            <p:ph type="ctrTitle"/>
          </p:nvPr>
        </p:nvSpPr>
        <p:spPr>
          <a:xfrm>
            <a:off x="921674" y="2688719"/>
            <a:ext cx="6607772" cy="834496"/>
          </a:xfrm>
        </p:spPr>
        <p:txBody>
          <a:bodyPr anchor="b">
            <a:noAutofit/>
          </a:bodyPr>
          <a:lstStyle>
            <a:lvl1pPr algn="l">
              <a:defRPr sz="3999"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4" name="Subtitle 2">
            <a:extLst>
              <a:ext uri="{FF2B5EF4-FFF2-40B4-BE49-F238E27FC236}">
                <a16:creationId xmlns:a16="http://schemas.microsoft.com/office/drawing/2014/main" id="{A77C0C6E-7E06-8049-9CC9-26EAA81B8174}"/>
              </a:ext>
            </a:extLst>
          </p:cNvPr>
          <p:cNvSpPr>
            <a:spLocks noGrp="1"/>
          </p:cNvSpPr>
          <p:nvPr>
            <p:ph type="subTitle" idx="1" hasCustomPrompt="1"/>
          </p:nvPr>
        </p:nvSpPr>
        <p:spPr>
          <a:xfrm>
            <a:off x="921677" y="3523215"/>
            <a:ext cx="6607771" cy="418570"/>
          </a:xfrm>
        </p:spPr>
        <p:txBody>
          <a:bodyPr>
            <a:noAutofit/>
          </a:bodyPr>
          <a:lstStyle>
            <a:lvl1pPr marL="0" indent="0" algn="l">
              <a:buNone/>
              <a:defRPr sz="2000" b="1" i="0" spc="300">
                <a:solidFill>
                  <a:schemeClr val="bg1"/>
                </a:solidFill>
                <a:latin typeface="Amazon Ember Light" charset="0"/>
                <a:ea typeface="Amazon Ember Light" charset="0"/>
                <a:cs typeface="Amazon Ember Light" charset="0"/>
              </a:defRPr>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0" indent="0" algn="ctr">
              <a:buNone/>
              <a:defRPr sz="1600"/>
            </a:lvl7pPr>
            <a:lvl8pPr marL="3199888" indent="0" algn="ctr">
              <a:buNone/>
              <a:defRPr sz="1600"/>
            </a:lvl8pPr>
            <a:lvl9pPr marL="3657015" indent="0" algn="ctr">
              <a:buNone/>
              <a:defRPr sz="1600"/>
            </a:lvl9pPr>
          </a:lstStyle>
          <a:p>
            <a:r>
              <a:rPr lang="en-US" dirty="0"/>
              <a:t>CLICK TO EDIT MASTER SUBTITLE STYLE</a:t>
            </a:r>
          </a:p>
        </p:txBody>
      </p:sp>
    </p:spTree>
    <p:extLst>
      <p:ext uri="{BB962C8B-B14F-4D97-AF65-F5344CB8AC3E}">
        <p14:creationId xmlns:p14="http://schemas.microsoft.com/office/powerpoint/2010/main" val="33760383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guide id="3" pos="7414" userDrawn="1">
          <p15:clr>
            <a:srgbClr val="FBAE40"/>
          </p15:clr>
        </p15:guide>
        <p15:guide id="4" pos="2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F80413-7930-7741-B00C-D03C048F29CC}"/>
              </a:ext>
            </a:extLst>
          </p:cNvPr>
          <p:cNvPicPr>
            <a:picLocks noChangeAspect="1"/>
          </p:cNvPicPr>
          <p:nvPr userDrawn="1"/>
        </p:nvPicPr>
        <p:blipFill>
          <a:blip r:embed="rId2"/>
          <a:stretch>
            <a:fillRect/>
          </a:stretch>
        </p:blipFill>
        <p:spPr>
          <a:xfrm>
            <a:off x="879" y="0"/>
            <a:ext cx="12187066" cy="6858000"/>
          </a:xfrm>
          <a:prstGeom prst="rect">
            <a:avLst/>
          </a:prstGeom>
        </p:spPr>
      </p:pic>
      <p:sp>
        <p:nvSpPr>
          <p:cNvPr id="2" name="Title 1"/>
          <p:cNvSpPr>
            <a:spLocks noGrp="1"/>
          </p:cNvSpPr>
          <p:nvPr userDrawn="1">
            <p:ph type="title"/>
          </p:nvPr>
        </p:nvSpPr>
        <p:spPr>
          <a:xfrm>
            <a:off x="418991" y="263531"/>
            <a:ext cx="9090394"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p:cNvSpPr>
          <p:nvPr userDrawn="1">
            <p:ph idx="1" hasCustomPrompt="1"/>
          </p:nvPr>
        </p:nvSpPr>
        <p:spPr>
          <a:xfrm>
            <a:off x="418991" y="1440305"/>
            <a:ext cx="3594916"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p:txBody>
      </p:sp>
      <p:sp>
        <p:nvSpPr>
          <p:cNvPr id="12" name="TextBox 11"/>
          <p:cNvSpPr txBox="1"/>
          <p:nvPr userDrawn="1"/>
        </p:nvSpPr>
        <p:spPr>
          <a:xfrm>
            <a:off x="418991" y="6480313"/>
            <a:ext cx="410710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2019, Amazon Web Services, Inc. or its Affiliates. All rights reserved.</a:t>
            </a:r>
          </a:p>
        </p:txBody>
      </p:sp>
      <p:sp>
        <p:nvSpPr>
          <p:cNvPr id="15" name="Content Placeholder 2">
            <a:extLst>
              <a:ext uri="{FF2B5EF4-FFF2-40B4-BE49-F238E27FC236}">
                <a16:creationId xmlns:a16="http://schemas.microsoft.com/office/drawing/2014/main" id="{F368BCE3-B485-3C45-924E-36E71CEA90C5}"/>
              </a:ext>
            </a:extLst>
          </p:cNvPr>
          <p:cNvSpPr>
            <a:spLocks noGrp="1"/>
          </p:cNvSpPr>
          <p:nvPr>
            <p:ph idx="10" hasCustomPrompt="1"/>
          </p:nvPr>
        </p:nvSpPr>
        <p:spPr>
          <a:xfrm>
            <a:off x="8173606" y="1440305"/>
            <a:ext cx="3594916"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p:txBody>
      </p:sp>
      <p:sp>
        <p:nvSpPr>
          <p:cNvPr id="16" name="Content Placeholder 2">
            <a:extLst>
              <a:ext uri="{FF2B5EF4-FFF2-40B4-BE49-F238E27FC236}">
                <a16:creationId xmlns:a16="http://schemas.microsoft.com/office/drawing/2014/main" id="{C6141B5D-7BD9-A047-8497-729C66548A46}"/>
              </a:ext>
            </a:extLst>
          </p:cNvPr>
          <p:cNvSpPr>
            <a:spLocks noGrp="1"/>
          </p:cNvSpPr>
          <p:nvPr>
            <p:ph idx="11" hasCustomPrompt="1"/>
          </p:nvPr>
        </p:nvSpPr>
        <p:spPr>
          <a:xfrm>
            <a:off x="4317315" y="1440305"/>
            <a:ext cx="3594916"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0D3ABD7E-D050-AF44-9B7F-B956530EAF64}"/>
              </a:ext>
            </a:extLst>
          </p:cNvPr>
          <p:cNvSpPr>
            <a:spLocks noGrp="1"/>
          </p:cNvSpPr>
          <p:nvPr>
            <p:ph type="sldNum" sz="quarter" idx="4"/>
          </p:nvPr>
        </p:nvSpPr>
        <p:spPr>
          <a:xfrm>
            <a:off x="9005019" y="6415343"/>
            <a:ext cx="274248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3D2F37-7CDD-994A-90F6-DC311907F511}" type="slidenum">
              <a:rPr lang="en-US" smtClean="0"/>
              <a:pPr/>
              <a:t>‹#›</a:t>
            </a:fld>
            <a:endParaRPr lang="en-US" dirty="0"/>
          </a:p>
        </p:txBody>
      </p:sp>
    </p:spTree>
    <p:extLst>
      <p:ext uri="{BB962C8B-B14F-4D97-AF65-F5344CB8AC3E}">
        <p14:creationId xmlns:p14="http://schemas.microsoft.com/office/powerpoint/2010/main" val="2437612997"/>
      </p:ext>
    </p:extLst>
  </p:cSld>
  <p:clrMapOvr>
    <a:masterClrMapping/>
  </p:clrMapOvr>
  <p:extLst>
    <p:ext uri="{DCECCB84-F9BA-43D5-87BE-67443E8EF086}">
      <p15:sldGuideLst xmlns:p15="http://schemas.microsoft.com/office/powerpoint/2012/main">
        <p15:guide id="1" pos="264" userDrawn="1">
          <p15:clr>
            <a:srgbClr val="FBAE40"/>
          </p15:clr>
        </p15:guide>
        <p15:guide id="2" pos="741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hank You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B419C8C-A013-7440-B7D3-2A7CE6316ECE}"/>
              </a:ext>
            </a:extLst>
          </p:cNvPr>
          <p:cNvPicPr>
            <a:picLocks noChangeAspect="1"/>
          </p:cNvPicPr>
          <p:nvPr userDrawn="1"/>
        </p:nvPicPr>
        <p:blipFill>
          <a:blip r:embed="rId2"/>
          <a:stretch>
            <a:fillRect/>
          </a:stretch>
        </p:blipFill>
        <p:spPr>
          <a:xfrm>
            <a:off x="880" y="0"/>
            <a:ext cx="12187065" cy="6858000"/>
          </a:xfrm>
          <a:prstGeom prst="rect">
            <a:avLst/>
          </a:prstGeom>
        </p:spPr>
      </p:pic>
      <p:sp>
        <p:nvSpPr>
          <p:cNvPr id="5" name="TextBox 4">
            <a:extLst>
              <a:ext uri="{FF2B5EF4-FFF2-40B4-BE49-F238E27FC236}">
                <a16:creationId xmlns:a16="http://schemas.microsoft.com/office/drawing/2014/main" id="{5BA964E9-A14E-CF49-9636-1249BDF047DA}"/>
              </a:ext>
            </a:extLst>
          </p:cNvPr>
          <p:cNvSpPr txBox="1"/>
          <p:nvPr userDrawn="1"/>
        </p:nvSpPr>
        <p:spPr>
          <a:xfrm>
            <a:off x="934604" y="5903956"/>
            <a:ext cx="8351919" cy="861774"/>
          </a:xfrm>
          <a:prstGeom prst="rect">
            <a:avLst/>
          </a:prstGeom>
          <a:noFill/>
        </p:spPr>
        <p:txBody>
          <a:bodyPr wrap="square" rtlCol="0">
            <a:spAutoFit/>
          </a:bodyPr>
          <a:lstStyle/>
          <a:p>
            <a:pPr algn="just"/>
            <a:r>
              <a:rPr lang="en-US" sz="10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1000" u="sng" dirty="0">
                <a:solidFill>
                  <a:schemeClr val="bg1"/>
                </a:solidFill>
                <a:latin typeface="Amazon Ember Light" charset="0"/>
                <a:ea typeface="Amazon Ember Light" charset="0"/>
                <a:cs typeface="Amazon Ember Light" charset="0"/>
              </a:rPr>
              <a:t>aws-course-feedback@amazon.com</a:t>
            </a:r>
            <a:r>
              <a:rPr lang="en-US" sz="1000" dirty="0">
                <a:solidFill>
                  <a:schemeClr val="bg1"/>
                </a:solidFill>
                <a:latin typeface="Amazon Ember Light" charset="0"/>
                <a:ea typeface="Amazon Ember Light" charset="0"/>
                <a:cs typeface="Amazon Ember Light" charset="0"/>
              </a:rPr>
              <a:t>. For all other questions, contact us at: </a:t>
            </a:r>
            <a:r>
              <a:rPr lang="en-US" sz="1000" u="sng" dirty="0">
                <a:solidFill>
                  <a:schemeClr val="bg1"/>
                </a:solidFill>
                <a:latin typeface="Amazon Ember Light" charset="0"/>
                <a:ea typeface="Amazon Ember Light" charset="0"/>
                <a:cs typeface="Amazon Ember Light" charset="0"/>
              </a:rPr>
              <a:t>https://aws.amazon.com/contact-us/aws-training/</a:t>
            </a:r>
            <a:r>
              <a:rPr lang="en-US" sz="1000" dirty="0">
                <a:solidFill>
                  <a:schemeClr val="bg1"/>
                </a:solidFill>
                <a:latin typeface="Amazon Ember Light" charset="0"/>
                <a:ea typeface="Amazon Ember Light" charset="0"/>
                <a:cs typeface="Amazon Ember Light" charset="0"/>
              </a:rPr>
              <a:t>. All trademarks are the property of their owners.</a:t>
            </a:r>
          </a:p>
          <a:p>
            <a:pPr algn="just"/>
            <a:endParaRPr lang="en-US" sz="1000" dirty="0"/>
          </a:p>
        </p:txBody>
      </p:sp>
      <p:sp>
        <p:nvSpPr>
          <p:cNvPr id="7" name="Title 1">
            <a:extLst>
              <a:ext uri="{FF2B5EF4-FFF2-40B4-BE49-F238E27FC236}">
                <a16:creationId xmlns:a16="http://schemas.microsoft.com/office/drawing/2014/main" id="{14998C28-E327-E344-81F1-B8A3E863820C}"/>
              </a:ext>
            </a:extLst>
          </p:cNvPr>
          <p:cNvSpPr>
            <a:spLocks noGrp="1"/>
          </p:cNvSpPr>
          <p:nvPr>
            <p:ph type="ctrTitle"/>
          </p:nvPr>
        </p:nvSpPr>
        <p:spPr>
          <a:xfrm>
            <a:off x="921725" y="2688719"/>
            <a:ext cx="6607772" cy="834496"/>
          </a:xfrm>
        </p:spPr>
        <p:txBody>
          <a:bodyPr anchor="b">
            <a:noAutofit/>
          </a:bodyPr>
          <a:lstStyle>
            <a:lvl1pPr algn="l">
              <a:defRPr sz="3999"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8" name="Subtitle 2">
            <a:extLst>
              <a:ext uri="{FF2B5EF4-FFF2-40B4-BE49-F238E27FC236}">
                <a16:creationId xmlns:a16="http://schemas.microsoft.com/office/drawing/2014/main" id="{AC7A01D6-41FD-0845-95DC-F56C211D50DA}"/>
              </a:ext>
            </a:extLst>
          </p:cNvPr>
          <p:cNvSpPr>
            <a:spLocks noGrp="1"/>
          </p:cNvSpPr>
          <p:nvPr>
            <p:ph type="subTitle" idx="1" hasCustomPrompt="1"/>
          </p:nvPr>
        </p:nvSpPr>
        <p:spPr>
          <a:xfrm>
            <a:off x="921728" y="3523215"/>
            <a:ext cx="6607771" cy="418570"/>
          </a:xfrm>
        </p:spPr>
        <p:txBody>
          <a:bodyPr>
            <a:noAutofit/>
          </a:bodyPr>
          <a:lstStyle>
            <a:lvl1pPr marL="0" indent="0" algn="l">
              <a:buNone/>
              <a:defRPr sz="2000" b="1" i="0" spc="300">
                <a:solidFill>
                  <a:schemeClr val="bg1"/>
                </a:solidFill>
                <a:latin typeface="Amazon Ember Light" charset="0"/>
                <a:ea typeface="Amazon Ember Light" charset="0"/>
                <a:cs typeface="Amazon Ember Light" charset="0"/>
              </a:defRPr>
            </a:lvl1pPr>
            <a:lvl2pPr marL="457127" indent="0" algn="ctr">
              <a:buNone/>
              <a:defRPr sz="2000"/>
            </a:lvl2pPr>
            <a:lvl3pPr marL="914254" indent="0" algn="ctr">
              <a:buNone/>
              <a:defRPr sz="1800"/>
            </a:lvl3pPr>
            <a:lvl4pPr marL="1371381" indent="0" algn="ctr">
              <a:buNone/>
              <a:defRPr sz="1600"/>
            </a:lvl4pPr>
            <a:lvl5pPr marL="1828507" indent="0" algn="ctr">
              <a:buNone/>
              <a:defRPr sz="1600"/>
            </a:lvl5pPr>
            <a:lvl6pPr marL="2285634" indent="0" algn="ctr">
              <a:buNone/>
              <a:defRPr sz="1600"/>
            </a:lvl6pPr>
            <a:lvl7pPr marL="2742760" indent="0" algn="ctr">
              <a:buNone/>
              <a:defRPr sz="1600"/>
            </a:lvl7pPr>
            <a:lvl8pPr marL="3199888" indent="0" algn="ctr">
              <a:buNone/>
              <a:defRPr sz="1600"/>
            </a:lvl8pPr>
            <a:lvl9pPr marL="3657015" indent="0" algn="ctr">
              <a:buNone/>
              <a:defRPr sz="1600"/>
            </a:lvl9pPr>
          </a:lstStyle>
          <a:p>
            <a:r>
              <a:rPr lang="en-US" dirty="0"/>
              <a:t>CLICK TO EDIT MASTER SUBTITLE STYLE</a:t>
            </a:r>
          </a:p>
        </p:txBody>
      </p:sp>
    </p:spTree>
    <p:extLst>
      <p:ext uri="{BB962C8B-B14F-4D97-AF65-F5344CB8AC3E}">
        <p14:creationId xmlns:p14="http://schemas.microsoft.com/office/powerpoint/2010/main" val="2162123121"/>
      </p:ext>
    </p:extLst>
  </p:cSld>
  <p:clrMapOvr>
    <a:masterClrMapping/>
  </p:clrMapOvr>
  <p:extLst>
    <p:ext uri="{DCECCB84-F9BA-43D5-87BE-67443E8EF086}">
      <p15:sldGuideLst xmlns:p15="http://schemas.microsoft.com/office/powerpoint/2012/main">
        <p15:guide id="1" orient="horz" pos="2808" userDrawn="1">
          <p15:clr>
            <a:srgbClr val="FBAE40"/>
          </p15:clr>
        </p15:guide>
        <p15:guide id="2" pos="3839" userDrawn="1">
          <p15:clr>
            <a:srgbClr val="FBAE40"/>
          </p15:clr>
        </p15:guide>
        <p15:guide id="3" pos="7414" userDrawn="1">
          <p15:clr>
            <a:srgbClr val="FBAE40"/>
          </p15:clr>
        </p15:guide>
        <p15:guide id="4" pos="57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5D7E4-B6B6-1943-8262-63D8CB9E7680}"/>
              </a:ext>
            </a:extLst>
          </p:cNvPr>
          <p:cNvPicPr>
            <a:picLocks noChangeAspect="1"/>
          </p:cNvPicPr>
          <p:nvPr userDrawn="1"/>
        </p:nvPicPr>
        <p:blipFill>
          <a:blip r:embed="rId2"/>
          <a:stretch>
            <a:fillRect/>
          </a:stretch>
        </p:blipFill>
        <p:spPr>
          <a:xfrm>
            <a:off x="2470" y="894"/>
            <a:ext cx="12183891" cy="6856213"/>
          </a:xfrm>
          <a:prstGeom prst="rect">
            <a:avLst/>
          </a:prstGeom>
        </p:spPr>
      </p:pic>
      <p:sp>
        <p:nvSpPr>
          <p:cNvPr id="2" name="Title 1"/>
          <p:cNvSpPr>
            <a:spLocks noGrp="1"/>
          </p:cNvSpPr>
          <p:nvPr userDrawn="1">
            <p:ph type="title"/>
          </p:nvPr>
        </p:nvSpPr>
        <p:spPr>
          <a:xfrm>
            <a:off x="418991" y="263531"/>
            <a:ext cx="9090394" cy="779463"/>
          </a:xfrm>
        </p:spPr>
        <p:txBody>
          <a:bodyPr/>
          <a:lstStyle>
            <a:lvl1pPr>
              <a:defRPr b="0" i="0">
                <a:solidFill>
                  <a:schemeClr val="bg1"/>
                </a:solidFill>
                <a:latin typeface="Amazon Ember Light" charset="0"/>
                <a:ea typeface="Amazon Ember Light" charset="0"/>
                <a:cs typeface="Amazon Ember Light" charset="0"/>
              </a:defRPr>
            </a:lvl1pPr>
          </a:lstStyle>
          <a:p>
            <a:r>
              <a:rPr lang="en-US" dirty="0"/>
              <a:t>Click to edit Master title style</a:t>
            </a:r>
          </a:p>
        </p:txBody>
      </p:sp>
      <p:sp>
        <p:nvSpPr>
          <p:cNvPr id="3" name="Content Placeholder 2"/>
          <p:cNvSpPr>
            <a:spLocks noGrp="1" noChangeAspect="1"/>
          </p:cNvSpPr>
          <p:nvPr userDrawn="1">
            <p:ph idx="1" hasCustomPrompt="1"/>
          </p:nvPr>
        </p:nvSpPr>
        <p:spPr>
          <a:xfrm>
            <a:off x="418991" y="1440305"/>
            <a:ext cx="11350578" cy="4779520"/>
          </a:xfrm>
        </p:spPr>
        <p:txBody>
          <a:bodyPr/>
          <a:lstStyle>
            <a:lvl1pPr marL="228562"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1pPr>
            <a:lvl2pPr marL="685690"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2pPr>
            <a:lvl3pPr marL="1142817" indent="-319990">
              <a:buClr>
                <a:srgbClr val="FF9900"/>
              </a:buClr>
              <a:buFont typeface="Arial" panose="020B0604020202020204" pitchFamily="34" charset="0"/>
              <a:buChar char="•"/>
              <a:defRPr b="0" i="0">
                <a:solidFill>
                  <a:schemeClr val="tx1"/>
                </a:solidFill>
                <a:latin typeface="Amazon Ember Light" charset="0"/>
                <a:ea typeface="Amazon Ember Light" charset="0"/>
                <a:cs typeface="Amazon Ember Light" charset="0"/>
              </a:defRPr>
            </a:lvl3pPr>
            <a:lvl4pPr marL="1599944" indent="-228562">
              <a:buFontTx/>
              <a:buBlip>
                <a:blip r:embed="rId3"/>
              </a:buBlip>
              <a:defRPr b="0" i="0">
                <a:solidFill>
                  <a:schemeClr val="tx1"/>
                </a:solidFill>
                <a:latin typeface="Amazon Ember Light" charset="0"/>
                <a:ea typeface="Amazon Ember Light" charset="0"/>
                <a:cs typeface="Amazon Ember Light" charset="0"/>
              </a:defRPr>
            </a:lvl4pPr>
            <a:lvl5pPr marL="2057072" indent="-228562">
              <a:buFontTx/>
              <a:buBlip>
                <a:blip r:embed="rId3"/>
              </a:buBlip>
              <a:defRPr b="0" i="0">
                <a:solidFill>
                  <a:schemeClr val="tx1"/>
                </a:solidFill>
                <a:latin typeface="Amazon Ember Light" charset="0"/>
                <a:ea typeface="Amazon Ember Light" charset="0"/>
                <a:cs typeface="Amazon Ember Light" charset="0"/>
              </a:defRPr>
            </a:lvl5pPr>
          </a:lstStyle>
          <a:p>
            <a:pPr lvl="0"/>
            <a:r>
              <a:rPr lang="en-US" dirty="0"/>
              <a:t>Click to edit Master text styles</a:t>
            </a:r>
          </a:p>
          <a:p>
            <a:pPr lvl="1"/>
            <a:r>
              <a:rPr lang="en-US" dirty="0"/>
              <a:t>Second level</a:t>
            </a:r>
          </a:p>
          <a:p>
            <a:pPr lvl="2"/>
            <a:r>
              <a:rPr lang="en-US" dirty="0"/>
              <a:t>Third level</a:t>
            </a:r>
          </a:p>
        </p:txBody>
      </p:sp>
      <p:sp>
        <p:nvSpPr>
          <p:cNvPr id="12" name="TextBox 11"/>
          <p:cNvSpPr txBox="1"/>
          <p:nvPr userDrawn="1"/>
        </p:nvSpPr>
        <p:spPr>
          <a:xfrm>
            <a:off x="418991" y="6480313"/>
            <a:ext cx="4107104" cy="230832"/>
          </a:xfrm>
          <a:prstGeom prst="rect">
            <a:avLst/>
          </a:prstGeom>
          <a:noFill/>
        </p:spPr>
        <p:txBody>
          <a:bodyPr wrap="square" rtlCol="0">
            <a:spAutoFit/>
          </a:bodyPr>
          <a:lstStyle/>
          <a:p>
            <a:r>
              <a:rPr lang="en-US" sz="900" b="0" i="0" dirty="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
        <p:nvSpPr>
          <p:cNvPr id="11" name="Slide Number Placeholder 5">
            <a:extLst>
              <a:ext uri="{FF2B5EF4-FFF2-40B4-BE49-F238E27FC236}">
                <a16:creationId xmlns:a16="http://schemas.microsoft.com/office/drawing/2014/main" id="{621D42AA-576A-CF49-8722-A41914DE957D}"/>
              </a:ext>
            </a:extLst>
          </p:cNvPr>
          <p:cNvSpPr>
            <a:spLocks noGrp="1"/>
          </p:cNvSpPr>
          <p:nvPr>
            <p:ph type="sldNum" sz="quarter" idx="4"/>
          </p:nvPr>
        </p:nvSpPr>
        <p:spPr>
          <a:xfrm>
            <a:off x="9005019" y="6415343"/>
            <a:ext cx="274248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3D2F37-7CDD-994A-90F6-DC311907F511}" type="slidenum">
              <a:rPr lang="en-US" smtClean="0"/>
              <a:pPr/>
              <a:t>‹#›</a:t>
            </a:fld>
            <a:endParaRPr lang="en-US" dirty="0"/>
          </a:p>
        </p:txBody>
      </p:sp>
    </p:spTree>
    <p:extLst>
      <p:ext uri="{BB962C8B-B14F-4D97-AF65-F5344CB8AC3E}">
        <p14:creationId xmlns:p14="http://schemas.microsoft.com/office/powerpoint/2010/main" val="4161455529"/>
      </p:ext>
    </p:extLst>
  </p:cSld>
  <p:clrMapOvr>
    <a:masterClrMapping/>
  </p:clrMapOvr>
  <p:extLst>
    <p:ext uri="{DCECCB84-F9BA-43D5-87BE-67443E8EF086}">
      <p15:sldGuideLst xmlns:p15="http://schemas.microsoft.com/office/powerpoint/2012/main">
        <p15:guide id="1" pos="264">
          <p15:clr>
            <a:srgbClr val="FBAE40"/>
          </p15:clr>
        </p15:guide>
        <p15:guide id="2" pos="7414">
          <p15:clr>
            <a:srgbClr val="FBAE40"/>
          </p15:clr>
        </p15:guide>
        <p15:guide id="3" orient="horz" pos="417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7"/>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2"/>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6/11/2020</a:t>
            </a:fld>
            <a:endParaRPr lang="en-US" dirty="0"/>
          </a:p>
        </p:txBody>
      </p:sp>
      <p:sp>
        <p:nvSpPr>
          <p:cNvPr id="5" name="Footer Placeholder 4"/>
          <p:cNvSpPr>
            <a:spLocks noGrp="1"/>
          </p:cNvSpPr>
          <p:nvPr>
            <p:ph type="ftr" sz="quarter" idx="3"/>
          </p:nvPr>
        </p:nvSpPr>
        <p:spPr>
          <a:xfrm>
            <a:off x="4037549" y="6356352"/>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2"/>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D2F37-7CDD-994A-90F6-DC311907F511}" type="slidenum">
              <a:rPr lang="en-US" smtClean="0"/>
              <a:pPr/>
              <a:t>‹#›</a:t>
            </a:fld>
            <a:endParaRPr lang="en-US" dirty="0"/>
          </a:p>
        </p:txBody>
      </p:sp>
    </p:spTree>
    <p:extLst>
      <p:ext uri="{BB962C8B-B14F-4D97-AF65-F5344CB8AC3E}">
        <p14:creationId xmlns:p14="http://schemas.microsoft.com/office/powerpoint/2010/main" val="2063466796"/>
      </p:ext>
    </p:extLst>
  </p:cSld>
  <p:clrMap bg1="lt1" tx1="dk1" bg2="lt2" tx2="dk2" accent1="accent1" accent2="accent2" accent3="accent3" accent4="accent4" accent5="accent5" accent6="accent6" hlink="hlink" folHlink="folHlink"/>
  <p:sldLayoutIdLst>
    <p:sldLayoutId id="2147483857" r:id="rId1"/>
    <p:sldLayoutId id="2147483867" r:id="rId2"/>
    <p:sldLayoutId id="2147483677" r:id="rId3"/>
    <p:sldLayoutId id="2147483877" r:id="rId4"/>
    <p:sldLayoutId id="2147483885" r:id="rId5"/>
  </p:sldLayoutIdLst>
  <p:hf hdr="0" ftr="0" dt="0"/>
  <p:txStyles>
    <p:titleStyle>
      <a:lvl1pPr algn="l" defTabSz="914199" rtl="0" eaLnBrk="1" latinLnBrk="0" hangingPunct="1">
        <a:lnSpc>
          <a:spcPct val="90000"/>
        </a:lnSpc>
        <a:spcBef>
          <a:spcPct val="0"/>
        </a:spcBef>
        <a:buNone/>
        <a:defRPr sz="4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549" indent="-228549" algn="l" defTabSz="914199" rtl="0" eaLnBrk="1" latinLnBrk="0" hangingPunct="1">
        <a:lnSpc>
          <a:spcPct val="90000"/>
        </a:lnSpc>
        <a:spcBef>
          <a:spcPts val="1000"/>
        </a:spcBef>
        <a:buFont typeface="Arial" panose="020B0604020202020204" pitchFamily="34" charset="0"/>
        <a:buChar char="•"/>
        <a:defRPr sz="27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649" indent="-228549" algn="l" defTabSz="914199" rtl="0" eaLnBrk="1" latinLnBrk="0" hangingPunct="1">
        <a:lnSpc>
          <a:spcPct val="90000"/>
        </a:lnSpc>
        <a:spcBef>
          <a:spcPts val="500"/>
        </a:spcBef>
        <a:buFont typeface="Arial" panose="020B0604020202020204" pitchFamily="34" charset="0"/>
        <a:buChar char="•"/>
        <a:defRPr sz="23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2748" indent="-228549" algn="l" defTabSz="914199" rtl="0" eaLnBrk="1" latinLnBrk="0" hangingPunct="1">
        <a:lnSpc>
          <a:spcPct val="90000"/>
        </a:lnSpc>
        <a:spcBef>
          <a:spcPts val="500"/>
        </a:spcBef>
        <a:buFont typeface="Arial" panose="020B0604020202020204" pitchFamily="34" charset="0"/>
        <a:buChar char="•"/>
        <a:defRPr sz="19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599848" indent="-228549" algn="l" defTabSz="914199" rtl="0" eaLnBrk="1" latinLnBrk="0" hangingPunct="1">
        <a:lnSpc>
          <a:spcPct val="90000"/>
        </a:lnSpc>
        <a:spcBef>
          <a:spcPts val="500"/>
        </a:spcBef>
        <a:buFont typeface="Arial" panose="020B0604020202020204" pitchFamily="34" charset="0"/>
        <a:buChar char="•"/>
        <a:defRPr sz="17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6947" indent="-228549" algn="l" defTabSz="914199" rtl="0" eaLnBrk="1" latinLnBrk="0" hangingPunct="1">
        <a:lnSpc>
          <a:spcPct val="90000"/>
        </a:lnSpc>
        <a:spcBef>
          <a:spcPts val="500"/>
        </a:spcBef>
        <a:buFont typeface="Arial" panose="020B0604020202020204" pitchFamily="34" charset="0"/>
        <a:buChar char="•"/>
        <a:defRPr sz="1799"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047"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146"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245"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345" indent="-228549" algn="l" defTabSz="914199"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99" rtl="0" eaLnBrk="1" latinLnBrk="0" hangingPunct="1">
        <a:defRPr sz="1799" kern="1200">
          <a:solidFill>
            <a:schemeClr val="tx1"/>
          </a:solidFill>
          <a:latin typeface="+mn-lt"/>
          <a:ea typeface="+mn-ea"/>
          <a:cs typeface="+mn-cs"/>
        </a:defRPr>
      </a:lvl1pPr>
      <a:lvl2pPr marL="457099" algn="l" defTabSz="914199" rtl="0" eaLnBrk="1" latinLnBrk="0" hangingPunct="1">
        <a:defRPr sz="1799" kern="1200">
          <a:solidFill>
            <a:schemeClr val="tx1"/>
          </a:solidFill>
          <a:latin typeface="+mn-lt"/>
          <a:ea typeface="+mn-ea"/>
          <a:cs typeface="+mn-cs"/>
        </a:defRPr>
      </a:lvl2pPr>
      <a:lvl3pPr marL="914199" algn="l" defTabSz="914199" rtl="0" eaLnBrk="1" latinLnBrk="0" hangingPunct="1">
        <a:defRPr sz="1799" kern="1200">
          <a:solidFill>
            <a:schemeClr val="tx1"/>
          </a:solidFill>
          <a:latin typeface="+mn-lt"/>
          <a:ea typeface="+mn-ea"/>
          <a:cs typeface="+mn-cs"/>
        </a:defRPr>
      </a:lvl3pPr>
      <a:lvl4pPr marL="1371299" algn="l" defTabSz="914199" rtl="0" eaLnBrk="1" latinLnBrk="0" hangingPunct="1">
        <a:defRPr sz="1799" kern="1200">
          <a:solidFill>
            <a:schemeClr val="tx1"/>
          </a:solidFill>
          <a:latin typeface="+mn-lt"/>
          <a:ea typeface="+mn-ea"/>
          <a:cs typeface="+mn-cs"/>
        </a:defRPr>
      </a:lvl4pPr>
      <a:lvl5pPr marL="1828397" algn="l" defTabSz="914199" rtl="0" eaLnBrk="1" latinLnBrk="0" hangingPunct="1">
        <a:defRPr sz="1799" kern="1200">
          <a:solidFill>
            <a:schemeClr val="tx1"/>
          </a:solidFill>
          <a:latin typeface="+mn-lt"/>
          <a:ea typeface="+mn-ea"/>
          <a:cs typeface="+mn-cs"/>
        </a:defRPr>
      </a:lvl5pPr>
      <a:lvl6pPr marL="2285497" algn="l" defTabSz="914199" rtl="0" eaLnBrk="1" latinLnBrk="0" hangingPunct="1">
        <a:defRPr sz="1799" kern="1200">
          <a:solidFill>
            <a:schemeClr val="tx1"/>
          </a:solidFill>
          <a:latin typeface="+mn-lt"/>
          <a:ea typeface="+mn-ea"/>
          <a:cs typeface="+mn-cs"/>
        </a:defRPr>
      </a:lvl6pPr>
      <a:lvl7pPr marL="2742596" algn="l" defTabSz="914199" rtl="0" eaLnBrk="1" latinLnBrk="0" hangingPunct="1">
        <a:defRPr sz="1799" kern="1200">
          <a:solidFill>
            <a:schemeClr val="tx1"/>
          </a:solidFill>
          <a:latin typeface="+mn-lt"/>
          <a:ea typeface="+mn-ea"/>
          <a:cs typeface="+mn-cs"/>
        </a:defRPr>
      </a:lvl7pPr>
      <a:lvl8pPr marL="3199696" algn="l" defTabSz="914199" rtl="0" eaLnBrk="1" latinLnBrk="0" hangingPunct="1">
        <a:defRPr sz="1799" kern="1200">
          <a:solidFill>
            <a:schemeClr val="tx1"/>
          </a:solidFill>
          <a:latin typeface="+mn-lt"/>
          <a:ea typeface="+mn-ea"/>
          <a:cs typeface="+mn-cs"/>
        </a:defRPr>
      </a:lvl8pPr>
      <a:lvl9pPr marL="3656795" algn="l" defTabSz="91419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59A4E-4743-E04D-A3D3-FD9B8E3B4065}"/>
              </a:ext>
            </a:extLst>
          </p:cNvPr>
          <p:cNvSpPr>
            <a:spLocks noGrp="1"/>
          </p:cNvSpPr>
          <p:nvPr>
            <p:ph type="ctrTitle"/>
          </p:nvPr>
        </p:nvSpPr>
        <p:spPr>
          <a:xfrm>
            <a:off x="921676" y="2688719"/>
            <a:ext cx="9085924" cy="834496"/>
          </a:xfrm>
        </p:spPr>
        <p:txBody>
          <a:bodyPr/>
          <a:lstStyle/>
          <a:p>
            <a:r>
              <a:rPr lang="en-US" dirty="0"/>
              <a:t>DEMO – Auto Scaling</a:t>
            </a:r>
          </a:p>
        </p:txBody>
      </p:sp>
      <p:sp>
        <p:nvSpPr>
          <p:cNvPr id="3" name="Subtitle 2">
            <a:extLst>
              <a:ext uri="{FF2B5EF4-FFF2-40B4-BE49-F238E27FC236}">
                <a16:creationId xmlns:a16="http://schemas.microsoft.com/office/drawing/2014/main" id="{A5FC99F1-C650-C941-BC62-4D2C75E4EBA3}"/>
              </a:ext>
            </a:extLst>
          </p:cNvPr>
          <p:cNvSpPr>
            <a:spLocks noGrp="1"/>
          </p:cNvSpPr>
          <p:nvPr>
            <p:ph type="subTitle" idx="1"/>
          </p:nvPr>
        </p:nvSpPr>
        <p:spPr>
          <a:xfrm>
            <a:off x="921677" y="3523215"/>
            <a:ext cx="6607771" cy="418570"/>
          </a:xfrm>
        </p:spPr>
        <p:txBody>
          <a:bodyPr/>
          <a:lstStyle/>
          <a:p>
            <a:r>
              <a:rPr lang="en-US" dirty="0"/>
              <a:t>Muhammad </a:t>
            </a:r>
            <a:r>
              <a:rPr lang="en-US" dirty="0" err="1"/>
              <a:t>Cordiaz</a:t>
            </a:r>
            <a:endParaRPr lang="en-US" dirty="0"/>
          </a:p>
        </p:txBody>
      </p:sp>
    </p:spTree>
    <p:extLst>
      <p:ext uri="{BB962C8B-B14F-4D97-AF65-F5344CB8AC3E}">
        <p14:creationId xmlns:p14="http://schemas.microsoft.com/office/powerpoint/2010/main" val="137281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1C3F-2695-4414-8028-2FA4E85E28F4}"/>
              </a:ext>
            </a:extLst>
          </p:cNvPr>
          <p:cNvSpPr>
            <a:spLocks noGrp="1"/>
          </p:cNvSpPr>
          <p:nvPr>
            <p:ph type="title"/>
          </p:nvPr>
        </p:nvSpPr>
        <p:spPr/>
        <p:txBody>
          <a:bodyPr/>
          <a:lstStyle/>
          <a:p>
            <a:r>
              <a:rPr lang="en-GB" dirty="0"/>
              <a:t>Launch Configuration - Review</a:t>
            </a:r>
          </a:p>
        </p:txBody>
      </p:sp>
      <p:sp>
        <p:nvSpPr>
          <p:cNvPr id="4" name="Slide Number Placeholder 3">
            <a:extLst>
              <a:ext uri="{FF2B5EF4-FFF2-40B4-BE49-F238E27FC236}">
                <a16:creationId xmlns:a16="http://schemas.microsoft.com/office/drawing/2014/main" id="{0C782970-5FFA-4957-9D39-1E2CD88C9CA6}"/>
              </a:ext>
            </a:extLst>
          </p:cNvPr>
          <p:cNvSpPr>
            <a:spLocks noGrp="1"/>
          </p:cNvSpPr>
          <p:nvPr>
            <p:ph type="sldNum" sz="quarter" idx="4"/>
          </p:nvPr>
        </p:nvSpPr>
        <p:spPr/>
        <p:txBody>
          <a:bodyPr/>
          <a:lstStyle/>
          <a:p>
            <a:fld id="{DA3D2F37-7CDD-994A-90F6-DC311907F511}" type="slidenum">
              <a:rPr lang="en-US" smtClean="0"/>
              <a:pPr/>
              <a:t>9</a:t>
            </a:fld>
            <a:endParaRPr lang="en-US" dirty="0"/>
          </a:p>
        </p:txBody>
      </p:sp>
      <p:pic>
        <p:nvPicPr>
          <p:cNvPr id="9" name="Content Placeholder 8">
            <a:extLst>
              <a:ext uri="{FF2B5EF4-FFF2-40B4-BE49-F238E27FC236}">
                <a16:creationId xmlns:a16="http://schemas.microsoft.com/office/drawing/2014/main" id="{9485E477-99CF-49FE-B0EC-56CCDF2A1905}"/>
              </a:ext>
            </a:extLst>
          </p:cNvPr>
          <p:cNvPicPr>
            <a:picLocks noGrp="1" noChangeAspect="1"/>
          </p:cNvPicPr>
          <p:nvPr>
            <p:ph idx="1"/>
          </p:nvPr>
        </p:nvPicPr>
        <p:blipFill>
          <a:blip r:embed="rId2"/>
          <a:stretch>
            <a:fillRect/>
          </a:stretch>
        </p:blipFill>
        <p:spPr>
          <a:xfrm>
            <a:off x="1608983" y="1129187"/>
            <a:ext cx="8970857" cy="5286156"/>
          </a:xfrm>
        </p:spPr>
      </p:pic>
    </p:spTree>
    <p:extLst>
      <p:ext uri="{BB962C8B-B14F-4D97-AF65-F5344CB8AC3E}">
        <p14:creationId xmlns:p14="http://schemas.microsoft.com/office/powerpoint/2010/main" val="4528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7B02-9FC1-49D0-9E20-40FAD4A6E158}"/>
              </a:ext>
            </a:extLst>
          </p:cNvPr>
          <p:cNvSpPr>
            <a:spLocks noGrp="1"/>
          </p:cNvSpPr>
          <p:nvPr>
            <p:ph type="title"/>
          </p:nvPr>
        </p:nvSpPr>
        <p:spPr/>
        <p:txBody>
          <a:bodyPr/>
          <a:lstStyle/>
          <a:p>
            <a:r>
              <a:rPr lang="en-GB" dirty="0"/>
              <a:t>Key pair</a:t>
            </a:r>
          </a:p>
        </p:txBody>
      </p:sp>
      <p:pic>
        <p:nvPicPr>
          <p:cNvPr id="11" name="Content Placeholder 10">
            <a:extLst>
              <a:ext uri="{FF2B5EF4-FFF2-40B4-BE49-F238E27FC236}">
                <a16:creationId xmlns:a16="http://schemas.microsoft.com/office/drawing/2014/main" id="{42780505-809B-477F-9641-A3486FC820CE}"/>
              </a:ext>
            </a:extLst>
          </p:cNvPr>
          <p:cNvPicPr>
            <a:picLocks noGrp="1" noChangeAspect="1"/>
          </p:cNvPicPr>
          <p:nvPr>
            <p:ph idx="1"/>
          </p:nvPr>
        </p:nvPicPr>
        <p:blipFill>
          <a:blip r:embed="rId2"/>
          <a:stretch>
            <a:fillRect/>
          </a:stretch>
        </p:blipFill>
        <p:spPr>
          <a:xfrm>
            <a:off x="2003987" y="1419224"/>
            <a:ext cx="8180849" cy="4996119"/>
          </a:xfrm>
        </p:spPr>
      </p:pic>
      <p:sp>
        <p:nvSpPr>
          <p:cNvPr id="4" name="Slide Number Placeholder 3">
            <a:extLst>
              <a:ext uri="{FF2B5EF4-FFF2-40B4-BE49-F238E27FC236}">
                <a16:creationId xmlns:a16="http://schemas.microsoft.com/office/drawing/2014/main" id="{6797092F-A49E-4225-8CFF-5F2801DAD922}"/>
              </a:ext>
            </a:extLst>
          </p:cNvPr>
          <p:cNvSpPr>
            <a:spLocks noGrp="1"/>
          </p:cNvSpPr>
          <p:nvPr>
            <p:ph type="sldNum" sz="quarter" idx="4"/>
          </p:nvPr>
        </p:nvSpPr>
        <p:spPr/>
        <p:txBody>
          <a:bodyPr/>
          <a:lstStyle/>
          <a:p>
            <a:fld id="{DA3D2F37-7CDD-994A-90F6-DC311907F511}" type="slidenum">
              <a:rPr lang="en-US" smtClean="0"/>
              <a:pPr/>
              <a:t>10</a:t>
            </a:fld>
            <a:endParaRPr lang="en-US" dirty="0"/>
          </a:p>
        </p:txBody>
      </p:sp>
    </p:spTree>
    <p:extLst>
      <p:ext uri="{BB962C8B-B14F-4D97-AF65-F5344CB8AC3E}">
        <p14:creationId xmlns:p14="http://schemas.microsoft.com/office/powerpoint/2010/main" val="198607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F47B-3276-42B2-AFFF-505F5F8479C8}"/>
              </a:ext>
            </a:extLst>
          </p:cNvPr>
          <p:cNvSpPr>
            <a:spLocks noGrp="1"/>
          </p:cNvSpPr>
          <p:nvPr>
            <p:ph type="title"/>
          </p:nvPr>
        </p:nvSpPr>
        <p:spPr/>
        <p:txBody>
          <a:bodyPr/>
          <a:lstStyle/>
          <a:p>
            <a:r>
              <a:rPr lang="en-GB" dirty="0"/>
              <a:t>Successfully  Launch Configuration</a:t>
            </a:r>
          </a:p>
        </p:txBody>
      </p:sp>
      <p:pic>
        <p:nvPicPr>
          <p:cNvPr id="8" name="Content Placeholder 7">
            <a:extLst>
              <a:ext uri="{FF2B5EF4-FFF2-40B4-BE49-F238E27FC236}">
                <a16:creationId xmlns:a16="http://schemas.microsoft.com/office/drawing/2014/main" id="{5D7BEB11-0E01-4199-ADA6-4250C4C9A45A}"/>
              </a:ext>
            </a:extLst>
          </p:cNvPr>
          <p:cNvPicPr>
            <a:picLocks noGrp="1" noChangeAspect="1"/>
          </p:cNvPicPr>
          <p:nvPr>
            <p:ph idx="1"/>
          </p:nvPr>
        </p:nvPicPr>
        <p:blipFill rotWithShape="1">
          <a:blip r:embed="rId2"/>
          <a:srcRect r="60426"/>
          <a:stretch/>
        </p:blipFill>
        <p:spPr>
          <a:xfrm>
            <a:off x="1178805" y="1197804"/>
            <a:ext cx="9831214" cy="5217539"/>
          </a:xfrm>
        </p:spPr>
      </p:pic>
      <p:sp>
        <p:nvSpPr>
          <p:cNvPr id="4" name="Slide Number Placeholder 3">
            <a:extLst>
              <a:ext uri="{FF2B5EF4-FFF2-40B4-BE49-F238E27FC236}">
                <a16:creationId xmlns:a16="http://schemas.microsoft.com/office/drawing/2014/main" id="{63EC533E-22A5-4302-8735-D0CDDAD1C84A}"/>
              </a:ext>
            </a:extLst>
          </p:cNvPr>
          <p:cNvSpPr>
            <a:spLocks noGrp="1"/>
          </p:cNvSpPr>
          <p:nvPr>
            <p:ph type="sldNum" sz="quarter" idx="4"/>
          </p:nvPr>
        </p:nvSpPr>
        <p:spPr/>
        <p:txBody>
          <a:bodyPr/>
          <a:lstStyle/>
          <a:p>
            <a:fld id="{DA3D2F37-7CDD-994A-90F6-DC311907F511}" type="slidenum">
              <a:rPr lang="en-US" smtClean="0"/>
              <a:pPr/>
              <a:t>11</a:t>
            </a:fld>
            <a:endParaRPr lang="en-US" dirty="0"/>
          </a:p>
        </p:txBody>
      </p:sp>
    </p:spTree>
    <p:extLst>
      <p:ext uri="{BB962C8B-B14F-4D97-AF65-F5344CB8AC3E}">
        <p14:creationId xmlns:p14="http://schemas.microsoft.com/office/powerpoint/2010/main" val="29110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01F0-2372-4164-A7C2-A69F6EF0EB93}"/>
              </a:ext>
            </a:extLst>
          </p:cNvPr>
          <p:cNvSpPr>
            <a:spLocks noGrp="1"/>
          </p:cNvSpPr>
          <p:nvPr>
            <p:ph type="title"/>
          </p:nvPr>
        </p:nvSpPr>
        <p:spPr/>
        <p:txBody>
          <a:bodyPr/>
          <a:lstStyle/>
          <a:p>
            <a:r>
              <a:rPr lang="en-GB" dirty="0"/>
              <a:t>Create Auto Scaling Group</a:t>
            </a:r>
          </a:p>
        </p:txBody>
      </p:sp>
      <p:sp>
        <p:nvSpPr>
          <p:cNvPr id="4" name="Slide Number Placeholder 3">
            <a:extLst>
              <a:ext uri="{FF2B5EF4-FFF2-40B4-BE49-F238E27FC236}">
                <a16:creationId xmlns:a16="http://schemas.microsoft.com/office/drawing/2014/main" id="{8C6FF3D4-99B9-47EC-A5BA-520525B5B7F0}"/>
              </a:ext>
            </a:extLst>
          </p:cNvPr>
          <p:cNvSpPr>
            <a:spLocks noGrp="1"/>
          </p:cNvSpPr>
          <p:nvPr>
            <p:ph type="sldNum" sz="quarter" idx="4"/>
          </p:nvPr>
        </p:nvSpPr>
        <p:spPr/>
        <p:txBody>
          <a:bodyPr/>
          <a:lstStyle/>
          <a:p>
            <a:fld id="{DA3D2F37-7CDD-994A-90F6-DC311907F511}" type="slidenum">
              <a:rPr lang="en-US" smtClean="0"/>
              <a:pPr/>
              <a:t>12</a:t>
            </a:fld>
            <a:endParaRPr lang="en-US" dirty="0"/>
          </a:p>
        </p:txBody>
      </p:sp>
      <p:pic>
        <p:nvPicPr>
          <p:cNvPr id="14" name="Content Placeholder 13">
            <a:extLst>
              <a:ext uri="{FF2B5EF4-FFF2-40B4-BE49-F238E27FC236}">
                <a16:creationId xmlns:a16="http://schemas.microsoft.com/office/drawing/2014/main" id="{9EE7E1C1-398F-4AEC-B405-5A385D863F1A}"/>
              </a:ext>
            </a:extLst>
          </p:cNvPr>
          <p:cNvPicPr>
            <a:picLocks noGrp="1" noChangeAspect="1"/>
          </p:cNvPicPr>
          <p:nvPr>
            <p:ph idx="1"/>
          </p:nvPr>
        </p:nvPicPr>
        <p:blipFill>
          <a:blip r:embed="rId2"/>
          <a:stretch>
            <a:fillRect/>
          </a:stretch>
        </p:blipFill>
        <p:spPr>
          <a:xfrm>
            <a:off x="864599" y="1136497"/>
            <a:ext cx="10459625" cy="5284654"/>
          </a:xfrm>
        </p:spPr>
      </p:pic>
    </p:spTree>
    <p:extLst>
      <p:ext uri="{BB962C8B-B14F-4D97-AF65-F5344CB8AC3E}">
        <p14:creationId xmlns:p14="http://schemas.microsoft.com/office/powerpoint/2010/main" val="321083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696E-82F8-40DC-B918-EE27C401A903}"/>
              </a:ext>
            </a:extLst>
          </p:cNvPr>
          <p:cNvSpPr>
            <a:spLocks noGrp="1"/>
          </p:cNvSpPr>
          <p:nvPr>
            <p:ph type="title"/>
          </p:nvPr>
        </p:nvSpPr>
        <p:spPr/>
        <p:txBody>
          <a:bodyPr>
            <a:normAutofit/>
          </a:bodyPr>
          <a:lstStyle/>
          <a:p>
            <a:r>
              <a:rPr lang="en-GB" dirty="0"/>
              <a:t>Scaling Policies</a:t>
            </a:r>
          </a:p>
        </p:txBody>
      </p:sp>
      <p:sp>
        <p:nvSpPr>
          <p:cNvPr id="4" name="Slide Number Placeholder 3">
            <a:extLst>
              <a:ext uri="{FF2B5EF4-FFF2-40B4-BE49-F238E27FC236}">
                <a16:creationId xmlns:a16="http://schemas.microsoft.com/office/drawing/2014/main" id="{A695C684-3730-459E-BE5B-76D8110199EA}"/>
              </a:ext>
            </a:extLst>
          </p:cNvPr>
          <p:cNvSpPr>
            <a:spLocks noGrp="1"/>
          </p:cNvSpPr>
          <p:nvPr>
            <p:ph type="sldNum" sz="quarter" idx="4"/>
          </p:nvPr>
        </p:nvSpPr>
        <p:spPr/>
        <p:txBody>
          <a:bodyPr/>
          <a:lstStyle/>
          <a:p>
            <a:fld id="{DA3D2F37-7CDD-994A-90F6-DC311907F511}" type="slidenum">
              <a:rPr lang="en-US" smtClean="0"/>
              <a:pPr/>
              <a:t>13</a:t>
            </a:fld>
            <a:endParaRPr lang="en-US" dirty="0"/>
          </a:p>
        </p:txBody>
      </p:sp>
      <p:pic>
        <p:nvPicPr>
          <p:cNvPr id="8" name="Content Placeholder 7">
            <a:extLst>
              <a:ext uri="{FF2B5EF4-FFF2-40B4-BE49-F238E27FC236}">
                <a16:creationId xmlns:a16="http://schemas.microsoft.com/office/drawing/2014/main" id="{F6DFEC6A-4F6A-4D50-8368-B9CEE3B0AAD6}"/>
              </a:ext>
            </a:extLst>
          </p:cNvPr>
          <p:cNvPicPr>
            <a:picLocks noGrp="1" noChangeAspect="1"/>
          </p:cNvPicPr>
          <p:nvPr>
            <p:ph idx="1"/>
          </p:nvPr>
        </p:nvPicPr>
        <p:blipFill>
          <a:blip r:embed="rId2"/>
          <a:stretch>
            <a:fillRect/>
          </a:stretch>
        </p:blipFill>
        <p:spPr>
          <a:xfrm>
            <a:off x="1484898" y="1185030"/>
            <a:ext cx="9219027" cy="5409439"/>
          </a:xfrm>
        </p:spPr>
      </p:pic>
    </p:spTree>
    <p:extLst>
      <p:ext uri="{BB962C8B-B14F-4D97-AF65-F5344CB8AC3E}">
        <p14:creationId xmlns:p14="http://schemas.microsoft.com/office/powerpoint/2010/main" val="25559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A680-A1A0-494A-9706-52A3C57E7047}"/>
              </a:ext>
            </a:extLst>
          </p:cNvPr>
          <p:cNvSpPr>
            <a:spLocks noGrp="1"/>
          </p:cNvSpPr>
          <p:nvPr>
            <p:ph type="title"/>
          </p:nvPr>
        </p:nvSpPr>
        <p:spPr/>
        <p:txBody>
          <a:bodyPr/>
          <a:lstStyle/>
          <a:p>
            <a:r>
              <a:rPr lang="en-GB" dirty="0"/>
              <a:t>Configuration Notification</a:t>
            </a:r>
          </a:p>
        </p:txBody>
      </p:sp>
      <p:sp>
        <p:nvSpPr>
          <p:cNvPr id="4" name="Slide Number Placeholder 3">
            <a:extLst>
              <a:ext uri="{FF2B5EF4-FFF2-40B4-BE49-F238E27FC236}">
                <a16:creationId xmlns:a16="http://schemas.microsoft.com/office/drawing/2014/main" id="{5EF627D6-8DCB-4696-80DE-6AA879B46B56}"/>
              </a:ext>
            </a:extLst>
          </p:cNvPr>
          <p:cNvSpPr>
            <a:spLocks noGrp="1"/>
          </p:cNvSpPr>
          <p:nvPr>
            <p:ph type="sldNum" sz="quarter" idx="4"/>
          </p:nvPr>
        </p:nvSpPr>
        <p:spPr/>
        <p:txBody>
          <a:bodyPr/>
          <a:lstStyle/>
          <a:p>
            <a:fld id="{DA3D2F37-7CDD-994A-90F6-DC311907F511}" type="slidenum">
              <a:rPr lang="en-US" smtClean="0"/>
              <a:pPr/>
              <a:t>14</a:t>
            </a:fld>
            <a:endParaRPr lang="en-US" dirty="0"/>
          </a:p>
        </p:txBody>
      </p:sp>
      <p:pic>
        <p:nvPicPr>
          <p:cNvPr id="12" name="Content Placeholder 11">
            <a:extLst>
              <a:ext uri="{FF2B5EF4-FFF2-40B4-BE49-F238E27FC236}">
                <a16:creationId xmlns:a16="http://schemas.microsoft.com/office/drawing/2014/main" id="{D6A4778D-15D2-42F3-AE17-98479D896A39}"/>
              </a:ext>
            </a:extLst>
          </p:cNvPr>
          <p:cNvPicPr>
            <a:picLocks noGrp="1" noChangeAspect="1"/>
          </p:cNvPicPr>
          <p:nvPr>
            <p:ph idx="1"/>
          </p:nvPr>
        </p:nvPicPr>
        <p:blipFill>
          <a:blip r:embed="rId2"/>
          <a:stretch>
            <a:fillRect/>
          </a:stretch>
        </p:blipFill>
        <p:spPr>
          <a:xfrm>
            <a:off x="145285" y="1168800"/>
            <a:ext cx="11898254" cy="4707344"/>
          </a:xfrm>
        </p:spPr>
      </p:pic>
    </p:spTree>
    <p:extLst>
      <p:ext uri="{BB962C8B-B14F-4D97-AF65-F5344CB8AC3E}">
        <p14:creationId xmlns:p14="http://schemas.microsoft.com/office/powerpoint/2010/main" val="73914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8F69-51CF-4376-AC8B-22D2813471C0}"/>
              </a:ext>
            </a:extLst>
          </p:cNvPr>
          <p:cNvSpPr>
            <a:spLocks noGrp="1"/>
          </p:cNvSpPr>
          <p:nvPr>
            <p:ph type="title"/>
          </p:nvPr>
        </p:nvSpPr>
        <p:spPr/>
        <p:txBody>
          <a:bodyPr/>
          <a:lstStyle/>
          <a:p>
            <a:r>
              <a:rPr lang="en-GB" dirty="0"/>
              <a:t>Configuration Tags</a:t>
            </a:r>
          </a:p>
        </p:txBody>
      </p:sp>
      <p:sp>
        <p:nvSpPr>
          <p:cNvPr id="4" name="Slide Number Placeholder 3">
            <a:extLst>
              <a:ext uri="{FF2B5EF4-FFF2-40B4-BE49-F238E27FC236}">
                <a16:creationId xmlns:a16="http://schemas.microsoft.com/office/drawing/2014/main" id="{8A8FE951-165B-4B89-ACE4-EDB5C2AA6194}"/>
              </a:ext>
            </a:extLst>
          </p:cNvPr>
          <p:cNvSpPr>
            <a:spLocks noGrp="1"/>
          </p:cNvSpPr>
          <p:nvPr>
            <p:ph type="sldNum" sz="quarter" idx="4"/>
          </p:nvPr>
        </p:nvSpPr>
        <p:spPr/>
        <p:txBody>
          <a:bodyPr/>
          <a:lstStyle/>
          <a:p>
            <a:fld id="{DA3D2F37-7CDD-994A-90F6-DC311907F511}" type="slidenum">
              <a:rPr lang="en-US" smtClean="0"/>
              <a:pPr/>
              <a:t>15</a:t>
            </a:fld>
            <a:endParaRPr lang="en-US" dirty="0"/>
          </a:p>
        </p:txBody>
      </p:sp>
      <p:pic>
        <p:nvPicPr>
          <p:cNvPr id="8" name="Content Placeholder 7">
            <a:extLst>
              <a:ext uri="{FF2B5EF4-FFF2-40B4-BE49-F238E27FC236}">
                <a16:creationId xmlns:a16="http://schemas.microsoft.com/office/drawing/2014/main" id="{63EFD844-31B5-42E7-894C-720A8653A74C}"/>
              </a:ext>
            </a:extLst>
          </p:cNvPr>
          <p:cNvPicPr>
            <a:picLocks noGrp="1" noChangeAspect="1"/>
          </p:cNvPicPr>
          <p:nvPr>
            <p:ph idx="1"/>
          </p:nvPr>
        </p:nvPicPr>
        <p:blipFill>
          <a:blip r:embed="rId2"/>
          <a:stretch>
            <a:fillRect/>
          </a:stretch>
        </p:blipFill>
        <p:spPr>
          <a:xfrm>
            <a:off x="501810" y="1952006"/>
            <a:ext cx="11185203" cy="2953987"/>
          </a:xfrm>
        </p:spPr>
      </p:pic>
    </p:spTree>
    <p:extLst>
      <p:ext uri="{BB962C8B-B14F-4D97-AF65-F5344CB8AC3E}">
        <p14:creationId xmlns:p14="http://schemas.microsoft.com/office/powerpoint/2010/main" val="76812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96C4-58FD-4756-A3EA-078ABCDC7B10}"/>
              </a:ext>
            </a:extLst>
          </p:cNvPr>
          <p:cNvSpPr>
            <a:spLocks noGrp="1"/>
          </p:cNvSpPr>
          <p:nvPr>
            <p:ph type="title"/>
          </p:nvPr>
        </p:nvSpPr>
        <p:spPr/>
        <p:txBody>
          <a:bodyPr/>
          <a:lstStyle/>
          <a:p>
            <a:r>
              <a:rPr lang="en-GB" dirty="0"/>
              <a:t>Auto Scaling Group - Review</a:t>
            </a:r>
          </a:p>
        </p:txBody>
      </p:sp>
      <p:pic>
        <p:nvPicPr>
          <p:cNvPr id="6" name="Content Placeholder 5">
            <a:extLst>
              <a:ext uri="{FF2B5EF4-FFF2-40B4-BE49-F238E27FC236}">
                <a16:creationId xmlns:a16="http://schemas.microsoft.com/office/drawing/2014/main" id="{B12AB202-1497-4755-B246-87E29E660081}"/>
              </a:ext>
            </a:extLst>
          </p:cNvPr>
          <p:cNvPicPr>
            <a:picLocks noGrp="1" noChangeAspect="1"/>
          </p:cNvPicPr>
          <p:nvPr>
            <p:ph idx="1"/>
          </p:nvPr>
        </p:nvPicPr>
        <p:blipFill>
          <a:blip r:embed="rId2"/>
          <a:stretch>
            <a:fillRect/>
          </a:stretch>
        </p:blipFill>
        <p:spPr>
          <a:xfrm>
            <a:off x="1174120" y="1042994"/>
            <a:ext cx="9840584" cy="5737474"/>
          </a:xfrm>
        </p:spPr>
      </p:pic>
      <p:sp>
        <p:nvSpPr>
          <p:cNvPr id="4" name="Slide Number Placeholder 3">
            <a:extLst>
              <a:ext uri="{FF2B5EF4-FFF2-40B4-BE49-F238E27FC236}">
                <a16:creationId xmlns:a16="http://schemas.microsoft.com/office/drawing/2014/main" id="{80737BA4-6549-482A-958B-8A11FD25637E}"/>
              </a:ext>
            </a:extLst>
          </p:cNvPr>
          <p:cNvSpPr>
            <a:spLocks noGrp="1"/>
          </p:cNvSpPr>
          <p:nvPr>
            <p:ph type="sldNum" sz="quarter" idx="4"/>
          </p:nvPr>
        </p:nvSpPr>
        <p:spPr/>
        <p:txBody>
          <a:bodyPr/>
          <a:lstStyle/>
          <a:p>
            <a:fld id="{DA3D2F37-7CDD-994A-90F6-DC311907F511}" type="slidenum">
              <a:rPr lang="en-US" smtClean="0"/>
              <a:pPr/>
              <a:t>16</a:t>
            </a:fld>
            <a:endParaRPr lang="en-US" dirty="0"/>
          </a:p>
        </p:txBody>
      </p:sp>
    </p:spTree>
    <p:extLst>
      <p:ext uri="{BB962C8B-B14F-4D97-AF65-F5344CB8AC3E}">
        <p14:creationId xmlns:p14="http://schemas.microsoft.com/office/powerpoint/2010/main" val="388082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D9B1-D568-44E0-A6A5-C9023A37FC82}"/>
              </a:ext>
            </a:extLst>
          </p:cNvPr>
          <p:cNvSpPr>
            <a:spLocks noGrp="1"/>
          </p:cNvSpPr>
          <p:nvPr>
            <p:ph type="title"/>
          </p:nvPr>
        </p:nvSpPr>
        <p:spPr/>
        <p:txBody>
          <a:bodyPr/>
          <a:lstStyle/>
          <a:p>
            <a:r>
              <a:rPr lang="en-GB" dirty="0"/>
              <a:t>Successfully Auto Scaling Group</a:t>
            </a:r>
          </a:p>
        </p:txBody>
      </p:sp>
      <p:pic>
        <p:nvPicPr>
          <p:cNvPr id="6" name="Content Placeholder 5">
            <a:extLst>
              <a:ext uri="{FF2B5EF4-FFF2-40B4-BE49-F238E27FC236}">
                <a16:creationId xmlns:a16="http://schemas.microsoft.com/office/drawing/2014/main" id="{AC500DD7-B940-48F8-B1C7-C47CDA8B77C8}"/>
              </a:ext>
            </a:extLst>
          </p:cNvPr>
          <p:cNvPicPr>
            <a:picLocks noGrp="1" noChangeAspect="1"/>
          </p:cNvPicPr>
          <p:nvPr>
            <p:ph idx="1"/>
          </p:nvPr>
        </p:nvPicPr>
        <p:blipFill>
          <a:blip r:embed="rId2"/>
          <a:stretch>
            <a:fillRect/>
          </a:stretch>
        </p:blipFill>
        <p:spPr>
          <a:xfrm>
            <a:off x="845123" y="1179941"/>
            <a:ext cx="10498578" cy="5235402"/>
          </a:xfrm>
        </p:spPr>
      </p:pic>
      <p:sp>
        <p:nvSpPr>
          <p:cNvPr id="4" name="Slide Number Placeholder 3">
            <a:extLst>
              <a:ext uri="{FF2B5EF4-FFF2-40B4-BE49-F238E27FC236}">
                <a16:creationId xmlns:a16="http://schemas.microsoft.com/office/drawing/2014/main" id="{D9CACE4A-E0DE-4487-B889-C7D3DF445D26}"/>
              </a:ext>
            </a:extLst>
          </p:cNvPr>
          <p:cNvSpPr>
            <a:spLocks noGrp="1"/>
          </p:cNvSpPr>
          <p:nvPr>
            <p:ph type="sldNum" sz="quarter" idx="4"/>
          </p:nvPr>
        </p:nvSpPr>
        <p:spPr/>
        <p:txBody>
          <a:bodyPr/>
          <a:lstStyle/>
          <a:p>
            <a:fld id="{DA3D2F37-7CDD-994A-90F6-DC311907F511}" type="slidenum">
              <a:rPr lang="en-US" smtClean="0"/>
              <a:pPr/>
              <a:t>17</a:t>
            </a:fld>
            <a:endParaRPr lang="en-US" dirty="0"/>
          </a:p>
        </p:txBody>
      </p:sp>
    </p:spTree>
    <p:extLst>
      <p:ext uri="{BB962C8B-B14F-4D97-AF65-F5344CB8AC3E}">
        <p14:creationId xmlns:p14="http://schemas.microsoft.com/office/powerpoint/2010/main" val="410756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6C78-B762-4441-BC5C-D10813A73960}"/>
              </a:ext>
            </a:extLst>
          </p:cNvPr>
          <p:cNvSpPr>
            <a:spLocks noGrp="1"/>
          </p:cNvSpPr>
          <p:nvPr>
            <p:ph type="title"/>
          </p:nvPr>
        </p:nvSpPr>
        <p:spPr/>
        <p:txBody>
          <a:bodyPr/>
          <a:lstStyle/>
          <a:p>
            <a:r>
              <a:rPr lang="en-GB" dirty="0"/>
              <a:t>Amazon SNS – Email Notification</a:t>
            </a:r>
          </a:p>
        </p:txBody>
      </p:sp>
      <p:pic>
        <p:nvPicPr>
          <p:cNvPr id="6" name="Content Placeholder 5">
            <a:extLst>
              <a:ext uri="{FF2B5EF4-FFF2-40B4-BE49-F238E27FC236}">
                <a16:creationId xmlns:a16="http://schemas.microsoft.com/office/drawing/2014/main" id="{5B235773-3F8D-4225-AD52-63742C73BB44}"/>
              </a:ext>
            </a:extLst>
          </p:cNvPr>
          <p:cNvPicPr>
            <a:picLocks noGrp="1" noChangeAspect="1"/>
          </p:cNvPicPr>
          <p:nvPr>
            <p:ph idx="1"/>
          </p:nvPr>
        </p:nvPicPr>
        <p:blipFill>
          <a:blip r:embed="rId2"/>
          <a:stretch>
            <a:fillRect/>
          </a:stretch>
        </p:blipFill>
        <p:spPr>
          <a:xfrm>
            <a:off x="105841" y="1501446"/>
            <a:ext cx="11977141" cy="3855107"/>
          </a:xfrm>
        </p:spPr>
      </p:pic>
      <p:sp>
        <p:nvSpPr>
          <p:cNvPr id="4" name="Slide Number Placeholder 3">
            <a:extLst>
              <a:ext uri="{FF2B5EF4-FFF2-40B4-BE49-F238E27FC236}">
                <a16:creationId xmlns:a16="http://schemas.microsoft.com/office/drawing/2014/main" id="{479A5790-1D81-4462-B40C-8ABE74272AE1}"/>
              </a:ext>
            </a:extLst>
          </p:cNvPr>
          <p:cNvSpPr>
            <a:spLocks noGrp="1"/>
          </p:cNvSpPr>
          <p:nvPr>
            <p:ph type="sldNum" sz="quarter" idx="4"/>
          </p:nvPr>
        </p:nvSpPr>
        <p:spPr/>
        <p:txBody>
          <a:bodyPr/>
          <a:lstStyle/>
          <a:p>
            <a:fld id="{DA3D2F37-7CDD-994A-90F6-DC311907F511}" type="slidenum">
              <a:rPr lang="en-US" smtClean="0"/>
              <a:pPr/>
              <a:t>18</a:t>
            </a:fld>
            <a:endParaRPr lang="en-US" dirty="0"/>
          </a:p>
        </p:txBody>
      </p:sp>
    </p:spTree>
    <p:extLst>
      <p:ext uri="{BB962C8B-B14F-4D97-AF65-F5344CB8AC3E}">
        <p14:creationId xmlns:p14="http://schemas.microsoft.com/office/powerpoint/2010/main" val="272450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1EF2-B489-427F-9DB4-0AB51A349100}"/>
              </a:ext>
            </a:extLst>
          </p:cNvPr>
          <p:cNvSpPr>
            <a:spLocks noGrp="1"/>
          </p:cNvSpPr>
          <p:nvPr>
            <p:ph type="title"/>
          </p:nvPr>
        </p:nvSpPr>
        <p:spPr/>
        <p:txBody>
          <a:bodyPr/>
          <a:lstStyle/>
          <a:p>
            <a:r>
              <a:rPr lang="en-US" dirty="0"/>
              <a:t>Using Auto Scaling to Provide Elasticity</a:t>
            </a:r>
            <a:endParaRPr lang="en-GB" dirty="0"/>
          </a:p>
        </p:txBody>
      </p:sp>
      <p:sp>
        <p:nvSpPr>
          <p:cNvPr id="3" name="Content Placeholder 2">
            <a:extLst>
              <a:ext uri="{FF2B5EF4-FFF2-40B4-BE49-F238E27FC236}">
                <a16:creationId xmlns:a16="http://schemas.microsoft.com/office/drawing/2014/main" id="{74B8AB20-27FC-4C63-A0A5-F10FFEDE37FD}"/>
              </a:ext>
            </a:extLst>
          </p:cNvPr>
          <p:cNvSpPr>
            <a:spLocks noGrp="1"/>
          </p:cNvSpPr>
          <p:nvPr>
            <p:ph idx="1"/>
          </p:nvPr>
        </p:nvSpPr>
        <p:spPr/>
        <p:txBody>
          <a:bodyPr/>
          <a:lstStyle/>
          <a:p>
            <a:pPr marL="0" indent="0">
              <a:buNone/>
            </a:pPr>
            <a:r>
              <a:rPr lang="en-GB" dirty="0"/>
              <a:t>A highly available and elasticity application is the one that is continuously operational for a long period of time to serve hundred of thousand of visitors and has minimum downtime.</a:t>
            </a:r>
          </a:p>
          <a:p>
            <a:pPr marL="0" indent="0">
              <a:buNone/>
            </a:pPr>
            <a:r>
              <a:rPr lang="en-GB" dirty="0"/>
              <a:t>Examples of such applications can be Google, Facebook, Twitter and Amazon and your blog.. </a:t>
            </a:r>
            <a:r>
              <a:rPr lang="en-GB" dirty="0">
                <a:sym typeface="Wingdings" panose="05000000000000000000" pitchFamily="2" charset="2"/>
              </a:rPr>
              <a:t></a:t>
            </a: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19651E69-01C8-49CF-8CF5-DABFA8063D3D}"/>
              </a:ext>
            </a:extLst>
          </p:cNvPr>
          <p:cNvSpPr>
            <a:spLocks noGrp="1"/>
          </p:cNvSpPr>
          <p:nvPr>
            <p:ph type="sldNum" sz="quarter" idx="4"/>
          </p:nvPr>
        </p:nvSpPr>
        <p:spPr/>
        <p:txBody>
          <a:bodyPr/>
          <a:lstStyle/>
          <a:p>
            <a:fld id="{DA3D2F37-7CDD-994A-90F6-DC311907F511}" type="slidenum">
              <a:rPr lang="en-US" smtClean="0"/>
              <a:pPr/>
              <a:t>1</a:t>
            </a:fld>
            <a:endParaRPr lang="en-US" dirty="0"/>
          </a:p>
        </p:txBody>
      </p:sp>
    </p:spTree>
    <p:extLst>
      <p:ext uri="{BB962C8B-B14F-4D97-AF65-F5344CB8AC3E}">
        <p14:creationId xmlns:p14="http://schemas.microsoft.com/office/powerpoint/2010/main" val="1717494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200C-BDA9-42CC-ABB7-A51ED9D07B2D}"/>
              </a:ext>
            </a:extLst>
          </p:cNvPr>
          <p:cNvSpPr>
            <a:spLocks noGrp="1"/>
          </p:cNvSpPr>
          <p:nvPr>
            <p:ph type="title"/>
          </p:nvPr>
        </p:nvSpPr>
        <p:spPr/>
        <p:txBody>
          <a:bodyPr/>
          <a:lstStyle/>
          <a:p>
            <a:r>
              <a:rPr lang="en-GB" dirty="0"/>
              <a:t>Subscribe Amazon SNS Notification</a:t>
            </a:r>
          </a:p>
        </p:txBody>
      </p:sp>
      <p:pic>
        <p:nvPicPr>
          <p:cNvPr id="6" name="Content Placeholder 5">
            <a:extLst>
              <a:ext uri="{FF2B5EF4-FFF2-40B4-BE49-F238E27FC236}">
                <a16:creationId xmlns:a16="http://schemas.microsoft.com/office/drawing/2014/main" id="{E47D6EB6-D65B-4432-AF74-F56E8E8000CF}"/>
              </a:ext>
            </a:extLst>
          </p:cNvPr>
          <p:cNvPicPr>
            <a:picLocks noGrp="1" noChangeAspect="1"/>
          </p:cNvPicPr>
          <p:nvPr>
            <p:ph idx="1"/>
          </p:nvPr>
        </p:nvPicPr>
        <p:blipFill>
          <a:blip r:embed="rId2"/>
          <a:stretch>
            <a:fillRect/>
          </a:stretch>
        </p:blipFill>
        <p:spPr>
          <a:xfrm>
            <a:off x="679577" y="1290768"/>
            <a:ext cx="10829669" cy="5124575"/>
          </a:xfrm>
        </p:spPr>
      </p:pic>
      <p:sp>
        <p:nvSpPr>
          <p:cNvPr id="4" name="Slide Number Placeholder 3">
            <a:extLst>
              <a:ext uri="{FF2B5EF4-FFF2-40B4-BE49-F238E27FC236}">
                <a16:creationId xmlns:a16="http://schemas.microsoft.com/office/drawing/2014/main" id="{92DA1ABA-28B4-44A7-B097-373EBFE5956C}"/>
              </a:ext>
            </a:extLst>
          </p:cNvPr>
          <p:cNvSpPr>
            <a:spLocks noGrp="1"/>
          </p:cNvSpPr>
          <p:nvPr>
            <p:ph type="sldNum" sz="quarter" idx="4"/>
          </p:nvPr>
        </p:nvSpPr>
        <p:spPr/>
        <p:txBody>
          <a:bodyPr/>
          <a:lstStyle/>
          <a:p>
            <a:fld id="{DA3D2F37-7CDD-994A-90F6-DC311907F511}" type="slidenum">
              <a:rPr lang="en-US" smtClean="0"/>
              <a:pPr/>
              <a:t>19</a:t>
            </a:fld>
            <a:endParaRPr lang="en-US" dirty="0"/>
          </a:p>
        </p:txBody>
      </p:sp>
    </p:spTree>
    <p:extLst>
      <p:ext uri="{BB962C8B-B14F-4D97-AF65-F5344CB8AC3E}">
        <p14:creationId xmlns:p14="http://schemas.microsoft.com/office/powerpoint/2010/main" val="12794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6F56-4637-4E37-868B-E06251673FF0}"/>
              </a:ext>
            </a:extLst>
          </p:cNvPr>
          <p:cNvSpPr>
            <a:spLocks noGrp="1"/>
          </p:cNvSpPr>
          <p:nvPr>
            <p:ph type="title"/>
          </p:nvPr>
        </p:nvSpPr>
        <p:spPr/>
        <p:txBody>
          <a:bodyPr/>
          <a:lstStyle/>
          <a:p>
            <a:r>
              <a:rPr lang="en-GB" dirty="0"/>
              <a:t>Auto Scaling Group – Detail demo-</a:t>
            </a:r>
            <a:r>
              <a:rPr lang="en-GB" dirty="0" err="1"/>
              <a:t>asg</a:t>
            </a:r>
            <a:endParaRPr lang="en-GB" dirty="0"/>
          </a:p>
        </p:txBody>
      </p:sp>
      <p:pic>
        <p:nvPicPr>
          <p:cNvPr id="6" name="Content Placeholder 5">
            <a:extLst>
              <a:ext uri="{FF2B5EF4-FFF2-40B4-BE49-F238E27FC236}">
                <a16:creationId xmlns:a16="http://schemas.microsoft.com/office/drawing/2014/main" id="{30EB4790-C250-4C8D-8119-F8FB37729F6E}"/>
              </a:ext>
            </a:extLst>
          </p:cNvPr>
          <p:cNvPicPr>
            <a:picLocks noGrp="1" noChangeAspect="1"/>
          </p:cNvPicPr>
          <p:nvPr>
            <p:ph idx="1"/>
          </p:nvPr>
        </p:nvPicPr>
        <p:blipFill>
          <a:blip r:embed="rId2"/>
          <a:stretch>
            <a:fillRect/>
          </a:stretch>
        </p:blipFill>
        <p:spPr>
          <a:xfrm>
            <a:off x="1348366" y="1184223"/>
            <a:ext cx="9492091" cy="5596245"/>
          </a:xfrm>
        </p:spPr>
      </p:pic>
      <p:sp>
        <p:nvSpPr>
          <p:cNvPr id="4" name="Slide Number Placeholder 3">
            <a:extLst>
              <a:ext uri="{FF2B5EF4-FFF2-40B4-BE49-F238E27FC236}">
                <a16:creationId xmlns:a16="http://schemas.microsoft.com/office/drawing/2014/main" id="{3DC978EF-51E6-404E-B7DF-CD41C94D09AC}"/>
              </a:ext>
            </a:extLst>
          </p:cNvPr>
          <p:cNvSpPr>
            <a:spLocks noGrp="1"/>
          </p:cNvSpPr>
          <p:nvPr>
            <p:ph type="sldNum" sz="quarter" idx="4"/>
          </p:nvPr>
        </p:nvSpPr>
        <p:spPr/>
        <p:txBody>
          <a:bodyPr/>
          <a:lstStyle/>
          <a:p>
            <a:fld id="{DA3D2F37-7CDD-994A-90F6-DC311907F511}" type="slidenum">
              <a:rPr lang="en-US" smtClean="0"/>
              <a:pPr/>
              <a:t>20</a:t>
            </a:fld>
            <a:endParaRPr lang="en-US" dirty="0"/>
          </a:p>
        </p:txBody>
      </p:sp>
    </p:spTree>
    <p:extLst>
      <p:ext uri="{BB962C8B-B14F-4D97-AF65-F5344CB8AC3E}">
        <p14:creationId xmlns:p14="http://schemas.microsoft.com/office/powerpoint/2010/main" val="39325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FF50-FB53-497F-9C28-DFEBBEAC91C4}"/>
              </a:ext>
            </a:extLst>
          </p:cNvPr>
          <p:cNvSpPr>
            <a:spLocks noGrp="1"/>
          </p:cNvSpPr>
          <p:nvPr>
            <p:ph type="title"/>
          </p:nvPr>
        </p:nvSpPr>
        <p:spPr/>
        <p:txBody>
          <a:bodyPr>
            <a:normAutofit fontScale="90000"/>
          </a:bodyPr>
          <a:lstStyle/>
          <a:p>
            <a:r>
              <a:rPr lang="en-GB" dirty="0"/>
              <a:t>ASG Notification – termination instance</a:t>
            </a:r>
          </a:p>
        </p:txBody>
      </p:sp>
      <p:pic>
        <p:nvPicPr>
          <p:cNvPr id="6" name="Content Placeholder 5">
            <a:extLst>
              <a:ext uri="{FF2B5EF4-FFF2-40B4-BE49-F238E27FC236}">
                <a16:creationId xmlns:a16="http://schemas.microsoft.com/office/drawing/2014/main" id="{8974A835-2F00-461E-B8EE-6F0C08EA19B3}"/>
              </a:ext>
            </a:extLst>
          </p:cNvPr>
          <p:cNvPicPr>
            <a:picLocks noGrp="1" noChangeAspect="1"/>
          </p:cNvPicPr>
          <p:nvPr>
            <p:ph idx="1"/>
          </p:nvPr>
        </p:nvPicPr>
        <p:blipFill>
          <a:blip r:embed="rId2"/>
          <a:stretch>
            <a:fillRect/>
          </a:stretch>
        </p:blipFill>
        <p:spPr>
          <a:xfrm>
            <a:off x="253815" y="1339187"/>
            <a:ext cx="11935010" cy="5076156"/>
          </a:xfrm>
        </p:spPr>
      </p:pic>
      <p:sp>
        <p:nvSpPr>
          <p:cNvPr id="4" name="Slide Number Placeholder 3">
            <a:extLst>
              <a:ext uri="{FF2B5EF4-FFF2-40B4-BE49-F238E27FC236}">
                <a16:creationId xmlns:a16="http://schemas.microsoft.com/office/drawing/2014/main" id="{AC0A8E75-505D-4CF1-BB29-E763F8FE6774}"/>
              </a:ext>
            </a:extLst>
          </p:cNvPr>
          <p:cNvSpPr>
            <a:spLocks noGrp="1"/>
          </p:cNvSpPr>
          <p:nvPr>
            <p:ph type="sldNum" sz="quarter" idx="4"/>
          </p:nvPr>
        </p:nvSpPr>
        <p:spPr/>
        <p:txBody>
          <a:bodyPr/>
          <a:lstStyle/>
          <a:p>
            <a:fld id="{DA3D2F37-7CDD-994A-90F6-DC311907F511}" type="slidenum">
              <a:rPr lang="en-US" smtClean="0"/>
              <a:pPr/>
              <a:t>21</a:t>
            </a:fld>
            <a:endParaRPr lang="en-US" dirty="0"/>
          </a:p>
        </p:txBody>
      </p:sp>
    </p:spTree>
    <p:extLst>
      <p:ext uri="{BB962C8B-B14F-4D97-AF65-F5344CB8AC3E}">
        <p14:creationId xmlns:p14="http://schemas.microsoft.com/office/powerpoint/2010/main" val="681910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D14F-714B-4618-9317-5B1570F935FB}"/>
              </a:ext>
            </a:extLst>
          </p:cNvPr>
          <p:cNvSpPr>
            <a:spLocks noGrp="1"/>
          </p:cNvSpPr>
          <p:nvPr>
            <p:ph type="title"/>
          </p:nvPr>
        </p:nvSpPr>
        <p:spPr/>
        <p:txBody>
          <a:bodyPr>
            <a:normAutofit/>
          </a:bodyPr>
          <a:lstStyle/>
          <a:p>
            <a:r>
              <a:rPr lang="en-GB" dirty="0"/>
              <a:t>ASG Notification – launch instance</a:t>
            </a:r>
          </a:p>
        </p:txBody>
      </p:sp>
      <p:pic>
        <p:nvPicPr>
          <p:cNvPr id="6" name="Content Placeholder 5">
            <a:extLst>
              <a:ext uri="{FF2B5EF4-FFF2-40B4-BE49-F238E27FC236}">
                <a16:creationId xmlns:a16="http://schemas.microsoft.com/office/drawing/2014/main" id="{63440EDD-5129-4091-970C-4FAC3C26E74B}"/>
              </a:ext>
            </a:extLst>
          </p:cNvPr>
          <p:cNvPicPr>
            <a:picLocks noGrp="1" noChangeAspect="1"/>
          </p:cNvPicPr>
          <p:nvPr>
            <p:ph idx="1"/>
          </p:nvPr>
        </p:nvPicPr>
        <p:blipFill>
          <a:blip r:embed="rId2"/>
          <a:stretch>
            <a:fillRect/>
          </a:stretch>
        </p:blipFill>
        <p:spPr>
          <a:xfrm>
            <a:off x="174034" y="1339187"/>
            <a:ext cx="11396468" cy="5076156"/>
          </a:xfrm>
        </p:spPr>
      </p:pic>
      <p:sp>
        <p:nvSpPr>
          <p:cNvPr id="4" name="Slide Number Placeholder 3">
            <a:extLst>
              <a:ext uri="{FF2B5EF4-FFF2-40B4-BE49-F238E27FC236}">
                <a16:creationId xmlns:a16="http://schemas.microsoft.com/office/drawing/2014/main" id="{D8B6D06F-8B4B-4F3F-BA98-360714435F25}"/>
              </a:ext>
            </a:extLst>
          </p:cNvPr>
          <p:cNvSpPr>
            <a:spLocks noGrp="1"/>
          </p:cNvSpPr>
          <p:nvPr>
            <p:ph type="sldNum" sz="quarter" idx="4"/>
          </p:nvPr>
        </p:nvSpPr>
        <p:spPr/>
        <p:txBody>
          <a:bodyPr/>
          <a:lstStyle/>
          <a:p>
            <a:fld id="{DA3D2F37-7CDD-994A-90F6-DC311907F511}" type="slidenum">
              <a:rPr lang="en-US" smtClean="0"/>
              <a:pPr/>
              <a:t>22</a:t>
            </a:fld>
            <a:endParaRPr lang="en-US" dirty="0"/>
          </a:p>
        </p:txBody>
      </p:sp>
    </p:spTree>
    <p:extLst>
      <p:ext uri="{BB962C8B-B14F-4D97-AF65-F5344CB8AC3E}">
        <p14:creationId xmlns:p14="http://schemas.microsoft.com/office/powerpoint/2010/main" val="3176800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F793-0795-F244-A83F-3C767FE9EB3F}"/>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534E9D34-67E0-9142-BF0F-960552D3ED0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1009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Diagram</a:t>
            </a:r>
          </a:p>
        </p:txBody>
      </p:sp>
      <p:pic>
        <p:nvPicPr>
          <p:cNvPr id="19" name="Content Placeholder 18">
            <a:extLst>
              <a:ext uri="{FF2B5EF4-FFF2-40B4-BE49-F238E27FC236}">
                <a16:creationId xmlns:a16="http://schemas.microsoft.com/office/drawing/2014/main" id="{B0B6FEE7-A3CF-460C-A8A5-EC8008F6482A}"/>
              </a:ext>
            </a:extLst>
          </p:cNvPr>
          <p:cNvPicPr>
            <a:picLocks noGrp="1" noChangeAspect="1"/>
          </p:cNvPicPr>
          <p:nvPr>
            <p:ph idx="1"/>
          </p:nvPr>
        </p:nvPicPr>
        <p:blipFill>
          <a:blip r:embed="rId4"/>
          <a:stretch>
            <a:fillRect/>
          </a:stretch>
        </p:blipFill>
        <p:spPr>
          <a:xfrm>
            <a:off x="613444" y="1222911"/>
            <a:ext cx="10961936" cy="5267849"/>
          </a:xfrm>
        </p:spPr>
      </p:pic>
    </p:spTree>
    <p:custDataLst>
      <p:tags r:id="rId1"/>
    </p:custDataLst>
    <p:extLst>
      <p:ext uri="{BB962C8B-B14F-4D97-AF65-F5344CB8AC3E}">
        <p14:creationId xmlns:p14="http://schemas.microsoft.com/office/powerpoint/2010/main" val="393159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99DC-DD5D-3140-A007-90F66517253B}"/>
              </a:ext>
            </a:extLst>
          </p:cNvPr>
          <p:cNvSpPr>
            <a:spLocks noGrp="1"/>
          </p:cNvSpPr>
          <p:nvPr>
            <p:ph type="title"/>
          </p:nvPr>
        </p:nvSpPr>
        <p:spPr/>
        <p:txBody>
          <a:bodyPr/>
          <a:lstStyle/>
          <a:p>
            <a:r>
              <a:rPr lang="en-US" dirty="0"/>
              <a:t>The Technology</a:t>
            </a:r>
          </a:p>
        </p:txBody>
      </p:sp>
      <p:sp>
        <p:nvSpPr>
          <p:cNvPr id="3" name="Content Placeholder 2">
            <a:extLst>
              <a:ext uri="{FF2B5EF4-FFF2-40B4-BE49-F238E27FC236}">
                <a16:creationId xmlns:a16="http://schemas.microsoft.com/office/drawing/2014/main" id="{250DDC9C-B771-A642-A27E-3B5255EE196D}"/>
              </a:ext>
            </a:extLst>
          </p:cNvPr>
          <p:cNvSpPr>
            <a:spLocks noGrp="1"/>
          </p:cNvSpPr>
          <p:nvPr>
            <p:ph idx="1"/>
          </p:nvPr>
        </p:nvSpPr>
        <p:spPr>
          <a:xfrm>
            <a:off x="418991" y="1710267"/>
            <a:ext cx="11350578" cy="4509558"/>
          </a:xfrm>
        </p:spPr>
        <p:txBody>
          <a:bodyPr>
            <a:normAutofit/>
          </a:bodyPr>
          <a:lstStyle/>
          <a:p>
            <a:pPr marL="317500" indent="-317500">
              <a:buClr>
                <a:schemeClr val="tx1">
                  <a:lumMod val="85000"/>
                  <a:lumOff val="15000"/>
                </a:schemeClr>
              </a:buClr>
            </a:pPr>
            <a:r>
              <a:rPr lang="en-US" dirty="0"/>
              <a:t>Launch Configuration</a:t>
            </a:r>
          </a:p>
          <a:p>
            <a:pPr marL="317500" indent="-317500">
              <a:buClr>
                <a:schemeClr val="tx1">
                  <a:lumMod val="85000"/>
                  <a:lumOff val="15000"/>
                </a:schemeClr>
              </a:buClr>
            </a:pPr>
            <a:r>
              <a:rPr lang="en-US" dirty="0"/>
              <a:t>Auto Scaling Group</a:t>
            </a:r>
          </a:p>
          <a:p>
            <a:pPr marL="317500" indent="-317500">
              <a:buClr>
                <a:schemeClr val="tx1">
                  <a:lumMod val="85000"/>
                  <a:lumOff val="15000"/>
                </a:schemeClr>
              </a:buClr>
            </a:pPr>
            <a:r>
              <a:rPr lang="en-US" dirty="0"/>
              <a:t>Security Group</a:t>
            </a:r>
          </a:p>
          <a:p>
            <a:pPr marL="317500" indent="-317500">
              <a:buClr>
                <a:schemeClr val="tx1">
                  <a:lumMod val="85000"/>
                  <a:lumOff val="15000"/>
                </a:schemeClr>
              </a:buClr>
            </a:pPr>
            <a:r>
              <a:rPr lang="en-US" dirty="0"/>
              <a:t>Amazon SNS</a:t>
            </a:r>
          </a:p>
          <a:p>
            <a:pPr marL="317500" indent="-317500">
              <a:buClr>
                <a:schemeClr val="tx1">
                  <a:lumMod val="85000"/>
                  <a:lumOff val="15000"/>
                </a:schemeClr>
              </a:buClr>
            </a:pPr>
            <a:r>
              <a:rPr lang="en-US" dirty="0"/>
              <a:t>Amazon VPC</a:t>
            </a:r>
          </a:p>
          <a:p>
            <a:pPr marL="317500" indent="-317500">
              <a:buClr>
                <a:schemeClr val="tx1">
                  <a:lumMod val="85000"/>
                  <a:lumOff val="15000"/>
                </a:schemeClr>
              </a:buClr>
            </a:pPr>
            <a:r>
              <a:rPr lang="en-US" dirty="0"/>
              <a:t>Amazon EC2</a:t>
            </a:r>
          </a:p>
          <a:p>
            <a:endParaRPr lang="en-US" dirty="0"/>
          </a:p>
        </p:txBody>
      </p:sp>
      <p:sp>
        <p:nvSpPr>
          <p:cNvPr id="4" name="Slide Number Placeholder 3">
            <a:extLst>
              <a:ext uri="{FF2B5EF4-FFF2-40B4-BE49-F238E27FC236}">
                <a16:creationId xmlns:a16="http://schemas.microsoft.com/office/drawing/2014/main" id="{5BB418B2-CDD5-0845-BF56-E94FB3CB6D92}"/>
              </a:ext>
            </a:extLst>
          </p:cNvPr>
          <p:cNvSpPr>
            <a:spLocks noGrp="1"/>
          </p:cNvSpPr>
          <p:nvPr>
            <p:ph type="sldNum" sz="quarter" idx="4"/>
          </p:nvPr>
        </p:nvSpPr>
        <p:spPr/>
        <p:txBody>
          <a:bodyPr/>
          <a:lstStyle/>
          <a:p>
            <a:fld id="{DA3D2F37-7CDD-994A-90F6-DC311907F511}" type="slidenum">
              <a:rPr lang="en-US" smtClean="0"/>
              <a:pPr/>
              <a:t>3</a:t>
            </a:fld>
            <a:endParaRPr lang="en-US" dirty="0"/>
          </a:p>
        </p:txBody>
      </p:sp>
    </p:spTree>
    <p:extLst>
      <p:ext uri="{BB962C8B-B14F-4D97-AF65-F5344CB8AC3E}">
        <p14:creationId xmlns:p14="http://schemas.microsoft.com/office/powerpoint/2010/main" val="364206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DDE8-2645-4A85-B22B-C82F429DB5B5}"/>
              </a:ext>
            </a:extLst>
          </p:cNvPr>
          <p:cNvSpPr>
            <a:spLocks noGrp="1"/>
          </p:cNvSpPr>
          <p:nvPr>
            <p:ph type="title"/>
          </p:nvPr>
        </p:nvSpPr>
        <p:spPr/>
        <p:txBody>
          <a:bodyPr/>
          <a:lstStyle/>
          <a:p>
            <a:r>
              <a:rPr lang="en-GB" dirty="0"/>
              <a:t>Step by Step</a:t>
            </a:r>
          </a:p>
        </p:txBody>
      </p:sp>
      <p:sp>
        <p:nvSpPr>
          <p:cNvPr id="3" name="Content Placeholder 2">
            <a:extLst>
              <a:ext uri="{FF2B5EF4-FFF2-40B4-BE49-F238E27FC236}">
                <a16:creationId xmlns:a16="http://schemas.microsoft.com/office/drawing/2014/main" id="{5C9421CF-B82C-4FFB-8D7B-707CB9FC9D8C}"/>
              </a:ext>
            </a:extLst>
          </p:cNvPr>
          <p:cNvSpPr>
            <a:spLocks noGrp="1"/>
          </p:cNvSpPr>
          <p:nvPr>
            <p:ph idx="1"/>
          </p:nvPr>
        </p:nvSpPr>
        <p:spPr/>
        <p:txBody>
          <a:bodyPr/>
          <a:lstStyle/>
          <a:p>
            <a:pPr marL="422922" indent="-514350">
              <a:buFont typeface="+mj-lt"/>
              <a:buAutoNum type="arabicPeriod"/>
            </a:pPr>
            <a:r>
              <a:rPr lang="en-GB" dirty="0"/>
              <a:t>Create Launch Configuration</a:t>
            </a:r>
          </a:p>
          <a:p>
            <a:pPr marL="422922" indent="-514350">
              <a:buFont typeface="+mj-lt"/>
              <a:buAutoNum type="arabicPeriod"/>
            </a:pPr>
            <a:r>
              <a:rPr lang="en-GB" dirty="0"/>
              <a:t>Create Auto Scaling Group</a:t>
            </a:r>
          </a:p>
          <a:p>
            <a:pPr marL="422922" indent="-514350">
              <a:buFont typeface="+mj-lt"/>
              <a:buAutoNum type="arabicPeriod"/>
            </a:pPr>
            <a:r>
              <a:rPr lang="en-GB" dirty="0"/>
              <a:t>Terminate instance - demo</a:t>
            </a:r>
          </a:p>
          <a:p>
            <a:pPr marL="422922" indent="-514350">
              <a:buFont typeface="+mj-lt"/>
              <a:buAutoNum type="arabicPeriod"/>
            </a:pPr>
            <a:endParaRPr lang="en-GB" dirty="0"/>
          </a:p>
        </p:txBody>
      </p:sp>
      <p:sp>
        <p:nvSpPr>
          <p:cNvPr id="4" name="Slide Number Placeholder 3">
            <a:extLst>
              <a:ext uri="{FF2B5EF4-FFF2-40B4-BE49-F238E27FC236}">
                <a16:creationId xmlns:a16="http://schemas.microsoft.com/office/drawing/2014/main" id="{B4820153-2AF0-43CF-B584-A46E198F995A}"/>
              </a:ext>
            </a:extLst>
          </p:cNvPr>
          <p:cNvSpPr>
            <a:spLocks noGrp="1"/>
          </p:cNvSpPr>
          <p:nvPr>
            <p:ph type="sldNum" sz="quarter" idx="4"/>
          </p:nvPr>
        </p:nvSpPr>
        <p:spPr/>
        <p:txBody>
          <a:bodyPr/>
          <a:lstStyle/>
          <a:p>
            <a:fld id="{DA3D2F37-7CDD-994A-90F6-DC311907F511}" type="slidenum">
              <a:rPr lang="en-US" smtClean="0"/>
              <a:pPr/>
              <a:t>4</a:t>
            </a:fld>
            <a:endParaRPr lang="en-US" dirty="0"/>
          </a:p>
        </p:txBody>
      </p:sp>
    </p:spTree>
    <p:extLst>
      <p:ext uri="{BB962C8B-B14F-4D97-AF65-F5344CB8AC3E}">
        <p14:creationId xmlns:p14="http://schemas.microsoft.com/office/powerpoint/2010/main" val="318731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2468-3881-483C-BBE1-1EF6FE109090}"/>
              </a:ext>
            </a:extLst>
          </p:cNvPr>
          <p:cNvSpPr>
            <a:spLocks noGrp="1"/>
          </p:cNvSpPr>
          <p:nvPr>
            <p:ph type="title"/>
          </p:nvPr>
        </p:nvSpPr>
        <p:spPr/>
        <p:txBody>
          <a:bodyPr/>
          <a:lstStyle/>
          <a:p>
            <a:r>
              <a:rPr lang="en-GB" dirty="0"/>
              <a:t>Amazon EC2 – Choose Instance Type</a:t>
            </a:r>
          </a:p>
        </p:txBody>
      </p:sp>
      <p:sp>
        <p:nvSpPr>
          <p:cNvPr id="4" name="Slide Number Placeholder 3">
            <a:extLst>
              <a:ext uri="{FF2B5EF4-FFF2-40B4-BE49-F238E27FC236}">
                <a16:creationId xmlns:a16="http://schemas.microsoft.com/office/drawing/2014/main" id="{2006C75E-318C-48BE-9147-8ECE1D72B4FC}"/>
              </a:ext>
            </a:extLst>
          </p:cNvPr>
          <p:cNvSpPr>
            <a:spLocks noGrp="1"/>
          </p:cNvSpPr>
          <p:nvPr>
            <p:ph type="sldNum" sz="quarter" idx="4"/>
          </p:nvPr>
        </p:nvSpPr>
        <p:spPr/>
        <p:txBody>
          <a:bodyPr/>
          <a:lstStyle/>
          <a:p>
            <a:fld id="{DA3D2F37-7CDD-994A-90F6-DC311907F511}" type="slidenum">
              <a:rPr lang="en-US" smtClean="0"/>
              <a:pPr/>
              <a:t>5</a:t>
            </a:fld>
            <a:endParaRPr lang="en-US" dirty="0"/>
          </a:p>
        </p:txBody>
      </p:sp>
      <p:pic>
        <p:nvPicPr>
          <p:cNvPr id="9" name="Content Placeholder 8">
            <a:extLst>
              <a:ext uri="{FF2B5EF4-FFF2-40B4-BE49-F238E27FC236}">
                <a16:creationId xmlns:a16="http://schemas.microsoft.com/office/drawing/2014/main" id="{E6F1C28F-619C-4436-B395-3BC211C067D4}"/>
              </a:ext>
            </a:extLst>
          </p:cNvPr>
          <p:cNvPicPr>
            <a:picLocks noGrp="1" noChangeAspect="1"/>
          </p:cNvPicPr>
          <p:nvPr>
            <p:ph idx="1"/>
          </p:nvPr>
        </p:nvPicPr>
        <p:blipFill>
          <a:blip r:embed="rId2"/>
          <a:stretch>
            <a:fillRect/>
          </a:stretch>
        </p:blipFill>
        <p:spPr>
          <a:xfrm>
            <a:off x="0" y="1411502"/>
            <a:ext cx="12178001" cy="4779435"/>
          </a:xfrm>
        </p:spPr>
      </p:pic>
    </p:spTree>
    <p:extLst>
      <p:ext uri="{BB962C8B-B14F-4D97-AF65-F5344CB8AC3E}">
        <p14:creationId xmlns:p14="http://schemas.microsoft.com/office/powerpoint/2010/main" val="88037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F255-16A4-43C9-950E-3DD89EA5B255}"/>
              </a:ext>
            </a:extLst>
          </p:cNvPr>
          <p:cNvSpPr>
            <a:spLocks noGrp="1"/>
          </p:cNvSpPr>
          <p:nvPr>
            <p:ph type="title"/>
          </p:nvPr>
        </p:nvSpPr>
        <p:spPr/>
        <p:txBody>
          <a:bodyPr>
            <a:normAutofit/>
          </a:bodyPr>
          <a:lstStyle/>
          <a:p>
            <a:r>
              <a:rPr lang="en-GB" dirty="0"/>
              <a:t>Configuration details – User data</a:t>
            </a:r>
          </a:p>
        </p:txBody>
      </p:sp>
      <p:sp>
        <p:nvSpPr>
          <p:cNvPr id="4" name="Slide Number Placeholder 3">
            <a:extLst>
              <a:ext uri="{FF2B5EF4-FFF2-40B4-BE49-F238E27FC236}">
                <a16:creationId xmlns:a16="http://schemas.microsoft.com/office/drawing/2014/main" id="{21930C2D-77E7-45DC-9039-BCB029D6A8AE}"/>
              </a:ext>
            </a:extLst>
          </p:cNvPr>
          <p:cNvSpPr>
            <a:spLocks noGrp="1"/>
          </p:cNvSpPr>
          <p:nvPr>
            <p:ph type="sldNum" sz="quarter" idx="4"/>
          </p:nvPr>
        </p:nvSpPr>
        <p:spPr/>
        <p:txBody>
          <a:bodyPr/>
          <a:lstStyle/>
          <a:p>
            <a:fld id="{DA3D2F37-7CDD-994A-90F6-DC311907F511}" type="slidenum">
              <a:rPr lang="en-US" smtClean="0"/>
              <a:pPr/>
              <a:t>6</a:t>
            </a:fld>
            <a:endParaRPr lang="en-US" dirty="0"/>
          </a:p>
        </p:txBody>
      </p:sp>
      <p:pic>
        <p:nvPicPr>
          <p:cNvPr id="7" name="Content Placeholder 6">
            <a:extLst>
              <a:ext uri="{FF2B5EF4-FFF2-40B4-BE49-F238E27FC236}">
                <a16:creationId xmlns:a16="http://schemas.microsoft.com/office/drawing/2014/main" id="{5475020B-5A70-4493-89A4-2C62A7C5353A}"/>
              </a:ext>
            </a:extLst>
          </p:cNvPr>
          <p:cNvPicPr>
            <a:picLocks noGrp="1" noChangeAspect="1"/>
          </p:cNvPicPr>
          <p:nvPr>
            <p:ph idx="1"/>
          </p:nvPr>
        </p:nvPicPr>
        <p:blipFill>
          <a:blip r:embed="rId2"/>
          <a:stretch>
            <a:fillRect/>
          </a:stretch>
        </p:blipFill>
        <p:spPr>
          <a:xfrm>
            <a:off x="2373051" y="1215011"/>
            <a:ext cx="7442721" cy="5642989"/>
          </a:xfrm>
        </p:spPr>
      </p:pic>
    </p:spTree>
    <p:extLst>
      <p:ext uri="{BB962C8B-B14F-4D97-AF65-F5344CB8AC3E}">
        <p14:creationId xmlns:p14="http://schemas.microsoft.com/office/powerpoint/2010/main" val="271257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7DAC-C7EE-4700-A22A-D0F4F781A61A}"/>
              </a:ext>
            </a:extLst>
          </p:cNvPr>
          <p:cNvSpPr>
            <a:spLocks noGrp="1"/>
          </p:cNvSpPr>
          <p:nvPr>
            <p:ph type="title"/>
          </p:nvPr>
        </p:nvSpPr>
        <p:spPr/>
        <p:txBody>
          <a:bodyPr/>
          <a:lstStyle/>
          <a:p>
            <a:r>
              <a:rPr lang="en-GB" dirty="0"/>
              <a:t>Add Storage</a:t>
            </a:r>
          </a:p>
        </p:txBody>
      </p:sp>
      <p:sp>
        <p:nvSpPr>
          <p:cNvPr id="4" name="Slide Number Placeholder 3">
            <a:extLst>
              <a:ext uri="{FF2B5EF4-FFF2-40B4-BE49-F238E27FC236}">
                <a16:creationId xmlns:a16="http://schemas.microsoft.com/office/drawing/2014/main" id="{188BB524-6857-429C-8FDD-4E9FA44DEE94}"/>
              </a:ext>
            </a:extLst>
          </p:cNvPr>
          <p:cNvSpPr>
            <a:spLocks noGrp="1"/>
          </p:cNvSpPr>
          <p:nvPr>
            <p:ph type="sldNum" sz="quarter" idx="4"/>
          </p:nvPr>
        </p:nvSpPr>
        <p:spPr/>
        <p:txBody>
          <a:bodyPr/>
          <a:lstStyle/>
          <a:p>
            <a:fld id="{DA3D2F37-7CDD-994A-90F6-DC311907F511}" type="slidenum">
              <a:rPr lang="en-US" smtClean="0"/>
              <a:pPr/>
              <a:t>7</a:t>
            </a:fld>
            <a:endParaRPr lang="en-US" dirty="0"/>
          </a:p>
        </p:txBody>
      </p:sp>
      <p:pic>
        <p:nvPicPr>
          <p:cNvPr id="8" name="Content Placeholder 7">
            <a:extLst>
              <a:ext uri="{FF2B5EF4-FFF2-40B4-BE49-F238E27FC236}">
                <a16:creationId xmlns:a16="http://schemas.microsoft.com/office/drawing/2014/main" id="{8593827A-A517-4A2F-A279-4F0B25C67B38}"/>
              </a:ext>
            </a:extLst>
          </p:cNvPr>
          <p:cNvPicPr>
            <a:picLocks noGrp="1" noChangeAspect="1"/>
          </p:cNvPicPr>
          <p:nvPr>
            <p:ph idx="1"/>
          </p:nvPr>
        </p:nvPicPr>
        <p:blipFill>
          <a:blip r:embed="rId2"/>
          <a:stretch>
            <a:fillRect/>
          </a:stretch>
        </p:blipFill>
        <p:spPr>
          <a:xfrm>
            <a:off x="3986" y="1962368"/>
            <a:ext cx="12184839" cy="3374130"/>
          </a:xfrm>
        </p:spPr>
      </p:pic>
    </p:spTree>
    <p:extLst>
      <p:ext uri="{BB962C8B-B14F-4D97-AF65-F5344CB8AC3E}">
        <p14:creationId xmlns:p14="http://schemas.microsoft.com/office/powerpoint/2010/main" val="142859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36A8-BE07-4802-87C6-2C254C6E47F8}"/>
              </a:ext>
            </a:extLst>
          </p:cNvPr>
          <p:cNvSpPr>
            <a:spLocks noGrp="1"/>
          </p:cNvSpPr>
          <p:nvPr>
            <p:ph type="title"/>
          </p:nvPr>
        </p:nvSpPr>
        <p:spPr/>
        <p:txBody>
          <a:bodyPr/>
          <a:lstStyle/>
          <a:p>
            <a:r>
              <a:rPr lang="en-GB" dirty="0"/>
              <a:t>Security Group</a:t>
            </a:r>
          </a:p>
        </p:txBody>
      </p:sp>
      <p:sp>
        <p:nvSpPr>
          <p:cNvPr id="4" name="Slide Number Placeholder 3">
            <a:extLst>
              <a:ext uri="{FF2B5EF4-FFF2-40B4-BE49-F238E27FC236}">
                <a16:creationId xmlns:a16="http://schemas.microsoft.com/office/drawing/2014/main" id="{BCD54991-4CD8-4232-80E4-9A4D3EE1EFB9}"/>
              </a:ext>
            </a:extLst>
          </p:cNvPr>
          <p:cNvSpPr>
            <a:spLocks noGrp="1"/>
          </p:cNvSpPr>
          <p:nvPr>
            <p:ph type="sldNum" sz="quarter" idx="4"/>
          </p:nvPr>
        </p:nvSpPr>
        <p:spPr/>
        <p:txBody>
          <a:bodyPr/>
          <a:lstStyle/>
          <a:p>
            <a:fld id="{DA3D2F37-7CDD-994A-90F6-DC311907F511}" type="slidenum">
              <a:rPr lang="en-US" smtClean="0"/>
              <a:pPr/>
              <a:t>8</a:t>
            </a:fld>
            <a:endParaRPr lang="en-US" dirty="0"/>
          </a:p>
        </p:txBody>
      </p:sp>
      <p:pic>
        <p:nvPicPr>
          <p:cNvPr id="8" name="Content Placeholder 7">
            <a:extLst>
              <a:ext uri="{FF2B5EF4-FFF2-40B4-BE49-F238E27FC236}">
                <a16:creationId xmlns:a16="http://schemas.microsoft.com/office/drawing/2014/main" id="{21E34ECA-8B63-41DB-AE81-86FDDDA4F2B8}"/>
              </a:ext>
            </a:extLst>
          </p:cNvPr>
          <p:cNvPicPr>
            <a:picLocks noGrp="1" noChangeAspect="1"/>
          </p:cNvPicPr>
          <p:nvPr>
            <p:ph idx="1"/>
          </p:nvPr>
        </p:nvPicPr>
        <p:blipFill>
          <a:blip r:embed="rId2"/>
          <a:stretch>
            <a:fillRect/>
          </a:stretch>
        </p:blipFill>
        <p:spPr>
          <a:xfrm>
            <a:off x="512485" y="1131855"/>
            <a:ext cx="11163854" cy="5283488"/>
          </a:xfrm>
        </p:spPr>
      </p:pic>
    </p:spTree>
    <p:extLst>
      <p:ext uri="{BB962C8B-B14F-4D97-AF65-F5344CB8AC3E}">
        <p14:creationId xmlns:p14="http://schemas.microsoft.com/office/powerpoint/2010/main" val="2078345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23546</TotalTime>
  <Words>184</Words>
  <Application>Microsoft Office PowerPoint</Application>
  <PresentationFormat>Custom</PresentationFormat>
  <Paragraphs>57</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Amazon Ember Light</vt:lpstr>
      <vt:lpstr>Arial</vt:lpstr>
      <vt:lpstr>Calibri</vt:lpstr>
      <vt:lpstr>Office Theme</vt:lpstr>
      <vt:lpstr>DEMO – Auto Scaling</vt:lpstr>
      <vt:lpstr>Using Auto Scaling to Provide Elasticity</vt:lpstr>
      <vt:lpstr>Demo - Diagram</vt:lpstr>
      <vt:lpstr>The Technology</vt:lpstr>
      <vt:lpstr>Step by Step</vt:lpstr>
      <vt:lpstr>Amazon EC2 – Choose Instance Type</vt:lpstr>
      <vt:lpstr>Configuration details – User data</vt:lpstr>
      <vt:lpstr>Add Storage</vt:lpstr>
      <vt:lpstr>Security Group</vt:lpstr>
      <vt:lpstr>Launch Configuration - Review</vt:lpstr>
      <vt:lpstr>Key pair</vt:lpstr>
      <vt:lpstr>Successfully  Launch Configuration</vt:lpstr>
      <vt:lpstr>Create Auto Scaling Group</vt:lpstr>
      <vt:lpstr>Scaling Policies</vt:lpstr>
      <vt:lpstr>Configuration Notification</vt:lpstr>
      <vt:lpstr>Configuration Tags</vt:lpstr>
      <vt:lpstr>Auto Scaling Group - Review</vt:lpstr>
      <vt:lpstr>Successfully Auto Scaling Group</vt:lpstr>
      <vt:lpstr>Amazon SNS – Email Notification</vt:lpstr>
      <vt:lpstr>Subscribe Amazon SNS Notification</vt:lpstr>
      <vt:lpstr>Auto Scaling Group – Detail demo-asg</vt:lpstr>
      <vt:lpstr>ASG Notification – termination instance</vt:lpstr>
      <vt:lpstr>ASG Notification – launch instance</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MUHAMMAD CORDIAZ</cp:lastModifiedBy>
  <cp:revision>1092</cp:revision>
  <cp:lastPrinted>2020-04-24T07:47:27Z</cp:lastPrinted>
  <dcterms:created xsi:type="dcterms:W3CDTF">2017-05-11T23:06:57Z</dcterms:created>
  <dcterms:modified xsi:type="dcterms:W3CDTF">2020-06-11T08:50:51Z</dcterms:modified>
  <cp:category/>
</cp:coreProperties>
</file>