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apetro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2023-02-16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Agregar-trend-following-a-un-portafolio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apetro</dc:creator>
  <cp:keywords/>
  <dcterms:created xsi:type="dcterms:W3CDTF">2023-02-16T11:29:50Z</dcterms:created>
  <dcterms:modified xsi:type="dcterms:W3CDTF">2023-02-16T11:29:50Z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2023-02-16</vt:lpwstr>
  </property>
  <property fmtid="{D5CDD505-2E9C-101B-9397-08002B2CF9AE}" pid="3" name="output">
    <vt:lpwstr>powerpoint_presentation</vt:lpwstr>
  </property>
</Properties>
</file>