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14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seattlecitygis.opendata.arcgis.com/datasets/collisions?geometry=-122.978%2C47.452%2C-121.684%2C47.7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A7E27-9013-4D19-985F-06D5777C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Predicting Car Accident Severity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06DC-C61A-452D-BCD7-CD1F18A6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CA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3">
            <a:extLst>
              <a:ext uri="{FF2B5EF4-FFF2-40B4-BE49-F238E27FC236}">
                <a16:creationId xmlns:a16="http://schemas.microsoft.com/office/drawing/2014/main" id="{B2F9A2DB-C95F-431D-B30D-AC79D7CA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8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A2BC-9A4F-41C0-83E2-63EA106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car accidents severity is valuable for Seattle Drivers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63FE-A560-479B-9221-5146FDCF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>
            <a:normAutofit/>
          </a:bodyPr>
          <a:lstStyle/>
          <a:p>
            <a:r>
              <a:rPr lang="en-US" dirty="0"/>
              <a:t>This report will target those driving around Seattle</a:t>
            </a:r>
          </a:p>
          <a:p>
            <a:r>
              <a:rPr lang="en-US" dirty="0"/>
              <a:t>Therefore drivers will drive more carefully or even change travel if they able to.</a:t>
            </a:r>
          </a:p>
          <a:p>
            <a:r>
              <a:rPr lang="en-US" dirty="0"/>
              <a:t>Will try to detect collisions that occur around the city </a:t>
            </a:r>
          </a:p>
          <a:p>
            <a:pPr lvl="1"/>
            <a:r>
              <a:rPr lang="en-US" dirty="0"/>
              <a:t>Possibility of getting into a car accident</a:t>
            </a:r>
          </a:p>
          <a:p>
            <a:pPr lvl="1"/>
            <a:r>
              <a:rPr lang="en-US" dirty="0"/>
              <a:t>Severity of the accidents </a:t>
            </a:r>
          </a:p>
          <a:p>
            <a:r>
              <a:rPr lang="en-US" dirty="0"/>
              <a:t>Insurance companies have interest as well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A0F2-29C3-4A0C-ABBF-38CFAFC8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9BA3-AB57-49B1-8C0C-03BFB99B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Collision data downloaded from Coursera Applied Data Science Capstone </a:t>
            </a:r>
          </a:p>
          <a:p>
            <a:r>
              <a:rPr lang="en-US" dirty="0"/>
              <a:t>The data is also found at provided by Seattle Police Department and recorded by Traffic Records </a:t>
            </a:r>
            <a:r>
              <a:rPr lang="en-US" dirty="0">
                <a:hlinkClick r:id="rId2"/>
              </a:rPr>
              <a:t>https://data-seattlecitygis.opendata.arcgis.com/</a:t>
            </a:r>
            <a:r>
              <a:rPr lang="en-US" dirty="0"/>
              <a:t> </a:t>
            </a:r>
          </a:p>
          <a:p>
            <a:r>
              <a:rPr lang="en-US" dirty="0"/>
              <a:t>In total,  19,4673 rows and 38 features in the raw dataset </a:t>
            </a:r>
          </a:p>
          <a:p>
            <a:r>
              <a:rPr lang="en-US" dirty="0"/>
              <a:t>Irrelevant features,  rows containing irrelevant or missing data were dropped </a:t>
            </a:r>
          </a:p>
          <a:p>
            <a:r>
              <a:rPr lang="en-US" dirty="0"/>
              <a:t>Cleaned data contains 4 features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15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7053" y="196900"/>
            <a:ext cx="1335600" cy="1262947"/>
            <a:chOff x="5209947" y="529305"/>
            <a:chExt cx="1335600" cy="126294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FF91A-418C-489B-B1EB-D7CD1467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5000"/>
              <a:t>Using SEVERITYCODE as severity measure</a:t>
            </a:r>
            <a:endParaRPr lang="en-CA" sz="5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A788A-2875-451B-A5C3-247062EE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23" y="515475"/>
            <a:ext cx="4958403" cy="1847005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1FF29-12D6-4644-91D6-8B4F6D19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48" y="2552013"/>
            <a:ext cx="5083990" cy="1753975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1887" y="239910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528A14-5FB4-4DA3-815C-0CB3AE4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/>
              <a:t>Most collisions occur during the clear weather, daylight and dry roads </a:t>
            </a:r>
          </a:p>
          <a:p>
            <a:r>
              <a:rPr lang="en-US" sz="1600"/>
              <a:t>Most of the collisions are classified as property damages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BAF32-8627-4AFD-8DEA-8275B3AE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48" y="4601530"/>
            <a:ext cx="5083990" cy="1614166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1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6C3FA-24C3-41E3-A9BC-2096E27D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/>
              <a:t>Dealing with unbalanced dataset </a:t>
            </a:r>
            <a:endParaRPr lang="en-CA" sz="6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52E6B-D4DB-40F4-9C4C-8CC6269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14" y="549275"/>
            <a:ext cx="4600457" cy="277177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51029A-1C47-464C-83DA-1DB98338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 was unbalance by 43%, before cleaning and 49% after cleaning </a:t>
            </a:r>
          </a:p>
          <a:p>
            <a:r>
              <a:rPr lang="en-US" sz="1600" dirty="0"/>
              <a:t>Down sampling was used to balance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A8B69-90AD-4332-905A-AE5FF355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57" y="3536950"/>
            <a:ext cx="4350372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885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BE12-093F-4814-A3B2-32C743A0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CA"/>
              <a:t>Classification models performance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537D-BBC9-4228-A6FF-84A40D50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CA" sz="1600"/>
              <a:t>F1-score: </a:t>
            </a:r>
          </a:p>
          <a:p>
            <a:pPr lvl="1"/>
            <a:r>
              <a:rPr lang="en-CA"/>
              <a:t> 0.4830-0.5075 between 4 models </a:t>
            </a:r>
          </a:p>
          <a:p>
            <a:r>
              <a:rPr lang="en-CA" sz="1600"/>
              <a:t>Jaccard: </a:t>
            </a:r>
          </a:p>
          <a:p>
            <a:pPr lvl="1"/>
            <a:r>
              <a:rPr lang="en-CA"/>
              <a:t> 0.5106-0.5262 between 4 models </a:t>
            </a:r>
          </a:p>
          <a:p>
            <a:r>
              <a:rPr lang="en-CA" sz="1600"/>
              <a:t>Decision Tree performed best among single algorithms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12A88-FCED-444D-AA5C-7B6EC2B3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60" y="236496"/>
            <a:ext cx="3418126" cy="2623411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D8B95-7DC1-4F70-93B3-21F76CE8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16" y="3110461"/>
            <a:ext cx="4536046" cy="3572137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1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660C-F299-40C1-B142-F9EB923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3BC-4598-4218-88ED-664C8201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useful models to predict whether a driver will get into an accident and the severity of that accident. </a:t>
            </a:r>
          </a:p>
          <a:p>
            <a:r>
              <a:rPr lang="en-US" dirty="0"/>
              <a:t>Accuracy of the models has room for improvement. </a:t>
            </a:r>
          </a:p>
          <a:p>
            <a:r>
              <a:rPr lang="en-US" dirty="0"/>
              <a:t>Ideas include: </a:t>
            </a:r>
          </a:p>
          <a:p>
            <a:pPr lvl="1"/>
            <a:r>
              <a:rPr lang="en-US" dirty="0"/>
              <a:t> JUNCTIONTYPE</a:t>
            </a:r>
          </a:p>
          <a:p>
            <a:pPr lvl="1"/>
            <a:r>
              <a:rPr lang="en-US" dirty="0"/>
              <a:t>ADDTYPE</a:t>
            </a:r>
          </a:p>
          <a:p>
            <a:pPr lvl="1"/>
            <a:r>
              <a:rPr lang="en-US" dirty="0"/>
              <a:t> Displaying the location of the accidents on map (longitude, latitude)</a:t>
            </a:r>
          </a:p>
          <a:p>
            <a:pPr lvl="1"/>
            <a:r>
              <a:rPr lang="en-US" dirty="0"/>
              <a:t>A description of the collision (whether it was a vehicle to vehicle or vehicle to bike accident)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5665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34D90"/>
      </a:accent1>
      <a:accent2>
        <a:srgbClr val="B13BB0"/>
      </a:accent2>
      <a:accent3>
        <a:srgbClr val="934DC3"/>
      </a:accent3>
      <a:accent4>
        <a:srgbClr val="5B47B6"/>
      </a:accent4>
      <a:accent5>
        <a:srgbClr val="4D69C3"/>
      </a:accent5>
      <a:accent6>
        <a:srgbClr val="3B88B1"/>
      </a:accent6>
      <a:hlink>
        <a:srgbClr val="31935B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Predicting Car Accident Severity</vt:lpstr>
      <vt:lpstr>Predicting car accidents severity is valuable for Seattle Drivers  </vt:lpstr>
      <vt:lpstr>Data acquisition and cleaning</vt:lpstr>
      <vt:lpstr>Using SEVERITYCODE as severity measure</vt:lpstr>
      <vt:lpstr>Dealing with unbalanced dataset </vt:lpstr>
      <vt:lpstr>Classification models performance 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Korede</dc:creator>
  <cp:lastModifiedBy>Korede</cp:lastModifiedBy>
  <cp:revision>2</cp:revision>
  <dcterms:created xsi:type="dcterms:W3CDTF">2020-09-25T02:32:36Z</dcterms:created>
  <dcterms:modified xsi:type="dcterms:W3CDTF">2020-09-25T02:52:18Z</dcterms:modified>
</cp:coreProperties>
</file>