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3" r:id="rId1"/>
  </p:sldMasterIdLst>
  <p:notesMasterIdLst>
    <p:notesMasterId r:id="rId30"/>
  </p:notesMasterIdLst>
  <p:sldIdLst>
    <p:sldId id="256" r:id="rId2"/>
    <p:sldId id="257" r:id="rId3"/>
    <p:sldId id="259" r:id="rId4"/>
    <p:sldId id="278" r:id="rId5"/>
    <p:sldId id="260" r:id="rId6"/>
    <p:sldId id="279" r:id="rId7"/>
    <p:sldId id="280" r:id="rId8"/>
    <p:sldId id="281" r:id="rId9"/>
    <p:sldId id="261" r:id="rId10"/>
    <p:sldId id="283" r:id="rId11"/>
    <p:sldId id="284" r:id="rId12"/>
    <p:sldId id="286" r:id="rId13"/>
    <p:sldId id="264" r:id="rId14"/>
    <p:sldId id="265" r:id="rId15"/>
    <p:sldId id="266" r:id="rId16"/>
    <p:sldId id="267" r:id="rId17"/>
    <p:sldId id="268" r:id="rId18"/>
    <p:sldId id="269" r:id="rId19"/>
    <p:sldId id="288" r:id="rId20"/>
    <p:sldId id="287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12"/>
  </p:normalViewPr>
  <p:slideViewPr>
    <p:cSldViewPr snapToGrid="0">
      <p:cViewPr varScale="1">
        <p:scale>
          <a:sx n="40" d="100"/>
          <a:sy n="40" d="100"/>
        </p:scale>
        <p:origin x="20" y="732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 lang="ko-KR" altLang="en-US"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gif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gif"/><Relationship Id="rId4" Type="http://schemas.openxmlformats.org/officeDocument/2006/relationships/image" Target="../media/image4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48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572000" y="341242"/>
            <a:ext cx="3087757" cy="3087757"/>
          </a:xfrm>
          <a:prstGeom prst="rect">
            <a:avLst/>
          </a:prstGeom>
          <a:solidFill>
            <a:schemeClr val="accent1"/>
          </a:solidFill>
          <a:ln w="152400" cap="flat" cmpd="sng">
            <a:solidFill>
              <a:schemeClr val="lt1"/>
            </a:solidFill>
            <a:prstDash val="solid"/>
            <a:miter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42711" y="948264"/>
            <a:ext cx="2601593" cy="1732996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87" name="제목 1"/>
          <p:cNvSpPr>
            <a:spLocks noGrp="1"/>
          </p:cNvSpPr>
          <p:nvPr>
            <p:ph type="ctrTitle"/>
          </p:nvPr>
        </p:nvSpPr>
        <p:spPr>
          <a:xfrm>
            <a:off x="3382710" y="3958226"/>
            <a:ext cx="5761290" cy="776361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3000">
                <a:latin typeface="에스코어 드림 6 Bold"/>
                <a:ea typeface="에스코어 드림 6 Bold"/>
              </a:rPr>
              <a:t>반도체캡스톤설계 4조 계획발표</a:t>
            </a:r>
          </a:p>
        </p:txBody>
      </p:sp>
      <p:sp>
        <p:nvSpPr>
          <p:cNvPr id="88" name="부제목 2"/>
          <p:cNvSpPr>
            <a:spLocks noGrp="1"/>
          </p:cNvSpPr>
          <p:nvPr>
            <p:ph type="subTitle" idx="1"/>
          </p:nvPr>
        </p:nvSpPr>
        <p:spPr>
          <a:xfrm>
            <a:off x="5013158" y="4692777"/>
            <a:ext cx="2311110" cy="1753682"/>
          </a:xfrm>
        </p:spPr>
        <p:txBody>
          <a:bodyPr>
            <a:noAutofit/>
          </a:bodyPr>
          <a:lstStyle/>
          <a:p>
            <a:pPr>
              <a:spcAft>
                <a:spcPct val="0"/>
              </a:spcAft>
              <a:defRPr lang="ko-KR" altLang="en-US"/>
            </a:pPr>
            <a:r>
              <a:rPr lang="ko-KR" altLang="en-US" sz="1800">
                <a:latin typeface="나눔스퀘어 Bold"/>
                <a:ea typeface="나눔스퀘어 Bold"/>
              </a:rPr>
              <a:t>2015311347 김동균</a:t>
            </a:r>
          </a:p>
          <a:p>
            <a:pPr>
              <a:spcBef>
                <a:spcPct val="35000"/>
              </a:spcBef>
              <a:spcAft>
                <a:spcPct val="0"/>
              </a:spcAft>
              <a:defRPr lang="ko-KR" altLang="en-US"/>
            </a:pPr>
            <a:r>
              <a:rPr lang="ko-KR" altLang="en-US" sz="1800">
                <a:latin typeface="나눔스퀘어 Bold"/>
                <a:ea typeface="나눔스퀘어 Bold"/>
              </a:rPr>
              <a:t>2015301457 최수빈</a:t>
            </a:r>
          </a:p>
          <a:p>
            <a:pPr>
              <a:spcBef>
                <a:spcPct val="35000"/>
              </a:spcBef>
              <a:spcAft>
                <a:spcPct val="0"/>
              </a:spcAft>
              <a:defRPr lang="ko-KR" altLang="en-US"/>
            </a:pPr>
            <a:r>
              <a:rPr lang="ko-KR" altLang="en-US" sz="1800">
                <a:latin typeface="나눔스퀘어 Bold"/>
                <a:ea typeface="나눔스퀘어 Bold"/>
              </a:rPr>
              <a:t>2015318770 강성민</a:t>
            </a:r>
          </a:p>
          <a:p>
            <a:pPr>
              <a:spcBef>
                <a:spcPct val="35000"/>
              </a:spcBef>
              <a:defRPr lang="ko-KR" altLang="en-US"/>
            </a:pPr>
            <a:r>
              <a:rPr lang="ko-KR" altLang="en-US" sz="1800">
                <a:latin typeface="나눔스퀘어 Bold"/>
                <a:ea typeface="나눔스퀘어 Bold"/>
              </a:rPr>
              <a:t>2017313107 이승태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74825896" descr="DRW0000454c27f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23" y="1587500"/>
            <a:ext cx="6397699" cy="368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_x273991000" descr="DRW0000454c28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328" y="3834488"/>
            <a:ext cx="3119718" cy="61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_x273991320" descr="DRW0000454c281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29" b="2886"/>
          <a:stretch/>
        </p:blipFill>
        <p:spPr bwMode="auto">
          <a:xfrm>
            <a:off x="7335328" y="4816564"/>
            <a:ext cx="3594847" cy="5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35328" y="1446426"/>
            <a:ext cx="4830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 =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책의 가로 길이의 절반</a:t>
            </a: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dis =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책의 끝 부분으로 부터 점까지의 거리</a:t>
            </a: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 =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카메라로부터 사용자가 떨어진 가로 거리</a:t>
            </a: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 =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카메라로부터 사용자가 떨어진 세로 거리</a:t>
            </a:r>
            <a:endParaRPr lang="ko-KR" altLang="en-US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7" name="Google Shape;132;p17"/>
          <p:cNvSpPr txBox="1"/>
          <p:nvPr/>
        </p:nvSpPr>
        <p:spPr>
          <a:xfrm>
            <a:off x="908586" y="424291"/>
            <a:ext cx="5069519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1" dirty="0" smtClean="0">
                <a:solidFill>
                  <a:srgbClr val="3F3F3F"/>
                </a:solidFill>
                <a:latin typeface="에스코어 드림 5 Medium"/>
                <a:ea typeface="에스코어 드림 5 Medium"/>
              </a:rPr>
              <a:t>증명</a:t>
            </a:r>
            <a:endParaRPr lang="ko-KR" altLang="en-US" sz="3600" b="1" dirty="0">
              <a:solidFill>
                <a:srgbClr val="3F3F3F"/>
              </a:solidFill>
              <a:latin typeface="에스코어 드림 5 Medium"/>
              <a:ea typeface="에스코어 드림 5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20004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274415808" descr="DRW0000454c28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19" y="253694"/>
            <a:ext cx="3709358" cy="260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201" name="_x274415968" descr="DRW0000454c287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5" y="3423842"/>
            <a:ext cx="3667813" cy="263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_x273991480" descr="DRW0000454c28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596" y="546940"/>
            <a:ext cx="5900468" cy="328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7" name="_x274415248" descr="DRW0000454c289c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8414" b="1632"/>
          <a:stretch/>
        </p:blipFill>
        <p:spPr bwMode="auto">
          <a:xfrm>
            <a:off x="5814201" y="4741849"/>
            <a:ext cx="4214239" cy="114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3" name="_x274734016" descr="DRW0000454c28b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71" b="-2633"/>
          <a:stretch/>
        </p:blipFill>
        <p:spPr bwMode="auto">
          <a:xfrm>
            <a:off x="5845834" y="4345295"/>
            <a:ext cx="1338264" cy="32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858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74163184" descr="DRW0000454c28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248" y="740049"/>
            <a:ext cx="9012785" cy="32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_x274162224" descr="DRW0000454c28e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40" b="1158"/>
          <a:stretch/>
        </p:blipFill>
        <p:spPr bwMode="auto">
          <a:xfrm>
            <a:off x="2156603" y="4387111"/>
            <a:ext cx="1716658" cy="3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_x274162384" descr="DRW0000454c28eb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00" b="3501"/>
          <a:stretch/>
        </p:blipFill>
        <p:spPr bwMode="auto">
          <a:xfrm>
            <a:off x="2156602" y="4814699"/>
            <a:ext cx="1639021" cy="29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_x274163504" descr="DRW0000454c28f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02" b="-28"/>
          <a:stretch/>
        </p:blipFill>
        <p:spPr bwMode="auto">
          <a:xfrm>
            <a:off x="2393830" y="5435209"/>
            <a:ext cx="1242203" cy="68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_x274163184" descr="DRW0000454c28f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2"/>
          <a:stretch/>
        </p:blipFill>
        <p:spPr bwMode="auto">
          <a:xfrm>
            <a:off x="5218980" y="4193589"/>
            <a:ext cx="5083293" cy="124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978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89" name="_x274739504" descr="DRW0000454c296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36"/>
          <a:stretch/>
        </p:blipFill>
        <p:spPr bwMode="auto">
          <a:xfrm>
            <a:off x="481263" y="1141240"/>
            <a:ext cx="5935579" cy="90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_x49075600" descr="EMB0000454c29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8" t="9930" r="35751" b="51651"/>
          <a:stretch>
            <a:fillRect/>
          </a:stretch>
        </p:blipFill>
        <p:spPr bwMode="auto">
          <a:xfrm>
            <a:off x="7827486" y="541606"/>
            <a:ext cx="3112431" cy="236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_x49075200" descr="EMB0000454c29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7" t="18712" r="48360" b="44164"/>
          <a:stretch>
            <a:fillRect/>
          </a:stretch>
        </p:blipFill>
        <p:spPr bwMode="auto">
          <a:xfrm>
            <a:off x="7844741" y="3571883"/>
            <a:ext cx="3117972" cy="237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728604" y="3001992"/>
                <a:ext cx="51931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a+dis = 30, k 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ko-KR" b="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ko-KR" altLang="en-US" dirty="0" smtClean="0"/>
                  <a:t>일 경우 </a:t>
                </a:r>
                <a:r>
                  <a:rPr lang="en-US" altLang="ko-KR" dirty="0" smtClean="0"/>
                  <a:t>P</a:t>
                </a:r>
                <a:r>
                  <a:rPr lang="ko-KR" altLang="en-US" dirty="0" smtClean="0"/>
                  <a:t>에 따른 </a:t>
                </a:r>
                <a:r>
                  <a:rPr lang="en-US" altLang="ko-KR" dirty="0" smtClean="0"/>
                  <a:t>Ratio</a:t>
                </a:r>
                <a:r>
                  <a:rPr lang="ko-KR" altLang="en-US" dirty="0" smtClean="0"/>
                  <a:t>의 변화</a:t>
                </a:r>
                <a:endParaRPr lang="en-US" altLang="ko-KR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604" y="3001992"/>
                <a:ext cx="5193102" cy="307777"/>
              </a:xfrm>
              <a:prstGeom prst="rect">
                <a:avLst/>
              </a:prstGeom>
              <a:blipFill>
                <a:blip r:embed="rId5"/>
                <a:stretch>
                  <a:fillRect l="-352" t="-3922" r="-35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263438" y="6090249"/>
                <a:ext cx="42269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a+dis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= 30,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40</a:t>
                </a:r>
                <a:r>
                  <a:rPr lang="ko-KR" altLang="en-US" dirty="0" smtClean="0"/>
                  <a:t>일 경우 </a:t>
                </a: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에 따른 </a:t>
                </a:r>
                <a:r>
                  <a:rPr lang="en-US" altLang="ko-KR" dirty="0" smtClean="0"/>
                  <a:t>Ratio</a:t>
                </a:r>
                <a:r>
                  <a:rPr lang="ko-KR" altLang="en-US" dirty="0" smtClean="0"/>
                  <a:t>의 변화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438" y="6090249"/>
                <a:ext cx="4226943" cy="307777"/>
              </a:xfrm>
              <a:prstGeom prst="rect">
                <a:avLst/>
              </a:prstGeom>
              <a:blipFill>
                <a:blip r:embed="rId6"/>
                <a:stretch>
                  <a:fillRect l="-433" t="-588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/>
          <a:srcRect l="54020" t="49259" r="18432" b="22419"/>
          <a:stretch/>
        </p:blipFill>
        <p:spPr>
          <a:xfrm>
            <a:off x="204127" y="2491233"/>
            <a:ext cx="6489849" cy="375290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3"/>
          <p:cNvSpPr>
            <a:spLocks noGrp="1"/>
          </p:cNvSpPr>
          <p:nvPr>
            <p:ph type="ctrTitle"/>
          </p:nvPr>
        </p:nvSpPr>
        <p:spPr>
          <a:xfrm>
            <a:off x="-344394" y="1461868"/>
            <a:ext cx="9144000" cy="2387600"/>
          </a:xfrm>
        </p:spPr>
        <p:txBody>
          <a:bodyPr/>
          <a:lstStyle/>
          <a:p>
            <a:pPr>
              <a:defRPr lang="ko-KR"/>
            </a:pPr>
            <a:r>
              <a:rPr lang="ko-KR" altLang="en-US"/>
              <a:t> </a:t>
            </a:r>
          </a:p>
        </p:txBody>
      </p:sp>
      <p:sp>
        <p:nvSpPr>
          <p:cNvPr id="3" name="Google Shape;17;p3"/>
          <p:cNvSpPr>
            <a:spLocks noGrp="1"/>
          </p:cNvSpPr>
          <p:nvPr>
            <p:ph type="subTitle" idx="1"/>
          </p:nvPr>
        </p:nvSpPr>
        <p:spPr>
          <a:xfrm>
            <a:off x="-344394" y="3941543"/>
            <a:ext cx="9144000" cy="1655762"/>
          </a:xfrm>
        </p:spPr>
        <p:txBody>
          <a:bodyPr/>
          <a:lstStyle/>
          <a:p>
            <a:pPr>
              <a:defRPr lang="ko-KR"/>
            </a:pPr>
            <a:r>
              <a:rPr lang="ko-KR" altLang="en-US"/>
              <a:t> </a:t>
            </a:r>
          </a:p>
        </p:txBody>
      </p:sp>
      <p:pic>
        <p:nvPicPr>
          <p:cNvPr id="4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5728" y="702324"/>
            <a:ext cx="3386328" cy="240784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43404" y="443907"/>
            <a:ext cx="775747" cy="623543"/>
          </a:xfrm>
          <a:prstGeom prst="ellipse">
            <a:avLst/>
          </a:prstGeom>
          <a:solidFill>
            <a:srgbClr val="000000">
              <a:alpha val="100000"/>
            </a:srgbClr>
          </a:solidFill>
          <a:ln w="25400" cap="flat" cmpd="sng" algn="ctr">
            <a:solidFill>
              <a:srgbClr val="7735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lang="ko-KR"/>
            </a:pPr>
            <a:endParaRPr lang="ko-KR" altLang="en-US" sz="1400" b="0" i="0" kern="0" spc="5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927129" y="446896"/>
            <a:ext cx="775747" cy="623543"/>
          </a:xfrm>
          <a:prstGeom prst="ellipse">
            <a:avLst/>
          </a:prstGeom>
          <a:solidFill>
            <a:srgbClr val="000000">
              <a:alpha val="100000"/>
            </a:srgbClr>
          </a:solidFill>
          <a:ln w="25400" cap="flat" cmpd="sng" algn="ctr">
            <a:solidFill>
              <a:srgbClr val="7735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lang="ko-KR"/>
            </a:pPr>
            <a:endParaRPr lang="ko-KR" altLang="en-US" sz="1400" b="0" i="0" kern="0" spc="5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7" name="웃는 얼굴 6"/>
          <p:cNvSpPr/>
          <p:nvPr/>
        </p:nvSpPr>
        <p:spPr>
          <a:xfrm>
            <a:off x="3887361" y="4806799"/>
            <a:ext cx="470980" cy="335049"/>
          </a:xfrm>
          <a:prstGeom prst="smileyFace">
            <a:avLst>
              <a:gd name="adj" fmla="val 4653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773534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lang="ko-KR"/>
            </a:pPr>
            <a:endParaRPr lang="ko-KR" altLang="en-US" sz="1400" b="0" i="0" kern="0" spc="5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" name="원형 8"/>
          <p:cNvSpPr/>
          <p:nvPr/>
        </p:nvSpPr>
        <p:spPr>
          <a:xfrm rot="13393710">
            <a:off x="3765363" y="635527"/>
            <a:ext cx="635000" cy="578970"/>
          </a:xfrm>
          <a:prstGeom prst="pieWedg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cxnSp>
        <p:nvCxnSpPr>
          <p:cNvPr id="11" name="직선 연결선 10"/>
          <p:cNvCxnSpPr>
            <a:endCxn id="7" idx="0"/>
          </p:cNvCxnSpPr>
          <p:nvPr/>
        </p:nvCxnSpPr>
        <p:spPr>
          <a:xfrm rot="16200000" flipH="1">
            <a:off x="2213327" y="2897275"/>
            <a:ext cx="3779066" cy="39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5" idx="6"/>
            <a:endCxn id="6" idx="2"/>
          </p:cNvCxnSpPr>
          <p:nvPr/>
        </p:nvCxnSpPr>
        <p:spPr>
          <a:xfrm>
            <a:off x="1219151" y="755679"/>
            <a:ext cx="5707976" cy="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5" idx="5"/>
            <a:endCxn id="7" idx="1"/>
          </p:cNvCxnSpPr>
          <p:nvPr/>
        </p:nvCxnSpPr>
        <p:spPr>
          <a:xfrm rot="16200000" flipH="1">
            <a:off x="591074" y="1490607"/>
            <a:ext cx="3879731" cy="2850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3"/>
            <a:endCxn id="7" idx="7"/>
          </p:cNvCxnSpPr>
          <p:nvPr/>
        </p:nvCxnSpPr>
        <p:spPr>
          <a:xfrm rot="5400000">
            <a:off x="3726680" y="1541811"/>
            <a:ext cx="3876742" cy="2751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7606" y="4333468"/>
            <a:ext cx="331507" cy="29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51381" y="4456359"/>
            <a:ext cx="552450" cy="32385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3569785" y="740485"/>
            <a:ext cx="503430" cy="1702258"/>
          </a:xfrm>
          <a:custGeom>
            <a:avLst/>
            <a:gdLst>
              <a:gd name="connsiteX0" fmla="*/ 503739 w 503430"/>
              <a:gd name="connsiteY0" fmla="*/ -2237 h 1702258"/>
              <a:gd name="connsiteX1" fmla="*/ 466387 w 503430"/>
              <a:gd name="connsiteY1" fmla="*/ 53791 h 1702258"/>
              <a:gd name="connsiteX2" fmla="*/ 466387 w 503430"/>
              <a:gd name="connsiteY2" fmla="*/ 63130 h 1702258"/>
              <a:gd name="connsiteX3" fmla="*/ 457049 w 503430"/>
              <a:gd name="connsiteY3" fmla="*/ 100483 h 1702258"/>
              <a:gd name="connsiteX4" fmla="*/ 438372 w 503430"/>
              <a:gd name="connsiteY4" fmla="*/ 128497 h 1702258"/>
              <a:gd name="connsiteX5" fmla="*/ 419695 w 503430"/>
              <a:gd name="connsiteY5" fmla="*/ 156512 h 1702258"/>
              <a:gd name="connsiteX6" fmla="*/ 401019 w 503430"/>
              <a:gd name="connsiteY6" fmla="*/ 203203 h 1702258"/>
              <a:gd name="connsiteX7" fmla="*/ 391681 w 503430"/>
              <a:gd name="connsiteY7" fmla="*/ 231218 h 1702258"/>
              <a:gd name="connsiteX8" fmla="*/ 382343 w 503430"/>
              <a:gd name="connsiteY8" fmla="*/ 249894 h 1702258"/>
              <a:gd name="connsiteX9" fmla="*/ 373004 w 503430"/>
              <a:gd name="connsiteY9" fmla="*/ 268571 h 1702258"/>
              <a:gd name="connsiteX10" fmla="*/ 363666 w 503430"/>
              <a:gd name="connsiteY10" fmla="*/ 287247 h 1702258"/>
              <a:gd name="connsiteX11" fmla="*/ 363666 w 503430"/>
              <a:gd name="connsiteY11" fmla="*/ 315262 h 1702258"/>
              <a:gd name="connsiteX12" fmla="*/ 344990 w 503430"/>
              <a:gd name="connsiteY12" fmla="*/ 352615 h 1702258"/>
              <a:gd name="connsiteX13" fmla="*/ 335651 w 503430"/>
              <a:gd name="connsiteY13" fmla="*/ 380630 h 1702258"/>
              <a:gd name="connsiteX14" fmla="*/ 326313 w 503430"/>
              <a:gd name="connsiteY14" fmla="*/ 408644 h 1702258"/>
              <a:gd name="connsiteX15" fmla="*/ 316975 w 503430"/>
              <a:gd name="connsiteY15" fmla="*/ 436659 h 1702258"/>
              <a:gd name="connsiteX16" fmla="*/ 307637 w 503430"/>
              <a:gd name="connsiteY16" fmla="*/ 483350 h 1702258"/>
              <a:gd name="connsiteX17" fmla="*/ 298299 w 503430"/>
              <a:gd name="connsiteY17" fmla="*/ 511365 h 1702258"/>
              <a:gd name="connsiteX18" fmla="*/ 279621 w 503430"/>
              <a:gd name="connsiteY18" fmla="*/ 548718 h 1702258"/>
              <a:gd name="connsiteX19" fmla="*/ 270284 w 503430"/>
              <a:gd name="connsiteY19" fmla="*/ 576733 h 1702258"/>
              <a:gd name="connsiteX20" fmla="*/ 260945 w 503430"/>
              <a:gd name="connsiteY20" fmla="*/ 614086 h 1702258"/>
              <a:gd name="connsiteX21" fmla="*/ 242269 w 503430"/>
              <a:gd name="connsiteY21" fmla="*/ 651439 h 1702258"/>
              <a:gd name="connsiteX22" fmla="*/ 223593 w 503430"/>
              <a:gd name="connsiteY22" fmla="*/ 707468 h 1702258"/>
              <a:gd name="connsiteX23" fmla="*/ 214254 w 503430"/>
              <a:gd name="connsiteY23" fmla="*/ 744821 h 1702258"/>
              <a:gd name="connsiteX24" fmla="*/ 204916 w 503430"/>
              <a:gd name="connsiteY24" fmla="*/ 772836 h 1702258"/>
              <a:gd name="connsiteX25" fmla="*/ 186239 w 503430"/>
              <a:gd name="connsiteY25" fmla="*/ 800850 h 1702258"/>
              <a:gd name="connsiteX26" fmla="*/ 176901 w 503430"/>
              <a:gd name="connsiteY26" fmla="*/ 828865 h 1702258"/>
              <a:gd name="connsiteX27" fmla="*/ 176901 w 503430"/>
              <a:gd name="connsiteY27" fmla="*/ 838203 h 1702258"/>
              <a:gd name="connsiteX28" fmla="*/ 167563 w 503430"/>
              <a:gd name="connsiteY28" fmla="*/ 856880 h 1702258"/>
              <a:gd name="connsiteX29" fmla="*/ 158225 w 503430"/>
              <a:gd name="connsiteY29" fmla="*/ 875556 h 1702258"/>
              <a:gd name="connsiteX30" fmla="*/ 148887 w 503430"/>
              <a:gd name="connsiteY30" fmla="*/ 912909 h 1702258"/>
              <a:gd name="connsiteX31" fmla="*/ 148887 w 503430"/>
              <a:gd name="connsiteY31" fmla="*/ 931586 h 1702258"/>
              <a:gd name="connsiteX32" fmla="*/ 139548 w 503430"/>
              <a:gd name="connsiteY32" fmla="*/ 950262 h 1702258"/>
              <a:gd name="connsiteX33" fmla="*/ 130210 w 503430"/>
              <a:gd name="connsiteY33" fmla="*/ 968938 h 1702258"/>
              <a:gd name="connsiteX34" fmla="*/ 120872 w 503430"/>
              <a:gd name="connsiteY34" fmla="*/ 1006291 h 1702258"/>
              <a:gd name="connsiteX35" fmla="*/ 120872 w 503430"/>
              <a:gd name="connsiteY35" fmla="*/ 1034306 h 1702258"/>
              <a:gd name="connsiteX36" fmla="*/ 102195 w 503430"/>
              <a:gd name="connsiteY36" fmla="*/ 1071659 h 1702258"/>
              <a:gd name="connsiteX37" fmla="*/ 92857 w 503430"/>
              <a:gd name="connsiteY37" fmla="*/ 1109012 h 1702258"/>
              <a:gd name="connsiteX38" fmla="*/ 92857 w 503430"/>
              <a:gd name="connsiteY38" fmla="*/ 1146365 h 1702258"/>
              <a:gd name="connsiteX39" fmla="*/ 83519 w 503430"/>
              <a:gd name="connsiteY39" fmla="*/ 1183718 h 1702258"/>
              <a:gd name="connsiteX40" fmla="*/ 74181 w 503430"/>
              <a:gd name="connsiteY40" fmla="*/ 1211732 h 1702258"/>
              <a:gd name="connsiteX41" fmla="*/ 74181 w 503430"/>
              <a:gd name="connsiteY41" fmla="*/ 1239747 h 1702258"/>
              <a:gd name="connsiteX42" fmla="*/ 64842 w 503430"/>
              <a:gd name="connsiteY42" fmla="*/ 1258424 h 1702258"/>
              <a:gd name="connsiteX43" fmla="*/ 55505 w 503430"/>
              <a:gd name="connsiteY43" fmla="*/ 1277100 h 1702258"/>
              <a:gd name="connsiteX44" fmla="*/ 46166 w 503430"/>
              <a:gd name="connsiteY44" fmla="*/ 1305115 h 1702258"/>
              <a:gd name="connsiteX45" fmla="*/ 46166 w 503430"/>
              <a:gd name="connsiteY45" fmla="*/ 1323791 h 1702258"/>
              <a:gd name="connsiteX46" fmla="*/ 36828 w 503430"/>
              <a:gd name="connsiteY46" fmla="*/ 1351806 h 1702258"/>
              <a:gd name="connsiteX47" fmla="*/ 36828 w 503430"/>
              <a:gd name="connsiteY47" fmla="*/ 1417174 h 1702258"/>
              <a:gd name="connsiteX48" fmla="*/ 27489 w 503430"/>
              <a:gd name="connsiteY48" fmla="*/ 1445188 h 1702258"/>
              <a:gd name="connsiteX49" fmla="*/ 27489 w 503430"/>
              <a:gd name="connsiteY49" fmla="*/ 1491880 h 1702258"/>
              <a:gd name="connsiteX50" fmla="*/ 18152 w 503430"/>
              <a:gd name="connsiteY50" fmla="*/ 1510556 h 1702258"/>
              <a:gd name="connsiteX51" fmla="*/ 18152 w 503430"/>
              <a:gd name="connsiteY51" fmla="*/ 1594600 h 1702258"/>
              <a:gd name="connsiteX52" fmla="*/ 8813 w 503430"/>
              <a:gd name="connsiteY52" fmla="*/ 1613277 h 1702258"/>
              <a:gd name="connsiteX53" fmla="*/ 8813 w 503430"/>
              <a:gd name="connsiteY53" fmla="*/ 1641291 h 1702258"/>
              <a:gd name="connsiteX54" fmla="*/ -525 w 503430"/>
              <a:gd name="connsiteY54" fmla="*/ 1659968 h 1702258"/>
              <a:gd name="connsiteX55" fmla="*/ -525 w 503430"/>
              <a:gd name="connsiteY55" fmla="*/ 1706659 h 170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03430" h="1702258">
                <a:moveTo>
                  <a:pt x="503739" y="-2237"/>
                </a:moveTo>
                <a:cubicBezTo>
                  <a:pt x="501249" y="1497"/>
                  <a:pt x="468877" y="49434"/>
                  <a:pt x="466387" y="53791"/>
                </a:cubicBezTo>
                <a:cubicBezTo>
                  <a:pt x="463896" y="58149"/>
                  <a:pt x="467009" y="60017"/>
                  <a:pt x="466387" y="63130"/>
                </a:cubicBezTo>
                <a:cubicBezTo>
                  <a:pt x="465764" y="66242"/>
                  <a:pt x="458916" y="96125"/>
                  <a:pt x="457049" y="100483"/>
                </a:cubicBezTo>
                <a:cubicBezTo>
                  <a:pt x="455181" y="104840"/>
                  <a:pt x="440862" y="124762"/>
                  <a:pt x="438372" y="128497"/>
                </a:cubicBezTo>
                <a:cubicBezTo>
                  <a:pt x="435881" y="132233"/>
                  <a:pt x="422185" y="151532"/>
                  <a:pt x="419695" y="156512"/>
                </a:cubicBezTo>
                <a:cubicBezTo>
                  <a:pt x="417205" y="161492"/>
                  <a:pt x="402886" y="198223"/>
                  <a:pt x="401019" y="203203"/>
                </a:cubicBezTo>
                <a:cubicBezTo>
                  <a:pt x="399151" y="208184"/>
                  <a:pt x="392925" y="228105"/>
                  <a:pt x="391681" y="231218"/>
                </a:cubicBezTo>
                <a:cubicBezTo>
                  <a:pt x="390435" y="234330"/>
                  <a:pt x="383587" y="247404"/>
                  <a:pt x="382343" y="249894"/>
                </a:cubicBezTo>
                <a:cubicBezTo>
                  <a:pt x="381097" y="252385"/>
                  <a:pt x="374249" y="266081"/>
                  <a:pt x="373004" y="268571"/>
                </a:cubicBezTo>
                <a:cubicBezTo>
                  <a:pt x="371759" y="271061"/>
                  <a:pt x="364288" y="284135"/>
                  <a:pt x="363666" y="287247"/>
                </a:cubicBezTo>
                <a:cubicBezTo>
                  <a:pt x="363043" y="290360"/>
                  <a:pt x="364911" y="310904"/>
                  <a:pt x="363666" y="315262"/>
                </a:cubicBezTo>
                <a:cubicBezTo>
                  <a:pt x="362421" y="319620"/>
                  <a:pt x="346857" y="348257"/>
                  <a:pt x="344990" y="352615"/>
                </a:cubicBezTo>
                <a:cubicBezTo>
                  <a:pt x="343122" y="356973"/>
                  <a:pt x="336896" y="376894"/>
                  <a:pt x="335651" y="380630"/>
                </a:cubicBezTo>
                <a:cubicBezTo>
                  <a:pt x="334406" y="384365"/>
                  <a:pt x="327557" y="404909"/>
                  <a:pt x="326313" y="408644"/>
                </a:cubicBezTo>
                <a:cubicBezTo>
                  <a:pt x="325067" y="412380"/>
                  <a:pt x="318219" y="431679"/>
                  <a:pt x="316975" y="436659"/>
                </a:cubicBezTo>
                <a:cubicBezTo>
                  <a:pt x="315729" y="441639"/>
                  <a:pt x="308881" y="478370"/>
                  <a:pt x="307637" y="483350"/>
                </a:cubicBezTo>
                <a:cubicBezTo>
                  <a:pt x="306391" y="488331"/>
                  <a:pt x="300166" y="507007"/>
                  <a:pt x="298299" y="511365"/>
                </a:cubicBezTo>
                <a:cubicBezTo>
                  <a:pt x="296431" y="515723"/>
                  <a:pt x="281489" y="544360"/>
                  <a:pt x="279621" y="548718"/>
                </a:cubicBezTo>
                <a:cubicBezTo>
                  <a:pt x="277753" y="553076"/>
                  <a:pt x="271529" y="572375"/>
                  <a:pt x="270284" y="576733"/>
                </a:cubicBezTo>
                <a:cubicBezTo>
                  <a:pt x="269039" y="581090"/>
                  <a:pt x="262813" y="609105"/>
                  <a:pt x="260945" y="614086"/>
                </a:cubicBezTo>
                <a:cubicBezTo>
                  <a:pt x="259077" y="619066"/>
                  <a:pt x="244759" y="645213"/>
                  <a:pt x="242269" y="651439"/>
                </a:cubicBezTo>
                <a:cubicBezTo>
                  <a:pt x="239778" y="657664"/>
                  <a:pt x="225460" y="701242"/>
                  <a:pt x="223593" y="707468"/>
                </a:cubicBezTo>
                <a:cubicBezTo>
                  <a:pt x="221725" y="713693"/>
                  <a:pt x="215499" y="740463"/>
                  <a:pt x="214254" y="744821"/>
                </a:cubicBezTo>
                <a:cubicBezTo>
                  <a:pt x="213009" y="749179"/>
                  <a:pt x="206783" y="769100"/>
                  <a:pt x="204916" y="772836"/>
                </a:cubicBezTo>
                <a:cubicBezTo>
                  <a:pt x="203048" y="776571"/>
                  <a:pt x="188107" y="797115"/>
                  <a:pt x="186239" y="800850"/>
                </a:cubicBezTo>
                <a:cubicBezTo>
                  <a:pt x="184371" y="804585"/>
                  <a:pt x="177523" y="826374"/>
                  <a:pt x="176901" y="828865"/>
                </a:cubicBezTo>
                <a:cubicBezTo>
                  <a:pt x="176279" y="831355"/>
                  <a:pt x="177523" y="836335"/>
                  <a:pt x="176901" y="838203"/>
                </a:cubicBezTo>
                <a:cubicBezTo>
                  <a:pt x="176279" y="840071"/>
                  <a:pt x="168807" y="854389"/>
                  <a:pt x="167563" y="856880"/>
                </a:cubicBezTo>
                <a:cubicBezTo>
                  <a:pt x="166317" y="859370"/>
                  <a:pt x="159469" y="871821"/>
                  <a:pt x="158225" y="875556"/>
                </a:cubicBezTo>
                <a:cubicBezTo>
                  <a:pt x="156979" y="879291"/>
                  <a:pt x="149509" y="909174"/>
                  <a:pt x="148887" y="912909"/>
                </a:cubicBezTo>
                <a:cubicBezTo>
                  <a:pt x="148264" y="916644"/>
                  <a:pt x="149509" y="929095"/>
                  <a:pt x="148887" y="931586"/>
                </a:cubicBezTo>
                <a:cubicBezTo>
                  <a:pt x="148264" y="934076"/>
                  <a:pt x="140793" y="947772"/>
                  <a:pt x="139548" y="950262"/>
                </a:cubicBezTo>
                <a:cubicBezTo>
                  <a:pt x="138303" y="952752"/>
                  <a:pt x="131455" y="965203"/>
                  <a:pt x="130210" y="968938"/>
                </a:cubicBezTo>
                <a:cubicBezTo>
                  <a:pt x="128965" y="972674"/>
                  <a:pt x="121494" y="1001933"/>
                  <a:pt x="120872" y="1006291"/>
                </a:cubicBezTo>
                <a:cubicBezTo>
                  <a:pt x="120249" y="1010649"/>
                  <a:pt x="122117" y="1029948"/>
                  <a:pt x="120872" y="1034306"/>
                </a:cubicBezTo>
                <a:cubicBezTo>
                  <a:pt x="119627" y="1038664"/>
                  <a:pt x="104063" y="1066679"/>
                  <a:pt x="102195" y="1071659"/>
                </a:cubicBezTo>
                <a:cubicBezTo>
                  <a:pt x="100327" y="1076639"/>
                  <a:pt x="93480" y="1104031"/>
                  <a:pt x="92857" y="1109012"/>
                </a:cubicBezTo>
                <a:cubicBezTo>
                  <a:pt x="92235" y="1113992"/>
                  <a:pt x="93480" y="1141384"/>
                  <a:pt x="92857" y="1146365"/>
                </a:cubicBezTo>
                <a:cubicBezTo>
                  <a:pt x="92235" y="1151345"/>
                  <a:pt x="84764" y="1179360"/>
                  <a:pt x="83519" y="1183718"/>
                </a:cubicBezTo>
                <a:cubicBezTo>
                  <a:pt x="82274" y="1188076"/>
                  <a:pt x="74803" y="1207997"/>
                  <a:pt x="74181" y="1211732"/>
                </a:cubicBezTo>
                <a:cubicBezTo>
                  <a:pt x="73558" y="1215468"/>
                  <a:pt x="74803" y="1236635"/>
                  <a:pt x="74181" y="1239747"/>
                </a:cubicBezTo>
                <a:cubicBezTo>
                  <a:pt x="73558" y="1242860"/>
                  <a:pt x="66086" y="1255933"/>
                  <a:pt x="64842" y="1258424"/>
                </a:cubicBezTo>
                <a:cubicBezTo>
                  <a:pt x="63596" y="1260914"/>
                  <a:pt x="56749" y="1273987"/>
                  <a:pt x="55505" y="1277100"/>
                </a:cubicBezTo>
                <a:cubicBezTo>
                  <a:pt x="54259" y="1280213"/>
                  <a:pt x="46788" y="1302002"/>
                  <a:pt x="46166" y="1305115"/>
                </a:cubicBezTo>
                <a:cubicBezTo>
                  <a:pt x="45544" y="1308228"/>
                  <a:pt x="46788" y="1320679"/>
                  <a:pt x="46166" y="1323791"/>
                </a:cubicBezTo>
                <a:cubicBezTo>
                  <a:pt x="45544" y="1326904"/>
                  <a:pt x="37450" y="1345581"/>
                  <a:pt x="36828" y="1351806"/>
                </a:cubicBezTo>
                <a:cubicBezTo>
                  <a:pt x="36205" y="1358031"/>
                  <a:pt x="37450" y="1410948"/>
                  <a:pt x="36828" y="1417174"/>
                </a:cubicBezTo>
                <a:cubicBezTo>
                  <a:pt x="36205" y="1423399"/>
                  <a:pt x="28111" y="1440208"/>
                  <a:pt x="27489" y="1445188"/>
                </a:cubicBezTo>
                <a:cubicBezTo>
                  <a:pt x="26867" y="1450169"/>
                  <a:pt x="28111" y="1487522"/>
                  <a:pt x="27489" y="1491880"/>
                </a:cubicBezTo>
                <a:cubicBezTo>
                  <a:pt x="26867" y="1496237"/>
                  <a:pt x="18774" y="1503708"/>
                  <a:pt x="18152" y="1510556"/>
                </a:cubicBezTo>
                <a:cubicBezTo>
                  <a:pt x="17529" y="1517404"/>
                  <a:pt x="18774" y="1587752"/>
                  <a:pt x="18152" y="1594600"/>
                </a:cubicBezTo>
                <a:cubicBezTo>
                  <a:pt x="17529" y="1601448"/>
                  <a:pt x="9435" y="1610164"/>
                  <a:pt x="8813" y="1613277"/>
                </a:cubicBezTo>
                <a:cubicBezTo>
                  <a:pt x="8191" y="1616389"/>
                  <a:pt x="9435" y="1638179"/>
                  <a:pt x="8813" y="1641291"/>
                </a:cubicBezTo>
                <a:cubicBezTo>
                  <a:pt x="8191" y="1644404"/>
                  <a:pt x="97" y="1655610"/>
                  <a:pt x="-525" y="1659968"/>
                </a:cubicBezTo>
                <a:cubicBezTo>
                  <a:pt x="-1147" y="1664326"/>
                  <a:pt x="-525" y="1703546"/>
                  <a:pt x="-525" y="1706659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3251760" y="2381776"/>
            <a:ext cx="672352" cy="298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endParaRPr lang="en-US" altLang="ko-KR"/>
          </a:p>
        </p:txBody>
      </p:sp>
      <p:sp>
        <p:nvSpPr>
          <p:cNvPr id="20" name="TextBox 19"/>
          <p:cNvSpPr txBox="1"/>
          <p:nvPr/>
        </p:nvSpPr>
        <p:spPr>
          <a:xfrm>
            <a:off x="3251014" y="2504667"/>
            <a:ext cx="676275" cy="51435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3634674" y="3087467"/>
            <a:ext cx="428189" cy="1758565"/>
          </a:xfrm>
          <a:custGeom>
            <a:avLst/>
            <a:gdLst>
              <a:gd name="connsiteX0" fmla="*/ -47 w 428189"/>
              <a:gd name="connsiteY0" fmla="*/ -5323 h 1758565"/>
              <a:gd name="connsiteX1" fmla="*/ -47 w 428189"/>
              <a:gd name="connsiteY1" fmla="*/ 116074 h 1758565"/>
              <a:gd name="connsiteX2" fmla="*/ 9291 w 428189"/>
              <a:gd name="connsiteY2" fmla="*/ 144088 h 1758565"/>
              <a:gd name="connsiteX3" fmla="*/ 9291 w 428189"/>
              <a:gd name="connsiteY3" fmla="*/ 162765 h 1758565"/>
              <a:gd name="connsiteX4" fmla="*/ 18630 w 428189"/>
              <a:gd name="connsiteY4" fmla="*/ 190780 h 1758565"/>
              <a:gd name="connsiteX5" fmla="*/ 27968 w 428189"/>
              <a:gd name="connsiteY5" fmla="*/ 218794 h 1758565"/>
              <a:gd name="connsiteX6" fmla="*/ 27968 w 428189"/>
              <a:gd name="connsiteY6" fmla="*/ 312177 h 1758565"/>
              <a:gd name="connsiteX7" fmla="*/ 37306 w 428189"/>
              <a:gd name="connsiteY7" fmla="*/ 340192 h 1758565"/>
              <a:gd name="connsiteX8" fmla="*/ 55983 w 428189"/>
              <a:gd name="connsiteY8" fmla="*/ 386883 h 1758565"/>
              <a:gd name="connsiteX9" fmla="*/ 55983 w 428189"/>
              <a:gd name="connsiteY9" fmla="*/ 414897 h 1758565"/>
              <a:gd name="connsiteX10" fmla="*/ 65321 w 428189"/>
              <a:gd name="connsiteY10" fmla="*/ 452250 h 1758565"/>
              <a:gd name="connsiteX11" fmla="*/ 65321 w 428189"/>
              <a:gd name="connsiteY11" fmla="*/ 517618 h 1758565"/>
              <a:gd name="connsiteX12" fmla="*/ 74659 w 428189"/>
              <a:gd name="connsiteY12" fmla="*/ 526956 h 1758565"/>
              <a:gd name="connsiteX13" fmla="*/ 74659 w 428189"/>
              <a:gd name="connsiteY13" fmla="*/ 545633 h 1758565"/>
              <a:gd name="connsiteX14" fmla="*/ 83997 w 428189"/>
              <a:gd name="connsiteY14" fmla="*/ 554971 h 1758565"/>
              <a:gd name="connsiteX15" fmla="*/ 83997 w 428189"/>
              <a:gd name="connsiteY15" fmla="*/ 601662 h 1758565"/>
              <a:gd name="connsiteX16" fmla="*/ 93335 w 428189"/>
              <a:gd name="connsiteY16" fmla="*/ 629677 h 1758565"/>
              <a:gd name="connsiteX17" fmla="*/ 102673 w 428189"/>
              <a:gd name="connsiteY17" fmla="*/ 648353 h 1758565"/>
              <a:gd name="connsiteX18" fmla="*/ 102673 w 428189"/>
              <a:gd name="connsiteY18" fmla="*/ 667030 h 1758565"/>
              <a:gd name="connsiteX19" fmla="*/ 112012 w 428189"/>
              <a:gd name="connsiteY19" fmla="*/ 695044 h 1758565"/>
              <a:gd name="connsiteX20" fmla="*/ 112012 w 428189"/>
              <a:gd name="connsiteY20" fmla="*/ 751074 h 1758565"/>
              <a:gd name="connsiteX21" fmla="*/ 121350 w 428189"/>
              <a:gd name="connsiteY21" fmla="*/ 769750 h 1758565"/>
              <a:gd name="connsiteX22" fmla="*/ 121350 w 428189"/>
              <a:gd name="connsiteY22" fmla="*/ 779089 h 1758565"/>
              <a:gd name="connsiteX23" fmla="*/ 130689 w 428189"/>
              <a:gd name="connsiteY23" fmla="*/ 816442 h 1758565"/>
              <a:gd name="connsiteX24" fmla="*/ 140027 w 428189"/>
              <a:gd name="connsiteY24" fmla="*/ 835118 h 1758565"/>
              <a:gd name="connsiteX25" fmla="*/ 149365 w 428189"/>
              <a:gd name="connsiteY25" fmla="*/ 872471 h 1758565"/>
              <a:gd name="connsiteX26" fmla="*/ 149365 w 428189"/>
              <a:gd name="connsiteY26" fmla="*/ 928500 h 1758565"/>
              <a:gd name="connsiteX27" fmla="*/ 158703 w 428189"/>
              <a:gd name="connsiteY27" fmla="*/ 947177 h 1758565"/>
              <a:gd name="connsiteX28" fmla="*/ 168041 w 428189"/>
              <a:gd name="connsiteY28" fmla="*/ 965853 h 1758565"/>
              <a:gd name="connsiteX29" fmla="*/ 168041 w 428189"/>
              <a:gd name="connsiteY29" fmla="*/ 1003206 h 1758565"/>
              <a:gd name="connsiteX30" fmla="*/ 177379 w 428189"/>
              <a:gd name="connsiteY30" fmla="*/ 1021883 h 1758565"/>
              <a:gd name="connsiteX31" fmla="*/ 177379 w 428189"/>
              <a:gd name="connsiteY31" fmla="*/ 1031221 h 1758565"/>
              <a:gd name="connsiteX32" fmla="*/ 186718 w 428189"/>
              <a:gd name="connsiteY32" fmla="*/ 1059236 h 1758565"/>
              <a:gd name="connsiteX33" fmla="*/ 196056 w 428189"/>
              <a:gd name="connsiteY33" fmla="*/ 1077912 h 1758565"/>
              <a:gd name="connsiteX34" fmla="*/ 196056 w 428189"/>
              <a:gd name="connsiteY34" fmla="*/ 1115265 h 1758565"/>
              <a:gd name="connsiteX35" fmla="*/ 205395 w 428189"/>
              <a:gd name="connsiteY35" fmla="*/ 1143280 h 1758565"/>
              <a:gd name="connsiteX36" fmla="*/ 214732 w 428189"/>
              <a:gd name="connsiteY36" fmla="*/ 1171294 h 1758565"/>
              <a:gd name="connsiteX37" fmla="*/ 224071 w 428189"/>
              <a:gd name="connsiteY37" fmla="*/ 1189971 h 1758565"/>
              <a:gd name="connsiteX38" fmla="*/ 224071 w 428189"/>
              <a:gd name="connsiteY38" fmla="*/ 1246000 h 1758565"/>
              <a:gd name="connsiteX39" fmla="*/ 242747 w 428189"/>
              <a:gd name="connsiteY39" fmla="*/ 1274015 h 1758565"/>
              <a:gd name="connsiteX40" fmla="*/ 252085 w 428189"/>
              <a:gd name="connsiteY40" fmla="*/ 1292692 h 1758565"/>
              <a:gd name="connsiteX41" fmla="*/ 252085 w 428189"/>
              <a:gd name="connsiteY41" fmla="*/ 1330044 h 1758565"/>
              <a:gd name="connsiteX42" fmla="*/ 261423 w 428189"/>
              <a:gd name="connsiteY42" fmla="*/ 1348721 h 1758565"/>
              <a:gd name="connsiteX43" fmla="*/ 261423 w 428189"/>
              <a:gd name="connsiteY43" fmla="*/ 1386074 h 1758565"/>
              <a:gd name="connsiteX44" fmla="*/ 270762 w 428189"/>
              <a:gd name="connsiteY44" fmla="*/ 1395412 h 1758565"/>
              <a:gd name="connsiteX45" fmla="*/ 270762 w 428189"/>
              <a:gd name="connsiteY45" fmla="*/ 1442103 h 1758565"/>
              <a:gd name="connsiteX46" fmla="*/ 280101 w 428189"/>
              <a:gd name="connsiteY46" fmla="*/ 1451442 h 1758565"/>
              <a:gd name="connsiteX47" fmla="*/ 289438 w 428189"/>
              <a:gd name="connsiteY47" fmla="*/ 1460780 h 1758565"/>
              <a:gd name="connsiteX48" fmla="*/ 289438 w 428189"/>
              <a:gd name="connsiteY48" fmla="*/ 1479457 h 1758565"/>
              <a:gd name="connsiteX49" fmla="*/ 298777 w 428189"/>
              <a:gd name="connsiteY49" fmla="*/ 1488795 h 1758565"/>
              <a:gd name="connsiteX50" fmla="*/ 298777 w 428189"/>
              <a:gd name="connsiteY50" fmla="*/ 1516810 h 1758565"/>
              <a:gd name="connsiteX51" fmla="*/ 308115 w 428189"/>
              <a:gd name="connsiteY51" fmla="*/ 1526148 h 1758565"/>
              <a:gd name="connsiteX52" fmla="*/ 308115 w 428189"/>
              <a:gd name="connsiteY52" fmla="*/ 1563501 h 1758565"/>
              <a:gd name="connsiteX53" fmla="*/ 317453 w 428189"/>
              <a:gd name="connsiteY53" fmla="*/ 1572839 h 1758565"/>
              <a:gd name="connsiteX54" fmla="*/ 326791 w 428189"/>
              <a:gd name="connsiteY54" fmla="*/ 1582177 h 1758565"/>
              <a:gd name="connsiteX55" fmla="*/ 326791 w 428189"/>
              <a:gd name="connsiteY55" fmla="*/ 1600854 h 1758565"/>
              <a:gd name="connsiteX56" fmla="*/ 336129 w 428189"/>
              <a:gd name="connsiteY56" fmla="*/ 1610192 h 1758565"/>
              <a:gd name="connsiteX57" fmla="*/ 345468 w 428189"/>
              <a:gd name="connsiteY57" fmla="*/ 1628868 h 1758565"/>
              <a:gd name="connsiteX58" fmla="*/ 345468 w 428189"/>
              <a:gd name="connsiteY58" fmla="*/ 1647545 h 1758565"/>
              <a:gd name="connsiteX59" fmla="*/ 354806 w 428189"/>
              <a:gd name="connsiteY59" fmla="*/ 1656883 h 1758565"/>
              <a:gd name="connsiteX60" fmla="*/ 354806 w 428189"/>
              <a:gd name="connsiteY60" fmla="*/ 1666221 h 1758565"/>
              <a:gd name="connsiteX61" fmla="*/ 364144 w 428189"/>
              <a:gd name="connsiteY61" fmla="*/ 1675559 h 1758565"/>
              <a:gd name="connsiteX62" fmla="*/ 373483 w 428189"/>
              <a:gd name="connsiteY62" fmla="*/ 1684898 h 1758565"/>
              <a:gd name="connsiteX63" fmla="*/ 373483 w 428189"/>
              <a:gd name="connsiteY63" fmla="*/ 1694236 h 1758565"/>
              <a:gd name="connsiteX64" fmla="*/ 382821 w 428189"/>
              <a:gd name="connsiteY64" fmla="*/ 1712912 h 1758565"/>
              <a:gd name="connsiteX65" fmla="*/ 392159 w 428189"/>
              <a:gd name="connsiteY65" fmla="*/ 1722251 h 1758565"/>
              <a:gd name="connsiteX66" fmla="*/ 401497 w 428189"/>
              <a:gd name="connsiteY66" fmla="*/ 1731589 h 1758565"/>
              <a:gd name="connsiteX67" fmla="*/ 410835 w 428189"/>
              <a:gd name="connsiteY67" fmla="*/ 1740927 h 1758565"/>
              <a:gd name="connsiteX68" fmla="*/ 420174 w 428189"/>
              <a:gd name="connsiteY68" fmla="*/ 1750265 h 1758565"/>
              <a:gd name="connsiteX69" fmla="*/ 429512 w 428189"/>
              <a:gd name="connsiteY69" fmla="*/ 1759603 h 1758565"/>
              <a:gd name="connsiteX70" fmla="*/ 429512 w 428189"/>
              <a:gd name="connsiteY70" fmla="*/ 1759603 h 17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28189" h="1758565">
                <a:moveTo>
                  <a:pt x="-47" y="-5323"/>
                </a:moveTo>
                <a:cubicBezTo>
                  <a:pt x="-48" y="2770"/>
                  <a:pt x="-670" y="106113"/>
                  <a:pt x="-47" y="116074"/>
                </a:cubicBezTo>
                <a:cubicBezTo>
                  <a:pt x="574" y="126035"/>
                  <a:pt x="8668" y="140975"/>
                  <a:pt x="9291" y="144088"/>
                </a:cubicBezTo>
                <a:cubicBezTo>
                  <a:pt x="9913" y="147201"/>
                  <a:pt x="8668" y="159652"/>
                  <a:pt x="9291" y="162765"/>
                </a:cubicBezTo>
                <a:cubicBezTo>
                  <a:pt x="9913" y="165877"/>
                  <a:pt x="17384" y="187044"/>
                  <a:pt x="18630" y="190780"/>
                </a:cubicBezTo>
                <a:cubicBezTo>
                  <a:pt x="19874" y="194515"/>
                  <a:pt x="27345" y="210701"/>
                  <a:pt x="27968" y="218794"/>
                </a:cubicBezTo>
                <a:cubicBezTo>
                  <a:pt x="28590" y="226887"/>
                  <a:pt x="27346" y="304083"/>
                  <a:pt x="27968" y="312177"/>
                </a:cubicBezTo>
                <a:cubicBezTo>
                  <a:pt x="28590" y="320269"/>
                  <a:pt x="35438" y="335211"/>
                  <a:pt x="37306" y="340192"/>
                </a:cubicBezTo>
                <a:cubicBezTo>
                  <a:pt x="39173" y="345172"/>
                  <a:pt x="54737" y="381902"/>
                  <a:pt x="55983" y="386883"/>
                </a:cubicBezTo>
                <a:cubicBezTo>
                  <a:pt x="57227" y="391863"/>
                  <a:pt x="55359" y="410539"/>
                  <a:pt x="55983" y="414897"/>
                </a:cubicBezTo>
                <a:cubicBezTo>
                  <a:pt x="56605" y="419255"/>
                  <a:pt x="64697" y="445402"/>
                  <a:pt x="65321" y="452250"/>
                </a:cubicBezTo>
                <a:cubicBezTo>
                  <a:pt x="65943" y="459098"/>
                  <a:pt x="64697" y="512637"/>
                  <a:pt x="65321" y="517618"/>
                </a:cubicBezTo>
                <a:cubicBezTo>
                  <a:pt x="65943" y="522598"/>
                  <a:pt x="74036" y="525088"/>
                  <a:pt x="74659" y="526956"/>
                </a:cubicBezTo>
                <a:cubicBezTo>
                  <a:pt x="75281" y="528824"/>
                  <a:pt x="74036" y="543765"/>
                  <a:pt x="74659" y="545633"/>
                </a:cubicBezTo>
                <a:cubicBezTo>
                  <a:pt x="75281" y="547500"/>
                  <a:pt x="83374" y="551235"/>
                  <a:pt x="83997" y="554971"/>
                </a:cubicBezTo>
                <a:cubicBezTo>
                  <a:pt x="84619" y="558706"/>
                  <a:pt x="83374" y="596682"/>
                  <a:pt x="83997" y="601662"/>
                </a:cubicBezTo>
                <a:cubicBezTo>
                  <a:pt x="84619" y="606642"/>
                  <a:pt x="92090" y="626564"/>
                  <a:pt x="93335" y="629677"/>
                </a:cubicBezTo>
                <a:cubicBezTo>
                  <a:pt x="94579" y="632789"/>
                  <a:pt x="102051" y="645863"/>
                  <a:pt x="102673" y="648353"/>
                </a:cubicBezTo>
                <a:cubicBezTo>
                  <a:pt x="103295" y="650843"/>
                  <a:pt x="102050" y="663917"/>
                  <a:pt x="102673" y="667030"/>
                </a:cubicBezTo>
                <a:cubicBezTo>
                  <a:pt x="103295" y="670142"/>
                  <a:pt x="111389" y="689441"/>
                  <a:pt x="112012" y="695044"/>
                </a:cubicBezTo>
                <a:cubicBezTo>
                  <a:pt x="112634" y="700647"/>
                  <a:pt x="111389" y="746093"/>
                  <a:pt x="112012" y="751074"/>
                </a:cubicBezTo>
                <a:cubicBezTo>
                  <a:pt x="112634" y="756054"/>
                  <a:pt x="120727" y="767882"/>
                  <a:pt x="121350" y="769750"/>
                </a:cubicBezTo>
                <a:cubicBezTo>
                  <a:pt x="121972" y="771618"/>
                  <a:pt x="120727" y="775976"/>
                  <a:pt x="121350" y="779089"/>
                </a:cubicBezTo>
                <a:cubicBezTo>
                  <a:pt x="121972" y="782201"/>
                  <a:pt x="129443" y="812706"/>
                  <a:pt x="130689" y="816442"/>
                </a:cubicBezTo>
                <a:cubicBezTo>
                  <a:pt x="131933" y="820177"/>
                  <a:pt x="138781" y="831382"/>
                  <a:pt x="140027" y="835118"/>
                </a:cubicBezTo>
                <a:cubicBezTo>
                  <a:pt x="141271" y="838853"/>
                  <a:pt x="148741" y="866245"/>
                  <a:pt x="149365" y="872471"/>
                </a:cubicBezTo>
                <a:cubicBezTo>
                  <a:pt x="149987" y="878696"/>
                  <a:pt x="148741" y="923520"/>
                  <a:pt x="149365" y="928500"/>
                </a:cubicBezTo>
                <a:cubicBezTo>
                  <a:pt x="149987" y="933481"/>
                  <a:pt x="157458" y="944687"/>
                  <a:pt x="158703" y="947177"/>
                </a:cubicBezTo>
                <a:cubicBezTo>
                  <a:pt x="159947" y="949667"/>
                  <a:pt x="167419" y="962118"/>
                  <a:pt x="168041" y="965853"/>
                </a:cubicBezTo>
                <a:cubicBezTo>
                  <a:pt x="168663" y="969588"/>
                  <a:pt x="167419" y="999471"/>
                  <a:pt x="168041" y="1003206"/>
                </a:cubicBezTo>
                <a:cubicBezTo>
                  <a:pt x="168663" y="1006942"/>
                  <a:pt x="176756" y="1020015"/>
                  <a:pt x="177379" y="1021883"/>
                </a:cubicBezTo>
                <a:cubicBezTo>
                  <a:pt x="178001" y="1023750"/>
                  <a:pt x="176756" y="1028731"/>
                  <a:pt x="177379" y="1031221"/>
                </a:cubicBezTo>
                <a:cubicBezTo>
                  <a:pt x="178001" y="1033711"/>
                  <a:pt x="185472" y="1056123"/>
                  <a:pt x="186718" y="1059236"/>
                </a:cubicBezTo>
                <a:cubicBezTo>
                  <a:pt x="187963" y="1062348"/>
                  <a:pt x="195433" y="1074177"/>
                  <a:pt x="196056" y="1077912"/>
                </a:cubicBezTo>
                <a:cubicBezTo>
                  <a:pt x="196678" y="1081647"/>
                  <a:pt x="195433" y="1110907"/>
                  <a:pt x="196056" y="1115265"/>
                </a:cubicBezTo>
                <a:cubicBezTo>
                  <a:pt x="196678" y="1119622"/>
                  <a:pt x="204149" y="1139544"/>
                  <a:pt x="205395" y="1143280"/>
                </a:cubicBezTo>
                <a:cubicBezTo>
                  <a:pt x="206639" y="1147015"/>
                  <a:pt x="213487" y="1168181"/>
                  <a:pt x="214732" y="1171294"/>
                </a:cubicBezTo>
                <a:cubicBezTo>
                  <a:pt x="215977" y="1174407"/>
                  <a:pt x="223448" y="1184990"/>
                  <a:pt x="224071" y="1189971"/>
                </a:cubicBezTo>
                <a:cubicBezTo>
                  <a:pt x="224693" y="1194951"/>
                  <a:pt x="222825" y="1240397"/>
                  <a:pt x="224071" y="1246000"/>
                </a:cubicBezTo>
                <a:cubicBezTo>
                  <a:pt x="225315" y="1251603"/>
                  <a:pt x="240879" y="1270902"/>
                  <a:pt x="242747" y="1274015"/>
                </a:cubicBezTo>
                <a:cubicBezTo>
                  <a:pt x="244615" y="1277128"/>
                  <a:pt x="251462" y="1288956"/>
                  <a:pt x="252085" y="1292692"/>
                </a:cubicBezTo>
                <a:cubicBezTo>
                  <a:pt x="252707" y="1296427"/>
                  <a:pt x="251462" y="1326309"/>
                  <a:pt x="252085" y="1330044"/>
                </a:cubicBezTo>
                <a:cubicBezTo>
                  <a:pt x="252707" y="1333779"/>
                  <a:pt x="260800" y="1344985"/>
                  <a:pt x="261423" y="1348721"/>
                </a:cubicBezTo>
                <a:cubicBezTo>
                  <a:pt x="262045" y="1352456"/>
                  <a:pt x="260800" y="1382961"/>
                  <a:pt x="261423" y="1386074"/>
                </a:cubicBezTo>
                <a:cubicBezTo>
                  <a:pt x="262045" y="1389186"/>
                  <a:pt x="270139" y="1391676"/>
                  <a:pt x="270762" y="1395412"/>
                </a:cubicBezTo>
                <a:cubicBezTo>
                  <a:pt x="271384" y="1399147"/>
                  <a:pt x="270139" y="1438368"/>
                  <a:pt x="270762" y="1442103"/>
                </a:cubicBezTo>
                <a:cubicBezTo>
                  <a:pt x="271384" y="1445839"/>
                  <a:pt x="278855" y="1450197"/>
                  <a:pt x="280101" y="1451442"/>
                </a:cubicBezTo>
                <a:cubicBezTo>
                  <a:pt x="281345" y="1452687"/>
                  <a:pt x="288815" y="1458912"/>
                  <a:pt x="289438" y="1460780"/>
                </a:cubicBezTo>
                <a:cubicBezTo>
                  <a:pt x="290060" y="1462647"/>
                  <a:pt x="288815" y="1477589"/>
                  <a:pt x="289438" y="1479457"/>
                </a:cubicBezTo>
                <a:cubicBezTo>
                  <a:pt x="290060" y="1481324"/>
                  <a:pt x="298153" y="1486304"/>
                  <a:pt x="298777" y="1488795"/>
                </a:cubicBezTo>
                <a:cubicBezTo>
                  <a:pt x="299399" y="1491285"/>
                  <a:pt x="298153" y="1514319"/>
                  <a:pt x="298777" y="1516810"/>
                </a:cubicBezTo>
                <a:cubicBezTo>
                  <a:pt x="299399" y="1519300"/>
                  <a:pt x="307491" y="1523035"/>
                  <a:pt x="308115" y="1526148"/>
                </a:cubicBezTo>
                <a:cubicBezTo>
                  <a:pt x="308737" y="1529260"/>
                  <a:pt x="307491" y="1560387"/>
                  <a:pt x="308115" y="1563501"/>
                </a:cubicBezTo>
                <a:cubicBezTo>
                  <a:pt x="308737" y="1566613"/>
                  <a:pt x="316207" y="1571593"/>
                  <a:pt x="317453" y="1572839"/>
                </a:cubicBezTo>
                <a:cubicBezTo>
                  <a:pt x="318698" y="1574083"/>
                  <a:pt x="326168" y="1580309"/>
                  <a:pt x="326791" y="1582177"/>
                </a:cubicBezTo>
                <a:cubicBezTo>
                  <a:pt x="327413" y="1584044"/>
                  <a:pt x="326168" y="1598986"/>
                  <a:pt x="326791" y="1600854"/>
                </a:cubicBezTo>
                <a:cubicBezTo>
                  <a:pt x="327413" y="1602721"/>
                  <a:pt x="334884" y="1608324"/>
                  <a:pt x="336129" y="1610192"/>
                </a:cubicBezTo>
                <a:cubicBezTo>
                  <a:pt x="337374" y="1612059"/>
                  <a:pt x="344845" y="1626378"/>
                  <a:pt x="345468" y="1628868"/>
                </a:cubicBezTo>
                <a:cubicBezTo>
                  <a:pt x="346090" y="1631358"/>
                  <a:pt x="344845" y="1645677"/>
                  <a:pt x="345468" y="1647545"/>
                </a:cubicBezTo>
                <a:cubicBezTo>
                  <a:pt x="346089" y="1649412"/>
                  <a:pt x="354183" y="1655637"/>
                  <a:pt x="354806" y="1656883"/>
                </a:cubicBezTo>
                <a:cubicBezTo>
                  <a:pt x="355427" y="1658128"/>
                  <a:pt x="354183" y="1664976"/>
                  <a:pt x="354806" y="1666221"/>
                </a:cubicBezTo>
                <a:cubicBezTo>
                  <a:pt x="355428" y="1667465"/>
                  <a:pt x="362898" y="1674314"/>
                  <a:pt x="364144" y="1675559"/>
                </a:cubicBezTo>
                <a:cubicBezTo>
                  <a:pt x="365389" y="1676804"/>
                  <a:pt x="372859" y="1683652"/>
                  <a:pt x="373483" y="1684898"/>
                </a:cubicBezTo>
                <a:cubicBezTo>
                  <a:pt x="374105" y="1686143"/>
                  <a:pt x="372859" y="1692368"/>
                  <a:pt x="373483" y="1694236"/>
                </a:cubicBezTo>
                <a:cubicBezTo>
                  <a:pt x="374105" y="1696103"/>
                  <a:pt x="381575" y="1711045"/>
                  <a:pt x="382821" y="1712912"/>
                </a:cubicBezTo>
                <a:cubicBezTo>
                  <a:pt x="384065" y="1714780"/>
                  <a:pt x="390913" y="1721005"/>
                  <a:pt x="392159" y="1722251"/>
                </a:cubicBezTo>
                <a:cubicBezTo>
                  <a:pt x="393404" y="1723496"/>
                  <a:pt x="400252" y="1730343"/>
                  <a:pt x="401497" y="1731589"/>
                </a:cubicBezTo>
                <a:cubicBezTo>
                  <a:pt x="402742" y="1732833"/>
                  <a:pt x="409590" y="1739681"/>
                  <a:pt x="410835" y="1740927"/>
                </a:cubicBezTo>
                <a:cubicBezTo>
                  <a:pt x="412079" y="1742171"/>
                  <a:pt x="418929" y="1749020"/>
                  <a:pt x="420174" y="1750265"/>
                </a:cubicBezTo>
                <a:cubicBezTo>
                  <a:pt x="421419" y="1751510"/>
                  <a:pt x="428889" y="1758981"/>
                  <a:pt x="429512" y="1759603"/>
                </a:cubicBezTo>
                <a:cubicBezTo>
                  <a:pt x="430134" y="1760226"/>
                  <a:pt x="429511" y="1759603"/>
                  <a:pt x="429512" y="1759603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en-US" altLang="ko-KR"/>
          </a:p>
        </p:txBody>
      </p:sp>
      <p:sp>
        <p:nvSpPr>
          <p:cNvPr id="22" name="TextBox 21"/>
          <p:cNvSpPr txBox="1"/>
          <p:nvPr/>
        </p:nvSpPr>
        <p:spPr>
          <a:xfrm>
            <a:off x="4829922" y="448762"/>
            <a:ext cx="1652868" cy="298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4932643" y="458100"/>
            <a:ext cx="1568823" cy="29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endParaRPr lang="en-US" altLang="ko-KR"/>
          </a:p>
        </p:txBody>
      </p:sp>
      <p:sp>
        <p:nvSpPr>
          <p:cNvPr id="25" name="TextBox 24"/>
          <p:cNvSpPr txBox="1"/>
          <p:nvPr/>
        </p:nvSpPr>
        <p:spPr>
          <a:xfrm>
            <a:off x="5067300" y="510487"/>
            <a:ext cx="1028700" cy="37147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396327" y="684771"/>
            <a:ext cx="2896512" cy="418790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2200">
                <a:solidFill>
                  <a:schemeClr val="tx1"/>
                </a:solidFill>
                <a:latin typeface="공체 Light"/>
                <a:ea typeface="공체 Light"/>
              </a:rPr>
              <a:t>기준점을 잡아주는 상황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/>
          <a:srcRect t="30710" b="50030"/>
          <a:stretch>
            <a:fillRect/>
          </a:stretch>
        </p:blipFill>
        <p:spPr>
          <a:xfrm>
            <a:off x="6710881" y="2593629"/>
            <a:ext cx="4670078" cy="57372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/>
          <a:srcRect t="59210" r="2020" b="32300"/>
          <a:stretch>
            <a:fillRect/>
          </a:stretch>
        </p:blipFill>
        <p:spPr>
          <a:xfrm>
            <a:off x="6731190" y="3175916"/>
            <a:ext cx="4575772" cy="25308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3"/>
          <p:cNvSpPr>
            <a:spLocks noGrp="1"/>
          </p:cNvSpPr>
          <p:nvPr>
            <p:ph type="ctrTitle"/>
          </p:nvPr>
        </p:nvSpPr>
        <p:spPr>
          <a:xfrm>
            <a:off x="-344394" y="1514793"/>
            <a:ext cx="9144000" cy="2387600"/>
          </a:xfrm>
        </p:spPr>
        <p:txBody>
          <a:bodyPr/>
          <a:lstStyle/>
          <a:p>
            <a:pPr>
              <a:defRPr lang="ko-KR"/>
            </a:pPr>
            <a:r>
              <a:rPr lang="ko-KR" altLang="en-US"/>
              <a:t> </a:t>
            </a:r>
          </a:p>
        </p:txBody>
      </p:sp>
      <p:sp>
        <p:nvSpPr>
          <p:cNvPr id="3" name="Google Shape;17;p3"/>
          <p:cNvSpPr>
            <a:spLocks noGrp="1"/>
          </p:cNvSpPr>
          <p:nvPr>
            <p:ph type="subTitle" idx="1"/>
          </p:nvPr>
        </p:nvSpPr>
        <p:spPr>
          <a:xfrm>
            <a:off x="-344394" y="3994468"/>
            <a:ext cx="9144000" cy="1655762"/>
          </a:xfrm>
        </p:spPr>
        <p:txBody>
          <a:bodyPr/>
          <a:lstStyle/>
          <a:p>
            <a:pPr>
              <a:defRPr lang="ko-KR"/>
            </a:pPr>
            <a:r>
              <a:rPr lang="ko-KR" altLang="en-US"/>
              <a:t> </a:t>
            </a:r>
          </a:p>
        </p:txBody>
      </p:sp>
      <p:pic>
        <p:nvPicPr>
          <p:cNvPr id="4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5728" y="755249"/>
            <a:ext cx="3386328" cy="240784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71420" y="515509"/>
            <a:ext cx="775747" cy="623543"/>
          </a:xfrm>
          <a:prstGeom prst="ellipse">
            <a:avLst/>
          </a:prstGeom>
          <a:solidFill>
            <a:srgbClr val="000000">
              <a:alpha val="100000"/>
            </a:srgbClr>
          </a:solidFill>
          <a:ln w="25400" cap="flat" cmpd="sng" algn="ctr">
            <a:solidFill>
              <a:srgbClr val="7735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lang="ko-KR"/>
            </a:pPr>
            <a:endParaRPr lang="ko-KR" altLang="en-US" sz="1400" b="0" i="0" kern="0" spc="5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001835" y="518497"/>
            <a:ext cx="775747" cy="623543"/>
          </a:xfrm>
          <a:prstGeom prst="ellipse">
            <a:avLst/>
          </a:prstGeom>
          <a:solidFill>
            <a:srgbClr val="000000">
              <a:alpha val="100000"/>
            </a:srgbClr>
          </a:solidFill>
          <a:ln w="25400" cap="flat" cmpd="sng" algn="ctr">
            <a:solidFill>
              <a:srgbClr val="7735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lang="ko-KR"/>
            </a:pPr>
            <a:endParaRPr lang="ko-KR" altLang="en-US" sz="1400" b="0" i="0" kern="0" spc="5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7" name="웃는 얼굴 6"/>
          <p:cNvSpPr/>
          <p:nvPr/>
        </p:nvSpPr>
        <p:spPr>
          <a:xfrm>
            <a:off x="3896699" y="6288474"/>
            <a:ext cx="470980" cy="335049"/>
          </a:xfrm>
          <a:prstGeom prst="smileyFace">
            <a:avLst>
              <a:gd name="adj" fmla="val 4653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773534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lang="ko-KR"/>
            </a:pPr>
            <a:endParaRPr lang="ko-KR" altLang="en-US" sz="1400" b="0" i="0" kern="0" spc="5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" name="원형 8"/>
          <p:cNvSpPr/>
          <p:nvPr/>
        </p:nvSpPr>
        <p:spPr>
          <a:xfrm rot="13393710">
            <a:off x="3765363" y="688452"/>
            <a:ext cx="635000" cy="578970"/>
          </a:xfrm>
          <a:prstGeom prst="pieWedg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cxnSp>
        <p:nvCxnSpPr>
          <p:cNvPr id="11" name="직선 연결선 10"/>
          <p:cNvCxnSpPr>
            <a:endCxn id="7" idx="0"/>
          </p:cNvCxnSpPr>
          <p:nvPr/>
        </p:nvCxnSpPr>
        <p:spPr>
          <a:xfrm rot="16200000" flipH="1">
            <a:off x="1503621" y="3659906"/>
            <a:ext cx="5207816" cy="49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5" idx="6"/>
            <a:endCxn id="6" idx="2"/>
          </p:cNvCxnSpPr>
          <p:nvPr/>
        </p:nvCxnSpPr>
        <p:spPr>
          <a:xfrm>
            <a:off x="1247167" y="827280"/>
            <a:ext cx="5754667" cy="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5" idx="5"/>
            <a:endCxn id="7" idx="1"/>
          </p:cNvCxnSpPr>
          <p:nvPr/>
        </p:nvCxnSpPr>
        <p:spPr>
          <a:xfrm rot="16200000" flipH="1">
            <a:off x="-95286" y="2276583"/>
            <a:ext cx="5289804" cy="2832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3"/>
            <a:endCxn id="7" idx="7"/>
          </p:cNvCxnSpPr>
          <p:nvPr/>
        </p:nvCxnSpPr>
        <p:spPr>
          <a:xfrm rot="5400000">
            <a:off x="3063665" y="2285766"/>
            <a:ext cx="5286816" cy="281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7606" y="4386393"/>
            <a:ext cx="331507" cy="29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51381" y="5938034"/>
            <a:ext cx="1257300" cy="35242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3420361" y="792176"/>
            <a:ext cx="679638" cy="2319640"/>
          </a:xfrm>
          <a:custGeom>
            <a:avLst/>
            <a:gdLst>
              <a:gd name="connsiteX0" fmla="*/ 681178 w 679638"/>
              <a:gd name="connsiteY0" fmla="*/ -1003 h 2319640"/>
              <a:gd name="connsiteX1" fmla="*/ 634487 w 679638"/>
              <a:gd name="connsiteY1" fmla="*/ 36349 h 2319640"/>
              <a:gd name="connsiteX2" fmla="*/ 606472 w 679638"/>
              <a:gd name="connsiteY2" fmla="*/ 73701 h 2319640"/>
              <a:gd name="connsiteX3" fmla="*/ 494414 w 679638"/>
              <a:gd name="connsiteY3" fmla="*/ 195099 h 2319640"/>
              <a:gd name="connsiteX4" fmla="*/ 457060 w 679638"/>
              <a:gd name="connsiteY4" fmla="*/ 260466 h 2319640"/>
              <a:gd name="connsiteX5" fmla="*/ 354340 w 679638"/>
              <a:gd name="connsiteY5" fmla="*/ 409878 h 2319640"/>
              <a:gd name="connsiteX6" fmla="*/ 307648 w 679638"/>
              <a:gd name="connsiteY6" fmla="*/ 465907 h 2319640"/>
              <a:gd name="connsiteX7" fmla="*/ 270296 w 679638"/>
              <a:gd name="connsiteY7" fmla="*/ 540613 h 2319640"/>
              <a:gd name="connsiteX8" fmla="*/ 232943 w 679638"/>
              <a:gd name="connsiteY8" fmla="*/ 605981 h 2319640"/>
              <a:gd name="connsiteX9" fmla="*/ 214265 w 679638"/>
              <a:gd name="connsiteY9" fmla="*/ 643334 h 2319640"/>
              <a:gd name="connsiteX10" fmla="*/ 186251 w 679638"/>
              <a:gd name="connsiteY10" fmla="*/ 708701 h 2319640"/>
              <a:gd name="connsiteX11" fmla="*/ 167575 w 679638"/>
              <a:gd name="connsiteY11" fmla="*/ 755393 h 2319640"/>
              <a:gd name="connsiteX12" fmla="*/ 148898 w 679638"/>
              <a:gd name="connsiteY12" fmla="*/ 820760 h 2319640"/>
              <a:gd name="connsiteX13" fmla="*/ 111546 w 679638"/>
              <a:gd name="connsiteY13" fmla="*/ 904804 h 2319640"/>
              <a:gd name="connsiteX14" fmla="*/ 102207 w 679638"/>
              <a:gd name="connsiteY14" fmla="*/ 932819 h 2319640"/>
              <a:gd name="connsiteX15" fmla="*/ 74193 w 679638"/>
              <a:gd name="connsiteY15" fmla="*/ 998187 h 2319640"/>
              <a:gd name="connsiteX16" fmla="*/ 64854 w 679638"/>
              <a:gd name="connsiteY16" fmla="*/ 1026202 h 2319640"/>
              <a:gd name="connsiteX17" fmla="*/ 55516 w 679638"/>
              <a:gd name="connsiteY17" fmla="*/ 1063554 h 2319640"/>
              <a:gd name="connsiteX18" fmla="*/ 55516 w 679638"/>
              <a:gd name="connsiteY18" fmla="*/ 1194290 h 2319640"/>
              <a:gd name="connsiteX19" fmla="*/ 46177 w 679638"/>
              <a:gd name="connsiteY19" fmla="*/ 1240981 h 2319640"/>
              <a:gd name="connsiteX20" fmla="*/ 46177 w 679638"/>
              <a:gd name="connsiteY20" fmla="*/ 1315687 h 2319640"/>
              <a:gd name="connsiteX21" fmla="*/ 36840 w 679638"/>
              <a:gd name="connsiteY21" fmla="*/ 1362378 h 2319640"/>
              <a:gd name="connsiteX22" fmla="*/ 27501 w 679638"/>
              <a:gd name="connsiteY22" fmla="*/ 1390393 h 2319640"/>
              <a:gd name="connsiteX23" fmla="*/ 27501 w 679638"/>
              <a:gd name="connsiteY23" fmla="*/ 1427746 h 2319640"/>
              <a:gd name="connsiteX24" fmla="*/ 18163 w 679638"/>
              <a:gd name="connsiteY24" fmla="*/ 1474437 h 2319640"/>
              <a:gd name="connsiteX25" fmla="*/ 18163 w 679638"/>
              <a:gd name="connsiteY25" fmla="*/ 1941349 h 2319640"/>
              <a:gd name="connsiteX26" fmla="*/ 8825 w 679638"/>
              <a:gd name="connsiteY26" fmla="*/ 1988040 h 2319640"/>
              <a:gd name="connsiteX27" fmla="*/ 8825 w 679638"/>
              <a:gd name="connsiteY27" fmla="*/ 2137452 h 2319640"/>
              <a:gd name="connsiteX28" fmla="*/ -512 w 679638"/>
              <a:gd name="connsiteY28" fmla="*/ 2174805 h 2319640"/>
              <a:gd name="connsiteX29" fmla="*/ -512 w 679638"/>
              <a:gd name="connsiteY29" fmla="*/ 2324216 h 231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79638" h="2319640">
                <a:moveTo>
                  <a:pt x="681178" y="-1003"/>
                </a:moveTo>
                <a:cubicBezTo>
                  <a:pt x="678065" y="1486"/>
                  <a:pt x="639467" y="31368"/>
                  <a:pt x="634487" y="36349"/>
                </a:cubicBezTo>
                <a:cubicBezTo>
                  <a:pt x="629506" y="41329"/>
                  <a:pt x="615810" y="63118"/>
                  <a:pt x="606472" y="73701"/>
                </a:cubicBezTo>
                <a:cubicBezTo>
                  <a:pt x="597134" y="84285"/>
                  <a:pt x="504374" y="182648"/>
                  <a:pt x="494414" y="195099"/>
                </a:cubicBezTo>
                <a:cubicBezTo>
                  <a:pt x="484452" y="207550"/>
                  <a:pt x="466398" y="246148"/>
                  <a:pt x="457060" y="260466"/>
                </a:cubicBezTo>
                <a:cubicBezTo>
                  <a:pt x="447722" y="274785"/>
                  <a:pt x="364300" y="396182"/>
                  <a:pt x="354340" y="409878"/>
                </a:cubicBezTo>
                <a:cubicBezTo>
                  <a:pt x="344378" y="423574"/>
                  <a:pt x="313250" y="457192"/>
                  <a:pt x="307648" y="465907"/>
                </a:cubicBezTo>
                <a:cubicBezTo>
                  <a:pt x="302045" y="474623"/>
                  <a:pt x="275276" y="531275"/>
                  <a:pt x="270296" y="540613"/>
                </a:cubicBezTo>
                <a:cubicBezTo>
                  <a:pt x="265315" y="549952"/>
                  <a:pt x="236678" y="599133"/>
                  <a:pt x="232943" y="605981"/>
                </a:cubicBezTo>
                <a:cubicBezTo>
                  <a:pt x="229207" y="612829"/>
                  <a:pt x="217378" y="636486"/>
                  <a:pt x="214265" y="643334"/>
                </a:cubicBezTo>
                <a:cubicBezTo>
                  <a:pt x="211152" y="650182"/>
                  <a:pt x="189364" y="701231"/>
                  <a:pt x="186251" y="708701"/>
                </a:cubicBezTo>
                <a:cubicBezTo>
                  <a:pt x="183138" y="716172"/>
                  <a:pt x="170065" y="747922"/>
                  <a:pt x="167575" y="755393"/>
                </a:cubicBezTo>
                <a:cubicBezTo>
                  <a:pt x="165085" y="762863"/>
                  <a:pt x="152634" y="810799"/>
                  <a:pt x="148898" y="820760"/>
                </a:cubicBezTo>
                <a:cubicBezTo>
                  <a:pt x="145163" y="830721"/>
                  <a:pt x="114658" y="897334"/>
                  <a:pt x="111546" y="904804"/>
                </a:cubicBezTo>
                <a:cubicBezTo>
                  <a:pt x="108432" y="912275"/>
                  <a:pt x="104697" y="926594"/>
                  <a:pt x="102207" y="932819"/>
                </a:cubicBezTo>
                <a:cubicBezTo>
                  <a:pt x="99717" y="939045"/>
                  <a:pt x="76683" y="991961"/>
                  <a:pt x="74193" y="998187"/>
                </a:cubicBezTo>
                <a:cubicBezTo>
                  <a:pt x="71703" y="1004412"/>
                  <a:pt x="66099" y="1021844"/>
                  <a:pt x="64854" y="1026202"/>
                </a:cubicBezTo>
                <a:cubicBezTo>
                  <a:pt x="63609" y="1030559"/>
                  <a:pt x="56138" y="1052348"/>
                  <a:pt x="55516" y="1063554"/>
                </a:cubicBezTo>
                <a:cubicBezTo>
                  <a:pt x="54894" y="1074760"/>
                  <a:pt x="56138" y="1182461"/>
                  <a:pt x="55516" y="1194290"/>
                </a:cubicBezTo>
                <a:cubicBezTo>
                  <a:pt x="54894" y="1206118"/>
                  <a:pt x="46799" y="1232888"/>
                  <a:pt x="46177" y="1240981"/>
                </a:cubicBezTo>
                <a:cubicBezTo>
                  <a:pt x="45555" y="1249074"/>
                  <a:pt x="46799" y="1307593"/>
                  <a:pt x="46177" y="1315687"/>
                </a:cubicBezTo>
                <a:cubicBezTo>
                  <a:pt x="45555" y="1323780"/>
                  <a:pt x="38084" y="1357397"/>
                  <a:pt x="36840" y="1362378"/>
                </a:cubicBezTo>
                <a:cubicBezTo>
                  <a:pt x="35594" y="1367358"/>
                  <a:pt x="28123" y="1386035"/>
                  <a:pt x="27501" y="1390393"/>
                </a:cubicBezTo>
                <a:cubicBezTo>
                  <a:pt x="26879" y="1394750"/>
                  <a:pt x="28123" y="1422143"/>
                  <a:pt x="27501" y="1427746"/>
                </a:cubicBezTo>
                <a:cubicBezTo>
                  <a:pt x="26879" y="1433348"/>
                  <a:pt x="18785" y="1440197"/>
                  <a:pt x="18163" y="1474437"/>
                </a:cubicBezTo>
                <a:cubicBezTo>
                  <a:pt x="17541" y="1508677"/>
                  <a:pt x="18785" y="1907108"/>
                  <a:pt x="18163" y="1941349"/>
                </a:cubicBezTo>
                <a:cubicBezTo>
                  <a:pt x="17541" y="1975589"/>
                  <a:pt x="9447" y="1974966"/>
                  <a:pt x="8825" y="1988040"/>
                </a:cubicBezTo>
                <a:cubicBezTo>
                  <a:pt x="8202" y="2001113"/>
                  <a:pt x="9447" y="2125000"/>
                  <a:pt x="8825" y="2137452"/>
                </a:cubicBezTo>
                <a:cubicBezTo>
                  <a:pt x="8202" y="2149903"/>
                  <a:pt x="109" y="2162354"/>
                  <a:pt x="-512" y="2174805"/>
                </a:cubicBezTo>
                <a:cubicBezTo>
                  <a:pt x="-1135" y="2187255"/>
                  <a:pt x="-512" y="2314255"/>
                  <a:pt x="-512" y="2324216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3111687" y="3135069"/>
            <a:ext cx="784411" cy="293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endParaRPr lang="en-US" altLang="ko-KR"/>
          </a:p>
        </p:txBody>
      </p:sp>
      <p:sp>
        <p:nvSpPr>
          <p:cNvPr id="20" name="TextBox 19"/>
          <p:cNvSpPr txBox="1"/>
          <p:nvPr/>
        </p:nvSpPr>
        <p:spPr>
          <a:xfrm>
            <a:off x="3139142" y="3210149"/>
            <a:ext cx="533400" cy="43815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3457250" y="3717881"/>
            <a:ext cx="681653" cy="2559808"/>
          </a:xfrm>
          <a:custGeom>
            <a:avLst/>
            <a:gdLst>
              <a:gd name="connsiteX0" fmla="*/ 9288 w 681653"/>
              <a:gd name="connsiteY0" fmla="*/ -3840 h 2559808"/>
              <a:gd name="connsiteX1" fmla="*/ -49 w 681653"/>
              <a:gd name="connsiteY1" fmla="*/ 42850 h 2559808"/>
              <a:gd name="connsiteX2" fmla="*/ 9288 w 681653"/>
              <a:gd name="connsiteY2" fmla="*/ 154909 h 2559808"/>
              <a:gd name="connsiteX3" fmla="*/ 9288 w 681653"/>
              <a:gd name="connsiteY3" fmla="*/ 220277 h 2559808"/>
              <a:gd name="connsiteX4" fmla="*/ 18627 w 681653"/>
              <a:gd name="connsiteY4" fmla="*/ 229615 h 2559808"/>
              <a:gd name="connsiteX5" fmla="*/ 18627 w 681653"/>
              <a:gd name="connsiteY5" fmla="*/ 276306 h 2559808"/>
              <a:gd name="connsiteX6" fmla="*/ 27965 w 681653"/>
              <a:gd name="connsiteY6" fmla="*/ 294983 h 2559808"/>
              <a:gd name="connsiteX7" fmla="*/ 37304 w 681653"/>
              <a:gd name="connsiteY7" fmla="*/ 341674 h 2559808"/>
              <a:gd name="connsiteX8" fmla="*/ 37304 w 681653"/>
              <a:gd name="connsiteY8" fmla="*/ 360350 h 2559808"/>
              <a:gd name="connsiteX9" fmla="*/ 46642 w 681653"/>
              <a:gd name="connsiteY9" fmla="*/ 369689 h 2559808"/>
              <a:gd name="connsiteX10" fmla="*/ 46642 w 681653"/>
              <a:gd name="connsiteY10" fmla="*/ 444394 h 2559808"/>
              <a:gd name="connsiteX11" fmla="*/ 55980 w 681653"/>
              <a:gd name="connsiteY11" fmla="*/ 453733 h 2559808"/>
              <a:gd name="connsiteX12" fmla="*/ 65318 w 681653"/>
              <a:gd name="connsiteY12" fmla="*/ 528438 h 2559808"/>
              <a:gd name="connsiteX13" fmla="*/ 65318 w 681653"/>
              <a:gd name="connsiteY13" fmla="*/ 565791 h 2559808"/>
              <a:gd name="connsiteX14" fmla="*/ 74657 w 681653"/>
              <a:gd name="connsiteY14" fmla="*/ 603144 h 2559808"/>
              <a:gd name="connsiteX15" fmla="*/ 74657 w 681653"/>
              <a:gd name="connsiteY15" fmla="*/ 659174 h 2559808"/>
              <a:gd name="connsiteX16" fmla="*/ 83995 w 681653"/>
              <a:gd name="connsiteY16" fmla="*/ 677850 h 2559808"/>
              <a:gd name="connsiteX17" fmla="*/ 83995 w 681653"/>
              <a:gd name="connsiteY17" fmla="*/ 705865 h 2559808"/>
              <a:gd name="connsiteX18" fmla="*/ 93333 w 681653"/>
              <a:gd name="connsiteY18" fmla="*/ 715203 h 2559808"/>
              <a:gd name="connsiteX19" fmla="*/ 102671 w 681653"/>
              <a:gd name="connsiteY19" fmla="*/ 761894 h 2559808"/>
              <a:gd name="connsiteX20" fmla="*/ 102671 w 681653"/>
              <a:gd name="connsiteY20" fmla="*/ 789909 h 2559808"/>
              <a:gd name="connsiteX21" fmla="*/ 112009 w 681653"/>
              <a:gd name="connsiteY21" fmla="*/ 799247 h 2559808"/>
              <a:gd name="connsiteX22" fmla="*/ 112009 w 681653"/>
              <a:gd name="connsiteY22" fmla="*/ 892630 h 2559808"/>
              <a:gd name="connsiteX23" fmla="*/ 121348 w 681653"/>
              <a:gd name="connsiteY23" fmla="*/ 911306 h 2559808"/>
              <a:gd name="connsiteX24" fmla="*/ 121348 w 681653"/>
              <a:gd name="connsiteY24" fmla="*/ 929983 h 2559808"/>
              <a:gd name="connsiteX25" fmla="*/ 130686 w 681653"/>
              <a:gd name="connsiteY25" fmla="*/ 939321 h 2559808"/>
              <a:gd name="connsiteX26" fmla="*/ 130686 w 681653"/>
              <a:gd name="connsiteY26" fmla="*/ 986012 h 2559808"/>
              <a:gd name="connsiteX27" fmla="*/ 140024 w 681653"/>
              <a:gd name="connsiteY27" fmla="*/ 995350 h 2559808"/>
              <a:gd name="connsiteX28" fmla="*/ 140024 w 681653"/>
              <a:gd name="connsiteY28" fmla="*/ 1004688 h 2559808"/>
              <a:gd name="connsiteX29" fmla="*/ 149362 w 681653"/>
              <a:gd name="connsiteY29" fmla="*/ 1014027 h 2559808"/>
              <a:gd name="connsiteX30" fmla="*/ 149362 w 681653"/>
              <a:gd name="connsiteY30" fmla="*/ 1060718 h 2559808"/>
              <a:gd name="connsiteX31" fmla="*/ 158701 w 681653"/>
              <a:gd name="connsiteY31" fmla="*/ 1079394 h 2559808"/>
              <a:gd name="connsiteX32" fmla="*/ 158701 w 681653"/>
              <a:gd name="connsiteY32" fmla="*/ 1088732 h 2559808"/>
              <a:gd name="connsiteX33" fmla="*/ 168039 w 681653"/>
              <a:gd name="connsiteY33" fmla="*/ 1098071 h 2559808"/>
              <a:gd name="connsiteX34" fmla="*/ 168039 w 681653"/>
              <a:gd name="connsiteY34" fmla="*/ 1116747 h 2559808"/>
              <a:gd name="connsiteX35" fmla="*/ 177376 w 681653"/>
              <a:gd name="connsiteY35" fmla="*/ 1126085 h 2559808"/>
              <a:gd name="connsiteX36" fmla="*/ 177376 w 681653"/>
              <a:gd name="connsiteY36" fmla="*/ 1144762 h 2559808"/>
              <a:gd name="connsiteX37" fmla="*/ 186715 w 681653"/>
              <a:gd name="connsiteY37" fmla="*/ 1163438 h 2559808"/>
              <a:gd name="connsiteX38" fmla="*/ 186715 w 681653"/>
              <a:gd name="connsiteY38" fmla="*/ 1182115 h 2559808"/>
              <a:gd name="connsiteX39" fmla="*/ 196054 w 681653"/>
              <a:gd name="connsiteY39" fmla="*/ 1200791 h 2559808"/>
              <a:gd name="connsiteX40" fmla="*/ 205392 w 681653"/>
              <a:gd name="connsiteY40" fmla="*/ 1238144 h 2559808"/>
              <a:gd name="connsiteX41" fmla="*/ 205392 w 681653"/>
              <a:gd name="connsiteY41" fmla="*/ 1256821 h 2559808"/>
              <a:gd name="connsiteX42" fmla="*/ 214730 w 681653"/>
              <a:gd name="connsiteY42" fmla="*/ 1275497 h 2559808"/>
              <a:gd name="connsiteX43" fmla="*/ 224068 w 681653"/>
              <a:gd name="connsiteY43" fmla="*/ 1284836 h 2559808"/>
              <a:gd name="connsiteX44" fmla="*/ 233407 w 681653"/>
              <a:gd name="connsiteY44" fmla="*/ 1303512 h 2559808"/>
              <a:gd name="connsiteX45" fmla="*/ 233407 w 681653"/>
              <a:gd name="connsiteY45" fmla="*/ 1322189 h 2559808"/>
              <a:gd name="connsiteX46" fmla="*/ 242745 w 681653"/>
              <a:gd name="connsiteY46" fmla="*/ 1340865 h 2559808"/>
              <a:gd name="connsiteX47" fmla="*/ 252083 w 681653"/>
              <a:gd name="connsiteY47" fmla="*/ 1368880 h 2559808"/>
              <a:gd name="connsiteX48" fmla="*/ 252083 w 681653"/>
              <a:gd name="connsiteY48" fmla="*/ 1378218 h 2559808"/>
              <a:gd name="connsiteX49" fmla="*/ 261421 w 681653"/>
              <a:gd name="connsiteY49" fmla="*/ 1396894 h 2559808"/>
              <a:gd name="connsiteX50" fmla="*/ 270759 w 681653"/>
              <a:gd name="connsiteY50" fmla="*/ 1424909 h 2559808"/>
              <a:gd name="connsiteX51" fmla="*/ 270759 w 681653"/>
              <a:gd name="connsiteY51" fmla="*/ 1443585 h 2559808"/>
              <a:gd name="connsiteX52" fmla="*/ 289436 w 681653"/>
              <a:gd name="connsiteY52" fmla="*/ 1471600 h 2559808"/>
              <a:gd name="connsiteX53" fmla="*/ 298774 w 681653"/>
              <a:gd name="connsiteY53" fmla="*/ 1499615 h 2559808"/>
              <a:gd name="connsiteX54" fmla="*/ 308113 w 681653"/>
              <a:gd name="connsiteY54" fmla="*/ 1518291 h 2559808"/>
              <a:gd name="connsiteX55" fmla="*/ 308113 w 681653"/>
              <a:gd name="connsiteY55" fmla="*/ 1536968 h 2559808"/>
              <a:gd name="connsiteX56" fmla="*/ 317451 w 681653"/>
              <a:gd name="connsiteY56" fmla="*/ 1555644 h 2559808"/>
              <a:gd name="connsiteX57" fmla="*/ 326789 w 681653"/>
              <a:gd name="connsiteY57" fmla="*/ 1564983 h 2559808"/>
              <a:gd name="connsiteX58" fmla="*/ 326789 w 681653"/>
              <a:gd name="connsiteY58" fmla="*/ 1602336 h 2559808"/>
              <a:gd name="connsiteX59" fmla="*/ 336127 w 681653"/>
              <a:gd name="connsiteY59" fmla="*/ 1621012 h 2559808"/>
              <a:gd name="connsiteX60" fmla="*/ 345465 w 681653"/>
              <a:gd name="connsiteY60" fmla="*/ 1639689 h 2559808"/>
              <a:gd name="connsiteX61" fmla="*/ 345465 w 681653"/>
              <a:gd name="connsiteY61" fmla="*/ 1649026 h 2559808"/>
              <a:gd name="connsiteX62" fmla="*/ 354803 w 681653"/>
              <a:gd name="connsiteY62" fmla="*/ 1667703 h 2559808"/>
              <a:gd name="connsiteX63" fmla="*/ 354803 w 681653"/>
              <a:gd name="connsiteY63" fmla="*/ 1686379 h 2559808"/>
              <a:gd name="connsiteX64" fmla="*/ 373480 w 681653"/>
              <a:gd name="connsiteY64" fmla="*/ 1705056 h 2559808"/>
              <a:gd name="connsiteX65" fmla="*/ 373480 w 681653"/>
              <a:gd name="connsiteY65" fmla="*/ 1733071 h 2559808"/>
              <a:gd name="connsiteX66" fmla="*/ 382819 w 681653"/>
              <a:gd name="connsiteY66" fmla="*/ 1742409 h 2559808"/>
              <a:gd name="connsiteX67" fmla="*/ 382819 w 681653"/>
              <a:gd name="connsiteY67" fmla="*/ 1751747 h 2559808"/>
              <a:gd name="connsiteX68" fmla="*/ 392156 w 681653"/>
              <a:gd name="connsiteY68" fmla="*/ 1761085 h 2559808"/>
              <a:gd name="connsiteX69" fmla="*/ 392156 w 681653"/>
              <a:gd name="connsiteY69" fmla="*/ 1779762 h 2559808"/>
              <a:gd name="connsiteX70" fmla="*/ 401495 w 681653"/>
              <a:gd name="connsiteY70" fmla="*/ 1789100 h 2559808"/>
              <a:gd name="connsiteX71" fmla="*/ 401495 w 681653"/>
              <a:gd name="connsiteY71" fmla="*/ 1798438 h 2559808"/>
              <a:gd name="connsiteX72" fmla="*/ 410833 w 681653"/>
              <a:gd name="connsiteY72" fmla="*/ 1817116 h 2559808"/>
              <a:gd name="connsiteX73" fmla="*/ 410833 w 681653"/>
              <a:gd name="connsiteY73" fmla="*/ 1826453 h 2559808"/>
              <a:gd name="connsiteX74" fmla="*/ 420171 w 681653"/>
              <a:gd name="connsiteY74" fmla="*/ 1845130 h 2559808"/>
              <a:gd name="connsiteX75" fmla="*/ 420171 w 681653"/>
              <a:gd name="connsiteY75" fmla="*/ 1854468 h 2559808"/>
              <a:gd name="connsiteX76" fmla="*/ 429509 w 681653"/>
              <a:gd name="connsiteY76" fmla="*/ 1863806 h 2559808"/>
              <a:gd name="connsiteX77" fmla="*/ 429509 w 681653"/>
              <a:gd name="connsiteY77" fmla="*/ 1882483 h 2559808"/>
              <a:gd name="connsiteX78" fmla="*/ 438847 w 681653"/>
              <a:gd name="connsiteY78" fmla="*/ 1901159 h 2559808"/>
              <a:gd name="connsiteX79" fmla="*/ 438847 w 681653"/>
              <a:gd name="connsiteY79" fmla="*/ 1910497 h 2559808"/>
              <a:gd name="connsiteX80" fmla="*/ 448186 w 681653"/>
              <a:gd name="connsiteY80" fmla="*/ 1919835 h 2559808"/>
              <a:gd name="connsiteX81" fmla="*/ 448186 w 681653"/>
              <a:gd name="connsiteY81" fmla="*/ 1957188 h 2559808"/>
              <a:gd name="connsiteX82" fmla="*/ 457525 w 681653"/>
              <a:gd name="connsiteY82" fmla="*/ 1966527 h 2559808"/>
              <a:gd name="connsiteX83" fmla="*/ 466862 w 681653"/>
              <a:gd name="connsiteY83" fmla="*/ 1985204 h 2559808"/>
              <a:gd name="connsiteX84" fmla="*/ 476201 w 681653"/>
              <a:gd name="connsiteY84" fmla="*/ 2022556 h 2559808"/>
              <a:gd name="connsiteX85" fmla="*/ 476201 w 681653"/>
              <a:gd name="connsiteY85" fmla="*/ 2050571 h 2559808"/>
              <a:gd name="connsiteX86" fmla="*/ 485539 w 681653"/>
              <a:gd name="connsiteY86" fmla="*/ 2059909 h 2559808"/>
              <a:gd name="connsiteX87" fmla="*/ 485539 w 681653"/>
              <a:gd name="connsiteY87" fmla="*/ 2069247 h 2559808"/>
              <a:gd name="connsiteX88" fmla="*/ 494877 w 681653"/>
              <a:gd name="connsiteY88" fmla="*/ 2087923 h 2559808"/>
              <a:gd name="connsiteX89" fmla="*/ 494877 w 681653"/>
              <a:gd name="connsiteY89" fmla="*/ 2097262 h 2559808"/>
              <a:gd name="connsiteX90" fmla="*/ 504215 w 681653"/>
              <a:gd name="connsiteY90" fmla="*/ 2115939 h 2559808"/>
              <a:gd name="connsiteX91" fmla="*/ 513553 w 681653"/>
              <a:gd name="connsiteY91" fmla="*/ 2125276 h 2559808"/>
              <a:gd name="connsiteX92" fmla="*/ 513553 w 681653"/>
              <a:gd name="connsiteY92" fmla="*/ 2162629 h 2559808"/>
              <a:gd name="connsiteX93" fmla="*/ 522892 w 681653"/>
              <a:gd name="connsiteY93" fmla="*/ 2190645 h 2559808"/>
              <a:gd name="connsiteX94" fmla="*/ 522892 w 681653"/>
              <a:gd name="connsiteY94" fmla="*/ 2199982 h 2559808"/>
              <a:gd name="connsiteX95" fmla="*/ 532230 w 681653"/>
              <a:gd name="connsiteY95" fmla="*/ 2218659 h 2559808"/>
              <a:gd name="connsiteX96" fmla="*/ 532230 w 681653"/>
              <a:gd name="connsiteY96" fmla="*/ 2246674 h 2559808"/>
              <a:gd name="connsiteX97" fmla="*/ 541568 w 681653"/>
              <a:gd name="connsiteY97" fmla="*/ 2256012 h 2559808"/>
              <a:gd name="connsiteX98" fmla="*/ 550907 w 681653"/>
              <a:gd name="connsiteY98" fmla="*/ 2265350 h 2559808"/>
              <a:gd name="connsiteX99" fmla="*/ 550907 w 681653"/>
              <a:gd name="connsiteY99" fmla="*/ 2293365 h 2559808"/>
              <a:gd name="connsiteX100" fmla="*/ 560245 w 681653"/>
              <a:gd name="connsiteY100" fmla="*/ 2302703 h 2559808"/>
              <a:gd name="connsiteX101" fmla="*/ 569583 w 681653"/>
              <a:gd name="connsiteY101" fmla="*/ 2312041 h 2559808"/>
              <a:gd name="connsiteX102" fmla="*/ 578921 w 681653"/>
              <a:gd name="connsiteY102" fmla="*/ 2330718 h 2559808"/>
              <a:gd name="connsiteX103" fmla="*/ 588259 w 681653"/>
              <a:gd name="connsiteY103" fmla="*/ 2349394 h 2559808"/>
              <a:gd name="connsiteX104" fmla="*/ 588259 w 681653"/>
              <a:gd name="connsiteY104" fmla="*/ 2358733 h 2559808"/>
              <a:gd name="connsiteX105" fmla="*/ 597598 w 681653"/>
              <a:gd name="connsiteY105" fmla="*/ 2377409 h 2559808"/>
              <a:gd name="connsiteX106" fmla="*/ 597598 w 681653"/>
              <a:gd name="connsiteY106" fmla="*/ 2396085 h 2559808"/>
              <a:gd name="connsiteX107" fmla="*/ 606936 w 681653"/>
              <a:gd name="connsiteY107" fmla="*/ 2405424 h 2559808"/>
              <a:gd name="connsiteX108" fmla="*/ 616274 w 681653"/>
              <a:gd name="connsiteY108" fmla="*/ 2424100 h 2559808"/>
              <a:gd name="connsiteX109" fmla="*/ 616274 w 681653"/>
              <a:gd name="connsiteY109" fmla="*/ 2433439 h 2559808"/>
              <a:gd name="connsiteX110" fmla="*/ 625613 w 681653"/>
              <a:gd name="connsiteY110" fmla="*/ 2442777 h 2559808"/>
              <a:gd name="connsiteX111" fmla="*/ 625613 w 681653"/>
              <a:gd name="connsiteY111" fmla="*/ 2452115 h 2559808"/>
              <a:gd name="connsiteX112" fmla="*/ 634951 w 681653"/>
              <a:gd name="connsiteY112" fmla="*/ 2461453 h 2559808"/>
              <a:gd name="connsiteX113" fmla="*/ 634951 w 681653"/>
              <a:gd name="connsiteY113" fmla="*/ 2470791 h 2559808"/>
              <a:gd name="connsiteX114" fmla="*/ 644289 w 681653"/>
              <a:gd name="connsiteY114" fmla="*/ 2480130 h 2559808"/>
              <a:gd name="connsiteX115" fmla="*/ 653627 w 681653"/>
              <a:gd name="connsiteY115" fmla="*/ 2489468 h 2559808"/>
              <a:gd name="connsiteX116" fmla="*/ 653627 w 681653"/>
              <a:gd name="connsiteY116" fmla="*/ 2498806 h 2559808"/>
              <a:gd name="connsiteX117" fmla="*/ 662965 w 681653"/>
              <a:gd name="connsiteY117" fmla="*/ 2508145 h 2559808"/>
              <a:gd name="connsiteX118" fmla="*/ 672304 w 681653"/>
              <a:gd name="connsiteY118" fmla="*/ 2517483 h 2559808"/>
              <a:gd name="connsiteX119" fmla="*/ 681642 w 681653"/>
              <a:gd name="connsiteY119" fmla="*/ 2526821 h 2559808"/>
              <a:gd name="connsiteX120" fmla="*/ 681642 w 681653"/>
              <a:gd name="connsiteY120" fmla="*/ 2564174 h 255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681653" h="2559808">
                <a:moveTo>
                  <a:pt x="9288" y="-3840"/>
                </a:moveTo>
                <a:cubicBezTo>
                  <a:pt x="8665" y="-728"/>
                  <a:pt x="-50" y="32267"/>
                  <a:pt x="-49" y="42850"/>
                </a:cubicBezTo>
                <a:cubicBezTo>
                  <a:pt x="-50" y="53433"/>
                  <a:pt x="8665" y="143080"/>
                  <a:pt x="9288" y="154909"/>
                </a:cubicBezTo>
                <a:cubicBezTo>
                  <a:pt x="9910" y="166737"/>
                  <a:pt x="8665" y="215296"/>
                  <a:pt x="9288" y="220277"/>
                </a:cubicBezTo>
                <a:cubicBezTo>
                  <a:pt x="9910" y="225257"/>
                  <a:pt x="18004" y="225879"/>
                  <a:pt x="18627" y="229615"/>
                </a:cubicBezTo>
                <a:cubicBezTo>
                  <a:pt x="19249" y="233350"/>
                  <a:pt x="18005" y="271948"/>
                  <a:pt x="18627" y="276306"/>
                </a:cubicBezTo>
                <a:cubicBezTo>
                  <a:pt x="19249" y="280664"/>
                  <a:pt x="26720" y="290624"/>
                  <a:pt x="27965" y="294983"/>
                </a:cubicBezTo>
                <a:cubicBezTo>
                  <a:pt x="29209" y="299340"/>
                  <a:pt x="36682" y="337316"/>
                  <a:pt x="37304" y="341674"/>
                </a:cubicBezTo>
                <a:cubicBezTo>
                  <a:pt x="37926" y="346031"/>
                  <a:pt x="36681" y="358482"/>
                  <a:pt x="37304" y="360350"/>
                </a:cubicBezTo>
                <a:cubicBezTo>
                  <a:pt x="37926" y="362217"/>
                  <a:pt x="46019" y="364085"/>
                  <a:pt x="46642" y="369689"/>
                </a:cubicBezTo>
                <a:cubicBezTo>
                  <a:pt x="47264" y="375291"/>
                  <a:pt x="46019" y="438791"/>
                  <a:pt x="46642" y="444394"/>
                </a:cubicBezTo>
                <a:cubicBezTo>
                  <a:pt x="47264" y="449997"/>
                  <a:pt x="54734" y="448129"/>
                  <a:pt x="55980" y="453733"/>
                </a:cubicBezTo>
                <a:cubicBezTo>
                  <a:pt x="57225" y="459335"/>
                  <a:pt x="64695" y="520967"/>
                  <a:pt x="65318" y="528438"/>
                </a:cubicBezTo>
                <a:cubicBezTo>
                  <a:pt x="65940" y="535909"/>
                  <a:pt x="64695" y="560811"/>
                  <a:pt x="65318" y="565791"/>
                </a:cubicBezTo>
                <a:cubicBezTo>
                  <a:pt x="65940" y="570771"/>
                  <a:pt x="74033" y="596919"/>
                  <a:pt x="74657" y="603144"/>
                </a:cubicBezTo>
                <a:cubicBezTo>
                  <a:pt x="75279" y="609370"/>
                  <a:pt x="74033" y="654193"/>
                  <a:pt x="74657" y="659174"/>
                </a:cubicBezTo>
                <a:cubicBezTo>
                  <a:pt x="75279" y="664154"/>
                  <a:pt x="83372" y="674737"/>
                  <a:pt x="83995" y="677850"/>
                </a:cubicBezTo>
                <a:cubicBezTo>
                  <a:pt x="84617" y="680963"/>
                  <a:pt x="83372" y="703374"/>
                  <a:pt x="83995" y="705865"/>
                </a:cubicBezTo>
                <a:cubicBezTo>
                  <a:pt x="84617" y="708355"/>
                  <a:pt x="92088" y="711468"/>
                  <a:pt x="93333" y="715203"/>
                </a:cubicBezTo>
                <a:cubicBezTo>
                  <a:pt x="94577" y="718938"/>
                  <a:pt x="102048" y="756914"/>
                  <a:pt x="102671" y="761894"/>
                </a:cubicBezTo>
                <a:cubicBezTo>
                  <a:pt x="103293" y="766874"/>
                  <a:pt x="102047" y="787419"/>
                  <a:pt x="102671" y="789909"/>
                </a:cubicBezTo>
                <a:cubicBezTo>
                  <a:pt x="103293" y="792399"/>
                  <a:pt x="111386" y="792399"/>
                  <a:pt x="112009" y="799247"/>
                </a:cubicBezTo>
                <a:cubicBezTo>
                  <a:pt x="112632" y="806095"/>
                  <a:pt x="111386" y="885159"/>
                  <a:pt x="112009" y="892630"/>
                </a:cubicBezTo>
                <a:cubicBezTo>
                  <a:pt x="112632" y="900100"/>
                  <a:pt x="120725" y="908816"/>
                  <a:pt x="121348" y="911306"/>
                </a:cubicBezTo>
                <a:cubicBezTo>
                  <a:pt x="121970" y="913796"/>
                  <a:pt x="120725" y="928114"/>
                  <a:pt x="121348" y="929983"/>
                </a:cubicBezTo>
                <a:cubicBezTo>
                  <a:pt x="121970" y="931850"/>
                  <a:pt x="130063" y="935586"/>
                  <a:pt x="130686" y="939321"/>
                </a:cubicBezTo>
                <a:cubicBezTo>
                  <a:pt x="131308" y="943056"/>
                  <a:pt x="130063" y="982276"/>
                  <a:pt x="130686" y="986012"/>
                </a:cubicBezTo>
                <a:cubicBezTo>
                  <a:pt x="131308" y="989747"/>
                  <a:pt x="139401" y="994105"/>
                  <a:pt x="140024" y="995350"/>
                </a:cubicBezTo>
                <a:cubicBezTo>
                  <a:pt x="140646" y="996595"/>
                  <a:pt x="139401" y="1003443"/>
                  <a:pt x="140024" y="1004688"/>
                </a:cubicBezTo>
                <a:cubicBezTo>
                  <a:pt x="140646" y="1005933"/>
                  <a:pt x="148739" y="1010291"/>
                  <a:pt x="149362" y="1014027"/>
                </a:cubicBezTo>
                <a:cubicBezTo>
                  <a:pt x="149984" y="1017762"/>
                  <a:pt x="148740" y="1056360"/>
                  <a:pt x="149362" y="1060718"/>
                </a:cubicBezTo>
                <a:cubicBezTo>
                  <a:pt x="149984" y="1065075"/>
                  <a:pt x="158078" y="1077526"/>
                  <a:pt x="158701" y="1079394"/>
                </a:cubicBezTo>
                <a:cubicBezTo>
                  <a:pt x="159322" y="1081261"/>
                  <a:pt x="158078" y="1087487"/>
                  <a:pt x="158701" y="1088732"/>
                </a:cubicBezTo>
                <a:cubicBezTo>
                  <a:pt x="159323" y="1089977"/>
                  <a:pt x="167416" y="1096203"/>
                  <a:pt x="168039" y="1098071"/>
                </a:cubicBezTo>
                <a:cubicBezTo>
                  <a:pt x="168661" y="1099938"/>
                  <a:pt x="167416" y="1114879"/>
                  <a:pt x="168039" y="1116747"/>
                </a:cubicBezTo>
                <a:cubicBezTo>
                  <a:pt x="168661" y="1118615"/>
                  <a:pt x="176753" y="1124217"/>
                  <a:pt x="177376" y="1126085"/>
                </a:cubicBezTo>
                <a:cubicBezTo>
                  <a:pt x="177998" y="1127953"/>
                  <a:pt x="176753" y="1142272"/>
                  <a:pt x="177376" y="1144762"/>
                </a:cubicBezTo>
                <a:cubicBezTo>
                  <a:pt x="177998" y="1147252"/>
                  <a:pt x="186092" y="1160947"/>
                  <a:pt x="186715" y="1163438"/>
                </a:cubicBezTo>
                <a:cubicBezTo>
                  <a:pt x="187337" y="1165928"/>
                  <a:pt x="186092" y="1179624"/>
                  <a:pt x="186715" y="1182115"/>
                </a:cubicBezTo>
                <a:cubicBezTo>
                  <a:pt x="187337" y="1184605"/>
                  <a:pt x="194808" y="1197056"/>
                  <a:pt x="196054" y="1200791"/>
                </a:cubicBezTo>
                <a:cubicBezTo>
                  <a:pt x="197298" y="1204526"/>
                  <a:pt x="204769" y="1234408"/>
                  <a:pt x="205392" y="1238144"/>
                </a:cubicBezTo>
                <a:cubicBezTo>
                  <a:pt x="206014" y="1241879"/>
                  <a:pt x="204770" y="1254330"/>
                  <a:pt x="205392" y="1256821"/>
                </a:cubicBezTo>
                <a:cubicBezTo>
                  <a:pt x="206014" y="1259311"/>
                  <a:pt x="213485" y="1273629"/>
                  <a:pt x="214730" y="1275497"/>
                </a:cubicBezTo>
                <a:cubicBezTo>
                  <a:pt x="215974" y="1277365"/>
                  <a:pt x="222823" y="1282968"/>
                  <a:pt x="224068" y="1284836"/>
                </a:cubicBezTo>
                <a:cubicBezTo>
                  <a:pt x="225313" y="1286703"/>
                  <a:pt x="232783" y="1301022"/>
                  <a:pt x="233407" y="1303512"/>
                </a:cubicBezTo>
                <a:cubicBezTo>
                  <a:pt x="234029" y="1306002"/>
                  <a:pt x="232783" y="1319698"/>
                  <a:pt x="233407" y="1322189"/>
                </a:cubicBezTo>
                <a:cubicBezTo>
                  <a:pt x="234029" y="1324678"/>
                  <a:pt x="241499" y="1337752"/>
                  <a:pt x="242745" y="1340865"/>
                </a:cubicBezTo>
                <a:cubicBezTo>
                  <a:pt x="243989" y="1343978"/>
                  <a:pt x="251460" y="1366389"/>
                  <a:pt x="252083" y="1368880"/>
                </a:cubicBezTo>
                <a:cubicBezTo>
                  <a:pt x="252705" y="1371369"/>
                  <a:pt x="251460" y="1376350"/>
                  <a:pt x="252083" y="1378218"/>
                </a:cubicBezTo>
                <a:cubicBezTo>
                  <a:pt x="252705" y="1380085"/>
                  <a:pt x="260175" y="1393781"/>
                  <a:pt x="261421" y="1396894"/>
                </a:cubicBezTo>
                <a:cubicBezTo>
                  <a:pt x="262666" y="1400007"/>
                  <a:pt x="270136" y="1421796"/>
                  <a:pt x="270759" y="1424909"/>
                </a:cubicBezTo>
                <a:cubicBezTo>
                  <a:pt x="271381" y="1428022"/>
                  <a:pt x="269514" y="1440473"/>
                  <a:pt x="270759" y="1443585"/>
                </a:cubicBezTo>
                <a:cubicBezTo>
                  <a:pt x="272003" y="1446698"/>
                  <a:pt x="287568" y="1467864"/>
                  <a:pt x="289436" y="1471600"/>
                </a:cubicBezTo>
                <a:cubicBezTo>
                  <a:pt x="291303" y="1475335"/>
                  <a:pt x="297529" y="1496502"/>
                  <a:pt x="298774" y="1499615"/>
                </a:cubicBezTo>
                <a:cubicBezTo>
                  <a:pt x="300019" y="1502728"/>
                  <a:pt x="307489" y="1515801"/>
                  <a:pt x="308113" y="1518291"/>
                </a:cubicBezTo>
                <a:cubicBezTo>
                  <a:pt x="308735" y="1520781"/>
                  <a:pt x="307489" y="1534478"/>
                  <a:pt x="308113" y="1536968"/>
                </a:cubicBezTo>
                <a:cubicBezTo>
                  <a:pt x="308735" y="1539458"/>
                  <a:pt x="316205" y="1553776"/>
                  <a:pt x="317451" y="1555644"/>
                </a:cubicBezTo>
                <a:cubicBezTo>
                  <a:pt x="318695" y="1557511"/>
                  <a:pt x="326165" y="1561870"/>
                  <a:pt x="326789" y="1564983"/>
                </a:cubicBezTo>
                <a:cubicBezTo>
                  <a:pt x="327411" y="1568095"/>
                  <a:pt x="326165" y="1598600"/>
                  <a:pt x="326789" y="1602336"/>
                </a:cubicBezTo>
                <a:cubicBezTo>
                  <a:pt x="327411" y="1606071"/>
                  <a:pt x="334882" y="1618521"/>
                  <a:pt x="336127" y="1621012"/>
                </a:cubicBezTo>
                <a:cubicBezTo>
                  <a:pt x="337371" y="1623502"/>
                  <a:pt x="344843" y="1637821"/>
                  <a:pt x="345465" y="1639689"/>
                </a:cubicBezTo>
                <a:cubicBezTo>
                  <a:pt x="346087" y="1641556"/>
                  <a:pt x="344843" y="1647157"/>
                  <a:pt x="345465" y="1649026"/>
                </a:cubicBezTo>
                <a:cubicBezTo>
                  <a:pt x="346087" y="1650893"/>
                  <a:pt x="354180" y="1665213"/>
                  <a:pt x="354803" y="1667703"/>
                </a:cubicBezTo>
                <a:cubicBezTo>
                  <a:pt x="355425" y="1670193"/>
                  <a:pt x="353557" y="1683889"/>
                  <a:pt x="354803" y="1686379"/>
                </a:cubicBezTo>
                <a:cubicBezTo>
                  <a:pt x="356048" y="1688869"/>
                  <a:pt x="372234" y="1701942"/>
                  <a:pt x="373480" y="1705056"/>
                </a:cubicBezTo>
                <a:cubicBezTo>
                  <a:pt x="374725" y="1708169"/>
                  <a:pt x="372857" y="1730580"/>
                  <a:pt x="373480" y="1733071"/>
                </a:cubicBezTo>
                <a:cubicBezTo>
                  <a:pt x="374102" y="1735561"/>
                  <a:pt x="382195" y="1741164"/>
                  <a:pt x="382819" y="1742409"/>
                </a:cubicBezTo>
                <a:cubicBezTo>
                  <a:pt x="383441" y="1743654"/>
                  <a:pt x="382195" y="1750502"/>
                  <a:pt x="382819" y="1751747"/>
                </a:cubicBezTo>
                <a:cubicBezTo>
                  <a:pt x="383441" y="1752992"/>
                  <a:pt x="391533" y="1759217"/>
                  <a:pt x="392156" y="1761085"/>
                </a:cubicBezTo>
                <a:cubicBezTo>
                  <a:pt x="392778" y="1762953"/>
                  <a:pt x="391533" y="1777894"/>
                  <a:pt x="392156" y="1779762"/>
                </a:cubicBezTo>
                <a:cubicBezTo>
                  <a:pt x="392778" y="1781629"/>
                  <a:pt x="400872" y="1787854"/>
                  <a:pt x="401495" y="1789100"/>
                </a:cubicBezTo>
                <a:cubicBezTo>
                  <a:pt x="402117" y="1790345"/>
                  <a:pt x="400872" y="1796570"/>
                  <a:pt x="401495" y="1798438"/>
                </a:cubicBezTo>
                <a:cubicBezTo>
                  <a:pt x="402117" y="1800306"/>
                  <a:pt x="410211" y="1815248"/>
                  <a:pt x="410833" y="1817116"/>
                </a:cubicBezTo>
                <a:cubicBezTo>
                  <a:pt x="411455" y="1818983"/>
                  <a:pt x="410210" y="1824585"/>
                  <a:pt x="410833" y="1826453"/>
                </a:cubicBezTo>
                <a:cubicBezTo>
                  <a:pt x="411455" y="1828321"/>
                  <a:pt x="419548" y="1843261"/>
                  <a:pt x="420171" y="1845130"/>
                </a:cubicBezTo>
                <a:cubicBezTo>
                  <a:pt x="420793" y="1846997"/>
                  <a:pt x="419548" y="1853222"/>
                  <a:pt x="420171" y="1854468"/>
                </a:cubicBezTo>
                <a:cubicBezTo>
                  <a:pt x="420793" y="1855713"/>
                  <a:pt x="428886" y="1861938"/>
                  <a:pt x="429509" y="1863806"/>
                </a:cubicBezTo>
                <a:cubicBezTo>
                  <a:pt x="430131" y="1865673"/>
                  <a:pt x="428886" y="1879992"/>
                  <a:pt x="429509" y="1882483"/>
                </a:cubicBezTo>
                <a:cubicBezTo>
                  <a:pt x="430131" y="1884972"/>
                  <a:pt x="438224" y="1899291"/>
                  <a:pt x="438847" y="1901159"/>
                </a:cubicBezTo>
                <a:cubicBezTo>
                  <a:pt x="439469" y="1903027"/>
                  <a:pt x="438224" y="1909251"/>
                  <a:pt x="438847" y="1910497"/>
                </a:cubicBezTo>
                <a:cubicBezTo>
                  <a:pt x="439469" y="1911742"/>
                  <a:pt x="447563" y="1916722"/>
                  <a:pt x="448186" y="1919835"/>
                </a:cubicBezTo>
                <a:cubicBezTo>
                  <a:pt x="448808" y="1922947"/>
                  <a:pt x="447563" y="1954075"/>
                  <a:pt x="448186" y="1957188"/>
                </a:cubicBezTo>
                <a:cubicBezTo>
                  <a:pt x="448808" y="1960300"/>
                  <a:pt x="456279" y="1964658"/>
                  <a:pt x="457525" y="1966527"/>
                </a:cubicBezTo>
                <a:cubicBezTo>
                  <a:pt x="458769" y="1968394"/>
                  <a:pt x="465617" y="1981468"/>
                  <a:pt x="466862" y="1985204"/>
                </a:cubicBezTo>
                <a:cubicBezTo>
                  <a:pt x="468107" y="1988938"/>
                  <a:pt x="475577" y="2018197"/>
                  <a:pt x="476201" y="2022556"/>
                </a:cubicBezTo>
                <a:cubicBezTo>
                  <a:pt x="476823" y="2026913"/>
                  <a:pt x="475577" y="2048081"/>
                  <a:pt x="476201" y="2050571"/>
                </a:cubicBezTo>
                <a:cubicBezTo>
                  <a:pt x="476823" y="2053061"/>
                  <a:pt x="484915" y="2058664"/>
                  <a:pt x="485539" y="2059909"/>
                </a:cubicBezTo>
                <a:cubicBezTo>
                  <a:pt x="486161" y="2061154"/>
                  <a:pt x="484915" y="2067379"/>
                  <a:pt x="485539" y="2069247"/>
                </a:cubicBezTo>
                <a:cubicBezTo>
                  <a:pt x="486161" y="2071115"/>
                  <a:pt x="494254" y="2086055"/>
                  <a:pt x="494877" y="2087923"/>
                </a:cubicBezTo>
                <a:cubicBezTo>
                  <a:pt x="495499" y="2089791"/>
                  <a:pt x="494254" y="2095393"/>
                  <a:pt x="494877" y="2097262"/>
                </a:cubicBezTo>
                <a:cubicBezTo>
                  <a:pt x="495499" y="2099129"/>
                  <a:pt x="502969" y="2114071"/>
                  <a:pt x="504215" y="2115939"/>
                </a:cubicBezTo>
                <a:cubicBezTo>
                  <a:pt x="505460" y="2117805"/>
                  <a:pt x="512931" y="2122163"/>
                  <a:pt x="513553" y="2125276"/>
                </a:cubicBezTo>
                <a:cubicBezTo>
                  <a:pt x="514175" y="2128388"/>
                  <a:pt x="512931" y="2158271"/>
                  <a:pt x="513553" y="2162629"/>
                </a:cubicBezTo>
                <a:cubicBezTo>
                  <a:pt x="514175" y="2166987"/>
                  <a:pt x="522269" y="2188154"/>
                  <a:pt x="522892" y="2190645"/>
                </a:cubicBezTo>
                <a:cubicBezTo>
                  <a:pt x="523514" y="2193134"/>
                  <a:pt x="522269" y="2198113"/>
                  <a:pt x="522892" y="2199982"/>
                </a:cubicBezTo>
                <a:cubicBezTo>
                  <a:pt x="523513" y="2201849"/>
                  <a:pt x="531607" y="2215546"/>
                  <a:pt x="532230" y="2218659"/>
                </a:cubicBezTo>
                <a:cubicBezTo>
                  <a:pt x="532851" y="2221771"/>
                  <a:pt x="531607" y="2244183"/>
                  <a:pt x="532230" y="2246674"/>
                </a:cubicBezTo>
                <a:cubicBezTo>
                  <a:pt x="532852" y="2249163"/>
                  <a:pt x="540322" y="2254766"/>
                  <a:pt x="541568" y="2256012"/>
                </a:cubicBezTo>
                <a:cubicBezTo>
                  <a:pt x="542813" y="2257257"/>
                  <a:pt x="550283" y="2262859"/>
                  <a:pt x="550907" y="2265350"/>
                </a:cubicBezTo>
                <a:cubicBezTo>
                  <a:pt x="551529" y="2267840"/>
                  <a:pt x="550283" y="2290875"/>
                  <a:pt x="550907" y="2293365"/>
                </a:cubicBezTo>
                <a:cubicBezTo>
                  <a:pt x="551529" y="2295855"/>
                  <a:pt x="558999" y="2301458"/>
                  <a:pt x="560245" y="2302703"/>
                </a:cubicBezTo>
                <a:cubicBezTo>
                  <a:pt x="561489" y="2303947"/>
                  <a:pt x="568337" y="2310173"/>
                  <a:pt x="569583" y="2312041"/>
                </a:cubicBezTo>
                <a:cubicBezTo>
                  <a:pt x="570828" y="2313908"/>
                  <a:pt x="577676" y="2328227"/>
                  <a:pt x="578921" y="2330718"/>
                </a:cubicBezTo>
                <a:cubicBezTo>
                  <a:pt x="580166" y="2333208"/>
                  <a:pt x="587637" y="2347525"/>
                  <a:pt x="588259" y="2349394"/>
                </a:cubicBezTo>
                <a:cubicBezTo>
                  <a:pt x="588881" y="2351261"/>
                  <a:pt x="587637" y="2356865"/>
                  <a:pt x="588259" y="2358733"/>
                </a:cubicBezTo>
                <a:cubicBezTo>
                  <a:pt x="588881" y="2360599"/>
                  <a:pt x="596975" y="2374919"/>
                  <a:pt x="597598" y="2377409"/>
                </a:cubicBezTo>
                <a:cubicBezTo>
                  <a:pt x="598220" y="2379899"/>
                  <a:pt x="596975" y="2394217"/>
                  <a:pt x="597598" y="2396085"/>
                </a:cubicBezTo>
                <a:cubicBezTo>
                  <a:pt x="598220" y="2397953"/>
                  <a:pt x="605691" y="2403555"/>
                  <a:pt x="606936" y="2405424"/>
                </a:cubicBezTo>
                <a:cubicBezTo>
                  <a:pt x="608181" y="2407291"/>
                  <a:pt x="615651" y="2422232"/>
                  <a:pt x="616274" y="2424100"/>
                </a:cubicBezTo>
                <a:cubicBezTo>
                  <a:pt x="616896" y="2425967"/>
                  <a:pt x="615651" y="2432193"/>
                  <a:pt x="616274" y="2433439"/>
                </a:cubicBezTo>
                <a:cubicBezTo>
                  <a:pt x="616896" y="2434683"/>
                  <a:pt x="624989" y="2441531"/>
                  <a:pt x="625613" y="2442777"/>
                </a:cubicBezTo>
                <a:cubicBezTo>
                  <a:pt x="626235" y="2444021"/>
                  <a:pt x="624989" y="2450869"/>
                  <a:pt x="625613" y="2452115"/>
                </a:cubicBezTo>
                <a:cubicBezTo>
                  <a:pt x="626235" y="2453360"/>
                  <a:pt x="634327" y="2460207"/>
                  <a:pt x="634951" y="2461453"/>
                </a:cubicBezTo>
                <a:cubicBezTo>
                  <a:pt x="635573" y="2462697"/>
                  <a:pt x="634327" y="2469545"/>
                  <a:pt x="634951" y="2470791"/>
                </a:cubicBezTo>
                <a:cubicBezTo>
                  <a:pt x="635573" y="2472036"/>
                  <a:pt x="643044" y="2478884"/>
                  <a:pt x="644289" y="2480130"/>
                </a:cubicBezTo>
                <a:cubicBezTo>
                  <a:pt x="645533" y="2481375"/>
                  <a:pt x="653004" y="2488223"/>
                  <a:pt x="653627" y="2489468"/>
                </a:cubicBezTo>
                <a:cubicBezTo>
                  <a:pt x="654248" y="2490712"/>
                  <a:pt x="653003" y="2497561"/>
                  <a:pt x="653627" y="2498806"/>
                </a:cubicBezTo>
                <a:cubicBezTo>
                  <a:pt x="654249" y="2500050"/>
                  <a:pt x="661719" y="2506899"/>
                  <a:pt x="662965" y="2508145"/>
                </a:cubicBezTo>
                <a:cubicBezTo>
                  <a:pt x="664210" y="2509389"/>
                  <a:pt x="671058" y="2516237"/>
                  <a:pt x="672304" y="2517483"/>
                </a:cubicBezTo>
                <a:cubicBezTo>
                  <a:pt x="673549" y="2518727"/>
                  <a:pt x="681019" y="2523708"/>
                  <a:pt x="681642" y="2526821"/>
                </a:cubicBezTo>
                <a:cubicBezTo>
                  <a:pt x="682264" y="2529933"/>
                  <a:pt x="681641" y="2561683"/>
                  <a:pt x="681642" y="2564174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5067300" y="563412"/>
            <a:ext cx="1028700" cy="37147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434051" y="788508"/>
            <a:ext cx="2719904" cy="430887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2200">
                <a:solidFill>
                  <a:schemeClr val="tx1"/>
                </a:solidFill>
                <a:latin typeface="공체 Light"/>
                <a:ea typeface="공체 Light"/>
              </a:rPr>
              <a:t>거리가 멀어진 상황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/>
          <a:srcRect t="29760" b="30400"/>
          <a:stretch>
            <a:fillRect/>
          </a:stretch>
        </p:blipFill>
        <p:spPr>
          <a:xfrm>
            <a:off x="7117848" y="1698090"/>
            <a:ext cx="4670078" cy="118672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3"/>
          <p:cNvSpPr>
            <a:spLocks noGrp="1"/>
          </p:cNvSpPr>
          <p:nvPr>
            <p:ph type="ctrTitle"/>
          </p:nvPr>
        </p:nvSpPr>
        <p:spPr>
          <a:xfrm>
            <a:off x="-344394" y="1556174"/>
            <a:ext cx="9144000" cy="2387600"/>
          </a:xfrm>
        </p:spPr>
        <p:txBody>
          <a:bodyPr/>
          <a:lstStyle/>
          <a:p>
            <a:pPr>
              <a:defRPr lang="ko-KR"/>
            </a:pPr>
            <a:r>
              <a:rPr lang="ko-KR" altLang="en-US"/>
              <a:t> </a:t>
            </a:r>
          </a:p>
        </p:txBody>
      </p:sp>
      <p:sp>
        <p:nvSpPr>
          <p:cNvPr id="3" name="Google Shape;17;p3"/>
          <p:cNvSpPr>
            <a:spLocks noGrp="1"/>
          </p:cNvSpPr>
          <p:nvPr>
            <p:ph type="subTitle" idx="1"/>
          </p:nvPr>
        </p:nvSpPr>
        <p:spPr>
          <a:xfrm>
            <a:off x="-344394" y="4035849"/>
            <a:ext cx="9144000" cy="1655762"/>
          </a:xfrm>
        </p:spPr>
        <p:txBody>
          <a:bodyPr/>
          <a:lstStyle/>
          <a:p>
            <a:pPr>
              <a:defRPr lang="ko-KR"/>
            </a:pPr>
            <a:r>
              <a:rPr lang="ko-KR" altLang="en-US"/>
              <a:t> </a:t>
            </a:r>
          </a:p>
        </p:txBody>
      </p:sp>
      <p:pic>
        <p:nvPicPr>
          <p:cNvPr id="4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5728" y="796630"/>
            <a:ext cx="3386328" cy="240784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08772" y="433811"/>
            <a:ext cx="775747" cy="623543"/>
          </a:xfrm>
          <a:prstGeom prst="ellipse">
            <a:avLst/>
          </a:prstGeom>
          <a:solidFill>
            <a:srgbClr val="000000">
              <a:alpha val="100000"/>
            </a:srgbClr>
          </a:solidFill>
          <a:ln w="25400" cap="flat" cmpd="sng" algn="ctr">
            <a:solidFill>
              <a:srgbClr val="7735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lang="ko-KR"/>
            </a:pPr>
            <a:endParaRPr lang="ko-KR" altLang="en-US" sz="1400" b="0" i="0" kern="0" spc="5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945806" y="541202"/>
            <a:ext cx="775747" cy="623543"/>
          </a:xfrm>
          <a:prstGeom prst="ellipse">
            <a:avLst/>
          </a:prstGeom>
          <a:solidFill>
            <a:srgbClr val="000000">
              <a:alpha val="100000"/>
            </a:srgbClr>
          </a:solidFill>
          <a:ln w="25400" cap="flat" cmpd="sng" algn="ctr">
            <a:solidFill>
              <a:srgbClr val="7735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lang="ko-KR"/>
            </a:pPr>
            <a:endParaRPr lang="ko-KR" altLang="en-US" sz="1400" b="0" i="0" kern="0" spc="5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7" name="웃는 얼굴 6"/>
          <p:cNvSpPr/>
          <p:nvPr/>
        </p:nvSpPr>
        <p:spPr>
          <a:xfrm>
            <a:off x="3112287" y="6301840"/>
            <a:ext cx="470980" cy="335049"/>
          </a:xfrm>
          <a:prstGeom prst="smileyFace">
            <a:avLst>
              <a:gd name="adj" fmla="val 4653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773534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lang="ko-KR"/>
            </a:pPr>
            <a:endParaRPr lang="ko-KR" altLang="en-US" sz="1400" b="0" i="0" kern="0" spc="5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" name="원형 8"/>
          <p:cNvSpPr/>
          <p:nvPr/>
        </p:nvSpPr>
        <p:spPr>
          <a:xfrm rot="13393710">
            <a:off x="3765363" y="729833"/>
            <a:ext cx="635000" cy="578970"/>
          </a:xfrm>
          <a:prstGeom prst="pieWedg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cxnSp>
        <p:nvCxnSpPr>
          <p:cNvPr id="11" name="직선 연결선 10"/>
          <p:cNvCxnSpPr>
            <a:endCxn id="7" idx="0"/>
          </p:cNvCxnSpPr>
          <p:nvPr/>
        </p:nvCxnSpPr>
        <p:spPr>
          <a:xfrm rot="5400000">
            <a:off x="1125422" y="3344392"/>
            <a:ext cx="5179801" cy="735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5" idx="6"/>
            <a:endCxn id="6" idx="2"/>
          </p:cNvCxnSpPr>
          <p:nvPr/>
        </p:nvCxnSpPr>
        <p:spPr>
          <a:xfrm>
            <a:off x="1284519" y="745582"/>
            <a:ext cx="5661286" cy="107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5" idx="5"/>
            <a:endCxn id="7" idx="1"/>
          </p:cNvCxnSpPr>
          <p:nvPr/>
        </p:nvCxnSpPr>
        <p:spPr>
          <a:xfrm rot="16200000" flipH="1">
            <a:off x="-516348" y="2653300"/>
            <a:ext cx="5384870" cy="201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3"/>
            <a:endCxn id="7" idx="7"/>
          </p:cNvCxnSpPr>
          <p:nvPr/>
        </p:nvCxnSpPr>
        <p:spPr>
          <a:xfrm rot="5400000">
            <a:off x="2648116" y="1939611"/>
            <a:ext cx="5277477" cy="354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7606" y="4427774"/>
            <a:ext cx="331507" cy="29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81749" y="5503165"/>
            <a:ext cx="1266825" cy="35242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cxnSp>
        <p:nvCxnSpPr>
          <p:cNvPr id="17" name="직선 연결선 16"/>
          <p:cNvCxnSpPr>
            <a:stCxn id="7" idx="0"/>
          </p:cNvCxnSpPr>
          <p:nvPr/>
        </p:nvCxnSpPr>
        <p:spPr>
          <a:xfrm rot="16200000" flipV="1">
            <a:off x="574461" y="3528528"/>
            <a:ext cx="5441270" cy="105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3340590" y="5688634"/>
            <a:ext cx="536971" cy="303609"/>
          </a:xfrm>
          <a:custGeom>
            <a:avLst/>
            <a:gdLst>
              <a:gd name="connsiteX0" fmla="*/ -4786 w 536971"/>
              <a:gd name="connsiteY0" fmla="*/ -197 h 303609"/>
              <a:gd name="connsiteX1" fmla="*/ 79258 w 536971"/>
              <a:gd name="connsiteY1" fmla="*/ -197 h 303609"/>
              <a:gd name="connsiteX2" fmla="*/ 88596 w 536971"/>
              <a:gd name="connsiteY2" fmla="*/ 9140 h 303609"/>
              <a:gd name="connsiteX3" fmla="*/ 97934 w 536971"/>
              <a:gd name="connsiteY3" fmla="*/ 18478 h 303609"/>
              <a:gd name="connsiteX4" fmla="*/ 125948 w 536971"/>
              <a:gd name="connsiteY4" fmla="*/ 18478 h 303609"/>
              <a:gd name="connsiteX5" fmla="*/ 135287 w 536971"/>
              <a:gd name="connsiteY5" fmla="*/ 27816 h 303609"/>
              <a:gd name="connsiteX6" fmla="*/ 153964 w 536971"/>
              <a:gd name="connsiteY6" fmla="*/ 27816 h 303609"/>
              <a:gd name="connsiteX7" fmla="*/ 181978 w 536971"/>
              <a:gd name="connsiteY7" fmla="*/ 37155 h 303609"/>
              <a:gd name="connsiteX8" fmla="*/ 200655 w 536971"/>
              <a:gd name="connsiteY8" fmla="*/ 37155 h 303609"/>
              <a:gd name="connsiteX9" fmla="*/ 228669 w 536971"/>
              <a:gd name="connsiteY9" fmla="*/ 46493 h 303609"/>
              <a:gd name="connsiteX10" fmla="*/ 238008 w 536971"/>
              <a:gd name="connsiteY10" fmla="*/ 55832 h 303609"/>
              <a:gd name="connsiteX11" fmla="*/ 256684 w 536971"/>
              <a:gd name="connsiteY11" fmla="*/ 65169 h 303609"/>
              <a:gd name="connsiteX12" fmla="*/ 266022 w 536971"/>
              <a:gd name="connsiteY12" fmla="*/ 65169 h 303609"/>
              <a:gd name="connsiteX13" fmla="*/ 275361 w 536971"/>
              <a:gd name="connsiteY13" fmla="*/ 74508 h 303609"/>
              <a:gd name="connsiteX14" fmla="*/ 294036 w 536971"/>
              <a:gd name="connsiteY14" fmla="*/ 83846 h 303609"/>
              <a:gd name="connsiteX15" fmla="*/ 312714 w 536971"/>
              <a:gd name="connsiteY15" fmla="*/ 83846 h 303609"/>
              <a:gd name="connsiteX16" fmla="*/ 322052 w 536971"/>
              <a:gd name="connsiteY16" fmla="*/ 93184 h 303609"/>
              <a:gd name="connsiteX17" fmla="*/ 331390 w 536971"/>
              <a:gd name="connsiteY17" fmla="*/ 102522 h 303609"/>
              <a:gd name="connsiteX18" fmla="*/ 340728 w 536971"/>
              <a:gd name="connsiteY18" fmla="*/ 111861 h 303609"/>
              <a:gd name="connsiteX19" fmla="*/ 359405 w 536971"/>
              <a:gd name="connsiteY19" fmla="*/ 121199 h 303609"/>
              <a:gd name="connsiteX20" fmla="*/ 368743 w 536971"/>
              <a:gd name="connsiteY20" fmla="*/ 130537 h 303609"/>
              <a:gd name="connsiteX21" fmla="*/ 387419 w 536971"/>
              <a:gd name="connsiteY21" fmla="*/ 139875 h 303609"/>
              <a:gd name="connsiteX22" fmla="*/ 396757 w 536971"/>
              <a:gd name="connsiteY22" fmla="*/ 149214 h 303609"/>
              <a:gd name="connsiteX23" fmla="*/ 406096 w 536971"/>
              <a:gd name="connsiteY23" fmla="*/ 149214 h 303609"/>
              <a:gd name="connsiteX24" fmla="*/ 415434 w 536971"/>
              <a:gd name="connsiteY24" fmla="*/ 158551 h 303609"/>
              <a:gd name="connsiteX25" fmla="*/ 424773 w 536971"/>
              <a:gd name="connsiteY25" fmla="*/ 167890 h 303609"/>
              <a:gd name="connsiteX26" fmla="*/ 443449 w 536971"/>
              <a:gd name="connsiteY26" fmla="*/ 177228 h 303609"/>
              <a:gd name="connsiteX27" fmla="*/ 452787 w 536971"/>
              <a:gd name="connsiteY27" fmla="*/ 186567 h 303609"/>
              <a:gd name="connsiteX28" fmla="*/ 462125 w 536971"/>
              <a:gd name="connsiteY28" fmla="*/ 195904 h 303609"/>
              <a:gd name="connsiteX29" fmla="*/ 471463 w 536971"/>
              <a:gd name="connsiteY29" fmla="*/ 205243 h 303609"/>
              <a:gd name="connsiteX30" fmla="*/ 480802 w 536971"/>
              <a:gd name="connsiteY30" fmla="*/ 214581 h 303609"/>
              <a:gd name="connsiteX31" fmla="*/ 490140 w 536971"/>
              <a:gd name="connsiteY31" fmla="*/ 223920 h 303609"/>
              <a:gd name="connsiteX32" fmla="*/ 499479 w 536971"/>
              <a:gd name="connsiteY32" fmla="*/ 233257 h 303609"/>
              <a:gd name="connsiteX33" fmla="*/ 508816 w 536971"/>
              <a:gd name="connsiteY33" fmla="*/ 242596 h 303609"/>
              <a:gd name="connsiteX34" fmla="*/ 518155 w 536971"/>
              <a:gd name="connsiteY34" fmla="*/ 270610 h 303609"/>
              <a:gd name="connsiteX35" fmla="*/ 527493 w 536971"/>
              <a:gd name="connsiteY35" fmla="*/ 279949 h 303609"/>
              <a:gd name="connsiteX36" fmla="*/ 536831 w 536971"/>
              <a:gd name="connsiteY36" fmla="*/ 298625 h 303609"/>
              <a:gd name="connsiteX37" fmla="*/ 536831 w 536971"/>
              <a:gd name="connsiteY37" fmla="*/ 307963 h 30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6971" h="303609">
                <a:moveTo>
                  <a:pt x="-4786" y="-197"/>
                </a:moveTo>
                <a:cubicBezTo>
                  <a:pt x="816" y="-197"/>
                  <a:pt x="73032" y="-820"/>
                  <a:pt x="79258" y="-197"/>
                </a:cubicBezTo>
                <a:cubicBezTo>
                  <a:pt x="85483" y="424"/>
                  <a:pt x="87351" y="7895"/>
                  <a:pt x="88596" y="9140"/>
                </a:cubicBezTo>
                <a:cubicBezTo>
                  <a:pt x="89841" y="10385"/>
                  <a:pt x="95444" y="17855"/>
                  <a:pt x="97934" y="18478"/>
                </a:cubicBezTo>
                <a:cubicBezTo>
                  <a:pt x="100424" y="19100"/>
                  <a:pt x="123458" y="17855"/>
                  <a:pt x="125948" y="18478"/>
                </a:cubicBezTo>
                <a:cubicBezTo>
                  <a:pt x="128438" y="19100"/>
                  <a:pt x="133419" y="27193"/>
                  <a:pt x="135287" y="27816"/>
                </a:cubicBezTo>
                <a:cubicBezTo>
                  <a:pt x="137155" y="28438"/>
                  <a:pt x="150851" y="27193"/>
                  <a:pt x="153964" y="27816"/>
                </a:cubicBezTo>
                <a:cubicBezTo>
                  <a:pt x="157077" y="28438"/>
                  <a:pt x="178865" y="36532"/>
                  <a:pt x="181978" y="37155"/>
                </a:cubicBezTo>
                <a:cubicBezTo>
                  <a:pt x="185091" y="37777"/>
                  <a:pt x="197542" y="36532"/>
                  <a:pt x="200655" y="37155"/>
                </a:cubicBezTo>
                <a:cubicBezTo>
                  <a:pt x="203768" y="37777"/>
                  <a:pt x="226179" y="45248"/>
                  <a:pt x="228669" y="46493"/>
                </a:cubicBezTo>
                <a:cubicBezTo>
                  <a:pt x="231159" y="47738"/>
                  <a:pt x="236140" y="54586"/>
                  <a:pt x="238008" y="55832"/>
                </a:cubicBezTo>
                <a:cubicBezTo>
                  <a:pt x="239875" y="57076"/>
                  <a:pt x="254816" y="64547"/>
                  <a:pt x="256684" y="65169"/>
                </a:cubicBezTo>
                <a:cubicBezTo>
                  <a:pt x="258551" y="65791"/>
                  <a:pt x="264777" y="64547"/>
                  <a:pt x="266022" y="65169"/>
                </a:cubicBezTo>
                <a:cubicBezTo>
                  <a:pt x="267267" y="65791"/>
                  <a:pt x="273493" y="73262"/>
                  <a:pt x="275361" y="74508"/>
                </a:cubicBezTo>
                <a:cubicBezTo>
                  <a:pt x="277228" y="75752"/>
                  <a:pt x="291546" y="83224"/>
                  <a:pt x="294036" y="83846"/>
                </a:cubicBezTo>
                <a:cubicBezTo>
                  <a:pt x="296526" y="84468"/>
                  <a:pt x="310846" y="83224"/>
                  <a:pt x="312714" y="83846"/>
                </a:cubicBezTo>
                <a:cubicBezTo>
                  <a:pt x="314581" y="84468"/>
                  <a:pt x="320807" y="91939"/>
                  <a:pt x="322052" y="93184"/>
                </a:cubicBezTo>
                <a:cubicBezTo>
                  <a:pt x="323297" y="94429"/>
                  <a:pt x="330145" y="101276"/>
                  <a:pt x="331390" y="102522"/>
                </a:cubicBezTo>
                <a:cubicBezTo>
                  <a:pt x="332635" y="103766"/>
                  <a:pt x="338860" y="110615"/>
                  <a:pt x="340728" y="111861"/>
                </a:cubicBezTo>
                <a:cubicBezTo>
                  <a:pt x="342596" y="113105"/>
                  <a:pt x="357537" y="119954"/>
                  <a:pt x="359405" y="121199"/>
                </a:cubicBezTo>
                <a:cubicBezTo>
                  <a:pt x="361272" y="122444"/>
                  <a:pt x="366875" y="129292"/>
                  <a:pt x="368743" y="130537"/>
                </a:cubicBezTo>
                <a:cubicBezTo>
                  <a:pt x="370610" y="131782"/>
                  <a:pt x="385551" y="138630"/>
                  <a:pt x="387419" y="139875"/>
                </a:cubicBezTo>
                <a:cubicBezTo>
                  <a:pt x="389287" y="141120"/>
                  <a:pt x="395512" y="148591"/>
                  <a:pt x="396757" y="149214"/>
                </a:cubicBezTo>
                <a:cubicBezTo>
                  <a:pt x="398002" y="149836"/>
                  <a:pt x="404851" y="148591"/>
                  <a:pt x="406096" y="149214"/>
                </a:cubicBezTo>
                <a:cubicBezTo>
                  <a:pt x="407341" y="149836"/>
                  <a:pt x="414189" y="157306"/>
                  <a:pt x="415434" y="158551"/>
                </a:cubicBezTo>
                <a:cubicBezTo>
                  <a:pt x="416679" y="159796"/>
                  <a:pt x="422905" y="166645"/>
                  <a:pt x="424773" y="167890"/>
                </a:cubicBezTo>
                <a:cubicBezTo>
                  <a:pt x="426640" y="169135"/>
                  <a:pt x="441581" y="175983"/>
                  <a:pt x="443449" y="177228"/>
                </a:cubicBezTo>
                <a:cubicBezTo>
                  <a:pt x="445316" y="178473"/>
                  <a:pt x="451542" y="185321"/>
                  <a:pt x="452787" y="186567"/>
                </a:cubicBezTo>
                <a:cubicBezTo>
                  <a:pt x="454032" y="187811"/>
                  <a:pt x="460880" y="194659"/>
                  <a:pt x="462125" y="195904"/>
                </a:cubicBezTo>
                <a:cubicBezTo>
                  <a:pt x="463370" y="197149"/>
                  <a:pt x="470218" y="203998"/>
                  <a:pt x="471463" y="205243"/>
                </a:cubicBezTo>
                <a:cubicBezTo>
                  <a:pt x="472708" y="206488"/>
                  <a:pt x="479557" y="213336"/>
                  <a:pt x="480802" y="214581"/>
                </a:cubicBezTo>
                <a:cubicBezTo>
                  <a:pt x="482047" y="215826"/>
                  <a:pt x="488895" y="222674"/>
                  <a:pt x="490140" y="223920"/>
                </a:cubicBezTo>
                <a:cubicBezTo>
                  <a:pt x="491385" y="225164"/>
                  <a:pt x="498233" y="232012"/>
                  <a:pt x="499479" y="233257"/>
                </a:cubicBezTo>
                <a:cubicBezTo>
                  <a:pt x="500723" y="234502"/>
                  <a:pt x="507571" y="240105"/>
                  <a:pt x="508816" y="242596"/>
                </a:cubicBezTo>
                <a:cubicBezTo>
                  <a:pt x="510061" y="245086"/>
                  <a:pt x="516909" y="268119"/>
                  <a:pt x="518155" y="270610"/>
                </a:cubicBezTo>
                <a:cubicBezTo>
                  <a:pt x="519399" y="273100"/>
                  <a:pt x="526248" y="278081"/>
                  <a:pt x="527493" y="279949"/>
                </a:cubicBezTo>
                <a:cubicBezTo>
                  <a:pt x="528738" y="281816"/>
                  <a:pt x="536209" y="296758"/>
                  <a:pt x="536831" y="298625"/>
                </a:cubicBezTo>
                <a:cubicBezTo>
                  <a:pt x="537453" y="300493"/>
                  <a:pt x="536831" y="307341"/>
                  <a:pt x="536831" y="307963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cxnSp>
        <p:nvCxnSpPr>
          <p:cNvPr id="20" name="꺾인 연결선 19"/>
          <p:cNvCxnSpPr/>
          <p:nvPr/>
        </p:nvCxnSpPr>
        <p:spPr>
          <a:xfrm rot="5400000">
            <a:off x="3219080" y="883909"/>
            <a:ext cx="298823" cy="2521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>
            <a:off x="3263680" y="692176"/>
            <a:ext cx="846066" cy="129937"/>
          </a:xfrm>
          <a:custGeom>
            <a:avLst/>
            <a:gdLst>
              <a:gd name="connsiteX0" fmla="*/ -2582 w 846066"/>
              <a:gd name="connsiteY0" fmla="*/ 121700 h 129937"/>
              <a:gd name="connsiteX1" fmla="*/ 44109 w 846066"/>
              <a:gd name="connsiteY1" fmla="*/ 93685 h 129937"/>
              <a:gd name="connsiteX2" fmla="*/ 53448 w 846066"/>
              <a:gd name="connsiteY2" fmla="*/ 84347 h 129937"/>
              <a:gd name="connsiteX3" fmla="*/ 62786 w 846066"/>
              <a:gd name="connsiteY3" fmla="*/ 75009 h 129937"/>
              <a:gd name="connsiteX4" fmla="*/ 81462 w 846066"/>
              <a:gd name="connsiteY4" fmla="*/ 75009 h 129937"/>
              <a:gd name="connsiteX5" fmla="*/ 90800 w 846066"/>
              <a:gd name="connsiteY5" fmla="*/ 65671 h 129937"/>
              <a:gd name="connsiteX6" fmla="*/ 118815 w 846066"/>
              <a:gd name="connsiteY6" fmla="*/ 56332 h 129937"/>
              <a:gd name="connsiteX7" fmla="*/ 146830 w 846066"/>
              <a:gd name="connsiteY7" fmla="*/ 56332 h 129937"/>
              <a:gd name="connsiteX8" fmla="*/ 156169 w 846066"/>
              <a:gd name="connsiteY8" fmla="*/ 46994 h 129937"/>
              <a:gd name="connsiteX9" fmla="*/ 165506 w 846066"/>
              <a:gd name="connsiteY9" fmla="*/ 37656 h 129937"/>
              <a:gd name="connsiteX10" fmla="*/ 202859 w 846066"/>
              <a:gd name="connsiteY10" fmla="*/ 28318 h 129937"/>
              <a:gd name="connsiteX11" fmla="*/ 230874 w 846066"/>
              <a:gd name="connsiteY11" fmla="*/ 28318 h 129937"/>
              <a:gd name="connsiteX12" fmla="*/ 249551 w 846066"/>
              <a:gd name="connsiteY12" fmla="*/ 18979 h 129937"/>
              <a:gd name="connsiteX13" fmla="*/ 314918 w 846066"/>
              <a:gd name="connsiteY13" fmla="*/ 18979 h 129937"/>
              <a:gd name="connsiteX14" fmla="*/ 324257 w 846066"/>
              <a:gd name="connsiteY14" fmla="*/ 9641 h 129937"/>
              <a:gd name="connsiteX15" fmla="*/ 352271 w 846066"/>
              <a:gd name="connsiteY15" fmla="*/ 9641 h 129937"/>
              <a:gd name="connsiteX16" fmla="*/ 361610 w 846066"/>
              <a:gd name="connsiteY16" fmla="*/ 303 h 129937"/>
              <a:gd name="connsiteX17" fmla="*/ 529698 w 846066"/>
              <a:gd name="connsiteY17" fmla="*/ 303 h 129937"/>
              <a:gd name="connsiteX18" fmla="*/ 539036 w 846066"/>
              <a:gd name="connsiteY18" fmla="*/ 9641 h 129937"/>
              <a:gd name="connsiteX19" fmla="*/ 623080 w 846066"/>
              <a:gd name="connsiteY19" fmla="*/ 18979 h 129937"/>
              <a:gd name="connsiteX20" fmla="*/ 669771 w 846066"/>
              <a:gd name="connsiteY20" fmla="*/ 18979 h 129937"/>
              <a:gd name="connsiteX21" fmla="*/ 679109 w 846066"/>
              <a:gd name="connsiteY21" fmla="*/ 28318 h 129937"/>
              <a:gd name="connsiteX22" fmla="*/ 688448 w 846066"/>
              <a:gd name="connsiteY22" fmla="*/ 37656 h 129937"/>
              <a:gd name="connsiteX23" fmla="*/ 707124 w 846066"/>
              <a:gd name="connsiteY23" fmla="*/ 37656 h 129937"/>
              <a:gd name="connsiteX24" fmla="*/ 716462 w 846066"/>
              <a:gd name="connsiteY24" fmla="*/ 46994 h 129937"/>
              <a:gd name="connsiteX25" fmla="*/ 725800 w 846066"/>
              <a:gd name="connsiteY25" fmla="*/ 46994 h 129937"/>
              <a:gd name="connsiteX26" fmla="*/ 735138 w 846066"/>
              <a:gd name="connsiteY26" fmla="*/ 56332 h 129937"/>
              <a:gd name="connsiteX27" fmla="*/ 744477 w 846066"/>
              <a:gd name="connsiteY27" fmla="*/ 56332 h 129937"/>
              <a:gd name="connsiteX28" fmla="*/ 753815 w 846066"/>
              <a:gd name="connsiteY28" fmla="*/ 65671 h 129937"/>
              <a:gd name="connsiteX29" fmla="*/ 763154 w 846066"/>
              <a:gd name="connsiteY29" fmla="*/ 75009 h 129937"/>
              <a:gd name="connsiteX30" fmla="*/ 781830 w 846066"/>
              <a:gd name="connsiteY30" fmla="*/ 84347 h 129937"/>
              <a:gd name="connsiteX31" fmla="*/ 791168 w 846066"/>
              <a:gd name="connsiteY31" fmla="*/ 84347 h 129937"/>
              <a:gd name="connsiteX32" fmla="*/ 800506 w 846066"/>
              <a:gd name="connsiteY32" fmla="*/ 93685 h 129937"/>
              <a:gd name="connsiteX33" fmla="*/ 809844 w 846066"/>
              <a:gd name="connsiteY33" fmla="*/ 93685 h 129937"/>
              <a:gd name="connsiteX34" fmla="*/ 819183 w 846066"/>
              <a:gd name="connsiteY34" fmla="*/ 103024 h 129937"/>
              <a:gd name="connsiteX35" fmla="*/ 828521 w 846066"/>
              <a:gd name="connsiteY35" fmla="*/ 112362 h 129937"/>
              <a:gd name="connsiteX36" fmla="*/ 837860 w 846066"/>
              <a:gd name="connsiteY36" fmla="*/ 121700 h 129937"/>
              <a:gd name="connsiteX37" fmla="*/ 847197 w 846066"/>
              <a:gd name="connsiteY37" fmla="*/ 131038 h 12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46066" h="129937">
                <a:moveTo>
                  <a:pt x="-2582" y="121700"/>
                </a:moveTo>
                <a:cubicBezTo>
                  <a:pt x="530" y="119832"/>
                  <a:pt x="40373" y="96175"/>
                  <a:pt x="44109" y="93685"/>
                </a:cubicBezTo>
                <a:cubicBezTo>
                  <a:pt x="47844" y="91195"/>
                  <a:pt x="52202" y="85592"/>
                  <a:pt x="53448" y="84347"/>
                </a:cubicBezTo>
                <a:cubicBezTo>
                  <a:pt x="54692" y="83102"/>
                  <a:pt x="60919" y="75631"/>
                  <a:pt x="62786" y="75009"/>
                </a:cubicBezTo>
                <a:cubicBezTo>
                  <a:pt x="64654" y="74386"/>
                  <a:pt x="79594" y="75631"/>
                  <a:pt x="81462" y="75009"/>
                </a:cubicBezTo>
                <a:cubicBezTo>
                  <a:pt x="83329" y="74386"/>
                  <a:pt x="88310" y="66916"/>
                  <a:pt x="90800" y="65671"/>
                </a:cubicBezTo>
                <a:cubicBezTo>
                  <a:pt x="93290" y="64425"/>
                  <a:pt x="115079" y="56955"/>
                  <a:pt x="118815" y="56332"/>
                </a:cubicBezTo>
                <a:cubicBezTo>
                  <a:pt x="122550" y="55710"/>
                  <a:pt x="144339" y="56955"/>
                  <a:pt x="146830" y="56332"/>
                </a:cubicBezTo>
                <a:cubicBezTo>
                  <a:pt x="149320" y="55710"/>
                  <a:pt x="154923" y="48239"/>
                  <a:pt x="156169" y="46994"/>
                </a:cubicBezTo>
                <a:cubicBezTo>
                  <a:pt x="157413" y="45749"/>
                  <a:pt x="162393" y="38901"/>
                  <a:pt x="165506" y="37656"/>
                </a:cubicBezTo>
                <a:cubicBezTo>
                  <a:pt x="168619" y="36411"/>
                  <a:pt x="198501" y="28940"/>
                  <a:pt x="202859" y="28318"/>
                </a:cubicBezTo>
                <a:cubicBezTo>
                  <a:pt x="207216" y="27695"/>
                  <a:pt x="227761" y="28940"/>
                  <a:pt x="230874" y="28318"/>
                </a:cubicBezTo>
                <a:cubicBezTo>
                  <a:pt x="233987" y="27695"/>
                  <a:pt x="243948" y="19602"/>
                  <a:pt x="249551" y="18979"/>
                </a:cubicBezTo>
                <a:cubicBezTo>
                  <a:pt x="255153" y="18357"/>
                  <a:pt x="309938" y="19602"/>
                  <a:pt x="314918" y="18979"/>
                </a:cubicBezTo>
                <a:cubicBezTo>
                  <a:pt x="319898" y="18357"/>
                  <a:pt x="321766" y="10264"/>
                  <a:pt x="324257" y="9641"/>
                </a:cubicBezTo>
                <a:cubicBezTo>
                  <a:pt x="326747" y="9019"/>
                  <a:pt x="349781" y="10264"/>
                  <a:pt x="352271" y="9641"/>
                </a:cubicBezTo>
                <a:cubicBezTo>
                  <a:pt x="354761" y="9019"/>
                  <a:pt x="349781" y="925"/>
                  <a:pt x="361610" y="303"/>
                </a:cubicBezTo>
                <a:cubicBezTo>
                  <a:pt x="373438" y="-319"/>
                  <a:pt x="517868" y="-319"/>
                  <a:pt x="529698" y="303"/>
                </a:cubicBezTo>
                <a:cubicBezTo>
                  <a:pt x="541526" y="925"/>
                  <a:pt x="532810" y="8396"/>
                  <a:pt x="539036" y="9641"/>
                </a:cubicBezTo>
                <a:cubicBezTo>
                  <a:pt x="545261" y="10886"/>
                  <a:pt x="614364" y="18357"/>
                  <a:pt x="623080" y="18979"/>
                </a:cubicBezTo>
                <a:cubicBezTo>
                  <a:pt x="631795" y="19602"/>
                  <a:pt x="666035" y="18357"/>
                  <a:pt x="669771" y="18979"/>
                </a:cubicBezTo>
                <a:cubicBezTo>
                  <a:pt x="673506" y="19602"/>
                  <a:pt x="677864" y="27072"/>
                  <a:pt x="679109" y="28318"/>
                </a:cubicBezTo>
                <a:cubicBezTo>
                  <a:pt x="680354" y="29563"/>
                  <a:pt x="686580" y="37033"/>
                  <a:pt x="688448" y="37656"/>
                </a:cubicBezTo>
                <a:cubicBezTo>
                  <a:pt x="690315" y="38278"/>
                  <a:pt x="705256" y="37033"/>
                  <a:pt x="707124" y="37656"/>
                </a:cubicBezTo>
                <a:cubicBezTo>
                  <a:pt x="708991" y="38278"/>
                  <a:pt x="715217" y="46372"/>
                  <a:pt x="716462" y="46994"/>
                </a:cubicBezTo>
                <a:cubicBezTo>
                  <a:pt x="717707" y="47617"/>
                  <a:pt x="724555" y="46372"/>
                  <a:pt x="725800" y="46994"/>
                </a:cubicBezTo>
                <a:cubicBezTo>
                  <a:pt x="727045" y="47617"/>
                  <a:pt x="733893" y="55710"/>
                  <a:pt x="735138" y="56332"/>
                </a:cubicBezTo>
                <a:cubicBezTo>
                  <a:pt x="736383" y="56955"/>
                  <a:pt x="743232" y="55710"/>
                  <a:pt x="744477" y="56332"/>
                </a:cubicBezTo>
                <a:cubicBezTo>
                  <a:pt x="745722" y="56955"/>
                  <a:pt x="752570" y="64425"/>
                  <a:pt x="753815" y="65671"/>
                </a:cubicBezTo>
                <a:cubicBezTo>
                  <a:pt x="755060" y="66916"/>
                  <a:pt x="761286" y="73764"/>
                  <a:pt x="763154" y="75009"/>
                </a:cubicBezTo>
                <a:cubicBezTo>
                  <a:pt x="765021" y="76254"/>
                  <a:pt x="779962" y="83724"/>
                  <a:pt x="781830" y="84347"/>
                </a:cubicBezTo>
                <a:cubicBezTo>
                  <a:pt x="783697" y="84970"/>
                  <a:pt x="789923" y="83724"/>
                  <a:pt x="791168" y="84347"/>
                </a:cubicBezTo>
                <a:cubicBezTo>
                  <a:pt x="792413" y="84970"/>
                  <a:pt x="799261" y="93063"/>
                  <a:pt x="800506" y="93685"/>
                </a:cubicBezTo>
                <a:cubicBezTo>
                  <a:pt x="801751" y="94308"/>
                  <a:pt x="808599" y="93063"/>
                  <a:pt x="809844" y="93685"/>
                </a:cubicBezTo>
                <a:cubicBezTo>
                  <a:pt x="811089" y="94308"/>
                  <a:pt x="817938" y="101778"/>
                  <a:pt x="819183" y="103024"/>
                </a:cubicBezTo>
                <a:cubicBezTo>
                  <a:pt x="820428" y="104269"/>
                  <a:pt x="827276" y="111117"/>
                  <a:pt x="828521" y="112362"/>
                </a:cubicBezTo>
                <a:cubicBezTo>
                  <a:pt x="829766" y="113607"/>
                  <a:pt x="836614" y="120455"/>
                  <a:pt x="837860" y="121700"/>
                </a:cubicBezTo>
                <a:cubicBezTo>
                  <a:pt x="839104" y="122945"/>
                  <a:pt x="846574" y="130416"/>
                  <a:pt x="847197" y="131038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578598" y="433811"/>
            <a:ext cx="765735" cy="29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/>
              <a:t>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7300" y="604793"/>
            <a:ext cx="1028700" cy="37147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915363" y="779076"/>
            <a:ext cx="4144569" cy="419169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2200">
                <a:solidFill>
                  <a:schemeClr val="tx1"/>
                </a:solidFill>
                <a:latin typeface="공체 Light"/>
                <a:ea typeface="공체 Light"/>
              </a:rPr>
              <a:t>머리 위치가 왼쪽으로 치우친 상황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rcRect t="29760" b="30400"/>
          <a:stretch>
            <a:fillRect/>
          </a:stretch>
        </p:blipFill>
        <p:spPr>
          <a:xfrm>
            <a:off x="7231016" y="2412029"/>
            <a:ext cx="4670078" cy="118672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993980" y="4499913"/>
            <a:ext cx="3512558" cy="109888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>
              <a:spcAft>
                <a:spcPct val="0"/>
              </a:spcAft>
              <a:defRPr lang="ko-KR" altLang="en-US"/>
            </a:pPr>
            <a:r>
              <a:rPr lang="ko-KR" altLang="en-US" sz="2200">
                <a:solidFill>
                  <a:schemeClr val="tx1"/>
                </a:solidFill>
                <a:latin typeface="스웨거 TTF"/>
                <a:ea typeface="스웨거 TTF"/>
              </a:rPr>
              <a:t>- 입력이 1이 들어올 시 기준 잡기</a:t>
            </a:r>
          </a:p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2200">
              <a:solidFill>
                <a:schemeClr val="tx1"/>
              </a:solidFill>
              <a:latin typeface="스웨거 TTF"/>
              <a:ea typeface="스웨거 TTF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2200">
              <a:solidFill>
                <a:schemeClr val="tx1"/>
              </a:solidFill>
              <a:latin typeface="스웨거 TTF"/>
              <a:ea typeface="스웨거 TTF"/>
            </a:endParaRPr>
          </a:p>
        </p:txBody>
      </p:sp>
      <p:sp>
        <p:nvSpPr>
          <p:cNvPr id="204" name="오른쪽 화살표 203"/>
          <p:cNvSpPr/>
          <p:nvPr/>
        </p:nvSpPr>
        <p:spPr>
          <a:xfrm rot="10800000">
            <a:off x="6712313" y="4563172"/>
            <a:ext cx="951378" cy="2275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8061110" y="529431"/>
            <a:ext cx="3512558" cy="754539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>
              <a:spcAft>
                <a:spcPct val="0"/>
              </a:spcAft>
              <a:defRPr lang="ko-KR" altLang="en-US"/>
            </a:pPr>
            <a:r>
              <a:rPr lang="ko-KR" altLang="en-US" sz="2200">
                <a:solidFill>
                  <a:schemeClr val="tx1"/>
                </a:solidFill>
                <a:latin typeface="스웨거 TTF"/>
                <a:ea typeface="스웨거 TTF"/>
              </a:rPr>
              <a:t>- 기존 </a:t>
            </a:r>
            <a:r>
              <a:rPr lang="en-US" altLang="ko-KR" sz="2200">
                <a:solidFill>
                  <a:schemeClr val="tx1"/>
                </a:solidFill>
                <a:latin typeface="스웨거 TTF"/>
                <a:ea typeface="스웨거 TTF"/>
              </a:rPr>
              <a:t>ratio : </a:t>
            </a:r>
            <a:r>
              <a:rPr lang="ko-KR" altLang="en-US" sz="2200">
                <a:solidFill>
                  <a:schemeClr val="tx1"/>
                </a:solidFill>
                <a:latin typeface="스웨거 TTF"/>
                <a:ea typeface="스웨거 TTF"/>
              </a:rPr>
              <a:t>고정된 값</a:t>
            </a:r>
          </a:p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200">
                <a:solidFill>
                  <a:schemeClr val="tx1"/>
                </a:solidFill>
                <a:latin typeface="스웨거 TTF"/>
                <a:ea typeface="스웨거 TTF"/>
              </a:rPr>
              <a:t>-</a:t>
            </a:r>
            <a:r>
              <a:rPr lang="en-US" altLang="ko-KR" sz="2200">
                <a:solidFill>
                  <a:schemeClr val="tx1"/>
                </a:solidFill>
                <a:latin typeface="스웨거 TTF"/>
                <a:ea typeface="스웨거 TTF"/>
              </a:rPr>
              <a:t> </a:t>
            </a:r>
            <a:r>
              <a:rPr lang="ko-KR" altLang="en-US" sz="2200">
                <a:solidFill>
                  <a:schemeClr val="tx1"/>
                </a:solidFill>
                <a:latin typeface="스웨거 TTF"/>
                <a:ea typeface="스웨거 TTF"/>
              </a:rPr>
              <a:t>새로운 </a:t>
            </a:r>
            <a:r>
              <a:rPr lang="en-US" altLang="ko-KR" sz="2200">
                <a:solidFill>
                  <a:schemeClr val="tx1"/>
                </a:solidFill>
                <a:latin typeface="스웨거 TTF"/>
                <a:ea typeface="스웨거 TTF"/>
              </a:rPr>
              <a:t>ratio </a:t>
            </a:r>
            <a:r>
              <a:rPr lang="ko-KR" altLang="en-US" sz="2200">
                <a:solidFill>
                  <a:schemeClr val="tx1"/>
                </a:solidFill>
                <a:latin typeface="스웨거 TTF"/>
                <a:ea typeface="스웨거 TTF"/>
              </a:rPr>
              <a:t>: 유동적인 값</a:t>
            </a:r>
          </a:p>
        </p:txBody>
      </p:sp>
      <p:sp>
        <p:nvSpPr>
          <p:cNvPr id="206" name="오른쪽 화살표 205"/>
          <p:cNvSpPr/>
          <p:nvPr/>
        </p:nvSpPr>
        <p:spPr>
          <a:xfrm rot="10800000">
            <a:off x="6779442" y="592690"/>
            <a:ext cx="951378" cy="2275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09" name="그림 208"/>
          <p:cNvPicPr/>
          <p:nvPr/>
        </p:nvPicPr>
        <p:blipFill rotWithShape="1">
          <a:blip r:embed="rId2">
            <a:lum/>
          </a:blip>
          <a:srcRect l="11480" t="38440" r="65070" b="27600"/>
          <a:stretch>
            <a:fillRect/>
          </a:stretch>
        </p:blipFill>
        <p:spPr>
          <a:xfrm>
            <a:off x="119062" y="496093"/>
            <a:ext cx="6550100" cy="533698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313248" y="1278365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1">
              <a:solidFill>
                <a:srgbClr val="3F3F3F"/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68022" y="1751827"/>
            <a:ext cx="100031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2000" dirty="0">
                <a:latin typeface="나눔고딕"/>
                <a:ea typeface="나눔고딕"/>
              </a:rPr>
              <a:t> 사용자가 정해진 거리에 1초간 머물러야 함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/>
              <a:buNone/>
              <a:defRPr lang="ko-KR" altLang="en-US"/>
            </a:pPr>
            <a:r>
              <a:rPr lang="ko-KR" altLang="en-US" sz="2000" dirty="0">
                <a:solidFill>
                  <a:schemeClr val="accent1"/>
                </a:solidFill>
                <a:latin typeface="나눔고딕"/>
                <a:ea typeface="나눔고딕"/>
              </a:rPr>
              <a:t>→ 어느 </a:t>
            </a:r>
            <a:r>
              <a:rPr lang="ko-KR" altLang="en-US" sz="2000" dirty="0" err="1">
                <a:solidFill>
                  <a:schemeClr val="accent1"/>
                </a:solidFill>
                <a:latin typeface="나눔고딕"/>
                <a:ea typeface="나눔고딕"/>
              </a:rPr>
              <a:t>위치든</a:t>
            </a:r>
            <a:r>
              <a:rPr lang="ko-KR" altLang="en-US" sz="2000" dirty="0">
                <a:solidFill>
                  <a:schemeClr val="accent1"/>
                </a:solidFill>
                <a:latin typeface="나눔고딕"/>
                <a:ea typeface="나눔고딕"/>
              </a:rPr>
              <a:t> 상관없이 왼쪽이나 오른쪽 점을 바라보고만 있으면 가능하도록 수정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endParaRPr lang="ko-KR" altLang="en-US" sz="2000" dirty="0">
              <a:latin typeface="나눔고딕"/>
              <a:ea typeface="나눔고딕"/>
            </a:endParaRPr>
          </a:p>
        </p:txBody>
      </p:sp>
      <p:sp>
        <p:nvSpPr>
          <p:cNvPr id="158" name="Google Shape;132;p17"/>
          <p:cNvSpPr txBox="1"/>
          <p:nvPr/>
        </p:nvSpPr>
        <p:spPr>
          <a:xfrm>
            <a:off x="908587" y="415408"/>
            <a:ext cx="382197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1">
                <a:solidFill>
                  <a:srgbClr val="3F3F3F"/>
                </a:solidFill>
                <a:latin typeface="에스코어 드림 5 Medium"/>
                <a:ea typeface="에스코어 드림 5 Medium"/>
              </a:rPr>
              <a:t>문제점 및 해결책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08587" y="22762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274067888" descr="DRW0000454c29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87" y="3155882"/>
            <a:ext cx="5229002" cy="272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_x141885720" descr="DRW0000454c29a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" r="17582"/>
          <a:stretch/>
        </p:blipFill>
        <p:spPr bwMode="auto">
          <a:xfrm>
            <a:off x="6650966" y="3590266"/>
            <a:ext cx="2734575" cy="64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_x274070768" descr="DRW0000454c29a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284" b="2591"/>
          <a:stretch/>
        </p:blipFill>
        <p:spPr bwMode="auto">
          <a:xfrm>
            <a:off x="6650966" y="4519403"/>
            <a:ext cx="4480119" cy="74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313248" y="1311615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1">
              <a:solidFill>
                <a:srgbClr val="3F3F3F"/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68022" y="1751827"/>
            <a:ext cx="100031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2000" dirty="0">
                <a:latin typeface="나눔고딕"/>
                <a:ea typeface="나눔고딕"/>
              </a:rPr>
              <a:t> 사용자가 정해진 거리에 1초간 머물러야 함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/>
              <a:buNone/>
              <a:defRPr lang="ko-KR" altLang="en-US"/>
            </a:pPr>
            <a:r>
              <a:rPr lang="ko-KR" altLang="en-US" sz="2000" dirty="0">
                <a:solidFill>
                  <a:schemeClr val="accent1"/>
                </a:solidFill>
                <a:latin typeface="나눔고딕"/>
                <a:ea typeface="나눔고딕"/>
              </a:rPr>
              <a:t>→ 어느 </a:t>
            </a:r>
            <a:r>
              <a:rPr lang="ko-KR" altLang="en-US" sz="2000" dirty="0" err="1">
                <a:solidFill>
                  <a:schemeClr val="accent1"/>
                </a:solidFill>
                <a:latin typeface="나눔고딕"/>
                <a:ea typeface="나눔고딕"/>
              </a:rPr>
              <a:t>위치든</a:t>
            </a:r>
            <a:r>
              <a:rPr lang="ko-KR" altLang="en-US" sz="2000" dirty="0">
                <a:solidFill>
                  <a:schemeClr val="accent1"/>
                </a:solidFill>
                <a:latin typeface="나눔고딕"/>
                <a:ea typeface="나눔고딕"/>
              </a:rPr>
              <a:t> 상관없이 왼쪽이나 오른쪽 점을 바라보고만 있으면 가능하도록 수정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endParaRPr lang="ko-KR" altLang="en-US" sz="2000" dirty="0">
              <a:latin typeface="나눔고딕"/>
              <a:ea typeface="나눔고딕"/>
            </a:endParaRPr>
          </a:p>
        </p:txBody>
      </p:sp>
      <p:sp>
        <p:nvSpPr>
          <p:cNvPr id="158" name="Google Shape;132;p17"/>
          <p:cNvSpPr txBox="1"/>
          <p:nvPr/>
        </p:nvSpPr>
        <p:spPr>
          <a:xfrm>
            <a:off x="908587" y="415408"/>
            <a:ext cx="382197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1">
                <a:solidFill>
                  <a:srgbClr val="3F3F3F"/>
                </a:solidFill>
                <a:latin typeface="에스코어 드림 5 Medium"/>
                <a:ea typeface="에스코어 드림 5 Medium"/>
              </a:rPr>
              <a:t>문제점 및 해결책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08587" y="22762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274067888" descr="DRW0000454c29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87" y="3155882"/>
            <a:ext cx="5229002" cy="272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1" name="_x274068288" descr="DRW0000454c29b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36" r="10716" b="-1"/>
          <a:stretch/>
        </p:blipFill>
        <p:spPr bwMode="auto">
          <a:xfrm>
            <a:off x="6732928" y="2976113"/>
            <a:ext cx="2592227" cy="59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_x274067488" descr="DRW0000454c29c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3"/>
          <a:stretch/>
        </p:blipFill>
        <p:spPr bwMode="auto">
          <a:xfrm>
            <a:off x="6732929" y="3755955"/>
            <a:ext cx="3774046" cy="105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_x274067168" descr="DRW0000454c29cc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1"/>
          <a:stretch/>
        </p:blipFill>
        <p:spPr bwMode="auto">
          <a:xfrm>
            <a:off x="6732928" y="4996255"/>
            <a:ext cx="2738876" cy="81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874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/>
          <p:nvPr/>
        </p:nvSpPr>
        <p:spPr>
          <a:xfrm>
            <a:off x="3740888" y="2910508"/>
            <a:ext cx="4710223" cy="1036983"/>
          </a:xfrm>
          <a:prstGeom prst="rect">
            <a:avLst/>
          </a:prstGeom>
          <a:noFill/>
          <a:ln w="165100" cap="flat" cmpd="sng">
            <a:solidFill>
              <a:schemeClr val="lt1"/>
            </a:solidFill>
            <a:prstDash val="solid"/>
            <a:miter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4580828" y="3050894"/>
            <a:ext cx="3030343" cy="7571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소프트웨어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1">
              <a:solidFill>
                <a:srgbClr val="3F3F3F"/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68022" y="1751827"/>
            <a:ext cx="100031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2000" dirty="0" smtClean="0">
                <a:latin typeface="나눔고딕"/>
                <a:ea typeface="나눔고딕"/>
              </a:rPr>
              <a:t> 얼굴이 기울어져 있거나 고개를 숙이거나 올렸을 때 상황도 고려해야 함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/>
              <a:buNone/>
              <a:defRPr lang="ko-KR" altLang="en-US"/>
            </a:pPr>
            <a:r>
              <a:rPr lang="ko-KR" altLang="en-US" sz="2000" dirty="0" smtClean="0">
                <a:solidFill>
                  <a:schemeClr val="accent1"/>
                </a:solidFill>
                <a:latin typeface="나눔고딕"/>
                <a:ea typeface="나눔고딕"/>
              </a:rPr>
              <a:t>→ 알고리즘 추가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endParaRPr lang="ko-KR" altLang="en-US" sz="2000" dirty="0" smtClean="0">
              <a:latin typeface="나눔고딕"/>
              <a:ea typeface="나눔고딕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2000" dirty="0" smtClean="0">
                <a:latin typeface="나눔고딕"/>
                <a:ea typeface="나눔고딕"/>
              </a:rPr>
              <a:t> 사진에 얼굴이 2개 이상 있을 경우</a:t>
            </a:r>
          </a:p>
          <a:p>
            <a:pPr>
              <a:spcBef>
                <a:spcPct val="0"/>
              </a:spcBef>
              <a:buFont typeface="Wingdings"/>
              <a:buNone/>
              <a:defRPr lang="ko-KR" altLang="en-US"/>
            </a:pPr>
            <a:r>
              <a:rPr lang="ko-KR" altLang="en-US" sz="2000" dirty="0" smtClean="0">
                <a:solidFill>
                  <a:schemeClr val="accent1"/>
                </a:solidFill>
                <a:latin typeface="나눔고딕"/>
                <a:ea typeface="나눔고딕"/>
              </a:rPr>
              <a:t>→ 가장 큰 얼굴에 대해서만 </a:t>
            </a:r>
            <a:r>
              <a:rPr lang="en-US" altLang="ko-KR" sz="2000" dirty="0" smtClean="0">
                <a:solidFill>
                  <a:schemeClr val="accent1"/>
                </a:solidFill>
                <a:latin typeface="나눔고딕"/>
                <a:ea typeface="나눔고딕"/>
              </a:rPr>
              <a:t>ratio</a:t>
            </a:r>
            <a:r>
              <a:rPr lang="ko-KR" altLang="en-US" sz="2000" dirty="0" smtClean="0">
                <a:solidFill>
                  <a:schemeClr val="accent1"/>
                </a:solidFill>
                <a:latin typeface="나눔고딕"/>
                <a:ea typeface="나눔고딕"/>
              </a:rPr>
              <a:t>값 고려</a:t>
            </a:r>
            <a:endParaRPr lang="ko-KR" altLang="en-US" sz="2000" dirty="0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158" name="Google Shape;132;p17"/>
          <p:cNvSpPr txBox="1"/>
          <p:nvPr/>
        </p:nvSpPr>
        <p:spPr>
          <a:xfrm>
            <a:off x="908587" y="415408"/>
            <a:ext cx="382197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1">
                <a:solidFill>
                  <a:srgbClr val="3F3F3F"/>
                </a:solidFill>
                <a:latin typeface="에스코어 드림 5 Medium"/>
                <a:ea typeface="에스코어 드림 5 Medium"/>
              </a:rPr>
              <a:t>문제점 및 해결책</a:t>
            </a:r>
          </a:p>
        </p:txBody>
      </p:sp>
    </p:spTree>
    <p:extLst>
      <p:ext uri="{BB962C8B-B14F-4D97-AF65-F5344CB8AC3E}">
        <p14:creationId xmlns:p14="http://schemas.microsoft.com/office/powerpoint/2010/main" val="983775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/>
          <p:nvPr/>
        </p:nvSpPr>
        <p:spPr>
          <a:xfrm>
            <a:off x="3740888" y="2910508"/>
            <a:ext cx="4710223" cy="1036983"/>
          </a:xfrm>
          <a:prstGeom prst="rect">
            <a:avLst/>
          </a:prstGeom>
          <a:noFill/>
          <a:ln w="165100" cap="flat" cmpd="sng">
            <a:solidFill>
              <a:schemeClr val="lt1"/>
            </a:solidFill>
            <a:prstDash val="solid"/>
            <a:miter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4846525" y="3051864"/>
            <a:ext cx="3030343" cy="7562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하드웨어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6393" y="539897"/>
            <a:ext cx="7819404" cy="5559972"/>
          </a:xfrm>
          <a:prstGeom prst="rect">
            <a:avLst/>
          </a:prstGeom>
        </p:spPr>
      </p:pic>
      <p:pic>
        <p:nvPicPr>
          <p:cNvPr id="21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43487" y="6099869"/>
            <a:ext cx="3031363" cy="342914"/>
          </a:xfrm>
          <a:prstGeom prst="rect">
            <a:avLst/>
          </a:prstGeom>
        </p:spPr>
      </p:pic>
      <p:pic>
        <p:nvPicPr>
          <p:cNvPr id="221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4591" y="3633589"/>
            <a:ext cx="2161319" cy="761219"/>
          </a:xfrm>
          <a:prstGeom prst="rect">
            <a:avLst/>
          </a:prstGeom>
        </p:spPr>
      </p:pic>
      <p:pic>
        <p:nvPicPr>
          <p:cNvPr id="242" name="그림 23" title="a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97600" y="3636000"/>
            <a:ext cx="2064728" cy="763200"/>
          </a:xfrm>
          <a:prstGeom prst="rect">
            <a:avLst/>
          </a:prstGeom>
        </p:spPr>
      </p:pic>
      <p:pic>
        <p:nvPicPr>
          <p:cNvPr id="243" name="그림 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626226" y="907441"/>
            <a:ext cx="1169462" cy="456527"/>
          </a:xfrm>
          <a:prstGeom prst="rect">
            <a:avLst/>
          </a:prstGeom>
        </p:spPr>
      </p:pic>
      <p:pic>
        <p:nvPicPr>
          <p:cNvPr id="244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746593">
            <a:off x="4619518" y="423241"/>
            <a:ext cx="1792646" cy="202787"/>
          </a:xfrm>
          <a:prstGeom prst="rect">
            <a:avLst/>
          </a:prstGeom>
        </p:spPr>
      </p:pic>
      <p:grpSp>
        <p:nvGrpSpPr>
          <p:cNvPr id="245" name="Group 78"/>
          <p:cNvGrpSpPr/>
          <p:nvPr/>
        </p:nvGrpSpPr>
        <p:grpSpPr>
          <a:xfrm rot="15348457" flipH="1" flipV="1">
            <a:off x="5990281" y="1127284"/>
            <a:ext cx="597633" cy="1126527"/>
            <a:chOff x="1586" y="829"/>
            <a:chExt cx="752" cy="1177"/>
          </a:xfrm>
        </p:grpSpPr>
        <p:pic>
          <p:nvPicPr>
            <p:cNvPr id="246" name="Picture 38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46" y="1222"/>
              <a:ext cx="18" cy="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Freeform 39"/>
            <p:cNvSpPr/>
            <p:nvPr/>
          </p:nvSpPr>
          <p:spPr>
            <a:xfrm>
              <a:off x="2112" y="1286"/>
              <a:ext cx="226" cy="86"/>
            </a:xfrm>
            <a:custGeom>
              <a:avLst/>
              <a:gdLst>
                <a:gd name="T0" fmla="*/ 202 w 226"/>
                <a:gd name="T1" fmla="*/ 66 h 86"/>
                <a:gd name="T2" fmla="*/ 202 w 226"/>
                <a:gd name="T3" fmla="*/ 66 h 86"/>
                <a:gd name="T4" fmla="*/ 176 w 226"/>
                <a:gd name="T5" fmla="*/ 50 h 86"/>
                <a:gd name="T6" fmla="*/ 176 w 226"/>
                <a:gd name="T7" fmla="*/ 50 h 86"/>
                <a:gd name="T8" fmla="*/ 152 w 226"/>
                <a:gd name="T9" fmla="*/ 38 h 86"/>
                <a:gd name="T10" fmla="*/ 152 w 226"/>
                <a:gd name="T11" fmla="*/ 38 h 86"/>
                <a:gd name="T12" fmla="*/ 130 w 226"/>
                <a:gd name="T13" fmla="*/ 28 h 86"/>
                <a:gd name="T14" fmla="*/ 130 w 226"/>
                <a:gd name="T15" fmla="*/ 28 h 86"/>
                <a:gd name="T16" fmla="*/ 100 w 226"/>
                <a:gd name="T17" fmla="*/ 16 h 86"/>
                <a:gd name="T18" fmla="*/ 100 w 226"/>
                <a:gd name="T19" fmla="*/ 16 h 86"/>
                <a:gd name="T20" fmla="*/ 78 w 226"/>
                <a:gd name="T21" fmla="*/ 6 h 86"/>
                <a:gd name="T22" fmla="*/ 78 w 226"/>
                <a:gd name="T23" fmla="*/ 6 h 86"/>
                <a:gd name="T24" fmla="*/ 62 w 226"/>
                <a:gd name="T25" fmla="*/ 2 h 86"/>
                <a:gd name="T26" fmla="*/ 62 w 226"/>
                <a:gd name="T27" fmla="*/ 2 h 86"/>
                <a:gd name="T28" fmla="*/ 56 w 226"/>
                <a:gd name="T29" fmla="*/ 0 h 86"/>
                <a:gd name="T30" fmla="*/ 0 w 226"/>
                <a:gd name="T31" fmla="*/ 10 h 86"/>
                <a:gd name="T32" fmla="*/ 0 w 226"/>
                <a:gd name="T33" fmla="*/ 10 h 86"/>
                <a:gd name="T34" fmla="*/ 6 w 226"/>
                <a:gd name="T35" fmla="*/ 12 h 86"/>
                <a:gd name="T36" fmla="*/ 6 w 226"/>
                <a:gd name="T37" fmla="*/ 12 h 86"/>
                <a:gd name="T38" fmla="*/ 20 w 226"/>
                <a:gd name="T39" fmla="*/ 16 h 86"/>
                <a:gd name="T40" fmla="*/ 20 w 226"/>
                <a:gd name="T41" fmla="*/ 16 h 86"/>
                <a:gd name="T42" fmla="*/ 42 w 226"/>
                <a:gd name="T43" fmla="*/ 24 h 86"/>
                <a:gd name="T44" fmla="*/ 42 w 226"/>
                <a:gd name="T45" fmla="*/ 24 h 86"/>
                <a:gd name="T46" fmla="*/ 70 w 226"/>
                <a:gd name="T47" fmla="*/ 36 h 86"/>
                <a:gd name="T48" fmla="*/ 70 w 226"/>
                <a:gd name="T49" fmla="*/ 36 h 86"/>
                <a:gd name="T50" fmla="*/ 92 w 226"/>
                <a:gd name="T51" fmla="*/ 46 h 86"/>
                <a:gd name="T52" fmla="*/ 92 w 226"/>
                <a:gd name="T53" fmla="*/ 46 h 86"/>
                <a:gd name="T54" fmla="*/ 114 w 226"/>
                <a:gd name="T55" fmla="*/ 56 h 86"/>
                <a:gd name="T56" fmla="*/ 114 w 226"/>
                <a:gd name="T57" fmla="*/ 56 h 86"/>
                <a:gd name="T58" fmla="*/ 136 w 226"/>
                <a:gd name="T59" fmla="*/ 70 h 86"/>
                <a:gd name="T60" fmla="*/ 136 w 226"/>
                <a:gd name="T61" fmla="*/ 70 h 86"/>
                <a:gd name="T62" fmla="*/ 160 w 226"/>
                <a:gd name="T63" fmla="*/ 86 h 86"/>
                <a:gd name="T64" fmla="*/ 226 w 226"/>
                <a:gd name="T65" fmla="*/ 82 h 86"/>
                <a:gd name="T66" fmla="*/ 226 w 226"/>
                <a:gd name="T67" fmla="*/ 82 h 86"/>
                <a:gd name="T68" fmla="*/ 202 w 226"/>
                <a:gd name="T69" fmla="*/ 66 h 86"/>
                <a:gd name="T70" fmla="*/ 202 w 226"/>
                <a:gd name="T71" fmla="*/ 66 h 8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6"/>
                <a:gd name="T109" fmla="*/ 0 h 86"/>
                <a:gd name="T110" fmla="*/ 226 w 226"/>
                <a:gd name="T111" fmla="*/ 86 h 8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6" h="86">
                  <a:moveTo>
                    <a:pt x="202" y="66"/>
                  </a:moveTo>
                  <a:lnTo>
                    <a:pt x="202" y="66"/>
                  </a:lnTo>
                  <a:lnTo>
                    <a:pt x="176" y="50"/>
                  </a:lnTo>
                  <a:lnTo>
                    <a:pt x="152" y="38"/>
                  </a:lnTo>
                  <a:lnTo>
                    <a:pt x="130" y="28"/>
                  </a:lnTo>
                  <a:lnTo>
                    <a:pt x="100" y="16"/>
                  </a:lnTo>
                  <a:lnTo>
                    <a:pt x="78" y="6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20" y="16"/>
                  </a:lnTo>
                  <a:lnTo>
                    <a:pt x="42" y="24"/>
                  </a:lnTo>
                  <a:lnTo>
                    <a:pt x="70" y="36"/>
                  </a:lnTo>
                  <a:lnTo>
                    <a:pt x="92" y="46"/>
                  </a:lnTo>
                  <a:lnTo>
                    <a:pt x="114" y="56"/>
                  </a:lnTo>
                  <a:lnTo>
                    <a:pt x="136" y="70"/>
                  </a:lnTo>
                  <a:lnTo>
                    <a:pt x="160" y="86"/>
                  </a:lnTo>
                  <a:lnTo>
                    <a:pt x="226" y="82"/>
                  </a:lnTo>
                  <a:lnTo>
                    <a:pt x="202" y="66"/>
                  </a:lnTo>
                  <a:close/>
                </a:path>
              </a:pathLst>
            </a:custGeom>
            <a:solidFill>
              <a:srgbClr val="66003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zh-CN" altLang="en-US"/>
            </a:p>
          </p:txBody>
        </p:sp>
        <p:sp>
          <p:nvSpPr>
            <p:cNvPr id="248" name="Freeform 40"/>
            <p:cNvSpPr/>
            <p:nvPr/>
          </p:nvSpPr>
          <p:spPr>
            <a:xfrm>
              <a:off x="1586" y="830"/>
              <a:ext cx="526" cy="1176"/>
            </a:xfrm>
            <a:custGeom>
              <a:avLst/>
              <a:gdLst>
                <a:gd name="T0" fmla="*/ 474 w 526"/>
                <a:gd name="T1" fmla="*/ 56 h 1176"/>
                <a:gd name="T2" fmla="*/ 420 w 526"/>
                <a:gd name="T3" fmla="*/ 116 h 1176"/>
                <a:gd name="T4" fmla="*/ 242 w 526"/>
                <a:gd name="T5" fmla="*/ 318 h 1176"/>
                <a:gd name="T6" fmla="*/ 170 w 526"/>
                <a:gd name="T7" fmla="*/ 402 h 1176"/>
                <a:gd name="T8" fmla="*/ 268 w 526"/>
                <a:gd name="T9" fmla="*/ 280 h 1176"/>
                <a:gd name="T10" fmla="*/ 382 w 526"/>
                <a:gd name="T11" fmla="*/ 152 h 1176"/>
                <a:gd name="T12" fmla="*/ 518 w 526"/>
                <a:gd name="T13" fmla="*/ 0 h 1176"/>
                <a:gd name="T14" fmla="*/ 428 w 526"/>
                <a:gd name="T15" fmla="*/ 88 h 1176"/>
                <a:gd name="T16" fmla="*/ 340 w 526"/>
                <a:gd name="T17" fmla="*/ 184 h 1176"/>
                <a:gd name="T18" fmla="*/ 138 w 526"/>
                <a:gd name="T19" fmla="*/ 416 h 1176"/>
                <a:gd name="T20" fmla="*/ 144 w 526"/>
                <a:gd name="T21" fmla="*/ 416 h 1176"/>
                <a:gd name="T22" fmla="*/ 154 w 526"/>
                <a:gd name="T23" fmla="*/ 416 h 1176"/>
                <a:gd name="T24" fmla="*/ 158 w 526"/>
                <a:gd name="T25" fmla="*/ 416 h 1176"/>
                <a:gd name="T26" fmla="*/ 284 w 526"/>
                <a:gd name="T27" fmla="*/ 414 h 1176"/>
                <a:gd name="T28" fmla="*/ 322 w 526"/>
                <a:gd name="T29" fmla="*/ 414 h 1176"/>
                <a:gd name="T30" fmla="*/ 340 w 526"/>
                <a:gd name="T31" fmla="*/ 416 h 1176"/>
                <a:gd name="T32" fmla="*/ 336 w 526"/>
                <a:gd name="T33" fmla="*/ 442 h 1176"/>
                <a:gd name="T34" fmla="*/ 318 w 526"/>
                <a:gd name="T35" fmla="*/ 536 h 1176"/>
                <a:gd name="T36" fmla="*/ 278 w 526"/>
                <a:gd name="T37" fmla="*/ 678 h 1176"/>
                <a:gd name="T38" fmla="*/ 236 w 526"/>
                <a:gd name="T39" fmla="*/ 790 h 1176"/>
                <a:gd name="T40" fmla="*/ 178 w 526"/>
                <a:gd name="T41" fmla="*/ 906 h 1176"/>
                <a:gd name="T42" fmla="*/ 100 w 526"/>
                <a:gd name="T43" fmla="*/ 1022 h 1176"/>
                <a:gd name="T44" fmla="*/ 28 w 526"/>
                <a:gd name="T45" fmla="*/ 1104 h 1176"/>
                <a:gd name="T46" fmla="*/ 16 w 526"/>
                <a:gd name="T47" fmla="*/ 1176 h 1176"/>
                <a:gd name="T48" fmla="*/ 34 w 526"/>
                <a:gd name="T49" fmla="*/ 1166 h 1176"/>
                <a:gd name="T50" fmla="*/ 44 w 526"/>
                <a:gd name="T51" fmla="*/ 1162 h 1176"/>
                <a:gd name="T52" fmla="*/ 80 w 526"/>
                <a:gd name="T53" fmla="*/ 1130 h 1176"/>
                <a:gd name="T54" fmla="*/ 154 w 526"/>
                <a:gd name="T55" fmla="*/ 1040 h 1176"/>
                <a:gd name="T56" fmla="*/ 234 w 526"/>
                <a:gd name="T57" fmla="*/ 916 h 1176"/>
                <a:gd name="T58" fmla="*/ 294 w 526"/>
                <a:gd name="T59" fmla="*/ 794 h 1176"/>
                <a:gd name="T60" fmla="*/ 338 w 526"/>
                <a:gd name="T61" fmla="*/ 678 h 1176"/>
                <a:gd name="T62" fmla="*/ 378 w 526"/>
                <a:gd name="T63" fmla="*/ 528 h 1176"/>
                <a:gd name="T64" fmla="*/ 396 w 526"/>
                <a:gd name="T65" fmla="*/ 430 h 1176"/>
                <a:gd name="T66" fmla="*/ 398 w 526"/>
                <a:gd name="T67" fmla="*/ 402 h 1176"/>
                <a:gd name="T68" fmla="*/ 392 w 526"/>
                <a:gd name="T69" fmla="*/ 402 h 1176"/>
                <a:gd name="T70" fmla="*/ 372 w 526"/>
                <a:gd name="T71" fmla="*/ 400 h 1176"/>
                <a:gd name="T72" fmla="*/ 362 w 526"/>
                <a:gd name="T73" fmla="*/ 400 h 1176"/>
                <a:gd name="T74" fmla="*/ 300 w 526"/>
                <a:gd name="T75" fmla="*/ 398 h 1176"/>
                <a:gd name="T76" fmla="*/ 296 w 526"/>
                <a:gd name="T77" fmla="*/ 398 h 1176"/>
                <a:gd name="T78" fmla="*/ 280 w 526"/>
                <a:gd name="T79" fmla="*/ 398 h 1176"/>
                <a:gd name="T80" fmla="*/ 264 w 526"/>
                <a:gd name="T81" fmla="*/ 398 h 1176"/>
                <a:gd name="T82" fmla="*/ 208 w 526"/>
                <a:gd name="T83" fmla="*/ 400 h 1176"/>
                <a:gd name="T84" fmla="*/ 186 w 526"/>
                <a:gd name="T85" fmla="*/ 400 h 1176"/>
                <a:gd name="T86" fmla="*/ 378 w 526"/>
                <a:gd name="T87" fmla="*/ 180 h 1176"/>
                <a:gd name="T88" fmla="*/ 468 w 526"/>
                <a:gd name="T89" fmla="*/ 78 h 1176"/>
                <a:gd name="T90" fmla="*/ 496 w 526"/>
                <a:gd name="T91" fmla="*/ 40 h 117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26"/>
                <a:gd name="T139" fmla="*/ 0 h 1176"/>
                <a:gd name="T140" fmla="*/ 526 w 526"/>
                <a:gd name="T141" fmla="*/ 1176 h 117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26" h="1176">
                  <a:moveTo>
                    <a:pt x="496" y="40"/>
                  </a:moveTo>
                  <a:lnTo>
                    <a:pt x="494" y="40"/>
                  </a:lnTo>
                  <a:lnTo>
                    <a:pt x="474" y="56"/>
                  </a:lnTo>
                  <a:lnTo>
                    <a:pt x="420" y="116"/>
                  </a:lnTo>
                  <a:lnTo>
                    <a:pt x="336" y="210"/>
                  </a:lnTo>
                  <a:lnTo>
                    <a:pt x="242" y="318"/>
                  </a:lnTo>
                  <a:lnTo>
                    <a:pt x="170" y="402"/>
                  </a:lnTo>
                  <a:lnTo>
                    <a:pt x="166" y="402"/>
                  </a:lnTo>
                  <a:lnTo>
                    <a:pt x="268" y="280"/>
                  </a:lnTo>
                  <a:lnTo>
                    <a:pt x="382" y="152"/>
                  </a:lnTo>
                  <a:lnTo>
                    <a:pt x="476" y="48"/>
                  </a:lnTo>
                  <a:lnTo>
                    <a:pt x="518" y="0"/>
                  </a:lnTo>
                  <a:lnTo>
                    <a:pt x="468" y="44"/>
                  </a:lnTo>
                  <a:lnTo>
                    <a:pt x="428" y="88"/>
                  </a:lnTo>
                  <a:lnTo>
                    <a:pt x="340" y="184"/>
                  </a:lnTo>
                  <a:lnTo>
                    <a:pt x="234" y="304"/>
                  </a:lnTo>
                  <a:lnTo>
                    <a:pt x="138" y="416"/>
                  </a:lnTo>
                  <a:lnTo>
                    <a:pt x="144" y="416"/>
                  </a:lnTo>
                  <a:lnTo>
                    <a:pt x="148" y="416"/>
                  </a:lnTo>
                  <a:lnTo>
                    <a:pt x="154" y="416"/>
                  </a:lnTo>
                  <a:lnTo>
                    <a:pt x="158" y="416"/>
                  </a:lnTo>
                  <a:lnTo>
                    <a:pt x="230" y="412"/>
                  </a:lnTo>
                  <a:lnTo>
                    <a:pt x="284" y="414"/>
                  </a:lnTo>
                  <a:lnTo>
                    <a:pt x="322" y="414"/>
                  </a:lnTo>
                  <a:lnTo>
                    <a:pt x="338" y="416"/>
                  </a:lnTo>
                  <a:lnTo>
                    <a:pt x="340" y="416"/>
                  </a:lnTo>
                  <a:lnTo>
                    <a:pt x="336" y="442"/>
                  </a:lnTo>
                  <a:lnTo>
                    <a:pt x="326" y="498"/>
                  </a:lnTo>
                  <a:lnTo>
                    <a:pt x="318" y="536"/>
                  </a:lnTo>
                  <a:lnTo>
                    <a:pt x="308" y="580"/>
                  </a:lnTo>
                  <a:lnTo>
                    <a:pt x="294" y="628"/>
                  </a:lnTo>
                  <a:lnTo>
                    <a:pt x="278" y="678"/>
                  </a:lnTo>
                  <a:lnTo>
                    <a:pt x="260" y="734"/>
                  </a:lnTo>
                  <a:lnTo>
                    <a:pt x="236" y="790"/>
                  </a:lnTo>
                  <a:lnTo>
                    <a:pt x="208" y="848"/>
                  </a:lnTo>
                  <a:lnTo>
                    <a:pt x="178" y="906"/>
                  </a:lnTo>
                  <a:lnTo>
                    <a:pt x="142" y="964"/>
                  </a:lnTo>
                  <a:lnTo>
                    <a:pt x="122" y="992"/>
                  </a:lnTo>
                  <a:lnTo>
                    <a:pt x="100" y="1022"/>
                  </a:lnTo>
                  <a:lnTo>
                    <a:pt x="76" y="1050"/>
                  </a:lnTo>
                  <a:lnTo>
                    <a:pt x="52" y="1076"/>
                  </a:lnTo>
                  <a:lnTo>
                    <a:pt x="28" y="1104"/>
                  </a:lnTo>
                  <a:lnTo>
                    <a:pt x="0" y="1130"/>
                  </a:lnTo>
                  <a:lnTo>
                    <a:pt x="16" y="1176"/>
                  </a:lnTo>
                  <a:lnTo>
                    <a:pt x="24" y="1172"/>
                  </a:lnTo>
                  <a:lnTo>
                    <a:pt x="34" y="1166"/>
                  </a:lnTo>
                  <a:lnTo>
                    <a:pt x="44" y="1162"/>
                  </a:lnTo>
                  <a:lnTo>
                    <a:pt x="52" y="1158"/>
                  </a:lnTo>
                  <a:lnTo>
                    <a:pt x="80" y="1130"/>
                  </a:lnTo>
                  <a:lnTo>
                    <a:pt x="106" y="1100"/>
                  </a:lnTo>
                  <a:lnTo>
                    <a:pt x="130" y="1072"/>
                  </a:lnTo>
                  <a:lnTo>
                    <a:pt x="154" y="1040"/>
                  </a:lnTo>
                  <a:lnTo>
                    <a:pt x="176" y="1010"/>
                  </a:lnTo>
                  <a:lnTo>
                    <a:pt x="196" y="980"/>
                  </a:lnTo>
                  <a:lnTo>
                    <a:pt x="234" y="916"/>
                  </a:lnTo>
                  <a:lnTo>
                    <a:pt x="266" y="856"/>
                  </a:lnTo>
                  <a:lnTo>
                    <a:pt x="294" y="794"/>
                  </a:lnTo>
                  <a:lnTo>
                    <a:pt x="318" y="734"/>
                  </a:lnTo>
                  <a:lnTo>
                    <a:pt x="338" y="678"/>
                  </a:lnTo>
                  <a:lnTo>
                    <a:pt x="354" y="624"/>
                  </a:lnTo>
                  <a:lnTo>
                    <a:pt x="368" y="574"/>
                  </a:lnTo>
                  <a:lnTo>
                    <a:pt x="378" y="528"/>
                  </a:lnTo>
                  <a:lnTo>
                    <a:pt x="386" y="490"/>
                  </a:lnTo>
                  <a:lnTo>
                    <a:pt x="396" y="430"/>
                  </a:lnTo>
                  <a:lnTo>
                    <a:pt x="400" y="402"/>
                  </a:lnTo>
                  <a:lnTo>
                    <a:pt x="398" y="402"/>
                  </a:lnTo>
                  <a:lnTo>
                    <a:pt x="392" y="402"/>
                  </a:lnTo>
                  <a:lnTo>
                    <a:pt x="384" y="402"/>
                  </a:lnTo>
                  <a:lnTo>
                    <a:pt x="372" y="400"/>
                  </a:lnTo>
                  <a:lnTo>
                    <a:pt x="362" y="400"/>
                  </a:lnTo>
                  <a:lnTo>
                    <a:pt x="322" y="398"/>
                  </a:lnTo>
                  <a:lnTo>
                    <a:pt x="300" y="398"/>
                  </a:lnTo>
                  <a:lnTo>
                    <a:pt x="296" y="398"/>
                  </a:lnTo>
                  <a:lnTo>
                    <a:pt x="288" y="398"/>
                  </a:lnTo>
                  <a:lnTo>
                    <a:pt x="280" y="398"/>
                  </a:lnTo>
                  <a:lnTo>
                    <a:pt x="264" y="398"/>
                  </a:lnTo>
                  <a:lnTo>
                    <a:pt x="258" y="398"/>
                  </a:lnTo>
                  <a:lnTo>
                    <a:pt x="208" y="400"/>
                  </a:lnTo>
                  <a:lnTo>
                    <a:pt x="186" y="400"/>
                  </a:lnTo>
                  <a:lnTo>
                    <a:pt x="276" y="296"/>
                  </a:lnTo>
                  <a:lnTo>
                    <a:pt x="378" y="180"/>
                  </a:lnTo>
                  <a:lnTo>
                    <a:pt x="468" y="78"/>
                  </a:lnTo>
                  <a:lnTo>
                    <a:pt x="526" y="14"/>
                  </a:lnTo>
                  <a:lnTo>
                    <a:pt x="496" y="38"/>
                  </a:lnTo>
                  <a:lnTo>
                    <a:pt x="496" y="40"/>
                  </a:lnTo>
                  <a:close/>
                </a:path>
              </a:pathLst>
            </a:custGeom>
            <a:solidFill>
              <a:srgbClr val="66003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zh-CN" altLang="en-US"/>
            </a:p>
          </p:txBody>
        </p:sp>
        <p:sp>
          <p:nvSpPr>
            <p:cNvPr id="249" name="Freeform 42"/>
            <p:cNvSpPr/>
            <p:nvPr/>
          </p:nvSpPr>
          <p:spPr>
            <a:xfrm>
              <a:off x="1752" y="830"/>
              <a:ext cx="360" cy="402"/>
            </a:xfrm>
            <a:custGeom>
              <a:avLst/>
              <a:gdLst>
                <a:gd name="T0" fmla="*/ 356 w 360"/>
                <a:gd name="T1" fmla="*/ 8 h 402"/>
                <a:gd name="T2" fmla="*/ 356 w 360"/>
                <a:gd name="T3" fmla="*/ 8 h 402"/>
                <a:gd name="T4" fmla="*/ 354 w 360"/>
                <a:gd name="T5" fmla="*/ 4 h 402"/>
                <a:gd name="T6" fmla="*/ 354 w 360"/>
                <a:gd name="T7" fmla="*/ 4 h 402"/>
                <a:gd name="T8" fmla="*/ 354 w 360"/>
                <a:gd name="T9" fmla="*/ 2 h 402"/>
                <a:gd name="T10" fmla="*/ 352 w 360"/>
                <a:gd name="T11" fmla="*/ 0 h 402"/>
                <a:gd name="T12" fmla="*/ 352 w 360"/>
                <a:gd name="T13" fmla="*/ 0 h 402"/>
                <a:gd name="T14" fmla="*/ 310 w 360"/>
                <a:gd name="T15" fmla="*/ 48 h 402"/>
                <a:gd name="T16" fmla="*/ 310 w 360"/>
                <a:gd name="T17" fmla="*/ 48 h 402"/>
                <a:gd name="T18" fmla="*/ 216 w 360"/>
                <a:gd name="T19" fmla="*/ 152 h 402"/>
                <a:gd name="T20" fmla="*/ 216 w 360"/>
                <a:gd name="T21" fmla="*/ 152 h 402"/>
                <a:gd name="T22" fmla="*/ 102 w 360"/>
                <a:gd name="T23" fmla="*/ 280 h 402"/>
                <a:gd name="T24" fmla="*/ 102 w 360"/>
                <a:gd name="T25" fmla="*/ 280 h 402"/>
                <a:gd name="T26" fmla="*/ 0 w 360"/>
                <a:gd name="T27" fmla="*/ 402 h 402"/>
                <a:gd name="T28" fmla="*/ 0 w 360"/>
                <a:gd name="T29" fmla="*/ 402 h 402"/>
                <a:gd name="T30" fmla="*/ 4 w 360"/>
                <a:gd name="T31" fmla="*/ 402 h 402"/>
                <a:gd name="T32" fmla="*/ 4 w 360"/>
                <a:gd name="T33" fmla="*/ 402 h 402"/>
                <a:gd name="T34" fmla="*/ 10 w 360"/>
                <a:gd name="T35" fmla="*/ 400 h 402"/>
                <a:gd name="T36" fmla="*/ 10 w 360"/>
                <a:gd name="T37" fmla="*/ 400 h 402"/>
                <a:gd name="T38" fmla="*/ 16 w 360"/>
                <a:gd name="T39" fmla="*/ 400 h 402"/>
                <a:gd name="T40" fmla="*/ 16 w 360"/>
                <a:gd name="T41" fmla="*/ 400 h 402"/>
                <a:gd name="T42" fmla="*/ 20 w 360"/>
                <a:gd name="T43" fmla="*/ 400 h 402"/>
                <a:gd name="T44" fmla="*/ 20 w 360"/>
                <a:gd name="T45" fmla="*/ 400 h 402"/>
                <a:gd name="T46" fmla="*/ 110 w 360"/>
                <a:gd name="T47" fmla="*/ 296 h 402"/>
                <a:gd name="T48" fmla="*/ 110 w 360"/>
                <a:gd name="T49" fmla="*/ 296 h 402"/>
                <a:gd name="T50" fmla="*/ 212 w 360"/>
                <a:gd name="T51" fmla="*/ 180 h 402"/>
                <a:gd name="T52" fmla="*/ 212 w 360"/>
                <a:gd name="T53" fmla="*/ 180 h 402"/>
                <a:gd name="T54" fmla="*/ 302 w 360"/>
                <a:gd name="T55" fmla="*/ 78 h 402"/>
                <a:gd name="T56" fmla="*/ 302 w 360"/>
                <a:gd name="T57" fmla="*/ 78 h 402"/>
                <a:gd name="T58" fmla="*/ 360 w 360"/>
                <a:gd name="T59" fmla="*/ 14 h 402"/>
                <a:gd name="T60" fmla="*/ 360 w 360"/>
                <a:gd name="T61" fmla="*/ 14 h 402"/>
                <a:gd name="T62" fmla="*/ 356 w 360"/>
                <a:gd name="T63" fmla="*/ 8 h 40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0"/>
                <a:gd name="T97" fmla="*/ 0 h 402"/>
                <a:gd name="T98" fmla="*/ 360 w 360"/>
                <a:gd name="T99" fmla="*/ 402 h 40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0" h="402">
                  <a:moveTo>
                    <a:pt x="356" y="8"/>
                  </a:moveTo>
                  <a:lnTo>
                    <a:pt x="356" y="8"/>
                  </a:lnTo>
                  <a:lnTo>
                    <a:pt x="354" y="4"/>
                  </a:lnTo>
                  <a:lnTo>
                    <a:pt x="354" y="2"/>
                  </a:lnTo>
                  <a:lnTo>
                    <a:pt x="352" y="0"/>
                  </a:lnTo>
                  <a:lnTo>
                    <a:pt x="310" y="48"/>
                  </a:lnTo>
                  <a:lnTo>
                    <a:pt x="216" y="152"/>
                  </a:lnTo>
                  <a:lnTo>
                    <a:pt x="102" y="280"/>
                  </a:lnTo>
                  <a:lnTo>
                    <a:pt x="0" y="402"/>
                  </a:lnTo>
                  <a:lnTo>
                    <a:pt x="4" y="402"/>
                  </a:lnTo>
                  <a:lnTo>
                    <a:pt x="10" y="400"/>
                  </a:lnTo>
                  <a:lnTo>
                    <a:pt x="16" y="400"/>
                  </a:lnTo>
                  <a:lnTo>
                    <a:pt x="20" y="400"/>
                  </a:lnTo>
                  <a:lnTo>
                    <a:pt x="110" y="296"/>
                  </a:lnTo>
                  <a:lnTo>
                    <a:pt x="212" y="180"/>
                  </a:lnTo>
                  <a:lnTo>
                    <a:pt x="302" y="78"/>
                  </a:lnTo>
                  <a:lnTo>
                    <a:pt x="360" y="14"/>
                  </a:lnTo>
                  <a:lnTo>
                    <a:pt x="356" y="8"/>
                  </a:lnTo>
                  <a:close/>
                </a:path>
              </a:pathLst>
            </a:custGeom>
            <a:solidFill>
              <a:srgbClr val="66003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zh-CN" altLang="en-US"/>
            </a:p>
          </p:txBody>
        </p:sp>
        <p:sp>
          <p:nvSpPr>
            <p:cNvPr id="250" name="Freeform 44"/>
            <p:cNvSpPr/>
            <p:nvPr/>
          </p:nvSpPr>
          <p:spPr>
            <a:xfrm>
              <a:off x="1602" y="1230"/>
              <a:ext cx="384" cy="776"/>
            </a:xfrm>
            <a:custGeom>
              <a:avLst/>
              <a:gdLst>
                <a:gd name="T0" fmla="*/ 376 w 384"/>
                <a:gd name="T1" fmla="*/ 2 h 776"/>
                <a:gd name="T2" fmla="*/ 368 w 384"/>
                <a:gd name="T3" fmla="*/ 2 h 776"/>
                <a:gd name="T4" fmla="*/ 356 w 384"/>
                <a:gd name="T5" fmla="*/ 0 h 776"/>
                <a:gd name="T6" fmla="*/ 358 w 384"/>
                <a:gd name="T7" fmla="*/ 2 h 776"/>
                <a:gd name="T8" fmla="*/ 364 w 384"/>
                <a:gd name="T9" fmla="*/ 2 h 776"/>
                <a:gd name="T10" fmla="*/ 366 w 384"/>
                <a:gd name="T11" fmla="*/ 2 h 776"/>
                <a:gd name="T12" fmla="*/ 352 w 384"/>
                <a:gd name="T13" fmla="*/ 92 h 776"/>
                <a:gd name="T14" fmla="*/ 342 w 384"/>
                <a:gd name="T15" fmla="*/ 132 h 776"/>
                <a:gd name="T16" fmla="*/ 318 w 384"/>
                <a:gd name="T17" fmla="*/ 230 h 776"/>
                <a:gd name="T18" fmla="*/ 300 w 384"/>
                <a:gd name="T19" fmla="*/ 286 h 776"/>
                <a:gd name="T20" fmla="*/ 254 w 384"/>
                <a:gd name="T21" fmla="*/ 406 h 776"/>
                <a:gd name="T22" fmla="*/ 192 w 384"/>
                <a:gd name="T23" fmla="*/ 530 h 776"/>
                <a:gd name="T24" fmla="*/ 172 w 384"/>
                <a:gd name="T25" fmla="*/ 562 h 776"/>
                <a:gd name="T26" fmla="*/ 130 w 384"/>
                <a:gd name="T27" fmla="*/ 626 h 776"/>
                <a:gd name="T28" fmla="*/ 82 w 384"/>
                <a:gd name="T29" fmla="*/ 688 h 776"/>
                <a:gd name="T30" fmla="*/ 28 w 384"/>
                <a:gd name="T31" fmla="*/ 746 h 776"/>
                <a:gd name="T32" fmla="*/ 0 w 384"/>
                <a:gd name="T33" fmla="*/ 776 h 776"/>
                <a:gd name="T34" fmla="*/ 8 w 384"/>
                <a:gd name="T35" fmla="*/ 772 h 776"/>
                <a:gd name="T36" fmla="*/ 18 w 384"/>
                <a:gd name="T37" fmla="*/ 766 h 776"/>
                <a:gd name="T38" fmla="*/ 28 w 384"/>
                <a:gd name="T39" fmla="*/ 762 h 776"/>
                <a:gd name="T40" fmla="*/ 36 w 384"/>
                <a:gd name="T41" fmla="*/ 758 h 776"/>
                <a:gd name="T42" fmla="*/ 90 w 384"/>
                <a:gd name="T43" fmla="*/ 700 h 776"/>
                <a:gd name="T44" fmla="*/ 138 w 384"/>
                <a:gd name="T45" fmla="*/ 640 h 776"/>
                <a:gd name="T46" fmla="*/ 180 w 384"/>
                <a:gd name="T47" fmla="*/ 580 h 776"/>
                <a:gd name="T48" fmla="*/ 218 w 384"/>
                <a:gd name="T49" fmla="*/ 516 h 776"/>
                <a:gd name="T50" fmla="*/ 278 w 384"/>
                <a:gd name="T51" fmla="*/ 394 h 776"/>
                <a:gd name="T52" fmla="*/ 322 w 384"/>
                <a:gd name="T53" fmla="*/ 278 h 776"/>
                <a:gd name="T54" fmla="*/ 338 w 384"/>
                <a:gd name="T55" fmla="*/ 224 h 776"/>
                <a:gd name="T56" fmla="*/ 362 w 384"/>
                <a:gd name="T57" fmla="*/ 128 h 776"/>
                <a:gd name="T58" fmla="*/ 370 w 384"/>
                <a:gd name="T59" fmla="*/ 90 h 776"/>
                <a:gd name="T60" fmla="*/ 384 w 384"/>
                <a:gd name="T61" fmla="*/ 2 h 776"/>
                <a:gd name="T62" fmla="*/ 382 w 384"/>
                <a:gd name="T63" fmla="*/ 2 h 776"/>
                <a:gd name="T64" fmla="*/ 376 w 384"/>
                <a:gd name="T65" fmla="*/ 2 h 7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84"/>
                <a:gd name="T100" fmla="*/ 0 h 776"/>
                <a:gd name="T101" fmla="*/ 384 w 384"/>
                <a:gd name="T102" fmla="*/ 776 h 7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84" h="776">
                  <a:moveTo>
                    <a:pt x="376" y="2"/>
                  </a:moveTo>
                  <a:lnTo>
                    <a:pt x="376" y="2"/>
                  </a:lnTo>
                  <a:lnTo>
                    <a:pt x="368" y="2"/>
                  </a:lnTo>
                  <a:lnTo>
                    <a:pt x="356" y="0"/>
                  </a:lnTo>
                  <a:lnTo>
                    <a:pt x="358" y="2"/>
                  </a:lnTo>
                  <a:lnTo>
                    <a:pt x="362" y="2"/>
                  </a:lnTo>
                  <a:lnTo>
                    <a:pt x="364" y="2"/>
                  </a:lnTo>
                  <a:lnTo>
                    <a:pt x="366" y="2"/>
                  </a:lnTo>
                  <a:lnTo>
                    <a:pt x="362" y="30"/>
                  </a:lnTo>
                  <a:lnTo>
                    <a:pt x="352" y="92"/>
                  </a:lnTo>
                  <a:lnTo>
                    <a:pt x="342" y="132"/>
                  </a:lnTo>
                  <a:lnTo>
                    <a:pt x="332" y="178"/>
                  </a:lnTo>
                  <a:lnTo>
                    <a:pt x="318" y="230"/>
                  </a:lnTo>
                  <a:lnTo>
                    <a:pt x="300" y="286"/>
                  </a:lnTo>
                  <a:lnTo>
                    <a:pt x="280" y="344"/>
                  </a:lnTo>
                  <a:lnTo>
                    <a:pt x="254" y="406"/>
                  </a:lnTo>
                  <a:lnTo>
                    <a:pt x="224" y="468"/>
                  </a:lnTo>
                  <a:lnTo>
                    <a:pt x="192" y="530"/>
                  </a:lnTo>
                  <a:lnTo>
                    <a:pt x="172" y="562"/>
                  </a:lnTo>
                  <a:lnTo>
                    <a:pt x="152" y="594"/>
                  </a:lnTo>
                  <a:lnTo>
                    <a:pt x="130" y="626"/>
                  </a:lnTo>
                  <a:lnTo>
                    <a:pt x="108" y="656"/>
                  </a:lnTo>
                  <a:lnTo>
                    <a:pt x="82" y="688"/>
                  </a:lnTo>
                  <a:lnTo>
                    <a:pt x="56" y="718"/>
                  </a:lnTo>
                  <a:lnTo>
                    <a:pt x="28" y="746"/>
                  </a:lnTo>
                  <a:lnTo>
                    <a:pt x="0" y="776"/>
                  </a:lnTo>
                  <a:lnTo>
                    <a:pt x="8" y="772"/>
                  </a:lnTo>
                  <a:lnTo>
                    <a:pt x="18" y="766"/>
                  </a:lnTo>
                  <a:lnTo>
                    <a:pt x="28" y="762"/>
                  </a:lnTo>
                  <a:lnTo>
                    <a:pt x="36" y="758"/>
                  </a:lnTo>
                  <a:lnTo>
                    <a:pt x="64" y="730"/>
                  </a:lnTo>
                  <a:lnTo>
                    <a:pt x="90" y="700"/>
                  </a:lnTo>
                  <a:lnTo>
                    <a:pt x="114" y="672"/>
                  </a:lnTo>
                  <a:lnTo>
                    <a:pt x="138" y="640"/>
                  </a:lnTo>
                  <a:lnTo>
                    <a:pt x="160" y="610"/>
                  </a:lnTo>
                  <a:lnTo>
                    <a:pt x="180" y="580"/>
                  </a:lnTo>
                  <a:lnTo>
                    <a:pt x="218" y="516"/>
                  </a:lnTo>
                  <a:lnTo>
                    <a:pt x="250" y="456"/>
                  </a:lnTo>
                  <a:lnTo>
                    <a:pt x="278" y="394"/>
                  </a:lnTo>
                  <a:lnTo>
                    <a:pt x="302" y="334"/>
                  </a:lnTo>
                  <a:lnTo>
                    <a:pt x="322" y="278"/>
                  </a:lnTo>
                  <a:lnTo>
                    <a:pt x="338" y="224"/>
                  </a:lnTo>
                  <a:lnTo>
                    <a:pt x="352" y="174"/>
                  </a:lnTo>
                  <a:lnTo>
                    <a:pt x="362" y="128"/>
                  </a:lnTo>
                  <a:lnTo>
                    <a:pt x="370" y="90"/>
                  </a:lnTo>
                  <a:lnTo>
                    <a:pt x="380" y="30"/>
                  </a:lnTo>
                  <a:lnTo>
                    <a:pt x="384" y="2"/>
                  </a:lnTo>
                  <a:lnTo>
                    <a:pt x="382" y="2"/>
                  </a:lnTo>
                  <a:lnTo>
                    <a:pt x="376" y="2"/>
                  </a:lnTo>
                  <a:close/>
                </a:path>
              </a:pathLst>
            </a:custGeom>
            <a:solidFill>
              <a:srgbClr val="CC0078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zh-CN" altLang="en-US"/>
            </a:p>
          </p:txBody>
        </p:sp>
        <p:sp>
          <p:nvSpPr>
            <p:cNvPr id="251" name="Freeform 47"/>
            <p:cNvSpPr/>
            <p:nvPr/>
          </p:nvSpPr>
          <p:spPr>
            <a:xfrm>
              <a:off x="1604" y="829"/>
              <a:ext cx="734" cy="1176"/>
            </a:xfrm>
            <a:custGeom>
              <a:avLst/>
              <a:gdLst>
                <a:gd name="T0" fmla="*/ 734 w 734"/>
                <a:gd name="T1" fmla="*/ 536 h 1176"/>
                <a:gd name="T2" fmla="*/ 710 w 734"/>
                <a:gd name="T3" fmla="*/ 520 h 1176"/>
                <a:gd name="T4" fmla="*/ 684 w 734"/>
                <a:gd name="T5" fmla="*/ 506 h 1176"/>
                <a:gd name="T6" fmla="*/ 660 w 734"/>
                <a:gd name="T7" fmla="*/ 494 h 1176"/>
                <a:gd name="T8" fmla="*/ 638 w 734"/>
                <a:gd name="T9" fmla="*/ 482 h 1176"/>
                <a:gd name="T10" fmla="*/ 608 w 734"/>
                <a:gd name="T11" fmla="*/ 470 h 1176"/>
                <a:gd name="T12" fmla="*/ 584 w 734"/>
                <a:gd name="T13" fmla="*/ 462 h 1176"/>
                <a:gd name="T14" fmla="*/ 570 w 734"/>
                <a:gd name="T15" fmla="*/ 456 h 1176"/>
                <a:gd name="T16" fmla="*/ 564 w 734"/>
                <a:gd name="T17" fmla="*/ 456 h 1176"/>
                <a:gd name="T18" fmla="*/ 534 w 734"/>
                <a:gd name="T19" fmla="*/ 552 h 1176"/>
                <a:gd name="T20" fmla="*/ 518 w 734"/>
                <a:gd name="T21" fmla="*/ 594 h 1176"/>
                <a:gd name="T22" fmla="*/ 474 w 734"/>
                <a:gd name="T23" fmla="*/ 696 h 1176"/>
                <a:gd name="T24" fmla="*/ 446 w 734"/>
                <a:gd name="T25" fmla="*/ 750 h 1176"/>
                <a:gd name="T26" fmla="*/ 374 w 734"/>
                <a:gd name="T27" fmla="*/ 868 h 1176"/>
                <a:gd name="T28" fmla="*/ 328 w 734"/>
                <a:gd name="T29" fmla="*/ 926 h 1176"/>
                <a:gd name="T30" fmla="*/ 278 w 734"/>
                <a:gd name="T31" fmla="*/ 982 h 1176"/>
                <a:gd name="T32" fmla="*/ 250 w 734"/>
                <a:gd name="T33" fmla="*/ 1012 h 1176"/>
                <a:gd name="T34" fmla="*/ 188 w 734"/>
                <a:gd name="T35" fmla="*/ 1064 h 1176"/>
                <a:gd name="T36" fmla="*/ 118 w 734"/>
                <a:gd name="T37" fmla="*/ 1114 h 1176"/>
                <a:gd name="T38" fmla="*/ 40 w 734"/>
                <a:gd name="T39" fmla="*/ 1158 h 1176"/>
                <a:gd name="T40" fmla="*/ 0 w 734"/>
                <a:gd name="T41" fmla="*/ 1176 h 1176"/>
                <a:gd name="T42" fmla="*/ 8 w 734"/>
                <a:gd name="T43" fmla="*/ 1172 h 1176"/>
                <a:gd name="T44" fmla="*/ 18 w 734"/>
                <a:gd name="T45" fmla="*/ 1168 h 1176"/>
                <a:gd name="T46" fmla="*/ 28 w 734"/>
                <a:gd name="T47" fmla="*/ 1164 h 1176"/>
                <a:gd name="T48" fmla="*/ 36 w 734"/>
                <a:gd name="T49" fmla="*/ 1160 h 1176"/>
                <a:gd name="T50" fmla="*/ 90 w 734"/>
                <a:gd name="T51" fmla="*/ 1102 h 1176"/>
                <a:gd name="T52" fmla="*/ 138 w 734"/>
                <a:gd name="T53" fmla="*/ 1042 h 1176"/>
                <a:gd name="T54" fmla="*/ 180 w 734"/>
                <a:gd name="T55" fmla="*/ 980 h 1176"/>
                <a:gd name="T56" fmla="*/ 218 w 734"/>
                <a:gd name="T57" fmla="*/ 918 h 1176"/>
                <a:gd name="T58" fmla="*/ 276 w 734"/>
                <a:gd name="T59" fmla="*/ 794 h 1176"/>
                <a:gd name="T60" fmla="*/ 320 w 734"/>
                <a:gd name="T61" fmla="*/ 678 h 1176"/>
                <a:gd name="T62" fmla="*/ 336 w 734"/>
                <a:gd name="T63" fmla="*/ 624 h 1176"/>
                <a:gd name="T64" fmla="*/ 360 w 734"/>
                <a:gd name="T65" fmla="*/ 528 h 1176"/>
                <a:gd name="T66" fmla="*/ 368 w 734"/>
                <a:gd name="T67" fmla="*/ 490 h 1176"/>
                <a:gd name="T68" fmla="*/ 382 w 734"/>
                <a:gd name="T69" fmla="*/ 402 h 1176"/>
                <a:gd name="T70" fmla="*/ 380 w 734"/>
                <a:gd name="T71" fmla="*/ 402 h 1176"/>
                <a:gd name="T72" fmla="*/ 374 w 734"/>
                <a:gd name="T73" fmla="*/ 402 h 1176"/>
                <a:gd name="T74" fmla="*/ 366 w 734"/>
                <a:gd name="T75" fmla="*/ 402 h 1176"/>
                <a:gd name="T76" fmla="*/ 354 w 734"/>
                <a:gd name="T77" fmla="*/ 400 h 1176"/>
                <a:gd name="T78" fmla="*/ 356 w 734"/>
                <a:gd name="T79" fmla="*/ 402 h 1176"/>
                <a:gd name="T80" fmla="*/ 358 w 734"/>
                <a:gd name="T81" fmla="*/ 402 h 1176"/>
                <a:gd name="T82" fmla="*/ 362 w 734"/>
                <a:gd name="T83" fmla="*/ 402 h 1176"/>
                <a:gd name="T84" fmla="*/ 344 w 734"/>
                <a:gd name="T85" fmla="*/ 400 h 1176"/>
                <a:gd name="T86" fmla="*/ 304 w 734"/>
                <a:gd name="T87" fmla="*/ 398 h 1176"/>
                <a:gd name="T88" fmla="*/ 246 w 734"/>
                <a:gd name="T89" fmla="*/ 398 h 1176"/>
                <a:gd name="T90" fmla="*/ 168 w 734"/>
                <a:gd name="T91" fmla="*/ 402 h 1176"/>
                <a:gd name="T92" fmla="*/ 258 w 734"/>
                <a:gd name="T93" fmla="*/ 296 h 1176"/>
                <a:gd name="T94" fmla="*/ 358 w 734"/>
                <a:gd name="T95" fmla="*/ 180 h 1176"/>
                <a:gd name="T96" fmla="*/ 448 w 734"/>
                <a:gd name="T97" fmla="*/ 78 h 1176"/>
                <a:gd name="T98" fmla="*/ 506 w 734"/>
                <a:gd name="T99" fmla="*/ 14 h 1176"/>
                <a:gd name="T100" fmla="*/ 502 w 734"/>
                <a:gd name="T101" fmla="*/ 8 h 1176"/>
                <a:gd name="T102" fmla="*/ 500 w 734"/>
                <a:gd name="T103" fmla="*/ 4 h 1176"/>
                <a:gd name="T104" fmla="*/ 500 w 734"/>
                <a:gd name="T105" fmla="*/ 0 h 1176"/>
                <a:gd name="T106" fmla="*/ 498 w 734"/>
                <a:gd name="T107" fmla="*/ 0 h 1176"/>
                <a:gd name="T108" fmla="*/ 536 w 734"/>
                <a:gd name="T109" fmla="*/ 78 h 1176"/>
                <a:gd name="T110" fmla="*/ 610 w 734"/>
                <a:gd name="T111" fmla="*/ 236 h 1176"/>
                <a:gd name="T112" fmla="*/ 686 w 734"/>
                <a:gd name="T113" fmla="*/ 408 h 1176"/>
                <a:gd name="T114" fmla="*/ 716 w 734"/>
                <a:gd name="T115" fmla="*/ 480 h 1176"/>
                <a:gd name="T116" fmla="*/ 734 w 734"/>
                <a:gd name="T117" fmla="*/ 536 h 117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34"/>
                <a:gd name="T178" fmla="*/ 0 h 1176"/>
                <a:gd name="T179" fmla="*/ 734 w 734"/>
                <a:gd name="T180" fmla="*/ 1176 h 117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34" h="1176">
                  <a:moveTo>
                    <a:pt x="734" y="536"/>
                  </a:moveTo>
                  <a:lnTo>
                    <a:pt x="734" y="536"/>
                  </a:lnTo>
                  <a:lnTo>
                    <a:pt x="710" y="520"/>
                  </a:lnTo>
                  <a:lnTo>
                    <a:pt x="684" y="506"/>
                  </a:lnTo>
                  <a:lnTo>
                    <a:pt x="660" y="494"/>
                  </a:lnTo>
                  <a:lnTo>
                    <a:pt x="638" y="482"/>
                  </a:lnTo>
                  <a:lnTo>
                    <a:pt x="608" y="470"/>
                  </a:lnTo>
                  <a:lnTo>
                    <a:pt x="584" y="462"/>
                  </a:lnTo>
                  <a:lnTo>
                    <a:pt x="570" y="456"/>
                  </a:lnTo>
                  <a:lnTo>
                    <a:pt x="564" y="456"/>
                  </a:lnTo>
                  <a:lnTo>
                    <a:pt x="556" y="486"/>
                  </a:lnTo>
                  <a:lnTo>
                    <a:pt x="534" y="552"/>
                  </a:lnTo>
                  <a:lnTo>
                    <a:pt x="518" y="594"/>
                  </a:lnTo>
                  <a:lnTo>
                    <a:pt x="500" y="642"/>
                  </a:lnTo>
                  <a:lnTo>
                    <a:pt x="474" y="696"/>
                  </a:lnTo>
                  <a:lnTo>
                    <a:pt x="446" y="750"/>
                  </a:lnTo>
                  <a:lnTo>
                    <a:pt x="412" y="808"/>
                  </a:lnTo>
                  <a:lnTo>
                    <a:pt x="374" y="868"/>
                  </a:lnTo>
                  <a:lnTo>
                    <a:pt x="352" y="896"/>
                  </a:lnTo>
                  <a:lnTo>
                    <a:pt x="328" y="926"/>
                  </a:lnTo>
                  <a:lnTo>
                    <a:pt x="304" y="954"/>
                  </a:lnTo>
                  <a:lnTo>
                    <a:pt x="278" y="982"/>
                  </a:lnTo>
                  <a:lnTo>
                    <a:pt x="250" y="1012"/>
                  </a:lnTo>
                  <a:lnTo>
                    <a:pt x="220" y="1038"/>
                  </a:lnTo>
                  <a:lnTo>
                    <a:pt x="188" y="1064"/>
                  </a:lnTo>
                  <a:lnTo>
                    <a:pt x="154" y="1090"/>
                  </a:lnTo>
                  <a:lnTo>
                    <a:pt x="118" y="1114"/>
                  </a:lnTo>
                  <a:lnTo>
                    <a:pt x="80" y="1136"/>
                  </a:lnTo>
                  <a:lnTo>
                    <a:pt x="40" y="1158"/>
                  </a:lnTo>
                  <a:lnTo>
                    <a:pt x="0" y="1176"/>
                  </a:lnTo>
                  <a:lnTo>
                    <a:pt x="8" y="1172"/>
                  </a:lnTo>
                  <a:lnTo>
                    <a:pt x="18" y="1168"/>
                  </a:lnTo>
                  <a:lnTo>
                    <a:pt x="28" y="1164"/>
                  </a:lnTo>
                  <a:lnTo>
                    <a:pt x="36" y="1160"/>
                  </a:lnTo>
                  <a:lnTo>
                    <a:pt x="64" y="1130"/>
                  </a:lnTo>
                  <a:lnTo>
                    <a:pt x="90" y="1102"/>
                  </a:lnTo>
                  <a:lnTo>
                    <a:pt x="114" y="1072"/>
                  </a:lnTo>
                  <a:lnTo>
                    <a:pt x="138" y="1042"/>
                  </a:lnTo>
                  <a:lnTo>
                    <a:pt x="160" y="1010"/>
                  </a:lnTo>
                  <a:lnTo>
                    <a:pt x="180" y="980"/>
                  </a:lnTo>
                  <a:lnTo>
                    <a:pt x="218" y="918"/>
                  </a:lnTo>
                  <a:lnTo>
                    <a:pt x="250" y="856"/>
                  </a:lnTo>
                  <a:lnTo>
                    <a:pt x="276" y="794"/>
                  </a:lnTo>
                  <a:lnTo>
                    <a:pt x="300" y="736"/>
                  </a:lnTo>
                  <a:lnTo>
                    <a:pt x="320" y="678"/>
                  </a:lnTo>
                  <a:lnTo>
                    <a:pt x="336" y="624"/>
                  </a:lnTo>
                  <a:lnTo>
                    <a:pt x="350" y="574"/>
                  </a:lnTo>
                  <a:lnTo>
                    <a:pt x="360" y="528"/>
                  </a:lnTo>
                  <a:lnTo>
                    <a:pt x="368" y="490"/>
                  </a:lnTo>
                  <a:lnTo>
                    <a:pt x="378" y="430"/>
                  </a:lnTo>
                  <a:lnTo>
                    <a:pt x="382" y="402"/>
                  </a:lnTo>
                  <a:lnTo>
                    <a:pt x="380" y="402"/>
                  </a:lnTo>
                  <a:lnTo>
                    <a:pt x="374" y="402"/>
                  </a:lnTo>
                  <a:lnTo>
                    <a:pt x="366" y="402"/>
                  </a:lnTo>
                  <a:lnTo>
                    <a:pt x="354" y="400"/>
                  </a:lnTo>
                  <a:lnTo>
                    <a:pt x="356" y="402"/>
                  </a:lnTo>
                  <a:lnTo>
                    <a:pt x="358" y="402"/>
                  </a:lnTo>
                  <a:lnTo>
                    <a:pt x="360" y="402"/>
                  </a:lnTo>
                  <a:lnTo>
                    <a:pt x="362" y="402"/>
                  </a:lnTo>
                  <a:lnTo>
                    <a:pt x="344" y="400"/>
                  </a:lnTo>
                  <a:lnTo>
                    <a:pt x="304" y="398"/>
                  </a:lnTo>
                  <a:lnTo>
                    <a:pt x="246" y="398"/>
                  </a:lnTo>
                  <a:lnTo>
                    <a:pt x="168" y="402"/>
                  </a:lnTo>
                  <a:lnTo>
                    <a:pt x="258" y="296"/>
                  </a:lnTo>
                  <a:lnTo>
                    <a:pt x="358" y="180"/>
                  </a:lnTo>
                  <a:lnTo>
                    <a:pt x="448" y="78"/>
                  </a:lnTo>
                  <a:lnTo>
                    <a:pt x="506" y="14"/>
                  </a:lnTo>
                  <a:lnTo>
                    <a:pt x="502" y="8"/>
                  </a:lnTo>
                  <a:lnTo>
                    <a:pt x="500" y="4"/>
                  </a:lnTo>
                  <a:lnTo>
                    <a:pt x="500" y="0"/>
                  </a:lnTo>
                  <a:lnTo>
                    <a:pt x="498" y="0"/>
                  </a:lnTo>
                  <a:lnTo>
                    <a:pt x="536" y="78"/>
                  </a:lnTo>
                  <a:lnTo>
                    <a:pt x="610" y="236"/>
                  </a:lnTo>
                  <a:lnTo>
                    <a:pt x="650" y="324"/>
                  </a:lnTo>
                  <a:lnTo>
                    <a:pt x="686" y="408"/>
                  </a:lnTo>
                  <a:lnTo>
                    <a:pt x="716" y="480"/>
                  </a:lnTo>
                  <a:lnTo>
                    <a:pt x="726" y="512"/>
                  </a:lnTo>
                  <a:lnTo>
                    <a:pt x="734" y="536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zh-CN" altLang="en-US"/>
            </a:p>
          </p:txBody>
        </p:sp>
      </p:grpSp>
      <p:sp>
        <p:nvSpPr>
          <p:cNvPr id="252" name="타원 10"/>
          <p:cNvSpPr/>
          <p:nvPr/>
        </p:nvSpPr>
        <p:spPr>
          <a:xfrm>
            <a:off x="4723961" y="732706"/>
            <a:ext cx="757977" cy="1264022"/>
          </a:xfrm>
          <a:prstGeom prst="ellipse">
            <a:avLst/>
          </a:prstGeom>
          <a:solidFill>
            <a:schemeClr val="accent1">
              <a:alpha val="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공간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6393" y="539897"/>
            <a:ext cx="7819404" cy="5559972"/>
          </a:xfrm>
          <a:prstGeom prst="rect">
            <a:avLst/>
          </a:prstGeom>
        </p:spPr>
      </p:pic>
      <p:pic>
        <p:nvPicPr>
          <p:cNvPr id="242" name="그림 23" title="a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97600" y="3636000"/>
            <a:ext cx="2064728" cy="763200"/>
          </a:xfrm>
          <a:prstGeom prst="rect">
            <a:avLst/>
          </a:prstGeom>
        </p:spPr>
      </p:pic>
      <p:pic>
        <p:nvPicPr>
          <p:cNvPr id="243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26226" y="907441"/>
            <a:ext cx="1169462" cy="456527"/>
          </a:xfrm>
          <a:prstGeom prst="rect">
            <a:avLst/>
          </a:prstGeom>
        </p:spPr>
      </p:pic>
      <p:pic>
        <p:nvPicPr>
          <p:cNvPr id="244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746593">
            <a:off x="4619518" y="423241"/>
            <a:ext cx="1792646" cy="202787"/>
          </a:xfrm>
          <a:prstGeom prst="rect">
            <a:avLst/>
          </a:prstGeom>
        </p:spPr>
      </p:pic>
      <p:grpSp>
        <p:nvGrpSpPr>
          <p:cNvPr id="254" name="Group 78"/>
          <p:cNvGrpSpPr/>
          <p:nvPr/>
        </p:nvGrpSpPr>
        <p:grpSpPr>
          <a:xfrm rot="19797284">
            <a:off x="6874594" y="816347"/>
            <a:ext cx="781889" cy="832792"/>
            <a:chOff x="1586" y="829"/>
            <a:chExt cx="752" cy="1177"/>
          </a:xfrm>
        </p:grpSpPr>
        <p:pic>
          <p:nvPicPr>
            <p:cNvPr id="255" name="Picture 38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746" y="1222"/>
              <a:ext cx="18" cy="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Freeform 39"/>
            <p:cNvSpPr/>
            <p:nvPr/>
          </p:nvSpPr>
          <p:spPr>
            <a:xfrm>
              <a:off x="2112" y="1286"/>
              <a:ext cx="226" cy="86"/>
            </a:xfrm>
            <a:custGeom>
              <a:avLst/>
              <a:gdLst>
                <a:gd name="T0" fmla="*/ 202 w 226"/>
                <a:gd name="T1" fmla="*/ 66 h 86"/>
                <a:gd name="T2" fmla="*/ 202 w 226"/>
                <a:gd name="T3" fmla="*/ 66 h 86"/>
                <a:gd name="T4" fmla="*/ 176 w 226"/>
                <a:gd name="T5" fmla="*/ 50 h 86"/>
                <a:gd name="T6" fmla="*/ 176 w 226"/>
                <a:gd name="T7" fmla="*/ 50 h 86"/>
                <a:gd name="T8" fmla="*/ 152 w 226"/>
                <a:gd name="T9" fmla="*/ 38 h 86"/>
                <a:gd name="T10" fmla="*/ 152 w 226"/>
                <a:gd name="T11" fmla="*/ 38 h 86"/>
                <a:gd name="T12" fmla="*/ 130 w 226"/>
                <a:gd name="T13" fmla="*/ 28 h 86"/>
                <a:gd name="T14" fmla="*/ 130 w 226"/>
                <a:gd name="T15" fmla="*/ 28 h 86"/>
                <a:gd name="T16" fmla="*/ 100 w 226"/>
                <a:gd name="T17" fmla="*/ 16 h 86"/>
                <a:gd name="T18" fmla="*/ 100 w 226"/>
                <a:gd name="T19" fmla="*/ 16 h 86"/>
                <a:gd name="T20" fmla="*/ 78 w 226"/>
                <a:gd name="T21" fmla="*/ 6 h 86"/>
                <a:gd name="T22" fmla="*/ 78 w 226"/>
                <a:gd name="T23" fmla="*/ 6 h 86"/>
                <a:gd name="T24" fmla="*/ 62 w 226"/>
                <a:gd name="T25" fmla="*/ 2 h 86"/>
                <a:gd name="T26" fmla="*/ 62 w 226"/>
                <a:gd name="T27" fmla="*/ 2 h 86"/>
                <a:gd name="T28" fmla="*/ 56 w 226"/>
                <a:gd name="T29" fmla="*/ 0 h 86"/>
                <a:gd name="T30" fmla="*/ 0 w 226"/>
                <a:gd name="T31" fmla="*/ 10 h 86"/>
                <a:gd name="T32" fmla="*/ 0 w 226"/>
                <a:gd name="T33" fmla="*/ 10 h 86"/>
                <a:gd name="T34" fmla="*/ 6 w 226"/>
                <a:gd name="T35" fmla="*/ 12 h 86"/>
                <a:gd name="T36" fmla="*/ 6 w 226"/>
                <a:gd name="T37" fmla="*/ 12 h 86"/>
                <a:gd name="T38" fmla="*/ 20 w 226"/>
                <a:gd name="T39" fmla="*/ 16 h 86"/>
                <a:gd name="T40" fmla="*/ 20 w 226"/>
                <a:gd name="T41" fmla="*/ 16 h 86"/>
                <a:gd name="T42" fmla="*/ 42 w 226"/>
                <a:gd name="T43" fmla="*/ 24 h 86"/>
                <a:gd name="T44" fmla="*/ 42 w 226"/>
                <a:gd name="T45" fmla="*/ 24 h 86"/>
                <a:gd name="T46" fmla="*/ 70 w 226"/>
                <a:gd name="T47" fmla="*/ 36 h 86"/>
                <a:gd name="T48" fmla="*/ 70 w 226"/>
                <a:gd name="T49" fmla="*/ 36 h 86"/>
                <a:gd name="T50" fmla="*/ 92 w 226"/>
                <a:gd name="T51" fmla="*/ 46 h 86"/>
                <a:gd name="T52" fmla="*/ 92 w 226"/>
                <a:gd name="T53" fmla="*/ 46 h 86"/>
                <a:gd name="T54" fmla="*/ 114 w 226"/>
                <a:gd name="T55" fmla="*/ 56 h 86"/>
                <a:gd name="T56" fmla="*/ 114 w 226"/>
                <a:gd name="T57" fmla="*/ 56 h 86"/>
                <a:gd name="T58" fmla="*/ 136 w 226"/>
                <a:gd name="T59" fmla="*/ 70 h 86"/>
                <a:gd name="T60" fmla="*/ 136 w 226"/>
                <a:gd name="T61" fmla="*/ 70 h 86"/>
                <a:gd name="T62" fmla="*/ 160 w 226"/>
                <a:gd name="T63" fmla="*/ 86 h 86"/>
                <a:gd name="T64" fmla="*/ 226 w 226"/>
                <a:gd name="T65" fmla="*/ 82 h 86"/>
                <a:gd name="T66" fmla="*/ 226 w 226"/>
                <a:gd name="T67" fmla="*/ 82 h 86"/>
                <a:gd name="T68" fmla="*/ 202 w 226"/>
                <a:gd name="T69" fmla="*/ 66 h 86"/>
                <a:gd name="T70" fmla="*/ 202 w 226"/>
                <a:gd name="T71" fmla="*/ 66 h 8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6"/>
                <a:gd name="T109" fmla="*/ 0 h 86"/>
                <a:gd name="T110" fmla="*/ 226 w 226"/>
                <a:gd name="T111" fmla="*/ 86 h 8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6" h="86">
                  <a:moveTo>
                    <a:pt x="202" y="66"/>
                  </a:moveTo>
                  <a:lnTo>
                    <a:pt x="202" y="66"/>
                  </a:lnTo>
                  <a:lnTo>
                    <a:pt x="176" y="50"/>
                  </a:lnTo>
                  <a:lnTo>
                    <a:pt x="152" y="38"/>
                  </a:lnTo>
                  <a:lnTo>
                    <a:pt x="130" y="28"/>
                  </a:lnTo>
                  <a:lnTo>
                    <a:pt x="100" y="16"/>
                  </a:lnTo>
                  <a:lnTo>
                    <a:pt x="78" y="6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20" y="16"/>
                  </a:lnTo>
                  <a:lnTo>
                    <a:pt x="42" y="24"/>
                  </a:lnTo>
                  <a:lnTo>
                    <a:pt x="70" y="36"/>
                  </a:lnTo>
                  <a:lnTo>
                    <a:pt x="92" y="46"/>
                  </a:lnTo>
                  <a:lnTo>
                    <a:pt x="114" y="56"/>
                  </a:lnTo>
                  <a:lnTo>
                    <a:pt x="136" y="70"/>
                  </a:lnTo>
                  <a:lnTo>
                    <a:pt x="160" y="86"/>
                  </a:lnTo>
                  <a:lnTo>
                    <a:pt x="226" y="82"/>
                  </a:lnTo>
                  <a:lnTo>
                    <a:pt x="202" y="66"/>
                  </a:lnTo>
                  <a:close/>
                </a:path>
              </a:pathLst>
            </a:custGeom>
            <a:solidFill>
              <a:srgbClr val="66003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zh-CN" altLang="en-US"/>
            </a:p>
          </p:txBody>
        </p:sp>
        <p:sp>
          <p:nvSpPr>
            <p:cNvPr id="257" name="Freeform 40"/>
            <p:cNvSpPr/>
            <p:nvPr/>
          </p:nvSpPr>
          <p:spPr>
            <a:xfrm>
              <a:off x="1586" y="830"/>
              <a:ext cx="526" cy="1176"/>
            </a:xfrm>
            <a:custGeom>
              <a:avLst/>
              <a:gdLst>
                <a:gd name="T0" fmla="*/ 474 w 526"/>
                <a:gd name="T1" fmla="*/ 56 h 1176"/>
                <a:gd name="T2" fmla="*/ 420 w 526"/>
                <a:gd name="T3" fmla="*/ 116 h 1176"/>
                <a:gd name="T4" fmla="*/ 242 w 526"/>
                <a:gd name="T5" fmla="*/ 318 h 1176"/>
                <a:gd name="T6" fmla="*/ 170 w 526"/>
                <a:gd name="T7" fmla="*/ 402 h 1176"/>
                <a:gd name="T8" fmla="*/ 268 w 526"/>
                <a:gd name="T9" fmla="*/ 280 h 1176"/>
                <a:gd name="T10" fmla="*/ 382 w 526"/>
                <a:gd name="T11" fmla="*/ 152 h 1176"/>
                <a:gd name="T12" fmla="*/ 518 w 526"/>
                <a:gd name="T13" fmla="*/ 0 h 1176"/>
                <a:gd name="T14" fmla="*/ 428 w 526"/>
                <a:gd name="T15" fmla="*/ 88 h 1176"/>
                <a:gd name="T16" fmla="*/ 340 w 526"/>
                <a:gd name="T17" fmla="*/ 184 h 1176"/>
                <a:gd name="T18" fmla="*/ 138 w 526"/>
                <a:gd name="T19" fmla="*/ 416 h 1176"/>
                <a:gd name="T20" fmla="*/ 144 w 526"/>
                <a:gd name="T21" fmla="*/ 416 h 1176"/>
                <a:gd name="T22" fmla="*/ 154 w 526"/>
                <a:gd name="T23" fmla="*/ 416 h 1176"/>
                <a:gd name="T24" fmla="*/ 158 w 526"/>
                <a:gd name="T25" fmla="*/ 416 h 1176"/>
                <a:gd name="T26" fmla="*/ 284 w 526"/>
                <a:gd name="T27" fmla="*/ 414 h 1176"/>
                <a:gd name="T28" fmla="*/ 322 w 526"/>
                <a:gd name="T29" fmla="*/ 414 h 1176"/>
                <a:gd name="T30" fmla="*/ 340 w 526"/>
                <a:gd name="T31" fmla="*/ 416 h 1176"/>
                <a:gd name="T32" fmla="*/ 336 w 526"/>
                <a:gd name="T33" fmla="*/ 442 h 1176"/>
                <a:gd name="T34" fmla="*/ 318 w 526"/>
                <a:gd name="T35" fmla="*/ 536 h 1176"/>
                <a:gd name="T36" fmla="*/ 278 w 526"/>
                <a:gd name="T37" fmla="*/ 678 h 1176"/>
                <a:gd name="T38" fmla="*/ 236 w 526"/>
                <a:gd name="T39" fmla="*/ 790 h 1176"/>
                <a:gd name="T40" fmla="*/ 178 w 526"/>
                <a:gd name="T41" fmla="*/ 906 h 1176"/>
                <a:gd name="T42" fmla="*/ 100 w 526"/>
                <a:gd name="T43" fmla="*/ 1022 h 1176"/>
                <a:gd name="T44" fmla="*/ 28 w 526"/>
                <a:gd name="T45" fmla="*/ 1104 h 1176"/>
                <a:gd name="T46" fmla="*/ 16 w 526"/>
                <a:gd name="T47" fmla="*/ 1176 h 1176"/>
                <a:gd name="T48" fmla="*/ 34 w 526"/>
                <a:gd name="T49" fmla="*/ 1166 h 1176"/>
                <a:gd name="T50" fmla="*/ 44 w 526"/>
                <a:gd name="T51" fmla="*/ 1162 h 1176"/>
                <a:gd name="T52" fmla="*/ 80 w 526"/>
                <a:gd name="T53" fmla="*/ 1130 h 1176"/>
                <a:gd name="T54" fmla="*/ 154 w 526"/>
                <a:gd name="T55" fmla="*/ 1040 h 1176"/>
                <a:gd name="T56" fmla="*/ 234 w 526"/>
                <a:gd name="T57" fmla="*/ 916 h 1176"/>
                <a:gd name="T58" fmla="*/ 294 w 526"/>
                <a:gd name="T59" fmla="*/ 794 h 1176"/>
                <a:gd name="T60" fmla="*/ 338 w 526"/>
                <a:gd name="T61" fmla="*/ 678 h 1176"/>
                <a:gd name="T62" fmla="*/ 378 w 526"/>
                <a:gd name="T63" fmla="*/ 528 h 1176"/>
                <a:gd name="T64" fmla="*/ 396 w 526"/>
                <a:gd name="T65" fmla="*/ 430 h 1176"/>
                <a:gd name="T66" fmla="*/ 398 w 526"/>
                <a:gd name="T67" fmla="*/ 402 h 1176"/>
                <a:gd name="T68" fmla="*/ 392 w 526"/>
                <a:gd name="T69" fmla="*/ 402 h 1176"/>
                <a:gd name="T70" fmla="*/ 372 w 526"/>
                <a:gd name="T71" fmla="*/ 400 h 1176"/>
                <a:gd name="T72" fmla="*/ 362 w 526"/>
                <a:gd name="T73" fmla="*/ 400 h 1176"/>
                <a:gd name="T74" fmla="*/ 300 w 526"/>
                <a:gd name="T75" fmla="*/ 398 h 1176"/>
                <a:gd name="T76" fmla="*/ 296 w 526"/>
                <a:gd name="T77" fmla="*/ 398 h 1176"/>
                <a:gd name="T78" fmla="*/ 280 w 526"/>
                <a:gd name="T79" fmla="*/ 398 h 1176"/>
                <a:gd name="T80" fmla="*/ 264 w 526"/>
                <a:gd name="T81" fmla="*/ 398 h 1176"/>
                <a:gd name="T82" fmla="*/ 208 w 526"/>
                <a:gd name="T83" fmla="*/ 400 h 1176"/>
                <a:gd name="T84" fmla="*/ 186 w 526"/>
                <a:gd name="T85" fmla="*/ 400 h 1176"/>
                <a:gd name="T86" fmla="*/ 378 w 526"/>
                <a:gd name="T87" fmla="*/ 180 h 1176"/>
                <a:gd name="T88" fmla="*/ 468 w 526"/>
                <a:gd name="T89" fmla="*/ 78 h 1176"/>
                <a:gd name="T90" fmla="*/ 496 w 526"/>
                <a:gd name="T91" fmla="*/ 40 h 117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26"/>
                <a:gd name="T139" fmla="*/ 0 h 1176"/>
                <a:gd name="T140" fmla="*/ 526 w 526"/>
                <a:gd name="T141" fmla="*/ 1176 h 117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26" h="1176">
                  <a:moveTo>
                    <a:pt x="496" y="40"/>
                  </a:moveTo>
                  <a:lnTo>
                    <a:pt x="494" y="40"/>
                  </a:lnTo>
                  <a:lnTo>
                    <a:pt x="474" y="56"/>
                  </a:lnTo>
                  <a:lnTo>
                    <a:pt x="420" y="116"/>
                  </a:lnTo>
                  <a:lnTo>
                    <a:pt x="336" y="210"/>
                  </a:lnTo>
                  <a:lnTo>
                    <a:pt x="242" y="318"/>
                  </a:lnTo>
                  <a:lnTo>
                    <a:pt x="170" y="402"/>
                  </a:lnTo>
                  <a:lnTo>
                    <a:pt x="166" y="402"/>
                  </a:lnTo>
                  <a:lnTo>
                    <a:pt x="268" y="280"/>
                  </a:lnTo>
                  <a:lnTo>
                    <a:pt x="382" y="152"/>
                  </a:lnTo>
                  <a:lnTo>
                    <a:pt x="476" y="48"/>
                  </a:lnTo>
                  <a:lnTo>
                    <a:pt x="518" y="0"/>
                  </a:lnTo>
                  <a:lnTo>
                    <a:pt x="468" y="44"/>
                  </a:lnTo>
                  <a:lnTo>
                    <a:pt x="428" y="88"/>
                  </a:lnTo>
                  <a:lnTo>
                    <a:pt x="340" y="184"/>
                  </a:lnTo>
                  <a:lnTo>
                    <a:pt x="234" y="304"/>
                  </a:lnTo>
                  <a:lnTo>
                    <a:pt x="138" y="416"/>
                  </a:lnTo>
                  <a:lnTo>
                    <a:pt x="144" y="416"/>
                  </a:lnTo>
                  <a:lnTo>
                    <a:pt x="148" y="416"/>
                  </a:lnTo>
                  <a:lnTo>
                    <a:pt x="154" y="416"/>
                  </a:lnTo>
                  <a:lnTo>
                    <a:pt x="158" y="416"/>
                  </a:lnTo>
                  <a:lnTo>
                    <a:pt x="230" y="412"/>
                  </a:lnTo>
                  <a:lnTo>
                    <a:pt x="284" y="414"/>
                  </a:lnTo>
                  <a:lnTo>
                    <a:pt x="322" y="414"/>
                  </a:lnTo>
                  <a:lnTo>
                    <a:pt x="338" y="416"/>
                  </a:lnTo>
                  <a:lnTo>
                    <a:pt x="340" y="416"/>
                  </a:lnTo>
                  <a:lnTo>
                    <a:pt x="336" y="442"/>
                  </a:lnTo>
                  <a:lnTo>
                    <a:pt x="326" y="498"/>
                  </a:lnTo>
                  <a:lnTo>
                    <a:pt x="318" y="536"/>
                  </a:lnTo>
                  <a:lnTo>
                    <a:pt x="308" y="580"/>
                  </a:lnTo>
                  <a:lnTo>
                    <a:pt x="294" y="628"/>
                  </a:lnTo>
                  <a:lnTo>
                    <a:pt x="278" y="678"/>
                  </a:lnTo>
                  <a:lnTo>
                    <a:pt x="260" y="734"/>
                  </a:lnTo>
                  <a:lnTo>
                    <a:pt x="236" y="790"/>
                  </a:lnTo>
                  <a:lnTo>
                    <a:pt x="208" y="848"/>
                  </a:lnTo>
                  <a:lnTo>
                    <a:pt x="178" y="906"/>
                  </a:lnTo>
                  <a:lnTo>
                    <a:pt x="142" y="964"/>
                  </a:lnTo>
                  <a:lnTo>
                    <a:pt x="122" y="992"/>
                  </a:lnTo>
                  <a:lnTo>
                    <a:pt x="100" y="1022"/>
                  </a:lnTo>
                  <a:lnTo>
                    <a:pt x="76" y="1050"/>
                  </a:lnTo>
                  <a:lnTo>
                    <a:pt x="52" y="1076"/>
                  </a:lnTo>
                  <a:lnTo>
                    <a:pt x="28" y="1104"/>
                  </a:lnTo>
                  <a:lnTo>
                    <a:pt x="0" y="1130"/>
                  </a:lnTo>
                  <a:lnTo>
                    <a:pt x="16" y="1176"/>
                  </a:lnTo>
                  <a:lnTo>
                    <a:pt x="24" y="1172"/>
                  </a:lnTo>
                  <a:lnTo>
                    <a:pt x="34" y="1166"/>
                  </a:lnTo>
                  <a:lnTo>
                    <a:pt x="44" y="1162"/>
                  </a:lnTo>
                  <a:lnTo>
                    <a:pt x="52" y="1158"/>
                  </a:lnTo>
                  <a:lnTo>
                    <a:pt x="80" y="1130"/>
                  </a:lnTo>
                  <a:lnTo>
                    <a:pt x="106" y="1100"/>
                  </a:lnTo>
                  <a:lnTo>
                    <a:pt x="130" y="1072"/>
                  </a:lnTo>
                  <a:lnTo>
                    <a:pt x="154" y="1040"/>
                  </a:lnTo>
                  <a:lnTo>
                    <a:pt x="176" y="1010"/>
                  </a:lnTo>
                  <a:lnTo>
                    <a:pt x="196" y="980"/>
                  </a:lnTo>
                  <a:lnTo>
                    <a:pt x="234" y="916"/>
                  </a:lnTo>
                  <a:lnTo>
                    <a:pt x="266" y="856"/>
                  </a:lnTo>
                  <a:lnTo>
                    <a:pt x="294" y="794"/>
                  </a:lnTo>
                  <a:lnTo>
                    <a:pt x="318" y="734"/>
                  </a:lnTo>
                  <a:lnTo>
                    <a:pt x="338" y="678"/>
                  </a:lnTo>
                  <a:lnTo>
                    <a:pt x="354" y="624"/>
                  </a:lnTo>
                  <a:lnTo>
                    <a:pt x="368" y="574"/>
                  </a:lnTo>
                  <a:lnTo>
                    <a:pt x="378" y="528"/>
                  </a:lnTo>
                  <a:lnTo>
                    <a:pt x="386" y="490"/>
                  </a:lnTo>
                  <a:lnTo>
                    <a:pt x="396" y="430"/>
                  </a:lnTo>
                  <a:lnTo>
                    <a:pt x="400" y="402"/>
                  </a:lnTo>
                  <a:lnTo>
                    <a:pt x="398" y="402"/>
                  </a:lnTo>
                  <a:lnTo>
                    <a:pt x="392" y="402"/>
                  </a:lnTo>
                  <a:lnTo>
                    <a:pt x="384" y="402"/>
                  </a:lnTo>
                  <a:lnTo>
                    <a:pt x="372" y="400"/>
                  </a:lnTo>
                  <a:lnTo>
                    <a:pt x="362" y="400"/>
                  </a:lnTo>
                  <a:lnTo>
                    <a:pt x="322" y="398"/>
                  </a:lnTo>
                  <a:lnTo>
                    <a:pt x="300" y="398"/>
                  </a:lnTo>
                  <a:lnTo>
                    <a:pt x="296" y="398"/>
                  </a:lnTo>
                  <a:lnTo>
                    <a:pt x="288" y="398"/>
                  </a:lnTo>
                  <a:lnTo>
                    <a:pt x="280" y="398"/>
                  </a:lnTo>
                  <a:lnTo>
                    <a:pt x="264" y="398"/>
                  </a:lnTo>
                  <a:lnTo>
                    <a:pt x="258" y="398"/>
                  </a:lnTo>
                  <a:lnTo>
                    <a:pt x="208" y="400"/>
                  </a:lnTo>
                  <a:lnTo>
                    <a:pt x="186" y="400"/>
                  </a:lnTo>
                  <a:lnTo>
                    <a:pt x="276" y="296"/>
                  </a:lnTo>
                  <a:lnTo>
                    <a:pt x="378" y="180"/>
                  </a:lnTo>
                  <a:lnTo>
                    <a:pt x="468" y="78"/>
                  </a:lnTo>
                  <a:lnTo>
                    <a:pt x="526" y="14"/>
                  </a:lnTo>
                  <a:lnTo>
                    <a:pt x="496" y="38"/>
                  </a:lnTo>
                  <a:lnTo>
                    <a:pt x="496" y="40"/>
                  </a:lnTo>
                  <a:close/>
                </a:path>
              </a:pathLst>
            </a:custGeom>
            <a:solidFill>
              <a:srgbClr val="66003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zh-CN" altLang="en-US"/>
            </a:p>
          </p:txBody>
        </p:sp>
        <p:sp>
          <p:nvSpPr>
            <p:cNvPr id="258" name="Freeform 42"/>
            <p:cNvSpPr/>
            <p:nvPr/>
          </p:nvSpPr>
          <p:spPr>
            <a:xfrm>
              <a:off x="1752" y="830"/>
              <a:ext cx="360" cy="402"/>
            </a:xfrm>
            <a:custGeom>
              <a:avLst/>
              <a:gdLst>
                <a:gd name="T0" fmla="*/ 356 w 360"/>
                <a:gd name="T1" fmla="*/ 8 h 402"/>
                <a:gd name="T2" fmla="*/ 356 w 360"/>
                <a:gd name="T3" fmla="*/ 8 h 402"/>
                <a:gd name="T4" fmla="*/ 354 w 360"/>
                <a:gd name="T5" fmla="*/ 4 h 402"/>
                <a:gd name="T6" fmla="*/ 354 w 360"/>
                <a:gd name="T7" fmla="*/ 4 h 402"/>
                <a:gd name="T8" fmla="*/ 354 w 360"/>
                <a:gd name="T9" fmla="*/ 2 h 402"/>
                <a:gd name="T10" fmla="*/ 352 w 360"/>
                <a:gd name="T11" fmla="*/ 0 h 402"/>
                <a:gd name="T12" fmla="*/ 352 w 360"/>
                <a:gd name="T13" fmla="*/ 0 h 402"/>
                <a:gd name="T14" fmla="*/ 310 w 360"/>
                <a:gd name="T15" fmla="*/ 48 h 402"/>
                <a:gd name="T16" fmla="*/ 310 w 360"/>
                <a:gd name="T17" fmla="*/ 48 h 402"/>
                <a:gd name="T18" fmla="*/ 216 w 360"/>
                <a:gd name="T19" fmla="*/ 152 h 402"/>
                <a:gd name="T20" fmla="*/ 216 w 360"/>
                <a:gd name="T21" fmla="*/ 152 h 402"/>
                <a:gd name="T22" fmla="*/ 102 w 360"/>
                <a:gd name="T23" fmla="*/ 280 h 402"/>
                <a:gd name="T24" fmla="*/ 102 w 360"/>
                <a:gd name="T25" fmla="*/ 280 h 402"/>
                <a:gd name="T26" fmla="*/ 0 w 360"/>
                <a:gd name="T27" fmla="*/ 402 h 402"/>
                <a:gd name="T28" fmla="*/ 0 w 360"/>
                <a:gd name="T29" fmla="*/ 402 h 402"/>
                <a:gd name="T30" fmla="*/ 4 w 360"/>
                <a:gd name="T31" fmla="*/ 402 h 402"/>
                <a:gd name="T32" fmla="*/ 4 w 360"/>
                <a:gd name="T33" fmla="*/ 402 h 402"/>
                <a:gd name="T34" fmla="*/ 10 w 360"/>
                <a:gd name="T35" fmla="*/ 400 h 402"/>
                <a:gd name="T36" fmla="*/ 10 w 360"/>
                <a:gd name="T37" fmla="*/ 400 h 402"/>
                <a:gd name="T38" fmla="*/ 16 w 360"/>
                <a:gd name="T39" fmla="*/ 400 h 402"/>
                <a:gd name="T40" fmla="*/ 16 w 360"/>
                <a:gd name="T41" fmla="*/ 400 h 402"/>
                <a:gd name="T42" fmla="*/ 20 w 360"/>
                <a:gd name="T43" fmla="*/ 400 h 402"/>
                <a:gd name="T44" fmla="*/ 20 w 360"/>
                <a:gd name="T45" fmla="*/ 400 h 402"/>
                <a:gd name="T46" fmla="*/ 110 w 360"/>
                <a:gd name="T47" fmla="*/ 296 h 402"/>
                <a:gd name="T48" fmla="*/ 110 w 360"/>
                <a:gd name="T49" fmla="*/ 296 h 402"/>
                <a:gd name="T50" fmla="*/ 212 w 360"/>
                <a:gd name="T51" fmla="*/ 180 h 402"/>
                <a:gd name="T52" fmla="*/ 212 w 360"/>
                <a:gd name="T53" fmla="*/ 180 h 402"/>
                <a:gd name="T54" fmla="*/ 302 w 360"/>
                <a:gd name="T55" fmla="*/ 78 h 402"/>
                <a:gd name="T56" fmla="*/ 302 w 360"/>
                <a:gd name="T57" fmla="*/ 78 h 402"/>
                <a:gd name="T58" fmla="*/ 360 w 360"/>
                <a:gd name="T59" fmla="*/ 14 h 402"/>
                <a:gd name="T60" fmla="*/ 360 w 360"/>
                <a:gd name="T61" fmla="*/ 14 h 402"/>
                <a:gd name="T62" fmla="*/ 356 w 360"/>
                <a:gd name="T63" fmla="*/ 8 h 40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0"/>
                <a:gd name="T97" fmla="*/ 0 h 402"/>
                <a:gd name="T98" fmla="*/ 360 w 360"/>
                <a:gd name="T99" fmla="*/ 402 h 40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0" h="402">
                  <a:moveTo>
                    <a:pt x="356" y="8"/>
                  </a:moveTo>
                  <a:lnTo>
                    <a:pt x="356" y="8"/>
                  </a:lnTo>
                  <a:lnTo>
                    <a:pt x="354" y="4"/>
                  </a:lnTo>
                  <a:lnTo>
                    <a:pt x="354" y="2"/>
                  </a:lnTo>
                  <a:lnTo>
                    <a:pt x="352" y="0"/>
                  </a:lnTo>
                  <a:lnTo>
                    <a:pt x="310" y="48"/>
                  </a:lnTo>
                  <a:lnTo>
                    <a:pt x="216" y="152"/>
                  </a:lnTo>
                  <a:lnTo>
                    <a:pt x="102" y="280"/>
                  </a:lnTo>
                  <a:lnTo>
                    <a:pt x="0" y="402"/>
                  </a:lnTo>
                  <a:lnTo>
                    <a:pt x="4" y="402"/>
                  </a:lnTo>
                  <a:lnTo>
                    <a:pt x="10" y="400"/>
                  </a:lnTo>
                  <a:lnTo>
                    <a:pt x="16" y="400"/>
                  </a:lnTo>
                  <a:lnTo>
                    <a:pt x="20" y="400"/>
                  </a:lnTo>
                  <a:lnTo>
                    <a:pt x="110" y="296"/>
                  </a:lnTo>
                  <a:lnTo>
                    <a:pt x="212" y="180"/>
                  </a:lnTo>
                  <a:lnTo>
                    <a:pt x="302" y="78"/>
                  </a:lnTo>
                  <a:lnTo>
                    <a:pt x="360" y="14"/>
                  </a:lnTo>
                  <a:lnTo>
                    <a:pt x="356" y="8"/>
                  </a:lnTo>
                  <a:close/>
                </a:path>
              </a:pathLst>
            </a:custGeom>
            <a:solidFill>
              <a:srgbClr val="66003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zh-CN" altLang="en-US"/>
            </a:p>
          </p:txBody>
        </p:sp>
        <p:sp>
          <p:nvSpPr>
            <p:cNvPr id="259" name="Freeform 44"/>
            <p:cNvSpPr/>
            <p:nvPr/>
          </p:nvSpPr>
          <p:spPr>
            <a:xfrm>
              <a:off x="1602" y="1229"/>
              <a:ext cx="384" cy="776"/>
            </a:xfrm>
            <a:custGeom>
              <a:avLst/>
              <a:gdLst>
                <a:gd name="T0" fmla="*/ 376 w 384"/>
                <a:gd name="T1" fmla="*/ 2 h 776"/>
                <a:gd name="T2" fmla="*/ 368 w 384"/>
                <a:gd name="T3" fmla="*/ 2 h 776"/>
                <a:gd name="T4" fmla="*/ 356 w 384"/>
                <a:gd name="T5" fmla="*/ 0 h 776"/>
                <a:gd name="T6" fmla="*/ 358 w 384"/>
                <a:gd name="T7" fmla="*/ 2 h 776"/>
                <a:gd name="T8" fmla="*/ 364 w 384"/>
                <a:gd name="T9" fmla="*/ 2 h 776"/>
                <a:gd name="T10" fmla="*/ 366 w 384"/>
                <a:gd name="T11" fmla="*/ 2 h 776"/>
                <a:gd name="T12" fmla="*/ 352 w 384"/>
                <a:gd name="T13" fmla="*/ 92 h 776"/>
                <a:gd name="T14" fmla="*/ 342 w 384"/>
                <a:gd name="T15" fmla="*/ 132 h 776"/>
                <a:gd name="T16" fmla="*/ 318 w 384"/>
                <a:gd name="T17" fmla="*/ 230 h 776"/>
                <a:gd name="T18" fmla="*/ 300 w 384"/>
                <a:gd name="T19" fmla="*/ 286 h 776"/>
                <a:gd name="T20" fmla="*/ 254 w 384"/>
                <a:gd name="T21" fmla="*/ 406 h 776"/>
                <a:gd name="T22" fmla="*/ 192 w 384"/>
                <a:gd name="T23" fmla="*/ 530 h 776"/>
                <a:gd name="T24" fmla="*/ 172 w 384"/>
                <a:gd name="T25" fmla="*/ 562 h 776"/>
                <a:gd name="T26" fmla="*/ 130 w 384"/>
                <a:gd name="T27" fmla="*/ 626 h 776"/>
                <a:gd name="T28" fmla="*/ 82 w 384"/>
                <a:gd name="T29" fmla="*/ 688 h 776"/>
                <a:gd name="T30" fmla="*/ 28 w 384"/>
                <a:gd name="T31" fmla="*/ 746 h 776"/>
                <a:gd name="T32" fmla="*/ 0 w 384"/>
                <a:gd name="T33" fmla="*/ 776 h 776"/>
                <a:gd name="T34" fmla="*/ 8 w 384"/>
                <a:gd name="T35" fmla="*/ 772 h 776"/>
                <a:gd name="T36" fmla="*/ 18 w 384"/>
                <a:gd name="T37" fmla="*/ 766 h 776"/>
                <a:gd name="T38" fmla="*/ 28 w 384"/>
                <a:gd name="T39" fmla="*/ 762 h 776"/>
                <a:gd name="T40" fmla="*/ 36 w 384"/>
                <a:gd name="T41" fmla="*/ 758 h 776"/>
                <a:gd name="T42" fmla="*/ 90 w 384"/>
                <a:gd name="T43" fmla="*/ 700 h 776"/>
                <a:gd name="T44" fmla="*/ 138 w 384"/>
                <a:gd name="T45" fmla="*/ 640 h 776"/>
                <a:gd name="T46" fmla="*/ 180 w 384"/>
                <a:gd name="T47" fmla="*/ 580 h 776"/>
                <a:gd name="T48" fmla="*/ 218 w 384"/>
                <a:gd name="T49" fmla="*/ 516 h 776"/>
                <a:gd name="T50" fmla="*/ 278 w 384"/>
                <a:gd name="T51" fmla="*/ 394 h 776"/>
                <a:gd name="T52" fmla="*/ 322 w 384"/>
                <a:gd name="T53" fmla="*/ 278 h 776"/>
                <a:gd name="T54" fmla="*/ 338 w 384"/>
                <a:gd name="T55" fmla="*/ 224 h 776"/>
                <a:gd name="T56" fmla="*/ 362 w 384"/>
                <a:gd name="T57" fmla="*/ 128 h 776"/>
                <a:gd name="T58" fmla="*/ 370 w 384"/>
                <a:gd name="T59" fmla="*/ 90 h 776"/>
                <a:gd name="T60" fmla="*/ 384 w 384"/>
                <a:gd name="T61" fmla="*/ 2 h 776"/>
                <a:gd name="T62" fmla="*/ 382 w 384"/>
                <a:gd name="T63" fmla="*/ 2 h 776"/>
                <a:gd name="T64" fmla="*/ 376 w 384"/>
                <a:gd name="T65" fmla="*/ 2 h 7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84"/>
                <a:gd name="T100" fmla="*/ 0 h 776"/>
                <a:gd name="T101" fmla="*/ 384 w 384"/>
                <a:gd name="T102" fmla="*/ 776 h 7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84" h="776">
                  <a:moveTo>
                    <a:pt x="376" y="2"/>
                  </a:moveTo>
                  <a:lnTo>
                    <a:pt x="376" y="2"/>
                  </a:lnTo>
                  <a:lnTo>
                    <a:pt x="368" y="2"/>
                  </a:lnTo>
                  <a:lnTo>
                    <a:pt x="356" y="0"/>
                  </a:lnTo>
                  <a:lnTo>
                    <a:pt x="358" y="2"/>
                  </a:lnTo>
                  <a:lnTo>
                    <a:pt x="362" y="2"/>
                  </a:lnTo>
                  <a:lnTo>
                    <a:pt x="364" y="2"/>
                  </a:lnTo>
                  <a:lnTo>
                    <a:pt x="366" y="2"/>
                  </a:lnTo>
                  <a:lnTo>
                    <a:pt x="362" y="30"/>
                  </a:lnTo>
                  <a:lnTo>
                    <a:pt x="352" y="92"/>
                  </a:lnTo>
                  <a:lnTo>
                    <a:pt x="342" y="132"/>
                  </a:lnTo>
                  <a:lnTo>
                    <a:pt x="332" y="178"/>
                  </a:lnTo>
                  <a:lnTo>
                    <a:pt x="318" y="230"/>
                  </a:lnTo>
                  <a:lnTo>
                    <a:pt x="300" y="286"/>
                  </a:lnTo>
                  <a:lnTo>
                    <a:pt x="280" y="344"/>
                  </a:lnTo>
                  <a:lnTo>
                    <a:pt x="254" y="406"/>
                  </a:lnTo>
                  <a:lnTo>
                    <a:pt x="224" y="468"/>
                  </a:lnTo>
                  <a:lnTo>
                    <a:pt x="192" y="530"/>
                  </a:lnTo>
                  <a:lnTo>
                    <a:pt x="172" y="562"/>
                  </a:lnTo>
                  <a:lnTo>
                    <a:pt x="152" y="594"/>
                  </a:lnTo>
                  <a:lnTo>
                    <a:pt x="130" y="626"/>
                  </a:lnTo>
                  <a:lnTo>
                    <a:pt x="108" y="656"/>
                  </a:lnTo>
                  <a:lnTo>
                    <a:pt x="82" y="688"/>
                  </a:lnTo>
                  <a:lnTo>
                    <a:pt x="56" y="718"/>
                  </a:lnTo>
                  <a:lnTo>
                    <a:pt x="28" y="746"/>
                  </a:lnTo>
                  <a:lnTo>
                    <a:pt x="0" y="776"/>
                  </a:lnTo>
                  <a:lnTo>
                    <a:pt x="8" y="772"/>
                  </a:lnTo>
                  <a:lnTo>
                    <a:pt x="18" y="766"/>
                  </a:lnTo>
                  <a:lnTo>
                    <a:pt x="28" y="762"/>
                  </a:lnTo>
                  <a:lnTo>
                    <a:pt x="36" y="758"/>
                  </a:lnTo>
                  <a:lnTo>
                    <a:pt x="64" y="730"/>
                  </a:lnTo>
                  <a:lnTo>
                    <a:pt x="90" y="700"/>
                  </a:lnTo>
                  <a:lnTo>
                    <a:pt x="114" y="672"/>
                  </a:lnTo>
                  <a:lnTo>
                    <a:pt x="138" y="640"/>
                  </a:lnTo>
                  <a:lnTo>
                    <a:pt x="160" y="610"/>
                  </a:lnTo>
                  <a:lnTo>
                    <a:pt x="180" y="580"/>
                  </a:lnTo>
                  <a:lnTo>
                    <a:pt x="218" y="516"/>
                  </a:lnTo>
                  <a:lnTo>
                    <a:pt x="250" y="456"/>
                  </a:lnTo>
                  <a:lnTo>
                    <a:pt x="278" y="394"/>
                  </a:lnTo>
                  <a:lnTo>
                    <a:pt x="302" y="334"/>
                  </a:lnTo>
                  <a:lnTo>
                    <a:pt x="322" y="278"/>
                  </a:lnTo>
                  <a:lnTo>
                    <a:pt x="338" y="224"/>
                  </a:lnTo>
                  <a:lnTo>
                    <a:pt x="352" y="174"/>
                  </a:lnTo>
                  <a:lnTo>
                    <a:pt x="362" y="128"/>
                  </a:lnTo>
                  <a:lnTo>
                    <a:pt x="370" y="90"/>
                  </a:lnTo>
                  <a:lnTo>
                    <a:pt x="380" y="30"/>
                  </a:lnTo>
                  <a:lnTo>
                    <a:pt x="384" y="2"/>
                  </a:lnTo>
                  <a:lnTo>
                    <a:pt x="382" y="2"/>
                  </a:lnTo>
                  <a:lnTo>
                    <a:pt x="376" y="2"/>
                  </a:lnTo>
                  <a:close/>
                </a:path>
              </a:pathLst>
            </a:custGeom>
            <a:solidFill>
              <a:srgbClr val="CC0078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zh-CN" altLang="en-US"/>
            </a:p>
          </p:txBody>
        </p:sp>
        <p:sp>
          <p:nvSpPr>
            <p:cNvPr id="260" name="Freeform 47"/>
            <p:cNvSpPr/>
            <p:nvPr/>
          </p:nvSpPr>
          <p:spPr>
            <a:xfrm>
              <a:off x="1604" y="829"/>
              <a:ext cx="734" cy="1176"/>
            </a:xfrm>
            <a:custGeom>
              <a:avLst/>
              <a:gdLst>
                <a:gd name="T0" fmla="*/ 734 w 734"/>
                <a:gd name="T1" fmla="*/ 536 h 1176"/>
                <a:gd name="T2" fmla="*/ 710 w 734"/>
                <a:gd name="T3" fmla="*/ 520 h 1176"/>
                <a:gd name="T4" fmla="*/ 684 w 734"/>
                <a:gd name="T5" fmla="*/ 506 h 1176"/>
                <a:gd name="T6" fmla="*/ 660 w 734"/>
                <a:gd name="T7" fmla="*/ 494 h 1176"/>
                <a:gd name="T8" fmla="*/ 638 w 734"/>
                <a:gd name="T9" fmla="*/ 482 h 1176"/>
                <a:gd name="T10" fmla="*/ 608 w 734"/>
                <a:gd name="T11" fmla="*/ 470 h 1176"/>
                <a:gd name="T12" fmla="*/ 584 w 734"/>
                <a:gd name="T13" fmla="*/ 462 h 1176"/>
                <a:gd name="T14" fmla="*/ 570 w 734"/>
                <a:gd name="T15" fmla="*/ 456 h 1176"/>
                <a:gd name="T16" fmla="*/ 564 w 734"/>
                <a:gd name="T17" fmla="*/ 456 h 1176"/>
                <a:gd name="T18" fmla="*/ 534 w 734"/>
                <a:gd name="T19" fmla="*/ 552 h 1176"/>
                <a:gd name="T20" fmla="*/ 518 w 734"/>
                <a:gd name="T21" fmla="*/ 594 h 1176"/>
                <a:gd name="T22" fmla="*/ 474 w 734"/>
                <a:gd name="T23" fmla="*/ 696 h 1176"/>
                <a:gd name="T24" fmla="*/ 446 w 734"/>
                <a:gd name="T25" fmla="*/ 750 h 1176"/>
                <a:gd name="T26" fmla="*/ 374 w 734"/>
                <a:gd name="T27" fmla="*/ 868 h 1176"/>
                <a:gd name="T28" fmla="*/ 328 w 734"/>
                <a:gd name="T29" fmla="*/ 926 h 1176"/>
                <a:gd name="T30" fmla="*/ 278 w 734"/>
                <a:gd name="T31" fmla="*/ 982 h 1176"/>
                <a:gd name="T32" fmla="*/ 250 w 734"/>
                <a:gd name="T33" fmla="*/ 1012 h 1176"/>
                <a:gd name="T34" fmla="*/ 188 w 734"/>
                <a:gd name="T35" fmla="*/ 1064 h 1176"/>
                <a:gd name="T36" fmla="*/ 118 w 734"/>
                <a:gd name="T37" fmla="*/ 1114 h 1176"/>
                <a:gd name="T38" fmla="*/ 40 w 734"/>
                <a:gd name="T39" fmla="*/ 1158 h 1176"/>
                <a:gd name="T40" fmla="*/ 0 w 734"/>
                <a:gd name="T41" fmla="*/ 1176 h 1176"/>
                <a:gd name="T42" fmla="*/ 8 w 734"/>
                <a:gd name="T43" fmla="*/ 1172 h 1176"/>
                <a:gd name="T44" fmla="*/ 18 w 734"/>
                <a:gd name="T45" fmla="*/ 1168 h 1176"/>
                <a:gd name="T46" fmla="*/ 28 w 734"/>
                <a:gd name="T47" fmla="*/ 1164 h 1176"/>
                <a:gd name="T48" fmla="*/ 36 w 734"/>
                <a:gd name="T49" fmla="*/ 1160 h 1176"/>
                <a:gd name="T50" fmla="*/ 90 w 734"/>
                <a:gd name="T51" fmla="*/ 1102 h 1176"/>
                <a:gd name="T52" fmla="*/ 138 w 734"/>
                <a:gd name="T53" fmla="*/ 1042 h 1176"/>
                <a:gd name="T54" fmla="*/ 180 w 734"/>
                <a:gd name="T55" fmla="*/ 980 h 1176"/>
                <a:gd name="T56" fmla="*/ 218 w 734"/>
                <a:gd name="T57" fmla="*/ 918 h 1176"/>
                <a:gd name="T58" fmla="*/ 276 w 734"/>
                <a:gd name="T59" fmla="*/ 794 h 1176"/>
                <a:gd name="T60" fmla="*/ 320 w 734"/>
                <a:gd name="T61" fmla="*/ 678 h 1176"/>
                <a:gd name="T62" fmla="*/ 336 w 734"/>
                <a:gd name="T63" fmla="*/ 624 h 1176"/>
                <a:gd name="T64" fmla="*/ 360 w 734"/>
                <a:gd name="T65" fmla="*/ 528 h 1176"/>
                <a:gd name="T66" fmla="*/ 368 w 734"/>
                <a:gd name="T67" fmla="*/ 490 h 1176"/>
                <a:gd name="T68" fmla="*/ 382 w 734"/>
                <a:gd name="T69" fmla="*/ 402 h 1176"/>
                <a:gd name="T70" fmla="*/ 380 w 734"/>
                <a:gd name="T71" fmla="*/ 402 h 1176"/>
                <a:gd name="T72" fmla="*/ 374 w 734"/>
                <a:gd name="T73" fmla="*/ 402 h 1176"/>
                <a:gd name="T74" fmla="*/ 366 w 734"/>
                <a:gd name="T75" fmla="*/ 402 h 1176"/>
                <a:gd name="T76" fmla="*/ 354 w 734"/>
                <a:gd name="T77" fmla="*/ 400 h 1176"/>
                <a:gd name="T78" fmla="*/ 356 w 734"/>
                <a:gd name="T79" fmla="*/ 402 h 1176"/>
                <a:gd name="T80" fmla="*/ 358 w 734"/>
                <a:gd name="T81" fmla="*/ 402 h 1176"/>
                <a:gd name="T82" fmla="*/ 362 w 734"/>
                <a:gd name="T83" fmla="*/ 402 h 1176"/>
                <a:gd name="T84" fmla="*/ 344 w 734"/>
                <a:gd name="T85" fmla="*/ 400 h 1176"/>
                <a:gd name="T86" fmla="*/ 304 w 734"/>
                <a:gd name="T87" fmla="*/ 398 h 1176"/>
                <a:gd name="T88" fmla="*/ 246 w 734"/>
                <a:gd name="T89" fmla="*/ 398 h 1176"/>
                <a:gd name="T90" fmla="*/ 168 w 734"/>
                <a:gd name="T91" fmla="*/ 402 h 1176"/>
                <a:gd name="T92" fmla="*/ 258 w 734"/>
                <a:gd name="T93" fmla="*/ 296 h 1176"/>
                <a:gd name="T94" fmla="*/ 358 w 734"/>
                <a:gd name="T95" fmla="*/ 180 h 1176"/>
                <a:gd name="T96" fmla="*/ 448 w 734"/>
                <a:gd name="T97" fmla="*/ 78 h 1176"/>
                <a:gd name="T98" fmla="*/ 506 w 734"/>
                <a:gd name="T99" fmla="*/ 14 h 1176"/>
                <a:gd name="T100" fmla="*/ 502 w 734"/>
                <a:gd name="T101" fmla="*/ 8 h 1176"/>
                <a:gd name="T102" fmla="*/ 500 w 734"/>
                <a:gd name="T103" fmla="*/ 4 h 1176"/>
                <a:gd name="T104" fmla="*/ 500 w 734"/>
                <a:gd name="T105" fmla="*/ 0 h 1176"/>
                <a:gd name="T106" fmla="*/ 498 w 734"/>
                <a:gd name="T107" fmla="*/ 0 h 1176"/>
                <a:gd name="T108" fmla="*/ 536 w 734"/>
                <a:gd name="T109" fmla="*/ 78 h 1176"/>
                <a:gd name="T110" fmla="*/ 610 w 734"/>
                <a:gd name="T111" fmla="*/ 236 h 1176"/>
                <a:gd name="T112" fmla="*/ 686 w 734"/>
                <a:gd name="T113" fmla="*/ 408 h 1176"/>
                <a:gd name="T114" fmla="*/ 716 w 734"/>
                <a:gd name="T115" fmla="*/ 480 h 1176"/>
                <a:gd name="T116" fmla="*/ 734 w 734"/>
                <a:gd name="T117" fmla="*/ 536 h 117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34"/>
                <a:gd name="T178" fmla="*/ 0 h 1176"/>
                <a:gd name="T179" fmla="*/ 734 w 734"/>
                <a:gd name="T180" fmla="*/ 1176 h 117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34" h="1176">
                  <a:moveTo>
                    <a:pt x="734" y="536"/>
                  </a:moveTo>
                  <a:lnTo>
                    <a:pt x="734" y="536"/>
                  </a:lnTo>
                  <a:lnTo>
                    <a:pt x="710" y="520"/>
                  </a:lnTo>
                  <a:lnTo>
                    <a:pt x="684" y="506"/>
                  </a:lnTo>
                  <a:lnTo>
                    <a:pt x="660" y="494"/>
                  </a:lnTo>
                  <a:lnTo>
                    <a:pt x="638" y="482"/>
                  </a:lnTo>
                  <a:lnTo>
                    <a:pt x="608" y="470"/>
                  </a:lnTo>
                  <a:lnTo>
                    <a:pt x="584" y="462"/>
                  </a:lnTo>
                  <a:lnTo>
                    <a:pt x="570" y="456"/>
                  </a:lnTo>
                  <a:lnTo>
                    <a:pt x="564" y="456"/>
                  </a:lnTo>
                  <a:lnTo>
                    <a:pt x="556" y="486"/>
                  </a:lnTo>
                  <a:lnTo>
                    <a:pt x="534" y="552"/>
                  </a:lnTo>
                  <a:lnTo>
                    <a:pt x="518" y="594"/>
                  </a:lnTo>
                  <a:lnTo>
                    <a:pt x="500" y="642"/>
                  </a:lnTo>
                  <a:lnTo>
                    <a:pt x="474" y="696"/>
                  </a:lnTo>
                  <a:lnTo>
                    <a:pt x="446" y="750"/>
                  </a:lnTo>
                  <a:lnTo>
                    <a:pt x="412" y="808"/>
                  </a:lnTo>
                  <a:lnTo>
                    <a:pt x="374" y="868"/>
                  </a:lnTo>
                  <a:lnTo>
                    <a:pt x="352" y="896"/>
                  </a:lnTo>
                  <a:lnTo>
                    <a:pt x="328" y="926"/>
                  </a:lnTo>
                  <a:lnTo>
                    <a:pt x="304" y="954"/>
                  </a:lnTo>
                  <a:lnTo>
                    <a:pt x="278" y="982"/>
                  </a:lnTo>
                  <a:lnTo>
                    <a:pt x="250" y="1012"/>
                  </a:lnTo>
                  <a:lnTo>
                    <a:pt x="220" y="1038"/>
                  </a:lnTo>
                  <a:lnTo>
                    <a:pt x="188" y="1064"/>
                  </a:lnTo>
                  <a:lnTo>
                    <a:pt x="154" y="1090"/>
                  </a:lnTo>
                  <a:lnTo>
                    <a:pt x="118" y="1114"/>
                  </a:lnTo>
                  <a:lnTo>
                    <a:pt x="80" y="1136"/>
                  </a:lnTo>
                  <a:lnTo>
                    <a:pt x="40" y="1158"/>
                  </a:lnTo>
                  <a:lnTo>
                    <a:pt x="0" y="1176"/>
                  </a:lnTo>
                  <a:lnTo>
                    <a:pt x="8" y="1172"/>
                  </a:lnTo>
                  <a:lnTo>
                    <a:pt x="18" y="1168"/>
                  </a:lnTo>
                  <a:lnTo>
                    <a:pt x="28" y="1164"/>
                  </a:lnTo>
                  <a:lnTo>
                    <a:pt x="36" y="1160"/>
                  </a:lnTo>
                  <a:lnTo>
                    <a:pt x="64" y="1130"/>
                  </a:lnTo>
                  <a:lnTo>
                    <a:pt x="90" y="1102"/>
                  </a:lnTo>
                  <a:lnTo>
                    <a:pt x="114" y="1072"/>
                  </a:lnTo>
                  <a:lnTo>
                    <a:pt x="138" y="1042"/>
                  </a:lnTo>
                  <a:lnTo>
                    <a:pt x="160" y="1010"/>
                  </a:lnTo>
                  <a:lnTo>
                    <a:pt x="180" y="980"/>
                  </a:lnTo>
                  <a:lnTo>
                    <a:pt x="218" y="918"/>
                  </a:lnTo>
                  <a:lnTo>
                    <a:pt x="250" y="856"/>
                  </a:lnTo>
                  <a:lnTo>
                    <a:pt x="276" y="794"/>
                  </a:lnTo>
                  <a:lnTo>
                    <a:pt x="300" y="736"/>
                  </a:lnTo>
                  <a:lnTo>
                    <a:pt x="320" y="678"/>
                  </a:lnTo>
                  <a:lnTo>
                    <a:pt x="336" y="624"/>
                  </a:lnTo>
                  <a:lnTo>
                    <a:pt x="350" y="574"/>
                  </a:lnTo>
                  <a:lnTo>
                    <a:pt x="360" y="528"/>
                  </a:lnTo>
                  <a:lnTo>
                    <a:pt x="368" y="490"/>
                  </a:lnTo>
                  <a:lnTo>
                    <a:pt x="378" y="430"/>
                  </a:lnTo>
                  <a:lnTo>
                    <a:pt x="382" y="402"/>
                  </a:lnTo>
                  <a:lnTo>
                    <a:pt x="380" y="402"/>
                  </a:lnTo>
                  <a:lnTo>
                    <a:pt x="374" y="402"/>
                  </a:lnTo>
                  <a:lnTo>
                    <a:pt x="366" y="402"/>
                  </a:lnTo>
                  <a:lnTo>
                    <a:pt x="354" y="400"/>
                  </a:lnTo>
                  <a:lnTo>
                    <a:pt x="356" y="402"/>
                  </a:lnTo>
                  <a:lnTo>
                    <a:pt x="358" y="402"/>
                  </a:lnTo>
                  <a:lnTo>
                    <a:pt x="360" y="402"/>
                  </a:lnTo>
                  <a:lnTo>
                    <a:pt x="362" y="402"/>
                  </a:lnTo>
                  <a:lnTo>
                    <a:pt x="344" y="400"/>
                  </a:lnTo>
                  <a:lnTo>
                    <a:pt x="304" y="398"/>
                  </a:lnTo>
                  <a:lnTo>
                    <a:pt x="246" y="398"/>
                  </a:lnTo>
                  <a:lnTo>
                    <a:pt x="168" y="402"/>
                  </a:lnTo>
                  <a:lnTo>
                    <a:pt x="258" y="296"/>
                  </a:lnTo>
                  <a:lnTo>
                    <a:pt x="358" y="180"/>
                  </a:lnTo>
                  <a:lnTo>
                    <a:pt x="448" y="78"/>
                  </a:lnTo>
                  <a:lnTo>
                    <a:pt x="506" y="14"/>
                  </a:lnTo>
                  <a:lnTo>
                    <a:pt x="502" y="8"/>
                  </a:lnTo>
                  <a:lnTo>
                    <a:pt x="500" y="4"/>
                  </a:lnTo>
                  <a:lnTo>
                    <a:pt x="500" y="0"/>
                  </a:lnTo>
                  <a:lnTo>
                    <a:pt x="498" y="0"/>
                  </a:lnTo>
                  <a:lnTo>
                    <a:pt x="536" y="78"/>
                  </a:lnTo>
                  <a:lnTo>
                    <a:pt x="610" y="236"/>
                  </a:lnTo>
                  <a:lnTo>
                    <a:pt x="650" y="324"/>
                  </a:lnTo>
                  <a:lnTo>
                    <a:pt x="686" y="408"/>
                  </a:lnTo>
                  <a:lnTo>
                    <a:pt x="716" y="480"/>
                  </a:lnTo>
                  <a:lnTo>
                    <a:pt x="726" y="512"/>
                  </a:lnTo>
                  <a:lnTo>
                    <a:pt x="734" y="536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zh-CN" altLang="en-US"/>
            </a:p>
          </p:txBody>
        </p:sp>
      </p:grpSp>
      <p:pic>
        <p:nvPicPr>
          <p:cNvPr id="262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9922816">
            <a:off x="3293445" y="5895667"/>
            <a:ext cx="2423256" cy="274123"/>
          </a:xfrm>
          <a:prstGeom prst="rect">
            <a:avLst/>
          </a:prstGeom>
        </p:spPr>
      </p:pic>
      <p:grpSp>
        <p:nvGrpSpPr>
          <p:cNvPr id="263" name="Group 78"/>
          <p:cNvGrpSpPr/>
          <p:nvPr/>
        </p:nvGrpSpPr>
        <p:grpSpPr>
          <a:xfrm rot="18691838">
            <a:off x="5655208" y="4984976"/>
            <a:ext cx="881583" cy="837234"/>
            <a:chOff x="1586" y="829"/>
            <a:chExt cx="752" cy="1177"/>
          </a:xfrm>
        </p:grpSpPr>
        <p:pic>
          <p:nvPicPr>
            <p:cNvPr id="264" name="Picture 38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746" y="1222"/>
              <a:ext cx="18" cy="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Freeform 39"/>
            <p:cNvSpPr/>
            <p:nvPr/>
          </p:nvSpPr>
          <p:spPr>
            <a:xfrm>
              <a:off x="2112" y="1286"/>
              <a:ext cx="226" cy="86"/>
            </a:xfrm>
            <a:custGeom>
              <a:avLst/>
              <a:gdLst>
                <a:gd name="T0" fmla="*/ 202 w 226"/>
                <a:gd name="T1" fmla="*/ 66 h 86"/>
                <a:gd name="T2" fmla="*/ 202 w 226"/>
                <a:gd name="T3" fmla="*/ 66 h 86"/>
                <a:gd name="T4" fmla="*/ 176 w 226"/>
                <a:gd name="T5" fmla="*/ 50 h 86"/>
                <a:gd name="T6" fmla="*/ 176 w 226"/>
                <a:gd name="T7" fmla="*/ 50 h 86"/>
                <a:gd name="T8" fmla="*/ 152 w 226"/>
                <a:gd name="T9" fmla="*/ 38 h 86"/>
                <a:gd name="T10" fmla="*/ 152 w 226"/>
                <a:gd name="T11" fmla="*/ 38 h 86"/>
                <a:gd name="T12" fmla="*/ 130 w 226"/>
                <a:gd name="T13" fmla="*/ 28 h 86"/>
                <a:gd name="T14" fmla="*/ 130 w 226"/>
                <a:gd name="T15" fmla="*/ 28 h 86"/>
                <a:gd name="T16" fmla="*/ 100 w 226"/>
                <a:gd name="T17" fmla="*/ 16 h 86"/>
                <a:gd name="T18" fmla="*/ 100 w 226"/>
                <a:gd name="T19" fmla="*/ 16 h 86"/>
                <a:gd name="T20" fmla="*/ 78 w 226"/>
                <a:gd name="T21" fmla="*/ 6 h 86"/>
                <a:gd name="T22" fmla="*/ 78 w 226"/>
                <a:gd name="T23" fmla="*/ 6 h 86"/>
                <a:gd name="T24" fmla="*/ 62 w 226"/>
                <a:gd name="T25" fmla="*/ 2 h 86"/>
                <a:gd name="T26" fmla="*/ 62 w 226"/>
                <a:gd name="T27" fmla="*/ 2 h 86"/>
                <a:gd name="T28" fmla="*/ 56 w 226"/>
                <a:gd name="T29" fmla="*/ 0 h 86"/>
                <a:gd name="T30" fmla="*/ 0 w 226"/>
                <a:gd name="T31" fmla="*/ 10 h 86"/>
                <a:gd name="T32" fmla="*/ 0 w 226"/>
                <a:gd name="T33" fmla="*/ 10 h 86"/>
                <a:gd name="T34" fmla="*/ 6 w 226"/>
                <a:gd name="T35" fmla="*/ 12 h 86"/>
                <a:gd name="T36" fmla="*/ 6 w 226"/>
                <a:gd name="T37" fmla="*/ 12 h 86"/>
                <a:gd name="T38" fmla="*/ 20 w 226"/>
                <a:gd name="T39" fmla="*/ 16 h 86"/>
                <a:gd name="T40" fmla="*/ 20 w 226"/>
                <a:gd name="T41" fmla="*/ 16 h 86"/>
                <a:gd name="T42" fmla="*/ 42 w 226"/>
                <a:gd name="T43" fmla="*/ 24 h 86"/>
                <a:gd name="T44" fmla="*/ 42 w 226"/>
                <a:gd name="T45" fmla="*/ 24 h 86"/>
                <a:gd name="T46" fmla="*/ 70 w 226"/>
                <a:gd name="T47" fmla="*/ 36 h 86"/>
                <a:gd name="T48" fmla="*/ 70 w 226"/>
                <a:gd name="T49" fmla="*/ 36 h 86"/>
                <a:gd name="T50" fmla="*/ 92 w 226"/>
                <a:gd name="T51" fmla="*/ 46 h 86"/>
                <a:gd name="T52" fmla="*/ 92 w 226"/>
                <a:gd name="T53" fmla="*/ 46 h 86"/>
                <a:gd name="T54" fmla="*/ 114 w 226"/>
                <a:gd name="T55" fmla="*/ 56 h 86"/>
                <a:gd name="T56" fmla="*/ 114 w 226"/>
                <a:gd name="T57" fmla="*/ 56 h 86"/>
                <a:gd name="T58" fmla="*/ 136 w 226"/>
                <a:gd name="T59" fmla="*/ 70 h 86"/>
                <a:gd name="T60" fmla="*/ 136 w 226"/>
                <a:gd name="T61" fmla="*/ 70 h 86"/>
                <a:gd name="T62" fmla="*/ 160 w 226"/>
                <a:gd name="T63" fmla="*/ 86 h 86"/>
                <a:gd name="T64" fmla="*/ 226 w 226"/>
                <a:gd name="T65" fmla="*/ 82 h 86"/>
                <a:gd name="T66" fmla="*/ 226 w 226"/>
                <a:gd name="T67" fmla="*/ 82 h 86"/>
                <a:gd name="T68" fmla="*/ 202 w 226"/>
                <a:gd name="T69" fmla="*/ 66 h 86"/>
                <a:gd name="T70" fmla="*/ 202 w 226"/>
                <a:gd name="T71" fmla="*/ 66 h 8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6"/>
                <a:gd name="T109" fmla="*/ 0 h 86"/>
                <a:gd name="T110" fmla="*/ 226 w 226"/>
                <a:gd name="T111" fmla="*/ 86 h 8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6" h="86">
                  <a:moveTo>
                    <a:pt x="202" y="66"/>
                  </a:moveTo>
                  <a:lnTo>
                    <a:pt x="202" y="66"/>
                  </a:lnTo>
                  <a:lnTo>
                    <a:pt x="176" y="50"/>
                  </a:lnTo>
                  <a:lnTo>
                    <a:pt x="152" y="38"/>
                  </a:lnTo>
                  <a:lnTo>
                    <a:pt x="130" y="28"/>
                  </a:lnTo>
                  <a:lnTo>
                    <a:pt x="100" y="16"/>
                  </a:lnTo>
                  <a:lnTo>
                    <a:pt x="78" y="6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20" y="16"/>
                  </a:lnTo>
                  <a:lnTo>
                    <a:pt x="42" y="24"/>
                  </a:lnTo>
                  <a:lnTo>
                    <a:pt x="70" y="36"/>
                  </a:lnTo>
                  <a:lnTo>
                    <a:pt x="92" y="46"/>
                  </a:lnTo>
                  <a:lnTo>
                    <a:pt x="114" y="56"/>
                  </a:lnTo>
                  <a:lnTo>
                    <a:pt x="136" y="70"/>
                  </a:lnTo>
                  <a:lnTo>
                    <a:pt x="160" y="86"/>
                  </a:lnTo>
                  <a:lnTo>
                    <a:pt x="226" y="82"/>
                  </a:lnTo>
                  <a:lnTo>
                    <a:pt x="202" y="66"/>
                  </a:lnTo>
                  <a:close/>
                </a:path>
              </a:pathLst>
            </a:custGeom>
            <a:solidFill>
              <a:srgbClr val="66003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zh-CN" altLang="en-US"/>
            </a:p>
          </p:txBody>
        </p:sp>
        <p:sp>
          <p:nvSpPr>
            <p:cNvPr id="266" name="Freeform 40"/>
            <p:cNvSpPr/>
            <p:nvPr/>
          </p:nvSpPr>
          <p:spPr>
            <a:xfrm>
              <a:off x="1586" y="830"/>
              <a:ext cx="526" cy="1176"/>
            </a:xfrm>
            <a:custGeom>
              <a:avLst/>
              <a:gdLst>
                <a:gd name="T0" fmla="*/ 474 w 526"/>
                <a:gd name="T1" fmla="*/ 56 h 1176"/>
                <a:gd name="T2" fmla="*/ 420 w 526"/>
                <a:gd name="T3" fmla="*/ 116 h 1176"/>
                <a:gd name="T4" fmla="*/ 242 w 526"/>
                <a:gd name="T5" fmla="*/ 318 h 1176"/>
                <a:gd name="T6" fmla="*/ 170 w 526"/>
                <a:gd name="T7" fmla="*/ 402 h 1176"/>
                <a:gd name="T8" fmla="*/ 268 w 526"/>
                <a:gd name="T9" fmla="*/ 280 h 1176"/>
                <a:gd name="T10" fmla="*/ 382 w 526"/>
                <a:gd name="T11" fmla="*/ 152 h 1176"/>
                <a:gd name="T12" fmla="*/ 518 w 526"/>
                <a:gd name="T13" fmla="*/ 0 h 1176"/>
                <a:gd name="T14" fmla="*/ 428 w 526"/>
                <a:gd name="T15" fmla="*/ 88 h 1176"/>
                <a:gd name="T16" fmla="*/ 340 w 526"/>
                <a:gd name="T17" fmla="*/ 184 h 1176"/>
                <a:gd name="T18" fmla="*/ 138 w 526"/>
                <a:gd name="T19" fmla="*/ 416 h 1176"/>
                <a:gd name="T20" fmla="*/ 144 w 526"/>
                <a:gd name="T21" fmla="*/ 416 h 1176"/>
                <a:gd name="T22" fmla="*/ 154 w 526"/>
                <a:gd name="T23" fmla="*/ 416 h 1176"/>
                <a:gd name="T24" fmla="*/ 158 w 526"/>
                <a:gd name="T25" fmla="*/ 416 h 1176"/>
                <a:gd name="T26" fmla="*/ 284 w 526"/>
                <a:gd name="T27" fmla="*/ 414 h 1176"/>
                <a:gd name="T28" fmla="*/ 322 w 526"/>
                <a:gd name="T29" fmla="*/ 414 h 1176"/>
                <a:gd name="T30" fmla="*/ 340 w 526"/>
                <a:gd name="T31" fmla="*/ 416 h 1176"/>
                <a:gd name="T32" fmla="*/ 336 w 526"/>
                <a:gd name="T33" fmla="*/ 442 h 1176"/>
                <a:gd name="T34" fmla="*/ 318 w 526"/>
                <a:gd name="T35" fmla="*/ 536 h 1176"/>
                <a:gd name="T36" fmla="*/ 278 w 526"/>
                <a:gd name="T37" fmla="*/ 678 h 1176"/>
                <a:gd name="T38" fmla="*/ 236 w 526"/>
                <a:gd name="T39" fmla="*/ 790 h 1176"/>
                <a:gd name="T40" fmla="*/ 178 w 526"/>
                <a:gd name="T41" fmla="*/ 906 h 1176"/>
                <a:gd name="T42" fmla="*/ 100 w 526"/>
                <a:gd name="T43" fmla="*/ 1022 h 1176"/>
                <a:gd name="T44" fmla="*/ 28 w 526"/>
                <a:gd name="T45" fmla="*/ 1104 h 1176"/>
                <a:gd name="T46" fmla="*/ 16 w 526"/>
                <a:gd name="T47" fmla="*/ 1176 h 1176"/>
                <a:gd name="T48" fmla="*/ 34 w 526"/>
                <a:gd name="T49" fmla="*/ 1166 h 1176"/>
                <a:gd name="T50" fmla="*/ 44 w 526"/>
                <a:gd name="T51" fmla="*/ 1162 h 1176"/>
                <a:gd name="T52" fmla="*/ 80 w 526"/>
                <a:gd name="T53" fmla="*/ 1130 h 1176"/>
                <a:gd name="T54" fmla="*/ 154 w 526"/>
                <a:gd name="T55" fmla="*/ 1040 h 1176"/>
                <a:gd name="T56" fmla="*/ 234 w 526"/>
                <a:gd name="T57" fmla="*/ 916 h 1176"/>
                <a:gd name="T58" fmla="*/ 294 w 526"/>
                <a:gd name="T59" fmla="*/ 794 h 1176"/>
                <a:gd name="T60" fmla="*/ 338 w 526"/>
                <a:gd name="T61" fmla="*/ 678 h 1176"/>
                <a:gd name="T62" fmla="*/ 378 w 526"/>
                <a:gd name="T63" fmla="*/ 528 h 1176"/>
                <a:gd name="T64" fmla="*/ 396 w 526"/>
                <a:gd name="T65" fmla="*/ 430 h 1176"/>
                <a:gd name="T66" fmla="*/ 398 w 526"/>
                <a:gd name="T67" fmla="*/ 402 h 1176"/>
                <a:gd name="T68" fmla="*/ 392 w 526"/>
                <a:gd name="T69" fmla="*/ 402 h 1176"/>
                <a:gd name="T70" fmla="*/ 372 w 526"/>
                <a:gd name="T71" fmla="*/ 400 h 1176"/>
                <a:gd name="T72" fmla="*/ 362 w 526"/>
                <a:gd name="T73" fmla="*/ 400 h 1176"/>
                <a:gd name="T74" fmla="*/ 300 w 526"/>
                <a:gd name="T75" fmla="*/ 398 h 1176"/>
                <a:gd name="T76" fmla="*/ 296 w 526"/>
                <a:gd name="T77" fmla="*/ 398 h 1176"/>
                <a:gd name="T78" fmla="*/ 280 w 526"/>
                <a:gd name="T79" fmla="*/ 398 h 1176"/>
                <a:gd name="T80" fmla="*/ 264 w 526"/>
                <a:gd name="T81" fmla="*/ 398 h 1176"/>
                <a:gd name="T82" fmla="*/ 208 w 526"/>
                <a:gd name="T83" fmla="*/ 400 h 1176"/>
                <a:gd name="T84" fmla="*/ 186 w 526"/>
                <a:gd name="T85" fmla="*/ 400 h 1176"/>
                <a:gd name="T86" fmla="*/ 378 w 526"/>
                <a:gd name="T87" fmla="*/ 180 h 1176"/>
                <a:gd name="T88" fmla="*/ 468 w 526"/>
                <a:gd name="T89" fmla="*/ 78 h 1176"/>
                <a:gd name="T90" fmla="*/ 496 w 526"/>
                <a:gd name="T91" fmla="*/ 40 h 117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26"/>
                <a:gd name="T139" fmla="*/ 0 h 1176"/>
                <a:gd name="T140" fmla="*/ 526 w 526"/>
                <a:gd name="T141" fmla="*/ 1176 h 117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26" h="1176">
                  <a:moveTo>
                    <a:pt x="496" y="40"/>
                  </a:moveTo>
                  <a:lnTo>
                    <a:pt x="494" y="40"/>
                  </a:lnTo>
                  <a:lnTo>
                    <a:pt x="474" y="56"/>
                  </a:lnTo>
                  <a:lnTo>
                    <a:pt x="420" y="116"/>
                  </a:lnTo>
                  <a:lnTo>
                    <a:pt x="336" y="210"/>
                  </a:lnTo>
                  <a:lnTo>
                    <a:pt x="242" y="318"/>
                  </a:lnTo>
                  <a:lnTo>
                    <a:pt x="170" y="402"/>
                  </a:lnTo>
                  <a:lnTo>
                    <a:pt x="166" y="402"/>
                  </a:lnTo>
                  <a:lnTo>
                    <a:pt x="268" y="280"/>
                  </a:lnTo>
                  <a:lnTo>
                    <a:pt x="382" y="152"/>
                  </a:lnTo>
                  <a:lnTo>
                    <a:pt x="476" y="48"/>
                  </a:lnTo>
                  <a:lnTo>
                    <a:pt x="518" y="0"/>
                  </a:lnTo>
                  <a:lnTo>
                    <a:pt x="468" y="44"/>
                  </a:lnTo>
                  <a:lnTo>
                    <a:pt x="428" y="88"/>
                  </a:lnTo>
                  <a:lnTo>
                    <a:pt x="340" y="184"/>
                  </a:lnTo>
                  <a:lnTo>
                    <a:pt x="234" y="304"/>
                  </a:lnTo>
                  <a:lnTo>
                    <a:pt x="138" y="416"/>
                  </a:lnTo>
                  <a:lnTo>
                    <a:pt x="144" y="416"/>
                  </a:lnTo>
                  <a:lnTo>
                    <a:pt x="148" y="416"/>
                  </a:lnTo>
                  <a:lnTo>
                    <a:pt x="154" y="416"/>
                  </a:lnTo>
                  <a:lnTo>
                    <a:pt x="158" y="416"/>
                  </a:lnTo>
                  <a:lnTo>
                    <a:pt x="230" y="412"/>
                  </a:lnTo>
                  <a:lnTo>
                    <a:pt x="284" y="414"/>
                  </a:lnTo>
                  <a:lnTo>
                    <a:pt x="322" y="414"/>
                  </a:lnTo>
                  <a:lnTo>
                    <a:pt x="338" y="416"/>
                  </a:lnTo>
                  <a:lnTo>
                    <a:pt x="340" y="416"/>
                  </a:lnTo>
                  <a:lnTo>
                    <a:pt x="336" y="442"/>
                  </a:lnTo>
                  <a:lnTo>
                    <a:pt x="326" y="498"/>
                  </a:lnTo>
                  <a:lnTo>
                    <a:pt x="318" y="536"/>
                  </a:lnTo>
                  <a:lnTo>
                    <a:pt x="308" y="580"/>
                  </a:lnTo>
                  <a:lnTo>
                    <a:pt x="294" y="628"/>
                  </a:lnTo>
                  <a:lnTo>
                    <a:pt x="278" y="678"/>
                  </a:lnTo>
                  <a:lnTo>
                    <a:pt x="260" y="734"/>
                  </a:lnTo>
                  <a:lnTo>
                    <a:pt x="236" y="790"/>
                  </a:lnTo>
                  <a:lnTo>
                    <a:pt x="208" y="848"/>
                  </a:lnTo>
                  <a:lnTo>
                    <a:pt x="178" y="906"/>
                  </a:lnTo>
                  <a:lnTo>
                    <a:pt x="142" y="964"/>
                  </a:lnTo>
                  <a:lnTo>
                    <a:pt x="122" y="992"/>
                  </a:lnTo>
                  <a:lnTo>
                    <a:pt x="100" y="1022"/>
                  </a:lnTo>
                  <a:lnTo>
                    <a:pt x="76" y="1050"/>
                  </a:lnTo>
                  <a:lnTo>
                    <a:pt x="52" y="1076"/>
                  </a:lnTo>
                  <a:lnTo>
                    <a:pt x="28" y="1104"/>
                  </a:lnTo>
                  <a:lnTo>
                    <a:pt x="0" y="1130"/>
                  </a:lnTo>
                  <a:lnTo>
                    <a:pt x="16" y="1176"/>
                  </a:lnTo>
                  <a:lnTo>
                    <a:pt x="24" y="1172"/>
                  </a:lnTo>
                  <a:lnTo>
                    <a:pt x="34" y="1166"/>
                  </a:lnTo>
                  <a:lnTo>
                    <a:pt x="44" y="1162"/>
                  </a:lnTo>
                  <a:lnTo>
                    <a:pt x="52" y="1158"/>
                  </a:lnTo>
                  <a:lnTo>
                    <a:pt x="80" y="1130"/>
                  </a:lnTo>
                  <a:lnTo>
                    <a:pt x="106" y="1100"/>
                  </a:lnTo>
                  <a:lnTo>
                    <a:pt x="130" y="1072"/>
                  </a:lnTo>
                  <a:lnTo>
                    <a:pt x="154" y="1040"/>
                  </a:lnTo>
                  <a:lnTo>
                    <a:pt x="176" y="1010"/>
                  </a:lnTo>
                  <a:lnTo>
                    <a:pt x="196" y="980"/>
                  </a:lnTo>
                  <a:lnTo>
                    <a:pt x="234" y="916"/>
                  </a:lnTo>
                  <a:lnTo>
                    <a:pt x="266" y="856"/>
                  </a:lnTo>
                  <a:lnTo>
                    <a:pt x="294" y="794"/>
                  </a:lnTo>
                  <a:lnTo>
                    <a:pt x="318" y="734"/>
                  </a:lnTo>
                  <a:lnTo>
                    <a:pt x="338" y="678"/>
                  </a:lnTo>
                  <a:lnTo>
                    <a:pt x="354" y="624"/>
                  </a:lnTo>
                  <a:lnTo>
                    <a:pt x="368" y="574"/>
                  </a:lnTo>
                  <a:lnTo>
                    <a:pt x="378" y="528"/>
                  </a:lnTo>
                  <a:lnTo>
                    <a:pt x="386" y="490"/>
                  </a:lnTo>
                  <a:lnTo>
                    <a:pt x="396" y="430"/>
                  </a:lnTo>
                  <a:lnTo>
                    <a:pt x="400" y="402"/>
                  </a:lnTo>
                  <a:lnTo>
                    <a:pt x="398" y="402"/>
                  </a:lnTo>
                  <a:lnTo>
                    <a:pt x="392" y="402"/>
                  </a:lnTo>
                  <a:lnTo>
                    <a:pt x="384" y="402"/>
                  </a:lnTo>
                  <a:lnTo>
                    <a:pt x="372" y="400"/>
                  </a:lnTo>
                  <a:lnTo>
                    <a:pt x="362" y="400"/>
                  </a:lnTo>
                  <a:lnTo>
                    <a:pt x="322" y="398"/>
                  </a:lnTo>
                  <a:lnTo>
                    <a:pt x="300" y="398"/>
                  </a:lnTo>
                  <a:lnTo>
                    <a:pt x="296" y="398"/>
                  </a:lnTo>
                  <a:lnTo>
                    <a:pt x="288" y="398"/>
                  </a:lnTo>
                  <a:lnTo>
                    <a:pt x="280" y="398"/>
                  </a:lnTo>
                  <a:lnTo>
                    <a:pt x="264" y="398"/>
                  </a:lnTo>
                  <a:lnTo>
                    <a:pt x="258" y="398"/>
                  </a:lnTo>
                  <a:lnTo>
                    <a:pt x="208" y="400"/>
                  </a:lnTo>
                  <a:lnTo>
                    <a:pt x="186" y="400"/>
                  </a:lnTo>
                  <a:lnTo>
                    <a:pt x="276" y="296"/>
                  </a:lnTo>
                  <a:lnTo>
                    <a:pt x="378" y="180"/>
                  </a:lnTo>
                  <a:lnTo>
                    <a:pt x="468" y="78"/>
                  </a:lnTo>
                  <a:lnTo>
                    <a:pt x="526" y="14"/>
                  </a:lnTo>
                  <a:lnTo>
                    <a:pt x="496" y="38"/>
                  </a:lnTo>
                  <a:lnTo>
                    <a:pt x="496" y="40"/>
                  </a:lnTo>
                  <a:close/>
                </a:path>
              </a:pathLst>
            </a:custGeom>
            <a:solidFill>
              <a:srgbClr val="66003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zh-CN" altLang="en-US"/>
            </a:p>
          </p:txBody>
        </p:sp>
        <p:sp>
          <p:nvSpPr>
            <p:cNvPr id="267" name="Freeform 42"/>
            <p:cNvSpPr/>
            <p:nvPr/>
          </p:nvSpPr>
          <p:spPr>
            <a:xfrm>
              <a:off x="1752" y="830"/>
              <a:ext cx="360" cy="402"/>
            </a:xfrm>
            <a:custGeom>
              <a:avLst/>
              <a:gdLst>
                <a:gd name="T0" fmla="*/ 356 w 360"/>
                <a:gd name="T1" fmla="*/ 8 h 402"/>
                <a:gd name="T2" fmla="*/ 356 w 360"/>
                <a:gd name="T3" fmla="*/ 8 h 402"/>
                <a:gd name="T4" fmla="*/ 354 w 360"/>
                <a:gd name="T5" fmla="*/ 4 h 402"/>
                <a:gd name="T6" fmla="*/ 354 w 360"/>
                <a:gd name="T7" fmla="*/ 4 h 402"/>
                <a:gd name="T8" fmla="*/ 354 w 360"/>
                <a:gd name="T9" fmla="*/ 2 h 402"/>
                <a:gd name="T10" fmla="*/ 352 w 360"/>
                <a:gd name="T11" fmla="*/ 0 h 402"/>
                <a:gd name="T12" fmla="*/ 352 w 360"/>
                <a:gd name="T13" fmla="*/ 0 h 402"/>
                <a:gd name="T14" fmla="*/ 310 w 360"/>
                <a:gd name="T15" fmla="*/ 48 h 402"/>
                <a:gd name="T16" fmla="*/ 310 w 360"/>
                <a:gd name="T17" fmla="*/ 48 h 402"/>
                <a:gd name="T18" fmla="*/ 216 w 360"/>
                <a:gd name="T19" fmla="*/ 152 h 402"/>
                <a:gd name="T20" fmla="*/ 216 w 360"/>
                <a:gd name="T21" fmla="*/ 152 h 402"/>
                <a:gd name="T22" fmla="*/ 102 w 360"/>
                <a:gd name="T23" fmla="*/ 280 h 402"/>
                <a:gd name="T24" fmla="*/ 102 w 360"/>
                <a:gd name="T25" fmla="*/ 280 h 402"/>
                <a:gd name="T26" fmla="*/ 0 w 360"/>
                <a:gd name="T27" fmla="*/ 402 h 402"/>
                <a:gd name="T28" fmla="*/ 0 w 360"/>
                <a:gd name="T29" fmla="*/ 402 h 402"/>
                <a:gd name="T30" fmla="*/ 4 w 360"/>
                <a:gd name="T31" fmla="*/ 402 h 402"/>
                <a:gd name="T32" fmla="*/ 4 w 360"/>
                <a:gd name="T33" fmla="*/ 402 h 402"/>
                <a:gd name="T34" fmla="*/ 10 w 360"/>
                <a:gd name="T35" fmla="*/ 400 h 402"/>
                <a:gd name="T36" fmla="*/ 10 w 360"/>
                <a:gd name="T37" fmla="*/ 400 h 402"/>
                <a:gd name="T38" fmla="*/ 16 w 360"/>
                <a:gd name="T39" fmla="*/ 400 h 402"/>
                <a:gd name="T40" fmla="*/ 16 w 360"/>
                <a:gd name="T41" fmla="*/ 400 h 402"/>
                <a:gd name="T42" fmla="*/ 20 w 360"/>
                <a:gd name="T43" fmla="*/ 400 h 402"/>
                <a:gd name="T44" fmla="*/ 20 w 360"/>
                <a:gd name="T45" fmla="*/ 400 h 402"/>
                <a:gd name="T46" fmla="*/ 110 w 360"/>
                <a:gd name="T47" fmla="*/ 296 h 402"/>
                <a:gd name="T48" fmla="*/ 110 w 360"/>
                <a:gd name="T49" fmla="*/ 296 h 402"/>
                <a:gd name="T50" fmla="*/ 212 w 360"/>
                <a:gd name="T51" fmla="*/ 180 h 402"/>
                <a:gd name="T52" fmla="*/ 212 w 360"/>
                <a:gd name="T53" fmla="*/ 180 h 402"/>
                <a:gd name="T54" fmla="*/ 302 w 360"/>
                <a:gd name="T55" fmla="*/ 78 h 402"/>
                <a:gd name="T56" fmla="*/ 302 w 360"/>
                <a:gd name="T57" fmla="*/ 78 h 402"/>
                <a:gd name="T58" fmla="*/ 360 w 360"/>
                <a:gd name="T59" fmla="*/ 14 h 402"/>
                <a:gd name="T60" fmla="*/ 360 w 360"/>
                <a:gd name="T61" fmla="*/ 14 h 402"/>
                <a:gd name="T62" fmla="*/ 356 w 360"/>
                <a:gd name="T63" fmla="*/ 8 h 40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0"/>
                <a:gd name="T97" fmla="*/ 0 h 402"/>
                <a:gd name="T98" fmla="*/ 360 w 360"/>
                <a:gd name="T99" fmla="*/ 402 h 40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0" h="402">
                  <a:moveTo>
                    <a:pt x="356" y="8"/>
                  </a:moveTo>
                  <a:lnTo>
                    <a:pt x="356" y="8"/>
                  </a:lnTo>
                  <a:lnTo>
                    <a:pt x="354" y="4"/>
                  </a:lnTo>
                  <a:lnTo>
                    <a:pt x="354" y="2"/>
                  </a:lnTo>
                  <a:lnTo>
                    <a:pt x="352" y="0"/>
                  </a:lnTo>
                  <a:lnTo>
                    <a:pt x="310" y="48"/>
                  </a:lnTo>
                  <a:lnTo>
                    <a:pt x="216" y="152"/>
                  </a:lnTo>
                  <a:lnTo>
                    <a:pt x="102" y="280"/>
                  </a:lnTo>
                  <a:lnTo>
                    <a:pt x="0" y="402"/>
                  </a:lnTo>
                  <a:lnTo>
                    <a:pt x="4" y="402"/>
                  </a:lnTo>
                  <a:lnTo>
                    <a:pt x="10" y="400"/>
                  </a:lnTo>
                  <a:lnTo>
                    <a:pt x="16" y="400"/>
                  </a:lnTo>
                  <a:lnTo>
                    <a:pt x="20" y="400"/>
                  </a:lnTo>
                  <a:lnTo>
                    <a:pt x="110" y="296"/>
                  </a:lnTo>
                  <a:lnTo>
                    <a:pt x="212" y="180"/>
                  </a:lnTo>
                  <a:lnTo>
                    <a:pt x="302" y="78"/>
                  </a:lnTo>
                  <a:lnTo>
                    <a:pt x="360" y="14"/>
                  </a:lnTo>
                  <a:lnTo>
                    <a:pt x="356" y="8"/>
                  </a:lnTo>
                  <a:close/>
                </a:path>
              </a:pathLst>
            </a:custGeom>
            <a:solidFill>
              <a:srgbClr val="66003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zh-CN" altLang="en-US"/>
            </a:p>
          </p:txBody>
        </p:sp>
        <p:sp>
          <p:nvSpPr>
            <p:cNvPr id="268" name="Freeform 44"/>
            <p:cNvSpPr/>
            <p:nvPr/>
          </p:nvSpPr>
          <p:spPr>
            <a:xfrm>
              <a:off x="1602" y="1230"/>
              <a:ext cx="384" cy="776"/>
            </a:xfrm>
            <a:custGeom>
              <a:avLst/>
              <a:gdLst>
                <a:gd name="T0" fmla="*/ 376 w 384"/>
                <a:gd name="T1" fmla="*/ 2 h 776"/>
                <a:gd name="T2" fmla="*/ 368 w 384"/>
                <a:gd name="T3" fmla="*/ 2 h 776"/>
                <a:gd name="T4" fmla="*/ 356 w 384"/>
                <a:gd name="T5" fmla="*/ 0 h 776"/>
                <a:gd name="T6" fmla="*/ 358 w 384"/>
                <a:gd name="T7" fmla="*/ 2 h 776"/>
                <a:gd name="T8" fmla="*/ 364 w 384"/>
                <a:gd name="T9" fmla="*/ 2 h 776"/>
                <a:gd name="T10" fmla="*/ 366 w 384"/>
                <a:gd name="T11" fmla="*/ 2 h 776"/>
                <a:gd name="T12" fmla="*/ 352 w 384"/>
                <a:gd name="T13" fmla="*/ 92 h 776"/>
                <a:gd name="T14" fmla="*/ 342 w 384"/>
                <a:gd name="T15" fmla="*/ 132 h 776"/>
                <a:gd name="T16" fmla="*/ 318 w 384"/>
                <a:gd name="T17" fmla="*/ 230 h 776"/>
                <a:gd name="T18" fmla="*/ 300 w 384"/>
                <a:gd name="T19" fmla="*/ 286 h 776"/>
                <a:gd name="T20" fmla="*/ 254 w 384"/>
                <a:gd name="T21" fmla="*/ 406 h 776"/>
                <a:gd name="T22" fmla="*/ 192 w 384"/>
                <a:gd name="T23" fmla="*/ 530 h 776"/>
                <a:gd name="T24" fmla="*/ 172 w 384"/>
                <a:gd name="T25" fmla="*/ 562 h 776"/>
                <a:gd name="T26" fmla="*/ 130 w 384"/>
                <a:gd name="T27" fmla="*/ 626 h 776"/>
                <a:gd name="T28" fmla="*/ 82 w 384"/>
                <a:gd name="T29" fmla="*/ 688 h 776"/>
                <a:gd name="T30" fmla="*/ 28 w 384"/>
                <a:gd name="T31" fmla="*/ 746 h 776"/>
                <a:gd name="T32" fmla="*/ 0 w 384"/>
                <a:gd name="T33" fmla="*/ 776 h 776"/>
                <a:gd name="T34" fmla="*/ 8 w 384"/>
                <a:gd name="T35" fmla="*/ 772 h 776"/>
                <a:gd name="T36" fmla="*/ 18 w 384"/>
                <a:gd name="T37" fmla="*/ 766 h 776"/>
                <a:gd name="T38" fmla="*/ 28 w 384"/>
                <a:gd name="T39" fmla="*/ 762 h 776"/>
                <a:gd name="T40" fmla="*/ 36 w 384"/>
                <a:gd name="T41" fmla="*/ 758 h 776"/>
                <a:gd name="T42" fmla="*/ 90 w 384"/>
                <a:gd name="T43" fmla="*/ 700 h 776"/>
                <a:gd name="T44" fmla="*/ 138 w 384"/>
                <a:gd name="T45" fmla="*/ 640 h 776"/>
                <a:gd name="T46" fmla="*/ 180 w 384"/>
                <a:gd name="T47" fmla="*/ 580 h 776"/>
                <a:gd name="T48" fmla="*/ 218 w 384"/>
                <a:gd name="T49" fmla="*/ 516 h 776"/>
                <a:gd name="T50" fmla="*/ 278 w 384"/>
                <a:gd name="T51" fmla="*/ 394 h 776"/>
                <a:gd name="T52" fmla="*/ 322 w 384"/>
                <a:gd name="T53" fmla="*/ 278 h 776"/>
                <a:gd name="T54" fmla="*/ 338 w 384"/>
                <a:gd name="T55" fmla="*/ 224 h 776"/>
                <a:gd name="T56" fmla="*/ 362 w 384"/>
                <a:gd name="T57" fmla="*/ 128 h 776"/>
                <a:gd name="T58" fmla="*/ 370 w 384"/>
                <a:gd name="T59" fmla="*/ 90 h 776"/>
                <a:gd name="T60" fmla="*/ 384 w 384"/>
                <a:gd name="T61" fmla="*/ 2 h 776"/>
                <a:gd name="T62" fmla="*/ 382 w 384"/>
                <a:gd name="T63" fmla="*/ 2 h 776"/>
                <a:gd name="T64" fmla="*/ 376 w 384"/>
                <a:gd name="T65" fmla="*/ 2 h 7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84"/>
                <a:gd name="T100" fmla="*/ 0 h 776"/>
                <a:gd name="T101" fmla="*/ 384 w 384"/>
                <a:gd name="T102" fmla="*/ 776 h 7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84" h="776">
                  <a:moveTo>
                    <a:pt x="376" y="2"/>
                  </a:moveTo>
                  <a:lnTo>
                    <a:pt x="376" y="2"/>
                  </a:lnTo>
                  <a:lnTo>
                    <a:pt x="368" y="2"/>
                  </a:lnTo>
                  <a:lnTo>
                    <a:pt x="356" y="0"/>
                  </a:lnTo>
                  <a:lnTo>
                    <a:pt x="358" y="2"/>
                  </a:lnTo>
                  <a:lnTo>
                    <a:pt x="362" y="2"/>
                  </a:lnTo>
                  <a:lnTo>
                    <a:pt x="364" y="2"/>
                  </a:lnTo>
                  <a:lnTo>
                    <a:pt x="366" y="2"/>
                  </a:lnTo>
                  <a:lnTo>
                    <a:pt x="362" y="30"/>
                  </a:lnTo>
                  <a:lnTo>
                    <a:pt x="352" y="92"/>
                  </a:lnTo>
                  <a:lnTo>
                    <a:pt x="342" y="132"/>
                  </a:lnTo>
                  <a:lnTo>
                    <a:pt x="332" y="178"/>
                  </a:lnTo>
                  <a:lnTo>
                    <a:pt x="318" y="230"/>
                  </a:lnTo>
                  <a:lnTo>
                    <a:pt x="300" y="286"/>
                  </a:lnTo>
                  <a:lnTo>
                    <a:pt x="280" y="344"/>
                  </a:lnTo>
                  <a:lnTo>
                    <a:pt x="254" y="406"/>
                  </a:lnTo>
                  <a:lnTo>
                    <a:pt x="224" y="468"/>
                  </a:lnTo>
                  <a:lnTo>
                    <a:pt x="192" y="530"/>
                  </a:lnTo>
                  <a:lnTo>
                    <a:pt x="172" y="562"/>
                  </a:lnTo>
                  <a:lnTo>
                    <a:pt x="152" y="594"/>
                  </a:lnTo>
                  <a:lnTo>
                    <a:pt x="130" y="626"/>
                  </a:lnTo>
                  <a:lnTo>
                    <a:pt x="108" y="656"/>
                  </a:lnTo>
                  <a:lnTo>
                    <a:pt x="82" y="688"/>
                  </a:lnTo>
                  <a:lnTo>
                    <a:pt x="56" y="718"/>
                  </a:lnTo>
                  <a:lnTo>
                    <a:pt x="28" y="746"/>
                  </a:lnTo>
                  <a:lnTo>
                    <a:pt x="0" y="776"/>
                  </a:lnTo>
                  <a:lnTo>
                    <a:pt x="8" y="772"/>
                  </a:lnTo>
                  <a:lnTo>
                    <a:pt x="18" y="766"/>
                  </a:lnTo>
                  <a:lnTo>
                    <a:pt x="28" y="762"/>
                  </a:lnTo>
                  <a:lnTo>
                    <a:pt x="36" y="758"/>
                  </a:lnTo>
                  <a:lnTo>
                    <a:pt x="64" y="730"/>
                  </a:lnTo>
                  <a:lnTo>
                    <a:pt x="90" y="700"/>
                  </a:lnTo>
                  <a:lnTo>
                    <a:pt x="114" y="672"/>
                  </a:lnTo>
                  <a:lnTo>
                    <a:pt x="138" y="640"/>
                  </a:lnTo>
                  <a:lnTo>
                    <a:pt x="160" y="610"/>
                  </a:lnTo>
                  <a:lnTo>
                    <a:pt x="180" y="580"/>
                  </a:lnTo>
                  <a:lnTo>
                    <a:pt x="218" y="516"/>
                  </a:lnTo>
                  <a:lnTo>
                    <a:pt x="250" y="456"/>
                  </a:lnTo>
                  <a:lnTo>
                    <a:pt x="278" y="394"/>
                  </a:lnTo>
                  <a:lnTo>
                    <a:pt x="302" y="334"/>
                  </a:lnTo>
                  <a:lnTo>
                    <a:pt x="322" y="278"/>
                  </a:lnTo>
                  <a:lnTo>
                    <a:pt x="338" y="224"/>
                  </a:lnTo>
                  <a:lnTo>
                    <a:pt x="352" y="174"/>
                  </a:lnTo>
                  <a:lnTo>
                    <a:pt x="362" y="128"/>
                  </a:lnTo>
                  <a:lnTo>
                    <a:pt x="370" y="90"/>
                  </a:lnTo>
                  <a:lnTo>
                    <a:pt x="380" y="30"/>
                  </a:lnTo>
                  <a:lnTo>
                    <a:pt x="384" y="2"/>
                  </a:lnTo>
                  <a:lnTo>
                    <a:pt x="382" y="2"/>
                  </a:lnTo>
                  <a:lnTo>
                    <a:pt x="376" y="2"/>
                  </a:lnTo>
                  <a:close/>
                </a:path>
              </a:pathLst>
            </a:custGeom>
            <a:solidFill>
              <a:srgbClr val="CC0078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zh-CN" altLang="en-US"/>
            </a:p>
          </p:txBody>
        </p:sp>
        <p:sp>
          <p:nvSpPr>
            <p:cNvPr id="269" name="Freeform 47"/>
            <p:cNvSpPr/>
            <p:nvPr/>
          </p:nvSpPr>
          <p:spPr>
            <a:xfrm>
              <a:off x="1604" y="829"/>
              <a:ext cx="734" cy="1176"/>
            </a:xfrm>
            <a:custGeom>
              <a:avLst/>
              <a:gdLst>
                <a:gd name="T0" fmla="*/ 734 w 734"/>
                <a:gd name="T1" fmla="*/ 536 h 1176"/>
                <a:gd name="T2" fmla="*/ 710 w 734"/>
                <a:gd name="T3" fmla="*/ 520 h 1176"/>
                <a:gd name="T4" fmla="*/ 684 w 734"/>
                <a:gd name="T5" fmla="*/ 506 h 1176"/>
                <a:gd name="T6" fmla="*/ 660 w 734"/>
                <a:gd name="T7" fmla="*/ 494 h 1176"/>
                <a:gd name="T8" fmla="*/ 638 w 734"/>
                <a:gd name="T9" fmla="*/ 482 h 1176"/>
                <a:gd name="T10" fmla="*/ 608 w 734"/>
                <a:gd name="T11" fmla="*/ 470 h 1176"/>
                <a:gd name="T12" fmla="*/ 584 w 734"/>
                <a:gd name="T13" fmla="*/ 462 h 1176"/>
                <a:gd name="T14" fmla="*/ 570 w 734"/>
                <a:gd name="T15" fmla="*/ 456 h 1176"/>
                <a:gd name="T16" fmla="*/ 564 w 734"/>
                <a:gd name="T17" fmla="*/ 456 h 1176"/>
                <a:gd name="T18" fmla="*/ 534 w 734"/>
                <a:gd name="T19" fmla="*/ 552 h 1176"/>
                <a:gd name="T20" fmla="*/ 518 w 734"/>
                <a:gd name="T21" fmla="*/ 594 h 1176"/>
                <a:gd name="T22" fmla="*/ 474 w 734"/>
                <a:gd name="T23" fmla="*/ 696 h 1176"/>
                <a:gd name="T24" fmla="*/ 446 w 734"/>
                <a:gd name="T25" fmla="*/ 750 h 1176"/>
                <a:gd name="T26" fmla="*/ 374 w 734"/>
                <a:gd name="T27" fmla="*/ 868 h 1176"/>
                <a:gd name="T28" fmla="*/ 328 w 734"/>
                <a:gd name="T29" fmla="*/ 926 h 1176"/>
                <a:gd name="T30" fmla="*/ 278 w 734"/>
                <a:gd name="T31" fmla="*/ 982 h 1176"/>
                <a:gd name="T32" fmla="*/ 250 w 734"/>
                <a:gd name="T33" fmla="*/ 1012 h 1176"/>
                <a:gd name="T34" fmla="*/ 188 w 734"/>
                <a:gd name="T35" fmla="*/ 1064 h 1176"/>
                <a:gd name="T36" fmla="*/ 118 w 734"/>
                <a:gd name="T37" fmla="*/ 1114 h 1176"/>
                <a:gd name="T38" fmla="*/ 40 w 734"/>
                <a:gd name="T39" fmla="*/ 1158 h 1176"/>
                <a:gd name="T40" fmla="*/ 0 w 734"/>
                <a:gd name="T41" fmla="*/ 1176 h 1176"/>
                <a:gd name="T42" fmla="*/ 8 w 734"/>
                <a:gd name="T43" fmla="*/ 1172 h 1176"/>
                <a:gd name="T44" fmla="*/ 18 w 734"/>
                <a:gd name="T45" fmla="*/ 1168 h 1176"/>
                <a:gd name="T46" fmla="*/ 28 w 734"/>
                <a:gd name="T47" fmla="*/ 1164 h 1176"/>
                <a:gd name="T48" fmla="*/ 36 w 734"/>
                <a:gd name="T49" fmla="*/ 1160 h 1176"/>
                <a:gd name="T50" fmla="*/ 90 w 734"/>
                <a:gd name="T51" fmla="*/ 1102 h 1176"/>
                <a:gd name="T52" fmla="*/ 138 w 734"/>
                <a:gd name="T53" fmla="*/ 1042 h 1176"/>
                <a:gd name="T54" fmla="*/ 180 w 734"/>
                <a:gd name="T55" fmla="*/ 980 h 1176"/>
                <a:gd name="T56" fmla="*/ 218 w 734"/>
                <a:gd name="T57" fmla="*/ 918 h 1176"/>
                <a:gd name="T58" fmla="*/ 276 w 734"/>
                <a:gd name="T59" fmla="*/ 794 h 1176"/>
                <a:gd name="T60" fmla="*/ 320 w 734"/>
                <a:gd name="T61" fmla="*/ 678 h 1176"/>
                <a:gd name="T62" fmla="*/ 336 w 734"/>
                <a:gd name="T63" fmla="*/ 624 h 1176"/>
                <a:gd name="T64" fmla="*/ 360 w 734"/>
                <a:gd name="T65" fmla="*/ 528 h 1176"/>
                <a:gd name="T66" fmla="*/ 368 w 734"/>
                <a:gd name="T67" fmla="*/ 490 h 1176"/>
                <a:gd name="T68" fmla="*/ 382 w 734"/>
                <a:gd name="T69" fmla="*/ 402 h 1176"/>
                <a:gd name="T70" fmla="*/ 380 w 734"/>
                <a:gd name="T71" fmla="*/ 402 h 1176"/>
                <a:gd name="T72" fmla="*/ 374 w 734"/>
                <a:gd name="T73" fmla="*/ 402 h 1176"/>
                <a:gd name="T74" fmla="*/ 366 w 734"/>
                <a:gd name="T75" fmla="*/ 402 h 1176"/>
                <a:gd name="T76" fmla="*/ 354 w 734"/>
                <a:gd name="T77" fmla="*/ 400 h 1176"/>
                <a:gd name="T78" fmla="*/ 356 w 734"/>
                <a:gd name="T79" fmla="*/ 402 h 1176"/>
                <a:gd name="T80" fmla="*/ 358 w 734"/>
                <a:gd name="T81" fmla="*/ 402 h 1176"/>
                <a:gd name="T82" fmla="*/ 362 w 734"/>
                <a:gd name="T83" fmla="*/ 402 h 1176"/>
                <a:gd name="T84" fmla="*/ 344 w 734"/>
                <a:gd name="T85" fmla="*/ 400 h 1176"/>
                <a:gd name="T86" fmla="*/ 304 w 734"/>
                <a:gd name="T87" fmla="*/ 398 h 1176"/>
                <a:gd name="T88" fmla="*/ 246 w 734"/>
                <a:gd name="T89" fmla="*/ 398 h 1176"/>
                <a:gd name="T90" fmla="*/ 168 w 734"/>
                <a:gd name="T91" fmla="*/ 402 h 1176"/>
                <a:gd name="T92" fmla="*/ 258 w 734"/>
                <a:gd name="T93" fmla="*/ 296 h 1176"/>
                <a:gd name="T94" fmla="*/ 358 w 734"/>
                <a:gd name="T95" fmla="*/ 180 h 1176"/>
                <a:gd name="T96" fmla="*/ 448 w 734"/>
                <a:gd name="T97" fmla="*/ 78 h 1176"/>
                <a:gd name="T98" fmla="*/ 506 w 734"/>
                <a:gd name="T99" fmla="*/ 14 h 1176"/>
                <a:gd name="T100" fmla="*/ 502 w 734"/>
                <a:gd name="T101" fmla="*/ 8 h 1176"/>
                <a:gd name="T102" fmla="*/ 500 w 734"/>
                <a:gd name="T103" fmla="*/ 4 h 1176"/>
                <a:gd name="T104" fmla="*/ 500 w 734"/>
                <a:gd name="T105" fmla="*/ 0 h 1176"/>
                <a:gd name="T106" fmla="*/ 498 w 734"/>
                <a:gd name="T107" fmla="*/ 0 h 1176"/>
                <a:gd name="T108" fmla="*/ 536 w 734"/>
                <a:gd name="T109" fmla="*/ 78 h 1176"/>
                <a:gd name="T110" fmla="*/ 610 w 734"/>
                <a:gd name="T111" fmla="*/ 236 h 1176"/>
                <a:gd name="T112" fmla="*/ 686 w 734"/>
                <a:gd name="T113" fmla="*/ 408 h 1176"/>
                <a:gd name="T114" fmla="*/ 716 w 734"/>
                <a:gd name="T115" fmla="*/ 480 h 1176"/>
                <a:gd name="T116" fmla="*/ 734 w 734"/>
                <a:gd name="T117" fmla="*/ 536 h 117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34"/>
                <a:gd name="T178" fmla="*/ 0 h 1176"/>
                <a:gd name="T179" fmla="*/ 734 w 734"/>
                <a:gd name="T180" fmla="*/ 1176 h 117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34" h="1176">
                  <a:moveTo>
                    <a:pt x="734" y="536"/>
                  </a:moveTo>
                  <a:lnTo>
                    <a:pt x="734" y="536"/>
                  </a:lnTo>
                  <a:lnTo>
                    <a:pt x="710" y="520"/>
                  </a:lnTo>
                  <a:lnTo>
                    <a:pt x="684" y="506"/>
                  </a:lnTo>
                  <a:lnTo>
                    <a:pt x="660" y="494"/>
                  </a:lnTo>
                  <a:lnTo>
                    <a:pt x="638" y="482"/>
                  </a:lnTo>
                  <a:lnTo>
                    <a:pt x="608" y="470"/>
                  </a:lnTo>
                  <a:lnTo>
                    <a:pt x="584" y="462"/>
                  </a:lnTo>
                  <a:lnTo>
                    <a:pt x="570" y="456"/>
                  </a:lnTo>
                  <a:lnTo>
                    <a:pt x="564" y="456"/>
                  </a:lnTo>
                  <a:lnTo>
                    <a:pt x="556" y="486"/>
                  </a:lnTo>
                  <a:lnTo>
                    <a:pt x="534" y="552"/>
                  </a:lnTo>
                  <a:lnTo>
                    <a:pt x="518" y="594"/>
                  </a:lnTo>
                  <a:lnTo>
                    <a:pt x="500" y="642"/>
                  </a:lnTo>
                  <a:lnTo>
                    <a:pt x="474" y="696"/>
                  </a:lnTo>
                  <a:lnTo>
                    <a:pt x="446" y="750"/>
                  </a:lnTo>
                  <a:lnTo>
                    <a:pt x="412" y="808"/>
                  </a:lnTo>
                  <a:lnTo>
                    <a:pt x="374" y="868"/>
                  </a:lnTo>
                  <a:lnTo>
                    <a:pt x="352" y="896"/>
                  </a:lnTo>
                  <a:lnTo>
                    <a:pt x="328" y="926"/>
                  </a:lnTo>
                  <a:lnTo>
                    <a:pt x="304" y="954"/>
                  </a:lnTo>
                  <a:lnTo>
                    <a:pt x="278" y="982"/>
                  </a:lnTo>
                  <a:lnTo>
                    <a:pt x="250" y="1012"/>
                  </a:lnTo>
                  <a:lnTo>
                    <a:pt x="220" y="1038"/>
                  </a:lnTo>
                  <a:lnTo>
                    <a:pt x="188" y="1064"/>
                  </a:lnTo>
                  <a:lnTo>
                    <a:pt x="154" y="1090"/>
                  </a:lnTo>
                  <a:lnTo>
                    <a:pt x="118" y="1114"/>
                  </a:lnTo>
                  <a:lnTo>
                    <a:pt x="80" y="1136"/>
                  </a:lnTo>
                  <a:lnTo>
                    <a:pt x="40" y="1158"/>
                  </a:lnTo>
                  <a:lnTo>
                    <a:pt x="0" y="1176"/>
                  </a:lnTo>
                  <a:lnTo>
                    <a:pt x="8" y="1172"/>
                  </a:lnTo>
                  <a:lnTo>
                    <a:pt x="18" y="1168"/>
                  </a:lnTo>
                  <a:lnTo>
                    <a:pt x="28" y="1164"/>
                  </a:lnTo>
                  <a:lnTo>
                    <a:pt x="36" y="1160"/>
                  </a:lnTo>
                  <a:lnTo>
                    <a:pt x="64" y="1130"/>
                  </a:lnTo>
                  <a:lnTo>
                    <a:pt x="90" y="1102"/>
                  </a:lnTo>
                  <a:lnTo>
                    <a:pt x="114" y="1072"/>
                  </a:lnTo>
                  <a:lnTo>
                    <a:pt x="138" y="1042"/>
                  </a:lnTo>
                  <a:lnTo>
                    <a:pt x="160" y="1010"/>
                  </a:lnTo>
                  <a:lnTo>
                    <a:pt x="180" y="980"/>
                  </a:lnTo>
                  <a:lnTo>
                    <a:pt x="218" y="918"/>
                  </a:lnTo>
                  <a:lnTo>
                    <a:pt x="250" y="856"/>
                  </a:lnTo>
                  <a:lnTo>
                    <a:pt x="276" y="794"/>
                  </a:lnTo>
                  <a:lnTo>
                    <a:pt x="300" y="736"/>
                  </a:lnTo>
                  <a:lnTo>
                    <a:pt x="320" y="678"/>
                  </a:lnTo>
                  <a:lnTo>
                    <a:pt x="336" y="624"/>
                  </a:lnTo>
                  <a:lnTo>
                    <a:pt x="350" y="574"/>
                  </a:lnTo>
                  <a:lnTo>
                    <a:pt x="360" y="528"/>
                  </a:lnTo>
                  <a:lnTo>
                    <a:pt x="368" y="490"/>
                  </a:lnTo>
                  <a:lnTo>
                    <a:pt x="378" y="430"/>
                  </a:lnTo>
                  <a:lnTo>
                    <a:pt x="382" y="402"/>
                  </a:lnTo>
                  <a:lnTo>
                    <a:pt x="380" y="402"/>
                  </a:lnTo>
                  <a:lnTo>
                    <a:pt x="374" y="402"/>
                  </a:lnTo>
                  <a:lnTo>
                    <a:pt x="366" y="402"/>
                  </a:lnTo>
                  <a:lnTo>
                    <a:pt x="354" y="400"/>
                  </a:lnTo>
                  <a:lnTo>
                    <a:pt x="356" y="402"/>
                  </a:lnTo>
                  <a:lnTo>
                    <a:pt x="358" y="402"/>
                  </a:lnTo>
                  <a:lnTo>
                    <a:pt x="360" y="402"/>
                  </a:lnTo>
                  <a:lnTo>
                    <a:pt x="362" y="402"/>
                  </a:lnTo>
                  <a:lnTo>
                    <a:pt x="344" y="400"/>
                  </a:lnTo>
                  <a:lnTo>
                    <a:pt x="304" y="398"/>
                  </a:lnTo>
                  <a:lnTo>
                    <a:pt x="246" y="398"/>
                  </a:lnTo>
                  <a:lnTo>
                    <a:pt x="168" y="402"/>
                  </a:lnTo>
                  <a:lnTo>
                    <a:pt x="258" y="296"/>
                  </a:lnTo>
                  <a:lnTo>
                    <a:pt x="358" y="180"/>
                  </a:lnTo>
                  <a:lnTo>
                    <a:pt x="448" y="78"/>
                  </a:lnTo>
                  <a:lnTo>
                    <a:pt x="506" y="14"/>
                  </a:lnTo>
                  <a:lnTo>
                    <a:pt x="502" y="8"/>
                  </a:lnTo>
                  <a:lnTo>
                    <a:pt x="500" y="4"/>
                  </a:lnTo>
                  <a:lnTo>
                    <a:pt x="500" y="0"/>
                  </a:lnTo>
                  <a:lnTo>
                    <a:pt x="498" y="0"/>
                  </a:lnTo>
                  <a:lnTo>
                    <a:pt x="536" y="78"/>
                  </a:lnTo>
                  <a:lnTo>
                    <a:pt x="610" y="236"/>
                  </a:lnTo>
                  <a:lnTo>
                    <a:pt x="650" y="324"/>
                  </a:lnTo>
                  <a:lnTo>
                    <a:pt x="686" y="408"/>
                  </a:lnTo>
                  <a:lnTo>
                    <a:pt x="716" y="480"/>
                  </a:lnTo>
                  <a:lnTo>
                    <a:pt x="726" y="512"/>
                  </a:lnTo>
                  <a:lnTo>
                    <a:pt x="734" y="536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zh-CN" altLang="en-US"/>
            </a:p>
          </p:txBody>
        </p:sp>
      </p:grpSp>
      <p:pic>
        <p:nvPicPr>
          <p:cNvPr id="271" name="그림 3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51763" y="3285756"/>
            <a:ext cx="734273" cy="76121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그림 243"/>
          <p:cNvPicPr>
            <a:picLocks noChangeAspect="1"/>
          </p:cNvPicPr>
          <p:nvPr/>
        </p:nvPicPr>
        <p:blipFill rotWithShape="1">
          <a:blip r:embed="rId2"/>
          <a:srcRect t="6600" r="44650" b="50600"/>
          <a:stretch>
            <a:fillRect/>
          </a:stretch>
        </p:blipFill>
        <p:spPr>
          <a:xfrm>
            <a:off x="385504" y="433812"/>
            <a:ext cx="5678305" cy="5990375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 rotWithShape="1">
          <a:blip r:embed="rId2"/>
          <a:srcRect t="49540" r="37980" b="3030"/>
          <a:stretch>
            <a:fillRect/>
          </a:stretch>
        </p:blipFill>
        <p:spPr>
          <a:xfrm>
            <a:off x="6267124" y="426795"/>
            <a:ext cx="5753752" cy="6004409"/>
          </a:xfrm>
          <a:prstGeom prst="rect">
            <a:avLst/>
          </a:prstGeom>
        </p:spPr>
      </p:pic>
      <p:cxnSp>
        <p:nvCxnSpPr>
          <p:cNvPr id="248" name="직선 연결선 247"/>
          <p:cNvCxnSpPr/>
          <p:nvPr/>
        </p:nvCxnSpPr>
        <p:spPr>
          <a:xfrm flipV="1">
            <a:off x="1324070" y="2259594"/>
            <a:ext cx="1009083" cy="9430"/>
          </a:xfrm>
          <a:prstGeom prst="line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V="1">
            <a:off x="1514194" y="2948034"/>
            <a:ext cx="1177325" cy="10939"/>
          </a:xfrm>
          <a:prstGeom prst="line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V="1">
            <a:off x="7295209" y="646945"/>
            <a:ext cx="1026435" cy="1509"/>
          </a:xfrm>
          <a:prstGeom prst="line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>
            <a:off x="7321990" y="1278802"/>
            <a:ext cx="1216560" cy="0"/>
          </a:xfrm>
          <a:prstGeom prst="line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 flipV="1">
            <a:off x="1496841" y="3429000"/>
            <a:ext cx="1177325" cy="10939"/>
          </a:xfrm>
          <a:prstGeom prst="line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7266914" y="1695261"/>
            <a:ext cx="914776" cy="9430"/>
          </a:xfrm>
          <a:prstGeom prst="line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132;p17"/>
          <p:cNvSpPr txBox="1"/>
          <p:nvPr/>
        </p:nvSpPr>
        <p:spPr>
          <a:xfrm>
            <a:off x="676258" y="351455"/>
            <a:ext cx="4972516" cy="637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1">
                <a:solidFill>
                  <a:srgbClr val="3F3F3F"/>
                </a:solidFill>
                <a:latin typeface="에스코어 드림 5 Medium"/>
                <a:ea typeface="에스코어 드림 5 Medium"/>
              </a:rPr>
              <a:t>바퀴 구조 + 시연 영상</a:t>
            </a: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4380" y="1527772"/>
            <a:ext cx="3417684" cy="4556911"/>
          </a:xfrm>
          <a:prstGeom prst="rect">
            <a:avLst/>
          </a:prstGeom>
        </p:spPr>
      </p:pic>
      <p:sp>
        <p:nvSpPr>
          <p:cNvPr id="245" name="TextBox 244"/>
          <p:cNvSpPr txBox="1"/>
          <p:nvPr/>
        </p:nvSpPr>
        <p:spPr>
          <a:xfrm>
            <a:off x="5444998" y="1538674"/>
            <a:ext cx="6049416" cy="109784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lang="ko-KR" altLang="en-US"/>
            </a:pPr>
            <a:r>
              <a:rPr lang="ko-KR" altLang="en-US" sz="2200">
                <a:solidFill>
                  <a:schemeClr val="tx1"/>
                </a:solidFill>
                <a:latin typeface="배달의민족 도현"/>
                <a:ea typeface="배달의민족 도현"/>
              </a:rPr>
              <a:t>- 현재 모터간을 이어주는 구조물은 하드보드지</a:t>
            </a:r>
          </a:p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2200">
              <a:solidFill>
                <a:schemeClr val="tx1"/>
              </a:solidFill>
              <a:latin typeface="배달의민족 도현"/>
              <a:ea typeface="배달의민족 도현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200">
                <a:solidFill>
                  <a:schemeClr val="tx1"/>
                </a:solidFill>
                <a:latin typeface="배달의민족 도현"/>
                <a:ea typeface="배달의민족 도현"/>
              </a:rPr>
              <a:t>- 추후 아크릴판으로 교체 예정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132;p17"/>
          <p:cNvSpPr txBox="1"/>
          <p:nvPr/>
        </p:nvSpPr>
        <p:spPr>
          <a:xfrm>
            <a:off x="459352" y="257149"/>
            <a:ext cx="4972517" cy="6371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lang="ko-KR" altLang="en-US"/>
            </a:pPr>
            <a:r>
              <a:rPr lang="ko-KR" altLang="en-US" sz="3600" b="1">
                <a:solidFill>
                  <a:srgbClr val="3F3F3F"/>
                </a:solidFill>
                <a:latin typeface="에스코어 드림 5 Medium"/>
                <a:ea typeface="에스코어 드림 5 Medium"/>
              </a:rPr>
              <a:t>문제점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489445" y="1297661"/>
            <a:ext cx="8857277" cy="3291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3000">
                <a:latin typeface="공체 Light"/>
                <a:ea typeface="공체 Light"/>
              </a:rPr>
              <a:t> 와이퍼가 돌 때마다 도는 각도의 크기가 달라짐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endParaRPr lang="ko-KR" altLang="en-US" sz="3000">
              <a:latin typeface="공체 Light"/>
              <a:ea typeface="공체 Light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3000">
                <a:latin typeface="공체 Light"/>
                <a:ea typeface="공체 Light"/>
              </a:rPr>
              <a:t> 영점이 매번 달라짐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endParaRPr lang="ko-KR" altLang="en-US" sz="3000">
              <a:latin typeface="공체 Light"/>
              <a:ea typeface="공체 Light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3000">
                <a:latin typeface="공체 Light"/>
                <a:ea typeface="공체 Light"/>
              </a:rPr>
              <a:t> 고정이 안정적이지 않음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endParaRPr lang="ko-KR" altLang="en-US" sz="3000">
              <a:latin typeface="공체 Light"/>
              <a:ea typeface="공체 Light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3000">
                <a:latin typeface="공체 Light"/>
                <a:ea typeface="공체 Light"/>
              </a:rPr>
              <a:t> 간혹 툭툭 끊기는 현상이 발생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132;p17"/>
          <p:cNvSpPr txBox="1"/>
          <p:nvPr/>
        </p:nvSpPr>
        <p:spPr>
          <a:xfrm>
            <a:off x="459352" y="257149"/>
            <a:ext cx="4972517" cy="6371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lang="ko-KR" altLang="en-US"/>
            </a:pPr>
            <a:r>
              <a:rPr lang="ko-KR" altLang="en-US" sz="3600" b="1">
                <a:solidFill>
                  <a:srgbClr val="3F3F3F"/>
                </a:solidFill>
                <a:latin typeface="에스코어 드림 5 Medium"/>
                <a:ea typeface="에스코어 드림 5 Medium"/>
              </a:rPr>
              <a:t>해결책</a:t>
            </a:r>
          </a:p>
        </p:txBody>
      </p:sp>
      <p:pic>
        <p:nvPicPr>
          <p:cNvPr id="246" name="그림 24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9256" y="1570210"/>
            <a:ext cx="4675738" cy="2630102"/>
          </a:xfrm>
          <a:prstGeom prst="rect">
            <a:avLst/>
          </a:prstGeom>
        </p:spPr>
      </p:pic>
      <p:sp>
        <p:nvSpPr>
          <p:cNvPr id="247" name="TextBox 246"/>
          <p:cNvSpPr txBox="1"/>
          <p:nvPr/>
        </p:nvSpPr>
        <p:spPr>
          <a:xfrm>
            <a:off x="6045265" y="1561723"/>
            <a:ext cx="4105519" cy="2646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2400">
                <a:latin typeface="공체 Light"/>
                <a:ea typeface="공체 Light"/>
              </a:rPr>
              <a:t> 밑부분에 벽을 설치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endParaRPr lang="ko-KR" altLang="en-US" sz="2400">
              <a:latin typeface="공체 Light"/>
              <a:ea typeface="공체 Light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2400">
                <a:latin typeface="공체 Light"/>
                <a:ea typeface="공체 Light"/>
              </a:rPr>
              <a:t> 매번 영점조정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endParaRPr lang="ko-KR" altLang="en-US" sz="2400">
              <a:latin typeface="공체 Light"/>
              <a:ea typeface="공체 Light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2400">
                <a:latin typeface="공체 Light"/>
                <a:ea typeface="공체 Light"/>
              </a:rPr>
              <a:t> 서보모터 브라켓 이용해 고정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endParaRPr lang="ko-KR" altLang="en-US" sz="2400">
              <a:latin typeface="공체 Light"/>
              <a:ea typeface="공체 Light"/>
            </a:endParaRPr>
          </a:p>
          <a:p>
            <a:pPr>
              <a:spcBef>
                <a:spcPct val="0"/>
              </a:spcBef>
              <a:buFont typeface="Wingdings"/>
              <a:buChar char="Ø"/>
              <a:defRPr lang="ko-KR" altLang="en-US"/>
            </a:pPr>
            <a:r>
              <a:rPr lang="ko-KR" altLang="en-US" sz="2400">
                <a:latin typeface="공체 Light"/>
                <a:ea typeface="공체 Light"/>
              </a:rPr>
              <a:t> 외부전원 사용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702682" y="359203"/>
            <a:ext cx="4972515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1">
                <a:solidFill>
                  <a:srgbClr val="3F3F3F"/>
                </a:solidFill>
                <a:latin typeface="에스코어 드림 5 Medium"/>
                <a:ea typeface="에스코어 드림 5 Medium"/>
              </a:rPr>
              <a:t>부품</a:t>
            </a:r>
          </a:p>
        </p:txBody>
      </p:sp>
      <p:sp>
        <p:nvSpPr>
          <p:cNvPr id="188" name="Google Shape;173;p19"/>
          <p:cNvSpPr txBox="1"/>
          <p:nvPr/>
        </p:nvSpPr>
        <p:spPr>
          <a:xfrm>
            <a:off x="939659" y="4021418"/>
            <a:ext cx="2014375" cy="453407"/>
          </a:xfrm>
          <a:prstGeom prst="rect">
            <a:avLst/>
          </a:prstGeom>
          <a:solidFill>
            <a:schemeClr val="accent1">
              <a:alpha val="41000"/>
            </a:schemeClr>
          </a:solidFill>
          <a:ln algn="ctr">
            <a:solidFill>
              <a:schemeClr val="tx1"/>
            </a:solidFill>
          </a:ln>
        </p:spPr>
        <p:txBody>
          <a:bodyPr vert="horz" wrap="square" lIns="91425" tIns="0" rIns="91425" bIns="45700" anchor="t" anchorCtr="0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1800">
                <a:solidFill>
                  <a:schemeClr val="dk1"/>
                </a:solidFill>
                <a:latin typeface="나눔바른고딕"/>
                <a:ea typeface="나눔바른고딕"/>
              </a:rPr>
              <a:t>서보모터 브라켓</a:t>
            </a:r>
          </a:p>
        </p:txBody>
      </p:sp>
      <p:sp>
        <p:nvSpPr>
          <p:cNvPr id="189" name="Google Shape;173;p19"/>
          <p:cNvSpPr txBox="1"/>
          <p:nvPr/>
        </p:nvSpPr>
        <p:spPr>
          <a:xfrm>
            <a:off x="4810125" y="4024990"/>
            <a:ext cx="2702720" cy="449835"/>
          </a:xfrm>
          <a:prstGeom prst="rect">
            <a:avLst/>
          </a:prstGeom>
          <a:solidFill>
            <a:schemeClr val="accent1">
              <a:alpha val="41000"/>
            </a:schemeClr>
          </a:solidFill>
          <a:ln algn="ctr">
            <a:solidFill>
              <a:schemeClr val="tx1"/>
            </a:solidFill>
          </a:ln>
        </p:spPr>
        <p:txBody>
          <a:bodyPr vert="horz" wrap="square" lIns="91425" tIns="0" rIns="91425" bIns="45700" anchor="t" anchorCtr="0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/>
            </a:pPr>
            <a:r>
              <a:rPr lang="en-US" altLang="ko-KR" sz="1800">
                <a:solidFill>
                  <a:schemeClr val="dk1"/>
                </a:solidFill>
                <a:latin typeface="나눔바른고딕"/>
                <a:ea typeface="나눔바른고딕"/>
              </a:rPr>
              <a:t>DC</a:t>
            </a:r>
            <a:r>
              <a:rPr lang="ko-KR" altLang="en-US" sz="1800">
                <a:solidFill>
                  <a:schemeClr val="dk1"/>
                </a:solidFill>
                <a:latin typeface="나눔바른고딕"/>
                <a:ea typeface="나눔바른고딕"/>
              </a:rPr>
              <a:t> 배럴잭 파워 어댑터</a:t>
            </a:r>
          </a:p>
        </p:txBody>
      </p:sp>
      <p:sp>
        <p:nvSpPr>
          <p:cNvPr id="192" name="Google Shape;173;p19"/>
          <p:cNvSpPr txBox="1"/>
          <p:nvPr/>
        </p:nvSpPr>
        <p:spPr>
          <a:xfrm>
            <a:off x="8931275" y="4038483"/>
            <a:ext cx="2702720" cy="445867"/>
          </a:xfrm>
          <a:prstGeom prst="rect">
            <a:avLst/>
          </a:prstGeom>
          <a:solidFill>
            <a:schemeClr val="accent1">
              <a:alpha val="41000"/>
            </a:schemeClr>
          </a:solidFill>
          <a:ln algn="ctr">
            <a:solidFill>
              <a:schemeClr val="tx1"/>
            </a:solidFill>
          </a:ln>
        </p:spPr>
        <p:txBody>
          <a:bodyPr vert="horz" wrap="square" lIns="91425" tIns="0" rIns="91425" bIns="45700" anchor="t" anchorCtr="0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/>
            </a:pPr>
            <a:r>
              <a:rPr lang="en-US" altLang="ko-KR" sz="1800">
                <a:solidFill>
                  <a:schemeClr val="dk1"/>
                </a:solidFill>
                <a:latin typeface="나눔바른고딕"/>
                <a:ea typeface="나눔바른고딕"/>
              </a:rPr>
              <a:t>5V 2A</a:t>
            </a:r>
            <a:r>
              <a:rPr lang="ko-KR" altLang="en-US" sz="1800">
                <a:solidFill>
                  <a:schemeClr val="dk1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800">
                <a:solidFill>
                  <a:schemeClr val="dk1"/>
                </a:solidFill>
                <a:latin typeface="나눔바른고딕"/>
                <a:ea typeface="나눔바른고딕"/>
              </a:rPr>
              <a:t>DC</a:t>
            </a:r>
            <a:r>
              <a:rPr lang="ko-KR" altLang="en-US" sz="1800">
                <a:solidFill>
                  <a:schemeClr val="dk1"/>
                </a:solidFill>
                <a:latin typeface="나눔바른고딕"/>
                <a:ea typeface="나눔바른고딕"/>
              </a:rPr>
              <a:t> 전원 어댑터</a:t>
            </a:r>
          </a:p>
        </p:txBody>
      </p:sp>
      <p:pic>
        <p:nvPicPr>
          <p:cNvPr id="196" name="그림 19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8706" y="1474115"/>
            <a:ext cx="2527478" cy="2183087"/>
          </a:xfrm>
          <a:prstGeom prst="rect">
            <a:avLst/>
          </a:prstGeom>
        </p:spPr>
      </p:pic>
      <p:pic>
        <p:nvPicPr>
          <p:cNvPr id="197" name="그림 19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33304" y="1351061"/>
            <a:ext cx="3125391" cy="2406550"/>
          </a:xfrm>
          <a:prstGeom prst="rect">
            <a:avLst/>
          </a:prstGeom>
        </p:spPr>
      </p:pic>
      <p:pic>
        <p:nvPicPr>
          <p:cNvPr id="198" name="그림 19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092704" y="1097657"/>
            <a:ext cx="2539404" cy="253940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127944" y="5486320"/>
            <a:ext cx="10475036" cy="5486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defRPr lang="ko-KR" altLang="en-US"/>
            </a:pPr>
            <a:r>
              <a:rPr lang="ko-KR" altLang="en-US" sz="2000">
                <a:latin typeface="나눔스퀘어라운드 Regular"/>
                <a:ea typeface="나눔스퀘어라운드 Regular"/>
              </a:rPr>
              <a:t>-</a:t>
            </a:r>
            <a:r>
              <a:rPr lang="en-US" altLang="ko-KR" sz="2000">
                <a:latin typeface="나눔스퀘어라운드 Regular"/>
                <a:ea typeface="나눔스퀘어라운드 Regular"/>
              </a:rPr>
              <a:t> </a:t>
            </a:r>
            <a:r>
              <a:rPr lang="ko-KR" altLang="en-US" sz="2000">
                <a:latin typeface="나눔스퀘어라운드 Regular"/>
                <a:ea typeface="나눔스퀘어라운드 Regular"/>
              </a:rPr>
              <a:t>오른쪽 1초 보기 → </a:t>
            </a:r>
            <a:r>
              <a:rPr lang="en-US" altLang="ko-KR" sz="2000">
                <a:latin typeface="나눔스퀘어라운드 Regular"/>
                <a:ea typeface="나눔스퀘어라운드 Regular"/>
              </a:rPr>
              <a:t>LED</a:t>
            </a:r>
            <a:r>
              <a:rPr lang="ko-KR" altLang="en-US" sz="2000">
                <a:latin typeface="나눔스퀘어라운드 Regular"/>
                <a:ea typeface="나눔스퀘어라운드 Regular"/>
              </a:rPr>
              <a:t> 3초간 켜짐 → 그 사이에 왼쪽을 보면 페이지가 넘어감</a:t>
            </a:r>
          </a:p>
        </p:txBody>
      </p:sp>
      <p:pic>
        <p:nvPicPr>
          <p:cNvPr id="17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95294" y="390834"/>
            <a:ext cx="6401411" cy="4551711"/>
          </a:xfrm>
          <a:prstGeom prst="rect">
            <a:avLst/>
          </a:prstGeom>
        </p:spPr>
      </p:pic>
      <p:sp>
        <p:nvSpPr>
          <p:cNvPr id="176" name="타원 175"/>
          <p:cNvSpPr/>
          <p:nvPr/>
        </p:nvSpPr>
        <p:spPr>
          <a:xfrm>
            <a:off x="1097829" y="2354918"/>
            <a:ext cx="775747" cy="623543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177" name="아래쪽 화살표 176"/>
          <p:cNvSpPr/>
          <p:nvPr/>
        </p:nvSpPr>
        <p:spPr>
          <a:xfrm rot="14583858">
            <a:off x="8830951" y="3049849"/>
            <a:ext cx="667732" cy="247453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86F6C">
              <a:alpha val="100000"/>
            </a:srgbClr>
          </a:solidFill>
          <a:ln w="25400" cap="flat" cmpd="sng" algn="ctr">
            <a:solidFill>
              <a:srgbClr val="7735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lang="ko-KR"/>
            </a:pPr>
            <a:endParaRPr lang="ko-KR" altLang="en-US" sz="1400" b="0" i="0" kern="0" spc="5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78" name="해 177"/>
          <p:cNvSpPr/>
          <p:nvPr/>
        </p:nvSpPr>
        <p:spPr>
          <a:xfrm>
            <a:off x="10357702" y="2106973"/>
            <a:ext cx="1237268" cy="1119433"/>
          </a:xfrm>
          <a:prstGeom prst="sun">
            <a:avLst>
              <a:gd name="adj" fmla="val 25000"/>
            </a:avLst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0" y="6821858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5488479" y="399489"/>
            <a:ext cx="218103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600" b="1" dirty="0" smtClean="0">
                <a:solidFill>
                  <a:srgbClr val="3F3F3F"/>
                </a:solidFill>
                <a:latin typeface="에스코어 드림 5 Medium"/>
                <a:ea typeface="에스코어 드림 5 Medium"/>
              </a:rPr>
              <a:t>Ratio</a:t>
            </a:r>
            <a:r>
              <a:rPr lang="ko-KR" altLang="en-US" sz="3600" b="1" dirty="0" smtClean="0">
                <a:solidFill>
                  <a:srgbClr val="3F3F3F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36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altLang="en-US" sz="36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/>
              <p:cNvSpPr txBox="1"/>
              <p:nvPr/>
            </p:nvSpPr>
            <p:spPr>
              <a:xfrm>
                <a:off x="143439" y="4961227"/>
                <a:ext cx="1177962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ctr">
                  <a:spcAft>
                    <a:spcPct val="0"/>
                  </a:spcAft>
                  <a:buFontTx/>
                  <a:buChar char="-"/>
                  <a:defRPr lang="ko-KR" altLang="en-US"/>
                </a:pPr>
                <a:r>
                  <a:rPr lang="en-US" altLang="ko-KR" sz="1800" b="1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Right_ratio </a:t>
                </a:r>
                <a:r>
                  <a:rPr lang="en-US" altLang="ko-KR" sz="18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= </a:t>
                </a:r>
                <a:r>
                  <a:rPr lang="ko-KR" altLang="en-US" sz="18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사용자가 책 앞에서 오른쪽 점을 보았을 때</a:t>
                </a:r>
                <a:r>
                  <a:rPr lang="en-US" altLang="ko-KR" sz="18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, </a:t>
                </a:r>
                <a:r>
                  <a:rPr lang="ko-KR" altLang="en-US" sz="18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화면상에서 왼쪽 볼과 코 사이의 거리</a:t>
                </a:r>
                <a:r>
                  <a:rPr lang="en-US" altLang="ko-KR" sz="18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/</a:t>
                </a:r>
                <a:r>
                  <a:rPr lang="ko-KR" altLang="en-US" sz="18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얼굴 </a:t>
                </a:r>
                <a:r>
                  <a:rPr lang="ko-KR" altLang="en-US" sz="1800" dirty="0" err="1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가로길이</a:t>
                </a:r>
                <a:endParaRPr lang="en-US" altLang="ko-KR" sz="180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285750" indent="-285750" algn="ctr">
                  <a:spcAft>
                    <a:spcPct val="0"/>
                  </a:spcAft>
                  <a:buFontTx/>
                  <a:buChar char="-"/>
                  <a:defRPr lang="ko-KR" altLang="en-US"/>
                </a:pPr>
                <a:endParaRPr lang="ko-KR" altLang="en-US" sz="180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285750" indent="-285750" algn="ctr">
                  <a:spcAft>
                    <a:spcPct val="0"/>
                  </a:spcAft>
                  <a:buFontTx/>
                  <a:buChar char="-"/>
                  <a:defRPr lang="ko-KR" altLang="en-US"/>
                </a:pPr>
                <a:r>
                  <a:rPr lang="en-US" altLang="ko-KR" sz="1800" b="1" dirty="0" err="1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Left_ratio</a:t>
                </a:r>
                <a:r>
                  <a:rPr lang="en-US" altLang="ko-KR" sz="18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= </a:t>
                </a:r>
                <a:r>
                  <a:rPr lang="ko-KR" altLang="en-US" sz="18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사용자가 책 앞에서 왼</a:t>
                </a:r>
                <a:r>
                  <a:rPr lang="ko-KR" altLang="en-US" sz="18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쪽 </a:t>
                </a:r>
                <a:r>
                  <a:rPr lang="ko-KR" altLang="en-US" sz="18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점을 보았을 때</a:t>
                </a:r>
                <a:r>
                  <a:rPr lang="en-US" altLang="ko-KR" sz="18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, </a:t>
                </a:r>
                <a:r>
                  <a:rPr lang="ko-KR" altLang="en-US" sz="18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화면상에서 오른쪽 볼과 코 사이의 거리</a:t>
                </a:r>
                <a:r>
                  <a:rPr lang="en-US" altLang="ko-KR" sz="18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/</a:t>
                </a:r>
                <a:r>
                  <a:rPr lang="ko-KR" altLang="en-US" sz="18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얼굴 </a:t>
                </a:r>
                <a:r>
                  <a:rPr lang="ko-KR" altLang="en-US" sz="1800" dirty="0" err="1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가로길이</a:t>
                </a:r>
                <a:endParaRPr lang="en-US" altLang="ko-KR" sz="180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>
                  <a:spcAft>
                    <a:spcPct val="0"/>
                  </a:spcAft>
                  <a:defRPr lang="ko-KR" altLang="en-US"/>
                </a:pPr>
                <a:endParaRPr lang="ko-KR" altLang="en-US" sz="18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lvl="0" algn="ctr">
                  <a:spcBef>
                    <a:spcPct val="0"/>
                  </a:spcBef>
                  <a:spcAft>
                    <a:spcPct val="0"/>
                  </a:spcAft>
                  <a:defRPr lang="ko-KR" altLang="en-US"/>
                </a:pPr>
                <a:r>
                  <a:rPr lang="ko-KR" altLang="en-US" sz="18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- 사진에서 </a:t>
                </a:r>
                <a:r>
                  <a:rPr lang="en-US" altLang="ko-KR" sz="1800" dirty="0" err="1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Left_ratio</a:t>
                </a:r>
                <a:r>
                  <a:rPr lang="en-US" altLang="ko-KR" sz="18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= </a:t>
                </a:r>
                <a:r>
                  <a:rPr lang="ko-KR" altLang="ko-KR" sz="18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오른쪽 볼과 코 사이의 거리 </a:t>
                </a:r>
                <a:r>
                  <a:rPr lang="en-US" altLang="ko-KR" sz="18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/</a:t>
                </a:r>
                <a:r>
                  <a:rPr lang="ko-KR" altLang="en-US" sz="18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얼굴 </a:t>
                </a:r>
                <a:r>
                  <a:rPr lang="ko-KR" altLang="en-US" sz="1800" dirty="0" err="1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가로길이</a:t>
                </a:r>
                <a:r>
                  <a:rPr lang="ko-KR" altLang="en-US" sz="18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≅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0.7</m:t>
                    </m:r>
                  </m:oMath>
                </a14:m>
                <a:endParaRPr lang="ko-KR" altLang="en-US" sz="4000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9" y="4961227"/>
                <a:ext cx="11779624" cy="1477328"/>
              </a:xfrm>
              <a:prstGeom prst="rect">
                <a:avLst/>
              </a:prstGeom>
              <a:blipFill>
                <a:blip r:embed="rId2"/>
                <a:stretch>
                  <a:fillRect t="-4132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55032" y="13511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73373664" descr="DRW0000454c27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45" y="1932399"/>
            <a:ext cx="3587708" cy="26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663610" y="15658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73411104" descr="DRW0000454c27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029" y="1996114"/>
            <a:ext cx="5518313" cy="252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053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60146" y="5262967"/>
            <a:ext cx="10475036" cy="10156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defRPr lang="ko-KR" altLang="en-US"/>
            </a:pPr>
            <a:r>
              <a:rPr lang="ko-KR" altLang="en-US" sz="2000" dirty="0">
                <a:latin typeface="나눔스퀘어라운드 Regular"/>
                <a:ea typeface="나눔스퀘어라운드 Regular"/>
              </a:rPr>
              <a:t>-</a:t>
            </a:r>
            <a:r>
              <a:rPr lang="en-US" altLang="ko-KR" sz="2000" dirty="0">
                <a:latin typeface="나눔스퀘어라운드 Regular"/>
                <a:ea typeface="나눔스퀘어라운드 Regular"/>
              </a:rPr>
              <a:t> </a:t>
            </a:r>
            <a:r>
              <a:rPr lang="ko-KR" altLang="en-US" sz="2000" dirty="0">
                <a:latin typeface="나눔스퀘어라운드 Regular"/>
                <a:ea typeface="나눔스퀘어라운드 Regular"/>
              </a:rPr>
              <a:t>책과 </a:t>
            </a:r>
            <a:r>
              <a:rPr lang="ko-KR" altLang="en-US" sz="2000" dirty="0" err="1">
                <a:latin typeface="나눔스퀘어라운드 Regular"/>
                <a:ea typeface="나눔스퀘어라운드 Regular"/>
              </a:rPr>
              <a:t>얼굴간의</a:t>
            </a:r>
            <a:r>
              <a:rPr lang="ko-KR" altLang="en-US" sz="2000" dirty="0">
                <a:latin typeface="나눔스퀘어라운드 Regular"/>
                <a:ea typeface="나눔스퀘어라운드 Regular"/>
              </a:rPr>
              <a:t> 거리에 따라 고개 돌리는 정도가 </a:t>
            </a:r>
            <a:r>
              <a:rPr lang="ko-KR" altLang="en-US" sz="2000" dirty="0" smtClean="0">
                <a:latin typeface="나눔스퀘어라운드 Regular"/>
                <a:ea typeface="나눔스퀘어라운드 Regular"/>
              </a:rPr>
              <a:t>달라지는 것을 고려하지 않음</a:t>
            </a:r>
            <a:endParaRPr lang="ko-KR" altLang="en-US" sz="2000" dirty="0">
              <a:latin typeface="나눔스퀘어라운드 Regular"/>
              <a:ea typeface="나눔스퀘어라운드 Regular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000" dirty="0">
                <a:latin typeface="나눔스퀘어라운드 Regular"/>
                <a:ea typeface="나눔스퀘어라운드 Regular"/>
              </a:rPr>
              <a:t>- 고정된 </a:t>
            </a:r>
            <a:r>
              <a:rPr lang="en-US" altLang="ko-KR" sz="2000" dirty="0">
                <a:latin typeface="나눔스퀘어라운드 Regular"/>
                <a:ea typeface="나눔스퀘어라운드 Regular"/>
              </a:rPr>
              <a:t>Ratio</a:t>
            </a:r>
            <a:r>
              <a:rPr lang="ko-KR" altLang="en-US" sz="2000" dirty="0">
                <a:latin typeface="나눔스퀘어라운드 Regular"/>
                <a:ea typeface="나눔스퀘어라운드 Regular"/>
              </a:rPr>
              <a:t> -&gt; 유동적인 </a:t>
            </a:r>
            <a:r>
              <a:rPr lang="en-US" altLang="ko-KR" sz="2000" dirty="0">
                <a:latin typeface="나눔스퀘어라운드 Regular"/>
                <a:ea typeface="나눔스퀘어라운드 Regular"/>
              </a:rPr>
              <a:t>Ratio</a:t>
            </a:r>
            <a:r>
              <a:rPr lang="ko-KR" altLang="en-US" sz="2000" dirty="0">
                <a:latin typeface="나눔스퀘어라운드 Regular"/>
                <a:ea typeface="나눔스퀘어라운드 Regular"/>
              </a:rPr>
              <a:t>로 변경</a:t>
            </a:r>
          </a:p>
        </p:txBody>
      </p:sp>
      <p:sp>
        <p:nvSpPr>
          <p:cNvPr id="181" name="웃는 얼굴 180"/>
          <p:cNvSpPr/>
          <p:nvPr/>
        </p:nvSpPr>
        <p:spPr>
          <a:xfrm>
            <a:off x="2200343" y="4630277"/>
            <a:ext cx="470980" cy="335049"/>
          </a:xfrm>
          <a:prstGeom prst="smileyFace">
            <a:avLst>
              <a:gd name="adj" fmla="val 4653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182" name="아래쪽 화살표 181"/>
          <p:cNvSpPr/>
          <p:nvPr/>
        </p:nvSpPr>
        <p:spPr>
          <a:xfrm rot="7456576">
            <a:off x="1427897" y="3973333"/>
            <a:ext cx="274260" cy="8773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86F6C">
              <a:alpha val="100000"/>
            </a:srgbClr>
          </a:solidFill>
          <a:ln w="25400" cap="flat" cmpd="sng" algn="ctr">
            <a:solidFill>
              <a:srgbClr val="7735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lang="ko-KR"/>
            </a:pPr>
            <a:endParaRPr lang="ko-KR" altLang="en-US" sz="1400" b="0" i="0" kern="0" spc="5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83" name="아래쪽 화살표 182"/>
          <p:cNvSpPr/>
          <p:nvPr/>
        </p:nvSpPr>
        <p:spPr>
          <a:xfrm rot="14167400">
            <a:off x="3192101" y="3916084"/>
            <a:ext cx="289074" cy="94221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86F6C">
              <a:alpha val="100000"/>
            </a:srgbClr>
          </a:solidFill>
          <a:ln w="25400" cap="flat" cmpd="sng" algn="ctr">
            <a:solidFill>
              <a:srgbClr val="7735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lang="ko-KR"/>
            </a:pPr>
            <a:endParaRPr lang="ko-KR" altLang="en-US" sz="1400" b="0" i="0" kern="0" spc="5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85" name="웃는 얼굴 184"/>
          <p:cNvSpPr/>
          <p:nvPr/>
        </p:nvSpPr>
        <p:spPr>
          <a:xfrm>
            <a:off x="8811883" y="3261475"/>
            <a:ext cx="470980" cy="335049"/>
          </a:xfrm>
          <a:prstGeom prst="smileyFace">
            <a:avLst>
              <a:gd name="adj" fmla="val 4653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186" name="아래쪽 화살표 185"/>
          <p:cNvSpPr/>
          <p:nvPr/>
        </p:nvSpPr>
        <p:spPr>
          <a:xfrm rot="6357469">
            <a:off x="8079124" y="2863827"/>
            <a:ext cx="274260" cy="8773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86F6C">
              <a:alpha val="100000"/>
            </a:srgbClr>
          </a:solidFill>
          <a:ln w="25400" cap="flat" cmpd="sng" algn="ctr">
            <a:solidFill>
              <a:srgbClr val="7735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lang="ko-KR"/>
            </a:pPr>
            <a:endParaRPr lang="ko-KR" altLang="en-US" sz="1400" b="0" i="0" kern="0" spc="5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87" name="아래쪽 화살표 186"/>
          <p:cNvSpPr/>
          <p:nvPr/>
        </p:nvSpPr>
        <p:spPr>
          <a:xfrm rot="15221046">
            <a:off x="9850736" y="2864479"/>
            <a:ext cx="274260" cy="8773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86F6C">
              <a:alpha val="100000"/>
            </a:srgbClr>
          </a:solidFill>
          <a:ln w="25400" cap="flat" cmpd="sng" algn="ctr">
            <a:solidFill>
              <a:srgbClr val="7735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lang="ko-KR"/>
            </a:pPr>
            <a:endParaRPr lang="ko-KR" altLang="en-US" sz="1400" b="0" i="0" kern="0" spc="5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3" name="Google Shape;132;p17"/>
          <p:cNvSpPr txBox="1"/>
          <p:nvPr/>
        </p:nvSpPr>
        <p:spPr>
          <a:xfrm>
            <a:off x="908586" y="415408"/>
            <a:ext cx="5069519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1" dirty="0" smtClean="0">
                <a:solidFill>
                  <a:srgbClr val="3F3F3F"/>
                </a:solidFill>
                <a:latin typeface="에스코어 드림 5 Medium"/>
                <a:ea typeface="에스코어 드림 5 Medium"/>
              </a:rPr>
              <a:t>고정된 </a:t>
            </a:r>
            <a:r>
              <a:rPr lang="en-US" altLang="ko-KR" sz="3600" b="1" dirty="0" smtClean="0">
                <a:solidFill>
                  <a:srgbClr val="3F3F3F"/>
                </a:solidFill>
                <a:latin typeface="에스코어 드림 5 Medium"/>
                <a:ea typeface="에스코어 드림 5 Medium"/>
              </a:rPr>
              <a:t>Ratio</a:t>
            </a:r>
            <a:r>
              <a:rPr lang="ko-KR" altLang="en-US" sz="3600" b="1" dirty="0" smtClean="0">
                <a:solidFill>
                  <a:srgbClr val="3F3F3F"/>
                </a:solidFill>
                <a:latin typeface="에스코어 드림 5 Medium"/>
                <a:ea typeface="에스코어 드림 5 Medium"/>
              </a:rPr>
              <a:t>값의 단점</a:t>
            </a:r>
            <a:endParaRPr lang="ko-KR" altLang="en-US" sz="3600" b="1" dirty="0">
              <a:solidFill>
                <a:srgbClr val="3F3F3F"/>
              </a:solidFill>
              <a:latin typeface="에스코어 드림 5 Medium"/>
              <a:ea typeface="에스코어 드림 5 Medium"/>
            </a:endParaRPr>
          </a:p>
        </p:txBody>
      </p:sp>
      <p:pic>
        <p:nvPicPr>
          <p:cNvPr id="21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950" y="1244120"/>
            <a:ext cx="3563755" cy="2534001"/>
          </a:xfrm>
          <a:prstGeom prst="rect">
            <a:avLst/>
          </a:prstGeom>
        </p:spPr>
      </p:pic>
      <p:pic>
        <p:nvPicPr>
          <p:cNvPr id="2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4412" y="1244120"/>
            <a:ext cx="3563755" cy="2534001"/>
          </a:xfrm>
          <a:prstGeom prst="rect">
            <a:avLst/>
          </a:prstGeom>
        </p:spPr>
      </p:pic>
      <p:sp>
        <p:nvSpPr>
          <p:cNvPr id="23" name="웃는 얼굴 22"/>
          <p:cNvSpPr/>
          <p:nvPr/>
        </p:nvSpPr>
        <p:spPr>
          <a:xfrm>
            <a:off x="8811883" y="4114761"/>
            <a:ext cx="470980" cy="335049"/>
          </a:xfrm>
          <a:prstGeom prst="smileyFace">
            <a:avLst>
              <a:gd name="adj" fmla="val 4653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6357469">
            <a:off x="8079124" y="3717113"/>
            <a:ext cx="274260" cy="8773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86F6C">
              <a:alpha val="100000"/>
            </a:srgbClr>
          </a:solidFill>
          <a:ln w="25400" cap="flat" cmpd="sng" algn="ctr">
            <a:solidFill>
              <a:srgbClr val="7735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lang="ko-KR"/>
            </a:pPr>
            <a:endParaRPr lang="ko-KR" altLang="en-US" sz="1400" b="0" i="0" kern="0" spc="5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5" name="아래쪽 화살표 24"/>
          <p:cNvSpPr/>
          <p:nvPr/>
        </p:nvSpPr>
        <p:spPr>
          <a:xfrm rot="15221046">
            <a:off x="9850736" y="3717765"/>
            <a:ext cx="274260" cy="8773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86F6C">
              <a:alpha val="100000"/>
            </a:srgbClr>
          </a:solidFill>
          <a:ln w="25400" cap="flat" cmpd="sng" algn="ctr">
            <a:solidFill>
              <a:srgbClr val="7735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lang="ko-KR"/>
            </a:pPr>
            <a:endParaRPr lang="ko-KR" altLang="en-US" sz="1400" b="0" i="0" kern="0" spc="5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3600" b="1">
              <a:solidFill>
                <a:srgbClr val="3F3F3F"/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68022" y="1751827"/>
            <a:ext cx="100031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2000" dirty="0" smtClean="0">
                <a:latin typeface="나눔고딕"/>
                <a:ea typeface="나눔고딕"/>
              </a:rPr>
              <a:t> 사용자가 고개를 얼만큼 돌려야 하는지 알기 어렵다</a:t>
            </a:r>
            <a:r>
              <a:rPr lang="en-US" altLang="ko-KR" sz="2000" dirty="0" smtClean="0">
                <a:latin typeface="나눔고딕"/>
                <a:ea typeface="나눔고딕"/>
              </a:rPr>
              <a:t>.</a:t>
            </a:r>
          </a:p>
          <a:p>
            <a:pPr>
              <a:spcAft>
                <a:spcPct val="0"/>
              </a:spcAft>
              <a:buFont typeface="Wingdings"/>
              <a:buChar char="Ø"/>
              <a:defRPr lang="ko-KR" altLang="en-US"/>
            </a:pPr>
            <a:endParaRPr lang="en-US" altLang="ko-KR" sz="2000" dirty="0" smtClean="0">
              <a:latin typeface="나눔고딕"/>
              <a:ea typeface="나눔고딕"/>
            </a:endParaRPr>
          </a:p>
          <a:p>
            <a:pPr>
              <a:spcAft>
                <a:spcPct val="0"/>
              </a:spcAft>
              <a:buFont typeface="Wingdings"/>
              <a:buChar char="Ø"/>
              <a:defRPr lang="ko-KR" altLang="en-US"/>
            </a:pPr>
            <a:endParaRPr lang="en-US" altLang="ko-KR" sz="2000" dirty="0">
              <a:latin typeface="나눔고딕"/>
              <a:ea typeface="나눔고딕"/>
            </a:endParaRPr>
          </a:p>
          <a:p>
            <a:pPr>
              <a:spcAft>
                <a:spcPct val="0"/>
              </a:spcAft>
              <a:buFont typeface="Wingdings"/>
              <a:buChar char="Ø"/>
              <a:defRPr lang="ko-KR" altLang="en-US"/>
            </a:pPr>
            <a:endParaRPr lang="en-US" altLang="ko-KR" sz="2000" dirty="0">
              <a:latin typeface="나눔고딕"/>
              <a:ea typeface="나눔고딕"/>
            </a:endParaRPr>
          </a:p>
          <a:p>
            <a:pPr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en-US" altLang="ko-KR" sz="2000" dirty="0">
                <a:latin typeface="나눔고딕"/>
                <a:ea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</a:rPr>
              <a:t>고정된 </a:t>
            </a:r>
            <a:r>
              <a:rPr lang="en-US" altLang="ko-KR" sz="2000" dirty="0" smtClean="0">
                <a:latin typeface="나눔고딕"/>
                <a:ea typeface="나눔고딕"/>
              </a:rPr>
              <a:t>Ratio</a:t>
            </a:r>
            <a:r>
              <a:rPr lang="ko-KR" altLang="en-US" sz="2000" dirty="0" smtClean="0">
                <a:latin typeface="나눔고딕"/>
                <a:ea typeface="나눔고딕"/>
              </a:rPr>
              <a:t>값을 사용하면 항상 값을 크게 사용해야 하고 사용자는 이에 맞춰 고개를 많이 돌려야 하기 때문에 불편하다</a:t>
            </a:r>
            <a:r>
              <a:rPr lang="en-US" altLang="ko-KR" sz="2000" dirty="0" smtClean="0">
                <a:latin typeface="나눔고딕"/>
                <a:ea typeface="나눔고딕"/>
              </a:rPr>
              <a:t>.</a:t>
            </a:r>
          </a:p>
          <a:p>
            <a:pPr>
              <a:spcAft>
                <a:spcPct val="0"/>
              </a:spcAft>
              <a:buFont typeface="Wingdings"/>
              <a:buChar char="Ø"/>
              <a:defRPr lang="ko-KR" altLang="en-US"/>
            </a:pPr>
            <a:endParaRPr lang="en-US" altLang="ko-KR" sz="2000" dirty="0" smtClean="0">
              <a:latin typeface="나눔고딕"/>
              <a:ea typeface="나눔고딕"/>
            </a:endParaRPr>
          </a:p>
          <a:p>
            <a:pPr>
              <a:spcAft>
                <a:spcPct val="0"/>
              </a:spcAft>
              <a:buFont typeface="Wingdings"/>
              <a:buChar char="Ø"/>
              <a:defRPr lang="ko-KR" altLang="en-US"/>
            </a:pPr>
            <a:endParaRPr lang="en-US" altLang="ko-KR" sz="2000" dirty="0">
              <a:latin typeface="나눔고딕"/>
              <a:ea typeface="나눔고딕"/>
            </a:endParaRPr>
          </a:p>
          <a:p>
            <a:pPr>
              <a:spcAft>
                <a:spcPct val="0"/>
              </a:spcAft>
              <a:buFont typeface="Wingdings"/>
              <a:buChar char="Ø"/>
              <a:defRPr lang="ko-KR" altLang="en-US"/>
            </a:pPr>
            <a:endParaRPr lang="en-US" altLang="ko-KR" sz="2000" dirty="0">
              <a:latin typeface="나눔고딕"/>
              <a:ea typeface="나눔고딕"/>
            </a:endParaRPr>
          </a:p>
          <a:p>
            <a:pPr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en-US" altLang="ko-KR" sz="2000" dirty="0">
                <a:latin typeface="나눔고딕"/>
                <a:ea typeface="나눔고딕"/>
              </a:rPr>
              <a:t> </a:t>
            </a:r>
            <a:r>
              <a:rPr lang="en-US" altLang="ko-KR" sz="2000" dirty="0" smtClean="0">
                <a:latin typeface="나눔고딕"/>
                <a:ea typeface="나눔고딕"/>
              </a:rPr>
              <a:t>Led</a:t>
            </a:r>
            <a:r>
              <a:rPr lang="ko-KR" altLang="en-US" sz="2000" dirty="0" smtClean="0">
                <a:latin typeface="나눔고딕"/>
                <a:ea typeface="나눔고딕"/>
              </a:rPr>
              <a:t>가 켜지는 것을 확인하기 힘들다</a:t>
            </a:r>
            <a:r>
              <a:rPr lang="en-US" altLang="ko-KR" sz="2000" dirty="0" smtClean="0">
                <a:latin typeface="나눔고딕"/>
                <a:ea typeface="나눔고딕"/>
              </a:rPr>
              <a:t>.</a:t>
            </a:r>
            <a:endParaRPr lang="ko-KR" altLang="en-US" sz="2000" dirty="0"/>
          </a:p>
          <a:p>
            <a:pPr>
              <a:spcBef>
                <a:spcPct val="0"/>
              </a:spcBef>
              <a:buFont typeface="Wingdings"/>
              <a:buNone/>
              <a:defRPr lang="ko-KR" altLang="en-US"/>
            </a:pPr>
            <a:endParaRPr lang="ko-KR" altLang="en-US" sz="2000" dirty="0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158" name="Google Shape;132;p17"/>
          <p:cNvSpPr txBox="1"/>
          <p:nvPr/>
        </p:nvSpPr>
        <p:spPr>
          <a:xfrm>
            <a:off x="908586" y="415408"/>
            <a:ext cx="5069519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1" dirty="0" smtClean="0">
                <a:solidFill>
                  <a:srgbClr val="3F3F3F"/>
                </a:solidFill>
                <a:latin typeface="에스코어 드림 5 Medium"/>
                <a:ea typeface="에스코어 드림 5 Medium"/>
              </a:rPr>
              <a:t>고정된 </a:t>
            </a:r>
            <a:r>
              <a:rPr lang="en-US" altLang="ko-KR" sz="3600" b="1" dirty="0" smtClean="0">
                <a:solidFill>
                  <a:srgbClr val="3F3F3F"/>
                </a:solidFill>
                <a:latin typeface="에스코어 드림 5 Medium"/>
                <a:ea typeface="에스코어 드림 5 Medium"/>
              </a:rPr>
              <a:t>Ratio</a:t>
            </a:r>
            <a:r>
              <a:rPr lang="ko-KR" altLang="en-US" sz="3600" b="1" dirty="0" smtClean="0">
                <a:solidFill>
                  <a:srgbClr val="3F3F3F"/>
                </a:solidFill>
                <a:latin typeface="에스코어 드림 5 Medium"/>
                <a:ea typeface="에스코어 드림 5 Medium"/>
              </a:rPr>
              <a:t>값의 단점</a:t>
            </a:r>
            <a:endParaRPr lang="ko-KR" altLang="en-US" sz="3600" b="1" dirty="0">
              <a:solidFill>
                <a:srgbClr val="3F3F3F"/>
              </a:solidFill>
              <a:latin typeface="에스코어 드림 5 Medium"/>
              <a:ea typeface="에스코어 드림 5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37447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4159864" descr="DRW0000454c278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85" y="920963"/>
            <a:ext cx="4597879" cy="473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Google Shape;132;p17"/>
          <p:cNvSpPr txBox="1"/>
          <p:nvPr/>
        </p:nvSpPr>
        <p:spPr>
          <a:xfrm>
            <a:off x="908586" y="415408"/>
            <a:ext cx="5069519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1" smtClean="0">
                <a:solidFill>
                  <a:srgbClr val="3F3F3F"/>
                </a:solidFill>
                <a:latin typeface="에스코어 드림 5 Medium"/>
                <a:ea typeface="에스코어 드림 5 Medium"/>
              </a:rPr>
              <a:t>제안하는 방법</a:t>
            </a:r>
            <a:endParaRPr lang="ko-KR" altLang="en-US" sz="3600" b="1" dirty="0">
              <a:solidFill>
                <a:srgbClr val="3F3F3F"/>
              </a:solidFill>
              <a:latin typeface="에스코어 드림 5 Medium"/>
              <a:ea typeface="에스코어 드림 5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08586" y="5921979"/>
                <a:ext cx="10972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ko-KR" altLang="en-US" sz="20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사용자가 지정된 거리</a:t>
                </a:r>
                <a:r>
                  <a:rPr lang="en-US" altLang="ko-KR" sz="2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𝑙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에 </a:t>
                </a:r>
                <a:r>
                  <a:rPr lang="ko-KR" altLang="en-US" sz="2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위치해서 </a:t>
                </a:r>
                <a:r>
                  <a:rPr lang="en-US" altLang="ko-KR" sz="2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1</a:t>
                </a:r>
                <a:r>
                  <a:rPr lang="ko-KR" altLang="en-US" sz="2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초간 카메라를 바라보면 처음 초기값을 저장해 </a:t>
                </a:r>
                <a:r>
                  <a:rPr lang="ko-KR" altLang="en-US" sz="20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둔다</a:t>
                </a:r>
                <a:r>
                  <a:rPr lang="en-US" altLang="ko-KR" sz="20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86" y="5921979"/>
                <a:ext cx="10972800" cy="400110"/>
              </a:xfrm>
              <a:prstGeom prst="rect">
                <a:avLst/>
              </a:prstGeom>
              <a:blipFill>
                <a:blip r:embed="rId3"/>
                <a:stretch>
                  <a:fillRect l="-556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651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9507069" cy="74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74031512" descr="DRW0000454c27a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128" y="1398489"/>
            <a:ext cx="6919629" cy="405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32;p17"/>
          <p:cNvSpPr txBox="1"/>
          <p:nvPr/>
        </p:nvSpPr>
        <p:spPr>
          <a:xfrm>
            <a:off x="908586" y="424291"/>
            <a:ext cx="5069519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1" dirty="0" smtClean="0">
                <a:solidFill>
                  <a:srgbClr val="3F3F3F"/>
                </a:solidFill>
                <a:latin typeface="에스코어 드림 5 Medium"/>
                <a:ea typeface="에스코어 드림 5 Medium"/>
              </a:rPr>
              <a:t>제안하는 방법</a:t>
            </a:r>
            <a:endParaRPr lang="ko-KR" altLang="en-US" sz="3600" b="1" dirty="0">
              <a:solidFill>
                <a:srgbClr val="3F3F3F"/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8586" y="5921979"/>
            <a:ext cx="1097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사용자가 움직일 때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초기값과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값을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이용하여 </a:t>
            </a:r>
            <a:r>
              <a:rPr lang="en-US" altLang="ko-KR" sz="20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Left_Ratio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Right_Ratio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값을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바꿔 주게 됩니다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044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" y="0"/>
            <a:ext cx="21887499" cy="104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73253432" descr="DRW0000454c27b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9" y="1945340"/>
            <a:ext cx="7916991" cy="255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_x273884056" descr="EMB0000454c27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542" y="1716625"/>
            <a:ext cx="2949389" cy="273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41176" y="45046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698377" y="4848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31" name="_x274740384" descr="DRW0000454c27d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8809" b="3140"/>
          <a:stretch/>
        </p:blipFill>
        <p:spPr bwMode="auto">
          <a:xfrm>
            <a:off x="964277" y="5770000"/>
            <a:ext cx="2303931" cy="56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794377" y="4756705"/>
            <a:ext cx="265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사람 얼굴의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CT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사진</a:t>
            </a:r>
            <a:endParaRPr lang="ko-KR" altLang="en-US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38774" y="4489946"/>
                <a:ext cx="5400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- </a:t>
                </a:r>
                <a:r>
                  <a:rPr lang="ko-KR" altLang="en-US" sz="18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사용자가 점을 보기 위해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𝜃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만</m:t>
                    </m:r>
                  </m:oMath>
                </a14:m>
                <a:r>
                  <a:rPr lang="ko-KR" altLang="en-US" sz="18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큼 고개를 돌린 상황</a:t>
                </a:r>
                <a:endParaRPr lang="ko-KR" altLang="en-US" sz="18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74" y="4489946"/>
                <a:ext cx="5400661" cy="369332"/>
              </a:xfrm>
              <a:prstGeom prst="rect">
                <a:avLst/>
              </a:prstGeom>
              <a:blipFill>
                <a:blip r:embed="rId5"/>
                <a:stretch>
                  <a:fillRect l="-1016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Google Shape;132;p17"/>
          <p:cNvSpPr txBox="1"/>
          <p:nvPr/>
        </p:nvSpPr>
        <p:spPr>
          <a:xfrm>
            <a:off x="908586" y="424291"/>
            <a:ext cx="5069519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600" b="1" dirty="0" smtClean="0">
                <a:solidFill>
                  <a:srgbClr val="3F3F3F"/>
                </a:solidFill>
                <a:latin typeface="에스코어 드림 5 Medium"/>
                <a:ea typeface="에스코어 드림 5 Medium"/>
              </a:rPr>
              <a:t>증명</a:t>
            </a:r>
            <a:endParaRPr lang="ko-KR" altLang="en-US" sz="3600" b="1" dirty="0">
              <a:solidFill>
                <a:srgbClr val="3F3F3F"/>
              </a:solidFill>
              <a:latin typeface="에스코어 드림 5 Medium"/>
              <a:ea typeface="에스코어 드림 5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08585" y="5041635"/>
                <a:ext cx="2327673" cy="525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ko-KR" alt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85" y="5041635"/>
                <a:ext cx="2327673" cy="525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Coral_2019">
      <a:dk1>
        <a:srgbClr val="000000"/>
      </a:dk1>
      <a:lt1>
        <a:srgbClr val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414</Words>
  <Application>Microsoft Office PowerPoint</Application>
  <PresentationFormat>와이드스크린</PresentationFormat>
  <Paragraphs>95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3" baseType="lpstr">
      <vt:lpstr>공체 Light</vt:lpstr>
      <vt:lpstr>나눔고딕</vt:lpstr>
      <vt:lpstr>나눔바른고딕</vt:lpstr>
      <vt:lpstr>나눔스퀘어 Bold</vt:lpstr>
      <vt:lpstr>나눔스퀘어라운드 Regular</vt:lpstr>
      <vt:lpstr>맑은 고딕</vt:lpstr>
      <vt:lpstr>배달의민족 도현</vt:lpstr>
      <vt:lpstr>스웨거 TTF</vt:lpstr>
      <vt:lpstr>에스코어 드림 5 Medium</vt:lpstr>
      <vt:lpstr>에스코어 드림 6 Bold</vt:lpstr>
      <vt:lpstr>함초롬바탕</vt:lpstr>
      <vt:lpstr>Arial</vt:lpstr>
      <vt:lpstr>Cambria Math</vt:lpstr>
      <vt:lpstr>Wingdings</vt:lpstr>
      <vt:lpstr>Office テーマ</vt:lpstr>
      <vt:lpstr>반도체캡스톤설계 4조 계획발표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 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반도체캡스톤설계 4조 계획발표</dc:title>
  <dc:creator>Lee seung tae</dc:creator>
  <cp:lastModifiedBy>이승태</cp:lastModifiedBy>
  <cp:revision>91</cp:revision>
  <dcterms:modified xsi:type="dcterms:W3CDTF">2021-04-30T08:40:03Z</dcterms:modified>
</cp:coreProperties>
</file>