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3"/>
    <p:sldId id="268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0070" y="313690"/>
            <a:ext cx="11297920" cy="6327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uart_register_driver</a:t>
            </a:r>
            <a:r>
              <a:rPr lang="en-US" altLang="zh-CN"/>
              <a:t>()</a:t>
            </a:r>
            <a:endParaRPr lang="zh-CN" altLang="en-US"/>
          </a:p>
          <a:p>
            <a:pPr indent="457200"/>
            <a:r>
              <a:rPr lang="zh-CN" altLang="en-US"/>
              <a:t>Register a uart driver</a:t>
            </a:r>
            <a:r>
              <a:rPr lang="en-US" altLang="zh-CN"/>
              <a:t>, and then in turn register as tty driver </a:t>
            </a:r>
            <a:r>
              <a:rPr lang="zh-CN" altLang="en-US"/>
              <a:t>with the tty laye</a:t>
            </a:r>
            <a:r>
              <a:rPr lang="en-US" altLang="zh-CN"/>
              <a:t>r.</a:t>
            </a:r>
            <a:endParaRPr lang="en-US" altLang="zh-CN"/>
          </a:p>
          <a:p>
            <a:pPr indent="457200"/>
            <a:endParaRPr lang="en-US" altLang="zh-CN"/>
          </a:p>
          <a:p>
            <a:pPr indent="0"/>
            <a:r>
              <a:rPr lang="en-US" altLang="zh-CN"/>
              <a:t>uart_add_one_port()</a:t>
            </a:r>
            <a:endParaRPr lang="en-US" altLang="zh-CN"/>
          </a:p>
          <a:p>
            <a:pPr indent="457200"/>
            <a:r>
              <a:rPr lang="en-US" altLang="zh-CN"/>
              <a:t>This allows the UART driver to register its own uart_port structure.</a:t>
            </a:r>
            <a:endParaRPr lang="en-US" altLang="zh-CN"/>
          </a:p>
          <a:p>
            <a:pPr indent="0"/>
            <a:endParaRPr lang="en-US" altLang="zh-CN"/>
          </a:p>
          <a:p>
            <a:pPr indent="0"/>
            <a:r>
              <a:rPr lang="zh-CN" altLang="en-US"/>
              <a:t>uart_unregister_driver</a:t>
            </a:r>
            <a:r>
              <a:rPr lang="en-US" altLang="zh-CN"/>
              <a:t>()</a:t>
            </a:r>
            <a:endParaRPr lang="en-US" altLang="zh-CN"/>
          </a:p>
          <a:p>
            <a:pPr indent="0"/>
            <a:r>
              <a:rPr lang="zh-CN" altLang="en-US"/>
              <a:t>uart_remove_one_port</a:t>
            </a:r>
            <a:r>
              <a:rPr lang="en-US" altLang="zh-CN"/>
              <a:t>()</a:t>
            </a:r>
            <a:endParaRPr lang="zh-CN" altLang="en-US"/>
          </a:p>
          <a:p>
            <a:pPr indent="0"/>
            <a:endParaRPr lang="zh-CN" altLang="en-US"/>
          </a:p>
          <a:p>
            <a:pPr indent="0"/>
            <a:r>
              <a:rPr lang="zh-CN" altLang="en-US"/>
              <a:t>uart_get_baud_rate</a:t>
            </a:r>
            <a:r>
              <a:rPr lang="en-US" altLang="zh-CN"/>
              <a:t>()</a:t>
            </a:r>
            <a:endParaRPr lang="zh-CN" altLang="en-US"/>
          </a:p>
          <a:p>
            <a:pPr indent="457200"/>
            <a:r>
              <a:rPr lang="en-US" altLang="zh-CN"/>
              <a:t>R</a:t>
            </a:r>
            <a:r>
              <a:rPr lang="zh-CN" altLang="en-US"/>
              <a:t>eturn baud rate</a:t>
            </a:r>
            <a:r>
              <a:rPr lang="en-US" altLang="zh-CN"/>
              <a:t> by d</a:t>
            </a:r>
            <a:r>
              <a:rPr lang="zh-CN" altLang="en-US"/>
              <a:t>ecod</a:t>
            </a:r>
            <a:r>
              <a:rPr lang="en-US" altLang="zh-CN"/>
              <a:t>ing</a:t>
            </a:r>
            <a:r>
              <a:rPr lang="zh-CN" altLang="en-US"/>
              <a:t> the termios structure</a:t>
            </a:r>
            <a:r>
              <a:rPr lang="en-US" altLang="zh-CN"/>
              <a:t>.</a:t>
            </a:r>
            <a:endParaRPr lang="en-US" altLang="zh-CN"/>
          </a:p>
          <a:p>
            <a:pPr indent="457200"/>
            <a:r>
              <a:rPr lang="en-US" altLang="zh-CN"/>
              <a:t>The buad rates are recorded in an array - buad_table</a:t>
            </a:r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2200" y="3764280"/>
            <a:ext cx="524827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0070" y="313690"/>
            <a:ext cx="11297920" cy="6327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/>
            <a:r>
              <a:rPr lang="zh-CN" altLang="en-US"/>
              <a:t>uart_get_divisor</a:t>
            </a:r>
            <a:r>
              <a:rPr lang="en-US" altLang="zh-CN"/>
              <a:t>()</a:t>
            </a:r>
            <a:endParaRPr lang="en-US" altLang="zh-CN"/>
          </a:p>
          <a:p>
            <a:pPr indent="457200"/>
            <a:r>
              <a:rPr lang="zh-CN" altLang="en-US"/>
              <a:t>Calculate the uart clock divisor for the port</a:t>
            </a:r>
            <a:r>
              <a:rPr lang="en-US" altLang="zh-CN"/>
              <a:t> by the given buad rate.</a:t>
            </a:r>
            <a:endParaRPr lang="en-US" altLang="zh-CN"/>
          </a:p>
          <a:p>
            <a:pPr indent="457200"/>
            <a:r>
              <a:rPr lang="en-US" altLang="zh-CN"/>
              <a:t>* Buad rate is not a concept of hardware, so it needs to convert the </a:t>
            </a:r>
            <a:r>
              <a:rPr lang="en-US" altLang="zh-CN">
                <a:sym typeface="+mn-ea"/>
              </a:rPr>
              <a:t>buad rate to the frequency of the internal clock.</a:t>
            </a:r>
            <a:r>
              <a:rPr lang="en-US" altLang="zh-CN"/>
              <a:t> </a:t>
            </a:r>
            <a:endParaRPr lang="en-US" altLang="zh-CN"/>
          </a:p>
          <a:p>
            <a:pPr indent="0"/>
            <a:endParaRPr lang="zh-CN" altLang="en-US"/>
          </a:p>
          <a:p>
            <a:pPr indent="0"/>
            <a:r>
              <a:rPr lang="zh-CN" altLang="en-US"/>
              <a:t>uart_update_timeout</a:t>
            </a:r>
            <a:r>
              <a:rPr lang="en-US" altLang="zh-CN"/>
              <a:t>()</a:t>
            </a:r>
            <a:endParaRPr lang="zh-CN" altLang="en-US"/>
          </a:p>
          <a:p>
            <a:pPr indent="457200"/>
            <a:r>
              <a:rPr lang="zh-CN" altLang="en-US"/>
              <a:t>Set the port FIFO timeout value.</a:t>
            </a:r>
            <a:endParaRPr lang="zh-CN" altLang="en-US"/>
          </a:p>
          <a:p>
            <a:pPr indent="457200"/>
            <a:r>
              <a:rPr lang="en-US" altLang="zh-CN"/>
              <a:t>* before the port closing, wait for some time, so the data in </a:t>
            </a:r>
            <a:r>
              <a:rPr lang="zh-CN" altLang="en-US">
                <a:sym typeface="+mn-ea"/>
              </a:rPr>
              <a:t>FIFO</a:t>
            </a:r>
            <a:r>
              <a:rPr lang="en-US" altLang="zh-CN">
                <a:sym typeface="+mn-ea"/>
              </a:rPr>
              <a:t> can transmit successfully.</a:t>
            </a:r>
            <a:endParaRPr lang="en-US" altLang="zh-CN">
              <a:sym typeface="+mn-ea"/>
            </a:endParaRPr>
          </a:p>
          <a:p>
            <a:pPr indent="0"/>
            <a:endParaRPr lang="en-US" altLang="zh-CN">
              <a:sym typeface="+mn-ea"/>
            </a:endParaRPr>
          </a:p>
          <a:p>
            <a:pPr indent="0"/>
            <a:r>
              <a:rPr lang="zh-CN" altLang="en-US"/>
              <a:t>uart_insert_char</a:t>
            </a:r>
            <a:r>
              <a:rPr lang="en-US" altLang="zh-CN">
                <a:sym typeface="+mn-ea"/>
              </a:rPr>
              <a:t>()</a:t>
            </a:r>
            <a:endParaRPr lang="en-US" altLang="zh-CN">
              <a:sym typeface="+mn-ea"/>
            </a:endParaRPr>
          </a:p>
          <a:p>
            <a:pPr indent="457200"/>
            <a:r>
              <a:rPr lang="zh-CN" altLang="en-US"/>
              <a:t>push a char to the uart layer</a:t>
            </a:r>
            <a:r>
              <a:rPr lang="en-US" altLang="zh-CN"/>
              <a:t>.</a:t>
            </a:r>
            <a:endParaRPr lang="zh-CN" altLang="en-US"/>
          </a:p>
          <a:p>
            <a:pPr indent="0"/>
            <a:endParaRPr lang="zh-CN" altLang="en-US"/>
          </a:p>
          <a:p>
            <a:pPr indent="0"/>
            <a:r>
              <a:rPr lang="zh-CN" altLang="en-US">
                <a:solidFill>
                  <a:srgbClr val="FF0000"/>
                </a:solidFill>
              </a:rPr>
              <a:t>uart_write_wakeup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sz="1400">
                <a:solidFill>
                  <a:srgbClr val="FF0000"/>
                </a:solidFill>
              </a:rPr>
              <a:t>) - </a:t>
            </a:r>
            <a:r>
              <a:rPr lang="zh-CN" altLang="en-US" sz="1400">
                <a:solidFill>
                  <a:srgbClr val="FF0000"/>
                </a:solidFill>
              </a:rPr>
              <a:t>检查有没有用这个函数</a:t>
            </a:r>
            <a:endParaRPr lang="en-US" altLang="zh-CN">
              <a:solidFill>
                <a:srgbClr val="FF0000"/>
              </a:solidFill>
            </a:endParaRPr>
          </a:p>
          <a:p>
            <a:pPr indent="457200"/>
            <a:r>
              <a:rPr lang="zh-CN" altLang="en-US"/>
              <a:t>This routine is used by the interrupt handler to schedule processing in</a:t>
            </a:r>
            <a:r>
              <a:rPr lang="en-US" altLang="zh-CN"/>
              <a:t> </a:t>
            </a:r>
            <a:r>
              <a:rPr lang="zh-CN" altLang="en-US"/>
              <a:t>the software interrupt portion of the driver.</a:t>
            </a:r>
            <a:endParaRPr lang="zh-CN" altLang="en-US"/>
          </a:p>
          <a:p>
            <a:pPr indent="457200"/>
            <a:r>
              <a:rPr lang="zh-CN" altLang="en-US" sz="1200"/>
              <a:t>唤醒使用这个串口的程序，</a:t>
            </a:r>
            <a:r>
              <a:rPr sz="1200"/>
              <a:t>可以发送数据到循环缓冲区</a:t>
            </a:r>
            <a:endParaRPr sz="1200"/>
          </a:p>
          <a:p>
            <a:pPr indent="0"/>
            <a:endParaRPr lang="zh-CN" altLang="en-US"/>
          </a:p>
          <a:p>
            <a:pPr indent="0"/>
            <a:r>
              <a:rPr lang="zh-CN" altLang="en-US"/>
              <a:t>uart_suspend_port</a:t>
            </a:r>
            <a:r>
              <a:rPr lang="en-US" altLang="zh-CN"/>
              <a:t>()/uart_resume_port()</a:t>
            </a:r>
            <a:endParaRPr lang="en-US" altLang="zh-CN"/>
          </a:p>
          <a:p>
            <a:pPr indent="457200"/>
            <a:r>
              <a:rPr lang="en-US" altLang="zh-CN"/>
              <a:t>Supend/Resume the UART port.	</a:t>
            </a:r>
            <a:r>
              <a:rPr lang="en-US" altLang="zh-CN" sz="1200"/>
              <a:t>--- </a:t>
            </a:r>
            <a:r>
              <a:rPr lang="zh-CN" altLang="en-US" sz="1200"/>
              <a:t>用于电源管理？</a:t>
            </a:r>
            <a:endParaRPr lang="en-US" altLang="zh-CN"/>
          </a:p>
          <a:p>
            <a:pPr indent="457200"/>
            <a:endParaRPr lang="en-US" altLang="zh-CN"/>
          </a:p>
          <a:p>
            <a:pPr indent="0"/>
            <a:r>
              <a:rPr lang="zh-CN" altLang="en-US">
                <a:solidFill>
                  <a:srgbClr val="FF0000"/>
                </a:solidFill>
              </a:rPr>
              <a:t>uart_handle_cts_change</a:t>
            </a:r>
            <a:r>
              <a:rPr lang="en-US" altLang="zh-CN">
                <a:solidFill>
                  <a:srgbClr val="FF0000"/>
                </a:solidFill>
              </a:rPr>
              <a:t>()</a:t>
            </a:r>
            <a:endParaRPr lang="en-US" altLang="zh-CN">
              <a:solidFill>
                <a:srgbClr val="FF0000"/>
              </a:solidFill>
            </a:endParaRPr>
          </a:p>
          <a:p>
            <a:pPr indent="0"/>
            <a:r>
              <a:rPr lang="zh-CN" altLang="en-US">
                <a:solidFill>
                  <a:srgbClr val="FF0000"/>
                </a:solidFill>
              </a:rPr>
              <a:t>uart_handle_dcd_change</a:t>
            </a:r>
            <a:r>
              <a:rPr lang="en-US" altLang="zh-CN">
                <a:solidFill>
                  <a:srgbClr val="FF0000"/>
                </a:solidFill>
              </a:rPr>
              <a:t>()</a:t>
            </a:r>
            <a:endParaRPr lang="zh-CN" altLang="en-US">
              <a:solidFill>
                <a:srgbClr val="FF0000"/>
              </a:solidFill>
            </a:endParaRPr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jQ4N2FlZDk0YmExYmEzZjEzNzJmZjEwOGQwN2JjMDcifQ=="/>
  <p:tag name="KSO_WPP_MARK_KEY" val="1511e5cb-16b8-4056-899f-8a0f563ac68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WPS 演示</Application>
  <PresentationFormat>宽屏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15735</cp:lastModifiedBy>
  <cp:revision>71</cp:revision>
  <dcterms:created xsi:type="dcterms:W3CDTF">2023-08-16T13:22:00Z</dcterms:created>
  <dcterms:modified xsi:type="dcterms:W3CDTF">2023-08-21T15:11:47Z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ABF240DFEE5D466A913D2253B7E2DCFA_12</vt:lpwstr>
  </property>
  <property fmtid="{D5CDD505-2E9C-101B-9397-08002B2CF9AE}" pid="3" name="KSOProductBuildVer">
    <vt:lpwstr>2052-11.1.0.14036</vt:lpwstr>
  </property>
</Properties>
</file>