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5" r:id="rId4"/>
    <p:sldId id="256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7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2135" y="351790"/>
            <a:ext cx="10870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The serial-core layer registers a tty driver, creates tty device nodes in devfs, creates several files in sysfs, and provide the APIs and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several structures for serial-driver layer to register a low level driver.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2135" y="996950"/>
            <a:ext cx="1087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relationships between these structures are as bellow: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99135" y="3856355"/>
            <a:ext cx="1087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struct uart_driver </a:t>
            </a:r>
            <a:endParaRPr lang="en-US" altLang="zh-CN"/>
          </a:p>
        </p:txBody>
      </p:sp>
      <p:pic>
        <p:nvPicPr>
          <p:cNvPr id="6" name="图片 5" descr="uart_stru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1612900"/>
            <a:ext cx="5057775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19810" y="7696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/proc/tty/driver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2135" y="351790"/>
            <a:ext cx="10870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serial-driver layer needs to register a UART driver (it is called low level driver in TTY layer) </a:t>
            </a:r>
            <a:r>
              <a:rPr lang="en-US" altLang="zh-CN">
                <a:sym typeface="+mn-ea"/>
              </a:rPr>
              <a:t>, adds UART ports</a:t>
            </a:r>
            <a:r>
              <a:rPr lang="en-US" altLang="zh-CN"/>
              <a:t>, implements the UART operation and requests an interrupt.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2135" y="1372870"/>
            <a:ext cx="108705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 UART driver describes bellow information</a:t>
            </a:r>
            <a:endParaRPr lang="en-US" altLang="zh-CN">
              <a:sym typeface="+mn-ea"/>
            </a:endParaRPr>
          </a:p>
          <a:p>
            <a:pPr indent="457200"/>
            <a:r>
              <a:rPr lang="en-US" altLang="zh-CN">
                <a:sym typeface="+mn-ea"/>
              </a:rPr>
              <a:t>t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he driver name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indent="457200"/>
            <a:r>
              <a:rPr lang="en-US" altLang="zh-CN">
                <a:solidFill>
                  <a:schemeClr val="tx1"/>
                </a:solidFill>
                <a:sym typeface="+mn-ea"/>
              </a:rPr>
              <a:t>the uart devices  name and number of the devices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indent="457200"/>
            <a:r>
              <a:rPr lang="en-US" altLang="zh-CN">
                <a:solidFill>
                  <a:schemeClr val="tx1"/>
                </a:solidFill>
              </a:rPr>
              <a:t>which tty driver it is </a:t>
            </a:r>
            <a:r>
              <a:rPr lang="en-US" altLang="zh-CN">
                <a:sym typeface="+mn-ea"/>
              </a:rPr>
              <a:t>belongs to</a:t>
            </a:r>
            <a:endParaRPr lang="en-US" altLang="zh-CN">
              <a:sym typeface="+mn-ea"/>
            </a:endParaRPr>
          </a:p>
          <a:p>
            <a:pPr indent="457200"/>
            <a:r>
              <a:rPr lang="en-US" altLang="zh-CN">
                <a:solidFill>
                  <a:schemeClr val="tx1"/>
                </a:solidFill>
              </a:rPr>
              <a:t>the uart_state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2135" y="2934970"/>
            <a:ext cx="1087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 UART </a:t>
            </a:r>
            <a:r>
              <a:rPr lang="en-US" altLang="zh-CN">
                <a:sym typeface="+mn-ea"/>
              </a:rPr>
              <a:t>port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72135" y="4040505"/>
            <a:ext cx="1087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 UART </a:t>
            </a:r>
            <a:r>
              <a:rPr lang="en-US" altLang="zh-CN">
                <a:sym typeface="+mn-ea"/>
              </a:rPr>
              <a:t>operation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60400" y="4872990"/>
            <a:ext cx="1087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The interrupt is registered when the port is opened and unregistered when </a:t>
            </a:r>
            <a:r>
              <a:rPr lang="en-US" altLang="zh-CN">
                <a:sym typeface="+mn-ea"/>
              </a:rPr>
              <a:t>the port </a:t>
            </a:r>
            <a:r>
              <a:rPr lang="en-US" altLang="zh-CN">
                <a:sym typeface="+mn-ea"/>
              </a:rPr>
              <a:t>is closed. 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NjQ4N2FlZDk0YmExYmEzZjEzNzJmZjEwOGQwN2JjMDcifQ=="/>
  <p:tag name="KSO_WPP_MARK_KEY" val="1511e5cb-16b8-4056-899f-8a0f563ac68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WPS 演示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15735</cp:lastModifiedBy>
  <cp:revision>28</cp:revision>
  <dcterms:created xsi:type="dcterms:W3CDTF">2023-08-16T13:22:00Z</dcterms:created>
  <dcterms:modified xsi:type="dcterms:W3CDTF">2023-08-20T15:10:18Z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30DC5A4610084718AEAB76469C1D9E66_12</vt:lpwstr>
  </property>
  <property fmtid="{D5CDD505-2E9C-101B-9397-08002B2CF9AE}" pid="3" name="KSOProductBuildVer">
    <vt:lpwstr>2052-11.1.0.14036</vt:lpwstr>
  </property>
</Properties>
</file>