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5945" y="3310890"/>
            <a:ext cx="64293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9882" r="-1258"/>
          <a:stretch>
            <a:fillRect/>
          </a:stretch>
        </p:blipFill>
        <p:spPr>
          <a:xfrm>
            <a:off x="2638425" y="1598295"/>
            <a:ext cx="7002145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6525" y="1699895"/>
            <a:ext cx="683895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1725" y="2438400"/>
            <a:ext cx="74485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6190" y="1990725"/>
            <a:ext cx="72390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7115" y="238125"/>
            <a:ext cx="74580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1914525"/>
            <a:ext cx="7315200" cy="3028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NjQ4N2FlZDk0YmExYmEzZjEzNzJmZjEwOGQwN2Jj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15735</cp:lastModifiedBy>
  <cp:revision>8</cp:revision>
  <dcterms:created xsi:type="dcterms:W3CDTF">2023-08-16T13:22:34Z</dcterms:created>
  <dcterms:modified xsi:type="dcterms:W3CDTF">2023-08-16T14:12:56Z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9F8393621724425CAC07DB322F641D0B_12</vt:lpwstr>
  </property>
  <property fmtid="{D5CDD505-2E9C-101B-9397-08002B2CF9AE}" pid="3" name="KSOProductBuildVer">
    <vt:lpwstr>2052-11.1.0.14036</vt:lpwstr>
  </property>
</Properties>
</file>