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6" r:id="rId2"/>
  </p:sldIdLst>
  <p:sldSz cx="30240288" cy="42479913"/>
  <p:notesSz cx="14368463" cy="99393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25" userDrawn="1">
          <p15:clr>
            <a:srgbClr val="A4A3A4"/>
          </p15:clr>
        </p15:guide>
        <p15:guide id="2" pos="9524" userDrawn="1">
          <p15:clr>
            <a:srgbClr val="A4A3A4"/>
          </p15:clr>
        </p15:guide>
        <p15:guide id="3" orient="horz" pos="24288" userDrawn="1">
          <p15:clr>
            <a:srgbClr val="A4A3A4"/>
          </p15:clr>
        </p15:guide>
        <p15:guide id="4" orient="horz" pos="324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738"/>
    <a:srgbClr val="377EB8"/>
    <a:srgbClr val="4EB04B"/>
    <a:srgbClr val="9950A5"/>
    <a:srgbClr val="994DA3"/>
    <a:srgbClr val="A5D6A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CBC569-8E7E-4B65-B725-60E6E9CE461A}" v="21" dt="2022-09-23T02:21:39.3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106" autoAdjust="0"/>
    <p:restoredTop sz="96395" autoAdjust="0"/>
  </p:normalViewPr>
  <p:slideViewPr>
    <p:cSldViewPr snapToGrid="0">
      <p:cViewPr>
        <p:scale>
          <a:sx n="25" d="100"/>
          <a:sy n="25" d="100"/>
        </p:scale>
        <p:origin x="2904" y="-1014"/>
      </p:cViewPr>
      <p:guideLst>
        <p:guide orient="horz" pos="13425"/>
        <p:guide pos="9524"/>
        <p:guide orient="horz" pos="24288"/>
        <p:guide orient="horz" pos="324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안지석" userId="5e0c3e6c-1c8b-4179-8209-4e70b5b85049" providerId="ADAL" clId="{0286902B-7EBC-4BA4-BA23-3C2E20F2D26B}"/>
    <pc:docChg chg="undo custSel modSld">
      <pc:chgData name="안지석" userId="5e0c3e6c-1c8b-4179-8209-4e70b5b85049" providerId="ADAL" clId="{0286902B-7EBC-4BA4-BA23-3C2E20F2D26B}" dt="2022-03-31T03:20:40.510" v="5024" actId="20577"/>
      <pc:docMkLst>
        <pc:docMk/>
      </pc:docMkLst>
      <pc:sldChg chg="addSp delSp modSp mod">
        <pc:chgData name="안지석" userId="5e0c3e6c-1c8b-4179-8209-4e70b5b85049" providerId="ADAL" clId="{0286902B-7EBC-4BA4-BA23-3C2E20F2D26B}" dt="2022-03-31T03:20:40.510" v="5024" actId="20577"/>
        <pc:sldMkLst>
          <pc:docMk/>
          <pc:sldMk cId="3933702999" sldId="256"/>
        </pc:sldMkLst>
        <pc:spChg chg="mod">
          <ac:chgData name="안지석" userId="5e0c3e6c-1c8b-4179-8209-4e70b5b85049" providerId="ADAL" clId="{0286902B-7EBC-4BA4-BA23-3C2E20F2D26B}" dt="2022-03-30T08:10:14.857" v="8" actId="1076"/>
          <ac:spMkLst>
            <pc:docMk/>
            <pc:sldMk cId="3933702999" sldId="256"/>
            <ac:spMk id="18" creationId="{A3E17295-F03C-4059-9756-159C4A2EA481}"/>
          </ac:spMkLst>
        </pc:spChg>
        <pc:spChg chg="mod">
          <ac:chgData name="안지석" userId="5e0c3e6c-1c8b-4179-8209-4e70b5b85049" providerId="ADAL" clId="{0286902B-7EBC-4BA4-BA23-3C2E20F2D26B}" dt="2022-03-31T03:20:31.974" v="5023" actId="20577"/>
          <ac:spMkLst>
            <pc:docMk/>
            <pc:sldMk cId="3933702999" sldId="256"/>
            <ac:spMk id="20" creationId="{B9CCF335-DF78-4581-8A6B-F197DE109265}"/>
          </ac:spMkLst>
        </pc:spChg>
        <pc:spChg chg="mod">
          <ac:chgData name="안지석" userId="5e0c3e6c-1c8b-4179-8209-4e70b5b85049" providerId="ADAL" clId="{0286902B-7EBC-4BA4-BA23-3C2E20F2D26B}" dt="2022-03-31T02:36:43.321" v="2065" actId="1076"/>
          <ac:spMkLst>
            <pc:docMk/>
            <pc:sldMk cId="3933702999" sldId="256"/>
            <ac:spMk id="21" creationId="{8D1169D6-9F02-4A3C-9AED-7D23813043E8}"/>
          </ac:spMkLst>
        </pc:spChg>
        <pc:spChg chg="del">
          <ac:chgData name="안지석" userId="5e0c3e6c-1c8b-4179-8209-4e70b5b85049" providerId="ADAL" clId="{0286902B-7EBC-4BA4-BA23-3C2E20F2D26B}" dt="2022-03-31T03:10:48.267" v="4376" actId="478"/>
          <ac:spMkLst>
            <pc:docMk/>
            <pc:sldMk cId="3933702999" sldId="256"/>
            <ac:spMk id="22" creationId="{53E21478-26C5-4C9B-AE63-DFC4E01F0AB8}"/>
          </ac:spMkLst>
        </pc:spChg>
        <pc:spChg chg="del mod">
          <ac:chgData name="안지석" userId="5e0c3e6c-1c8b-4179-8209-4e70b5b85049" providerId="ADAL" clId="{0286902B-7EBC-4BA4-BA23-3C2E20F2D26B}" dt="2022-03-31T03:03:42.807" v="4149" actId="478"/>
          <ac:spMkLst>
            <pc:docMk/>
            <pc:sldMk cId="3933702999" sldId="256"/>
            <ac:spMk id="23" creationId="{28C03ED8-84C3-4EB3-987D-224AC5072FD0}"/>
          </ac:spMkLst>
        </pc:spChg>
        <pc:spChg chg="mod">
          <ac:chgData name="안지석" userId="5e0c3e6c-1c8b-4179-8209-4e70b5b85049" providerId="ADAL" clId="{0286902B-7EBC-4BA4-BA23-3C2E20F2D26B}" dt="2022-03-31T02:42:24.059" v="3126" actId="1076"/>
          <ac:spMkLst>
            <pc:docMk/>
            <pc:sldMk cId="3933702999" sldId="256"/>
            <ac:spMk id="24" creationId="{787C7B9B-E72B-454B-8A99-E0A9304D0AA5}"/>
          </ac:spMkLst>
        </pc:spChg>
        <pc:spChg chg="mod">
          <ac:chgData name="안지석" userId="5e0c3e6c-1c8b-4179-8209-4e70b5b85049" providerId="ADAL" clId="{0286902B-7EBC-4BA4-BA23-3C2E20F2D26B}" dt="2022-03-31T03:12:38.754" v="4399" actId="1076"/>
          <ac:spMkLst>
            <pc:docMk/>
            <pc:sldMk cId="3933702999" sldId="256"/>
            <ac:spMk id="25" creationId="{7B8E1B6B-EDBD-4150-A35C-E2411BF3E5E7}"/>
          </ac:spMkLst>
        </pc:spChg>
        <pc:spChg chg="mod">
          <ac:chgData name="안지석" userId="5e0c3e6c-1c8b-4179-8209-4e70b5b85049" providerId="ADAL" clId="{0286902B-7EBC-4BA4-BA23-3C2E20F2D26B}" dt="2022-03-31T02:36:36.794" v="2064" actId="404"/>
          <ac:spMkLst>
            <pc:docMk/>
            <pc:sldMk cId="3933702999" sldId="256"/>
            <ac:spMk id="26" creationId="{BC94E9E6-F245-4902-B69F-849C50D78351}"/>
          </ac:spMkLst>
        </pc:spChg>
        <pc:spChg chg="add mod">
          <ac:chgData name="안지석" userId="5e0c3e6c-1c8b-4179-8209-4e70b5b85049" providerId="ADAL" clId="{0286902B-7EBC-4BA4-BA23-3C2E20F2D26B}" dt="2022-03-31T03:19:00.421" v="4921" actId="14100"/>
          <ac:spMkLst>
            <pc:docMk/>
            <pc:sldMk cId="3933702999" sldId="256"/>
            <ac:spMk id="27" creationId="{49A667D8-DBBC-4759-94C0-799CCCF96D53}"/>
          </ac:spMkLst>
        </pc:spChg>
        <pc:spChg chg="add del mod">
          <ac:chgData name="안지석" userId="5e0c3e6c-1c8b-4179-8209-4e70b5b85049" providerId="ADAL" clId="{0286902B-7EBC-4BA4-BA23-3C2E20F2D26B}" dt="2022-03-31T02:46:22.813" v="3146" actId="478"/>
          <ac:spMkLst>
            <pc:docMk/>
            <pc:sldMk cId="3933702999" sldId="256"/>
            <ac:spMk id="30" creationId="{A6278485-07EC-4793-A263-8B8CC65D767C}"/>
          </ac:spMkLst>
        </pc:spChg>
        <pc:spChg chg="add mod">
          <ac:chgData name="안지석" userId="5e0c3e6c-1c8b-4179-8209-4e70b5b85049" providerId="ADAL" clId="{0286902B-7EBC-4BA4-BA23-3C2E20F2D26B}" dt="2022-03-31T03:15:38.184" v="4675" actId="20577"/>
          <ac:spMkLst>
            <pc:docMk/>
            <pc:sldMk cId="3933702999" sldId="256"/>
            <ac:spMk id="32" creationId="{6DFA8530-FD0E-4C16-AFEE-465CD0814B29}"/>
          </ac:spMkLst>
        </pc:spChg>
        <pc:spChg chg="add mod">
          <ac:chgData name="안지석" userId="5e0c3e6c-1c8b-4179-8209-4e70b5b85049" providerId="ADAL" clId="{0286902B-7EBC-4BA4-BA23-3C2E20F2D26B}" dt="2022-03-31T02:46:17.052" v="3143" actId="571"/>
          <ac:spMkLst>
            <pc:docMk/>
            <pc:sldMk cId="3933702999" sldId="256"/>
            <ac:spMk id="34" creationId="{D07F0D3B-E458-4B60-88C6-9ED0D3A84088}"/>
          </ac:spMkLst>
        </pc:spChg>
        <pc:spChg chg="add mod">
          <ac:chgData name="안지석" userId="5e0c3e6c-1c8b-4179-8209-4e70b5b85049" providerId="ADAL" clId="{0286902B-7EBC-4BA4-BA23-3C2E20F2D26B}" dt="2022-03-31T03:08:59.986" v="4357" actId="20577"/>
          <ac:spMkLst>
            <pc:docMk/>
            <pc:sldMk cId="3933702999" sldId="256"/>
            <ac:spMk id="35" creationId="{D0F4D6F8-525B-4486-AE3F-27AD5622D6E9}"/>
          </ac:spMkLst>
        </pc:spChg>
        <pc:spChg chg="add mod">
          <ac:chgData name="안지석" userId="5e0c3e6c-1c8b-4179-8209-4e70b5b85049" providerId="ADAL" clId="{0286902B-7EBC-4BA4-BA23-3C2E20F2D26B}" dt="2022-03-31T03:11:00.866" v="4378" actId="164"/>
          <ac:spMkLst>
            <pc:docMk/>
            <pc:sldMk cId="3933702999" sldId="256"/>
            <ac:spMk id="39" creationId="{094734E3-ABD0-4EDE-A25B-5748F21052CB}"/>
          </ac:spMkLst>
        </pc:spChg>
        <pc:spChg chg="add mod">
          <ac:chgData name="안지석" userId="5e0c3e6c-1c8b-4179-8209-4e70b5b85049" providerId="ADAL" clId="{0286902B-7EBC-4BA4-BA23-3C2E20F2D26B}" dt="2022-03-31T03:11:00.866" v="4378" actId="164"/>
          <ac:spMkLst>
            <pc:docMk/>
            <pc:sldMk cId="3933702999" sldId="256"/>
            <ac:spMk id="40" creationId="{2F4A47CF-1C30-45F9-8514-A52183A39A84}"/>
          </ac:spMkLst>
        </pc:spChg>
        <pc:spChg chg="add del">
          <ac:chgData name="안지석" userId="5e0c3e6c-1c8b-4179-8209-4e70b5b85049" providerId="ADAL" clId="{0286902B-7EBC-4BA4-BA23-3C2E20F2D26B}" dt="2022-03-30T08:28:39.805" v="1638"/>
          <ac:spMkLst>
            <pc:docMk/>
            <pc:sldMk cId="3933702999" sldId="256"/>
            <ac:spMk id="43" creationId="{8D8A17D8-CD6B-4BB5-AC33-685C80E8435B}"/>
          </ac:spMkLst>
        </pc:spChg>
        <pc:spChg chg="add del mod">
          <ac:chgData name="안지석" userId="5e0c3e6c-1c8b-4179-8209-4e70b5b85049" providerId="ADAL" clId="{0286902B-7EBC-4BA4-BA23-3C2E20F2D26B}" dt="2022-03-31T02:49:46.089" v="3905" actId="478"/>
          <ac:spMkLst>
            <pc:docMk/>
            <pc:sldMk cId="3933702999" sldId="256"/>
            <ac:spMk id="44" creationId="{6C3D1E79-581F-4ADD-A3D4-0BACC8ABCAB3}"/>
          </ac:spMkLst>
        </pc:spChg>
        <pc:spChg chg="add mod">
          <ac:chgData name="안지석" userId="5e0c3e6c-1c8b-4179-8209-4e70b5b85049" providerId="ADAL" clId="{0286902B-7EBC-4BA4-BA23-3C2E20F2D26B}" dt="2022-03-31T02:49:47.201" v="3907" actId="20577"/>
          <ac:spMkLst>
            <pc:docMk/>
            <pc:sldMk cId="3933702999" sldId="256"/>
            <ac:spMk id="45" creationId="{821CDB24-9A10-4B13-8F49-734864B831A2}"/>
          </ac:spMkLst>
        </pc:spChg>
        <pc:spChg chg="add del mod">
          <ac:chgData name="안지석" userId="5e0c3e6c-1c8b-4179-8209-4e70b5b85049" providerId="ADAL" clId="{0286902B-7EBC-4BA4-BA23-3C2E20F2D26B}" dt="2022-03-31T02:49:48.800" v="3908" actId="478"/>
          <ac:spMkLst>
            <pc:docMk/>
            <pc:sldMk cId="3933702999" sldId="256"/>
            <ac:spMk id="46" creationId="{7A814AB1-9393-4B35-8E9F-F8F2AB8DD638}"/>
          </ac:spMkLst>
        </pc:spChg>
        <pc:spChg chg="add mod">
          <ac:chgData name="안지석" userId="5e0c3e6c-1c8b-4179-8209-4e70b5b85049" providerId="ADAL" clId="{0286902B-7EBC-4BA4-BA23-3C2E20F2D26B}" dt="2022-03-31T03:18:05.632" v="4846"/>
          <ac:spMkLst>
            <pc:docMk/>
            <pc:sldMk cId="3933702999" sldId="256"/>
            <ac:spMk id="49" creationId="{3E7443D8-62D3-4410-B25F-2D2F72C64C21}"/>
          </ac:spMkLst>
        </pc:spChg>
        <pc:spChg chg="add mod">
          <ac:chgData name="안지석" userId="5e0c3e6c-1c8b-4179-8209-4e70b5b85049" providerId="ADAL" clId="{0286902B-7EBC-4BA4-BA23-3C2E20F2D26B}" dt="2022-03-31T03:20:40.510" v="5024" actId="20577"/>
          <ac:spMkLst>
            <pc:docMk/>
            <pc:sldMk cId="3933702999" sldId="256"/>
            <ac:spMk id="51" creationId="{DA216911-C814-4251-9FEE-6920BFE8B11C}"/>
          </ac:spMkLst>
        </pc:spChg>
        <pc:grpChg chg="mod">
          <ac:chgData name="안지석" userId="5e0c3e6c-1c8b-4179-8209-4e70b5b85049" providerId="ADAL" clId="{0286902B-7EBC-4BA4-BA23-3C2E20F2D26B}" dt="2022-03-31T03:11:00.866" v="4378" actId="164"/>
          <ac:grpSpMkLst>
            <pc:docMk/>
            <pc:sldMk cId="3933702999" sldId="256"/>
            <ac:grpSpMk id="19" creationId="{5201B7B0-7B44-42C8-A2A0-0F3B9A0FE949}"/>
          </ac:grpSpMkLst>
        </pc:grpChg>
        <pc:grpChg chg="add mod">
          <ac:chgData name="안지석" userId="5e0c3e6c-1c8b-4179-8209-4e70b5b85049" providerId="ADAL" clId="{0286902B-7EBC-4BA4-BA23-3C2E20F2D26B}" dt="2022-03-31T03:10:42.156" v="4375" actId="1076"/>
          <ac:grpSpMkLst>
            <pc:docMk/>
            <pc:sldMk cId="3933702999" sldId="256"/>
            <ac:grpSpMk id="33" creationId="{3A2EC5CE-B72D-4D6A-9AB0-95ABE1163DAB}"/>
          </ac:grpSpMkLst>
        </pc:grpChg>
        <pc:grpChg chg="add mod">
          <ac:chgData name="안지석" userId="5e0c3e6c-1c8b-4179-8209-4e70b5b85049" providerId="ADAL" clId="{0286902B-7EBC-4BA4-BA23-3C2E20F2D26B}" dt="2022-03-31T03:11:00.866" v="4378" actId="164"/>
          <ac:grpSpMkLst>
            <pc:docMk/>
            <pc:sldMk cId="3933702999" sldId="256"/>
            <ac:grpSpMk id="48" creationId="{CFCFC2CE-F3D3-4D2E-B723-D201DDE3650C}"/>
          </ac:grpSpMkLst>
        </pc:grpChg>
        <pc:picChg chg="add del mod">
          <ac:chgData name="안지석" userId="5e0c3e6c-1c8b-4179-8209-4e70b5b85049" providerId="ADAL" clId="{0286902B-7EBC-4BA4-BA23-3C2E20F2D26B}" dt="2022-03-31T02:53:37.564" v="4089" actId="478"/>
          <ac:picMkLst>
            <pc:docMk/>
            <pc:sldMk cId="3933702999" sldId="256"/>
            <ac:picMk id="3" creationId="{00B5AB29-A4AA-4C37-BE6E-7C83AF470D96}"/>
          </ac:picMkLst>
        </pc:picChg>
        <pc:picChg chg="mod">
          <ac:chgData name="안지석" userId="5e0c3e6c-1c8b-4179-8209-4e70b5b85049" providerId="ADAL" clId="{0286902B-7EBC-4BA4-BA23-3C2E20F2D26B}" dt="2022-03-31T03:11:21.542" v="4380" actId="14100"/>
          <ac:picMkLst>
            <pc:docMk/>
            <pc:sldMk cId="3933702999" sldId="256"/>
            <ac:picMk id="5" creationId="{B95D17BB-9C53-450F-A38F-A2A2A14D34EF}"/>
          </ac:picMkLst>
        </pc:picChg>
        <pc:picChg chg="add del mod">
          <ac:chgData name="안지석" userId="5e0c3e6c-1c8b-4179-8209-4e70b5b85049" providerId="ADAL" clId="{0286902B-7EBC-4BA4-BA23-3C2E20F2D26B}" dt="2022-03-31T02:54:08.865" v="4095" actId="478"/>
          <ac:picMkLst>
            <pc:docMk/>
            <pc:sldMk cId="3933702999" sldId="256"/>
            <ac:picMk id="6" creationId="{401FDB08-2180-4B2E-9026-87BB39931963}"/>
          </ac:picMkLst>
        </pc:picChg>
        <pc:picChg chg="add del mod">
          <ac:chgData name="안지석" userId="5e0c3e6c-1c8b-4179-8209-4e70b5b85049" providerId="ADAL" clId="{0286902B-7EBC-4BA4-BA23-3C2E20F2D26B}" dt="2022-03-31T02:54:32.831" v="4096" actId="478"/>
          <ac:picMkLst>
            <pc:docMk/>
            <pc:sldMk cId="3933702999" sldId="256"/>
            <ac:picMk id="8" creationId="{FDC6B02E-679B-441A-8350-99669A0DF5A1}"/>
          </ac:picMkLst>
        </pc:picChg>
        <pc:picChg chg="add del mod">
          <ac:chgData name="안지석" userId="5e0c3e6c-1c8b-4179-8209-4e70b5b85049" providerId="ADAL" clId="{0286902B-7EBC-4BA4-BA23-3C2E20F2D26B}" dt="2022-03-31T02:59:24.975" v="4108" actId="478"/>
          <ac:picMkLst>
            <pc:docMk/>
            <pc:sldMk cId="3933702999" sldId="256"/>
            <ac:picMk id="10" creationId="{3B264A0D-C472-4AD3-B78E-DCF2854BB651}"/>
          </ac:picMkLst>
        </pc:picChg>
        <pc:picChg chg="del mod">
          <ac:chgData name="안지석" userId="5e0c3e6c-1c8b-4179-8209-4e70b5b85049" providerId="ADAL" clId="{0286902B-7EBC-4BA4-BA23-3C2E20F2D26B}" dt="2022-03-31T03:12:15.517" v="4393" actId="478"/>
          <ac:picMkLst>
            <pc:docMk/>
            <pc:sldMk cId="3933702999" sldId="256"/>
            <ac:picMk id="11" creationId="{17CDB5E8-C933-42EF-94B4-60DCDCAAD7C1}"/>
          </ac:picMkLst>
        </pc:picChg>
        <pc:picChg chg="del mod">
          <ac:chgData name="안지석" userId="5e0c3e6c-1c8b-4179-8209-4e70b5b85049" providerId="ADAL" clId="{0286902B-7EBC-4BA4-BA23-3C2E20F2D26B}" dt="2022-03-31T02:46:02.650" v="3136" actId="478"/>
          <ac:picMkLst>
            <pc:docMk/>
            <pc:sldMk cId="3933702999" sldId="256"/>
            <ac:picMk id="13" creationId="{8933B356-0D0A-46CA-A1B3-8B7AFCA9207E}"/>
          </ac:picMkLst>
        </pc:picChg>
        <pc:picChg chg="add del mod">
          <ac:chgData name="안지석" userId="5e0c3e6c-1c8b-4179-8209-4e70b5b85049" providerId="ADAL" clId="{0286902B-7EBC-4BA4-BA23-3C2E20F2D26B}" dt="2022-03-31T02:59:45.795" v="4111" actId="478"/>
          <ac:picMkLst>
            <pc:docMk/>
            <pc:sldMk cId="3933702999" sldId="256"/>
            <ac:picMk id="14" creationId="{3FE0366D-A685-44E9-AE93-EE2FBB4E37B3}"/>
          </ac:picMkLst>
        </pc:picChg>
        <pc:picChg chg="mod">
          <ac:chgData name="안지석" userId="5e0c3e6c-1c8b-4179-8209-4e70b5b85049" providerId="ADAL" clId="{0286902B-7EBC-4BA4-BA23-3C2E20F2D26B}" dt="2022-03-31T03:13:08.739" v="4402" actId="1076"/>
          <ac:picMkLst>
            <pc:docMk/>
            <pc:sldMk cId="3933702999" sldId="256"/>
            <ac:picMk id="15" creationId="{91E1E88F-D171-44F8-A443-36494D9F878E}"/>
          </ac:picMkLst>
        </pc:picChg>
        <pc:picChg chg="mod">
          <ac:chgData name="안지석" userId="5e0c3e6c-1c8b-4179-8209-4e70b5b85049" providerId="ADAL" clId="{0286902B-7EBC-4BA4-BA23-3C2E20F2D26B}" dt="2022-03-31T03:13:08.739" v="4402" actId="1076"/>
          <ac:picMkLst>
            <pc:docMk/>
            <pc:sldMk cId="3933702999" sldId="256"/>
            <ac:picMk id="17" creationId="{17D72575-5118-4D08-B7CB-4DBC928C8FEE}"/>
          </ac:picMkLst>
        </pc:picChg>
        <pc:picChg chg="add del mod">
          <ac:chgData name="안지석" userId="5e0c3e6c-1c8b-4179-8209-4e70b5b85049" providerId="ADAL" clId="{0286902B-7EBC-4BA4-BA23-3C2E20F2D26B}" dt="2022-03-31T03:00:59.569" v="4118" actId="478"/>
          <ac:picMkLst>
            <pc:docMk/>
            <pc:sldMk cId="3933702999" sldId="256"/>
            <ac:picMk id="28" creationId="{F38D49B0-7A1D-40DE-BE6F-81E5471E2AFE}"/>
          </ac:picMkLst>
        </pc:picChg>
        <pc:picChg chg="add mod">
          <ac:chgData name="안지석" userId="5e0c3e6c-1c8b-4179-8209-4e70b5b85049" providerId="ADAL" clId="{0286902B-7EBC-4BA4-BA23-3C2E20F2D26B}" dt="2022-03-30T08:23:39.361" v="1391" actId="571"/>
          <ac:picMkLst>
            <pc:docMk/>
            <pc:sldMk cId="3933702999" sldId="256"/>
            <ac:picMk id="29" creationId="{FF14EAC2-4F11-46A4-9D92-B80504CAE3A4}"/>
          </ac:picMkLst>
        </pc:picChg>
        <pc:picChg chg="add mod">
          <ac:chgData name="안지석" userId="5e0c3e6c-1c8b-4179-8209-4e70b5b85049" providerId="ADAL" clId="{0286902B-7EBC-4BA4-BA23-3C2E20F2D26B}" dt="2022-03-30T08:23:39.361" v="1391" actId="571"/>
          <ac:picMkLst>
            <pc:docMk/>
            <pc:sldMk cId="3933702999" sldId="256"/>
            <ac:picMk id="31" creationId="{DF6811F8-E025-4FA1-8BB7-2E6EF5B03A23}"/>
          </ac:picMkLst>
        </pc:picChg>
        <pc:picChg chg="add del mod">
          <ac:chgData name="안지석" userId="5e0c3e6c-1c8b-4179-8209-4e70b5b85049" providerId="ADAL" clId="{0286902B-7EBC-4BA4-BA23-3C2E20F2D26B}" dt="2022-03-30T08:23:08.951" v="1377" actId="478"/>
          <ac:picMkLst>
            <pc:docMk/>
            <pc:sldMk cId="3933702999" sldId="256"/>
            <ac:picMk id="35" creationId="{4FFAF332-68E1-4A6E-89C0-C90FD9018FA3}"/>
          </ac:picMkLst>
        </pc:picChg>
        <pc:picChg chg="add mod">
          <ac:chgData name="안지석" userId="5e0c3e6c-1c8b-4179-8209-4e70b5b85049" providerId="ADAL" clId="{0286902B-7EBC-4BA4-BA23-3C2E20F2D26B}" dt="2022-03-31T03:10:42.156" v="4375" actId="1076"/>
          <ac:picMkLst>
            <pc:docMk/>
            <pc:sldMk cId="3933702999" sldId="256"/>
            <ac:picMk id="37" creationId="{E6034FA0-6554-41FC-A9A1-F1737B01CB94}"/>
          </ac:picMkLst>
        </pc:picChg>
        <pc:picChg chg="add mod">
          <ac:chgData name="안지석" userId="5e0c3e6c-1c8b-4179-8209-4e70b5b85049" providerId="ADAL" clId="{0286902B-7EBC-4BA4-BA23-3C2E20F2D26B}" dt="2022-03-30T08:23:39.361" v="1391" actId="571"/>
          <ac:picMkLst>
            <pc:docMk/>
            <pc:sldMk cId="3933702999" sldId="256"/>
            <ac:picMk id="38" creationId="{074867C4-5593-471B-9570-AFD6C3DEC8FF}"/>
          </ac:picMkLst>
        </pc:picChg>
        <pc:picChg chg="add del mod">
          <ac:chgData name="안지석" userId="5e0c3e6c-1c8b-4179-8209-4e70b5b85049" providerId="ADAL" clId="{0286902B-7EBC-4BA4-BA23-3C2E20F2D26B}" dt="2022-03-31T03:02:57.369" v="4135" actId="478"/>
          <ac:picMkLst>
            <pc:docMk/>
            <pc:sldMk cId="3933702999" sldId="256"/>
            <ac:picMk id="38" creationId="{C54190E6-04DA-4164-BFBB-9B975F449DF7}"/>
          </ac:picMkLst>
        </pc:picChg>
        <pc:picChg chg="add del mod">
          <ac:chgData name="안지석" userId="5e0c3e6c-1c8b-4179-8209-4e70b5b85049" providerId="ADAL" clId="{0286902B-7EBC-4BA4-BA23-3C2E20F2D26B}" dt="2022-03-30T08:29:25.239" v="1663" actId="478"/>
          <ac:picMkLst>
            <pc:docMk/>
            <pc:sldMk cId="3933702999" sldId="256"/>
            <ac:picMk id="42" creationId="{4BF48810-4DFD-4002-A553-BE7941AB023B}"/>
          </ac:picMkLst>
        </pc:picChg>
        <pc:picChg chg="add del mod">
          <ac:chgData name="안지석" userId="5e0c3e6c-1c8b-4179-8209-4e70b5b85049" providerId="ADAL" clId="{0286902B-7EBC-4BA4-BA23-3C2E20F2D26B}" dt="2022-03-31T03:01:55.327" v="4129" actId="478"/>
          <ac:picMkLst>
            <pc:docMk/>
            <pc:sldMk cId="3933702999" sldId="256"/>
            <ac:picMk id="42" creationId="{4EAEDCA2-FC50-494A-9F7A-CD9CBE4C8D50}"/>
          </ac:picMkLst>
        </pc:picChg>
        <pc:picChg chg="add mod">
          <ac:chgData name="안지석" userId="5e0c3e6c-1c8b-4179-8209-4e70b5b85049" providerId="ADAL" clId="{0286902B-7EBC-4BA4-BA23-3C2E20F2D26B}" dt="2022-03-31T03:12:27.100" v="4396" actId="14100"/>
          <ac:picMkLst>
            <pc:docMk/>
            <pc:sldMk cId="3933702999" sldId="256"/>
            <ac:picMk id="47" creationId="{6194E4C0-03E3-4345-A7D0-C72C5957561C}"/>
          </ac:picMkLst>
        </pc:picChg>
        <pc:picChg chg="add del mod">
          <ac:chgData name="안지석" userId="5e0c3e6c-1c8b-4179-8209-4e70b5b85049" providerId="ADAL" clId="{0286902B-7EBC-4BA4-BA23-3C2E20F2D26B}" dt="2022-03-30T08:32:45.424" v="1772" actId="478"/>
          <ac:picMkLst>
            <pc:docMk/>
            <pc:sldMk cId="3933702999" sldId="256"/>
            <ac:picMk id="48" creationId="{4F6F9384-41BB-4669-842D-AEF5B184CFE9}"/>
          </ac:picMkLst>
        </pc:picChg>
        <pc:picChg chg="add del mod">
          <ac:chgData name="안지석" userId="5e0c3e6c-1c8b-4179-8209-4e70b5b85049" providerId="ADAL" clId="{0286902B-7EBC-4BA4-BA23-3C2E20F2D26B}" dt="2022-03-30T08:32:44.902" v="1771" actId="478"/>
          <ac:picMkLst>
            <pc:docMk/>
            <pc:sldMk cId="3933702999" sldId="256"/>
            <ac:picMk id="50" creationId="{3A40596F-E620-496D-AEFE-7272345AD822}"/>
          </ac:picMkLst>
        </pc:picChg>
        <pc:picChg chg="add mod">
          <ac:chgData name="안지석" userId="5e0c3e6c-1c8b-4179-8209-4e70b5b85049" providerId="ADAL" clId="{0286902B-7EBC-4BA4-BA23-3C2E20F2D26B}" dt="2022-03-31T03:12:54.351" v="4400" actId="14100"/>
          <ac:picMkLst>
            <pc:docMk/>
            <pc:sldMk cId="3933702999" sldId="256"/>
            <ac:picMk id="52" creationId="{77FA2075-94A8-4416-A46D-A196C2EE72B6}"/>
          </ac:picMkLst>
        </pc:picChg>
      </pc:sldChg>
    </pc:docChg>
  </pc:docChgLst>
  <pc:docChgLst>
    <pc:chgData name="안지석" userId="5e0c3e6c-1c8b-4179-8209-4e70b5b85049" providerId="ADAL" clId="{96CBC569-8E7E-4B65-B725-60E6E9CE461A}"/>
    <pc:docChg chg="undo custSel addSld delSld modSld">
      <pc:chgData name="안지석" userId="5e0c3e6c-1c8b-4179-8209-4e70b5b85049" providerId="ADAL" clId="{96CBC569-8E7E-4B65-B725-60E6E9CE461A}" dt="2022-09-23T02:22:08.439" v="959" actId="47"/>
      <pc:docMkLst>
        <pc:docMk/>
      </pc:docMkLst>
      <pc:sldChg chg="addSp delSp modSp mod">
        <pc:chgData name="안지석" userId="5e0c3e6c-1c8b-4179-8209-4e70b5b85049" providerId="ADAL" clId="{96CBC569-8E7E-4B65-B725-60E6E9CE461A}" dt="2022-09-23T02:21:03.354" v="957" actId="1076"/>
        <pc:sldMkLst>
          <pc:docMk/>
          <pc:sldMk cId="3933702999" sldId="256"/>
        </pc:sldMkLst>
        <pc:spChg chg="add mod">
          <ac:chgData name="안지석" userId="5e0c3e6c-1c8b-4179-8209-4e70b5b85049" providerId="ADAL" clId="{96CBC569-8E7E-4B65-B725-60E6E9CE461A}" dt="2022-09-21T13:49:28.253" v="775" actId="404"/>
          <ac:spMkLst>
            <pc:docMk/>
            <pc:sldMk cId="3933702999" sldId="256"/>
            <ac:spMk id="2" creationId="{9B4751A0-1B74-28BD-3A31-EA47B2D55892}"/>
          </ac:spMkLst>
        </pc:spChg>
        <pc:spChg chg="add mod">
          <ac:chgData name="안지석" userId="5e0c3e6c-1c8b-4179-8209-4e70b5b85049" providerId="ADAL" clId="{96CBC569-8E7E-4B65-B725-60E6E9CE461A}" dt="2022-09-21T13:49:46.897" v="780" actId="404"/>
          <ac:spMkLst>
            <pc:docMk/>
            <pc:sldMk cId="3933702999" sldId="256"/>
            <ac:spMk id="5" creationId="{C8169A09-C00B-9912-ACD0-D62BC84ECD95}"/>
          </ac:spMkLst>
        </pc:spChg>
        <pc:spChg chg="add mod ord">
          <ac:chgData name="안지석" userId="5e0c3e6c-1c8b-4179-8209-4e70b5b85049" providerId="ADAL" clId="{96CBC569-8E7E-4B65-B725-60E6E9CE461A}" dt="2022-09-23T02:19:19.463" v="948" actId="14100"/>
          <ac:spMkLst>
            <pc:docMk/>
            <pc:sldMk cId="3933702999" sldId="256"/>
            <ac:spMk id="6" creationId="{A5DF5208-63ED-E352-94EB-98AA5C707369}"/>
          </ac:spMkLst>
        </pc:spChg>
        <pc:spChg chg="mod">
          <ac:chgData name="안지석" userId="5e0c3e6c-1c8b-4179-8209-4e70b5b85049" providerId="ADAL" clId="{96CBC569-8E7E-4B65-B725-60E6E9CE461A}" dt="2022-09-21T13:38:42.303" v="416" actId="1076"/>
          <ac:spMkLst>
            <pc:docMk/>
            <pc:sldMk cId="3933702999" sldId="256"/>
            <ac:spMk id="14" creationId="{17164B83-F217-55A4-8E37-6B152C50B574}"/>
          </ac:spMkLst>
        </pc:spChg>
        <pc:spChg chg="mod">
          <ac:chgData name="안지석" userId="5e0c3e6c-1c8b-4179-8209-4e70b5b85049" providerId="ADAL" clId="{96CBC569-8E7E-4B65-B725-60E6E9CE461A}" dt="2022-09-23T02:19:27.439" v="949" actId="1076"/>
          <ac:spMkLst>
            <pc:docMk/>
            <pc:sldMk cId="3933702999" sldId="256"/>
            <ac:spMk id="18" creationId="{A3E17295-F03C-4059-9756-159C4A2EA481}"/>
          </ac:spMkLst>
        </pc:spChg>
        <pc:spChg chg="mod">
          <ac:chgData name="안지석" userId="5e0c3e6c-1c8b-4179-8209-4e70b5b85049" providerId="ADAL" clId="{96CBC569-8E7E-4B65-B725-60E6E9CE461A}" dt="2022-09-23T02:21:03.354" v="957" actId="1076"/>
          <ac:spMkLst>
            <pc:docMk/>
            <pc:sldMk cId="3933702999" sldId="256"/>
            <ac:spMk id="20" creationId="{B9CCF335-DF78-4581-8A6B-F197DE109265}"/>
          </ac:spMkLst>
        </pc:spChg>
        <pc:spChg chg="mod">
          <ac:chgData name="안지석" userId="5e0c3e6c-1c8b-4179-8209-4e70b5b85049" providerId="ADAL" clId="{96CBC569-8E7E-4B65-B725-60E6E9CE461A}" dt="2022-09-21T13:45:06.804" v="747" actId="1076"/>
          <ac:spMkLst>
            <pc:docMk/>
            <pc:sldMk cId="3933702999" sldId="256"/>
            <ac:spMk id="21" creationId="{8D1169D6-9F02-4A3C-9AED-7D23813043E8}"/>
          </ac:spMkLst>
        </pc:spChg>
        <pc:spChg chg="mod">
          <ac:chgData name="안지석" userId="5e0c3e6c-1c8b-4179-8209-4e70b5b85049" providerId="ADAL" clId="{96CBC569-8E7E-4B65-B725-60E6E9CE461A}" dt="2022-09-21T13:45:06.804" v="747" actId="1076"/>
          <ac:spMkLst>
            <pc:docMk/>
            <pc:sldMk cId="3933702999" sldId="256"/>
            <ac:spMk id="24" creationId="{787C7B9B-E72B-454B-8A99-E0A9304D0AA5}"/>
          </ac:spMkLst>
        </pc:spChg>
        <pc:spChg chg="mod">
          <ac:chgData name="안지석" userId="5e0c3e6c-1c8b-4179-8209-4e70b5b85049" providerId="ADAL" clId="{96CBC569-8E7E-4B65-B725-60E6E9CE461A}" dt="2022-09-21T13:50:10.198" v="783" actId="1076"/>
          <ac:spMkLst>
            <pc:docMk/>
            <pc:sldMk cId="3933702999" sldId="256"/>
            <ac:spMk id="25" creationId="{7B8E1B6B-EDBD-4150-A35C-E2411BF3E5E7}"/>
          </ac:spMkLst>
        </pc:spChg>
        <pc:spChg chg="mod">
          <ac:chgData name="안지석" userId="5e0c3e6c-1c8b-4179-8209-4e70b5b85049" providerId="ADAL" clId="{96CBC569-8E7E-4B65-B725-60E6E9CE461A}" dt="2022-09-23T02:19:29.695" v="950" actId="1076"/>
          <ac:spMkLst>
            <pc:docMk/>
            <pc:sldMk cId="3933702999" sldId="256"/>
            <ac:spMk id="26" creationId="{BC94E9E6-F245-4902-B69F-849C50D78351}"/>
          </ac:spMkLst>
        </pc:spChg>
        <pc:spChg chg="mod">
          <ac:chgData name="안지석" userId="5e0c3e6c-1c8b-4179-8209-4e70b5b85049" providerId="ADAL" clId="{96CBC569-8E7E-4B65-B725-60E6E9CE461A}" dt="2022-09-23T02:13:40.039" v="940" actId="20577"/>
          <ac:spMkLst>
            <pc:docMk/>
            <pc:sldMk cId="3933702999" sldId="256"/>
            <ac:spMk id="27" creationId="{49A667D8-DBBC-4759-94C0-799CCCF96D53}"/>
          </ac:spMkLst>
        </pc:spChg>
        <pc:spChg chg="mod">
          <ac:chgData name="안지석" userId="5e0c3e6c-1c8b-4179-8209-4e70b5b85049" providerId="ADAL" clId="{96CBC569-8E7E-4B65-B725-60E6E9CE461A}" dt="2022-09-21T13:45:06.804" v="747" actId="1076"/>
          <ac:spMkLst>
            <pc:docMk/>
            <pc:sldMk cId="3933702999" sldId="256"/>
            <ac:spMk id="35" creationId="{D0F4D6F8-525B-4486-AE3F-27AD5622D6E9}"/>
          </ac:spMkLst>
        </pc:spChg>
        <pc:spChg chg="del mod">
          <ac:chgData name="안지석" userId="5e0c3e6c-1c8b-4179-8209-4e70b5b85049" providerId="ADAL" clId="{96CBC569-8E7E-4B65-B725-60E6E9CE461A}" dt="2022-09-21T13:30:29.520" v="228" actId="478"/>
          <ac:spMkLst>
            <pc:docMk/>
            <pc:sldMk cId="3933702999" sldId="256"/>
            <ac:spMk id="45" creationId="{821CDB24-9A10-4B13-8F49-734864B831A2}"/>
          </ac:spMkLst>
        </pc:spChg>
        <pc:spChg chg="mod">
          <ac:chgData name="안지석" userId="5e0c3e6c-1c8b-4179-8209-4e70b5b85049" providerId="ADAL" clId="{96CBC569-8E7E-4B65-B725-60E6E9CE461A}" dt="2022-09-21T13:49:30.906" v="776" actId="404"/>
          <ac:spMkLst>
            <pc:docMk/>
            <pc:sldMk cId="3933702999" sldId="256"/>
            <ac:spMk id="49" creationId="{3CF10AE2-ECA4-DF6E-E498-27D32480DC2D}"/>
          </ac:spMkLst>
        </pc:spChg>
        <pc:spChg chg="mod">
          <ac:chgData name="안지석" userId="5e0c3e6c-1c8b-4179-8209-4e70b5b85049" providerId="ADAL" clId="{96CBC569-8E7E-4B65-B725-60E6E9CE461A}" dt="2022-09-23T02:19:53.902" v="956" actId="20577"/>
          <ac:spMkLst>
            <pc:docMk/>
            <pc:sldMk cId="3933702999" sldId="256"/>
            <ac:spMk id="51" creationId="{DA216911-C814-4251-9FEE-6920BFE8B11C}"/>
          </ac:spMkLst>
        </pc:spChg>
        <pc:spChg chg="mod">
          <ac:chgData name="안지석" userId="5e0c3e6c-1c8b-4179-8209-4e70b5b85049" providerId="ADAL" clId="{96CBC569-8E7E-4B65-B725-60E6E9CE461A}" dt="2022-09-21T13:49:38.443" v="778" actId="1076"/>
          <ac:spMkLst>
            <pc:docMk/>
            <pc:sldMk cId="3933702999" sldId="256"/>
            <ac:spMk id="54" creationId="{8B933AFC-F572-8675-38FE-22CD0DC14C19}"/>
          </ac:spMkLst>
        </pc:spChg>
        <pc:spChg chg="mod">
          <ac:chgData name="안지석" userId="5e0c3e6c-1c8b-4179-8209-4e70b5b85049" providerId="ADAL" clId="{96CBC569-8E7E-4B65-B725-60E6E9CE461A}" dt="2022-09-21T13:45:06.804" v="747" actId="1076"/>
          <ac:spMkLst>
            <pc:docMk/>
            <pc:sldMk cId="3933702999" sldId="256"/>
            <ac:spMk id="73" creationId="{DB634CBC-FD7D-66E9-FCDC-497EC25A664C}"/>
          </ac:spMkLst>
        </pc:spChg>
        <pc:spChg chg="mod">
          <ac:chgData name="안지석" userId="5e0c3e6c-1c8b-4179-8209-4e70b5b85049" providerId="ADAL" clId="{96CBC569-8E7E-4B65-B725-60E6E9CE461A}" dt="2022-09-23T02:13:00.262" v="936" actId="1076"/>
          <ac:spMkLst>
            <pc:docMk/>
            <pc:sldMk cId="3933702999" sldId="256"/>
            <ac:spMk id="130" creationId="{5AFC11A0-29F2-8031-393C-6683D675B1C0}"/>
          </ac:spMkLst>
        </pc:spChg>
        <pc:spChg chg="mod">
          <ac:chgData name="안지석" userId="5e0c3e6c-1c8b-4179-8209-4e70b5b85049" providerId="ADAL" clId="{96CBC569-8E7E-4B65-B725-60E6E9CE461A}" dt="2022-09-21T13:49:14.806" v="771" actId="404"/>
          <ac:spMkLst>
            <pc:docMk/>
            <pc:sldMk cId="3933702999" sldId="256"/>
            <ac:spMk id="140" creationId="{00F43871-DCC4-00BC-7631-458B1D4F1C8B}"/>
          </ac:spMkLst>
        </pc:spChg>
        <pc:spChg chg="mod">
          <ac:chgData name="안지석" userId="5e0c3e6c-1c8b-4179-8209-4e70b5b85049" providerId="ADAL" clId="{96CBC569-8E7E-4B65-B725-60E6E9CE461A}" dt="2022-09-21T13:49:20.131" v="772" actId="404"/>
          <ac:spMkLst>
            <pc:docMk/>
            <pc:sldMk cId="3933702999" sldId="256"/>
            <ac:spMk id="144" creationId="{C5634CA7-DF06-AB60-7D8D-9733C03ABF56}"/>
          </ac:spMkLst>
        </pc:spChg>
        <pc:spChg chg="mod">
          <ac:chgData name="안지석" userId="5e0c3e6c-1c8b-4179-8209-4e70b5b85049" providerId="ADAL" clId="{96CBC569-8E7E-4B65-B725-60E6E9CE461A}" dt="2022-09-21T13:44:04.427" v="725" actId="404"/>
          <ac:spMkLst>
            <pc:docMk/>
            <pc:sldMk cId="3933702999" sldId="256"/>
            <ac:spMk id="162" creationId="{80E235BF-EB8C-818B-FB4A-2782587F43CF}"/>
          </ac:spMkLst>
        </pc:spChg>
        <pc:spChg chg="mod">
          <ac:chgData name="안지석" userId="5e0c3e6c-1c8b-4179-8209-4e70b5b85049" providerId="ADAL" clId="{96CBC569-8E7E-4B65-B725-60E6E9CE461A}" dt="2022-09-21T13:44:39.219" v="737" actId="1076"/>
          <ac:spMkLst>
            <pc:docMk/>
            <pc:sldMk cId="3933702999" sldId="256"/>
            <ac:spMk id="166" creationId="{C28CFA20-22A0-2118-934F-12EDDCD67CEF}"/>
          </ac:spMkLst>
        </pc:spChg>
        <pc:spChg chg="mod">
          <ac:chgData name="안지석" userId="5e0c3e6c-1c8b-4179-8209-4e70b5b85049" providerId="ADAL" clId="{96CBC569-8E7E-4B65-B725-60E6E9CE461A}" dt="2022-09-21T13:48:54.477" v="764" actId="1076"/>
          <ac:spMkLst>
            <pc:docMk/>
            <pc:sldMk cId="3933702999" sldId="256"/>
            <ac:spMk id="184" creationId="{ECE1580E-6082-DFFE-609C-3140C6C99D60}"/>
          </ac:spMkLst>
        </pc:spChg>
        <pc:grpChg chg="mod">
          <ac:chgData name="안지석" userId="5e0c3e6c-1c8b-4179-8209-4e70b5b85049" providerId="ADAL" clId="{96CBC569-8E7E-4B65-B725-60E6E9CE461A}" dt="2022-09-21T13:38:42.303" v="416" actId="1076"/>
          <ac:grpSpMkLst>
            <pc:docMk/>
            <pc:sldMk cId="3933702999" sldId="256"/>
            <ac:grpSpMk id="85" creationId="{F144266A-94BE-4113-4946-6550E490516F}"/>
          </ac:grpSpMkLst>
        </pc:grpChg>
        <pc:grpChg chg="mod">
          <ac:chgData name="안지석" userId="5e0c3e6c-1c8b-4179-8209-4e70b5b85049" providerId="ADAL" clId="{96CBC569-8E7E-4B65-B725-60E6E9CE461A}" dt="2022-09-21T13:47:01.678" v="755" actId="1076"/>
          <ac:grpSpMkLst>
            <pc:docMk/>
            <pc:sldMk cId="3933702999" sldId="256"/>
            <ac:grpSpMk id="90" creationId="{F143D590-EE6D-A638-E494-97C737BE2DF8}"/>
          </ac:grpSpMkLst>
        </pc:grpChg>
        <pc:grpChg chg="mod">
          <ac:chgData name="안지석" userId="5e0c3e6c-1c8b-4179-8209-4e70b5b85049" providerId="ADAL" clId="{96CBC569-8E7E-4B65-B725-60E6E9CE461A}" dt="2022-09-21T13:45:06.804" v="747" actId="1076"/>
          <ac:grpSpMkLst>
            <pc:docMk/>
            <pc:sldMk cId="3933702999" sldId="256"/>
            <ac:grpSpMk id="127" creationId="{27EEFAD0-43BC-D0BA-34FA-DD173ECFD9E7}"/>
          </ac:grpSpMkLst>
        </pc:grpChg>
        <pc:grpChg chg="mod">
          <ac:chgData name="안지석" userId="5e0c3e6c-1c8b-4179-8209-4e70b5b85049" providerId="ADAL" clId="{96CBC569-8E7E-4B65-B725-60E6E9CE461A}" dt="2022-09-21T13:45:06.804" v="747" actId="1076"/>
          <ac:grpSpMkLst>
            <pc:docMk/>
            <pc:sldMk cId="3933702999" sldId="256"/>
            <ac:grpSpMk id="128" creationId="{58974169-27EC-D9C5-A65C-D260CFDBCF7B}"/>
          </ac:grpSpMkLst>
        </pc:grpChg>
        <pc:grpChg chg="mod">
          <ac:chgData name="안지석" userId="5e0c3e6c-1c8b-4179-8209-4e70b5b85049" providerId="ADAL" clId="{96CBC569-8E7E-4B65-B725-60E6E9CE461A}" dt="2022-09-23T02:13:00.262" v="936" actId="1076"/>
          <ac:grpSpMkLst>
            <pc:docMk/>
            <pc:sldMk cId="3933702999" sldId="256"/>
            <ac:grpSpMk id="129" creationId="{E213B47A-75A8-21E6-D35D-800911C3A016}"/>
          </ac:grpSpMkLst>
        </pc:grpChg>
        <pc:grpChg chg="mod">
          <ac:chgData name="안지석" userId="5e0c3e6c-1c8b-4179-8209-4e70b5b85049" providerId="ADAL" clId="{96CBC569-8E7E-4B65-B725-60E6E9CE461A}" dt="2022-09-21T13:45:06.804" v="747" actId="1076"/>
          <ac:grpSpMkLst>
            <pc:docMk/>
            <pc:sldMk cId="3933702999" sldId="256"/>
            <ac:grpSpMk id="159" creationId="{981EFE2C-D87B-2348-A6A0-6898CAB2877C}"/>
          </ac:grpSpMkLst>
        </pc:grpChg>
        <pc:picChg chg="mod">
          <ac:chgData name="안지석" userId="5e0c3e6c-1c8b-4179-8209-4e70b5b85049" providerId="ADAL" clId="{96CBC569-8E7E-4B65-B725-60E6E9CE461A}" dt="2022-09-21T13:48:56.709" v="765" actId="1076"/>
          <ac:picMkLst>
            <pc:docMk/>
            <pc:sldMk cId="3933702999" sldId="256"/>
            <ac:picMk id="3" creationId="{0DE9DFCB-D52F-9366-3738-EC1A70A56B77}"/>
          </ac:picMkLst>
        </pc:picChg>
        <pc:picChg chg="mod">
          <ac:chgData name="안지석" userId="5e0c3e6c-1c8b-4179-8209-4e70b5b85049" providerId="ADAL" clId="{96CBC569-8E7E-4B65-B725-60E6E9CE461A}" dt="2022-09-21T13:45:06.804" v="747" actId="1076"/>
          <ac:picMkLst>
            <pc:docMk/>
            <pc:sldMk cId="3933702999" sldId="256"/>
            <ac:picMk id="9" creationId="{CC1B75AC-F800-E373-856F-25334FFD92FF}"/>
          </ac:picMkLst>
        </pc:picChg>
        <pc:picChg chg="mod">
          <ac:chgData name="안지석" userId="5e0c3e6c-1c8b-4179-8209-4e70b5b85049" providerId="ADAL" clId="{96CBC569-8E7E-4B65-B725-60E6E9CE461A}" dt="2022-09-21T13:45:06.804" v="747" actId="1076"/>
          <ac:picMkLst>
            <pc:docMk/>
            <pc:sldMk cId="3933702999" sldId="256"/>
            <ac:picMk id="11" creationId="{928C9655-B6F6-6612-02C4-63771CAD1BB1}"/>
          </ac:picMkLst>
        </pc:picChg>
        <pc:picChg chg="mod">
          <ac:chgData name="안지석" userId="5e0c3e6c-1c8b-4179-8209-4e70b5b85049" providerId="ADAL" clId="{96CBC569-8E7E-4B65-B725-60E6E9CE461A}" dt="2022-09-21T13:45:06.804" v="747" actId="1076"/>
          <ac:picMkLst>
            <pc:docMk/>
            <pc:sldMk cId="3933702999" sldId="256"/>
            <ac:picMk id="13" creationId="{D76DD29A-E26E-A14F-DA34-F79D5F85A758}"/>
          </ac:picMkLst>
        </pc:picChg>
        <pc:picChg chg="mod">
          <ac:chgData name="안지석" userId="5e0c3e6c-1c8b-4179-8209-4e70b5b85049" providerId="ADAL" clId="{96CBC569-8E7E-4B65-B725-60E6E9CE461A}" dt="2022-09-21T13:48:42.894" v="760" actId="1076"/>
          <ac:picMkLst>
            <pc:docMk/>
            <pc:sldMk cId="3933702999" sldId="256"/>
            <ac:picMk id="37" creationId="{606CC450-3921-1BFE-9425-9A555729274D}"/>
          </ac:picMkLst>
        </pc:picChg>
        <pc:picChg chg="mod">
          <ac:chgData name="안지석" userId="5e0c3e6c-1c8b-4179-8209-4e70b5b85049" providerId="ADAL" clId="{96CBC569-8E7E-4B65-B725-60E6E9CE461A}" dt="2022-09-21T13:48:49.509" v="762" actId="1076"/>
          <ac:picMkLst>
            <pc:docMk/>
            <pc:sldMk cId="3933702999" sldId="256"/>
            <ac:picMk id="39" creationId="{AFDEA8C8-A34E-E5C5-2614-1F2FB86586B5}"/>
          </ac:picMkLst>
        </pc:picChg>
        <pc:picChg chg="mod">
          <ac:chgData name="안지석" userId="5e0c3e6c-1c8b-4179-8209-4e70b5b85049" providerId="ADAL" clId="{96CBC569-8E7E-4B65-B725-60E6E9CE461A}" dt="2022-09-21T13:49:36.302" v="777" actId="1076"/>
          <ac:picMkLst>
            <pc:docMk/>
            <pc:sldMk cId="3933702999" sldId="256"/>
            <ac:picMk id="43" creationId="{35D029B0-A918-97AE-CFA6-FC942C8E49C1}"/>
          </ac:picMkLst>
        </pc:picChg>
        <pc:picChg chg="mod">
          <ac:chgData name="안지석" userId="5e0c3e6c-1c8b-4179-8209-4e70b5b85049" providerId="ADAL" clId="{96CBC569-8E7E-4B65-B725-60E6E9CE461A}" dt="2022-09-23T02:13:00.262" v="936" actId="1076"/>
          <ac:picMkLst>
            <pc:docMk/>
            <pc:sldMk cId="3933702999" sldId="256"/>
            <ac:picMk id="1032" creationId="{54FBBA84-8B15-F633-AC54-2C8F1BDDAE26}"/>
          </ac:picMkLst>
        </pc:picChg>
        <pc:picChg chg="mod">
          <ac:chgData name="안지석" userId="5e0c3e6c-1c8b-4179-8209-4e70b5b85049" providerId="ADAL" clId="{96CBC569-8E7E-4B65-B725-60E6E9CE461A}" dt="2022-09-21T13:45:06.804" v="747" actId="1076"/>
          <ac:picMkLst>
            <pc:docMk/>
            <pc:sldMk cId="3933702999" sldId="256"/>
            <ac:picMk id="1034" creationId="{6542D500-6A69-EAFB-4E92-5AD9A718FC2F}"/>
          </ac:picMkLst>
        </pc:picChg>
        <pc:picChg chg="mod">
          <ac:chgData name="안지석" userId="5e0c3e6c-1c8b-4179-8209-4e70b5b85049" providerId="ADAL" clId="{96CBC569-8E7E-4B65-B725-60E6E9CE461A}" dt="2022-09-21T13:45:06.804" v="747" actId="1076"/>
          <ac:picMkLst>
            <pc:docMk/>
            <pc:sldMk cId="3933702999" sldId="256"/>
            <ac:picMk id="1036" creationId="{75569382-227B-2161-A550-8C091E6A4126}"/>
          </ac:picMkLst>
        </pc:picChg>
        <pc:picChg chg="mod">
          <ac:chgData name="안지석" userId="5e0c3e6c-1c8b-4179-8209-4e70b5b85049" providerId="ADAL" clId="{96CBC569-8E7E-4B65-B725-60E6E9CE461A}" dt="2022-09-21T13:45:06.804" v="747" actId="1076"/>
          <ac:picMkLst>
            <pc:docMk/>
            <pc:sldMk cId="3933702999" sldId="256"/>
            <ac:picMk id="1053" creationId="{EC00ABB4-702C-6CF1-979A-9F538790C4FD}"/>
          </ac:picMkLst>
        </pc:picChg>
        <pc:cxnChg chg="mod">
          <ac:chgData name="안지석" userId="5e0c3e6c-1c8b-4179-8209-4e70b5b85049" providerId="ADAL" clId="{96CBC569-8E7E-4B65-B725-60E6E9CE461A}" dt="2022-09-21T13:51:47.107" v="791" actId="14100"/>
          <ac:cxnSpMkLst>
            <pc:docMk/>
            <pc:sldMk cId="3933702999" sldId="256"/>
            <ac:cxnSpMk id="89" creationId="{1ABB7356-42E4-7063-21D1-4440930987AA}"/>
          </ac:cxnSpMkLst>
        </pc:cxnChg>
        <pc:cxnChg chg="mod">
          <ac:chgData name="안지석" userId="5e0c3e6c-1c8b-4179-8209-4e70b5b85049" providerId="ADAL" clId="{96CBC569-8E7E-4B65-B725-60E6E9CE461A}" dt="2022-09-21T13:51:44.723" v="790" actId="14100"/>
          <ac:cxnSpMkLst>
            <pc:docMk/>
            <pc:sldMk cId="3933702999" sldId="256"/>
            <ac:cxnSpMk id="96" creationId="{FB7A66C9-571E-8EAD-5F4B-1A39BF3A389D}"/>
          </ac:cxnSpMkLst>
        </pc:cxnChg>
      </pc:sldChg>
      <pc:sldChg chg="add del">
        <pc:chgData name="안지석" userId="5e0c3e6c-1c8b-4179-8209-4e70b5b85049" providerId="ADAL" clId="{96CBC569-8E7E-4B65-B725-60E6E9CE461A}" dt="2022-09-23T02:22:08.439" v="959" actId="47"/>
        <pc:sldMkLst>
          <pc:docMk/>
          <pc:sldMk cId="676549630" sldId="258"/>
        </pc:sldMkLst>
      </pc:sldChg>
      <pc:sldMasterChg chg="delSldLayout">
        <pc:chgData name="안지석" userId="5e0c3e6c-1c8b-4179-8209-4e70b5b85049" providerId="ADAL" clId="{96CBC569-8E7E-4B65-B725-60E6E9CE461A}" dt="2022-09-23T02:22:08.439" v="959" actId="47"/>
        <pc:sldMasterMkLst>
          <pc:docMk/>
          <pc:sldMasterMk cId="3762143242" sldId="2147483672"/>
        </pc:sldMasterMkLst>
        <pc:sldLayoutChg chg="del">
          <pc:chgData name="안지석" userId="5e0c3e6c-1c8b-4179-8209-4e70b5b85049" providerId="ADAL" clId="{96CBC569-8E7E-4B65-B725-60E6E9CE461A}" dt="2022-09-23T02:22:08.439" v="959" actId="47"/>
          <pc:sldLayoutMkLst>
            <pc:docMk/>
            <pc:sldMasterMk cId="3762143242" sldId="2147483672"/>
            <pc:sldLayoutMk cId="3916772752" sldId="2147483684"/>
          </pc:sldLayoutMkLst>
        </pc:sldLayoutChg>
      </pc:sldMasterChg>
    </pc:docChg>
  </pc:docChgLst>
  <pc:docChgLst>
    <pc:chgData name="안지석" userId="5e0c3e6c-1c8b-4179-8209-4e70b5b85049" providerId="ADAL" clId="{F2EBB909-679C-49DA-9AF9-8CCB7E87EB20}"/>
    <pc:docChg chg="undo redo custSel modSld">
      <pc:chgData name="안지석" userId="5e0c3e6c-1c8b-4179-8209-4e70b5b85049" providerId="ADAL" clId="{F2EBB909-679C-49DA-9AF9-8CCB7E87EB20}" dt="2022-08-04T04:39:59.427" v="13046" actId="1076"/>
      <pc:docMkLst>
        <pc:docMk/>
      </pc:docMkLst>
      <pc:sldChg chg="addSp delSp modSp mod modNotesTx">
        <pc:chgData name="안지석" userId="5e0c3e6c-1c8b-4179-8209-4e70b5b85049" providerId="ADAL" clId="{F2EBB909-679C-49DA-9AF9-8CCB7E87EB20}" dt="2022-08-04T04:39:59.427" v="13046" actId="1076"/>
        <pc:sldMkLst>
          <pc:docMk/>
          <pc:sldMk cId="3933702999" sldId="256"/>
        </pc:sldMkLst>
        <pc:spChg chg="add del">
          <ac:chgData name="안지석" userId="5e0c3e6c-1c8b-4179-8209-4e70b5b85049" providerId="ADAL" clId="{F2EBB909-679C-49DA-9AF9-8CCB7E87EB20}" dt="2022-07-27T00:23:34.832" v="1"/>
          <ac:spMkLst>
            <pc:docMk/>
            <pc:sldMk cId="3933702999" sldId="256"/>
            <ac:spMk id="2" creationId="{D82CE26F-54F2-F1AA-E0A2-0CE28DBE9A1E}"/>
          </ac:spMkLst>
        </pc:spChg>
        <pc:spChg chg="add mod">
          <ac:chgData name="안지석" userId="5e0c3e6c-1c8b-4179-8209-4e70b5b85049" providerId="ADAL" clId="{F2EBB909-679C-49DA-9AF9-8CCB7E87EB20}" dt="2022-07-29T06:24:11.481" v="12848" actId="1076"/>
          <ac:spMkLst>
            <pc:docMk/>
            <pc:sldMk cId="3933702999" sldId="256"/>
            <ac:spMk id="14" creationId="{17164B83-F217-55A4-8E37-6B152C50B574}"/>
          </ac:spMkLst>
        </pc:spChg>
        <pc:spChg chg="mod">
          <ac:chgData name="안지석" userId="5e0c3e6c-1c8b-4179-8209-4e70b5b85049" providerId="ADAL" clId="{F2EBB909-679C-49DA-9AF9-8CCB7E87EB20}" dt="2022-07-29T06:06:12.753" v="12717" actId="1076"/>
          <ac:spMkLst>
            <pc:docMk/>
            <pc:sldMk cId="3933702999" sldId="256"/>
            <ac:spMk id="18" creationId="{A3E17295-F03C-4059-9756-159C4A2EA481}"/>
          </ac:spMkLst>
        </pc:spChg>
        <pc:spChg chg="mod">
          <ac:chgData name="안지석" userId="5e0c3e6c-1c8b-4179-8209-4e70b5b85049" providerId="ADAL" clId="{F2EBB909-679C-49DA-9AF9-8CCB7E87EB20}" dt="2022-07-29T06:11:19.681" v="12845" actId="14100"/>
          <ac:spMkLst>
            <pc:docMk/>
            <pc:sldMk cId="3933702999" sldId="256"/>
            <ac:spMk id="20" creationId="{B9CCF335-DF78-4581-8A6B-F197DE109265}"/>
          </ac:spMkLst>
        </pc:spChg>
        <pc:spChg chg="mod">
          <ac:chgData name="안지석" userId="5e0c3e6c-1c8b-4179-8209-4e70b5b85049" providerId="ADAL" clId="{F2EBB909-679C-49DA-9AF9-8CCB7E87EB20}" dt="2022-07-29T06:39:13.770" v="12927" actId="1076"/>
          <ac:spMkLst>
            <pc:docMk/>
            <pc:sldMk cId="3933702999" sldId="256"/>
            <ac:spMk id="21" creationId="{8D1169D6-9F02-4A3C-9AED-7D23813043E8}"/>
          </ac:spMkLst>
        </pc:spChg>
        <pc:spChg chg="mod topLvl">
          <ac:chgData name="안지석" userId="5e0c3e6c-1c8b-4179-8209-4e70b5b85049" providerId="ADAL" clId="{F2EBB909-679C-49DA-9AF9-8CCB7E87EB20}" dt="2022-07-29T06:06:54.713" v="12729" actId="1076"/>
          <ac:spMkLst>
            <pc:docMk/>
            <pc:sldMk cId="3933702999" sldId="256"/>
            <ac:spMk id="24" creationId="{787C7B9B-E72B-454B-8A99-E0A9304D0AA5}"/>
          </ac:spMkLst>
        </pc:spChg>
        <pc:spChg chg="mod">
          <ac:chgData name="안지석" userId="5e0c3e6c-1c8b-4179-8209-4e70b5b85049" providerId="ADAL" clId="{F2EBB909-679C-49DA-9AF9-8CCB7E87EB20}" dt="2022-07-28T07:59:20.871" v="8766" actId="1076"/>
          <ac:spMkLst>
            <pc:docMk/>
            <pc:sldMk cId="3933702999" sldId="256"/>
            <ac:spMk id="25" creationId="{7B8E1B6B-EDBD-4150-A35C-E2411BF3E5E7}"/>
          </ac:spMkLst>
        </pc:spChg>
        <pc:spChg chg="mod ord">
          <ac:chgData name="안지석" userId="5e0c3e6c-1c8b-4179-8209-4e70b5b85049" providerId="ADAL" clId="{F2EBB909-679C-49DA-9AF9-8CCB7E87EB20}" dt="2022-07-29T06:06:12.753" v="12717" actId="1076"/>
          <ac:spMkLst>
            <pc:docMk/>
            <pc:sldMk cId="3933702999" sldId="256"/>
            <ac:spMk id="26" creationId="{BC94E9E6-F245-4902-B69F-849C50D78351}"/>
          </ac:spMkLst>
        </pc:spChg>
        <pc:spChg chg="mod">
          <ac:chgData name="안지석" userId="5e0c3e6c-1c8b-4179-8209-4e70b5b85049" providerId="ADAL" clId="{F2EBB909-679C-49DA-9AF9-8CCB7E87EB20}" dt="2022-08-04T04:16:53.169" v="13012" actId="20577"/>
          <ac:spMkLst>
            <pc:docMk/>
            <pc:sldMk cId="3933702999" sldId="256"/>
            <ac:spMk id="27" creationId="{49A667D8-DBBC-4759-94C0-799CCCF96D53}"/>
          </ac:spMkLst>
        </pc:spChg>
        <pc:spChg chg="del mod">
          <ac:chgData name="안지석" userId="5e0c3e6c-1c8b-4179-8209-4e70b5b85049" providerId="ADAL" clId="{F2EBB909-679C-49DA-9AF9-8CCB7E87EB20}" dt="2022-07-27T05:56:07.470" v="4938" actId="478"/>
          <ac:spMkLst>
            <pc:docMk/>
            <pc:sldMk cId="3933702999" sldId="256"/>
            <ac:spMk id="32" creationId="{6DFA8530-FD0E-4C16-AFEE-465CD0814B29}"/>
          </ac:spMkLst>
        </pc:spChg>
        <pc:spChg chg="add mod">
          <ac:chgData name="안지석" userId="5e0c3e6c-1c8b-4179-8209-4e70b5b85049" providerId="ADAL" clId="{F2EBB909-679C-49DA-9AF9-8CCB7E87EB20}" dt="2022-07-29T06:06:47.794" v="12727" actId="164"/>
          <ac:spMkLst>
            <pc:docMk/>
            <pc:sldMk cId="3933702999" sldId="256"/>
            <ac:spMk id="32" creationId="{90131F13-1EE8-2B78-E31F-87C94A500E85}"/>
          </ac:spMkLst>
        </pc:spChg>
        <pc:spChg chg="mod topLvl">
          <ac:chgData name="안지석" userId="5e0c3e6c-1c8b-4179-8209-4e70b5b85049" providerId="ADAL" clId="{F2EBB909-679C-49DA-9AF9-8CCB7E87EB20}" dt="2022-07-29T06:39:12.257" v="12922" actId="1076"/>
          <ac:spMkLst>
            <pc:docMk/>
            <pc:sldMk cId="3933702999" sldId="256"/>
            <ac:spMk id="35" creationId="{D0F4D6F8-525B-4486-AE3F-27AD5622D6E9}"/>
          </ac:spMkLst>
        </pc:spChg>
        <pc:spChg chg="mod">
          <ac:chgData name="안지석" userId="5e0c3e6c-1c8b-4179-8209-4e70b5b85049" providerId="ADAL" clId="{F2EBB909-679C-49DA-9AF9-8CCB7E87EB20}" dt="2022-07-27T00:34:20.012" v="286" actId="20577"/>
          <ac:spMkLst>
            <pc:docMk/>
            <pc:sldMk cId="3933702999" sldId="256"/>
            <ac:spMk id="39" creationId="{094734E3-ABD0-4EDE-A25B-5748F21052CB}"/>
          </ac:spMkLst>
        </pc:spChg>
        <pc:spChg chg="mod">
          <ac:chgData name="안지석" userId="5e0c3e6c-1c8b-4179-8209-4e70b5b85049" providerId="ADAL" clId="{F2EBB909-679C-49DA-9AF9-8CCB7E87EB20}" dt="2022-07-27T01:29:37.375" v="933" actId="20577"/>
          <ac:spMkLst>
            <pc:docMk/>
            <pc:sldMk cId="3933702999" sldId="256"/>
            <ac:spMk id="40" creationId="{2F4A47CF-1C30-45F9-8514-A52183A39A84}"/>
          </ac:spMkLst>
        </pc:spChg>
        <pc:spChg chg="add mod">
          <ac:chgData name="안지석" userId="5e0c3e6c-1c8b-4179-8209-4e70b5b85049" providerId="ADAL" clId="{F2EBB909-679C-49DA-9AF9-8CCB7E87EB20}" dt="2022-07-29T06:34:09.431" v="12902" actId="20577"/>
          <ac:spMkLst>
            <pc:docMk/>
            <pc:sldMk cId="3933702999" sldId="256"/>
            <ac:spMk id="49" creationId="{3CF10AE2-ECA4-DF6E-E498-27D32480DC2D}"/>
          </ac:spMkLst>
        </pc:spChg>
        <pc:spChg chg="del mod">
          <ac:chgData name="안지석" userId="5e0c3e6c-1c8b-4179-8209-4e70b5b85049" providerId="ADAL" clId="{F2EBB909-679C-49DA-9AF9-8CCB7E87EB20}" dt="2022-07-27T04:40:47.728" v="2097" actId="478"/>
          <ac:spMkLst>
            <pc:docMk/>
            <pc:sldMk cId="3933702999" sldId="256"/>
            <ac:spMk id="49" creationId="{3E7443D8-62D3-4410-B25F-2D2F72C64C21}"/>
          </ac:spMkLst>
        </pc:spChg>
        <pc:spChg chg="mod">
          <ac:chgData name="안지석" userId="5e0c3e6c-1c8b-4179-8209-4e70b5b85049" providerId="ADAL" clId="{F2EBB909-679C-49DA-9AF9-8CCB7E87EB20}" dt="2022-07-29T02:16:59.444" v="11379" actId="20577"/>
          <ac:spMkLst>
            <pc:docMk/>
            <pc:sldMk cId="3933702999" sldId="256"/>
            <ac:spMk id="51" creationId="{DA216911-C814-4251-9FEE-6920BFE8B11C}"/>
          </ac:spMkLst>
        </pc:spChg>
        <pc:spChg chg="add mod topLvl">
          <ac:chgData name="안지석" userId="5e0c3e6c-1c8b-4179-8209-4e70b5b85049" providerId="ADAL" clId="{F2EBB909-679C-49DA-9AF9-8CCB7E87EB20}" dt="2022-08-04T04:36:23.653" v="13026" actId="1076"/>
          <ac:spMkLst>
            <pc:docMk/>
            <pc:sldMk cId="3933702999" sldId="256"/>
            <ac:spMk id="54" creationId="{8B933AFC-F572-8675-38FE-22CD0DC14C19}"/>
          </ac:spMkLst>
        </pc:spChg>
        <pc:spChg chg="add mod">
          <ac:chgData name="안지석" userId="5e0c3e6c-1c8b-4179-8209-4e70b5b85049" providerId="ADAL" clId="{F2EBB909-679C-49DA-9AF9-8CCB7E87EB20}" dt="2022-07-29T02:06:27.001" v="11202" actId="164"/>
          <ac:spMkLst>
            <pc:docMk/>
            <pc:sldMk cId="3933702999" sldId="256"/>
            <ac:spMk id="55" creationId="{D0E04FDF-647B-7CD6-558F-F3727005144C}"/>
          </ac:spMkLst>
        </pc:spChg>
        <pc:spChg chg="add del mod">
          <ac:chgData name="안지석" userId="5e0c3e6c-1c8b-4179-8209-4e70b5b85049" providerId="ADAL" clId="{F2EBB909-679C-49DA-9AF9-8CCB7E87EB20}" dt="2022-07-29T04:31:03.059" v="12403" actId="478"/>
          <ac:spMkLst>
            <pc:docMk/>
            <pc:sldMk cId="3933702999" sldId="256"/>
            <ac:spMk id="59" creationId="{5EB9D7C2-C99B-88BF-12B2-94A975F78DD6}"/>
          </ac:spMkLst>
        </pc:spChg>
        <pc:spChg chg="add del mod">
          <ac:chgData name="안지석" userId="5e0c3e6c-1c8b-4179-8209-4e70b5b85049" providerId="ADAL" clId="{F2EBB909-679C-49DA-9AF9-8CCB7E87EB20}" dt="2022-07-29T04:30:04.353" v="12383" actId="478"/>
          <ac:spMkLst>
            <pc:docMk/>
            <pc:sldMk cId="3933702999" sldId="256"/>
            <ac:spMk id="60" creationId="{713BF1C6-1443-D6D5-F0A7-728AEDE373AF}"/>
          </ac:spMkLst>
        </pc:spChg>
        <pc:spChg chg="add del mod topLvl">
          <ac:chgData name="안지석" userId="5e0c3e6c-1c8b-4179-8209-4e70b5b85049" providerId="ADAL" clId="{F2EBB909-679C-49DA-9AF9-8CCB7E87EB20}" dt="2022-07-29T04:29:36.114" v="12380" actId="478"/>
          <ac:spMkLst>
            <pc:docMk/>
            <pc:sldMk cId="3933702999" sldId="256"/>
            <ac:spMk id="61" creationId="{873DDEB8-8EE1-1271-7F29-2B071774E21C}"/>
          </ac:spMkLst>
        </pc:spChg>
        <pc:spChg chg="add del">
          <ac:chgData name="안지석" userId="5e0c3e6c-1c8b-4179-8209-4e70b5b85049" providerId="ADAL" clId="{F2EBB909-679C-49DA-9AF9-8CCB7E87EB20}" dt="2022-07-29T04:24:34.201" v="12269" actId="22"/>
          <ac:spMkLst>
            <pc:docMk/>
            <pc:sldMk cId="3933702999" sldId="256"/>
            <ac:spMk id="64" creationId="{32F1F9B4-C9E1-D58E-688D-AB6DB80B4E0A}"/>
          </ac:spMkLst>
        </pc:spChg>
        <pc:spChg chg="add del">
          <ac:chgData name="안지석" userId="5e0c3e6c-1c8b-4179-8209-4e70b5b85049" providerId="ADAL" clId="{F2EBB909-679C-49DA-9AF9-8CCB7E87EB20}" dt="2022-07-29T04:24:34.799" v="12271" actId="22"/>
          <ac:spMkLst>
            <pc:docMk/>
            <pc:sldMk cId="3933702999" sldId="256"/>
            <ac:spMk id="66" creationId="{9303BD42-81AD-E113-C74D-253A851D6898}"/>
          </ac:spMkLst>
        </pc:spChg>
        <pc:spChg chg="add del">
          <ac:chgData name="안지석" userId="5e0c3e6c-1c8b-4179-8209-4e70b5b85049" providerId="ADAL" clId="{F2EBB909-679C-49DA-9AF9-8CCB7E87EB20}" dt="2022-07-29T04:24:35.997" v="12273" actId="22"/>
          <ac:spMkLst>
            <pc:docMk/>
            <pc:sldMk cId="3933702999" sldId="256"/>
            <ac:spMk id="68" creationId="{AD2E8E7E-3F55-A5FB-369C-AB4776618D4E}"/>
          </ac:spMkLst>
        </pc:spChg>
        <pc:spChg chg="add del">
          <ac:chgData name="안지석" userId="5e0c3e6c-1c8b-4179-8209-4e70b5b85049" providerId="ADAL" clId="{F2EBB909-679C-49DA-9AF9-8CCB7E87EB20}" dt="2022-07-29T04:24:41.013" v="12280" actId="22"/>
          <ac:spMkLst>
            <pc:docMk/>
            <pc:sldMk cId="3933702999" sldId="256"/>
            <ac:spMk id="70" creationId="{8CDCFE06-A12A-EE51-9183-7895209B66BE}"/>
          </ac:spMkLst>
        </pc:spChg>
        <pc:spChg chg="add del">
          <ac:chgData name="안지석" userId="5e0c3e6c-1c8b-4179-8209-4e70b5b85049" providerId="ADAL" clId="{F2EBB909-679C-49DA-9AF9-8CCB7E87EB20}" dt="2022-07-29T04:24:48.209" v="12288" actId="22"/>
          <ac:spMkLst>
            <pc:docMk/>
            <pc:sldMk cId="3933702999" sldId="256"/>
            <ac:spMk id="72" creationId="{9E12CF4F-5A10-B22C-641A-FEF9BFD1DE33}"/>
          </ac:spMkLst>
        </pc:spChg>
        <pc:spChg chg="add mod">
          <ac:chgData name="안지석" userId="5e0c3e6c-1c8b-4179-8209-4e70b5b85049" providerId="ADAL" clId="{F2EBB909-679C-49DA-9AF9-8CCB7E87EB20}" dt="2022-07-29T06:06:54.713" v="12729" actId="1076"/>
          <ac:spMkLst>
            <pc:docMk/>
            <pc:sldMk cId="3933702999" sldId="256"/>
            <ac:spMk id="73" creationId="{DB634CBC-FD7D-66E9-FCDC-497EC25A664C}"/>
          </ac:spMkLst>
        </pc:spChg>
        <pc:spChg chg="add mod topLvl">
          <ac:chgData name="안지석" userId="5e0c3e6c-1c8b-4179-8209-4e70b5b85049" providerId="ADAL" clId="{F2EBB909-679C-49DA-9AF9-8CCB7E87EB20}" dt="2022-07-29T06:24:48.210" v="12855" actId="164"/>
          <ac:spMkLst>
            <pc:docMk/>
            <pc:sldMk cId="3933702999" sldId="256"/>
            <ac:spMk id="113" creationId="{AB0B52AA-403A-6000-90C7-17304E9908C8}"/>
          </ac:spMkLst>
        </pc:spChg>
        <pc:spChg chg="add del mod">
          <ac:chgData name="안지석" userId="5e0c3e6c-1c8b-4179-8209-4e70b5b85049" providerId="ADAL" clId="{F2EBB909-679C-49DA-9AF9-8CCB7E87EB20}" dt="2022-07-29T06:24:53.074" v="12859" actId="478"/>
          <ac:spMkLst>
            <pc:docMk/>
            <pc:sldMk cId="3933702999" sldId="256"/>
            <ac:spMk id="114" creationId="{5A4A2A60-A328-C815-AF91-F76C8E793143}"/>
          </ac:spMkLst>
        </pc:spChg>
        <pc:spChg chg="add del mod">
          <ac:chgData name="안지석" userId="5e0c3e6c-1c8b-4179-8209-4e70b5b85049" providerId="ADAL" clId="{F2EBB909-679C-49DA-9AF9-8CCB7E87EB20}" dt="2022-07-27T05:15:44.954" v="2250"/>
          <ac:spMkLst>
            <pc:docMk/>
            <pc:sldMk cId="3933702999" sldId="256"/>
            <ac:spMk id="121" creationId="{C974DD2B-6E6B-C30E-38E2-E6F14F5C72E3}"/>
          </ac:spMkLst>
        </pc:spChg>
        <pc:spChg chg="add mod">
          <ac:chgData name="안지석" userId="5e0c3e6c-1c8b-4179-8209-4e70b5b85049" providerId="ADAL" clId="{F2EBB909-679C-49DA-9AF9-8CCB7E87EB20}" dt="2022-07-29T06:06:21.662" v="12720" actId="1076"/>
          <ac:spMkLst>
            <pc:docMk/>
            <pc:sldMk cId="3933702999" sldId="256"/>
            <ac:spMk id="130" creationId="{5AFC11A0-29F2-8031-393C-6683D675B1C0}"/>
          </ac:spMkLst>
        </pc:spChg>
        <pc:spChg chg="add del mod topLvl">
          <ac:chgData name="안지석" userId="5e0c3e6c-1c8b-4179-8209-4e70b5b85049" providerId="ADAL" clId="{F2EBB909-679C-49DA-9AF9-8CCB7E87EB20}" dt="2022-07-29T06:39:12.763" v="12924" actId="1076"/>
          <ac:spMkLst>
            <pc:docMk/>
            <pc:sldMk cId="3933702999" sldId="256"/>
            <ac:spMk id="140" creationId="{00F43871-DCC4-00BC-7631-458B1D4F1C8B}"/>
          </ac:spMkLst>
        </pc:spChg>
        <pc:spChg chg="add mod topLvl">
          <ac:chgData name="안지석" userId="5e0c3e6c-1c8b-4179-8209-4e70b5b85049" providerId="ADAL" clId="{F2EBB909-679C-49DA-9AF9-8CCB7E87EB20}" dt="2022-07-29T06:08:09.276" v="12749" actId="1076"/>
          <ac:spMkLst>
            <pc:docMk/>
            <pc:sldMk cId="3933702999" sldId="256"/>
            <ac:spMk id="144" creationId="{C5634CA7-DF06-AB60-7D8D-9733C03ABF56}"/>
          </ac:spMkLst>
        </pc:spChg>
        <pc:spChg chg="add mod topLvl">
          <ac:chgData name="안지석" userId="5e0c3e6c-1c8b-4179-8209-4e70b5b85049" providerId="ADAL" clId="{F2EBB909-679C-49DA-9AF9-8CCB7E87EB20}" dt="2022-08-04T04:09:50.661" v="12993" actId="1076"/>
          <ac:spMkLst>
            <pc:docMk/>
            <pc:sldMk cId="3933702999" sldId="256"/>
            <ac:spMk id="162" creationId="{80E235BF-EB8C-818B-FB4A-2782587F43CF}"/>
          </ac:spMkLst>
        </pc:spChg>
        <pc:spChg chg="add mod">
          <ac:chgData name="안지석" userId="5e0c3e6c-1c8b-4179-8209-4e70b5b85049" providerId="ADAL" clId="{F2EBB909-679C-49DA-9AF9-8CCB7E87EB20}" dt="2022-07-29T06:08:45.934" v="12768" actId="20577"/>
          <ac:spMkLst>
            <pc:docMk/>
            <pc:sldMk cId="3933702999" sldId="256"/>
            <ac:spMk id="166" creationId="{C28CFA20-22A0-2118-934F-12EDDCD67CEF}"/>
          </ac:spMkLst>
        </pc:spChg>
        <pc:spChg chg="add mod">
          <ac:chgData name="안지석" userId="5e0c3e6c-1c8b-4179-8209-4e70b5b85049" providerId="ADAL" clId="{F2EBB909-679C-49DA-9AF9-8CCB7E87EB20}" dt="2022-07-29T06:06:41.918" v="12725" actId="164"/>
          <ac:spMkLst>
            <pc:docMk/>
            <pc:sldMk cId="3933702999" sldId="256"/>
            <ac:spMk id="176" creationId="{7B578EC2-B270-66FA-D77E-2E2B2B6D9431}"/>
          </ac:spMkLst>
        </pc:spChg>
        <pc:spChg chg="add mod">
          <ac:chgData name="안지석" userId="5e0c3e6c-1c8b-4179-8209-4e70b5b85049" providerId="ADAL" clId="{F2EBB909-679C-49DA-9AF9-8CCB7E87EB20}" dt="2022-07-29T06:06:41.918" v="12725" actId="164"/>
          <ac:spMkLst>
            <pc:docMk/>
            <pc:sldMk cId="3933702999" sldId="256"/>
            <ac:spMk id="177" creationId="{C6AD503D-426C-194B-D215-B65B1BDA84DE}"/>
          </ac:spMkLst>
        </pc:spChg>
        <pc:spChg chg="add mod">
          <ac:chgData name="안지석" userId="5e0c3e6c-1c8b-4179-8209-4e70b5b85049" providerId="ADAL" clId="{F2EBB909-679C-49DA-9AF9-8CCB7E87EB20}" dt="2022-08-04T04:39:57.826" v="13045" actId="1076"/>
          <ac:spMkLst>
            <pc:docMk/>
            <pc:sldMk cId="3933702999" sldId="256"/>
            <ac:spMk id="184" creationId="{ECE1580E-6082-DFFE-609C-3140C6C99D60}"/>
          </ac:spMkLst>
        </pc:spChg>
        <pc:spChg chg="add mod">
          <ac:chgData name="안지석" userId="5e0c3e6c-1c8b-4179-8209-4e70b5b85049" providerId="ADAL" clId="{F2EBB909-679C-49DA-9AF9-8CCB7E87EB20}" dt="2022-07-29T06:06:41.918" v="12725" actId="164"/>
          <ac:spMkLst>
            <pc:docMk/>
            <pc:sldMk cId="3933702999" sldId="256"/>
            <ac:spMk id="1037" creationId="{27571BD7-6A9C-D86B-DA77-3FEF5FE59E1D}"/>
          </ac:spMkLst>
        </pc:spChg>
        <pc:spChg chg="add del mod">
          <ac:chgData name="안지석" userId="5e0c3e6c-1c8b-4179-8209-4e70b5b85049" providerId="ADAL" clId="{F2EBB909-679C-49DA-9AF9-8CCB7E87EB20}" dt="2022-07-29T04:29:39.964" v="12381" actId="478"/>
          <ac:spMkLst>
            <pc:docMk/>
            <pc:sldMk cId="3933702999" sldId="256"/>
            <ac:spMk id="1047" creationId="{AF033D52-7846-5AB9-D280-D1004E300D17}"/>
          </ac:spMkLst>
        </pc:spChg>
        <pc:grpChg chg="add del mod">
          <ac:chgData name="안지석" userId="5e0c3e6c-1c8b-4179-8209-4e70b5b85049" providerId="ADAL" clId="{F2EBB909-679C-49DA-9AF9-8CCB7E87EB20}" dt="2022-08-03T10:26:53.260" v="12946" actId="478"/>
          <ac:grpSpMkLst>
            <pc:docMk/>
            <pc:sldMk cId="3933702999" sldId="256"/>
            <ac:grpSpMk id="3" creationId="{319A8F55-3F65-F53F-DB84-60EC52E2D6C4}"/>
          </ac:grpSpMkLst>
        </pc:grpChg>
        <pc:grpChg chg="add mod">
          <ac:chgData name="안지석" userId="5e0c3e6c-1c8b-4179-8209-4e70b5b85049" providerId="ADAL" clId="{F2EBB909-679C-49DA-9AF9-8CCB7E87EB20}" dt="2022-07-29T06:06:41.918" v="12725" actId="164"/>
          <ac:grpSpMkLst>
            <pc:docMk/>
            <pc:sldMk cId="3933702999" sldId="256"/>
            <ac:grpSpMk id="4" creationId="{40B4E9C9-18CA-C923-9EB9-E430A3416545}"/>
          </ac:grpSpMkLst>
        </pc:grpChg>
        <pc:grpChg chg="add del mod">
          <ac:chgData name="안지석" userId="5e0c3e6c-1c8b-4179-8209-4e70b5b85049" providerId="ADAL" clId="{F2EBB909-679C-49DA-9AF9-8CCB7E87EB20}" dt="2022-07-29T04:21:13.871" v="12147" actId="478"/>
          <ac:grpSpMkLst>
            <pc:docMk/>
            <pc:sldMk cId="3933702999" sldId="256"/>
            <ac:grpSpMk id="5" creationId="{B8326C63-0972-5B09-C490-5DF5D3B0AC56}"/>
          </ac:grpSpMkLst>
        </pc:grpChg>
        <pc:grpChg chg="add del mod">
          <ac:chgData name="안지석" userId="5e0c3e6c-1c8b-4179-8209-4e70b5b85049" providerId="ADAL" clId="{F2EBB909-679C-49DA-9AF9-8CCB7E87EB20}" dt="2022-07-29T04:21:10.716" v="12145" actId="165"/>
          <ac:grpSpMkLst>
            <pc:docMk/>
            <pc:sldMk cId="3933702999" sldId="256"/>
            <ac:grpSpMk id="6" creationId="{657574A3-72A1-54B8-8CA1-9815AD3CF042}"/>
          </ac:grpSpMkLst>
        </pc:grpChg>
        <pc:grpChg chg="add mod topLvl">
          <ac:chgData name="안지석" userId="5e0c3e6c-1c8b-4179-8209-4e70b5b85049" providerId="ADAL" clId="{F2EBB909-679C-49DA-9AF9-8CCB7E87EB20}" dt="2022-07-29T06:06:47.794" v="12727" actId="164"/>
          <ac:grpSpMkLst>
            <pc:docMk/>
            <pc:sldMk cId="3933702999" sldId="256"/>
            <ac:grpSpMk id="17" creationId="{B61CADC9-F5F4-F245-0AB0-1F5752567DE3}"/>
          </ac:grpSpMkLst>
        </pc:grpChg>
        <pc:grpChg chg="del">
          <ac:chgData name="안지석" userId="5e0c3e6c-1c8b-4179-8209-4e70b5b85049" providerId="ADAL" clId="{F2EBB909-679C-49DA-9AF9-8CCB7E87EB20}" dt="2022-07-27T01:32:03.046" v="941" actId="478"/>
          <ac:grpSpMkLst>
            <pc:docMk/>
            <pc:sldMk cId="3933702999" sldId="256"/>
            <ac:grpSpMk id="19" creationId="{5201B7B0-7B44-42C8-A2A0-0F3B9A0FE949}"/>
          </ac:grpSpMkLst>
        </pc:grpChg>
        <pc:grpChg chg="add del mod ord">
          <ac:chgData name="안지석" userId="5e0c3e6c-1c8b-4179-8209-4e70b5b85049" providerId="ADAL" clId="{F2EBB909-679C-49DA-9AF9-8CCB7E87EB20}" dt="2022-07-29T04:29:36.114" v="12380" actId="478"/>
          <ac:grpSpMkLst>
            <pc:docMk/>
            <pc:sldMk cId="3933702999" sldId="256"/>
            <ac:grpSpMk id="19" creationId="{F5F74CF1-1EF5-B8C8-6F8D-1AF81B3A5349}"/>
          </ac:grpSpMkLst>
        </pc:grpChg>
        <pc:grpChg chg="del mod">
          <ac:chgData name="안지석" userId="5e0c3e6c-1c8b-4179-8209-4e70b5b85049" providerId="ADAL" clId="{F2EBB909-679C-49DA-9AF9-8CCB7E87EB20}" dt="2022-07-27T00:26:18.880" v="22" actId="478"/>
          <ac:grpSpMkLst>
            <pc:docMk/>
            <pc:sldMk cId="3933702999" sldId="256"/>
            <ac:grpSpMk id="33" creationId="{3A2EC5CE-B72D-4D6A-9AB0-95ABE1163DAB}"/>
          </ac:grpSpMkLst>
        </pc:grpChg>
        <pc:grpChg chg="add del mod">
          <ac:chgData name="안지석" userId="5e0c3e6c-1c8b-4179-8209-4e70b5b85049" providerId="ADAL" clId="{F2EBB909-679C-49DA-9AF9-8CCB7E87EB20}" dt="2022-07-27T01:32:05.850" v="943" actId="478"/>
          <ac:grpSpMkLst>
            <pc:docMk/>
            <pc:sldMk cId="3933702999" sldId="256"/>
            <ac:grpSpMk id="48" creationId="{CFCFC2CE-F3D3-4D2E-B723-D201DDE3650C}"/>
          </ac:grpSpMkLst>
        </pc:grpChg>
        <pc:grpChg chg="add del mod">
          <ac:chgData name="안지석" userId="5e0c3e6c-1c8b-4179-8209-4e70b5b85049" providerId="ADAL" clId="{F2EBB909-679C-49DA-9AF9-8CCB7E87EB20}" dt="2022-07-29T06:24:36.748" v="12851" actId="165"/>
          <ac:grpSpMkLst>
            <pc:docMk/>
            <pc:sldMk cId="3933702999" sldId="256"/>
            <ac:grpSpMk id="57" creationId="{F736420C-46A4-0286-71C1-DC22D2BBC791}"/>
          </ac:grpSpMkLst>
        </pc:grpChg>
        <pc:grpChg chg="add del mod">
          <ac:chgData name="안지석" userId="5e0c3e6c-1c8b-4179-8209-4e70b5b85049" providerId="ADAL" clId="{F2EBB909-679C-49DA-9AF9-8CCB7E87EB20}" dt="2022-08-04T04:39:55.493" v="13044" actId="1076"/>
          <ac:grpSpMkLst>
            <pc:docMk/>
            <pc:sldMk cId="3933702999" sldId="256"/>
            <ac:grpSpMk id="85" creationId="{F144266A-94BE-4113-4946-6550E490516F}"/>
          </ac:grpSpMkLst>
        </pc:grpChg>
        <pc:grpChg chg="add mod">
          <ac:chgData name="안지석" userId="5e0c3e6c-1c8b-4179-8209-4e70b5b85049" providerId="ADAL" clId="{F2EBB909-679C-49DA-9AF9-8CCB7E87EB20}" dt="2022-07-29T06:06:41.918" v="12725" actId="164"/>
          <ac:grpSpMkLst>
            <pc:docMk/>
            <pc:sldMk cId="3933702999" sldId="256"/>
            <ac:grpSpMk id="88" creationId="{6AA49530-7BBB-A9FD-8CBA-06D41CEEF433}"/>
          </ac:grpSpMkLst>
        </pc:grpChg>
        <pc:grpChg chg="add mod">
          <ac:chgData name="안지석" userId="5e0c3e6c-1c8b-4179-8209-4e70b5b85049" providerId="ADAL" clId="{F2EBB909-679C-49DA-9AF9-8CCB7E87EB20}" dt="2022-07-29T06:06:57.546" v="12730" actId="1076"/>
          <ac:grpSpMkLst>
            <pc:docMk/>
            <pc:sldMk cId="3933702999" sldId="256"/>
            <ac:grpSpMk id="90" creationId="{F143D590-EE6D-A638-E494-97C737BE2DF8}"/>
          </ac:grpSpMkLst>
        </pc:grpChg>
        <pc:grpChg chg="add del mod">
          <ac:chgData name="안지석" userId="5e0c3e6c-1c8b-4179-8209-4e70b5b85049" providerId="ADAL" clId="{F2EBB909-679C-49DA-9AF9-8CCB7E87EB20}" dt="2022-07-29T06:33:26.978" v="12896" actId="478"/>
          <ac:grpSpMkLst>
            <pc:docMk/>
            <pc:sldMk cId="3933702999" sldId="256"/>
            <ac:grpSpMk id="91" creationId="{B71A7FBF-E0C8-EECC-E8A4-C99A8B245DFC}"/>
          </ac:grpSpMkLst>
        </pc:grpChg>
        <pc:grpChg chg="add mod">
          <ac:chgData name="안지석" userId="5e0c3e6c-1c8b-4179-8209-4e70b5b85049" providerId="ADAL" clId="{F2EBB909-679C-49DA-9AF9-8CCB7E87EB20}" dt="2022-07-27T05:26:34.183" v="3060" actId="164"/>
          <ac:grpSpMkLst>
            <pc:docMk/>
            <pc:sldMk cId="3933702999" sldId="256"/>
            <ac:grpSpMk id="126" creationId="{A70EAE9F-AAFF-824F-8FD5-71035248752C}"/>
          </ac:grpSpMkLst>
        </pc:grpChg>
        <pc:grpChg chg="add del mod">
          <ac:chgData name="안지석" userId="5e0c3e6c-1c8b-4179-8209-4e70b5b85049" providerId="ADAL" clId="{F2EBB909-679C-49DA-9AF9-8CCB7E87EB20}" dt="2022-07-29T06:39:15.401" v="12932" actId="478"/>
          <ac:grpSpMkLst>
            <pc:docMk/>
            <pc:sldMk cId="3933702999" sldId="256"/>
            <ac:grpSpMk id="127" creationId="{27EEFAD0-43BC-D0BA-34FA-DD173ECFD9E7}"/>
          </ac:grpSpMkLst>
        </pc:grpChg>
        <pc:grpChg chg="add del mod">
          <ac:chgData name="안지석" userId="5e0c3e6c-1c8b-4179-8209-4e70b5b85049" providerId="ADAL" clId="{F2EBB909-679C-49DA-9AF9-8CCB7E87EB20}" dt="2022-07-29T06:39:15.074" v="12931" actId="478"/>
          <ac:grpSpMkLst>
            <pc:docMk/>
            <pc:sldMk cId="3933702999" sldId="256"/>
            <ac:grpSpMk id="128" creationId="{58974169-27EC-D9C5-A65C-D260CFDBCF7B}"/>
          </ac:grpSpMkLst>
        </pc:grpChg>
        <pc:grpChg chg="add mod">
          <ac:chgData name="안지석" userId="5e0c3e6c-1c8b-4179-8209-4e70b5b85049" providerId="ADAL" clId="{F2EBB909-679C-49DA-9AF9-8CCB7E87EB20}" dt="2022-07-29T06:06:21.662" v="12720" actId="1076"/>
          <ac:grpSpMkLst>
            <pc:docMk/>
            <pc:sldMk cId="3933702999" sldId="256"/>
            <ac:grpSpMk id="129" creationId="{E213B47A-75A8-21E6-D35D-800911C3A016}"/>
          </ac:grpSpMkLst>
        </pc:grpChg>
        <pc:grpChg chg="add del mod topLvl">
          <ac:chgData name="안지석" userId="5e0c3e6c-1c8b-4179-8209-4e70b5b85049" providerId="ADAL" clId="{F2EBB909-679C-49DA-9AF9-8CCB7E87EB20}" dt="2022-07-29T06:39:13.770" v="12927" actId="1076"/>
          <ac:grpSpMkLst>
            <pc:docMk/>
            <pc:sldMk cId="3933702999" sldId="256"/>
            <ac:grpSpMk id="159" creationId="{981EFE2C-D87B-2348-A6A0-6898CAB2877C}"/>
          </ac:grpSpMkLst>
        </pc:grpChg>
        <pc:grpChg chg="add del mod topLvl">
          <ac:chgData name="안지석" userId="5e0c3e6c-1c8b-4179-8209-4e70b5b85049" providerId="ADAL" clId="{F2EBB909-679C-49DA-9AF9-8CCB7E87EB20}" dt="2022-07-29T06:24:46.152" v="12854" actId="165"/>
          <ac:grpSpMkLst>
            <pc:docMk/>
            <pc:sldMk cId="3933702999" sldId="256"/>
            <ac:grpSpMk id="1024" creationId="{6DE04EC2-D449-138A-29F0-356F1E40C1AC}"/>
          </ac:grpSpMkLst>
        </pc:grpChg>
        <pc:grpChg chg="add del mod">
          <ac:chgData name="안지석" userId="5e0c3e6c-1c8b-4179-8209-4e70b5b85049" providerId="ADAL" clId="{F2EBB909-679C-49DA-9AF9-8CCB7E87EB20}" dt="2022-07-27T06:32:02.066" v="6650" actId="165"/>
          <ac:grpSpMkLst>
            <pc:docMk/>
            <pc:sldMk cId="3933702999" sldId="256"/>
            <ac:grpSpMk id="1025" creationId="{7203E55A-685B-EA44-6B5C-57C875D38BB3}"/>
          </ac:grpSpMkLst>
        </pc:grpChg>
        <pc:grpChg chg="add del mod">
          <ac:chgData name="안지석" userId="5e0c3e6c-1c8b-4179-8209-4e70b5b85049" providerId="ADAL" clId="{F2EBB909-679C-49DA-9AF9-8CCB7E87EB20}" dt="2022-07-27T07:21:45.285" v="7506" actId="478"/>
          <ac:grpSpMkLst>
            <pc:docMk/>
            <pc:sldMk cId="3933702999" sldId="256"/>
            <ac:grpSpMk id="1026" creationId="{F0C8C7E0-9833-08B3-643B-DA0FD637B032}"/>
          </ac:grpSpMkLst>
        </pc:grpChg>
        <pc:picChg chg="add mod">
          <ac:chgData name="안지석" userId="5e0c3e6c-1c8b-4179-8209-4e70b5b85049" providerId="ADAL" clId="{F2EBB909-679C-49DA-9AF9-8CCB7E87EB20}" dt="2022-08-04T04:39:59.427" v="13046" actId="1076"/>
          <ac:picMkLst>
            <pc:docMk/>
            <pc:sldMk cId="3933702999" sldId="256"/>
            <ac:picMk id="3" creationId="{0DE9DFCB-D52F-9366-3738-EC1A70A56B77}"/>
          </ac:picMkLst>
        </pc:picChg>
        <pc:picChg chg="add del mod">
          <ac:chgData name="안지석" userId="5e0c3e6c-1c8b-4179-8209-4e70b5b85049" providerId="ADAL" clId="{F2EBB909-679C-49DA-9AF9-8CCB7E87EB20}" dt="2022-07-28T07:40:35.050" v="8645" actId="478"/>
          <ac:picMkLst>
            <pc:docMk/>
            <pc:sldMk cId="3933702999" sldId="256"/>
            <ac:picMk id="3" creationId="{7371E1C3-B3A2-E6E1-EBF2-6CA9E444C19D}"/>
          </ac:picMkLst>
        </pc:picChg>
        <pc:picChg chg="add del mod">
          <ac:chgData name="안지석" userId="5e0c3e6c-1c8b-4179-8209-4e70b5b85049" providerId="ADAL" clId="{F2EBB909-679C-49DA-9AF9-8CCB7E87EB20}" dt="2022-07-27T00:24:20.413" v="7" actId="478"/>
          <ac:picMkLst>
            <pc:docMk/>
            <pc:sldMk cId="3933702999" sldId="256"/>
            <ac:picMk id="4" creationId="{0692B44B-0612-6DF4-A697-BA2F99B63353}"/>
          </ac:picMkLst>
        </pc:picChg>
        <pc:picChg chg="add del mod">
          <ac:chgData name="안지석" userId="5e0c3e6c-1c8b-4179-8209-4e70b5b85049" providerId="ADAL" clId="{F2EBB909-679C-49DA-9AF9-8CCB7E87EB20}" dt="2022-08-04T04:06:42.171" v="12979" actId="478"/>
          <ac:picMkLst>
            <pc:docMk/>
            <pc:sldMk cId="3933702999" sldId="256"/>
            <ac:picMk id="5" creationId="{9E2393F0-EB73-4D01-C623-0B9CE871C351}"/>
          </ac:picMkLst>
        </pc:picChg>
        <pc:picChg chg="del">
          <ac:chgData name="안지석" userId="5e0c3e6c-1c8b-4179-8209-4e70b5b85049" providerId="ADAL" clId="{F2EBB909-679C-49DA-9AF9-8CCB7E87EB20}" dt="2022-07-27T01:43:05.913" v="964" actId="478"/>
          <ac:picMkLst>
            <pc:docMk/>
            <pc:sldMk cId="3933702999" sldId="256"/>
            <ac:picMk id="5" creationId="{B95D17BB-9C53-450F-A38F-A2A2A14D34EF}"/>
          </ac:picMkLst>
        </pc:picChg>
        <pc:picChg chg="add del mod">
          <ac:chgData name="안지석" userId="5e0c3e6c-1c8b-4179-8209-4e70b5b85049" providerId="ADAL" clId="{F2EBB909-679C-49DA-9AF9-8CCB7E87EB20}" dt="2022-07-28T07:26:11.413" v="8536" actId="21"/>
          <ac:picMkLst>
            <pc:docMk/>
            <pc:sldMk cId="3933702999" sldId="256"/>
            <ac:picMk id="6" creationId="{E72E9615-F07A-C9BF-B45F-95339BD64873}"/>
          </ac:picMkLst>
        </pc:picChg>
        <pc:picChg chg="add del mod">
          <ac:chgData name="안지석" userId="5e0c3e6c-1c8b-4179-8209-4e70b5b85049" providerId="ADAL" clId="{F2EBB909-679C-49DA-9AF9-8CCB7E87EB20}" dt="2022-08-04T01:40:27.683" v="12958" actId="478"/>
          <ac:picMkLst>
            <pc:docMk/>
            <pc:sldMk cId="3933702999" sldId="256"/>
            <ac:picMk id="7" creationId="{39413255-E08B-CF62-169E-38ACBD9D07DE}"/>
          </ac:picMkLst>
        </pc:picChg>
        <pc:picChg chg="add del mod">
          <ac:chgData name="안지석" userId="5e0c3e6c-1c8b-4179-8209-4e70b5b85049" providerId="ADAL" clId="{F2EBB909-679C-49DA-9AF9-8CCB7E87EB20}" dt="2022-07-27T00:28:19.786" v="256" actId="478"/>
          <ac:picMkLst>
            <pc:docMk/>
            <pc:sldMk cId="3933702999" sldId="256"/>
            <ac:picMk id="7" creationId="{942AB8D9-009A-B333-C959-9C26D1EFA226}"/>
          </ac:picMkLst>
        </pc:picChg>
        <pc:picChg chg="add del mod">
          <ac:chgData name="안지석" userId="5e0c3e6c-1c8b-4179-8209-4e70b5b85049" providerId="ADAL" clId="{F2EBB909-679C-49DA-9AF9-8CCB7E87EB20}" dt="2022-07-29T04:19:55.688" v="12133" actId="478"/>
          <ac:picMkLst>
            <pc:docMk/>
            <pc:sldMk cId="3933702999" sldId="256"/>
            <ac:picMk id="8" creationId="{7FB9560D-4550-F592-438C-AECB1157EF30}"/>
          </ac:picMkLst>
        </pc:picChg>
        <pc:picChg chg="add del mod">
          <ac:chgData name="안지석" userId="5e0c3e6c-1c8b-4179-8209-4e70b5b85049" providerId="ADAL" clId="{F2EBB909-679C-49DA-9AF9-8CCB7E87EB20}" dt="2022-07-28T07:26:39.162" v="8538" actId="21"/>
          <ac:picMkLst>
            <pc:docMk/>
            <pc:sldMk cId="3933702999" sldId="256"/>
            <ac:picMk id="8" creationId="{CAFC9328-FD6D-73CB-58BE-296D86963EDA}"/>
          </ac:picMkLst>
        </pc:picChg>
        <pc:picChg chg="add del mod">
          <ac:chgData name="안지석" userId="5e0c3e6c-1c8b-4179-8209-4e70b5b85049" providerId="ADAL" clId="{F2EBB909-679C-49DA-9AF9-8CCB7E87EB20}" dt="2022-07-29T06:39:26.466" v="12936" actId="14100"/>
          <ac:picMkLst>
            <pc:docMk/>
            <pc:sldMk cId="3933702999" sldId="256"/>
            <ac:picMk id="9" creationId="{CC1B75AC-F800-E373-856F-25334FFD92FF}"/>
          </ac:picMkLst>
        </pc:picChg>
        <pc:picChg chg="add del mod">
          <ac:chgData name="안지석" userId="5e0c3e6c-1c8b-4179-8209-4e70b5b85049" providerId="ADAL" clId="{F2EBB909-679C-49DA-9AF9-8CCB7E87EB20}" dt="2022-07-29T04:20:23.189" v="12136" actId="21"/>
          <ac:picMkLst>
            <pc:docMk/>
            <pc:sldMk cId="3933702999" sldId="256"/>
            <ac:picMk id="10" creationId="{783FE582-828B-350A-A4CA-55AFABC4FBCD}"/>
          </ac:picMkLst>
        </pc:picChg>
        <pc:picChg chg="add del mod">
          <ac:chgData name="안지석" userId="5e0c3e6c-1c8b-4179-8209-4e70b5b85049" providerId="ADAL" clId="{F2EBB909-679C-49DA-9AF9-8CCB7E87EB20}" dt="2022-08-04T04:06:40.178" v="12977" actId="478"/>
          <ac:picMkLst>
            <pc:docMk/>
            <pc:sldMk cId="3933702999" sldId="256"/>
            <ac:picMk id="10" creationId="{DD4E33EB-DB5C-318E-60F6-AE38A259625A}"/>
          </ac:picMkLst>
        </pc:picChg>
        <pc:picChg chg="add del mod">
          <ac:chgData name="안지석" userId="5e0c3e6c-1c8b-4179-8209-4e70b5b85049" providerId="ADAL" clId="{F2EBB909-679C-49DA-9AF9-8CCB7E87EB20}" dt="2022-07-29T06:39:26.466" v="12936" actId="14100"/>
          <ac:picMkLst>
            <pc:docMk/>
            <pc:sldMk cId="3933702999" sldId="256"/>
            <ac:picMk id="11" creationId="{928C9655-B6F6-6612-02C4-63771CAD1BB1}"/>
          </ac:picMkLst>
        </pc:picChg>
        <pc:picChg chg="add del mod">
          <ac:chgData name="안지석" userId="5e0c3e6c-1c8b-4179-8209-4e70b5b85049" providerId="ADAL" clId="{F2EBB909-679C-49DA-9AF9-8CCB7E87EB20}" dt="2022-07-28T07:32:55.171" v="8556" actId="478"/>
          <ac:picMkLst>
            <pc:docMk/>
            <pc:sldMk cId="3933702999" sldId="256"/>
            <ac:picMk id="12" creationId="{D4DE3E68-1F70-4BE9-09C5-A649FBA44E0A}"/>
          </ac:picMkLst>
        </pc:picChg>
        <pc:picChg chg="add del mod">
          <ac:chgData name="안지석" userId="5e0c3e6c-1c8b-4179-8209-4e70b5b85049" providerId="ADAL" clId="{F2EBB909-679C-49DA-9AF9-8CCB7E87EB20}" dt="2022-07-29T06:39:26.466" v="12936" actId="14100"/>
          <ac:picMkLst>
            <pc:docMk/>
            <pc:sldMk cId="3933702999" sldId="256"/>
            <ac:picMk id="13" creationId="{D76DD29A-E26E-A14F-DA34-F79D5F85A758}"/>
          </ac:picMkLst>
        </pc:picChg>
        <pc:picChg chg="add del mod">
          <ac:chgData name="안지석" userId="5e0c3e6c-1c8b-4179-8209-4e70b5b85049" providerId="ADAL" clId="{F2EBB909-679C-49DA-9AF9-8CCB7E87EB20}" dt="2022-07-29T04:20:56.870" v="12140" actId="478"/>
          <ac:picMkLst>
            <pc:docMk/>
            <pc:sldMk cId="3933702999" sldId="256"/>
            <ac:picMk id="15" creationId="{46EEFDA3-4E00-DFD8-1A50-E3D81A4B4897}"/>
          </ac:picMkLst>
        </pc:picChg>
        <pc:picChg chg="del">
          <ac:chgData name="안지석" userId="5e0c3e6c-1c8b-4179-8209-4e70b5b85049" providerId="ADAL" clId="{F2EBB909-679C-49DA-9AF9-8CCB7E87EB20}" dt="2022-07-27T01:32:03.046" v="941" actId="478"/>
          <ac:picMkLst>
            <pc:docMk/>
            <pc:sldMk cId="3933702999" sldId="256"/>
            <ac:picMk id="15" creationId="{91E1E88F-D171-44F8-A443-36494D9F878E}"/>
          </ac:picMkLst>
        </pc:picChg>
        <pc:picChg chg="add del mod">
          <ac:chgData name="안지석" userId="5e0c3e6c-1c8b-4179-8209-4e70b5b85049" providerId="ADAL" clId="{F2EBB909-679C-49DA-9AF9-8CCB7E87EB20}" dt="2022-08-04T04:15:04.439" v="13001" actId="478"/>
          <ac:picMkLst>
            <pc:docMk/>
            <pc:sldMk cId="3933702999" sldId="256"/>
            <ac:picMk id="15" creationId="{99249DE1-0F0A-A834-957C-6C2033B42087}"/>
          </ac:picMkLst>
        </pc:picChg>
        <pc:picChg chg="add del mod">
          <ac:chgData name="안지석" userId="5e0c3e6c-1c8b-4179-8209-4e70b5b85049" providerId="ADAL" clId="{F2EBB909-679C-49DA-9AF9-8CCB7E87EB20}" dt="2022-07-28T07:33:01.325" v="8559" actId="478"/>
          <ac:picMkLst>
            <pc:docMk/>
            <pc:sldMk cId="3933702999" sldId="256"/>
            <ac:picMk id="16" creationId="{08E7FA90-91A3-8078-2FA9-36E008C60073}"/>
          </ac:picMkLst>
        </pc:picChg>
        <pc:picChg chg="add del mod">
          <ac:chgData name="안지석" userId="5e0c3e6c-1c8b-4179-8209-4e70b5b85049" providerId="ADAL" clId="{F2EBB909-679C-49DA-9AF9-8CCB7E87EB20}" dt="2022-08-04T01:40:06.993" v="12952" actId="478"/>
          <ac:picMkLst>
            <pc:docMk/>
            <pc:sldMk cId="3933702999" sldId="256"/>
            <ac:picMk id="16" creationId="{18FB7188-37B6-2869-9AB8-7CCE5FE5BE59}"/>
          </ac:picMkLst>
        </pc:picChg>
        <pc:picChg chg="add del mod">
          <ac:chgData name="안지석" userId="5e0c3e6c-1c8b-4179-8209-4e70b5b85049" providerId="ADAL" clId="{F2EBB909-679C-49DA-9AF9-8CCB7E87EB20}" dt="2022-07-28T07:33:07.638" v="8561" actId="478"/>
          <ac:picMkLst>
            <pc:docMk/>
            <pc:sldMk cId="3933702999" sldId="256"/>
            <ac:picMk id="19" creationId="{E3656F25-0220-95D7-F75C-1BA3B7C01F62}"/>
          </ac:picMkLst>
        </pc:picChg>
        <pc:picChg chg="add del mod">
          <ac:chgData name="안지석" userId="5e0c3e6c-1c8b-4179-8209-4e70b5b85049" providerId="ADAL" clId="{F2EBB909-679C-49DA-9AF9-8CCB7E87EB20}" dt="2022-07-28T07:58:01.005" v="8750" actId="478"/>
          <ac:picMkLst>
            <pc:docMk/>
            <pc:sldMk cId="3933702999" sldId="256"/>
            <ac:picMk id="22" creationId="{56238919-CCB1-EE91-A5B7-36D8FEDECD0A}"/>
          </ac:picMkLst>
        </pc:picChg>
        <pc:picChg chg="add del mod">
          <ac:chgData name="안지석" userId="5e0c3e6c-1c8b-4179-8209-4e70b5b85049" providerId="ADAL" clId="{F2EBB909-679C-49DA-9AF9-8CCB7E87EB20}" dt="2022-08-04T04:38:47.662" v="13032" actId="478"/>
          <ac:picMkLst>
            <pc:docMk/>
            <pc:sldMk cId="3933702999" sldId="256"/>
            <ac:picMk id="22" creationId="{903D8B31-0A0A-109B-AC07-12F9BC96296D}"/>
          </ac:picMkLst>
        </pc:picChg>
        <pc:picChg chg="add del mod">
          <ac:chgData name="안지석" userId="5e0c3e6c-1c8b-4179-8209-4e70b5b85049" providerId="ADAL" clId="{F2EBB909-679C-49DA-9AF9-8CCB7E87EB20}" dt="2022-07-27T01:02:23.161" v="301" actId="478"/>
          <ac:picMkLst>
            <pc:docMk/>
            <pc:sldMk cId="3933702999" sldId="256"/>
            <ac:picMk id="22" creationId="{DCA91EFF-6648-E366-EBAF-FB49C5D7C843}"/>
          </ac:picMkLst>
        </pc:picChg>
        <pc:picChg chg="add del mod">
          <ac:chgData name="안지석" userId="5e0c3e6c-1c8b-4179-8209-4e70b5b85049" providerId="ADAL" clId="{F2EBB909-679C-49DA-9AF9-8CCB7E87EB20}" dt="2022-07-28T07:56:32.029" v="8725" actId="478"/>
          <ac:picMkLst>
            <pc:docMk/>
            <pc:sldMk cId="3933702999" sldId="256"/>
            <ac:picMk id="23" creationId="{496CC8C6-FB89-B017-0569-917B4592DDB7}"/>
          </ac:picMkLst>
        </pc:picChg>
        <pc:picChg chg="add del mod">
          <ac:chgData name="안지석" userId="5e0c3e6c-1c8b-4179-8209-4e70b5b85049" providerId="ADAL" clId="{F2EBB909-679C-49DA-9AF9-8CCB7E87EB20}" dt="2022-08-04T04:35:50.310" v="13018" actId="478"/>
          <ac:picMkLst>
            <pc:docMk/>
            <pc:sldMk cId="3933702999" sldId="256"/>
            <ac:picMk id="28" creationId="{8FABADD0-A95E-0F52-13FD-8F75A9ECFC20}"/>
          </ac:picMkLst>
        </pc:picChg>
        <pc:picChg chg="add del mod">
          <ac:chgData name="안지석" userId="5e0c3e6c-1c8b-4179-8209-4e70b5b85049" providerId="ADAL" clId="{F2EBB909-679C-49DA-9AF9-8CCB7E87EB20}" dt="2022-07-27T01:14:12.897" v="313" actId="478"/>
          <ac:picMkLst>
            <pc:docMk/>
            <pc:sldMk cId="3933702999" sldId="256"/>
            <ac:picMk id="28" creationId="{ACAD6006-C99C-CDD2-F7F1-5E3D25D8BCE5}"/>
          </ac:picMkLst>
        </pc:picChg>
        <pc:picChg chg="add del mod">
          <ac:chgData name="안지석" userId="5e0c3e6c-1c8b-4179-8209-4e70b5b85049" providerId="ADAL" clId="{F2EBB909-679C-49DA-9AF9-8CCB7E87EB20}" dt="2022-07-28T07:57:23.154" v="8742" actId="478"/>
          <ac:picMkLst>
            <pc:docMk/>
            <pc:sldMk cId="3933702999" sldId="256"/>
            <ac:picMk id="28" creationId="{C801E186-0DDF-C47A-A027-F0496BF1DECB}"/>
          </ac:picMkLst>
        </pc:picChg>
        <pc:picChg chg="add mod">
          <ac:chgData name="안지석" userId="5e0c3e6c-1c8b-4179-8209-4e70b5b85049" providerId="ADAL" clId="{F2EBB909-679C-49DA-9AF9-8CCB7E87EB20}" dt="2022-07-29T06:06:41.918" v="12725" actId="164"/>
          <ac:picMkLst>
            <pc:docMk/>
            <pc:sldMk cId="3933702999" sldId="256"/>
            <ac:picMk id="30" creationId="{BFCD5CFF-5408-54AA-728D-BAE36D03D410}"/>
          </ac:picMkLst>
        </pc:picChg>
        <pc:picChg chg="add del mod">
          <ac:chgData name="안지석" userId="5e0c3e6c-1c8b-4179-8209-4e70b5b85049" providerId="ADAL" clId="{F2EBB909-679C-49DA-9AF9-8CCB7E87EB20}" dt="2022-08-04T04:35:54.777" v="13020" actId="478"/>
          <ac:picMkLst>
            <pc:docMk/>
            <pc:sldMk cId="3933702999" sldId="256"/>
            <ac:picMk id="31" creationId="{8860824C-47F0-1A91-7A66-9D309D0014CD}"/>
          </ac:picMkLst>
        </pc:picChg>
        <pc:picChg chg="add del mod">
          <ac:chgData name="안지석" userId="5e0c3e6c-1c8b-4179-8209-4e70b5b85049" providerId="ADAL" clId="{F2EBB909-679C-49DA-9AF9-8CCB7E87EB20}" dt="2022-08-04T04:39:33.902" v="13039" actId="478"/>
          <ac:picMkLst>
            <pc:docMk/>
            <pc:sldMk cId="3933702999" sldId="256"/>
            <ac:picMk id="34" creationId="{441F74CB-36AE-8C99-F854-DEF8BAE22A49}"/>
          </ac:picMkLst>
        </pc:picChg>
        <pc:picChg chg="add del mod">
          <ac:chgData name="안지석" userId="5e0c3e6c-1c8b-4179-8209-4e70b5b85049" providerId="ADAL" clId="{F2EBB909-679C-49DA-9AF9-8CCB7E87EB20}" dt="2022-07-28T07:40:29.836" v="8643" actId="478"/>
          <ac:picMkLst>
            <pc:docMk/>
            <pc:sldMk cId="3933702999" sldId="256"/>
            <ac:picMk id="34" creationId="{5DD6DE14-FE06-B3E2-14FA-5442F437F14F}"/>
          </ac:picMkLst>
        </pc:picChg>
        <pc:picChg chg="add del mod">
          <ac:chgData name="안지석" userId="5e0c3e6c-1c8b-4179-8209-4e70b5b85049" providerId="ADAL" clId="{F2EBB909-679C-49DA-9AF9-8CCB7E87EB20}" dt="2022-07-27T01:15:50.181" v="321" actId="21"/>
          <ac:picMkLst>
            <pc:docMk/>
            <pc:sldMk cId="3933702999" sldId="256"/>
            <ac:picMk id="34" creationId="{B6782F09-A8B0-D3D6-C7CE-7B17D0EEDB6B}"/>
          </ac:picMkLst>
        </pc:picChg>
        <pc:picChg chg="add del mod">
          <ac:chgData name="안지석" userId="5e0c3e6c-1c8b-4179-8209-4e70b5b85049" providerId="ADAL" clId="{F2EBB909-679C-49DA-9AF9-8CCB7E87EB20}" dt="2022-07-28T07:49:13.778" v="8681" actId="478"/>
          <ac:picMkLst>
            <pc:docMk/>
            <pc:sldMk cId="3933702999" sldId="256"/>
            <ac:picMk id="36" creationId="{CA55EE65-D353-B392-E6D0-4632FEBAFD15}"/>
          </ac:picMkLst>
        </pc:picChg>
        <pc:picChg chg="add mod">
          <ac:chgData name="안지석" userId="5e0c3e6c-1c8b-4179-8209-4e70b5b85049" providerId="ADAL" clId="{F2EBB909-679C-49DA-9AF9-8CCB7E87EB20}" dt="2022-08-04T04:38:58.337" v="13037" actId="1076"/>
          <ac:picMkLst>
            <pc:docMk/>
            <pc:sldMk cId="3933702999" sldId="256"/>
            <ac:picMk id="37" creationId="{606CC450-3921-1BFE-9425-9A555729274D}"/>
          </ac:picMkLst>
        </pc:picChg>
        <pc:picChg chg="del">
          <ac:chgData name="안지석" userId="5e0c3e6c-1c8b-4179-8209-4e70b5b85049" providerId="ADAL" clId="{F2EBB909-679C-49DA-9AF9-8CCB7E87EB20}" dt="2022-07-27T00:33:22.019" v="258" actId="478"/>
          <ac:picMkLst>
            <pc:docMk/>
            <pc:sldMk cId="3933702999" sldId="256"/>
            <ac:picMk id="37" creationId="{E6034FA0-6554-41FC-A9A1-F1737B01CB94}"/>
          </ac:picMkLst>
        </pc:picChg>
        <pc:picChg chg="add del mod">
          <ac:chgData name="안지석" userId="5e0c3e6c-1c8b-4179-8209-4e70b5b85049" providerId="ADAL" clId="{F2EBB909-679C-49DA-9AF9-8CCB7E87EB20}" dt="2022-07-27T01:16:25.157" v="325" actId="21"/>
          <ac:picMkLst>
            <pc:docMk/>
            <pc:sldMk cId="3933702999" sldId="256"/>
            <ac:picMk id="38" creationId="{23EF4BBD-BC58-CE25-FB21-791AEE0CC9B6}"/>
          </ac:picMkLst>
        </pc:picChg>
        <pc:picChg chg="add del mod">
          <ac:chgData name="안지석" userId="5e0c3e6c-1c8b-4179-8209-4e70b5b85049" providerId="ADAL" clId="{F2EBB909-679C-49DA-9AF9-8CCB7E87EB20}" dt="2022-07-28T07:53:31.666" v="8703" actId="478"/>
          <ac:picMkLst>
            <pc:docMk/>
            <pc:sldMk cId="3933702999" sldId="256"/>
            <ac:picMk id="38" creationId="{7F429598-3854-5C66-42C4-342FB43D5772}"/>
          </ac:picMkLst>
        </pc:picChg>
        <pc:picChg chg="add mod">
          <ac:chgData name="안지석" userId="5e0c3e6c-1c8b-4179-8209-4e70b5b85049" providerId="ADAL" clId="{F2EBB909-679C-49DA-9AF9-8CCB7E87EB20}" dt="2022-08-04T04:39:39.789" v="13042" actId="1076"/>
          <ac:picMkLst>
            <pc:docMk/>
            <pc:sldMk cId="3933702999" sldId="256"/>
            <ac:picMk id="39" creationId="{AFDEA8C8-A34E-E5C5-2614-1F2FB86586B5}"/>
          </ac:picMkLst>
        </pc:picChg>
        <pc:picChg chg="add del mod">
          <ac:chgData name="안지석" userId="5e0c3e6c-1c8b-4179-8209-4e70b5b85049" providerId="ADAL" clId="{F2EBB909-679C-49DA-9AF9-8CCB7E87EB20}" dt="2022-07-27T01:21:22.583" v="343" actId="478"/>
          <ac:picMkLst>
            <pc:docMk/>
            <pc:sldMk cId="3933702999" sldId="256"/>
            <ac:picMk id="42" creationId="{453C3166-E9EB-0BC7-9644-367F609E036F}"/>
          </ac:picMkLst>
        </pc:picChg>
        <pc:picChg chg="add mod">
          <ac:chgData name="안지석" userId="5e0c3e6c-1c8b-4179-8209-4e70b5b85049" providerId="ADAL" clId="{F2EBB909-679C-49DA-9AF9-8CCB7E87EB20}" dt="2022-07-29T06:34:22.298" v="12904" actId="1076"/>
          <ac:picMkLst>
            <pc:docMk/>
            <pc:sldMk cId="3933702999" sldId="256"/>
            <ac:picMk id="43" creationId="{35D029B0-A918-97AE-CFA6-FC942C8E49C1}"/>
          </ac:picMkLst>
        </pc:picChg>
        <pc:picChg chg="add del mod">
          <ac:chgData name="안지석" userId="5e0c3e6c-1c8b-4179-8209-4e70b5b85049" providerId="ADAL" clId="{F2EBB909-679C-49DA-9AF9-8CCB7E87EB20}" dt="2022-07-27T01:21:22.134" v="342" actId="478"/>
          <ac:picMkLst>
            <pc:docMk/>
            <pc:sldMk cId="3933702999" sldId="256"/>
            <ac:picMk id="44" creationId="{D634576F-4683-06EA-A569-CEFE2CBDA579}"/>
          </ac:picMkLst>
        </pc:picChg>
        <pc:picChg chg="add del mod">
          <ac:chgData name="안지석" userId="5e0c3e6c-1c8b-4179-8209-4e70b5b85049" providerId="ADAL" clId="{F2EBB909-679C-49DA-9AF9-8CCB7E87EB20}" dt="2022-07-28T07:55:56.243" v="8720" actId="478"/>
          <ac:picMkLst>
            <pc:docMk/>
            <pc:sldMk cId="3933702999" sldId="256"/>
            <ac:picMk id="46" creationId="{2BADE529-F8C2-6B9E-A258-9C79E61A36E7}"/>
          </ac:picMkLst>
        </pc:picChg>
        <pc:picChg chg="del">
          <ac:chgData name="안지석" userId="5e0c3e6c-1c8b-4179-8209-4e70b5b85049" providerId="ADAL" clId="{F2EBB909-679C-49DA-9AF9-8CCB7E87EB20}" dt="2022-07-27T02:40:52.864" v="1171" actId="478"/>
          <ac:picMkLst>
            <pc:docMk/>
            <pc:sldMk cId="3933702999" sldId="256"/>
            <ac:picMk id="47" creationId="{6194E4C0-03E3-4345-A7D0-C72C5957561C}"/>
          </ac:picMkLst>
        </pc:picChg>
        <pc:picChg chg="add del mod">
          <ac:chgData name="안지석" userId="5e0c3e6c-1c8b-4179-8209-4e70b5b85049" providerId="ADAL" clId="{F2EBB909-679C-49DA-9AF9-8CCB7E87EB20}" dt="2022-07-28T07:56:52.432" v="8737" actId="478"/>
          <ac:picMkLst>
            <pc:docMk/>
            <pc:sldMk cId="3933702999" sldId="256"/>
            <ac:picMk id="48" creationId="{9481D7BC-F472-2E5B-3D93-CB46D3C30473}"/>
          </ac:picMkLst>
        </pc:picChg>
        <pc:picChg chg="add del mod">
          <ac:chgData name="안지석" userId="5e0c3e6c-1c8b-4179-8209-4e70b5b85049" providerId="ADAL" clId="{F2EBB909-679C-49DA-9AF9-8CCB7E87EB20}" dt="2022-07-27T01:21:41.300" v="349" actId="478"/>
          <ac:picMkLst>
            <pc:docMk/>
            <pc:sldMk cId="3933702999" sldId="256"/>
            <ac:picMk id="50" creationId="{708BA1C7-C147-C0D7-07F1-6EACF5F88AA1}"/>
          </ac:picMkLst>
        </pc:picChg>
        <pc:picChg chg="add del mod">
          <ac:chgData name="안지석" userId="5e0c3e6c-1c8b-4179-8209-4e70b5b85049" providerId="ADAL" clId="{F2EBB909-679C-49DA-9AF9-8CCB7E87EB20}" dt="2022-07-28T07:56:41.534" v="8730" actId="478"/>
          <ac:picMkLst>
            <pc:docMk/>
            <pc:sldMk cId="3933702999" sldId="256"/>
            <ac:picMk id="50" creationId="{98948A75-50B7-D7F3-1378-9B146CE9B2BF}"/>
          </ac:picMkLst>
        </pc:picChg>
        <pc:picChg chg="add del mod topLvl">
          <ac:chgData name="안지석" userId="5e0c3e6c-1c8b-4179-8209-4e70b5b85049" providerId="ADAL" clId="{F2EBB909-679C-49DA-9AF9-8CCB7E87EB20}" dt="2022-07-29T04:21:13.476" v="12146" actId="478"/>
          <ac:picMkLst>
            <pc:docMk/>
            <pc:sldMk cId="3933702999" sldId="256"/>
            <ac:picMk id="52" creationId="{63DE7882-33B1-D7BD-C365-236B7EC7EA24}"/>
          </ac:picMkLst>
        </pc:picChg>
        <pc:picChg chg="del">
          <ac:chgData name="안지석" userId="5e0c3e6c-1c8b-4179-8209-4e70b5b85049" providerId="ADAL" clId="{F2EBB909-679C-49DA-9AF9-8CCB7E87EB20}" dt="2022-07-27T01:14:15.374" v="316" actId="478"/>
          <ac:picMkLst>
            <pc:docMk/>
            <pc:sldMk cId="3933702999" sldId="256"/>
            <ac:picMk id="52" creationId="{77FA2075-94A8-4416-A46D-A196C2EE72B6}"/>
          </ac:picMkLst>
        </pc:picChg>
        <pc:picChg chg="add del mod">
          <ac:chgData name="안지석" userId="5e0c3e6c-1c8b-4179-8209-4e70b5b85049" providerId="ADAL" clId="{F2EBB909-679C-49DA-9AF9-8CCB7E87EB20}" dt="2022-08-03T10:26:53.260" v="12946" actId="478"/>
          <ac:picMkLst>
            <pc:docMk/>
            <pc:sldMk cId="3933702999" sldId="256"/>
            <ac:picMk id="53" creationId="{6156563D-F6A2-2C9D-D212-18C88E10D9EF}"/>
          </ac:picMkLst>
        </pc:picChg>
        <pc:picChg chg="add del mod">
          <ac:chgData name="안지석" userId="5e0c3e6c-1c8b-4179-8209-4e70b5b85049" providerId="ADAL" clId="{F2EBB909-679C-49DA-9AF9-8CCB7E87EB20}" dt="2022-07-27T01:25:06.469" v="385" actId="478"/>
          <ac:picMkLst>
            <pc:docMk/>
            <pc:sldMk cId="3933702999" sldId="256"/>
            <ac:picMk id="54" creationId="{BE79B69D-870D-0712-DEFB-F81CD2F9E11D}"/>
          </ac:picMkLst>
        </pc:picChg>
        <pc:picChg chg="add del mod">
          <ac:chgData name="안지석" userId="5e0c3e6c-1c8b-4179-8209-4e70b5b85049" providerId="ADAL" clId="{F2EBB909-679C-49DA-9AF9-8CCB7E87EB20}" dt="2022-07-28T07:57:24.402" v="8743" actId="478"/>
          <ac:picMkLst>
            <pc:docMk/>
            <pc:sldMk cId="3933702999" sldId="256"/>
            <ac:picMk id="55" creationId="{AB400461-9DB0-C259-142A-E6439B6430AF}"/>
          </ac:picMkLst>
        </pc:picChg>
        <pc:picChg chg="add del mod">
          <ac:chgData name="안지석" userId="5e0c3e6c-1c8b-4179-8209-4e70b5b85049" providerId="ADAL" clId="{F2EBB909-679C-49DA-9AF9-8CCB7E87EB20}" dt="2022-07-27T01:22:54.037" v="358" actId="478"/>
          <ac:picMkLst>
            <pc:docMk/>
            <pc:sldMk cId="3933702999" sldId="256"/>
            <ac:picMk id="56" creationId="{04A3826C-738B-2B3C-432B-9118AD67CFB4}"/>
          </ac:picMkLst>
        </pc:picChg>
        <pc:picChg chg="add mod">
          <ac:chgData name="안지석" userId="5e0c3e6c-1c8b-4179-8209-4e70b5b85049" providerId="ADAL" clId="{F2EBB909-679C-49DA-9AF9-8CCB7E87EB20}" dt="2022-07-29T02:06:27.001" v="11202" actId="164"/>
          <ac:picMkLst>
            <pc:docMk/>
            <pc:sldMk cId="3933702999" sldId="256"/>
            <ac:picMk id="56" creationId="{A72A561E-C50A-E183-FE27-39E93CB4E6C6}"/>
          </ac:picMkLst>
        </pc:picChg>
        <pc:picChg chg="add del mod">
          <ac:chgData name="안지석" userId="5e0c3e6c-1c8b-4179-8209-4e70b5b85049" providerId="ADAL" clId="{F2EBB909-679C-49DA-9AF9-8CCB7E87EB20}" dt="2022-08-04T04:03:40.515" v="12974" actId="478"/>
          <ac:picMkLst>
            <pc:docMk/>
            <pc:sldMk cId="3933702999" sldId="256"/>
            <ac:picMk id="56" creationId="{CAD2A632-F9F4-FA2D-4433-8A6CD6BC0E94}"/>
          </ac:picMkLst>
        </pc:picChg>
        <pc:picChg chg="add del mod">
          <ac:chgData name="안지석" userId="5e0c3e6c-1c8b-4179-8209-4e70b5b85049" providerId="ADAL" clId="{F2EBB909-679C-49DA-9AF9-8CCB7E87EB20}" dt="2022-07-27T01:23:17.381" v="363" actId="478"/>
          <ac:picMkLst>
            <pc:docMk/>
            <pc:sldMk cId="3933702999" sldId="256"/>
            <ac:picMk id="58" creationId="{ADA9BDD4-CACE-4FF1-45D3-0B2DD24D6A31}"/>
          </ac:picMkLst>
        </pc:picChg>
        <pc:picChg chg="add del mod">
          <ac:chgData name="안지석" userId="5e0c3e6c-1c8b-4179-8209-4e70b5b85049" providerId="ADAL" clId="{F2EBB909-679C-49DA-9AF9-8CCB7E87EB20}" dt="2022-07-27T01:23:38.190" v="366" actId="478"/>
          <ac:picMkLst>
            <pc:docMk/>
            <pc:sldMk cId="3933702999" sldId="256"/>
            <ac:picMk id="60" creationId="{B6893F13-F544-581E-6F8A-0561D786C185}"/>
          </ac:picMkLst>
        </pc:picChg>
        <pc:picChg chg="add del mod">
          <ac:chgData name="안지석" userId="5e0c3e6c-1c8b-4179-8209-4e70b5b85049" providerId="ADAL" clId="{F2EBB909-679C-49DA-9AF9-8CCB7E87EB20}" dt="2022-07-27T01:23:59.629" v="370" actId="478"/>
          <ac:picMkLst>
            <pc:docMk/>
            <pc:sldMk cId="3933702999" sldId="256"/>
            <ac:picMk id="62" creationId="{FD25F604-1732-F1FB-6DDF-2929DC6C1527}"/>
          </ac:picMkLst>
        </pc:picChg>
        <pc:picChg chg="add del mod">
          <ac:chgData name="안지석" userId="5e0c3e6c-1c8b-4179-8209-4e70b5b85049" providerId="ADAL" clId="{F2EBB909-679C-49DA-9AF9-8CCB7E87EB20}" dt="2022-07-27T01:25:04.302" v="380" actId="478"/>
          <ac:picMkLst>
            <pc:docMk/>
            <pc:sldMk cId="3933702999" sldId="256"/>
            <ac:picMk id="64" creationId="{E382B8AB-6982-6C85-6AB1-85BBCA0CE6ED}"/>
          </ac:picMkLst>
        </pc:picChg>
        <pc:picChg chg="add del mod">
          <ac:chgData name="안지석" userId="5e0c3e6c-1c8b-4179-8209-4e70b5b85049" providerId="ADAL" clId="{F2EBB909-679C-49DA-9AF9-8CCB7E87EB20}" dt="2022-07-27T01:25:04.893" v="382" actId="478"/>
          <ac:picMkLst>
            <pc:docMk/>
            <pc:sldMk cId="3933702999" sldId="256"/>
            <ac:picMk id="66" creationId="{3415D1C4-2124-3871-07AF-D71DE8884ABA}"/>
          </ac:picMkLst>
        </pc:picChg>
        <pc:picChg chg="add del mod">
          <ac:chgData name="안지석" userId="5e0c3e6c-1c8b-4179-8209-4e70b5b85049" providerId="ADAL" clId="{F2EBB909-679C-49DA-9AF9-8CCB7E87EB20}" dt="2022-07-27T05:53:17.093" v="4913" actId="478"/>
          <ac:picMkLst>
            <pc:docMk/>
            <pc:sldMk cId="3933702999" sldId="256"/>
            <ac:picMk id="68" creationId="{246F6895-0C02-310B-556E-5324ECA68C99}"/>
          </ac:picMkLst>
        </pc:picChg>
        <pc:picChg chg="add del mod">
          <ac:chgData name="안지석" userId="5e0c3e6c-1c8b-4179-8209-4e70b5b85049" providerId="ADAL" clId="{F2EBB909-679C-49DA-9AF9-8CCB7E87EB20}" dt="2022-07-27T01:31:58.519" v="940" actId="478"/>
          <ac:picMkLst>
            <pc:docMk/>
            <pc:sldMk cId="3933702999" sldId="256"/>
            <ac:picMk id="70" creationId="{6DD0354C-79B5-4E68-B323-1C6ECCEFED32}"/>
          </ac:picMkLst>
        </pc:picChg>
        <pc:picChg chg="add del mod">
          <ac:chgData name="안지석" userId="5e0c3e6c-1c8b-4179-8209-4e70b5b85049" providerId="ADAL" clId="{F2EBB909-679C-49DA-9AF9-8CCB7E87EB20}" dt="2022-07-27T01:41:53.847" v="947" actId="478"/>
          <ac:picMkLst>
            <pc:docMk/>
            <pc:sldMk cId="3933702999" sldId="256"/>
            <ac:picMk id="72" creationId="{918C4915-8D9F-AF9A-90C8-19064A3FC935}"/>
          </ac:picMkLst>
        </pc:picChg>
        <pc:picChg chg="add del mod">
          <ac:chgData name="안지석" userId="5e0c3e6c-1c8b-4179-8209-4e70b5b85049" providerId="ADAL" clId="{F2EBB909-679C-49DA-9AF9-8CCB7E87EB20}" dt="2022-07-27T01:42:37.986" v="953" actId="478"/>
          <ac:picMkLst>
            <pc:docMk/>
            <pc:sldMk cId="3933702999" sldId="256"/>
            <ac:picMk id="74" creationId="{1386C74B-B5C5-B036-A83E-39BCF1C41F5B}"/>
          </ac:picMkLst>
        </pc:picChg>
        <pc:picChg chg="add del mod">
          <ac:chgData name="안지석" userId="5e0c3e6c-1c8b-4179-8209-4e70b5b85049" providerId="ADAL" clId="{F2EBB909-679C-49DA-9AF9-8CCB7E87EB20}" dt="2022-07-27T06:03:00.105" v="5033" actId="478"/>
          <ac:picMkLst>
            <pc:docMk/>
            <pc:sldMk cId="3933702999" sldId="256"/>
            <ac:picMk id="76" creationId="{300D71E0-1EB1-FE1D-E11E-B30AE25F4641}"/>
          </ac:picMkLst>
        </pc:picChg>
        <pc:picChg chg="add del mod">
          <ac:chgData name="안지석" userId="5e0c3e6c-1c8b-4179-8209-4e70b5b85049" providerId="ADAL" clId="{F2EBB909-679C-49DA-9AF9-8CCB7E87EB20}" dt="2022-07-27T02:04:49.993" v="968"/>
          <ac:picMkLst>
            <pc:docMk/>
            <pc:sldMk cId="3933702999" sldId="256"/>
            <ac:picMk id="78" creationId="{74AE69D1-CDE3-7475-FB13-0DC50ACBF5F3}"/>
          </ac:picMkLst>
        </pc:picChg>
        <pc:picChg chg="add del mod">
          <ac:chgData name="안지석" userId="5e0c3e6c-1c8b-4179-8209-4e70b5b85049" providerId="ADAL" clId="{F2EBB909-679C-49DA-9AF9-8CCB7E87EB20}" dt="2022-07-27T02:05:26.367" v="971" actId="478"/>
          <ac:picMkLst>
            <pc:docMk/>
            <pc:sldMk cId="3933702999" sldId="256"/>
            <ac:picMk id="80" creationId="{6EB5045E-1B60-A626-EE02-C91B2D332EDD}"/>
          </ac:picMkLst>
        </pc:picChg>
        <pc:picChg chg="add del mod">
          <ac:chgData name="안지석" userId="5e0c3e6c-1c8b-4179-8209-4e70b5b85049" providerId="ADAL" clId="{F2EBB909-679C-49DA-9AF9-8CCB7E87EB20}" dt="2022-07-27T02:05:44.859" v="975" actId="478"/>
          <ac:picMkLst>
            <pc:docMk/>
            <pc:sldMk cId="3933702999" sldId="256"/>
            <ac:picMk id="82" creationId="{503DD0E2-6AFC-41D8-CC48-CC456922EF34}"/>
          </ac:picMkLst>
        </pc:picChg>
        <pc:picChg chg="add del mod">
          <ac:chgData name="안지석" userId="5e0c3e6c-1c8b-4179-8209-4e70b5b85049" providerId="ADAL" clId="{F2EBB909-679C-49DA-9AF9-8CCB7E87EB20}" dt="2022-07-29T05:39:09.438" v="12622" actId="478"/>
          <ac:picMkLst>
            <pc:docMk/>
            <pc:sldMk cId="3933702999" sldId="256"/>
            <ac:picMk id="82" creationId="{93B9173E-E045-1600-F412-642FB4D9BFD3}"/>
          </ac:picMkLst>
        </pc:picChg>
        <pc:picChg chg="add del mod">
          <ac:chgData name="안지석" userId="5e0c3e6c-1c8b-4179-8209-4e70b5b85049" providerId="ADAL" clId="{F2EBB909-679C-49DA-9AF9-8CCB7E87EB20}" dt="2022-07-27T02:07:31.277" v="980" actId="21"/>
          <ac:picMkLst>
            <pc:docMk/>
            <pc:sldMk cId="3933702999" sldId="256"/>
            <ac:picMk id="84" creationId="{17A0C9A2-E2CE-E088-283B-154557EF72CA}"/>
          </ac:picMkLst>
        </pc:picChg>
        <pc:picChg chg="add del mod">
          <ac:chgData name="안지석" userId="5e0c3e6c-1c8b-4179-8209-4e70b5b85049" providerId="ADAL" clId="{F2EBB909-679C-49DA-9AF9-8CCB7E87EB20}" dt="2022-07-29T06:03:27.163" v="12665" actId="478"/>
          <ac:picMkLst>
            <pc:docMk/>
            <pc:sldMk cId="3933702999" sldId="256"/>
            <ac:picMk id="84" creationId="{2DFCBE31-DDF4-A2AD-70F5-ED06D71F7CE8}"/>
          </ac:picMkLst>
        </pc:picChg>
        <pc:picChg chg="add del mod">
          <ac:chgData name="안지석" userId="5e0c3e6c-1c8b-4179-8209-4e70b5b85049" providerId="ADAL" clId="{F2EBB909-679C-49DA-9AF9-8CCB7E87EB20}" dt="2022-07-27T02:08:30.943" v="987" actId="478"/>
          <ac:picMkLst>
            <pc:docMk/>
            <pc:sldMk cId="3933702999" sldId="256"/>
            <ac:picMk id="86" creationId="{9CD04D4B-40E8-0E1E-2A0B-7F4099B5FF66}"/>
          </ac:picMkLst>
        </pc:picChg>
        <pc:picChg chg="add mod">
          <ac:chgData name="안지석" userId="5e0c3e6c-1c8b-4179-8209-4e70b5b85049" providerId="ADAL" clId="{F2EBB909-679C-49DA-9AF9-8CCB7E87EB20}" dt="2022-07-29T06:32:23.013" v="12891" actId="14100"/>
          <ac:picMkLst>
            <pc:docMk/>
            <pc:sldMk cId="3933702999" sldId="256"/>
            <ac:picMk id="87" creationId="{5281FCD7-720B-60CA-F961-BE358287021B}"/>
          </ac:picMkLst>
        </pc:picChg>
        <pc:picChg chg="add del mod">
          <ac:chgData name="안지석" userId="5e0c3e6c-1c8b-4179-8209-4e70b5b85049" providerId="ADAL" clId="{F2EBB909-679C-49DA-9AF9-8CCB7E87EB20}" dt="2022-07-27T02:08:51.460" v="994" actId="478"/>
          <ac:picMkLst>
            <pc:docMk/>
            <pc:sldMk cId="3933702999" sldId="256"/>
            <ac:picMk id="88" creationId="{E1FD4E0D-1006-DEED-6B50-D3DD492E352B}"/>
          </ac:picMkLst>
        </pc:picChg>
        <pc:picChg chg="add del mod">
          <ac:chgData name="안지석" userId="5e0c3e6c-1c8b-4179-8209-4e70b5b85049" providerId="ADAL" clId="{F2EBB909-679C-49DA-9AF9-8CCB7E87EB20}" dt="2022-07-27T02:31:53.133" v="1139" actId="478"/>
          <ac:picMkLst>
            <pc:docMk/>
            <pc:sldMk cId="3933702999" sldId="256"/>
            <ac:picMk id="89" creationId="{78668122-A8BD-645A-EEE1-E67E6E03685A}"/>
          </ac:picMkLst>
        </pc:picChg>
        <pc:picChg chg="add del mod">
          <ac:chgData name="안지석" userId="5e0c3e6c-1c8b-4179-8209-4e70b5b85049" providerId="ADAL" clId="{F2EBB909-679C-49DA-9AF9-8CCB7E87EB20}" dt="2022-07-27T02:34:07.885" v="1147" actId="478"/>
          <ac:picMkLst>
            <pc:docMk/>
            <pc:sldMk cId="3933702999" sldId="256"/>
            <ac:picMk id="91" creationId="{3770B7E1-6708-0FB6-DE0C-772574801F68}"/>
          </ac:picMkLst>
        </pc:picChg>
        <pc:picChg chg="add del mod">
          <ac:chgData name="안지석" userId="5e0c3e6c-1c8b-4179-8209-4e70b5b85049" providerId="ADAL" clId="{F2EBB909-679C-49DA-9AF9-8CCB7E87EB20}" dt="2022-08-04T04:35:55.680" v="13021" actId="478"/>
          <ac:picMkLst>
            <pc:docMk/>
            <pc:sldMk cId="3933702999" sldId="256"/>
            <ac:picMk id="93" creationId="{DC441D7B-AD4D-FE30-FBFF-6B1E803193B9}"/>
          </ac:picMkLst>
        </pc:picChg>
        <pc:picChg chg="add del mod">
          <ac:chgData name="안지석" userId="5e0c3e6c-1c8b-4179-8209-4e70b5b85049" providerId="ADAL" clId="{F2EBB909-679C-49DA-9AF9-8CCB7E87EB20}" dt="2022-07-27T02:31:54.375" v="1140" actId="478"/>
          <ac:picMkLst>
            <pc:docMk/>
            <pc:sldMk cId="3933702999" sldId="256"/>
            <ac:picMk id="93" creationId="{FB8DE646-14A9-4F42-2D35-9E66A707F310}"/>
          </ac:picMkLst>
        </pc:picChg>
        <pc:picChg chg="add del mod">
          <ac:chgData name="안지석" userId="5e0c3e6c-1c8b-4179-8209-4e70b5b85049" providerId="ADAL" clId="{F2EBB909-679C-49DA-9AF9-8CCB7E87EB20}" dt="2022-07-27T02:40:20.837" v="1167" actId="478"/>
          <ac:picMkLst>
            <pc:docMk/>
            <pc:sldMk cId="3933702999" sldId="256"/>
            <ac:picMk id="94" creationId="{003BEB6E-8F98-1041-4AE8-0E2568439B35}"/>
          </ac:picMkLst>
        </pc:picChg>
        <pc:picChg chg="add del mod">
          <ac:chgData name="안지석" userId="5e0c3e6c-1c8b-4179-8209-4e70b5b85049" providerId="ADAL" clId="{F2EBB909-679C-49DA-9AF9-8CCB7E87EB20}" dt="2022-07-27T02:34:11.194" v="1149" actId="478"/>
          <ac:picMkLst>
            <pc:docMk/>
            <pc:sldMk cId="3933702999" sldId="256"/>
            <ac:picMk id="96" creationId="{7263140E-D69D-9AF5-4DDF-8DBA7D5C7A3E}"/>
          </ac:picMkLst>
        </pc:picChg>
        <pc:picChg chg="add del mod">
          <ac:chgData name="안지석" userId="5e0c3e6c-1c8b-4179-8209-4e70b5b85049" providerId="ADAL" clId="{F2EBB909-679C-49DA-9AF9-8CCB7E87EB20}" dt="2022-07-27T02:34:07.440" v="1146" actId="478"/>
          <ac:picMkLst>
            <pc:docMk/>
            <pc:sldMk cId="3933702999" sldId="256"/>
            <ac:picMk id="98" creationId="{142BF249-CD17-7CF2-5B80-A2A5954D9CA9}"/>
          </ac:picMkLst>
        </pc:picChg>
        <pc:picChg chg="add del mod">
          <ac:chgData name="안지석" userId="5e0c3e6c-1c8b-4179-8209-4e70b5b85049" providerId="ADAL" clId="{F2EBB909-679C-49DA-9AF9-8CCB7E87EB20}" dt="2022-07-27T06:57:24.808" v="7421" actId="478"/>
          <ac:picMkLst>
            <pc:docMk/>
            <pc:sldMk cId="3933702999" sldId="256"/>
            <ac:picMk id="100" creationId="{89B84F79-287C-0B86-D39E-2F69E7618BCC}"/>
          </ac:picMkLst>
        </pc:picChg>
        <pc:picChg chg="add del mod">
          <ac:chgData name="안지석" userId="5e0c3e6c-1c8b-4179-8209-4e70b5b85049" providerId="ADAL" clId="{F2EBB909-679C-49DA-9AF9-8CCB7E87EB20}" dt="2022-07-27T06:59:06.453" v="7440" actId="478"/>
          <ac:picMkLst>
            <pc:docMk/>
            <pc:sldMk cId="3933702999" sldId="256"/>
            <ac:picMk id="102" creationId="{C3EC1FB0-812D-320C-FB6C-63A696F5250B}"/>
          </ac:picMkLst>
        </pc:picChg>
        <pc:picChg chg="add del mod">
          <ac:chgData name="안지석" userId="5e0c3e6c-1c8b-4179-8209-4e70b5b85049" providerId="ADAL" clId="{F2EBB909-679C-49DA-9AF9-8CCB7E87EB20}" dt="2022-07-27T02:36:30.304" v="1158" actId="478"/>
          <ac:picMkLst>
            <pc:docMk/>
            <pc:sldMk cId="3933702999" sldId="256"/>
            <ac:picMk id="104" creationId="{BA2D30BF-00BA-04FE-FBB3-A5DCBBC5C95F}"/>
          </ac:picMkLst>
        </pc:picChg>
        <pc:picChg chg="add del mod">
          <ac:chgData name="안지석" userId="5e0c3e6c-1c8b-4179-8209-4e70b5b85049" providerId="ADAL" clId="{F2EBB909-679C-49DA-9AF9-8CCB7E87EB20}" dt="2022-07-27T02:36:29.826" v="1157" actId="478"/>
          <ac:picMkLst>
            <pc:docMk/>
            <pc:sldMk cId="3933702999" sldId="256"/>
            <ac:picMk id="106" creationId="{B3C4978E-AD2D-2329-E1D0-C73C85E1921A}"/>
          </ac:picMkLst>
        </pc:picChg>
        <pc:picChg chg="add del mod">
          <ac:chgData name="안지석" userId="5e0c3e6c-1c8b-4179-8209-4e70b5b85049" providerId="ADAL" clId="{F2EBB909-679C-49DA-9AF9-8CCB7E87EB20}" dt="2022-07-27T02:36:44.952" v="1163" actId="478"/>
          <ac:picMkLst>
            <pc:docMk/>
            <pc:sldMk cId="3933702999" sldId="256"/>
            <ac:picMk id="108" creationId="{9EA294B5-BE2E-00B9-93BF-A4EB914046E9}"/>
          </ac:picMkLst>
        </pc:picChg>
        <pc:picChg chg="add del mod">
          <ac:chgData name="안지석" userId="5e0c3e6c-1c8b-4179-8209-4e70b5b85049" providerId="ADAL" clId="{F2EBB909-679C-49DA-9AF9-8CCB7E87EB20}" dt="2022-07-27T02:36:44.355" v="1162" actId="478"/>
          <ac:picMkLst>
            <pc:docMk/>
            <pc:sldMk cId="3933702999" sldId="256"/>
            <ac:picMk id="109" creationId="{2E1D9FD3-5A58-C514-C0B2-C6C54D2B3010}"/>
          </ac:picMkLst>
        </pc:picChg>
        <pc:picChg chg="add del mod">
          <ac:chgData name="안지석" userId="5e0c3e6c-1c8b-4179-8209-4e70b5b85049" providerId="ADAL" clId="{F2EBB909-679C-49DA-9AF9-8CCB7E87EB20}" dt="2022-07-27T04:34:38.403" v="1188" actId="478"/>
          <ac:picMkLst>
            <pc:docMk/>
            <pc:sldMk cId="3933702999" sldId="256"/>
            <ac:picMk id="111" creationId="{28BCC6F7-7C33-4C65-FB26-4389EC91CE05}"/>
          </ac:picMkLst>
        </pc:picChg>
        <pc:picChg chg="add del mod">
          <ac:chgData name="안지석" userId="5e0c3e6c-1c8b-4179-8209-4e70b5b85049" providerId="ADAL" clId="{F2EBB909-679C-49DA-9AF9-8CCB7E87EB20}" dt="2022-07-27T04:34:24.086" v="1184"/>
          <ac:picMkLst>
            <pc:docMk/>
            <pc:sldMk cId="3933702999" sldId="256"/>
            <ac:picMk id="113" creationId="{1E22C0DD-3AD4-2057-A8C0-26D69747EA5E}"/>
          </ac:picMkLst>
        </pc:picChg>
        <pc:picChg chg="add del mod">
          <ac:chgData name="안지석" userId="5e0c3e6c-1c8b-4179-8209-4e70b5b85049" providerId="ADAL" clId="{F2EBB909-679C-49DA-9AF9-8CCB7E87EB20}" dt="2022-07-27T04:42:05.059" v="2111" actId="478"/>
          <ac:picMkLst>
            <pc:docMk/>
            <pc:sldMk cId="3933702999" sldId="256"/>
            <ac:picMk id="115" creationId="{B409C80F-677B-C3B0-9CF2-E80FFDE92CF3}"/>
          </ac:picMkLst>
        </pc:picChg>
        <pc:picChg chg="add del mod">
          <ac:chgData name="안지석" userId="5e0c3e6c-1c8b-4179-8209-4e70b5b85049" providerId="ADAL" clId="{F2EBB909-679C-49DA-9AF9-8CCB7E87EB20}" dt="2022-07-27T04:42:05.598" v="2112" actId="478"/>
          <ac:picMkLst>
            <pc:docMk/>
            <pc:sldMk cId="3933702999" sldId="256"/>
            <ac:picMk id="117" creationId="{8D61DE70-F52C-283D-125A-375300F6E7FE}"/>
          </ac:picMkLst>
        </pc:picChg>
        <pc:picChg chg="add del mod">
          <ac:chgData name="안지석" userId="5e0c3e6c-1c8b-4179-8209-4e70b5b85049" providerId="ADAL" clId="{F2EBB909-679C-49DA-9AF9-8CCB7E87EB20}" dt="2022-07-27T07:23:51.682" v="7570" actId="478"/>
          <ac:picMkLst>
            <pc:docMk/>
            <pc:sldMk cId="3933702999" sldId="256"/>
            <ac:picMk id="118" creationId="{7AFF39C0-6F5A-A326-C6E7-E5B7BC049A5D}"/>
          </ac:picMkLst>
        </pc:picChg>
        <pc:picChg chg="add del mod">
          <ac:chgData name="안지석" userId="5e0c3e6c-1c8b-4179-8209-4e70b5b85049" providerId="ADAL" clId="{F2EBB909-679C-49DA-9AF9-8CCB7E87EB20}" dt="2022-07-27T05:45:26.527" v="4569" actId="478"/>
          <ac:picMkLst>
            <pc:docMk/>
            <pc:sldMk cId="3933702999" sldId="256"/>
            <ac:picMk id="120" creationId="{16ED814C-1DCF-8229-C5EC-F293B2670959}"/>
          </ac:picMkLst>
        </pc:picChg>
        <pc:picChg chg="add del mod">
          <ac:chgData name="안지석" userId="5e0c3e6c-1c8b-4179-8209-4e70b5b85049" providerId="ADAL" clId="{F2EBB909-679C-49DA-9AF9-8CCB7E87EB20}" dt="2022-07-27T05:18:16.951" v="2260" actId="478"/>
          <ac:picMkLst>
            <pc:docMk/>
            <pc:sldMk cId="3933702999" sldId="256"/>
            <ac:picMk id="123" creationId="{5F2A9421-A547-3DA9-A191-0306DF7F3594}"/>
          </ac:picMkLst>
        </pc:picChg>
        <pc:picChg chg="add del mod">
          <ac:chgData name="안지석" userId="5e0c3e6c-1c8b-4179-8209-4e70b5b85049" providerId="ADAL" clId="{F2EBB909-679C-49DA-9AF9-8CCB7E87EB20}" dt="2022-07-27T07:23:51.365" v="7569" actId="478"/>
          <ac:picMkLst>
            <pc:docMk/>
            <pc:sldMk cId="3933702999" sldId="256"/>
            <ac:picMk id="125" creationId="{972D405E-98B5-A16F-2D91-C046F12DBE73}"/>
          </ac:picMkLst>
        </pc:picChg>
        <pc:picChg chg="add del mod">
          <ac:chgData name="안지석" userId="5e0c3e6c-1c8b-4179-8209-4e70b5b85049" providerId="ADAL" clId="{F2EBB909-679C-49DA-9AF9-8CCB7E87EB20}" dt="2022-07-27T05:52:32.007" v="4904" actId="478"/>
          <ac:picMkLst>
            <pc:docMk/>
            <pc:sldMk cId="3933702999" sldId="256"/>
            <ac:picMk id="132" creationId="{EE1EAA6A-0166-8317-BE17-6E120BBCB8B9}"/>
          </ac:picMkLst>
        </pc:picChg>
        <pc:picChg chg="add del mod">
          <ac:chgData name="안지석" userId="5e0c3e6c-1c8b-4179-8209-4e70b5b85049" providerId="ADAL" clId="{F2EBB909-679C-49DA-9AF9-8CCB7E87EB20}" dt="2022-07-27T05:52:59.181" v="4910" actId="478"/>
          <ac:picMkLst>
            <pc:docMk/>
            <pc:sldMk cId="3933702999" sldId="256"/>
            <ac:picMk id="134" creationId="{0A710598-D77F-E831-BB57-883AE2BAE142}"/>
          </ac:picMkLst>
        </pc:picChg>
        <pc:picChg chg="add del mod">
          <ac:chgData name="안지석" userId="5e0c3e6c-1c8b-4179-8209-4e70b5b85049" providerId="ADAL" clId="{F2EBB909-679C-49DA-9AF9-8CCB7E87EB20}" dt="2022-07-27T05:53:16.093" v="4912" actId="478"/>
          <ac:picMkLst>
            <pc:docMk/>
            <pc:sldMk cId="3933702999" sldId="256"/>
            <ac:picMk id="136" creationId="{CF4446FD-58C3-EEA2-C405-E4FFAA203AFC}"/>
          </ac:picMkLst>
        </pc:picChg>
        <pc:picChg chg="add del mod ord">
          <ac:chgData name="안지석" userId="5e0c3e6c-1c8b-4179-8209-4e70b5b85049" providerId="ADAL" clId="{F2EBB909-679C-49DA-9AF9-8CCB7E87EB20}" dt="2022-07-27T06:11:37.981" v="5462" actId="478"/>
          <ac:picMkLst>
            <pc:docMk/>
            <pc:sldMk cId="3933702999" sldId="256"/>
            <ac:picMk id="138" creationId="{BF62DC5F-D31A-1D37-3729-4792F6D6BEC5}"/>
          </ac:picMkLst>
        </pc:picChg>
        <pc:picChg chg="add del mod">
          <ac:chgData name="안지석" userId="5e0c3e6c-1c8b-4179-8209-4e70b5b85049" providerId="ADAL" clId="{F2EBB909-679C-49DA-9AF9-8CCB7E87EB20}" dt="2022-07-27T06:19:10.821" v="5504" actId="478"/>
          <ac:picMkLst>
            <pc:docMk/>
            <pc:sldMk cId="3933702999" sldId="256"/>
            <ac:picMk id="139" creationId="{DA7CD17E-3CCA-27DE-6B81-20E00675799D}"/>
          </ac:picMkLst>
        </pc:picChg>
        <pc:picChg chg="add del mod">
          <ac:chgData name="안지석" userId="5e0c3e6c-1c8b-4179-8209-4e70b5b85049" providerId="ADAL" clId="{F2EBB909-679C-49DA-9AF9-8CCB7E87EB20}" dt="2022-07-27T06:11:37.289" v="5461" actId="478"/>
          <ac:picMkLst>
            <pc:docMk/>
            <pc:sldMk cId="3933702999" sldId="256"/>
            <ac:picMk id="142" creationId="{3F592612-E72A-99F0-8D15-A3B74A7902BC}"/>
          </ac:picMkLst>
        </pc:picChg>
        <pc:picChg chg="add del mod">
          <ac:chgData name="안지석" userId="5e0c3e6c-1c8b-4179-8209-4e70b5b85049" providerId="ADAL" clId="{F2EBB909-679C-49DA-9AF9-8CCB7E87EB20}" dt="2022-07-27T06:11:47.826" v="5464" actId="21"/>
          <ac:picMkLst>
            <pc:docMk/>
            <pc:sldMk cId="3933702999" sldId="256"/>
            <ac:picMk id="143" creationId="{997848F7-E8B0-AC93-9069-5F2C3B1D749B}"/>
          </ac:picMkLst>
        </pc:picChg>
        <pc:picChg chg="add del mod">
          <ac:chgData name="안지석" userId="5e0c3e6c-1c8b-4179-8209-4e70b5b85049" providerId="ADAL" clId="{F2EBB909-679C-49DA-9AF9-8CCB7E87EB20}" dt="2022-07-27T06:12:34.603" v="5477" actId="478"/>
          <ac:picMkLst>
            <pc:docMk/>
            <pc:sldMk cId="3933702999" sldId="256"/>
            <ac:picMk id="146" creationId="{87F41C5C-2E86-BE4F-3B53-CDE1FD0BFCB0}"/>
          </ac:picMkLst>
        </pc:picChg>
        <pc:picChg chg="add del mod">
          <ac:chgData name="안지석" userId="5e0c3e6c-1c8b-4179-8209-4e70b5b85049" providerId="ADAL" clId="{F2EBB909-679C-49DA-9AF9-8CCB7E87EB20}" dt="2022-07-27T06:12:24.862" v="5472" actId="478"/>
          <ac:picMkLst>
            <pc:docMk/>
            <pc:sldMk cId="3933702999" sldId="256"/>
            <ac:picMk id="147" creationId="{6EBADE1F-3522-57F7-9051-6FDEE9A43305}"/>
          </ac:picMkLst>
        </pc:picChg>
        <pc:picChg chg="add del mod">
          <ac:chgData name="안지석" userId="5e0c3e6c-1c8b-4179-8209-4e70b5b85049" providerId="ADAL" clId="{F2EBB909-679C-49DA-9AF9-8CCB7E87EB20}" dt="2022-07-27T06:13:21.236" v="5483" actId="478"/>
          <ac:picMkLst>
            <pc:docMk/>
            <pc:sldMk cId="3933702999" sldId="256"/>
            <ac:picMk id="149" creationId="{F92C8FC8-FBBF-DC37-EDCE-C7F9A3263D24}"/>
          </ac:picMkLst>
        </pc:picChg>
        <pc:picChg chg="add del mod">
          <ac:chgData name="안지석" userId="5e0c3e6c-1c8b-4179-8209-4e70b5b85049" providerId="ADAL" clId="{F2EBB909-679C-49DA-9AF9-8CCB7E87EB20}" dt="2022-07-27T06:13:08.643" v="5482" actId="478"/>
          <ac:picMkLst>
            <pc:docMk/>
            <pc:sldMk cId="3933702999" sldId="256"/>
            <ac:picMk id="151" creationId="{63B44874-72BE-9151-FF56-6A719EB2223B}"/>
          </ac:picMkLst>
        </pc:picChg>
        <pc:picChg chg="add del mod ord topLvl">
          <ac:chgData name="안지석" userId="5e0c3e6c-1c8b-4179-8209-4e70b5b85049" providerId="ADAL" clId="{F2EBB909-679C-49DA-9AF9-8CCB7E87EB20}" dt="2022-07-27T07:21:45.285" v="7506" actId="478"/>
          <ac:picMkLst>
            <pc:docMk/>
            <pc:sldMk cId="3933702999" sldId="256"/>
            <ac:picMk id="153" creationId="{DF7F0E17-AE92-39E7-EFC5-1201E4937423}"/>
          </ac:picMkLst>
        </pc:picChg>
        <pc:picChg chg="add del mod">
          <ac:chgData name="안지석" userId="5e0c3e6c-1c8b-4179-8209-4e70b5b85049" providerId="ADAL" clId="{F2EBB909-679C-49DA-9AF9-8CCB7E87EB20}" dt="2022-07-27T06:18:57.537" v="5500" actId="478"/>
          <ac:picMkLst>
            <pc:docMk/>
            <pc:sldMk cId="3933702999" sldId="256"/>
            <ac:picMk id="155" creationId="{5028116C-2B29-1B01-8438-2F59E5E27924}"/>
          </ac:picMkLst>
        </pc:picChg>
        <pc:picChg chg="add del mod">
          <ac:chgData name="안지석" userId="5e0c3e6c-1c8b-4179-8209-4e70b5b85049" providerId="ADAL" clId="{F2EBB909-679C-49DA-9AF9-8CCB7E87EB20}" dt="2022-07-27T06:22:29.848" v="5690" actId="478"/>
          <ac:picMkLst>
            <pc:docMk/>
            <pc:sldMk cId="3933702999" sldId="256"/>
            <ac:picMk id="157" creationId="{925F1FB1-D6F2-084F-8254-352F31233E8D}"/>
          </ac:picMkLst>
        </pc:picChg>
        <pc:picChg chg="add del mod">
          <ac:chgData name="안지석" userId="5e0c3e6c-1c8b-4179-8209-4e70b5b85049" providerId="ADAL" clId="{F2EBB909-679C-49DA-9AF9-8CCB7E87EB20}" dt="2022-07-27T06:57:47.691" v="7428" actId="478"/>
          <ac:picMkLst>
            <pc:docMk/>
            <pc:sldMk cId="3933702999" sldId="256"/>
            <ac:picMk id="158" creationId="{2E4BBC87-99BA-88CB-6DC1-6514280C7F8A}"/>
          </ac:picMkLst>
        </pc:picChg>
        <pc:picChg chg="add del mod">
          <ac:chgData name="안지석" userId="5e0c3e6c-1c8b-4179-8209-4e70b5b85049" providerId="ADAL" clId="{F2EBB909-679C-49DA-9AF9-8CCB7E87EB20}" dt="2022-07-28T07:27:34.867" v="8544" actId="478"/>
          <ac:picMkLst>
            <pc:docMk/>
            <pc:sldMk cId="3933702999" sldId="256"/>
            <ac:picMk id="1028" creationId="{677F1820-9A85-E8EF-7369-48FFEA7D1EE6}"/>
          </ac:picMkLst>
        </pc:picChg>
        <pc:picChg chg="add del mod">
          <ac:chgData name="안지석" userId="5e0c3e6c-1c8b-4179-8209-4e70b5b85049" providerId="ADAL" clId="{F2EBB909-679C-49DA-9AF9-8CCB7E87EB20}" dt="2022-07-28T07:34:42.147" v="8574" actId="478"/>
          <ac:picMkLst>
            <pc:docMk/>
            <pc:sldMk cId="3933702999" sldId="256"/>
            <ac:picMk id="1030" creationId="{EE079C72-452B-1EA0-0BD1-6B83E4F66FAD}"/>
          </ac:picMkLst>
        </pc:picChg>
        <pc:picChg chg="add mod">
          <ac:chgData name="안지석" userId="5e0c3e6c-1c8b-4179-8209-4e70b5b85049" providerId="ADAL" clId="{F2EBB909-679C-49DA-9AF9-8CCB7E87EB20}" dt="2022-07-29T06:06:21.662" v="12720" actId="1076"/>
          <ac:picMkLst>
            <pc:docMk/>
            <pc:sldMk cId="3933702999" sldId="256"/>
            <ac:picMk id="1032" creationId="{54FBBA84-8B15-F633-AC54-2C8F1BDDAE26}"/>
          </ac:picMkLst>
        </pc:picChg>
        <pc:picChg chg="add del mod">
          <ac:chgData name="안지석" userId="5e0c3e6c-1c8b-4179-8209-4e70b5b85049" providerId="ADAL" clId="{F2EBB909-679C-49DA-9AF9-8CCB7E87EB20}" dt="2022-07-27T06:59:05.692" v="7439" actId="478"/>
          <ac:picMkLst>
            <pc:docMk/>
            <pc:sldMk cId="3933702999" sldId="256"/>
            <ac:picMk id="1033" creationId="{3197BD87-B676-2CF8-A98E-229577CD5D48}"/>
          </ac:picMkLst>
        </pc:picChg>
        <pc:picChg chg="add mod">
          <ac:chgData name="안지석" userId="5e0c3e6c-1c8b-4179-8209-4e70b5b85049" providerId="ADAL" clId="{F2EBB909-679C-49DA-9AF9-8CCB7E87EB20}" dt="2022-07-29T06:39:13.770" v="12927" actId="1076"/>
          <ac:picMkLst>
            <pc:docMk/>
            <pc:sldMk cId="3933702999" sldId="256"/>
            <ac:picMk id="1034" creationId="{6542D500-6A69-EAFB-4E92-5AD9A718FC2F}"/>
          </ac:picMkLst>
        </pc:picChg>
        <pc:picChg chg="add del mod">
          <ac:chgData name="안지석" userId="5e0c3e6c-1c8b-4179-8209-4e70b5b85049" providerId="ADAL" clId="{F2EBB909-679C-49DA-9AF9-8CCB7E87EB20}" dt="2022-07-27T07:53:16.565" v="8288" actId="478"/>
          <ac:picMkLst>
            <pc:docMk/>
            <pc:sldMk cId="3933702999" sldId="256"/>
            <ac:picMk id="1035" creationId="{FE01F75C-822C-C411-B711-CE5B7E5E7B2E}"/>
          </ac:picMkLst>
        </pc:picChg>
        <pc:picChg chg="add mod">
          <ac:chgData name="안지석" userId="5e0c3e6c-1c8b-4179-8209-4e70b5b85049" providerId="ADAL" clId="{F2EBB909-679C-49DA-9AF9-8CCB7E87EB20}" dt="2022-07-29T06:39:13.770" v="12927" actId="1076"/>
          <ac:picMkLst>
            <pc:docMk/>
            <pc:sldMk cId="3933702999" sldId="256"/>
            <ac:picMk id="1036" creationId="{75569382-227B-2161-A550-8C091E6A4126}"/>
          </ac:picMkLst>
        </pc:picChg>
        <pc:picChg chg="add mod ord">
          <ac:chgData name="안지석" userId="5e0c3e6c-1c8b-4179-8209-4e70b5b85049" providerId="ADAL" clId="{F2EBB909-679C-49DA-9AF9-8CCB7E87EB20}" dt="2022-07-29T06:06:41.918" v="12725" actId="164"/>
          <ac:picMkLst>
            <pc:docMk/>
            <pc:sldMk cId="3933702999" sldId="256"/>
            <ac:picMk id="1039" creationId="{70F03D58-402F-EF83-42E8-2A3638A67590}"/>
          </ac:picMkLst>
        </pc:picChg>
        <pc:picChg chg="add del mod">
          <ac:chgData name="안지석" userId="5e0c3e6c-1c8b-4179-8209-4e70b5b85049" providerId="ADAL" clId="{F2EBB909-679C-49DA-9AF9-8CCB7E87EB20}" dt="2022-07-27T07:44:49.617" v="7586" actId="478"/>
          <ac:picMkLst>
            <pc:docMk/>
            <pc:sldMk cId="3933702999" sldId="256"/>
            <ac:picMk id="1041" creationId="{2D88D25C-E0E4-C63E-4041-F9E4D32A5E54}"/>
          </ac:picMkLst>
        </pc:picChg>
        <pc:picChg chg="add del mod">
          <ac:chgData name="안지석" userId="5e0c3e6c-1c8b-4179-8209-4e70b5b85049" providerId="ADAL" clId="{F2EBB909-679C-49DA-9AF9-8CCB7E87EB20}" dt="2022-07-27T07:53:18.156" v="8289" actId="478"/>
          <ac:picMkLst>
            <pc:docMk/>
            <pc:sldMk cId="3933702999" sldId="256"/>
            <ac:picMk id="1043" creationId="{CE1C2CA6-92FB-D13D-8CF1-E82E56E101A9}"/>
          </ac:picMkLst>
        </pc:picChg>
        <pc:picChg chg="add del mod">
          <ac:chgData name="안지석" userId="5e0c3e6c-1c8b-4179-8209-4e70b5b85049" providerId="ADAL" clId="{F2EBB909-679C-49DA-9AF9-8CCB7E87EB20}" dt="2022-07-27T07:53:10.105" v="8285"/>
          <ac:picMkLst>
            <pc:docMk/>
            <pc:sldMk cId="3933702999" sldId="256"/>
            <ac:picMk id="1044" creationId="{F0E86D96-167A-C010-C13E-7E84DEC6532D}"/>
          </ac:picMkLst>
        </pc:picChg>
        <pc:picChg chg="add del mod">
          <ac:chgData name="안지석" userId="5e0c3e6c-1c8b-4179-8209-4e70b5b85049" providerId="ADAL" clId="{F2EBB909-679C-49DA-9AF9-8CCB7E87EB20}" dt="2022-07-27T07:55:47.873" v="8324" actId="478"/>
          <ac:picMkLst>
            <pc:docMk/>
            <pc:sldMk cId="3933702999" sldId="256"/>
            <ac:picMk id="1045" creationId="{8AAFF422-6EC5-DD1D-379B-86434E3B838E}"/>
          </ac:picMkLst>
        </pc:picChg>
        <pc:picChg chg="add del mod">
          <ac:chgData name="안지석" userId="5e0c3e6c-1c8b-4179-8209-4e70b5b85049" providerId="ADAL" clId="{F2EBB909-679C-49DA-9AF9-8CCB7E87EB20}" dt="2022-07-28T07:33:17.531" v="8569" actId="478"/>
          <ac:picMkLst>
            <pc:docMk/>
            <pc:sldMk cId="3933702999" sldId="256"/>
            <ac:picMk id="1046" creationId="{30EC13CA-00EA-7C20-C033-22025E2F94E0}"/>
          </ac:picMkLst>
        </pc:picChg>
        <pc:picChg chg="add del mod">
          <ac:chgData name="안지석" userId="5e0c3e6c-1c8b-4179-8209-4e70b5b85049" providerId="ADAL" clId="{F2EBB909-679C-49DA-9AF9-8CCB7E87EB20}" dt="2022-07-27T07:55:58.697" v="8328" actId="478"/>
          <ac:picMkLst>
            <pc:docMk/>
            <pc:sldMk cId="3933702999" sldId="256"/>
            <ac:picMk id="1051" creationId="{E81E652D-1D99-D54F-0E5D-9A2EDCD7B808}"/>
          </ac:picMkLst>
        </pc:picChg>
        <pc:picChg chg="add del mod">
          <ac:chgData name="안지석" userId="5e0c3e6c-1c8b-4179-8209-4e70b5b85049" providerId="ADAL" clId="{F2EBB909-679C-49DA-9AF9-8CCB7E87EB20}" dt="2022-07-28T07:33:16.966" v="8568" actId="478"/>
          <ac:picMkLst>
            <pc:docMk/>
            <pc:sldMk cId="3933702999" sldId="256"/>
            <ac:picMk id="1052" creationId="{BA4E24B7-CD41-D847-19A5-095462D4ECE0}"/>
          </ac:picMkLst>
        </pc:picChg>
        <pc:picChg chg="add mod topLvl">
          <ac:chgData name="안지석" userId="5e0c3e6c-1c8b-4179-8209-4e70b5b85049" providerId="ADAL" clId="{F2EBB909-679C-49DA-9AF9-8CCB7E87EB20}" dt="2022-07-29T06:39:14.330" v="12929" actId="1076"/>
          <ac:picMkLst>
            <pc:docMk/>
            <pc:sldMk cId="3933702999" sldId="256"/>
            <ac:picMk id="1053" creationId="{EC00ABB4-702C-6CF1-979A-9F538790C4FD}"/>
          </ac:picMkLst>
        </pc:picChg>
        <pc:cxnChg chg="add del mod ord">
          <ac:chgData name="안지석" userId="5e0c3e6c-1c8b-4179-8209-4e70b5b85049" providerId="ADAL" clId="{F2EBB909-679C-49DA-9AF9-8CCB7E87EB20}" dt="2022-07-29T04:33:20.493" v="12433" actId="478"/>
          <ac:cxnSpMkLst>
            <pc:docMk/>
            <pc:sldMk cId="3933702999" sldId="256"/>
            <ac:cxnSpMk id="62" creationId="{402E763B-88EA-E12C-812A-F17CDE1ACC6D}"/>
          </ac:cxnSpMkLst>
        </pc:cxnChg>
        <pc:cxnChg chg="add mod">
          <ac:chgData name="안지석" userId="5e0c3e6c-1c8b-4179-8209-4e70b5b85049" providerId="ADAL" clId="{F2EBB909-679C-49DA-9AF9-8CCB7E87EB20}" dt="2022-07-29T06:06:18.579" v="12718" actId="1076"/>
          <ac:cxnSpMkLst>
            <pc:docMk/>
            <pc:sldMk cId="3933702999" sldId="256"/>
            <ac:cxnSpMk id="89" creationId="{1ABB7356-42E4-7063-21D1-4440930987AA}"/>
          </ac:cxnSpMkLst>
        </pc:cxnChg>
        <pc:cxnChg chg="add mod">
          <ac:chgData name="안지석" userId="5e0c3e6c-1c8b-4179-8209-4e70b5b85049" providerId="ADAL" clId="{F2EBB909-679C-49DA-9AF9-8CCB7E87EB20}" dt="2022-07-29T06:06:18.579" v="12718" actId="1076"/>
          <ac:cxnSpMkLst>
            <pc:docMk/>
            <pc:sldMk cId="3933702999" sldId="256"/>
            <ac:cxnSpMk id="96" creationId="{FB7A66C9-571E-8EAD-5F4B-1A39BF3A389D}"/>
          </ac:cxnSpMkLst>
        </pc:cxnChg>
        <pc:cxnChg chg="add mod">
          <ac:chgData name="안지석" userId="5e0c3e6c-1c8b-4179-8209-4e70b5b85049" providerId="ADAL" clId="{F2EBB909-679C-49DA-9AF9-8CCB7E87EB20}" dt="2022-07-29T06:06:41.918" v="12725" actId="164"/>
          <ac:cxnSpMkLst>
            <pc:docMk/>
            <pc:sldMk cId="3933702999" sldId="256"/>
            <ac:cxnSpMk id="1049" creationId="{0C20103B-7DF2-F53F-ED32-B73B09067590}"/>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6226175" cy="498475"/>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8139113" y="0"/>
            <a:ext cx="6226175" cy="498475"/>
          </a:xfrm>
          <a:prstGeom prst="rect">
            <a:avLst/>
          </a:prstGeom>
        </p:spPr>
        <p:txBody>
          <a:bodyPr vert="horz" lIns="91440" tIns="45720" rIns="91440" bIns="45720" rtlCol="0"/>
          <a:lstStyle>
            <a:lvl1pPr algn="r">
              <a:defRPr sz="1200"/>
            </a:lvl1pPr>
          </a:lstStyle>
          <a:p>
            <a:fld id="{6710417B-7A83-44B3-85D1-61036C6FA2B5}" type="datetimeFigureOut">
              <a:rPr lang="ko-KR" altLang="en-US" smtClean="0"/>
              <a:t>2023-10-09</a:t>
            </a:fld>
            <a:endParaRPr lang="ko-KR" altLang="en-US"/>
          </a:p>
        </p:txBody>
      </p:sp>
      <p:sp>
        <p:nvSpPr>
          <p:cNvPr id="4" name="슬라이드 이미지 개체 틀 3"/>
          <p:cNvSpPr>
            <a:spLocks noGrp="1" noRot="1" noChangeAspect="1"/>
          </p:cNvSpPr>
          <p:nvPr>
            <p:ph type="sldImg" idx="2"/>
          </p:nvPr>
        </p:nvSpPr>
        <p:spPr>
          <a:xfrm>
            <a:off x="5989638" y="1243013"/>
            <a:ext cx="2389187" cy="33543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1436688" y="4783138"/>
            <a:ext cx="11495087" cy="3913187"/>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9440863"/>
            <a:ext cx="6226175" cy="498475"/>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8139113" y="9440863"/>
            <a:ext cx="6226175" cy="498475"/>
          </a:xfrm>
          <a:prstGeom prst="rect">
            <a:avLst/>
          </a:prstGeom>
        </p:spPr>
        <p:txBody>
          <a:bodyPr vert="horz" lIns="91440" tIns="45720" rIns="91440" bIns="45720" rtlCol="0" anchor="b"/>
          <a:lstStyle>
            <a:lvl1pPr algn="r">
              <a:defRPr sz="1200"/>
            </a:lvl1pPr>
          </a:lstStyle>
          <a:p>
            <a:fld id="{48394EAA-DC97-4610-9FD1-F964DDD08850}" type="slidenum">
              <a:rPr lang="ko-KR" altLang="en-US" smtClean="0"/>
              <a:t>‹#›</a:t>
            </a:fld>
            <a:endParaRPr lang="ko-KR" altLang="en-US"/>
          </a:p>
        </p:txBody>
      </p:sp>
    </p:spTree>
    <p:extLst>
      <p:ext uri="{BB962C8B-B14F-4D97-AF65-F5344CB8AC3E}">
        <p14:creationId xmlns:p14="http://schemas.microsoft.com/office/powerpoint/2010/main" val="359452771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latin typeface="마루 부리 가는" panose="020B0600000101010101" pitchFamily="50" charset="-127"/>
                <a:ea typeface="마루 부리 가는" panose="020B0600000101010101" pitchFamily="50" charset="-127"/>
              </a:rPr>
              <a:t>When it comes to electricity demand, there are always minimum constant amount of electricity although demand varies from hours, seasons, weekdays or weekends. This minimum demand is known as a base load, and power plants for base load generate electricity at a constant pace compared to plants for peak</a:t>
            </a:r>
            <a:r>
              <a:rPr lang="ko-KR" altLang="en-US" sz="1200" dirty="0">
                <a:latin typeface="마루 부리 가는" panose="020B0600000101010101" pitchFamily="50" charset="-127"/>
                <a:ea typeface="마루 부리 가는" panose="020B0600000101010101" pitchFamily="50" charset="-127"/>
              </a:rPr>
              <a:t> </a:t>
            </a:r>
            <a:r>
              <a:rPr lang="en-US" altLang="ko-KR" sz="1200" dirty="0">
                <a:latin typeface="마루 부리 가는" panose="020B0600000101010101" pitchFamily="50" charset="-127"/>
                <a:ea typeface="마루 부리 가는" panose="020B0600000101010101" pitchFamily="50" charset="-127"/>
              </a:rPr>
              <a:t>load. But peak load comes at a time when electricity is need  is high for a given shorter period. We will verify which fuel is on charge of meeting varying electricity demand with the given data.</a:t>
            </a:r>
          </a:p>
          <a:p>
            <a:endParaRPr lang="ko-KR" altLang="en-US" dirty="0"/>
          </a:p>
        </p:txBody>
      </p:sp>
      <p:sp>
        <p:nvSpPr>
          <p:cNvPr id="4" name="슬라이드 번호 개체 틀 3"/>
          <p:cNvSpPr>
            <a:spLocks noGrp="1"/>
          </p:cNvSpPr>
          <p:nvPr>
            <p:ph type="sldNum" sz="quarter" idx="5"/>
          </p:nvPr>
        </p:nvSpPr>
        <p:spPr/>
        <p:txBody>
          <a:bodyPr/>
          <a:lstStyle/>
          <a:p>
            <a:fld id="{48394EAA-DC97-4610-9FD1-F964DDD08850}" type="slidenum">
              <a:rPr lang="ko-KR" altLang="en-US" smtClean="0"/>
              <a:t>1</a:t>
            </a:fld>
            <a:endParaRPr lang="ko-KR" altLang="en-US"/>
          </a:p>
        </p:txBody>
      </p:sp>
    </p:spTree>
    <p:extLst>
      <p:ext uri="{BB962C8B-B14F-4D97-AF65-F5344CB8AC3E}">
        <p14:creationId xmlns:p14="http://schemas.microsoft.com/office/powerpoint/2010/main" val="2654121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2268022" y="6952156"/>
            <a:ext cx="25704245" cy="14789303"/>
          </a:xfrm>
        </p:spPr>
        <p:txBody>
          <a:bodyPr anchor="b"/>
          <a:lstStyle>
            <a:lvl1pPr algn="ctr">
              <a:defRPr sz="19843"/>
            </a:lvl1pPr>
          </a:lstStyle>
          <a:p>
            <a:r>
              <a:rPr lang="ko-KR" altLang="en-US"/>
              <a:t>마스터 제목 스타일 편집</a:t>
            </a:r>
            <a:endParaRPr lang="en-US" dirty="0"/>
          </a:p>
        </p:txBody>
      </p:sp>
      <p:sp>
        <p:nvSpPr>
          <p:cNvPr id="3" name="Subtitle 2"/>
          <p:cNvSpPr>
            <a:spLocks noGrp="1"/>
          </p:cNvSpPr>
          <p:nvPr>
            <p:ph type="subTitle" idx="1"/>
          </p:nvPr>
        </p:nvSpPr>
        <p:spPr>
          <a:xfrm>
            <a:off x="3780036" y="22311791"/>
            <a:ext cx="22680216" cy="10256143"/>
          </a:xfrm>
        </p:spPr>
        <p:txBody>
          <a:bodyPr/>
          <a:lstStyle>
            <a:lvl1pPr marL="0" indent="0" algn="ctr">
              <a:buNone/>
              <a:defRPr sz="7937"/>
            </a:lvl1pPr>
            <a:lvl2pPr marL="1512006" indent="0" algn="ctr">
              <a:buNone/>
              <a:defRPr sz="6614"/>
            </a:lvl2pPr>
            <a:lvl3pPr marL="3024012" indent="0" algn="ctr">
              <a:buNone/>
              <a:defRPr sz="5953"/>
            </a:lvl3pPr>
            <a:lvl4pPr marL="4536018" indent="0" algn="ctr">
              <a:buNone/>
              <a:defRPr sz="5291"/>
            </a:lvl4pPr>
            <a:lvl5pPr marL="6048024" indent="0" algn="ctr">
              <a:buNone/>
              <a:defRPr sz="5291"/>
            </a:lvl5pPr>
            <a:lvl6pPr marL="7560031" indent="0" algn="ctr">
              <a:buNone/>
              <a:defRPr sz="5291"/>
            </a:lvl6pPr>
            <a:lvl7pPr marL="9072037" indent="0" algn="ctr">
              <a:buNone/>
              <a:defRPr sz="5291"/>
            </a:lvl7pPr>
            <a:lvl8pPr marL="10584043" indent="0" algn="ctr">
              <a:buNone/>
              <a:defRPr sz="5291"/>
            </a:lvl8pPr>
            <a:lvl9pPr marL="12096049" indent="0" algn="ctr">
              <a:buNone/>
              <a:defRPr sz="5291"/>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A02CA2DD-41F8-4A5B-ACC6-B36ECA752A59}" type="datetimeFigureOut">
              <a:rPr lang="ko-KR" altLang="en-US" smtClean="0"/>
              <a:t>2023-10-09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BAF8102-D395-4956-8C3E-AA3550A6D937}" type="slidenum">
              <a:rPr lang="ko-KR" altLang="en-US" smtClean="0"/>
              <a:t>‹#›</a:t>
            </a:fld>
            <a:endParaRPr lang="ko-KR" altLang="en-US"/>
          </a:p>
        </p:txBody>
      </p:sp>
    </p:spTree>
    <p:extLst>
      <p:ext uri="{BB962C8B-B14F-4D97-AF65-F5344CB8AC3E}">
        <p14:creationId xmlns:p14="http://schemas.microsoft.com/office/powerpoint/2010/main" val="2266575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A02CA2DD-41F8-4A5B-ACC6-B36ECA752A59}" type="datetimeFigureOut">
              <a:rPr lang="ko-KR" altLang="en-US" smtClean="0"/>
              <a:t>2023-10-09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BAF8102-D395-4956-8C3E-AA3550A6D937}" type="slidenum">
              <a:rPr lang="ko-KR" altLang="en-US" smtClean="0"/>
              <a:t>‹#›</a:t>
            </a:fld>
            <a:endParaRPr lang="ko-KR" altLang="en-US"/>
          </a:p>
        </p:txBody>
      </p:sp>
    </p:spTree>
    <p:extLst>
      <p:ext uri="{BB962C8B-B14F-4D97-AF65-F5344CB8AC3E}">
        <p14:creationId xmlns:p14="http://schemas.microsoft.com/office/powerpoint/2010/main" val="31590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40708" y="2261662"/>
            <a:ext cx="6520562" cy="35999763"/>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2079021" y="2261662"/>
            <a:ext cx="19183683" cy="35999763"/>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A02CA2DD-41F8-4A5B-ACC6-B36ECA752A59}" type="datetimeFigureOut">
              <a:rPr lang="ko-KR" altLang="en-US" smtClean="0"/>
              <a:t>2023-10-09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BAF8102-D395-4956-8C3E-AA3550A6D937}" type="slidenum">
              <a:rPr lang="ko-KR" altLang="en-US" smtClean="0"/>
              <a:t>‹#›</a:t>
            </a:fld>
            <a:endParaRPr lang="ko-KR" altLang="en-US"/>
          </a:p>
        </p:txBody>
      </p:sp>
    </p:spTree>
    <p:extLst>
      <p:ext uri="{BB962C8B-B14F-4D97-AF65-F5344CB8AC3E}">
        <p14:creationId xmlns:p14="http://schemas.microsoft.com/office/powerpoint/2010/main" val="1550424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A02CA2DD-41F8-4A5B-ACC6-B36ECA752A59}" type="datetimeFigureOut">
              <a:rPr lang="ko-KR" altLang="en-US" smtClean="0"/>
              <a:t>2023-10-09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BAF8102-D395-4956-8C3E-AA3550A6D937}" type="slidenum">
              <a:rPr lang="ko-KR" altLang="en-US" smtClean="0"/>
              <a:t>‹#›</a:t>
            </a:fld>
            <a:endParaRPr lang="ko-KR" altLang="en-US"/>
          </a:p>
        </p:txBody>
      </p:sp>
    </p:spTree>
    <p:extLst>
      <p:ext uri="{BB962C8B-B14F-4D97-AF65-F5344CB8AC3E}">
        <p14:creationId xmlns:p14="http://schemas.microsoft.com/office/powerpoint/2010/main" val="3415422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2063272" y="10590491"/>
            <a:ext cx="26082248" cy="17670461"/>
          </a:xfrm>
        </p:spPr>
        <p:txBody>
          <a:bodyPr anchor="b"/>
          <a:lstStyle>
            <a:lvl1pPr>
              <a:defRPr sz="19843"/>
            </a:lvl1pPr>
          </a:lstStyle>
          <a:p>
            <a:r>
              <a:rPr lang="ko-KR" altLang="en-US"/>
              <a:t>마스터 제목 스타일 편집</a:t>
            </a:r>
            <a:endParaRPr lang="en-US" dirty="0"/>
          </a:p>
        </p:txBody>
      </p:sp>
      <p:sp>
        <p:nvSpPr>
          <p:cNvPr id="3" name="Text Placeholder 2"/>
          <p:cNvSpPr>
            <a:spLocks noGrp="1"/>
          </p:cNvSpPr>
          <p:nvPr>
            <p:ph type="body" idx="1"/>
          </p:nvPr>
        </p:nvSpPr>
        <p:spPr>
          <a:xfrm>
            <a:off x="2063272" y="28428121"/>
            <a:ext cx="26082248" cy="9292478"/>
          </a:xfrm>
        </p:spPr>
        <p:txBody>
          <a:bodyPr/>
          <a:lstStyle>
            <a:lvl1pPr marL="0" indent="0">
              <a:buNone/>
              <a:defRPr sz="7937">
                <a:solidFill>
                  <a:schemeClr val="tx1"/>
                </a:solidFill>
              </a:defRPr>
            </a:lvl1pPr>
            <a:lvl2pPr marL="1512006" indent="0">
              <a:buNone/>
              <a:defRPr sz="6614">
                <a:solidFill>
                  <a:schemeClr val="tx1">
                    <a:tint val="75000"/>
                  </a:schemeClr>
                </a:solidFill>
              </a:defRPr>
            </a:lvl2pPr>
            <a:lvl3pPr marL="3024012" indent="0">
              <a:buNone/>
              <a:defRPr sz="5953">
                <a:solidFill>
                  <a:schemeClr val="tx1">
                    <a:tint val="75000"/>
                  </a:schemeClr>
                </a:solidFill>
              </a:defRPr>
            </a:lvl3pPr>
            <a:lvl4pPr marL="4536018" indent="0">
              <a:buNone/>
              <a:defRPr sz="5291">
                <a:solidFill>
                  <a:schemeClr val="tx1">
                    <a:tint val="75000"/>
                  </a:schemeClr>
                </a:solidFill>
              </a:defRPr>
            </a:lvl4pPr>
            <a:lvl5pPr marL="6048024" indent="0">
              <a:buNone/>
              <a:defRPr sz="5291">
                <a:solidFill>
                  <a:schemeClr val="tx1">
                    <a:tint val="75000"/>
                  </a:schemeClr>
                </a:solidFill>
              </a:defRPr>
            </a:lvl5pPr>
            <a:lvl6pPr marL="7560031" indent="0">
              <a:buNone/>
              <a:defRPr sz="5291">
                <a:solidFill>
                  <a:schemeClr val="tx1">
                    <a:tint val="75000"/>
                  </a:schemeClr>
                </a:solidFill>
              </a:defRPr>
            </a:lvl6pPr>
            <a:lvl7pPr marL="9072037" indent="0">
              <a:buNone/>
              <a:defRPr sz="5291">
                <a:solidFill>
                  <a:schemeClr val="tx1">
                    <a:tint val="75000"/>
                  </a:schemeClr>
                </a:solidFill>
              </a:defRPr>
            </a:lvl7pPr>
            <a:lvl8pPr marL="10584043" indent="0">
              <a:buNone/>
              <a:defRPr sz="5291">
                <a:solidFill>
                  <a:schemeClr val="tx1">
                    <a:tint val="75000"/>
                  </a:schemeClr>
                </a:solidFill>
              </a:defRPr>
            </a:lvl8pPr>
            <a:lvl9pPr marL="12096049" indent="0">
              <a:buNone/>
              <a:defRPr sz="5291">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A02CA2DD-41F8-4A5B-ACC6-B36ECA752A59}" type="datetimeFigureOut">
              <a:rPr lang="ko-KR" altLang="en-US" smtClean="0"/>
              <a:t>2023-10-09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BAF8102-D395-4956-8C3E-AA3550A6D937}" type="slidenum">
              <a:rPr lang="ko-KR" altLang="en-US" smtClean="0"/>
              <a:t>‹#›</a:t>
            </a:fld>
            <a:endParaRPr lang="ko-KR" altLang="en-US"/>
          </a:p>
        </p:txBody>
      </p:sp>
    </p:spTree>
    <p:extLst>
      <p:ext uri="{BB962C8B-B14F-4D97-AF65-F5344CB8AC3E}">
        <p14:creationId xmlns:p14="http://schemas.microsoft.com/office/powerpoint/2010/main" val="1253735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2079020" y="11308310"/>
            <a:ext cx="12852122" cy="26953115"/>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Content Placeholder 3"/>
          <p:cNvSpPr>
            <a:spLocks noGrp="1"/>
          </p:cNvSpPr>
          <p:nvPr>
            <p:ph sz="half" idx="2"/>
          </p:nvPr>
        </p:nvSpPr>
        <p:spPr>
          <a:xfrm>
            <a:off x="15309146" y="11308310"/>
            <a:ext cx="12852122" cy="26953115"/>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Date Placeholder 4"/>
          <p:cNvSpPr>
            <a:spLocks noGrp="1"/>
          </p:cNvSpPr>
          <p:nvPr>
            <p:ph type="dt" sz="half" idx="10"/>
          </p:nvPr>
        </p:nvSpPr>
        <p:spPr/>
        <p:txBody>
          <a:bodyPr/>
          <a:lstStyle/>
          <a:p>
            <a:fld id="{A02CA2DD-41F8-4A5B-ACC6-B36ECA752A59}" type="datetimeFigureOut">
              <a:rPr lang="ko-KR" altLang="en-US" smtClean="0"/>
              <a:t>2023-10-09</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8BAF8102-D395-4956-8C3E-AA3550A6D937}" type="slidenum">
              <a:rPr lang="ko-KR" altLang="en-US" smtClean="0"/>
              <a:t>‹#›</a:t>
            </a:fld>
            <a:endParaRPr lang="ko-KR" altLang="en-US"/>
          </a:p>
        </p:txBody>
      </p:sp>
    </p:spTree>
    <p:extLst>
      <p:ext uri="{BB962C8B-B14F-4D97-AF65-F5344CB8AC3E}">
        <p14:creationId xmlns:p14="http://schemas.microsoft.com/office/powerpoint/2010/main" val="164292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2082959" y="2261671"/>
            <a:ext cx="26082248" cy="8210820"/>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2082962" y="10413482"/>
            <a:ext cx="12793057" cy="5103486"/>
          </a:xfrm>
        </p:spPr>
        <p:txBody>
          <a:bodyPr anchor="b"/>
          <a:lstStyle>
            <a:lvl1pPr marL="0" indent="0">
              <a:buNone/>
              <a:defRPr sz="7937" b="1"/>
            </a:lvl1pPr>
            <a:lvl2pPr marL="1512006" indent="0">
              <a:buNone/>
              <a:defRPr sz="6614" b="1"/>
            </a:lvl2pPr>
            <a:lvl3pPr marL="3024012" indent="0">
              <a:buNone/>
              <a:defRPr sz="5953" b="1"/>
            </a:lvl3pPr>
            <a:lvl4pPr marL="4536018" indent="0">
              <a:buNone/>
              <a:defRPr sz="5291" b="1"/>
            </a:lvl4pPr>
            <a:lvl5pPr marL="6048024" indent="0">
              <a:buNone/>
              <a:defRPr sz="5291" b="1"/>
            </a:lvl5pPr>
            <a:lvl6pPr marL="7560031" indent="0">
              <a:buNone/>
              <a:defRPr sz="5291" b="1"/>
            </a:lvl6pPr>
            <a:lvl7pPr marL="9072037" indent="0">
              <a:buNone/>
              <a:defRPr sz="5291" b="1"/>
            </a:lvl7pPr>
            <a:lvl8pPr marL="10584043" indent="0">
              <a:buNone/>
              <a:defRPr sz="5291" b="1"/>
            </a:lvl8pPr>
            <a:lvl9pPr marL="12096049" indent="0">
              <a:buNone/>
              <a:defRPr sz="5291" b="1"/>
            </a:lvl9pPr>
          </a:lstStyle>
          <a:p>
            <a:pPr lvl="0"/>
            <a:r>
              <a:rPr lang="ko-KR" altLang="en-US"/>
              <a:t>마스터 텍스트 스타일을 편집하려면 클릭</a:t>
            </a:r>
          </a:p>
        </p:txBody>
      </p:sp>
      <p:sp>
        <p:nvSpPr>
          <p:cNvPr id="4" name="Content Placeholder 3"/>
          <p:cNvSpPr>
            <a:spLocks noGrp="1"/>
          </p:cNvSpPr>
          <p:nvPr>
            <p:ph sz="half" idx="2"/>
          </p:nvPr>
        </p:nvSpPr>
        <p:spPr>
          <a:xfrm>
            <a:off x="2082962" y="15516968"/>
            <a:ext cx="12793057" cy="22823123"/>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Text Placeholder 4"/>
          <p:cNvSpPr>
            <a:spLocks noGrp="1"/>
          </p:cNvSpPr>
          <p:nvPr>
            <p:ph type="body" sz="quarter" idx="3"/>
          </p:nvPr>
        </p:nvSpPr>
        <p:spPr>
          <a:xfrm>
            <a:off x="15309148" y="10413482"/>
            <a:ext cx="12856061" cy="5103486"/>
          </a:xfrm>
        </p:spPr>
        <p:txBody>
          <a:bodyPr anchor="b"/>
          <a:lstStyle>
            <a:lvl1pPr marL="0" indent="0">
              <a:buNone/>
              <a:defRPr sz="7937" b="1"/>
            </a:lvl1pPr>
            <a:lvl2pPr marL="1512006" indent="0">
              <a:buNone/>
              <a:defRPr sz="6614" b="1"/>
            </a:lvl2pPr>
            <a:lvl3pPr marL="3024012" indent="0">
              <a:buNone/>
              <a:defRPr sz="5953" b="1"/>
            </a:lvl3pPr>
            <a:lvl4pPr marL="4536018" indent="0">
              <a:buNone/>
              <a:defRPr sz="5291" b="1"/>
            </a:lvl4pPr>
            <a:lvl5pPr marL="6048024" indent="0">
              <a:buNone/>
              <a:defRPr sz="5291" b="1"/>
            </a:lvl5pPr>
            <a:lvl6pPr marL="7560031" indent="0">
              <a:buNone/>
              <a:defRPr sz="5291" b="1"/>
            </a:lvl6pPr>
            <a:lvl7pPr marL="9072037" indent="0">
              <a:buNone/>
              <a:defRPr sz="5291" b="1"/>
            </a:lvl7pPr>
            <a:lvl8pPr marL="10584043" indent="0">
              <a:buNone/>
              <a:defRPr sz="5291" b="1"/>
            </a:lvl8pPr>
            <a:lvl9pPr marL="12096049" indent="0">
              <a:buNone/>
              <a:defRPr sz="5291" b="1"/>
            </a:lvl9pPr>
          </a:lstStyle>
          <a:p>
            <a:pPr lvl="0"/>
            <a:r>
              <a:rPr lang="ko-KR" altLang="en-US"/>
              <a:t>마스터 텍스트 스타일을 편집하려면 클릭</a:t>
            </a:r>
          </a:p>
        </p:txBody>
      </p:sp>
      <p:sp>
        <p:nvSpPr>
          <p:cNvPr id="6" name="Content Placeholder 5"/>
          <p:cNvSpPr>
            <a:spLocks noGrp="1"/>
          </p:cNvSpPr>
          <p:nvPr>
            <p:ph sz="quarter" idx="4"/>
          </p:nvPr>
        </p:nvSpPr>
        <p:spPr>
          <a:xfrm>
            <a:off x="15309148" y="15516968"/>
            <a:ext cx="12856061" cy="22823123"/>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7" name="Date Placeholder 6"/>
          <p:cNvSpPr>
            <a:spLocks noGrp="1"/>
          </p:cNvSpPr>
          <p:nvPr>
            <p:ph type="dt" sz="half" idx="10"/>
          </p:nvPr>
        </p:nvSpPr>
        <p:spPr/>
        <p:txBody>
          <a:bodyPr/>
          <a:lstStyle/>
          <a:p>
            <a:fld id="{A02CA2DD-41F8-4A5B-ACC6-B36ECA752A59}" type="datetimeFigureOut">
              <a:rPr lang="ko-KR" altLang="en-US" smtClean="0"/>
              <a:t>2023-10-09</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8BAF8102-D395-4956-8C3E-AA3550A6D937}" type="slidenum">
              <a:rPr lang="ko-KR" altLang="en-US" smtClean="0"/>
              <a:t>‹#›</a:t>
            </a:fld>
            <a:endParaRPr lang="ko-KR" altLang="en-US"/>
          </a:p>
        </p:txBody>
      </p:sp>
    </p:spTree>
    <p:extLst>
      <p:ext uri="{BB962C8B-B14F-4D97-AF65-F5344CB8AC3E}">
        <p14:creationId xmlns:p14="http://schemas.microsoft.com/office/powerpoint/2010/main" val="2497406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A02CA2DD-41F8-4A5B-ACC6-B36ECA752A59}" type="datetimeFigureOut">
              <a:rPr lang="ko-KR" altLang="en-US" smtClean="0"/>
              <a:t>2023-10-09</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8BAF8102-D395-4956-8C3E-AA3550A6D937}" type="slidenum">
              <a:rPr lang="ko-KR" altLang="en-US" smtClean="0"/>
              <a:t>‹#›</a:t>
            </a:fld>
            <a:endParaRPr lang="ko-KR" altLang="en-US"/>
          </a:p>
        </p:txBody>
      </p:sp>
    </p:spTree>
    <p:extLst>
      <p:ext uri="{BB962C8B-B14F-4D97-AF65-F5344CB8AC3E}">
        <p14:creationId xmlns:p14="http://schemas.microsoft.com/office/powerpoint/2010/main" val="1319660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2CA2DD-41F8-4A5B-ACC6-B36ECA752A59}" type="datetimeFigureOut">
              <a:rPr lang="ko-KR" altLang="en-US" smtClean="0"/>
              <a:t>2023-10-09</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8BAF8102-D395-4956-8C3E-AA3550A6D937}" type="slidenum">
              <a:rPr lang="ko-KR" altLang="en-US" smtClean="0"/>
              <a:t>‹#›</a:t>
            </a:fld>
            <a:endParaRPr lang="ko-KR" altLang="en-US"/>
          </a:p>
        </p:txBody>
      </p:sp>
    </p:spTree>
    <p:extLst>
      <p:ext uri="{BB962C8B-B14F-4D97-AF65-F5344CB8AC3E}">
        <p14:creationId xmlns:p14="http://schemas.microsoft.com/office/powerpoint/2010/main" val="652893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2082959" y="2831994"/>
            <a:ext cx="9753280" cy="9911980"/>
          </a:xfrm>
        </p:spPr>
        <p:txBody>
          <a:bodyPr anchor="b"/>
          <a:lstStyle>
            <a:lvl1pPr>
              <a:defRPr sz="10583"/>
            </a:lvl1pPr>
          </a:lstStyle>
          <a:p>
            <a:r>
              <a:rPr lang="ko-KR" altLang="en-US"/>
              <a:t>마스터 제목 스타일 편집</a:t>
            </a:r>
            <a:endParaRPr lang="en-US" dirty="0"/>
          </a:p>
        </p:txBody>
      </p:sp>
      <p:sp>
        <p:nvSpPr>
          <p:cNvPr id="3" name="Content Placeholder 2"/>
          <p:cNvSpPr>
            <a:spLocks noGrp="1"/>
          </p:cNvSpPr>
          <p:nvPr>
            <p:ph idx="1"/>
          </p:nvPr>
        </p:nvSpPr>
        <p:spPr>
          <a:xfrm>
            <a:off x="12856061" y="6116330"/>
            <a:ext cx="15309146" cy="30188272"/>
          </a:xfrm>
        </p:spPr>
        <p:txBody>
          <a:bodyPr/>
          <a:lstStyle>
            <a:lvl1pPr>
              <a:defRPr sz="10583"/>
            </a:lvl1pPr>
            <a:lvl2pPr>
              <a:defRPr sz="9260"/>
            </a:lvl2pPr>
            <a:lvl3pPr>
              <a:defRPr sz="7937"/>
            </a:lvl3pPr>
            <a:lvl4pPr>
              <a:defRPr sz="6614"/>
            </a:lvl4pPr>
            <a:lvl5pPr>
              <a:defRPr sz="6614"/>
            </a:lvl5pPr>
            <a:lvl6pPr>
              <a:defRPr sz="6614"/>
            </a:lvl6pPr>
            <a:lvl7pPr>
              <a:defRPr sz="6614"/>
            </a:lvl7pPr>
            <a:lvl8pPr>
              <a:defRPr sz="6614"/>
            </a:lvl8pPr>
            <a:lvl9pPr>
              <a:defRPr sz="6614"/>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Text Placeholder 3"/>
          <p:cNvSpPr>
            <a:spLocks noGrp="1"/>
          </p:cNvSpPr>
          <p:nvPr>
            <p:ph type="body" sz="half" idx="2"/>
          </p:nvPr>
        </p:nvSpPr>
        <p:spPr>
          <a:xfrm>
            <a:off x="2082959" y="12743974"/>
            <a:ext cx="9753280" cy="23609788"/>
          </a:xfrm>
        </p:spPr>
        <p:txBody>
          <a:bodyPr/>
          <a:lstStyle>
            <a:lvl1pPr marL="0" indent="0">
              <a:buNone/>
              <a:defRPr sz="5291"/>
            </a:lvl1pPr>
            <a:lvl2pPr marL="1512006" indent="0">
              <a:buNone/>
              <a:defRPr sz="4630"/>
            </a:lvl2pPr>
            <a:lvl3pPr marL="3024012" indent="0">
              <a:buNone/>
              <a:defRPr sz="3969"/>
            </a:lvl3pPr>
            <a:lvl4pPr marL="4536018" indent="0">
              <a:buNone/>
              <a:defRPr sz="3307"/>
            </a:lvl4pPr>
            <a:lvl5pPr marL="6048024" indent="0">
              <a:buNone/>
              <a:defRPr sz="3307"/>
            </a:lvl5pPr>
            <a:lvl6pPr marL="7560031" indent="0">
              <a:buNone/>
              <a:defRPr sz="3307"/>
            </a:lvl6pPr>
            <a:lvl7pPr marL="9072037" indent="0">
              <a:buNone/>
              <a:defRPr sz="3307"/>
            </a:lvl7pPr>
            <a:lvl8pPr marL="10584043" indent="0">
              <a:buNone/>
              <a:defRPr sz="3307"/>
            </a:lvl8pPr>
            <a:lvl9pPr marL="12096049" indent="0">
              <a:buNone/>
              <a:defRPr sz="3307"/>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A02CA2DD-41F8-4A5B-ACC6-B36ECA752A59}" type="datetimeFigureOut">
              <a:rPr lang="ko-KR" altLang="en-US" smtClean="0"/>
              <a:t>2023-10-09</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8BAF8102-D395-4956-8C3E-AA3550A6D937}" type="slidenum">
              <a:rPr lang="ko-KR" altLang="en-US" smtClean="0"/>
              <a:t>‹#›</a:t>
            </a:fld>
            <a:endParaRPr lang="ko-KR" altLang="en-US"/>
          </a:p>
        </p:txBody>
      </p:sp>
    </p:spTree>
    <p:extLst>
      <p:ext uri="{BB962C8B-B14F-4D97-AF65-F5344CB8AC3E}">
        <p14:creationId xmlns:p14="http://schemas.microsoft.com/office/powerpoint/2010/main" val="1580354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2082959" y="2831994"/>
            <a:ext cx="9753280" cy="9911980"/>
          </a:xfrm>
        </p:spPr>
        <p:txBody>
          <a:bodyPr anchor="b"/>
          <a:lstStyle>
            <a:lvl1pPr>
              <a:defRPr sz="10583"/>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12856061" y="6116330"/>
            <a:ext cx="15309146" cy="30188272"/>
          </a:xfrm>
        </p:spPr>
        <p:txBody>
          <a:bodyPr anchor="t"/>
          <a:lstStyle>
            <a:lvl1pPr marL="0" indent="0">
              <a:buNone/>
              <a:defRPr sz="10583"/>
            </a:lvl1pPr>
            <a:lvl2pPr marL="1512006" indent="0">
              <a:buNone/>
              <a:defRPr sz="9260"/>
            </a:lvl2pPr>
            <a:lvl3pPr marL="3024012" indent="0">
              <a:buNone/>
              <a:defRPr sz="7937"/>
            </a:lvl3pPr>
            <a:lvl4pPr marL="4536018" indent="0">
              <a:buNone/>
              <a:defRPr sz="6614"/>
            </a:lvl4pPr>
            <a:lvl5pPr marL="6048024" indent="0">
              <a:buNone/>
              <a:defRPr sz="6614"/>
            </a:lvl5pPr>
            <a:lvl6pPr marL="7560031" indent="0">
              <a:buNone/>
              <a:defRPr sz="6614"/>
            </a:lvl6pPr>
            <a:lvl7pPr marL="9072037" indent="0">
              <a:buNone/>
              <a:defRPr sz="6614"/>
            </a:lvl7pPr>
            <a:lvl8pPr marL="10584043" indent="0">
              <a:buNone/>
              <a:defRPr sz="6614"/>
            </a:lvl8pPr>
            <a:lvl9pPr marL="12096049" indent="0">
              <a:buNone/>
              <a:defRPr sz="6614"/>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2082959" y="12743974"/>
            <a:ext cx="9753280" cy="23609788"/>
          </a:xfrm>
        </p:spPr>
        <p:txBody>
          <a:bodyPr/>
          <a:lstStyle>
            <a:lvl1pPr marL="0" indent="0">
              <a:buNone/>
              <a:defRPr sz="5291"/>
            </a:lvl1pPr>
            <a:lvl2pPr marL="1512006" indent="0">
              <a:buNone/>
              <a:defRPr sz="4630"/>
            </a:lvl2pPr>
            <a:lvl3pPr marL="3024012" indent="0">
              <a:buNone/>
              <a:defRPr sz="3969"/>
            </a:lvl3pPr>
            <a:lvl4pPr marL="4536018" indent="0">
              <a:buNone/>
              <a:defRPr sz="3307"/>
            </a:lvl4pPr>
            <a:lvl5pPr marL="6048024" indent="0">
              <a:buNone/>
              <a:defRPr sz="3307"/>
            </a:lvl5pPr>
            <a:lvl6pPr marL="7560031" indent="0">
              <a:buNone/>
              <a:defRPr sz="3307"/>
            </a:lvl6pPr>
            <a:lvl7pPr marL="9072037" indent="0">
              <a:buNone/>
              <a:defRPr sz="3307"/>
            </a:lvl7pPr>
            <a:lvl8pPr marL="10584043" indent="0">
              <a:buNone/>
              <a:defRPr sz="3307"/>
            </a:lvl8pPr>
            <a:lvl9pPr marL="12096049" indent="0">
              <a:buNone/>
              <a:defRPr sz="3307"/>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A02CA2DD-41F8-4A5B-ACC6-B36ECA752A59}" type="datetimeFigureOut">
              <a:rPr lang="ko-KR" altLang="en-US" smtClean="0"/>
              <a:t>2023-10-09</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8BAF8102-D395-4956-8C3E-AA3550A6D937}" type="slidenum">
              <a:rPr lang="ko-KR" altLang="en-US" smtClean="0"/>
              <a:t>‹#›</a:t>
            </a:fld>
            <a:endParaRPr lang="ko-KR" altLang="en-US"/>
          </a:p>
        </p:txBody>
      </p:sp>
    </p:spTree>
    <p:extLst>
      <p:ext uri="{BB962C8B-B14F-4D97-AF65-F5344CB8AC3E}">
        <p14:creationId xmlns:p14="http://schemas.microsoft.com/office/powerpoint/2010/main" val="3467410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79020" y="2261671"/>
            <a:ext cx="26082248" cy="8210820"/>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2079020" y="11308310"/>
            <a:ext cx="26082248" cy="26953115"/>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2"/>
          </p:nvPr>
        </p:nvSpPr>
        <p:spPr>
          <a:xfrm>
            <a:off x="2079020" y="39372595"/>
            <a:ext cx="6804065" cy="2261662"/>
          </a:xfrm>
          <a:prstGeom prst="rect">
            <a:avLst/>
          </a:prstGeom>
        </p:spPr>
        <p:txBody>
          <a:bodyPr vert="horz" lIns="91440" tIns="45720" rIns="91440" bIns="45720" rtlCol="0" anchor="ctr"/>
          <a:lstStyle>
            <a:lvl1pPr algn="l">
              <a:defRPr sz="3969">
                <a:solidFill>
                  <a:schemeClr val="tx1">
                    <a:tint val="75000"/>
                  </a:schemeClr>
                </a:solidFill>
              </a:defRPr>
            </a:lvl1pPr>
          </a:lstStyle>
          <a:p>
            <a:fld id="{A02CA2DD-41F8-4A5B-ACC6-B36ECA752A59}" type="datetimeFigureOut">
              <a:rPr lang="ko-KR" altLang="en-US" smtClean="0"/>
              <a:t>2023-10-09</a:t>
            </a:fld>
            <a:endParaRPr lang="ko-KR" altLang="en-US"/>
          </a:p>
        </p:txBody>
      </p:sp>
      <p:sp>
        <p:nvSpPr>
          <p:cNvPr id="5" name="Footer Placeholder 4"/>
          <p:cNvSpPr>
            <a:spLocks noGrp="1"/>
          </p:cNvSpPr>
          <p:nvPr>
            <p:ph type="ftr" sz="quarter" idx="3"/>
          </p:nvPr>
        </p:nvSpPr>
        <p:spPr>
          <a:xfrm>
            <a:off x="10017096" y="39372595"/>
            <a:ext cx="10206097" cy="2261662"/>
          </a:xfrm>
          <a:prstGeom prst="rect">
            <a:avLst/>
          </a:prstGeom>
        </p:spPr>
        <p:txBody>
          <a:bodyPr vert="horz" lIns="91440" tIns="45720" rIns="91440" bIns="45720" rtlCol="0" anchor="ctr"/>
          <a:lstStyle>
            <a:lvl1pPr algn="ctr">
              <a:defRPr sz="3969">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21357203" y="39372595"/>
            <a:ext cx="6804065" cy="2261662"/>
          </a:xfrm>
          <a:prstGeom prst="rect">
            <a:avLst/>
          </a:prstGeom>
        </p:spPr>
        <p:txBody>
          <a:bodyPr vert="horz" lIns="91440" tIns="45720" rIns="91440" bIns="45720" rtlCol="0" anchor="ctr"/>
          <a:lstStyle>
            <a:lvl1pPr algn="r">
              <a:defRPr sz="3969">
                <a:solidFill>
                  <a:schemeClr val="tx1">
                    <a:tint val="75000"/>
                  </a:schemeClr>
                </a:solidFill>
              </a:defRPr>
            </a:lvl1pPr>
          </a:lstStyle>
          <a:p>
            <a:fld id="{8BAF8102-D395-4956-8C3E-AA3550A6D937}" type="slidenum">
              <a:rPr lang="ko-KR" altLang="en-US" smtClean="0"/>
              <a:t>‹#›</a:t>
            </a:fld>
            <a:endParaRPr lang="ko-KR" altLang="en-US"/>
          </a:p>
        </p:txBody>
      </p:sp>
    </p:spTree>
    <p:extLst>
      <p:ext uri="{BB962C8B-B14F-4D97-AF65-F5344CB8AC3E}">
        <p14:creationId xmlns:p14="http://schemas.microsoft.com/office/powerpoint/2010/main" val="376214324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024012" rtl="0" eaLnBrk="1" latinLnBrk="1" hangingPunct="1">
        <a:lnSpc>
          <a:spcPct val="90000"/>
        </a:lnSpc>
        <a:spcBef>
          <a:spcPct val="0"/>
        </a:spcBef>
        <a:buNone/>
        <a:defRPr sz="14551" kern="1200">
          <a:solidFill>
            <a:schemeClr val="tx1"/>
          </a:solidFill>
          <a:latin typeface="+mj-lt"/>
          <a:ea typeface="+mj-ea"/>
          <a:cs typeface="+mj-cs"/>
        </a:defRPr>
      </a:lvl1pPr>
    </p:titleStyle>
    <p:bodyStyle>
      <a:lvl1pPr marL="756003" indent="-756003" algn="l" defTabSz="3024012" rtl="0" eaLnBrk="1" latinLnBrk="1" hangingPunct="1">
        <a:lnSpc>
          <a:spcPct val="90000"/>
        </a:lnSpc>
        <a:spcBef>
          <a:spcPts val="3307"/>
        </a:spcBef>
        <a:buFont typeface="Arial" panose="020B0604020202020204" pitchFamily="34" charset="0"/>
        <a:buChar char="•"/>
        <a:defRPr sz="9260" kern="1200">
          <a:solidFill>
            <a:schemeClr val="tx1"/>
          </a:solidFill>
          <a:latin typeface="+mn-lt"/>
          <a:ea typeface="+mn-ea"/>
          <a:cs typeface="+mn-cs"/>
        </a:defRPr>
      </a:lvl1pPr>
      <a:lvl2pPr marL="2268009" indent="-756003" algn="l" defTabSz="3024012" rtl="0" eaLnBrk="1" latinLnBrk="1" hangingPunct="1">
        <a:lnSpc>
          <a:spcPct val="90000"/>
        </a:lnSpc>
        <a:spcBef>
          <a:spcPts val="1654"/>
        </a:spcBef>
        <a:buFont typeface="Arial" panose="020B0604020202020204" pitchFamily="34" charset="0"/>
        <a:buChar char="•"/>
        <a:defRPr sz="7937" kern="1200">
          <a:solidFill>
            <a:schemeClr val="tx1"/>
          </a:solidFill>
          <a:latin typeface="+mn-lt"/>
          <a:ea typeface="+mn-ea"/>
          <a:cs typeface="+mn-cs"/>
        </a:defRPr>
      </a:lvl2pPr>
      <a:lvl3pPr marL="3780015" indent="-756003" algn="l" defTabSz="3024012" rtl="0" eaLnBrk="1" latinLnBrk="1" hangingPunct="1">
        <a:lnSpc>
          <a:spcPct val="90000"/>
        </a:lnSpc>
        <a:spcBef>
          <a:spcPts val="1654"/>
        </a:spcBef>
        <a:buFont typeface="Arial" panose="020B0604020202020204" pitchFamily="34" charset="0"/>
        <a:buChar char="•"/>
        <a:defRPr sz="6614" kern="1200">
          <a:solidFill>
            <a:schemeClr val="tx1"/>
          </a:solidFill>
          <a:latin typeface="+mn-lt"/>
          <a:ea typeface="+mn-ea"/>
          <a:cs typeface="+mn-cs"/>
        </a:defRPr>
      </a:lvl3pPr>
      <a:lvl4pPr marL="5292021" indent="-756003" algn="l" defTabSz="3024012" rtl="0" eaLnBrk="1" latinLnBrk="1"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4pPr>
      <a:lvl5pPr marL="6804028" indent="-756003" algn="l" defTabSz="3024012" rtl="0" eaLnBrk="1" latinLnBrk="1"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5pPr>
      <a:lvl6pPr marL="8316034" indent="-756003" algn="l" defTabSz="3024012" rtl="0" eaLnBrk="1" latinLnBrk="1"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6pPr>
      <a:lvl7pPr marL="9828040" indent="-756003" algn="l" defTabSz="3024012" rtl="0" eaLnBrk="1" latinLnBrk="1"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7pPr>
      <a:lvl8pPr marL="11340046" indent="-756003" algn="l" defTabSz="3024012" rtl="0" eaLnBrk="1" latinLnBrk="1"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8pPr>
      <a:lvl9pPr marL="12852052" indent="-756003" algn="l" defTabSz="3024012" rtl="0" eaLnBrk="1" latinLnBrk="1"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9pPr>
    </p:bodyStyle>
    <p:otherStyle>
      <a:defPPr>
        <a:defRPr lang="en-US"/>
      </a:defPPr>
      <a:lvl1pPr marL="0" algn="l" defTabSz="3024012" rtl="0" eaLnBrk="1" latinLnBrk="1" hangingPunct="1">
        <a:defRPr sz="5953" kern="1200">
          <a:solidFill>
            <a:schemeClr val="tx1"/>
          </a:solidFill>
          <a:latin typeface="+mn-lt"/>
          <a:ea typeface="+mn-ea"/>
          <a:cs typeface="+mn-cs"/>
        </a:defRPr>
      </a:lvl1pPr>
      <a:lvl2pPr marL="1512006" algn="l" defTabSz="3024012" rtl="0" eaLnBrk="1" latinLnBrk="1" hangingPunct="1">
        <a:defRPr sz="5953" kern="1200">
          <a:solidFill>
            <a:schemeClr val="tx1"/>
          </a:solidFill>
          <a:latin typeface="+mn-lt"/>
          <a:ea typeface="+mn-ea"/>
          <a:cs typeface="+mn-cs"/>
        </a:defRPr>
      </a:lvl2pPr>
      <a:lvl3pPr marL="3024012" algn="l" defTabSz="3024012" rtl="0" eaLnBrk="1" latinLnBrk="1" hangingPunct="1">
        <a:defRPr sz="5953" kern="1200">
          <a:solidFill>
            <a:schemeClr val="tx1"/>
          </a:solidFill>
          <a:latin typeface="+mn-lt"/>
          <a:ea typeface="+mn-ea"/>
          <a:cs typeface="+mn-cs"/>
        </a:defRPr>
      </a:lvl3pPr>
      <a:lvl4pPr marL="4536018" algn="l" defTabSz="3024012" rtl="0" eaLnBrk="1" latinLnBrk="1" hangingPunct="1">
        <a:defRPr sz="5953" kern="1200">
          <a:solidFill>
            <a:schemeClr val="tx1"/>
          </a:solidFill>
          <a:latin typeface="+mn-lt"/>
          <a:ea typeface="+mn-ea"/>
          <a:cs typeface="+mn-cs"/>
        </a:defRPr>
      </a:lvl4pPr>
      <a:lvl5pPr marL="6048024" algn="l" defTabSz="3024012" rtl="0" eaLnBrk="1" latinLnBrk="1" hangingPunct="1">
        <a:defRPr sz="5953" kern="1200">
          <a:solidFill>
            <a:schemeClr val="tx1"/>
          </a:solidFill>
          <a:latin typeface="+mn-lt"/>
          <a:ea typeface="+mn-ea"/>
          <a:cs typeface="+mn-cs"/>
        </a:defRPr>
      </a:lvl5pPr>
      <a:lvl6pPr marL="7560031" algn="l" defTabSz="3024012" rtl="0" eaLnBrk="1" latinLnBrk="1" hangingPunct="1">
        <a:defRPr sz="5953" kern="1200">
          <a:solidFill>
            <a:schemeClr val="tx1"/>
          </a:solidFill>
          <a:latin typeface="+mn-lt"/>
          <a:ea typeface="+mn-ea"/>
          <a:cs typeface="+mn-cs"/>
        </a:defRPr>
      </a:lvl6pPr>
      <a:lvl7pPr marL="9072037" algn="l" defTabSz="3024012" rtl="0" eaLnBrk="1" latinLnBrk="1" hangingPunct="1">
        <a:defRPr sz="5953" kern="1200">
          <a:solidFill>
            <a:schemeClr val="tx1"/>
          </a:solidFill>
          <a:latin typeface="+mn-lt"/>
          <a:ea typeface="+mn-ea"/>
          <a:cs typeface="+mn-cs"/>
        </a:defRPr>
      </a:lvl7pPr>
      <a:lvl8pPr marL="10584043" algn="l" defTabSz="3024012" rtl="0" eaLnBrk="1" latinLnBrk="1" hangingPunct="1">
        <a:defRPr sz="5953" kern="1200">
          <a:solidFill>
            <a:schemeClr val="tx1"/>
          </a:solidFill>
          <a:latin typeface="+mn-lt"/>
          <a:ea typeface="+mn-ea"/>
          <a:cs typeface="+mn-cs"/>
        </a:defRPr>
      </a:lvl8pPr>
      <a:lvl9pPr marL="12096049" algn="l" defTabSz="3024012" rtl="0" eaLnBrk="1" latinLnBrk="1" hangingPunct="1">
        <a:defRPr sz="595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a:extLst>
              <a:ext uri="{FF2B5EF4-FFF2-40B4-BE49-F238E27FC236}">
                <a16:creationId xmlns:a16="http://schemas.microsoft.com/office/drawing/2014/main" id="{A5DF5208-63ED-E352-94EB-98AA5C707369}"/>
              </a:ext>
            </a:extLst>
          </p:cNvPr>
          <p:cNvSpPr/>
          <p:nvPr/>
        </p:nvSpPr>
        <p:spPr>
          <a:xfrm>
            <a:off x="52180" y="-18745"/>
            <a:ext cx="30240288" cy="37287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TextBox 17">
            <a:extLst>
              <a:ext uri="{FF2B5EF4-FFF2-40B4-BE49-F238E27FC236}">
                <a16:creationId xmlns:a16="http://schemas.microsoft.com/office/drawing/2014/main" id="{A3E17295-F03C-4059-9756-159C4A2EA481}"/>
              </a:ext>
            </a:extLst>
          </p:cNvPr>
          <p:cNvSpPr txBox="1"/>
          <p:nvPr/>
        </p:nvSpPr>
        <p:spPr>
          <a:xfrm>
            <a:off x="520100" y="3993010"/>
            <a:ext cx="5110004" cy="1015663"/>
          </a:xfrm>
          <a:prstGeom prst="rect">
            <a:avLst/>
          </a:prstGeom>
          <a:noFill/>
        </p:spPr>
        <p:txBody>
          <a:bodyPr wrap="square" rtlCol="0">
            <a:spAutoFit/>
          </a:bodyPr>
          <a:lstStyle/>
          <a:p>
            <a:r>
              <a:rPr lang="en-US" altLang="ko-KR" sz="6000" b="1" dirty="0">
                <a:latin typeface="마루 부리 가는" panose="020B0600000101010101" pitchFamily="50" charset="-127"/>
                <a:ea typeface="마루 부리 가는" panose="020B0600000101010101" pitchFamily="50" charset="-127"/>
              </a:rPr>
              <a:t>Abstract</a:t>
            </a:r>
            <a:endParaRPr lang="en-US" altLang="ko-KR" sz="6600" b="1" dirty="0">
              <a:latin typeface="마루 부리 가는" panose="020B0600000101010101" pitchFamily="50" charset="-127"/>
              <a:ea typeface="마루 부리 가는" panose="020B0600000101010101" pitchFamily="50" charset="-127"/>
            </a:endParaRPr>
          </a:p>
        </p:txBody>
      </p:sp>
      <p:sp>
        <p:nvSpPr>
          <p:cNvPr id="20" name="TextBox 19">
            <a:extLst>
              <a:ext uri="{FF2B5EF4-FFF2-40B4-BE49-F238E27FC236}">
                <a16:creationId xmlns:a16="http://schemas.microsoft.com/office/drawing/2014/main" id="{B9CCF335-DF78-4581-8A6B-F197DE109265}"/>
              </a:ext>
            </a:extLst>
          </p:cNvPr>
          <p:cNvSpPr txBox="1"/>
          <p:nvPr/>
        </p:nvSpPr>
        <p:spPr>
          <a:xfrm>
            <a:off x="2038393" y="428853"/>
            <a:ext cx="26342835" cy="1200329"/>
          </a:xfrm>
          <a:prstGeom prst="rect">
            <a:avLst/>
          </a:prstGeom>
          <a:noFill/>
        </p:spPr>
        <p:txBody>
          <a:bodyPr wrap="square" rtlCol="0">
            <a:spAutoFit/>
          </a:bodyPr>
          <a:lstStyle/>
          <a:p>
            <a:pPr algn="ctr"/>
            <a:r>
              <a:rPr lang="en-US" altLang="ko-KR" sz="7200" b="1" dirty="0">
                <a:solidFill>
                  <a:schemeClr val="bg1"/>
                </a:solidFill>
                <a:latin typeface="마루 부리 가는" panose="020B0600000101010101" pitchFamily="50" charset="-127"/>
                <a:ea typeface="마루 부리 가는" panose="020B0600000101010101" pitchFamily="50" charset="-127"/>
              </a:rPr>
              <a:t>Analysis of energy policy issues based on text mining</a:t>
            </a:r>
            <a:endParaRPr lang="en-US" altLang="ko-KR" sz="8000" b="1" dirty="0">
              <a:solidFill>
                <a:schemeClr val="bg1"/>
              </a:solidFill>
              <a:latin typeface="마루 부리 가는" panose="020B0600000101010101" pitchFamily="50" charset="-127"/>
              <a:ea typeface="마루 부리 가는" panose="020B0600000101010101" pitchFamily="50" charset="-127"/>
            </a:endParaRPr>
          </a:p>
        </p:txBody>
      </p:sp>
      <p:sp>
        <p:nvSpPr>
          <p:cNvPr id="27" name="TextBox 26">
            <a:extLst>
              <a:ext uri="{FF2B5EF4-FFF2-40B4-BE49-F238E27FC236}">
                <a16:creationId xmlns:a16="http://schemas.microsoft.com/office/drawing/2014/main" id="{49A667D8-DBBC-4759-94C0-799CCCF96D53}"/>
              </a:ext>
            </a:extLst>
          </p:cNvPr>
          <p:cNvSpPr txBox="1"/>
          <p:nvPr/>
        </p:nvSpPr>
        <p:spPr>
          <a:xfrm>
            <a:off x="2743200" y="1888884"/>
            <a:ext cx="26296642" cy="1904156"/>
          </a:xfrm>
          <a:prstGeom prst="rect">
            <a:avLst/>
          </a:prstGeom>
          <a:noFill/>
        </p:spPr>
        <p:txBody>
          <a:bodyPr wrap="square" rtlCol="0">
            <a:noAutofit/>
          </a:bodyPr>
          <a:lstStyle/>
          <a:p>
            <a:pPr algn="ctr"/>
            <a:r>
              <a:rPr lang="ko-KR" altLang="en-US" sz="4000" dirty="0" err="1">
                <a:latin typeface="마루 부리 가는" panose="020B0600000101010101" pitchFamily="50" charset="-127"/>
                <a:ea typeface="마루 부리 가는" panose="020B0600000101010101" pitchFamily="50" charset="-127"/>
              </a:rPr>
              <a:t>ㅇㅇㅇㅇ</a:t>
            </a:r>
            <a:endParaRPr lang="en-US" altLang="ko-KR" sz="2800" dirty="0">
              <a:latin typeface="마루 부리 가는" panose="020B0600000101010101" pitchFamily="50" charset="-127"/>
              <a:ea typeface="마루 부리 가는" panose="020B0600000101010101" pitchFamily="50" charset="-127"/>
            </a:endParaRPr>
          </a:p>
        </p:txBody>
      </p:sp>
      <p:sp>
        <p:nvSpPr>
          <p:cNvPr id="51" name="TextBox 50">
            <a:extLst>
              <a:ext uri="{FF2B5EF4-FFF2-40B4-BE49-F238E27FC236}">
                <a16:creationId xmlns:a16="http://schemas.microsoft.com/office/drawing/2014/main" id="{DA216911-C814-4251-9FEE-6920BFE8B11C}"/>
              </a:ext>
            </a:extLst>
          </p:cNvPr>
          <p:cNvSpPr txBox="1"/>
          <p:nvPr/>
        </p:nvSpPr>
        <p:spPr>
          <a:xfrm>
            <a:off x="15501728" y="38765703"/>
            <a:ext cx="13538114" cy="1357051"/>
          </a:xfrm>
          <a:prstGeom prst="rect">
            <a:avLst/>
          </a:prstGeom>
          <a:noFill/>
        </p:spPr>
        <p:txBody>
          <a:bodyPr wrap="square" rtlCol="0">
            <a:noAutofit/>
          </a:bodyPr>
          <a:lstStyle/>
          <a:p>
            <a:r>
              <a:rPr lang="en-US" altLang="ko-KR" sz="2400" dirty="0">
                <a:latin typeface="마루 부리 가는" panose="020B0600000101010101" pitchFamily="50" charset="-127"/>
                <a:ea typeface="마루 부리 가는" panose="020B0600000101010101" pitchFamily="50" charset="-127"/>
              </a:rPr>
              <a:t>Through exploratory data analysis (EDA) using public data, Korea's electricity transaction volume for each fuel in 2021 was analyzed. Transaction patterns to meeting fluctuating electricity demand in the electricity trading market  were also identified.  The three major fuels for electricity generation accounted for more than 90% of the total electricity transaction volume during the analysis period. Three fuels showed the different characteristics and how they act can be applied to the traits of base or peak load. </a:t>
            </a:r>
          </a:p>
          <a:p>
            <a:endParaRPr lang="en-US" altLang="ko-KR" sz="2400" b="1" dirty="0">
              <a:latin typeface="마루 부리 가는" panose="020B0600000101010101" pitchFamily="50" charset="-127"/>
              <a:ea typeface="마루 부리 가는" panose="020B0600000101010101" pitchFamily="50" charset="-127"/>
            </a:endParaRPr>
          </a:p>
          <a:p>
            <a:r>
              <a:rPr lang="en-US" altLang="ko-KR" sz="2400" b="1" dirty="0">
                <a:latin typeface="마루 부리 가는" panose="020B0600000101010101" pitchFamily="50" charset="-127"/>
                <a:ea typeface="마루 부리 가는" panose="020B0600000101010101" pitchFamily="50" charset="-127"/>
              </a:rPr>
              <a:t>Acknowledgement: </a:t>
            </a:r>
            <a:r>
              <a:rPr lang="en-US" altLang="ko-KR" sz="2400" dirty="0">
                <a:latin typeface="마루 부리 가는" panose="020B0600000101010101" pitchFamily="50" charset="-127"/>
                <a:ea typeface="마루 부리 가는" panose="020B0600000101010101" pitchFamily="50" charset="-127"/>
              </a:rPr>
              <a:t>This work was supported by Korea Institute of Energy Research grant (C2-2443-01))</a:t>
            </a:r>
          </a:p>
        </p:txBody>
      </p:sp>
      <p:grpSp>
        <p:nvGrpSpPr>
          <p:cNvPr id="129" name="그룹 128">
            <a:extLst>
              <a:ext uri="{FF2B5EF4-FFF2-40B4-BE49-F238E27FC236}">
                <a16:creationId xmlns:a16="http://schemas.microsoft.com/office/drawing/2014/main" id="{E213B47A-75A8-21E6-D35D-800911C3A016}"/>
              </a:ext>
            </a:extLst>
          </p:cNvPr>
          <p:cNvGrpSpPr/>
          <p:nvPr/>
        </p:nvGrpSpPr>
        <p:grpSpPr>
          <a:xfrm>
            <a:off x="17070397" y="3936915"/>
            <a:ext cx="9447976" cy="5795540"/>
            <a:chOff x="20598860" y="5971212"/>
            <a:chExt cx="8987449" cy="5282416"/>
          </a:xfrm>
        </p:grpSpPr>
        <p:pic>
          <p:nvPicPr>
            <p:cNvPr id="1032" name="Picture 8">
              <a:extLst>
                <a:ext uri="{FF2B5EF4-FFF2-40B4-BE49-F238E27FC236}">
                  <a16:creationId xmlns:a16="http://schemas.microsoft.com/office/drawing/2014/main" id="{54FBBA84-8B15-F633-AC54-2C8F1BDDAE2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69" t="11002" r="3753" b="9194"/>
            <a:stretch/>
          </p:blipFill>
          <p:spPr bwMode="auto">
            <a:xfrm>
              <a:off x="20598860" y="5971212"/>
              <a:ext cx="8987449" cy="4478596"/>
            </a:xfrm>
            <a:prstGeom prst="rect">
              <a:avLst/>
            </a:prstGeom>
            <a:noFill/>
            <a:extLst>
              <a:ext uri="{909E8E84-426E-40DD-AFC4-6F175D3DCCD1}">
                <a14:hiddenFill xmlns:a14="http://schemas.microsoft.com/office/drawing/2010/main">
                  <a:solidFill>
                    <a:srgbClr val="FFFFFF"/>
                  </a:solidFill>
                </a14:hiddenFill>
              </a:ext>
            </a:extLst>
          </p:spPr>
        </p:pic>
        <p:sp>
          <p:nvSpPr>
            <p:cNvPr id="130" name="TextBox 129">
              <a:extLst>
                <a:ext uri="{FF2B5EF4-FFF2-40B4-BE49-F238E27FC236}">
                  <a16:creationId xmlns:a16="http://schemas.microsoft.com/office/drawing/2014/main" id="{5AFC11A0-29F2-8031-393C-6683D675B1C0}"/>
                </a:ext>
              </a:extLst>
            </p:cNvPr>
            <p:cNvSpPr txBox="1"/>
            <p:nvPr/>
          </p:nvSpPr>
          <p:spPr>
            <a:xfrm>
              <a:off x="21458218" y="10496206"/>
              <a:ext cx="7268732" cy="757422"/>
            </a:xfrm>
            <a:prstGeom prst="rect">
              <a:avLst/>
            </a:prstGeom>
            <a:noFill/>
          </p:spPr>
          <p:txBody>
            <a:bodyPr wrap="square" rtlCol="0">
              <a:spAutoFit/>
            </a:bodyPr>
            <a:lstStyle/>
            <a:p>
              <a:pPr algn="ctr"/>
              <a:r>
                <a:rPr lang="en-US" altLang="ko-KR" sz="2400" dirty="0">
                  <a:latin typeface="마루 부리 가는" panose="020B0600000101010101" pitchFamily="50" charset="-127"/>
                  <a:ea typeface="마루 부리 가는" panose="020B0600000101010101" pitchFamily="50" charset="-127"/>
                </a:rPr>
                <a:t>Figure 1. EDA in the process of Data science </a:t>
              </a:r>
            </a:p>
            <a:p>
              <a:pPr algn="ctr"/>
              <a:r>
                <a:rPr lang="en-US" altLang="ko-KR" sz="2400" dirty="0">
                  <a:latin typeface="마루 부리 가는" panose="020B0600000101010101" pitchFamily="50" charset="-127"/>
                  <a:ea typeface="마루 부리 가는" panose="020B0600000101010101" pitchFamily="50" charset="-127"/>
                </a:rPr>
                <a:t>(source:  Camelot </a:t>
              </a:r>
              <a:r>
                <a:rPr lang="en-US" altLang="ko-KR" sz="2400" dirty="0" err="1">
                  <a:latin typeface="마루 부리 가는" panose="020B0600000101010101" pitchFamily="50" charset="-127"/>
                  <a:ea typeface="마루 부리 가는" panose="020B0600000101010101" pitchFamily="50" charset="-127"/>
                </a:rPr>
                <a:t>ITLab</a:t>
              </a:r>
              <a:r>
                <a:rPr lang="en-US" altLang="ko-KR" sz="2400" dirty="0">
                  <a:latin typeface="마루 부리 가는" panose="020B0600000101010101" pitchFamily="50" charset="-127"/>
                  <a:ea typeface="마루 부리 가는" panose="020B0600000101010101" pitchFamily="50" charset="-127"/>
                </a:rPr>
                <a:t>)</a:t>
              </a:r>
              <a:endParaRPr lang="en-US" altLang="ko-KR" sz="2800" dirty="0">
                <a:latin typeface="마루 부리 가는" panose="020B0600000101010101" pitchFamily="50" charset="-127"/>
                <a:ea typeface="마루 부리 가는" panose="020B0600000101010101" pitchFamily="50" charset="-127"/>
              </a:endParaRPr>
            </a:p>
          </p:txBody>
        </p:sp>
      </p:grpSp>
      <p:sp>
        <p:nvSpPr>
          <p:cNvPr id="166" name="TextBox 165">
            <a:extLst>
              <a:ext uri="{FF2B5EF4-FFF2-40B4-BE49-F238E27FC236}">
                <a16:creationId xmlns:a16="http://schemas.microsoft.com/office/drawing/2014/main" id="{C28CFA20-22A0-2118-934F-12EDDCD67CEF}"/>
              </a:ext>
            </a:extLst>
          </p:cNvPr>
          <p:cNvSpPr txBox="1"/>
          <p:nvPr/>
        </p:nvSpPr>
        <p:spPr>
          <a:xfrm>
            <a:off x="651946" y="38765703"/>
            <a:ext cx="13538114" cy="2643861"/>
          </a:xfrm>
          <a:prstGeom prst="rect">
            <a:avLst/>
          </a:prstGeom>
          <a:noFill/>
        </p:spPr>
        <p:txBody>
          <a:bodyPr wrap="square" rtlCol="0">
            <a:noAutofit/>
          </a:bodyPr>
          <a:lstStyle/>
          <a:p>
            <a:r>
              <a:rPr lang="en-US" altLang="ko-KR" sz="2400" dirty="0">
                <a:latin typeface="마루 부리 가는" panose="020B0600000101010101" pitchFamily="50" charset="-127"/>
                <a:ea typeface="마루 부리 가는" panose="020B0600000101010101" pitchFamily="50" charset="-127"/>
              </a:rPr>
              <a:t>It is reported that renewable energy sources, especially PV, have been widely installed and used for electricity generation with the support of carbon neutral and renewable energy policy. But in electricity trade market, fossil fuels and nuclear still takes most parts of the trade. We hereby constrain our analysis target only to bituminous, LNG, and nuclear. Other fuels except the three main fuels are merged in the name of Others.</a:t>
            </a:r>
          </a:p>
        </p:txBody>
      </p:sp>
      <p:grpSp>
        <p:nvGrpSpPr>
          <p:cNvPr id="85" name="그룹 84">
            <a:extLst>
              <a:ext uri="{FF2B5EF4-FFF2-40B4-BE49-F238E27FC236}">
                <a16:creationId xmlns:a16="http://schemas.microsoft.com/office/drawing/2014/main" id="{F144266A-94BE-4113-4946-6550E490516F}"/>
              </a:ext>
            </a:extLst>
          </p:cNvPr>
          <p:cNvGrpSpPr/>
          <p:nvPr/>
        </p:nvGrpSpPr>
        <p:grpSpPr>
          <a:xfrm>
            <a:off x="15172324" y="9992157"/>
            <a:ext cx="13874750" cy="27370758"/>
            <a:chOff x="15172324" y="8158780"/>
            <a:chExt cx="13874750" cy="27370758"/>
          </a:xfrm>
        </p:grpSpPr>
        <p:sp>
          <p:nvSpPr>
            <p:cNvPr id="14" name="AutoShape 4">
              <a:extLst>
                <a:ext uri="{FF2B5EF4-FFF2-40B4-BE49-F238E27FC236}">
                  <a16:creationId xmlns:a16="http://schemas.microsoft.com/office/drawing/2014/main" id="{17164B83-F217-55A4-8E37-6B152C50B574}"/>
                </a:ext>
              </a:extLst>
            </p:cNvPr>
            <p:cNvSpPr>
              <a:spLocks noChangeAspect="1" noChangeArrowheads="1"/>
            </p:cNvSpPr>
            <p:nvPr/>
          </p:nvSpPr>
          <p:spPr bwMode="auto">
            <a:xfrm>
              <a:off x="15172324" y="192792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162" name="TextBox 161">
              <a:extLst>
                <a:ext uri="{FF2B5EF4-FFF2-40B4-BE49-F238E27FC236}">
                  <a16:creationId xmlns:a16="http://schemas.microsoft.com/office/drawing/2014/main" id="{80E235BF-EB8C-818B-FB4A-2782587F43CF}"/>
                </a:ext>
              </a:extLst>
            </p:cNvPr>
            <p:cNvSpPr txBox="1"/>
            <p:nvPr/>
          </p:nvSpPr>
          <p:spPr>
            <a:xfrm>
              <a:off x="15508960" y="8158780"/>
              <a:ext cx="13538114" cy="4545447"/>
            </a:xfrm>
            <a:prstGeom prst="rect">
              <a:avLst/>
            </a:prstGeom>
            <a:noFill/>
          </p:spPr>
          <p:txBody>
            <a:bodyPr wrap="square" rtlCol="0">
              <a:noAutofit/>
            </a:bodyPr>
            <a:lstStyle/>
            <a:p>
              <a:r>
                <a:rPr lang="en-US" altLang="ko-KR" sz="2400" dirty="0">
                  <a:latin typeface="마루 부리 가는" panose="020B0600000101010101" pitchFamily="50" charset="-127"/>
                  <a:ea typeface="마루 부리 가는" panose="020B0600000101010101" pitchFamily="50" charset="-127"/>
                </a:rPr>
                <a:t>As we have seen the trading patters of the top three most-traded fuels, they have different patterns for generating electricity. Bituminous and Nuclear power plants are known as base load power plants,  and they seem to generate electricity at a constant power(or less fluctuating patterns). On the other hand, LNG power plants are for managing peak load. We can see from Figure 4 that electricity generation patterns of LNG does fluctuate much compared to the other base load power plants. </a:t>
              </a:r>
            </a:p>
          </p:txBody>
        </p:sp>
        <p:sp>
          <p:nvSpPr>
            <p:cNvPr id="184" name="TextBox 183">
              <a:extLst>
                <a:ext uri="{FF2B5EF4-FFF2-40B4-BE49-F238E27FC236}">
                  <a16:creationId xmlns:a16="http://schemas.microsoft.com/office/drawing/2014/main" id="{ECE1580E-6082-DFFE-609C-3140C6C99D60}"/>
                </a:ext>
              </a:extLst>
            </p:cNvPr>
            <p:cNvSpPr txBox="1"/>
            <p:nvPr/>
          </p:nvSpPr>
          <p:spPr>
            <a:xfrm>
              <a:off x="15508960" y="21407245"/>
              <a:ext cx="13538114" cy="2843920"/>
            </a:xfrm>
            <a:prstGeom prst="rect">
              <a:avLst/>
            </a:prstGeom>
            <a:noFill/>
          </p:spPr>
          <p:txBody>
            <a:bodyPr wrap="square" rtlCol="0">
              <a:noAutofit/>
            </a:bodyPr>
            <a:lstStyle/>
            <a:p>
              <a:r>
                <a:rPr lang="en-US" altLang="ko-KR" sz="2400" dirty="0">
                  <a:latin typeface="마루 부리 가는" panose="020B0600000101010101" pitchFamily="50" charset="-127"/>
                  <a:ea typeface="마루 부리 가는" panose="020B0600000101010101" pitchFamily="50" charset="-127"/>
                </a:rPr>
                <a:t>Our interest is to observe the behavior of each fuel in the market. In Figure 6, x-axis represents total energy trading volume at a given time and y-axis shows electricity generation of each fuel. As the total trading volume increases it seems clear that bituminous and LNG generate more electricity in order to meet the increased demand. However, generation from nuclear does not fluctuate depending on total volume.</a:t>
              </a:r>
            </a:p>
          </p:txBody>
        </p:sp>
        <p:sp>
          <p:nvSpPr>
            <p:cNvPr id="49" name="TextBox 48">
              <a:extLst>
                <a:ext uri="{FF2B5EF4-FFF2-40B4-BE49-F238E27FC236}">
                  <a16:creationId xmlns:a16="http://schemas.microsoft.com/office/drawing/2014/main" id="{3CF10AE2-ECA4-DF6E-E498-27D32480DC2D}"/>
                </a:ext>
              </a:extLst>
            </p:cNvPr>
            <p:cNvSpPr txBox="1"/>
            <p:nvPr/>
          </p:nvSpPr>
          <p:spPr>
            <a:xfrm>
              <a:off x="16734407" y="15120807"/>
              <a:ext cx="8146069" cy="461665"/>
            </a:xfrm>
            <a:prstGeom prst="rect">
              <a:avLst/>
            </a:prstGeom>
            <a:noFill/>
          </p:spPr>
          <p:txBody>
            <a:bodyPr wrap="square" rtlCol="0">
              <a:spAutoFit/>
            </a:bodyPr>
            <a:lstStyle/>
            <a:p>
              <a:pPr algn="ctr"/>
              <a:r>
                <a:rPr lang="en-US" altLang="ko-KR" sz="2400" dirty="0">
                  <a:latin typeface="마루 부리 가는" panose="020B0600000101010101" pitchFamily="50" charset="-127"/>
                  <a:ea typeface="마루 부리 가는" panose="020B0600000101010101" pitchFamily="50" charset="-127"/>
                </a:rPr>
                <a:t>Figure 4. Hourly electricity generation by fuel</a:t>
              </a:r>
              <a:endParaRPr lang="en-US" altLang="ko-KR" sz="2800" dirty="0">
                <a:latin typeface="마루 부리 가는" panose="020B0600000101010101" pitchFamily="50" charset="-127"/>
                <a:ea typeface="마루 부리 가는" panose="020B0600000101010101" pitchFamily="50" charset="-127"/>
              </a:endParaRPr>
            </a:p>
          </p:txBody>
        </p:sp>
        <p:sp>
          <p:nvSpPr>
            <p:cNvPr id="54" name="TextBox 53">
              <a:extLst>
                <a:ext uri="{FF2B5EF4-FFF2-40B4-BE49-F238E27FC236}">
                  <a16:creationId xmlns:a16="http://schemas.microsoft.com/office/drawing/2014/main" id="{8B933AFC-F572-8675-38FE-22CD0DC14C19}"/>
                </a:ext>
              </a:extLst>
            </p:cNvPr>
            <p:cNvSpPr txBox="1"/>
            <p:nvPr/>
          </p:nvSpPr>
          <p:spPr>
            <a:xfrm>
              <a:off x="15358162" y="28407091"/>
              <a:ext cx="13324005" cy="461665"/>
            </a:xfrm>
            <a:prstGeom prst="rect">
              <a:avLst/>
            </a:prstGeom>
            <a:noFill/>
          </p:spPr>
          <p:txBody>
            <a:bodyPr wrap="square" rtlCol="0">
              <a:spAutoFit/>
            </a:bodyPr>
            <a:lstStyle/>
            <a:p>
              <a:pPr algn="ctr"/>
              <a:r>
                <a:rPr lang="en-US" altLang="ko-KR" sz="2400" dirty="0">
                  <a:latin typeface="마루 부리 가는" panose="020B0600000101010101" pitchFamily="50" charset="-127"/>
                  <a:ea typeface="마루 부리 가는" panose="020B0600000101010101" pitchFamily="50" charset="-127"/>
                </a:rPr>
                <a:t>Figure 6. Electricity generation depending on the range of total trading volume</a:t>
              </a:r>
              <a:endParaRPr lang="en-US" altLang="ko-KR" sz="2800" dirty="0">
                <a:latin typeface="마루 부리 가는" panose="020B0600000101010101" pitchFamily="50" charset="-127"/>
                <a:ea typeface="마루 부리 가는" panose="020B0600000101010101" pitchFamily="50" charset="-127"/>
              </a:endParaRPr>
            </a:p>
          </p:txBody>
        </p:sp>
        <p:sp>
          <p:nvSpPr>
            <p:cNvPr id="2" name="TextBox 1">
              <a:extLst>
                <a:ext uri="{FF2B5EF4-FFF2-40B4-BE49-F238E27FC236}">
                  <a16:creationId xmlns:a16="http://schemas.microsoft.com/office/drawing/2014/main" id="{9B4751A0-1B74-28BD-3A31-EA47B2D55892}"/>
                </a:ext>
              </a:extLst>
            </p:cNvPr>
            <p:cNvSpPr txBox="1"/>
            <p:nvPr/>
          </p:nvSpPr>
          <p:spPr>
            <a:xfrm>
              <a:off x="15209811" y="20555659"/>
              <a:ext cx="13324005" cy="461665"/>
            </a:xfrm>
            <a:prstGeom prst="rect">
              <a:avLst/>
            </a:prstGeom>
            <a:noFill/>
          </p:spPr>
          <p:txBody>
            <a:bodyPr wrap="square" rtlCol="0">
              <a:spAutoFit/>
            </a:bodyPr>
            <a:lstStyle/>
            <a:p>
              <a:pPr algn="ctr"/>
              <a:r>
                <a:rPr lang="en-US" altLang="ko-KR" sz="2400" dirty="0">
                  <a:latin typeface="마루 부리 가는" panose="020B0600000101010101" pitchFamily="50" charset="-127"/>
                  <a:ea typeface="마루 부리 가는" panose="020B0600000101010101" pitchFamily="50" charset="-127"/>
                </a:rPr>
                <a:t>Figure 5. Distribution of hourly total and each electricity generation</a:t>
              </a:r>
              <a:endParaRPr lang="en-US" altLang="ko-KR" sz="2800" dirty="0">
                <a:latin typeface="마루 부리 가는" panose="020B0600000101010101" pitchFamily="50" charset="-127"/>
                <a:ea typeface="마루 부리 가는" panose="020B0600000101010101" pitchFamily="50" charset="-127"/>
              </a:endParaRPr>
            </a:p>
          </p:txBody>
        </p:sp>
        <p:sp>
          <p:nvSpPr>
            <p:cNvPr id="5" name="TextBox 4">
              <a:extLst>
                <a:ext uri="{FF2B5EF4-FFF2-40B4-BE49-F238E27FC236}">
                  <a16:creationId xmlns:a16="http://schemas.microsoft.com/office/drawing/2014/main" id="{C8169A09-C00B-9912-ACD0-D62BC84ECD95}"/>
                </a:ext>
              </a:extLst>
            </p:cNvPr>
            <p:cNvSpPr txBox="1"/>
            <p:nvPr/>
          </p:nvSpPr>
          <p:spPr>
            <a:xfrm>
              <a:off x="15358162" y="35067873"/>
              <a:ext cx="13324005" cy="461665"/>
            </a:xfrm>
            <a:prstGeom prst="rect">
              <a:avLst/>
            </a:prstGeom>
            <a:noFill/>
          </p:spPr>
          <p:txBody>
            <a:bodyPr wrap="square" rtlCol="0">
              <a:spAutoFit/>
            </a:bodyPr>
            <a:lstStyle/>
            <a:p>
              <a:pPr algn="ctr"/>
              <a:r>
                <a:rPr lang="en-US" altLang="ko-KR" sz="2400" dirty="0">
                  <a:latin typeface="마루 부리 가는" panose="020B0600000101010101" pitchFamily="50" charset="-127"/>
                  <a:ea typeface="마루 부리 가는" panose="020B0600000101010101" pitchFamily="50" charset="-127"/>
                </a:rPr>
                <a:t>Figure 7. </a:t>
              </a:r>
              <a:r>
                <a:rPr lang="en-US" altLang="ko-KR" sz="2400" dirty="0" err="1">
                  <a:latin typeface="마루 부리 가는" panose="020B0600000101010101" pitchFamily="50" charset="-127"/>
                  <a:ea typeface="마루 부리 가는" panose="020B0600000101010101" pitchFamily="50" charset="-127"/>
                </a:rPr>
                <a:t>Houry</a:t>
              </a:r>
              <a:r>
                <a:rPr lang="en-US" altLang="ko-KR" sz="2400" dirty="0">
                  <a:latin typeface="마루 부리 가는" panose="020B0600000101010101" pitchFamily="50" charset="-127"/>
                  <a:ea typeface="마루 부리 가는" panose="020B0600000101010101" pitchFamily="50" charset="-127"/>
                </a:rPr>
                <a:t> mean electricity trading volume by fuel in 2021</a:t>
              </a:r>
              <a:endParaRPr lang="en-US" altLang="ko-KR" sz="2800" dirty="0">
                <a:latin typeface="마루 부리 가는" panose="020B0600000101010101" pitchFamily="50" charset="-127"/>
                <a:ea typeface="마루 부리 가는" panose="020B0600000101010101" pitchFamily="50" charset="-127"/>
              </a:endParaRPr>
            </a:p>
          </p:txBody>
        </p:sp>
      </p:grpSp>
      <p:sp>
        <p:nvSpPr>
          <p:cNvPr id="7" name="직사각형 6">
            <a:extLst>
              <a:ext uri="{FF2B5EF4-FFF2-40B4-BE49-F238E27FC236}">
                <a16:creationId xmlns:a16="http://schemas.microsoft.com/office/drawing/2014/main" id="{5984FB6C-890C-40A3-B997-C5DD33CB3EF9}"/>
              </a:ext>
            </a:extLst>
          </p:cNvPr>
          <p:cNvSpPr/>
          <p:nvPr/>
        </p:nvSpPr>
        <p:spPr>
          <a:xfrm>
            <a:off x="831858" y="5880923"/>
            <a:ext cx="12067713" cy="1431161"/>
          </a:xfrm>
          <a:prstGeom prst="rect">
            <a:avLst/>
          </a:prstGeom>
        </p:spPr>
        <p:txBody>
          <a:bodyPr wrap="square">
            <a:spAutoFit/>
          </a:bodyPr>
          <a:lstStyle/>
          <a:p>
            <a:pPr marL="54610" marR="0" indent="0" algn="just" fontAlgn="base" latinLnBrk="1">
              <a:lnSpc>
                <a:spcPct val="160000"/>
              </a:lnSpc>
              <a:spcBef>
                <a:spcPts val="0"/>
              </a:spcBef>
              <a:spcAft>
                <a:spcPts val="0"/>
              </a:spcAft>
            </a:pPr>
            <a:r>
              <a:rPr lang="en-US" altLang="ko-KR" sz="6000" dirty="0">
                <a:latin typeface="마루 부리 가는" panose="020B0600000101010101" pitchFamily="50" charset="-127"/>
                <a:ea typeface="마루 부리 가는" panose="020B0600000101010101" pitchFamily="50" charset="-127"/>
              </a:rPr>
              <a:t>- </a:t>
            </a:r>
            <a:r>
              <a:rPr lang="ko-KR" altLang="en-US" sz="6000" dirty="0">
                <a:latin typeface="마루 부리 가는" panose="020B0600000101010101" pitchFamily="50" charset="-127"/>
                <a:ea typeface="마루 부리 가는" panose="020B0600000101010101" pitchFamily="50" charset="-127"/>
              </a:rPr>
              <a:t>전체 기간의 사설 수</a:t>
            </a:r>
            <a:endParaRPr lang="en-US" altLang="ko-KR" sz="6000" dirty="0">
              <a:latin typeface="마루 부리 가는" panose="020B0600000101010101" pitchFamily="50" charset="-127"/>
              <a:ea typeface="마루 부리 가는" panose="020B0600000101010101" pitchFamily="50" charset="-127"/>
            </a:endParaRPr>
          </a:p>
        </p:txBody>
      </p:sp>
      <p:sp>
        <p:nvSpPr>
          <p:cNvPr id="32" name="직사각형 31">
            <a:extLst>
              <a:ext uri="{FF2B5EF4-FFF2-40B4-BE49-F238E27FC236}">
                <a16:creationId xmlns:a16="http://schemas.microsoft.com/office/drawing/2014/main" id="{1E36BBA1-38BF-4D77-9599-73BE43DA405B}"/>
              </a:ext>
            </a:extLst>
          </p:cNvPr>
          <p:cNvSpPr/>
          <p:nvPr/>
        </p:nvSpPr>
        <p:spPr>
          <a:xfrm>
            <a:off x="831858" y="14871091"/>
            <a:ext cx="12067713" cy="1431161"/>
          </a:xfrm>
          <a:prstGeom prst="rect">
            <a:avLst/>
          </a:prstGeom>
        </p:spPr>
        <p:txBody>
          <a:bodyPr wrap="square">
            <a:spAutoFit/>
          </a:bodyPr>
          <a:lstStyle/>
          <a:p>
            <a:pPr marL="54610" marR="0" indent="0" algn="just" fontAlgn="base" latinLnBrk="1">
              <a:lnSpc>
                <a:spcPct val="160000"/>
              </a:lnSpc>
              <a:spcBef>
                <a:spcPts val="0"/>
              </a:spcBef>
              <a:spcAft>
                <a:spcPts val="0"/>
              </a:spcAft>
            </a:pPr>
            <a:r>
              <a:rPr lang="en-US" altLang="ko-KR" sz="6000" dirty="0">
                <a:latin typeface="마루 부리 가는" panose="020B0600000101010101" pitchFamily="50" charset="-127"/>
                <a:ea typeface="마루 부리 가는" panose="020B0600000101010101" pitchFamily="50" charset="-127"/>
              </a:rPr>
              <a:t>- </a:t>
            </a:r>
            <a:r>
              <a:rPr lang="ko-KR" altLang="en-US" sz="6000" dirty="0">
                <a:latin typeface="마루 부리 가는" panose="020B0600000101010101" pitchFamily="50" charset="-127"/>
                <a:ea typeface="마루 부리 가는" panose="020B0600000101010101" pitchFamily="50" charset="-127"/>
              </a:rPr>
              <a:t>전체 키워드 상위</a:t>
            </a:r>
            <a:endParaRPr lang="en-US" altLang="ko-KR" sz="6000" dirty="0">
              <a:latin typeface="마루 부리 가는" panose="020B0600000101010101" pitchFamily="50" charset="-127"/>
              <a:ea typeface="마루 부리 가는" panose="020B0600000101010101" pitchFamily="50" charset="-127"/>
            </a:endParaRPr>
          </a:p>
        </p:txBody>
      </p:sp>
      <p:pic>
        <p:nvPicPr>
          <p:cNvPr id="33" name="그림 32">
            <a:extLst>
              <a:ext uri="{FF2B5EF4-FFF2-40B4-BE49-F238E27FC236}">
                <a16:creationId xmlns:a16="http://schemas.microsoft.com/office/drawing/2014/main" id="{6D0D343D-79A4-4355-95DA-2794EC5FC0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605" y="7601460"/>
            <a:ext cx="10972822" cy="6400813"/>
          </a:xfrm>
          <a:prstGeom prst="rect">
            <a:avLst/>
          </a:prstGeom>
        </p:spPr>
      </p:pic>
      <p:pic>
        <p:nvPicPr>
          <p:cNvPr id="56" name="그림 55">
            <a:extLst>
              <a:ext uri="{FF2B5EF4-FFF2-40B4-BE49-F238E27FC236}">
                <a16:creationId xmlns:a16="http://schemas.microsoft.com/office/drawing/2014/main" id="{00F6BFE9-2A8C-4351-8FD7-F1EB749337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687" y="16954184"/>
            <a:ext cx="10972822" cy="6400813"/>
          </a:xfrm>
          <a:prstGeom prst="rect">
            <a:avLst/>
          </a:prstGeom>
        </p:spPr>
      </p:pic>
      <p:pic>
        <p:nvPicPr>
          <p:cNvPr id="58" name="그림 57">
            <a:extLst>
              <a:ext uri="{FF2B5EF4-FFF2-40B4-BE49-F238E27FC236}">
                <a16:creationId xmlns:a16="http://schemas.microsoft.com/office/drawing/2014/main" id="{C8A076A6-734E-4B3E-8D42-EAA116353BF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307973" y="6380491"/>
            <a:ext cx="10972822" cy="6400813"/>
          </a:xfrm>
          <a:prstGeom prst="rect">
            <a:avLst/>
          </a:prstGeom>
        </p:spPr>
      </p:pic>
      <p:pic>
        <p:nvPicPr>
          <p:cNvPr id="60" name="그림 59">
            <a:extLst>
              <a:ext uri="{FF2B5EF4-FFF2-40B4-BE49-F238E27FC236}">
                <a16:creationId xmlns:a16="http://schemas.microsoft.com/office/drawing/2014/main" id="{CD3743FD-6D23-43DA-B766-6AC3011DDD0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070397" y="26086943"/>
            <a:ext cx="10972822" cy="6400813"/>
          </a:xfrm>
          <a:prstGeom prst="rect">
            <a:avLst/>
          </a:prstGeom>
        </p:spPr>
      </p:pic>
      <p:pic>
        <p:nvPicPr>
          <p:cNvPr id="62" name="그림 61">
            <a:extLst>
              <a:ext uri="{FF2B5EF4-FFF2-40B4-BE49-F238E27FC236}">
                <a16:creationId xmlns:a16="http://schemas.microsoft.com/office/drawing/2014/main" id="{1816B8E0-E04C-437A-9F05-6CB51988223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307973" y="19288913"/>
            <a:ext cx="10972822" cy="6400813"/>
          </a:xfrm>
          <a:prstGeom prst="rect">
            <a:avLst/>
          </a:prstGeom>
        </p:spPr>
      </p:pic>
      <p:pic>
        <p:nvPicPr>
          <p:cNvPr id="64" name="그림 63">
            <a:extLst>
              <a:ext uri="{FF2B5EF4-FFF2-40B4-BE49-F238E27FC236}">
                <a16:creationId xmlns:a16="http://schemas.microsoft.com/office/drawing/2014/main" id="{CC6B3814-09AD-424B-88F1-6409AA49E51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704325" y="12792956"/>
            <a:ext cx="10972822" cy="6400813"/>
          </a:xfrm>
          <a:prstGeom prst="rect">
            <a:avLst/>
          </a:prstGeom>
        </p:spPr>
      </p:pic>
    </p:spTree>
    <p:extLst>
      <p:ext uri="{BB962C8B-B14F-4D97-AF65-F5344CB8AC3E}">
        <p14:creationId xmlns:p14="http://schemas.microsoft.com/office/powerpoint/2010/main" val="3933702999"/>
      </p:ext>
    </p:extLst>
  </p:cSld>
  <p:clrMapOvr>
    <a:masterClrMapping/>
  </p:clrMapOvr>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1649</TotalTime>
  <Words>517</Words>
  <Application>Microsoft Office PowerPoint</Application>
  <PresentationFormat>사용자 지정</PresentationFormat>
  <Paragraphs>19</Paragraphs>
  <Slides>1</Slides>
  <Notes>1</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vt:i4>
      </vt:variant>
    </vt:vector>
  </HeadingPairs>
  <TitlesOfParts>
    <vt:vector size="7" baseType="lpstr">
      <vt:lpstr>마루 부리 가는</vt:lpstr>
      <vt:lpstr>맑은 고딕</vt:lpstr>
      <vt:lpstr>Arial</vt:lpstr>
      <vt:lpstr>Calibri</vt:lpstr>
      <vt:lpstr>Calibri Light</vt:lpstr>
      <vt:lpstr>Office 테마</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안지석</dc:creator>
  <cp:lastModifiedBy>안지석</cp:lastModifiedBy>
  <cp:revision>19</cp:revision>
  <cp:lastPrinted>2022-09-23T01:14:44Z</cp:lastPrinted>
  <dcterms:created xsi:type="dcterms:W3CDTF">2022-03-30T07:12:13Z</dcterms:created>
  <dcterms:modified xsi:type="dcterms:W3CDTF">2023-10-09T14:54:41Z</dcterms:modified>
</cp:coreProperties>
</file>