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862C1-D7DC-4414-9023-C20CA71B82F5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58F10-19AD-48EF-BA0C-00A5775E2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7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5F2B7-DE3D-48C9-91E3-E145167EA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863241-3E4C-48F7-99A4-226039609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28725-2C06-4F2E-8148-A1E09FE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C754-F403-403C-B916-A7AF2A86B878}" type="datetime1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7CE57-ED55-4397-93A6-5C9D25E3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86EF9-7BBD-4199-8A93-27FEF470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11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D0F76-496B-4960-B1C9-D83A6615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992F7B-A039-47C1-9A60-72773D430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E232E-0B9A-4B1E-9402-3C3B6F32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B99B-7D9F-4CEB-8E7D-0B21AC0C5F42}" type="datetime1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06672-7588-41EB-99B6-3139ED44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085D3-3E21-4375-A669-5B871A29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4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593F6-E4E0-44E1-B709-053FDFD46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2AF111-D28D-4ED2-ABCF-6CAC2E35B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DF230-EB86-48B0-AC75-5164161D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02B2-B378-409E-B52C-174AFDC2D3AF}" type="datetime1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4FEB1-0E03-4F84-AE7A-FC09C817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53711-081B-4401-81ED-4AE10F0F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2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CC70D-3DE4-4E19-8E33-11AF41DD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C7DD5-49F6-4598-9E0C-7206D3500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F4D89-7A7C-4A7E-A5BA-5729048F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C80D-9AB6-467E-B177-E2A7E9AC66A6}" type="datetime1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2DE9E-BFA4-4609-BC08-9E7A66F8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0E7E5-61B2-44EF-90E0-08DB1A8D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6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DF6A-3941-4B68-8DAD-0BE7B77D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ED3E7-39B0-4121-9E52-98E53F273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F026A-F821-4CBB-8BEF-2C13C748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B733-D165-4907-BEB0-C8B9A19A67D3}" type="datetime1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C5FE-B2B0-46C4-ACDB-27840C43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2E4C7-2D8B-48E6-9BE4-7A0BFFE6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4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918-C834-4D1F-911E-18F364A2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5EE11-179E-4611-9191-ECFE3F01F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A540B7-FE1F-4075-8309-D0D8DF26D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C9BDCB-8E13-4BCE-B0A1-75470C67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A59-DCA0-461E-A4E4-F4D1B0CD9613}" type="datetime1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9BB8DA-14B5-4661-9D0E-01848B1F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A37524-210E-419C-9DA3-D1FFF06E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8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B9E6A-3E6E-4154-A8CF-BF3177FB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B6A3BC-2F62-41FE-B8DC-8B1D79E0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EE2F6-EBAB-44A0-8034-3884110A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CC28AE-9622-41E4-9D7C-17CA280D2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AD5438-8482-4FAD-B06B-58CBF91D0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17B17A-4673-47C8-BB5A-3E35FBA0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BC09-3ABA-4FE3-978C-269E4611FEE9}" type="datetime1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8951D5-F1C1-4665-935E-4988A3B2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61669F-2B90-4263-8EFF-84B187FA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58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55059-510F-48CE-96DB-F120827D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7364B9-8BDE-428F-93C1-664A224C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9A4-902D-4246-871D-CC44969FB96D}" type="datetime1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C75886-D787-4C3C-8303-F49B2351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753A31-2822-4054-ADE6-E94ECD99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4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C76F5D-A0EE-4A38-91D1-C53574A3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6263-2D09-46C0-B989-9F60D27696D2}" type="datetime1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3478AC-A1A2-4A5F-8BA7-BA7A12F3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C7108F-D707-454E-8FD4-21FDE4B7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2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E326F-A099-429E-A3A1-655CC338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B2B56-7818-4558-B9EA-B660FF7A8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2F99C0-4C25-4B39-8153-E4DFBB9D5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1D57E-7005-476C-8350-9F2283D5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1979-9DAE-408D-8A33-A9477FF7EAAC}" type="datetime1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DD4CE-02AB-43AA-A618-EFC07C3E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F178E5-B4FF-4115-AC95-7ACB2D09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88545-01D0-45D3-93C4-732A8A04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96E889-3875-4EC4-8D92-0720AC9AF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CDD5B8-AF11-4699-BEA4-0C215D8DE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66442-60F3-4587-96CF-81679F02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CCF5-C974-456C-B72A-F4078431BB61}" type="datetime1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B10D1-F7D3-45FF-AB2E-211E7CF8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8E1F4-1EC2-4BAC-AA59-D7DFB457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7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174AE6-0A7E-4EB6-90C7-A13B7C4E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28D5D-AAE6-417B-BF1D-032A8306F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2C32B-F6DD-432E-9329-37ADE830F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EDD77-2FB4-4C72-8D17-54C79A82AAD1}" type="datetime1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5B1D1-3FBA-4D77-8752-362C90342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1BCB9-FE18-4DF0-AD02-F29D8D109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21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dirty="0" err="1">
                <a:latin typeface="Gowun Batang" pitchFamily="2" charset="-127"/>
                <a:ea typeface="Gowun Batang" pitchFamily="2" charset="-127"/>
              </a:rPr>
              <a:t>머신러닝과</a:t>
            </a:r>
            <a:r>
              <a:rPr lang="ko-KR" altLang="en-US" dirty="0">
                <a:latin typeface="Gowun Batang" pitchFamily="2" charset="-127"/>
                <a:ea typeface="Gowun Batang" pitchFamily="2" charset="-127"/>
              </a:rPr>
              <a:t> 사업기획</a:t>
            </a:r>
            <a:br>
              <a:rPr lang="en-US" altLang="ko-KR" dirty="0">
                <a:latin typeface="Gowun Batang" pitchFamily="2" charset="-127"/>
                <a:ea typeface="Gowun Batang" pitchFamily="2" charset="-127"/>
              </a:rPr>
            </a:br>
            <a:r>
              <a:rPr lang="en-US" altLang="ko-KR" dirty="0">
                <a:latin typeface="Gowun Batang" pitchFamily="2" charset="-127"/>
                <a:ea typeface="Gowun Batang" pitchFamily="2" charset="-127"/>
              </a:rPr>
              <a:t>-</a:t>
            </a:r>
            <a:r>
              <a:rPr lang="ko-KR" altLang="en-US" dirty="0">
                <a:latin typeface="Gowun Batang" pitchFamily="2" charset="-127"/>
                <a:ea typeface="Gowun Batang" pitchFamily="2" charset="-127"/>
              </a:rPr>
              <a:t>전력수요</a:t>
            </a:r>
            <a:r>
              <a:rPr lang="en-US" altLang="ko-KR" dirty="0">
                <a:latin typeface="Gowun Batang" pitchFamily="2" charset="-127"/>
                <a:ea typeface="Gowun Batang" pitchFamily="2" charset="-127"/>
              </a:rPr>
              <a:t>-</a:t>
            </a:r>
            <a:endParaRPr lang="ko-KR" altLang="en-US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89AD0A-964D-4D1D-80AD-40A740354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r>
              <a:rPr lang="ko-KR" altLang="en-US" dirty="0">
                <a:latin typeface="Gowun Batang" pitchFamily="2" charset="-127"/>
                <a:ea typeface="Gowun Batang" pitchFamily="2" charset="-127"/>
              </a:rPr>
              <a:t>혁신과 전략 특강 </a:t>
            </a:r>
            <a:r>
              <a:rPr lang="en-US" altLang="ko-KR" dirty="0">
                <a:latin typeface="Gowun Batang" pitchFamily="2" charset="-127"/>
                <a:ea typeface="Gowun Batang" pitchFamily="2" charset="-127"/>
              </a:rPr>
              <a:t>3</a:t>
            </a:r>
            <a:r>
              <a:rPr lang="ko-KR" altLang="en-US" dirty="0">
                <a:latin typeface="Gowun Batang" pitchFamily="2" charset="-127"/>
                <a:ea typeface="Gowun Batang" pitchFamily="2" charset="-127"/>
              </a:rPr>
              <a:t>주차 발표과제</a:t>
            </a:r>
            <a:endParaRPr lang="en-US" altLang="ko-KR" dirty="0">
              <a:latin typeface="Gowun Batang" pitchFamily="2" charset="-127"/>
              <a:ea typeface="Gowun Batang" pitchFamily="2" charset="-127"/>
            </a:endParaRPr>
          </a:p>
          <a:p>
            <a:r>
              <a:rPr lang="en-US" altLang="ko-KR" dirty="0">
                <a:latin typeface="Gowun Batang" pitchFamily="2" charset="-127"/>
                <a:ea typeface="Gowun Batang" pitchFamily="2" charset="-127"/>
              </a:rPr>
              <a:t>2023.09.16</a:t>
            </a:r>
          </a:p>
          <a:p>
            <a:endParaRPr lang="en-US" altLang="ko-KR" dirty="0">
              <a:latin typeface="Gowun Batang" pitchFamily="2" charset="-127"/>
              <a:ea typeface="Gowun Batang" pitchFamily="2" charset="-127"/>
            </a:endParaRPr>
          </a:p>
          <a:p>
            <a:r>
              <a:rPr lang="en-US" altLang="ko-KR" dirty="0">
                <a:latin typeface="Gowun Batang" pitchFamily="2" charset="-127"/>
                <a:ea typeface="Gowun Batang" pitchFamily="2" charset="-127"/>
              </a:rPr>
              <a:t>ITM 20235575 </a:t>
            </a:r>
            <a:r>
              <a:rPr lang="ko-KR" altLang="en-US" dirty="0">
                <a:latin typeface="Gowun Batang" pitchFamily="2" charset="-127"/>
                <a:ea typeface="Gowun Batang" pitchFamily="2" charset="-127"/>
              </a:rPr>
              <a:t>안지석</a:t>
            </a:r>
            <a:endParaRPr lang="en-US" altLang="ko-KR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78A4AE-BCFC-4B59-A968-A0FD84D3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1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70" y="1649506"/>
            <a:ext cx="66300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 err="1">
                <a:latin typeface="Gowun Batang" pitchFamily="2" charset="-127"/>
                <a:ea typeface="Gowun Batang" pitchFamily="2" charset="-127"/>
              </a:rPr>
              <a:t>ㅇㅇㅇㅇㅇㅇ</a:t>
            </a:r>
            <a:endParaRPr lang="en-US" altLang="ko-KR" sz="2800" dirty="0">
              <a:latin typeface="Gowun Batang" pitchFamily="2" charset="-127"/>
              <a:ea typeface="Gowun Batang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800" dirty="0" err="1">
                <a:latin typeface="Gowun Batang" pitchFamily="2" charset="-127"/>
                <a:ea typeface="Gowun Batang" pitchFamily="2" charset="-127"/>
              </a:rPr>
              <a:t>ㅇ</a:t>
            </a:r>
            <a:endParaRPr lang="en-US" altLang="ko-KR" sz="2800" dirty="0">
              <a:latin typeface="Gowun Batang" pitchFamily="2" charset="-127"/>
              <a:ea typeface="Gowun Batang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800" dirty="0" err="1">
                <a:latin typeface="Gowun Batang" pitchFamily="2" charset="-127"/>
                <a:ea typeface="Gowun Batang" pitchFamily="2" charset="-127"/>
              </a:rPr>
              <a:t>ㅇ</a:t>
            </a:r>
            <a:endParaRPr lang="en-US" altLang="ko-KR" sz="2800" dirty="0">
              <a:latin typeface="Gowun Batang" pitchFamily="2" charset="-127"/>
              <a:ea typeface="Gowun Batang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800" dirty="0" err="1">
                <a:latin typeface="Gowun Batang" pitchFamily="2" charset="-127"/>
                <a:ea typeface="Gowun Batang" pitchFamily="2" charset="-127"/>
              </a:rPr>
              <a:t>ㅇ</a:t>
            </a:r>
            <a:endParaRPr lang="en-US" altLang="ko-KR" sz="2800" dirty="0">
              <a:latin typeface="Gowun Batang" pitchFamily="2" charset="-127"/>
              <a:ea typeface="Gowun Batang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800" dirty="0" err="1">
                <a:latin typeface="Gowun Batang" pitchFamily="2" charset="-127"/>
                <a:ea typeface="Gowun Batang" pitchFamily="2" charset="-127"/>
              </a:rPr>
              <a:t>ㅇ</a:t>
            </a:r>
            <a:endParaRPr lang="en-US" altLang="ko-KR" sz="2800" dirty="0">
              <a:latin typeface="Gowun Batang" pitchFamily="2" charset="-127"/>
              <a:ea typeface="Gowun Batang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800" dirty="0" err="1">
                <a:latin typeface="Gowun Batang" pitchFamily="2" charset="-127"/>
                <a:ea typeface="Gowun Batang" pitchFamily="2" charset="-127"/>
              </a:rPr>
              <a:t>ㅇ</a:t>
            </a:r>
            <a:endParaRPr lang="en-US" altLang="ko-KR" sz="2800" dirty="0">
              <a:latin typeface="Gowun Batang" pitchFamily="2" charset="-127"/>
              <a:ea typeface="Gowun Batang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800" dirty="0" err="1">
                <a:latin typeface="Gowun Batang" pitchFamily="2" charset="-127"/>
                <a:ea typeface="Gowun Batang" pitchFamily="2" charset="-127"/>
              </a:rPr>
              <a:t>ㅇ</a:t>
            </a:r>
            <a:endParaRPr lang="en-US" altLang="ko-KR" sz="2800" dirty="0">
              <a:latin typeface="Gowun Batang" pitchFamily="2" charset="-127"/>
              <a:ea typeface="Gowun Batang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28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ko-KR" altLang="en-US" sz="4400" dirty="0" err="1">
                <a:latin typeface="Gowun Batang" pitchFamily="2" charset="-127"/>
                <a:ea typeface="Gowun Batang" pitchFamily="2" charset="-127"/>
              </a:rPr>
              <a:t>ㅇㅇㅇㅇ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311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26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Gowun Batang</vt:lpstr>
      <vt:lpstr>맑은 고딕</vt:lpstr>
      <vt:lpstr>Arial</vt:lpstr>
      <vt:lpstr>Office 테마</vt:lpstr>
      <vt:lpstr>머신러닝과 사업기획 -전력수요-</vt:lpstr>
      <vt:lpstr>ㅇㅇㅇㅇ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사람은 무엇으로  성장하는가</dc:title>
  <dc:creator>지석 안</dc:creator>
  <cp:lastModifiedBy>안지석</cp:lastModifiedBy>
  <cp:revision>18</cp:revision>
  <dcterms:created xsi:type="dcterms:W3CDTF">2023-09-12T13:35:50Z</dcterms:created>
  <dcterms:modified xsi:type="dcterms:W3CDTF">2023-09-23T00:08:53Z</dcterms:modified>
</cp:coreProperties>
</file>