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9" r:id="rId4"/>
    <p:sldId id="267" r:id="rId5"/>
    <p:sldId id="259" r:id="rId6"/>
    <p:sldId id="261" r:id="rId7"/>
    <p:sldId id="265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62C1-D7DC-4414-9023-C20CA71B82F5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8F10-19AD-48EF-BA0C-00A5775E2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754-F403-403C-B916-A7AF2A86B878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B99B-7D9F-4CEB-8E7D-0B21AC0C5F42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B2-B378-409E-B52C-174AFDC2D3AF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C80D-9AB6-467E-B177-E2A7E9AC66A6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733-D165-4907-BEB0-C8B9A19A67D3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A59-DCA0-461E-A4E4-F4D1B0CD9613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BC09-3ABA-4FE3-978C-269E4611FEE9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9A4-902D-4246-871D-CC44969FB96D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6263-2D09-46C0-B989-9F60D27696D2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1979-9DAE-408D-8A33-A9477FF7EAAC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CCF5-C974-456C-B72A-F4078431BB61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D77-2FB4-4C72-8D17-54C79A82AAD1}" type="datetime1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GCAM Assignment #2</a:t>
            </a:r>
            <a:endParaRPr lang="ko-KR" altLang="en-US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ITM 20235575 </a:t>
            </a:r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안지석</a:t>
            </a:r>
            <a:endParaRPr lang="en-US" altLang="ko-KR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8A4AE-BCFC-4B59-A968-A0FD84D3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I ran three different scenarios(Reference, cap, tax) using the given  material for GCAM assignment 2. </a:t>
            </a: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To plot the results, used R library called </a:t>
            </a:r>
            <a:r>
              <a:rPr lang="en-US" altLang="ko-KR" sz="2800" dirty="0" err="1">
                <a:latin typeface="Gowun Batang" pitchFamily="2" charset="-127"/>
                <a:ea typeface="Gowun Batang" pitchFamily="2" charset="-127"/>
              </a:rPr>
              <a:t>gcamextractor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After data is imported to R with </a:t>
            </a:r>
            <a:r>
              <a:rPr lang="en-US" altLang="ko-KR" sz="2800" dirty="0" err="1">
                <a:latin typeface="Gowun Batang" pitchFamily="2" charset="-127"/>
                <a:ea typeface="Gowun Batang" pitchFamily="2" charset="-127"/>
              </a:rPr>
              <a:t>gcamextractor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, wrote a function to </a:t>
            </a:r>
            <a:r>
              <a:rPr lang="en-US" altLang="ko-KR" sz="2800">
                <a:latin typeface="Gowun Batang" pitchFamily="2" charset="-127"/>
                <a:ea typeface="Gowun Batang" pitchFamily="2" charset="-127"/>
              </a:rPr>
              <a:t>plot results 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for different parameters.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Intro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Compared to Reference scenario, cap and scenario showed that GHG emission from coal declines.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Where do CO2 emission reductions come from?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A5F907-FEF1-4328-A443-DC2EDBCE8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14" y="2497203"/>
            <a:ext cx="6615680" cy="38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In cap and tax scenario, CO2 emission declined.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Where do CO2 emission reductions come from?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F5EBC2-1D18-4683-8D2C-C3A282BFD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2" y="2088780"/>
            <a:ext cx="7315834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9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Primary energy consumption from bioenergy and nuclear in cap and tax scenario increased.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How is energy supply decarbonized?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57D498-9273-4A37-AF6D-3435954B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35" y="2398918"/>
            <a:ext cx="7097131" cy="41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1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Major CO2 emission sectors like electricity and industry showed emission decline. But transport sector has no differences.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How are the end-use sectors decarbonized?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09C0A2-1A87-45D5-A2E1-FEB2ADFF9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2452561"/>
            <a:ext cx="7315834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2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Final energy consumption by coal declined.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How does total energy consumption in each sector change?</a:t>
            </a:r>
            <a:endParaRPr lang="ko-KR" altLang="en-US" sz="32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E5106C-2C73-416B-AA30-985DF585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33" y="2398918"/>
            <a:ext cx="7097131" cy="41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7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Comparison between South Korea and Japan. In tax scenario, Japan shows negative CO2 emission from hydrogen and refining. From what technology???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336390"/>
            <a:ext cx="11359661" cy="81170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Are the decarbonization strategies different </a:t>
            </a:r>
            <a:br>
              <a:rPr lang="en-US" altLang="ko-KR" sz="3200" dirty="0">
                <a:latin typeface="Gowun Batang" pitchFamily="2" charset="-127"/>
                <a:ea typeface="Gowun Batang" pitchFamily="2" charset="-127"/>
              </a:rPr>
            </a:br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between the two regions?</a:t>
            </a:r>
            <a:endParaRPr lang="ko-KR" altLang="en-US" sz="32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3CE48-FC3E-428B-8077-008F5F18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506" y="2451812"/>
            <a:ext cx="7349694" cy="41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8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208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Gowun Batang</vt:lpstr>
      <vt:lpstr>맑은 고딕</vt:lpstr>
      <vt:lpstr>Arial</vt:lpstr>
      <vt:lpstr>Office 테마</vt:lpstr>
      <vt:lpstr>GCAM Assignment #2</vt:lpstr>
      <vt:lpstr>Intro</vt:lpstr>
      <vt:lpstr>Where do CO2 emission reductions come from?</vt:lpstr>
      <vt:lpstr>Where do CO2 emission reductions come from?</vt:lpstr>
      <vt:lpstr>How is energy supply decarbonized?</vt:lpstr>
      <vt:lpstr>How are the end-use sectors decarbonized?</vt:lpstr>
      <vt:lpstr>How does total energy consumption in each sector change?</vt:lpstr>
      <vt:lpstr>Are the decarbonization strategies different  between the two regions?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37</cp:revision>
  <dcterms:created xsi:type="dcterms:W3CDTF">2023-09-12T13:35:50Z</dcterms:created>
  <dcterms:modified xsi:type="dcterms:W3CDTF">2023-09-19T09:56:07Z</dcterms:modified>
</cp:coreProperties>
</file>