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C0C4-EA8E-4FFC-BD2D-657BEAC6653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1237130"/>
            <a:ext cx="1067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Reference_with_dac_ssp_2 scenario &amp; </a:t>
            </a:r>
            <a:r>
              <a:rPr lang="en-US" altLang="ko-KR" dirty="0">
                <a:solidFill>
                  <a:srgbClr val="FF0000"/>
                </a:solidFill>
              </a:rPr>
              <a:t>South Korea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CO2 sequestration by tech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rgbClr val="FF0000"/>
                </a:solidFill>
              </a:rPr>
              <a:t>There is no </a:t>
            </a:r>
            <a:r>
              <a:rPr lang="en-US" altLang="ko-KR" sz="1800" dirty="0" err="1">
                <a:solidFill>
                  <a:srgbClr val="FF0000"/>
                </a:solidFill>
              </a:rPr>
              <a:t>dac</a:t>
            </a:r>
            <a:r>
              <a:rPr lang="en-US" altLang="ko-KR" sz="1800" dirty="0">
                <a:solidFill>
                  <a:srgbClr val="FF0000"/>
                </a:solidFill>
              </a:rPr>
              <a:t> technology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3CE11-D197-4911-B51C-5E95E6C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2542"/>
            <a:ext cx="12192000" cy="414575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0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1237130"/>
            <a:ext cx="1067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Reference_with_dac_ssp_2 scenario &amp; </a:t>
            </a:r>
            <a:r>
              <a:rPr lang="en-US" altLang="ko-KR" dirty="0">
                <a:solidFill>
                  <a:schemeClr val="accent1"/>
                </a:solidFill>
              </a:rPr>
              <a:t>Japan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CO2 sequestration by tech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accent1"/>
                </a:solidFill>
              </a:rPr>
              <a:t>There </a:t>
            </a:r>
            <a:r>
              <a:rPr lang="en-US" altLang="ko-KR" dirty="0">
                <a:solidFill>
                  <a:schemeClr val="accent1"/>
                </a:solidFill>
              </a:rPr>
              <a:t>are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 err="1">
                <a:solidFill>
                  <a:schemeClr val="accent1"/>
                </a:solidFill>
              </a:rPr>
              <a:t>dac</a:t>
            </a:r>
            <a:r>
              <a:rPr lang="en-US" altLang="ko-KR" sz="1800" dirty="0">
                <a:solidFill>
                  <a:schemeClr val="accent1"/>
                </a:solidFill>
              </a:rPr>
              <a:t> technologies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A0FAA-89CD-4E61-99D7-8302FDBC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70" y="2278041"/>
            <a:ext cx="10063571" cy="44420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4808FD-8423-4D4C-8A9E-C1779EA64CBE}"/>
              </a:ext>
            </a:extLst>
          </p:cNvPr>
          <p:cNvSpPr/>
          <p:nvPr/>
        </p:nvSpPr>
        <p:spPr>
          <a:xfrm>
            <a:off x="1873624" y="2278041"/>
            <a:ext cx="4356846" cy="6454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0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1237130"/>
            <a:ext cx="1067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DAC technologies doesn’t show up only in South Korea. That’s because of wrong scenario setting for South Korea? To verify, Changed scenario target country from South Korea to Japan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70B55-38D3-47CD-9C89-CC5C6644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5" y="2102203"/>
            <a:ext cx="6443391" cy="45496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6E842C-AA7C-4243-A177-0A9AF580960E}"/>
              </a:ext>
            </a:extLst>
          </p:cNvPr>
          <p:cNvSpPr/>
          <p:nvPr/>
        </p:nvSpPr>
        <p:spPr>
          <a:xfrm>
            <a:off x="540114" y="3730325"/>
            <a:ext cx="6219273" cy="12988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1237130"/>
            <a:ext cx="1067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New scenario   ::   South Korea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CO2 sequestration by tech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rgbClr val="FF0000"/>
                </a:solidFill>
              </a:rPr>
              <a:t>There is no </a:t>
            </a:r>
            <a:r>
              <a:rPr lang="en-US" altLang="ko-KR" sz="1800" dirty="0" err="1">
                <a:solidFill>
                  <a:srgbClr val="FF0000"/>
                </a:solidFill>
              </a:rPr>
              <a:t>dac</a:t>
            </a:r>
            <a:r>
              <a:rPr lang="en-US" altLang="ko-KR" sz="1800" dirty="0">
                <a:solidFill>
                  <a:srgbClr val="FF0000"/>
                </a:solidFill>
              </a:rPr>
              <a:t> technology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DF30D1-4D5E-48F3-BC96-380B29E3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97" y="2545976"/>
            <a:ext cx="9218675" cy="39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0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1237130"/>
            <a:ext cx="1067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New scenario   ::   Japan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CO2 sequestration by tech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rgbClr val="FF0000"/>
                </a:solidFill>
              </a:rPr>
              <a:t>There is no </a:t>
            </a:r>
            <a:r>
              <a:rPr lang="en-US" altLang="ko-KR" sz="1800" dirty="0" err="1">
                <a:solidFill>
                  <a:srgbClr val="FF0000"/>
                </a:solidFill>
              </a:rPr>
              <a:t>dac</a:t>
            </a:r>
            <a:r>
              <a:rPr lang="en-US" altLang="ko-KR" sz="1800" dirty="0">
                <a:solidFill>
                  <a:srgbClr val="FF0000"/>
                </a:solidFill>
              </a:rPr>
              <a:t> technology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F2BD6-1F3E-43EE-B761-5672DB8A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27" y="2487479"/>
            <a:ext cx="9095179" cy="4045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608A6-EC82-4AF7-9155-D583E46F11E5}"/>
              </a:ext>
            </a:extLst>
          </p:cNvPr>
          <p:cNvSpPr txBox="1"/>
          <p:nvPr/>
        </p:nvSpPr>
        <p:spPr>
          <a:xfrm>
            <a:off x="4634753" y="1237130"/>
            <a:ext cx="6454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No DAC tech in South Korea doesn’t originate from scenario settings…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07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114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14</cp:revision>
  <dcterms:created xsi:type="dcterms:W3CDTF">2023-09-12T13:35:50Z</dcterms:created>
  <dcterms:modified xsi:type="dcterms:W3CDTF">2023-09-19T09:23:22Z</dcterms:modified>
</cp:coreProperties>
</file>