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73" r:id="rId2"/>
    <p:sldId id="268" r:id="rId3"/>
  </p:sldIdLst>
  <p:sldSz cx="12192000" cy="6858000"/>
  <p:notesSz cx="6858000" cy="9144000"/>
  <p:embeddedFontLst>
    <p:embeddedFont>
      <p:font typeface="Gowun Batang" pitchFamily="2" charset="-127"/>
      <p:regular r:id="rId5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459" y="1218255"/>
            <a:ext cx="6786282" cy="65236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Paper</a:t>
            </a:r>
            <a:r>
              <a:rPr lang="ko-KR" altLang="en-US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critique</a:t>
            </a:r>
            <a:endParaRPr lang="ko-KR" altLang="en-US" sz="3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870625"/>
            <a:ext cx="10820400" cy="23338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altLang="ko-KR" sz="1400" dirty="0"/>
          </a:p>
          <a:p>
            <a:pPr lvl="1"/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The role of direct air capture and negative emissions technologies in the shared socioeconomic pathways towards +1.5 ◦C and +2 ◦C futures</a:t>
            </a:r>
          </a:p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(Fuhrman et al. 2021.)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A67E753-E12D-4A27-B762-D0FF41A64185}"/>
              </a:ext>
            </a:extLst>
          </p:cNvPr>
          <p:cNvSpPr txBox="1">
            <a:spLocks/>
          </p:cNvSpPr>
          <p:nvPr/>
        </p:nvSpPr>
        <p:spPr>
          <a:xfrm>
            <a:off x="685800" y="4987375"/>
            <a:ext cx="10820400" cy="45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 ITM 20235575, Jiseok AHN</a:t>
            </a:r>
          </a:p>
        </p:txBody>
      </p:sp>
    </p:spTree>
    <p:extLst>
      <p:ext uri="{BB962C8B-B14F-4D97-AF65-F5344CB8AC3E}">
        <p14:creationId xmlns:p14="http://schemas.microsoft.com/office/powerpoint/2010/main" val="57355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24182"/>
            <a:ext cx="104386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objective/questions of your project</a:t>
            </a:r>
          </a:p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- Under certain conditions, more-granular technologies are empirically associated with faster diffusion, lower investment risk, faster learning, more opportunities to escape lock-in, more equitable access, more job creation, and higher social returns on innovation investment.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proposed scenarios</a:t>
            </a:r>
          </a:p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??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methodology (assumptions, GCAM inputs to be used, edited)</a:t>
            </a:r>
          </a:p>
          <a:p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data required and sources of information</a:t>
            </a:r>
          </a:p>
          <a:p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expected results and conclusions. 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Project proposal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79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Gowun Batang" pitchFamily="2" charset="-127"/>
                <a:ea typeface="Gowun Batang" pitchFamily="2" charset="-127"/>
              </a:rPr>
              <a:t>ㅇㅇㅇㅇㅇㅇㅇㅇ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02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121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Gowun Batang</vt:lpstr>
      <vt:lpstr>맑은 고딕</vt:lpstr>
      <vt:lpstr>Arial</vt:lpstr>
      <vt:lpstr>Office 테마</vt:lpstr>
      <vt:lpstr>Paper critique</vt:lpstr>
      <vt:lpstr>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125</cp:revision>
  <dcterms:created xsi:type="dcterms:W3CDTF">2023-09-12T13:35:50Z</dcterms:created>
  <dcterms:modified xsi:type="dcterms:W3CDTF">2023-10-11T11:42:44Z</dcterms:modified>
</cp:coreProperties>
</file>