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GCAM Assignment #4</a:t>
            </a:r>
            <a:endParaRPr lang="ko-KR" altLang="en-US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ITM 20235575 Jiseok AHN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I ran two different scenarios(with tax, without tax) using the given material for GCAM assignment 2(carbon_tax_25_5_mod.xml file)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When trying to import the DB data into R using </a:t>
            </a:r>
            <a:r>
              <a:rPr lang="en-US" altLang="ko-KR" sz="2400" dirty="0" err="1">
                <a:latin typeface="Gowun Batang" pitchFamily="2" charset="-127"/>
                <a:ea typeface="Gowun Batang" pitchFamily="2" charset="-127"/>
              </a:rPr>
              <a:t>gcamextractor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, error occurs. 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The plots from this assignment are done with the combination of model interface, excel, and R ggplot2.</a:t>
            </a:r>
          </a:p>
          <a:p>
            <a:pPr marL="457200" indent="-457200">
              <a:buFontTx/>
              <a:buChar char="-"/>
            </a:pPr>
            <a:endParaRPr lang="en-US" altLang="ko-KR" sz="2800" b="1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Model assumption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785B7-D7AA-47A3-8957-83D24312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43" y="4101096"/>
            <a:ext cx="535967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954107"/>
          </a:xfrm>
        </p:spPr>
        <p:txBody>
          <a:bodyPr>
            <a:normAutofit/>
          </a:bodyPr>
          <a:lstStyle/>
          <a:p>
            <a:r>
              <a:rPr lang="en-US" altLang="ko-KR" sz="2800" dirty="0" err="1">
                <a:latin typeface="Gowun Batang" pitchFamily="2" charset="-127"/>
                <a:ea typeface="Gowun Batang" pitchFamily="2" charset="-127"/>
              </a:rPr>
              <a:t>Gloally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, how much energy carbon emissions reductions achieved under each policy design? How much LUC emissions reductions achieved?</a:t>
            </a:r>
            <a:endParaRPr lang="ko-KR" altLang="en-US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86C74-E433-43B6-8938-3729E3C7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4" y="2015041"/>
            <a:ext cx="10693950" cy="3988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174037-DFCD-4045-A29B-C4FEEBFBA5EC}"/>
              </a:ext>
            </a:extLst>
          </p:cNvPr>
          <p:cNvSpPr txBox="1"/>
          <p:nvPr/>
        </p:nvSpPr>
        <p:spPr>
          <a:xfrm>
            <a:off x="416169" y="1371600"/>
            <a:ext cx="1122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With land taxation, global net CO2 emission goes to zero in 2010.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1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When implementing land carbon tax, purpose-grown biomass production dramatically increases.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95410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Globally, how will bioenergy consumption change between the two policy designs? And how will cropland and forest cover change?</a:t>
            </a:r>
            <a:endParaRPr lang="ko-KR" altLang="en-US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BA158-AA80-48B8-9FB7-D27E01DC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5" y="2306752"/>
            <a:ext cx="4025152" cy="423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855A22-89B3-4BA0-AD4E-9A3C7D721E5C}"/>
              </a:ext>
            </a:extLst>
          </p:cNvPr>
          <p:cNvSpPr txBox="1"/>
          <p:nvPr/>
        </p:nvSpPr>
        <p:spPr>
          <a:xfrm>
            <a:off x="5244353" y="2644588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tax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8651D-3CFD-48A9-BB45-20C7BB559247}"/>
              </a:ext>
            </a:extLst>
          </p:cNvPr>
          <p:cNvSpPr txBox="1"/>
          <p:nvPr/>
        </p:nvSpPr>
        <p:spPr>
          <a:xfrm>
            <a:off x="5351930" y="4778515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Without tax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2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Food demands are categorized as two, </a:t>
            </a:r>
            <a:r>
              <a:rPr lang="en-US" altLang="ko-KR" sz="2000" dirty="0" err="1">
                <a:latin typeface="Gowun Batang" pitchFamily="2" charset="-127"/>
                <a:ea typeface="Gowun Batang" pitchFamily="2" charset="-127"/>
              </a:rPr>
              <a:t>NonStaple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and Staples. 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95410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Globally, how will food prices and food consumption change between the two policy designs?</a:t>
            </a:r>
            <a:endParaRPr lang="ko-KR" altLang="en-US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8EF839-9440-4117-9061-9AA72684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93" y="2438401"/>
            <a:ext cx="7461111" cy="37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185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Gowun Batang</vt:lpstr>
      <vt:lpstr>맑은 고딕</vt:lpstr>
      <vt:lpstr>Arial</vt:lpstr>
      <vt:lpstr>Office 테마</vt:lpstr>
      <vt:lpstr>GCAM Assignment #4</vt:lpstr>
      <vt:lpstr>Model assumption</vt:lpstr>
      <vt:lpstr>Gloally, how much energy carbon emissions reductions achieved under each policy design? How much LUC emissions reductions achieved?</vt:lpstr>
      <vt:lpstr>Globally, how will bioenergy consumption change between the two policy designs? And how will cropland and forest cover change?</vt:lpstr>
      <vt:lpstr>Globally, how will food prices and food consumption change between the two policy designs?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50</cp:revision>
  <dcterms:created xsi:type="dcterms:W3CDTF">2023-09-12T13:35:50Z</dcterms:created>
  <dcterms:modified xsi:type="dcterms:W3CDTF">2023-10-03T05:13:24Z</dcterms:modified>
</cp:coreProperties>
</file>