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9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GCAM </a:t>
            </a:r>
            <a:r>
              <a:rPr lang="en-US" altLang="ko-KR">
                <a:latin typeface="Gowun Batang" pitchFamily="2" charset="-127"/>
                <a:ea typeface="Gowun Batang" pitchFamily="2" charset="-127"/>
              </a:rPr>
              <a:t>Assignment #5</a:t>
            </a:r>
            <a:endParaRPr lang="ko-KR" altLang="en-US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ITM 20235575 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안지석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I ran two different scenarios, and for the plotting of the results, used R library called </a:t>
            </a:r>
            <a:r>
              <a:rPr lang="en-US" altLang="ko-KR" sz="2800" dirty="0" err="1">
                <a:latin typeface="Gowun Batang" pitchFamily="2" charset="-127"/>
                <a:ea typeface="Gowun Batang" pitchFamily="2" charset="-127"/>
              </a:rPr>
              <a:t>gcamextractor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The only different constraints are as follows.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Intro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0BD18-CEB0-418B-B245-01BA3A4C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4911"/>
            <a:ext cx="4515082" cy="3187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361B57-6052-4F73-A5BD-7C52720E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183" y="3111518"/>
            <a:ext cx="4070559" cy="3175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CD81DB-7BB5-42D0-B310-EB7E1ED0C464}"/>
              </a:ext>
            </a:extLst>
          </p:cNvPr>
          <p:cNvSpPr txBox="1"/>
          <p:nvPr/>
        </p:nvSpPr>
        <p:spPr>
          <a:xfrm>
            <a:off x="1563984" y="6350799"/>
            <a:ext cx="24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NZ2060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19D19-4BA3-4ADE-A879-9305448D4F6E}"/>
              </a:ext>
            </a:extLst>
          </p:cNvPr>
          <p:cNvSpPr txBox="1"/>
          <p:nvPr/>
        </p:nvSpPr>
        <p:spPr>
          <a:xfrm>
            <a:off x="7575176" y="6350799"/>
            <a:ext cx="24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Reference scenario </a:t>
            </a:r>
          </a:p>
        </p:txBody>
      </p:sp>
    </p:spTree>
    <p:extLst>
      <p:ext uri="{BB962C8B-B14F-4D97-AF65-F5344CB8AC3E}">
        <p14:creationId xmlns:p14="http://schemas.microsoft.com/office/powerpoint/2010/main" val="13447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336391"/>
            <a:ext cx="11359661" cy="649727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Which GHG is the hardest to reduce?</a:t>
            </a:r>
            <a:endParaRPr lang="ko-KR" altLang="en-US" sz="32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6BF8A-C6F9-4E2C-A31C-424250B45C5D}"/>
              </a:ext>
            </a:extLst>
          </p:cNvPr>
          <p:cNvSpPr txBox="1"/>
          <p:nvPr/>
        </p:nvSpPr>
        <p:spPr>
          <a:xfrm>
            <a:off x="416169" y="1371600"/>
            <a:ext cx="1122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CO2 is the easiest to reduce, but not clear from the results that which sector is hardest to reduce.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E1C3737-7E53-4193-B163-BDA766EF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47" y="2383659"/>
            <a:ext cx="7879253" cy="4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2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336391"/>
            <a:ext cx="11359661" cy="649727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Which sector is the hardest to abate?</a:t>
            </a:r>
            <a:endParaRPr lang="ko-KR" altLang="en-US" sz="32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6BF8A-C6F9-4E2C-A31C-424250B45C5D}"/>
              </a:ext>
            </a:extLst>
          </p:cNvPr>
          <p:cNvSpPr txBox="1"/>
          <p:nvPr/>
        </p:nvSpPr>
        <p:spPr>
          <a:xfrm>
            <a:off x="416169" y="1371600"/>
            <a:ext cx="11220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Electricity and industry sectors seem to be the easiest.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Transport sector seems to be the hardest one, given the high emissions compared to other sectors except electricity and industry.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357F85-B12A-4B2F-99B1-25E513B5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96" y="2841600"/>
            <a:ext cx="9036900" cy="40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Gowun Batang</vt:lpstr>
      <vt:lpstr>맑은 고딕</vt:lpstr>
      <vt:lpstr>Arial</vt:lpstr>
      <vt:lpstr>Office 테마</vt:lpstr>
      <vt:lpstr>GCAM Assignment #5</vt:lpstr>
      <vt:lpstr>Intro</vt:lpstr>
      <vt:lpstr>Which GHG is the hardest to reduce?</vt:lpstr>
      <vt:lpstr>Which sector is the hardest to abate?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45</cp:revision>
  <dcterms:created xsi:type="dcterms:W3CDTF">2023-09-12T13:35:50Z</dcterms:created>
  <dcterms:modified xsi:type="dcterms:W3CDTF">2023-10-04T06:33:19Z</dcterms:modified>
</cp:coreProperties>
</file>