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73" r:id="rId2"/>
    <p:sldId id="268" r:id="rId3"/>
    <p:sldId id="274" r:id="rId4"/>
    <p:sldId id="275" r:id="rId5"/>
    <p:sldId id="276" r:id="rId6"/>
    <p:sldId id="277" r:id="rId7"/>
    <p:sldId id="279" r:id="rId8"/>
    <p:sldId id="278" r:id="rId9"/>
  </p:sldIdLst>
  <p:sldSz cx="12192000" cy="6858000"/>
  <p:notesSz cx="6858000" cy="9144000"/>
  <p:embeddedFontLst>
    <p:embeddedFont>
      <p:font typeface="Gowun Batang" pitchFamily="2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459" y="1218255"/>
            <a:ext cx="6786282" cy="65236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Project</a:t>
            </a:r>
            <a:r>
              <a:rPr lang="ko-KR" altLang="en-US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proposal</a:t>
            </a:r>
            <a:endParaRPr lang="ko-KR" altLang="en-US" sz="3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870625"/>
            <a:ext cx="10820400" cy="23338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ko-KR" sz="1400" dirty="0"/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Size matters:</a:t>
            </a:r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the role of granular technologies in energy sector </a:t>
            </a:r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towards South Korea’s net-zero pathways</a:t>
            </a: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A67E753-E12D-4A27-B762-D0FF41A64185}"/>
              </a:ext>
            </a:extLst>
          </p:cNvPr>
          <p:cNvSpPr txBox="1">
            <a:spLocks/>
          </p:cNvSpPr>
          <p:nvPr/>
        </p:nvSpPr>
        <p:spPr>
          <a:xfrm>
            <a:off x="685800" y="4987375"/>
            <a:ext cx="10820400" cy="45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 ITM 20235575, Jiseok AHN</a:t>
            </a:r>
          </a:p>
        </p:txBody>
      </p:sp>
    </p:spTree>
    <p:extLst>
      <p:ext uri="{BB962C8B-B14F-4D97-AF65-F5344CB8AC3E}">
        <p14:creationId xmlns:p14="http://schemas.microsoft.com/office/powerpoint/2010/main" val="57355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937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Energy technologies have a tendency to become locked in. When considering the size of technologies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 small-scale and modular technologies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are likely to be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more responsive to the rapid innovation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needed to mitigate climate change(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Trancik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2006). 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Under certain conditions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 more granular technologies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are empirically associated with faster diffusion, lower investment risk, faster learning, more opportunities to escape lock-in, more equitable access, more job creation, and higher social returns on innovation investment(Wilson et al. 2020). 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 study that uses a dataset of cost overruns in 350 electricity generation projects found that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investment risk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tends to increase for larger hydro, nuclear, and thermal plants but to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decrease for larger solar and wind plants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(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Sovacool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Gilbert, and Nugent 2014). 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1. Objective/questions of the project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97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Size of technologies matter. IAMs need to consider it.</a:t>
            </a:r>
          </a:p>
        </p:txBody>
      </p:sp>
    </p:spTree>
    <p:extLst>
      <p:ext uri="{BB962C8B-B14F-4D97-AF65-F5344CB8AC3E}">
        <p14:creationId xmlns:p14="http://schemas.microsoft.com/office/powerpoint/2010/main" val="36700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9376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proposed scenario targets only for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electricity generation sector in South Korea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Coal power plants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are one of the main greenhouse gas emitters. They need to be replaced with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granular technologies such as photovoltaic and wind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LNG power plant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capacity will be increased to compensate for future phased-out coal power pants.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Given the government’s energy policy on the nuclear power plant, we need to consider a place for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SMR(Small Modular Reactor) nuclear technologies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to be introduced to be consistent with the expected government’s energy policy.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2. Proposed scenarios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990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Target for South Korea’s electricity generation sector</a:t>
            </a:r>
          </a:p>
        </p:txBody>
      </p:sp>
    </p:spTree>
    <p:extLst>
      <p:ext uri="{BB962C8B-B14F-4D97-AF65-F5344CB8AC3E}">
        <p14:creationId xmlns:p14="http://schemas.microsoft.com/office/powerpoint/2010/main" val="13998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9376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Prospective units of technologies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that are valid for fostering technology diffusion in South Korea’s energy sector.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 variation of unit capacity of photovoltaic and wind turbine is needed. However, it is not clear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how to differentiate the scale(the granularity) of technology in GCAM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Following question. Can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a technology diffusion speed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be an input variable of GCAM?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Can granular technologies compensate for expected stranded assets like coal power plants and other lumpy technologies?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3. Methodology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79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Questions remaining </a:t>
            </a:r>
          </a:p>
        </p:txBody>
      </p:sp>
    </p:spTree>
    <p:extLst>
      <p:ext uri="{BB962C8B-B14F-4D97-AF65-F5344CB8AC3E}">
        <p14:creationId xmlns:p14="http://schemas.microsoft.com/office/powerpoint/2010/main" val="25029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32974"/>
            <a:ext cx="1093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10th Basic Plan on Electricity Demand and Supply(2022~2036), Published in ’23.01. 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Coming plan is expected to range by 2040 (maximum)</a:t>
            </a: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4. Data required and sources of information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79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Relevant national plans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7C4CC-EF21-44A2-BB36-E82EF2D8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0" y="3001280"/>
            <a:ext cx="4591691" cy="809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4C321D-345D-414B-B2BB-20B47346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0" y="4447842"/>
            <a:ext cx="4525006" cy="752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F0D90F-9254-4728-874B-6C969D602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868" y="3029859"/>
            <a:ext cx="4553585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D7F252-DD92-48C1-9055-6EECDBB0C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50" y="5727917"/>
            <a:ext cx="4629796" cy="7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C45754-E46B-4A48-9F72-2EBCBC157DDF}"/>
              </a:ext>
            </a:extLst>
          </p:cNvPr>
          <p:cNvSpPr txBox="1"/>
          <p:nvPr/>
        </p:nvSpPr>
        <p:spPr>
          <a:xfrm>
            <a:off x="461184" y="2663679"/>
            <a:ext cx="18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- Nuclear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2B4F0-E282-482A-864A-837FECFC9B21}"/>
              </a:ext>
            </a:extLst>
          </p:cNvPr>
          <p:cNvSpPr txBox="1"/>
          <p:nvPr/>
        </p:nvSpPr>
        <p:spPr>
          <a:xfrm>
            <a:off x="547000" y="4031963"/>
            <a:ext cx="1093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- Coal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FA5C-E48D-4596-92ED-621E3958B477}"/>
              </a:ext>
            </a:extLst>
          </p:cNvPr>
          <p:cNvSpPr txBox="1"/>
          <p:nvPr/>
        </p:nvSpPr>
        <p:spPr>
          <a:xfrm>
            <a:off x="547000" y="5417755"/>
            <a:ext cx="404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- LNG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637482-B0B8-41BB-8422-ED9CD1AE8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166" y="3804497"/>
            <a:ext cx="5592868" cy="18295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AA2609-F734-4EEA-89EC-A6A0B7C75B59}"/>
              </a:ext>
            </a:extLst>
          </p:cNvPr>
          <p:cNvSpPr txBox="1"/>
          <p:nvPr/>
        </p:nvSpPr>
        <p:spPr>
          <a:xfrm>
            <a:off x="5587099" y="2663679"/>
            <a:ext cx="18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- Renewable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319405-8194-4E77-A52D-FABECBE8405A}"/>
              </a:ext>
            </a:extLst>
          </p:cNvPr>
          <p:cNvSpPr/>
          <p:nvPr/>
        </p:nvSpPr>
        <p:spPr>
          <a:xfrm>
            <a:off x="6805246" y="4031963"/>
            <a:ext cx="553916" cy="16959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4F2B7F-17AA-4818-81AB-BDD2030C6C7A}"/>
              </a:ext>
            </a:extLst>
          </p:cNvPr>
          <p:cNvSpPr/>
          <p:nvPr/>
        </p:nvSpPr>
        <p:spPr>
          <a:xfrm>
            <a:off x="7359162" y="4031963"/>
            <a:ext cx="553915" cy="16959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0615E-3861-4C28-A984-97F5F6811230}"/>
              </a:ext>
            </a:extLst>
          </p:cNvPr>
          <p:cNvSpPr txBox="1"/>
          <p:nvPr/>
        </p:nvSpPr>
        <p:spPr>
          <a:xfrm>
            <a:off x="6863957" y="4397929"/>
            <a:ext cx="53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owun Batang" pitchFamily="2" charset="-127"/>
                <a:ea typeface="Gowun Batang" pitchFamily="2" charset="-127"/>
              </a:rPr>
              <a:t>solar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6DD1F0-24A5-4BA1-9E66-6353B729154C}"/>
              </a:ext>
            </a:extLst>
          </p:cNvPr>
          <p:cNvSpPr txBox="1"/>
          <p:nvPr/>
        </p:nvSpPr>
        <p:spPr>
          <a:xfrm>
            <a:off x="7383354" y="4383092"/>
            <a:ext cx="53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owun Batang" pitchFamily="2" charset="-127"/>
                <a:ea typeface="Gowun Batang" pitchFamily="2" charset="-127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415945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93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Decarbonization of South Korea’s generation sector can be accelerated with the faster introduction of granular technologies.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Granular technologies lead to faster diffusion of renewables, lower investment risk(or future stranded assets), faster learning, more opportunities to escape carbon lock-in, more equitable access, more job creation, and higher social returns.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5. Expected results and conclusions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1148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Accelerated decarbonization of South Korea’s electricity generation sector</a:t>
            </a:r>
          </a:p>
        </p:txBody>
      </p:sp>
    </p:spTree>
    <p:extLst>
      <p:ext uri="{BB962C8B-B14F-4D97-AF65-F5344CB8AC3E}">
        <p14:creationId xmlns:p14="http://schemas.microsoft.com/office/powerpoint/2010/main" val="196984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9376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Much of the world's data is stored, managed, and distributed by data centers.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Data centers require a tremendous amount of energy to operate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 Large amounts of water are also required to operate data centers, both directly for liquid cooling and indirectly to produce electricity(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Siddik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Shehabi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and Marston 2021). 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There is also growing needs to calculate detailed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carbon footprints of data centers operating within South Korea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&lt;The 10th Basic Plan on Electricity Demand and Supply&gt; considered the expansion of data centers in South Korea. So the coming plans will do.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6. In case the proposal seems infeasible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1175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(Another possible proposal) Greenhouse gas emission of data centers</a:t>
            </a:r>
          </a:p>
        </p:txBody>
      </p:sp>
    </p:spTree>
    <p:extLst>
      <p:ext uri="{BB962C8B-B14F-4D97-AF65-F5344CB8AC3E}">
        <p14:creationId xmlns:p14="http://schemas.microsoft.com/office/powerpoint/2010/main" val="216150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402151"/>
            <a:ext cx="109376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Siddik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Md Abu Bakar, Arman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Shehabi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and Landon Marston. 2021. “The Environmental Footprint of Data Centers in the United States.” Environmental Research Letters 16(6):064017.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doi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: 10.1088/1748-9326/abfba1.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Sovacool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Benjamin K., Alex Gilbert, and Daniel Nugent. 2014. “An International Comparative Assessment of Construction Cost Overruns for Electricity Infrastructure.” Energy Research &amp; Social Science 3:152–60.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doi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: 10.1016/j.erss.2014.07.016.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Trancik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J. E. 2006. “Scale and Innovation in the Energy Sector: A Focus on Photovoltaics and Nuclear Fission.” Environmental Research Letters 1(1):014009.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doi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: 10.1088/1748-9326/1/1/014009.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Wilson, C., A.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Grubler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N. Bento, S. Healey, S. De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Stercke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and C.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Zimm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 2020. “Granular Technologies to Accelerate Decarbonization.” Science 368(6486):36–39.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doi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: 10.1126/science.aaz8060.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References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792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Gowun Batang</vt:lpstr>
      <vt:lpstr>Office 테마</vt:lpstr>
      <vt:lpstr>Project proposal</vt:lpstr>
      <vt:lpstr>1. Objective/questions of the project</vt:lpstr>
      <vt:lpstr>2. Proposed scenarios</vt:lpstr>
      <vt:lpstr>3. Methodology</vt:lpstr>
      <vt:lpstr>4. Data required and sources of information</vt:lpstr>
      <vt:lpstr>5. Expected results and conclusions</vt:lpstr>
      <vt:lpstr>6. In case the proposal seems infeasible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178</cp:revision>
  <dcterms:created xsi:type="dcterms:W3CDTF">2023-09-12T13:35:50Z</dcterms:created>
  <dcterms:modified xsi:type="dcterms:W3CDTF">2023-10-17T09:41:54Z</dcterms:modified>
</cp:coreProperties>
</file>