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C0C4-EA8E-4FFC-BD2D-657BEAC6653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사람은 무엇으로 </a:t>
            </a:r>
            <a:br>
              <a:rPr lang="en-US" altLang="ko-KR" dirty="0"/>
            </a:br>
            <a:r>
              <a:rPr lang="ko-KR" altLang="en-US" dirty="0"/>
              <a:t>성장하는가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혁신과 전략 특강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발표과제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안지석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83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13</a:t>
            </a:r>
            <a:r>
              <a:rPr lang="ko-KR" altLang="en-US" sz="4400" dirty="0"/>
              <a:t>장 본보기의 법칙</a:t>
            </a:r>
            <a:r>
              <a:rPr lang="en-US" altLang="ko-KR" sz="4400" dirty="0"/>
              <a:t> </a:t>
            </a:r>
            <a:r>
              <a:rPr lang="en-US" altLang="ko-KR" sz="2000" dirty="0"/>
              <a:t>THE LAW OF MODELING 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9D7D5-B2B3-4972-B24F-0EDF033D81F7}"/>
              </a:ext>
            </a:extLst>
          </p:cNvPr>
          <p:cNvSpPr txBox="1"/>
          <p:nvPr/>
        </p:nvSpPr>
        <p:spPr>
          <a:xfrm>
            <a:off x="5588805" y="4318977"/>
            <a:ext cx="4823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me go</a:t>
            </a:r>
          </a:p>
          <a:p>
            <a:r>
              <a:rPr lang="en-US" altLang="ko-KR" dirty="0"/>
              <a:t>I don’t </a:t>
            </a:r>
            <a:r>
              <a:rPr lang="en-US" altLang="ko-KR" dirty="0" err="1"/>
              <a:t>wanna</a:t>
            </a:r>
            <a:r>
              <a:rPr lang="en-US" altLang="ko-KR" dirty="0"/>
              <a:t> be your hero</a:t>
            </a:r>
          </a:p>
          <a:p>
            <a:r>
              <a:rPr lang="en-US" altLang="ko-KR" dirty="0"/>
              <a:t>I don’t </a:t>
            </a:r>
            <a:r>
              <a:rPr lang="en-US" altLang="ko-KR" dirty="0" err="1"/>
              <a:t>wanna</a:t>
            </a:r>
            <a:r>
              <a:rPr lang="en-US" altLang="ko-KR" dirty="0"/>
              <a:t> be a big man</a:t>
            </a:r>
          </a:p>
          <a:p>
            <a:r>
              <a:rPr lang="en-US" altLang="ko-KR" dirty="0"/>
              <a:t>Just </a:t>
            </a:r>
            <a:r>
              <a:rPr lang="en-US" altLang="ko-KR" dirty="0" err="1"/>
              <a:t>wanna</a:t>
            </a:r>
            <a:r>
              <a:rPr lang="en-US" altLang="ko-KR" dirty="0"/>
              <a:t> fight with everyone else</a:t>
            </a:r>
          </a:p>
        </p:txBody>
      </p:sp>
      <p:pic>
        <p:nvPicPr>
          <p:cNvPr id="1026" name="Picture 2" descr="Family of the Year - Hero (Lyrics) | From Boyhood Movie - YouTube">
            <a:extLst>
              <a:ext uri="{FF2B5EF4-FFF2-40B4-BE49-F238E27FC236}">
                <a16:creationId xmlns:a16="http://schemas.microsoft.com/office/drawing/2014/main" id="{C68E57D4-5549-4567-B78A-AF4A2567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05" y="1328557"/>
            <a:ext cx="3818965" cy="28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237130"/>
            <a:ext cx="4823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성장하기로 결단하는 사람들은 대부분 책 속에서 첫번째 멘토를 찾는다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좋은 멘토는 모범이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앞에 있는 길을 알고 싶으면 돌아오는 사람에게 물어보라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리더는 자기가 존경하는 사람의 영향을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사람들에게 힘을 주는 리더는 자기가 존경하는 사람에 관해 읽고</a:t>
            </a:r>
            <a:r>
              <a:rPr lang="en-US" altLang="ko-KR" dirty="0"/>
              <a:t>, </a:t>
            </a:r>
            <a:r>
              <a:rPr lang="ko-KR" altLang="en-US" dirty="0"/>
              <a:t>그의 특징을 연구하면서 자연스럽게 자기만의 리더십을 계발한다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멘토의 경험</a:t>
            </a:r>
            <a:r>
              <a:rPr lang="en-US" altLang="ko-KR" dirty="0"/>
              <a:t>, </a:t>
            </a:r>
            <a:r>
              <a:rPr lang="ko-KR" altLang="en-US" dirty="0"/>
              <a:t>안목</a:t>
            </a:r>
            <a:r>
              <a:rPr lang="en-US" altLang="ko-KR" dirty="0"/>
              <a:t>, </a:t>
            </a:r>
            <a:r>
              <a:rPr lang="ko-KR" altLang="en-US" dirty="0"/>
              <a:t>지식의 도움을 받으면 우리가 혼자서는 애먹었을 문제를 빠르게 해결할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누구에게나 강점을 갈고 닦거나 문제를 해결하는 데 도움을 줄 사람이 필요하다</a:t>
            </a:r>
            <a:r>
              <a:rPr lang="en-US" altLang="ko-KR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5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AD2078-695F-43CF-B5A0-C35D8D1B51D7}"/>
              </a:ext>
            </a:extLst>
          </p:cNvPr>
          <p:cNvSpPr txBox="1">
            <a:spLocks/>
          </p:cNvSpPr>
          <p:nvPr/>
        </p:nvSpPr>
        <p:spPr>
          <a:xfrm>
            <a:off x="416169" y="137869"/>
            <a:ext cx="11359661" cy="811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14</a:t>
            </a:r>
            <a:r>
              <a:rPr lang="ko-KR" altLang="en-US" sz="4400" dirty="0"/>
              <a:t>장 확장의 법칙</a:t>
            </a:r>
            <a:r>
              <a:rPr lang="en-US" altLang="ko-KR" sz="4400" dirty="0"/>
              <a:t> </a:t>
            </a:r>
            <a:r>
              <a:rPr lang="en-US" altLang="ko-KR" sz="2000" dirty="0"/>
              <a:t>THE LAW OF MODELING </a:t>
            </a:r>
            <a:endParaRPr lang="ko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14466-3A47-4BC2-BEF6-CDB5F454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51" y="1514490"/>
            <a:ext cx="5632739" cy="50358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88A0B8-44FE-47A7-9513-B653F2AFEAAC}"/>
              </a:ext>
            </a:extLst>
          </p:cNvPr>
          <p:cNvSpPr txBox="1"/>
          <p:nvPr/>
        </p:nvSpPr>
        <p:spPr>
          <a:xfrm>
            <a:off x="416169" y="1237130"/>
            <a:ext cx="4823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한계는</a:t>
            </a:r>
            <a:r>
              <a:rPr lang="en-US" altLang="ko-KR" dirty="0"/>
              <a:t> </a:t>
            </a:r>
            <a:r>
              <a:rPr lang="ko-KR" altLang="en-US" dirty="0"/>
              <a:t>바로 당신 안에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한계는 우리가 생각하는 순간 만들어진다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사고역량을 키워라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err="1"/>
              <a:t>열심히가</a:t>
            </a:r>
            <a:r>
              <a:rPr lang="ko-KR" altLang="en-US" dirty="0"/>
              <a:t> 아니라 효과를 생각해야 한다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할 수 있을까</a:t>
            </a:r>
            <a:r>
              <a:rPr lang="en-US" altLang="ko-KR" dirty="0"/>
              <a:t>?</a:t>
            </a:r>
            <a:r>
              <a:rPr lang="ko-KR" altLang="en-US" dirty="0"/>
              <a:t>가 아니라 어떻게 할 수 있을까를 생각해야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하나의 문이 아니라 여러 문을 생각할 것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인간의 정신은 새로운 생각으로 </a:t>
            </a:r>
            <a:r>
              <a:rPr lang="ko-KR" altLang="en-US" dirty="0" err="1"/>
              <a:t>확대되고나면</a:t>
            </a:r>
            <a:r>
              <a:rPr lang="ko-KR" altLang="en-US" dirty="0"/>
              <a:t> 원래 크기로 줄어드는 법이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했던 일을 넘어 할 수 있고 </a:t>
            </a:r>
            <a:r>
              <a:rPr lang="ko-KR" altLang="en-US" dirty="0" err="1"/>
              <a:t>해야하는</a:t>
            </a:r>
            <a:r>
              <a:rPr lang="ko-KR" altLang="en-US" dirty="0"/>
              <a:t> 일을 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1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201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사람은 무엇으로  성장하는가</vt:lpstr>
      <vt:lpstr>13장 본보기의 법칙 THE LAW OF MODELING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지석 안</cp:lastModifiedBy>
  <cp:revision>3</cp:revision>
  <dcterms:created xsi:type="dcterms:W3CDTF">2023-09-12T13:35:50Z</dcterms:created>
  <dcterms:modified xsi:type="dcterms:W3CDTF">2023-09-12T15:06:05Z</dcterms:modified>
</cp:coreProperties>
</file>