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5F2B7-DE3D-48C9-91E3-E145167E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63241-3E4C-48F7-99A4-22603960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28725-2C06-4F2E-8148-A1E09FE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7CE57-ED55-4397-93A6-5C9D25E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86EF9-7BBD-4199-8A93-27FEF470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0F76-496B-4960-B1C9-D83A661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92F7B-A039-47C1-9A60-72773D430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E232E-0B9A-4B1E-9402-3C3B6F3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06672-7588-41EB-99B6-3139ED4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085D3-3E21-4375-A669-5B871A29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4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593F6-E4E0-44E1-B709-053FDFD46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AF111-D28D-4ED2-ABCF-6CAC2E35B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DF230-EB86-48B0-AC75-5164161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FEB1-0E03-4F84-AE7A-FC09C817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53711-081B-4401-81ED-4AE10F0F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2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CC70D-3DE4-4E19-8E33-11AF41DD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C7DD5-49F6-4598-9E0C-7206D350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F4D89-7A7C-4A7E-A5BA-5729048F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2DE9E-BFA4-4609-BC08-9E7A66F8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0E7E5-61B2-44EF-90E0-08DB1A8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6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DF6A-3941-4B68-8DAD-0BE7B77D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ED3E7-39B0-4121-9E52-98E53F27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026A-F821-4CBB-8BEF-2C13C748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C5FE-B2B0-46C4-ACDB-27840C43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2E4C7-2D8B-48E6-9BE4-7A0BFFE6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918-C834-4D1F-911E-18F364A2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5EE11-179E-4611-9191-ECFE3F01F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540B7-FE1F-4075-8309-D0D8DF26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9BDCB-8E13-4BCE-B0A1-75470C67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BB8DA-14B5-4661-9D0E-01848B1F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37524-210E-419C-9DA3-D1FFF06E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B9E6A-3E6E-4154-A8CF-BF3177FB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6A3BC-2F62-41FE-B8DC-8B1D79E0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EE2F6-EBAB-44A0-8034-3884110A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C28AE-9622-41E4-9D7C-17CA280D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AD5438-8482-4FAD-B06B-58CBF91D0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7B17A-4673-47C8-BB5A-3E35FBA0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8951D5-F1C1-4665-935E-4988A3B2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1669F-2B90-4263-8EFF-84B187FA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5059-510F-48CE-96DB-F120827D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7364B9-8BDE-428F-93C1-664A224C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75886-D787-4C3C-8303-F49B2351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753A31-2822-4054-ADE6-E94ECD99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C76F5D-A0EE-4A38-91D1-C53574A3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478AC-A1A2-4A5F-8BA7-BA7A12F3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7108F-D707-454E-8FD4-21FDE4B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E326F-A099-429E-A3A1-655CC338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B2B56-7818-4558-B9EA-B660FF7A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F99C0-4C25-4B39-8153-E4DFBB9D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1D57E-7005-476C-8350-9F2283D5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DD4CE-02AB-43AA-A618-EFC07C3E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178E5-B4FF-4115-AC95-7ACB2D0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88545-01D0-45D3-93C4-732A8A04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6E889-3875-4EC4-8D92-0720AC9AF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DD5B8-AF11-4699-BEA4-0C215D8D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66442-60F3-4587-96CF-81679F02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B10D1-F7D3-45FF-AB2E-211E7CF8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8E1F4-1EC2-4BAC-AA59-D7DFB457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7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174AE6-0A7E-4EB6-90C7-A13B7C4E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28D5D-AAE6-417B-BF1D-032A8306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2C32B-F6DD-432E-9329-37ADE830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5B1D1-3FBA-4D77-8752-362C90342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BCB9-FE18-4DF0-AD02-F29D8D10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dirty="0"/>
              <a:t>사람은 무엇으로 </a:t>
            </a:r>
            <a:br>
              <a:rPr lang="en-US" altLang="ko-KR" dirty="0"/>
            </a:br>
            <a:r>
              <a:rPr lang="ko-KR" altLang="en-US" dirty="0"/>
              <a:t>성장하는가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9AD0A-964D-4D1D-80AD-40A74035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혁신과 전략 특강 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 발표과제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안지석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831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13</a:t>
            </a:r>
            <a:r>
              <a:rPr lang="ko-KR" altLang="en-US" sz="4400" dirty="0"/>
              <a:t>장 본보기의 법칙</a:t>
            </a:r>
            <a:r>
              <a:rPr lang="en-US" altLang="ko-KR" sz="4400" dirty="0"/>
              <a:t> </a:t>
            </a:r>
            <a:r>
              <a:rPr lang="en-US" altLang="ko-KR" sz="2000" dirty="0"/>
              <a:t>THE LAW OF MODELING </a:t>
            </a:r>
            <a:endParaRPr lang="ko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1237130"/>
            <a:ext cx="48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닮고 싶은 사람</a:t>
            </a:r>
            <a:r>
              <a:rPr lang="en-US" altLang="ko-KR" dirty="0"/>
              <a:t>, </a:t>
            </a:r>
            <a:r>
              <a:rPr lang="ko-KR" altLang="en-US" dirty="0"/>
              <a:t>닮고 싶은 인생을 찾았는가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9D7D5-B2B3-4972-B24F-0EDF033D81F7}"/>
              </a:ext>
            </a:extLst>
          </p:cNvPr>
          <p:cNvSpPr txBox="1"/>
          <p:nvPr/>
        </p:nvSpPr>
        <p:spPr>
          <a:xfrm>
            <a:off x="5588805" y="4318977"/>
            <a:ext cx="4823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me go</a:t>
            </a:r>
          </a:p>
          <a:p>
            <a:r>
              <a:rPr lang="en-US" altLang="ko-KR" dirty="0"/>
              <a:t>I don’t </a:t>
            </a:r>
            <a:r>
              <a:rPr lang="en-US" altLang="ko-KR" dirty="0" err="1"/>
              <a:t>wanna</a:t>
            </a:r>
            <a:r>
              <a:rPr lang="en-US" altLang="ko-KR" dirty="0"/>
              <a:t> be your hero</a:t>
            </a:r>
          </a:p>
          <a:p>
            <a:r>
              <a:rPr lang="en-US" altLang="ko-KR" dirty="0"/>
              <a:t>I don’t </a:t>
            </a:r>
            <a:r>
              <a:rPr lang="en-US" altLang="ko-KR" dirty="0" err="1"/>
              <a:t>wanna</a:t>
            </a:r>
            <a:r>
              <a:rPr lang="en-US" altLang="ko-KR" dirty="0"/>
              <a:t> be a big man</a:t>
            </a:r>
          </a:p>
          <a:p>
            <a:r>
              <a:rPr lang="en-US" altLang="ko-KR" dirty="0"/>
              <a:t>Just </a:t>
            </a:r>
            <a:r>
              <a:rPr lang="en-US" altLang="ko-KR" dirty="0" err="1"/>
              <a:t>wanna</a:t>
            </a:r>
            <a:r>
              <a:rPr lang="en-US" altLang="ko-KR" dirty="0"/>
              <a:t> fight with everyone else</a:t>
            </a:r>
          </a:p>
        </p:txBody>
      </p:sp>
      <p:pic>
        <p:nvPicPr>
          <p:cNvPr id="1026" name="Picture 2" descr="Family of the Year - Hero (Lyrics) | From Boyhood Movie - YouTube">
            <a:extLst>
              <a:ext uri="{FF2B5EF4-FFF2-40B4-BE49-F238E27FC236}">
                <a16:creationId xmlns:a16="http://schemas.microsoft.com/office/drawing/2014/main" id="{C68E57D4-5549-4567-B78A-AF4A25677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805" y="1328557"/>
            <a:ext cx="3818965" cy="286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B79D02-556A-4D61-A7D2-99DB75986612}"/>
              </a:ext>
            </a:extLst>
          </p:cNvPr>
          <p:cNvSpPr txBox="1"/>
          <p:nvPr/>
        </p:nvSpPr>
        <p:spPr>
          <a:xfrm>
            <a:off x="416169" y="2080275"/>
            <a:ext cx="48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닮고 싶은 사람</a:t>
            </a:r>
            <a:r>
              <a:rPr lang="en-US" altLang="ko-KR" dirty="0"/>
              <a:t>, </a:t>
            </a:r>
            <a:r>
              <a:rPr lang="ko-KR" altLang="en-US" dirty="0"/>
              <a:t>닮고 싶은 인생을 찾았는가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756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CAD2078-695F-43CF-B5A0-C35D8D1B51D7}"/>
              </a:ext>
            </a:extLst>
          </p:cNvPr>
          <p:cNvSpPr txBox="1">
            <a:spLocks/>
          </p:cNvSpPr>
          <p:nvPr/>
        </p:nvSpPr>
        <p:spPr>
          <a:xfrm>
            <a:off x="416169" y="137869"/>
            <a:ext cx="11359661" cy="811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14</a:t>
            </a:r>
            <a:r>
              <a:rPr lang="ko-KR" altLang="en-US" sz="4400" dirty="0"/>
              <a:t>장 확장의 법칙</a:t>
            </a:r>
            <a:r>
              <a:rPr lang="en-US" altLang="ko-KR" sz="4400" dirty="0"/>
              <a:t> </a:t>
            </a:r>
            <a:r>
              <a:rPr lang="en-US" altLang="ko-KR" sz="2000" dirty="0"/>
              <a:t>THE LAW OF MODELING </a:t>
            </a:r>
            <a:endParaRPr lang="ko-KR" altLang="en-US" sz="4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B14466-3A47-4BC2-BEF6-CDB5F454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251" y="1514490"/>
            <a:ext cx="5632739" cy="5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0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65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사람은 무엇으로  성장하는가</vt:lpstr>
      <vt:lpstr>13장 본보기의 법칙 THE LAW OF MODELING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사람은 무엇으로  성장하는가</dc:title>
  <dc:creator>지석 안</dc:creator>
  <cp:lastModifiedBy>지석 안</cp:lastModifiedBy>
  <cp:revision>2</cp:revision>
  <dcterms:created xsi:type="dcterms:W3CDTF">2023-09-12T13:35:50Z</dcterms:created>
  <dcterms:modified xsi:type="dcterms:W3CDTF">2023-09-12T14:01:20Z</dcterms:modified>
</cp:coreProperties>
</file>