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l-PL" sz="6000" spc="-1" strike="noStrike">
                <a:solidFill>
                  <a:srgbClr val="000000"/>
                </a:solidFill>
                <a:latin typeface="Calibri Light"/>
              </a:rPr>
              <a:t>Kliknij, aby edytować styl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4600659-3260-4D2E-A2AA-EA6DCDD56DBC}" type="datetime">
              <a:rPr b="0" lang="pl-PL" sz="1200" spc="-1" strike="noStrike">
                <a:solidFill>
                  <a:srgbClr val="8b8b8b"/>
                </a:solidFill>
                <a:latin typeface="Calibri"/>
              </a:rPr>
              <a:t>20-6-15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AEF57F-4731-4DB3-9949-DFB96EEE0E6D}" type="slidenum">
              <a:rPr b="0" lang="pl-PL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</a:rPr>
              <a:t>GOŁĘBNIK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Calibri Light"/>
              </a:rPr>
              <a:t> </a:t>
            </a:r>
            <a:endParaRPr b="0" lang="en-US" sz="2600" spc="-1" strike="noStrike">
              <a:solidFill>
                <a:srgbClr val="ffffff"/>
              </a:solidFill>
              <a:latin typeface="Calibri Light"/>
            </a:endParaRPr>
          </a:p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 Light"/>
              </a:rPr>
              <a:t>STRONA Z GRAMI ONLINE</a:t>
            </a:r>
            <a:endParaRPr b="0" lang="en-US" sz="2000" spc="-1" strike="noStrike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l-PL" sz="1300" spc="-1" strike="noStrike">
                <a:solidFill>
                  <a:srgbClr val="ffffff"/>
                </a:solidFill>
                <a:latin typeface="Calibri"/>
              </a:rPr>
              <a:t>PPZ 2020</a:t>
            </a:r>
            <a:endParaRPr b="0" lang="pl-PL" sz="1300" spc="-1" strike="noStrike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l-PL" sz="1300" spc="-1" strike="noStrike">
                <a:solidFill>
                  <a:srgbClr val="ffffff"/>
                </a:solidFill>
                <a:latin typeface="Calibri"/>
              </a:rPr>
              <a:t>Maciek Malik, Anton Baliuk, Danylo Zakharchuk, Dmytro Rogozhkin</a:t>
            </a:r>
            <a:endParaRPr b="0" lang="pl-PL" sz="13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686160" y="1122480"/>
            <a:ext cx="7772040" cy="67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/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Forum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85800" y="1122480"/>
            <a:ext cx="7772040" cy="965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Plan </a:t>
            </a:r>
            <a:r>
              <a:rPr b="0" lang="pl-PL" sz="3200" spc="-1" strike="noStrike">
                <a:solidFill>
                  <a:srgbClr val="ffffff"/>
                </a:solidFill>
                <a:latin typeface="Calibri"/>
              </a:rPr>
              <a:t>prezentacji</a:t>
            </a:r>
            <a:br/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062360" y="1800720"/>
            <a:ext cx="7073640" cy="4031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1) Opis projektu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2) Backend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3) Frontend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4) Gry 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3200" spc="-1" strike="noStrike">
                <a:solidFill>
                  <a:srgbClr val="ffffff"/>
                </a:solidFill>
                <a:latin typeface="Arial"/>
              </a:rPr>
              <a:t>5) Forum</a:t>
            </a: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720000" y="690480"/>
            <a:ext cx="7772040" cy="965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 Light"/>
              </a:rPr>
              <a:t>Główne funkcje</a:t>
            </a:r>
            <a:endParaRPr b="0" lang="en-U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936000" y="1946880"/>
            <a:ext cx="7272000" cy="410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spcBef>
                <a:spcPts val="567"/>
              </a:spcBef>
              <a:spcAft>
                <a:spcPts val="567"/>
              </a:spcAft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</a:rPr>
              <a:t>- Gry single i multiplayer</a:t>
            </a:r>
            <a:endParaRPr b="0" lang="pl-PL" sz="24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algn="ctr">
              <a:spcBef>
                <a:spcPts val="567"/>
              </a:spcBef>
              <a:spcAft>
                <a:spcPts val="567"/>
              </a:spcAft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</a:rPr>
              <a:t>- chat z innymi graczami</a:t>
            </a:r>
            <a:endParaRPr b="0" lang="pl-PL" sz="24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algn="ctr">
              <a:spcBef>
                <a:spcPts val="567"/>
              </a:spcBef>
              <a:spcAft>
                <a:spcPts val="567"/>
              </a:spcAft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</a:rPr>
              <a:t>- możliwość kupowania skinów do gier</a:t>
            </a:r>
            <a:endParaRPr b="0" lang="pl-PL" sz="24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algn="ctr">
              <a:spcBef>
                <a:spcPts val="567"/>
              </a:spcBef>
              <a:spcAft>
                <a:spcPts val="567"/>
              </a:spcAft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</a:rPr>
              <a:t>- konta uzytkowników z wynikami</a:t>
            </a:r>
            <a:endParaRPr b="0" lang="pl-PL" sz="2400" spc="-1" strike="noStrike">
              <a:solidFill>
                <a:srgbClr val="ffffff"/>
              </a:solidFill>
              <a:latin typeface="Arial"/>
              <a:ea typeface="Noto Sans CJK SC"/>
            </a:endParaRPr>
          </a:p>
          <a:p>
            <a:pPr algn="ctr">
              <a:spcBef>
                <a:spcPts val="567"/>
              </a:spcBef>
              <a:spcAft>
                <a:spcPts val="567"/>
              </a:spcAft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</a:rPr>
              <a:t>- forum</a:t>
            </a:r>
            <a:endParaRPr b="0" lang="pl-PL" sz="2400" spc="-1" strike="noStrike">
              <a:solidFill>
                <a:srgbClr val="ffffff"/>
              </a:solidFill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723960" y="648000"/>
            <a:ext cx="7772040" cy="67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/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Backend (1)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936000" y="2160000"/>
            <a:ext cx="7272000" cy="367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</a:pPr>
            <a:r>
              <a:rPr b="0" lang="pl-PL" sz="2000" spc="-1" strike="noStrike">
                <a:solidFill>
                  <a:srgbClr val="ffffff"/>
                </a:solidFill>
                <a:latin typeface="Calibri"/>
              </a:rPr>
              <a:t>- Główna część strony oparta na CodeIgniter 4</a:t>
            </a:r>
            <a:endParaRPr b="0" lang="pl-PL" sz="2000" spc="-1" strike="noStrike">
              <a:solidFill>
                <a:srgbClr val="ffffff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</a:pPr>
            <a:r>
              <a:rPr b="0" lang="pl-PL" sz="2000" spc="-1" strike="noStrike">
                <a:solidFill>
                  <a:srgbClr val="ffffff"/>
                </a:solidFill>
                <a:latin typeface="Calibri"/>
              </a:rPr>
              <a:t>- razem z bazą MySQL</a:t>
            </a:r>
            <a:endParaRPr b="0" lang="pl-PL" sz="2000" spc="-1" strike="noStrike">
              <a:solidFill>
                <a:srgbClr val="ffffff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</a:pPr>
            <a:r>
              <a:rPr b="0" lang="pl-PL" sz="2000" spc="-1" strike="noStrike">
                <a:solidFill>
                  <a:srgbClr val="ffffff"/>
                </a:solidFill>
                <a:latin typeface="Calibri"/>
              </a:rPr>
              <a:t>- Serwer do gry jak i chatu działa na NodeJS używając  </a:t>
            </a:r>
            <a:r>
              <a:rPr b="0" lang="pl-PL" sz="20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Calibri"/>
              </a:rPr>
              <a:t>express i Socket.IO</a:t>
            </a:r>
            <a:endParaRPr b="0" lang="pl-PL" sz="2000" spc="-1" strike="noStrike">
              <a:solidFill>
                <a:srgbClr val="ffffff"/>
              </a:solidFill>
              <a:latin typeface="Calibri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143000" y="1800000"/>
            <a:ext cx="6857640" cy="345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720000" y="546480"/>
            <a:ext cx="7772040" cy="67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/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Backend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008000" y="2304000"/>
            <a:ext cx="7272000" cy="367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</a:pPr>
            <a:r>
              <a:rPr b="0" lang="pl-PL" sz="2000" spc="-1" strike="noStrike">
                <a:solidFill>
                  <a:srgbClr val="ffffff"/>
                </a:solidFill>
                <a:latin typeface="Calibri"/>
              </a:rPr>
              <a:t>- Wygląd strony opraty na „Velocity” z HTML5up.net</a:t>
            </a:r>
            <a:endParaRPr b="0" lang="pl-PL" sz="2000" spc="-1" strike="noStrike">
              <a:solidFill>
                <a:srgbClr val="ffffff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</a:pPr>
            <a:r>
              <a:rPr b="0" lang="pl-PL" sz="2000" spc="-1" strike="noStrike">
                <a:solidFill>
                  <a:srgbClr val="ffffff"/>
                </a:solidFill>
                <a:latin typeface="Calibri"/>
              </a:rPr>
              <a:t>- Używamy ikon z pakietu FontAwesome 4.7.0</a:t>
            </a:r>
            <a:endParaRPr b="0" lang="pl-PL" sz="2000" spc="-1" strike="noStrike">
              <a:solidFill>
                <a:srgbClr val="ffffff"/>
              </a:solidFill>
              <a:latin typeface="Calibri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</a:pPr>
            <a:r>
              <a:rPr b="0" lang="pl-PL" sz="2000" spc="-1" strike="noStrike">
                <a:solidFill>
                  <a:srgbClr val="ffffff"/>
                </a:solidFill>
                <a:latin typeface="Calibri"/>
              </a:rPr>
              <a:t>- </a:t>
            </a:r>
            <a:endParaRPr b="0" lang="pl-PL" sz="2000" spc="-1" strike="noStrike">
              <a:solidFill>
                <a:srgbClr val="ffffff"/>
              </a:solidFill>
              <a:latin typeface="Calibri"/>
              <a:ea typeface="Noto Sans CJK SC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686160" y="1122480"/>
            <a:ext cx="7772040" cy="67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/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Frontend (1)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86160" y="618480"/>
            <a:ext cx="7772040" cy="67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/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Frontend (2)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152000" y="1654560"/>
            <a:ext cx="6857640" cy="3529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795960" y="576000"/>
            <a:ext cx="7772040" cy="67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/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Gra “Pong”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Application>LibreOffice/6.4.3.2$Linux_X86_64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2020-06-15T18:56:47Z</dcterms:created>
  <dc:creator>Andrukowicz Adrianna (STUD)</dc:creator>
  <dc:description/>
  <dc:language>pl-PL</dc:language>
  <cp:lastModifiedBy/>
  <dcterms:modified xsi:type="dcterms:W3CDTF">2020-06-15T23:22:04Z</dcterms:modified>
  <cp:revision>31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