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7" name="PlaceHolder 2"/>
          <p:cNvSpPr>
            <a:spLocks noGrp="1"/>
          </p:cNvSpPr>
          <p:nvPr>
            <p:ph type="body"/>
          </p:nvPr>
        </p:nvSpPr>
        <p:spPr>
          <a:xfrm>
            <a:off x="2231280" y="2638080"/>
            <a:ext cx="772920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28" name="PlaceHolder 3"/>
          <p:cNvSpPr>
            <a:spLocks noGrp="1"/>
          </p:cNvSpPr>
          <p:nvPr>
            <p:ph type="body"/>
          </p:nvPr>
        </p:nvSpPr>
        <p:spPr>
          <a:xfrm>
            <a:off x="2231280" y="4258080"/>
            <a:ext cx="772920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0" name="PlaceHolder 2"/>
          <p:cNvSpPr>
            <a:spLocks noGrp="1"/>
          </p:cNvSpPr>
          <p:nvPr>
            <p:ph type="body"/>
          </p:nvPr>
        </p:nvSpPr>
        <p:spPr>
          <a:xfrm>
            <a:off x="223128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31" name="PlaceHolder 3"/>
          <p:cNvSpPr>
            <a:spLocks noGrp="1"/>
          </p:cNvSpPr>
          <p:nvPr>
            <p:ph type="body"/>
          </p:nvPr>
        </p:nvSpPr>
        <p:spPr>
          <a:xfrm>
            <a:off x="619200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32" name="PlaceHolder 4"/>
          <p:cNvSpPr>
            <a:spLocks noGrp="1"/>
          </p:cNvSpPr>
          <p:nvPr>
            <p:ph type="body"/>
          </p:nvPr>
        </p:nvSpPr>
        <p:spPr>
          <a:xfrm>
            <a:off x="223128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33" name="PlaceHolder 5"/>
          <p:cNvSpPr>
            <a:spLocks noGrp="1"/>
          </p:cNvSpPr>
          <p:nvPr>
            <p:ph type="body"/>
          </p:nvPr>
        </p:nvSpPr>
        <p:spPr>
          <a:xfrm>
            <a:off x="619200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5" name="PlaceHolder 2"/>
          <p:cNvSpPr>
            <a:spLocks noGrp="1"/>
          </p:cNvSpPr>
          <p:nvPr>
            <p:ph type="body"/>
          </p:nvPr>
        </p:nvSpPr>
        <p:spPr>
          <a:xfrm>
            <a:off x="2231280" y="263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36" name="PlaceHolder 3"/>
          <p:cNvSpPr>
            <a:spLocks noGrp="1"/>
          </p:cNvSpPr>
          <p:nvPr>
            <p:ph type="body"/>
          </p:nvPr>
        </p:nvSpPr>
        <p:spPr>
          <a:xfrm>
            <a:off x="4844880" y="263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37" name="PlaceHolder 4"/>
          <p:cNvSpPr>
            <a:spLocks noGrp="1"/>
          </p:cNvSpPr>
          <p:nvPr>
            <p:ph type="body"/>
          </p:nvPr>
        </p:nvSpPr>
        <p:spPr>
          <a:xfrm>
            <a:off x="7458120" y="263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38" name="PlaceHolder 5"/>
          <p:cNvSpPr>
            <a:spLocks noGrp="1"/>
          </p:cNvSpPr>
          <p:nvPr>
            <p:ph type="body"/>
          </p:nvPr>
        </p:nvSpPr>
        <p:spPr>
          <a:xfrm>
            <a:off x="2231280" y="425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39" name="PlaceHolder 6"/>
          <p:cNvSpPr>
            <a:spLocks noGrp="1"/>
          </p:cNvSpPr>
          <p:nvPr>
            <p:ph type="body"/>
          </p:nvPr>
        </p:nvSpPr>
        <p:spPr>
          <a:xfrm>
            <a:off x="4844880" y="425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40" name="PlaceHolder 7"/>
          <p:cNvSpPr>
            <a:spLocks noGrp="1"/>
          </p:cNvSpPr>
          <p:nvPr>
            <p:ph type="body"/>
          </p:nvPr>
        </p:nvSpPr>
        <p:spPr>
          <a:xfrm>
            <a:off x="7458120" y="425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47" name="PlaceHolder 2"/>
          <p:cNvSpPr>
            <a:spLocks noGrp="1"/>
          </p:cNvSpPr>
          <p:nvPr>
            <p:ph type="subTitle"/>
          </p:nvPr>
        </p:nvSpPr>
        <p:spPr>
          <a:xfrm>
            <a:off x="2231280" y="2638080"/>
            <a:ext cx="7729200" cy="3101760"/>
          </a:xfrm>
          <a:prstGeom prst="rect">
            <a:avLst/>
          </a:prstGeom>
        </p:spPr>
        <p:txBody>
          <a:bodyPr lIns="0" rIns="0" tIns="0" bIns="0" anchor="ctr">
            <a:noAutofit/>
          </a:bodyPr>
          <a:p>
            <a:pPr algn="ctr"/>
            <a:endParaRPr b="0" lang="pl-PL"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49" name="PlaceHolder 2"/>
          <p:cNvSpPr>
            <a:spLocks noGrp="1"/>
          </p:cNvSpPr>
          <p:nvPr>
            <p:ph type="body"/>
          </p:nvPr>
        </p:nvSpPr>
        <p:spPr>
          <a:xfrm>
            <a:off x="2231280" y="2638080"/>
            <a:ext cx="7729200" cy="310176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51" name="PlaceHolder 2"/>
          <p:cNvSpPr>
            <a:spLocks noGrp="1"/>
          </p:cNvSpPr>
          <p:nvPr>
            <p:ph type="body"/>
          </p:nvPr>
        </p:nvSpPr>
        <p:spPr>
          <a:xfrm>
            <a:off x="223128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52" name="PlaceHolder 3"/>
          <p:cNvSpPr>
            <a:spLocks noGrp="1"/>
          </p:cNvSpPr>
          <p:nvPr>
            <p:ph type="body"/>
          </p:nvPr>
        </p:nvSpPr>
        <p:spPr>
          <a:xfrm>
            <a:off x="619200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2231280" y="964800"/>
            <a:ext cx="7729200" cy="5509800"/>
          </a:xfrm>
          <a:prstGeom prst="rect">
            <a:avLst/>
          </a:prstGeom>
        </p:spPr>
        <p:txBody>
          <a:bodyPr lIns="0" rIns="0" tIns="0" bIns="0" anchor="ctr">
            <a:noAutofit/>
          </a:bodyPr>
          <a:p>
            <a:pPr algn="ctr"/>
            <a:endParaRPr b="0" lang="pl-PL"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56" name="PlaceHolder 2"/>
          <p:cNvSpPr>
            <a:spLocks noGrp="1"/>
          </p:cNvSpPr>
          <p:nvPr>
            <p:ph type="body"/>
          </p:nvPr>
        </p:nvSpPr>
        <p:spPr>
          <a:xfrm>
            <a:off x="223128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57" name="PlaceHolder 3"/>
          <p:cNvSpPr>
            <a:spLocks noGrp="1"/>
          </p:cNvSpPr>
          <p:nvPr>
            <p:ph type="body"/>
          </p:nvPr>
        </p:nvSpPr>
        <p:spPr>
          <a:xfrm>
            <a:off x="619200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58" name="PlaceHolder 4"/>
          <p:cNvSpPr>
            <a:spLocks noGrp="1"/>
          </p:cNvSpPr>
          <p:nvPr>
            <p:ph type="body"/>
          </p:nvPr>
        </p:nvSpPr>
        <p:spPr>
          <a:xfrm>
            <a:off x="223128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6" name="PlaceHolder 2"/>
          <p:cNvSpPr>
            <a:spLocks noGrp="1"/>
          </p:cNvSpPr>
          <p:nvPr>
            <p:ph type="subTitle"/>
          </p:nvPr>
        </p:nvSpPr>
        <p:spPr>
          <a:xfrm>
            <a:off x="2231280" y="2638080"/>
            <a:ext cx="7729200" cy="3101760"/>
          </a:xfrm>
          <a:prstGeom prst="rect">
            <a:avLst/>
          </a:prstGeom>
        </p:spPr>
        <p:txBody>
          <a:bodyPr lIns="0" rIns="0" tIns="0" bIns="0" anchor="ctr">
            <a:noAutofit/>
          </a:bodyPr>
          <a:p>
            <a:pPr algn="ctr"/>
            <a:endParaRPr b="0" lang="pl-PL"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60" name="PlaceHolder 2"/>
          <p:cNvSpPr>
            <a:spLocks noGrp="1"/>
          </p:cNvSpPr>
          <p:nvPr>
            <p:ph type="body"/>
          </p:nvPr>
        </p:nvSpPr>
        <p:spPr>
          <a:xfrm>
            <a:off x="223128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61" name="PlaceHolder 3"/>
          <p:cNvSpPr>
            <a:spLocks noGrp="1"/>
          </p:cNvSpPr>
          <p:nvPr>
            <p:ph type="body"/>
          </p:nvPr>
        </p:nvSpPr>
        <p:spPr>
          <a:xfrm>
            <a:off x="619200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62" name="PlaceHolder 4"/>
          <p:cNvSpPr>
            <a:spLocks noGrp="1"/>
          </p:cNvSpPr>
          <p:nvPr>
            <p:ph type="body"/>
          </p:nvPr>
        </p:nvSpPr>
        <p:spPr>
          <a:xfrm>
            <a:off x="619200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64" name="PlaceHolder 2"/>
          <p:cNvSpPr>
            <a:spLocks noGrp="1"/>
          </p:cNvSpPr>
          <p:nvPr>
            <p:ph type="body"/>
          </p:nvPr>
        </p:nvSpPr>
        <p:spPr>
          <a:xfrm>
            <a:off x="223128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65" name="PlaceHolder 3"/>
          <p:cNvSpPr>
            <a:spLocks noGrp="1"/>
          </p:cNvSpPr>
          <p:nvPr>
            <p:ph type="body"/>
          </p:nvPr>
        </p:nvSpPr>
        <p:spPr>
          <a:xfrm>
            <a:off x="619200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66" name="PlaceHolder 4"/>
          <p:cNvSpPr>
            <a:spLocks noGrp="1"/>
          </p:cNvSpPr>
          <p:nvPr>
            <p:ph type="body"/>
          </p:nvPr>
        </p:nvSpPr>
        <p:spPr>
          <a:xfrm>
            <a:off x="2231280" y="4258080"/>
            <a:ext cx="772920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68" name="PlaceHolder 2"/>
          <p:cNvSpPr>
            <a:spLocks noGrp="1"/>
          </p:cNvSpPr>
          <p:nvPr>
            <p:ph type="body"/>
          </p:nvPr>
        </p:nvSpPr>
        <p:spPr>
          <a:xfrm>
            <a:off x="2231280" y="2638080"/>
            <a:ext cx="772920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69" name="PlaceHolder 3"/>
          <p:cNvSpPr>
            <a:spLocks noGrp="1"/>
          </p:cNvSpPr>
          <p:nvPr>
            <p:ph type="body"/>
          </p:nvPr>
        </p:nvSpPr>
        <p:spPr>
          <a:xfrm>
            <a:off x="2231280" y="4258080"/>
            <a:ext cx="772920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71" name="PlaceHolder 2"/>
          <p:cNvSpPr>
            <a:spLocks noGrp="1"/>
          </p:cNvSpPr>
          <p:nvPr>
            <p:ph type="body"/>
          </p:nvPr>
        </p:nvSpPr>
        <p:spPr>
          <a:xfrm>
            <a:off x="223128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72" name="PlaceHolder 3"/>
          <p:cNvSpPr>
            <a:spLocks noGrp="1"/>
          </p:cNvSpPr>
          <p:nvPr>
            <p:ph type="body"/>
          </p:nvPr>
        </p:nvSpPr>
        <p:spPr>
          <a:xfrm>
            <a:off x="619200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73" name="PlaceHolder 4"/>
          <p:cNvSpPr>
            <a:spLocks noGrp="1"/>
          </p:cNvSpPr>
          <p:nvPr>
            <p:ph type="body"/>
          </p:nvPr>
        </p:nvSpPr>
        <p:spPr>
          <a:xfrm>
            <a:off x="223128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74" name="PlaceHolder 5"/>
          <p:cNvSpPr>
            <a:spLocks noGrp="1"/>
          </p:cNvSpPr>
          <p:nvPr>
            <p:ph type="body"/>
          </p:nvPr>
        </p:nvSpPr>
        <p:spPr>
          <a:xfrm>
            <a:off x="619200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76" name="PlaceHolder 2"/>
          <p:cNvSpPr>
            <a:spLocks noGrp="1"/>
          </p:cNvSpPr>
          <p:nvPr>
            <p:ph type="body"/>
          </p:nvPr>
        </p:nvSpPr>
        <p:spPr>
          <a:xfrm>
            <a:off x="2231280" y="263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77" name="PlaceHolder 3"/>
          <p:cNvSpPr>
            <a:spLocks noGrp="1"/>
          </p:cNvSpPr>
          <p:nvPr>
            <p:ph type="body"/>
          </p:nvPr>
        </p:nvSpPr>
        <p:spPr>
          <a:xfrm>
            <a:off x="4844880" y="263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78" name="PlaceHolder 4"/>
          <p:cNvSpPr>
            <a:spLocks noGrp="1"/>
          </p:cNvSpPr>
          <p:nvPr>
            <p:ph type="body"/>
          </p:nvPr>
        </p:nvSpPr>
        <p:spPr>
          <a:xfrm>
            <a:off x="7458120" y="263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79" name="PlaceHolder 5"/>
          <p:cNvSpPr>
            <a:spLocks noGrp="1"/>
          </p:cNvSpPr>
          <p:nvPr>
            <p:ph type="body"/>
          </p:nvPr>
        </p:nvSpPr>
        <p:spPr>
          <a:xfrm>
            <a:off x="2231280" y="425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80" name="PlaceHolder 6"/>
          <p:cNvSpPr>
            <a:spLocks noGrp="1"/>
          </p:cNvSpPr>
          <p:nvPr>
            <p:ph type="body"/>
          </p:nvPr>
        </p:nvSpPr>
        <p:spPr>
          <a:xfrm>
            <a:off x="4844880" y="425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81" name="PlaceHolder 7"/>
          <p:cNvSpPr>
            <a:spLocks noGrp="1"/>
          </p:cNvSpPr>
          <p:nvPr>
            <p:ph type="body"/>
          </p:nvPr>
        </p:nvSpPr>
        <p:spPr>
          <a:xfrm>
            <a:off x="7458120" y="425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88" name="PlaceHolder 2"/>
          <p:cNvSpPr>
            <a:spLocks noGrp="1"/>
          </p:cNvSpPr>
          <p:nvPr>
            <p:ph type="subTitle"/>
          </p:nvPr>
        </p:nvSpPr>
        <p:spPr>
          <a:xfrm>
            <a:off x="2231280" y="2638080"/>
            <a:ext cx="7729200" cy="3101760"/>
          </a:xfrm>
          <a:prstGeom prst="rect">
            <a:avLst/>
          </a:prstGeom>
        </p:spPr>
        <p:txBody>
          <a:bodyPr lIns="0" rIns="0" tIns="0" bIns="0" anchor="ctr">
            <a:noAutofit/>
          </a:bodyPr>
          <a:p>
            <a:pPr algn="ctr"/>
            <a:endParaRPr b="0" lang="pl-PL"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90" name="PlaceHolder 2"/>
          <p:cNvSpPr>
            <a:spLocks noGrp="1"/>
          </p:cNvSpPr>
          <p:nvPr>
            <p:ph type="body"/>
          </p:nvPr>
        </p:nvSpPr>
        <p:spPr>
          <a:xfrm>
            <a:off x="2231280" y="2638080"/>
            <a:ext cx="7729200" cy="310176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92" name="PlaceHolder 2"/>
          <p:cNvSpPr>
            <a:spLocks noGrp="1"/>
          </p:cNvSpPr>
          <p:nvPr>
            <p:ph type="body"/>
          </p:nvPr>
        </p:nvSpPr>
        <p:spPr>
          <a:xfrm>
            <a:off x="223128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93" name="PlaceHolder 3"/>
          <p:cNvSpPr>
            <a:spLocks noGrp="1"/>
          </p:cNvSpPr>
          <p:nvPr>
            <p:ph type="body"/>
          </p:nvPr>
        </p:nvSpPr>
        <p:spPr>
          <a:xfrm>
            <a:off x="619200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8" name="PlaceHolder 2"/>
          <p:cNvSpPr>
            <a:spLocks noGrp="1"/>
          </p:cNvSpPr>
          <p:nvPr>
            <p:ph type="body"/>
          </p:nvPr>
        </p:nvSpPr>
        <p:spPr>
          <a:xfrm>
            <a:off x="2231280" y="2638080"/>
            <a:ext cx="7729200" cy="310176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2231280" y="964800"/>
            <a:ext cx="7729200" cy="5509800"/>
          </a:xfrm>
          <a:prstGeom prst="rect">
            <a:avLst/>
          </a:prstGeom>
        </p:spPr>
        <p:txBody>
          <a:bodyPr lIns="0" rIns="0" tIns="0" bIns="0" anchor="ctr">
            <a:noAutofit/>
          </a:bodyPr>
          <a:p>
            <a:pPr algn="ctr"/>
            <a:endParaRPr b="0" lang="pl-PL"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97" name="PlaceHolder 2"/>
          <p:cNvSpPr>
            <a:spLocks noGrp="1"/>
          </p:cNvSpPr>
          <p:nvPr>
            <p:ph type="body"/>
          </p:nvPr>
        </p:nvSpPr>
        <p:spPr>
          <a:xfrm>
            <a:off x="223128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98" name="PlaceHolder 3"/>
          <p:cNvSpPr>
            <a:spLocks noGrp="1"/>
          </p:cNvSpPr>
          <p:nvPr>
            <p:ph type="body"/>
          </p:nvPr>
        </p:nvSpPr>
        <p:spPr>
          <a:xfrm>
            <a:off x="619200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99" name="PlaceHolder 4"/>
          <p:cNvSpPr>
            <a:spLocks noGrp="1"/>
          </p:cNvSpPr>
          <p:nvPr>
            <p:ph type="body"/>
          </p:nvPr>
        </p:nvSpPr>
        <p:spPr>
          <a:xfrm>
            <a:off x="223128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01" name="PlaceHolder 2"/>
          <p:cNvSpPr>
            <a:spLocks noGrp="1"/>
          </p:cNvSpPr>
          <p:nvPr>
            <p:ph type="body"/>
          </p:nvPr>
        </p:nvSpPr>
        <p:spPr>
          <a:xfrm>
            <a:off x="223128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02" name="PlaceHolder 3"/>
          <p:cNvSpPr>
            <a:spLocks noGrp="1"/>
          </p:cNvSpPr>
          <p:nvPr>
            <p:ph type="body"/>
          </p:nvPr>
        </p:nvSpPr>
        <p:spPr>
          <a:xfrm>
            <a:off x="619200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03" name="PlaceHolder 4"/>
          <p:cNvSpPr>
            <a:spLocks noGrp="1"/>
          </p:cNvSpPr>
          <p:nvPr>
            <p:ph type="body"/>
          </p:nvPr>
        </p:nvSpPr>
        <p:spPr>
          <a:xfrm>
            <a:off x="619200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05" name="PlaceHolder 2"/>
          <p:cNvSpPr>
            <a:spLocks noGrp="1"/>
          </p:cNvSpPr>
          <p:nvPr>
            <p:ph type="body"/>
          </p:nvPr>
        </p:nvSpPr>
        <p:spPr>
          <a:xfrm>
            <a:off x="223128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06" name="PlaceHolder 3"/>
          <p:cNvSpPr>
            <a:spLocks noGrp="1"/>
          </p:cNvSpPr>
          <p:nvPr>
            <p:ph type="body"/>
          </p:nvPr>
        </p:nvSpPr>
        <p:spPr>
          <a:xfrm>
            <a:off x="619200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07" name="PlaceHolder 4"/>
          <p:cNvSpPr>
            <a:spLocks noGrp="1"/>
          </p:cNvSpPr>
          <p:nvPr>
            <p:ph type="body"/>
          </p:nvPr>
        </p:nvSpPr>
        <p:spPr>
          <a:xfrm>
            <a:off x="2231280" y="4258080"/>
            <a:ext cx="772920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09" name="PlaceHolder 2"/>
          <p:cNvSpPr>
            <a:spLocks noGrp="1"/>
          </p:cNvSpPr>
          <p:nvPr>
            <p:ph type="body"/>
          </p:nvPr>
        </p:nvSpPr>
        <p:spPr>
          <a:xfrm>
            <a:off x="2231280" y="2638080"/>
            <a:ext cx="772920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10" name="PlaceHolder 3"/>
          <p:cNvSpPr>
            <a:spLocks noGrp="1"/>
          </p:cNvSpPr>
          <p:nvPr>
            <p:ph type="body"/>
          </p:nvPr>
        </p:nvSpPr>
        <p:spPr>
          <a:xfrm>
            <a:off x="2231280" y="4258080"/>
            <a:ext cx="772920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12" name="PlaceHolder 2"/>
          <p:cNvSpPr>
            <a:spLocks noGrp="1"/>
          </p:cNvSpPr>
          <p:nvPr>
            <p:ph type="body"/>
          </p:nvPr>
        </p:nvSpPr>
        <p:spPr>
          <a:xfrm>
            <a:off x="223128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13" name="PlaceHolder 3"/>
          <p:cNvSpPr>
            <a:spLocks noGrp="1"/>
          </p:cNvSpPr>
          <p:nvPr>
            <p:ph type="body"/>
          </p:nvPr>
        </p:nvSpPr>
        <p:spPr>
          <a:xfrm>
            <a:off x="619200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14" name="PlaceHolder 4"/>
          <p:cNvSpPr>
            <a:spLocks noGrp="1"/>
          </p:cNvSpPr>
          <p:nvPr>
            <p:ph type="body"/>
          </p:nvPr>
        </p:nvSpPr>
        <p:spPr>
          <a:xfrm>
            <a:off x="223128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15" name="PlaceHolder 5"/>
          <p:cNvSpPr>
            <a:spLocks noGrp="1"/>
          </p:cNvSpPr>
          <p:nvPr>
            <p:ph type="body"/>
          </p:nvPr>
        </p:nvSpPr>
        <p:spPr>
          <a:xfrm>
            <a:off x="619200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17" name="PlaceHolder 2"/>
          <p:cNvSpPr>
            <a:spLocks noGrp="1"/>
          </p:cNvSpPr>
          <p:nvPr>
            <p:ph type="body"/>
          </p:nvPr>
        </p:nvSpPr>
        <p:spPr>
          <a:xfrm>
            <a:off x="2231280" y="263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18" name="PlaceHolder 3"/>
          <p:cNvSpPr>
            <a:spLocks noGrp="1"/>
          </p:cNvSpPr>
          <p:nvPr>
            <p:ph type="body"/>
          </p:nvPr>
        </p:nvSpPr>
        <p:spPr>
          <a:xfrm>
            <a:off x="4844880" y="263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19" name="PlaceHolder 4"/>
          <p:cNvSpPr>
            <a:spLocks noGrp="1"/>
          </p:cNvSpPr>
          <p:nvPr>
            <p:ph type="body"/>
          </p:nvPr>
        </p:nvSpPr>
        <p:spPr>
          <a:xfrm>
            <a:off x="7458120" y="263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20" name="PlaceHolder 5"/>
          <p:cNvSpPr>
            <a:spLocks noGrp="1"/>
          </p:cNvSpPr>
          <p:nvPr>
            <p:ph type="body"/>
          </p:nvPr>
        </p:nvSpPr>
        <p:spPr>
          <a:xfrm>
            <a:off x="2231280" y="425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21" name="PlaceHolder 6"/>
          <p:cNvSpPr>
            <a:spLocks noGrp="1"/>
          </p:cNvSpPr>
          <p:nvPr>
            <p:ph type="body"/>
          </p:nvPr>
        </p:nvSpPr>
        <p:spPr>
          <a:xfrm>
            <a:off x="4844880" y="425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22" name="PlaceHolder 7"/>
          <p:cNvSpPr>
            <a:spLocks noGrp="1"/>
          </p:cNvSpPr>
          <p:nvPr>
            <p:ph type="body"/>
          </p:nvPr>
        </p:nvSpPr>
        <p:spPr>
          <a:xfrm>
            <a:off x="7458120" y="425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31" name="PlaceHolder 2"/>
          <p:cNvSpPr>
            <a:spLocks noGrp="1"/>
          </p:cNvSpPr>
          <p:nvPr>
            <p:ph type="subTitle"/>
          </p:nvPr>
        </p:nvSpPr>
        <p:spPr>
          <a:xfrm>
            <a:off x="2231280" y="2638080"/>
            <a:ext cx="7729200" cy="3101760"/>
          </a:xfrm>
          <a:prstGeom prst="rect">
            <a:avLst/>
          </a:prstGeom>
        </p:spPr>
        <p:txBody>
          <a:bodyPr lIns="0" rIns="0" tIns="0" bIns="0" anchor="ctr">
            <a:noAutofit/>
          </a:bodyPr>
          <a:p>
            <a:pPr algn="ctr"/>
            <a:endParaRPr b="0" lang="pl-PL"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33" name="PlaceHolder 2"/>
          <p:cNvSpPr>
            <a:spLocks noGrp="1"/>
          </p:cNvSpPr>
          <p:nvPr>
            <p:ph type="body"/>
          </p:nvPr>
        </p:nvSpPr>
        <p:spPr>
          <a:xfrm>
            <a:off x="2231280" y="2638080"/>
            <a:ext cx="7729200" cy="310176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0" name="PlaceHolder 2"/>
          <p:cNvSpPr>
            <a:spLocks noGrp="1"/>
          </p:cNvSpPr>
          <p:nvPr>
            <p:ph type="body"/>
          </p:nvPr>
        </p:nvSpPr>
        <p:spPr>
          <a:xfrm>
            <a:off x="223128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1" name="PlaceHolder 3"/>
          <p:cNvSpPr>
            <a:spLocks noGrp="1"/>
          </p:cNvSpPr>
          <p:nvPr>
            <p:ph type="body"/>
          </p:nvPr>
        </p:nvSpPr>
        <p:spPr>
          <a:xfrm>
            <a:off x="619200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35" name="PlaceHolder 2"/>
          <p:cNvSpPr>
            <a:spLocks noGrp="1"/>
          </p:cNvSpPr>
          <p:nvPr>
            <p:ph type="body"/>
          </p:nvPr>
        </p:nvSpPr>
        <p:spPr>
          <a:xfrm>
            <a:off x="223128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36" name="PlaceHolder 3"/>
          <p:cNvSpPr>
            <a:spLocks noGrp="1"/>
          </p:cNvSpPr>
          <p:nvPr>
            <p:ph type="body"/>
          </p:nvPr>
        </p:nvSpPr>
        <p:spPr>
          <a:xfrm>
            <a:off x="619200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2231280" y="964800"/>
            <a:ext cx="7729200" cy="5509800"/>
          </a:xfrm>
          <a:prstGeom prst="rect">
            <a:avLst/>
          </a:prstGeom>
        </p:spPr>
        <p:txBody>
          <a:bodyPr lIns="0" rIns="0" tIns="0" bIns="0" anchor="ctr">
            <a:noAutofit/>
          </a:bodyPr>
          <a:p>
            <a:pPr algn="ctr"/>
            <a:endParaRPr b="0" lang="pl-PL"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40" name="PlaceHolder 2"/>
          <p:cNvSpPr>
            <a:spLocks noGrp="1"/>
          </p:cNvSpPr>
          <p:nvPr>
            <p:ph type="body"/>
          </p:nvPr>
        </p:nvSpPr>
        <p:spPr>
          <a:xfrm>
            <a:off x="223128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41" name="PlaceHolder 3"/>
          <p:cNvSpPr>
            <a:spLocks noGrp="1"/>
          </p:cNvSpPr>
          <p:nvPr>
            <p:ph type="body"/>
          </p:nvPr>
        </p:nvSpPr>
        <p:spPr>
          <a:xfrm>
            <a:off x="619200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42" name="PlaceHolder 4"/>
          <p:cNvSpPr>
            <a:spLocks noGrp="1"/>
          </p:cNvSpPr>
          <p:nvPr>
            <p:ph type="body"/>
          </p:nvPr>
        </p:nvSpPr>
        <p:spPr>
          <a:xfrm>
            <a:off x="223128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44" name="PlaceHolder 2"/>
          <p:cNvSpPr>
            <a:spLocks noGrp="1"/>
          </p:cNvSpPr>
          <p:nvPr>
            <p:ph type="body"/>
          </p:nvPr>
        </p:nvSpPr>
        <p:spPr>
          <a:xfrm>
            <a:off x="223128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45" name="PlaceHolder 3"/>
          <p:cNvSpPr>
            <a:spLocks noGrp="1"/>
          </p:cNvSpPr>
          <p:nvPr>
            <p:ph type="body"/>
          </p:nvPr>
        </p:nvSpPr>
        <p:spPr>
          <a:xfrm>
            <a:off x="619200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46" name="PlaceHolder 4"/>
          <p:cNvSpPr>
            <a:spLocks noGrp="1"/>
          </p:cNvSpPr>
          <p:nvPr>
            <p:ph type="body"/>
          </p:nvPr>
        </p:nvSpPr>
        <p:spPr>
          <a:xfrm>
            <a:off x="619200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48" name="PlaceHolder 2"/>
          <p:cNvSpPr>
            <a:spLocks noGrp="1"/>
          </p:cNvSpPr>
          <p:nvPr>
            <p:ph type="body"/>
          </p:nvPr>
        </p:nvSpPr>
        <p:spPr>
          <a:xfrm>
            <a:off x="223128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49" name="PlaceHolder 3"/>
          <p:cNvSpPr>
            <a:spLocks noGrp="1"/>
          </p:cNvSpPr>
          <p:nvPr>
            <p:ph type="body"/>
          </p:nvPr>
        </p:nvSpPr>
        <p:spPr>
          <a:xfrm>
            <a:off x="619200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50" name="PlaceHolder 4"/>
          <p:cNvSpPr>
            <a:spLocks noGrp="1"/>
          </p:cNvSpPr>
          <p:nvPr>
            <p:ph type="body"/>
          </p:nvPr>
        </p:nvSpPr>
        <p:spPr>
          <a:xfrm>
            <a:off x="2231280" y="4258080"/>
            <a:ext cx="772920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52" name="PlaceHolder 2"/>
          <p:cNvSpPr>
            <a:spLocks noGrp="1"/>
          </p:cNvSpPr>
          <p:nvPr>
            <p:ph type="body"/>
          </p:nvPr>
        </p:nvSpPr>
        <p:spPr>
          <a:xfrm>
            <a:off x="2231280" y="2638080"/>
            <a:ext cx="772920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53" name="PlaceHolder 3"/>
          <p:cNvSpPr>
            <a:spLocks noGrp="1"/>
          </p:cNvSpPr>
          <p:nvPr>
            <p:ph type="body"/>
          </p:nvPr>
        </p:nvSpPr>
        <p:spPr>
          <a:xfrm>
            <a:off x="2231280" y="4258080"/>
            <a:ext cx="772920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55" name="PlaceHolder 2"/>
          <p:cNvSpPr>
            <a:spLocks noGrp="1"/>
          </p:cNvSpPr>
          <p:nvPr>
            <p:ph type="body"/>
          </p:nvPr>
        </p:nvSpPr>
        <p:spPr>
          <a:xfrm>
            <a:off x="223128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56" name="PlaceHolder 3"/>
          <p:cNvSpPr>
            <a:spLocks noGrp="1"/>
          </p:cNvSpPr>
          <p:nvPr>
            <p:ph type="body"/>
          </p:nvPr>
        </p:nvSpPr>
        <p:spPr>
          <a:xfrm>
            <a:off x="619200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57" name="PlaceHolder 4"/>
          <p:cNvSpPr>
            <a:spLocks noGrp="1"/>
          </p:cNvSpPr>
          <p:nvPr>
            <p:ph type="body"/>
          </p:nvPr>
        </p:nvSpPr>
        <p:spPr>
          <a:xfrm>
            <a:off x="223128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58" name="PlaceHolder 5"/>
          <p:cNvSpPr>
            <a:spLocks noGrp="1"/>
          </p:cNvSpPr>
          <p:nvPr>
            <p:ph type="body"/>
          </p:nvPr>
        </p:nvSpPr>
        <p:spPr>
          <a:xfrm>
            <a:off x="619200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60" name="PlaceHolder 2"/>
          <p:cNvSpPr>
            <a:spLocks noGrp="1"/>
          </p:cNvSpPr>
          <p:nvPr>
            <p:ph type="body"/>
          </p:nvPr>
        </p:nvSpPr>
        <p:spPr>
          <a:xfrm>
            <a:off x="2231280" y="263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61" name="PlaceHolder 3"/>
          <p:cNvSpPr>
            <a:spLocks noGrp="1"/>
          </p:cNvSpPr>
          <p:nvPr>
            <p:ph type="body"/>
          </p:nvPr>
        </p:nvSpPr>
        <p:spPr>
          <a:xfrm>
            <a:off x="4844880" y="263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62" name="PlaceHolder 4"/>
          <p:cNvSpPr>
            <a:spLocks noGrp="1"/>
          </p:cNvSpPr>
          <p:nvPr>
            <p:ph type="body"/>
          </p:nvPr>
        </p:nvSpPr>
        <p:spPr>
          <a:xfrm>
            <a:off x="7458120" y="263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63" name="PlaceHolder 5"/>
          <p:cNvSpPr>
            <a:spLocks noGrp="1"/>
          </p:cNvSpPr>
          <p:nvPr>
            <p:ph type="body"/>
          </p:nvPr>
        </p:nvSpPr>
        <p:spPr>
          <a:xfrm>
            <a:off x="2231280" y="425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64" name="PlaceHolder 6"/>
          <p:cNvSpPr>
            <a:spLocks noGrp="1"/>
          </p:cNvSpPr>
          <p:nvPr>
            <p:ph type="body"/>
          </p:nvPr>
        </p:nvSpPr>
        <p:spPr>
          <a:xfrm>
            <a:off x="4844880" y="425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65" name="PlaceHolder 7"/>
          <p:cNvSpPr>
            <a:spLocks noGrp="1"/>
          </p:cNvSpPr>
          <p:nvPr>
            <p:ph type="body"/>
          </p:nvPr>
        </p:nvSpPr>
        <p:spPr>
          <a:xfrm>
            <a:off x="7458120" y="425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75" name="PlaceHolder 2"/>
          <p:cNvSpPr>
            <a:spLocks noGrp="1"/>
          </p:cNvSpPr>
          <p:nvPr>
            <p:ph type="subTitle"/>
          </p:nvPr>
        </p:nvSpPr>
        <p:spPr>
          <a:xfrm>
            <a:off x="2231280" y="2638080"/>
            <a:ext cx="7729200" cy="3101760"/>
          </a:xfrm>
          <a:prstGeom prst="rect">
            <a:avLst/>
          </a:prstGeom>
        </p:spPr>
        <p:txBody>
          <a:bodyPr lIns="0" rIns="0" tIns="0" bIns="0" anchor="ctr">
            <a:noAutofit/>
          </a:bodyPr>
          <a:p>
            <a:pPr algn="ctr"/>
            <a:endParaRPr b="0" lang="pl-PL"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77" name="PlaceHolder 2"/>
          <p:cNvSpPr>
            <a:spLocks noGrp="1"/>
          </p:cNvSpPr>
          <p:nvPr>
            <p:ph type="body"/>
          </p:nvPr>
        </p:nvSpPr>
        <p:spPr>
          <a:xfrm>
            <a:off x="2231280" y="2638080"/>
            <a:ext cx="7729200" cy="310176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79" name="PlaceHolder 2"/>
          <p:cNvSpPr>
            <a:spLocks noGrp="1"/>
          </p:cNvSpPr>
          <p:nvPr>
            <p:ph type="body"/>
          </p:nvPr>
        </p:nvSpPr>
        <p:spPr>
          <a:xfrm>
            <a:off x="223128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80" name="PlaceHolder 3"/>
          <p:cNvSpPr>
            <a:spLocks noGrp="1"/>
          </p:cNvSpPr>
          <p:nvPr>
            <p:ph type="body"/>
          </p:nvPr>
        </p:nvSpPr>
        <p:spPr>
          <a:xfrm>
            <a:off x="619200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2231280" y="964800"/>
            <a:ext cx="7729200" cy="5509800"/>
          </a:xfrm>
          <a:prstGeom prst="rect">
            <a:avLst/>
          </a:prstGeom>
        </p:spPr>
        <p:txBody>
          <a:bodyPr lIns="0" rIns="0" tIns="0" bIns="0" anchor="ctr">
            <a:noAutofit/>
          </a:bodyPr>
          <a:p>
            <a:pPr algn="ctr"/>
            <a:endParaRPr b="0" lang="pl-PL"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84" name="PlaceHolder 2"/>
          <p:cNvSpPr>
            <a:spLocks noGrp="1"/>
          </p:cNvSpPr>
          <p:nvPr>
            <p:ph type="body"/>
          </p:nvPr>
        </p:nvSpPr>
        <p:spPr>
          <a:xfrm>
            <a:off x="223128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85" name="PlaceHolder 3"/>
          <p:cNvSpPr>
            <a:spLocks noGrp="1"/>
          </p:cNvSpPr>
          <p:nvPr>
            <p:ph type="body"/>
          </p:nvPr>
        </p:nvSpPr>
        <p:spPr>
          <a:xfrm>
            <a:off x="619200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86" name="PlaceHolder 4"/>
          <p:cNvSpPr>
            <a:spLocks noGrp="1"/>
          </p:cNvSpPr>
          <p:nvPr>
            <p:ph type="body"/>
          </p:nvPr>
        </p:nvSpPr>
        <p:spPr>
          <a:xfrm>
            <a:off x="223128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88" name="PlaceHolder 2"/>
          <p:cNvSpPr>
            <a:spLocks noGrp="1"/>
          </p:cNvSpPr>
          <p:nvPr>
            <p:ph type="body"/>
          </p:nvPr>
        </p:nvSpPr>
        <p:spPr>
          <a:xfrm>
            <a:off x="223128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89" name="PlaceHolder 3"/>
          <p:cNvSpPr>
            <a:spLocks noGrp="1"/>
          </p:cNvSpPr>
          <p:nvPr>
            <p:ph type="body"/>
          </p:nvPr>
        </p:nvSpPr>
        <p:spPr>
          <a:xfrm>
            <a:off x="619200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90" name="PlaceHolder 4"/>
          <p:cNvSpPr>
            <a:spLocks noGrp="1"/>
          </p:cNvSpPr>
          <p:nvPr>
            <p:ph type="body"/>
          </p:nvPr>
        </p:nvSpPr>
        <p:spPr>
          <a:xfrm>
            <a:off x="619200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92" name="PlaceHolder 2"/>
          <p:cNvSpPr>
            <a:spLocks noGrp="1"/>
          </p:cNvSpPr>
          <p:nvPr>
            <p:ph type="body"/>
          </p:nvPr>
        </p:nvSpPr>
        <p:spPr>
          <a:xfrm>
            <a:off x="223128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93" name="PlaceHolder 3"/>
          <p:cNvSpPr>
            <a:spLocks noGrp="1"/>
          </p:cNvSpPr>
          <p:nvPr>
            <p:ph type="body"/>
          </p:nvPr>
        </p:nvSpPr>
        <p:spPr>
          <a:xfrm>
            <a:off x="619200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94" name="PlaceHolder 4"/>
          <p:cNvSpPr>
            <a:spLocks noGrp="1"/>
          </p:cNvSpPr>
          <p:nvPr>
            <p:ph type="body"/>
          </p:nvPr>
        </p:nvSpPr>
        <p:spPr>
          <a:xfrm>
            <a:off x="2231280" y="4258080"/>
            <a:ext cx="772920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96" name="PlaceHolder 2"/>
          <p:cNvSpPr>
            <a:spLocks noGrp="1"/>
          </p:cNvSpPr>
          <p:nvPr>
            <p:ph type="body"/>
          </p:nvPr>
        </p:nvSpPr>
        <p:spPr>
          <a:xfrm>
            <a:off x="2231280" y="2638080"/>
            <a:ext cx="772920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97" name="PlaceHolder 3"/>
          <p:cNvSpPr>
            <a:spLocks noGrp="1"/>
          </p:cNvSpPr>
          <p:nvPr>
            <p:ph type="body"/>
          </p:nvPr>
        </p:nvSpPr>
        <p:spPr>
          <a:xfrm>
            <a:off x="2231280" y="4258080"/>
            <a:ext cx="772920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99" name="PlaceHolder 2"/>
          <p:cNvSpPr>
            <a:spLocks noGrp="1"/>
          </p:cNvSpPr>
          <p:nvPr>
            <p:ph type="body"/>
          </p:nvPr>
        </p:nvSpPr>
        <p:spPr>
          <a:xfrm>
            <a:off x="223128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200" name="PlaceHolder 3"/>
          <p:cNvSpPr>
            <a:spLocks noGrp="1"/>
          </p:cNvSpPr>
          <p:nvPr>
            <p:ph type="body"/>
          </p:nvPr>
        </p:nvSpPr>
        <p:spPr>
          <a:xfrm>
            <a:off x="619200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201" name="PlaceHolder 4"/>
          <p:cNvSpPr>
            <a:spLocks noGrp="1"/>
          </p:cNvSpPr>
          <p:nvPr>
            <p:ph type="body"/>
          </p:nvPr>
        </p:nvSpPr>
        <p:spPr>
          <a:xfrm>
            <a:off x="223128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202" name="PlaceHolder 5"/>
          <p:cNvSpPr>
            <a:spLocks noGrp="1"/>
          </p:cNvSpPr>
          <p:nvPr>
            <p:ph type="body"/>
          </p:nvPr>
        </p:nvSpPr>
        <p:spPr>
          <a:xfrm>
            <a:off x="619200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231280" y="964800"/>
            <a:ext cx="7729200" cy="5509800"/>
          </a:xfrm>
          <a:prstGeom prst="rect">
            <a:avLst/>
          </a:prstGeom>
        </p:spPr>
        <p:txBody>
          <a:bodyPr lIns="0" rIns="0" tIns="0" bIns="0" anchor="ctr">
            <a:noAutofit/>
          </a:bodyPr>
          <a:p>
            <a:pPr algn="ctr"/>
            <a:endParaRPr b="0" lang="pl-PL"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04" name="PlaceHolder 2"/>
          <p:cNvSpPr>
            <a:spLocks noGrp="1"/>
          </p:cNvSpPr>
          <p:nvPr>
            <p:ph type="body"/>
          </p:nvPr>
        </p:nvSpPr>
        <p:spPr>
          <a:xfrm>
            <a:off x="2231280" y="263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205" name="PlaceHolder 3"/>
          <p:cNvSpPr>
            <a:spLocks noGrp="1"/>
          </p:cNvSpPr>
          <p:nvPr>
            <p:ph type="body"/>
          </p:nvPr>
        </p:nvSpPr>
        <p:spPr>
          <a:xfrm>
            <a:off x="4844880" y="263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206" name="PlaceHolder 4"/>
          <p:cNvSpPr>
            <a:spLocks noGrp="1"/>
          </p:cNvSpPr>
          <p:nvPr>
            <p:ph type="body"/>
          </p:nvPr>
        </p:nvSpPr>
        <p:spPr>
          <a:xfrm>
            <a:off x="7458120" y="263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207" name="PlaceHolder 5"/>
          <p:cNvSpPr>
            <a:spLocks noGrp="1"/>
          </p:cNvSpPr>
          <p:nvPr>
            <p:ph type="body"/>
          </p:nvPr>
        </p:nvSpPr>
        <p:spPr>
          <a:xfrm>
            <a:off x="2231280" y="425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208" name="PlaceHolder 6"/>
          <p:cNvSpPr>
            <a:spLocks noGrp="1"/>
          </p:cNvSpPr>
          <p:nvPr>
            <p:ph type="body"/>
          </p:nvPr>
        </p:nvSpPr>
        <p:spPr>
          <a:xfrm>
            <a:off x="4844880" y="425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209" name="PlaceHolder 7"/>
          <p:cNvSpPr>
            <a:spLocks noGrp="1"/>
          </p:cNvSpPr>
          <p:nvPr>
            <p:ph type="body"/>
          </p:nvPr>
        </p:nvSpPr>
        <p:spPr>
          <a:xfrm>
            <a:off x="7458120" y="4258080"/>
            <a:ext cx="248868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5" name="PlaceHolder 2"/>
          <p:cNvSpPr>
            <a:spLocks noGrp="1"/>
          </p:cNvSpPr>
          <p:nvPr>
            <p:ph type="body"/>
          </p:nvPr>
        </p:nvSpPr>
        <p:spPr>
          <a:xfrm>
            <a:off x="223128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6" name="PlaceHolder 3"/>
          <p:cNvSpPr>
            <a:spLocks noGrp="1"/>
          </p:cNvSpPr>
          <p:nvPr>
            <p:ph type="body"/>
          </p:nvPr>
        </p:nvSpPr>
        <p:spPr>
          <a:xfrm>
            <a:off x="619200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17" name="PlaceHolder 4"/>
          <p:cNvSpPr>
            <a:spLocks noGrp="1"/>
          </p:cNvSpPr>
          <p:nvPr>
            <p:ph type="body"/>
          </p:nvPr>
        </p:nvSpPr>
        <p:spPr>
          <a:xfrm>
            <a:off x="223128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9" name="PlaceHolder 2"/>
          <p:cNvSpPr>
            <a:spLocks noGrp="1"/>
          </p:cNvSpPr>
          <p:nvPr>
            <p:ph type="body"/>
          </p:nvPr>
        </p:nvSpPr>
        <p:spPr>
          <a:xfrm>
            <a:off x="2231280" y="2638080"/>
            <a:ext cx="3771720" cy="310176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20" name="PlaceHolder 3"/>
          <p:cNvSpPr>
            <a:spLocks noGrp="1"/>
          </p:cNvSpPr>
          <p:nvPr>
            <p:ph type="body"/>
          </p:nvPr>
        </p:nvSpPr>
        <p:spPr>
          <a:xfrm>
            <a:off x="619200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21" name="PlaceHolder 4"/>
          <p:cNvSpPr>
            <a:spLocks noGrp="1"/>
          </p:cNvSpPr>
          <p:nvPr>
            <p:ph type="body"/>
          </p:nvPr>
        </p:nvSpPr>
        <p:spPr>
          <a:xfrm>
            <a:off x="6192000" y="425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231280" y="964800"/>
            <a:ext cx="7729200" cy="1188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3" name="PlaceHolder 2"/>
          <p:cNvSpPr>
            <a:spLocks noGrp="1"/>
          </p:cNvSpPr>
          <p:nvPr>
            <p:ph type="body"/>
          </p:nvPr>
        </p:nvSpPr>
        <p:spPr>
          <a:xfrm>
            <a:off x="223128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24" name="PlaceHolder 3"/>
          <p:cNvSpPr>
            <a:spLocks noGrp="1"/>
          </p:cNvSpPr>
          <p:nvPr>
            <p:ph type="body"/>
          </p:nvPr>
        </p:nvSpPr>
        <p:spPr>
          <a:xfrm>
            <a:off x="6192000" y="2638080"/>
            <a:ext cx="3771720" cy="1479240"/>
          </a:xfrm>
          <a:prstGeom prst="rect">
            <a:avLst/>
          </a:prstGeom>
        </p:spPr>
        <p:txBody>
          <a:bodyPr lIns="0" rIns="0" tIns="0" bIns="0">
            <a:normAutofit/>
          </a:bodyPr>
          <a:p>
            <a:endParaRPr b="0" lang="en-US" sz="1800" spc="-1" strike="noStrike">
              <a:solidFill>
                <a:srgbClr val="262626"/>
              </a:solidFill>
              <a:latin typeface="Gill Sans MT"/>
            </a:endParaRPr>
          </a:p>
        </p:txBody>
      </p:sp>
      <p:sp>
        <p:nvSpPr>
          <p:cNvPr id="25" name="PlaceHolder 4"/>
          <p:cNvSpPr>
            <a:spLocks noGrp="1"/>
          </p:cNvSpPr>
          <p:nvPr>
            <p:ph type="body"/>
          </p:nvPr>
        </p:nvSpPr>
        <p:spPr>
          <a:xfrm>
            <a:off x="2231280" y="4258080"/>
            <a:ext cx="7729200" cy="1479240"/>
          </a:xfrm>
          <a:prstGeom prst="rect">
            <a:avLst/>
          </a:prstGeom>
        </p:spPr>
        <p:txBody>
          <a:bodyPr lIns="0" rIns="0" tIns="0" bIns="0">
            <a:normAutofit/>
          </a:bodyPr>
          <a:p>
            <a:endParaRPr b="0" lang="en-US" sz="1800" spc="-1" strike="noStrike">
              <a:solidFill>
                <a:srgbClr val="262626"/>
              </a:solid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bafb5"/>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00200" y="2386800"/>
            <a:ext cx="8991360" cy="1645560"/>
          </a:xfrm>
          <a:prstGeom prst="rect">
            <a:avLst/>
          </a:prstGeom>
        </p:spPr>
        <p:txBody>
          <a:bodyPr lIns="274320" rIns="274320" tIns="182880" bIns="182880" anchor="ctr" anchorCtr="1">
            <a:normAutofit/>
          </a:bodyPr>
          <a:p>
            <a:pPr algn="ctr">
              <a:lnSpc>
                <a:spcPct val="90000"/>
              </a:lnSpc>
            </a:pPr>
            <a:r>
              <a:rPr b="0" lang="pl-PL" sz="3800" spc="199" strike="noStrike" cap="all">
                <a:solidFill>
                  <a:srgbClr val="262626"/>
                </a:solidFill>
                <a:latin typeface="Gill Sans MT"/>
              </a:rPr>
              <a:t>Kliknij, aby edytować </a:t>
            </a:r>
            <a:r>
              <a:rPr b="0" lang="pl-PL" sz="3800" spc="199" strike="noStrike" cap="all">
                <a:solidFill>
                  <a:srgbClr val="262626"/>
                </a:solidFill>
                <a:latin typeface="Gill Sans MT"/>
              </a:rPr>
              <a:t>styl</a:t>
            </a:r>
            <a:endParaRPr b="0" lang="en-US" sz="3800" spc="-1" strike="noStrike">
              <a:solidFill>
                <a:srgbClr val="ffffff"/>
              </a:solidFill>
              <a:latin typeface="Gill Sans MT"/>
            </a:endParaRPr>
          </a:p>
        </p:txBody>
      </p:sp>
      <p:sp>
        <p:nvSpPr>
          <p:cNvPr id="1" name="PlaceHolder 2"/>
          <p:cNvSpPr>
            <a:spLocks noGrp="1"/>
          </p:cNvSpPr>
          <p:nvPr>
            <p:ph type="dt"/>
          </p:nvPr>
        </p:nvSpPr>
        <p:spPr>
          <a:xfrm>
            <a:off x="7821360" y="6238800"/>
            <a:ext cx="2753280" cy="323640"/>
          </a:xfrm>
          <a:prstGeom prst="rect">
            <a:avLst/>
          </a:prstGeom>
        </p:spPr>
        <p:txBody>
          <a:bodyPr anchor="ctr">
            <a:noAutofit/>
          </a:bodyPr>
          <a:p>
            <a:pPr algn="r">
              <a:lnSpc>
                <a:spcPct val="100000"/>
              </a:lnSpc>
            </a:pPr>
            <a:fld id="{E4966524-BC85-4AC2-B1A0-B132A98AAED7}" type="datetime">
              <a:rPr b="0" lang="en-US" sz="1050" spc="-1" strike="noStrike">
                <a:solidFill>
                  <a:srgbClr val="ffffff"/>
                </a:solidFill>
                <a:latin typeface="Gill Sans MT"/>
              </a:rPr>
              <a:t>7/4/20</a:t>
            </a:fld>
            <a:endParaRPr b="0" lang="pl-PL" sz="1050" spc="-1" strike="noStrike">
              <a:latin typeface="Times New Roman"/>
            </a:endParaRPr>
          </a:p>
        </p:txBody>
      </p:sp>
      <p:sp>
        <p:nvSpPr>
          <p:cNvPr id="2" name="PlaceHolder 3"/>
          <p:cNvSpPr>
            <a:spLocks noGrp="1"/>
          </p:cNvSpPr>
          <p:nvPr>
            <p:ph type="ftr"/>
          </p:nvPr>
        </p:nvSpPr>
        <p:spPr>
          <a:xfrm>
            <a:off x="1600200" y="6236280"/>
            <a:ext cx="5900760" cy="319680"/>
          </a:xfrm>
          <a:prstGeom prst="rect">
            <a:avLst/>
          </a:prstGeom>
        </p:spPr>
        <p:txBody>
          <a:bodyPr anchor="ctr">
            <a:noAutofit/>
          </a:bodyPr>
          <a:p>
            <a:endParaRPr b="0" lang="pl-PL" sz="2400" spc="-1" strike="noStrike">
              <a:latin typeface="Times New Roman"/>
            </a:endParaRPr>
          </a:p>
        </p:txBody>
      </p:sp>
      <p:sp>
        <p:nvSpPr>
          <p:cNvPr id="3" name="PlaceHolder 4"/>
          <p:cNvSpPr>
            <a:spLocks noGrp="1"/>
          </p:cNvSpPr>
          <p:nvPr>
            <p:ph type="sldNum"/>
          </p:nvPr>
        </p:nvSpPr>
        <p:spPr>
          <a:xfrm>
            <a:off x="10758960" y="6217920"/>
            <a:ext cx="365400" cy="365400"/>
          </a:xfrm>
          <a:prstGeom prst="rect">
            <a:avLst/>
          </a:prstGeom>
        </p:spPr>
        <p:txBody>
          <a:bodyPr lIns="18360" rIns="18360" anchor="ctr">
            <a:noAutofit/>
          </a:bodyPr>
          <a:p>
            <a:pPr algn="ctr">
              <a:lnSpc>
                <a:spcPct val="100000"/>
              </a:lnSpc>
            </a:pPr>
            <a:fld id="{7B9DABF1-AC8D-4E16-B2FE-3F824295694D}" type="slidenum">
              <a:rPr b="0" lang="en-US" sz="1100" spc="-1" strike="noStrike">
                <a:solidFill>
                  <a:srgbClr val="ffffff"/>
                </a:solidFill>
                <a:latin typeface="Gill Sans MT"/>
              </a:rPr>
              <a:t>&lt;number&gt;</a:t>
            </a:fld>
            <a:endParaRPr b="0" lang="pl-PL" sz="11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ffffff"/>
                </a:solidFill>
                <a:latin typeface="Gill Sans MT"/>
              </a:rPr>
              <a:t>Click to edit </a:t>
            </a:r>
            <a:r>
              <a:rPr b="0" lang="en-US" sz="1800" spc="-1" strike="noStrike">
                <a:solidFill>
                  <a:srgbClr val="ffffff"/>
                </a:solidFill>
                <a:latin typeface="Gill Sans MT"/>
              </a:rPr>
              <a:t>the outline </a:t>
            </a:r>
            <a:r>
              <a:rPr b="0" lang="en-US" sz="1800" spc="-1" strike="noStrike">
                <a:solidFill>
                  <a:srgbClr val="ffffff"/>
                </a:solidFill>
                <a:latin typeface="Gill Sans MT"/>
              </a:rPr>
              <a:t>text format</a:t>
            </a:r>
            <a:endParaRPr b="0" lang="en-US" sz="1800" spc="-1" strike="noStrike">
              <a:solidFill>
                <a:srgbClr val="ffffff"/>
              </a:solidFill>
              <a:latin typeface="Gill Sans MT"/>
            </a:endParaRPr>
          </a:p>
          <a:p>
            <a:pPr lvl="1" marL="864000" indent="-324000">
              <a:spcBef>
                <a:spcPts val="1134"/>
              </a:spcBef>
              <a:buClr>
                <a:srgbClr val="000000"/>
              </a:buClr>
              <a:buSzPct val="75000"/>
              <a:buFont typeface="Symbol" charset="2"/>
              <a:buChar char=""/>
            </a:pPr>
            <a:r>
              <a:rPr b="0" lang="en-US" sz="1600" spc="-1" strike="noStrike">
                <a:solidFill>
                  <a:srgbClr val="ffffff"/>
                </a:solidFill>
                <a:latin typeface="Gill Sans MT"/>
              </a:rPr>
              <a:t>Second </a:t>
            </a:r>
            <a:r>
              <a:rPr b="0" lang="en-US" sz="1600" spc="-1" strike="noStrike">
                <a:solidFill>
                  <a:srgbClr val="ffffff"/>
                </a:solidFill>
                <a:latin typeface="Gill Sans MT"/>
              </a:rPr>
              <a:t>Outline </a:t>
            </a:r>
            <a:r>
              <a:rPr b="0" lang="en-US" sz="1600" spc="-1" strike="noStrike">
                <a:solidFill>
                  <a:srgbClr val="ffffff"/>
                </a:solidFill>
                <a:latin typeface="Gill Sans MT"/>
              </a:rPr>
              <a:t>Level</a:t>
            </a:r>
            <a:endParaRPr b="0" lang="en-US" sz="1600" spc="-1" strike="noStrike">
              <a:solidFill>
                <a:srgbClr val="ffffff"/>
              </a:solidFill>
              <a:latin typeface="Gill Sans MT"/>
            </a:endParaRPr>
          </a:p>
          <a:p>
            <a:pPr lvl="2" marL="1296000" indent="-288000">
              <a:spcBef>
                <a:spcPts val="850"/>
              </a:spcBef>
              <a:buClr>
                <a:srgbClr val="000000"/>
              </a:buClr>
              <a:buSzPct val="45000"/>
              <a:buFont typeface="Wingdings" charset="2"/>
              <a:buChar char=""/>
            </a:pPr>
            <a:r>
              <a:rPr b="0" lang="en-US" sz="1600" spc="-1" strike="noStrike">
                <a:solidFill>
                  <a:srgbClr val="ffffff"/>
                </a:solidFill>
                <a:latin typeface="Gill Sans MT"/>
              </a:rPr>
              <a:t>Third </a:t>
            </a:r>
            <a:r>
              <a:rPr b="0" lang="en-US" sz="1600" spc="-1" strike="noStrike">
                <a:solidFill>
                  <a:srgbClr val="ffffff"/>
                </a:solidFill>
                <a:latin typeface="Gill Sans MT"/>
              </a:rPr>
              <a:t>Outline </a:t>
            </a:r>
            <a:r>
              <a:rPr b="0" lang="en-US" sz="1600" spc="-1" strike="noStrike">
                <a:solidFill>
                  <a:srgbClr val="ffffff"/>
                </a:solidFill>
                <a:latin typeface="Gill Sans MT"/>
              </a:rPr>
              <a:t>Level</a:t>
            </a:r>
            <a:endParaRPr b="0" lang="en-US" sz="1600" spc="-1" strike="noStrike">
              <a:solidFill>
                <a:srgbClr val="ffffff"/>
              </a:solidFill>
              <a:latin typeface="Gill Sans MT"/>
            </a:endParaRPr>
          </a:p>
          <a:p>
            <a:pPr lvl="3" marL="1728000" indent="-216000">
              <a:spcBef>
                <a:spcPts val="567"/>
              </a:spcBef>
              <a:buClr>
                <a:srgbClr val="000000"/>
              </a:buClr>
              <a:buSzPct val="75000"/>
              <a:buFont typeface="Symbol" charset="2"/>
              <a:buChar char=""/>
            </a:pPr>
            <a:r>
              <a:rPr b="0" lang="en-US" sz="1600" spc="-1" strike="noStrike">
                <a:solidFill>
                  <a:srgbClr val="ffffff"/>
                </a:solidFill>
                <a:latin typeface="Gill Sans MT"/>
              </a:rPr>
              <a:t>Fou</a:t>
            </a:r>
            <a:r>
              <a:rPr b="0" lang="en-US" sz="1600" spc="-1" strike="noStrike">
                <a:solidFill>
                  <a:srgbClr val="ffffff"/>
                </a:solidFill>
                <a:latin typeface="Gill Sans MT"/>
              </a:rPr>
              <a:t>rth </a:t>
            </a:r>
            <a:r>
              <a:rPr b="0" lang="en-US" sz="1600" spc="-1" strike="noStrike">
                <a:solidFill>
                  <a:srgbClr val="ffffff"/>
                </a:solidFill>
                <a:latin typeface="Gill Sans MT"/>
              </a:rPr>
              <a:t>Out</a:t>
            </a:r>
            <a:r>
              <a:rPr b="0" lang="en-US" sz="1600" spc="-1" strike="noStrike">
                <a:solidFill>
                  <a:srgbClr val="ffffff"/>
                </a:solidFill>
                <a:latin typeface="Gill Sans MT"/>
              </a:rPr>
              <a:t>line </a:t>
            </a:r>
            <a:r>
              <a:rPr b="0" lang="en-US" sz="1600" spc="-1" strike="noStrike">
                <a:solidFill>
                  <a:srgbClr val="ffffff"/>
                </a:solidFill>
                <a:latin typeface="Gill Sans MT"/>
              </a:rPr>
              <a:t>Lev</a:t>
            </a:r>
            <a:r>
              <a:rPr b="0" lang="en-US" sz="1600" spc="-1" strike="noStrike">
                <a:solidFill>
                  <a:srgbClr val="ffffff"/>
                </a:solidFill>
                <a:latin typeface="Gill Sans MT"/>
              </a:rPr>
              <a:t>el</a:t>
            </a:r>
            <a:endParaRPr b="0" lang="en-US" sz="1600" spc="-1" strike="noStrike">
              <a:solidFill>
                <a:srgbClr val="ffffff"/>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Gill Sans MT"/>
              </a:rPr>
              <a:t>F</a:t>
            </a:r>
            <a:r>
              <a:rPr b="0" lang="en-US" sz="2000" spc="-1" strike="noStrike">
                <a:solidFill>
                  <a:srgbClr val="ffffff"/>
                </a:solidFill>
                <a:latin typeface="Gill Sans MT"/>
              </a:rPr>
              <a:t>i</a:t>
            </a:r>
            <a:r>
              <a:rPr b="0" lang="en-US" sz="2000" spc="-1" strike="noStrike">
                <a:solidFill>
                  <a:srgbClr val="ffffff"/>
                </a:solidFill>
                <a:latin typeface="Gill Sans MT"/>
              </a:rPr>
              <a:t>f</a:t>
            </a:r>
            <a:r>
              <a:rPr b="0" lang="en-US" sz="2000" spc="-1" strike="noStrike">
                <a:solidFill>
                  <a:srgbClr val="ffffff"/>
                </a:solidFill>
                <a:latin typeface="Gill Sans MT"/>
              </a:rPr>
              <a:t>t</a:t>
            </a:r>
            <a:r>
              <a:rPr b="0" lang="en-US" sz="2000" spc="-1" strike="noStrike">
                <a:solidFill>
                  <a:srgbClr val="ffffff"/>
                </a:solidFill>
                <a:latin typeface="Gill Sans MT"/>
              </a:rPr>
              <a:t>h</a:t>
            </a:r>
            <a:r>
              <a:rPr b="0" lang="en-US" sz="2000" spc="-1" strike="noStrike">
                <a:solidFill>
                  <a:srgbClr val="ffffff"/>
                </a:solidFill>
                <a:latin typeface="Gill Sans MT"/>
              </a:rPr>
              <a:t> </a:t>
            </a:r>
            <a:r>
              <a:rPr b="0" lang="en-US" sz="2000" spc="-1" strike="noStrike">
                <a:solidFill>
                  <a:srgbClr val="ffffff"/>
                </a:solidFill>
                <a:latin typeface="Gill Sans MT"/>
              </a:rPr>
              <a:t>O</a:t>
            </a:r>
            <a:r>
              <a:rPr b="0" lang="en-US" sz="2000" spc="-1" strike="noStrike">
                <a:solidFill>
                  <a:srgbClr val="ffffff"/>
                </a:solidFill>
                <a:latin typeface="Gill Sans MT"/>
              </a:rPr>
              <a:t>u</a:t>
            </a:r>
            <a:r>
              <a:rPr b="0" lang="en-US" sz="2000" spc="-1" strike="noStrike">
                <a:solidFill>
                  <a:srgbClr val="ffffff"/>
                </a:solidFill>
                <a:latin typeface="Gill Sans MT"/>
              </a:rPr>
              <a:t>t</a:t>
            </a:r>
            <a:r>
              <a:rPr b="0" lang="en-US" sz="2000" spc="-1" strike="noStrike">
                <a:solidFill>
                  <a:srgbClr val="ffffff"/>
                </a:solidFill>
                <a:latin typeface="Gill Sans MT"/>
              </a:rPr>
              <a:t>l</a:t>
            </a:r>
            <a:r>
              <a:rPr b="0" lang="en-US" sz="2000" spc="-1" strike="noStrike">
                <a:solidFill>
                  <a:srgbClr val="ffffff"/>
                </a:solidFill>
                <a:latin typeface="Gill Sans MT"/>
              </a:rPr>
              <a:t>i</a:t>
            </a:r>
            <a:r>
              <a:rPr b="0" lang="en-US" sz="2000" spc="-1" strike="noStrike">
                <a:solidFill>
                  <a:srgbClr val="ffffff"/>
                </a:solidFill>
                <a:latin typeface="Gill Sans MT"/>
              </a:rPr>
              <a:t>n</a:t>
            </a:r>
            <a:r>
              <a:rPr b="0" lang="en-US" sz="2000" spc="-1" strike="noStrike">
                <a:solidFill>
                  <a:srgbClr val="ffffff"/>
                </a:solidFill>
                <a:latin typeface="Gill Sans MT"/>
              </a:rPr>
              <a:t>e</a:t>
            </a:r>
            <a:r>
              <a:rPr b="0" lang="en-US" sz="2000" spc="-1" strike="noStrike">
                <a:solidFill>
                  <a:srgbClr val="ffffff"/>
                </a:solidFill>
                <a:latin typeface="Gill Sans MT"/>
              </a:rPr>
              <a:t> </a:t>
            </a:r>
            <a:r>
              <a:rPr b="0" lang="en-US" sz="2000" spc="-1" strike="noStrike">
                <a:solidFill>
                  <a:srgbClr val="ffffff"/>
                </a:solidFill>
                <a:latin typeface="Gill Sans MT"/>
              </a:rPr>
              <a:t>L</a:t>
            </a:r>
            <a:r>
              <a:rPr b="0" lang="en-US" sz="2000" spc="-1" strike="noStrike">
                <a:solidFill>
                  <a:srgbClr val="ffffff"/>
                </a:solidFill>
                <a:latin typeface="Gill Sans MT"/>
              </a:rPr>
              <a:t>e</a:t>
            </a:r>
            <a:r>
              <a:rPr b="0" lang="en-US" sz="2000" spc="-1" strike="noStrike">
                <a:solidFill>
                  <a:srgbClr val="ffffff"/>
                </a:solidFill>
                <a:latin typeface="Gill Sans MT"/>
              </a:rPr>
              <a:t>v</a:t>
            </a:r>
            <a:r>
              <a:rPr b="0" lang="en-US" sz="2000" spc="-1" strike="noStrike">
                <a:solidFill>
                  <a:srgbClr val="ffffff"/>
                </a:solidFill>
                <a:latin typeface="Gill Sans MT"/>
              </a:rPr>
              <a:t>e</a:t>
            </a:r>
            <a:r>
              <a:rPr b="0" lang="en-US" sz="2000" spc="-1" strike="noStrike">
                <a:solidFill>
                  <a:srgbClr val="ffffff"/>
                </a:solidFill>
                <a:latin typeface="Gill Sans MT"/>
              </a:rPr>
              <a:t>l</a:t>
            </a:r>
            <a:endParaRPr b="0" lang="en-US" sz="2000" spc="-1" strike="noStrike">
              <a:solidFill>
                <a:srgbClr val="ffffff"/>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Gill Sans MT"/>
              </a:rPr>
              <a:t>S</a:t>
            </a:r>
            <a:r>
              <a:rPr b="0" lang="en-US" sz="2000" spc="-1" strike="noStrike">
                <a:solidFill>
                  <a:srgbClr val="ffffff"/>
                </a:solidFill>
                <a:latin typeface="Gill Sans MT"/>
              </a:rPr>
              <a:t>i</a:t>
            </a:r>
            <a:r>
              <a:rPr b="0" lang="en-US" sz="2000" spc="-1" strike="noStrike">
                <a:solidFill>
                  <a:srgbClr val="ffffff"/>
                </a:solidFill>
                <a:latin typeface="Gill Sans MT"/>
              </a:rPr>
              <a:t>x</a:t>
            </a:r>
            <a:r>
              <a:rPr b="0" lang="en-US" sz="2000" spc="-1" strike="noStrike">
                <a:solidFill>
                  <a:srgbClr val="ffffff"/>
                </a:solidFill>
                <a:latin typeface="Gill Sans MT"/>
              </a:rPr>
              <a:t>t</a:t>
            </a:r>
            <a:r>
              <a:rPr b="0" lang="en-US" sz="2000" spc="-1" strike="noStrike">
                <a:solidFill>
                  <a:srgbClr val="ffffff"/>
                </a:solidFill>
                <a:latin typeface="Gill Sans MT"/>
              </a:rPr>
              <a:t>h</a:t>
            </a:r>
            <a:r>
              <a:rPr b="0" lang="en-US" sz="2000" spc="-1" strike="noStrike">
                <a:solidFill>
                  <a:srgbClr val="ffffff"/>
                </a:solidFill>
                <a:latin typeface="Gill Sans MT"/>
              </a:rPr>
              <a:t> </a:t>
            </a:r>
            <a:r>
              <a:rPr b="0" lang="en-US" sz="2000" spc="-1" strike="noStrike">
                <a:solidFill>
                  <a:srgbClr val="ffffff"/>
                </a:solidFill>
                <a:latin typeface="Gill Sans MT"/>
              </a:rPr>
              <a:t>O</a:t>
            </a:r>
            <a:r>
              <a:rPr b="0" lang="en-US" sz="2000" spc="-1" strike="noStrike">
                <a:solidFill>
                  <a:srgbClr val="ffffff"/>
                </a:solidFill>
                <a:latin typeface="Gill Sans MT"/>
              </a:rPr>
              <a:t>u</a:t>
            </a:r>
            <a:r>
              <a:rPr b="0" lang="en-US" sz="2000" spc="-1" strike="noStrike">
                <a:solidFill>
                  <a:srgbClr val="ffffff"/>
                </a:solidFill>
                <a:latin typeface="Gill Sans MT"/>
              </a:rPr>
              <a:t>t</a:t>
            </a:r>
            <a:r>
              <a:rPr b="0" lang="en-US" sz="2000" spc="-1" strike="noStrike">
                <a:solidFill>
                  <a:srgbClr val="ffffff"/>
                </a:solidFill>
                <a:latin typeface="Gill Sans MT"/>
              </a:rPr>
              <a:t>l</a:t>
            </a:r>
            <a:r>
              <a:rPr b="0" lang="en-US" sz="2000" spc="-1" strike="noStrike">
                <a:solidFill>
                  <a:srgbClr val="ffffff"/>
                </a:solidFill>
                <a:latin typeface="Gill Sans MT"/>
              </a:rPr>
              <a:t>i</a:t>
            </a:r>
            <a:r>
              <a:rPr b="0" lang="en-US" sz="2000" spc="-1" strike="noStrike">
                <a:solidFill>
                  <a:srgbClr val="ffffff"/>
                </a:solidFill>
                <a:latin typeface="Gill Sans MT"/>
              </a:rPr>
              <a:t>n</a:t>
            </a:r>
            <a:r>
              <a:rPr b="0" lang="en-US" sz="2000" spc="-1" strike="noStrike">
                <a:solidFill>
                  <a:srgbClr val="ffffff"/>
                </a:solidFill>
                <a:latin typeface="Gill Sans MT"/>
              </a:rPr>
              <a:t>e</a:t>
            </a:r>
            <a:r>
              <a:rPr b="0" lang="en-US" sz="2000" spc="-1" strike="noStrike">
                <a:solidFill>
                  <a:srgbClr val="ffffff"/>
                </a:solidFill>
                <a:latin typeface="Gill Sans MT"/>
              </a:rPr>
              <a:t> </a:t>
            </a:r>
            <a:r>
              <a:rPr b="0" lang="en-US" sz="2000" spc="-1" strike="noStrike">
                <a:solidFill>
                  <a:srgbClr val="ffffff"/>
                </a:solidFill>
                <a:latin typeface="Gill Sans MT"/>
              </a:rPr>
              <a:t>L</a:t>
            </a:r>
            <a:r>
              <a:rPr b="0" lang="en-US" sz="2000" spc="-1" strike="noStrike">
                <a:solidFill>
                  <a:srgbClr val="ffffff"/>
                </a:solidFill>
                <a:latin typeface="Gill Sans MT"/>
              </a:rPr>
              <a:t>e</a:t>
            </a:r>
            <a:r>
              <a:rPr b="0" lang="en-US" sz="2000" spc="-1" strike="noStrike">
                <a:solidFill>
                  <a:srgbClr val="ffffff"/>
                </a:solidFill>
                <a:latin typeface="Gill Sans MT"/>
              </a:rPr>
              <a:t>v</a:t>
            </a:r>
            <a:r>
              <a:rPr b="0" lang="en-US" sz="2000" spc="-1" strike="noStrike">
                <a:solidFill>
                  <a:srgbClr val="ffffff"/>
                </a:solidFill>
                <a:latin typeface="Gill Sans MT"/>
              </a:rPr>
              <a:t>e</a:t>
            </a:r>
            <a:r>
              <a:rPr b="0" lang="en-US" sz="2000" spc="-1" strike="noStrike">
                <a:solidFill>
                  <a:srgbClr val="ffffff"/>
                </a:solidFill>
                <a:latin typeface="Gill Sans MT"/>
              </a:rPr>
              <a:t>l</a:t>
            </a:r>
            <a:endParaRPr b="0" lang="en-US" sz="2000" spc="-1" strike="noStrike">
              <a:solidFill>
                <a:srgbClr val="ffffff"/>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Gill Sans MT"/>
              </a:rPr>
              <a:t>S</a:t>
            </a:r>
            <a:r>
              <a:rPr b="0" lang="en-US" sz="2000" spc="-1" strike="noStrike">
                <a:solidFill>
                  <a:srgbClr val="ffffff"/>
                </a:solidFill>
                <a:latin typeface="Gill Sans MT"/>
              </a:rPr>
              <a:t>e</a:t>
            </a:r>
            <a:r>
              <a:rPr b="0" lang="en-US" sz="2000" spc="-1" strike="noStrike">
                <a:solidFill>
                  <a:srgbClr val="ffffff"/>
                </a:solidFill>
                <a:latin typeface="Gill Sans MT"/>
              </a:rPr>
              <a:t>v</a:t>
            </a:r>
            <a:r>
              <a:rPr b="0" lang="en-US" sz="2000" spc="-1" strike="noStrike">
                <a:solidFill>
                  <a:srgbClr val="ffffff"/>
                </a:solidFill>
                <a:latin typeface="Gill Sans MT"/>
              </a:rPr>
              <a:t>e</a:t>
            </a:r>
            <a:r>
              <a:rPr b="0" lang="en-US" sz="2000" spc="-1" strike="noStrike">
                <a:solidFill>
                  <a:srgbClr val="ffffff"/>
                </a:solidFill>
                <a:latin typeface="Gill Sans MT"/>
              </a:rPr>
              <a:t>n</a:t>
            </a:r>
            <a:r>
              <a:rPr b="0" lang="en-US" sz="2000" spc="-1" strike="noStrike">
                <a:solidFill>
                  <a:srgbClr val="ffffff"/>
                </a:solidFill>
                <a:latin typeface="Gill Sans MT"/>
              </a:rPr>
              <a:t>t</a:t>
            </a:r>
            <a:r>
              <a:rPr b="0" lang="en-US" sz="2000" spc="-1" strike="noStrike">
                <a:solidFill>
                  <a:srgbClr val="ffffff"/>
                </a:solidFill>
                <a:latin typeface="Gill Sans MT"/>
              </a:rPr>
              <a:t>h</a:t>
            </a:r>
            <a:r>
              <a:rPr b="0" lang="en-US" sz="2000" spc="-1" strike="noStrike">
                <a:solidFill>
                  <a:srgbClr val="ffffff"/>
                </a:solidFill>
                <a:latin typeface="Gill Sans MT"/>
              </a:rPr>
              <a:t> </a:t>
            </a:r>
            <a:r>
              <a:rPr b="0" lang="en-US" sz="2000" spc="-1" strike="noStrike">
                <a:solidFill>
                  <a:srgbClr val="ffffff"/>
                </a:solidFill>
                <a:latin typeface="Gill Sans MT"/>
              </a:rPr>
              <a:t>O</a:t>
            </a:r>
            <a:r>
              <a:rPr b="0" lang="en-US" sz="2000" spc="-1" strike="noStrike">
                <a:solidFill>
                  <a:srgbClr val="ffffff"/>
                </a:solidFill>
                <a:latin typeface="Gill Sans MT"/>
              </a:rPr>
              <a:t>u</a:t>
            </a:r>
            <a:r>
              <a:rPr b="0" lang="en-US" sz="2000" spc="-1" strike="noStrike">
                <a:solidFill>
                  <a:srgbClr val="ffffff"/>
                </a:solidFill>
                <a:latin typeface="Gill Sans MT"/>
              </a:rPr>
              <a:t>t</a:t>
            </a:r>
            <a:r>
              <a:rPr b="0" lang="en-US" sz="2000" spc="-1" strike="noStrike">
                <a:solidFill>
                  <a:srgbClr val="ffffff"/>
                </a:solidFill>
                <a:latin typeface="Gill Sans MT"/>
              </a:rPr>
              <a:t>l</a:t>
            </a:r>
            <a:r>
              <a:rPr b="0" lang="en-US" sz="2000" spc="-1" strike="noStrike">
                <a:solidFill>
                  <a:srgbClr val="ffffff"/>
                </a:solidFill>
                <a:latin typeface="Gill Sans MT"/>
              </a:rPr>
              <a:t>i</a:t>
            </a:r>
            <a:r>
              <a:rPr b="0" lang="en-US" sz="2000" spc="-1" strike="noStrike">
                <a:solidFill>
                  <a:srgbClr val="ffffff"/>
                </a:solidFill>
                <a:latin typeface="Gill Sans MT"/>
              </a:rPr>
              <a:t>n</a:t>
            </a:r>
            <a:r>
              <a:rPr b="0" lang="en-US" sz="2000" spc="-1" strike="noStrike">
                <a:solidFill>
                  <a:srgbClr val="ffffff"/>
                </a:solidFill>
                <a:latin typeface="Gill Sans MT"/>
              </a:rPr>
              <a:t>e</a:t>
            </a:r>
            <a:r>
              <a:rPr b="0" lang="en-US" sz="2000" spc="-1" strike="noStrike">
                <a:solidFill>
                  <a:srgbClr val="ffffff"/>
                </a:solidFill>
                <a:latin typeface="Gill Sans MT"/>
              </a:rPr>
              <a:t> </a:t>
            </a:r>
            <a:r>
              <a:rPr b="0" lang="en-US" sz="2000" spc="-1" strike="noStrike">
                <a:solidFill>
                  <a:srgbClr val="ffffff"/>
                </a:solidFill>
                <a:latin typeface="Gill Sans MT"/>
              </a:rPr>
              <a:t>L</a:t>
            </a:r>
            <a:r>
              <a:rPr b="0" lang="en-US" sz="2000" spc="-1" strike="noStrike">
                <a:solidFill>
                  <a:srgbClr val="ffffff"/>
                </a:solidFill>
                <a:latin typeface="Gill Sans MT"/>
              </a:rPr>
              <a:t>e</a:t>
            </a:r>
            <a:r>
              <a:rPr b="0" lang="en-US" sz="2000" spc="-1" strike="noStrike">
                <a:solidFill>
                  <a:srgbClr val="ffffff"/>
                </a:solidFill>
                <a:latin typeface="Gill Sans MT"/>
              </a:rPr>
              <a:t>v</a:t>
            </a:r>
            <a:r>
              <a:rPr b="0" lang="en-US" sz="2000" spc="-1" strike="noStrike">
                <a:solidFill>
                  <a:srgbClr val="ffffff"/>
                </a:solidFill>
                <a:latin typeface="Gill Sans MT"/>
              </a:rPr>
              <a:t>e</a:t>
            </a:r>
            <a:r>
              <a:rPr b="0" lang="en-US" sz="2000" spc="-1" strike="noStrike">
                <a:solidFill>
                  <a:srgbClr val="ffffff"/>
                </a:solidFill>
                <a:latin typeface="Gill Sans MT"/>
              </a:rPr>
              <a:t>l</a:t>
            </a:r>
            <a:endParaRPr b="0" lang="en-US" sz="2000" spc="-1" strike="noStrike">
              <a:solidFill>
                <a:srgbClr val="ffffff"/>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2231280" y="964800"/>
            <a:ext cx="7729200" cy="1188360"/>
          </a:xfrm>
          <a:prstGeom prst="rect">
            <a:avLst/>
          </a:prstGeom>
        </p:spPr>
        <p:txBody>
          <a:bodyPr lIns="182880" rIns="182880" tIns="182880" bIns="182880" anchor="ctr">
            <a:noAutofit/>
          </a:bodyPr>
          <a:p>
            <a:pPr algn="ctr">
              <a:lnSpc>
                <a:spcPct val="90000"/>
              </a:lnSpc>
            </a:pPr>
            <a:r>
              <a:rPr b="0" lang="pl-PL" sz="2800" spc="199" strike="noStrike" cap="all">
                <a:solidFill>
                  <a:srgbClr val="262626"/>
                </a:solidFill>
                <a:latin typeface="Gill Sans MT"/>
              </a:rPr>
              <a:t>Kliknij, aby edytować styl</a:t>
            </a:r>
            <a:endParaRPr b="0" lang="en-US" sz="2800" spc="-1" strike="noStrike">
              <a:solidFill>
                <a:srgbClr val="000000"/>
              </a:solidFill>
              <a:latin typeface="Gill Sans MT"/>
            </a:endParaRPr>
          </a:p>
        </p:txBody>
      </p:sp>
      <p:sp>
        <p:nvSpPr>
          <p:cNvPr id="42" name="PlaceHolder 2"/>
          <p:cNvSpPr>
            <a:spLocks noGrp="1"/>
          </p:cNvSpPr>
          <p:nvPr>
            <p:ph type="body"/>
          </p:nvPr>
        </p:nvSpPr>
        <p:spPr>
          <a:xfrm>
            <a:off x="2231280" y="2638080"/>
            <a:ext cx="7729200" cy="3101760"/>
          </a:xfrm>
          <a:prstGeom prst="rect">
            <a:avLst/>
          </a:prstGeom>
        </p:spPr>
        <p:txBody>
          <a:bodyPr>
            <a:noAutofit/>
          </a:bodyPr>
          <a:p>
            <a:pPr marL="228600" indent="-228240">
              <a:lnSpc>
                <a:spcPct val="100000"/>
              </a:lnSpc>
              <a:spcBef>
                <a:spcPts val="1001"/>
              </a:spcBef>
              <a:buClr>
                <a:srgbClr val="9bafb5"/>
              </a:buClr>
              <a:buFont typeface="Arial"/>
              <a:buChar char="•"/>
            </a:pPr>
            <a:r>
              <a:rPr b="0" lang="pl-PL" sz="1800" spc="-1" strike="noStrike">
                <a:solidFill>
                  <a:srgbClr val="262626"/>
                </a:solidFill>
                <a:latin typeface="Gill Sans MT"/>
              </a:rPr>
              <a:t>Kliknij, aby edytować style wzorca tekstu</a:t>
            </a:r>
            <a:endParaRPr b="0" lang="en-US" sz="1800" spc="-1" strike="noStrike">
              <a:solidFill>
                <a:srgbClr val="262626"/>
              </a:solidFill>
              <a:latin typeface="Gill Sans MT"/>
            </a:endParaRPr>
          </a:p>
          <a:p>
            <a:pPr lvl="1" marL="457200" indent="-228240">
              <a:lnSpc>
                <a:spcPct val="100000"/>
              </a:lnSpc>
              <a:spcBef>
                <a:spcPts val="1001"/>
              </a:spcBef>
              <a:buClr>
                <a:srgbClr val="9bafb5"/>
              </a:buClr>
              <a:buFont typeface="Arial"/>
              <a:buChar char="•"/>
            </a:pPr>
            <a:r>
              <a:rPr b="0" lang="pl-PL" sz="1600" spc="-1" strike="noStrike">
                <a:solidFill>
                  <a:srgbClr val="262626"/>
                </a:solidFill>
                <a:latin typeface="Gill Sans MT"/>
              </a:rPr>
              <a:t>Drugi poziom</a:t>
            </a:r>
            <a:endParaRPr b="0" lang="en-US" sz="1600" spc="-1" strike="noStrike">
              <a:solidFill>
                <a:srgbClr val="262626"/>
              </a:solidFill>
              <a:latin typeface="Gill Sans MT"/>
            </a:endParaRPr>
          </a:p>
          <a:p>
            <a:pPr lvl="2" marL="685800" indent="-228240">
              <a:lnSpc>
                <a:spcPct val="100000"/>
              </a:lnSpc>
              <a:spcBef>
                <a:spcPts val="1001"/>
              </a:spcBef>
              <a:buClr>
                <a:srgbClr val="9bafb5"/>
              </a:buClr>
              <a:buFont typeface="Arial"/>
              <a:buChar char="•"/>
            </a:pPr>
            <a:r>
              <a:rPr b="0" lang="pl-PL" sz="1600" spc="-1" strike="noStrike">
                <a:solidFill>
                  <a:srgbClr val="262626"/>
                </a:solidFill>
                <a:latin typeface="Gill Sans MT"/>
              </a:rPr>
              <a:t>Trzeci poziom</a:t>
            </a:r>
            <a:endParaRPr b="0" lang="en-US" sz="1600" spc="-1" strike="noStrike">
              <a:solidFill>
                <a:srgbClr val="262626"/>
              </a:solidFill>
              <a:latin typeface="Gill Sans MT"/>
            </a:endParaRPr>
          </a:p>
          <a:p>
            <a:pPr lvl="3" marL="914400" indent="-228240">
              <a:lnSpc>
                <a:spcPct val="100000"/>
              </a:lnSpc>
              <a:spcBef>
                <a:spcPts val="1001"/>
              </a:spcBef>
              <a:buClr>
                <a:srgbClr val="9bafb5"/>
              </a:buClr>
              <a:buFont typeface="Arial"/>
              <a:buChar char="•"/>
            </a:pPr>
            <a:r>
              <a:rPr b="0" lang="pl-PL" sz="1600" spc="-1" strike="noStrike">
                <a:solidFill>
                  <a:srgbClr val="262626"/>
                </a:solidFill>
                <a:latin typeface="Gill Sans MT"/>
              </a:rPr>
              <a:t>Czwarty poziom</a:t>
            </a:r>
            <a:endParaRPr b="0" lang="en-US" sz="1600" spc="-1" strike="noStrike">
              <a:solidFill>
                <a:srgbClr val="262626"/>
              </a:solidFill>
              <a:latin typeface="Gill Sans MT"/>
            </a:endParaRPr>
          </a:p>
          <a:p>
            <a:pPr lvl="4" marL="1143000" indent="-228240">
              <a:lnSpc>
                <a:spcPct val="100000"/>
              </a:lnSpc>
              <a:spcBef>
                <a:spcPts val="1001"/>
              </a:spcBef>
              <a:buClr>
                <a:srgbClr val="9bafb5"/>
              </a:buClr>
              <a:buFont typeface="Arial"/>
              <a:buChar char="•"/>
            </a:pPr>
            <a:r>
              <a:rPr b="0" lang="pl-PL" sz="1600" spc="-1" strike="noStrike">
                <a:solidFill>
                  <a:srgbClr val="262626"/>
                </a:solidFill>
                <a:latin typeface="Gill Sans MT"/>
              </a:rPr>
              <a:t>Piąty poziom</a:t>
            </a:r>
            <a:endParaRPr b="0" lang="en-US" sz="1600" spc="-1" strike="noStrike">
              <a:solidFill>
                <a:srgbClr val="262626"/>
              </a:solidFill>
              <a:latin typeface="Gill Sans MT"/>
            </a:endParaRPr>
          </a:p>
        </p:txBody>
      </p:sp>
      <p:sp>
        <p:nvSpPr>
          <p:cNvPr id="43" name="PlaceHolder 3"/>
          <p:cNvSpPr>
            <a:spLocks noGrp="1"/>
          </p:cNvSpPr>
          <p:nvPr>
            <p:ph type="dt"/>
          </p:nvPr>
        </p:nvSpPr>
        <p:spPr>
          <a:xfrm>
            <a:off x="7821360" y="6238800"/>
            <a:ext cx="2753280" cy="323640"/>
          </a:xfrm>
          <a:prstGeom prst="rect">
            <a:avLst/>
          </a:prstGeom>
        </p:spPr>
        <p:txBody>
          <a:bodyPr anchor="ctr">
            <a:noAutofit/>
          </a:bodyPr>
          <a:p>
            <a:pPr algn="r">
              <a:lnSpc>
                <a:spcPct val="100000"/>
              </a:lnSpc>
            </a:pPr>
            <a:fld id="{C3FE29FD-36CA-4FB9-BC18-CF54960CD2BB}" type="datetime">
              <a:rPr b="0" lang="en-US" sz="1050" spc="-1" strike="noStrike">
                <a:solidFill>
                  <a:srgbClr val="000000"/>
                </a:solidFill>
                <a:latin typeface="Gill Sans MT"/>
              </a:rPr>
              <a:t>7/4/20</a:t>
            </a:fld>
            <a:endParaRPr b="0" lang="pl-PL" sz="1050" spc="-1" strike="noStrike">
              <a:latin typeface="Times New Roman"/>
            </a:endParaRPr>
          </a:p>
        </p:txBody>
      </p:sp>
      <p:sp>
        <p:nvSpPr>
          <p:cNvPr id="44" name="PlaceHolder 4"/>
          <p:cNvSpPr>
            <a:spLocks noGrp="1"/>
          </p:cNvSpPr>
          <p:nvPr>
            <p:ph type="ftr"/>
          </p:nvPr>
        </p:nvSpPr>
        <p:spPr>
          <a:xfrm>
            <a:off x="1600200" y="6236280"/>
            <a:ext cx="5900760" cy="319680"/>
          </a:xfrm>
          <a:prstGeom prst="rect">
            <a:avLst/>
          </a:prstGeom>
        </p:spPr>
        <p:txBody>
          <a:bodyPr anchor="ctr">
            <a:noAutofit/>
          </a:bodyPr>
          <a:p>
            <a:endParaRPr b="0" lang="pl-PL" sz="2400" spc="-1" strike="noStrike">
              <a:latin typeface="Times New Roman"/>
            </a:endParaRPr>
          </a:p>
        </p:txBody>
      </p:sp>
      <p:sp>
        <p:nvSpPr>
          <p:cNvPr id="45" name="PlaceHolder 5"/>
          <p:cNvSpPr>
            <a:spLocks noGrp="1"/>
          </p:cNvSpPr>
          <p:nvPr>
            <p:ph type="sldNum"/>
          </p:nvPr>
        </p:nvSpPr>
        <p:spPr>
          <a:xfrm>
            <a:off x="10758960" y="6217920"/>
            <a:ext cx="365400" cy="365400"/>
          </a:xfrm>
          <a:prstGeom prst="rect">
            <a:avLst/>
          </a:prstGeom>
        </p:spPr>
        <p:txBody>
          <a:bodyPr lIns="18360" rIns="18360" anchor="ctr">
            <a:noAutofit/>
          </a:bodyPr>
          <a:p>
            <a:pPr algn="ctr">
              <a:lnSpc>
                <a:spcPct val="100000"/>
              </a:lnSpc>
            </a:pPr>
            <a:fld id="{A319F9CF-2A5E-4B4A-B07D-4C17370D0285}" type="slidenum">
              <a:rPr b="0" lang="en-US" sz="1100" spc="-1" strike="noStrike">
                <a:solidFill>
                  <a:srgbClr val="ffffff"/>
                </a:solidFill>
                <a:latin typeface="Gill Sans MT"/>
              </a:rPr>
              <a:t>&lt;number&gt;</a:t>
            </a:fld>
            <a:endParaRPr b="0" lang="pl-PL"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a21d"/>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1600200" y="2386800"/>
            <a:ext cx="8991360" cy="1645560"/>
          </a:xfrm>
          <a:prstGeom prst="rect">
            <a:avLst/>
          </a:prstGeom>
        </p:spPr>
        <p:txBody>
          <a:bodyPr lIns="274320" rIns="274320" tIns="182880" bIns="182880" anchor="ctr" anchorCtr="1">
            <a:normAutofit/>
          </a:bodyPr>
          <a:p>
            <a:pPr algn="ctr">
              <a:lnSpc>
                <a:spcPct val="90000"/>
              </a:lnSpc>
            </a:pPr>
            <a:r>
              <a:rPr b="0" lang="pl-PL" sz="3800" spc="199" strike="noStrike" cap="all">
                <a:solidFill>
                  <a:srgbClr val="262626"/>
                </a:solidFill>
                <a:latin typeface="Gill Sans MT"/>
              </a:rPr>
              <a:t>Kliknij, aby edytować styl</a:t>
            </a:r>
            <a:endParaRPr b="0" lang="en-US" sz="3800" spc="-1" strike="noStrike">
              <a:solidFill>
                <a:srgbClr val="ffffff"/>
              </a:solidFill>
              <a:latin typeface="Gill Sans MT"/>
            </a:endParaRPr>
          </a:p>
        </p:txBody>
      </p:sp>
      <p:sp>
        <p:nvSpPr>
          <p:cNvPr id="83" name="PlaceHolder 2"/>
          <p:cNvSpPr>
            <a:spLocks noGrp="1"/>
          </p:cNvSpPr>
          <p:nvPr>
            <p:ph type="body"/>
          </p:nvPr>
        </p:nvSpPr>
        <p:spPr>
          <a:xfrm>
            <a:off x="2695320" y="4352400"/>
            <a:ext cx="6801120" cy="1264680"/>
          </a:xfrm>
          <a:prstGeom prst="rect">
            <a:avLst/>
          </a:prstGeom>
        </p:spPr>
        <p:txBody>
          <a:bodyPr anchorCtr="1">
            <a:normAutofit/>
          </a:bodyPr>
          <a:p>
            <a:pPr>
              <a:lnSpc>
                <a:spcPct val="100000"/>
              </a:lnSpc>
              <a:spcBef>
                <a:spcPts val="1001"/>
              </a:spcBef>
            </a:pPr>
            <a:r>
              <a:rPr b="0" lang="pl-PL" sz="2000" spc="-1" strike="noStrike">
                <a:solidFill>
                  <a:srgbClr val="ffffff"/>
                </a:solidFill>
                <a:latin typeface="Gill Sans MT"/>
              </a:rPr>
              <a:t>Kliknij, aby edytować style wzorca tekstu</a:t>
            </a:r>
            <a:endParaRPr b="0" lang="en-US" sz="2000" spc="-1" strike="noStrike">
              <a:solidFill>
                <a:srgbClr val="ffffff"/>
              </a:solidFill>
              <a:latin typeface="Gill Sans MT"/>
            </a:endParaRPr>
          </a:p>
        </p:txBody>
      </p:sp>
      <p:sp>
        <p:nvSpPr>
          <p:cNvPr id="84" name="PlaceHolder 3"/>
          <p:cNvSpPr>
            <a:spLocks noGrp="1"/>
          </p:cNvSpPr>
          <p:nvPr>
            <p:ph type="dt"/>
          </p:nvPr>
        </p:nvSpPr>
        <p:spPr>
          <a:xfrm>
            <a:off x="7821360" y="6238800"/>
            <a:ext cx="2753280" cy="323640"/>
          </a:xfrm>
          <a:prstGeom prst="rect">
            <a:avLst/>
          </a:prstGeom>
        </p:spPr>
        <p:txBody>
          <a:bodyPr anchor="ctr">
            <a:noAutofit/>
          </a:bodyPr>
          <a:p>
            <a:pPr algn="r">
              <a:lnSpc>
                <a:spcPct val="100000"/>
              </a:lnSpc>
            </a:pPr>
            <a:fld id="{5A5DDB82-62EC-4139-85B5-472545D497CD}" type="datetime">
              <a:rPr b="0" lang="en-US" sz="1050" spc="-1" strike="noStrike">
                <a:solidFill>
                  <a:srgbClr val="ffffff"/>
                </a:solidFill>
                <a:latin typeface="Gill Sans MT"/>
              </a:rPr>
              <a:t>7/4/20</a:t>
            </a:fld>
            <a:endParaRPr b="0" lang="pl-PL" sz="1050" spc="-1" strike="noStrike">
              <a:latin typeface="Times New Roman"/>
            </a:endParaRPr>
          </a:p>
        </p:txBody>
      </p:sp>
      <p:sp>
        <p:nvSpPr>
          <p:cNvPr id="85" name="PlaceHolder 4"/>
          <p:cNvSpPr>
            <a:spLocks noGrp="1"/>
          </p:cNvSpPr>
          <p:nvPr>
            <p:ph type="ftr"/>
          </p:nvPr>
        </p:nvSpPr>
        <p:spPr>
          <a:xfrm>
            <a:off x="1600200" y="6236280"/>
            <a:ext cx="5900760" cy="319680"/>
          </a:xfrm>
          <a:prstGeom prst="rect">
            <a:avLst/>
          </a:prstGeom>
        </p:spPr>
        <p:txBody>
          <a:bodyPr anchor="ctr">
            <a:noAutofit/>
          </a:bodyPr>
          <a:p>
            <a:endParaRPr b="0" lang="pl-PL" sz="2400" spc="-1" strike="noStrike">
              <a:latin typeface="Times New Roman"/>
            </a:endParaRPr>
          </a:p>
        </p:txBody>
      </p:sp>
      <p:sp>
        <p:nvSpPr>
          <p:cNvPr id="86" name="PlaceHolder 5"/>
          <p:cNvSpPr>
            <a:spLocks noGrp="1"/>
          </p:cNvSpPr>
          <p:nvPr>
            <p:ph type="sldNum"/>
          </p:nvPr>
        </p:nvSpPr>
        <p:spPr>
          <a:xfrm>
            <a:off x="10758960" y="6217920"/>
            <a:ext cx="365400" cy="365400"/>
          </a:xfrm>
          <a:prstGeom prst="rect">
            <a:avLst/>
          </a:prstGeom>
        </p:spPr>
        <p:txBody>
          <a:bodyPr lIns="18360" rIns="18360" anchor="ctr">
            <a:noAutofit/>
          </a:bodyPr>
          <a:p>
            <a:pPr algn="ctr">
              <a:lnSpc>
                <a:spcPct val="100000"/>
              </a:lnSpc>
            </a:pPr>
            <a:fld id="{D8061727-FBAD-4145-880A-328B09052CD7}" type="slidenum">
              <a:rPr b="0" lang="en-US" sz="1100" spc="-1" strike="noStrike">
                <a:solidFill>
                  <a:srgbClr val="ffffff"/>
                </a:solidFill>
                <a:latin typeface="Gill Sans MT"/>
              </a:rPr>
              <a:t>&lt;number&gt;</a:t>
            </a:fld>
            <a:endParaRPr b="0" lang="pl-PL"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23" name="CustomShape 1"/>
          <p:cNvSpPr/>
          <p:nvPr/>
        </p:nvSpPr>
        <p:spPr>
          <a:xfrm>
            <a:off x="0" y="0"/>
            <a:ext cx="6095520" cy="685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4" name="PlaceHolder 2"/>
          <p:cNvSpPr>
            <a:spLocks noGrp="1"/>
          </p:cNvSpPr>
          <p:nvPr>
            <p:ph type="title"/>
          </p:nvPr>
        </p:nvSpPr>
        <p:spPr>
          <a:xfrm>
            <a:off x="804600" y="2243880"/>
            <a:ext cx="4486320" cy="1141200"/>
          </a:xfrm>
          <a:prstGeom prst="rect">
            <a:avLst/>
          </a:prstGeom>
        </p:spPr>
        <p:txBody>
          <a:bodyPr lIns="182880" rIns="182880" tIns="182880" bIns="182880" anchor="ctr" anchorCtr="1">
            <a:normAutofit/>
          </a:bodyPr>
          <a:p>
            <a:pPr algn="ctr">
              <a:lnSpc>
                <a:spcPct val="90000"/>
              </a:lnSpc>
            </a:pPr>
            <a:r>
              <a:rPr b="0" lang="pl-PL" sz="2200" spc="199" strike="noStrike" cap="all">
                <a:solidFill>
                  <a:srgbClr val="262626"/>
                </a:solidFill>
                <a:latin typeface="Gill Sans MT"/>
              </a:rPr>
              <a:t>Kliknij, aby edytować styl</a:t>
            </a:r>
            <a:endParaRPr b="0" lang="en-US" sz="2200" spc="-1" strike="noStrike">
              <a:solidFill>
                <a:srgbClr val="000000"/>
              </a:solidFill>
              <a:latin typeface="Gill Sans MT"/>
            </a:endParaRPr>
          </a:p>
        </p:txBody>
      </p:sp>
      <p:sp>
        <p:nvSpPr>
          <p:cNvPr id="125" name="PlaceHolder 3"/>
          <p:cNvSpPr>
            <a:spLocks noGrp="1"/>
          </p:cNvSpPr>
          <p:nvPr>
            <p:ph type="body"/>
          </p:nvPr>
        </p:nvSpPr>
        <p:spPr>
          <a:xfrm>
            <a:off x="6735960" y="804600"/>
            <a:ext cx="4815360" cy="5248440"/>
          </a:xfrm>
          <a:prstGeom prst="rect">
            <a:avLst/>
          </a:prstGeom>
        </p:spPr>
        <p:txBody>
          <a:bodyPr>
            <a:normAutofit/>
          </a:bodyPr>
          <a:p>
            <a:pPr marL="228600" indent="-228240">
              <a:lnSpc>
                <a:spcPct val="100000"/>
              </a:lnSpc>
              <a:spcBef>
                <a:spcPts val="1001"/>
              </a:spcBef>
              <a:buClr>
                <a:srgbClr val="9bafb5"/>
              </a:buClr>
              <a:buFont typeface="Arial"/>
              <a:buChar char="•"/>
            </a:pPr>
            <a:r>
              <a:rPr b="0" lang="pl-PL" sz="1900" spc="-1" strike="noStrike">
                <a:solidFill>
                  <a:srgbClr val="000000"/>
                </a:solidFill>
                <a:latin typeface="Gill Sans MT"/>
              </a:rPr>
              <a:t>Kliknij, aby edytować style wzorca tekstu</a:t>
            </a:r>
            <a:endParaRPr b="0" lang="en-US" sz="1900" spc="-1" strike="noStrike">
              <a:solidFill>
                <a:srgbClr val="262626"/>
              </a:solidFill>
              <a:latin typeface="Gill Sans MT"/>
            </a:endParaRPr>
          </a:p>
          <a:p>
            <a:pPr lvl="1" marL="457200" indent="-228240">
              <a:lnSpc>
                <a:spcPct val="100000"/>
              </a:lnSpc>
              <a:spcBef>
                <a:spcPts val="1001"/>
              </a:spcBef>
              <a:buClr>
                <a:srgbClr val="9bafb5"/>
              </a:buClr>
              <a:buFont typeface="Arial"/>
              <a:buChar char="•"/>
            </a:pPr>
            <a:r>
              <a:rPr b="0" lang="pl-PL" sz="1600" spc="-1" strike="noStrike">
                <a:solidFill>
                  <a:srgbClr val="000000"/>
                </a:solidFill>
                <a:latin typeface="Gill Sans MT"/>
              </a:rPr>
              <a:t>Drugi poziom</a:t>
            </a:r>
            <a:endParaRPr b="0" lang="en-US" sz="1600" spc="-1" strike="noStrike">
              <a:solidFill>
                <a:srgbClr val="262626"/>
              </a:solidFill>
              <a:latin typeface="Gill Sans MT"/>
            </a:endParaRPr>
          </a:p>
          <a:p>
            <a:pPr lvl="2" marL="685800" indent="-228240">
              <a:lnSpc>
                <a:spcPct val="100000"/>
              </a:lnSpc>
              <a:spcBef>
                <a:spcPts val="1001"/>
              </a:spcBef>
              <a:buClr>
                <a:srgbClr val="9bafb5"/>
              </a:buClr>
              <a:buFont typeface="Arial"/>
              <a:buChar char="•"/>
            </a:pPr>
            <a:r>
              <a:rPr b="0" lang="pl-PL" sz="1600" spc="-1" strike="noStrike">
                <a:solidFill>
                  <a:srgbClr val="000000"/>
                </a:solidFill>
                <a:latin typeface="Gill Sans MT"/>
              </a:rPr>
              <a:t>Trzeci poziom</a:t>
            </a:r>
            <a:endParaRPr b="0" lang="en-US" sz="1600" spc="-1" strike="noStrike">
              <a:solidFill>
                <a:srgbClr val="262626"/>
              </a:solidFill>
              <a:latin typeface="Gill Sans MT"/>
            </a:endParaRPr>
          </a:p>
          <a:p>
            <a:pPr lvl="3" marL="914400" indent="-228240">
              <a:lnSpc>
                <a:spcPct val="100000"/>
              </a:lnSpc>
              <a:spcBef>
                <a:spcPts val="1001"/>
              </a:spcBef>
              <a:buClr>
                <a:srgbClr val="9bafb5"/>
              </a:buClr>
              <a:buFont typeface="Arial"/>
              <a:buChar char="•"/>
            </a:pPr>
            <a:r>
              <a:rPr b="0" lang="pl-PL" sz="1600" spc="-1" strike="noStrike">
                <a:solidFill>
                  <a:srgbClr val="000000"/>
                </a:solidFill>
                <a:latin typeface="Gill Sans MT"/>
              </a:rPr>
              <a:t>Czwarty poziom</a:t>
            </a:r>
            <a:endParaRPr b="0" lang="en-US" sz="1600" spc="-1" strike="noStrike">
              <a:solidFill>
                <a:srgbClr val="262626"/>
              </a:solidFill>
              <a:latin typeface="Gill Sans MT"/>
            </a:endParaRPr>
          </a:p>
          <a:p>
            <a:pPr lvl="4" marL="1143000" indent="-228240">
              <a:lnSpc>
                <a:spcPct val="100000"/>
              </a:lnSpc>
              <a:spcBef>
                <a:spcPts val="1001"/>
              </a:spcBef>
              <a:buClr>
                <a:srgbClr val="9bafb5"/>
              </a:buClr>
              <a:buFont typeface="Arial"/>
              <a:buChar char="•"/>
            </a:pPr>
            <a:r>
              <a:rPr b="0" lang="pl-PL" sz="1600" spc="-1" strike="noStrike">
                <a:solidFill>
                  <a:srgbClr val="000000"/>
                </a:solidFill>
                <a:latin typeface="Gill Sans MT"/>
              </a:rPr>
              <a:t>Piąty poziom</a:t>
            </a:r>
            <a:endParaRPr b="0" lang="en-US" sz="1600" spc="-1" strike="noStrike">
              <a:solidFill>
                <a:srgbClr val="262626"/>
              </a:solidFill>
              <a:latin typeface="Gill Sans MT"/>
            </a:endParaRPr>
          </a:p>
        </p:txBody>
      </p:sp>
      <p:sp>
        <p:nvSpPr>
          <p:cNvPr id="126" name="PlaceHolder 4"/>
          <p:cNvSpPr>
            <a:spLocks noGrp="1"/>
          </p:cNvSpPr>
          <p:nvPr>
            <p:ph type="body"/>
          </p:nvPr>
        </p:nvSpPr>
        <p:spPr>
          <a:xfrm>
            <a:off x="1115640" y="3549960"/>
            <a:ext cx="3794400" cy="2193840"/>
          </a:xfrm>
          <a:prstGeom prst="rect">
            <a:avLst/>
          </a:prstGeom>
        </p:spPr>
        <p:txBody>
          <a:bodyPr anchorCtr="1">
            <a:normAutofit/>
          </a:bodyPr>
          <a:p>
            <a:pPr algn="ctr">
              <a:lnSpc>
                <a:spcPct val="100000"/>
              </a:lnSpc>
              <a:spcBef>
                <a:spcPts val="1001"/>
              </a:spcBef>
            </a:pPr>
            <a:r>
              <a:rPr b="0" lang="pl-PL" sz="1500" spc="-1" strike="noStrike">
                <a:solidFill>
                  <a:srgbClr val="ffffff"/>
                </a:solidFill>
                <a:latin typeface="Gill Sans MT"/>
              </a:rPr>
              <a:t>Kliknij, aby edytować style wzorca tekstu</a:t>
            </a:r>
            <a:endParaRPr b="0" lang="en-US" sz="1500" spc="-1" strike="noStrike">
              <a:solidFill>
                <a:srgbClr val="262626"/>
              </a:solidFill>
              <a:latin typeface="Gill Sans MT"/>
            </a:endParaRPr>
          </a:p>
        </p:txBody>
      </p:sp>
      <p:sp>
        <p:nvSpPr>
          <p:cNvPr id="127" name="PlaceHolder 5"/>
          <p:cNvSpPr>
            <a:spLocks noGrp="1"/>
          </p:cNvSpPr>
          <p:nvPr>
            <p:ph type="dt"/>
          </p:nvPr>
        </p:nvSpPr>
        <p:spPr>
          <a:xfrm>
            <a:off x="7821360" y="6238800"/>
            <a:ext cx="2753280" cy="323640"/>
          </a:xfrm>
          <a:prstGeom prst="rect">
            <a:avLst/>
          </a:prstGeom>
        </p:spPr>
        <p:txBody>
          <a:bodyPr anchor="ctr">
            <a:noAutofit/>
          </a:bodyPr>
          <a:p>
            <a:pPr algn="r">
              <a:lnSpc>
                <a:spcPct val="100000"/>
              </a:lnSpc>
            </a:pPr>
            <a:fld id="{3859400B-79B9-492C-9852-7B54E9B1FA24}" type="datetime">
              <a:rPr b="0" lang="en-US" sz="1050" spc="-1" strike="noStrike">
                <a:solidFill>
                  <a:srgbClr val="000000"/>
                </a:solidFill>
                <a:latin typeface="Gill Sans MT"/>
              </a:rPr>
              <a:t>7/4/20</a:t>
            </a:fld>
            <a:endParaRPr b="0" lang="pl-PL" sz="1050" spc="-1" strike="noStrike">
              <a:latin typeface="Times New Roman"/>
            </a:endParaRPr>
          </a:p>
        </p:txBody>
      </p:sp>
      <p:sp>
        <p:nvSpPr>
          <p:cNvPr id="128" name="PlaceHolder 6"/>
          <p:cNvSpPr>
            <a:spLocks noGrp="1"/>
          </p:cNvSpPr>
          <p:nvPr>
            <p:ph type="ftr"/>
          </p:nvPr>
        </p:nvSpPr>
        <p:spPr>
          <a:xfrm>
            <a:off x="804600" y="6236280"/>
            <a:ext cx="5124600" cy="319680"/>
          </a:xfrm>
          <a:prstGeom prst="rect">
            <a:avLst/>
          </a:prstGeom>
        </p:spPr>
        <p:txBody>
          <a:bodyPr anchor="ctr">
            <a:noAutofit/>
          </a:bodyPr>
          <a:p>
            <a:endParaRPr b="0" lang="pl-PL" sz="2400" spc="-1" strike="noStrike">
              <a:latin typeface="Times New Roman"/>
            </a:endParaRPr>
          </a:p>
        </p:txBody>
      </p:sp>
      <p:sp>
        <p:nvSpPr>
          <p:cNvPr id="129" name="PlaceHolder 7"/>
          <p:cNvSpPr>
            <a:spLocks noGrp="1"/>
          </p:cNvSpPr>
          <p:nvPr>
            <p:ph type="sldNum"/>
          </p:nvPr>
        </p:nvSpPr>
        <p:spPr>
          <a:xfrm>
            <a:off x="10758960" y="6217920"/>
            <a:ext cx="365400" cy="365400"/>
          </a:xfrm>
          <a:prstGeom prst="rect">
            <a:avLst/>
          </a:prstGeom>
        </p:spPr>
        <p:txBody>
          <a:bodyPr lIns="18360" rIns="18360" anchor="ctr">
            <a:noAutofit/>
          </a:bodyPr>
          <a:p>
            <a:pPr algn="ctr">
              <a:lnSpc>
                <a:spcPct val="100000"/>
              </a:lnSpc>
            </a:pPr>
            <a:fld id="{53276D1C-8F3E-45E6-BCE6-E69E16CA3912}" type="slidenum">
              <a:rPr b="0" lang="en-US" sz="1100" spc="-1" strike="noStrike">
                <a:solidFill>
                  <a:srgbClr val="ffffff"/>
                </a:solidFill>
                <a:latin typeface="Gill Sans MT"/>
              </a:rPr>
              <a:t>&lt;number&gt;</a:t>
            </a:fld>
            <a:endParaRPr b="0" lang="pl-PL"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66" name="PlaceHolder 1"/>
          <p:cNvSpPr>
            <a:spLocks noGrp="1"/>
          </p:cNvSpPr>
          <p:nvPr>
            <p:ph type="body"/>
          </p:nvPr>
        </p:nvSpPr>
        <p:spPr>
          <a:xfrm>
            <a:off x="1583280" y="2313360"/>
            <a:ext cx="4269960" cy="703800"/>
          </a:xfrm>
          <a:prstGeom prst="rect">
            <a:avLst/>
          </a:prstGeom>
        </p:spPr>
        <p:txBody>
          <a:bodyPr anchor="b" anchorCtr="1">
            <a:normAutofit/>
          </a:bodyPr>
          <a:p>
            <a:pPr algn="ctr">
              <a:lnSpc>
                <a:spcPct val="100000"/>
              </a:lnSpc>
              <a:spcBef>
                <a:spcPts val="1001"/>
              </a:spcBef>
            </a:pPr>
            <a:r>
              <a:rPr b="0" lang="pl-PL" sz="1900" spc="97" strike="noStrike" cap="all">
                <a:solidFill>
                  <a:srgbClr val="6b8891"/>
                </a:solidFill>
                <a:latin typeface="Gill Sans MT"/>
              </a:rPr>
              <a:t>Kliknij, aby edytować style wzorca tekstu</a:t>
            </a:r>
            <a:endParaRPr b="0" lang="en-US" sz="1900" spc="-1" strike="noStrike">
              <a:solidFill>
                <a:srgbClr val="262626"/>
              </a:solidFill>
              <a:latin typeface="Gill Sans MT"/>
            </a:endParaRPr>
          </a:p>
        </p:txBody>
      </p:sp>
      <p:sp>
        <p:nvSpPr>
          <p:cNvPr id="167" name="PlaceHolder 2"/>
          <p:cNvSpPr>
            <a:spLocks noGrp="1"/>
          </p:cNvSpPr>
          <p:nvPr>
            <p:ph type="body"/>
          </p:nvPr>
        </p:nvSpPr>
        <p:spPr>
          <a:xfrm>
            <a:off x="1583280" y="3143160"/>
            <a:ext cx="4269960" cy="2596320"/>
          </a:xfrm>
          <a:prstGeom prst="rect">
            <a:avLst/>
          </a:prstGeom>
        </p:spPr>
        <p:txBody>
          <a:bodyPr>
            <a:noAutofit/>
          </a:bodyPr>
          <a:p>
            <a:pPr marL="228600" indent="-228240">
              <a:lnSpc>
                <a:spcPct val="100000"/>
              </a:lnSpc>
              <a:spcBef>
                <a:spcPts val="1001"/>
              </a:spcBef>
              <a:buClr>
                <a:srgbClr val="9bafb5"/>
              </a:buClr>
              <a:buFont typeface="Arial"/>
              <a:buChar char="•"/>
            </a:pPr>
            <a:r>
              <a:rPr b="0" lang="pl-PL" sz="1800" spc="-1" strike="noStrike">
                <a:solidFill>
                  <a:srgbClr val="262626"/>
                </a:solidFill>
                <a:latin typeface="Gill Sans MT"/>
              </a:rPr>
              <a:t>Kliknij, aby edytować style wzorca tekstu</a:t>
            </a:r>
            <a:endParaRPr b="0" lang="en-US" sz="1800" spc="-1" strike="noStrike">
              <a:solidFill>
                <a:srgbClr val="262626"/>
              </a:solidFill>
              <a:latin typeface="Gill Sans MT"/>
            </a:endParaRPr>
          </a:p>
          <a:p>
            <a:pPr lvl="1" marL="457200" indent="-228240">
              <a:lnSpc>
                <a:spcPct val="100000"/>
              </a:lnSpc>
              <a:spcBef>
                <a:spcPts val="1001"/>
              </a:spcBef>
              <a:buClr>
                <a:srgbClr val="9bafb5"/>
              </a:buClr>
              <a:buFont typeface="Arial"/>
              <a:buChar char="•"/>
            </a:pPr>
            <a:r>
              <a:rPr b="0" lang="pl-PL" sz="1600" spc="-1" strike="noStrike">
                <a:solidFill>
                  <a:srgbClr val="262626"/>
                </a:solidFill>
                <a:latin typeface="Gill Sans MT"/>
              </a:rPr>
              <a:t>Drugi poziom</a:t>
            </a:r>
            <a:endParaRPr b="0" lang="en-US" sz="1600" spc="-1" strike="noStrike">
              <a:solidFill>
                <a:srgbClr val="262626"/>
              </a:solidFill>
              <a:latin typeface="Gill Sans MT"/>
            </a:endParaRPr>
          </a:p>
          <a:p>
            <a:pPr lvl="2" marL="685800" indent="-228240">
              <a:lnSpc>
                <a:spcPct val="100000"/>
              </a:lnSpc>
              <a:spcBef>
                <a:spcPts val="1001"/>
              </a:spcBef>
              <a:buClr>
                <a:srgbClr val="9bafb5"/>
              </a:buClr>
              <a:buFont typeface="Arial"/>
              <a:buChar char="•"/>
            </a:pPr>
            <a:r>
              <a:rPr b="0" lang="pl-PL" sz="1600" spc="-1" strike="noStrike">
                <a:solidFill>
                  <a:srgbClr val="262626"/>
                </a:solidFill>
                <a:latin typeface="Gill Sans MT"/>
              </a:rPr>
              <a:t>Trzeci poziom</a:t>
            </a:r>
            <a:endParaRPr b="0" lang="en-US" sz="1600" spc="-1" strike="noStrike">
              <a:solidFill>
                <a:srgbClr val="262626"/>
              </a:solidFill>
              <a:latin typeface="Gill Sans MT"/>
            </a:endParaRPr>
          </a:p>
          <a:p>
            <a:pPr lvl="3" marL="914400" indent="-228240">
              <a:lnSpc>
                <a:spcPct val="100000"/>
              </a:lnSpc>
              <a:spcBef>
                <a:spcPts val="1001"/>
              </a:spcBef>
              <a:buClr>
                <a:srgbClr val="9bafb5"/>
              </a:buClr>
              <a:buFont typeface="Arial"/>
              <a:buChar char="•"/>
            </a:pPr>
            <a:r>
              <a:rPr b="0" lang="pl-PL" sz="1600" spc="-1" strike="noStrike">
                <a:solidFill>
                  <a:srgbClr val="262626"/>
                </a:solidFill>
                <a:latin typeface="Gill Sans MT"/>
              </a:rPr>
              <a:t>Czwarty poziom</a:t>
            </a:r>
            <a:endParaRPr b="0" lang="en-US" sz="1600" spc="-1" strike="noStrike">
              <a:solidFill>
                <a:srgbClr val="262626"/>
              </a:solidFill>
              <a:latin typeface="Gill Sans MT"/>
            </a:endParaRPr>
          </a:p>
          <a:p>
            <a:pPr lvl="4" marL="1143000" indent="-228240">
              <a:lnSpc>
                <a:spcPct val="100000"/>
              </a:lnSpc>
              <a:spcBef>
                <a:spcPts val="1001"/>
              </a:spcBef>
              <a:buClr>
                <a:srgbClr val="9bafb5"/>
              </a:buClr>
              <a:buFont typeface="Arial"/>
              <a:buChar char="•"/>
            </a:pPr>
            <a:r>
              <a:rPr b="0" lang="pl-PL" sz="1600" spc="-1" strike="noStrike">
                <a:solidFill>
                  <a:srgbClr val="262626"/>
                </a:solidFill>
                <a:latin typeface="Gill Sans MT"/>
              </a:rPr>
              <a:t>Piąty poziom</a:t>
            </a:r>
            <a:endParaRPr b="0" lang="en-US" sz="1600" spc="-1" strike="noStrike">
              <a:solidFill>
                <a:srgbClr val="262626"/>
              </a:solidFill>
              <a:latin typeface="Gill Sans MT"/>
            </a:endParaRPr>
          </a:p>
        </p:txBody>
      </p:sp>
      <p:sp>
        <p:nvSpPr>
          <p:cNvPr id="168" name="PlaceHolder 3"/>
          <p:cNvSpPr>
            <a:spLocks noGrp="1"/>
          </p:cNvSpPr>
          <p:nvPr>
            <p:ph type="body"/>
          </p:nvPr>
        </p:nvSpPr>
        <p:spPr>
          <a:xfrm>
            <a:off x="6338160" y="3143160"/>
            <a:ext cx="4253040" cy="2596320"/>
          </a:xfrm>
          <a:prstGeom prst="rect">
            <a:avLst/>
          </a:prstGeom>
        </p:spPr>
        <p:txBody>
          <a:bodyPr>
            <a:noAutofit/>
          </a:bodyPr>
          <a:p>
            <a:pPr marL="228600" indent="-228240">
              <a:lnSpc>
                <a:spcPct val="100000"/>
              </a:lnSpc>
              <a:spcBef>
                <a:spcPts val="1001"/>
              </a:spcBef>
              <a:buClr>
                <a:srgbClr val="9bafb5"/>
              </a:buClr>
              <a:buFont typeface="Arial"/>
              <a:buChar char="•"/>
            </a:pPr>
            <a:r>
              <a:rPr b="0" lang="pl-PL" sz="1800" spc="-1" strike="noStrike">
                <a:solidFill>
                  <a:srgbClr val="262626"/>
                </a:solidFill>
                <a:latin typeface="Gill Sans MT"/>
              </a:rPr>
              <a:t>Kliknij, aby edytować style wzorca tekstu</a:t>
            </a:r>
            <a:endParaRPr b="0" lang="en-US" sz="1800" spc="-1" strike="noStrike">
              <a:solidFill>
                <a:srgbClr val="262626"/>
              </a:solidFill>
              <a:latin typeface="Gill Sans MT"/>
            </a:endParaRPr>
          </a:p>
          <a:p>
            <a:pPr lvl="1" marL="457200" indent="-228240">
              <a:lnSpc>
                <a:spcPct val="100000"/>
              </a:lnSpc>
              <a:spcBef>
                <a:spcPts val="1001"/>
              </a:spcBef>
              <a:buClr>
                <a:srgbClr val="9bafb5"/>
              </a:buClr>
              <a:buFont typeface="Arial"/>
              <a:buChar char="•"/>
            </a:pPr>
            <a:r>
              <a:rPr b="0" lang="pl-PL" sz="1600" spc="-1" strike="noStrike">
                <a:solidFill>
                  <a:srgbClr val="262626"/>
                </a:solidFill>
                <a:latin typeface="Gill Sans MT"/>
              </a:rPr>
              <a:t>Drugi poziom</a:t>
            </a:r>
            <a:endParaRPr b="0" lang="en-US" sz="1600" spc="-1" strike="noStrike">
              <a:solidFill>
                <a:srgbClr val="262626"/>
              </a:solidFill>
              <a:latin typeface="Gill Sans MT"/>
            </a:endParaRPr>
          </a:p>
          <a:p>
            <a:pPr lvl="2" marL="685800" indent="-228240">
              <a:lnSpc>
                <a:spcPct val="100000"/>
              </a:lnSpc>
              <a:spcBef>
                <a:spcPts val="1001"/>
              </a:spcBef>
              <a:buClr>
                <a:srgbClr val="9bafb5"/>
              </a:buClr>
              <a:buFont typeface="Arial"/>
              <a:buChar char="•"/>
            </a:pPr>
            <a:r>
              <a:rPr b="0" lang="pl-PL" sz="1600" spc="-1" strike="noStrike">
                <a:solidFill>
                  <a:srgbClr val="262626"/>
                </a:solidFill>
                <a:latin typeface="Gill Sans MT"/>
              </a:rPr>
              <a:t>Trzeci poziom</a:t>
            </a:r>
            <a:endParaRPr b="0" lang="en-US" sz="1600" spc="-1" strike="noStrike">
              <a:solidFill>
                <a:srgbClr val="262626"/>
              </a:solidFill>
              <a:latin typeface="Gill Sans MT"/>
            </a:endParaRPr>
          </a:p>
          <a:p>
            <a:pPr lvl="3" marL="914400" indent="-228240">
              <a:lnSpc>
                <a:spcPct val="100000"/>
              </a:lnSpc>
              <a:spcBef>
                <a:spcPts val="1001"/>
              </a:spcBef>
              <a:buClr>
                <a:srgbClr val="9bafb5"/>
              </a:buClr>
              <a:buFont typeface="Arial"/>
              <a:buChar char="•"/>
            </a:pPr>
            <a:r>
              <a:rPr b="0" lang="pl-PL" sz="1600" spc="-1" strike="noStrike">
                <a:solidFill>
                  <a:srgbClr val="262626"/>
                </a:solidFill>
                <a:latin typeface="Gill Sans MT"/>
              </a:rPr>
              <a:t>Czwarty poziom</a:t>
            </a:r>
            <a:endParaRPr b="0" lang="en-US" sz="1600" spc="-1" strike="noStrike">
              <a:solidFill>
                <a:srgbClr val="262626"/>
              </a:solidFill>
              <a:latin typeface="Gill Sans MT"/>
            </a:endParaRPr>
          </a:p>
          <a:p>
            <a:pPr lvl="4" marL="1143000" indent="-228240">
              <a:lnSpc>
                <a:spcPct val="100000"/>
              </a:lnSpc>
              <a:spcBef>
                <a:spcPts val="1001"/>
              </a:spcBef>
              <a:buClr>
                <a:srgbClr val="9bafb5"/>
              </a:buClr>
              <a:buFont typeface="Arial"/>
              <a:buChar char="•"/>
            </a:pPr>
            <a:r>
              <a:rPr b="0" lang="pl-PL" sz="1600" spc="-1" strike="noStrike">
                <a:solidFill>
                  <a:srgbClr val="262626"/>
                </a:solidFill>
                <a:latin typeface="Gill Sans MT"/>
              </a:rPr>
              <a:t>Piąty poziom</a:t>
            </a:r>
            <a:endParaRPr b="0" lang="en-US" sz="1600" spc="-1" strike="noStrike">
              <a:solidFill>
                <a:srgbClr val="262626"/>
              </a:solidFill>
              <a:latin typeface="Gill Sans MT"/>
            </a:endParaRPr>
          </a:p>
        </p:txBody>
      </p:sp>
      <p:sp>
        <p:nvSpPr>
          <p:cNvPr id="169" name="PlaceHolder 4"/>
          <p:cNvSpPr>
            <a:spLocks noGrp="1"/>
          </p:cNvSpPr>
          <p:nvPr>
            <p:ph type="body"/>
          </p:nvPr>
        </p:nvSpPr>
        <p:spPr>
          <a:xfrm>
            <a:off x="6338160" y="2313360"/>
            <a:ext cx="4269960" cy="703800"/>
          </a:xfrm>
          <a:prstGeom prst="rect">
            <a:avLst/>
          </a:prstGeom>
        </p:spPr>
        <p:txBody>
          <a:bodyPr anchor="b" anchorCtr="1">
            <a:normAutofit/>
          </a:bodyPr>
          <a:p>
            <a:pPr algn="ctr">
              <a:lnSpc>
                <a:spcPct val="100000"/>
              </a:lnSpc>
              <a:spcBef>
                <a:spcPts val="1001"/>
              </a:spcBef>
            </a:pPr>
            <a:r>
              <a:rPr b="0" lang="pl-PL" sz="1900" spc="97" strike="noStrike" cap="all">
                <a:solidFill>
                  <a:srgbClr val="6b8891"/>
                </a:solidFill>
                <a:latin typeface="Gill Sans MT"/>
              </a:rPr>
              <a:t>Kliknij, aby edytować style wzorca tekstu</a:t>
            </a:r>
            <a:endParaRPr b="0" lang="en-US" sz="1900" spc="-1" strike="noStrike">
              <a:solidFill>
                <a:srgbClr val="262626"/>
              </a:solidFill>
              <a:latin typeface="Gill Sans MT"/>
            </a:endParaRPr>
          </a:p>
        </p:txBody>
      </p:sp>
      <p:sp>
        <p:nvSpPr>
          <p:cNvPr id="170" name="PlaceHolder 5"/>
          <p:cNvSpPr>
            <a:spLocks noGrp="1"/>
          </p:cNvSpPr>
          <p:nvPr>
            <p:ph type="dt"/>
          </p:nvPr>
        </p:nvSpPr>
        <p:spPr>
          <a:xfrm>
            <a:off x="7821360" y="6238800"/>
            <a:ext cx="2753280" cy="323640"/>
          </a:xfrm>
          <a:prstGeom prst="rect">
            <a:avLst/>
          </a:prstGeom>
        </p:spPr>
        <p:txBody>
          <a:bodyPr anchor="ctr">
            <a:noAutofit/>
          </a:bodyPr>
          <a:p>
            <a:pPr algn="r">
              <a:lnSpc>
                <a:spcPct val="100000"/>
              </a:lnSpc>
            </a:pPr>
            <a:fld id="{5EF10EF1-A784-404F-87EC-FD5A5ABAD6B2}" type="datetime">
              <a:rPr b="0" lang="en-US" sz="1050" spc="-1" strike="noStrike">
                <a:solidFill>
                  <a:srgbClr val="000000"/>
                </a:solidFill>
                <a:latin typeface="Gill Sans MT"/>
              </a:rPr>
              <a:t>7/4/20</a:t>
            </a:fld>
            <a:endParaRPr b="0" lang="pl-PL" sz="1050" spc="-1" strike="noStrike">
              <a:latin typeface="Times New Roman"/>
            </a:endParaRPr>
          </a:p>
        </p:txBody>
      </p:sp>
      <p:sp>
        <p:nvSpPr>
          <p:cNvPr id="171" name="PlaceHolder 6"/>
          <p:cNvSpPr>
            <a:spLocks noGrp="1"/>
          </p:cNvSpPr>
          <p:nvPr>
            <p:ph type="ftr"/>
          </p:nvPr>
        </p:nvSpPr>
        <p:spPr>
          <a:xfrm>
            <a:off x="1600200" y="6236280"/>
            <a:ext cx="5900760" cy="319680"/>
          </a:xfrm>
          <a:prstGeom prst="rect">
            <a:avLst/>
          </a:prstGeom>
        </p:spPr>
        <p:txBody>
          <a:bodyPr anchor="ctr">
            <a:noAutofit/>
          </a:bodyPr>
          <a:p>
            <a:endParaRPr b="0" lang="pl-PL" sz="2400" spc="-1" strike="noStrike">
              <a:latin typeface="Times New Roman"/>
            </a:endParaRPr>
          </a:p>
        </p:txBody>
      </p:sp>
      <p:sp>
        <p:nvSpPr>
          <p:cNvPr id="172" name="PlaceHolder 7"/>
          <p:cNvSpPr>
            <a:spLocks noGrp="1"/>
          </p:cNvSpPr>
          <p:nvPr>
            <p:ph type="sldNum"/>
          </p:nvPr>
        </p:nvSpPr>
        <p:spPr>
          <a:xfrm>
            <a:off x="10758960" y="6217920"/>
            <a:ext cx="365400" cy="365400"/>
          </a:xfrm>
          <a:prstGeom prst="rect">
            <a:avLst/>
          </a:prstGeom>
        </p:spPr>
        <p:txBody>
          <a:bodyPr lIns="18360" rIns="18360" anchor="ctr">
            <a:noAutofit/>
          </a:bodyPr>
          <a:p>
            <a:pPr algn="ctr">
              <a:lnSpc>
                <a:spcPct val="100000"/>
              </a:lnSpc>
            </a:pPr>
            <a:fld id="{1DD1FB6E-A208-425B-8722-F8492420DB01}" type="slidenum">
              <a:rPr b="0" lang="en-US" sz="1100" spc="-1" strike="noStrike">
                <a:solidFill>
                  <a:srgbClr val="ffffff"/>
                </a:solidFill>
                <a:latin typeface="Gill Sans MT"/>
              </a:rPr>
              <a:t>&lt;number&gt;</a:t>
            </a:fld>
            <a:endParaRPr b="0" lang="pl-PL" sz="1100" spc="-1" strike="noStrike">
              <a:latin typeface="Times New Roman"/>
            </a:endParaRPr>
          </a:p>
        </p:txBody>
      </p:sp>
      <p:sp>
        <p:nvSpPr>
          <p:cNvPr id="173" name="PlaceHolder 8"/>
          <p:cNvSpPr>
            <a:spLocks noGrp="1"/>
          </p:cNvSpPr>
          <p:nvPr>
            <p:ph type="title"/>
          </p:nvPr>
        </p:nvSpPr>
        <p:spPr>
          <a:xfrm>
            <a:off x="2231280" y="964800"/>
            <a:ext cx="7729200" cy="1188360"/>
          </a:xfrm>
          <a:prstGeom prst="rect">
            <a:avLst/>
          </a:prstGeom>
        </p:spPr>
        <p:txBody>
          <a:bodyPr lIns="182880" rIns="182880" tIns="182880" bIns="182880" anchor="ctr">
            <a:noAutofit/>
          </a:bodyPr>
          <a:p>
            <a:pPr algn="ctr">
              <a:lnSpc>
                <a:spcPct val="90000"/>
              </a:lnSpc>
            </a:pPr>
            <a:r>
              <a:rPr b="0" lang="pl-PL" sz="2800" spc="199" strike="noStrike" cap="all">
                <a:solidFill>
                  <a:srgbClr val="262626"/>
                </a:solidFill>
                <a:latin typeface="Gill Sans MT"/>
              </a:rPr>
              <a:t>Kliknij, aby edytować styl</a:t>
            </a:r>
            <a:endParaRPr b="0" lang="en-US" sz="28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hyperlink" Target="http://kslot.iis.p.lodz.pl/SMPD/4-Klasyfikacja1.pdf" TargetMode="External"/><Relationship Id="rId2" Type="http://schemas.openxmlformats.org/officeDocument/2006/relationships/hyperlink" Target="https://www.statsoft.pl/textbook/stathome_stat.html?https%3A%2F%2Fwww.statsoft.pl%2Ftextbook%2Fstknn.html" TargetMode="External"/><Relationship Id="rId3" Type="http://schemas.openxmlformats.org/officeDocument/2006/relationships/hyperlink" Target="http://zsi.tech.us.edu.pl/~nowak/si/w4.pdf" TargetMode="External"/><Relationship Id="rId4" Type="http://schemas.openxmlformats.org/officeDocument/2006/relationships/hyperlink" Target="https://pl.wikipedia.org/wiki/K_najbli&#380;szych_s&#261;siad&#243;w" TargetMode="External"/><Relationship Id="rId5" Type="http://schemas.openxmlformats.org/officeDocument/2006/relationships/hyperlink" Target="https://en.wikipedia.org/wiki/K-nearest_neighbors_algorithm" TargetMode="External"/><Relationship Id="rId6"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1600200" y="2386800"/>
            <a:ext cx="8991360" cy="1645560"/>
          </a:xfrm>
          <a:prstGeom prst="rect">
            <a:avLst/>
          </a:prstGeom>
          <a:solidFill>
            <a:srgbClr val="ffffff"/>
          </a:solidFill>
          <a:ln cap="sq" w="38160">
            <a:solidFill>
              <a:srgbClr val="404040"/>
            </a:solidFill>
            <a:miter/>
          </a:ln>
        </p:spPr>
        <p:txBody>
          <a:bodyPr lIns="274320" rIns="274320" tIns="182880" bIns="182880" anchor="ctr" anchorCtr="1">
            <a:noAutofit/>
          </a:bodyPr>
          <a:p>
            <a:pPr algn="ctr">
              <a:lnSpc>
                <a:spcPct val="90000"/>
              </a:lnSpc>
            </a:pPr>
            <a:r>
              <a:rPr b="0" lang="pl-PL" sz="3800" spc="199" strike="noStrike" cap="all">
                <a:solidFill>
                  <a:srgbClr val="262626"/>
                </a:solidFill>
                <a:latin typeface="Gill Sans MT"/>
              </a:rPr>
              <a:t>ROZPOZNAWANIE METODĄ k-NN</a:t>
            </a:r>
            <a:endParaRPr b="0" lang="en-US" sz="3800" spc="-1" strike="noStrike">
              <a:solidFill>
                <a:srgbClr val="ffffff"/>
              </a:solidFill>
              <a:latin typeface="Gill Sans MT"/>
            </a:endParaRPr>
          </a:p>
        </p:txBody>
      </p:sp>
      <p:sp>
        <p:nvSpPr>
          <p:cNvPr id="211" name="TextShape 2"/>
          <p:cNvSpPr txBox="1"/>
          <p:nvPr/>
        </p:nvSpPr>
        <p:spPr>
          <a:xfrm>
            <a:off x="2695320" y="4352400"/>
            <a:ext cx="6801120" cy="1239480"/>
          </a:xfrm>
          <a:prstGeom prst="rect">
            <a:avLst/>
          </a:prstGeom>
          <a:noFill/>
          <a:ln>
            <a:noFill/>
          </a:ln>
        </p:spPr>
        <p:txBody>
          <a:bodyPr>
            <a:noAutofit/>
          </a:bodyPr>
          <a:p>
            <a:pPr algn="ctr">
              <a:lnSpc>
                <a:spcPct val="100000"/>
              </a:lnSpc>
              <a:spcBef>
                <a:spcPts val="1001"/>
              </a:spcBef>
            </a:pPr>
            <a:r>
              <a:rPr b="0" lang="pl-PL" sz="2000" spc="-1" strike="noStrike">
                <a:solidFill>
                  <a:srgbClr val="ffffff"/>
                </a:solidFill>
                <a:latin typeface="Gill Sans MT"/>
              </a:rPr>
              <a:t>MACIEJ MALIK</a:t>
            </a:r>
            <a:endParaRPr b="0" lang="pl-PL" sz="2000" spc="-1" strike="noStrike">
              <a:latin typeface="Arial"/>
            </a:endParaRPr>
          </a:p>
          <a:p>
            <a:pPr algn="ctr">
              <a:lnSpc>
                <a:spcPct val="100000"/>
              </a:lnSpc>
              <a:spcBef>
                <a:spcPts val="1001"/>
              </a:spcBef>
            </a:pPr>
            <a:r>
              <a:rPr b="0" lang="pl-PL" sz="2000" spc="-1" strike="noStrike">
                <a:solidFill>
                  <a:srgbClr val="ffffff"/>
                </a:solidFill>
                <a:latin typeface="Gill Sans MT"/>
              </a:rPr>
              <a:t>ALGORYTMY PRZETWARZANIA OBRAZÓW 2 2019/2020</a:t>
            </a:r>
            <a:endParaRPr b="0" lang="pl-PL"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889920" y="679320"/>
            <a:ext cx="4486320" cy="1141200"/>
          </a:xfrm>
          <a:prstGeom prst="rect">
            <a:avLst/>
          </a:prstGeom>
          <a:solidFill>
            <a:srgbClr val="ffffff"/>
          </a:solidFill>
          <a:ln cap="sq" w="31680">
            <a:solidFill>
              <a:srgbClr val="404040"/>
            </a:solidFill>
            <a:miter/>
          </a:ln>
        </p:spPr>
        <p:txBody>
          <a:bodyPr lIns="182880" rIns="182880" tIns="182880" bIns="182880" anchor="ctr" anchorCtr="1">
            <a:noAutofit/>
          </a:bodyPr>
          <a:p>
            <a:pPr algn="ctr">
              <a:lnSpc>
                <a:spcPct val="90000"/>
              </a:lnSpc>
            </a:pPr>
            <a:r>
              <a:rPr b="0" lang="pl-PL" sz="2200" spc="199" strike="noStrike" cap="all">
                <a:solidFill>
                  <a:srgbClr val="262626"/>
                </a:solidFill>
                <a:latin typeface="Gill Sans MT"/>
              </a:rPr>
              <a:t>Zbiór uczący</a:t>
            </a:r>
            <a:endParaRPr b="0" lang="en-US" sz="2200" spc="-1" strike="noStrike">
              <a:solidFill>
                <a:srgbClr val="000000"/>
              </a:solidFill>
              <a:latin typeface="Gill Sans MT"/>
            </a:endParaRPr>
          </a:p>
        </p:txBody>
      </p:sp>
      <p:sp>
        <p:nvSpPr>
          <p:cNvPr id="230" name="TextShape 2"/>
          <p:cNvSpPr txBox="1"/>
          <p:nvPr/>
        </p:nvSpPr>
        <p:spPr>
          <a:xfrm>
            <a:off x="1235880" y="2292480"/>
            <a:ext cx="3794400" cy="3981240"/>
          </a:xfrm>
          <a:prstGeom prst="rect">
            <a:avLst/>
          </a:prstGeom>
          <a:noFill/>
          <a:ln>
            <a:noFill/>
          </a:ln>
        </p:spPr>
        <p:txBody>
          <a:bodyPr anchorCtr="1">
            <a:normAutofit/>
          </a:bodyPr>
          <a:p>
            <a:pPr algn="just">
              <a:lnSpc>
                <a:spcPct val="100000"/>
              </a:lnSpc>
              <a:spcBef>
                <a:spcPts val="1001"/>
              </a:spcBef>
            </a:pPr>
            <a:r>
              <a:rPr b="0" lang="pl-PL" sz="1500" spc="-1" strike="noStrike">
                <a:solidFill>
                  <a:srgbClr val="ffffff"/>
                </a:solidFill>
                <a:latin typeface="Gill Sans MT"/>
              </a:rPr>
              <a:t>Do modelu wgrywamy po kolei pliki, na podstawie których określamy ich cechy – w tym przypadku są to: owal, prostokąt, trójkąt. Po dodaniu program tworzy z nich zbiór uczący będący podstawą dalszej klasyfikacji obiektu. </a:t>
            </a:r>
            <a:endParaRPr b="0" lang="en-US" sz="1500" spc="-1" strike="noStrike">
              <a:solidFill>
                <a:srgbClr val="262626"/>
              </a:solidFill>
              <a:latin typeface="Gill Sans MT"/>
            </a:endParaRPr>
          </a:p>
          <a:p>
            <a:pPr algn="just">
              <a:lnSpc>
                <a:spcPct val="100000"/>
              </a:lnSpc>
              <a:spcBef>
                <a:spcPts val="1001"/>
              </a:spcBef>
            </a:pPr>
            <a:r>
              <a:rPr b="0" lang="pl-PL" sz="1500" spc="-1" strike="noStrike">
                <a:solidFill>
                  <a:srgbClr val="ffffff"/>
                </a:solidFill>
                <a:latin typeface="Gill Sans MT"/>
              </a:rPr>
              <a:t>Program umożliwia wybór klasyfikacji – tutaj wybrano liczbę dziur i pole figury.  Jak widać, zwrócił prawidłową wartość – dziury w obiekcie prostokąta wynoszą zero. Na podstawie wyboru osi X i Y, klasyfikacja wyświetli nam przestrzeń z umieszczonymi obiektami.</a:t>
            </a:r>
            <a:endParaRPr b="0" lang="en-US" sz="1500" spc="-1" strike="noStrike">
              <a:solidFill>
                <a:srgbClr val="262626"/>
              </a:solidFill>
              <a:latin typeface="Gill Sans MT"/>
            </a:endParaRPr>
          </a:p>
        </p:txBody>
      </p:sp>
      <p:pic>
        <p:nvPicPr>
          <p:cNvPr id="231" name="Obraz 4" descr=""/>
          <p:cNvPicPr/>
          <p:nvPr/>
        </p:nvPicPr>
        <p:blipFill>
          <a:blip r:embed="rId1"/>
          <a:stretch/>
        </p:blipFill>
        <p:spPr>
          <a:xfrm>
            <a:off x="6815160" y="679320"/>
            <a:ext cx="4571640" cy="52574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919080" y="662760"/>
            <a:ext cx="4486320" cy="1141200"/>
          </a:xfrm>
          <a:prstGeom prst="rect">
            <a:avLst/>
          </a:prstGeom>
          <a:solidFill>
            <a:srgbClr val="ffffff"/>
          </a:solidFill>
          <a:ln cap="sq" w="31680">
            <a:solidFill>
              <a:srgbClr val="404040"/>
            </a:solidFill>
            <a:miter/>
          </a:ln>
        </p:spPr>
        <p:txBody>
          <a:bodyPr lIns="182880" rIns="182880" tIns="182880" bIns="182880" anchor="ctr" anchorCtr="1">
            <a:noAutofit/>
          </a:bodyPr>
          <a:p>
            <a:pPr algn="ctr">
              <a:lnSpc>
                <a:spcPct val="90000"/>
              </a:lnSpc>
            </a:pPr>
            <a:r>
              <a:rPr b="0" lang="pl-PL" sz="2200" spc="199" strike="noStrike" cap="all">
                <a:solidFill>
                  <a:srgbClr val="262626"/>
                </a:solidFill>
                <a:latin typeface="Gill Sans MT"/>
              </a:rPr>
              <a:t>klasyfikacja</a:t>
            </a:r>
            <a:endParaRPr b="0" lang="en-US" sz="2200" spc="-1" strike="noStrike">
              <a:solidFill>
                <a:srgbClr val="000000"/>
              </a:solidFill>
              <a:latin typeface="Gill Sans MT"/>
            </a:endParaRPr>
          </a:p>
        </p:txBody>
      </p:sp>
      <p:sp>
        <p:nvSpPr>
          <p:cNvPr id="233" name="TextShape 2"/>
          <p:cNvSpPr txBox="1"/>
          <p:nvPr/>
        </p:nvSpPr>
        <p:spPr>
          <a:xfrm>
            <a:off x="1265040" y="2149920"/>
            <a:ext cx="3794400" cy="3136320"/>
          </a:xfrm>
          <a:prstGeom prst="rect">
            <a:avLst/>
          </a:prstGeom>
          <a:noFill/>
          <a:ln>
            <a:noFill/>
          </a:ln>
        </p:spPr>
        <p:txBody>
          <a:bodyPr anchorCtr="1">
            <a:normAutofit/>
          </a:bodyPr>
          <a:p>
            <a:pPr algn="just">
              <a:lnSpc>
                <a:spcPct val="100000"/>
              </a:lnSpc>
              <a:spcBef>
                <a:spcPts val="1001"/>
              </a:spcBef>
            </a:pPr>
            <a:r>
              <a:rPr b="0" lang="pl-PL" sz="1500" spc="-1" strike="noStrike">
                <a:solidFill>
                  <a:srgbClr val="ffffff"/>
                </a:solidFill>
                <a:latin typeface="Gill Sans MT"/>
              </a:rPr>
              <a:t>Po stworzeniu zbioru uczącego, należy dodać nowy obiekt, który będziemy z tym zbiorem porównywać.  Dokonujemy wyboru liczby k sąsiadów oraz metryki. Dla naszego przypadku, program zakwalifikował trójkąt do okręgu. Wynika to ze zbioru uczącego – stanowią do 2 owale, 1 prostokąt i jeden trójkąt. Czterej najbliżsi sąsiedzi dla nowego badanego trójkąta stanowią również w większości owale (2 vs 1 vs 1)</a:t>
            </a:r>
            <a:endParaRPr b="0" lang="en-US" sz="1500" spc="-1" strike="noStrike">
              <a:solidFill>
                <a:srgbClr val="262626"/>
              </a:solidFill>
              <a:latin typeface="Gill Sans MT"/>
            </a:endParaRPr>
          </a:p>
        </p:txBody>
      </p:sp>
      <p:pic>
        <p:nvPicPr>
          <p:cNvPr id="234" name="Obraz 6" descr=""/>
          <p:cNvPicPr/>
          <p:nvPr/>
        </p:nvPicPr>
        <p:blipFill>
          <a:blip r:embed="rId1"/>
          <a:stretch/>
        </p:blipFill>
        <p:spPr>
          <a:xfrm>
            <a:off x="6222960" y="524520"/>
            <a:ext cx="5857200" cy="58957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1583280" y="1986120"/>
            <a:ext cx="4269960" cy="703800"/>
          </a:xfrm>
          <a:prstGeom prst="rect">
            <a:avLst/>
          </a:prstGeom>
          <a:noFill/>
          <a:ln>
            <a:noFill/>
          </a:ln>
        </p:spPr>
        <p:txBody>
          <a:bodyPr anchor="b" anchorCtr="1">
            <a:noAutofit/>
          </a:bodyPr>
          <a:p>
            <a:pPr algn="ctr">
              <a:lnSpc>
                <a:spcPct val="100000"/>
              </a:lnSpc>
              <a:spcBef>
                <a:spcPts val="1001"/>
              </a:spcBef>
            </a:pPr>
            <a:r>
              <a:rPr b="0" lang="pl-PL" sz="1900" spc="97" strike="noStrike" cap="all">
                <a:solidFill>
                  <a:srgbClr val="6b8891"/>
                </a:solidFill>
                <a:latin typeface="Gill Sans MT"/>
              </a:rPr>
              <a:t>2-nn sąsiadów</a:t>
            </a:r>
            <a:endParaRPr b="0" lang="en-US" sz="1900" spc="-1" strike="noStrike">
              <a:solidFill>
                <a:srgbClr val="262626"/>
              </a:solidFill>
              <a:latin typeface="Gill Sans MT"/>
            </a:endParaRPr>
          </a:p>
        </p:txBody>
      </p:sp>
      <p:sp>
        <p:nvSpPr>
          <p:cNvPr id="236" name="TextShape 2"/>
          <p:cNvSpPr txBox="1"/>
          <p:nvPr/>
        </p:nvSpPr>
        <p:spPr>
          <a:xfrm>
            <a:off x="6321600" y="1990440"/>
            <a:ext cx="4269960" cy="703800"/>
          </a:xfrm>
          <a:prstGeom prst="rect">
            <a:avLst/>
          </a:prstGeom>
          <a:noFill/>
          <a:ln>
            <a:noFill/>
          </a:ln>
        </p:spPr>
        <p:txBody>
          <a:bodyPr anchor="b" anchorCtr="1">
            <a:noAutofit/>
          </a:bodyPr>
          <a:p>
            <a:pPr algn="ctr">
              <a:lnSpc>
                <a:spcPct val="100000"/>
              </a:lnSpc>
              <a:spcBef>
                <a:spcPts val="1001"/>
              </a:spcBef>
            </a:pPr>
            <a:r>
              <a:rPr b="0" lang="pl-PL" sz="1900" spc="97" strike="noStrike" cap="all">
                <a:solidFill>
                  <a:srgbClr val="6b8891"/>
                </a:solidFill>
                <a:latin typeface="Gill Sans MT"/>
              </a:rPr>
              <a:t>6-nn sąsiadów</a:t>
            </a:r>
            <a:endParaRPr b="0" lang="en-US" sz="1900" spc="-1" strike="noStrike">
              <a:solidFill>
                <a:srgbClr val="262626"/>
              </a:solidFill>
              <a:latin typeface="Gill Sans MT"/>
            </a:endParaRPr>
          </a:p>
        </p:txBody>
      </p:sp>
      <p:sp>
        <p:nvSpPr>
          <p:cNvPr id="237" name="TextShape 3"/>
          <p:cNvSpPr txBox="1"/>
          <p:nvPr/>
        </p:nvSpPr>
        <p:spPr>
          <a:xfrm>
            <a:off x="2231280" y="612360"/>
            <a:ext cx="7729200" cy="1188360"/>
          </a:xfrm>
          <a:prstGeom prst="rect">
            <a:avLst/>
          </a:prstGeom>
          <a:solidFill>
            <a:srgbClr val="ffffff"/>
          </a:solidFill>
          <a:ln cap="sq" w="31680">
            <a:solidFill>
              <a:srgbClr val="404040"/>
            </a:solidFill>
            <a:miter/>
          </a:ln>
        </p:spPr>
        <p:txBody>
          <a:bodyPr lIns="182880" rIns="182880" tIns="182880" bIns="182880" anchor="ctr">
            <a:noAutofit/>
          </a:bodyPr>
          <a:p>
            <a:pPr algn="ctr">
              <a:lnSpc>
                <a:spcPct val="90000"/>
              </a:lnSpc>
            </a:pPr>
            <a:r>
              <a:rPr b="0" lang="pl-PL" sz="2800" spc="199" strike="noStrike" cap="all">
                <a:solidFill>
                  <a:srgbClr val="262626"/>
                </a:solidFill>
                <a:latin typeface="Gill Sans MT"/>
              </a:rPr>
              <a:t>PORÓWNANIE różnej liczby sąsiadów – 4 owale i 3 trójkąty</a:t>
            </a:r>
            <a:endParaRPr b="0" lang="en-US" sz="2800" spc="-1" strike="noStrike">
              <a:solidFill>
                <a:srgbClr val="000000"/>
              </a:solidFill>
              <a:latin typeface="Gill Sans MT"/>
            </a:endParaRPr>
          </a:p>
        </p:txBody>
      </p:sp>
      <p:pic>
        <p:nvPicPr>
          <p:cNvPr id="238" name="Obraz 6" descr=""/>
          <p:cNvPicPr/>
          <p:nvPr/>
        </p:nvPicPr>
        <p:blipFill>
          <a:blip r:embed="rId1"/>
          <a:stretch/>
        </p:blipFill>
        <p:spPr>
          <a:xfrm>
            <a:off x="6438960" y="2762280"/>
            <a:ext cx="4362120" cy="3580920"/>
          </a:xfrm>
          <a:prstGeom prst="rect">
            <a:avLst/>
          </a:prstGeom>
          <a:ln>
            <a:noFill/>
          </a:ln>
        </p:spPr>
      </p:pic>
      <p:pic>
        <p:nvPicPr>
          <p:cNvPr id="239" name="Obraz 7" descr=""/>
          <p:cNvPicPr/>
          <p:nvPr/>
        </p:nvPicPr>
        <p:blipFill>
          <a:blip r:embed="rId2"/>
          <a:stretch/>
        </p:blipFill>
        <p:spPr>
          <a:xfrm>
            <a:off x="1452960" y="2762280"/>
            <a:ext cx="4400280" cy="31716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2231280" y="631440"/>
            <a:ext cx="7729200" cy="1188360"/>
          </a:xfrm>
          <a:prstGeom prst="rect">
            <a:avLst/>
          </a:prstGeom>
          <a:solidFill>
            <a:srgbClr val="ffffff"/>
          </a:solidFill>
          <a:ln cap="sq" w="31680">
            <a:solidFill>
              <a:srgbClr val="404040"/>
            </a:solidFill>
            <a:miter/>
          </a:ln>
        </p:spPr>
        <p:txBody>
          <a:bodyPr lIns="182880" rIns="182880" tIns="182880" bIns="182880" anchor="ctr">
            <a:noAutofit/>
          </a:bodyPr>
          <a:p>
            <a:pPr algn="ctr">
              <a:lnSpc>
                <a:spcPct val="90000"/>
              </a:lnSpc>
            </a:pPr>
            <a:r>
              <a:rPr b="0" lang="pl-PL" sz="2800" spc="199" strike="noStrike" cap="all">
                <a:solidFill>
                  <a:srgbClr val="262626"/>
                </a:solidFill>
                <a:latin typeface="Gill Sans MT"/>
              </a:rPr>
              <a:t>WNIOSKI</a:t>
            </a:r>
            <a:endParaRPr b="0" lang="en-US" sz="2800" spc="-1" strike="noStrike">
              <a:solidFill>
                <a:srgbClr val="000000"/>
              </a:solidFill>
              <a:latin typeface="Gill Sans MT"/>
            </a:endParaRPr>
          </a:p>
        </p:txBody>
      </p:sp>
      <p:sp>
        <p:nvSpPr>
          <p:cNvPr id="241" name="TextShape 2"/>
          <p:cNvSpPr txBox="1"/>
          <p:nvPr/>
        </p:nvSpPr>
        <p:spPr>
          <a:xfrm>
            <a:off x="2231280" y="1963800"/>
            <a:ext cx="7729200" cy="1464840"/>
          </a:xfrm>
          <a:prstGeom prst="rect">
            <a:avLst/>
          </a:prstGeom>
          <a:noFill/>
          <a:ln>
            <a:noFill/>
          </a:ln>
        </p:spPr>
        <p:txBody>
          <a:bodyPr>
            <a:noAutofit/>
          </a:bodyPr>
          <a:p>
            <a:pPr algn="just">
              <a:lnSpc>
                <a:spcPct val="100000"/>
              </a:lnSpc>
              <a:spcBef>
                <a:spcPts val="1001"/>
              </a:spcBef>
            </a:pPr>
            <a:r>
              <a:rPr b="0" lang="pl-PL" sz="1800" spc="-1" strike="noStrike">
                <a:solidFill>
                  <a:srgbClr val="262626"/>
                </a:solidFill>
                <a:latin typeface="Gill Sans MT"/>
              </a:rPr>
              <a:t>Jak wynika to z poprzedniego slajdu i porównania, dla sąsiadów w liczbie k = 2, trójkąt został przypisany owalowi.  Najpewniej najbliższymi sąsiadami pliku triang4.png były owale. Jeżeli zbiór rozszerzymy do sąsiadów k = 6, obiekt zostaje sklasyfikowany poprawnie jako trójkąt. Program poprawnie także wskazuje w nim liczbę dziur = 3. </a:t>
            </a:r>
            <a:endParaRPr b="0" lang="en-US" sz="1800" spc="-1" strike="noStrike">
              <a:solidFill>
                <a:srgbClr val="262626"/>
              </a:solidFill>
              <a:latin typeface="Gill Sans MT"/>
            </a:endParaRPr>
          </a:p>
        </p:txBody>
      </p:sp>
      <p:pic>
        <p:nvPicPr>
          <p:cNvPr id="242" name="Obraz 3" descr=""/>
          <p:cNvPicPr/>
          <p:nvPr/>
        </p:nvPicPr>
        <p:blipFill>
          <a:blip r:embed="rId1"/>
          <a:stretch/>
        </p:blipFill>
        <p:spPr>
          <a:xfrm>
            <a:off x="3340440" y="3738600"/>
            <a:ext cx="5947560" cy="29574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1600200" y="2386800"/>
            <a:ext cx="8991360" cy="1645560"/>
          </a:xfrm>
          <a:prstGeom prst="rect">
            <a:avLst/>
          </a:prstGeom>
          <a:solidFill>
            <a:srgbClr val="ffffff"/>
          </a:solidFill>
          <a:ln cap="sq" w="38160">
            <a:solidFill>
              <a:srgbClr val="404040"/>
            </a:solidFill>
            <a:miter/>
          </a:ln>
        </p:spPr>
        <p:txBody>
          <a:bodyPr lIns="274320" rIns="274320" tIns="182880" bIns="182880" anchor="ctr" anchorCtr="1">
            <a:noAutofit/>
          </a:bodyPr>
          <a:p>
            <a:pPr algn="ctr">
              <a:lnSpc>
                <a:spcPct val="90000"/>
              </a:lnSpc>
            </a:pPr>
            <a:r>
              <a:rPr b="0" lang="pl-PL" sz="3800" spc="199" strike="noStrike" cap="all">
                <a:solidFill>
                  <a:srgbClr val="262626"/>
                </a:solidFill>
                <a:latin typeface="Gill Sans MT"/>
              </a:rPr>
              <a:t>Warunki działania programu</a:t>
            </a:r>
            <a:endParaRPr b="0" lang="en-US" sz="3800" spc="-1" strike="noStrike">
              <a:solidFill>
                <a:srgbClr val="ffffff"/>
              </a:solidFill>
              <a:latin typeface="Gill Sans MT"/>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2231280" y="964800"/>
            <a:ext cx="7729200" cy="1188360"/>
          </a:xfrm>
          <a:prstGeom prst="rect">
            <a:avLst/>
          </a:prstGeom>
          <a:solidFill>
            <a:srgbClr val="ffffff"/>
          </a:solidFill>
          <a:ln cap="sq" w="31680">
            <a:solidFill>
              <a:srgbClr val="404040"/>
            </a:solidFill>
            <a:miter/>
          </a:ln>
        </p:spPr>
        <p:txBody>
          <a:bodyPr lIns="182880" rIns="182880" tIns="182880" bIns="182880" anchor="ctr">
            <a:noAutofit/>
          </a:bodyPr>
          <a:p>
            <a:pPr algn="ctr">
              <a:lnSpc>
                <a:spcPct val="90000"/>
              </a:lnSpc>
            </a:pPr>
            <a:r>
              <a:rPr b="0" lang="pl-PL" sz="2800" spc="199" strike="noStrike" cap="all">
                <a:solidFill>
                  <a:srgbClr val="262626"/>
                </a:solidFill>
                <a:latin typeface="Gill Sans MT"/>
              </a:rPr>
              <a:t>WAŻNE SZCZEGÓŁY</a:t>
            </a:r>
            <a:endParaRPr b="0" lang="en-US" sz="2800" spc="-1" strike="noStrike">
              <a:solidFill>
                <a:srgbClr val="000000"/>
              </a:solidFill>
              <a:latin typeface="Gill Sans MT"/>
            </a:endParaRPr>
          </a:p>
        </p:txBody>
      </p:sp>
      <p:sp>
        <p:nvSpPr>
          <p:cNvPr id="245" name="TextShape 2"/>
          <p:cNvSpPr txBox="1"/>
          <p:nvPr/>
        </p:nvSpPr>
        <p:spPr>
          <a:xfrm>
            <a:off x="2231280" y="2466720"/>
            <a:ext cx="7729200" cy="1419120"/>
          </a:xfrm>
          <a:prstGeom prst="rect">
            <a:avLst/>
          </a:prstGeom>
          <a:noFill/>
          <a:ln>
            <a:noFill/>
          </a:ln>
        </p:spPr>
        <p:txBody>
          <a:bodyPr>
            <a:noAutofit/>
          </a:bodyPr>
          <a:p>
            <a:pPr algn="just">
              <a:lnSpc>
                <a:spcPct val="100000"/>
              </a:lnSpc>
              <a:spcBef>
                <a:spcPts val="1001"/>
              </a:spcBef>
            </a:pPr>
            <a:r>
              <a:rPr b="0" lang="pl-PL" sz="1800" spc="-1" strike="noStrike">
                <a:solidFill>
                  <a:srgbClr val="262626"/>
                </a:solidFill>
                <a:latin typeface="Gill Sans MT"/>
              </a:rPr>
              <a:t>Do modelu/zbioru uczącego należy wgrać pliki o różnych nazwach lub ścieżkach.  Nie możemy wgrać dwa razy tego samego pliku. </a:t>
            </a:r>
            <a:endParaRPr b="0" lang="en-US" sz="1800" spc="-1" strike="noStrike">
              <a:solidFill>
                <a:srgbClr val="262626"/>
              </a:solidFill>
              <a:latin typeface="Gill Sans MT"/>
            </a:endParaRPr>
          </a:p>
          <a:p>
            <a:pPr algn="just">
              <a:lnSpc>
                <a:spcPct val="100000"/>
              </a:lnSpc>
              <a:spcBef>
                <a:spcPts val="1001"/>
              </a:spcBef>
            </a:pPr>
            <a:r>
              <a:rPr b="0" lang="pl-PL" sz="1800" spc="-1" strike="noStrike">
                <a:solidFill>
                  <a:srgbClr val="262626"/>
                </a:solidFill>
                <a:latin typeface="Gill Sans MT"/>
              </a:rPr>
              <a:t>Wgrywane pliki powinny charakteryzować się czarnym tłem i jednym jasnym obiektem.</a:t>
            </a:r>
            <a:endParaRPr b="0" lang="en-US" sz="1800" spc="-1" strike="noStrike">
              <a:solidFill>
                <a:srgbClr val="262626"/>
              </a:solidFill>
              <a:latin typeface="Gill Sans MT"/>
            </a:endParaRPr>
          </a:p>
        </p:txBody>
      </p:sp>
      <p:pic>
        <p:nvPicPr>
          <p:cNvPr id="246" name="Obraz 4" descr=""/>
          <p:cNvPicPr/>
          <p:nvPr/>
        </p:nvPicPr>
        <p:blipFill>
          <a:blip r:embed="rId1"/>
          <a:stretch/>
        </p:blipFill>
        <p:spPr>
          <a:xfrm>
            <a:off x="2231280" y="3971880"/>
            <a:ext cx="2018880" cy="2018880"/>
          </a:xfrm>
          <a:prstGeom prst="rect">
            <a:avLst/>
          </a:prstGeom>
          <a:ln>
            <a:noFill/>
          </a:ln>
        </p:spPr>
      </p:pic>
      <p:pic>
        <p:nvPicPr>
          <p:cNvPr id="247" name="Obraz 6" descr="Obraz zawierający rysunek&#10;&#10;Opis wygenerowany automatycznie"/>
          <p:cNvPicPr/>
          <p:nvPr/>
        </p:nvPicPr>
        <p:blipFill>
          <a:blip r:embed="rId2"/>
          <a:stretch/>
        </p:blipFill>
        <p:spPr>
          <a:xfrm>
            <a:off x="5185080" y="3971880"/>
            <a:ext cx="2018880" cy="2018880"/>
          </a:xfrm>
          <a:prstGeom prst="rect">
            <a:avLst/>
          </a:prstGeom>
          <a:ln>
            <a:noFill/>
          </a:ln>
        </p:spPr>
      </p:pic>
      <p:pic>
        <p:nvPicPr>
          <p:cNvPr id="248" name="Obraz 8" descr="Obraz zawierający rysunek&#10;&#10;Opis wygenerowany automatycznie"/>
          <p:cNvPicPr/>
          <p:nvPr/>
        </p:nvPicPr>
        <p:blipFill>
          <a:blip r:embed="rId3"/>
          <a:stretch/>
        </p:blipFill>
        <p:spPr>
          <a:xfrm>
            <a:off x="7941600" y="3971880"/>
            <a:ext cx="2018880" cy="201888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1600200" y="2386800"/>
            <a:ext cx="8991360" cy="1645560"/>
          </a:xfrm>
          <a:prstGeom prst="rect">
            <a:avLst/>
          </a:prstGeom>
          <a:solidFill>
            <a:srgbClr val="ffffff"/>
          </a:solidFill>
          <a:ln cap="sq" w="38160">
            <a:solidFill>
              <a:srgbClr val="404040"/>
            </a:solidFill>
            <a:miter/>
          </a:ln>
        </p:spPr>
        <p:txBody>
          <a:bodyPr lIns="274320" rIns="274320" tIns="182880" bIns="182880" anchor="ctr" anchorCtr="1">
            <a:noAutofit/>
          </a:bodyPr>
          <a:p>
            <a:pPr algn="ctr">
              <a:lnSpc>
                <a:spcPct val="90000"/>
              </a:lnSpc>
            </a:pPr>
            <a:r>
              <a:rPr b="0" lang="pl-PL" sz="3800" spc="199" strike="noStrike" cap="all">
                <a:solidFill>
                  <a:srgbClr val="262626"/>
                </a:solidFill>
                <a:latin typeface="Gill Sans MT"/>
              </a:rPr>
              <a:t>KONIEC </a:t>
            </a:r>
            <a:endParaRPr b="0" lang="en-US" sz="3800" spc="-1" strike="noStrike">
              <a:solidFill>
                <a:srgbClr val="ffffff"/>
              </a:solidFill>
              <a:latin typeface="Gill Sans MT"/>
            </a:endParaRPr>
          </a:p>
        </p:txBody>
      </p:sp>
      <p:sp>
        <p:nvSpPr>
          <p:cNvPr id="250" name="TextShape 2"/>
          <p:cNvSpPr txBox="1"/>
          <p:nvPr/>
        </p:nvSpPr>
        <p:spPr>
          <a:xfrm>
            <a:off x="2695320" y="4352400"/>
            <a:ext cx="6801120" cy="1239480"/>
          </a:xfrm>
          <a:prstGeom prst="rect">
            <a:avLst/>
          </a:prstGeom>
          <a:noFill/>
          <a:ln>
            <a:noFill/>
          </a:ln>
        </p:spPr>
        <p:txBody>
          <a:bodyPr>
            <a:noAutofit/>
          </a:bodyPr>
          <a:p>
            <a:pPr algn="ctr">
              <a:lnSpc>
                <a:spcPct val="100000"/>
              </a:lnSpc>
              <a:spcBef>
                <a:spcPts val="1001"/>
              </a:spcBef>
            </a:pPr>
            <a:r>
              <a:rPr b="0" lang="pl-PL" sz="2000" spc="-1" strike="noStrike">
                <a:solidFill>
                  <a:srgbClr val="ffffff"/>
                </a:solidFill>
                <a:latin typeface="Gill Sans MT"/>
              </a:rPr>
              <a:t>DZIĘKUJĘ ZA UWAGĘ</a:t>
            </a:r>
            <a:endParaRPr b="0" lang="pl-PL"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2231280" y="964800"/>
            <a:ext cx="7729200" cy="1188360"/>
          </a:xfrm>
          <a:prstGeom prst="rect">
            <a:avLst/>
          </a:prstGeom>
          <a:solidFill>
            <a:srgbClr val="ffffff"/>
          </a:solidFill>
          <a:ln cap="sq" w="31680">
            <a:solidFill>
              <a:srgbClr val="404040"/>
            </a:solidFill>
            <a:miter/>
          </a:ln>
        </p:spPr>
        <p:txBody>
          <a:bodyPr lIns="182880" rIns="182880" tIns="182880" bIns="182880" anchor="ctr">
            <a:noAutofit/>
          </a:bodyPr>
          <a:p>
            <a:pPr algn="ctr">
              <a:lnSpc>
                <a:spcPct val="90000"/>
              </a:lnSpc>
            </a:pPr>
            <a:r>
              <a:rPr b="0" lang="pl-PL" sz="2800" spc="199" strike="noStrike" cap="all">
                <a:solidFill>
                  <a:srgbClr val="262626"/>
                </a:solidFill>
                <a:latin typeface="Gill Sans MT"/>
              </a:rPr>
              <a:t>BILBIOGRAFIA</a:t>
            </a:r>
            <a:endParaRPr b="0" lang="en-US" sz="2800" spc="-1" strike="noStrike">
              <a:solidFill>
                <a:srgbClr val="000000"/>
              </a:solidFill>
              <a:latin typeface="Gill Sans MT"/>
            </a:endParaRPr>
          </a:p>
        </p:txBody>
      </p:sp>
      <p:sp>
        <p:nvSpPr>
          <p:cNvPr id="252" name="TextShape 2"/>
          <p:cNvSpPr txBox="1"/>
          <p:nvPr/>
        </p:nvSpPr>
        <p:spPr>
          <a:xfrm>
            <a:off x="2231280" y="2657520"/>
            <a:ext cx="7729200" cy="3457080"/>
          </a:xfrm>
          <a:prstGeom prst="rect">
            <a:avLst/>
          </a:prstGeom>
          <a:noFill/>
          <a:ln>
            <a:noFill/>
          </a:ln>
        </p:spPr>
        <p:txBody>
          <a:bodyPr>
            <a:normAutofit/>
          </a:bodyPr>
          <a:p>
            <a:pPr marL="228600" indent="-228240">
              <a:lnSpc>
                <a:spcPct val="100000"/>
              </a:lnSpc>
              <a:spcBef>
                <a:spcPts val="1001"/>
              </a:spcBef>
              <a:buClr>
                <a:srgbClr val="9bafb5"/>
              </a:buClr>
              <a:buFont typeface="Arial"/>
              <a:buChar char="•"/>
            </a:pPr>
            <a:r>
              <a:rPr b="0" lang="pl-PL" sz="1800" spc="-1" strike="noStrike" u="sng">
                <a:solidFill>
                  <a:srgbClr val="1ac2ff"/>
                </a:solidFill>
                <a:uFillTx/>
                <a:latin typeface="Gill Sans MT"/>
                <a:hlinkClick r:id="rId1"/>
              </a:rPr>
              <a:t>http://kslot.iis.p.lodz.pl/SMPD/4-Klasyfikacja1.pdf</a:t>
            </a:r>
            <a:endParaRPr b="0" lang="en-US" sz="1800" spc="-1" strike="noStrike">
              <a:solidFill>
                <a:srgbClr val="262626"/>
              </a:solidFill>
              <a:latin typeface="Gill Sans MT"/>
            </a:endParaRPr>
          </a:p>
          <a:p>
            <a:pPr marL="228600" indent="-228240">
              <a:lnSpc>
                <a:spcPct val="100000"/>
              </a:lnSpc>
              <a:spcBef>
                <a:spcPts val="1001"/>
              </a:spcBef>
              <a:buClr>
                <a:srgbClr val="9bafb5"/>
              </a:buClr>
              <a:buFont typeface="Arial"/>
              <a:buChar char="•"/>
            </a:pPr>
            <a:r>
              <a:rPr b="0" lang="pl-PL" sz="1800" spc="-1" strike="noStrike" u="sng">
                <a:solidFill>
                  <a:srgbClr val="1ac2ff"/>
                </a:solidFill>
                <a:uFillTx/>
                <a:latin typeface="Gill Sans MT"/>
                <a:hlinkClick r:id="rId2"/>
              </a:rPr>
              <a:t>https://www.statsoft.pl/textbook/stathome_stat.html?https%3A%2F%2Fwww.statsoft.pl%2Ftextbook%2Fstknn.html</a:t>
            </a:r>
            <a:endParaRPr b="0" lang="en-US" sz="1800" spc="-1" strike="noStrike">
              <a:solidFill>
                <a:srgbClr val="262626"/>
              </a:solidFill>
              <a:latin typeface="Gill Sans MT"/>
            </a:endParaRPr>
          </a:p>
          <a:p>
            <a:pPr marL="228600" indent="-228240">
              <a:lnSpc>
                <a:spcPct val="100000"/>
              </a:lnSpc>
              <a:spcBef>
                <a:spcPts val="1001"/>
              </a:spcBef>
              <a:buClr>
                <a:srgbClr val="9bafb5"/>
              </a:buClr>
              <a:buFont typeface="Arial"/>
              <a:buChar char="•"/>
            </a:pPr>
            <a:r>
              <a:rPr b="0" lang="pl-PL" sz="1800" spc="-1" strike="noStrike" u="sng">
                <a:solidFill>
                  <a:srgbClr val="1ac2ff"/>
                </a:solidFill>
                <a:uFillTx/>
                <a:latin typeface="Gill Sans MT"/>
                <a:hlinkClick r:id="rId3"/>
              </a:rPr>
              <a:t>http://zsi.tech.us.edu.pl/~nowak/si/w4.pdf</a:t>
            </a:r>
            <a:endParaRPr b="0" lang="en-US" sz="1800" spc="-1" strike="noStrike">
              <a:solidFill>
                <a:srgbClr val="262626"/>
              </a:solidFill>
              <a:latin typeface="Gill Sans MT"/>
            </a:endParaRPr>
          </a:p>
          <a:p>
            <a:pPr marL="228600" indent="-228240">
              <a:lnSpc>
                <a:spcPct val="100000"/>
              </a:lnSpc>
              <a:spcBef>
                <a:spcPts val="1001"/>
              </a:spcBef>
              <a:buClr>
                <a:srgbClr val="9bafb5"/>
              </a:buClr>
              <a:buFont typeface="Arial"/>
              <a:buChar char="•"/>
            </a:pPr>
            <a:r>
              <a:rPr b="0" lang="pl-PL" sz="1800" spc="-1" strike="noStrike" u="sng">
                <a:solidFill>
                  <a:srgbClr val="1ac2ff"/>
                </a:solidFill>
                <a:uFillTx/>
                <a:latin typeface="Gill Sans MT"/>
                <a:hlinkClick r:id="rId4"/>
              </a:rPr>
              <a:t>https://pl.wikipedia.org/wiki/K_najbli%C5%BCszych_s%C4%85siad%C3%B3w</a:t>
            </a:r>
            <a:endParaRPr b="0" lang="en-US" sz="1800" spc="-1" strike="noStrike">
              <a:solidFill>
                <a:srgbClr val="262626"/>
              </a:solidFill>
              <a:latin typeface="Gill Sans MT"/>
            </a:endParaRPr>
          </a:p>
          <a:p>
            <a:pPr marL="228600" indent="-228240">
              <a:lnSpc>
                <a:spcPct val="100000"/>
              </a:lnSpc>
              <a:spcBef>
                <a:spcPts val="1001"/>
              </a:spcBef>
              <a:buClr>
                <a:srgbClr val="9bafb5"/>
              </a:buClr>
              <a:buFont typeface="Arial"/>
              <a:buChar char="•"/>
            </a:pPr>
            <a:r>
              <a:rPr b="0" lang="pl-PL" sz="1800" spc="-1" strike="noStrike" u="sng">
                <a:solidFill>
                  <a:srgbClr val="1ac2ff"/>
                </a:solidFill>
                <a:uFillTx/>
                <a:latin typeface="Gill Sans MT"/>
                <a:hlinkClick r:id="rId5"/>
              </a:rPr>
              <a:t>https://en.wikipedia.org/wiki/K-nearest_neighbors_algorithm</a:t>
            </a:r>
            <a:endParaRPr b="0" lang="en-US" sz="1800" spc="-1" strike="noStrike">
              <a:solidFill>
                <a:srgbClr val="262626"/>
              </a:solidFill>
              <a:latin typeface="Gill Sans MT"/>
            </a:endParaRPr>
          </a:p>
          <a:p>
            <a:pPr marL="228600" indent="-228240">
              <a:lnSpc>
                <a:spcPct val="100000"/>
              </a:lnSpc>
              <a:spcBef>
                <a:spcPts val="1001"/>
              </a:spcBef>
              <a:buClr>
                <a:srgbClr val="9bafb5"/>
              </a:buClr>
              <a:buFont typeface="Arial"/>
              <a:buChar char="•"/>
            </a:pPr>
            <a:r>
              <a:rPr b="0" lang="pl-PL" sz="1800" spc="-1" strike="noStrike">
                <a:solidFill>
                  <a:srgbClr val="262626"/>
                </a:solidFill>
                <a:latin typeface="Gill Sans MT"/>
              </a:rPr>
              <a:t>Algorytmy przetwarzania obrazów 2, wykłady WIT</a:t>
            </a:r>
            <a:endParaRPr b="0" lang="en-US" sz="1800" spc="-1" strike="noStrike">
              <a:solidFill>
                <a:srgbClr val="262626"/>
              </a:solidFill>
              <a:latin typeface="Gill Sans M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2231280" y="964800"/>
            <a:ext cx="7729200" cy="1188360"/>
          </a:xfrm>
          <a:prstGeom prst="rect">
            <a:avLst/>
          </a:prstGeom>
          <a:solidFill>
            <a:srgbClr val="ffffff"/>
          </a:solidFill>
          <a:ln cap="sq" w="31680">
            <a:solidFill>
              <a:srgbClr val="404040"/>
            </a:solidFill>
            <a:miter/>
          </a:ln>
        </p:spPr>
        <p:txBody>
          <a:bodyPr lIns="182880" rIns="182880" tIns="182880" bIns="182880" anchor="ctr">
            <a:noAutofit/>
          </a:bodyPr>
          <a:p>
            <a:pPr algn="ctr">
              <a:lnSpc>
                <a:spcPct val="90000"/>
              </a:lnSpc>
            </a:pPr>
            <a:r>
              <a:rPr b="0" lang="pl-PL" sz="2800" spc="199" strike="noStrike" cap="all">
                <a:solidFill>
                  <a:srgbClr val="262626"/>
                </a:solidFill>
                <a:latin typeface="Gill Sans MT"/>
              </a:rPr>
              <a:t>CEL PROJEKTU</a:t>
            </a:r>
            <a:endParaRPr b="0" lang="en-US" sz="2800" spc="-1" strike="noStrike">
              <a:solidFill>
                <a:srgbClr val="000000"/>
              </a:solidFill>
              <a:latin typeface="Gill Sans MT"/>
            </a:endParaRPr>
          </a:p>
        </p:txBody>
      </p:sp>
      <p:sp>
        <p:nvSpPr>
          <p:cNvPr id="213" name="TextShape 2"/>
          <p:cNvSpPr txBox="1"/>
          <p:nvPr/>
        </p:nvSpPr>
        <p:spPr>
          <a:xfrm>
            <a:off x="2231280" y="3694680"/>
            <a:ext cx="7729200" cy="704880"/>
          </a:xfrm>
          <a:prstGeom prst="rect">
            <a:avLst/>
          </a:prstGeom>
          <a:noFill/>
          <a:ln>
            <a:noFill/>
          </a:ln>
        </p:spPr>
        <p:txBody>
          <a:bodyPr>
            <a:noAutofit/>
          </a:bodyPr>
          <a:p>
            <a:pPr algn="just">
              <a:lnSpc>
                <a:spcPct val="100000"/>
              </a:lnSpc>
              <a:spcBef>
                <a:spcPts val="1001"/>
              </a:spcBef>
            </a:pPr>
            <a:r>
              <a:rPr b="0" lang="pl-PL" sz="1800" spc="-1" strike="noStrike">
                <a:solidFill>
                  <a:srgbClr val="262626"/>
                </a:solidFill>
                <a:latin typeface="Gill Sans MT"/>
              </a:rPr>
              <a:t>Założeniem projektowym jest stworzenie programu komputerowego, za pomocą którego możliwe będzie rozpoznanie obiektów metodą k-NN.</a:t>
            </a:r>
            <a:endParaRPr b="0" lang="en-US" sz="1800" spc="-1" strike="noStrike">
              <a:solidFill>
                <a:srgbClr val="262626"/>
              </a:solidFill>
              <a:latin typeface="Gill Sans M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1600200" y="2386800"/>
            <a:ext cx="8991360" cy="1645560"/>
          </a:xfrm>
          <a:prstGeom prst="rect">
            <a:avLst/>
          </a:prstGeom>
          <a:solidFill>
            <a:srgbClr val="ffffff"/>
          </a:solidFill>
          <a:ln cap="sq" w="38160">
            <a:solidFill>
              <a:srgbClr val="404040"/>
            </a:solidFill>
            <a:miter/>
          </a:ln>
        </p:spPr>
        <p:txBody>
          <a:bodyPr lIns="274320" rIns="274320" tIns="182880" bIns="182880" anchor="ctr" anchorCtr="1">
            <a:noAutofit/>
          </a:bodyPr>
          <a:p>
            <a:pPr algn="ctr">
              <a:lnSpc>
                <a:spcPct val="90000"/>
              </a:lnSpc>
            </a:pPr>
            <a:r>
              <a:rPr b="0" lang="pl-PL" sz="3800" spc="199" strike="noStrike" cap="all">
                <a:solidFill>
                  <a:srgbClr val="262626"/>
                </a:solidFill>
                <a:latin typeface="Gill Sans MT"/>
              </a:rPr>
              <a:t>CZYM JEST METODA k-NN?</a:t>
            </a:r>
            <a:endParaRPr b="0" lang="en-US" sz="3800" spc="-1" strike="noStrike">
              <a:solidFill>
                <a:srgbClr val="ffffff"/>
              </a:solidFill>
              <a:latin typeface="Gill Sans M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2231280" y="964800"/>
            <a:ext cx="7729200" cy="1188360"/>
          </a:xfrm>
          <a:prstGeom prst="rect">
            <a:avLst/>
          </a:prstGeom>
          <a:solidFill>
            <a:srgbClr val="ffffff"/>
          </a:solidFill>
          <a:ln cap="sq" w="31680">
            <a:solidFill>
              <a:srgbClr val="404040"/>
            </a:solidFill>
            <a:miter/>
          </a:ln>
        </p:spPr>
        <p:txBody>
          <a:bodyPr lIns="182880" rIns="182880" tIns="182880" bIns="182880" anchor="ctr">
            <a:noAutofit/>
          </a:bodyPr>
          <a:p>
            <a:pPr algn="ctr">
              <a:lnSpc>
                <a:spcPct val="90000"/>
              </a:lnSpc>
            </a:pPr>
            <a:r>
              <a:rPr b="0" lang="pl-PL" sz="2800" spc="199" strike="noStrike" cap="all">
                <a:solidFill>
                  <a:srgbClr val="262626"/>
                </a:solidFill>
                <a:latin typeface="Gill Sans MT"/>
              </a:rPr>
              <a:t>ALGORYTM K-NN (k nearest neighbours)</a:t>
            </a:r>
            <a:endParaRPr b="0" lang="en-US" sz="2800" spc="-1" strike="noStrike">
              <a:solidFill>
                <a:srgbClr val="000000"/>
              </a:solidFill>
              <a:latin typeface="Gill Sans MT"/>
            </a:endParaRPr>
          </a:p>
        </p:txBody>
      </p:sp>
      <p:sp>
        <p:nvSpPr>
          <p:cNvPr id="216" name="TextShape 2"/>
          <p:cNvSpPr txBox="1"/>
          <p:nvPr/>
        </p:nvSpPr>
        <p:spPr>
          <a:xfrm>
            <a:off x="2231280" y="2638080"/>
            <a:ext cx="7729200" cy="961920"/>
          </a:xfrm>
          <a:prstGeom prst="rect">
            <a:avLst/>
          </a:prstGeom>
          <a:noFill/>
          <a:ln>
            <a:noFill/>
          </a:ln>
        </p:spPr>
        <p:txBody>
          <a:bodyPr>
            <a:noAutofit/>
          </a:bodyPr>
          <a:p>
            <a:pPr algn="just">
              <a:lnSpc>
                <a:spcPct val="100000"/>
              </a:lnSpc>
              <a:spcBef>
                <a:spcPts val="1001"/>
              </a:spcBef>
            </a:pPr>
            <a:r>
              <a:rPr b="0" lang="pl-PL" sz="1800" spc="-1" strike="noStrike">
                <a:solidFill>
                  <a:srgbClr val="262626"/>
                </a:solidFill>
                <a:latin typeface="Gill Sans MT"/>
              </a:rPr>
              <a:t>Algorytm k-NN, czyli algorytm „k” najbliższych sąsiadów, jest rodzajem algorytmu stosowanego w regresji nieparametrycznej do prognozowania wartości pewnej zmiennej losowej lub klasyfikacji. </a:t>
            </a:r>
            <a:endParaRPr b="0" lang="en-US" sz="1800" spc="-1" strike="noStrike">
              <a:solidFill>
                <a:srgbClr val="262626"/>
              </a:solidFill>
              <a:latin typeface="Gill Sans MT"/>
            </a:endParaRPr>
          </a:p>
        </p:txBody>
      </p:sp>
      <p:pic>
        <p:nvPicPr>
          <p:cNvPr id="217" name="Picture 2" descr=""/>
          <p:cNvPicPr/>
          <p:nvPr/>
        </p:nvPicPr>
        <p:blipFill>
          <a:blip r:embed="rId1"/>
          <a:stretch/>
        </p:blipFill>
        <p:spPr>
          <a:xfrm>
            <a:off x="4704120" y="3705120"/>
            <a:ext cx="2783160" cy="25142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2231280" y="964800"/>
            <a:ext cx="7729200" cy="1188360"/>
          </a:xfrm>
          <a:prstGeom prst="rect">
            <a:avLst/>
          </a:prstGeom>
          <a:solidFill>
            <a:srgbClr val="ffffff"/>
          </a:solidFill>
          <a:ln cap="sq" w="31680">
            <a:solidFill>
              <a:srgbClr val="404040"/>
            </a:solidFill>
            <a:miter/>
          </a:ln>
        </p:spPr>
        <p:txBody>
          <a:bodyPr lIns="182880" rIns="182880" tIns="182880" bIns="182880" anchor="ctr">
            <a:noAutofit/>
          </a:bodyPr>
          <a:p>
            <a:pPr algn="ctr">
              <a:lnSpc>
                <a:spcPct val="90000"/>
              </a:lnSpc>
            </a:pPr>
            <a:r>
              <a:rPr b="0" lang="pl-PL" sz="2800" spc="199" strike="noStrike" cap="all">
                <a:solidFill>
                  <a:srgbClr val="262626"/>
                </a:solidFill>
                <a:latin typeface="Gill Sans MT"/>
              </a:rPr>
              <a:t>ZAŁOŻENIA</a:t>
            </a:r>
            <a:endParaRPr b="0" lang="en-US" sz="2800" spc="-1" strike="noStrike">
              <a:solidFill>
                <a:srgbClr val="000000"/>
              </a:solidFill>
              <a:latin typeface="Gill Sans MT"/>
            </a:endParaRPr>
          </a:p>
        </p:txBody>
      </p:sp>
      <p:sp>
        <p:nvSpPr>
          <p:cNvPr id="219" name="TextShape 2"/>
          <p:cNvSpPr txBox="1"/>
          <p:nvPr/>
        </p:nvSpPr>
        <p:spPr>
          <a:xfrm>
            <a:off x="2231280" y="3314160"/>
            <a:ext cx="7729200" cy="1771560"/>
          </a:xfrm>
          <a:prstGeom prst="rect">
            <a:avLst/>
          </a:prstGeom>
          <a:noFill/>
          <a:ln>
            <a:noFill/>
          </a:ln>
        </p:spPr>
        <p:txBody>
          <a:bodyPr>
            <a:noAutofit/>
          </a:bodyPr>
          <a:p>
            <a:pPr algn="just">
              <a:lnSpc>
                <a:spcPct val="100000"/>
              </a:lnSpc>
              <a:spcBef>
                <a:spcPts val="1001"/>
              </a:spcBef>
            </a:pPr>
            <a:r>
              <a:rPr b="0" lang="pl-PL" sz="1800" spc="-1" strike="noStrike">
                <a:solidFill>
                  <a:srgbClr val="262626"/>
                </a:solidFill>
                <a:latin typeface="Gill Sans MT"/>
              </a:rPr>
              <a:t>Algorytm wymaga posiadania zbioru uczącego, który zawiera obserwacje. Każda z nich ma przypisany wektor zmiennych objaśniających i wartość zmiennej objaśnianej. </a:t>
            </a:r>
            <a:endParaRPr b="0" lang="en-US" sz="1800" spc="-1" strike="noStrike">
              <a:solidFill>
                <a:srgbClr val="262626"/>
              </a:solidFill>
              <a:latin typeface="Gill Sans MT"/>
            </a:endParaRPr>
          </a:p>
          <a:p>
            <a:pPr algn="just">
              <a:lnSpc>
                <a:spcPct val="100000"/>
              </a:lnSpc>
              <a:spcBef>
                <a:spcPts val="1001"/>
              </a:spcBef>
            </a:pPr>
            <a:r>
              <a:rPr b="0" lang="pl-PL" sz="1800" spc="-1" strike="noStrike">
                <a:solidFill>
                  <a:srgbClr val="262626"/>
                </a:solidFill>
                <a:latin typeface="Gill Sans MT"/>
              </a:rPr>
              <a:t>Ponadto dana jest obserwacja w przypisanym wektorem zmiennych objaśniających.</a:t>
            </a:r>
            <a:endParaRPr b="0" lang="en-US" sz="1800" spc="-1" strike="noStrike">
              <a:solidFill>
                <a:srgbClr val="262626"/>
              </a:solidFill>
              <a:latin typeface="Gill Sans M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2231280" y="964800"/>
            <a:ext cx="7729200" cy="1188360"/>
          </a:xfrm>
          <a:prstGeom prst="rect">
            <a:avLst/>
          </a:prstGeom>
          <a:solidFill>
            <a:srgbClr val="ffffff"/>
          </a:solidFill>
          <a:ln cap="sq" w="31680">
            <a:solidFill>
              <a:srgbClr val="404040"/>
            </a:solidFill>
            <a:miter/>
          </a:ln>
        </p:spPr>
        <p:txBody>
          <a:bodyPr lIns="182880" rIns="182880" tIns="182880" bIns="182880" anchor="ctr">
            <a:noAutofit/>
          </a:bodyPr>
          <a:p>
            <a:pPr algn="ctr">
              <a:lnSpc>
                <a:spcPct val="90000"/>
              </a:lnSpc>
            </a:pPr>
            <a:r>
              <a:rPr b="0" lang="pl-PL" sz="2800" spc="199" strike="noStrike" cap="all">
                <a:solidFill>
                  <a:srgbClr val="262626"/>
                </a:solidFill>
                <a:latin typeface="Gill Sans MT"/>
              </a:rPr>
              <a:t>DZIAŁANIE ALGORYTMU</a:t>
            </a:r>
            <a:endParaRPr b="0" lang="en-US" sz="2800" spc="-1" strike="noStrike">
              <a:solidFill>
                <a:srgbClr val="000000"/>
              </a:solidFill>
              <a:latin typeface="Gill Sans MT"/>
            </a:endParaRPr>
          </a:p>
        </p:txBody>
      </p:sp>
      <p:sp>
        <p:nvSpPr>
          <p:cNvPr id="221" name="TextShape 2"/>
          <p:cNvSpPr txBox="1"/>
          <p:nvPr/>
        </p:nvSpPr>
        <p:spPr>
          <a:xfrm>
            <a:off x="2231280" y="2638080"/>
            <a:ext cx="7729200" cy="3101760"/>
          </a:xfrm>
          <a:prstGeom prst="rect">
            <a:avLst/>
          </a:prstGeom>
          <a:noFill/>
          <a:ln>
            <a:noFill/>
          </a:ln>
        </p:spPr>
        <p:txBody>
          <a:bodyPr>
            <a:noAutofit/>
          </a:bodyPr>
          <a:p>
            <a:pPr algn="just">
              <a:lnSpc>
                <a:spcPct val="100000"/>
              </a:lnSpc>
              <a:spcBef>
                <a:spcPts val="1001"/>
              </a:spcBef>
            </a:pPr>
            <a:r>
              <a:rPr b="0" lang="pl-PL" sz="1800" spc="-1" strike="noStrike">
                <a:solidFill>
                  <a:srgbClr val="262626"/>
                </a:solidFill>
                <a:latin typeface="Gill Sans MT"/>
              </a:rPr>
              <a:t>Zadaniem algorytmu k-NN jest porównanie wartości zmiennych objaśniających dla obserwacji z wartościami tych zmiennych dla każdej obserwacji w zbiorze uczącym. Następnie wybiera się liczbę k sąsiadów najbliższych do obserwacji ze zbioru uczącego. Wartości zmiennej objaśnionej są uśrednione dla wybranej obserwacji, z czego otrzymuje się prognozę –wynik algorytmu. </a:t>
            </a:r>
            <a:endParaRPr b="0" lang="en-US" sz="1800" spc="-1" strike="noStrike">
              <a:solidFill>
                <a:srgbClr val="262626"/>
              </a:solidFill>
              <a:latin typeface="Gill Sans MT"/>
            </a:endParaRPr>
          </a:p>
          <a:p>
            <a:pPr algn="just">
              <a:lnSpc>
                <a:spcPct val="100000"/>
              </a:lnSpc>
              <a:spcBef>
                <a:spcPts val="1001"/>
              </a:spcBef>
            </a:pPr>
            <a:r>
              <a:rPr b="0" lang="pl-PL" sz="1800" spc="-1" strike="noStrike">
                <a:solidFill>
                  <a:srgbClr val="262626"/>
                </a:solidFill>
                <a:latin typeface="Gill Sans MT"/>
              </a:rPr>
              <a:t>Najbliżsi sąsiedzi (liczba k) sprowadza się do minimalizacji metryki, która mierzy odległość między</a:t>
            </a:r>
            <a:r>
              <a:rPr b="0" lang="pl-PL" sz="1800" spc="-1" strike="noStrike">
                <a:solidFill>
                  <a:srgbClr val="202122"/>
                </a:solidFill>
                <a:latin typeface="Gill Sans MT"/>
              </a:rPr>
              <a:t> wektorami zmiennych objaśniających dwóch obserwacji. Można zastosować metrykę euklidesową lub Chebysheva.</a:t>
            </a:r>
            <a:endParaRPr b="0" lang="en-US" sz="1800" spc="-1" strike="noStrike">
              <a:solidFill>
                <a:srgbClr val="262626"/>
              </a:solidFill>
              <a:latin typeface="Gill Sans M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804600" y="2243880"/>
            <a:ext cx="4486320" cy="1141200"/>
          </a:xfrm>
          <a:prstGeom prst="rect">
            <a:avLst/>
          </a:prstGeom>
          <a:solidFill>
            <a:srgbClr val="ffffff"/>
          </a:solidFill>
          <a:ln cap="sq" w="31680">
            <a:solidFill>
              <a:srgbClr val="404040"/>
            </a:solidFill>
            <a:miter/>
          </a:ln>
        </p:spPr>
        <p:txBody>
          <a:bodyPr lIns="182880" rIns="182880" tIns="182880" bIns="182880" anchor="ctr" anchorCtr="1">
            <a:noAutofit/>
          </a:bodyPr>
          <a:p>
            <a:pPr algn="ctr">
              <a:lnSpc>
                <a:spcPct val="90000"/>
              </a:lnSpc>
            </a:pPr>
            <a:r>
              <a:rPr b="0" lang="pl-PL" sz="2200" spc="199" strike="noStrike" cap="all">
                <a:solidFill>
                  <a:srgbClr val="262626"/>
                </a:solidFill>
                <a:latin typeface="Gill Sans MT"/>
              </a:rPr>
              <a:t>PRZYKŁAD</a:t>
            </a:r>
            <a:endParaRPr b="0" lang="en-US" sz="2200" spc="-1" strike="noStrike">
              <a:solidFill>
                <a:srgbClr val="000000"/>
              </a:solidFill>
              <a:latin typeface="Gill Sans MT"/>
            </a:endParaRPr>
          </a:p>
        </p:txBody>
      </p:sp>
      <p:sp>
        <p:nvSpPr>
          <p:cNvPr id="223" name="TextShape 2"/>
          <p:cNvSpPr txBox="1"/>
          <p:nvPr/>
        </p:nvSpPr>
        <p:spPr>
          <a:xfrm>
            <a:off x="1182240" y="3826440"/>
            <a:ext cx="3770280" cy="1478880"/>
          </a:xfrm>
          <a:prstGeom prst="rect">
            <a:avLst/>
          </a:prstGeom>
          <a:noFill/>
          <a:ln>
            <a:noFill/>
          </a:ln>
        </p:spPr>
        <p:txBody>
          <a:bodyPr anchorCtr="1">
            <a:noAutofit/>
          </a:bodyPr>
          <a:p>
            <a:pPr algn="just">
              <a:lnSpc>
                <a:spcPct val="100000"/>
              </a:lnSpc>
              <a:spcBef>
                <a:spcPts val="1001"/>
              </a:spcBef>
            </a:pPr>
            <a:r>
              <a:rPr b="0" lang="pl-PL" sz="1500" spc="-1" strike="noStrike">
                <a:solidFill>
                  <a:srgbClr val="ffffff"/>
                </a:solidFill>
                <a:latin typeface="Gill Sans MT"/>
              </a:rPr>
              <a:t>Dla k = 3 sąsiadów (reprezentowanych przez okrąg wewnętrzny), kropka zielona –badany obiekt – kwalifikuje się do czerwonych trójkątów. Dla sąsiadów k = 5 (okrąg zewnętrzny), kropkę zakwalifikujemy do niebieskich trójkątów. </a:t>
            </a:r>
            <a:endParaRPr b="0" lang="en-US" sz="1500" spc="-1" strike="noStrike">
              <a:solidFill>
                <a:srgbClr val="262626"/>
              </a:solidFill>
              <a:latin typeface="Gill Sans MT"/>
            </a:endParaRPr>
          </a:p>
        </p:txBody>
      </p:sp>
      <p:pic>
        <p:nvPicPr>
          <p:cNvPr id="224" name="Picture 2" descr=""/>
          <p:cNvPicPr/>
          <p:nvPr/>
        </p:nvPicPr>
        <p:blipFill>
          <a:blip r:embed="rId1"/>
          <a:stretch/>
        </p:blipFill>
        <p:spPr>
          <a:xfrm>
            <a:off x="6467400" y="897120"/>
            <a:ext cx="5604840" cy="50634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1600200" y="2386800"/>
            <a:ext cx="8991360" cy="1645560"/>
          </a:xfrm>
          <a:prstGeom prst="rect">
            <a:avLst/>
          </a:prstGeom>
          <a:solidFill>
            <a:srgbClr val="ffffff"/>
          </a:solidFill>
          <a:ln cap="sq" w="38160">
            <a:solidFill>
              <a:srgbClr val="404040"/>
            </a:solidFill>
            <a:miter/>
          </a:ln>
        </p:spPr>
        <p:txBody>
          <a:bodyPr lIns="274320" rIns="274320" tIns="182880" bIns="182880" anchor="ctr" anchorCtr="1">
            <a:noAutofit/>
          </a:bodyPr>
          <a:p>
            <a:pPr algn="ctr">
              <a:lnSpc>
                <a:spcPct val="90000"/>
              </a:lnSpc>
            </a:pPr>
            <a:r>
              <a:rPr b="0" lang="pl-PL" sz="3800" spc="199" strike="noStrike" cap="all">
                <a:solidFill>
                  <a:srgbClr val="262626"/>
                </a:solidFill>
                <a:latin typeface="Gill Sans MT"/>
              </a:rPr>
              <a:t>PROGRAM DO METODY K-NN</a:t>
            </a:r>
            <a:endParaRPr b="0" lang="en-US" sz="3800" spc="-1" strike="noStrike">
              <a:solidFill>
                <a:srgbClr val="ffffff"/>
              </a:solidFill>
              <a:latin typeface="Gill Sans MT"/>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2231280" y="964800"/>
            <a:ext cx="7729200" cy="1188360"/>
          </a:xfrm>
          <a:prstGeom prst="rect">
            <a:avLst/>
          </a:prstGeom>
          <a:solidFill>
            <a:srgbClr val="ffffff"/>
          </a:solidFill>
          <a:ln cap="sq" w="31680">
            <a:solidFill>
              <a:srgbClr val="404040"/>
            </a:solidFill>
            <a:miter/>
          </a:ln>
        </p:spPr>
        <p:txBody>
          <a:bodyPr lIns="182880" rIns="182880" tIns="182880" bIns="182880" anchor="ctr">
            <a:noAutofit/>
          </a:bodyPr>
          <a:p>
            <a:pPr algn="ctr">
              <a:lnSpc>
                <a:spcPct val="90000"/>
              </a:lnSpc>
            </a:pPr>
            <a:r>
              <a:rPr b="0" lang="pl-PL" sz="2800" spc="199" strike="noStrike" cap="all">
                <a:solidFill>
                  <a:srgbClr val="262626"/>
                </a:solidFill>
                <a:latin typeface="Gill Sans MT"/>
              </a:rPr>
              <a:t>O PROGRAMIE</a:t>
            </a:r>
            <a:endParaRPr b="0" lang="en-US" sz="2800" spc="-1" strike="noStrike">
              <a:solidFill>
                <a:srgbClr val="000000"/>
              </a:solidFill>
              <a:latin typeface="Gill Sans MT"/>
            </a:endParaRPr>
          </a:p>
        </p:txBody>
      </p:sp>
      <p:sp>
        <p:nvSpPr>
          <p:cNvPr id="227" name="TextShape 2"/>
          <p:cNvSpPr txBox="1"/>
          <p:nvPr/>
        </p:nvSpPr>
        <p:spPr>
          <a:xfrm>
            <a:off x="2231280" y="2323800"/>
            <a:ext cx="7729200" cy="1809720"/>
          </a:xfrm>
          <a:prstGeom prst="rect">
            <a:avLst/>
          </a:prstGeom>
          <a:noFill/>
          <a:ln>
            <a:noFill/>
          </a:ln>
        </p:spPr>
        <p:txBody>
          <a:bodyPr>
            <a:normAutofit fontScale="71000"/>
          </a:bodyPr>
          <a:p>
            <a:pPr algn="just">
              <a:lnSpc>
                <a:spcPct val="100000"/>
              </a:lnSpc>
              <a:spcBef>
                <a:spcPts val="1001"/>
              </a:spcBef>
            </a:pPr>
            <a:r>
              <a:rPr b="0" lang="pl-PL" sz="1800" spc="-1" strike="noStrike">
                <a:solidFill>
                  <a:srgbClr val="262626"/>
                </a:solidFill>
                <a:latin typeface="Gill Sans MT"/>
              </a:rPr>
              <a:t>Program został napisany w języku Java z wykorzystaniem bibliotek OpenCV.  Umożliwia on wczytanie obrazów, z których tworzy się model – zbiór uczący.  Wczytane obrazy zamieniane są na obraz binarne. Każdemu obiektowi przypisujemy cechę, która go określa, np. koło, kwadrat etc. Program na podstawie tak stworzonego modelu klasyfikuje nowy obiekt do konkretnej cechy. Ponadto umożliwia zapis i wczytanie gotowego, zrobionego wcześniej modelu. </a:t>
            </a:r>
            <a:endParaRPr b="0" lang="en-US" sz="1800" spc="-1" strike="noStrike">
              <a:solidFill>
                <a:srgbClr val="262626"/>
              </a:solidFill>
              <a:latin typeface="Gill Sans MT"/>
            </a:endParaRPr>
          </a:p>
        </p:txBody>
      </p:sp>
      <p:pic>
        <p:nvPicPr>
          <p:cNvPr id="228" name="Obraz 3" descr=""/>
          <p:cNvPicPr/>
          <p:nvPr/>
        </p:nvPicPr>
        <p:blipFill>
          <a:blip r:embed="rId1"/>
          <a:stretch/>
        </p:blipFill>
        <p:spPr>
          <a:xfrm>
            <a:off x="3981600" y="4133880"/>
            <a:ext cx="4228920" cy="23994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TM10001115[[fn=Paczka]]</Template>
  <TotalTime>87</TotalTime>
  <Application>LibreOffice/6.4.3.2$Linux_X86_64 LibreOffice_project/40$Build-2</Application>
  <Words>695</Words>
  <Paragraphs>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2020-07-04T17:03:01Z</dcterms:created>
  <dc:creator>Andrukowicz Adrianna (STUD)</dc:creator>
  <dc:description/>
  <dc:language>pl-PL</dc:language>
  <cp:lastModifiedBy/>
  <dcterms:modified xsi:type="dcterms:W3CDTF">2020-07-04T20:57:21Z</dcterms:modified>
  <cp:revision>22</cp:revision>
  <dc:subject/>
  <dc:title>ROZPOZNAWANIE METODĄ k-NN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Panoramiczny</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