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8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3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3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9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2529-90B0-408F-BF1B-96F96664A81E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6D62-A33E-47C3-954A-4C14B0D9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大型重构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4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炼继承体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Hierarchty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5228319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/>
              <a:t> 一个类一部分工作是以大量条件表达式完成 建立继承体系，以一个子类表示一种特殊情况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/>
              <a:t>渐进式设计，初期一个类实现一个概念，随方案演变，一个类实现多个不同概念，一开始很简单，几周或几周后，加一两个标记或测试，使其它环境也可以使用这个类，一年以后，这个类一团糟，变量、条件到处都是 遇到瑞士军刀类，需要一个好策略将各功能梳理并分开，前提条件逻辑在对象生命周期保持不变 </a:t>
            </a:r>
            <a:r>
              <a:rPr lang="en-US" altLang="zh-CN" sz="2000" dirty="0"/>
              <a:t>Extract </a:t>
            </a:r>
            <a:r>
              <a:rPr lang="en-US" altLang="zh-CN" sz="2000" dirty="0" err="1"/>
              <a:t>Hierarchty</a:t>
            </a:r>
            <a:r>
              <a:rPr lang="zh-CN" altLang="en-US" sz="2000" dirty="0"/>
              <a:t>是大型重构，一两天不能完成，可能需要几周或几个月，可先进行一些简单重构，当理解更深时在来完成</a:t>
            </a:r>
            <a:r>
              <a:rPr lang="en-US" altLang="zh-CN" sz="2000" dirty="0"/>
              <a:t>Extract Hierarchy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0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炼继承体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Hierarchty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5228319"/>
          </a:xfrm>
        </p:spPr>
        <p:txBody>
          <a:bodyPr>
            <a:normAutofit lnSpcReduction="10000"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/>
              <a:t>A. </a:t>
            </a:r>
            <a:r>
              <a:rPr lang="zh-CN" altLang="en-US" b="1" dirty="0"/>
              <a:t>（无法确定哪些地方会变化）</a:t>
            </a:r>
            <a:r>
              <a:rPr lang="zh-CN" altLang="en-US" dirty="0"/>
              <a:t>：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鉴别一种变化情况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新建一个子类，对原类实施</a:t>
            </a:r>
            <a:r>
              <a:rPr lang="en-US" altLang="zh-CN" dirty="0"/>
              <a:t>Replace Constructor with Factory Method</a:t>
            </a:r>
            <a:r>
              <a:rPr lang="zh-CN" altLang="en-US" dirty="0"/>
              <a:t>。再修改工厂函数，使他适当子类实例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将含有条件的逻辑函数，一次一个，逐一复制到子类，在明确情况下，简化这些函数。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重复上述过程，将所有变化情况分离，直到超累声明为抽象类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删除超类中被子类复写的函数体，并将它声明为抽象函数</a:t>
            </a:r>
          </a:p>
          <a:p>
            <a:pPr lvl="1"/>
            <a:r>
              <a:rPr lang="en-US" altLang="zh-CN" b="1" dirty="0"/>
              <a:t>B.</a:t>
            </a:r>
            <a:r>
              <a:rPr lang="zh-CN" altLang="en-US" b="1" dirty="0"/>
              <a:t>（明确原类的变化情况）</a:t>
            </a:r>
            <a:endParaRPr lang="zh-CN" altLang="en-US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针对原类每种变化建立一个子类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Replace Constructor with Factory Method</a:t>
            </a:r>
            <a:r>
              <a:rPr lang="zh-CN" altLang="en-US" dirty="0"/>
              <a:t>将原类构造函数转变为工厂函数，针对每种情况返回适当子类实例（每种变化情况以类型码表示，用</a:t>
            </a:r>
            <a:r>
              <a:rPr lang="en-US" altLang="zh-CN" dirty="0"/>
              <a:t>Replace Type Code with Subclasses</a:t>
            </a:r>
            <a:r>
              <a:rPr lang="zh-CN" altLang="en-US" dirty="0"/>
              <a:t>；每种变化情况在对象生命周期不同阶段有不同体现是用</a:t>
            </a:r>
            <a:r>
              <a:rPr lang="en-US" altLang="zh-CN" dirty="0"/>
              <a:t>Replace Type Code with State/Strategy</a:t>
            </a:r>
            <a:r>
              <a:rPr lang="zh-CN" altLang="en-US" dirty="0"/>
              <a:t>）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对带条件逻辑的函数，实施</a:t>
            </a:r>
            <a:r>
              <a:rPr lang="en-US" altLang="zh-CN" dirty="0"/>
              <a:t>Replace Conditional with Polymorphism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4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炼继承体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Hierarchty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7" y="1316363"/>
            <a:ext cx="4162425" cy="1000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76" y="1316363"/>
            <a:ext cx="4286250" cy="2524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868" y="2596532"/>
            <a:ext cx="4552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en-US" sz="2200" dirty="0">
                <a:latin typeface="+mn-ea"/>
              </a:rPr>
              <a:t>对软件内部结构的一种调整，目的是在不改变软件可观察行为的前提下，提高其可理解性，降低其修改成本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重构改进软件设计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重构使软件更容易理解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重构帮助找到</a:t>
            </a:r>
            <a:r>
              <a:rPr lang="en-US" altLang="zh-CN" sz="2200" dirty="0"/>
              <a:t>bug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重构提高变成速度</a:t>
            </a:r>
            <a:endParaRPr lang="en-US" altLang="zh-CN" sz="2200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+mn-ea"/>
              </a:rPr>
              <a:t>三次法则：事不过三</a:t>
            </a:r>
          </a:p>
          <a:p>
            <a:pPr lvl="1"/>
            <a:r>
              <a:rPr lang="zh-CN" altLang="en-US" sz="2200" dirty="0"/>
              <a:t>添加功能是重构</a:t>
            </a:r>
          </a:p>
          <a:p>
            <a:pPr lvl="1"/>
            <a:r>
              <a:rPr lang="zh-CN" altLang="en-US" sz="2200" dirty="0"/>
              <a:t>修补错误时重构</a:t>
            </a:r>
          </a:p>
          <a:p>
            <a:pPr lvl="1"/>
            <a:r>
              <a:rPr lang="zh-CN" altLang="en-US" sz="2200" dirty="0"/>
              <a:t>审核代码是重构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r>
              <a:rPr lang="zh-CN" altLang="en-US" dirty="0" smtClean="0"/>
              <a:t>：</a:t>
            </a:r>
            <a:r>
              <a:rPr lang="zh-CN" altLang="en-US" sz="2200" dirty="0">
                <a:latin typeface="+mn-ea"/>
              </a:rPr>
              <a:t>一套可靠的测试机制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92" y="2109348"/>
            <a:ext cx="3617730" cy="41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型重构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/>
              <a:t>耗时长，不能让系统运行两个月重构</a:t>
            </a:r>
            <a:endParaRPr lang="en-US" altLang="zh-CN" sz="2000" dirty="0"/>
          </a:p>
          <a:p>
            <a:pPr lvl="1"/>
            <a:r>
              <a:rPr lang="zh-CN" altLang="en-US" sz="2000" dirty="0"/>
              <a:t>一步一步来</a:t>
            </a:r>
            <a:endParaRPr lang="en-US" altLang="zh-CN" sz="2000" dirty="0"/>
          </a:p>
          <a:p>
            <a:pPr lvl="1"/>
            <a:r>
              <a:rPr lang="zh-CN" altLang="en-US" sz="2000" dirty="0"/>
              <a:t>让团队建立大型重构共识</a:t>
            </a:r>
            <a:endParaRPr lang="en-US" altLang="zh-CN" sz="2000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/>
              <a:t>对前期理解不全的设计进一步修正，保证系统的健壮</a:t>
            </a:r>
            <a:r>
              <a:rPr lang="zh-CN" altLang="en-US" sz="2000" dirty="0" smtClean="0"/>
              <a:t>重</a:t>
            </a:r>
            <a:r>
              <a:rPr lang="zh-CN" altLang="en-US" sz="2000" dirty="0"/>
              <a:t>构使软件</a:t>
            </a:r>
            <a:r>
              <a:rPr lang="zh-CN" altLang="en-US" sz="2000" dirty="0"/>
              <a:t>更容易理解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四个实践：</a:t>
            </a:r>
            <a:endParaRPr lang="zh-CN" altLang="en-US" sz="2000" dirty="0">
              <a:latin typeface="+mn-ea"/>
            </a:endParaRPr>
          </a:p>
          <a:p>
            <a:pPr lvl="1"/>
            <a:r>
              <a:rPr lang="zh-CN" altLang="en-US" sz="2000" dirty="0"/>
              <a:t>梳理并分解继承体系</a:t>
            </a:r>
          </a:p>
          <a:p>
            <a:pPr lvl="1"/>
            <a:r>
              <a:rPr lang="zh-CN" altLang="en-US" sz="2000" dirty="0"/>
              <a:t>将过程化设计转化为对象设计</a:t>
            </a:r>
          </a:p>
          <a:p>
            <a:pPr lvl="1"/>
            <a:r>
              <a:rPr lang="zh-CN" altLang="en-US" sz="2000" dirty="0"/>
              <a:t>将领域和表述</a:t>
            </a:r>
            <a:r>
              <a:rPr lang="en-US" altLang="zh-CN" sz="2000" dirty="0"/>
              <a:t>/</a:t>
            </a:r>
            <a:r>
              <a:rPr lang="zh-CN" altLang="en-US" sz="2000" dirty="0"/>
              <a:t>显示分</a:t>
            </a:r>
            <a:r>
              <a:rPr lang="zh-CN" altLang="en-US" sz="2000" dirty="0" smtClean="0"/>
              <a:t>离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提炼继承体系</a:t>
            </a:r>
          </a:p>
          <a:p>
            <a:pPr lvl="1"/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5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梳理并分解继承体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(Tease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Apart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Inheritance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52283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/>
              <a:t>某个继承体系同时承担两项责任。建立两个继承体系，并通过委托关系让其中一个可以调用另一个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动机：</a:t>
            </a:r>
            <a:r>
              <a:rPr lang="zh-CN" altLang="en-US" sz="2000" dirty="0"/>
              <a:t>混乱的继承体系导致代码重复及难以理解</a:t>
            </a:r>
            <a:endParaRPr lang="en-US" altLang="zh-CN" sz="2000" dirty="0"/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判断标准：</a:t>
            </a:r>
            <a:r>
              <a:rPr lang="zh-CN" altLang="en-US" sz="2000" dirty="0"/>
              <a:t>判断一个继承体系是否承担两项及以上责任，继承体系某个特定层级上的所有类，子类名称都以相同的形容词开始</a:t>
            </a: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做法：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900" dirty="0"/>
              <a:t>识</a:t>
            </a:r>
            <a:r>
              <a:rPr lang="zh-CN" altLang="en-US" sz="1900" dirty="0" smtClean="0"/>
              <a:t>别承</a:t>
            </a:r>
            <a:r>
              <a:rPr lang="zh-CN" altLang="en-US" sz="1900" dirty="0"/>
              <a:t>担的不同责任，建立二维表，以坐标标出不同任务（每次处理一个维度），重复运用本重构处理两个及以上维度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900" dirty="0" smtClean="0"/>
              <a:t>当</a:t>
            </a:r>
            <a:r>
              <a:rPr lang="zh-CN" altLang="en-US" sz="1900" dirty="0"/>
              <a:t>前继承体系保留重要责任，将另一个责任迁移到另一个继承体系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900" dirty="0"/>
              <a:t>用</a:t>
            </a:r>
            <a:r>
              <a:rPr lang="en-US" altLang="zh-CN" sz="1900" dirty="0"/>
              <a:t>Extract Class</a:t>
            </a:r>
            <a:r>
              <a:rPr lang="zh-CN" altLang="en-US" sz="1900" dirty="0"/>
              <a:t>从当前超类中将不重要的责任提炼到一个新类，并在原超类中增加新类的实例变量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900" dirty="0"/>
              <a:t>对原继承体系中的每个子类，创建新类的一个子类。在原继承体系的子类中，将上一步所添加的实例变量初始化为新建子类的实例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900" dirty="0"/>
              <a:t>针对原继承体系中的每个子类，用</a:t>
            </a:r>
            <a:r>
              <a:rPr lang="en-US" altLang="zh-CN" sz="1900" dirty="0"/>
              <a:t>Move Method</a:t>
            </a:r>
            <a:r>
              <a:rPr lang="zh-CN" altLang="en-US" sz="1900" dirty="0"/>
              <a:t>将其中的行为迁移到对应的新建子类中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900" dirty="0"/>
              <a:t>当原继承体系中的某个子类不再有任何代码时，将它删除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900" dirty="0"/>
              <a:t>重复上述步骤，直到原继承体系中的所有子类都被处理过为止。观察新继承体系，看是否可能实施其他重构手法，如：</a:t>
            </a:r>
            <a:r>
              <a:rPr lang="en-US" altLang="zh-CN" sz="1900" dirty="0"/>
              <a:t>Pull Up Method</a:t>
            </a:r>
            <a:r>
              <a:rPr lang="zh-CN" altLang="en-US" sz="1900" dirty="0"/>
              <a:t>或</a:t>
            </a:r>
            <a:r>
              <a:rPr lang="en-US" altLang="zh-CN" sz="1900" dirty="0"/>
              <a:t>Pull Up </a:t>
            </a:r>
            <a:r>
              <a:rPr lang="en-US" altLang="zh-CN" sz="1900" dirty="0" smtClean="0"/>
              <a:t>Field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9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梳理并分解继承体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(Tease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Apart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Inheritance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5228319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5" y="1198607"/>
            <a:ext cx="3143250" cy="3190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1499"/>
            <a:ext cx="3543300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178" y="1888440"/>
            <a:ext cx="5534025" cy="3390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706" y="2258546"/>
            <a:ext cx="6515100" cy="3676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550" y="2505780"/>
            <a:ext cx="6438900" cy="3019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524" y="2992352"/>
            <a:ext cx="6496050" cy="2419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848" y="3658089"/>
            <a:ext cx="50673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将过程化设计转化为对象设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/>
              <a:t>Convert Procedural Design to </a:t>
            </a:r>
            <a:r>
              <a:rPr lang="en-US" altLang="zh-CN" sz="2200" b="1" dirty="0" smtClean="0"/>
              <a:t>Objects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5228319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/>
              <a:t>你手上有些传统过程化风格的代码。将数据记录变成对象，将大块的行为分成小块，并将行为移入相关对象之中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/>
              <a:t>面对一些过程化风格的代码所带来的的问题，并因此希望他们变得更面向对象</a:t>
            </a:r>
            <a:endParaRPr lang="en-US" altLang="zh-CN" sz="2000" dirty="0"/>
          </a:p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针对每一个记录类型，将其转变为只含访问函数</a:t>
            </a:r>
            <a:r>
              <a:rPr lang="zh-CN" altLang="en-US" dirty="0" smtClean="0"/>
              <a:t>的模型对象（</a:t>
            </a:r>
            <a:r>
              <a:rPr lang="zh-CN" altLang="en-US" dirty="0"/>
              <a:t>数据库表）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针对每一处过程化风格，将该出的代码提炼到一个独立类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针</a:t>
            </a:r>
            <a:r>
              <a:rPr lang="zh-CN" altLang="en-US" dirty="0"/>
              <a:t>对每一段长长的程序，实施</a:t>
            </a:r>
            <a:r>
              <a:rPr lang="en-US" altLang="zh-CN" dirty="0"/>
              <a:t>Extract Method</a:t>
            </a:r>
            <a:r>
              <a:rPr lang="zh-CN" altLang="en-US" dirty="0"/>
              <a:t>及其他相关重构将他分</a:t>
            </a:r>
            <a:r>
              <a:rPr lang="zh-CN" altLang="en-US" dirty="0" smtClean="0"/>
              <a:t>解再</a:t>
            </a:r>
            <a:r>
              <a:rPr lang="zh-CN" altLang="en-US" dirty="0"/>
              <a:t>以</a:t>
            </a:r>
            <a:r>
              <a:rPr lang="en-US" altLang="zh-CN" dirty="0"/>
              <a:t>Move Method</a:t>
            </a:r>
            <a:r>
              <a:rPr lang="zh-CN" altLang="en-US" dirty="0"/>
              <a:t>将分解后的函数分别移到它所相关</a:t>
            </a:r>
            <a:r>
              <a:rPr lang="zh-CN" altLang="en-US" dirty="0" smtClean="0"/>
              <a:t>的模型类中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重复上述步骤，直到原始类中的所有函数都被移</a:t>
            </a:r>
            <a:r>
              <a:rPr lang="zh-CN" altLang="en-US" dirty="0" smtClean="0"/>
              <a:t>除</a:t>
            </a:r>
            <a:endParaRPr lang="zh-CN" altLang="en-US" dirty="0"/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9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将过程化设计转化为对象设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/>
              <a:t>Convert Procedural Design to </a:t>
            </a:r>
            <a:r>
              <a:rPr lang="en-US" altLang="zh-CN" sz="2200" b="1" dirty="0" smtClean="0"/>
              <a:t>Objects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5228319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406046"/>
            <a:ext cx="45339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领域和表述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(Separate Domain from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Presentation)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607"/>
            <a:ext cx="10515600" cy="5228319"/>
          </a:xfrm>
        </p:spPr>
        <p:txBody>
          <a:bodyPr>
            <a:normAutofit lnSpcReduction="10000"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/>
              <a:t>GUI</a:t>
            </a:r>
            <a:r>
              <a:rPr lang="zh-CN" altLang="en-US" sz="2000" dirty="0"/>
              <a:t>类中包含领域逻辑，将领域逻辑分离出来，为它们建立独立的领域类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/>
              <a:t>MVC</a:t>
            </a:r>
            <a:r>
              <a:rPr lang="zh-CN" altLang="en-US" sz="2000" dirty="0"/>
              <a:t>很好的将 展现层 和 领域逻辑 分离，但面对大多数</a:t>
            </a:r>
            <a:r>
              <a:rPr lang="en-US" altLang="zh-CN" sz="2000" dirty="0"/>
              <a:t>C/S</a:t>
            </a:r>
            <a:r>
              <a:rPr lang="zh-CN" altLang="en-US" sz="2000" dirty="0"/>
              <a:t>结构的程序业务逻辑放到了展示逻辑中</a:t>
            </a:r>
            <a:endParaRPr lang="en-US" altLang="zh-CN" sz="2000" dirty="0"/>
          </a:p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为每个窗口建立一个领域类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如果窗口内有一张表格，为行新建一个类，再以窗口类中的集合包含所有行对象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检查窗口的数据。如果数据只被</a:t>
            </a:r>
            <a:r>
              <a:rPr lang="en-US" altLang="zh-CN" dirty="0"/>
              <a:t>UI</a:t>
            </a:r>
            <a:r>
              <a:rPr lang="zh-CN" altLang="en-US" dirty="0"/>
              <a:t>用，保留；如果数据被领域逻辑使用，不显示在窗口，</a:t>
            </a:r>
            <a:r>
              <a:rPr lang="en-US" altLang="zh-CN" dirty="0"/>
              <a:t>Move Field</a:t>
            </a:r>
            <a:r>
              <a:rPr lang="zh-CN" altLang="en-US" dirty="0"/>
              <a:t>将它搬到领域类中；如果数据同时被</a:t>
            </a:r>
            <a:r>
              <a:rPr lang="en-US" altLang="zh-CN" dirty="0"/>
              <a:t>UI</a:t>
            </a:r>
            <a:r>
              <a:rPr lang="zh-CN" altLang="en-US" dirty="0"/>
              <a:t>和领域逻辑使用，则实施</a:t>
            </a:r>
            <a:r>
              <a:rPr lang="en-US" altLang="zh-CN" dirty="0"/>
              <a:t>Duplicate Observed Data</a:t>
            </a:r>
            <a:r>
              <a:rPr lang="zh-CN" altLang="en-US" dirty="0"/>
              <a:t>，将它同时放在两处，并保持两处之间的同步。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检查展现类中的逻辑。实施</a:t>
            </a:r>
            <a:r>
              <a:rPr lang="en-US" altLang="zh-CN" dirty="0"/>
              <a:t>Extract Method</a:t>
            </a:r>
            <a:r>
              <a:rPr lang="zh-CN" altLang="en-US" dirty="0"/>
              <a:t>将展现逻辑从领域逻辑中分离。一旦隔离了领域逻辑，再运用</a:t>
            </a:r>
            <a:r>
              <a:rPr lang="en-US" altLang="zh-CN" dirty="0"/>
              <a:t>Move Method</a:t>
            </a:r>
            <a:r>
              <a:rPr lang="zh-CN" altLang="en-US" dirty="0"/>
              <a:t>将它移到领域类。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以上步骤完成后，得到两组分离的类：展现类处理</a:t>
            </a:r>
            <a:r>
              <a:rPr lang="en-US" altLang="zh-CN" dirty="0"/>
              <a:t>GUI</a:t>
            </a:r>
            <a:r>
              <a:rPr lang="zh-CN" altLang="en-US" dirty="0"/>
              <a:t>，领域类处理业务逻辑。领域类不够严谨时进一步重构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1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298" cy="6711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领域和表述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(Separate Domain from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Presentation)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8" y="1747542"/>
            <a:ext cx="4152900" cy="441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136754"/>
            <a:ext cx="5748842" cy="32186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74" y="4194669"/>
            <a:ext cx="3391144" cy="24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1631</Words>
  <Application>Microsoft Office PowerPoint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大型重构</vt:lpstr>
      <vt:lpstr>重构</vt:lpstr>
      <vt:lpstr>大型重构</vt:lpstr>
      <vt:lpstr>梳理并分解继承体系(Tease Apart Inheritance)</vt:lpstr>
      <vt:lpstr>梳理并分解继承体系(Tease Apart Inheritance)</vt:lpstr>
      <vt:lpstr>将过程化设计转化为对象设计(Convert Procedural Design to Objects)</vt:lpstr>
      <vt:lpstr>将过程化设计转化为对象设计(Convert Procedural Design to Objects)</vt:lpstr>
      <vt:lpstr>将领域和表述/显示分离(Separate Domain from Presentation)</vt:lpstr>
      <vt:lpstr>将领域和表述/显示分离(Separate Domain from Presentation)</vt:lpstr>
      <vt:lpstr>提炼继承体系(Extract Hierarchty)</vt:lpstr>
      <vt:lpstr>提炼继承体系(Extract Hierarchty)</vt:lpstr>
      <vt:lpstr>提炼继承体系(Extract Hierarchty)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大型重构</dc:title>
  <dc:creator>corey</dc:creator>
  <cp:lastModifiedBy>corey</cp:lastModifiedBy>
  <cp:revision>16</cp:revision>
  <dcterms:created xsi:type="dcterms:W3CDTF">2020-11-22T09:28:16Z</dcterms:created>
  <dcterms:modified xsi:type="dcterms:W3CDTF">2020-11-22T10:27:13Z</dcterms:modified>
</cp:coreProperties>
</file>