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FCF"/>
    <a:srgbClr val="BCD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FECF-C1D2-4185-A35A-65C500E01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8657D-2A1F-43EA-812D-3B27D816B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A54-11E5-4590-8177-6B9E15DD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6287-FBF6-4955-AFE7-5FCFD584C15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F136-56B2-42E5-A74A-2AAFE17A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0ADD-2C28-4786-8282-C4736E1C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5089-B9C0-4EED-8546-7D243BDF4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56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F7C1-C6E8-4C6E-A893-91FEE1D5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6923-652A-4746-A8BF-66A6CD675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7467-893D-4EF7-82F3-F71D9F72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6287-FBF6-4955-AFE7-5FCFD584C15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F934-EDD3-4D47-BCF7-7AA9DB06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FFD64-C7AA-46F3-B02E-41F68444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5089-B9C0-4EED-8546-7D243BDF4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54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6BB7E-286E-44CF-A348-0F4538A79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6147C-6C5D-4187-90FC-11EB91FF0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B9FE2-74EB-4250-AE85-1FD5B10A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6287-FBF6-4955-AFE7-5FCFD584C15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F5EB-B022-4971-8DE6-FA46B332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C99B7-A227-4D4F-A08A-0200CE13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5089-B9C0-4EED-8546-7D243BDF4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01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FDBB-F983-4877-9AF4-EA7220BA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4CF1-95F4-45F4-A5E8-A37B87A76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8DA1-F126-4BBF-A872-0BC74AD3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6287-FBF6-4955-AFE7-5FCFD584C15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6297-7146-4C8B-A579-110D6878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72DB-7719-408B-A9E8-6E9770A7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5089-B9C0-4EED-8546-7D243BDF4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1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FBEC-5C50-413E-A1BF-7DD523AD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77487-6E9D-4A76-8FD8-D7AE9A50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FDCD4-5420-407B-8DD4-F5F5BA6A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6287-FBF6-4955-AFE7-5FCFD584C15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7D61-CD48-41FD-820C-802CC953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D703D-8E49-4397-A159-7E0EF0A4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5089-B9C0-4EED-8546-7D243BDF4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B16E-A231-453D-ACB9-10471F8B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4BF4-53BA-4E73-844E-5182F95C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C6E8F-86AA-4223-B2ED-F3CB887E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532D7-470D-4E87-B7C1-8A1578A6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6287-FBF6-4955-AFE7-5FCFD584C15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EA9EA-6341-43C7-B44C-3DBB0A92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7501-C160-4C2B-B0E4-26621918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5089-B9C0-4EED-8546-7D243BDF4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0433-149E-4C2C-AB30-DF9DC817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2E0E2-2109-4995-AF71-90A2C4484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89EBD-47F2-44D4-BB4D-EE1E33094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FDFC7-B061-409C-B378-E8C64752A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5367F-B3EF-47D6-B8B4-EFC8FB988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63ACA-D691-4A60-97A9-21A6357A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6287-FBF6-4955-AFE7-5FCFD584C15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2F659-A258-4448-AA86-8BCA0F78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4FE99-C21D-4DC3-B6AC-06361FF8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5089-B9C0-4EED-8546-7D243BDF4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07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3BD4-F6BA-4A1B-8DCD-05FA12E2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72C2C-D2C9-4977-BF21-67038DA7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6287-FBF6-4955-AFE7-5FCFD584C15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78D67-0E31-4DAC-B5F0-2F95A058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3A408-51C4-4CDC-8346-106B5AEE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5089-B9C0-4EED-8546-7D243BDF4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00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1C534-6358-4A23-99C0-B81CE4CB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6287-FBF6-4955-AFE7-5FCFD584C15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D928A-ABCA-4F1F-AEC0-A245B77F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57469-8F15-49C4-86F4-E011A7C1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5089-B9C0-4EED-8546-7D243BDF4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2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641A-6D7A-4C87-AEBB-2B6A391A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8CF1-14B5-4F8C-B7E0-CE18F5E7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2D648-4145-4B21-918B-34C7E2FED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53C81-04C1-4B04-9756-0A194699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6287-FBF6-4955-AFE7-5FCFD584C15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63494-BE93-4157-821C-7389BA96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B39D-41B7-4452-987D-F1BD4F28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5089-B9C0-4EED-8546-7D243BDF4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57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D254-70BC-415D-BF9D-053CCDB9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FFEE5-C661-4FE5-893C-CFDE63BED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AB87A-7C79-43CA-8EB0-CC6B51DE3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61F52-BA43-4AC5-A37C-E43CF6CF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6287-FBF6-4955-AFE7-5FCFD584C15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4A95-8E96-4C34-8593-2035458C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94334-6478-4881-B1D5-7730C562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5089-B9C0-4EED-8546-7D243BDF4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7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DA21B-C1CA-45C5-9D78-3F47C179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3056F-2496-49B3-98E0-A6E34BDF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10C3-B5D0-4524-8065-181ADE05A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6287-FBF6-4955-AFE7-5FCFD584C15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B122-23D4-471F-B83A-7DCD8D81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22FE-6456-4156-ADE3-278F7F89E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05089-B9C0-4EED-8546-7D243BDF4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1B4C998-2287-4B53-A284-DF7CBBC67165}"/>
              </a:ext>
            </a:extLst>
          </p:cNvPr>
          <p:cNvSpPr/>
          <p:nvPr/>
        </p:nvSpPr>
        <p:spPr>
          <a:xfrm>
            <a:off x="6146800" y="711200"/>
            <a:ext cx="5372100" cy="5524500"/>
          </a:xfrm>
          <a:prstGeom prst="roundRect">
            <a:avLst/>
          </a:prstGeom>
          <a:solidFill>
            <a:srgbClr val="BCD6EE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7559BE-EEDC-4A91-91AC-D61668528A12}"/>
              </a:ext>
            </a:extLst>
          </p:cNvPr>
          <p:cNvSpPr/>
          <p:nvPr/>
        </p:nvSpPr>
        <p:spPr>
          <a:xfrm>
            <a:off x="711868" y="711200"/>
            <a:ext cx="7517731" cy="5524500"/>
          </a:xfrm>
          <a:prstGeom prst="roundRect">
            <a:avLst/>
          </a:prstGeom>
          <a:solidFill>
            <a:srgbClr val="F5FFC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D159BF-D1EE-4C7E-B8BB-0CCD1F7EA0DE}"/>
              </a:ext>
            </a:extLst>
          </p:cNvPr>
          <p:cNvSpPr/>
          <p:nvPr/>
        </p:nvSpPr>
        <p:spPr>
          <a:xfrm>
            <a:off x="1331494" y="1673059"/>
            <a:ext cx="1692442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87CA4D-00A4-4612-BD2B-9A919D34A9A9}"/>
              </a:ext>
            </a:extLst>
          </p:cNvPr>
          <p:cNvSpPr/>
          <p:nvPr/>
        </p:nvSpPr>
        <p:spPr>
          <a:xfrm>
            <a:off x="1331495" y="2526665"/>
            <a:ext cx="1692442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D108C5-E802-447B-8880-2C31A6EB1E2A}"/>
              </a:ext>
            </a:extLst>
          </p:cNvPr>
          <p:cNvSpPr/>
          <p:nvPr/>
        </p:nvSpPr>
        <p:spPr>
          <a:xfrm>
            <a:off x="1331494" y="3375625"/>
            <a:ext cx="1692443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2C3D0D-6F3C-456B-8E53-E86F89829CF1}"/>
              </a:ext>
            </a:extLst>
          </p:cNvPr>
          <p:cNvSpPr/>
          <p:nvPr/>
        </p:nvSpPr>
        <p:spPr>
          <a:xfrm>
            <a:off x="1331495" y="4229231"/>
            <a:ext cx="1692442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734BFF-E232-47B0-A923-4DB40124C325}"/>
              </a:ext>
            </a:extLst>
          </p:cNvPr>
          <p:cNvSpPr/>
          <p:nvPr/>
        </p:nvSpPr>
        <p:spPr>
          <a:xfrm>
            <a:off x="1331495" y="5078191"/>
            <a:ext cx="1692442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F70A4A-AD09-4F68-9E76-59CFFBD99214}"/>
              </a:ext>
            </a:extLst>
          </p:cNvPr>
          <p:cNvSpPr/>
          <p:nvPr/>
        </p:nvSpPr>
        <p:spPr>
          <a:xfrm>
            <a:off x="6292516" y="1673059"/>
            <a:ext cx="1692442" cy="5133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Material slot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70E0A3-FFBF-40D6-B99F-6606DF5381FC}"/>
              </a:ext>
            </a:extLst>
          </p:cNvPr>
          <p:cNvSpPr/>
          <p:nvPr/>
        </p:nvSpPr>
        <p:spPr>
          <a:xfrm>
            <a:off x="6292516" y="3375625"/>
            <a:ext cx="1692442" cy="5133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Material slot 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BBC5F2-EC0C-4082-A059-23180EE1C54F}"/>
              </a:ext>
            </a:extLst>
          </p:cNvPr>
          <p:cNvSpPr/>
          <p:nvPr/>
        </p:nvSpPr>
        <p:spPr>
          <a:xfrm>
            <a:off x="6292516" y="5078191"/>
            <a:ext cx="1692442" cy="5133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Material slot 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2B8CC4-4339-4F8C-8194-9ADCBD0B8FD9}"/>
              </a:ext>
            </a:extLst>
          </p:cNvPr>
          <p:cNvSpPr/>
          <p:nvPr/>
        </p:nvSpPr>
        <p:spPr>
          <a:xfrm>
            <a:off x="9348538" y="1673059"/>
            <a:ext cx="1548062" cy="513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MyMaterial1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17E929-0DE2-4DDB-9B0F-5E490219231A}"/>
              </a:ext>
            </a:extLst>
          </p:cNvPr>
          <p:cNvSpPr/>
          <p:nvPr/>
        </p:nvSpPr>
        <p:spPr>
          <a:xfrm>
            <a:off x="9348538" y="3375625"/>
            <a:ext cx="1548062" cy="513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MyMaterial2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36E104-75CC-4C99-815E-0644D582672A}"/>
              </a:ext>
            </a:extLst>
          </p:cNvPr>
          <p:cNvSpPr/>
          <p:nvPr/>
        </p:nvSpPr>
        <p:spPr>
          <a:xfrm>
            <a:off x="9348538" y="5078191"/>
            <a:ext cx="1548062" cy="513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MyMaterial3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A2632C-5E21-486D-9B1F-2F4E692A9683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023936" y="1929732"/>
            <a:ext cx="3268580" cy="17025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446A35-4FD5-49D0-B74C-73A03ABDEA1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23936" y="2781015"/>
            <a:ext cx="3268580" cy="255384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FB3211-0335-4C98-B7C5-F898F192BAD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023937" y="5334864"/>
            <a:ext cx="326857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AA2E84-4824-4703-A567-D6E766FDEB1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023937" y="1929732"/>
            <a:ext cx="3268579" cy="255617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92E2A4-1752-457E-882F-9802764B02F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023936" y="3632298"/>
            <a:ext cx="32685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FFB78DF-1760-41F8-9170-B5B23E11F8EA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7984958" y="1929732"/>
            <a:ext cx="136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9B7730-EAEA-48B8-A805-53771D6589AF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7984958" y="3632298"/>
            <a:ext cx="136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95D4B6-3DB4-4C9D-8EB2-7F5720EDAF7B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>
            <a:off x="7984958" y="5334864"/>
            <a:ext cx="1363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6E36D5-7E2E-406A-AB67-FB8A8580CD76}"/>
              </a:ext>
            </a:extLst>
          </p:cNvPr>
          <p:cNvSpPr txBox="1"/>
          <p:nvPr/>
        </p:nvSpPr>
        <p:spPr>
          <a:xfrm>
            <a:off x="1282700" y="890553"/>
            <a:ext cx="522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Model definition (in source file)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E7E293-AA22-45E9-A37D-60A36FCB3AF1}"/>
              </a:ext>
            </a:extLst>
          </p:cNvPr>
          <p:cNvSpPr txBox="1"/>
          <p:nvPr/>
        </p:nvSpPr>
        <p:spPr>
          <a:xfrm>
            <a:off x="9226550" y="890553"/>
            <a:ext cx="398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Game Studio</a:t>
            </a:r>
          </a:p>
        </p:txBody>
      </p:sp>
    </p:spTree>
    <p:extLst>
      <p:ext uri="{BB962C8B-B14F-4D97-AF65-F5344CB8AC3E}">
        <p14:creationId xmlns:p14="http://schemas.microsoft.com/office/powerpoint/2010/main" val="59570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E4373B-9ABF-4BB6-B211-1CC224013FDC}"/>
              </a:ext>
            </a:extLst>
          </p:cNvPr>
          <p:cNvCxnSpPr>
            <a:cxnSpLocks/>
          </p:cNvCxnSpPr>
          <p:nvPr/>
        </p:nvCxnSpPr>
        <p:spPr>
          <a:xfrm>
            <a:off x="6319252" y="1044529"/>
            <a:ext cx="0" cy="51562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D159BF-D1EE-4C7E-B8BB-0CCD1F7EA0DE}"/>
              </a:ext>
            </a:extLst>
          </p:cNvPr>
          <p:cNvSpPr/>
          <p:nvPr/>
        </p:nvSpPr>
        <p:spPr>
          <a:xfrm>
            <a:off x="1331494" y="1673059"/>
            <a:ext cx="1692442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87CA4D-00A4-4612-BD2B-9A919D34A9A9}"/>
              </a:ext>
            </a:extLst>
          </p:cNvPr>
          <p:cNvSpPr/>
          <p:nvPr/>
        </p:nvSpPr>
        <p:spPr>
          <a:xfrm>
            <a:off x="1331495" y="2526665"/>
            <a:ext cx="1692442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D108C5-E802-447B-8880-2C31A6EB1E2A}"/>
              </a:ext>
            </a:extLst>
          </p:cNvPr>
          <p:cNvSpPr/>
          <p:nvPr/>
        </p:nvSpPr>
        <p:spPr>
          <a:xfrm>
            <a:off x="1331494" y="3375625"/>
            <a:ext cx="1692443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2C3D0D-6F3C-456B-8E53-E86F89829CF1}"/>
              </a:ext>
            </a:extLst>
          </p:cNvPr>
          <p:cNvSpPr/>
          <p:nvPr/>
        </p:nvSpPr>
        <p:spPr>
          <a:xfrm>
            <a:off x="1331495" y="4229231"/>
            <a:ext cx="1692442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734BFF-E232-47B0-A923-4DB40124C325}"/>
              </a:ext>
            </a:extLst>
          </p:cNvPr>
          <p:cNvSpPr/>
          <p:nvPr/>
        </p:nvSpPr>
        <p:spPr>
          <a:xfrm>
            <a:off x="1331495" y="5078191"/>
            <a:ext cx="1692442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F70A4A-AD09-4F68-9E76-59CFFBD99214}"/>
              </a:ext>
            </a:extLst>
          </p:cNvPr>
          <p:cNvSpPr/>
          <p:nvPr/>
        </p:nvSpPr>
        <p:spPr>
          <a:xfrm>
            <a:off x="5446294" y="1673059"/>
            <a:ext cx="1692442" cy="5133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Material slot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70E0A3-FFBF-40D6-B99F-6606DF5381FC}"/>
              </a:ext>
            </a:extLst>
          </p:cNvPr>
          <p:cNvSpPr/>
          <p:nvPr/>
        </p:nvSpPr>
        <p:spPr>
          <a:xfrm>
            <a:off x="5446294" y="3375625"/>
            <a:ext cx="1692442" cy="5133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Material slot 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BBC5F2-EC0C-4082-A059-23180EE1C54F}"/>
              </a:ext>
            </a:extLst>
          </p:cNvPr>
          <p:cNvSpPr/>
          <p:nvPr/>
        </p:nvSpPr>
        <p:spPr>
          <a:xfrm>
            <a:off x="5446294" y="5078191"/>
            <a:ext cx="1692442" cy="5133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Material slot 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2B8CC4-4339-4F8C-8194-9ADCBD0B8FD9}"/>
              </a:ext>
            </a:extLst>
          </p:cNvPr>
          <p:cNvSpPr/>
          <p:nvPr/>
        </p:nvSpPr>
        <p:spPr>
          <a:xfrm>
            <a:off x="8485607" y="1673059"/>
            <a:ext cx="1548062" cy="513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MyMaterial1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17E929-0DE2-4DDB-9B0F-5E490219231A}"/>
              </a:ext>
            </a:extLst>
          </p:cNvPr>
          <p:cNvSpPr/>
          <p:nvPr/>
        </p:nvSpPr>
        <p:spPr>
          <a:xfrm>
            <a:off x="8485607" y="3375625"/>
            <a:ext cx="1548062" cy="513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MyMaterial2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36E104-75CC-4C99-815E-0644D582672A}"/>
              </a:ext>
            </a:extLst>
          </p:cNvPr>
          <p:cNvSpPr/>
          <p:nvPr/>
        </p:nvSpPr>
        <p:spPr>
          <a:xfrm>
            <a:off x="8485607" y="5078191"/>
            <a:ext cx="1548062" cy="5133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MyMaterial3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A2632C-5E21-486D-9B1F-2F4E692A9683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023936" y="1929732"/>
            <a:ext cx="2422358" cy="17025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446A35-4FD5-49D0-B74C-73A03ABDEA19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23937" y="2783338"/>
            <a:ext cx="2422357" cy="255152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FB3211-0335-4C98-B7C5-F898F192BAD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023937" y="5334864"/>
            <a:ext cx="242235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AA2E84-4824-4703-A567-D6E766FDEB1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023936" y="1929732"/>
            <a:ext cx="2422358" cy="250108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92E2A4-1752-457E-882F-9802764B02F5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3023937" y="3632298"/>
            <a:ext cx="242235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FFB78DF-1760-41F8-9170-B5B23E11F8EA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7138736" y="1929732"/>
            <a:ext cx="1346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9B7730-EAEA-48B8-A805-53771D6589AF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7138736" y="3632298"/>
            <a:ext cx="1346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95D4B6-3DB4-4C9D-8EB2-7F5720EDAF7B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>
            <a:off x="7138736" y="5334864"/>
            <a:ext cx="1346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6E36D5-7E2E-406A-AB67-FB8A8580CD76}"/>
              </a:ext>
            </a:extLst>
          </p:cNvPr>
          <p:cNvSpPr txBox="1"/>
          <p:nvPr/>
        </p:nvSpPr>
        <p:spPr>
          <a:xfrm>
            <a:off x="1331494" y="893166"/>
            <a:ext cx="522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Model definition (in source file)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E7E293-AA22-45E9-A37D-60A36FCB3AF1}"/>
              </a:ext>
            </a:extLst>
          </p:cNvPr>
          <p:cNvSpPr txBox="1"/>
          <p:nvPr/>
        </p:nvSpPr>
        <p:spPr>
          <a:xfrm>
            <a:off x="8485607" y="893166"/>
            <a:ext cx="398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Game Studio</a:t>
            </a:r>
          </a:p>
        </p:txBody>
      </p:sp>
    </p:spTree>
    <p:extLst>
      <p:ext uri="{BB962C8B-B14F-4D97-AF65-F5344CB8AC3E}">
        <p14:creationId xmlns:p14="http://schemas.microsoft.com/office/powerpoint/2010/main" val="422336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D159BF-D1EE-4C7E-B8BB-0CCD1F7EA0DE}"/>
              </a:ext>
            </a:extLst>
          </p:cNvPr>
          <p:cNvSpPr/>
          <p:nvPr/>
        </p:nvSpPr>
        <p:spPr>
          <a:xfrm>
            <a:off x="1331494" y="1673059"/>
            <a:ext cx="1692442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87CA4D-00A4-4612-BD2B-9A919D34A9A9}"/>
              </a:ext>
            </a:extLst>
          </p:cNvPr>
          <p:cNvSpPr/>
          <p:nvPr/>
        </p:nvSpPr>
        <p:spPr>
          <a:xfrm>
            <a:off x="1331495" y="2526665"/>
            <a:ext cx="1692442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D108C5-E802-447B-8880-2C31A6EB1E2A}"/>
              </a:ext>
            </a:extLst>
          </p:cNvPr>
          <p:cNvSpPr/>
          <p:nvPr/>
        </p:nvSpPr>
        <p:spPr>
          <a:xfrm>
            <a:off x="1331494" y="3375625"/>
            <a:ext cx="1692443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2C3D0D-6F3C-456B-8E53-E86F89829CF1}"/>
              </a:ext>
            </a:extLst>
          </p:cNvPr>
          <p:cNvSpPr/>
          <p:nvPr/>
        </p:nvSpPr>
        <p:spPr>
          <a:xfrm>
            <a:off x="1331495" y="4229231"/>
            <a:ext cx="1692442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734BFF-E232-47B0-A923-4DB40124C325}"/>
              </a:ext>
            </a:extLst>
          </p:cNvPr>
          <p:cNvSpPr/>
          <p:nvPr/>
        </p:nvSpPr>
        <p:spPr>
          <a:xfrm>
            <a:off x="1331495" y="5078191"/>
            <a:ext cx="1692442" cy="513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F70A4A-AD09-4F68-9E76-59CFFBD99214}"/>
              </a:ext>
            </a:extLst>
          </p:cNvPr>
          <p:cNvSpPr/>
          <p:nvPr/>
        </p:nvSpPr>
        <p:spPr>
          <a:xfrm>
            <a:off x="5446294" y="1673059"/>
            <a:ext cx="1692442" cy="5133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Material slot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70E0A3-FFBF-40D6-B99F-6606DF5381FC}"/>
              </a:ext>
            </a:extLst>
          </p:cNvPr>
          <p:cNvSpPr/>
          <p:nvPr/>
        </p:nvSpPr>
        <p:spPr>
          <a:xfrm>
            <a:off x="5446294" y="3375625"/>
            <a:ext cx="1692442" cy="5133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Material slot 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BBC5F2-EC0C-4082-A059-23180EE1C54F}"/>
              </a:ext>
            </a:extLst>
          </p:cNvPr>
          <p:cNvSpPr/>
          <p:nvPr/>
        </p:nvSpPr>
        <p:spPr>
          <a:xfrm>
            <a:off x="5446294" y="5078191"/>
            <a:ext cx="1692442" cy="5133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Material slot 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A2632C-5E21-486D-9B1F-2F4E692A9683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023936" y="1929732"/>
            <a:ext cx="2422358" cy="17025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446A35-4FD5-49D0-B74C-73A03ABDEA19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23937" y="2783338"/>
            <a:ext cx="2422357" cy="255152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FB3211-0335-4C98-B7C5-F898F192BAD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023937" y="5334864"/>
            <a:ext cx="242235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AA2E84-4824-4703-A567-D6E766FDEB1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023936" y="1929732"/>
            <a:ext cx="2422358" cy="250108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92E2A4-1752-457E-882F-9802764B02F5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3023937" y="3632298"/>
            <a:ext cx="242235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6E36D5-7E2E-406A-AB67-FB8A8580CD76}"/>
              </a:ext>
            </a:extLst>
          </p:cNvPr>
          <p:cNvSpPr txBox="1"/>
          <p:nvPr/>
        </p:nvSpPr>
        <p:spPr>
          <a:xfrm>
            <a:off x="2495215" y="910264"/>
            <a:ext cx="522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Before merging </a:t>
            </a:r>
            <a:r>
              <a:rPr lang="en-GB" sz="2400" dirty="0" err="1"/>
              <a:t>submeshes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461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2C3D0D-6F3C-456B-8E53-E86F89829CF1}"/>
              </a:ext>
            </a:extLst>
          </p:cNvPr>
          <p:cNvSpPr/>
          <p:nvPr/>
        </p:nvSpPr>
        <p:spPr>
          <a:xfrm>
            <a:off x="1344195" y="4112258"/>
            <a:ext cx="1692442" cy="7700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3 (merged)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F70A4A-AD09-4F68-9E76-59CFFBD99214}"/>
              </a:ext>
            </a:extLst>
          </p:cNvPr>
          <p:cNvSpPr/>
          <p:nvPr/>
        </p:nvSpPr>
        <p:spPr>
          <a:xfrm>
            <a:off x="5458992" y="1864383"/>
            <a:ext cx="1692442" cy="5133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Material slot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70E0A3-FFBF-40D6-B99F-6606DF5381FC}"/>
              </a:ext>
            </a:extLst>
          </p:cNvPr>
          <p:cNvSpPr/>
          <p:nvPr/>
        </p:nvSpPr>
        <p:spPr>
          <a:xfrm>
            <a:off x="5458994" y="3063301"/>
            <a:ext cx="1692442" cy="5133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Material slot 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BBC5F2-EC0C-4082-A059-23180EE1C54F}"/>
              </a:ext>
            </a:extLst>
          </p:cNvPr>
          <p:cNvSpPr/>
          <p:nvPr/>
        </p:nvSpPr>
        <p:spPr>
          <a:xfrm>
            <a:off x="5458994" y="4240594"/>
            <a:ext cx="1692442" cy="5133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Material slot 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AA2E84-4824-4703-A567-D6E766FDEB1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036634" y="2121056"/>
            <a:ext cx="2422358" cy="250108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6E36D5-7E2E-406A-AB67-FB8A8580CD76}"/>
              </a:ext>
            </a:extLst>
          </p:cNvPr>
          <p:cNvSpPr txBox="1"/>
          <p:nvPr/>
        </p:nvSpPr>
        <p:spPr>
          <a:xfrm>
            <a:off x="2711115" y="962729"/>
            <a:ext cx="522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After merging </a:t>
            </a:r>
            <a:r>
              <a:rPr lang="en-GB" sz="2400" dirty="0" err="1"/>
              <a:t>submeshes</a:t>
            </a:r>
            <a:endParaRPr lang="en-GB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BADA02-0A2E-4897-BD2C-7A9253BDA007}"/>
              </a:ext>
            </a:extLst>
          </p:cNvPr>
          <p:cNvSpPr/>
          <p:nvPr/>
        </p:nvSpPr>
        <p:spPr>
          <a:xfrm>
            <a:off x="1344195" y="1729172"/>
            <a:ext cx="1692442" cy="7700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1 (merged)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4BB5AF-4F83-4DB0-B2E9-A1FD3DEC482D}"/>
              </a:ext>
            </a:extLst>
          </p:cNvPr>
          <p:cNvSpPr/>
          <p:nvPr/>
        </p:nvSpPr>
        <p:spPr>
          <a:xfrm>
            <a:off x="1344193" y="2940657"/>
            <a:ext cx="1692442" cy="7700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Submesh</a:t>
            </a:r>
            <a:r>
              <a:rPr lang="en-GB" b="1" dirty="0">
                <a:solidFill>
                  <a:schemeClr val="tx2"/>
                </a:solidFill>
              </a:rPr>
              <a:t> 2 (merged)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2A8324-54F6-49AF-8783-1D38E038B39D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3036637" y="2114182"/>
            <a:ext cx="2422357" cy="120579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F3E433-2A77-40DB-8FB7-9AB6AD94F7E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036635" y="3325667"/>
            <a:ext cx="2422355" cy="116057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27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111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Duffy</dc:creator>
  <cp:lastModifiedBy>James Duffy</cp:lastModifiedBy>
  <cp:revision>10</cp:revision>
  <dcterms:created xsi:type="dcterms:W3CDTF">2018-01-30T04:23:12Z</dcterms:created>
  <dcterms:modified xsi:type="dcterms:W3CDTF">2018-01-30T06:39:45Z</dcterms:modified>
</cp:coreProperties>
</file>