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61067abf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310f14f1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2a695288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645e50b1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2e2e4dc0.png"/><Relationship Id="rId3" Type="http://schemas.openxmlformats.org/officeDocument/2006/relationships/image" Target="../media/file7b006ae551fa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459d6286.png"/><Relationship Id="rId3" Type="http://schemas.openxmlformats.org/officeDocument/2006/relationships/image" Target="../media/file7b005e67de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41ac2ee5.png"/><Relationship Id="rId3" Type="http://schemas.openxmlformats.org/officeDocument/2006/relationships/image" Target="../media/file7b006fbd57ad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22773d66.png"/><Relationship Id="rId3" Type="http://schemas.openxmlformats.org/officeDocument/2006/relationships/image" Target="../media/file7b006a061de6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49521f04.png"/><Relationship Id="rId3" Type="http://schemas.openxmlformats.org/officeDocument/2006/relationships/image" Target="../media/file7b001b3b33b2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60016f1a.png"/><Relationship Id="rId3" Type="http://schemas.openxmlformats.org/officeDocument/2006/relationships/image" Target="../media/file7b0031964200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7b00c923ec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Differential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Differential Analysis with log2(Fold-Change) = 1 and FDR = 1 %.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64592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Differential Analysis with log2(Fold-Change) = 1 and FDR = 1 %.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64592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The proteins of interest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The proteins of interest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Data analysis pipeline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548640" y="1828800"/>
            <a:ext cx="8229600" cy="4572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Data used: 20201104-proteinGroups.txt ( 350198  bytes)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1. An intensity value is quantified if at least 1  unique peptides are identified. Raw intensities are logged (log2).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2. Reverse (potentially misidentified), Potential contaminants and Only identified by site proteins are deleted.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3. Filter 1 : only proteins with at least  6  quantified intensity values in a condition, and with a proportion of observed values superior to  NA %  in each condition, are kept. This filter is used to delete potentially misidentified proteins.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4. In each condition the intensity values are normalized. Within a same condition, they are centered on the mean of the medians of intensities in each sample of the condition.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5. Filter 2 : proteins absent in a condition and present in another are put aside. These proteins can directly be assumed differentially abundant between the conditions.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6. The remaining missing values of the dataset are imputed. The impute.mle function of the R package imp4p is used for this purpose.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7. Differential analysis is performed. First, a LIMMA t-test is used and the corresponding p-values are next adjusted using an adaptive Benjamini-Hochberg correction.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The FDR threshold is fixed to 0.01 and the proportion of differentially abundant proteins is estimated with the pounds method thanks to the R package cp4p. The proteins are considered significantly regulated if their adjusted p-value is below  0.01  and if their absolute log2(fold-change) is superior to 2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Number of identified proteins by replicates and conditions after deleting reverse, contaminants and only identified by site proteins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1828800"/>
            <a:ext cx="45720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4572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Missing values and distribution of quantified values by sample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Clustering of samples using quantified values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1097280"/>
            <a:ext cx="54864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5486400" y="1828800"/>
            <a:ext cx="3657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/>
          </p:nvPr>
        </p:nvSpPr>
        <p:spPr>
          <a:xfrm>
            <a:off x="182880" y="5669280"/>
            <a:ext cx="3657600" cy="109728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Pearson correlation coefficient between each pair of samples is computed using all complete pairs of observations in these samples.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Min. corr. value = </a:t>
            </a: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 0.709117996274401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Clustering of samples using missing values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1097280"/>
            <a:ext cx="54864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5486400" y="1828800"/>
            <a:ext cx="3657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/>
          </p:nvPr>
        </p:nvSpPr>
        <p:spPr>
          <a:xfrm>
            <a:off x="182880" y="5669280"/>
            <a:ext cx="3657600" cy="109728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Jaccard index between each pair of samples is computed by replacing each missing value by 1 and each observed value by 0.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Min. Jaccard index = </a:t>
            </a:r>
            <a:r>
              <a:rPr cap="none"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   0.379032258064516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PCA between samples from 205 proteins without m.v.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PCA between samples from 205 proteins without m.v.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Number of selected proteins along the data analysis pipeline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2020-11-10T15:34:34Z</dcterms:modified>
  <cp:category/>
</cp:coreProperties>
</file>