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06CD-D709-4143-8E7A-D68FACE20F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DEC1-B6D4-43D7-88D8-2CD77FBC0B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8443" y="1816440"/>
            <a:ext cx="6664414" cy="3356920"/>
            <a:chOff x="2578443" y="1816440"/>
            <a:chExt cx="6664414" cy="3356920"/>
          </a:xfrm>
        </p:grpSpPr>
        <p:sp>
          <p:nvSpPr>
            <p:cNvPr id="4" name="圆角矩形 3"/>
            <p:cNvSpPr/>
            <p:nvPr/>
          </p:nvSpPr>
          <p:spPr>
            <a:xfrm>
              <a:off x="2578443" y="4771764"/>
              <a:ext cx="6664414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电子电工技术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423720" y="4259988"/>
              <a:ext cx="4819137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冯∙诺依曼计算机系统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578444" y="3725562"/>
              <a:ext cx="1147121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操作系统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760571" y="3725562"/>
              <a:ext cx="1388071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虚拟化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185711" y="3725562"/>
              <a:ext cx="1173899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编程语言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92568" y="3725562"/>
              <a:ext cx="1161536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编译原理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578443" y="3126256"/>
              <a:ext cx="2599029" cy="4664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各类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中间件基础软件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80445" y="3126256"/>
              <a:ext cx="2269536" cy="4623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浏览器及前端技术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605083" y="2382786"/>
              <a:ext cx="840260" cy="5725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Cloud Native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531839" y="2382786"/>
              <a:ext cx="1514734" cy="5725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各类技术框架、类库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78443" y="2384839"/>
              <a:ext cx="943234" cy="5725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容器编排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78444" y="1816440"/>
              <a:ext cx="6077465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业务领域知识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613823" y="2294238"/>
              <a:ext cx="508689" cy="18329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软件工程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CI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192530" y="2294238"/>
              <a:ext cx="455141" cy="18329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算法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与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数据结构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734168" y="1816440"/>
              <a:ext cx="508689" cy="23107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软件架构设计模式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133069" y="2380218"/>
              <a:ext cx="1416912" cy="5725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各类软件生态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标准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578443" y="4259988"/>
              <a:ext cx="1762896" cy="401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通信原理</a:t>
              </a:r>
              <a:r>
                <a:rPr lang="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" dirty="0" smtClean="0">
                  <a:solidFill>
                    <a:schemeClr val="tx1"/>
                  </a:solidFill>
                </a:rPr>
                <a:t>网络</a:t>
              </a:r>
              <a:endParaRPr lang="zh-CN" altLang="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Presentation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Zhangsai</dc:creator>
  <cp:lastModifiedBy>eagle</cp:lastModifiedBy>
  <cp:revision>23</cp:revision>
  <dcterms:created xsi:type="dcterms:W3CDTF">2023-12-17T03:55:59Z</dcterms:created>
  <dcterms:modified xsi:type="dcterms:W3CDTF">2023-12-17T03:55:59Z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(3)kq1RRFGALFy54aTURD12dCTYYstVjpZbyMAYoK6GyTymKUFDWE+9Pf99rGTY921pyyys0ZR3
0LYH0BJTpPasMunBPgj9rdYGtaC87E5uQNT7aLNhp6w1pyPZ7YPVvOEAZJpkcInbpFToaYMo
SEOTk5tFYdHFvX2Mtm/oOB8DuWO94YnKI8ukYm0MLsprilOK0Iu/jhs85QYF3VduoDttJvW8
T9Vd1JiNEQfCe1+c2h</vt:lpwstr>
  </property>
  <property fmtid="{D5CDD505-2E9C-101B-9397-08002B2CF9AE}" pid="3" name="_2015_ms_pID_7253431">
    <vt:lpwstr>qs5rNyCOEKwRHr4l6ND9q6fFtvp5+j2yKNpsbrYp7/6DCpKOw91Jzu
gixKERW13wzlNuwSdbYvUOeBP08QPrtStC/y382aAAWNqAnwR7/yH67rCsIlIvrLDMrxmpdR
jjgLxWnAz1BjXpdalMw+epSCvxQrzW/omlH+72LviJVT6Y6qlR/AYbEUvkd7AZp2HFA+XLMG
JftsPXr8C5GrjMxcRbgtNgzK0ch2HKhojIVb</vt:lpwstr>
  </property>
  <property fmtid="{D5CDD505-2E9C-101B-9397-08002B2CF9AE}" pid="4" name="_2015_ms_pID_7253432">
    <vt:lpwstr>0w==</vt:lpwstr>
  </property>
  <property fmtid="{D5CDD505-2E9C-101B-9397-08002B2CF9AE}" pid="5" name="KSOProductBuildVer">
    <vt:lpwstr>1033-11.1.0.10161</vt:lpwstr>
  </property>
</Properties>
</file>