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3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1022" t="9536" r="4659" b="4983"/>
          <a:stretch>
            <a:fillRect/>
          </a:stretch>
        </p:blipFill>
        <p:spPr>
          <a:xfrm>
            <a:off x="542290" y="5116830"/>
            <a:ext cx="597535" cy="631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t="6548" b="4762"/>
          <a:stretch>
            <a:fillRect/>
          </a:stretch>
        </p:blipFill>
        <p:spPr>
          <a:xfrm>
            <a:off x="3762375" y="4722495"/>
            <a:ext cx="457200" cy="4470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575" y="5206365"/>
            <a:ext cx="542925" cy="6407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920" y="5847080"/>
            <a:ext cx="590550" cy="64833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297815" y="4607878"/>
            <a:ext cx="1037590" cy="149415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16230" y="4673600"/>
            <a:ext cx="9988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Document</a:t>
            </a:r>
            <a:endParaRPr lang="en-US" altLang="zh-CN" sz="1400"/>
          </a:p>
        </p:txBody>
      </p:sp>
      <p:sp>
        <p:nvSpPr>
          <p:cNvPr id="11" name="矩形 10"/>
          <p:cNvSpPr/>
          <p:nvPr/>
        </p:nvSpPr>
        <p:spPr>
          <a:xfrm>
            <a:off x="1856105" y="5139373"/>
            <a:ext cx="1287780" cy="4171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布局识别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Model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300730" y="4207510"/>
            <a:ext cx="1408430" cy="2294890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00730" y="4360545"/>
            <a:ext cx="14452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Multmodel Data</a:t>
            </a:r>
            <a:endParaRPr lang="en-US" altLang="zh-CN" sz="1400"/>
          </a:p>
        </p:txBody>
      </p:sp>
      <p:sp>
        <p:nvSpPr>
          <p:cNvPr id="14" name="矩形 13"/>
          <p:cNvSpPr/>
          <p:nvPr/>
        </p:nvSpPr>
        <p:spPr>
          <a:xfrm>
            <a:off x="4982845" y="5139373"/>
            <a:ext cx="769620" cy="4171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MLLMs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流程图: 文档 15"/>
          <p:cNvSpPr/>
          <p:nvPr/>
        </p:nvSpPr>
        <p:spPr>
          <a:xfrm>
            <a:off x="6322060" y="5085398"/>
            <a:ext cx="1205865" cy="525145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Multmodel Data Caption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130540" y="5139373"/>
            <a:ext cx="1308735" cy="4171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Text 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mbedding Model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724025" y="3775710"/>
            <a:ext cx="6067425" cy="3007995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623945" y="3775710"/>
            <a:ext cx="2128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 b="1">
                <a:sym typeface="+mn-ea"/>
              </a:rPr>
              <a:t>Document </a:t>
            </a:r>
            <a:r>
              <a:rPr lang="en-US" altLang="zh-CN" sz="1400" b="1">
                <a:sym typeface="+mn-ea"/>
              </a:rPr>
              <a:t>Parsing</a:t>
            </a:r>
            <a:endParaRPr lang="en-US" altLang="zh-CN" sz="1400" b="1">
              <a:sym typeface="+mn-ea"/>
            </a:endParaRPr>
          </a:p>
        </p:txBody>
      </p:sp>
      <p:sp>
        <p:nvSpPr>
          <p:cNvPr id="24" name="流程图: 磁盘 23"/>
          <p:cNvSpPr/>
          <p:nvPr/>
        </p:nvSpPr>
        <p:spPr>
          <a:xfrm>
            <a:off x="8324850" y="4208145"/>
            <a:ext cx="906780" cy="65532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Text Vector 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DB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25" name="流程图: 磁盘 24"/>
          <p:cNvSpPr/>
          <p:nvPr/>
        </p:nvSpPr>
        <p:spPr>
          <a:xfrm>
            <a:off x="9888220" y="4215130"/>
            <a:ext cx="906780" cy="65532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Multmodel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Data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DB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886190" y="2548255"/>
            <a:ext cx="1308735" cy="4171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Text E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mbedding Model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898765" y="3775075"/>
            <a:ext cx="3035935" cy="2726690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017635" y="3771265"/>
            <a:ext cx="1056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400" b="1">
                <a:sym typeface="+mn-ea"/>
              </a:rPr>
              <a:t>Indexing</a:t>
            </a:r>
            <a:endParaRPr lang="en-US" altLang="zh-CN" sz="1400" b="1">
              <a:sym typeface="+mn-ea"/>
            </a:endParaRPr>
          </a:p>
        </p:txBody>
      </p:sp>
      <p:cxnSp>
        <p:nvCxnSpPr>
          <p:cNvPr id="30" name="直接箭头连接符 29"/>
          <p:cNvCxnSpPr>
            <a:stCxn id="8" idx="3"/>
            <a:endCxn id="11" idx="1"/>
          </p:cNvCxnSpPr>
          <p:nvPr/>
        </p:nvCxnSpPr>
        <p:spPr>
          <a:xfrm flipV="1">
            <a:off x="1335405" y="5348605"/>
            <a:ext cx="520700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1" idx="3"/>
            <a:endCxn id="12" idx="1"/>
          </p:cNvCxnSpPr>
          <p:nvPr/>
        </p:nvCxnSpPr>
        <p:spPr>
          <a:xfrm>
            <a:off x="3143885" y="5348605"/>
            <a:ext cx="156845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3"/>
            <a:endCxn id="14" idx="1"/>
          </p:cNvCxnSpPr>
          <p:nvPr/>
        </p:nvCxnSpPr>
        <p:spPr>
          <a:xfrm flipV="1">
            <a:off x="4709160" y="5348605"/>
            <a:ext cx="273685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4" idx="3"/>
            <a:endCxn id="16" idx="1"/>
          </p:cNvCxnSpPr>
          <p:nvPr/>
        </p:nvCxnSpPr>
        <p:spPr>
          <a:xfrm flipV="1">
            <a:off x="5752465" y="5346700"/>
            <a:ext cx="569595" cy="2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6" idx="3"/>
            <a:endCxn id="17" idx="1"/>
          </p:cNvCxnSpPr>
          <p:nvPr/>
        </p:nvCxnSpPr>
        <p:spPr>
          <a:xfrm flipV="1">
            <a:off x="7527925" y="5347335"/>
            <a:ext cx="602615" cy="1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7" idx="0"/>
            <a:endCxn id="24" idx="3"/>
          </p:cNvCxnSpPr>
          <p:nvPr/>
        </p:nvCxnSpPr>
        <p:spPr>
          <a:xfrm flipH="1" flipV="1">
            <a:off x="8778240" y="4863465"/>
            <a:ext cx="6985" cy="276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endCxn id="25" idx="3"/>
          </p:cNvCxnSpPr>
          <p:nvPr/>
        </p:nvCxnSpPr>
        <p:spPr>
          <a:xfrm flipV="1">
            <a:off x="4703445" y="4870450"/>
            <a:ext cx="5638165" cy="12007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890135" y="1024890"/>
            <a:ext cx="5451475" cy="2678430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rcRect t="6548" b="4762"/>
          <a:stretch>
            <a:fillRect/>
          </a:stretch>
        </p:blipFill>
        <p:spPr>
          <a:xfrm>
            <a:off x="7081520" y="1766570"/>
            <a:ext cx="377825" cy="36957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595" y="2155190"/>
            <a:ext cx="455930" cy="537845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465" y="2693670"/>
            <a:ext cx="480060" cy="527050"/>
          </a:xfrm>
          <a:prstGeom prst="rect">
            <a:avLst/>
          </a:prstGeom>
        </p:spPr>
      </p:pic>
      <p:sp>
        <p:nvSpPr>
          <p:cNvPr id="41" name="圆角矩形 40"/>
          <p:cNvSpPr/>
          <p:nvPr/>
        </p:nvSpPr>
        <p:spPr>
          <a:xfrm>
            <a:off x="6669405" y="1342390"/>
            <a:ext cx="1232535" cy="1957070"/>
          </a:xfrm>
          <a:prstGeom prst="round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6662420" y="1342390"/>
            <a:ext cx="1297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Relevent</a:t>
            </a:r>
            <a:endParaRPr lang="en-US" altLang="zh-CN" sz="1200"/>
          </a:p>
          <a:p>
            <a:pPr algn="ctr"/>
            <a:r>
              <a:rPr lang="en-US" altLang="zh-CN" sz="1200"/>
              <a:t>Multmodel Data</a:t>
            </a:r>
            <a:endParaRPr lang="en-US" altLang="zh-CN" sz="1200"/>
          </a:p>
        </p:txBody>
      </p:sp>
      <p:sp>
        <p:nvSpPr>
          <p:cNvPr id="43" name="流程图: 文档 42"/>
          <p:cNvSpPr/>
          <p:nvPr/>
        </p:nvSpPr>
        <p:spPr>
          <a:xfrm>
            <a:off x="5336540" y="2058988"/>
            <a:ext cx="1205865" cy="525145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Multmodel Data Caption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60670" y="2877185"/>
            <a:ext cx="1157605" cy="4171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Text 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Reranker Model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cxnSp>
        <p:nvCxnSpPr>
          <p:cNvPr id="45" name="肘形连接符 44"/>
          <p:cNvCxnSpPr>
            <a:stCxn id="24" idx="1"/>
            <a:endCxn id="44" idx="2"/>
          </p:cNvCxnSpPr>
          <p:nvPr/>
        </p:nvCxnSpPr>
        <p:spPr>
          <a:xfrm rot="16200000" flipV="1">
            <a:off x="6901815" y="2331720"/>
            <a:ext cx="913765" cy="2838450"/>
          </a:xfrm>
          <a:prstGeom prst="bentConnector3">
            <a:avLst>
              <a:gd name="adj1" fmla="val 6653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5" idx="1"/>
            <a:endCxn id="41" idx="2"/>
          </p:cNvCxnSpPr>
          <p:nvPr/>
        </p:nvCxnSpPr>
        <p:spPr>
          <a:xfrm rot="16200000" flipV="1">
            <a:off x="8355965" y="2229485"/>
            <a:ext cx="915670" cy="3055620"/>
          </a:xfrm>
          <a:prstGeom prst="bentConnector3">
            <a:avLst>
              <a:gd name="adj1" fmla="val 7746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26" idx="2"/>
            <a:endCxn id="24" idx="4"/>
          </p:cNvCxnSpPr>
          <p:nvPr/>
        </p:nvCxnSpPr>
        <p:spPr>
          <a:xfrm rot="5400000">
            <a:off x="8601075" y="3596005"/>
            <a:ext cx="1570355" cy="30924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4" idx="0"/>
            <a:endCxn id="43" idx="2"/>
          </p:cNvCxnSpPr>
          <p:nvPr/>
        </p:nvCxnSpPr>
        <p:spPr>
          <a:xfrm flipV="1">
            <a:off x="5939790" y="2549525"/>
            <a:ext cx="0" cy="327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5151755" y="1258570"/>
            <a:ext cx="15106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/>
              <a:t>Relevent Captions</a:t>
            </a:r>
            <a:endParaRPr lang="en-US" altLang="zh-CN" sz="1200"/>
          </a:p>
        </p:txBody>
      </p:sp>
      <p:sp>
        <p:nvSpPr>
          <p:cNvPr id="50" name="文本框 49"/>
          <p:cNvSpPr txBox="1"/>
          <p:nvPr/>
        </p:nvSpPr>
        <p:spPr>
          <a:xfrm>
            <a:off x="6903720" y="1024890"/>
            <a:ext cx="1510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 b="1"/>
              <a:t>Retrieval</a:t>
            </a:r>
            <a:endParaRPr lang="en-US" altLang="zh-CN" sz="1400" b="1"/>
          </a:p>
        </p:txBody>
      </p:sp>
      <p:sp>
        <p:nvSpPr>
          <p:cNvPr id="51" name="圆角矩形 50"/>
          <p:cNvSpPr/>
          <p:nvPr/>
        </p:nvSpPr>
        <p:spPr>
          <a:xfrm>
            <a:off x="1886585" y="1092835"/>
            <a:ext cx="2910840" cy="2606675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378075" y="2210753"/>
            <a:ext cx="769620" cy="4171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MLLMs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流程图: 文档 52"/>
          <p:cNvSpPr/>
          <p:nvPr/>
        </p:nvSpPr>
        <p:spPr>
          <a:xfrm>
            <a:off x="3574415" y="2155190"/>
            <a:ext cx="969010" cy="525145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Multmodel 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Prompt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cxnSp>
        <p:nvCxnSpPr>
          <p:cNvPr id="54" name="肘形连接符 53"/>
          <p:cNvCxnSpPr>
            <a:stCxn id="43" idx="0"/>
            <a:endCxn id="53" idx="3"/>
          </p:cNvCxnSpPr>
          <p:nvPr/>
        </p:nvCxnSpPr>
        <p:spPr>
          <a:xfrm rot="16200000" flipH="1" flipV="1">
            <a:off x="5062220" y="1540510"/>
            <a:ext cx="358775" cy="1396365"/>
          </a:xfrm>
          <a:prstGeom prst="bentConnector4">
            <a:avLst>
              <a:gd name="adj1" fmla="val -108495"/>
              <a:gd name="adj2" fmla="val 6075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肘形连接符 54"/>
          <p:cNvCxnSpPr/>
          <p:nvPr/>
        </p:nvCxnSpPr>
        <p:spPr>
          <a:xfrm rot="10800000" flipV="1">
            <a:off x="4543425" y="1666875"/>
            <a:ext cx="2135505" cy="751205"/>
          </a:xfrm>
          <a:prstGeom prst="bentConnector3">
            <a:avLst>
              <a:gd name="adj1" fmla="val 7424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3" idx="1"/>
            <a:endCxn id="52" idx="3"/>
          </p:cNvCxnSpPr>
          <p:nvPr/>
        </p:nvCxnSpPr>
        <p:spPr>
          <a:xfrm flipH="1">
            <a:off x="3147695" y="2418080"/>
            <a:ext cx="426720" cy="1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38835" y="2214245"/>
            <a:ext cx="7473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Answer </a:t>
            </a:r>
            <a:endParaRPr lang="en-US" altLang="zh-CN" sz="1200"/>
          </a:p>
          <a:p>
            <a:r>
              <a:rPr lang="en-US" altLang="zh-CN" sz="900"/>
              <a:t>   (Text)</a:t>
            </a:r>
            <a:endParaRPr lang="en-US" altLang="zh-CN" sz="900"/>
          </a:p>
        </p:txBody>
      </p:sp>
      <p:cxnSp>
        <p:nvCxnSpPr>
          <p:cNvPr id="58" name="直接箭头连接符 57"/>
          <p:cNvCxnSpPr>
            <a:stCxn id="52" idx="1"/>
            <a:endCxn id="57" idx="3"/>
          </p:cNvCxnSpPr>
          <p:nvPr/>
        </p:nvCxnSpPr>
        <p:spPr>
          <a:xfrm flipH="1">
            <a:off x="1586230" y="2419985"/>
            <a:ext cx="791845" cy="1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0415905" y="1750695"/>
            <a:ext cx="1465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         Query</a:t>
            </a:r>
            <a:endParaRPr lang="en-US" altLang="zh-CN" sz="1200"/>
          </a:p>
          <a:p>
            <a:r>
              <a:rPr lang="en-US" altLang="zh-CN" sz="1200"/>
              <a:t> </a:t>
            </a:r>
            <a:r>
              <a:rPr lang="en-US" altLang="zh-CN" sz="900"/>
              <a:t>(Text or </a:t>
            </a:r>
            <a:r>
              <a:rPr lang="en-US" altLang="zh-CN" sz="900">
                <a:sym typeface="+mn-ea"/>
              </a:rPr>
              <a:t>Multmodel Data</a:t>
            </a:r>
            <a:r>
              <a:rPr lang="en-US" altLang="zh-CN" sz="900"/>
              <a:t>)</a:t>
            </a:r>
            <a:endParaRPr lang="en-US" altLang="zh-CN" sz="900"/>
          </a:p>
        </p:txBody>
      </p:sp>
      <p:cxnSp>
        <p:nvCxnSpPr>
          <p:cNvPr id="60" name="肘形连接符 59"/>
          <p:cNvCxnSpPr>
            <a:endCxn id="26" idx="0"/>
          </p:cNvCxnSpPr>
          <p:nvPr/>
        </p:nvCxnSpPr>
        <p:spPr>
          <a:xfrm rot="10800000" flipV="1">
            <a:off x="9540875" y="1989455"/>
            <a:ext cx="1348740" cy="55816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WPS 演示</Application>
  <PresentationFormat>宽屏</PresentationFormat>
  <Paragraphs>43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誓言如尘般染指流年zt</cp:lastModifiedBy>
  <cp:revision>155</cp:revision>
  <dcterms:created xsi:type="dcterms:W3CDTF">2019-06-19T02:08:00Z</dcterms:created>
  <dcterms:modified xsi:type="dcterms:W3CDTF">2025-07-08T17:48:00Z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6B3DEC875628466BA8D1BAB4B9AEB85E_11</vt:lpwstr>
  </property>
</Properties>
</file>