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45880"/>
            <a:ext cx="822780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14760" y="84276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292320" y="4749840"/>
            <a:ext cx="844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2"/>
            </a:solidFill>
            <a:custDash>
              <a:ds d="800000" sp="600000"/>
              <a:ds d="1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Entity-Based Document Classification on the CORD</a:t>
            </a:r>
            <a:br/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- 19 Corpus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2834280"/>
            <a:ext cx="87278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Gollam Rabby and </a:t>
            </a:r>
            <a:r>
              <a:rPr b="0" lang="en-US" sz="2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Tomas Kliegr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Department of Information and Knowledge Engineering, VSE University, Prague, Czech Republic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37636D0-5629-4A11-9667-3064390BCB8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35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Transforming CORD-19 to a flat csv file (e.g. with resources corresponding to columns) to which standard rule learning tools can be applied. </a:t>
            </a:r>
            <a:endParaRPr b="0" lang="en-US" sz="1700" spc="-1" strike="noStrike">
              <a:latin typeface="Arial"/>
            </a:endParaRPr>
          </a:p>
          <a:p>
            <a:pPr marL="457200" indent="-335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The task is to predict the (academic) success of a paper (as measured by citations). </a:t>
            </a:r>
            <a:endParaRPr b="0" lang="en-US" sz="1700" spc="-1" strike="noStrike">
              <a:latin typeface="Arial"/>
            </a:endParaRPr>
          </a:p>
          <a:p>
            <a:pPr marL="457200" indent="-335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Since we use an "explainable" machine learning tool, we could find which combination of concepts (e.g. chemical substances) is predictive of paper success.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202920" y="4643640"/>
            <a:ext cx="299880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Sample discovered rules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131FF312-B16D-40E1-B3C4-603F9B498FE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 - Preprocessing 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Google Shape;149;p29" descr=""/>
          <p:cNvPicPr/>
          <p:nvPr/>
        </p:nvPicPr>
        <p:blipFill>
          <a:blip r:embed="rId1"/>
          <a:stretch/>
        </p:blipFill>
        <p:spPr>
          <a:xfrm>
            <a:off x="163800" y="1092600"/>
            <a:ext cx="9142920" cy="405000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F6B521E7-BAFB-4206-BA3C-D5C1319EE22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F476B5C-9937-4981-8BF8-3D01081B812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30" name="Google Shape;158;p30" descr=""/>
          <p:cNvPicPr/>
          <p:nvPr/>
        </p:nvPicPr>
        <p:blipFill>
          <a:blip r:embed="rId1"/>
          <a:stretch/>
        </p:blipFill>
        <p:spPr>
          <a:xfrm>
            <a:off x="0" y="761040"/>
            <a:ext cx="9142920" cy="362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Mining from Tabular: Result of preprocessing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B40A7BF7-56FE-419A-9920-FB2FA22079A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34" name="Google Shape;166;p31" descr=""/>
          <p:cNvPicPr/>
          <p:nvPr/>
        </p:nvPicPr>
        <p:blipFill>
          <a:blip r:embed="rId1"/>
          <a:stretch/>
        </p:blipFill>
        <p:spPr>
          <a:xfrm>
            <a:off x="266760" y="1209600"/>
            <a:ext cx="8609400" cy="272304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8283240" y="1439280"/>
            <a:ext cx="438840" cy="90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8229600" y="1463040"/>
            <a:ext cx="128520" cy="90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Mining Tabular: Association rule mining with Bayesian Rule  Set mining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1BF16161-1979-44B2-9724-D73DCB30C1E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48640" y="1466280"/>
            <a:ext cx="7955280" cy="310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46240"/>
            <a:ext cx="8227800" cy="6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47760" y="1240560"/>
            <a:ext cx="3605760" cy="31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4051440" y="1484280"/>
            <a:ext cx="509148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789D19F8-B0EE-4248-8ED7-9C2FF04E8EA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0" y="1280160"/>
            <a:ext cx="9016920" cy="292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Feedback appreciated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We would appreciate any pointers to code in the Jupyter notebook, particularly: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4a86e8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4a86e8"/>
                </a:solidFill>
                <a:latin typeface="Calibri"/>
                <a:ea typeface="Calibri"/>
              </a:rPr>
              <a:t>1.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Ways to generate higher quality entities, assign weights to entities, remove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uninteresting entities. Currently, we have experimented with Scispacy,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ConceptNet,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Scispacy with ConceptNet and TF-IDF model.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538cd5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538cd5"/>
                </a:solidFill>
                <a:latin typeface="Calibri"/>
                <a:ea typeface="Calibri"/>
              </a:rPr>
              <a:t>2.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We use a number of citations (OpenCitations Ontology) as a proxy of the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significance of results reported in the paper. Do you have a better suggestion?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46240"/>
            <a:ext cx="8227800" cy="6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47760" y="1240560"/>
            <a:ext cx="3605760" cy="31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4480560" y="1097280"/>
            <a:ext cx="4296960" cy="31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60D7FFB-EB39-40F1-83CB-D1640DC4228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50" name="TextShape 5"/>
          <p:cNvSpPr txBox="1"/>
          <p:nvPr/>
        </p:nvSpPr>
        <p:spPr>
          <a:xfrm>
            <a:off x="640080" y="1554480"/>
            <a:ext cx="7955280" cy="25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1.Building a knowledge graph (KG)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2. Prediction of missing triples in KG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3. Classification in KGs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4. Clustering of similar rules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2020-05-18T06:48:59Z</dcterms:modified>
  <cp:revision>21</cp:revision>
  <dc:subject/>
  <dc:title/>
</cp:coreProperties>
</file>