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14760" y="842760"/>
            <a:ext cx="916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292320" y="4749840"/>
            <a:ext cx="844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2"/>
            </a:solidFill>
            <a:custDash>
              <a:ds d="1300000" sp="1000000"/>
              <a:ds d="100000" sp="10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744480"/>
            <a:ext cx="8518680" cy="20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4100" spc="-1" strike="noStrike">
                <a:solidFill>
                  <a:srgbClr val="000000"/>
                </a:solidFill>
                <a:latin typeface="Arial"/>
                <a:ea typeface="Arial"/>
              </a:rPr>
              <a:t>Entity-Based Document Classification on the CORD</a:t>
            </a:r>
            <a:br/>
            <a:r>
              <a:rPr b="0" lang="en-US" sz="4100" spc="-1" strike="noStrike">
                <a:solidFill>
                  <a:srgbClr val="000000"/>
                </a:solidFill>
                <a:latin typeface="Arial"/>
                <a:ea typeface="Arial"/>
              </a:rPr>
              <a:t>- 19 Corpus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11760" y="2834280"/>
            <a:ext cx="8727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Gollam Rabby and </a:t>
            </a:r>
            <a:r>
              <a:rPr b="0" lang="en-US" sz="2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Tomas Kliegr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Department of Information and Knowledge Engineering, VSE University, Prague, Czech Republic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Project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Calibri"/>
              </a:rPr>
              <a:t>1. Transforming CORD-19 to a flat csv file (e.g. with resources corresponding to columns) to which standard rule learning tools/algorithm can be applied. 2. The task is to predict the (academic) success of a paper (as measured by citations).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Calibri"/>
              </a:rPr>
              <a:t>3. Since we use an "explainable" machine learning tool/algorithm, we could find which combination of concepts (e.g. chemical substances) is predictive of paper success.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7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202920" y="4643640"/>
            <a:ext cx="299808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Sample discovered rules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Project - Pre-processing data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Google Shape;149;p29" descr=""/>
          <p:cNvPicPr/>
          <p:nvPr/>
        </p:nvPicPr>
        <p:blipFill>
          <a:blip r:embed="rId1"/>
          <a:stretch/>
        </p:blipFill>
        <p:spPr>
          <a:xfrm>
            <a:off x="163800" y="1092600"/>
            <a:ext cx="9142200" cy="404928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Google Shape;158;p30" descr=""/>
          <p:cNvPicPr/>
          <p:nvPr/>
        </p:nvPicPr>
        <p:blipFill>
          <a:blip r:embed="rId1"/>
          <a:stretch/>
        </p:blipFill>
        <p:spPr>
          <a:xfrm>
            <a:off x="0" y="761040"/>
            <a:ext cx="9142200" cy="361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Mining from Tabular: Result of preprocessing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Google Shape;166;p31" descr=""/>
          <p:cNvPicPr/>
          <p:nvPr/>
        </p:nvPicPr>
        <p:blipFill>
          <a:blip r:embed="rId1"/>
          <a:stretch/>
        </p:blipFill>
        <p:spPr>
          <a:xfrm>
            <a:off x="266760" y="1209600"/>
            <a:ext cx="8608680" cy="272232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8283240" y="1439280"/>
            <a:ext cx="438120" cy="9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8229600" y="1463040"/>
            <a:ext cx="127800" cy="9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Mining Tabular: Association rule mining with Bayesian Rule  Set mining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48640" y="1466280"/>
            <a:ext cx="7954560" cy="310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46240"/>
            <a:ext cx="822708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47760" y="1240560"/>
            <a:ext cx="3605040" cy="31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>
            <a:off x="4051440" y="1484280"/>
            <a:ext cx="5090760" cy="37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5"/>
          <p:cNvSpPr/>
          <p:nvPr/>
        </p:nvSpPr>
        <p:spPr>
          <a:xfrm>
            <a:off x="0" y="1280160"/>
            <a:ext cx="9016200" cy="29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1. Ways to generate higher quality entities, assign weights to entities, remove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uninteresting entities. Currently, we have experimented with Scispacy,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ConceptNet, Scispacy with ConceptNet and TF-IDF model.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2. We use a number of citations (OpenCitations Ontology) as a proxy of the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significance of results reported in the paper. Do you have a better suggestion?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3. Use  SBRL, CORELS and Random Forest for finding the combination of concepts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from research papers. 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46240"/>
            <a:ext cx="822708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Future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47760" y="1240560"/>
            <a:ext cx="3605040" cy="31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4480560" y="1097280"/>
            <a:ext cx="4296240" cy="31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640080" y="1554480"/>
            <a:ext cx="7954560" cy="25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1.Building a knowledge graph (KG)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2. Prediction of missing triples in KG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3. Classification in KGs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4. Clustering of similar rules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2020-05-18T12:59:16Z</dcterms:modified>
  <cp:revision>32</cp:revision>
  <dc:subject/>
  <dc:title/>
</cp:coreProperties>
</file>