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4" r:id="rId25"/>
    <p:sldId id="283" r:id="rId26"/>
    <p:sldId id="282" r:id="rId27"/>
    <p:sldId id="279" r:id="rId28"/>
    <p:sldId id="280" r:id="rId29"/>
    <p:sldId id="281" r:id="rId30"/>
  </p:sldIdLst>
  <p:sldSz cx="9144000" cy="5143500" type="screen16x9"/>
  <p:notesSz cx="6858000" cy="9144000"/>
  <p:embeddedFontLst>
    <p:embeddedFont>
      <p:font typeface="PT Sans Narrow" panose="020B0604020202020204" charset="0"/>
      <p:regular r:id="rId32"/>
      <p:bold r:id="rId33"/>
    </p:embeddedFont>
    <p:embeddedFont>
      <p:font typeface="Open Sans" panose="020B0604020202020204" charset="0"/>
      <p:regular r:id="rId34"/>
      <p:bold r:id="rId35"/>
      <p:italic r:id="rId36"/>
      <p:boldItalic r:id="rId37"/>
    </p:embeddedFont>
    <p:embeddedFont>
      <p:font typeface="JetBrains Mono Light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17058c4a1_0_17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a17058c4a1_0_17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17058c4a1_0_17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a17058c4a1_0_17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a17058c4a1_0_1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a17058c4a1_0_1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a17058c4a1_0_17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a17058c4a1_0_17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a17058c4a1_0_17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a17058c4a1_0_17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17058c4a1_0_17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a17058c4a1_0_17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a17058c4a1_0_1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a17058c4a1_0_1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17058c4a1_0_17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a17058c4a1_0_17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a17058c4a1_0_17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a17058c4a1_0_17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a17058c4a1_0_1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a17058c4a1_0_1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ce85ee7d7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ce85ee7d7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a17058c4a1_0_1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a17058c4a1_0_1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a17058c4a1_0_17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a17058c4a1_0_17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a17058c4a1_0_17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a17058c4a1_0_17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a17058c4a1_0_18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a17058c4a1_0_18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a17058c4a1_0_18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a17058c4a1_0_18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a17058c4a1_0_18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a17058c4a1_0_18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a17058c4a1_0_17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a17058c4a1_0_17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ce85ee7d7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9ce85ee7d7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9ce85ee7d7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9ce85ee7d7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17058c4a1_0_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17058c4a1_0_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17058c4a1_0_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a17058c4a1_0_7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17058c4a1_0_17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17058c4a1_0_17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17058c4a1_0_17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a17058c4a1_0_17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a17058c4a1_0_17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a17058c4a1_0_17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relab-umich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n/authentication/connecting-to-github-with-ssh/generating-a-new-ssh-key-and-adding-it-to-the-ssh-agent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github.com/git-cheat-sheet-education.pdf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github.com/en/get-started/quickstart/hello-world" TargetMode="External"/><Relationship Id="rId5" Type="http://schemas.openxmlformats.org/officeDocument/2006/relationships/hyperlink" Target="https://github.com/git-guides" TargetMode="External"/><Relationship Id="rId4" Type="http://schemas.openxmlformats.org/officeDocument/2006/relationships/hyperlink" Target="https://www.codecademy.com/courses/learn-git-introduction/lessons/git-workflow/exercises/hello-gi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Git</a:t>
            </a:r>
            <a:endParaRPr dirty="0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 </a:t>
            </a:r>
            <a:r>
              <a:rPr lang="en" dirty="0" smtClean="0"/>
              <a:t>gud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By: </a:t>
            </a:r>
            <a:r>
              <a:rPr lang="en" dirty="0" smtClean="0"/>
              <a:t>Kavin (adapted from Alex Oladele)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0" y="1039675"/>
            <a:ext cx="4507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 b="0">
                <a:latin typeface="JetBrains Mono Light"/>
                <a:ea typeface="JetBrains Mono Light"/>
                <a:cs typeface="JetBrains Mono Light"/>
                <a:sym typeface="JetBrains Mono Light"/>
              </a:rPr>
              <a:t>git clone [url]</a:t>
            </a:r>
            <a:endParaRPr sz="3700" b="0">
              <a:latin typeface="JetBrains Mono Light"/>
              <a:ea typeface="JetBrains Mono Light"/>
              <a:cs typeface="JetBrains Mono Light"/>
              <a:sym typeface="JetBrains Mono Light"/>
            </a:endParaRPr>
          </a:p>
        </p:txBody>
      </p:sp>
      <p:sp>
        <p:nvSpPr>
          <p:cNvPr id="124" name="Google Shape;124;p22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 b="1"/>
              <a:t>Download an existing repository from another location to your computer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0" y="1039675"/>
            <a:ext cx="45720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b="0">
                <a:latin typeface="JetBrains Mono Light"/>
                <a:ea typeface="JetBrains Mono Light"/>
                <a:cs typeface="JetBrains Mono Light"/>
                <a:sym typeface="JetBrains Mono Light"/>
              </a:rPr>
              <a:t>git add [file]</a:t>
            </a:r>
            <a:endParaRPr sz="4100" b="0">
              <a:latin typeface="JetBrains Mono Light"/>
              <a:ea typeface="JetBrains Mono Light"/>
              <a:cs typeface="JetBrains Mono Light"/>
              <a:sym typeface="JetBrains Mono Light"/>
            </a:endParaRPr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 b="1"/>
              <a:t>After </a:t>
            </a:r>
            <a:r>
              <a:rPr lang="en" sz="2100" b="1" i="1"/>
              <a:t>changing</a:t>
            </a:r>
            <a:r>
              <a:rPr lang="en" sz="2100" b="1"/>
              <a:t> a file, tell git that you’ve made changes that you want it to remember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32600" y="1039675"/>
            <a:ext cx="44826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80" b="0">
                <a:latin typeface="JetBrains Mono Light"/>
                <a:ea typeface="JetBrains Mono Light"/>
                <a:cs typeface="JetBrains Mono Light"/>
                <a:sym typeface="JetBrains Mono Light"/>
              </a:rPr>
              <a:t>git commit -m [describe changes]</a:t>
            </a:r>
            <a:endParaRPr sz="2380" b="0">
              <a:latin typeface="JetBrains Mono Light"/>
              <a:ea typeface="JetBrains Mono Light"/>
              <a:cs typeface="JetBrains Mono Light"/>
              <a:sym typeface="JetBrains Mono Light"/>
            </a:endParaRPr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 b="1"/>
              <a:t>After telling git about the file(s) you’ve changed, describe the changes you made to the files! </a:t>
            </a:r>
            <a:br>
              <a:rPr lang="en" sz="2100" b="1"/>
            </a:br>
            <a:r>
              <a:rPr lang="en" sz="2100" b="1"/>
              <a:t/>
            </a:r>
            <a:br>
              <a:rPr lang="en" sz="2100" b="1"/>
            </a:br>
            <a:r>
              <a:rPr lang="en" sz="1900" b="1"/>
              <a:t>(This is for Humans to know what you’ve done and is one of the most important steps)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32600" y="1039675"/>
            <a:ext cx="44826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480" b="0">
                <a:latin typeface="JetBrains Mono Light"/>
                <a:ea typeface="JetBrains Mono Light"/>
                <a:cs typeface="JetBrains Mono Light"/>
                <a:sym typeface="JetBrains Mono Light"/>
              </a:rPr>
              <a:t>git push</a:t>
            </a:r>
            <a:endParaRPr sz="4480" b="0">
              <a:latin typeface="JetBrains Mono Light"/>
              <a:ea typeface="JetBrains Mono Light"/>
              <a:cs typeface="JetBrains Mono Light"/>
              <a:sym typeface="JetBrains Mono Light"/>
            </a:endParaRPr>
          </a:p>
        </p:txBody>
      </p:sp>
      <p:sp>
        <p:nvSpPr>
          <p:cNvPr id="142" name="Google Shape;142;p2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 b="1"/>
              <a:t>Send changes to central server (GitHub) so that </a:t>
            </a:r>
            <a:r>
              <a:rPr lang="en" sz="2100" b="1" i="1"/>
              <a:t>others</a:t>
            </a:r>
            <a:r>
              <a:rPr lang="en" sz="2100" b="1"/>
              <a:t> can finally see the changes! 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013" y="40925"/>
            <a:ext cx="6077974" cy="49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changes</a:t>
            </a:r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>
            <a:off x="32600" y="1039675"/>
            <a:ext cx="44826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480" b="0">
                <a:latin typeface="JetBrains Mono Light"/>
                <a:ea typeface="JetBrains Mono Light"/>
                <a:cs typeface="JetBrains Mono Light"/>
                <a:sym typeface="JetBrains Mono Light"/>
              </a:rPr>
              <a:t>git pull</a:t>
            </a:r>
            <a:endParaRPr sz="4480" b="0">
              <a:latin typeface="JetBrains Mono Light"/>
              <a:ea typeface="JetBrains Mono Light"/>
              <a:cs typeface="JetBrains Mono Light"/>
              <a:sym typeface="JetBrains Mono Light"/>
            </a:endParaRPr>
          </a:p>
        </p:txBody>
      </p:sp>
      <p:sp>
        <p:nvSpPr>
          <p:cNvPr id="159" name="Google Shape;159;p2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 b="1"/>
              <a:t>Pull in </a:t>
            </a:r>
            <a:r>
              <a:rPr lang="en" sz="2100" b="1" i="1"/>
              <a:t>and apply</a:t>
            </a:r>
            <a:r>
              <a:rPr lang="en" sz="2100" b="1"/>
              <a:t> the changes that someone else has made to the code on the central server (GitHub) 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>
            <a:spLocks noGrp="1"/>
          </p:cNvSpPr>
          <p:nvPr>
            <p:ph type="title"/>
          </p:nvPr>
        </p:nvSpPr>
        <p:spPr>
          <a:xfrm>
            <a:off x="32600" y="1039675"/>
            <a:ext cx="44826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480" b="0">
                <a:latin typeface="JetBrains Mono Light"/>
                <a:ea typeface="JetBrains Mono Light"/>
                <a:cs typeface="JetBrains Mono Light"/>
                <a:sym typeface="JetBrains Mono Light"/>
              </a:rPr>
              <a:t>git fetch</a:t>
            </a:r>
            <a:endParaRPr sz="4480" b="0">
              <a:latin typeface="JetBrains Mono Light"/>
              <a:ea typeface="JetBrains Mono Light"/>
              <a:cs typeface="JetBrains Mono Light"/>
              <a:sym typeface="JetBrains Mono Light"/>
            </a:endParaRPr>
          </a:p>
        </p:txBody>
      </p:sp>
      <p:sp>
        <p:nvSpPr>
          <p:cNvPr id="165" name="Google Shape;165;p2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 b="1"/>
              <a:t>This is technically git pull, except it doesn’t actually </a:t>
            </a:r>
            <a:r>
              <a:rPr lang="en" sz="2100" b="1" i="1"/>
              <a:t>apply</a:t>
            </a:r>
            <a:r>
              <a:rPr lang="en" sz="2100" b="1"/>
              <a:t> the changes to your local version of the files </a:t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>
            <a:spLocks noGrp="1"/>
          </p:cNvSpPr>
          <p:nvPr>
            <p:ph type="title"/>
          </p:nvPr>
        </p:nvSpPr>
        <p:spPr>
          <a:xfrm>
            <a:off x="32600" y="1039675"/>
            <a:ext cx="44826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480" b="0">
                <a:latin typeface="JetBrains Mono Light"/>
                <a:ea typeface="JetBrains Mono Light"/>
                <a:cs typeface="JetBrains Mono Light"/>
                <a:sym typeface="JetBrains Mono Light"/>
              </a:rPr>
              <a:t>git checkout [branch]</a:t>
            </a:r>
            <a:endParaRPr sz="4480" b="0">
              <a:latin typeface="JetBrains Mono Light"/>
              <a:ea typeface="JetBrains Mono Light"/>
              <a:cs typeface="JetBrains Mono Light"/>
              <a:sym typeface="JetBrains Mono Light"/>
            </a:endParaRPr>
          </a:p>
        </p:txBody>
      </p:sp>
      <p:sp>
        <p:nvSpPr>
          <p:cNvPr id="171" name="Google Shape;171;p3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 b="1"/>
              <a:t>Switch your local version of the code to someone else’s version</a:t>
            </a: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>
            <a:spLocks noGrp="1"/>
          </p:cNvSpPr>
          <p:nvPr>
            <p:ph type="title"/>
          </p:nvPr>
        </p:nvSpPr>
        <p:spPr>
          <a:xfrm>
            <a:off x="32600" y="1039675"/>
            <a:ext cx="44826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480" b="0">
                <a:latin typeface="JetBrains Mono Light"/>
                <a:ea typeface="JetBrains Mono Light"/>
                <a:cs typeface="JetBrains Mono Light"/>
                <a:sym typeface="JetBrains Mono Light"/>
              </a:rPr>
              <a:t>git checkout -b [branch]</a:t>
            </a:r>
            <a:endParaRPr sz="4480" b="0">
              <a:latin typeface="JetBrains Mono Light"/>
              <a:ea typeface="JetBrains Mono Light"/>
              <a:cs typeface="JetBrains Mono Light"/>
              <a:sym typeface="JetBrains Mono Light"/>
            </a:endParaRPr>
          </a:p>
        </p:txBody>
      </p:sp>
      <p:sp>
        <p:nvSpPr>
          <p:cNvPr id="177" name="Google Shape;177;p3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 b="1"/>
              <a:t>Create a new branch locally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version control system (VCS)?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 system that keeps track of changes over time</a:t>
            </a:r>
            <a:endParaRPr sz="220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Think of it as a time machine! </a:t>
            </a:r>
            <a:endParaRPr sz="2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Wait.… what is a branch?</a:t>
            </a:r>
            <a:endParaRPr/>
          </a:p>
        </p:txBody>
      </p:sp>
      <p:sp>
        <p:nvSpPr>
          <p:cNvPr id="183" name="Google Shape;183;p3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Collaborative Git!</a:t>
            </a:r>
            <a:endParaRPr/>
          </a:p>
        </p:txBody>
      </p:sp>
      <p:sp>
        <p:nvSpPr>
          <p:cNvPr id="189" name="Google Shape;189;p3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aka: git with friends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towards same goal: Branching</a:t>
            </a:r>
            <a:endParaRPr/>
          </a:p>
        </p:txBody>
      </p:sp>
      <p:sp>
        <p:nvSpPr>
          <p:cNvPr id="195" name="Google Shape;195;p3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Allows you to create an independent / isolated area of development </a:t>
            </a:r>
            <a:r>
              <a:rPr lang="en" sz="1900" b="1"/>
              <a:t>directly within the project</a:t>
            </a:r>
            <a:endParaRPr sz="1900" b="1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Think about writing an essay with a group</a:t>
            </a:r>
            <a:endParaRPr sz="190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Everyone works on different paragraphs and have to bring them together</a:t>
            </a:r>
            <a:endParaRPr sz="1500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Speeds up collaborative development </a:t>
            </a:r>
            <a:endParaRPr sz="1900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b="1"/>
              <a:t>Merge</a:t>
            </a:r>
            <a:r>
              <a:rPr lang="en" sz="1900"/>
              <a:t> changes back to main branch with a </a:t>
            </a:r>
            <a:r>
              <a:rPr lang="en" sz="1900" b="1"/>
              <a:t>Pull Request</a:t>
            </a:r>
            <a:endParaRPr sz="19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do an activity!</a:t>
            </a:r>
            <a:endParaRPr dirty="0"/>
          </a:p>
        </p:txBody>
      </p:sp>
      <p:sp>
        <p:nvSpPr>
          <p:cNvPr id="201" name="Google Shape;201;p35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CORE Lab’s </a:t>
            </a:r>
            <a:r>
              <a:rPr lang="en-US" smtClean="0"/>
              <a:t>Github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Lab </a:t>
            </a:r>
            <a:r>
              <a:rPr lang="en-US" dirty="0" err="1" smtClean="0"/>
              <a:t>Github</a:t>
            </a:r>
            <a:r>
              <a:rPr lang="en-US" dirty="0"/>
              <a:t> </a:t>
            </a:r>
            <a:r>
              <a:rPr lang="en-US" dirty="0" smtClean="0"/>
              <a:t>Organization!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github.com/corelab-umich</a:t>
            </a:r>
            <a:endParaRPr lang="en-US" dirty="0" smtClean="0"/>
          </a:p>
          <a:p>
            <a:r>
              <a:rPr lang="en-US" dirty="0" smtClean="0"/>
              <a:t>Organizations are a way to collect multiple repositories under a “shared account”</a:t>
            </a:r>
          </a:p>
          <a:p>
            <a:pPr lvl="1"/>
            <a:r>
              <a:rPr lang="en-US" dirty="0" smtClean="0"/>
              <a:t>Everybody has their own private account with access to the organization</a:t>
            </a:r>
          </a:p>
          <a:p>
            <a:pPr lvl="1"/>
            <a:r>
              <a:rPr lang="en-US" dirty="0" smtClean="0"/>
              <a:t>Allows for collaboration and sharing easily</a:t>
            </a:r>
          </a:p>
          <a:p>
            <a:pPr lvl="1"/>
            <a:r>
              <a:rPr lang="en-US" dirty="0" smtClean="0"/>
              <a:t>When students graduate, we don’t lose code!!!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8744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3467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SSH Keys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“requires” SSH Keys for you to push/pull code</a:t>
            </a:r>
          </a:p>
          <a:p>
            <a:r>
              <a:rPr lang="en-US" dirty="0" smtClean="0"/>
              <a:t>SSH Keys are a way for </a:t>
            </a:r>
            <a:r>
              <a:rPr lang="en-US" dirty="0" err="1" smtClean="0"/>
              <a:t>Github</a:t>
            </a:r>
            <a:r>
              <a:rPr lang="en-US" dirty="0" smtClean="0"/>
              <a:t> to make sure your computer is yours</a:t>
            </a:r>
          </a:p>
          <a:p>
            <a:pPr lvl="1"/>
            <a:r>
              <a:rPr lang="en-US" dirty="0" smtClean="0"/>
              <a:t>It a secret passphrase that your computer creates and you give to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Whenever you push/pull code, they will make sure the passphrase matches</a:t>
            </a:r>
          </a:p>
          <a:p>
            <a:r>
              <a:rPr lang="en-US" dirty="0" smtClean="0"/>
              <a:t>How to set up SSH Keys: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docs.github.com/en/authentication/connecting-to-github-with-ssh/generating-a-new-ssh-key-and-adding-it-to-the-ssh-agent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797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towards same goals: Forking</a:t>
            </a:r>
            <a:endParaRPr/>
          </a:p>
        </p:txBody>
      </p:sp>
      <p:sp>
        <p:nvSpPr>
          <p:cNvPr id="207" name="Google Shape;207;p3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extreme form of branching 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Creates your own remote copy of the main project that you have complete control over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Helps keep control of access permissions for the project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Always keeps a link back to the original project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towards different goals: Forking</a:t>
            </a:r>
            <a:endParaRPr/>
          </a:p>
        </p:txBody>
      </p:sp>
      <p:sp>
        <p:nvSpPr>
          <p:cNvPr id="213" name="Google Shape;213;p3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 visions change and people disagree on the direction of where the project should be going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“I’m going to make my own project! And it’s going to be better than yours!” 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Still retain the link to the original project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Allows you to pick up changes from it as needed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resources</a:t>
            </a:r>
            <a:endParaRPr/>
          </a:p>
        </p:txBody>
      </p:sp>
      <p:sp>
        <p:nvSpPr>
          <p:cNvPr id="219" name="Google Shape;219;p3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Git cheat sheet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4"/>
              </a:rPr>
              <a:t>Codecademy Git Course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5"/>
              </a:rPr>
              <a:t>GitHub git guides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6"/>
              </a:rPr>
              <a:t>GitHub ‘Hello World’ tutorial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with version control functionality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Office Processing Tools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Google Docs / Microsoft Word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Google Slides / Microsoft Powerpoint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Google Sheets / Microsoft Excel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File Storage providers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Google Drive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Dropbox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OneDrive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Box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Git?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Version control-based application typically used by coders to write code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Think of it like a time machine for your code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snapshot the code at different points in time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Allows different people to work on different parts of the same codebase* at the same time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Remembers all history changes forever for anyone to see!</a:t>
            </a:r>
            <a:endParaRPr/>
          </a:p>
          <a:p>
            <a: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Great for storing history of code 😄</a:t>
            </a:r>
            <a:endParaRPr/>
          </a:p>
          <a:p>
            <a: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Bad if you accidentally put a password in it 🙃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</a:t>
            </a:r>
            <a:r>
              <a:rPr lang="en" b="1"/>
              <a:t>NOT</a:t>
            </a:r>
            <a:r>
              <a:rPr lang="en"/>
              <a:t> GitHub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75" i="1"/>
              <a:t>* Codebase in this context refers to just any file that can be opened in a text editor</a:t>
            </a:r>
            <a:endParaRPr sz="1475"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GitHub?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online platform for hosting codebases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 other features on top of the basic git functionality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host a website on it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use it to deploy your code to servers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Cloud-hosted development environment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Wiki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Collaborative discussions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40"/>
              <a:t>Git vs. GitHub?</a:t>
            </a:r>
            <a:endParaRPr sz="3540"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26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GIT:</a:t>
            </a:r>
            <a:endParaRPr b="1"/>
          </a:p>
          <a:p>
            <a:pPr marL="457200" lvl="0" indent="-3175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System to track changes to files over time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Works locally (does </a:t>
            </a:r>
            <a:r>
              <a:rPr lang="en" b="1"/>
              <a:t>not </a:t>
            </a:r>
            <a:r>
              <a:rPr lang="en"/>
              <a:t>require internet access) 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Operates independently from GitHub (Bitbucket, GitLab, GitTea, etc..) 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endParaRPr b="1"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26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GITHUB:</a:t>
            </a:r>
            <a:endParaRPr b="1"/>
          </a:p>
          <a:p>
            <a:pPr marL="457200" lvl="0" indent="-3175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Web-based central location for hosting git (and other version-control based) projects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Adds more collaboration features to git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820850" y="3976800"/>
            <a:ext cx="7070400" cy="10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Git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is the local underlying technology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GitHub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is the online platform that adds more collaboration to Git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important Git command</a:t>
            </a:r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at least enough to get started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changes</a:t>
            </a: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latin typeface="JetBrains Mono Light"/>
                <a:ea typeface="JetBrains Mono Light"/>
                <a:cs typeface="JetBrains Mono Light"/>
                <a:sym typeface="JetBrains Mono Light"/>
              </a:rPr>
              <a:t>git init</a:t>
            </a:r>
            <a:endParaRPr b="0">
              <a:latin typeface="JetBrains Mono Light"/>
              <a:ea typeface="JetBrains Mono Light"/>
              <a:cs typeface="JetBrains Mono Light"/>
              <a:sym typeface="JetBrains Mono Light"/>
            </a:endParaRPr>
          </a:p>
        </p:txBody>
      </p:sp>
      <p:sp>
        <p:nvSpPr>
          <p:cNvPr id="117" name="Google Shape;117;p21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 b="1"/>
              <a:t>Make an existing folder (on your computer) a git repository*</a:t>
            </a:r>
            <a:r>
              <a:rPr lang="en" sz="2000"/>
              <a:t/>
            </a:r>
            <a:br>
              <a:rPr lang="en" sz="2000"/>
            </a:br>
            <a:r>
              <a:rPr lang="en" sz="2000"/>
              <a:t/>
            </a:r>
            <a:br>
              <a:rPr lang="en" sz="2000"/>
            </a:br>
            <a:r>
              <a:rPr lang="en"/>
              <a:t>* Repository / repo: a central location where data or files are stored and managed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817</Words>
  <Application>Microsoft Office PowerPoint</Application>
  <PresentationFormat>On-screen Show (16:9)</PresentationFormat>
  <Paragraphs>106</Paragraphs>
  <Slides>29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PT Sans Narrow</vt:lpstr>
      <vt:lpstr>Open Sans</vt:lpstr>
      <vt:lpstr>JetBrains Mono Light</vt:lpstr>
      <vt:lpstr>Tropic</vt:lpstr>
      <vt:lpstr>How to Git</vt:lpstr>
      <vt:lpstr>What is a version control system (VCS)?</vt:lpstr>
      <vt:lpstr>Applications with version control functionality</vt:lpstr>
      <vt:lpstr>What is Git?</vt:lpstr>
      <vt:lpstr>What is GitHub?</vt:lpstr>
      <vt:lpstr>Git vs. GitHub?</vt:lpstr>
      <vt:lpstr>Every important Git command</vt:lpstr>
      <vt:lpstr>Making changes</vt:lpstr>
      <vt:lpstr>git init</vt:lpstr>
      <vt:lpstr>git clone [url]</vt:lpstr>
      <vt:lpstr>git add [file]</vt:lpstr>
      <vt:lpstr>git commit -m [describe changes]</vt:lpstr>
      <vt:lpstr>git push</vt:lpstr>
      <vt:lpstr>PowerPoint Presentation</vt:lpstr>
      <vt:lpstr>Getting changes</vt:lpstr>
      <vt:lpstr>git pull</vt:lpstr>
      <vt:lpstr>git fetch</vt:lpstr>
      <vt:lpstr>git checkout [branch]</vt:lpstr>
      <vt:lpstr>git checkout -b [branch]</vt:lpstr>
      <vt:lpstr>Wait.… what is a branch?</vt:lpstr>
      <vt:lpstr>Collaborative Git!</vt:lpstr>
      <vt:lpstr>Work towards same goal: Branching</vt:lpstr>
      <vt:lpstr>Let’s do an activity!</vt:lpstr>
      <vt:lpstr>Lab Github Organization!</vt:lpstr>
      <vt:lpstr>Additional Resources</vt:lpstr>
      <vt:lpstr>SSH Keys</vt:lpstr>
      <vt:lpstr>Work towards same goals: Forking</vt:lpstr>
      <vt:lpstr>Work towards different goals: Forking</vt:lpstr>
      <vt:lpstr>Good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Git</dc:title>
  <dc:creator>Kavin Muthukumaran Govindarajan</dc:creator>
  <cp:lastModifiedBy>Kavin Muthukumaran Govindarajan</cp:lastModifiedBy>
  <cp:revision>4</cp:revision>
  <dcterms:modified xsi:type="dcterms:W3CDTF">2024-06-05T13:26:53Z</dcterms:modified>
</cp:coreProperties>
</file>