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E7D9-EEF6-4C52-9426-8CFAAA401C52}" type="datetimeFigureOut">
              <a:rPr lang="en-US" smtClean="0"/>
              <a:t>10/27/2009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BE1F-2912-458F-ADE3-82B5A8BED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E7D9-EEF6-4C52-9426-8CFAAA401C52}" type="datetimeFigureOut">
              <a:rPr lang="en-US" smtClean="0"/>
              <a:t>10/27/2009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BE1F-2912-458F-ADE3-82B5A8BED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E7D9-EEF6-4C52-9426-8CFAAA401C52}" type="datetimeFigureOut">
              <a:rPr lang="en-US" smtClean="0"/>
              <a:t>10/27/2009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BE1F-2912-458F-ADE3-82B5A8BED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E7D9-EEF6-4C52-9426-8CFAAA401C52}" type="datetimeFigureOut">
              <a:rPr lang="en-US" smtClean="0"/>
              <a:t>10/27/2009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BE1F-2912-458F-ADE3-82B5A8BED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E7D9-EEF6-4C52-9426-8CFAAA401C52}" type="datetimeFigureOut">
              <a:rPr lang="en-US" smtClean="0"/>
              <a:t>10/27/2009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BE1F-2912-458F-ADE3-82B5A8BED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E7D9-EEF6-4C52-9426-8CFAAA401C52}" type="datetimeFigureOut">
              <a:rPr lang="en-US" smtClean="0"/>
              <a:t>10/27/2009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BE1F-2912-458F-ADE3-82B5A8BED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E7D9-EEF6-4C52-9426-8CFAAA401C52}" type="datetimeFigureOut">
              <a:rPr lang="en-US" smtClean="0"/>
              <a:t>10/27/2009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BE1F-2912-458F-ADE3-82B5A8BED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E7D9-EEF6-4C52-9426-8CFAAA401C52}" type="datetimeFigureOut">
              <a:rPr lang="en-US" smtClean="0"/>
              <a:t>10/27/2009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BE1F-2912-458F-ADE3-82B5A8BED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E7D9-EEF6-4C52-9426-8CFAAA401C52}" type="datetimeFigureOut">
              <a:rPr lang="en-US" smtClean="0"/>
              <a:t>10/27/2009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BE1F-2912-458F-ADE3-82B5A8BED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E7D9-EEF6-4C52-9426-8CFAAA401C52}" type="datetimeFigureOut">
              <a:rPr lang="en-US" smtClean="0"/>
              <a:t>10/27/2009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BE1F-2912-458F-ADE3-82B5A8BED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E7D9-EEF6-4C52-9426-8CFAAA401C52}" type="datetimeFigureOut">
              <a:rPr lang="en-US" smtClean="0"/>
              <a:t>10/27/2009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BE1F-2912-458F-ADE3-82B5A8BED7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E7D9-EEF6-4C52-9426-8CFAAA401C52}" type="datetimeFigureOut">
              <a:rPr lang="en-US" smtClean="0"/>
              <a:t>10/27/2009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BE1F-2912-458F-ADE3-82B5A8BED71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4911 Capstone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If you’re reading this through a web browser, it worked!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CS 4911 Capstone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4911 Capstone</dc:title>
  <dc:creator>Rain</dc:creator>
  <cp:lastModifiedBy>Rain</cp:lastModifiedBy>
  <cp:revision>1</cp:revision>
  <dcterms:created xsi:type="dcterms:W3CDTF">2009-10-28T01:36:48Z</dcterms:created>
  <dcterms:modified xsi:type="dcterms:W3CDTF">2009-10-28T01:37:52Z</dcterms:modified>
</cp:coreProperties>
</file>