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3" r:id="rId4"/>
    <p:sldId id="264" r:id="rId5"/>
    <p:sldId id="260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A35"/>
    <a:srgbClr val="EE0706"/>
    <a:srgbClr val="92EE22"/>
    <a:srgbClr val="D1CECD"/>
    <a:srgbClr val="CFCCCA"/>
    <a:srgbClr val="EAEAEA"/>
    <a:srgbClr val="1EEA14"/>
    <a:srgbClr val="2FC9FF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24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fif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C26F6-3E00-44B4-9B08-7C849A901FF7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7AD632A-E6B8-4A8F-8646-3F4E65435D78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7190967-1C62-4082-8010-25A19DA2A04B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D12F24-A8FD-490D-B875-A426A2344F75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0FCBDDD-8B1E-4CDE-852F-559FAF382780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639330E-B49A-49C3-96B6-166FD5201C3C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6462D11-CA77-4118-84BB-10AF5AD92F89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5F4B0DD-6BE7-4E1D-89F7-6F823637C588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E3E6F39-CE92-42CD-BAE9-BB4F82FAC06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573A8-1FCA-42A6-A3DC-E5CF18931F3B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Présentation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768B80-B6CC-461B-A7FA-D5D742D83AF2}"/>
              </a:ext>
            </a:extLst>
          </p:cNvPr>
          <p:cNvSpPr txBox="1"/>
          <p:nvPr/>
        </p:nvSpPr>
        <p:spPr>
          <a:xfrm>
            <a:off x="1924594" y="714103"/>
            <a:ext cx="3300549" cy="41607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CEEDE-4413-4E99-8511-3C82E00A69F0}"/>
              </a:ext>
            </a:extLst>
          </p:cNvPr>
          <p:cNvSpPr txBox="1"/>
          <p:nvPr/>
        </p:nvSpPr>
        <p:spPr>
          <a:xfrm>
            <a:off x="2229028" y="8835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Répartition des taches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5CB17A-104E-4837-86ED-F2A10E6BB7F2}"/>
              </a:ext>
            </a:extLst>
          </p:cNvPr>
          <p:cNvSpPr txBox="1"/>
          <p:nvPr/>
        </p:nvSpPr>
        <p:spPr>
          <a:xfrm>
            <a:off x="2206733" y="1469607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Matériels utilisés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F71A94-A85F-4A12-BF41-2B569FB95807}"/>
              </a:ext>
            </a:extLst>
          </p:cNvPr>
          <p:cNvSpPr txBox="1"/>
          <p:nvPr/>
        </p:nvSpPr>
        <p:spPr>
          <a:xfrm>
            <a:off x="2229028" y="205877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Ma tâche personnelle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188D1D-E2CF-491A-95E5-34E28FDA47C6}"/>
              </a:ext>
            </a:extLst>
          </p:cNvPr>
          <p:cNvSpPr txBox="1"/>
          <p:nvPr/>
        </p:nvSpPr>
        <p:spPr>
          <a:xfrm>
            <a:off x="2232859" y="263929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Bus I2C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CDE3DD-62F0-4924-8CBD-1F2EBD000A3B}"/>
              </a:ext>
            </a:extLst>
          </p:cNvPr>
          <p:cNvSpPr txBox="1"/>
          <p:nvPr/>
        </p:nvSpPr>
        <p:spPr>
          <a:xfrm>
            <a:off x="2206733" y="31822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4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114186-0675-45A8-B352-82BD83844B57}"/>
              </a:ext>
            </a:extLst>
          </p:cNvPr>
          <p:cNvSpPr txBox="1"/>
          <p:nvPr/>
        </p:nvSpPr>
        <p:spPr>
          <a:xfrm>
            <a:off x="2206733" y="377427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8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576194B-F732-4FD8-882A-301B82EEFDBD}"/>
              </a:ext>
            </a:extLst>
          </p:cNvPr>
          <p:cNvSpPr txBox="1"/>
          <p:nvPr/>
        </p:nvSpPr>
        <p:spPr>
          <a:xfrm>
            <a:off x="2206733" y="437001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Diagramme de Gantt </a:t>
            </a:r>
          </a:p>
        </p:txBody>
      </p:sp>
    </p:spTree>
    <p:extLst>
      <p:ext uri="{BB962C8B-B14F-4D97-AF65-F5344CB8AC3E}">
        <p14:creationId xmlns:p14="http://schemas.microsoft.com/office/powerpoint/2010/main" val="3621533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8382"/>
            <a:ext cx="12192000" cy="68559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B0E3F2E-9109-4D94-93E3-D1EB2BFB97D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2112583" y="726108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536737B-7CBC-47BB-8B2C-94EB575656C8}"/>
              </a:ext>
            </a:extLst>
          </p:cNvPr>
          <p:cNvSpPr/>
          <p:nvPr/>
        </p:nvSpPr>
        <p:spPr>
          <a:xfrm>
            <a:off x="7519925" y="2929351"/>
            <a:ext cx="580431" cy="4745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Flèche : double flèche horizontale 16">
            <a:extLst>
              <a:ext uri="{FF2B5EF4-FFF2-40B4-BE49-F238E27FC236}">
                <a16:creationId xmlns:a16="http://schemas.microsoft.com/office/drawing/2014/main" id="{CAF53F4E-941E-4517-AC25-3430AF2C9B92}"/>
              </a:ext>
            </a:extLst>
          </p:cNvPr>
          <p:cNvSpPr/>
          <p:nvPr/>
        </p:nvSpPr>
        <p:spPr>
          <a:xfrm rot="16200000">
            <a:off x="6901100" y="3282294"/>
            <a:ext cx="428625" cy="23495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3511646-FD20-4433-B746-B539A8BB8567}"/>
              </a:ext>
            </a:extLst>
          </p:cNvPr>
          <p:cNvSpPr/>
          <p:nvPr/>
        </p:nvSpPr>
        <p:spPr>
          <a:xfrm>
            <a:off x="3674997" y="4254103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F7CB-9488-4A48-8806-732FD810C00A}"/>
              </a:ext>
            </a:extLst>
          </p:cNvPr>
          <p:cNvSpPr/>
          <p:nvPr/>
        </p:nvSpPr>
        <p:spPr>
          <a:xfrm>
            <a:off x="5735987" y="4110439"/>
            <a:ext cx="565943" cy="46578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B13FA4-67FB-4DF7-A52B-EF237D6B0A84}"/>
              </a:ext>
            </a:extLst>
          </p:cNvPr>
          <p:cNvSpPr/>
          <p:nvPr/>
        </p:nvSpPr>
        <p:spPr>
          <a:xfrm>
            <a:off x="7033273" y="3984905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D7962F3-A753-4625-9D50-BAF2A33E18C6}"/>
              </a:ext>
            </a:extLst>
          </p:cNvPr>
          <p:cNvCxnSpPr>
            <a:cxnSpLocks/>
          </p:cNvCxnSpPr>
          <p:nvPr/>
        </p:nvCxnSpPr>
        <p:spPr>
          <a:xfrm>
            <a:off x="4000659" y="3965908"/>
            <a:ext cx="504127" cy="948403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D012602-0399-43EC-9EB6-A9189C157D13}"/>
              </a:ext>
            </a:extLst>
          </p:cNvPr>
          <p:cNvCxnSpPr>
            <a:cxnSpLocks/>
          </p:cNvCxnSpPr>
          <p:nvPr/>
        </p:nvCxnSpPr>
        <p:spPr>
          <a:xfrm flipH="1">
            <a:off x="2735954" y="3998510"/>
            <a:ext cx="887076" cy="8300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 de texte 44">
            <a:extLst>
              <a:ext uri="{FF2B5EF4-FFF2-40B4-BE49-F238E27FC236}">
                <a16:creationId xmlns:a16="http://schemas.microsoft.com/office/drawing/2014/main" id="{47DCF074-0BC1-4FD2-91ED-E5FA95287D1E}"/>
              </a:ext>
            </a:extLst>
          </p:cNvPr>
          <p:cNvSpPr txBox="1"/>
          <p:nvPr/>
        </p:nvSpPr>
        <p:spPr>
          <a:xfrm>
            <a:off x="4314205" y="4758237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45">
            <a:extLst>
              <a:ext uri="{FF2B5EF4-FFF2-40B4-BE49-F238E27FC236}">
                <a16:creationId xmlns:a16="http://schemas.microsoft.com/office/drawing/2014/main" id="{5F8701D6-BB9C-46D6-86DF-57111F79A765}"/>
              </a:ext>
            </a:extLst>
          </p:cNvPr>
          <p:cNvSpPr txBox="1"/>
          <p:nvPr/>
        </p:nvSpPr>
        <p:spPr>
          <a:xfrm>
            <a:off x="1825546" y="4703249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3EAFE7F-6184-4EBA-A17F-B5248E85A3AF}"/>
              </a:ext>
            </a:extLst>
          </p:cNvPr>
          <p:cNvSpPr/>
          <p:nvPr/>
        </p:nvSpPr>
        <p:spPr>
          <a:xfrm>
            <a:off x="9873916" y="552943"/>
            <a:ext cx="1968896" cy="180435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>
            <a:glow rad="1270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C9A43EC-7BC4-4ED7-9BAC-E236126B6772}"/>
              </a:ext>
            </a:extLst>
          </p:cNvPr>
          <p:cNvSpPr/>
          <p:nvPr/>
        </p:nvSpPr>
        <p:spPr>
          <a:xfrm>
            <a:off x="10018073" y="696453"/>
            <a:ext cx="1682630" cy="292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Constantin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718363A-265A-4999-85DC-5F00848383C1}"/>
              </a:ext>
            </a:extLst>
          </p:cNvPr>
          <p:cNvSpPr/>
          <p:nvPr/>
        </p:nvSpPr>
        <p:spPr>
          <a:xfrm>
            <a:off x="10018708" y="1915653"/>
            <a:ext cx="1682630" cy="292598"/>
          </a:xfrm>
          <a:prstGeom prst="roundRect">
            <a:avLst/>
          </a:prstGeom>
          <a:solidFill>
            <a:srgbClr val="2F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Thomas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9AA9A12-D88D-47D1-9C10-7411B90746E7}"/>
              </a:ext>
            </a:extLst>
          </p:cNvPr>
          <p:cNvSpPr/>
          <p:nvPr/>
        </p:nvSpPr>
        <p:spPr>
          <a:xfrm>
            <a:off x="10018708" y="1506078"/>
            <a:ext cx="1682630" cy="2925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Joshua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8344DA6-8165-4122-9B6C-EF52EBE6A90B}"/>
              </a:ext>
            </a:extLst>
          </p:cNvPr>
          <p:cNvSpPr/>
          <p:nvPr/>
        </p:nvSpPr>
        <p:spPr>
          <a:xfrm>
            <a:off x="10018708" y="1106028"/>
            <a:ext cx="1682630" cy="292598"/>
          </a:xfrm>
          <a:prstGeom prst="roundRect">
            <a:avLst/>
          </a:prstGeom>
          <a:solidFill>
            <a:srgbClr val="1EE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Corentin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2AFF63-111D-493A-A7C4-EE579496F21B}"/>
              </a:ext>
            </a:extLst>
          </p:cNvPr>
          <p:cNvSpPr/>
          <p:nvPr/>
        </p:nvSpPr>
        <p:spPr>
          <a:xfrm>
            <a:off x="2438400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573FEE5-261A-4DA5-B970-A0B5A1DF35F4}"/>
              </a:ext>
            </a:extLst>
          </p:cNvPr>
          <p:cNvSpPr/>
          <p:nvPr/>
        </p:nvSpPr>
        <p:spPr>
          <a:xfrm>
            <a:off x="2438400" y="1705512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FFA8914-4926-42F8-A0ED-BE2D8EC576EF}"/>
              </a:ext>
            </a:extLst>
          </p:cNvPr>
          <p:cNvSpPr/>
          <p:nvPr/>
        </p:nvSpPr>
        <p:spPr>
          <a:xfrm>
            <a:off x="2438400" y="2494240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248A501-24FC-4349-9C06-81F80CF1C8DD}"/>
              </a:ext>
            </a:extLst>
          </p:cNvPr>
          <p:cNvSpPr/>
          <p:nvPr/>
        </p:nvSpPr>
        <p:spPr>
          <a:xfrm>
            <a:off x="4105791" y="2494240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37D3FEA-3316-43E3-8115-95F9BCF1870B}"/>
              </a:ext>
            </a:extLst>
          </p:cNvPr>
          <p:cNvSpPr/>
          <p:nvPr/>
        </p:nvSpPr>
        <p:spPr>
          <a:xfrm>
            <a:off x="4112324" y="170269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57F6DC2-8801-4000-8A02-6AA9023F5E4D}"/>
              </a:ext>
            </a:extLst>
          </p:cNvPr>
          <p:cNvSpPr/>
          <p:nvPr/>
        </p:nvSpPr>
        <p:spPr>
          <a:xfrm>
            <a:off x="5783268" y="2497018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6414A44-503F-4BAA-8DD3-565553E2B0A6}"/>
              </a:ext>
            </a:extLst>
          </p:cNvPr>
          <p:cNvSpPr/>
          <p:nvPr/>
        </p:nvSpPr>
        <p:spPr>
          <a:xfrm>
            <a:off x="4111784" y="900213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14304E5-A8EF-49CA-90C8-55520A925714}"/>
              </a:ext>
            </a:extLst>
          </p:cNvPr>
          <p:cNvSpPr/>
          <p:nvPr/>
        </p:nvSpPr>
        <p:spPr>
          <a:xfrm>
            <a:off x="5785211" y="1705512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A16A4C60-5532-43F4-8098-0212FDBCB843}"/>
              </a:ext>
            </a:extLst>
          </p:cNvPr>
          <p:cNvSpPr/>
          <p:nvPr/>
        </p:nvSpPr>
        <p:spPr>
          <a:xfrm>
            <a:off x="5785211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C792532-CEEA-445B-80B7-7554881BD37B}"/>
              </a:ext>
            </a:extLst>
          </p:cNvPr>
          <p:cNvSpPr/>
          <p:nvPr/>
        </p:nvSpPr>
        <p:spPr>
          <a:xfrm>
            <a:off x="4152290" y="3823833"/>
            <a:ext cx="2799845" cy="234950"/>
          </a:xfrm>
          <a:prstGeom prst="rightArrow">
            <a:avLst/>
          </a:prstGeom>
          <a:solidFill>
            <a:srgbClr val="2FC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FD9540A4-B7A8-4889-9214-34C06B2AF496}"/>
              </a:ext>
            </a:extLst>
          </p:cNvPr>
          <p:cNvSpPr/>
          <p:nvPr/>
        </p:nvSpPr>
        <p:spPr>
          <a:xfrm rot="10800000">
            <a:off x="4089909" y="3559552"/>
            <a:ext cx="2799845" cy="234950"/>
          </a:xfrm>
          <a:prstGeom prst="rightArrow">
            <a:avLst/>
          </a:prstGeom>
          <a:solidFill>
            <a:srgbClr val="1EE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FC784-E532-475B-8834-EB0A558BCD56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1B22E3-C6EA-40F0-B882-1D2D6A4143C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B91907B-D0B3-4E7F-9CF5-134522E11A42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FBE09EC-416A-483F-A4E8-42BBB284B71D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B81F483-6204-4941-861F-682C7E55CB5D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BA6BF2D-3419-4FDD-93E7-86788018AD5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3B7222A-69C4-42D1-AE64-2EAC2C227E3A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2721CD2-B9B3-4A31-BDE2-26C2F704A9FC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BE59F46-7881-4199-BCF3-684A544B2F70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BF117C-5488-4B61-A910-B21B77FE8391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Répartition des taches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6A3E800D-352F-4891-BAFA-4025FD5F40AB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2112583" y="725074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4" name="Ellipse 43">
            <a:extLst>
              <a:ext uri="{FF2B5EF4-FFF2-40B4-BE49-F238E27FC236}">
                <a16:creationId xmlns:a16="http://schemas.microsoft.com/office/drawing/2014/main" id="{27A86ECA-C6FF-4F63-A1E6-DA6D61E4381B}"/>
              </a:ext>
            </a:extLst>
          </p:cNvPr>
          <p:cNvSpPr/>
          <p:nvPr/>
        </p:nvSpPr>
        <p:spPr>
          <a:xfrm>
            <a:off x="3674997" y="4253069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F68EEF19-DCD3-4D38-946A-7F7CF68F0943}"/>
              </a:ext>
            </a:extLst>
          </p:cNvPr>
          <p:cNvSpPr/>
          <p:nvPr/>
        </p:nvSpPr>
        <p:spPr>
          <a:xfrm>
            <a:off x="5735987" y="4109405"/>
            <a:ext cx="565943" cy="46578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96CCC8C2-F3CE-4B8A-88F4-51243EAA15C8}"/>
              </a:ext>
            </a:extLst>
          </p:cNvPr>
          <p:cNvSpPr/>
          <p:nvPr/>
        </p:nvSpPr>
        <p:spPr>
          <a:xfrm>
            <a:off x="7033273" y="3983871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33ED445-3BD0-4C66-A8F1-198EE7C9D4E7}"/>
              </a:ext>
            </a:extLst>
          </p:cNvPr>
          <p:cNvCxnSpPr>
            <a:cxnSpLocks/>
          </p:cNvCxnSpPr>
          <p:nvPr/>
        </p:nvCxnSpPr>
        <p:spPr>
          <a:xfrm>
            <a:off x="4000659" y="3964874"/>
            <a:ext cx="504127" cy="948403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3CB64A3-BBB1-4637-A2FB-120D6117CE8C}"/>
              </a:ext>
            </a:extLst>
          </p:cNvPr>
          <p:cNvCxnSpPr>
            <a:cxnSpLocks/>
          </p:cNvCxnSpPr>
          <p:nvPr/>
        </p:nvCxnSpPr>
        <p:spPr>
          <a:xfrm flipH="1">
            <a:off x="2735954" y="3997476"/>
            <a:ext cx="887076" cy="8300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Zone de texte 44">
            <a:extLst>
              <a:ext uri="{FF2B5EF4-FFF2-40B4-BE49-F238E27FC236}">
                <a16:creationId xmlns:a16="http://schemas.microsoft.com/office/drawing/2014/main" id="{E97EC9F8-9869-42FB-AED8-80214F9B93F1}"/>
              </a:ext>
            </a:extLst>
          </p:cNvPr>
          <p:cNvSpPr txBox="1"/>
          <p:nvPr/>
        </p:nvSpPr>
        <p:spPr>
          <a:xfrm>
            <a:off x="4314205" y="4757203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Zone de texte 45">
            <a:extLst>
              <a:ext uri="{FF2B5EF4-FFF2-40B4-BE49-F238E27FC236}">
                <a16:creationId xmlns:a16="http://schemas.microsoft.com/office/drawing/2014/main" id="{8D353430-0B62-43FF-904C-F04F2613BAF8}"/>
              </a:ext>
            </a:extLst>
          </p:cNvPr>
          <p:cNvSpPr txBox="1"/>
          <p:nvPr/>
        </p:nvSpPr>
        <p:spPr>
          <a:xfrm>
            <a:off x="1825546" y="4702215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AC2D787B-426B-408C-B20B-4C2D2A541285}"/>
              </a:ext>
            </a:extLst>
          </p:cNvPr>
          <p:cNvSpPr/>
          <p:nvPr/>
        </p:nvSpPr>
        <p:spPr>
          <a:xfrm>
            <a:off x="9873916" y="551909"/>
            <a:ext cx="1968896" cy="180435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>
            <a:glow rad="1270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0AB24CA5-7308-4521-A799-4FDBFED7B63C}"/>
              </a:ext>
            </a:extLst>
          </p:cNvPr>
          <p:cNvSpPr/>
          <p:nvPr/>
        </p:nvSpPr>
        <p:spPr>
          <a:xfrm>
            <a:off x="10018073" y="695419"/>
            <a:ext cx="1682630" cy="292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Constantin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9CFD1A54-E5F7-4ED6-BA3D-4B1456D43B05}"/>
              </a:ext>
            </a:extLst>
          </p:cNvPr>
          <p:cNvSpPr/>
          <p:nvPr/>
        </p:nvSpPr>
        <p:spPr>
          <a:xfrm>
            <a:off x="10018708" y="1914619"/>
            <a:ext cx="1682630" cy="292598"/>
          </a:xfrm>
          <a:prstGeom prst="roundRect">
            <a:avLst/>
          </a:prstGeom>
          <a:solidFill>
            <a:srgbClr val="2F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Thomas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9584D0D0-2D51-4A9C-89E9-B3E2048A7554}"/>
              </a:ext>
            </a:extLst>
          </p:cNvPr>
          <p:cNvSpPr/>
          <p:nvPr/>
        </p:nvSpPr>
        <p:spPr>
          <a:xfrm>
            <a:off x="10018708" y="1505044"/>
            <a:ext cx="1682630" cy="2925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Joshua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B11D72D-C501-4F53-9481-DD52F73D91E9}"/>
              </a:ext>
            </a:extLst>
          </p:cNvPr>
          <p:cNvSpPr/>
          <p:nvPr/>
        </p:nvSpPr>
        <p:spPr>
          <a:xfrm>
            <a:off x="10018708" y="1104994"/>
            <a:ext cx="1682630" cy="292598"/>
          </a:xfrm>
          <a:prstGeom prst="roundRect">
            <a:avLst/>
          </a:prstGeom>
          <a:solidFill>
            <a:srgbClr val="1EE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Corentin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71E9E772-5304-4531-BDD4-0319EA30E1B7}"/>
              </a:ext>
            </a:extLst>
          </p:cNvPr>
          <p:cNvSpPr/>
          <p:nvPr/>
        </p:nvSpPr>
        <p:spPr>
          <a:xfrm>
            <a:off x="2438400" y="900815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3A4B8977-1BB1-43F3-99D4-719FCD5C25A9}"/>
              </a:ext>
            </a:extLst>
          </p:cNvPr>
          <p:cNvSpPr/>
          <p:nvPr/>
        </p:nvSpPr>
        <p:spPr>
          <a:xfrm>
            <a:off x="2438400" y="1704478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C18987B-8C57-4993-8E44-75C73F71D2E3}"/>
              </a:ext>
            </a:extLst>
          </p:cNvPr>
          <p:cNvSpPr/>
          <p:nvPr/>
        </p:nvSpPr>
        <p:spPr>
          <a:xfrm>
            <a:off x="2438400" y="2493206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8EC72652-F7F1-4C7E-8147-EB240C570E32}"/>
              </a:ext>
            </a:extLst>
          </p:cNvPr>
          <p:cNvSpPr/>
          <p:nvPr/>
        </p:nvSpPr>
        <p:spPr>
          <a:xfrm>
            <a:off x="4105791" y="2493206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F4512861-9BE1-4A4A-8DFB-303BD5878746}"/>
              </a:ext>
            </a:extLst>
          </p:cNvPr>
          <p:cNvSpPr/>
          <p:nvPr/>
        </p:nvSpPr>
        <p:spPr>
          <a:xfrm>
            <a:off x="4112324" y="1701660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5EA783FD-2988-4BAB-B0D5-73A50FD743F5}"/>
              </a:ext>
            </a:extLst>
          </p:cNvPr>
          <p:cNvSpPr/>
          <p:nvPr/>
        </p:nvSpPr>
        <p:spPr>
          <a:xfrm>
            <a:off x="5783268" y="249598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567B667A-7A3C-4B0D-ADDD-01DB03593895}"/>
              </a:ext>
            </a:extLst>
          </p:cNvPr>
          <p:cNvSpPr/>
          <p:nvPr/>
        </p:nvSpPr>
        <p:spPr>
          <a:xfrm>
            <a:off x="4111784" y="89917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157D04AC-64E4-42C6-B72A-2866F8EDBF8D}"/>
              </a:ext>
            </a:extLst>
          </p:cNvPr>
          <p:cNvSpPr/>
          <p:nvPr/>
        </p:nvSpPr>
        <p:spPr>
          <a:xfrm>
            <a:off x="5785211" y="1704478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E073AE55-3065-4ABC-A891-EE35F55FA550}"/>
              </a:ext>
            </a:extLst>
          </p:cNvPr>
          <p:cNvSpPr/>
          <p:nvPr/>
        </p:nvSpPr>
        <p:spPr>
          <a:xfrm>
            <a:off x="5785211" y="900815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lèche : droite 71">
            <a:extLst>
              <a:ext uri="{FF2B5EF4-FFF2-40B4-BE49-F238E27FC236}">
                <a16:creationId xmlns:a16="http://schemas.microsoft.com/office/drawing/2014/main" id="{25FA2464-5805-445E-8439-B3A6FC4B4C7D}"/>
              </a:ext>
            </a:extLst>
          </p:cNvPr>
          <p:cNvSpPr/>
          <p:nvPr/>
        </p:nvSpPr>
        <p:spPr>
          <a:xfrm>
            <a:off x="4152290" y="3822799"/>
            <a:ext cx="2799845" cy="234950"/>
          </a:xfrm>
          <a:prstGeom prst="rightArrow">
            <a:avLst/>
          </a:prstGeom>
          <a:solidFill>
            <a:srgbClr val="2FC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Flèche : droite 72">
            <a:extLst>
              <a:ext uri="{FF2B5EF4-FFF2-40B4-BE49-F238E27FC236}">
                <a16:creationId xmlns:a16="http://schemas.microsoft.com/office/drawing/2014/main" id="{21CA190E-86EE-4993-A0DE-18649B522B22}"/>
              </a:ext>
            </a:extLst>
          </p:cNvPr>
          <p:cNvSpPr/>
          <p:nvPr/>
        </p:nvSpPr>
        <p:spPr>
          <a:xfrm rot="10800000">
            <a:off x="4089909" y="3558518"/>
            <a:ext cx="2799845" cy="234950"/>
          </a:xfrm>
          <a:prstGeom prst="rightArrow">
            <a:avLst/>
          </a:prstGeom>
          <a:solidFill>
            <a:srgbClr val="1EE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90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2" grpId="0" animBg="1"/>
      <p:bldP spid="42" grpId="0" animBg="1"/>
      <p:bldP spid="44" grpId="0" animBg="1"/>
      <p:bldP spid="45" grpId="0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19913" y="-8223"/>
            <a:ext cx="12192000" cy="6855958"/>
          </a:xfrm>
          <a:prstGeom prst="rect">
            <a:avLst/>
          </a:prstGeom>
        </p:spPr>
      </p:pic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F17E412-8646-45F7-9306-C3A5F6A02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4" y="3432458"/>
            <a:ext cx="2370134" cy="1580090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883FE86-8C43-486C-AADE-C0450D197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41" y="947691"/>
            <a:ext cx="2441575" cy="1739863"/>
          </a:xfrm>
          <a:prstGeom prst="rect">
            <a:avLst/>
          </a:prstGeom>
        </p:spPr>
      </p:pic>
      <p:pic>
        <p:nvPicPr>
          <p:cNvPr id="22" name="Image 21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4B4D71B3-3463-4E6F-9506-D7DC92F15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65" y="2214588"/>
            <a:ext cx="1628434" cy="1628434"/>
          </a:xfrm>
          <a:prstGeom prst="rect">
            <a:avLst/>
          </a:prstGeom>
        </p:spPr>
      </p:pic>
      <p:pic>
        <p:nvPicPr>
          <p:cNvPr id="24" name="Image 23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EDD626C3-95FA-4E4C-8D1F-3A3A10D5A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60" y="876775"/>
            <a:ext cx="3621557" cy="362155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19CFE0B-3E95-4557-8822-89733D51EAFE}"/>
              </a:ext>
            </a:extLst>
          </p:cNvPr>
          <p:cNvSpPr txBox="1"/>
          <p:nvPr/>
        </p:nvSpPr>
        <p:spPr>
          <a:xfrm>
            <a:off x="7687107" y="417188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E8ED50-8C12-441F-83A2-1A91EB3DBCC9}"/>
              </a:ext>
            </a:extLst>
          </p:cNvPr>
          <p:cNvSpPr txBox="1"/>
          <p:nvPr/>
        </p:nvSpPr>
        <p:spPr>
          <a:xfrm>
            <a:off x="5024812" y="2507846"/>
            <a:ext cx="7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Putty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E38EAD-EACC-4F30-9B0C-63DC51A45DC2}"/>
              </a:ext>
            </a:extLst>
          </p:cNvPr>
          <p:cNvSpPr txBox="1"/>
          <p:nvPr/>
        </p:nvSpPr>
        <p:spPr>
          <a:xfrm>
            <a:off x="2804828" y="481648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9 Arduino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5DC951C-213E-410E-9C58-D5A80AC392B6}"/>
              </a:ext>
            </a:extLst>
          </p:cNvPr>
          <p:cNvSpPr txBox="1"/>
          <p:nvPr/>
        </p:nvSpPr>
        <p:spPr>
          <a:xfrm>
            <a:off x="1308806" y="3007359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31" name="Image 30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C9591C23-102A-4A6C-A3BC-C9C27C1F6E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89" y="456835"/>
            <a:ext cx="1268641" cy="863733"/>
          </a:xfrm>
          <a:prstGeom prst="rect">
            <a:avLst/>
          </a:prstGeom>
        </p:spPr>
      </p:pic>
      <p:pic>
        <p:nvPicPr>
          <p:cNvPr id="37" name="Image 36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323675B2-CA21-4D19-9706-6A6C00130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25" y="4643412"/>
            <a:ext cx="2241450" cy="663679"/>
          </a:xfrm>
          <a:prstGeom prst="rect">
            <a:avLst/>
          </a:prstGeom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23E8B21-82B3-42C1-801C-E93219408ADE}"/>
              </a:ext>
            </a:extLst>
          </p:cNvPr>
          <p:cNvCxnSpPr>
            <a:cxnSpLocks/>
          </p:cNvCxnSpPr>
          <p:nvPr/>
        </p:nvCxnSpPr>
        <p:spPr>
          <a:xfrm>
            <a:off x="3286365" y="4132534"/>
            <a:ext cx="1431522" cy="6703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AA1293E-DB71-4D56-8B58-6312713314EC}"/>
              </a:ext>
            </a:extLst>
          </p:cNvPr>
          <p:cNvCxnSpPr>
            <a:cxnSpLocks/>
          </p:cNvCxnSpPr>
          <p:nvPr/>
        </p:nvCxnSpPr>
        <p:spPr>
          <a:xfrm flipV="1">
            <a:off x="4272844" y="1187631"/>
            <a:ext cx="1354328" cy="3457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E9591-4375-48DF-9D32-CA5F421ECD88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9856762-6392-424D-A94D-B8855044221D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7AA334D-BF57-459B-8D86-95E504007A83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F3C99B-B035-42AC-AB8B-E01C0C4BEB7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1B16840-B8B6-42E6-B5BB-661C3192236A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D151B78-1FF0-4121-ADA0-6BB72445680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D07E332-E7AC-4F79-A7FE-40A7FFF4CC06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4050C1E-6733-4AEF-AE3C-F1F154845C49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35FA81E-4A5A-454F-BD77-3B341E10A42C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BF08012-B4A0-45E5-A925-25C06EA0399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Matériels utilisés</a:t>
            </a:r>
          </a:p>
        </p:txBody>
      </p:sp>
    </p:spTree>
    <p:extLst>
      <p:ext uri="{BB962C8B-B14F-4D97-AF65-F5344CB8AC3E}">
        <p14:creationId xmlns:p14="http://schemas.microsoft.com/office/powerpoint/2010/main" val="421937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958646-A503-429F-A2DD-6B02FA839805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6F7FA58-AE12-4615-B404-64A9A25BBF4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232B0BE-F1CE-4FF0-9407-E65EB2D09E5F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B206E4-2069-48C3-8E91-2A4B68C9E54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B1B677E-AF6F-4B4A-B167-FF4F606B4891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65040E4-ECBC-41E0-BE14-B78391A42AE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6E732C9-BDEC-49D6-8C82-9670271AEFD2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CEC22F9-214B-4F22-8FC0-2FBEA9AFC66D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DB5E2D8-58B5-4DF9-A45D-B41847F97753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CDB9471-0FF5-411A-907F-97FBDF7FD3FC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04642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pic>
        <p:nvPicPr>
          <p:cNvPr id="8" name="Image 7" descr="C:\Users\constantin.minos\Desktop\ArduinoRaspberry.png">
            <a:extLst>
              <a:ext uri="{FF2B5EF4-FFF2-40B4-BE49-F238E27FC236}">
                <a16:creationId xmlns:a16="http://schemas.microsoft.com/office/drawing/2014/main" id="{2EBFCF5C-04BD-4535-A6C6-D236705681A8}"/>
              </a:ext>
            </a:extLst>
          </p:cNvPr>
          <p:cNvPicPr/>
          <p:nvPr/>
        </p:nvPicPr>
        <p:blipFill rotWithShape="1">
          <a:blip r:embed="rId4" cstate="print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8" r="-1" b="27510"/>
          <a:stretch/>
        </p:blipFill>
        <p:spPr bwMode="auto">
          <a:xfrm>
            <a:off x="7053580" y="909320"/>
            <a:ext cx="4145280" cy="3931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F79436-5C4C-4581-9A6F-78533D1C7D18}"/>
              </a:ext>
            </a:extLst>
          </p:cNvPr>
          <p:cNvSpPr/>
          <p:nvPr/>
        </p:nvSpPr>
        <p:spPr>
          <a:xfrm>
            <a:off x="8394700" y="3347720"/>
            <a:ext cx="2057400" cy="259080"/>
          </a:xfrm>
          <a:prstGeom prst="rect">
            <a:avLst/>
          </a:prstGeom>
          <a:solidFill>
            <a:srgbClr val="C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17D03-D7B4-441F-A883-B41004C67739}"/>
              </a:ext>
            </a:extLst>
          </p:cNvPr>
          <p:cNvSpPr/>
          <p:nvPr/>
        </p:nvSpPr>
        <p:spPr>
          <a:xfrm>
            <a:off x="7815580" y="3347720"/>
            <a:ext cx="396240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8A8F2-0E4E-4B7D-A25D-6B492920ABAD}"/>
              </a:ext>
            </a:extLst>
          </p:cNvPr>
          <p:cNvSpPr/>
          <p:nvPr/>
        </p:nvSpPr>
        <p:spPr>
          <a:xfrm rot="599388">
            <a:off x="8288020" y="3347720"/>
            <a:ext cx="45719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8246C0-E007-4218-BA58-0C197C76828A}"/>
              </a:ext>
            </a:extLst>
          </p:cNvPr>
          <p:cNvSpPr txBox="1"/>
          <p:nvPr/>
        </p:nvSpPr>
        <p:spPr>
          <a:xfrm>
            <a:off x="656303" y="1772507"/>
            <a:ext cx="6014319" cy="2031325"/>
          </a:xfrm>
          <a:prstGeom prst="rect">
            <a:avLst/>
          </a:prstGeom>
          <a:solidFill>
            <a:srgbClr val="222A3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ne pas utiliser le port USB, le Raspberry Pi étant limité</a:t>
            </a:r>
          </a:p>
          <a:p>
            <a:endParaRPr lang="fr-FR" b="1" dirty="0"/>
          </a:p>
          <a:p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parce qu’il y a beaucoup de Pin assez pour faire communiquer 9 Arduino avec la Raspberry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FB2BF-AEBB-449B-B0E2-5AD7E57C98C2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44B9AD9-748E-4F8F-A2C2-8B912F7D1D0B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19116C-7413-4197-80F2-9E6621279E09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83D9E8-E1B0-4C92-9102-D4B5E112F976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51EBC9-EFB5-4A39-9384-E68DA51E71B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16668D-14C3-4AD7-9BC7-F643BB3FD829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B93F203-2796-4F70-BEC3-8595DD2BF013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8980FD-F6E0-4E13-873D-8E5A73AF3254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B4E85A3-757A-4B7F-939B-F76F06A89AC4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C89CBD5-CE1F-49B1-852A-901DD1B41059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 I2C</a:t>
            </a:r>
          </a:p>
        </p:txBody>
      </p:sp>
    </p:spTree>
    <p:extLst>
      <p:ext uri="{BB962C8B-B14F-4D97-AF65-F5344CB8AC3E}">
        <p14:creationId xmlns:p14="http://schemas.microsoft.com/office/powerpoint/2010/main" val="3890944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2042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5C676B-9564-472C-B497-26B611045E0B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0FDF26B-0370-408D-98BE-9655008FB2D0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CB97804-5531-489E-8C9A-8B872FA47D11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390D546-CAA4-4063-B942-A827F5EF2EE2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F1DC265-0EFA-451C-AC9A-009470BC703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763A00-14D1-4BDA-A79D-F51701F500AA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333BF11-47F1-4B08-ACA7-AB2C293CF0F0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D8B629-8FB7-456D-946F-D30D09378F21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C9EA22A-2074-4B4D-B5C8-3C24C2B2560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0CC992-D8C0-448C-8E37-DAAFA44DA070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4 </a:t>
            </a:r>
          </a:p>
        </p:txBody>
      </p:sp>
      <p:pic>
        <p:nvPicPr>
          <p:cNvPr id="3" name="Image 2" descr="Une image contenant intérieur, personne, homme, blanc&#10;&#10;Description générée automatiquement">
            <a:extLst>
              <a:ext uri="{FF2B5EF4-FFF2-40B4-BE49-F238E27FC236}">
                <a16:creationId xmlns:a16="http://schemas.microsoft.com/office/drawing/2014/main" id="{0CAC699A-8C92-4204-8613-4E1B55E97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0" y="2329466"/>
            <a:ext cx="2110490" cy="1404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 15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AE72A30F-1408-4413-8184-1DE1AEA35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7" y="1933755"/>
            <a:ext cx="2381275" cy="1985946"/>
          </a:xfrm>
          <a:prstGeom prst="rect">
            <a:avLst/>
          </a:prstGeom>
        </p:spPr>
      </p:pic>
      <p:pic>
        <p:nvPicPr>
          <p:cNvPr id="18" name="Image 17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8F4FD62D-C49F-4C05-B272-406506F40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78" y="1976562"/>
            <a:ext cx="2110490" cy="1707152"/>
          </a:xfrm>
          <a:prstGeom prst="rect">
            <a:avLst/>
          </a:prstGeom>
        </p:spPr>
      </p:pic>
      <p:pic>
        <p:nvPicPr>
          <p:cNvPr id="22" name="Image 21" descr="Une image contenant fenêtre&#10;&#10;Description générée automatiquement">
            <a:extLst>
              <a:ext uri="{FF2B5EF4-FFF2-40B4-BE49-F238E27FC236}">
                <a16:creationId xmlns:a16="http://schemas.microsoft.com/office/drawing/2014/main" id="{C5461E8E-1732-48DE-8F27-18E234EF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29" y="1082836"/>
            <a:ext cx="2377275" cy="1360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Image 23" descr="Une image contenant vague, pluie, sucre&#10;&#10;Description générée automatiquement">
            <a:extLst>
              <a:ext uri="{FF2B5EF4-FFF2-40B4-BE49-F238E27FC236}">
                <a16:creationId xmlns:a16="http://schemas.microsoft.com/office/drawing/2014/main" id="{81C49017-4D6E-4FE5-8242-CBAE2AE283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74" y="1365741"/>
            <a:ext cx="3655116" cy="1985946"/>
          </a:xfrm>
          <a:prstGeom prst="rect">
            <a:avLst/>
          </a:prstGeom>
        </p:spPr>
      </p:pic>
      <p:pic>
        <p:nvPicPr>
          <p:cNvPr id="26" name="Image 25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71051E12-6140-46D6-9C36-1E041525C01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380546" y="3330322"/>
            <a:ext cx="538971" cy="1134675"/>
          </a:xfrm>
          <a:prstGeom prst="rect">
            <a:avLst/>
          </a:prstGeom>
        </p:spPr>
      </p:pic>
      <p:pic>
        <p:nvPicPr>
          <p:cNvPr id="29" name="Image 28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A58393A-68A3-4F7C-8691-122C7806C3C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847779" y="3364776"/>
            <a:ext cx="538971" cy="1134675"/>
          </a:xfrm>
          <a:prstGeom prst="rect">
            <a:avLst/>
          </a:prstGeom>
        </p:spPr>
      </p:pic>
      <p:pic>
        <p:nvPicPr>
          <p:cNvPr id="30" name="Image 29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AA6BC3-4009-4603-8814-960EEA3364C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325842" y="3352364"/>
            <a:ext cx="538971" cy="1134675"/>
          </a:xfrm>
          <a:prstGeom prst="rect">
            <a:avLst/>
          </a:prstGeom>
        </p:spPr>
      </p:pic>
      <p:pic>
        <p:nvPicPr>
          <p:cNvPr id="31" name="Image 30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81B7B128-E8E4-400D-BD49-3D08BEAB81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803905" y="3341343"/>
            <a:ext cx="538971" cy="1134675"/>
          </a:xfrm>
          <a:prstGeom prst="rect">
            <a:avLst/>
          </a:prstGeom>
        </p:spPr>
      </p:pic>
      <p:pic>
        <p:nvPicPr>
          <p:cNvPr id="32" name="Image 31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BE1579-A5E2-4396-84A1-3E6EB8368F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10240818" y="3330322"/>
            <a:ext cx="538971" cy="1134675"/>
          </a:xfrm>
          <a:prstGeom prst="rect">
            <a:avLst/>
          </a:prstGeom>
        </p:spPr>
      </p:pic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3B98CE29-A3EE-403A-87E8-73444A2DBCE6}"/>
              </a:ext>
            </a:extLst>
          </p:cNvPr>
          <p:cNvSpPr/>
          <p:nvPr/>
        </p:nvSpPr>
        <p:spPr>
          <a:xfrm>
            <a:off x="5565745" y="2443566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ABAA6CDD-89F2-4DDF-A8BA-7BE584FC522C}"/>
              </a:ext>
            </a:extLst>
          </p:cNvPr>
          <p:cNvSpPr/>
          <p:nvPr/>
        </p:nvSpPr>
        <p:spPr>
          <a:xfrm>
            <a:off x="2915178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2A26ABF7-642D-412C-9FF6-079B590A2025}"/>
              </a:ext>
            </a:extLst>
          </p:cNvPr>
          <p:cNvSpPr/>
          <p:nvPr/>
        </p:nvSpPr>
        <p:spPr>
          <a:xfrm>
            <a:off x="4531869" y="2774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0C49E00-32AC-451A-91A9-1C153A95E6A7}"/>
              </a:ext>
            </a:extLst>
          </p:cNvPr>
          <p:cNvSpPr/>
          <p:nvPr/>
        </p:nvSpPr>
        <p:spPr>
          <a:xfrm>
            <a:off x="7230044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D0F1DD52-7157-4EEA-9E2F-71701737235F}"/>
              </a:ext>
            </a:extLst>
          </p:cNvPr>
          <p:cNvSpPr/>
          <p:nvPr/>
        </p:nvSpPr>
        <p:spPr>
          <a:xfrm rot="5400000">
            <a:off x="9246433" y="2664226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courbe vers la gauche 39">
            <a:extLst>
              <a:ext uri="{FF2B5EF4-FFF2-40B4-BE49-F238E27FC236}">
                <a16:creationId xmlns:a16="http://schemas.microsoft.com/office/drawing/2014/main" id="{C58E6293-DF09-4F2D-B7F3-A0C115FD65BC}"/>
              </a:ext>
            </a:extLst>
          </p:cNvPr>
          <p:cNvSpPr/>
          <p:nvPr/>
        </p:nvSpPr>
        <p:spPr>
          <a:xfrm>
            <a:off x="11121006" y="1976562"/>
            <a:ext cx="553420" cy="627950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5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9209EE-6592-49F8-87B2-0BC3B331DD7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8 </a:t>
            </a:r>
          </a:p>
        </p:txBody>
      </p:sp>
      <p:pic>
        <p:nvPicPr>
          <p:cNvPr id="3" name="Image 2" descr="Une image contenant alimentation, assiette, riz, table&#10;&#10;Description générée automatiquement">
            <a:extLst>
              <a:ext uri="{FF2B5EF4-FFF2-40B4-BE49-F238E27FC236}">
                <a16:creationId xmlns:a16="http://schemas.microsoft.com/office/drawing/2014/main" id="{6E55FD1F-F2C7-491B-B0A8-0924E573F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6" y="1270172"/>
            <a:ext cx="2685676" cy="1789332"/>
          </a:xfrm>
          <a:prstGeom prst="rect">
            <a:avLst/>
          </a:prstGeom>
        </p:spPr>
      </p:pic>
      <p:pic>
        <p:nvPicPr>
          <p:cNvPr id="18" name="Image 17" descr="Une image contenant assis, table, parapluie, jaune&#10;&#10;Description générée automatiquement">
            <a:extLst>
              <a:ext uri="{FF2B5EF4-FFF2-40B4-BE49-F238E27FC236}">
                <a16:creationId xmlns:a16="http://schemas.microsoft.com/office/drawing/2014/main" id="{5B7BDFEB-A6C3-41AF-854D-5F0E70C5D6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2"/>
          <a:stretch/>
        </p:blipFill>
        <p:spPr>
          <a:xfrm>
            <a:off x="4893815" y="2286912"/>
            <a:ext cx="564658" cy="1366359"/>
          </a:xfrm>
          <a:prstGeom prst="rect">
            <a:avLst/>
          </a:prstGeom>
        </p:spPr>
      </p:pic>
      <p:pic>
        <p:nvPicPr>
          <p:cNvPr id="20" name="Image 19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C7B31D2F-AB4D-4357-B1A6-2D373820C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00" y="2064271"/>
            <a:ext cx="2110490" cy="1707152"/>
          </a:xfrm>
          <a:prstGeom prst="rect">
            <a:avLst/>
          </a:prstGeom>
        </p:spPr>
      </p:pic>
      <p:pic>
        <p:nvPicPr>
          <p:cNvPr id="25" name="Image 24" descr="Une image contenant assis, table, petit, blanc&#10;&#10;Description générée automatiquement">
            <a:extLst>
              <a:ext uri="{FF2B5EF4-FFF2-40B4-BE49-F238E27FC236}">
                <a16:creationId xmlns:a16="http://schemas.microsoft.com/office/drawing/2014/main" id="{6CB43FD1-252C-4C22-B290-43066EBF0A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t="8756" r="26141" b="9029"/>
          <a:stretch/>
        </p:blipFill>
        <p:spPr>
          <a:xfrm rot="3275924">
            <a:off x="9260387" y="2080565"/>
            <a:ext cx="1631774" cy="1822075"/>
          </a:xfrm>
          <a:prstGeom prst="rect">
            <a:avLst/>
          </a:prstGeom>
        </p:spPr>
      </p:pic>
      <p:pic>
        <p:nvPicPr>
          <p:cNvPr id="27" name="Image 26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2DAE028A-5D57-4409-9D1B-70707C971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22" y="2180096"/>
            <a:ext cx="1936908" cy="1828572"/>
          </a:xfrm>
          <a:prstGeom prst="rect">
            <a:avLst/>
          </a:prstGeom>
        </p:spPr>
      </p:pic>
      <p:pic>
        <p:nvPicPr>
          <p:cNvPr id="32" name="Image 31" descr="Une image contenant horloge, signe&#10;&#10;Description générée automatiquement">
            <a:extLst>
              <a:ext uri="{FF2B5EF4-FFF2-40B4-BE49-F238E27FC236}">
                <a16:creationId xmlns:a16="http://schemas.microsoft.com/office/drawing/2014/main" id="{CEF4E61E-2EF7-4350-9C0A-121BFBA5E5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2876763"/>
            <a:ext cx="2224355" cy="2224355"/>
          </a:xfrm>
          <a:prstGeom prst="rect">
            <a:avLst/>
          </a:prstGeom>
        </p:spPr>
      </p:pic>
      <p:sp>
        <p:nvSpPr>
          <p:cNvPr id="33" name="Signe de multiplication 32">
            <a:extLst>
              <a:ext uri="{FF2B5EF4-FFF2-40B4-BE49-F238E27FC236}">
                <a16:creationId xmlns:a16="http://schemas.microsoft.com/office/drawing/2014/main" id="{E7BF9B86-06BD-42C6-8A0B-F8D6749706BA}"/>
              </a:ext>
            </a:extLst>
          </p:cNvPr>
          <p:cNvSpPr/>
          <p:nvPr/>
        </p:nvSpPr>
        <p:spPr>
          <a:xfrm>
            <a:off x="6511060" y="2417258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Signe de multiplication 33">
            <a:extLst>
              <a:ext uri="{FF2B5EF4-FFF2-40B4-BE49-F238E27FC236}">
                <a16:creationId xmlns:a16="http://schemas.microsoft.com/office/drawing/2014/main" id="{9A6F2A13-A182-4F3C-8197-345FAE64F7ED}"/>
              </a:ext>
            </a:extLst>
          </p:cNvPr>
          <p:cNvSpPr/>
          <p:nvPr/>
        </p:nvSpPr>
        <p:spPr>
          <a:xfrm>
            <a:off x="3335321" y="2601555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7CA9B981-D204-4A9B-81F2-145E64E9FD9A}"/>
              </a:ext>
            </a:extLst>
          </p:cNvPr>
          <p:cNvSpPr/>
          <p:nvPr/>
        </p:nvSpPr>
        <p:spPr>
          <a:xfrm>
            <a:off x="2778776" y="2970091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985E5D97-7717-4D4C-A282-C9822305945F}"/>
              </a:ext>
            </a:extLst>
          </p:cNvPr>
          <p:cNvSpPr/>
          <p:nvPr/>
        </p:nvSpPr>
        <p:spPr>
          <a:xfrm>
            <a:off x="5642296" y="299160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1F1B743F-8F5A-4033-80AD-6CEF87069C01}"/>
              </a:ext>
            </a:extLst>
          </p:cNvPr>
          <p:cNvSpPr/>
          <p:nvPr/>
        </p:nvSpPr>
        <p:spPr>
          <a:xfrm>
            <a:off x="8242974" y="3002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9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B2A307-CBD7-4F8E-94C6-18D578EE8136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Gantt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CFE7B4E-C603-4B55-B27E-E1F38281A4BB}"/>
              </a:ext>
            </a:extLst>
          </p:cNvPr>
          <p:cNvSpPr txBox="1"/>
          <p:nvPr/>
        </p:nvSpPr>
        <p:spPr>
          <a:xfrm>
            <a:off x="1266469" y="2508169"/>
            <a:ext cx="1040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89888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127</Words>
  <Application>Microsoft Office PowerPoint</Application>
  <PresentationFormat>Grand écran</PresentationFormat>
  <Paragraphs>39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MINOS Constantin</cp:lastModifiedBy>
  <cp:revision>76</cp:revision>
  <dcterms:created xsi:type="dcterms:W3CDTF">2020-01-17T15:05:59Z</dcterms:created>
  <dcterms:modified xsi:type="dcterms:W3CDTF">2020-03-10T08:22:02Z</dcterms:modified>
</cp:coreProperties>
</file>