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3" r:id="rId4"/>
    <p:sldId id="264" r:id="rId5"/>
    <p:sldId id="260" r:id="rId6"/>
    <p:sldId id="26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EE22"/>
    <a:srgbClr val="D1CECD"/>
    <a:srgbClr val="CFCCCA"/>
    <a:srgbClr val="EAEAEA"/>
    <a:srgbClr val="1EEA14"/>
    <a:srgbClr val="2FC9FF"/>
    <a:srgbClr val="FF0000"/>
    <a:srgbClr val="BF9000"/>
    <a:srgbClr val="030204"/>
    <a:srgbClr val="DA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1BD78-D717-4E66-AF1B-EBCA2716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DCA9DF-1008-4023-8CC7-4D6CF1EA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746E0-7C68-451A-BF69-E443671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2B273-2776-492A-BC31-A9EFF52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02C92-08F9-45E0-81AF-1255D537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9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74E2C-DA53-44FD-990D-2E4E7393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4D18F8-F711-4080-9C5C-E0ACA77B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0D370-3463-46C9-B595-596B321C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B7B38-9B5C-4417-8A9A-FAE5118D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6FC9B-9C92-45E4-BC96-2C17801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D0D0DC-2983-45F1-9182-983D31F90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A2FED-2191-461A-A75E-38078A1F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321F0-EE73-480B-A189-A607CB38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F6C59-8D4E-4343-B111-32B0666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5640C-20EC-4075-B24B-9DF31FC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63CE8-DB20-4AFD-ABA4-A97D0BD3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612F4-2AE4-4A20-8144-3B8EED1F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527C2-0350-41F5-A07C-54AEB760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D720E-72A1-4F6F-838E-E73C5536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36A8B-C508-4ABC-BB3C-98BEF2F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1688-B684-4DAA-910E-DD143A14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61725-B655-4B30-AC28-B40A0117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E41F3-42EE-46A6-93E7-82D1123B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1B108-0F42-44AB-876C-DC74B077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2F55F-5755-4559-B321-657CFDB4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6B28B-A8A5-4BE0-B7CC-5E01BE43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7D78B-FD6F-430A-A8A2-578C53CD6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916CF1-E4E8-4D39-BA14-88C06603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1D793-B760-472E-AE5C-DCDE22E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3EA7D2-65C2-4028-8E4B-64DCC8D6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C6D46-4310-4776-99BF-E7E37DF1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98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D1D-8A32-4209-9791-4B9DCFD3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B60D3-EDB2-433E-9981-19E218AE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294CF-C147-4B23-84CB-697CC320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A5FC3B-7B99-4FDD-88F1-B12C8965D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B79876-2BE1-450D-B218-91F3557C6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DDBA4A-4A39-4D92-8E9F-FE3797F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2510FE-725E-4970-B569-89D93832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AA67F8-A5F0-4378-BBBE-F47AE07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A6B5-6FB1-469D-90BC-D9F045EB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79242C-6994-404C-A02B-60A0246B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305DB9-528B-4338-A502-3D46DFA2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AAE2E4-7694-4B09-802C-B3871E12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1C6F43-B8C2-4F84-A02B-5C1E4F7E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5C10F9-F58E-4BD4-A7D7-87B3016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3DFEF-DD8A-417E-9199-478318D3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B1559-1AAA-46C2-A7CE-F0CB01FE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8B467-49D1-4B69-B3BF-33B37024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C3746-C831-4A17-8B99-AC27AEA2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5EB537-C582-4B7C-AFA8-1383C8D3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9E6F41-63F0-41B0-A86E-078BAB9C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17144-CB41-438C-A300-B1F86A48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8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DB800-188C-4602-94E1-968101C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619E4E-5A41-4F20-8D91-9D98F99E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18F15F-9211-4106-8799-1D186336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237F1-8A8F-43E1-8011-B6B179A4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EE09E-9B22-40A5-8C0E-22297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0029A-DC0F-462C-8D0D-F16CF88A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1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255BDA-BC29-42C7-A93C-8EF1341C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E23735-A464-425B-8A64-7D7FF1B1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7EEEF-1A40-4080-807B-8CED63DF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3C727-F5B2-4B54-A1EC-9B4ACD9EF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15B48-F221-4D99-B147-8DAD829C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4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674137" y="2663249"/>
            <a:ext cx="4672811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Système Escape Game 13</a:t>
            </a:r>
            <a:r>
              <a:rPr lang="en-US" sz="4800" b="1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ème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Porte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7317B2-FEF3-4D03-BDF9-7C3592E4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DFA15A-31B8-4AD7-9C24-07D685933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pic>
        <p:nvPicPr>
          <p:cNvPr id="16" name="Image 15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7526598-32CB-4AF0-B8E1-45D8794C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30" y="2559912"/>
            <a:ext cx="2387245" cy="2387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aphique 35" descr="Engrenages">
            <a:extLst>
              <a:ext uri="{FF2B5EF4-FFF2-40B4-BE49-F238E27FC236}">
                <a16:creationId xmlns:a16="http://schemas.microsoft.com/office/drawing/2014/main" id="{1ACCFB96-280B-41FD-A2BE-D2E12FBD8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9351" y="2801843"/>
            <a:ext cx="1162030" cy="116203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D7768A-1F72-4EA3-B908-9BC439FD9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02" y="4959272"/>
            <a:ext cx="2583710" cy="638322"/>
          </a:xfrm>
          <a:prstGeom prst="rect">
            <a:avLst/>
          </a:prstGeom>
        </p:spPr>
      </p:pic>
      <p:pic>
        <p:nvPicPr>
          <p:cNvPr id="38" name="Graphique 37" descr="Engrenage">
            <a:extLst>
              <a:ext uri="{FF2B5EF4-FFF2-40B4-BE49-F238E27FC236}">
                <a16:creationId xmlns:a16="http://schemas.microsoft.com/office/drawing/2014/main" id="{91820E0F-9F23-4BA4-90DF-7EA093FE2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3010" y="2530734"/>
            <a:ext cx="999899" cy="999899"/>
          </a:xfrm>
          <a:prstGeom prst="rect">
            <a:avLst/>
          </a:prstGeom>
        </p:spPr>
      </p:pic>
      <p:pic>
        <p:nvPicPr>
          <p:cNvPr id="40" name="Image 3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AF0E11B-4556-425D-B45E-332ECAEFA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7" y="3915632"/>
            <a:ext cx="1559729" cy="1249026"/>
          </a:xfrm>
          <a:prstGeom prst="rect">
            <a:avLst/>
          </a:prstGeom>
        </p:spPr>
      </p:pic>
      <p:pic>
        <p:nvPicPr>
          <p:cNvPr id="42" name="Image 4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5E5A03A-7CDC-428D-9A31-81D1630F9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9" y="3530633"/>
            <a:ext cx="1534142" cy="9999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E81CB24-C670-4BC2-8F9F-E1103ED078AD}"/>
              </a:ext>
            </a:extLst>
          </p:cNvPr>
          <p:cNvSpPr/>
          <p:nvPr/>
        </p:nvSpPr>
        <p:spPr>
          <a:xfrm>
            <a:off x="8209227" y="5585010"/>
            <a:ext cx="2310926" cy="1074959"/>
          </a:xfrm>
          <a:prstGeom prst="ellipse">
            <a:avLst/>
          </a:prstGeom>
          <a:solidFill>
            <a:srgbClr val="DADAD8"/>
          </a:solidFill>
          <a:ln w="9525">
            <a:solidFill>
              <a:schemeClr val="bg1"/>
            </a:solidFill>
            <a:prstDash val="lgDashDotDot"/>
          </a:ln>
          <a:effectLst>
            <a:outerShdw blurRad="889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bg1"/>
                </a:solidFill>
              </a:rPr>
              <a:t>Cadeau Thomas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Breny Corentin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Minos Constantin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 Pinneau Joshua</a:t>
            </a:r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9C26F6-3E00-44B4-9B08-7C849A901FF7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7AD632A-E6B8-4A8F-8646-3F4E65435D78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7190967-1C62-4082-8010-25A19DA2A04B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D12F24-A8FD-490D-B875-A426A2344F75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0FCBDDD-8B1E-4CDE-852F-559FAF382780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639330E-B49A-49C3-96B6-166FD5201C3C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6462D11-CA77-4118-84BB-10AF5AD92F89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5F4B0DD-6BE7-4E1D-89F7-6F823637C588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E3E6F39-CE92-42CD-BAE9-BB4F82FAC06B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533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77042" y="-8382"/>
            <a:ext cx="12192000" cy="685595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B0E3F2E-9109-4D94-93E3-D1EB2BFB97D0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4442" r="1"/>
          <a:stretch/>
        </p:blipFill>
        <p:spPr bwMode="auto">
          <a:xfrm>
            <a:off x="2112583" y="726108"/>
            <a:ext cx="6970714" cy="42725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571500">
              <a:schemeClr val="accent3"/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9536737B-7CBC-47BB-8B2C-94EB575656C8}"/>
              </a:ext>
            </a:extLst>
          </p:cNvPr>
          <p:cNvSpPr/>
          <p:nvPr/>
        </p:nvSpPr>
        <p:spPr>
          <a:xfrm>
            <a:off x="7519925" y="2929351"/>
            <a:ext cx="580431" cy="4745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" name="Flèche : double flèche horizontale 16">
            <a:extLst>
              <a:ext uri="{FF2B5EF4-FFF2-40B4-BE49-F238E27FC236}">
                <a16:creationId xmlns:a16="http://schemas.microsoft.com/office/drawing/2014/main" id="{CAF53F4E-941E-4517-AC25-3430AF2C9B92}"/>
              </a:ext>
            </a:extLst>
          </p:cNvPr>
          <p:cNvSpPr/>
          <p:nvPr/>
        </p:nvSpPr>
        <p:spPr>
          <a:xfrm rot="16200000">
            <a:off x="6901100" y="3282294"/>
            <a:ext cx="428625" cy="23495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3511646-FD20-4433-B746-B539A8BB8567}"/>
              </a:ext>
            </a:extLst>
          </p:cNvPr>
          <p:cNvSpPr/>
          <p:nvPr/>
        </p:nvSpPr>
        <p:spPr>
          <a:xfrm>
            <a:off x="3674997" y="4254103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7DBF7CB-9488-4A48-8806-732FD810C00A}"/>
              </a:ext>
            </a:extLst>
          </p:cNvPr>
          <p:cNvSpPr/>
          <p:nvPr/>
        </p:nvSpPr>
        <p:spPr>
          <a:xfrm>
            <a:off x="5735987" y="4110439"/>
            <a:ext cx="565943" cy="465780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DB13FA4-67FB-4DF7-A52B-EF237D6B0A84}"/>
              </a:ext>
            </a:extLst>
          </p:cNvPr>
          <p:cNvSpPr/>
          <p:nvPr/>
        </p:nvSpPr>
        <p:spPr>
          <a:xfrm>
            <a:off x="7033273" y="3984905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D7962F3-A753-4625-9D50-BAF2A33E18C6}"/>
              </a:ext>
            </a:extLst>
          </p:cNvPr>
          <p:cNvCxnSpPr>
            <a:cxnSpLocks/>
          </p:cNvCxnSpPr>
          <p:nvPr/>
        </p:nvCxnSpPr>
        <p:spPr>
          <a:xfrm>
            <a:off x="4000659" y="3965908"/>
            <a:ext cx="504127" cy="948403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D012602-0399-43EC-9EB6-A9189C157D13}"/>
              </a:ext>
            </a:extLst>
          </p:cNvPr>
          <p:cNvCxnSpPr>
            <a:cxnSpLocks/>
          </p:cNvCxnSpPr>
          <p:nvPr/>
        </p:nvCxnSpPr>
        <p:spPr>
          <a:xfrm flipH="1">
            <a:off x="2735954" y="3998510"/>
            <a:ext cx="887076" cy="83004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Zone de texte 44">
            <a:extLst>
              <a:ext uri="{FF2B5EF4-FFF2-40B4-BE49-F238E27FC236}">
                <a16:creationId xmlns:a16="http://schemas.microsoft.com/office/drawing/2014/main" id="{47DCF074-0BC1-4FD2-91ED-E5FA95287D1E}"/>
              </a:ext>
            </a:extLst>
          </p:cNvPr>
          <p:cNvSpPr txBox="1"/>
          <p:nvPr/>
        </p:nvSpPr>
        <p:spPr>
          <a:xfrm>
            <a:off x="4314205" y="4758237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Zone de texte 45">
            <a:extLst>
              <a:ext uri="{FF2B5EF4-FFF2-40B4-BE49-F238E27FC236}">
                <a16:creationId xmlns:a16="http://schemas.microsoft.com/office/drawing/2014/main" id="{5F8701D6-BB9C-46D6-86DF-57111F79A765}"/>
              </a:ext>
            </a:extLst>
          </p:cNvPr>
          <p:cNvSpPr txBox="1"/>
          <p:nvPr/>
        </p:nvSpPr>
        <p:spPr>
          <a:xfrm>
            <a:off x="1825546" y="4703249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3EAFE7F-6184-4EBA-A17F-B5248E85A3AF}"/>
              </a:ext>
            </a:extLst>
          </p:cNvPr>
          <p:cNvSpPr/>
          <p:nvPr/>
        </p:nvSpPr>
        <p:spPr>
          <a:xfrm>
            <a:off x="9873916" y="552943"/>
            <a:ext cx="1968896" cy="1804353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>
            <a:glow rad="127000">
              <a:schemeClr val="accent3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C9A43EC-7BC4-4ED7-9BAC-E236126B6772}"/>
              </a:ext>
            </a:extLst>
          </p:cNvPr>
          <p:cNvSpPr/>
          <p:nvPr/>
        </p:nvSpPr>
        <p:spPr>
          <a:xfrm>
            <a:off x="10018073" y="696453"/>
            <a:ext cx="1682630" cy="292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Constantin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718363A-265A-4999-85DC-5F00848383C1}"/>
              </a:ext>
            </a:extLst>
          </p:cNvPr>
          <p:cNvSpPr/>
          <p:nvPr/>
        </p:nvSpPr>
        <p:spPr>
          <a:xfrm>
            <a:off x="10018708" y="1915653"/>
            <a:ext cx="1682630" cy="292598"/>
          </a:xfrm>
          <a:prstGeom prst="roundRect">
            <a:avLst/>
          </a:prstGeom>
          <a:solidFill>
            <a:srgbClr val="2FC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Thomas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F9AA9A12-D88D-47D1-9C10-7411B90746E7}"/>
              </a:ext>
            </a:extLst>
          </p:cNvPr>
          <p:cNvSpPr/>
          <p:nvPr/>
        </p:nvSpPr>
        <p:spPr>
          <a:xfrm>
            <a:off x="10018708" y="1506078"/>
            <a:ext cx="1682630" cy="2925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Joshua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8344DA6-8165-4122-9B6C-EF52EBE6A90B}"/>
              </a:ext>
            </a:extLst>
          </p:cNvPr>
          <p:cNvSpPr/>
          <p:nvPr/>
        </p:nvSpPr>
        <p:spPr>
          <a:xfrm>
            <a:off x="10018708" y="1106028"/>
            <a:ext cx="1682630" cy="292598"/>
          </a:xfrm>
          <a:prstGeom prst="roundRect">
            <a:avLst/>
          </a:prstGeom>
          <a:solidFill>
            <a:srgbClr val="1EEA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Corentin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232AFF63-111D-493A-A7C4-EE579496F21B}"/>
              </a:ext>
            </a:extLst>
          </p:cNvPr>
          <p:cNvSpPr/>
          <p:nvPr/>
        </p:nvSpPr>
        <p:spPr>
          <a:xfrm>
            <a:off x="2438400" y="891575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B573FEE5-261A-4DA5-B970-A0B5A1DF35F4}"/>
              </a:ext>
            </a:extLst>
          </p:cNvPr>
          <p:cNvSpPr/>
          <p:nvPr/>
        </p:nvSpPr>
        <p:spPr>
          <a:xfrm>
            <a:off x="2438400" y="1705512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FFA8914-4926-42F8-A0ED-BE2D8EC576EF}"/>
              </a:ext>
            </a:extLst>
          </p:cNvPr>
          <p:cNvSpPr/>
          <p:nvPr/>
        </p:nvSpPr>
        <p:spPr>
          <a:xfrm>
            <a:off x="2438400" y="2494240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248A501-24FC-4349-9C06-81F80CF1C8DD}"/>
              </a:ext>
            </a:extLst>
          </p:cNvPr>
          <p:cNvSpPr/>
          <p:nvPr/>
        </p:nvSpPr>
        <p:spPr>
          <a:xfrm>
            <a:off x="4105791" y="2494240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37D3FEA-3316-43E3-8115-95F9BCF1870B}"/>
              </a:ext>
            </a:extLst>
          </p:cNvPr>
          <p:cNvSpPr/>
          <p:nvPr/>
        </p:nvSpPr>
        <p:spPr>
          <a:xfrm>
            <a:off x="4112324" y="1702694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57F6DC2-8801-4000-8A02-6AA9023F5E4D}"/>
              </a:ext>
            </a:extLst>
          </p:cNvPr>
          <p:cNvSpPr/>
          <p:nvPr/>
        </p:nvSpPr>
        <p:spPr>
          <a:xfrm>
            <a:off x="5772994" y="2486744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6414A44-503F-4BAA-8DD3-565553E2B0A6}"/>
              </a:ext>
            </a:extLst>
          </p:cNvPr>
          <p:cNvSpPr/>
          <p:nvPr/>
        </p:nvSpPr>
        <p:spPr>
          <a:xfrm>
            <a:off x="4111784" y="889939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A14304E5-A8EF-49CA-90C8-55520A925714}"/>
              </a:ext>
            </a:extLst>
          </p:cNvPr>
          <p:cNvSpPr/>
          <p:nvPr/>
        </p:nvSpPr>
        <p:spPr>
          <a:xfrm>
            <a:off x="5785211" y="1705512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A16A4C60-5532-43F4-8098-0212FDBCB843}"/>
              </a:ext>
            </a:extLst>
          </p:cNvPr>
          <p:cNvSpPr/>
          <p:nvPr/>
        </p:nvSpPr>
        <p:spPr>
          <a:xfrm>
            <a:off x="5785211" y="891575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3C792532-CEEA-445B-80B7-7554881BD37B}"/>
              </a:ext>
            </a:extLst>
          </p:cNvPr>
          <p:cNvSpPr/>
          <p:nvPr/>
        </p:nvSpPr>
        <p:spPr>
          <a:xfrm>
            <a:off x="4152290" y="3823833"/>
            <a:ext cx="2799845" cy="234950"/>
          </a:xfrm>
          <a:prstGeom prst="rightArrow">
            <a:avLst/>
          </a:prstGeom>
          <a:solidFill>
            <a:srgbClr val="2FC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FD9540A4-B7A8-4889-9214-34C06B2AF496}"/>
              </a:ext>
            </a:extLst>
          </p:cNvPr>
          <p:cNvSpPr/>
          <p:nvPr/>
        </p:nvSpPr>
        <p:spPr>
          <a:xfrm rot="10800000">
            <a:off x="4089909" y="3559552"/>
            <a:ext cx="2799845" cy="234950"/>
          </a:xfrm>
          <a:prstGeom prst="rightArrow">
            <a:avLst/>
          </a:prstGeom>
          <a:solidFill>
            <a:srgbClr val="1EEA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2FC784-E532-475B-8834-EB0A558BCD56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1B22E3-C6EA-40F0-B882-1D2D6A4143CC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B91907B-D0B3-4E7F-9CF5-134522E11A42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FBE09EC-416A-483F-A4E8-42BBB284B71D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B81F483-6204-4941-861F-682C7E55CB5D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BA6BF2D-3419-4FDD-93E7-86788018AD5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73B7222A-69C4-42D1-AE64-2EAC2C227E3A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72721CD2-B9B3-4A31-BDE2-26C2F704A9FC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BE59F46-7881-4199-BCF3-684A544B2F70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900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19913" y="-8223"/>
            <a:ext cx="12192000" cy="6855958"/>
          </a:xfrm>
          <a:prstGeom prst="rect">
            <a:avLst/>
          </a:prstGeom>
        </p:spPr>
      </p:pic>
      <p:pic>
        <p:nvPicPr>
          <p:cNvPr id="6" name="Image 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7F17E412-8646-45F7-9306-C3A5F6A02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4" y="3432458"/>
            <a:ext cx="2370134" cy="1580090"/>
          </a:xfrm>
          <a:prstGeom prst="rect">
            <a:avLst/>
          </a:prstGeom>
        </p:spPr>
      </p:pic>
      <p:pic>
        <p:nvPicPr>
          <p:cNvPr id="20" name="Image 1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2883FE86-8C43-486C-AADE-C0450D197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41" y="947691"/>
            <a:ext cx="2441575" cy="1739863"/>
          </a:xfrm>
          <a:prstGeom prst="rect">
            <a:avLst/>
          </a:prstGeom>
        </p:spPr>
      </p:pic>
      <p:pic>
        <p:nvPicPr>
          <p:cNvPr id="22" name="Image 21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4B4D71B3-3463-4E6F-9506-D7DC92F15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65" y="2214588"/>
            <a:ext cx="1628434" cy="1628434"/>
          </a:xfrm>
          <a:prstGeom prst="rect">
            <a:avLst/>
          </a:prstGeom>
        </p:spPr>
      </p:pic>
      <p:pic>
        <p:nvPicPr>
          <p:cNvPr id="24" name="Image 23" descr="Une image contenant moniteur, équipement électronique, afficher, ordinateur&#10;&#10;Description générée automatiquement">
            <a:extLst>
              <a:ext uri="{FF2B5EF4-FFF2-40B4-BE49-F238E27FC236}">
                <a16:creationId xmlns:a16="http://schemas.microsoft.com/office/drawing/2014/main" id="{EDD626C3-95FA-4E4C-8D1F-3A3A10D5A5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60" y="876775"/>
            <a:ext cx="3621557" cy="362155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819CFE0B-3E95-4557-8822-89733D51EAFE}"/>
              </a:ext>
            </a:extLst>
          </p:cNvPr>
          <p:cNvSpPr txBox="1"/>
          <p:nvPr/>
        </p:nvSpPr>
        <p:spPr>
          <a:xfrm>
            <a:off x="7687107" y="4171889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PC de supervision - Serveur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E8ED50-8C12-441F-83A2-1A91EB3DBCC9}"/>
              </a:ext>
            </a:extLst>
          </p:cNvPr>
          <p:cNvSpPr txBox="1"/>
          <p:nvPr/>
        </p:nvSpPr>
        <p:spPr>
          <a:xfrm>
            <a:off x="5024812" y="2507846"/>
            <a:ext cx="75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Putty</a:t>
            </a:r>
            <a:endParaRPr lang="fr-FR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E38EAD-EACC-4F30-9B0C-63DC51A45DC2}"/>
              </a:ext>
            </a:extLst>
          </p:cNvPr>
          <p:cNvSpPr txBox="1"/>
          <p:nvPr/>
        </p:nvSpPr>
        <p:spPr>
          <a:xfrm>
            <a:off x="2804828" y="481648"/>
            <a:ext cx="117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9 Arduino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5DC951C-213E-410E-9C58-D5A80AC392B6}"/>
              </a:ext>
            </a:extLst>
          </p:cNvPr>
          <p:cNvSpPr txBox="1"/>
          <p:nvPr/>
        </p:nvSpPr>
        <p:spPr>
          <a:xfrm>
            <a:off x="1308806" y="3007359"/>
            <a:ext cx="117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Raspberry</a:t>
            </a:r>
          </a:p>
        </p:txBody>
      </p:sp>
      <p:pic>
        <p:nvPicPr>
          <p:cNvPr id="31" name="Image 30" descr="Une image contenant objet, signe, horloge&#10;&#10;Description générée automatiquement">
            <a:extLst>
              <a:ext uri="{FF2B5EF4-FFF2-40B4-BE49-F238E27FC236}">
                <a16:creationId xmlns:a16="http://schemas.microsoft.com/office/drawing/2014/main" id="{C9591C23-102A-4A6C-A3BC-C9C27C1F6E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89" y="456835"/>
            <a:ext cx="1268641" cy="863733"/>
          </a:xfrm>
          <a:prstGeom prst="rect">
            <a:avLst/>
          </a:prstGeom>
        </p:spPr>
      </p:pic>
      <p:pic>
        <p:nvPicPr>
          <p:cNvPr id="37" name="Image 36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323675B2-CA21-4D19-9706-6A6C001306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425" y="4643412"/>
            <a:ext cx="2241450" cy="663679"/>
          </a:xfrm>
          <a:prstGeom prst="rect">
            <a:avLst/>
          </a:prstGeom>
        </p:spPr>
      </p:pic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23E8B21-82B3-42C1-801C-E93219408ADE}"/>
              </a:ext>
            </a:extLst>
          </p:cNvPr>
          <p:cNvCxnSpPr>
            <a:cxnSpLocks/>
          </p:cNvCxnSpPr>
          <p:nvPr/>
        </p:nvCxnSpPr>
        <p:spPr>
          <a:xfrm>
            <a:off x="3286365" y="4132534"/>
            <a:ext cx="1431522" cy="6703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AAA1293E-DB71-4D56-8B58-6312713314EC}"/>
              </a:ext>
            </a:extLst>
          </p:cNvPr>
          <p:cNvCxnSpPr>
            <a:cxnSpLocks/>
          </p:cNvCxnSpPr>
          <p:nvPr/>
        </p:nvCxnSpPr>
        <p:spPr>
          <a:xfrm flipV="1">
            <a:off x="4272844" y="1187631"/>
            <a:ext cx="1354328" cy="34574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22E9591-4375-48DF-9D32-CA5F421ECD88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9856762-6392-424D-A94D-B8855044221D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7AA334D-BF57-459B-8D86-95E504007A83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0F3C99B-B035-42AC-AB8B-E01C0C4BEB7C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1B16840-B8B6-42E6-B5BB-661C3192236A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D151B78-1FF0-4121-ADA0-6BB724456804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D07E332-E7AC-4F79-A7FE-40A7FFF4CC06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B4050C1E-6733-4AEF-AE3C-F1F154845C49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C35FA81E-4A5A-454F-BD77-3B341E10A42C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37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84248" y="0"/>
            <a:ext cx="12192000" cy="685595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9994DDB-E9AE-44E2-A491-0A040ADFD550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4442" r="1"/>
          <a:stretch/>
        </p:blipFill>
        <p:spPr bwMode="auto">
          <a:xfrm>
            <a:off x="809002" y="788253"/>
            <a:ext cx="6970714" cy="42725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571500">
              <a:schemeClr val="accent3"/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CB2BECB1-932F-41F0-ABDB-2C1DD2328E48}"/>
              </a:ext>
            </a:extLst>
          </p:cNvPr>
          <p:cNvSpPr/>
          <p:nvPr/>
        </p:nvSpPr>
        <p:spPr>
          <a:xfrm>
            <a:off x="6222124" y="3079531"/>
            <a:ext cx="504497" cy="34947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F9A071F-7281-4658-B9A2-49B4081C9AF1}"/>
              </a:ext>
            </a:extLst>
          </p:cNvPr>
          <p:cNvSpPr/>
          <p:nvPr/>
        </p:nvSpPr>
        <p:spPr>
          <a:xfrm>
            <a:off x="1134819" y="1767657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3A0DAAC-9237-4969-BFA2-96FDE29E5712}"/>
              </a:ext>
            </a:extLst>
          </p:cNvPr>
          <p:cNvSpPr/>
          <p:nvPr/>
        </p:nvSpPr>
        <p:spPr>
          <a:xfrm>
            <a:off x="2802210" y="2556385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592FBC7C-522C-417B-AD6F-D54FE56CE28F}"/>
              </a:ext>
            </a:extLst>
          </p:cNvPr>
          <p:cNvSpPr/>
          <p:nvPr/>
        </p:nvSpPr>
        <p:spPr>
          <a:xfrm>
            <a:off x="5541296" y="3608967"/>
            <a:ext cx="770728" cy="4745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4938946-F4BB-4D6C-BA69-53E8A733972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709896" y="2089572"/>
            <a:ext cx="72418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09C2222-70A3-4C8C-95B5-D7789E32F744}"/>
              </a:ext>
            </a:extLst>
          </p:cNvPr>
          <p:cNvCxnSpPr>
            <a:cxnSpLocks/>
          </p:cNvCxnSpPr>
          <p:nvPr/>
        </p:nvCxnSpPr>
        <p:spPr>
          <a:xfrm flipV="1">
            <a:off x="4373023" y="2087531"/>
            <a:ext cx="5578697" cy="6136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D94A121-E363-4E3E-83C9-AE3294FF538C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6652739" y="2085490"/>
            <a:ext cx="3298981" cy="1045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12898B4-183C-43EF-AD80-FF8265464625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312024" y="2091614"/>
            <a:ext cx="3639696" cy="17546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3958646-A503-429F-A2DD-6B02FA839805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6F7FA58-AE12-4615-B404-64A9A25BBF4C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232B0BE-F1CE-4FF0-9407-E65EB2D09E5F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B206E4-2069-48C3-8E91-2A4B68C9E54C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B1B677E-AF6F-4B4A-B167-FF4F606B4891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65040E4-ECBC-41E0-BE14-B78391A42AE4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6E732C9-BDEC-49D6-8C82-9670271AEFD2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CEC22F9-214B-4F22-8FC0-2FBEA9AFC66D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DB5E2D8-58B5-4DF9-A45D-B41847F97753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425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pic>
        <p:nvPicPr>
          <p:cNvPr id="8" name="Image 7" descr="C:\Users\constantin.minos\Desktop\ArduinoRaspberry.png">
            <a:extLst>
              <a:ext uri="{FF2B5EF4-FFF2-40B4-BE49-F238E27FC236}">
                <a16:creationId xmlns:a16="http://schemas.microsoft.com/office/drawing/2014/main" id="{2EBFCF5C-04BD-4535-A6C6-D236705681A8}"/>
              </a:ext>
            </a:extLst>
          </p:cNvPr>
          <p:cNvPicPr/>
          <p:nvPr/>
        </p:nvPicPr>
        <p:blipFill rotWithShape="1">
          <a:blip r:embed="rId4" cstate="print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8" r="-1" b="27510"/>
          <a:stretch/>
        </p:blipFill>
        <p:spPr bwMode="auto">
          <a:xfrm>
            <a:off x="7053580" y="909320"/>
            <a:ext cx="4145280" cy="3931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F79436-5C4C-4581-9A6F-78533D1C7D18}"/>
              </a:ext>
            </a:extLst>
          </p:cNvPr>
          <p:cNvSpPr/>
          <p:nvPr/>
        </p:nvSpPr>
        <p:spPr>
          <a:xfrm>
            <a:off x="8394700" y="3347720"/>
            <a:ext cx="2057400" cy="259080"/>
          </a:xfrm>
          <a:prstGeom prst="rect">
            <a:avLst/>
          </a:prstGeom>
          <a:solidFill>
            <a:srgbClr val="CF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D17D03-D7B4-441F-A883-B41004C67739}"/>
              </a:ext>
            </a:extLst>
          </p:cNvPr>
          <p:cNvSpPr/>
          <p:nvPr/>
        </p:nvSpPr>
        <p:spPr>
          <a:xfrm>
            <a:off x="7815580" y="3347720"/>
            <a:ext cx="396240" cy="259080"/>
          </a:xfrm>
          <a:prstGeom prst="rect">
            <a:avLst/>
          </a:prstGeom>
          <a:solidFill>
            <a:srgbClr val="D1C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8A8F2-0E4E-4B7D-A25D-6B492920ABAD}"/>
              </a:ext>
            </a:extLst>
          </p:cNvPr>
          <p:cNvSpPr/>
          <p:nvPr/>
        </p:nvSpPr>
        <p:spPr>
          <a:xfrm rot="599388">
            <a:off x="8288020" y="3347720"/>
            <a:ext cx="45719" cy="259080"/>
          </a:xfrm>
          <a:prstGeom prst="rect">
            <a:avLst/>
          </a:prstGeom>
          <a:solidFill>
            <a:srgbClr val="D1C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8246C0-E007-4218-BA58-0C197C76828A}"/>
              </a:ext>
            </a:extLst>
          </p:cNvPr>
          <p:cNvSpPr txBox="1"/>
          <p:nvPr/>
        </p:nvSpPr>
        <p:spPr>
          <a:xfrm>
            <a:off x="791215" y="1998117"/>
            <a:ext cx="594958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ne pas utiliser le port USB, le Raspberry Pi étant limité</a:t>
            </a:r>
          </a:p>
          <a:p>
            <a:endParaRPr lang="fr-FR" b="1" dirty="0"/>
          </a:p>
          <a:p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parce qu’il y a beaucoup de Pin assez pour faire communiquer 9 Arduino avec la Raspberry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7FB2BF-AEBB-449B-B0E2-5AD7E57C98C2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44B9AD9-748E-4F8F-A2C2-8B912F7D1D0B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19116C-7413-4197-80F2-9E6621279E09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A83D9E8-E1B0-4C92-9102-D4B5E112F976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251EBC9-EFB5-4A39-9384-E68DA51E71B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C16668D-14C3-4AD7-9BC7-F643BB3FD829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B93F203-2796-4F70-BEC3-8595DD2BF013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48980FD-F6E0-4E13-873D-8E5A73AF3254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B4E85A3-757A-4B7F-939B-F76F06A89AC4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944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5C676B-9564-472C-B497-26B611045E0B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0FDF26B-0370-408D-98BE-9655008FB2D0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CB97804-5531-489E-8C9A-8B872FA47D11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390D546-CAA4-4063-B942-A827F5EF2EE2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F1DC265-0EFA-451C-AC9A-009470BC703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8763A00-14D1-4BDA-A79D-F51701F500AA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333BF11-47F1-4B08-ACA7-AB2C293CF0F0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8D8B629-8FB7-456D-946F-D30D09378F21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C9EA22A-2074-4B4D-B5C8-3C24C2B2560B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754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3A4ABD-F106-452B-AF55-D4A3F461BC7E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498B328-F764-4C2A-903A-A894AD20AFE3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D4B014-1D24-4EF7-A842-553816DE360D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166A43-EEC5-45B8-B2EA-0E273370CEDF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83408C5-09A6-4A3B-BE1A-58091A9900D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D7A43A-153A-47D6-A96C-B55A76486D6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4B9AE50-FDA1-4B01-82E3-1224C3E9A014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851FAB5-93F2-4751-A56A-52E859AA5C5E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536D6B3-E079-427E-B587-E406B87F1368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391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3A4ABD-F106-452B-AF55-D4A3F461BC7E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498B328-F764-4C2A-903A-A894AD20AFE3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D4B014-1D24-4EF7-A842-553816DE360D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166A43-EEC5-45B8-B2EA-0E273370CEDF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83408C5-09A6-4A3B-BE1A-58091A9900D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D7A43A-153A-47D6-A96C-B55A76486D6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4B9AE50-FDA1-4B01-82E3-1224C3E9A014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851FAB5-93F2-4751-A56A-52E859AA5C5E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536D6B3-E079-427E-B587-E406B87F1368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88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64</Words>
  <Application>Microsoft Office PowerPoint</Application>
  <PresentationFormat>Grand écran</PresentationFormat>
  <Paragraphs>16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CADEAU Thomas</dc:creator>
  <cp:lastModifiedBy>MINOS Constantin</cp:lastModifiedBy>
  <cp:revision>54</cp:revision>
  <dcterms:created xsi:type="dcterms:W3CDTF">2020-01-17T15:05:59Z</dcterms:created>
  <dcterms:modified xsi:type="dcterms:W3CDTF">2020-01-31T11:08:35Z</dcterms:modified>
</cp:coreProperties>
</file>