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8"/>
    <a:srgbClr val="D5D4D3"/>
    <a:srgbClr val="D9D8D6"/>
    <a:srgbClr val="46433A"/>
    <a:srgbClr val="382E25"/>
    <a:srgbClr val="3E2203"/>
    <a:srgbClr val="030204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083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17</cp:revision>
  <dcterms:created xsi:type="dcterms:W3CDTF">2020-01-17T15:05:59Z</dcterms:created>
  <dcterms:modified xsi:type="dcterms:W3CDTF">2020-01-28T10:23:43Z</dcterms:modified>
</cp:coreProperties>
</file>