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8"/>
    <a:srgbClr val="D5D4D3"/>
    <a:srgbClr val="D9D8D6"/>
    <a:srgbClr val="46433A"/>
    <a:srgbClr val="382E25"/>
    <a:srgbClr val="3E2203"/>
    <a:srgbClr val="030204"/>
    <a:srgbClr val="050406"/>
    <a:srgbClr val="0A0402"/>
    <a:srgbClr val="090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BD78-D717-4E66-AF1B-EBCA2716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DCA9DF-1008-4023-8CC7-4D6CF1EA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46E0-7C68-451A-BF69-E44367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B273-2776-492A-BC31-A9EFF52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02C92-08F9-45E0-81AF-1255D53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4E2C-DA53-44FD-990D-2E4E739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D18F8-F711-4080-9C5C-E0ACA77B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D370-3463-46C9-B595-596B321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B7B38-9B5C-4417-8A9A-FAE5118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FC9B-9C92-45E4-BC96-2C1780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0D0DC-2983-45F1-9182-983D31F9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A2FED-2191-461A-A75E-38078A1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321F0-EE73-480B-A189-A607CB38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6C59-8D4E-4343-B111-32B0666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640C-20EC-4075-B24B-9DF31FC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3CE8-DB20-4AFD-ABA4-A97D0BD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12F4-2AE4-4A20-8144-3B8EED1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527C2-0350-41F5-A07C-54AEB76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D720E-72A1-4F6F-838E-E73C553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36A8B-C508-4ABC-BB3C-98BEF2F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1688-B684-4DAA-910E-DD143A1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1725-B655-4B30-AC28-B40A0117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E41F3-42EE-46A6-93E7-82D1123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1B108-0F42-44AB-876C-DC74B077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2F55F-5755-4559-B321-657CFDB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B28B-A8A5-4BE0-B7CC-5E01BE4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7D78B-FD6F-430A-A8A2-578C53C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16CF1-E4E8-4D39-BA14-88C06603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1D793-B760-472E-AE5C-DCDE22E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EA7D2-65C2-4028-8E4B-64DCC8D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C6D46-4310-4776-99BF-E7E37DF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D1D-8A32-4209-9791-4B9DCF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B60D3-EDB2-433E-9981-19E218AE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294CF-C147-4B23-84CB-697CC320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5FC3B-7B99-4FDD-88F1-B12C896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B79876-2BE1-450D-B218-91F3557C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DBA4A-4A39-4D92-8E9F-FE3797F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510FE-725E-4970-B569-89D93832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AA67F8-A5F0-4378-BBBE-F47AE07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A6B5-6FB1-469D-90BC-D9F045E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79242C-6994-404C-A02B-60A024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05DB9-528B-4338-A502-3D46DFA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AE2E4-7694-4B09-802C-B3871E12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C6F43-B8C2-4F84-A02B-5C1E4F7E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C10F9-F58E-4BD4-A7D7-87B3016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3DFEF-DD8A-417E-9199-478318D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B1559-1AAA-46C2-A7CE-F0CB01F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467-49D1-4B69-B3BF-33B3702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3746-C831-4A17-8B99-AC27AEA2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EB537-C582-4B7C-AFA8-1383C8D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E6F41-63F0-41B0-A86E-078BAB9C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17144-CB41-438C-A300-B1F86A4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B800-188C-4602-94E1-968101C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619E4E-5A41-4F20-8D91-9D98F99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8F15F-9211-4106-8799-1D186336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237F1-8A8F-43E1-8011-B6B179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EE09E-9B22-40A5-8C0E-22297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0029A-DC0F-462C-8D0D-F16CF88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255BDA-BC29-42C7-A93C-8EF1341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23735-A464-425B-8A64-7D7FF1B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7EEEF-1A40-4080-807B-8CED63D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C727-F5B2-4B54-A1EC-9B4ACD9E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5B48-F221-4D99-B147-8DAD829C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02" y="4959272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bg1"/>
                </a:solidFill>
              </a:rPr>
              <a:t>Cadeau Thomas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Breny Corentin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Minos Constantin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7ADF927-6CAC-4A5F-852A-4A7E404CD8B4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4FA8A3-BE56-4E89-9526-3E5ED3E0777F}"/>
              </a:ext>
            </a:extLst>
          </p:cNvPr>
          <p:cNvSpPr txBox="1"/>
          <p:nvPr/>
        </p:nvSpPr>
        <p:spPr>
          <a:xfrm>
            <a:off x="519418" y="19095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Présentation du projet Escape Game 13</a:t>
            </a:r>
            <a:r>
              <a:rPr lang="en-US" baseline="30000" dirty="0">
                <a:solidFill>
                  <a:srgbClr val="FFFFFF"/>
                </a:solidFill>
              </a:rPr>
              <a:t>e</a:t>
            </a:r>
            <a:r>
              <a:rPr lang="en-US" dirty="0">
                <a:solidFill>
                  <a:srgbClr val="FFFFFF"/>
                </a:solidFill>
              </a:rPr>
              <a:t> porte.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Mes Tâches 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	- Développement sur Arduino.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	- Développement de l’application sur Raspberry.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	- Développement de l’application Web de supervision.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DB31C4B-9E07-4DA5-AB47-8E0FBAA3A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999" y="1362677"/>
            <a:ext cx="1905266" cy="190526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DBECAFCA-C5AB-4646-9DC1-EE6B13B13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785" y="2315310"/>
            <a:ext cx="2014056" cy="201405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6FE95BA5-A9D7-4133-89A1-F006BFA2C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278" y="4329366"/>
            <a:ext cx="1678668" cy="13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83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10" name="Image 9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49C406B7-3A53-4D49-995F-46B6E3377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F5872C-DB41-4EF3-A9A0-0205D52E25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99" y="843472"/>
            <a:ext cx="7560401" cy="55890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2A99CEC-5577-41C4-83CA-7A3B7FF7E3B0}"/>
              </a:ext>
            </a:extLst>
          </p:cNvPr>
          <p:cNvSpPr/>
          <p:nvPr/>
        </p:nvSpPr>
        <p:spPr>
          <a:xfrm>
            <a:off x="2802730" y="1445019"/>
            <a:ext cx="5127307" cy="831042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1BF65F0-B9CC-4512-B4F2-5C3EB2C1E5DE}"/>
              </a:ext>
            </a:extLst>
          </p:cNvPr>
          <p:cNvSpPr/>
          <p:nvPr/>
        </p:nvSpPr>
        <p:spPr>
          <a:xfrm>
            <a:off x="7478485" y="5172599"/>
            <a:ext cx="696685" cy="38722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25AE042-C7AC-4570-9146-9CFC1BAE988A}"/>
              </a:ext>
            </a:extLst>
          </p:cNvPr>
          <p:cNvSpPr/>
          <p:nvPr/>
        </p:nvSpPr>
        <p:spPr>
          <a:xfrm>
            <a:off x="4201886" y="5452514"/>
            <a:ext cx="391885" cy="466533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C1080A8-C636-4A25-8419-CEDE87726976}"/>
              </a:ext>
            </a:extLst>
          </p:cNvPr>
          <p:cNvSpPr/>
          <p:nvPr/>
        </p:nvSpPr>
        <p:spPr>
          <a:xfrm>
            <a:off x="9907428" y="1445019"/>
            <a:ext cx="707572" cy="45719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C87959-E635-4656-800E-960CC491B7A1}"/>
              </a:ext>
            </a:extLst>
          </p:cNvPr>
          <p:cNvSpPr txBox="1"/>
          <p:nvPr/>
        </p:nvSpPr>
        <p:spPr>
          <a:xfrm>
            <a:off x="10646228" y="128321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Joshua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C9ECC6B-2E8D-4D3C-8DB2-2F2FBB730C8E}"/>
              </a:ext>
            </a:extLst>
          </p:cNvPr>
          <p:cNvSpPr/>
          <p:nvPr/>
        </p:nvSpPr>
        <p:spPr>
          <a:xfrm>
            <a:off x="9907428" y="1814821"/>
            <a:ext cx="707572" cy="4571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BC70884-3576-4FCD-982F-DDA770D46401}"/>
              </a:ext>
            </a:extLst>
          </p:cNvPr>
          <p:cNvSpPr txBox="1"/>
          <p:nvPr/>
        </p:nvSpPr>
        <p:spPr>
          <a:xfrm>
            <a:off x="10614999" y="1630155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Corentin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E13DFD2-C728-4FF1-A029-A2FC5BE8AD85}"/>
              </a:ext>
            </a:extLst>
          </p:cNvPr>
          <p:cNvSpPr/>
          <p:nvPr/>
        </p:nvSpPr>
        <p:spPr>
          <a:xfrm>
            <a:off x="9907427" y="2184623"/>
            <a:ext cx="707572" cy="4571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8C75892-B07B-41B6-AB32-57DE0C173D20}"/>
              </a:ext>
            </a:extLst>
          </p:cNvPr>
          <p:cNvSpPr txBox="1"/>
          <p:nvPr/>
        </p:nvSpPr>
        <p:spPr>
          <a:xfrm>
            <a:off x="10614999" y="2008449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Constantin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546FE4E-360E-4D14-ADBC-9A0BB823B261}"/>
              </a:ext>
            </a:extLst>
          </p:cNvPr>
          <p:cNvSpPr/>
          <p:nvPr/>
        </p:nvSpPr>
        <p:spPr>
          <a:xfrm>
            <a:off x="9907427" y="2554497"/>
            <a:ext cx="707572" cy="4571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22BA424-444B-41B0-9250-1F43DB43BD8D}"/>
              </a:ext>
            </a:extLst>
          </p:cNvPr>
          <p:cNvSpPr txBox="1"/>
          <p:nvPr/>
        </p:nvSpPr>
        <p:spPr>
          <a:xfrm>
            <a:off x="10614999" y="236975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Thomas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8E89963-6668-4332-8882-E3C18ED3E1CC}"/>
              </a:ext>
            </a:extLst>
          </p:cNvPr>
          <p:cNvSpPr/>
          <p:nvPr/>
        </p:nvSpPr>
        <p:spPr>
          <a:xfrm>
            <a:off x="4536622" y="3324506"/>
            <a:ext cx="1666060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A82298E2-8E57-41E9-B104-B1999C466FB5}"/>
              </a:ext>
            </a:extLst>
          </p:cNvPr>
          <p:cNvSpPr/>
          <p:nvPr/>
        </p:nvSpPr>
        <p:spPr>
          <a:xfrm>
            <a:off x="2802730" y="2399764"/>
            <a:ext cx="1674019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7" name="Flèche : double flèche horizontale 26">
            <a:extLst>
              <a:ext uri="{FF2B5EF4-FFF2-40B4-BE49-F238E27FC236}">
                <a16:creationId xmlns:a16="http://schemas.microsoft.com/office/drawing/2014/main" id="{0A53EE60-E129-43EE-956A-9A08F639C4F1}"/>
              </a:ext>
            </a:extLst>
          </p:cNvPr>
          <p:cNvSpPr/>
          <p:nvPr/>
        </p:nvSpPr>
        <p:spPr>
          <a:xfrm>
            <a:off x="6865620" y="4779181"/>
            <a:ext cx="612865" cy="317994"/>
          </a:xfrm>
          <a:prstGeom prst="leftRightArrow">
            <a:avLst/>
          </a:prstGeom>
          <a:solidFill>
            <a:srgbClr val="2FC9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8" name="Flèche : double flèche horizontale 27">
            <a:extLst>
              <a:ext uri="{FF2B5EF4-FFF2-40B4-BE49-F238E27FC236}">
                <a16:creationId xmlns:a16="http://schemas.microsoft.com/office/drawing/2014/main" id="{4EE692DC-BCD0-424D-AE26-64A76FDB12F0}"/>
              </a:ext>
            </a:extLst>
          </p:cNvPr>
          <p:cNvSpPr/>
          <p:nvPr/>
        </p:nvSpPr>
        <p:spPr>
          <a:xfrm>
            <a:off x="4563290" y="5248733"/>
            <a:ext cx="1666060" cy="311085"/>
          </a:xfrm>
          <a:prstGeom prst="leftRightArrow">
            <a:avLst/>
          </a:prstGeom>
          <a:solidFill>
            <a:srgbClr val="1EEA1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32A4A39-801B-4176-B571-5567366FB46D}"/>
              </a:ext>
            </a:extLst>
          </p:cNvPr>
          <p:cNvSpPr/>
          <p:nvPr/>
        </p:nvSpPr>
        <p:spPr>
          <a:xfrm>
            <a:off x="2802731" y="3330921"/>
            <a:ext cx="1661954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DCD131C-7A5D-43BD-81FF-4ADC4FB1B9DA}"/>
              </a:ext>
            </a:extLst>
          </p:cNvPr>
          <p:cNvSpPr/>
          <p:nvPr/>
        </p:nvSpPr>
        <p:spPr>
          <a:xfrm>
            <a:off x="6280150" y="2401954"/>
            <a:ext cx="1630363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A90C179-A74B-4161-8662-4CC2C866E039}"/>
              </a:ext>
            </a:extLst>
          </p:cNvPr>
          <p:cNvSpPr/>
          <p:nvPr/>
        </p:nvSpPr>
        <p:spPr>
          <a:xfrm>
            <a:off x="4541997" y="2399764"/>
            <a:ext cx="1649888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3955848-5BB1-45B4-8CA1-DE42E5F0636D}"/>
              </a:ext>
            </a:extLst>
          </p:cNvPr>
          <p:cNvSpPr/>
          <p:nvPr/>
        </p:nvSpPr>
        <p:spPr>
          <a:xfrm>
            <a:off x="6268083" y="3332719"/>
            <a:ext cx="1661954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DDE447D-A728-4BC4-9E99-EB2417F5CEB8}"/>
              </a:ext>
            </a:extLst>
          </p:cNvPr>
          <p:cNvCxnSpPr>
            <a:cxnSpLocks/>
          </p:cNvCxnSpPr>
          <p:nvPr/>
        </p:nvCxnSpPr>
        <p:spPr>
          <a:xfrm flipH="1" flipV="1">
            <a:off x="2002064" y="4154372"/>
            <a:ext cx="2878658" cy="67829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Zone de texte 45">
            <a:extLst>
              <a:ext uri="{FF2B5EF4-FFF2-40B4-BE49-F238E27FC236}">
                <a16:creationId xmlns:a16="http://schemas.microsoft.com/office/drawing/2014/main" id="{ECB89E92-B07E-4EA9-BC08-CB0FE9D73121}"/>
              </a:ext>
            </a:extLst>
          </p:cNvPr>
          <p:cNvSpPr txBox="1"/>
          <p:nvPr/>
        </p:nvSpPr>
        <p:spPr>
          <a:xfrm>
            <a:off x="905817" y="3873384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755879D-0405-47A4-8F86-F0578FE0CEFE}"/>
              </a:ext>
            </a:extLst>
          </p:cNvPr>
          <p:cNvCxnSpPr>
            <a:cxnSpLocks/>
          </p:cNvCxnSpPr>
          <p:nvPr/>
        </p:nvCxnSpPr>
        <p:spPr>
          <a:xfrm flipV="1">
            <a:off x="7026093" y="4358810"/>
            <a:ext cx="2781391" cy="380401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Zone de texte 44">
            <a:extLst>
              <a:ext uri="{FF2B5EF4-FFF2-40B4-BE49-F238E27FC236}">
                <a16:creationId xmlns:a16="http://schemas.microsoft.com/office/drawing/2014/main" id="{8C25DEEC-EBF7-40F0-ABAB-F7CB57E0DD8F}"/>
              </a:ext>
            </a:extLst>
          </p:cNvPr>
          <p:cNvSpPr txBox="1"/>
          <p:nvPr/>
        </p:nvSpPr>
        <p:spPr>
          <a:xfrm>
            <a:off x="9811861" y="4064806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570ECDBF-FDED-40A3-9A7A-1D09E7E8903F}"/>
              </a:ext>
            </a:extLst>
          </p:cNvPr>
          <p:cNvSpPr/>
          <p:nvPr/>
        </p:nvSpPr>
        <p:spPr>
          <a:xfrm>
            <a:off x="3683181" y="5484674"/>
            <a:ext cx="438833" cy="466534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867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3" name="Imag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F089851-8F5D-4BD4-8263-0929F7D8A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922" y="635969"/>
            <a:ext cx="6970156" cy="5586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4420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4F2DC08-504C-4EEA-BFF9-F87A28F3F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53" y="1014647"/>
            <a:ext cx="7592291" cy="482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3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54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38</Words>
  <Application>Microsoft Office PowerPoint</Application>
  <PresentationFormat>Grand écran</PresentationFormat>
  <Paragraphs>17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CADEAU Thomas</dc:creator>
  <cp:lastModifiedBy>CADEAU Thomas</cp:lastModifiedBy>
  <cp:revision>11</cp:revision>
  <dcterms:created xsi:type="dcterms:W3CDTF">2020-01-29T13:02:59Z</dcterms:created>
  <dcterms:modified xsi:type="dcterms:W3CDTF">2020-01-29T15:29:35Z</dcterms:modified>
</cp:coreProperties>
</file>