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4" r:id="rId5"/>
    <p:sldId id="260" r:id="rId6"/>
    <p:sldId id="266" r:id="rId7"/>
    <p:sldId id="268" r:id="rId8"/>
    <p:sldId id="26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CECD"/>
    <a:srgbClr val="CFCCCA"/>
    <a:srgbClr val="EAEAEA"/>
    <a:srgbClr val="1EEA14"/>
    <a:srgbClr val="2FC9FF"/>
    <a:srgbClr val="FF0000"/>
    <a:srgbClr val="BF9000"/>
    <a:srgbClr val="030204"/>
    <a:srgbClr val="DADAD8"/>
    <a:srgbClr val="D5D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3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31/01/2020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3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B0E3F2E-9109-4D94-93E3-D1EB2BFB97D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6108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536737B-7CBC-47BB-8B2C-94EB575656C8}"/>
              </a:ext>
            </a:extLst>
          </p:cNvPr>
          <p:cNvSpPr/>
          <p:nvPr/>
        </p:nvSpPr>
        <p:spPr>
          <a:xfrm>
            <a:off x="7519925" y="2929351"/>
            <a:ext cx="580431" cy="4745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CAF53F4E-941E-4517-AC25-3430AF2C9B92}"/>
              </a:ext>
            </a:extLst>
          </p:cNvPr>
          <p:cNvSpPr/>
          <p:nvPr/>
        </p:nvSpPr>
        <p:spPr>
          <a:xfrm rot="16200000">
            <a:off x="6901100" y="3282294"/>
            <a:ext cx="428625" cy="23495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511646-FD20-4433-B746-B539A8BB8567}"/>
              </a:ext>
            </a:extLst>
          </p:cNvPr>
          <p:cNvSpPr/>
          <p:nvPr/>
        </p:nvSpPr>
        <p:spPr>
          <a:xfrm>
            <a:off x="3674997" y="4254103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F7CB-9488-4A48-8806-732FD810C00A}"/>
              </a:ext>
            </a:extLst>
          </p:cNvPr>
          <p:cNvSpPr/>
          <p:nvPr/>
        </p:nvSpPr>
        <p:spPr>
          <a:xfrm>
            <a:off x="5735987" y="4110439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B13FA4-67FB-4DF7-A52B-EF237D6B0A84}"/>
              </a:ext>
            </a:extLst>
          </p:cNvPr>
          <p:cNvSpPr/>
          <p:nvPr/>
        </p:nvSpPr>
        <p:spPr>
          <a:xfrm>
            <a:off x="7033273" y="3984905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7962F3-A753-4625-9D50-BAF2A33E18C6}"/>
              </a:ext>
            </a:extLst>
          </p:cNvPr>
          <p:cNvCxnSpPr>
            <a:cxnSpLocks/>
          </p:cNvCxnSpPr>
          <p:nvPr/>
        </p:nvCxnSpPr>
        <p:spPr>
          <a:xfrm>
            <a:off x="4000659" y="3965908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D012602-0399-43EC-9EB6-A9189C157D13}"/>
              </a:ext>
            </a:extLst>
          </p:cNvPr>
          <p:cNvCxnSpPr>
            <a:cxnSpLocks/>
          </p:cNvCxnSpPr>
          <p:nvPr/>
        </p:nvCxnSpPr>
        <p:spPr>
          <a:xfrm flipH="1">
            <a:off x="2735954" y="3998510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 de texte 44">
            <a:extLst>
              <a:ext uri="{FF2B5EF4-FFF2-40B4-BE49-F238E27FC236}">
                <a16:creationId xmlns:a16="http://schemas.microsoft.com/office/drawing/2014/main" id="{47DCF074-0BC1-4FD2-91ED-E5FA95287D1E}"/>
              </a:ext>
            </a:extLst>
          </p:cNvPr>
          <p:cNvSpPr txBox="1"/>
          <p:nvPr/>
        </p:nvSpPr>
        <p:spPr>
          <a:xfrm>
            <a:off x="4314205" y="4758237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45">
            <a:extLst>
              <a:ext uri="{FF2B5EF4-FFF2-40B4-BE49-F238E27FC236}">
                <a16:creationId xmlns:a16="http://schemas.microsoft.com/office/drawing/2014/main" id="{5F8701D6-BB9C-46D6-86DF-57111F79A765}"/>
              </a:ext>
            </a:extLst>
          </p:cNvPr>
          <p:cNvSpPr txBox="1"/>
          <p:nvPr/>
        </p:nvSpPr>
        <p:spPr>
          <a:xfrm>
            <a:off x="1825546" y="4703249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3EAFE7F-6184-4EBA-A17F-B5248E85A3AF}"/>
              </a:ext>
            </a:extLst>
          </p:cNvPr>
          <p:cNvSpPr/>
          <p:nvPr/>
        </p:nvSpPr>
        <p:spPr>
          <a:xfrm>
            <a:off x="9873916" y="552943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C9A43EC-7BC4-4ED7-9BAC-E236126B6772}"/>
              </a:ext>
            </a:extLst>
          </p:cNvPr>
          <p:cNvSpPr/>
          <p:nvPr/>
        </p:nvSpPr>
        <p:spPr>
          <a:xfrm>
            <a:off x="10018073" y="696453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18363A-265A-4999-85DC-5F00848383C1}"/>
              </a:ext>
            </a:extLst>
          </p:cNvPr>
          <p:cNvSpPr/>
          <p:nvPr/>
        </p:nvSpPr>
        <p:spPr>
          <a:xfrm>
            <a:off x="10018708" y="1915653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AA9A12-D88D-47D1-9C10-7411B90746E7}"/>
              </a:ext>
            </a:extLst>
          </p:cNvPr>
          <p:cNvSpPr/>
          <p:nvPr/>
        </p:nvSpPr>
        <p:spPr>
          <a:xfrm>
            <a:off x="10018708" y="1506078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8344DA6-8165-4122-9B6C-EF52EBE6A90B}"/>
              </a:ext>
            </a:extLst>
          </p:cNvPr>
          <p:cNvSpPr/>
          <p:nvPr/>
        </p:nvSpPr>
        <p:spPr>
          <a:xfrm>
            <a:off x="10018708" y="1106028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2AFF63-111D-493A-A7C4-EE579496F21B}"/>
              </a:ext>
            </a:extLst>
          </p:cNvPr>
          <p:cNvSpPr/>
          <p:nvPr/>
        </p:nvSpPr>
        <p:spPr>
          <a:xfrm>
            <a:off x="2438400" y="89157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573FEE5-261A-4DA5-B970-A0B5A1DF35F4}"/>
              </a:ext>
            </a:extLst>
          </p:cNvPr>
          <p:cNvSpPr/>
          <p:nvPr/>
        </p:nvSpPr>
        <p:spPr>
          <a:xfrm>
            <a:off x="2438400" y="1705512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FFA8914-4926-42F8-A0ED-BE2D8EC576EF}"/>
              </a:ext>
            </a:extLst>
          </p:cNvPr>
          <p:cNvSpPr/>
          <p:nvPr/>
        </p:nvSpPr>
        <p:spPr>
          <a:xfrm>
            <a:off x="2438400" y="2494240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248A501-24FC-4349-9C06-81F80CF1C8DD}"/>
              </a:ext>
            </a:extLst>
          </p:cNvPr>
          <p:cNvSpPr/>
          <p:nvPr/>
        </p:nvSpPr>
        <p:spPr>
          <a:xfrm>
            <a:off x="4105791" y="2494240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37D3FEA-3316-43E3-8115-95F9BCF1870B}"/>
              </a:ext>
            </a:extLst>
          </p:cNvPr>
          <p:cNvSpPr/>
          <p:nvPr/>
        </p:nvSpPr>
        <p:spPr>
          <a:xfrm>
            <a:off x="4112324" y="170269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7F6DC2-8801-4000-8A02-6AA9023F5E4D}"/>
              </a:ext>
            </a:extLst>
          </p:cNvPr>
          <p:cNvSpPr/>
          <p:nvPr/>
        </p:nvSpPr>
        <p:spPr>
          <a:xfrm>
            <a:off x="5772994" y="248674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6414A44-503F-4BAA-8DD3-565553E2B0A6}"/>
              </a:ext>
            </a:extLst>
          </p:cNvPr>
          <p:cNvSpPr/>
          <p:nvPr/>
        </p:nvSpPr>
        <p:spPr>
          <a:xfrm>
            <a:off x="4111784" y="88993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14304E5-A8EF-49CA-90C8-55520A925714}"/>
              </a:ext>
            </a:extLst>
          </p:cNvPr>
          <p:cNvSpPr/>
          <p:nvPr/>
        </p:nvSpPr>
        <p:spPr>
          <a:xfrm>
            <a:off x="5785211" y="1705512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16A4C60-5532-43F4-8098-0212FDBCB843}"/>
              </a:ext>
            </a:extLst>
          </p:cNvPr>
          <p:cNvSpPr/>
          <p:nvPr/>
        </p:nvSpPr>
        <p:spPr>
          <a:xfrm>
            <a:off x="5785211" y="891575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C792532-CEEA-445B-80B7-7554881BD37B}"/>
              </a:ext>
            </a:extLst>
          </p:cNvPr>
          <p:cNvSpPr/>
          <p:nvPr/>
        </p:nvSpPr>
        <p:spPr>
          <a:xfrm>
            <a:off x="4152290" y="3823833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FD9540A4-B7A8-4889-9214-34C06B2AF496}"/>
              </a:ext>
            </a:extLst>
          </p:cNvPr>
          <p:cNvSpPr/>
          <p:nvPr/>
        </p:nvSpPr>
        <p:spPr>
          <a:xfrm rot="10800000">
            <a:off x="4089909" y="3559552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90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19913" y="-8223"/>
            <a:ext cx="12192000" cy="6855958"/>
          </a:xfrm>
          <a:prstGeom prst="rect">
            <a:avLst/>
          </a:prstGeom>
        </p:spPr>
      </p:pic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F17E412-8646-45F7-9306-C3A5F6A0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4" y="3432458"/>
            <a:ext cx="2370134" cy="1580090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883FE86-8C43-486C-AADE-C0450D197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1" y="947691"/>
            <a:ext cx="2441575" cy="1739863"/>
          </a:xfrm>
          <a:prstGeom prst="rect">
            <a:avLst/>
          </a:prstGeom>
        </p:spPr>
      </p:pic>
      <p:pic>
        <p:nvPicPr>
          <p:cNvPr id="22" name="Image 21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4B4D71B3-3463-4E6F-9506-D7DC92F15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5" y="2214588"/>
            <a:ext cx="1628434" cy="1628434"/>
          </a:xfrm>
          <a:prstGeom prst="rect">
            <a:avLst/>
          </a:prstGeom>
        </p:spPr>
      </p:pic>
      <p:pic>
        <p:nvPicPr>
          <p:cNvPr id="24" name="Image 23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EDD626C3-95FA-4E4C-8D1F-3A3A10D5A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60" y="876775"/>
            <a:ext cx="3621557" cy="362155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19CFE0B-3E95-4557-8822-89733D51EAFE}"/>
              </a:ext>
            </a:extLst>
          </p:cNvPr>
          <p:cNvSpPr txBox="1"/>
          <p:nvPr/>
        </p:nvSpPr>
        <p:spPr>
          <a:xfrm>
            <a:off x="7687107" y="417188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E8ED50-8C12-441F-83A2-1A91EB3DBCC9}"/>
              </a:ext>
            </a:extLst>
          </p:cNvPr>
          <p:cNvSpPr txBox="1"/>
          <p:nvPr/>
        </p:nvSpPr>
        <p:spPr>
          <a:xfrm>
            <a:off x="5024812" y="2507846"/>
            <a:ext cx="7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Putty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E38EAD-EACC-4F30-9B0C-63DC51A45DC2}"/>
              </a:ext>
            </a:extLst>
          </p:cNvPr>
          <p:cNvSpPr txBox="1"/>
          <p:nvPr/>
        </p:nvSpPr>
        <p:spPr>
          <a:xfrm>
            <a:off x="2804828" y="481648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9 Arduino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DC951C-213E-410E-9C58-D5A80AC392B6}"/>
              </a:ext>
            </a:extLst>
          </p:cNvPr>
          <p:cNvSpPr txBox="1"/>
          <p:nvPr/>
        </p:nvSpPr>
        <p:spPr>
          <a:xfrm>
            <a:off x="1308806" y="3007359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31" name="Image 30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C9591C23-102A-4A6C-A3BC-C9C27C1F6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9" y="456835"/>
            <a:ext cx="1268641" cy="863733"/>
          </a:xfrm>
          <a:prstGeom prst="rect">
            <a:avLst/>
          </a:prstGeom>
        </p:spPr>
      </p:pic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323675B2-CA21-4D19-9706-6A6C00130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25" y="4643412"/>
            <a:ext cx="2241450" cy="663679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23E8B21-82B3-42C1-801C-E93219408ADE}"/>
              </a:ext>
            </a:extLst>
          </p:cNvPr>
          <p:cNvCxnSpPr>
            <a:cxnSpLocks/>
          </p:cNvCxnSpPr>
          <p:nvPr/>
        </p:nvCxnSpPr>
        <p:spPr>
          <a:xfrm>
            <a:off x="3286365" y="4132534"/>
            <a:ext cx="1431522" cy="6703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A1293E-DB71-4D56-8B58-6312713314EC}"/>
              </a:ext>
            </a:extLst>
          </p:cNvPr>
          <p:cNvCxnSpPr>
            <a:cxnSpLocks/>
          </p:cNvCxnSpPr>
          <p:nvPr/>
        </p:nvCxnSpPr>
        <p:spPr>
          <a:xfrm flipV="1">
            <a:off x="4272844" y="1187631"/>
            <a:ext cx="1354328" cy="345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37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84248" y="0"/>
            <a:ext cx="12192000" cy="68559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9994DDB-E9AE-44E2-A491-0A040ADFD55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809002" y="788253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CB2BECB1-932F-41F0-ABDB-2C1DD2328E48}"/>
              </a:ext>
            </a:extLst>
          </p:cNvPr>
          <p:cNvSpPr/>
          <p:nvPr/>
        </p:nvSpPr>
        <p:spPr>
          <a:xfrm>
            <a:off x="6222124" y="3079531"/>
            <a:ext cx="504497" cy="3494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F9A071F-7281-4658-B9A2-49B4081C9AF1}"/>
              </a:ext>
            </a:extLst>
          </p:cNvPr>
          <p:cNvSpPr/>
          <p:nvPr/>
        </p:nvSpPr>
        <p:spPr>
          <a:xfrm>
            <a:off x="1134819" y="1767657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3A0DAAC-9237-4969-BFA2-96FDE29E5712}"/>
              </a:ext>
            </a:extLst>
          </p:cNvPr>
          <p:cNvSpPr/>
          <p:nvPr/>
        </p:nvSpPr>
        <p:spPr>
          <a:xfrm>
            <a:off x="2802210" y="2556385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92FBC7C-522C-417B-AD6F-D54FE56CE28F}"/>
              </a:ext>
            </a:extLst>
          </p:cNvPr>
          <p:cNvSpPr/>
          <p:nvPr/>
        </p:nvSpPr>
        <p:spPr>
          <a:xfrm>
            <a:off x="5541296" y="3608967"/>
            <a:ext cx="770728" cy="4745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4938946-F4BB-4D6C-BA69-53E8A733972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709896" y="2089572"/>
            <a:ext cx="7241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9C2222-70A3-4C8C-95B5-D7789E32F744}"/>
              </a:ext>
            </a:extLst>
          </p:cNvPr>
          <p:cNvCxnSpPr>
            <a:cxnSpLocks/>
          </p:cNvCxnSpPr>
          <p:nvPr/>
        </p:nvCxnSpPr>
        <p:spPr>
          <a:xfrm flipV="1">
            <a:off x="4373023" y="2087531"/>
            <a:ext cx="5578697" cy="613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D94A121-E363-4E3E-83C9-AE3294FF538C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6652739" y="2085490"/>
            <a:ext cx="3298981" cy="1045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12898B4-183C-43EF-AD80-FF826546462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312024" y="2091614"/>
            <a:ext cx="3639696" cy="1754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4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8" name="Image 7" descr="C:\Users\constantin.minos\Desktop\ArduinoRaspberry.png">
            <a:extLst>
              <a:ext uri="{FF2B5EF4-FFF2-40B4-BE49-F238E27FC236}">
                <a16:creationId xmlns:a16="http://schemas.microsoft.com/office/drawing/2014/main" id="{2EBFCF5C-04BD-4535-A6C6-D236705681A8}"/>
              </a:ext>
            </a:extLst>
          </p:cNvPr>
          <p:cNvPicPr/>
          <p:nvPr/>
        </p:nvPicPr>
        <p:blipFill rotWithShape="1">
          <a:blip r:embed="rId4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-1" b="27510"/>
          <a:stretch/>
        </p:blipFill>
        <p:spPr bwMode="auto">
          <a:xfrm>
            <a:off x="7053580" y="909320"/>
            <a:ext cx="4145280" cy="393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F79436-5C4C-4581-9A6F-78533D1C7D18}"/>
              </a:ext>
            </a:extLst>
          </p:cNvPr>
          <p:cNvSpPr/>
          <p:nvPr/>
        </p:nvSpPr>
        <p:spPr>
          <a:xfrm>
            <a:off x="8394700" y="3347720"/>
            <a:ext cx="2057400" cy="259080"/>
          </a:xfrm>
          <a:prstGeom prst="rect">
            <a:avLst/>
          </a:prstGeom>
          <a:solidFill>
            <a:srgbClr val="C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17D03-D7B4-441F-A883-B41004C67739}"/>
              </a:ext>
            </a:extLst>
          </p:cNvPr>
          <p:cNvSpPr/>
          <p:nvPr/>
        </p:nvSpPr>
        <p:spPr>
          <a:xfrm>
            <a:off x="7815580" y="3347720"/>
            <a:ext cx="396240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246C0-E007-4218-BA58-0C197C76828A}"/>
              </a:ext>
            </a:extLst>
          </p:cNvPr>
          <p:cNvSpPr txBox="1"/>
          <p:nvPr/>
        </p:nvSpPr>
        <p:spPr>
          <a:xfrm>
            <a:off x="791215" y="1998117"/>
            <a:ext cx="5949582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 pas utiliser le port USB, le Raspberry Pi étant limité</a:t>
            </a:r>
          </a:p>
          <a:p>
            <a:endParaRPr lang="fr-FR" b="1" dirty="0"/>
          </a:p>
          <a:p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parce qu’il y a beaucoup de Pin assez pour faire communiquer 9 Arduino avec la Raspberry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094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75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64</Words>
  <Application>Microsoft Office PowerPoint</Application>
  <PresentationFormat>Grand écran</PresentationFormat>
  <Paragraphs>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MINOS Constantin</cp:lastModifiedBy>
  <cp:revision>52</cp:revision>
  <dcterms:created xsi:type="dcterms:W3CDTF">2020-01-17T15:05:59Z</dcterms:created>
  <dcterms:modified xsi:type="dcterms:W3CDTF">2020-01-31T10:54:53Z</dcterms:modified>
</cp:coreProperties>
</file>