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73" r:id="rId2"/>
    <p:sldId id="257" r:id="rId3"/>
    <p:sldId id="261" r:id="rId4"/>
    <p:sldId id="272" r:id="rId5"/>
    <p:sldId id="258" r:id="rId6"/>
    <p:sldId id="267" r:id="rId7"/>
    <p:sldId id="269" r:id="rId8"/>
    <p:sldId id="27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6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9487B-8DB4-4A44-8E4D-932106E71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D63030-FD85-4606-944D-8BEBCE455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D4853-3CB0-4B26-AFCF-F6172C3A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0BF7F-6046-427C-A5B1-FB7DA8F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39E72-8DDF-472B-8C4D-F69CC417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73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974D59-5E58-44B2-B0A3-BAAB0217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43D366-4518-4334-B346-477958103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FABD00-DE6C-4571-A7D2-BFB22880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29521E-0B41-4E15-BF58-3CB1A8D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60AF23-1FA6-4F56-A0D2-6BED407C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70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47489E-0F04-4047-BE8C-FC50D9B88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5618D9-EFB2-47E6-A51F-9115B324B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24B744-7C14-4E80-BD5C-47EEF24B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1E01E8-AC2C-49BF-AF96-E9996E9C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83E190-3B1C-4893-8AD8-2FFBFA1D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35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9B741-4BBF-4324-B967-D037A487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49232-3C9B-4998-BD09-99834061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20AEE0-25C9-42E8-8137-2251ED01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01472E-5C6F-436A-B448-E72C2485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465BFF-343A-4304-944D-AFFA1861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36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ACE05-9F5E-4B41-B445-D7768C23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8C6126-C212-4D26-A895-C5AA79413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F231AE-C4D0-47A6-B18F-74B539F5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0219A-D8B4-403C-A63C-2CBE38B6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9BE81B-A5CE-4781-B216-7C069778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95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EDEFC-5B20-434E-A2FF-A684AE7D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38AFF7-F954-45B6-9877-93EEA4931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62723E-7445-4DA2-91A8-46494311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B6F5CD-6794-43EE-9EB4-5B8BF5C3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C69397-7590-4486-B94B-66F911188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EDBED7-19DC-4872-BD81-8CA3785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68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80C2-0EE8-4C04-9BC6-E6466D73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BB5C5-A481-4E52-983E-A2C89805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36FF11-0795-4B20-B170-B24F4F701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853926-FBBD-4266-851F-C83AAD716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1B5D091-0A45-42E1-AF49-AB7B99231D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C9E0FE-7E32-4508-8959-3827CE08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B62BB7-3501-4B12-859E-1EE564D2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81814C-F7DA-4910-A635-94BB5CF7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14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223E8-884A-45EE-90D1-1CC744BA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9FEA258-DDE5-4453-842C-560D06DA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04E7C3-51A4-4F01-BD6D-03CED665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FA9D35-73CA-4386-97D2-2D7666FE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164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C4990-679F-4350-A8D7-0ADD595E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32CB98B-FF89-4193-9159-02E50638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9B1AC4-1C3E-40EE-A02C-6EA7348F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92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C74CA4-C2DB-4746-A1D3-6CD06C84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1616E1-7964-4756-90BB-E6258F21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EA7FB5-EC49-4BB5-83E5-09F97F6DE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DABF46-DD33-4DD6-BBA3-68C1D390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44128D-6B8C-4A7B-B55E-73041429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BBF92B-16EE-45B6-ABE1-D5CD92C6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61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18263-D567-42B5-8B1F-E2F3FE308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E0F455D-381D-4FA1-B7F6-4E802B47D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68AA2F-3E20-4FE8-AC13-40D6DA7E5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DA5012-13F4-4903-AEA2-CD68C12F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9134A6-101E-4103-9476-79146B69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E6D484-822E-4BA6-9160-66E75FA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8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6C3573-58D6-48FF-9653-7CF86104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3C2556-A949-4554-B804-8CD8C9A5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298838-8150-497A-BD2C-6C08344E4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A28250-BEA2-435D-B853-7030E48199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2D3AC-EB94-4698-9A20-E1E8C292E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213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197" y="4946923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tx1"/>
                </a:solidFill>
              </a:rPr>
              <a:t>CADEAU Thomas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BRENY Corentin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MINOS Constantin </a:t>
            </a:r>
            <a:br>
              <a:rPr lang="fr-FR" sz="1100" i="1" dirty="0">
                <a:solidFill>
                  <a:schemeClr val="tx1"/>
                </a:solidFill>
              </a:rPr>
            </a:br>
            <a:r>
              <a:rPr lang="fr-FR" sz="1100" i="1" dirty="0">
                <a:solidFill>
                  <a:schemeClr val="tx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425695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3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E5E46CAE-0FFE-4661-9FB2-F6BD0D4AF8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9D64549-C194-456E-AFBD-DDFEA9F7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4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+mn-lt"/>
              </a:rPr>
              <a:t>Introduction</a:t>
            </a:r>
            <a:endParaRPr lang="fr-FR" sz="3600" b="1" dirty="0">
              <a:latin typeface="+mn-lt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326434F-0C29-4B78-86B1-77260A8911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799" y="1268963"/>
            <a:ext cx="7560401" cy="5589037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7DE185B-FF3F-4443-8DF5-F3C7D987AC94}"/>
              </a:ext>
            </a:extLst>
          </p:cNvPr>
          <p:cNvSpPr/>
          <p:nvPr/>
        </p:nvSpPr>
        <p:spPr>
          <a:xfrm>
            <a:off x="2802730" y="1861457"/>
            <a:ext cx="5127307" cy="831042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9B249F6-82C0-4E80-9688-A6C4AD58C921}"/>
              </a:ext>
            </a:extLst>
          </p:cNvPr>
          <p:cNvSpPr/>
          <p:nvPr/>
        </p:nvSpPr>
        <p:spPr>
          <a:xfrm>
            <a:off x="7478485" y="5589037"/>
            <a:ext cx="696685" cy="38722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9FB46DC-2AE1-4059-BDCC-EC19699998CA}"/>
              </a:ext>
            </a:extLst>
          </p:cNvPr>
          <p:cNvSpPr/>
          <p:nvPr/>
        </p:nvSpPr>
        <p:spPr>
          <a:xfrm>
            <a:off x="4201886" y="5868952"/>
            <a:ext cx="391885" cy="466533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C0299604-2787-4F62-8A20-BA48EE17A3F3}"/>
              </a:ext>
            </a:extLst>
          </p:cNvPr>
          <p:cNvSpPr/>
          <p:nvPr/>
        </p:nvSpPr>
        <p:spPr>
          <a:xfrm>
            <a:off x="9907428" y="1861457"/>
            <a:ext cx="707572" cy="45719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F4F695-35FF-45A5-80B8-118450793612}"/>
              </a:ext>
            </a:extLst>
          </p:cNvPr>
          <p:cNvSpPr txBox="1"/>
          <p:nvPr/>
        </p:nvSpPr>
        <p:spPr>
          <a:xfrm>
            <a:off x="10646228" y="169965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Joshua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005236A-5D70-4933-9C03-53DAC7F068DD}"/>
              </a:ext>
            </a:extLst>
          </p:cNvPr>
          <p:cNvSpPr/>
          <p:nvPr/>
        </p:nvSpPr>
        <p:spPr>
          <a:xfrm>
            <a:off x="9907428" y="2231259"/>
            <a:ext cx="707572" cy="4571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0ACB98A-C89B-4929-A703-94259A65428B}"/>
              </a:ext>
            </a:extLst>
          </p:cNvPr>
          <p:cNvSpPr txBox="1"/>
          <p:nvPr/>
        </p:nvSpPr>
        <p:spPr>
          <a:xfrm>
            <a:off x="10614999" y="2046593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Corentin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9B032DC-BEA4-4CA8-868C-B1DFB4E70287}"/>
              </a:ext>
            </a:extLst>
          </p:cNvPr>
          <p:cNvSpPr/>
          <p:nvPr/>
        </p:nvSpPr>
        <p:spPr>
          <a:xfrm>
            <a:off x="9907427" y="2601061"/>
            <a:ext cx="707572" cy="4571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B41F13-2617-4D2B-8E9E-C48ADF79E878}"/>
              </a:ext>
            </a:extLst>
          </p:cNvPr>
          <p:cNvSpPr txBox="1"/>
          <p:nvPr/>
        </p:nvSpPr>
        <p:spPr>
          <a:xfrm>
            <a:off x="10614999" y="2424887"/>
            <a:ext cx="11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Constantin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8DD8EB4-5799-466B-8E0E-6853CD76BBDC}"/>
              </a:ext>
            </a:extLst>
          </p:cNvPr>
          <p:cNvSpPr/>
          <p:nvPr/>
        </p:nvSpPr>
        <p:spPr>
          <a:xfrm>
            <a:off x="9907427" y="2970935"/>
            <a:ext cx="707572" cy="4571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B85E7D9-DC72-4AE6-9300-C7C157AAF1D4}"/>
              </a:ext>
            </a:extLst>
          </p:cNvPr>
          <p:cNvSpPr txBox="1"/>
          <p:nvPr/>
        </p:nvSpPr>
        <p:spPr>
          <a:xfrm>
            <a:off x="10614999" y="2786197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Thomas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5D16060-3BD5-4384-834E-2EBCDCA60699}"/>
              </a:ext>
            </a:extLst>
          </p:cNvPr>
          <p:cNvSpPr/>
          <p:nvPr/>
        </p:nvSpPr>
        <p:spPr>
          <a:xfrm>
            <a:off x="8149315" y="4488657"/>
            <a:ext cx="449379" cy="16430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D361B11-4AA7-4AC6-976F-5354E0BA831E}"/>
              </a:ext>
            </a:extLst>
          </p:cNvPr>
          <p:cNvSpPr/>
          <p:nvPr/>
        </p:nvSpPr>
        <p:spPr>
          <a:xfrm>
            <a:off x="4536622" y="3740944"/>
            <a:ext cx="1666060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E2933415-AEC5-44C9-AE56-64F8CE71E3F7}"/>
              </a:ext>
            </a:extLst>
          </p:cNvPr>
          <p:cNvSpPr/>
          <p:nvPr/>
        </p:nvSpPr>
        <p:spPr>
          <a:xfrm>
            <a:off x="2802730" y="2816202"/>
            <a:ext cx="1674019" cy="801039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3" name="Flèche : double flèche horizontale 22">
            <a:extLst>
              <a:ext uri="{FF2B5EF4-FFF2-40B4-BE49-F238E27FC236}">
                <a16:creationId xmlns:a16="http://schemas.microsoft.com/office/drawing/2014/main" id="{1071556F-F791-4EA0-8063-D0370A498624}"/>
              </a:ext>
            </a:extLst>
          </p:cNvPr>
          <p:cNvSpPr/>
          <p:nvPr/>
        </p:nvSpPr>
        <p:spPr>
          <a:xfrm>
            <a:off x="6865620" y="5195619"/>
            <a:ext cx="612865" cy="317994"/>
          </a:xfrm>
          <a:prstGeom prst="leftRightArrow">
            <a:avLst/>
          </a:prstGeom>
          <a:solidFill>
            <a:srgbClr val="2FC9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4" name="Flèche : double flèche horizontale 23">
            <a:extLst>
              <a:ext uri="{FF2B5EF4-FFF2-40B4-BE49-F238E27FC236}">
                <a16:creationId xmlns:a16="http://schemas.microsoft.com/office/drawing/2014/main" id="{9E1D88BE-4C03-4E58-BF2A-430DC0CFE2A3}"/>
              </a:ext>
            </a:extLst>
          </p:cNvPr>
          <p:cNvSpPr/>
          <p:nvPr/>
        </p:nvSpPr>
        <p:spPr>
          <a:xfrm>
            <a:off x="4563290" y="5665171"/>
            <a:ext cx="1666060" cy="311085"/>
          </a:xfrm>
          <a:prstGeom prst="leftRightArrow">
            <a:avLst/>
          </a:prstGeom>
          <a:solidFill>
            <a:srgbClr val="1EEA14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489DFF1B-53BB-413F-A40C-14160C2DCD79}"/>
              </a:ext>
            </a:extLst>
          </p:cNvPr>
          <p:cNvSpPr/>
          <p:nvPr/>
        </p:nvSpPr>
        <p:spPr>
          <a:xfrm>
            <a:off x="2802731" y="3747359"/>
            <a:ext cx="1661954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82E2B6F-2034-4B2C-8B91-AF4F0257F1FA}"/>
              </a:ext>
            </a:extLst>
          </p:cNvPr>
          <p:cNvSpPr/>
          <p:nvPr/>
        </p:nvSpPr>
        <p:spPr>
          <a:xfrm>
            <a:off x="6280150" y="2818392"/>
            <a:ext cx="1630363" cy="801039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7F0BB05-9A0E-438F-99F2-3FA9E65C5937}"/>
              </a:ext>
            </a:extLst>
          </p:cNvPr>
          <p:cNvSpPr/>
          <p:nvPr/>
        </p:nvSpPr>
        <p:spPr>
          <a:xfrm>
            <a:off x="4541997" y="2816202"/>
            <a:ext cx="1649888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606E47C-726C-4713-AAF3-C821E5344F3E}"/>
              </a:ext>
            </a:extLst>
          </p:cNvPr>
          <p:cNvSpPr/>
          <p:nvPr/>
        </p:nvSpPr>
        <p:spPr>
          <a:xfrm>
            <a:off x="6268083" y="3749157"/>
            <a:ext cx="1661954" cy="801039"/>
          </a:xfrm>
          <a:prstGeom prst="round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75F8654-B445-4228-94F2-002ED50C11F4}"/>
              </a:ext>
            </a:extLst>
          </p:cNvPr>
          <p:cNvCxnSpPr>
            <a:cxnSpLocks/>
          </p:cNvCxnSpPr>
          <p:nvPr/>
        </p:nvCxnSpPr>
        <p:spPr>
          <a:xfrm flipH="1" flipV="1">
            <a:off x="2002064" y="4570810"/>
            <a:ext cx="2878658" cy="67829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Zone de texte 45">
            <a:extLst>
              <a:ext uri="{FF2B5EF4-FFF2-40B4-BE49-F238E27FC236}">
                <a16:creationId xmlns:a16="http://schemas.microsoft.com/office/drawing/2014/main" id="{4137D27B-845D-49BA-A870-304F07D89BFE}"/>
              </a:ext>
            </a:extLst>
          </p:cNvPr>
          <p:cNvSpPr txBox="1"/>
          <p:nvPr/>
        </p:nvSpPr>
        <p:spPr>
          <a:xfrm>
            <a:off x="905817" y="4289822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chemeClr val="accent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A108338-C537-43B1-B6F3-044BA5E019D3}"/>
              </a:ext>
            </a:extLst>
          </p:cNvPr>
          <p:cNvCxnSpPr>
            <a:cxnSpLocks/>
          </p:cNvCxnSpPr>
          <p:nvPr/>
        </p:nvCxnSpPr>
        <p:spPr>
          <a:xfrm flipV="1">
            <a:off x="7026093" y="4775248"/>
            <a:ext cx="2781391" cy="380401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Zone de texte 44">
            <a:extLst>
              <a:ext uri="{FF2B5EF4-FFF2-40B4-BE49-F238E27FC236}">
                <a16:creationId xmlns:a16="http://schemas.microsoft.com/office/drawing/2014/main" id="{4684EDED-9F12-45D2-926B-0E58883DBD1C}"/>
              </a:ext>
            </a:extLst>
          </p:cNvPr>
          <p:cNvSpPr txBox="1"/>
          <p:nvPr/>
        </p:nvSpPr>
        <p:spPr>
          <a:xfrm>
            <a:off x="9811861" y="4481244"/>
            <a:ext cx="1095375" cy="561975"/>
          </a:xfrm>
          <a:prstGeom prst="rect">
            <a:avLst/>
          </a:prstGeom>
          <a:solidFill>
            <a:schemeClr val="lt1"/>
          </a:solidFill>
          <a:ln w="6350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dirty="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Flèche : double flèche horizontale 29">
            <a:extLst>
              <a:ext uri="{FF2B5EF4-FFF2-40B4-BE49-F238E27FC236}">
                <a16:creationId xmlns:a16="http://schemas.microsoft.com/office/drawing/2014/main" id="{F9F6A72D-174F-4BC3-8B21-E7E934847993}"/>
              </a:ext>
            </a:extLst>
          </p:cNvPr>
          <p:cNvSpPr/>
          <p:nvPr/>
        </p:nvSpPr>
        <p:spPr>
          <a:xfrm rot="16200000">
            <a:off x="7428681" y="4657774"/>
            <a:ext cx="535940" cy="23495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CE9B7C8-5101-4D32-9FE4-BA4514E34A1A}"/>
              </a:ext>
            </a:extLst>
          </p:cNvPr>
          <p:cNvSpPr/>
          <p:nvPr/>
        </p:nvSpPr>
        <p:spPr>
          <a:xfrm>
            <a:off x="3683181" y="5901112"/>
            <a:ext cx="438833" cy="466534"/>
          </a:xfrm>
          <a:prstGeom prst="roundRect">
            <a:avLst/>
          </a:prstGeom>
          <a:noFill/>
          <a:ln w="508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C94C7F28-1A6D-4AE8-832F-6ADD5ADD1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FF8CF00-DB30-4438-B600-8B2DEF6B406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996" y="1376363"/>
            <a:ext cx="6644005" cy="5248275"/>
          </a:xfrm>
          <a:prstGeom prst="rect">
            <a:avLst/>
          </a:prstGeom>
        </p:spPr>
      </p:pic>
      <p:sp>
        <p:nvSpPr>
          <p:cNvPr id="16" name="Titre 1">
            <a:extLst>
              <a:ext uri="{FF2B5EF4-FFF2-40B4-BE49-F238E27FC236}">
                <a16:creationId xmlns:a16="http://schemas.microsoft.com/office/drawing/2014/main" id="{70072CBA-496B-470E-9046-17C30A8A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333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latin typeface="+mn-lt"/>
              </a:rPr>
              <a:t>Diagramme de cas d’utilisation</a:t>
            </a:r>
            <a:endParaRPr lang="fr-FR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57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C94C7F28-1A6D-4AE8-832F-6ADD5ADD1A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1D901C81-2DA3-421A-BBCE-EB083238EDA4}"/>
              </a:ext>
            </a:extLst>
          </p:cNvPr>
          <p:cNvSpPr txBox="1">
            <a:spLocks/>
          </p:cNvSpPr>
          <p:nvPr/>
        </p:nvSpPr>
        <p:spPr>
          <a:xfrm>
            <a:off x="1524000" y="228600"/>
            <a:ext cx="9144000" cy="10764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fr-FR" sz="6000" b="1" dirty="0"/>
              <a:t>Diagramme de Gantt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38799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54EDA2C0-48CE-4DA2-890F-252AC8D48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B0C423D-65A1-40D8-8751-302A287B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latin typeface="+mn-lt"/>
              </a:rPr>
              <a:t>Mes tâches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7441BCA-F2F3-49D7-9D50-474CE98A3A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90688"/>
            <a:ext cx="7105650" cy="45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0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360E627F-DDC6-42E0-9CBC-A5125DC34D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21ABB55-4537-4B7F-9986-41292A794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Application Web de supervision</a:t>
            </a:r>
          </a:p>
        </p:txBody>
      </p:sp>
      <p:pic>
        <p:nvPicPr>
          <p:cNvPr id="1026" name="Picture 2" descr="Résultat de recherche d'images pour &quot;html png&quot;">
            <a:extLst>
              <a:ext uri="{FF2B5EF4-FFF2-40B4-BE49-F238E27FC236}">
                <a16:creationId xmlns:a16="http://schemas.microsoft.com/office/drawing/2014/main" id="{539C04EB-A3DC-4636-938E-6D8A58E55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451" y="2492373"/>
            <a:ext cx="1354984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6E2703C-DA22-4581-86A3-7A35D3692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769" y="2492373"/>
            <a:ext cx="1354984" cy="1873250"/>
          </a:xfrm>
          <a:prstGeom prst="rect">
            <a:avLst/>
          </a:prstGeom>
        </p:spPr>
      </p:pic>
      <p:pic>
        <p:nvPicPr>
          <p:cNvPr id="14" name="Image 13" descr="Une image contenant chope, alimentation, signe&#10;&#10;Description générée automatiquement">
            <a:extLst>
              <a:ext uri="{FF2B5EF4-FFF2-40B4-BE49-F238E27FC236}">
                <a16:creationId xmlns:a16="http://schemas.microsoft.com/office/drawing/2014/main" id="{3E2C9758-487C-47AD-B2AC-2C881E6E1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088" y="2492373"/>
            <a:ext cx="2731824" cy="1873251"/>
          </a:xfrm>
          <a:prstGeom prst="rect">
            <a:avLst/>
          </a:prstGeom>
        </p:spPr>
      </p:pic>
      <p:pic>
        <p:nvPicPr>
          <p:cNvPr id="16" name="Image 15" descr="Une image contenant assis, table, blanc, petit&#10;&#10;Description générée automatiquement">
            <a:extLst>
              <a:ext uri="{FF2B5EF4-FFF2-40B4-BE49-F238E27FC236}">
                <a16:creationId xmlns:a16="http://schemas.microsoft.com/office/drawing/2014/main" id="{759BD418-2410-4F7A-91F3-9C08F6D5D3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549" y="2494455"/>
            <a:ext cx="1905000" cy="1905000"/>
          </a:xfrm>
          <a:prstGeom prst="rect">
            <a:avLst/>
          </a:prstGeom>
        </p:spPr>
      </p:pic>
      <p:pic>
        <p:nvPicPr>
          <p:cNvPr id="18" name="Image 1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D35119DE-A9A7-43BC-972E-903A04C95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49" y="2598756"/>
            <a:ext cx="1905000" cy="1905000"/>
          </a:xfrm>
          <a:prstGeom prst="rect">
            <a:avLst/>
          </a:prstGeom>
        </p:spPr>
      </p:pic>
      <p:pic>
        <p:nvPicPr>
          <p:cNvPr id="20" name="Image 19" descr="Une image contenant objet, horloge, dessin&#10;&#10;Description générée automatiquement">
            <a:extLst>
              <a:ext uri="{FF2B5EF4-FFF2-40B4-BE49-F238E27FC236}">
                <a16:creationId xmlns:a16="http://schemas.microsoft.com/office/drawing/2014/main" id="{4D24EB88-A564-4A08-9ACE-DCFA4E806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43" y="4715468"/>
            <a:ext cx="3150566" cy="1201153"/>
          </a:xfrm>
          <a:prstGeom prst="rect">
            <a:avLst/>
          </a:prstGeom>
        </p:spPr>
      </p:pic>
      <p:pic>
        <p:nvPicPr>
          <p:cNvPr id="22" name="Image 21" descr="Une image contenant lumière, dessin&#10;&#10;Description générée automatiquement">
            <a:extLst>
              <a:ext uri="{FF2B5EF4-FFF2-40B4-BE49-F238E27FC236}">
                <a16:creationId xmlns:a16="http://schemas.microsoft.com/office/drawing/2014/main" id="{969D07F5-1275-4DA3-96DC-E0C5FE3CDA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137" y="4503756"/>
            <a:ext cx="2731824" cy="141286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3319EFEA-17AA-4AD4-A188-E77A675E5B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52681" y="2537190"/>
            <a:ext cx="348663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8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8E607A5-1F02-469A-B003-E2A35203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84F54665-097C-4493-A561-F397C2E2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Réseau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8CC165C-6E58-4395-9047-2780815FC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87" y="2257425"/>
            <a:ext cx="8277225" cy="234315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0C71FE4-C944-493E-B74E-483454B5E764}"/>
              </a:ext>
            </a:extLst>
          </p:cNvPr>
          <p:cNvSpPr/>
          <p:nvPr/>
        </p:nvSpPr>
        <p:spPr>
          <a:xfrm>
            <a:off x="6350467" y="3429001"/>
            <a:ext cx="483166" cy="39638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42BF8CF-13D5-49E3-B9BD-394B2B167281}"/>
              </a:ext>
            </a:extLst>
          </p:cNvPr>
          <p:cNvSpPr/>
          <p:nvPr/>
        </p:nvSpPr>
        <p:spPr>
          <a:xfrm>
            <a:off x="7825930" y="3259977"/>
            <a:ext cx="483166" cy="396380"/>
          </a:xfrm>
          <a:prstGeom prst="round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89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DD505890-1BEA-46C0-BFC1-758106BC1F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1D523ED-FFDA-4EC7-A510-AEFC3635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59" y="389990"/>
            <a:ext cx="10396882" cy="1151965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+mn-lt"/>
              </a:rPr>
              <a:t>Partie Physique : L’effet Hall</a:t>
            </a:r>
          </a:p>
        </p:txBody>
      </p:sp>
      <p:pic>
        <p:nvPicPr>
          <p:cNvPr id="1026" name="Picture 2" descr="Résultat de recherche d'images pour &quot;L'effet hall&quot;&quot;">
            <a:extLst>
              <a:ext uri="{FF2B5EF4-FFF2-40B4-BE49-F238E27FC236}">
                <a16:creationId xmlns:a16="http://schemas.microsoft.com/office/drawing/2014/main" id="{1593D3FE-D5AE-4B9A-ACCF-69A4C600E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002" y="1995487"/>
            <a:ext cx="5615996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4399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</TotalTime>
  <Words>56</Words>
  <Application>Microsoft Office PowerPoint</Application>
  <PresentationFormat>Grand écran</PresentationFormat>
  <Paragraphs>15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Introduction</vt:lpstr>
      <vt:lpstr>Diagramme de cas d’utilisation</vt:lpstr>
      <vt:lpstr>Présentation PowerPoint</vt:lpstr>
      <vt:lpstr>Mes tâches</vt:lpstr>
      <vt:lpstr>Application Web de supervision</vt:lpstr>
      <vt:lpstr>Réseau</vt:lpstr>
      <vt:lpstr>Partie Physique : L’effet Hall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Joshua PINNEAU</dc:creator>
  <cp:lastModifiedBy>Pinneau.Joshua@outlook.fr</cp:lastModifiedBy>
  <cp:revision>35</cp:revision>
  <dcterms:created xsi:type="dcterms:W3CDTF">2020-01-28T10:54:51Z</dcterms:created>
  <dcterms:modified xsi:type="dcterms:W3CDTF">2020-02-04T00:33:48Z</dcterms:modified>
</cp:coreProperties>
</file>