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8"/>
    <a:srgbClr val="D5D4D3"/>
    <a:srgbClr val="D9D8D6"/>
    <a:srgbClr val="46433A"/>
    <a:srgbClr val="382E25"/>
    <a:srgbClr val="3E2203"/>
    <a:srgbClr val="030204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DF927-6CAC-4A5F-852A-4A7E404CD8B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4FA8A3-BE56-4E89-9526-3E5ED3E0777F}"/>
              </a:ext>
            </a:extLst>
          </p:cNvPr>
          <p:cNvSpPr txBox="1"/>
          <p:nvPr/>
        </p:nvSpPr>
        <p:spPr>
          <a:xfrm>
            <a:off x="519418" y="1909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Présentation du projet Escape Game 13</a:t>
            </a:r>
            <a:r>
              <a:rPr lang="en-US" baseline="30000" dirty="0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 porte.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Mes Tâches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sur Arduino.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sur Raspberry.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Web de supervision.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DB31C4B-9E07-4DA5-AB47-8E0FBAA3A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99" y="1362677"/>
            <a:ext cx="1905266" cy="190526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BECAFCA-C5AB-4646-9DC1-EE6B13B1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85" y="2315310"/>
            <a:ext cx="2014056" cy="201405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FE95BA5-A9D7-4133-89A1-F006BFA2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78" y="4329366"/>
            <a:ext cx="1678668" cy="1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49C406B7-3A53-4D49-995F-46B6E337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F5872C-DB41-4EF3-A9A0-0205D52E2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843472"/>
            <a:ext cx="7560401" cy="55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A99CEC-5577-41C4-83CA-7A3B7FF7E3B0}"/>
              </a:ext>
            </a:extLst>
          </p:cNvPr>
          <p:cNvSpPr/>
          <p:nvPr/>
        </p:nvSpPr>
        <p:spPr>
          <a:xfrm>
            <a:off x="2802730" y="1445019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BF65F0-B9CC-4512-B4F2-5C3EB2C1E5DE}"/>
              </a:ext>
            </a:extLst>
          </p:cNvPr>
          <p:cNvSpPr/>
          <p:nvPr/>
        </p:nvSpPr>
        <p:spPr>
          <a:xfrm>
            <a:off x="7478485" y="5172599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5AE042-C7AC-4570-9146-9CFC1BAE988A}"/>
              </a:ext>
            </a:extLst>
          </p:cNvPr>
          <p:cNvSpPr/>
          <p:nvPr/>
        </p:nvSpPr>
        <p:spPr>
          <a:xfrm>
            <a:off x="4201886" y="5452514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1080A8-C636-4A25-8419-CEDE87726976}"/>
              </a:ext>
            </a:extLst>
          </p:cNvPr>
          <p:cNvSpPr/>
          <p:nvPr/>
        </p:nvSpPr>
        <p:spPr>
          <a:xfrm>
            <a:off x="9907428" y="1445019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87959-E635-4656-800E-960CC491B7A1}"/>
              </a:ext>
            </a:extLst>
          </p:cNvPr>
          <p:cNvSpPr txBox="1"/>
          <p:nvPr/>
        </p:nvSpPr>
        <p:spPr>
          <a:xfrm>
            <a:off x="10646228" y="1283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9ECC6B-2E8D-4D3C-8DB2-2F2FBB730C8E}"/>
              </a:ext>
            </a:extLst>
          </p:cNvPr>
          <p:cNvSpPr/>
          <p:nvPr/>
        </p:nvSpPr>
        <p:spPr>
          <a:xfrm>
            <a:off x="9907428" y="1814821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C70884-3576-4FCD-982F-DDA770D46401}"/>
              </a:ext>
            </a:extLst>
          </p:cNvPr>
          <p:cNvSpPr txBox="1"/>
          <p:nvPr/>
        </p:nvSpPr>
        <p:spPr>
          <a:xfrm>
            <a:off x="10614999" y="163015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E13DFD2-C728-4FF1-A029-A2FC5BE8AD85}"/>
              </a:ext>
            </a:extLst>
          </p:cNvPr>
          <p:cNvSpPr/>
          <p:nvPr/>
        </p:nvSpPr>
        <p:spPr>
          <a:xfrm>
            <a:off x="9907427" y="2184623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C75892-B07B-41B6-AB32-57DE0C173D20}"/>
              </a:ext>
            </a:extLst>
          </p:cNvPr>
          <p:cNvSpPr txBox="1"/>
          <p:nvPr/>
        </p:nvSpPr>
        <p:spPr>
          <a:xfrm>
            <a:off x="10614999" y="2008449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546FE4E-360E-4D14-ADBC-9A0BB823B261}"/>
              </a:ext>
            </a:extLst>
          </p:cNvPr>
          <p:cNvSpPr/>
          <p:nvPr/>
        </p:nvSpPr>
        <p:spPr>
          <a:xfrm>
            <a:off x="9907427" y="2554497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2BA424-444B-41B0-9250-1F43DB43BD8D}"/>
              </a:ext>
            </a:extLst>
          </p:cNvPr>
          <p:cNvSpPr txBox="1"/>
          <p:nvPr/>
        </p:nvSpPr>
        <p:spPr>
          <a:xfrm>
            <a:off x="10614999" y="23697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8E89963-6668-4332-8882-E3C18ED3E1CC}"/>
              </a:ext>
            </a:extLst>
          </p:cNvPr>
          <p:cNvSpPr/>
          <p:nvPr/>
        </p:nvSpPr>
        <p:spPr>
          <a:xfrm>
            <a:off x="4536622" y="3324506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82298E2-8E57-41E9-B104-B1999C466FB5}"/>
              </a:ext>
            </a:extLst>
          </p:cNvPr>
          <p:cNvSpPr/>
          <p:nvPr/>
        </p:nvSpPr>
        <p:spPr>
          <a:xfrm>
            <a:off x="2802730" y="2399764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32A4A39-801B-4176-B571-5567366FB46D}"/>
              </a:ext>
            </a:extLst>
          </p:cNvPr>
          <p:cNvSpPr/>
          <p:nvPr/>
        </p:nvSpPr>
        <p:spPr>
          <a:xfrm>
            <a:off x="2802731" y="3330921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DCD131C-7A5D-43BD-81FF-4ADC4FB1B9DA}"/>
              </a:ext>
            </a:extLst>
          </p:cNvPr>
          <p:cNvSpPr/>
          <p:nvPr/>
        </p:nvSpPr>
        <p:spPr>
          <a:xfrm>
            <a:off x="6280150" y="2401954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A90C179-A74B-4161-8662-4CC2C866E039}"/>
              </a:ext>
            </a:extLst>
          </p:cNvPr>
          <p:cNvSpPr/>
          <p:nvPr/>
        </p:nvSpPr>
        <p:spPr>
          <a:xfrm>
            <a:off x="4541997" y="2399764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3955848-5BB1-45B4-8CA1-DE42E5F0636D}"/>
              </a:ext>
            </a:extLst>
          </p:cNvPr>
          <p:cNvSpPr/>
          <p:nvPr/>
        </p:nvSpPr>
        <p:spPr>
          <a:xfrm>
            <a:off x="6268083" y="3332719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DE447D-A728-4BC4-9E99-EB2417F5CEB8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154372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5">
            <a:extLst>
              <a:ext uri="{FF2B5EF4-FFF2-40B4-BE49-F238E27FC236}">
                <a16:creationId xmlns:a16="http://schemas.microsoft.com/office/drawing/2014/main" id="{ECB89E92-B07E-4EA9-BC08-CB0FE9D73121}"/>
              </a:ext>
            </a:extLst>
          </p:cNvPr>
          <p:cNvSpPr txBox="1"/>
          <p:nvPr/>
        </p:nvSpPr>
        <p:spPr>
          <a:xfrm>
            <a:off x="905817" y="387338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755879D-0405-47A4-8F86-F0578FE0CEFE}"/>
              </a:ext>
            </a:extLst>
          </p:cNvPr>
          <p:cNvCxnSpPr>
            <a:cxnSpLocks/>
          </p:cNvCxnSpPr>
          <p:nvPr/>
        </p:nvCxnSpPr>
        <p:spPr>
          <a:xfrm flipV="1">
            <a:off x="7026093" y="4358810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 de texte 44">
            <a:extLst>
              <a:ext uri="{FF2B5EF4-FFF2-40B4-BE49-F238E27FC236}">
                <a16:creationId xmlns:a16="http://schemas.microsoft.com/office/drawing/2014/main" id="{8C25DEEC-EBF7-40F0-ABAB-F7CB57E0DD8F}"/>
              </a:ext>
            </a:extLst>
          </p:cNvPr>
          <p:cNvSpPr txBox="1"/>
          <p:nvPr/>
        </p:nvSpPr>
        <p:spPr>
          <a:xfrm>
            <a:off x="9811861" y="4064806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70ECDBF-FDED-40A3-9A7A-1D09E7E8903F}"/>
              </a:ext>
            </a:extLst>
          </p:cNvPr>
          <p:cNvSpPr/>
          <p:nvPr/>
        </p:nvSpPr>
        <p:spPr>
          <a:xfrm>
            <a:off x="3683181" y="5484674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6A908796-6B36-48DD-B7E6-79BF2CB00363}"/>
              </a:ext>
            </a:extLst>
          </p:cNvPr>
          <p:cNvSpPr/>
          <p:nvPr/>
        </p:nvSpPr>
        <p:spPr>
          <a:xfrm rot="10800000">
            <a:off x="4259614" y="4600179"/>
            <a:ext cx="3132425" cy="407592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angle droit 6">
            <a:extLst>
              <a:ext uri="{FF2B5EF4-FFF2-40B4-BE49-F238E27FC236}">
                <a16:creationId xmlns:a16="http://schemas.microsoft.com/office/drawing/2014/main" id="{EF3A96AD-7129-41E5-AA33-075FFBC6E322}"/>
              </a:ext>
            </a:extLst>
          </p:cNvPr>
          <p:cNvSpPr/>
          <p:nvPr/>
        </p:nvSpPr>
        <p:spPr>
          <a:xfrm>
            <a:off x="4353347" y="5042849"/>
            <a:ext cx="3207741" cy="407593"/>
          </a:xfrm>
          <a:prstGeom prst="bent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86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F089851-8F5D-4BD4-8263-0929F7D8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22" y="635969"/>
            <a:ext cx="6970156" cy="5586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442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F2DC08-504C-4EEA-BFF9-F87A28F3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3" y="1014647"/>
            <a:ext cx="7592291" cy="48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90B-CBEC-406B-BB8F-705BC90B9637}"/>
              </a:ext>
            </a:extLst>
          </p:cNvPr>
          <p:cNvSpPr/>
          <p:nvPr/>
        </p:nvSpPr>
        <p:spPr>
          <a:xfrm>
            <a:off x="700310" y="3561258"/>
            <a:ext cx="2679602" cy="27012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641EF9-342F-4D19-891A-C40A0E2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62" y="3429000"/>
            <a:ext cx="2014056" cy="20140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81247F-3036-475E-8B14-E758E49D8CB8}"/>
              </a:ext>
            </a:extLst>
          </p:cNvPr>
          <p:cNvSpPr/>
          <p:nvPr/>
        </p:nvSpPr>
        <p:spPr>
          <a:xfrm>
            <a:off x="700309" y="5395875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Capteur d’humidité : 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BDT 250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 : 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0-5V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8C1393-2B67-422A-A888-CC01ED5F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70" y="497209"/>
            <a:ext cx="3048425" cy="1314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1B6562-3AE8-4E05-959C-697BE5B4383F}"/>
              </a:ext>
            </a:extLst>
          </p:cNvPr>
          <p:cNvSpPr/>
          <p:nvPr/>
        </p:nvSpPr>
        <p:spPr>
          <a:xfrm>
            <a:off x="6095999" y="3721312"/>
            <a:ext cx="5783517" cy="23081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une gâche électrique via un relais.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E1 est à 1 alors activer la sortie sinon,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 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le moteur d’une fontaine (220 Volt) via un relais.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E1 est à 1 alors activer la sortie, sinon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S_EAU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Entrée de la gestion des quatre éléments.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S_Purge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Activer/désactiver une gâche électrique via un relais pour purger l’eau.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E2 est à 1 alors activer la sortie sinon,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BC838A9E-B473-48DF-A706-6184C40BAF61}"/>
              </a:ext>
            </a:extLst>
          </p:cNvPr>
          <p:cNvSpPr/>
          <p:nvPr/>
        </p:nvSpPr>
        <p:spPr>
          <a:xfrm rot="19352463">
            <a:off x="1791132" y="2375963"/>
            <a:ext cx="2712464" cy="39956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FAD1233F-2591-4F8C-BA01-F37309A5647B}"/>
              </a:ext>
            </a:extLst>
          </p:cNvPr>
          <p:cNvSpPr/>
          <p:nvPr/>
        </p:nvSpPr>
        <p:spPr>
          <a:xfrm rot="13241766">
            <a:off x="6912483" y="2428324"/>
            <a:ext cx="2712464" cy="3995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EFB033-5F1F-44D2-A1A2-347699650AD7}"/>
              </a:ext>
            </a:extLst>
          </p:cNvPr>
          <p:cNvSpPr txBox="1"/>
          <p:nvPr/>
        </p:nvSpPr>
        <p:spPr>
          <a:xfrm rot="2425146">
            <a:off x="7688617" y="2201531"/>
            <a:ext cx="187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7C1A2-7A89-472E-A909-1827731A2327}"/>
              </a:ext>
            </a:extLst>
          </p:cNvPr>
          <p:cNvSpPr txBox="1"/>
          <p:nvPr/>
        </p:nvSpPr>
        <p:spPr>
          <a:xfrm rot="19344063">
            <a:off x="2265199" y="2030265"/>
            <a:ext cx="140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Entrées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4" y="100652"/>
            <a:ext cx="335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Mécanisme 5 : L’EAU</a:t>
            </a:r>
          </a:p>
        </p:txBody>
      </p:sp>
    </p:spTree>
    <p:extLst>
      <p:ext uri="{BB962C8B-B14F-4D97-AF65-F5344CB8AC3E}">
        <p14:creationId xmlns:p14="http://schemas.microsoft.com/office/powerpoint/2010/main" val="419035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7" grpId="0" animBg="1"/>
      <p:bldP spid="8" grpId="0" animBg="1"/>
      <p:bldP spid="11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8C1393-2B67-422A-A888-CC01ED5F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70" y="497209"/>
            <a:ext cx="3048425" cy="1314633"/>
          </a:xfrm>
          <a:prstGeom prst="rect">
            <a:avLst/>
          </a:prstGeom>
        </p:spPr>
      </p:pic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FAD1233F-2591-4F8C-BA01-F37309A5647B}"/>
              </a:ext>
            </a:extLst>
          </p:cNvPr>
          <p:cNvSpPr/>
          <p:nvPr/>
        </p:nvSpPr>
        <p:spPr>
          <a:xfrm rot="13241766">
            <a:off x="6912483" y="2428324"/>
            <a:ext cx="2712464" cy="3995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EFB033-5F1F-44D2-A1A2-347699650AD7}"/>
              </a:ext>
            </a:extLst>
          </p:cNvPr>
          <p:cNvSpPr txBox="1"/>
          <p:nvPr/>
        </p:nvSpPr>
        <p:spPr>
          <a:xfrm rot="2425146">
            <a:off x="7688617" y="2201531"/>
            <a:ext cx="187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7C1A2-7A89-472E-A909-1827731A2327}"/>
              </a:ext>
            </a:extLst>
          </p:cNvPr>
          <p:cNvSpPr txBox="1"/>
          <p:nvPr/>
        </p:nvSpPr>
        <p:spPr>
          <a:xfrm rot="19344063">
            <a:off x="2367538" y="1977872"/>
            <a:ext cx="140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Entrées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579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Mécanisme 9 : Les Quatre Éléments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3415C-7329-47D0-866C-D09E3E161E06}"/>
              </a:ext>
            </a:extLst>
          </p:cNvPr>
          <p:cNvSpPr/>
          <p:nvPr/>
        </p:nvSpPr>
        <p:spPr>
          <a:xfrm>
            <a:off x="514685" y="3559185"/>
            <a:ext cx="3980475" cy="23902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poussoir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de capteur : 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poussoir</a:t>
            </a:r>
            <a:endParaRPr lang="fr-FR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 : 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A-000000-01319</a:t>
            </a:r>
            <a:endParaRPr lang="fr-FR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E_TERRE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E_FEU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E_EAU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E_AIR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EF955A75-6966-4A5F-99DE-10D45F7B96AD}"/>
              </a:ext>
            </a:extLst>
          </p:cNvPr>
          <p:cNvSpPr/>
          <p:nvPr/>
        </p:nvSpPr>
        <p:spPr>
          <a:xfrm rot="19352463">
            <a:off x="1791132" y="2375963"/>
            <a:ext cx="2712464" cy="39956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4222B-2064-42E8-B9F5-7BABD72401F1}"/>
              </a:ext>
            </a:extLst>
          </p:cNvPr>
          <p:cNvSpPr/>
          <p:nvPr/>
        </p:nvSpPr>
        <p:spPr>
          <a:xfrm>
            <a:off x="5939756" y="3727751"/>
            <a:ext cx="5524822" cy="25360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une électro aimant via un relais (sortie finale).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les 4 entrées sont à 1 lorsque le joueur appuis sur le bouton poussoir, alors activer la sortie sinon, désactiver la sortie + Activer LED Rouge.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48ED714-7CD1-4FD0-9B55-F83F1DB5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95" y="3834079"/>
            <a:ext cx="1254044" cy="12540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740DD27-553D-4D6F-B962-0D4BB47EF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523" y="3663908"/>
            <a:ext cx="2489032" cy="18703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71A6005-2127-46FC-AB56-370A80879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482" y="4037628"/>
            <a:ext cx="1736203" cy="17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3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/>
      <p:bldP spid="5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606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Développement de l’application sur Raspberry</a:t>
            </a:r>
          </a:p>
        </p:txBody>
      </p:sp>
      <p:pic>
        <p:nvPicPr>
          <p:cNvPr id="3" name="Image 2" descr="Une image contenant équipement électronique, moniteur, intérieur, assis&#10;&#10;Description générée automatiquement">
            <a:extLst>
              <a:ext uri="{FF2B5EF4-FFF2-40B4-BE49-F238E27FC236}">
                <a16:creationId xmlns:a16="http://schemas.microsoft.com/office/drawing/2014/main" id="{571E4291-6815-426F-BD4C-C9E77C4E2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8" y="2985433"/>
            <a:ext cx="4514850" cy="33909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62946BA-5055-49C0-A8CE-EA41E300ECC0}"/>
              </a:ext>
            </a:extLst>
          </p:cNvPr>
          <p:cNvSpPr/>
          <p:nvPr/>
        </p:nvSpPr>
        <p:spPr>
          <a:xfrm>
            <a:off x="5075486" y="4395267"/>
            <a:ext cx="2889197" cy="653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65CFEBE-578A-4AC1-9BEA-843D26CCC564}"/>
              </a:ext>
            </a:extLst>
          </p:cNvPr>
          <p:cNvSpPr/>
          <p:nvPr/>
        </p:nvSpPr>
        <p:spPr>
          <a:xfrm rot="16200000">
            <a:off x="8803856" y="2159395"/>
            <a:ext cx="2359363" cy="653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4F6D17-E041-499D-BEDF-B14888F6D492}"/>
              </a:ext>
            </a:extLst>
          </p:cNvPr>
          <p:cNvSpPr txBox="1"/>
          <p:nvPr/>
        </p:nvSpPr>
        <p:spPr>
          <a:xfrm>
            <a:off x="672668" y="5923633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PC de Supervision (Serveur WEB)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DDBA76-DDB0-41A6-8446-94BFF0BC33D3}"/>
              </a:ext>
            </a:extLst>
          </p:cNvPr>
          <p:cNvSpPr txBox="1"/>
          <p:nvPr/>
        </p:nvSpPr>
        <p:spPr>
          <a:xfrm>
            <a:off x="5807038" y="4065218"/>
            <a:ext cx="159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SOCKET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27EA57-0E83-4A34-848D-0E4D3ED1481C}"/>
              </a:ext>
            </a:extLst>
          </p:cNvPr>
          <p:cNvSpPr txBox="1"/>
          <p:nvPr/>
        </p:nvSpPr>
        <p:spPr>
          <a:xfrm rot="5400000">
            <a:off x="9583983" y="2530658"/>
            <a:ext cx="159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BUS I2C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E5AAA2E-C6DC-4187-9541-84A1E215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43" y="3823411"/>
            <a:ext cx="3674173" cy="205753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BAFCFAC-9DC6-41DE-8390-11C270AD5764}"/>
              </a:ext>
            </a:extLst>
          </p:cNvPr>
          <p:cNvSpPr txBox="1"/>
          <p:nvPr/>
        </p:nvSpPr>
        <p:spPr>
          <a:xfrm>
            <a:off x="8235419" y="5915455"/>
            <a:ext cx="284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Raspberry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7DEE3AC-7C2D-4969-9E36-519A5584C54C}"/>
              </a:ext>
            </a:extLst>
          </p:cNvPr>
          <p:cNvSpPr txBox="1"/>
          <p:nvPr/>
        </p:nvSpPr>
        <p:spPr>
          <a:xfrm>
            <a:off x="8769790" y="686857"/>
            <a:ext cx="24274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GESTION DU JEU</a:t>
            </a:r>
          </a:p>
        </p:txBody>
      </p:sp>
    </p:spTree>
    <p:extLst>
      <p:ext uri="{BB962C8B-B14F-4D97-AF65-F5344CB8AC3E}">
        <p14:creationId xmlns:p14="http://schemas.microsoft.com/office/powerpoint/2010/main" val="213908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/>
      <p:bldP spid="22" grpId="0"/>
      <p:bldP spid="23" grpId="0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68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Développement de l’application WEB de Supervision</a:t>
            </a:r>
          </a:p>
        </p:txBody>
      </p:sp>
    </p:spTree>
    <p:extLst>
      <p:ext uri="{BB962C8B-B14F-4D97-AF65-F5344CB8AC3E}">
        <p14:creationId xmlns:p14="http://schemas.microsoft.com/office/powerpoint/2010/main" val="209668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320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Thomas CADEAU</cp:lastModifiedBy>
  <cp:revision>31</cp:revision>
  <dcterms:created xsi:type="dcterms:W3CDTF">2020-01-29T13:02:59Z</dcterms:created>
  <dcterms:modified xsi:type="dcterms:W3CDTF">2020-02-03T18:42:56Z</dcterms:modified>
</cp:coreProperties>
</file>