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8"/>
    <a:srgbClr val="D5D4D3"/>
    <a:srgbClr val="D9D8D6"/>
    <a:srgbClr val="46433A"/>
    <a:srgbClr val="382E25"/>
    <a:srgbClr val="3E2203"/>
    <a:srgbClr val="030204"/>
    <a:srgbClr val="050406"/>
    <a:srgbClr val="0A0402"/>
    <a:srgbClr val="090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1B3518-21BA-4EF1-9AD5-074101F86244}"/>
              </a:ext>
            </a:extLst>
          </p:cNvPr>
          <p:cNvSpPr txBox="1"/>
          <p:nvPr/>
        </p:nvSpPr>
        <p:spPr>
          <a:xfrm>
            <a:off x="10839619" y="172589"/>
            <a:ext cx="124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Page 1/10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95BB7D6-F213-46CE-81ED-DB5AF2A92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7" name="Graphique 6" descr="Questions">
            <a:extLst>
              <a:ext uri="{FF2B5EF4-FFF2-40B4-BE49-F238E27FC236}">
                <a16:creationId xmlns:a16="http://schemas.microsoft.com/office/drawing/2014/main" id="{EE1E20A0-5460-4931-B5A5-DA270DB0C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4052" y="2001962"/>
            <a:ext cx="3814807" cy="3814807"/>
          </a:xfrm>
          <a:prstGeom prst="rect">
            <a:avLst/>
          </a:prstGeom>
        </p:spPr>
      </p:pic>
      <p:pic>
        <p:nvPicPr>
          <p:cNvPr id="16" name="Image 1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8341C8C-ADB6-4D9D-9057-EC629E10D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D91AD93-85E4-4421-98FB-EE1A5D8F3211}"/>
              </a:ext>
            </a:extLst>
          </p:cNvPr>
          <p:cNvSpPr txBox="1"/>
          <p:nvPr/>
        </p:nvSpPr>
        <p:spPr>
          <a:xfrm>
            <a:off x="307360" y="2803047"/>
            <a:ext cx="60473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/>
              <a:t>Merci de votre écoute.</a:t>
            </a:r>
          </a:p>
          <a:p>
            <a:endParaRPr lang="fr-FR" sz="4000" b="1" dirty="0"/>
          </a:p>
          <a:p>
            <a:r>
              <a:rPr lang="fr-FR" sz="4000" b="1" dirty="0"/>
              <a:t>Avez-vous des questions ?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6F2403B-F4AE-4361-B23F-588F0696BC60}"/>
              </a:ext>
            </a:extLst>
          </p:cNvPr>
          <p:cNvSpPr txBox="1"/>
          <p:nvPr/>
        </p:nvSpPr>
        <p:spPr>
          <a:xfrm>
            <a:off x="10731457" y="158862"/>
            <a:ext cx="135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Page 10/10</a:t>
            </a:r>
          </a:p>
        </p:txBody>
      </p:sp>
    </p:spTree>
    <p:extLst>
      <p:ext uri="{BB962C8B-B14F-4D97-AF65-F5344CB8AC3E}">
        <p14:creationId xmlns:p14="http://schemas.microsoft.com/office/powerpoint/2010/main" val="2844285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7ADF927-6CAC-4A5F-852A-4A7E404CD8B4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4FA8A3-BE56-4E89-9526-3E5ED3E0777F}"/>
              </a:ext>
            </a:extLst>
          </p:cNvPr>
          <p:cNvSpPr txBox="1"/>
          <p:nvPr/>
        </p:nvSpPr>
        <p:spPr>
          <a:xfrm>
            <a:off x="519418" y="19095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Présentation du projet Escape Game 13</a:t>
            </a:r>
            <a:r>
              <a:rPr lang="en-US" baseline="30000" dirty="0">
                <a:solidFill>
                  <a:srgbClr val="FFFFFF"/>
                </a:solidFill>
              </a:rPr>
              <a:t>e</a:t>
            </a:r>
            <a:r>
              <a:rPr lang="en-US" dirty="0">
                <a:solidFill>
                  <a:srgbClr val="FFFFFF"/>
                </a:solidFill>
              </a:rPr>
              <a:t> porte.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Mes Tâches 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sur Arduino.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de l’application sur Raspberry.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de l’application Web de supervision.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DB31C4B-9E07-4DA5-AB47-8E0FBAA3A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999" y="1362677"/>
            <a:ext cx="1905266" cy="190526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DBECAFCA-C5AB-4646-9DC1-EE6B13B13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785" y="2315310"/>
            <a:ext cx="2014056" cy="201405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6FE95BA5-A9D7-4133-89A1-F006BFA2C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278" y="4329366"/>
            <a:ext cx="1678668" cy="135134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107A878-D275-4891-88EE-78770E2B7DB4}"/>
              </a:ext>
            </a:extLst>
          </p:cNvPr>
          <p:cNvSpPr txBox="1"/>
          <p:nvPr/>
        </p:nvSpPr>
        <p:spPr>
          <a:xfrm>
            <a:off x="10839619" y="172589"/>
            <a:ext cx="124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Page 2/10</a:t>
            </a:r>
          </a:p>
        </p:txBody>
      </p:sp>
    </p:spTree>
    <p:extLst>
      <p:ext uri="{BB962C8B-B14F-4D97-AF65-F5344CB8AC3E}">
        <p14:creationId xmlns:p14="http://schemas.microsoft.com/office/powerpoint/2010/main" val="1678083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10" name="Image 9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49C406B7-3A53-4D49-995F-46B6E3377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F5872C-DB41-4EF3-A9A0-0205D52E25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9" y="843472"/>
            <a:ext cx="7560401" cy="5589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2A99CEC-5577-41C4-83CA-7A3B7FF7E3B0}"/>
              </a:ext>
            </a:extLst>
          </p:cNvPr>
          <p:cNvSpPr/>
          <p:nvPr/>
        </p:nvSpPr>
        <p:spPr>
          <a:xfrm>
            <a:off x="2802730" y="1445019"/>
            <a:ext cx="5127307" cy="83104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1BF65F0-B9CC-4512-B4F2-5C3EB2C1E5DE}"/>
              </a:ext>
            </a:extLst>
          </p:cNvPr>
          <p:cNvSpPr/>
          <p:nvPr/>
        </p:nvSpPr>
        <p:spPr>
          <a:xfrm>
            <a:off x="7478485" y="5172599"/>
            <a:ext cx="696685" cy="38722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25AE042-C7AC-4570-9146-9CFC1BAE988A}"/>
              </a:ext>
            </a:extLst>
          </p:cNvPr>
          <p:cNvSpPr/>
          <p:nvPr/>
        </p:nvSpPr>
        <p:spPr>
          <a:xfrm>
            <a:off x="4201886" y="5452514"/>
            <a:ext cx="391885" cy="466533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C1080A8-C636-4A25-8419-CEDE87726976}"/>
              </a:ext>
            </a:extLst>
          </p:cNvPr>
          <p:cNvSpPr/>
          <p:nvPr/>
        </p:nvSpPr>
        <p:spPr>
          <a:xfrm>
            <a:off x="9907428" y="1445019"/>
            <a:ext cx="707572" cy="45719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C87959-E635-4656-800E-960CC491B7A1}"/>
              </a:ext>
            </a:extLst>
          </p:cNvPr>
          <p:cNvSpPr txBox="1"/>
          <p:nvPr/>
        </p:nvSpPr>
        <p:spPr>
          <a:xfrm>
            <a:off x="10646228" y="128321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Joshua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C9ECC6B-2E8D-4D3C-8DB2-2F2FBB730C8E}"/>
              </a:ext>
            </a:extLst>
          </p:cNvPr>
          <p:cNvSpPr/>
          <p:nvPr/>
        </p:nvSpPr>
        <p:spPr>
          <a:xfrm>
            <a:off x="9907428" y="1814821"/>
            <a:ext cx="707572" cy="4571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BC70884-3576-4FCD-982F-DDA770D46401}"/>
              </a:ext>
            </a:extLst>
          </p:cNvPr>
          <p:cNvSpPr txBox="1"/>
          <p:nvPr/>
        </p:nvSpPr>
        <p:spPr>
          <a:xfrm>
            <a:off x="10614999" y="1630155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Corentin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E13DFD2-C728-4FF1-A029-A2FC5BE8AD85}"/>
              </a:ext>
            </a:extLst>
          </p:cNvPr>
          <p:cNvSpPr/>
          <p:nvPr/>
        </p:nvSpPr>
        <p:spPr>
          <a:xfrm>
            <a:off x="9907427" y="2184623"/>
            <a:ext cx="707572" cy="457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C75892-B07B-41B6-AB32-57DE0C173D20}"/>
              </a:ext>
            </a:extLst>
          </p:cNvPr>
          <p:cNvSpPr txBox="1"/>
          <p:nvPr/>
        </p:nvSpPr>
        <p:spPr>
          <a:xfrm>
            <a:off x="10614999" y="2008449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Constantin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546FE4E-360E-4D14-ADBC-9A0BB823B261}"/>
              </a:ext>
            </a:extLst>
          </p:cNvPr>
          <p:cNvSpPr/>
          <p:nvPr/>
        </p:nvSpPr>
        <p:spPr>
          <a:xfrm>
            <a:off x="9907427" y="2554497"/>
            <a:ext cx="707572" cy="4571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2BA424-444B-41B0-9250-1F43DB43BD8D}"/>
              </a:ext>
            </a:extLst>
          </p:cNvPr>
          <p:cNvSpPr txBox="1"/>
          <p:nvPr/>
        </p:nvSpPr>
        <p:spPr>
          <a:xfrm>
            <a:off x="10614999" y="236975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Thomas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8E89963-6668-4332-8882-E3C18ED3E1CC}"/>
              </a:ext>
            </a:extLst>
          </p:cNvPr>
          <p:cNvSpPr/>
          <p:nvPr/>
        </p:nvSpPr>
        <p:spPr>
          <a:xfrm>
            <a:off x="4536622" y="3324506"/>
            <a:ext cx="1666060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82298E2-8E57-41E9-B104-B1999C466FB5}"/>
              </a:ext>
            </a:extLst>
          </p:cNvPr>
          <p:cNvSpPr/>
          <p:nvPr/>
        </p:nvSpPr>
        <p:spPr>
          <a:xfrm>
            <a:off x="2802730" y="2399764"/>
            <a:ext cx="1674019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32A4A39-801B-4176-B571-5567366FB46D}"/>
              </a:ext>
            </a:extLst>
          </p:cNvPr>
          <p:cNvSpPr/>
          <p:nvPr/>
        </p:nvSpPr>
        <p:spPr>
          <a:xfrm>
            <a:off x="2802731" y="3330921"/>
            <a:ext cx="1661954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DCD131C-7A5D-43BD-81FF-4ADC4FB1B9DA}"/>
              </a:ext>
            </a:extLst>
          </p:cNvPr>
          <p:cNvSpPr/>
          <p:nvPr/>
        </p:nvSpPr>
        <p:spPr>
          <a:xfrm>
            <a:off x="6280150" y="2401954"/>
            <a:ext cx="1630363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A90C179-A74B-4161-8662-4CC2C866E039}"/>
              </a:ext>
            </a:extLst>
          </p:cNvPr>
          <p:cNvSpPr/>
          <p:nvPr/>
        </p:nvSpPr>
        <p:spPr>
          <a:xfrm>
            <a:off x="4541997" y="2399764"/>
            <a:ext cx="1649888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3955848-5BB1-45B4-8CA1-DE42E5F0636D}"/>
              </a:ext>
            </a:extLst>
          </p:cNvPr>
          <p:cNvSpPr/>
          <p:nvPr/>
        </p:nvSpPr>
        <p:spPr>
          <a:xfrm>
            <a:off x="6268083" y="3332719"/>
            <a:ext cx="1661954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DDE447D-A728-4BC4-9E99-EB2417F5CEB8}"/>
              </a:ext>
            </a:extLst>
          </p:cNvPr>
          <p:cNvCxnSpPr>
            <a:cxnSpLocks/>
          </p:cNvCxnSpPr>
          <p:nvPr/>
        </p:nvCxnSpPr>
        <p:spPr>
          <a:xfrm flipH="1" flipV="1">
            <a:off x="2002064" y="4154372"/>
            <a:ext cx="2878658" cy="67829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 de texte 45">
            <a:extLst>
              <a:ext uri="{FF2B5EF4-FFF2-40B4-BE49-F238E27FC236}">
                <a16:creationId xmlns:a16="http://schemas.microsoft.com/office/drawing/2014/main" id="{ECB89E92-B07E-4EA9-BC08-CB0FE9D73121}"/>
              </a:ext>
            </a:extLst>
          </p:cNvPr>
          <p:cNvSpPr txBox="1"/>
          <p:nvPr/>
        </p:nvSpPr>
        <p:spPr>
          <a:xfrm>
            <a:off x="905817" y="3873384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755879D-0405-47A4-8F86-F0578FE0CEFE}"/>
              </a:ext>
            </a:extLst>
          </p:cNvPr>
          <p:cNvCxnSpPr>
            <a:cxnSpLocks/>
          </p:cNvCxnSpPr>
          <p:nvPr/>
        </p:nvCxnSpPr>
        <p:spPr>
          <a:xfrm flipV="1">
            <a:off x="7026093" y="4358810"/>
            <a:ext cx="2781391" cy="380401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Zone de texte 44">
            <a:extLst>
              <a:ext uri="{FF2B5EF4-FFF2-40B4-BE49-F238E27FC236}">
                <a16:creationId xmlns:a16="http://schemas.microsoft.com/office/drawing/2014/main" id="{8C25DEEC-EBF7-40F0-ABAB-F7CB57E0DD8F}"/>
              </a:ext>
            </a:extLst>
          </p:cNvPr>
          <p:cNvSpPr txBox="1"/>
          <p:nvPr/>
        </p:nvSpPr>
        <p:spPr>
          <a:xfrm>
            <a:off x="9811861" y="4064806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570ECDBF-FDED-40A3-9A7A-1D09E7E8903F}"/>
              </a:ext>
            </a:extLst>
          </p:cNvPr>
          <p:cNvSpPr/>
          <p:nvPr/>
        </p:nvSpPr>
        <p:spPr>
          <a:xfrm>
            <a:off x="3683181" y="5484674"/>
            <a:ext cx="438833" cy="46653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" name="Flèche : angle droit 1">
            <a:extLst>
              <a:ext uri="{FF2B5EF4-FFF2-40B4-BE49-F238E27FC236}">
                <a16:creationId xmlns:a16="http://schemas.microsoft.com/office/drawing/2014/main" id="{6A908796-6B36-48DD-B7E6-79BF2CB00363}"/>
              </a:ext>
            </a:extLst>
          </p:cNvPr>
          <p:cNvSpPr/>
          <p:nvPr/>
        </p:nvSpPr>
        <p:spPr>
          <a:xfrm rot="10800000">
            <a:off x="4259614" y="4600179"/>
            <a:ext cx="3132425" cy="407592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angle droit 6">
            <a:extLst>
              <a:ext uri="{FF2B5EF4-FFF2-40B4-BE49-F238E27FC236}">
                <a16:creationId xmlns:a16="http://schemas.microsoft.com/office/drawing/2014/main" id="{EF3A96AD-7129-41E5-AA33-075FFBC6E322}"/>
              </a:ext>
            </a:extLst>
          </p:cNvPr>
          <p:cNvSpPr/>
          <p:nvPr/>
        </p:nvSpPr>
        <p:spPr>
          <a:xfrm>
            <a:off x="4353347" y="5042849"/>
            <a:ext cx="3207741" cy="407593"/>
          </a:xfrm>
          <a:prstGeom prst="bent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A84C302-6EE9-4F78-B7A7-2F34210B162B}"/>
              </a:ext>
            </a:extLst>
          </p:cNvPr>
          <p:cNvSpPr txBox="1"/>
          <p:nvPr/>
        </p:nvSpPr>
        <p:spPr>
          <a:xfrm>
            <a:off x="10839619" y="172589"/>
            <a:ext cx="124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Page 3/10</a:t>
            </a:r>
          </a:p>
        </p:txBody>
      </p:sp>
    </p:spTree>
    <p:extLst>
      <p:ext uri="{BB962C8B-B14F-4D97-AF65-F5344CB8AC3E}">
        <p14:creationId xmlns:p14="http://schemas.microsoft.com/office/powerpoint/2010/main" val="2134867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F089851-8F5D-4BD4-8263-0929F7D8A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22" y="635969"/>
            <a:ext cx="6970156" cy="5586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122DC23-9F4D-427F-AFEE-314068FC4A11}"/>
              </a:ext>
            </a:extLst>
          </p:cNvPr>
          <p:cNvSpPr txBox="1"/>
          <p:nvPr/>
        </p:nvSpPr>
        <p:spPr>
          <a:xfrm>
            <a:off x="10839619" y="172589"/>
            <a:ext cx="124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Page 4/10</a:t>
            </a:r>
          </a:p>
        </p:txBody>
      </p:sp>
    </p:spTree>
    <p:extLst>
      <p:ext uri="{BB962C8B-B14F-4D97-AF65-F5344CB8AC3E}">
        <p14:creationId xmlns:p14="http://schemas.microsoft.com/office/powerpoint/2010/main" val="1234420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4F2DC08-504C-4EEA-BFF9-F87A28F3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53" y="1014647"/>
            <a:ext cx="7592291" cy="482660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5A5D1A1-DF52-4E06-986D-5F7FBDF6E8F7}"/>
              </a:ext>
            </a:extLst>
          </p:cNvPr>
          <p:cNvSpPr txBox="1"/>
          <p:nvPr/>
        </p:nvSpPr>
        <p:spPr>
          <a:xfrm>
            <a:off x="10839619" y="172589"/>
            <a:ext cx="124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Page 5/10</a:t>
            </a:r>
          </a:p>
        </p:txBody>
      </p:sp>
    </p:spTree>
    <p:extLst>
      <p:ext uri="{BB962C8B-B14F-4D97-AF65-F5344CB8AC3E}">
        <p14:creationId xmlns:p14="http://schemas.microsoft.com/office/powerpoint/2010/main" val="148193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EB290B-CBEC-406B-BB8F-705BC90B9637}"/>
              </a:ext>
            </a:extLst>
          </p:cNvPr>
          <p:cNvSpPr/>
          <p:nvPr/>
        </p:nvSpPr>
        <p:spPr>
          <a:xfrm>
            <a:off x="700310" y="3561258"/>
            <a:ext cx="2679602" cy="27012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641EF9-342F-4D19-891A-C40A0E2A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62" y="3429000"/>
            <a:ext cx="2014056" cy="20140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81247F-3036-475E-8B14-E758E49D8CB8}"/>
              </a:ext>
            </a:extLst>
          </p:cNvPr>
          <p:cNvSpPr/>
          <p:nvPr/>
        </p:nvSpPr>
        <p:spPr>
          <a:xfrm>
            <a:off x="700309" y="5395875"/>
            <a:ext cx="3048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Capteur d’humidité : </a:t>
            </a:r>
            <a:r>
              <a:rPr lang="fr-FR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BDT 250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Voltage : </a:t>
            </a:r>
            <a:r>
              <a:rPr lang="fr-FR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0-5V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8C1393-2B67-422A-A888-CC01ED5FC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270" y="497209"/>
            <a:ext cx="3048425" cy="13146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1B6562-3AE8-4E05-959C-697BE5B4383F}"/>
              </a:ext>
            </a:extLst>
          </p:cNvPr>
          <p:cNvSpPr/>
          <p:nvPr/>
        </p:nvSpPr>
        <p:spPr>
          <a:xfrm>
            <a:off x="6095999" y="3721312"/>
            <a:ext cx="5783517" cy="230819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S1 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Rôle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Activer/désactiver une gâche électrique via un relais.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E1 est à 1 alors activer la sortie sinon, désactiver la sortie.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S2  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Rôle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Activer/désactiver le moteur d’une fontaine (220 Volt) via un relais.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E1 est à 1 alors activer la sortie, sinon désactiver la sortie.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S_EAU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Rôle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Entrée de la gestion des quatre éléments.</a:t>
            </a:r>
            <a:r>
              <a:rPr lang="fr-FR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S_Purge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Rôle 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Activer/désactiver une gâche électrique via un relais pour purger l’eau.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E2 est à 1 alors activer la sortie sinon, désactiver la sortie.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lèche : gauche 7">
            <a:extLst>
              <a:ext uri="{FF2B5EF4-FFF2-40B4-BE49-F238E27FC236}">
                <a16:creationId xmlns:a16="http://schemas.microsoft.com/office/drawing/2014/main" id="{BC838A9E-B473-48DF-A706-6184C40BAF61}"/>
              </a:ext>
            </a:extLst>
          </p:cNvPr>
          <p:cNvSpPr/>
          <p:nvPr/>
        </p:nvSpPr>
        <p:spPr>
          <a:xfrm rot="19352463">
            <a:off x="1791132" y="2375963"/>
            <a:ext cx="2712464" cy="399569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FAD1233F-2591-4F8C-BA01-F37309A5647B}"/>
              </a:ext>
            </a:extLst>
          </p:cNvPr>
          <p:cNvSpPr/>
          <p:nvPr/>
        </p:nvSpPr>
        <p:spPr>
          <a:xfrm rot="13241766">
            <a:off x="6912483" y="2428324"/>
            <a:ext cx="2712464" cy="39956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EFB033-5F1F-44D2-A1A2-347699650AD7}"/>
              </a:ext>
            </a:extLst>
          </p:cNvPr>
          <p:cNvSpPr txBox="1"/>
          <p:nvPr/>
        </p:nvSpPr>
        <p:spPr>
          <a:xfrm rot="2425146">
            <a:off x="7688617" y="2201531"/>
            <a:ext cx="187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Sorties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97C1A2-7A89-472E-A909-1827731A2327}"/>
              </a:ext>
            </a:extLst>
          </p:cNvPr>
          <p:cNvSpPr txBox="1"/>
          <p:nvPr/>
        </p:nvSpPr>
        <p:spPr>
          <a:xfrm rot="19344063">
            <a:off x="2265199" y="2030265"/>
            <a:ext cx="140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Entrées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F459B64-D182-492C-A5B7-74BFC55788E5}"/>
              </a:ext>
            </a:extLst>
          </p:cNvPr>
          <p:cNvSpPr txBox="1"/>
          <p:nvPr/>
        </p:nvSpPr>
        <p:spPr>
          <a:xfrm>
            <a:off x="29674" y="100652"/>
            <a:ext cx="335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Mécanisme 5 : L’EAU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430274-1330-49D7-93B8-E6348684683F}"/>
              </a:ext>
            </a:extLst>
          </p:cNvPr>
          <p:cNvSpPr txBox="1"/>
          <p:nvPr/>
        </p:nvSpPr>
        <p:spPr>
          <a:xfrm>
            <a:off x="10839619" y="172589"/>
            <a:ext cx="124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Page 6/10</a:t>
            </a:r>
          </a:p>
        </p:txBody>
      </p:sp>
    </p:spTree>
    <p:extLst>
      <p:ext uri="{BB962C8B-B14F-4D97-AF65-F5344CB8AC3E}">
        <p14:creationId xmlns:p14="http://schemas.microsoft.com/office/powerpoint/2010/main" val="4190354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7" grpId="0" animBg="1"/>
      <p:bldP spid="8" grpId="0" animBg="1"/>
      <p:bldP spid="11" grpId="0" animBg="1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E8C1393-2B67-422A-A888-CC01ED5F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270" y="497209"/>
            <a:ext cx="3048425" cy="1314633"/>
          </a:xfrm>
          <a:prstGeom prst="rect">
            <a:avLst/>
          </a:prstGeom>
        </p:spPr>
      </p:pic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FAD1233F-2591-4F8C-BA01-F37309A5647B}"/>
              </a:ext>
            </a:extLst>
          </p:cNvPr>
          <p:cNvSpPr/>
          <p:nvPr/>
        </p:nvSpPr>
        <p:spPr>
          <a:xfrm rot="13241766">
            <a:off x="6912483" y="2428324"/>
            <a:ext cx="2712464" cy="39956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EFB033-5F1F-44D2-A1A2-347699650AD7}"/>
              </a:ext>
            </a:extLst>
          </p:cNvPr>
          <p:cNvSpPr txBox="1"/>
          <p:nvPr/>
        </p:nvSpPr>
        <p:spPr>
          <a:xfrm rot="2425146">
            <a:off x="7688617" y="2201531"/>
            <a:ext cx="187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Sorties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97C1A2-7A89-472E-A909-1827731A2327}"/>
              </a:ext>
            </a:extLst>
          </p:cNvPr>
          <p:cNvSpPr txBox="1"/>
          <p:nvPr/>
        </p:nvSpPr>
        <p:spPr>
          <a:xfrm rot="19344063">
            <a:off x="2367538" y="1977872"/>
            <a:ext cx="140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Entrées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F459B64-D182-492C-A5B7-74BFC55788E5}"/>
              </a:ext>
            </a:extLst>
          </p:cNvPr>
          <p:cNvSpPr txBox="1"/>
          <p:nvPr/>
        </p:nvSpPr>
        <p:spPr>
          <a:xfrm>
            <a:off x="29673" y="100652"/>
            <a:ext cx="579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Mécanisme 9 : Les Quatre Éléments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3415C-7329-47D0-866C-D09E3E161E06}"/>
              </a:ext>
            </a:extLst>
          </p:cNvPr>
          <p:cNvSpPr/>
          <p:nvPr/>
        </p:nvSpPr>
        <p:spPr>
          <a:xfrm>
            <a:off x="514685" y="3559185"/>
            <a:ext cx="3980475" cy="23902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poussoir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de capteur : 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poussoir</a:t>
            </a:r>
            <a:endParaRPr lang="fr-FR" sz="11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Référence : 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A-000000-01319</a:t>
            </a:r>
            <a:endParaRPr lang="fr-FR" sz="11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 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E_TERRE 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 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E_FEU 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</a:t>
            </a:r>
            <a:r>
              <a:rPr lang="fr-FR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E_EAU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</a:t>
            </a:r>
            <a:r>
              <a:rPr lang="fr-FR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E_AIR 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</a:t>
            </a:r>
            <a:r>
              <a:rPr lang="fr-FR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EF955A75-6966-4A5F-99DE-10D45F7B96AD}"/>
              </a:ext>
            </a:extLst>
          </p:cNvPr>
          <p:cNvSpPr/>
          <p:nvPr/>
        </p:nvSpPr>
        <p:spPr>
          <a:xfrm rot="19352463">
            <a:off x="1791132" y="2375963"/>
            <a:ext cx="2712464" cy="399569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4222B-2064-42E8-B9F5-7BABD72401F1}"/>
              </a:ext>
            </a:extLst>
          </p:cNvPr>
          <p:cNvSpPr/>
          <p:nvPr/>
        </p:nvSpPr>
        <p:spPr>
          <a:xfrm>
            <a:off x="5939756" y="3727751"/>
            <a:ext cx="5524822" cy="253607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S1 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Rôle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Activer/désactiver une électro aimant via un relais (sortie finale).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les 4 entrées sont à 1 lorsque le joueur appuis sur le bouton poussoir, alors activer la sortie sinon, désactiver la sortie + Activer LED Rouge.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48ED714-7CD1-4FD0-9B55-F83F1DB50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695" y="3834079"/>
            <a:ext cx="1254044" cy="125404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740DD27-553D-4D6F-B962-0D4BB47EF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523" y="3663908"/>
            <a:ext cx="2489032" cy="187032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71A6005-2127-46FC-AB56-370A80879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482" y="4037628"/>
            <a:ext cx="1736203" cy="173620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5E6244E-9715-4958-BEF7-FF756F0D3BCA}"/>
              </a:ext>
            </a:extLst>
          </p:cNvPr>
          <p:cNvSpPr txBox="1"/>
          <p:nvPr/>
        </p:nvSpPr>
        <p:spPr>
          <a:xfrm>
            <a:off x="10839619" y="172589"/>
            <a:ext cx="124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Page 7/10</a:t>
            </a:r>
          </a:p>
        </p:txBody>
      </p:sp>
    </p:spTree>
    <p:extLst>
      <p:ext uri="{BB962C8B-B14F-4D97-AF65-F5344CB8AC3E}">
        <p14:creationId xmlns:p14="http://schemas.microsoft.com/office/powerpoint/2010/main" val="3464637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12" grpId="0"/>
      <p:bldP spid="5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F459B64-D182-492C-A5B7-74BFC55788E5}"/>
              </a:ext>
            </a:extLst>
          </p:cNvPr>
          <p:cNvSpPr txBox="1"/>
          <p:nvPr/>
        </p:nvSpPr>
        <p:spPr>
          <a:xfrm>
            <a:off x="29673" y="100652"/>
            <a:ext cx="606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Développement de l’application sur Raspberry</a:t>
            </a:r>
          </a:p>
        </p:txBody>
      </p:sp>
      <p:pic>
        <p:nvPicPr>
          <p:cNvPr id="3" name="Image 2" descr="Une image contenant équipement électronique, moniteur, intérieur, assis&#10;&#10;Description générée automatiquement">
            <a:extLst>
              <a:ext uri="{FF2B5EF4-FFF2-40B4-BE49-F238E27FC236}">
                <a16:creationId xmlns:a16="http://schemas.microsoft.com/office/drawing/2014/main" id="{571E4291-6815-426F-BD4C-C9E77C4E2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38" y="2985433"/>
            <a:ext cx="4514850" cy="33909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62946BA-5055-49C0-A8CE-EA41E300ECC0}"/>
              </a:ext>
            </a:extLst>
          </p:cNvPr>
          <p:cNvSpPr/>
          <p:nvPr/>
        </p:nvSpPr>
        <p:spPr>
          <a:xfrm>
            <a:off x="5075486" y="4395267"/>
            <a:ext cx="2889197" cy="6531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F65CFEBE-578A-4AC1-9BEA-843D26CCC564}"/>
              </a:ext>
            </a:extLst>
          </p:cNvPr>
          <p:cNvSpPr/>
          <p:nvPr/>
        </p:nvSpPr>
        <p:spPr>
          <a:xfrm rot="16200000">
            <a:off x="8803856" y="2159395"/>
            <a:ext cx="2359363" cy="6531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4F6D17-E041-499D-BEDF-B14888F6D492}"/>
              </a:ext>
            </a:extLst>
          </p:cNvPr>
          <p:cNvSpPr txBox="1"/>
          <p:nvPr/>
        </p:nvSpPr>
        <p:spPr>
          <a:xfrm>
            <a:off x="672668" y="5923633"/>
            <a:ext cx="451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PC de Supervision (Serveur WEB)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5DDBA76-DDB0-41A6-8446-94BFF0BC33D3}"/>
              </a:ext>
            </a:extLst>
          </p:cNvPr>
          <p:cNvSpPr txBox="1"/>
          <p:nvPr/>
        </p:nvSpPr>
        <p:spPr>
          <a:xfrm>
            <a:off x="5807038" y="4065218"/>
            <a:ext cx="159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SOCKET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D27EA57-0E83-4A34-848D-0E4D3ED1481C}"/>
              </a:ext>
            </a:extLst>
          </p:cNvPr>
          <p:cNvSpPr txBox="1"/>
          <p:nvPr/>
        </p:nvSpPr>
        <p:spPr>
          <a:xfrm rot="5400000">
            <a:off x="9583983" y="2530658"/>
            <a:ext cx="159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BUS I2C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E5AAA2E-C6DC-4187-9541-84A1E2155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843" y="3823411"/>
            <a:ext cx="3674173" cy="205753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BBAFCFAC-9DC6-41DE-8390-11C270AD5764}"/>
              </a:ext>
            </a:extLst>
          </p:cNvPr>
          <p:cNvSpPr txBox="1"/>
          <p:nvPr/>
        </p:nvSpPr>
        <p:spPr>
          <a:xfrm>
            <a:off x="8235419" y="5915455"/>
            <a:ext cx="284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Raspberry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7DEE3AC-7C2D-4969-9E36-519A5584C54C}"/>
              </a:ext>
            </a:extLst>
          </p:cNvPr>
          <p:cNvSpPr txBox="1"/>
          <p:nvPr/>
        </p:nvSpPr>
        <p:spPr>
          <a:xfrm>
            <a:off x="8769790" y="686857"/>
            <a:ext cx="242749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/>
              <a:t>GESTION DU JEU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18FDB3A-4EC1-4A60-BE35-88819C235F90}"/>
              </a:ext>
            </a:extLst>
          </p:cNvPr>
          <p:cNvSpPr txBox="1"/>
          <p:nvPr/>
        </p:nvSpPr>
        <p:spPr>
          <a:xfrm>
            <a:off x="10839619" y="172589"/>
            <a:ext cx="124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Page 8/10</a:t>
            </a:r>
          </a:p>
        </p:txBody>
      </p:sp>
    </p:spTree>
    <p:extLst>
      <p:ext uri="{BB962C8B-B14F-4D97-AF65-F5344CB8AC3E}">
        <p14:creationId xmlns:p14="http://schemas.microsoft.com/office/powerpoint/2010/main" val="2139083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/>
      <p:bldP spid="22" grpId="0"/>
      <p:bldP spid="23" grpId="0"/>
      <p:bldP spid="25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F459B64-D182-492C-A5B7-74BFC55788E5}"/>
              </a:ext>
            </a:extLst>
          </p:cNvPr>
          <p:cNvSpPr txBox="1"/>
          <p:nvPr/>
        </p:nvSpPr>
        <p:spPr>
          <a:xfrm>
            <a:off x="29673" y="100652"/>
            <a:ext cx="68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Développement de l’application WEB de Supervision</a:t>
            </a: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9025792-0014-4574-89A9-91B616AFE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08" y="692251"/>
            <a:ext cx="7463379" cy="47592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AE3A4B2-B272-468F-BE8F-2EF28DC3E5D5}"/>
              </a:ext>
            </a:extLst>
          </p:cNvPr>
          <p:cNvSpPr txBox="1"/>
          <p:nvPr/>
        </p:nvSpPr>
        <p:spPr>
          <a:xfrm>
            <a:off x="600635" y="5872059"/>
            <a:ext cx="328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LANGUAGES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923177-3DB9-406F-82B5-EDDE663E3B38}"/>
              </a:ext>
            </a:extLst>
          </p:cNvPr>
          <p:cNvSpPr/>
          <p:nvPr/>
        </p:nvSpPr>
        <p:spPr>
          <a:xfrm>
            <a:off x="3004457" y="5565074"/>
            <a:ext cx="5793762" cy="114800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assiette, dessin&#10;&#10;Description générée automatiquement">
            <a:extLst>
              <a:ext uri="{FF2B5EF4-FFF2-40B4-BE49-F238E27FC236}">
                <a16:creationId xmlns:a16="http://schemas.microsoft.com/office/drawing/2014/main" id="{FE180D02-FD24-4787-AE96-3A49627CA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972" y="5594358"/>
            <a:ext cx="2071379" cy="1118719"/>
          </a:xfrm>
          <a:prstGeom prst="rect">
            <a:avLst/>
          </a:prstGeom>
        </p:spPr>
      </p:pic>
      <p:pic>
        <p:nvPicPr>
          <p:cNvPr id="8" name="Image 7" descr="Une image contenant signe, vert, peint, assis&#10;&#10;Description générée automatiquement">
            <a:extLst>
              <a:ext uri="{FF2B5EF4-FFF2-40B4-BE49-F238E27FC236}">
                <a16:creationId xmlns:a16="http://schemas.microsoft.com/office/drawing/2014/main" id="{3A3FFE08-79F0-4229-94FA-6DEAB7AF8D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645" y="5646200"/>
            <a:ext cx="1522397" cy="985752"/>
          </a:xfrm>
          <a:prstGeom prst="rect">
            <a:avLst/>
          </a:prstGeom>
        </p:spPr>
      </p:pic>
      <p:pic>
        <p:nvPicPr>
          <p:cNvPr id="11" name="Graphique 10" descr="Ajouter">
            <a:extLst>
              <a:ext uri="{FF2B5EF4-FFF2-40B4-BE49-F238E27FC236}">
                <a16:creationId xmlns:a16="http://schemas.microsoft.com/office/drawing/2014/main" id="{C6FBAABD-6086-4BB5-BAE2-E356023184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8" y="5676469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D0B31B1-04B7-4F4F-B7E4-9724B70B4331}"/>
              </a:ext>
            </a:extLst>
          </p:cNvPr>
          <p:cNvSpPr txBox="1"/>
          <p:nvPr/>
        </p:nvSpPr>
        <p:spPr>
          <a:xfrm>
            <a:off x="10839619" y="172589"/>
            <a:ext cx="124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Page 9/10</a:t>
            </a:r>
          </a:p>
        </p:txBody>
      </p:sp>
    </p:spTree>
    <p:extLst>
      <p:ext uri="{BB962C8B-B14F-4D97-AF65-F5344CB8AC3E}">
        <p14:creationId xmlns:p14="http://schemas.microsoft.com/office/powerpoint/2010/main" val="209668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351</Words>
  <Application>Microsoft Office PowerPoint</Application>
  <PresentationFormat>Grand écran</PresentationFormat>
  <Paragraphs>81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Thomas CADEAU</cp:lastModifiedBy>
  <cp:revision>35</cp:revision>
  <dcterms:created xsi:type="dcterms:W3CDTF">2020-01-29T13:02:59Z</dcterms:created>
  <dcterms:modified xsi:type="dcterms:W3CDTF">2020-02-03T20:41:20Z</dcterms:modified>
</cp:coreProperties>
</file>