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204"/>
    <a:srgbClr val="DADAD8"/>
    <a:srgbClr val="D5D4D3"/>
    <a:srgbClr val="D9D8D6"/>
    <a:srgbClr val="46433A"/>
    <a:srgbClr val="382E25"/>
    <a:srgbClr val="3E2203"/>
    <a:srgbClr val="050406"/>
    <a:srgbClr val="0A0402"/>
    <a:srgbClr val="090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02" y="4959272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bg1"/>
                </a:solidFill>
              </a:rPr>
              <a:t>Cadeau Thomas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Breny Corentin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Minos Constantin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1045534" y="893133"/>
            <a:ext cx="10884195" cy="9288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Titre</a:t>
            </a:r>
            <a:endParaRPr lang="en-US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23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MINOS Constantin</cp:lastModifiedBy>
  <cp:revision>22</cp:revision>
  <dcterms:created xsi:type="dcterms:W3CDTF">2020-01-17T15:05:59Z</dcterms:created>
  <dcterms:modified xsi:type="dcterms:W3CDTF">2020-01-28T11:03:25Z</dcterms:modified>
</cp:coreProperties>
</file>