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0" r:id="rId4"/>
    <p:sldId id="257" r:id="rId5"/>
    <p:sldId id="262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B0C3-5411-4C12-BD91-D4B590CCAF40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(3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2" y="-31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Diagramme de Gantt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EF0A767-8FAF-48D0-82D0-1D790E10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19" b="-1"/>
          <a:stretch/>
        </p:blipFill>
        <p:spPr>
          <a:xfrm>
            <a:off x="700087" y="0"/>
            <a:ext cx="10791825" cy="68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rmAutofit/>
          </a:bodyPr>
          <a:lstStyle/>
          <a:p>
            <a:r>
              <a:rPr lang="en-US" sz="1200" b="1" u="sng" dirty="0"/>
              <a:t>Sur Arduino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b="1" dirty="0"/>
              <a:t>	-Gérer le mécanisme n°6 (Air)</a:t>
            </a:r>
          </a:p>
          <a:p>
            <a:pPr marL="0" indent="0">
              <a:buNone/>
            </a:pPr>
            <a:r>
              <a:rPr lang="en-US" sz="1200" b="1" dirty="0"/>
              <a:t>	-Gérer le mécanisme n°7 (Katana)</a:t>
            </a:r>
          </a:p>
          <a:p>
            <a:r>
              <a:rPr lang="en-US" sz="1200" b="1" u="sng" dirty="0"/>
              <a:t>Sur Raspberry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b="1" dirty="0"/>
              <a:t>	-Mémoriser l’état des mécanismes (actionneurs + capteurs)</a:t>
            </a:r>
          </a:p>
          <a:p>
            <a:r>
              <a:rPr lang="en-US" sz="1200" b="1" u="sng" dirty="0"/>
              <a:t>Sur MySQL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b="1" dirty="0"/>
              <a:t>	- Création d’une 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128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Diagramme de Gantt</vt:lpstr>
      <vt:lpstr>Présentation PowerPoint</vt:lpstr>
      <vt:lpstr>Mes tâches</vt:lpstr>
      <vt:lpstr>Mécanisme n°6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8</cp:revision>
  <dcterms:created xsi:type="dcterms:W3CDTF">2020-01-29T13:44:58Z</dcterms:created>
  <dcterms:modified xsi:type="dcterms:W3CDTF">2020-01-29T15:34:14Z</dcterms:modified>
</cp:coreProperties>
</file>