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7" r:id="rId3"/>
    <p:sldId id="261" r:id="rId4"/>
    <p:sldId id="258" r:id="rId5"/>
    <p:sldId id="274" r:id="rId6"/>
    <p:sldId id="276" r:id="rId7"/>
    <p:sldId id="275" r:id="rId8"/>
    <p:sldId id="267" r:id="rId9"/>
    <p:sldId id="269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2569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1859171"/>
            <a:ext cx="4980864" cy="3305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Avez-vous des questions ?</a:t>
            </a:r>
            <a:endParaRPr lang="en-US" sz="8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126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1639728" y="1733217"/>
            <a:ext cx="600432" cy="4980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488796" y="155295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1639728" y="1988507"/>
            <a:ext cx="602206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450456" y="1803841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1639728" y="2240990"/>
            <a:ext cx="602797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454136" y="2054724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1649207" y="2492199"/>
            <a:ext cx="600433" cy="4579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454136" y="232316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7" name="Flèche : angle droit 36">
            <a:extLst>
              <a:ext uri="{FF2B5EF4-FFF2-40B4-BE49-F238E27FC236}">
                <a16:creationId xmlns:a16="http://schemas.microsoft.com/office/drawing/2014/main" id="{35977F53-973E-45F2-BCB9-51FDEEDBF051}"/>
              </a:ext>
            </a:extLst>
          </p:cNvPr>
          <p:cNvSpPr/>
          <p:nvPr/>
        </p:nvSpPr>
        <p:spPr>
          <a:xfrm flipH="1">
            <a:off x="3062642" y="6268955"/>
            <a:ext cx="5395558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AC406C-08F2-425A-84BE-51167875E9CE}"/>
              </a:ext>
            </a:extLst>
          </p:cNvPr>
          <p:cNvSpPr/>
          <p:nvPr/>
        </p:nvSpPr>
        <p:spPr>
          <a:xfrm flipH="1">
            <a:off x="8373706" y="6144633"/>
            <a:ext cx="168987" cy="73435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113C766A-B434-47BB-AA4C-030D2BFC09B3}"/>
              </a:ext>
            </a:extLst>
          </p:cNvPr>
          <p:cNvSpPr/>
          <p:nvPr/>
        </p:nvSpPr>
        <p:spPr>
          <a:xfrm>
            <a:off x="3608392" y="4789565"/>
            <a:ext cx="3702888" cy="678299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6D0F7-10AB-4DC6-8D14-DB708493A509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72B5190-0A6A-483E-995D-DC696E4E0354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0E47165-205E-43F9-BA2D-92272060EF99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6A57D71-C5A5-41D0-A462-55A4BB0E1925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BDB81A6-4A4A-48FB-BE2A-C596CA50F899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9DE8ED9-7516-4A06-8FD6-C968F7608EAA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499172C-CE8D-41A3-A2B9-D255A8B7ED7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DFFD330-351C-4C4B-9BDA-9397DADE4445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6FE919B-0A6D-42FF-9A76-18D49EE4D2CA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84BD510-8F23-4A61-9574-ABF052D3229F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Introduction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885B29F-14F9-44E2-B07A-3B1244F920C5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08126F-D792-4CE3-A2F3-C76041A680C1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785D04B-AC8D-41CB-A284-BE4C8612C0D1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2B6471-74E3-4F00-93A7-95C06ED1847F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0B7A64-E04A-4D6C-854C-201B454770F1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E94B4DE-3EB2-415A-8606-1DA046E2C202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070590C-6DD6-42D8-B5D9-37C90FF49EA8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E86D547-CDED-413C-B2CE-F17220741502}"/>
              </a:ext>
            </a:extLst>
          </p:cNvPr>
          <p:cNvSpPr/>
          <p:nvPr/>
        </p:nvSpPr>
        <p:spPr>
          <a:xfrm>
            <a:off x="4870727" y="5233233"/>
            <a:ext cx="1231616" cy="18638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DB8A860-7E65-4ED4-9C14-C7E67E5C3E1D}"/>
              </a:ext>
            </a:extLst>
          </p:cNvPr>
          <p:cNvSpPr/>
          <p:nvPr/>
        </p:nvSpPr>
        <p:spPr>
          <a:xfrm>
            <a:off x="4870727" y="5477808"/>
            <a:ext cx="1225272" cy="176321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757A1A26-DD35-45CE-B13B-352F85964001}"/>
              </a:ext>
            </a:extLst>
          </p:cNvPr>
          <p:cNvSpPr/>
          <p:nvPr/>
        </p:nvSpPr>
        <p:spPr>
          <a:xfrm>
            <a:off x="2735703" y="5742514"/>
            <a:ext cx="693297" cy="158598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E7A9175-CB2C-4FEE-9D0F-A17674E4EF5C}"/>
              </a:ext>
            </a:extLst>
          </p:cNvPr>
          <p:cNvSpPr/>
          <p:nvPr/>
        </p:nvSpPr>
        <p:spPr>
          <a:xfrm>
            <a:off x="2724770" y="5953127"/>
            <a:ext cx="704230" cy="15859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6276102-8004-4922-9D8C-69A2E5A40FF4}"/>
              </a:ext>
            </a:extLst>
          </p:cNvPr>
          <p:cNvSpPr/>
          <p:nvPr/>
        </p:nvSpPr>
        <p:spPr>
          <a:xfrm>
            <a:off x="8244502" y="3108982"/>
            <a:ext cx="1024004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57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Diagramme de cas d’utilisation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B06F-7E5D-4D2D-9C94-E2D5256CE95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37B3D3-D933-4AEA-8679-8841761E7A76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E5A0A6-018A-4ABF-8DA1-06157BA06ED5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83DD57-2A48-4E0E-A30D-A70B1D2898F9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1C323D0-A0C8-4095-B9DF-9456800AB8CE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148BEE-B762-4A71-B57D-0D6FC66FE947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6C94B81-D758-4845-B6F3-92522487F3A5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51FF82-C43C-48FE-9F53-91FAFA6D16C9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9C2F317-F355-4FB6-8E88-13CE3DF529FF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FF694-68E2-4201-A462-AEC4B27A566A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1948DB-B466-4EB3-AD60-43B99329AECE}"/>
              </a:ext>
            </a:extLst>
          </p:cNvPr>
          <p:cNvSpPr txBox="1"/>
          <p:nvPr/>
        </p:nvSpPr>
        <p:spPr>
          <a:xfrm>
            <a:off x="10053015" y="1379493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Diagramme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C32103-6628-4C67-A554-02C5BFFF3796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9358DB-6944-457B-8B23-35EBF188137C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AA4E4-02A6-4413-A97F-C8B7D0752AF6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C64679-859C-45BC-9166-1C2747A5D99C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BFBC1D-44EC-47C8-90A7-1F98EB8B5A34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A61D910-2274-417F-A313-0544061BF368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6B9CF2-D4D0-4BEC-9F77-CA2926DE3A9D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337F22-C4C6-4464-8A30-4486A39CD07D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52770CF-5D56-4B5F-BD42-BCBE7DDC3533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9383CB-47EB-4550-BBCA-D4394E4D6515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3EBBA81-16A7-4424-AA6E-D63B82153669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86B24E-995E-4086-A0E5-B1839C9A9457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5BB0D6-F518-4C2E-A507-894065D6053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192C0D1-2B3C-48D2-A16B-014B3E82406B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FDC2F9D-CA03-426B-A190-609947078A34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56D2B9-2355-44BF-9C79-1700DC4C32A6}"/>
              </a:ext>
            </a:extLst>
          </p:cNvPr>
          <p:cNvSpPr txBox="1"/>
          <p:nvPr/>
        </p:nvSpPr>
        <p:spPr>
          <a:xfrm>
            <a:off x="10053015" y="2189074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Mes tâches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D3CFE61-BA05-4626-8B43-590C4352CA37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973B2D-1044-4A68-9891-6C6DBF919ED8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A61C96-0DD3-44DC-A528-35E62239A340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0917ADD-259B-453E-B7E7-3A3FB5A6DD04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4BA14D-07A9-4888-A04E-7B371BC21B40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32FB5B8-53C3-4440-8432-14AC029B317C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28B3DA6-E893-4425-A1D1-022D9DDA2A5C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n°1 : L’échiquier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47D79-0FCA-49B2-9372-FD95C5CC0C0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C54F63-DF92-40F0-9BFA-B01DE12E8CC1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81466C0-A4A3-4984-A6A9-F26B72C98B5D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BB5B44-93F2-4A32-8E55-3FB7C5007E52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F50CF8-FD3C-42B0-B108-3F99C294A90A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6C0FAD6-3CC9-4453-822C-DA53A53942C0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D3D1ED-6CCD-4D31-A4C8-B2015B9DB4D8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BEF1AC-50CD-4863-90C3-6B5CC05DA911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D252BB-2DE0-45FF-B32B-0B60F18B7588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7909DC-128C-4839-890C-91AC0AD01661}"/>
              </a:ext>
            </a:extLst>
          </p:cNvPr>
          <p:cNvSpPr txBox="1"/>
          <p:nvPr/>
        </p:nvSpPr>
        <p:spPr>
          <a:xfrm>
            <a:off x="10053015" y="3012560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n°1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F7D97F1-855C-4032-A445-A83D8E9C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C79A3F9-45D6-4A99-8AA8-CF85C2619C84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303699-C1B7-428A-98E2-6FE84B29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08" y="2766144"/>
            <a:ext cx="1967131" cy="145906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C0DD802-2AE1-4798-BA1E-D64DAA30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8EDCAE7-1DB4-46FF-BA11-3FDFCB1AFE7D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F8AC7F-BACE-42DC-A242-94CA2999B683}"/>
              </a:ext>
            </a:extLst>
          </p:cNvPr>
          <p:cNvSpPr txBox="1"/>
          <p:nvPr/>
        </p:nvSpPr>
        <p:spPr>
          <a:xfrm>
            <a:off x="7125572" y="4195854"/>
            <a:ext cx="224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Verrou magnétique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0EC874-DE92-4A06-812B-787E3F0F807A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0DBF28-1F6B-4777-BF3C-184719595611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E395DF-B027-414D-B71E-5592C5A5344D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0E5AF33-8268-4CA4-86E1-3610ACD35D4E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DA397F-BE2A-4B02-928E-66611114F624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D6C487C-50CF-4808-823C-6E9C221A5FF4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BA1E048-F82E-410C-9933-CD87DFCF72AF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37571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n°2 : Le lion basculant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6DA03-9C88-47D2-B9CE-136A27D38692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BF28E4C-1133-44A9-B5DA-A936B76EEDA2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F7649D-62D5-44A8-8292-5D639FA488C2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C57D16-ECE1-44CB-9D78-C06C83E503B3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BE34A7-3692-46E3-B411-FF0AD86A26B0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88ACFB-189D-425A-9FF2-1B764FCAEB9D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37BD5EC-24A0-42CD-BBF4-10CF942E7070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D6F6C01-9E1E-4A85-9B03-C48CC1E44E0E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79935B-84C1-4D51-90F7-C99C3A926837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AAC40F-BB05-40B6-AEEF-5A08C13C9819}"/>
              </a:ext>
            </a:extLst>
          </p:cNvPr>
          <p:cNvSpPr txBox="1"/>
          <p:nvPr/>
        </p:nvSpPr>
        <p:spPr>
          <a:xfrm>
            <a:off x="10053015" y="3826522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n°2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229AEDA-8A9B-4016-BFD4-066C7C31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621FC81-39E8-4827-973E-298CC71CA155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B9652A6-A5C3-4196-BE8B-3C46D92A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29308" y="2662146"/>
            <a:ext cx="1638269" cy="16382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D77104F-CF6A-4BB2-9022-4DE64CBA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5E54DB6-D647-498B-9A17-D52C7B9B036B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58BE31-72D0-4FEE-8F10-3FFFF3B94C19}"/>
              </a:ext>
            </a:extLst>
          </p:cNvPr>
          <p:cNvSpPr txBox="1"/>
          <p:nvPr/>
        </p:nvSpPr>
        <p:spPr>
          <a:xfrm>
            <a:off x="7211979" y="419441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Gâche électrique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DA93E5E-7CAA-4845-BAEA-2E96969F22CC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8E8F16-866D-4E97-8D56-7EA23C301197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517A12-D195-4A1A-AC16-FAB2DD447872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7579120-6204-43C0-95F1-3D25045E81BB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C26D99C-528E-43E0-B56D-2B00A35F2F89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60614CE-F344-4381-90DB-F39246CE5C0E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A028133-58C9-42C9-8843-EEA6C93320CB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3147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n°3 : l’élément TERRE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0E717-83D0-4C8C-BF4E-6CF527338F52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D669B-55B2-4CAF-8C79-735D9BCA1D2B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CC90D0-227F-4A3F-8D9C-EBDB56536AAB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C84203-72AC-4FDF-934C-F2728B473437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CC763F-868D-414A-84F0-EF650A109BFE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BAC5FA8-3424-4C38-90AF-A40A327C47B2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EB6230-72BD-4D39-A560-352E4A5BF895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B9F4AF-F224-4449-92E8-1B3874046893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4931DD-33EF-4762-A7F3-8A0E518C795C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37090-444A-497F-A19C-EEFA2A54226C}"/>
              </a:ext>
            </a:extLst>
          </p:cNvPr>
          <p:cNvSpPr txBox="1"/>
          <p:nvPr/>
        </p:nvSpPr>
        <p:spPr>
          <a:xfrm>
            <a:off x="10050865" y="4640484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n°3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E7FCE2B-9E07-4459-80AA-CA60E5BB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97396D5-B7F3-44E5-84EA-7FFD38D37C69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CD390B1-A6FE-4053-91F1-6A3D5E343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03DA56DA-D658-4CFC-852C-026A52FB23B9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716EFEC-635C-4D14-8ADE-E83FA3F2DC49}"/>
              </a:ext>
            </a:extLst>
          </p:cNvPr>
          <p:cNvSpPr txBox="1"/>
          <p:nvPr/>
        </p:nvSpPr>
        <p:spPr>
          <a:xfrm>
            <a:off x="7272112" y="4195854"/>
            <a:ext cx="222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Actionneur linéaire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C461437-4006-46F8-809E-BF46B7A5E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83194">
            <a:off x="7498306" y="2217321"/>
            <a:ext cx="1365832" cy="203959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9F7E15A-E667-4195-B9AA-D85D04DE5A9C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A65688A-C501-460A-98C1-0F9F1759A7F8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9F8CDB9-28F8-4A71-87EB-9064075F406B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C67297-9CDB-4A84-A594-F188714A60C7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439E50A-9E2B-4F10-9C97-A9F78863E06F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D67EE72-62DB-49EC-88CE-7090707F0848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2824C13-C76E-469F-8408-D863BB2B8AD6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40966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29" y="2492375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26" y="2492375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3" y="2496235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09" y="2591443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21" y="267652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27" y="4640484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91" y="4215739"/>
            <a:ext cx="2731824" cy="14128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19EFEA-17AA-4AD4-A188-E77A675E5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91" y="2820955"/>
            <a:ext cx="3486637" cy="18195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7106E0-7475-4F77-8AA4-5EF950FD578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A0F80C-F0B9-44EA-8129-9AC69CF1E944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746EACB-3583-4D83-84FB-2721D878B912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DFAB21-4E56-476F-97FA-2DC18F12D326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0C257A3-F273-4E3F-9B87-FF87F3669382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530CEE8-3AB5-4511-86C1-F2BC067BD5A1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B2B8DF5-66F6-4CB2-B209-8A633B2C99D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AC2229-72B5-4DDA-BDA6-BA83B6782BD0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470095A-CE11-4CB0-994F-0A2B34D740B9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B4D61D7-F238-43AE-B19D-EFE455343488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95BA30D-F217-489C-AFB6-BAD6BAB2456F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69AABAC-E8F4-421C-AE91-2F02DCCEF6EB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6CE0C09-E7D1-4ADA-8AB8-3793C89CB5C9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0A2831C-4B8D-48C9-A2B0-C69DB87A65CD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1009C4-8128-4479-A8FD-7968B57722D2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163CE01-F92E-483D-BB31-11443F4B49CF}"/>
              </a:ext>
            </a:extLst>
          </p:cNvPr>
          <p:cNvSpPr txBox="1"/>
          <p:nvPr/>
        </p:nvSpPr>
        <p:spPr>
          <a:xfrm>
            <a:off x="10050865" y="54700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Appli WEB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032E3F3-06AF-41D3-AF32-6766D16FA686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8CC165C-6E58-4395-9047-2780815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27" y="2257425"/>
            <a:ext cx="8277225" cy="234315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0C71FE4-C944-493E-B74E-483454B5E764}"/>
              </a:ext>
            </a:extLst>
          </p:cNvPr>
          <p:cNvSpPr/>
          <p:nvPr/>
        </p:nvSpPr>
        <p:spPr>
          <a:xfrm>
            <a:off x="6227556" y="3429000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2BF8CF-13D5-49E3-B9BD-394B2B167281}"/>
              </a:ext>
            </a:extLst>
          </p:cNvPr>
          <p:cNvSpPr/>
          <p:nvPr/>
        </p:nvSpPr>
        <p:spPr>
          <a:xfrm>
            <a:off x="7710866" y="3289300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C0C7-E70E-414B-887A-0EB465DE6F29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A276F84-F757-4602-8B89-2126DB0C7852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B517BF0-FE10-4272-9FC5-1C5C78B4015A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78B357-BCC4-40D1-BE6E-B95FABACEC93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7610EDD-9134-40F2-9594-9F6F7FE33BFC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C180B7-BA9D-411B-8B53-7F868E19FE66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AA8B5A-F8F9-49EF-ACF1-D5019B4958CF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4508534-1D4C-4AC2-AD1E-E580208DADB8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ED0B3C-05BD-4F25-9214-12C430011FA0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0F96B2-0EE8-49DD-A299-3ABD0C220145}"/>
              </a:ext>
            </a:extLst>
          </p:cNvPr>
          <p:cNvSpPr txBox="1"/>
          <p:nvPr/>
        </p:nvSpPr>
        <p:spPr>
          <a:xfrm>
            <a:off x="10050865" y="6299536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Partie réseau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502665-8D8E-4940-8D64-593433E51BA4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82A56D1-FCD3-457D-A17A-0BA92B8DDB81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Diagrammes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D673B22-C77B-4FE7-A4C4-89EC49CEC974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Mes tâches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2C45E1F-645E-4325-8D16-1E7C6A80CA34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C4AEF1A-21ED-433E-9754-4D7AE305F902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747FAD-A3DE-498D-8D89-0C188642D2F0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Mécanisme n°3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E4FDB6B-CF10-458B-8BA8-489EDB9ABA58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Appli WEB</a:t>
            </a:r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231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Introduction</vt:lpstr>
      <vt:lpstr>Diagramme de cas d’utilisation</vt:lpstr>
      <vt:lpstr>Mes tâches</vt:lpstr>
      <vt:lpstr>Mécanisme n°1 : L’échiquier</vt:lpstr>
      <vt:lpstr>Mécanisme n°2 : Le lion basculant</vt:lpstr>
      <vt:lpstr>Mécanisme n°3 : l’élément TERRE</vt:lpstr>
      <vt:lpstr>Application Web de supervision</vt:lpstr>
      <vt:lpstr>Réseau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Joshua PINNEAU</cp:lastModifiedBy>
  <cp:revision>86</cp:revision>
  <dcterms:created xsi:type="dcterms:W3CDTF">2020-01-28T10:54:51Z</dcterms:created>
  <dcterms:modified xsi:type="dcterms:W3CDTF">2020-02-07T10:07:53Z</dcterms:modified>
</cp:coreProperties>
</file>