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0" r:id="rId4"/>
    <p:sldId id="257" r:id="rId5"/>
    <p:sldId id="262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8694C-23AD-4650-B8D6-B1F91D7D05B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DA98-4C55-49E2-ADB1-EE35D840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B456-D95B-47DD-85D8-980B608A87F5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83A3-58C1-4E4C-8271-2D33C1B85A11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936-4966-4098-AADB-3A79286A072F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544E-D29A-4146-93F9-36B1ECF943E3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A178-5A70-4A66-9698-90C7FE000B13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23C-F285-489D-AA4A-BBB78B91CB62}" type="datetime1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FDD7-E246-48D2-A0CF-903CE0A359FC}" type="datetime1">
              <a:rPr lang="fr-FR" smtClean="0"/>
              <a:t>04/02/2020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71-879D-4630-9202-9DCE8AE53DBB}" type="datetime1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4146-FEA9-4865-84B3-9EC3A08F8027}" type="datetime1">
              <a:rPr lang="fr-FR" smtClean="0"/>
              <a:t>04/02/2020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E1B4-BA40-4993-B94F-4B66614E6697}" type="datetime1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BC75-8619-4FAB-8157-12FA9E2A5761}" type="datetime1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DA6A-9493-444A-A143-F0388B2A6646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F49637-D6D4-4166-AB7C-4A13F7A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DE6CB5-B996-4808-9346-EB2FD42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44910"/>
            <a:ext cx="12192000" cy="6855958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2086246"/>
            <a:ext cx="4385652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Les dates importantes: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26A262-B04C-4766-8579-8035D4E2CB09}"/>
              </a:ext>
            </a:extLst>
          </p:cNvPr>
          <p:cNvSpPr txBox="1"/>
          <p:nvPr/>
        </p:nvSpPr>
        <p:spPr>
          <a:xfrm>
            <a:off x="652692" y="3428998"/>
            <a:ext cx="4458804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Début du projet : semaine 3 (14 janvier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1 (R1) : semaine 6 (4 février 2020)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2 (R2) : semaine 12 (16 mars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3 (R3) : semaine 20 (11 mai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Remise du projet (Re)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Soutenance finale (Sf)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Livraison (Li) : Semaine 26 (22 Juin 2020)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308F2-276A-463E-811A-F51C779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0064-1301-4BFD-A492-618B51B6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A0B43-52F3-4BF2-B7D6-8DB4998F485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AD6DE1-77EF-4238-BB80-2B68956623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05A488-072D-4C14-9D26-6CA8F88F43E4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EA8304F-752E-4359-B5AA-30C4B32C8994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273C0B2-217E-44FF-B0C2-2734CBE3E405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5741B3-026A-4D72-B443-02E03947E1ED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72AB978-F4DE-4BD2-A9C1-DDCACD1447B9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ED169C0-3B08-4A8E-AC1C-ED2E1E2CE371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96343D-3960-4F53-BAC8-75213E37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9143"/>
            <a:ext cx="12192001" cy="6855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Matériels utilisés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C0ECF2-6373-4734-8D29-A6C706E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EEBF47-F1A4-40EB-81F7-47B5878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9554A-3B79-490C-8AC8-414BD3843895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DF7EF51-9236-4D09-BC68-1478E58C6CAB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D9C6EF-175E-45F2-A6D9-041A6237F7E5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691030-F2DB-46FA-9A2F-50560E3E960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3558371-B75E-4FC0-8F8A-1D7ADA585C90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237F81-E94C-478D-BD14-8EB9DA41F45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A66AF7-BA79-4EBE-9187-ABB5EF2A866E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BFA044-34D7-4402-8FF6-013F9B65A878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D938B3F-72C6-466A-80FB-73E980AF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9" y="2037156"/>
            <a:ext cx="2441575" cy="1739863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CFD7794-87B7-4326-9245-150606F5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64" y="4451639"/>
            <a:ext cx="2370134" cy="1580090"/>
          </a:xfrm>
          <a:prstGeom prst="rect">
            <a:avLst/>
          </a:prstGeom>
        </p:spPr>
      </p:pic>
      <p:pic>
        <p:nvPicPr>
          <p:cNvPr id="21" name="Image 20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8299F8C2-7233-4834-A66F-C733DEC06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2" y="2049540"/>
            <a:ext cx="2098953" cy="2098953"/>
          </a:xfrm>
          <a:prstGeom prst="rect">
            <a:avLst/>
          </a:prstGeom>
        </p:spPr>
      </p:pic>
      <p:pic>
        <p:nvPicPr>
          <p:cNvPr id="22" name="Image 21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038DCB00-6811-4EF1-A7AE-A4794F9B6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74" y="2514910"/>
            <a:ext cx="1268641" cy="86373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A94EB48-716C-44FE-A835-568955EA6F70}"/>
              </a:ext>
            </a:extLst>
          </p:cNvPr>
          <p:cNvSpPr txBox="1"/>
          <p:nvPr/>
        </p:nvSpPr>
        <p:spPr>
          <a:xfrm>
            <a:off x="6511991" y="3814800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A664D0-B4F4-4D30-8160-3BCC5141D72A}"/>
              </a:ext>
            </a:extLst>
          </p:cNvPr>
          <p:cNvSpPr txBox="1"/>
          <p:nvPr/>
        </p:nvSpPr>
        <p:spPr>
          <a:xfrm>
            <a:off x="1957932" y="6152562"/>
            <a:ext cx="13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FC074C-E3F4-4D31-A05B-93EA5A257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813" y="4836752"/>
            <a:ext cx="1914792" cy="12534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230DBB-FD74-497A-888D-78A8B95E5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5444" y="4184132"/>
            <a:ext cx="1914792" cy="194337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C899C42-BD1F-4B79-BC8C-485C18FBD416}"/>
              </a:ext>
            </a:extLst>
          </p:cNvPr>
          <p:cNvSpPr txBox="1"/>
          <p:nvPr/>
        </p:nvSpPr>
        <p:spPr>
          <a:xfrm>
            <a:off x="8125418" y="6108324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965E614-D7EB-4A1A-8B8A-18F6E62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0C9EED-CB04-4A7B-9B3D-F81D9CD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464E2-C3FB-49E5-B803-15FBA2C904B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C11401-8191-4244-B284-59A23ABBD5E8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FA9DB15-90A0-4B81-A451-D25277E986FA}"/>
              </a:ext>
            </a:extLst>
          </p:cNvPr>
          <p:cNvSpPr/>
          <p:nvPr/>
        </p:nvSpPr>
        <p:spPr>
          <a:xfrm>
            <a:off x="11352273" y="102610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3F1355-F31F-4B8F-86A1-3DCE9DFF5E3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C9D887F-CB39-4244-9A2F-2065D342C0A2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D49069-9C70-4887-9C63-525231620CEB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DAA8F8B-1C27-4975-B3CA-18A7AA2F4D26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DF98B99-CC36-41C0-AE85-7B4891A9381A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BD58BF-E732-4DE0-B648-CF5B8063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" y="0"/>
            <a:ext cx="10344839" cy="6828613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72AC98C-FC82-4921-9EEC-C45DBA31F866}"/>
              </a:ext>
            </a:extLst>
          </p:cNvPr>
          <p:cNvSpPr/>
          <p:nvPr/>
        </p:nvSpPr>
        <p:spPr>
          <a:xfrm>
            <a:off x="604784" y="395255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F32B56E-B1DC-4AF6-9BBC-B48C7BDC6540}"/>
              </a:ext>
            </a:extLst>
          </p:cNvPr>
          <p:cNvSpPr/>
          <p:nvPr/>
        </p:nvSpPr>
        <p:spPr>
          <a:xfrm>
            <a:off x="3131547" y="395255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3C1241-5A98-4107-841B-D727C8FE63AF}"/>
              </a:ext>
            </a:extLst>
          </p:cNvPr>
          <p:cNvSpPr/>
          <p:nvPr/>
        </p:nvSpPr>
        <p:spPr>
          <a:xfrm>
            <a:off x="5613839" y="382942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2AB9E74-FA81-45E1-8359-D1D2A6B3A99B}"/>
              </a:ext>
            </a:extLst>
          </p:cNvPr>
          <p:cNvSpPr/>
          <p:nvPr/>
        </p:nvSpPr>
        <p:spPr>
          <a:xfrm>
            <a:off x="551850" y="1691389"/>
            <a:ext cx="2238370" cy="88270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7A37CA5-5A71-4C9E-BC7B-3DBE565F7132}"/>
              </a:ext>
            </a:extLst>
          </p:cNvPr>
          <p:cNvSpPr/>
          <p:nvPr/>
        </p:nvSpPr>
        <p:spPr>
          <a:xfrm>
            <a:off x="3028206" y="1673211"/>
            <a:ext cx="2256957" cy="88270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1DEEE32-3D0D-4E4B-B5F5-187C9E691899}"/>
              </a:ext>
            </a:extLst>
          </p:cNvPr>
          <p:cNvSpPr/>
          <p:nvPr/>
        </p:nvSpPr>
        <p:spPr>
          <a:xfrm>
            <a:off x="5567935" y="1673211"/>
            <a:ext cx="2212261" cy="882702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E195BE3-14DF-4CB9-9839-6B5421FCC980}"/>
              </a:ext>
            </a:extLst>
          </p:cNvPr>
          <p:cNvSpPr/>
          <p:nvPr/>
        </p:nvSpPr>
        <p:spPr>
          <a:xfrm>
            <a:off x="587857" y="2963480"/>
            <a:ext cx="2166357" cy="882702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3106CC3-1DB0-4D87-99E1-2046ACBC0126}"/>
              </a:ext>
            </a:extLst>
          </p:cNvPr>
          <p:cNvSpPr/>
          <p:nvPr/>
        </p:nvSpPr>
        <p:spPr>
          <a:xfrm>
            <a:off x="3144286" y="2951167"/>
            <a:ext cx="2140877" cy="88270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3B46F8C-DC6C-402F-A4F7-1712D912E0CB}"/>
              </a:ext>
            </a:extLst>
          </p:cNvPr>
          <p:cNvSpPr/>
          <p:nvPr/>
        </p:nvSpPr>
        <p:spPr>
          <a:xfrm>
            <a:off x="5603626" y="2963480"/>
            <a:ext cx="2140877" cy="88270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1986CB-775B-4A91-823E-4E0B284343C6}"/>
              </a:ext>
            </a:extLst>
          </p:cNvPr>
          <p:cNvSpPr/>
          <p:nvPr/>
        </p:nvSpPr>
        <p:spPr>
          <a:xfrm>
            <a:off x="8134575" y="3660439"/>
            <a:ext cx="710363" cy="5910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ouble flèche verticale 25">
            <a:extLst>
              <a:ext uri="{FF2B5EF4-FFF2-40B4-BE49-F238E27FC236}">
                <a16:creationId xmlns:a16="http://schemas.microsoft.com/office/drawing/2014/main" id="{CB0C667A-A3F6-4270-B047-42F99DD81E40}"/>
              </a:ext>
            </a:extLst>
          </p:cNvPr>
          <p:cNvSpPr/>
          <p:nvPr/>
        </p:nvSpPr>
        <p:spPr>
          <a:xfrm>
            <a:off x="8949986" y="3035642"/>
            <a:ext cx="381297" cy="1943982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virage 28">
            <a:extLst>
              <a:ext uri="{FF2B5EF4-FFF2-40B4-BE49-F238E27FC236}">
                <a16:creationId xmlns:a16="http://schemas.microsoft.com/office/drawing/2014/main" id="{ED0186E8-D260-4CF8-A871-84D9E94F7CB4}"/>
              </a:ext>
            </a:extLst>
          </p:cNvPr>
          <p:cNvSpPr/>
          <p:nvPr/>
        </p:nvSpPr>
        <p:spPr>
          <a:xfrm>
            <a:off x="1699417" y="4359711"/>
            <a:ext cx="5494596" cy="882702"/>
          </a:xfrm>
          <a:prstGeom prst="bentArrow">
            <a:avLst>
              <a:gd name="adj1" fmla="val 25000"/>
              <a:gd name="adj2" fmla="val 22504"/>
              <a:gd name="adj3" fmla="val 25000"/>
              <a:gd name="adj4" fmla="val 43750"/>
            </a:avLst>
          </a:prstGeom>
          <a:solidFill>
            <a:srgbClr val="00C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angle droit 29">
            <a:extLst>
              <a:ext uri="{FF2B5EF4-FFF2-40B4-BE49-F238E27FC236}">
                <a16:creationId xmlns:a16="http://schemas.microsoft.com/office/drawing/2014/main" id="{7C38EBBF-5B78-4110-8B3E-BD57E04C78A0}"/>
              </a:ext>
            </a:extLst>
          </p:cNvPr>
          <p:cNvSpPr/>
          <p:nvPr/>
        </p:nvSpPr>
        <p:spPr>
          <a:xfrm flipH="1">
            <a:off x="1019459" y="6213528"/>
            <a:ext cx="8142837" cy="610031"/>
          </a:xfrm>
          <a:prstGeom prst="bentUpArrow">
            <a:avLst>
              <a:gd name="adj1" fmla="val 22758"/>
              <a:gd name="adj2" fmla="val 38791"/>
              <a:gd name="adj3" fmla="val 384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17E354-BE8A-4EB4-AB3C-2130F97A4560}"/>
              </a:ext>
            </a:extLst>
          </p:cNvPr>
          <p:cNvSpPr/>
          <p:nvPr/>
        </p:nvSpPr>
        <p:spPr>
          <a:xfrm flipH="1">
            <a:off x="9162297" y="6084153"/>
            <a:ext cx="168987" cy="7343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343445E-6AEB-46C2-8F97-80CED441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174" y="2832923"/>
            <a:ext cx="1738081" cy="2298752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7A795FFD-BDFE-4FF9-B16A-0EADBFB52CF3}"/>
              </a:ext>
            </a:extLst>
          </p:cNvPr>
          <p:cNvSpPr/>
          <p:nvPr/>
        </p:nvSpPr>
        <p:spPr>
          <a:xfrm>
            <a:off x="2478716" y="5691659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56644D9-C8A1-49F8-A8F2-5417E4F72184}"/>
              </a:ext>
            </a:extLst>
          </p:cNvPr>
          <p:cNvSpPr/>
          <p:nvPr/>
        </p:nvSpPr>
        <p:spPr>
          <a:xfrm>
            <a:off x="5504388" y="5486721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2934742-22B1-4E7F-89B5-B0788BE68AC4}"/>
              </a:ext>
            </a:extLst>
          </p:cNvPr>
          <p:cNvSpPr/>
          <p:nvPr/>
        </p:nvSpPr>
        <p:spPr>
          <a:xfrm>
            <a:off x="7350435" y="5287902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Mes tâches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DE0A7AD-A6D1-46D0-B4DA-919790D7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8044" cy="2619839"/>
          </a:xfrm>
        </p:spPr>
        <p:txBody>
          <a:bodyPr anchor="ctr">
            <a:noAutofit/>
          </a:bodyPr>
          <a:lstStyle/>
          <a:p>
            <a:r>
              <a:rPr lang="en-US" sz="1800" b="1" u="sng" dirty="0"/>
              <a:t>Sur Arduino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-Gérer le mécanisme n°6 (Air)</a:t>
            </a:r>
          </a:p>
          <a:p>
            <a:pPr marL="0" indent="0">
              <a:buNone/>
            </a:pPr>
            <a:r>
              <a:rPr lang="en-US" sz="1800" dirty="0"/>
              <a:t>	-Gérer le mécanisme n°7 (Katana)</a:t>
            </a:r>
          </a:p>
          <a:p>
            <a:r>
              <a:rPr lang="en-US" sz="1800" b="1" u="sng" dirty="0"/>
              <a:t>Sur Raspberry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-Mémoriser l’état des mécanismes (actionneurs + capteurs)</a:t>
            </a:r>
          </a:p>
          <a:p>
            <a:r>
              <a:rPr lang="en-US" sz="1800" b="1" u="sng" dirty="0"/>
              <a:t>Sur MySQL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Création d’une base de </a:t>
            </a:r>
            <a:r>
              <a:rPr lang="en-US" sz="1800" dirty="0" err="1"/>
              <a:t>données</a:t>
            </a:r>
            <a:endParaRPr lang="en-US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F9579-F6FD-42A1-9E33-4987B952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8977B8-9AC0-4D92-91CD-E2C1DBBF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F0667-0AE9-4590-98AC-7BC0CAAEC663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4C49B5-82AF-4DE3-9A35-901BD030DADC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EB45BF2-CD72-4104-AED5-023DFDF81EB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0D32FC6-6F7E-4D87-BA2F-315A4743756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76B2D0-E401-4CA8-987C-65BB44339959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841FE2-D56A-4E4B-8088-660349BB964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1F5A3ED-3CCE-4454-8EAE-3279717B245D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415DBA-B0B3-489B-A092-4B9E1A3BE075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0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18872" y="3584448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-Une statue de chien</a:t>
            </a:r>
          </a:p>
          <a:p>
            <a:r>
              <a:rPr lang="fr-FR" dirty="0"/>
              <a:t>-Un bouton poussoir</a:t>
            </a:r>
          </a:p>
          <a:p>
            <a:r>
              <a:rPr lang="fr-FR" dirty="0"/>
              <a:t>-Deux leds (une rouge + une verte)</a:t>
            </a:r>
          </a:p>
          <a:p>
            <a:r>
              <a:rPr lang="fr-FR" dirty="0"/>
              <a:t>-Un tube avec une clef</a:t>
            </a:r>
          </a:p>
          <a:p>
            <a:r>
              <a:rPr lang="fr-FR" dirty="0"/>
              <a:t>-Sept vannes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704999-6CAC-4E46-9706-5EC95117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A84899-E0F3-4A2E-BB9D-B24E151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6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2E7C5-750C-4076-96B7-F075649E31F9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F3EF8EE-9C7D-4305-8395-1C67F68DF6E3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24BFE5-4639-4E40-8960-D18B97DA9C2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71FA3A-51B2-45EF-96E3-8C3460B7A12D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307E3C-E462-4BC5-8DE2-3F6241EA8274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9F2B49F-3494-4F3D-ADAE-455882623123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FA56041-0055-47ED-8D10-3272B93FDDE0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10CDF6-8EE3-489E-9941-D9325A6473CF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8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 mur avec un trou</a:t>
            </a:r>
          </a:p>
          <a:p>
            <a:r>
              <a:rPr lang="fr-FR" dirty="0"/>
              <a:t>-Une trappe où se trouve un doigt ( système 3)</a:t>
            </a:r>
          </a:p>
          <a:p>
            <a:r>
              <a:rPr lang="fr-FR" dirty="0"/>
              <a:t>-Un Katana</a:t>
            </a:r>
          </a:p>
          <a:p>
            <a:r>
              <a:rPr lang="fr-FR" dirty="0"/>
              <a:t>-Interrupteur de fin de course</a:t>
            </a:r>
          </a:p>
          <a:p>
            <a:r>
              <a:rPr lang="fr-FR" dirty="0"/>
              <a:t>-Une Led témoin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3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118902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La Base de Données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comportera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 des différents mécanismes ainsi 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actionneurs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capteurs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8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D05841-8EFD-4048-9B51-EB634CE8051B}"/>
              </a:ext>
            </a:extLst>
          </p:cNvPr>
          <p:cNvSpPr txBox="1"/>
          <p:nvPr/>
        </p:nvSpPr>
        <p:spPr>
          <a:xfrm>
            <a:off x="585216" y="5241684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Objectif: </a:t>
            </a:r>
            <a:r>
              <a:rPr lang="fr-FR" b="1" dirty="0"/>
              <a:t>Mémoriser l’Etat des mécanismes !</a:t>
            </a:r>
          </a:p>
        </p:txBody>
      </p:sp>
    </p:spTree>
    <p:extLst>
      <p:ext uri="{BB962C8B-B14F-4D97-AF65-F5344CB8AC3E}">
        <p14:creationId xmlns:p14="http://schemas.microsoft.com/office/powerpoint/2010/main" val="148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1835406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Merci de votre écoute 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1A4E11-D773-44B1-A1C6-740D8020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72FE2-11F7-4671-AB2E-B69D478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0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294</Words>
  <Application>Microsoft Office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Les dates importantes:</vt:lpstr>
      <vt:lpstr>Matériels utilisés</vt:lpstr>
      <vt:lpstr>Présentation PowerPoint</vt:lpstr>
      <vt:lpstr>Mes tâches</vt:lpstr>
      <vt:lpstr>Mécanisme n°6</vt:lpstr>
      <vt:lpstr>Mécanisme n°7</vt:lpstr>
      <vt:lpstr>La Base de Données</vt:lpstr>
      <vt:lpstr>Merci de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27</cp:revision>
  <dcterms:created xsi:type="dcterms:W3CDTF">2020-01-29T13:44:58Z</dcterms:created>
  <dcterms:modified xsi:type="dcterms:W3CDTF">2020-02-04T07:27:41Z</dcterms:modified>
</cp:coreProperties>
</file>