
<file path=[Content_Types].xml><?xml version="1.0" encoding="utf-8"?>
<Types xmlns="http://schemas.openxmlformats.org/package/2006/content-types">
  <Default Extension="jfif" ContentType="image/jpeg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3" r:id="rId4"/>
    <p:sldId id="264" r:id="rId5"/>
    <p:sldId id="260" r:id="rId6"/>
    <p:sldId id="266" r:id="rId7"/>
    <p:sldId id="271" r:id="rId8"/>
    <p:sldId id="268" r:id="rId9"/>
    <p:sldId id="272" r:id="rId10"/>
    <p:sldId id="269" r:id="rId11"/>
    <p:sldId id="273" r:id="rId12"/>
    <p:sldId id="27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22A35"/>
    <a:srgbClr val="EE0706"/>
    <a:srgbClr val="92EE22"/>
    <a:srgbClr val="D1CECD"/>
    <a:srgbClr val="CFCCCA"/>
    <a:srgbClr val="EAEAEA"/>
    <a:srgbClr val="1EEA14"/>
    <a:srgbClr val="2FC9FF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3" autoAdjust="0"/>
    <p:restoredTop sz="94660"/>
  </p:normalViewPr>
  <p:slideViewPr>
    <p:cSldViewPr snapToGrid="0">
      <p:cViewPr varScale="1">
        <p:scale>
          <a:sx n="95" d="100"/>
          <a:sy n="95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1BD78-D717-4E66-AF1B-EBCA2716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DCA9DF-1008-4023-8CC7-4D6CF1EA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746E0-7C68-451A-BF69-E443671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2B273-2776-492A-BC31-A9EFF52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02C92-08F9-45E0-81AF-1255D537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9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74E2C-DA53-44FD-990D-2E4E7393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4D18F8-F711-4080-9C5C-E0ACA77B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0D370-3463-46C9-B595-596B321C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B7B38-9B5C-4417-8A9A-FAE5118D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6FC9B-9C92-45E4-BC96-2C17801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D0D0DC-2983-45F1-9182-983D31F90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A2FED-2191-461A-A75E-38078A1F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321F0-EE73-480B-A189-A607CB38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F6C59-8D4E-4343-B111-32B0666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5640C-20EC-4075-B24B-9DF31FC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63CE8-DB20-4AFD-ABA4-A97D0BD3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612F4-2AE4-4A20-8144-3B8EED1F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527C2-0350-41F5-A07C-54AEB760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D720E-72A1-4F6F-838E-E73C5536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36A8B-C508-4ABC-BB3C-98BEF2F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1688-B684-4DAA-910E-DD143A14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61725-B655-4B30-AC28-B40A0117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E41F3-42EE-46A6-93E7-82D1123B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1B108-0F42-44AB-876C-DC74B077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2F55F-5755-4559-B321-657CFDB4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6B28B-A8A5-4BE0-B7CC-5E01BE43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7D78B-FD6F-430A-A8A2-578C53CD6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916CF1-E4E8-4D39-BA14-88C06603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1D793-B760-472E-AE5C-DCDE22E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3EA7D2-65C2-4028-8E4B-64DCC8D6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C6D46-4310-4776-99BF-E7E37DF1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98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D1D-8A32-4209-9791-4B9DCFD3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B60D3-EDB2-433E-9981-19E218AE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294CF-C147-4B23-84CB-697CC320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A5FC3B-7B99-4FDD-88F1-B12C8965D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B79876-2BE1-450D-B218-91F3557C6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DDBA4A-4A39-4D92-8E9F-FE3797F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2510FE-725E-4970-B569-89D93832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AA67F8-A5F0-4378-BBBE-F47AE07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A6B5-6FB1-469D-90BC-D9F045EB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79242C-6994-404C-A02B-60A0246B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305DB9-528B-4338-A502-3D46DFA2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AAE2E4-7694-4B09-802C-B3871E12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1C6F43-B8C2-4F84-A02B-5C1E4F7E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5C10F9-F58E-4BD4-A7D7-87B3016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3DFEF-DD8A-417E-9199-478318D3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B1559-1AAA-46C2-A7CE-F0CB01FE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8B467-49D1-4B69-B3BF-33B37024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C3746-C831-4A17-8B99-AC27AEA2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5EB537-C582-4B7C-AFA8-1383C8D3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9E6F41-63F0-41B0-A86E-078BAB9C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17144-CB41-438C-A300-B1F86A48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8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DB800-188C-4602-94E1-968101C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619E4E-5A41-4F20-8D91-9D98F99E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18F15F-9211-4106-8799-1D186336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237F1-8A8F-43E1-8011-B6B179A4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EE09E-9B22-40A5-8C0E-22297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0029A-DC0F-462C-8D0D-F16CF88A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1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255BDA-BC29-42C7-A93C-8EF1341C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E23735-A464-425B-8A64-7D7FF1B1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7EEEF-1A40-4080-807B-8CED63DF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3C727-F5B2-4B54-A1EC-9B4ACD9EF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15B48-F221-4D99-B147-8DAD829C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4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jfif"/><Relationship Id="rId5" Type="http://schemas.openxmlformats.org/officeDocument/2006/relationships/image" Target="../media/image4.jfif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1.wdp"/><Relationship Id="rId7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openxmlformats.org/officeDocument/2006/relationships/image" Target="../media/image26.jf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fif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674137" y="2663249"/>
            <a:ext cx="4672811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Système Escape Game 13</a:t>
            </a:r>
            <a:r>
              <a:rPr lang="en-US" sz="4800" b="1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ème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Porte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7317B2-FEF3-4D03-BDF9-7C3592E4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DFA15A-31B8-4AD7-9C24-07D685933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pic>
        <p:nvPicPr>
          <p:cNvPr id="16" name="Image 15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7526598-32CB-4AF0-B8E1-45D8794C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30" y="2559912"/>
            <a:ext cx="2387245" cy="2387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aphique 35" descr="Engrenages">
            <a:extLst>
              <a:ext uri="{FF2B5EF4-FFF2-40B4-BE49-F238E27FC236}">
                <a16:creationId xmlns:a16="http://schemas.microsoft.com/office/drawing/2014/main" id="{1ACCFB96-280B-41FD-A2BE-D2E12FBD8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9351" y="2801843"/>
            <a:ext cx="1162030" cy="116203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D7768A-1F72-4EA3-B908-9BC439FD9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02" y="4959272"/>
            <a:ext cx="2583710" cy="638322"/>
          </a:xfrm>
          <a:prstGeom prst="rect">
            <a:avLst/>
          </a:prstGeom>
        </p:spPr>
      </p:pic>
      <p:pic>
        <p:nvPicPr>
          <p:cNvPr id="38" name="Graphique 37" descr="Engrenage">
            <a:extLst>
              <a:ext uri="{FF2B5EF4-FFF2-40B4-BE49-F238E27FC236}">
                <a16:creationId xmlns:a16="http://schemas.microsoft.com/office/drawing/2014/main" id="{91820E0F-9F23-4BA4-90DF-7EA093FE2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3010" y="2530734"/>
            <a:ext cx="999899" cy="999899"/>
          </a:xfrm>
          <a:prstGeom prst="rect">
            <a:avLst/>
          </a:prstGeom>
        </p:spPr>
      </p:pic>
      <p:pic>
        <p:nvPicPr>
          <p:cNvPr id="40" name="Image 3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AF0E11B-4556-425D-B45E-332ECAEFA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7" y="3915632"/>
            <a:ext cx="1559729" cy="1249026"/>
          </a:xfrm>
          <a:prstGeom prst="rect">
            <a:avLst/>
          </a:prstGeom>
        </p:spPr>
      </p:pic>
      <p:pic>
        <p:nvPicPr>
          <p:cNvPr id="42" name="Image 4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5E5A03A-7CDC-428D-9A31-81D1630F9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9" y="3530633"/>
            <a:ext cx="1534142" cy="9999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E81CB24-C670-4BC2-8F9F-E1103ED078AD}"/>
              </a:ext>
            </a:extLst>
          </p:cNvPr>
          <p:cNvSpPr/>
          <p:nvPr/>
        </p:nvSpPr>
        <p:spPr>
          <a:xfrm>
            <a:off x="8209227" y="5585010"/>
            <a:ext cx="2310926" cy="1074959"/>
          </a:xfrm>
          <a:prstGeom prst="ellipse">
            <a:avLst/>
          </a:prstGeom>
          <a:solidFill>
            <a:srgbClr val="DADAD8"/>
          </a:solidFill>
          <a:ln w="9525">
            <a:solidFill>
              <a:schemeClr val="bg1"/>
            </a:solidFill>
            <a:prstDash val="lgDashDotDot"/>
          </a:ln>
          <a:effectLst>
            <a:outerShdw blurRad="889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bg1"/>
                </a:solidFill>
              </a:rPr>
              <a:t>Cadeau Thomas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Breny Corentin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Minos Constantin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 Pinneau Joshua</a:t>
            </a:r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3A4ABD-F106-452B-AF55-D4A3F461BC7E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498B328-F764-4C2A-903A-A894AD20AFE3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D4B014-1D24-4EF7-A842-553816DE360D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166A43-EEC5-45B8-B2EA-0E273370CEDF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83408C5-09A6-4A3B-BE1A-58091A9900D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D7A43A-153A-47D6-A96C-B55A76486D6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4B9AE50-FDA1-4B01-82E3-1224C3E9A014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851FAB5-93F2-4751-A56A-52E859AA5C5E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536D6B3-E079-427E-B587-E406B87F1368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F9209EE-6592-49F8-87B2-0BC3B331DD72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Mécanisme 8 </a:t>
            </a:r>
          </a:p>
        </p:txBody>
      </p:sp>
      <p:pic>
        <p:nvPicPr>
          <p:cNvPr id="3" name="Image 2" descr="Une image contenant alimentation, assiette, riz, table&#10;&#10;Description générée automatiquement">
            <a:extLst>
              <a:ext uri="{FF2B5EF4-FFF2-40B4-BE49-F238E27FC236}">
                <a16:creationId xmlns:a16="http://schemas.microsoft.com/office/drawing/2014/main" id="{6E55FD1F-F2C7-491B-B0A8-0924E573F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6" y="1270172"/>
            <a:ext cx="2685676" cy="1789332"/>
          </a:xfrm>
          <a:prstGeom prst="rect">
            <a:avLst/>
          </a:prstGeom>
        </p:spPr>
      </p:pic>
      <p:pic>
        <p:nvPicPr>
          <p:cNvPr id="18" name="Image 17" descr="Une image contenant assis, table, parapluie, jaune&#10;&#10;Description générée automatiquement">
            <a:extLst>
              <a:ext uri="{FF2B5EF4-FFF2-40B4-BE49-F238E27FC236}">
                <a16:creationId xmlns:a16="http://schemas.microsoft.com/office/drawing/2014/main" id="{5B7BDFEB-A6C3-41AF-854D-5F0E70C5D6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62"/>
          <a:stretch/>
        </p:blipFill>
        <p:spPr>
          <a:xfrm>
            <a:off x="4893815" y="2286912"/>
            <a:ext cx="564658" cy="1366359"/>
          </a:xfrm>
          <a:prstGeom prst="rect">
            <a:avLst/>
          </a:prstGeom>
        </p:spPr>
      </p:pic>
      <p:pic>
        <p:nvPicPr>
          <p:cNvPr id="20" name="Image 19" descr="Une image contenant tasse, assis, table, petit&#10;&#10;Description générée automatiquement">
            <a:extLst>
              <a:ext uri="{FF2B5EF4-FFF2-40B4-BE49-F238E27FC236}">
                <a16:creationId xmlns:a16="http://schemas.microsoft.com/office/drawing/2014/main" id="{C7B31D2F-AB4D-4357-B1A6-2D373820C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00" y="2064271"/>
            <a:ext cx="2110490" cy="1707152"/>
          </a:xfrm>
          <a:prstGeom prst="rect">
            <a:avLst/>
          </a:prstGeom>
        </p:spPr>
      </p:pic>
      <p:pic>
        <p:nvPicPr>
          <p:cNvPr id="25" name="Image 24" descr="Une image contenant assis, table, petit, blanc&#10;&#10;Description générée automatiquement">
            <a:extLst>
              <a:ext uri="{FF2B5EF4-FFF2-40B4-BE49-F238E27FC236}">
                <a16:creationId xmlns:a16="http://schemas.microsoft.com/office/drawing/2014/main" id="{6CB43FD1-252C-4C22-B290-43066EBF0AA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6" t="8756" r="26141" b="9029"/>
          <a:stretch/>
        </p:blipFill>
        <p:spPr>
          <a:xfrm rot="3275924">
            <a:off x="9260387" y="2080565"/>
            <a:ext cx="1631774" cy="1822075"/>
          </a:xfrm>
          <a:prstGeom prst="rect">
            <a:avLst/>
          </a:prstGeom>
        </p:spPr>
      </p:pic>
      <p:pic>
        <p:nvPicPr>
          <p:cNvPr id="27" name="Image 26" descr="Une image contenant piano, table&#10;&#10;Description générée automatiquement">
            <a:extLst>
              <a:ext uri="{FF2B5EF4-FFF2-40B4-BE49-F238E27FC236}">
                <a16:creationId xmlns:a16="http://schemas.microsoft.com/office/drawing/2014/main" id="{2DAE028A-5D57-4409-9D1B-70707C9716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22" y="2180096"/>
            <a:ext cx="1936908" cy="1828572"/>
          </a:xfrm>
          <a:prstGeom prst="rect">
            <a:avLst/>
          </a:prstGeom>
        </p:spPr>
      </p:pic>
      <p:pic>
        <p:nvPicPr>
          <p:cNvPr id="32" name="Image 31" descr="Une image contenant horloge, signe&#10;&#10;Description générée automatiquement">
            <a:extLst>
              <a:ext uri="{FF2B5EF4-FFF2-40B4-BE49-F238E27FC236}">
                <a16:creationId xmlns:a16="http://schemas.microsoft.com/office/drawing/2014/main" id="{CEF4E61E-2EF7-4350-9C0A-121BFBA5E5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9" y="2876763"/>
            <a:ext cx="2224355" cy="2224355"/>
          </a:xfrm>
          <a:prstGeom prst="rect">
            <a:avLst/>
          </a:prstGeom>
        </p:spPr>
      </p:pic>
      <p:sp>
        <p:nvSpPr>
          <p:cNvPr id="33" name="Signe de multiplication 32">
            <a:extLst>
              <a:ext uri="{FF2B5EF4-FFF2-40B4-BE49-F238E27FC236}">
                <a16:creationId xmlns:a16="http://schemas.microsoft.com/office/drawing/2014/main" id="{E7BF9B86-06BD-42C6-8A0B-F8D6749706BA}"/>
              </a:ext>
            </a:extLst>
          </p:cNvPr>
          <p:cNvSpPr/>
          <p:nvPr/>
        </p:nvSpPr>
        <p:spPr>
          <a:xfrm>
            <a:off x="6511060" y="2417258"/>
            <a:ext cx="1595648" cy="1354248"/>
          </a:xfrm>
          <a:prstGeom prst="mathMultiply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Signe de multiplication 33">
            <a:extLst>
              <a:ext uri="{FF2B5EF4-FFF2-40B4-BE49-F238E27FC236}">
                <a16:creationId xmlns:a16="http://schemas.microsoft.com/office/drawing/2014/main" id="{9A6F2A13-A182-4F3C-8197-345FAE64F7ED}"/>
              </a:ext>
            </a:extLst>
          </p:cNvPr>
          <p:cNvSpPr/>
          <p:nvPr/>
        </p:nvSpPr>
        <p:spPr>
          <a:xfrm>
            <a:off x="3335321" y="2601555"/>
            <a:ext cx="1595648" cy="1354248"/>
          </a:xfrm>
          <a:prstGeom prst="mathMultiply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7CA9B981-D204-4A9B-81F2-145E64E9FD9A}"/>
              </a:ext>
            </a:extLst>
          </p:cNvPr>
          <p:cNvSpPr/>
          <p:nvPr/>
        </p:nvSpPr>
        <p:spPr>
          <a:xfrm>
            <a:off x="2778776" y="2970091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985E5D97-7717-4D4C-A282-C9822305945F}"/>
              </a:ext>
            </a:extLst>
          </p:cNvPr>
          <p:cNvSpPr/>
          <p:nvPr/>
        </p:nvSpPr>
        <p:spPr>
          <a:xfrm>
            <a:off x="5642296" y="2991602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1F1B743F-8F5A-4033-80AD-6CEF87069C01}"/>
              </a:ext>
            </a:extLst>
          </p:cNvPr>
          <p:cNvSpPr/>
          <p:nvPr/>
        </p:nvSpPr>
        <p:spPr>
          <a:xfrm>
            <a:off x="8242974" y="3002178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391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3A4ABD-F106-452B-AF55-D4A3F461BC7E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498B328-F764-4C2A-903A-A894AD20AFE3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D4B014-1D24-4EF7-A842-553816DE360D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166A43-EEC5-45B8-B2EA-0E273370CEDF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83408C5-09A6-4A3B-BE1A-58091A9900D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D7A43A-153A-47D6-A96C-B55A76486D6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4B9AE50-FDA1-4B01-82E3-1224C3E9A014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851FAB5-93F2-4751-A56A-52E859AA5C5E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536D6B3-E079-427E-B587-E406B87F1368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F9209EE-6592-49F8-87B2-0BC3B331DD72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Mécanisme 8 </a:t>
            </a:r>
          </a:p>
        </p:txBody>
      </p:sp>
    </p:spTree>
    <p:extLst>
      <p:ext uri="{BB962C8B-B14F-4D97-AF65-F5344CB8AC3E}">
        <p14:creationId xmlns:p14="http://schemas.microsoft.com/office/powerpoint/2010/main" val="378973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3A4ABD-F106-452B-AF55-D4A3F461BC7E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498B328-F764-4C2A-903A-A894AD20AFE3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D4B014-1D24-4EF7-A842-553816DE360D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166A43-EEC5-45B8-B2EA-0E273370CEDF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83408C5-09A6-4A3B-BE1A-58091A9900D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D7A43A-153A-47D6-A96C-B55A76486D6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4B9AE50-FDA1-4B01-82E3-1224C3E9A014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851FAB5-93F2-4751-A56A-52E859AA5C5E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536D6B3-E079-427E-B587-E406B87F1368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EB2A307-CBD7-4F8E-94C6-18D578EE8136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Diagramme de Gantt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CFE7B4E-C603-4B55-B27E-E1F38281A4BB}"/>
              </a:ext>
            </a:extLst>
          </p:cNvPr>
          <p:cNvSpPr txBox="1"/>
          <p:nvPr/>
        </p:nvSpPr>
        <p:spPr>
          <a:xfrm>
            <a:off x="1266469" y="2508169"/>
            <a:ext cx="10403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89888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9C26F6-3E00-44B4-9B08-7C849A901FF7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7AD632A-E6B8-4A8F-8646-3F4E65435D78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7190967-1C62-4082-8010-25A19DA2A04B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D12F24-A8FD-490D-B875-A426A2344F75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0FCBDDD-8B1E-4CDE-852F-559FAF382780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639330E-B49A-49C3-96B6-166FD5201C3C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6462D11-CA77-4118-84BB-10AF5AD92F89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5F4B0DD-6BE7-4E1D-89F7-6F823637C588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E3E6F39-CE92-42CD-BAE9-BB4F82FAC06B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6A573A8-1FCA-42A6-A3DC-E5CF18931F3B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Présentation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768B80-B6CC-461B-A7FA-D5D742D83AF2}"/>
              </a:ext>
            </a:extLst>
          </p:cNvPr>
          <p:cNvSpPr txBox="1"/>
          <p:nvPr/>
        </p:nvSpPr>
        <p:spPr>
          <a:xfrm>
            <a:off x="1924594" y="714103"/>
            <a:ext cx="3300549" cy="41607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7CEEDE-4413-4E99-8511-3C82E00A69F0}"/>
              </a:ext>
            </a:extLst>
          </p:cNvPr>
          <p:cNvSpPr txBox="1"/>
          <p:nvPr/>
        </p:nvSpPr>
        <p:spPr>
          <a:xfrm>
            <a:off x="2229028" y="883516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Répartition des taches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B5CB17A-104E-4837-86ED-F2A10E6BB7F2}"/>
              </a:ext>
            </a:extLst>
          </p:cNvPr>
          <p:cNvSpPr txBox="1"/>
          <p:nvPr/>
        </p:nvSpPr>
        <p:spPr>
          <a:xfrm>
            <a:off x="2206733" y="1469607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Matériels utilisés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FF71A94-A85F-4A12-BF41-2B569FB95807}"/>
              </a:ext>
            </a:extLst>
          </p:cNvPr>
          <p:cNvSpPr txBox="1"/>
          <p:nvPr/>
        </p:nvSpPr>
        <p:spPr>
          <a:xfrm>
            <a:off x="2229028" y="2058778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Logiciels utilisés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1188D1D-E2CF-491A-95E5-34E28FDA47C6}"/>
              </a:ext>
            </a:extLst>
          </p:cNvPr>
          <p:cNvSpPr txBox="1"/>
          <p:nvPr/>
        </p:nvSpPr>
        <p:spPr>
          <a:xfrm>
            <a:off x="2232859" y="2639292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Bus I2C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CDE3DD-62F0-4924-8CBD-1F2EBD000A3B}"/>
              </a:ext>
            </a:extLst>
          </p:cNvPr>
          <p:cNvSpPr txBox="1"/>
          <p:nvPr/>
        </p:nvSpPr>
        <p:spPr>
          <a:xfrm>
            <a:off x="2206733" y="3182216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Mécanisme 4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C114186-0675-45A8-B352-82BD83844B57}"/>
              </a:ext>
            </a:extLst>
          </p:cNvPr>
          <p:cNvSpPr txBox="1"/>
          <p:nvPr/>
        </p:nvSpPr>
        <p:spPr>
          <a:xfrm>
            <a:off x="2206733" y="3774272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Mécanisme 8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576194B-F732-4FD8-882A-301B82EEFDBD}"/>
              </a:ext>
            </a:extLst>
          </p:cNvPr>
          <p:cNvSpPr txBox="1"/>
          <p:nvPr/>
        </p:nvSpPr>
        <p:spPr>
          <a:xfrm>
            <a:off x="2206733" y="4370018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Diagramme de Gantt </a:t>
            </a:r>
          </a:p>
        </p:txBody>
      </p:sp>
    </p:spTree>
    <p:extLst>
      <p:ext uri="{BB962C8B-B14F-4D97-AF65-F5344CB8AC3E}">
        <p14:creationId xmlns:p14="http://schemas.microsoft.com/office/powerpoint/2010/main" val="3621533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-8382"/>
            <a:ext cx="12192000" cy="685595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B0E3F2E-9109-4D94-93E3-D1EB2BFB97D0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4442" r="1"/>
          <a:stretch/>
        </p:blipFill>
        <p:spPr bwMode="auto">
          <a:xfrm>
            <a:off x="2112583" y="726108"/>
            <a:ext cx="6970714" cy="42725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571500">
              <a:schemeClr val="accent3"/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9536737B-7CBC-47BB-8B2C-94EB575656C8}"/>
              </a:ext>
            </a:extLst>
          </p:cNvPr>
          <p:cNvSpPr/>
          <p:nvPr/>
        </p:nvSpPr>
        <p:spPr>
          <a:xfrm>
            <a:off x="7519925" y="2929351"/>
            <a:ext cx="580431" cy="4745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" name="Flèche : double flèche horizontale 16">
            <a:extLst>
              <a:ext uri="{FF2B5EF4-FFF2-40B4-BE49-F238E27FC236}">
                <a16:creationId xmlns:a16="http://schemas.microsoft.com/office/drawing/2014/main" id="{CAF53F4E-941E-4517-AC25-3430AF2C9B92}"/>
              </a:ext>
            </a:extLst>
          </p:cNvPr>
          <p:cNvSpPr/>
          <p:nvPr/>
        </p:nvSpPr>
        <p:spPr>
          <a:xfrm rot="16200000">
            <a:off x="6901100" y="3282294"/>
            <a:ext cx="428625" cy="23495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3511646-FD20-4433-B746-B539A8BB8567}"/>
              </a:ext>
            </a:extLst>
          </p:cNvPr>
          <p:cNvSpPr/>
          <p:nvPr/>
        </p:nvSpPr>
        <p:spPr>
          <a:xfrm>
            <a:off x="3674997" y="4254103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7DBF7CB-9488-4A48-8806-732FD810C00A}"/>
              </a:ext>
            </a:extLst>
          </p:cNvPr>
          <p:cNvSpPr/>
          <p:nvPr/>
        </p:nvSpPr>
        <p:spPr>
          <a:xfrm>
            <a:off x="5735987" y="4110439"/>
            <a:ext cx="565943" cy="465780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DB13FA4-67FB-4DF7-A52B-EF237D6B0A84}"/>
              </a:ext>
            </a:extLst>
          </p:cNvPr>
          <p:cNvSpPr/>
          <p:nvPr/>
        </p:nvSpPr>
        <p:spPr>
          <a:xfrm>
            <a:off x="7033273" y="3984905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D7962F3-A753-4625-9D50-BAF2A33E18C6}"/>
              </a:ext>
            </a:extLst>
          </p:cNvPr>
          <p:cNvCxnSpPr>
            <a:cxnSpLocks/>
          </p:cNvCxnSpPr>
          <p:nvPr/>
        </p:nvCxnSpPr>
        <p:spPr>
          <a:xfrm>
            <a:off x="4000659" y="3965908"/>
            <a:ext cx="504127" cy="948403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D012602-0399-43EC-9EB6-A9189C157D13}"/>
              </a:ext>
            </a:extLst>
          </p:cNvPr>
          <p:cNvCxnSpPr>
            <a:cxnSpLocks/>
          </p:cNvCxnSpPr>
          <p:nvPr/>
        </p:nvCxnSpPr>
        <p:spPr>
          <a:xfrm flipH="1">
            <a:off x="2735954" y="3998510"/>
            <a:ext cx="887076" cy="83004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Zone de texte 44">
            <a:extLst>
              <a:ext uri="{FF2B5EF4-FFF2-40B4-BE49-F238E27FC236}">
                <a16:creationId xmlns:a16="http://schemas.microsoft.com/office/drawing/2014/main" id="{47DCF074-0BC1-4FD2-91ED-E5FA95287D1E}"/>
              </a:ext>
            </a:extLst>
          </p:cNvPr>
          <p:cNvSpPr txBox="1"/>
          <p:nvPr/>
        </p:nvSpPr>
        <p:spPr>
          <a:xfrm>
            <a:off x="4314205" y="4758237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Zone de texte 45">
            <a:extLst>
              <a:ext uri="{FF2B5EF4-FFF2-40B4-BE49-F238E27FC236}">
                <a16:creationId xmlns:a16="http://schemas.microsoft.com/office/drawing/2014/main" id="{5F8701D6-BB9C-46D6-86DF-57111F79A765}"/>
              </a:ext>
            </a:extLst>
          </p:cNvPr>
          <p:cNvSpPr txBox="1"/>
          <p:nvPr/>
        </p:nvSpPr>
        <p:spPr>
          <a:xfrm>
            <a:off x="1825546" y="4703249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3EAFE7F-6184-4EBA-A17F-B5248E85A3AF}"/>
              </a:ext>
            </a:extLst>
          </p:cNvPr>
          <p:cNvSpPr/>
          <p:nvPr/>
        </p:nvSpPr>
        <p:spPr>
          <a:xfrm>
            <a:off x="9873916" y="552943"/>
            <a:ext cx="1968896" cy="1804353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>
            <a:glow rad="127000">
              <a:schemeClr val="accent3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C9A43EC-7BC4-4ED7-9BAC-E236126B6772}"/>
              </a:ext>
            </a:extLst>
          </p:cNvPr>
          <p:cNvSpPr/>
          <p:nvPr/>
        </p:nvSpPr>
        <p:spPr>
          <a:xfrm>
            <a:off x="10018073" y="696453"/>
            <a:ext cx="1682630" cy="292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Constantin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718363A-265A-4999-85DC-5F00848383C1}"/>
              </a:ext>
            </a:extLst>
          </p:cNvPr>
          <p:cNvSpPr/>
          <p:nvPr/>
        </p:nvSpPr>
        <p:spPr>
          <a:xfrm>
            <a:off x="10018708" y="1915653"/>
            <a:ext cx="1682630" cy="292598"/>
          </a:xfrm>
          <a:prstGeom prst="roundRect">
            <a:avLst/>
          </a:prstGeom>
          <a:solidFill>
            <a:srgbClr val="2FC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Thomas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F9AA9A12-D88D-47D1-9C10-7411B90746E7}"/>
              </a:ext>
            </a:extLst>
          </p:cNvPr>
          <p:cNvSpPr/>
          <p:nvPr/>
        </p:nvSpPr>
        <p:spPr>
          <a:xfrm>
            <a:off x="10018708" y="1506078"/>
            <a:ext cx="1682630" cy="2925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Joshua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8344DA6-8165-4122-9B6C-EF52EBE6A90B}"/>
              </a:ext>
            </a:extLst>
          </p:cNvPr>
          <p:cNvSpPr/>
          <p:nvPr/>
        </p:nvSpPr>
        <p:spPr>
          <a:xfrm>
            <a:off x="10018708" y="1106028"/>
            <a:ext cx="1682630" cy="292598"/>
          </a:xfrm>
          <a:prstGeom prst="roundRect">
            <a:avLst/>
          </a:prstGeom>
          <a:solidFill>
            <a:srgbClr val="1EEA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Corentin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232AFF63-111D-493A-A7C4-EE579496F21B}"/>
              </a:ext>
            </a:extLst>
          </p:cNvPr>
          <p:cNvSpPr/>
          <p:nvPr/>
        </p:nvSpPr>
        <p:spPr>
          <a:xfrm>
            <a:off x="2438400" y="901849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B573FEE5-261A-4DA5-B970-A0B5A1DF35F4}"/>
              </a:ext>
            </a:extLst>
          </p:cNvPr>
          <p:cNvSpPr/>
          <p:nvPr/>
        </p:nvSpPr>
        <p:spPr>
          <a:xfrm>
            <a:off x="2438400" y="1705512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FFA8914-4926-42F8-A0ED-BE2D8EC576EF}"/>
              </a:ext>
            </a:extLst>
          </p:cNvPr>
          <p:cNvSpPr/>
          <p:nvPr/>
        </p:nvSpPr>
        <p:spPr>
          <a:xfrm>
            <a:off x="2438400" y="2494240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248A501-24FC-4349-9C06-81F80CF1C8DD}"/>
              </a:ext>
            </a:extLst>
          </p:cNvPr>
          <p:cNvSpPr/>
          <p:nvPr/>
        </p:nvSpPr>
        <p:spPr>
          <a:xfrm>
            <a:off x="4105791" y="2494240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37D3FEA-3316-43E3-8115-95F9BCF1870B}"/>
              </a:ext>
            </a:extLst>
          </p:cNvPr>
          <p:cNvSpPr/>
          <p:nvPr/>
        </p:nvSpPr>
        <p:spPr>
          <a:xfrm>
            <a:off x="4112324" y="1702694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57F6DC2-8801-4000-8A02-6AA9023F5E4D}"/>
              </a:ext>
            </a:extLst>
          </p:cNvPr>
          <p:cNvSpPr/>
          <p:nvPr/>
        </p:nvSpPr>
        <p:spPr>
          <a:xfrm>
            <a:off x="5783268" y="2497018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6414A44-503F-4BAA-8DD3-565553E2B0A6}"/>
              </a:ext>
            </a:extLst>
          </p:cNvPr>
          <p:cNvSpPr/>
          <p:nvPr/>
        </p:nvSpPr>
        <p:spPr>
          <a:xfrm>
            <a:off x="4111784" y="900213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A14304E5-A8EF-49CA-90C8-55520A925714}"/>
              </a:ext>
            </a:extLst>
          </p:cNvPr>
          <p:cNvSpPr/>
          <p:nvPr/>
        </p:nvSpPr>
        <p:spPr>
          <a:xfrm>
            <a:off x="5785211" y="1705512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A16A4C60-5532-43F4-8098-0212FDBCB843}"/>
              </a:ext>
            </a:extLst>
          </p:cNvPr>
          <p:cNvSpPr/>
          <p:nvPr/>
        </p:nvSpPr>
        <p:spPr>
          <a:xfrm>
            <a:off x="5785211" y="901849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3C792532-CEEA-445B-80B7-7554881BD37B}"/>
              </a:ext>
            </a:extLst>
          </p:cNvPr>
          <p:cNvSpPr/>
          <p:nvPr/>
        </p:nvSpPr>
        <p:spPr>
          <a:xfrm>
            <a:off x="4152290" y="3823833"/>
            <a:ext cx="2799845" cy="234950"/>
          </a:xfrm>
          <a:prstGeom prst="rightArrow">
            <a:avLst/>
          </a:prstGeom>
          <a:solidFill>
            <a:srgbClr val="2FC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FD9540A4-B7A8-4889-9214-34C06B2AF496}"/>
              </a:ext>
            </a:extLst>
          </p:cNvPr>
          <p:cNvSpPr/>
          <p:nvPr/>
        </p:nvSpPr>
        <p:spPr>
          <a:xfrm rot="10800000">
            <a:off x="4089909" y="3559552"/>
            <a:ext cx="2799845" cy="234950"/>
          </a:xfrm>
          <a:prstGeom prst="rightArrow">
            <a:avLst/>
          </a:prstGeom>
          <a:solidFill>
            <a:srgbClr val="1EEA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2FC784-E532-475B-8834-EB0A558BCD56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1B22E3-C6EA-40F0-B882-1D2D6A4143CC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B91907B-D0B3-4E7F-9CF5-134522E11A42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FBE09EC-416A-483F-A4E8-42BBB284B71D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B81F483-6204-4941-861F-682C7E55CB5D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BA6BF2D-3419-4FDD-93E7-86788018AD5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73B7222A-69C4-42D1-AE64-2EAC2C227E3A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72721CD2-B9B3-4A31-BDE2-26C2F704A9FC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BE59F46-7881-4199-BCF3-684A544B2F70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BF117C-5488-4B61-A910-B21B77FE8391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Répartition des taches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6A3E800D-352F-4891-BAFA-4025FD5F40AB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4442" r="1"/>
          <a:stretch/>
        </p:blipFill>
        <p:spPr bwMode="auto">
          <a:xfrm>
            <a:off x="2112583" y="725074"/>
            <a:ext cx="6970714" cy="42725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571500">
              <a:schemeClr val="accent3"/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4" name="Ellipse 43">
            <a:extLst>
              <a:ext uri="{FF2B5EF4-FFF2-40B4-BE49-F238E27FC236}">
                <a16:creationId xmlns:a16="http://schemas.microsoft.com/office/drawing/2014/main" id="{27A86ECA-C6FF-4F63-A1E6-DA6D61E4381B}"/>
              </a:ext>
            </a:extLst>
          </p:cNvPr>
          <p:cNvSpPr/>
          <p:nvPr/>
        </p:nvSpPr>
        <p:spPr>
          <a:xfrm>
            <a:off x="3674997" y="4253069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68EEF19-DCD3-4D38-946A-7F7CF68F0943}"/>
              </a:ext>
            </a:extLst>
          </p:cNvPr>
          <p:cNvSpPr/>
          <p:nvPr/>
        </p:nvSpPr>
        <p:spPr>
          <a:xfrm>
            <a:off x="5735987" y="4109405"/>
            <a:ext cx="565943" cy="465780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96CCC8C2-F3CE-4B8A-88F4-51243EAA15C8}"/>
              </a:ext>
            </a:extLst>
          </p:cNvPr>
          <p:cNvSpPr/>
          <p:nvPr/>
        </p:nvSpPr>
        <p:spPr>
          <a:xfrm>
            <a:off x="7033273" y="3983871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E33ED445-3BD0-4C66-A8F1-198EE7C9D4E7}"/>
              </a:ext>
            </a:extLst>
          </p:cNvPr>
          <p:cNvCxnSpPr>
            <a:cxnSpLocks/>
          </p:cNvCxnSpPr>
          <p:nvPr/>
        </p:nvCxnSpPr>
        <p:spPr>
          <a:xfrm>
            <a:off x="4000659" y="3964874"/>
            <a:ext cx="504127" cy="948403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3CB64A3-BBB1-4637-A2FB-120D6117CE8C}"/>
              </a:ext>
            </a:extLst>
          </p:cNvPr>
          <p:cNvCxnSpPr>
            <a:cxnSpLocks/>
          </p:cNvCxnSpPr>
          <p:nvPr/>
        </p:nvCxnSpPr>
        <p:spPr>
          <a:xfrm flipH="1">
            <a:off x="2735954" y="3997476"/>
            <a:ext cx="887076" cy="83004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Zone de texte 44">
            <a:extLst>
              <a:ext uri="{FF2B5EF4-FFF2-40B4-BE49-F238E27FC236}">
                <a16:creationId xmlns:a16="http://schemas.microsoft.com/office/drawing/2014/main" id="{E97EC9F8-9869-42FB-AED8-80214F9B93F1}"/>
              </a:ext>
            </a:extLst>
          </p:cNvPr>
          <p:cNvSpPr txBox="1"/>
          <p:nvPr/>
        </p:nvSpPr>
        <p:spPr>
          <a:xfrm>
            <a:off x="4314205" y="4757203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Zone de texte 45">
            <a:extLst>
              <a:ext uri="{FF2B5EF4-FFF2-40B4-BE49-F238E27FC236}">
                <a16:creationId xmlns:a16="http://schemas.microsoft.com/office/drawing/2014/main" id="{8D353430-0B62-43FF-904C-F04F2613BAF8}"/>
              </a:ext>
            </a:extLst>
          </p:cNvPr>
          <p:cNvSpPr txBox="1"/>
          <p:nvPr/>
        </p:nvSpPr>
        <p:spPr>
          <a:xfrm>
            <a:off x="1825546" y="4702215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AC2D787B-426B-408C-B20B-4C2D2A541285}"/>
              </a:ext>
            </a:extLst>
          </p:cNvPr>
          <p:cNvSpPr/>
          <p:nvPr/>
        </p:nvSpPr>
        <p:spPr>
          <a:xfrm>
            <a:off x="9873916" y="551909"/>
            <a:ext cx="1968896" cy="1804353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>
            <a:glow rad="127000">
              <a:schemeClr val="accent3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AB24CA5-7308-4521-A799-4FDBFED7B63C}"/>
              </a:ext>
            </a:extLst>
          </p:cNvPr>
          <p:cNvSpPr/>
          <p:nvPr/>
        </p:nvSpPr>
        <p:spPr>
          <a:xfrm>
            <a:off x="10018073" y="695419"/>
            <a:ext cx="1682630" cy="292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Constantin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9CFD1A54-E5F7-4ED6-BA3D-4B1456D43B05}"/>
              </a:ext>
            </a:extLst>
          </p:cNvPr>
          <p:cNvSpPr/>
          <p:nvPr/>
        </p:nvSpPr>
        <p:spPr>
          <a:xfrm>
            <a:off x="10018708" y="1914619"/>
            <a:ext cx="1682630" cy="292598"/>
          </a:xfrm>
          <a:prstGeom prst="roundRect">
            <a:avLst/>
          </a:prstGeom>
          <a:solidFill>
            <a:srgbClr val="2FC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Thomas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584D0D0-2D51-4A9C-89E9-B3E2048A7554}"/>
              </a:ext>
            </a:extLst>
          </p:cNvPr>
          <p:cNvSpPr/>
          <p:nvPr/>
        </p:nvSpPr>
        <p:spPr>
          <a:xfrm>
            <a:off x="10018708" y="1505044"/>
            <a:ext cx="1682630" cy="2925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Joshua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7B11D72D-C501-4F53-9481-DD52F73D91E9}"/>
              </a:ext>
            </a:extLst>
          </p:cNvPr>
          <p:cNvSpPr/>
          <p:nvPr/>
        </p:nvSpPr>
        <p:spPr>
          <a:xfrm>
            <a:off x="10018708" y="1104994"/>
            <a:ext cx="1682630" cy="292598"/>
          </a:xfrm>
          <a:prstGeom prst="roundRect">
            <a:avLst/>
          </a:prstGeom>
          <a:solidFill>
            <a:srgbClr val="1EEA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Corentin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71E9E772-5304-4531-BDD4-0319EA30E1B7}"/>
              </a:ext>
            </a:extLst>
          </p:cNvPr>
          <p:cNvSpPr/>
          <p:nvPr/>
        </p:nvSpPr>
        <p:spPr>
          <a:xfrm>
            <a:off x="2438400" y="900815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3A4B8977-1BB1-43F3-99D4-719FCD5C25A9}"/>
              </a:ext>
            </a:extLst>
          </p:cNvPr>
          <p:cNvSpPr/>
          <p:nvPr/>
        </p:nvSpPr>
        <p:spPr>
          <a:xfrm>
            <a:off x="2438400" y="1704478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C18987B-8C57-4993-8E44-75C73F71D2E3}"/>
              </a:ext>
            </a:extLst>
          </p:cNvPr>
          <p:cNvSpPr/>
          <p:nvPr/>
        </p:nvSpPr>
        <p:spPr>
          <a:xfrm>
            <a:off x="2438400" y="2493206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8EC72652-F7F1-4C7E-8147-EB240C570E32}"/>
              </a:ext>
            </a:extLst>
          </p:cNvPr>
          <p:cNvSpPr/>
          <p:nvPr/>
        </p:nvSpPr>
        <p:spPr>
          <a:xfrm>
            <a:off x="4105791" y="2493206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4512861-9BE1-4A4A-8DFB-303BD5878746}"/>
              </a:ext>
            </a:extLst>
          </p:cNvPr>
          <p:cNvSpPr/>
          <p:nvPr/>
        </p:nvSpPr>
        <p:spPr>
          <a:xfrm>
            <a:off x="4112324" y="1701660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5EA783FD-2988-4BAB-B0D5-73A50FD743F5}"/>
              </a:ext>
            </a:extLst>
          </p:cNvPr>
          <p:cNvSpPr/>
          <p:nvPr/>
        </p:nvSpPr>
        <p:spPr>
          <a:xfrm>
            <a:off x="5783268" y="2495984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567B667A-7A3C-4B0D-ADDD-01DB03593895}"/>
              </a:ext>
            </a:extLst>
          </p:cNvPr>
          <p:cNvSpPr/>
          <p:nvPr/>
        </p:nvSpPr>
        <p:spPr>
          <a:xfrm>
            <a:off x="4111784" y="899179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157D04AC-64E4-42C6-B72A-2866F8EDBF8D}"/>
              </a:ext>
            </a:extLst>
          </p:cNvPr>
          <p:cNvSpPr/>
          <p:nvPr/>
        </p:nvSpPr>
        <p:spPr>
          <a:xfrm>
            <a:off x="5785211" y="1704478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E073AE55-3065-4ABC-A891-EE35F55FA550}"/>
              </a:ext>
            </a:extLst>
          </p:cNvPr>
          <p:cNvSpPr/>
          <p:nvPr/>
        </p:nvSpPr>
        <p:spPr>
          <a:xfrm>
            <a:off x="5785211" y="900815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lèche : droite 71">
            <a:extLst>
              <a:ext uri="{FF2B5EF4-FFF2-40B4-BE49-F238E27FC236}">
                <a16:creationId xmlns:a16="http://schemas.microsoft.com/office/drawing/2014/main" id="{25FA2464-5805-445E-8439-B3A6FC4B4C7D}"/>
              </a:ext>
            </a:extLst>
          </p:cNvPr>
          <p:cNvSpPr/>
          <p:nvPr/>
        </p:nvSpPr>
        <p:spPr>
          <a:xfrm>
            <a:off x="4152290" y="3822799"/>
            <a:ext cx="2799845" cy="234950"/>
          </a:xfrm>
          <a:prstGeom prst="rightArrow">
            <a:avLst/>
          </a:prstGeom>
          <a:solidFill>
            <a:srgbClr val="2FC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Flèche : droite 72">
            <a:extLst>
              <a:ext uri="{FF2B5EF4-FFF2-40B4-BE49-F238E27FC236}">
                <a16:creationId xmlns:a16="http://schemas.microsoft.com/office/drawing/2014/main" id="{21CA190E-86EE-4993-A0DE-18649B522B22}"/>
              </a:ext>
            </a:extLst>
          </p:cNvPr>
          <p:cNvSpPr/>
          <p:nvPr/>
        </p:nvSpPr>
        <p:spPr>
          <a:xfrm rot="10800000">
            <a:off x="4089909" y="3558518"/>
            <a:ext cx="2799845" cy="234950"/>
          </a:xfrm>
          <a:prstGeom prst="rightArrow">
            <a:avLst/>
          </a:prstGeom>
          <a:solidFill>
            <a:srgbClr val="1EEA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900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2" grpId="0" animBg="1"/>
      <p:bldP spid="42" grpId="0" animBg="1"/>
      <p:bldP spid="44" grpId="0" animBg="1"/>
      <p:bldP spid="45" grpId="0" animBg="1"/>
      <p:bldP spid="53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19913" y="-8223"/>
            <a:ext cx="12192000" cy="6855958"/>
          </a:xfrm>
          <a:prstGeom prst="rect">
            <a:avLst/>
          </a:prstGeom>
        </p:spPr>
      </p:pic>
      <p:pic>
        <p:nvPicPr>
          <p:cNvPr id="6" name="Image 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7F17E412-8646-45F7-9306-C3A5F6A02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43" y="2661362"/>
            <a:ext cx="3234395" cy="2156264"/>
          </a:xfrm>
          <a:prstGeom prst="rect">
            <a:avLst/>
          </a:prstGeom>
        </p:spPr>
      </p:pic>
      <p:pic>
        <p:nvPicPr>
          <p:cNvPr id="24" name="Image 23" descr="Une image contenant moniteur, équipement électronique, afficher, ordinateur&#10;&#10;Description générée automatiquement">
            <a:extLst>
              <a:ext uri="{FF2B5EF4-FFF2-40B4-BE49-F238E27FC236}">
                <a16:creationId xmlns:a16="http://schemas.microsoft.com/office/drawing/2014/main" id="{EDD626C3-95FA-4E4C-8D1F-3A3A10D5A5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529" y="848983"/>
            <a:ext cx="3621557" cy="362155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819CFE0B-3E95-4557-8822-89733D51EAFE}"/>
              </a:ext>
            </a:extLst>
          </p:cNvPr>
          <p:cNvSpPr txBox="1"/>
          <p:nvPr/>
        </p:nvSpPr>
        <p:spPr>
          <a:xfrm>
            <a:off x="7847529" y="4157291"/>
            <a:ext cx="3009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PC de supervision - Serveur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E38EAD-EACC-4F30-9B0C-63DC51A45DC2}"/>
              </a:ext>
            </a:extLst>
          </p:cNvPr>
          <p:cNvSpPr txBox="1"/>
          <p:nvPr/>
        </p:nvSpPr>
        <p:spPr>
          <a:xfrm>
            <a:off x="4025926" y="813164"/>
            <a:ext cx="2541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Arduino</a:t>
            </a:r>
            <a:r>
              <a:rPr lang="fr-FR" sz="2800" b="1" dirty="0"/>
              <a:t> nano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5DC951C-213E-410E-9C58-D5A80AC392B6}"/>
              </a:ext>
            </a:extLst>
          </p:cNvPr>
          <p:cNvSpPr txBox="1"/>
          <p:nvPr/>
        </p:nvSpPr>
        <p:spPr>
          <a:xfrm>
            <a:off x="450950" y="1669121"/>
            <a:ext cx="170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Raspberry</a:t>
            </a:r>
          </a:p>
        </p:txBody>
      </p:sp>
      <p:pic>
        <p:nvPicPr>
          <p:cNvPr id="31" name="Image 30" descr="Une image contenant objet, signe, horloge&#10;&#10;Description générée automatiquement">
            <a:extLst>
              <a:ext uri="{FF2B5EF4-FFF2-40B4-BE49-F238E27FC236}">
                <a16:creationId xmlns:a16="http://schemas.microsoft.com/office/drawing/2014/main" id="{C9591C23-102A-4A6C-A3BC-C9C27C1F6E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81" y="1247013"/>
            <a:ext cx="1004237" cy="683718"/>
          </a:xfrm>
          <a:prstGeom prst="rect">
            <a:avLst/>
          </a:prstGeom>
        </p:spPr>
      </p:pic>
      <p:pic>
        <p:nvPicPr>
          <p:cNvPr id="37" name="Image 36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323675B2-CA21-4D19-9706-6A6C001306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19" y="2142507"/>
            <a:ext cx="1746932" cy="5172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22E9591-4375-48DF-9D32-CA5F421ECD88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9856762-6392-424D-A94D-B8855044221D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7AA334D-BF57-459B-8D86-95E504007A83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0F3C99B-B035-42AC-AB8B-E01C0C4BEB7C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1B16840-B8B6-42E6-B5BB-661C3192236A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D151B78-1FF0-4121-ADA0-6BB724456804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D07E332-E7AC-4F79-A7FE-40A7FFF4CC06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B4050C1E-6733-4AEF-AE3C-F1F154845C49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C35FA81E-4A5A-454F-BD77-3B341E10A42C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BF08012-B4A0-45E5-A925-25C06EA03992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Matériels utilisés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54151" y="2555865"/>
            <a:ext cx="3212969" cy="1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7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2042"/>
            <a:ext cx="12192000" cy="68559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958646-A503-429F-A2DD-6B02FA839805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6F7FA58-AE12-4615-B404-64A9A25BBF4C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232B0BE-F1CE-4FF0-9407-E65EB2D09E5F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B206E4-2069-48C3-8E91-2A4B68C9E54C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B1B677E-AF6F-4B4A-B167-FF4F606B4891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65040E4-ECBC-41E0-BE14-B78391A42AE4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6E732C9-BDEC-49D6-8C82-9670271AEFD2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CEC22F9-214B-4F22-8FC0-2FBEA9AFC66D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DB5E2D8-58B5-4DF9-A45D-B41847F97753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CDB9471-0FF5-411A-907F-97FBDF7FD3FC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Logiciels utilisés</a:t>
            </a:r>
          </a:p>
        </p:txBody>
      </p:sp>
      <p:pic>
        <p:nvPicPr>
          <p:cNvPr id="17" name="Image 16" descr="Une image contenant dessin, horloge&#10;&#10;Description générée automatiquement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492" y="3188006"/>
            <a:ext cx="1865483" cy="1865483"/>
          </a:xfrm>
          <a:prstGeom prst="rect">
            <a:avLst/>
          </a:prstGeom>
        </p:spPr>
      </p:pic>
      <p:sp>
        <p:nvSpPr>
          <p:cNvPr id="18" name="ZoneTexte 17">
            <a:extLst/>
          </p:cNvPr>
          <p:cNvSpPr txBox="1"/>
          <p:nvPr/>
        </p:nvSpPr>
        <p:spPr>
          <a:xfrm>
            <a:off x="3207659" y="3290187"/>
            <a:ext cx="113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Putty</a:t>
            </a:r>
            <a:endParaRPr lang="fr-FR" sz="28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24" y="2027836"/>
            <a:ext cx="1642977" cy="1642977"/>
          </a:xfrm>
          <a:prstGeom prst="rect">
            <a:avLst/>
          </a:prstGeom>
        </p:spPr>
      </p:pic>
      <p:sp>
        <p:nvSpPr>
          <p:cNvPr id="20" name="ZoneTexte 19">
            <a:extLst/>
          </p:cNvPr>
          <p:cNvSpPr txBox="1"/>
          <p:nvPr/>
        </p:nvSpPr>
        <p:spPr>
          <a:xfrm>
            <a:off x="917199" y="1478980"/>
            <a:ext cx="1458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Arduino</a:t>
            </a:r>
            <a:endParaRPr lang="fr-FR" sz="2800" b="1" dirty="0"/>
          </a:p>
        </p:txBody>
      </p:sp>
      <p:sp>
        <p:nvSpPr>
          <p:cNvPr id="6" name="Ellipse 5"/>
          <p:cNvSpPr/>
          <p:nvPr/>
        </p:nvSpPr>
        <p:spPr>
          <a:xfrm>
            <a:off x="8711921" y="921251"/>
            <a:ext cx="1266092" cy="1219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055" y="837706"/>
            <a:ext cx="1311824" cy="1311824"/>
          </a:xfrm>
          <a:prstGeom prst="rect">
            <a:avLst/>
          </a:prstGeom>
        </p:spPr>
      </p:pic>
      <p:sp>
        <p:nvSpPr>
          <p:cNvPr id="22" name="ZoneTexte 21">
            <a:extLst/>
          </p:cNvPr>
          <p:cNvSpPr txBox="1"/>
          <p:nvPr/>
        </p:nvSpPr>
        <p:spPr>
          <a:xfrm>
            <a:off x="8773550" y="2223844"/>
            <a:ext cx="12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GitHub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898" y="3272675"/>
            <a:ext cx="1731366" cy="173136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27" y="798213"/>
            <a:ext cx="1465124" cy="1465124"/>
          </a:xfrm>
          <a:prstGeom prst="rect">
            <a:avLst/>
          </a:prstGeom>
        </p:spPr>
      </p:pic>
      <p:sp>
        <p:nvSpPr>
          <p:cNvPr id="25" name="ZoneTexte 24">
            <a:extLst/>
          </p:cNvPr>
          <p:cNvSpPr txBox="1"/>
          <p:nvPr/>
        </p:nvSpPr>
        <p:spPr>
          <a:xfrm>
            <a:off x="5618696" y="2276483"/>
            <a:ext cx="1458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FileZilla</a:t>
            </a:r>
            <a:endParaRPr lang="fr-FR" sz="2800" b="1" dirty="0"/>
          </a:p>
        </p:txBody>
      </p:sp>
      <p:sp>
        <p:nvSpPr>
          <p:cNvPr id="29" name="ZoneTexte 28">
            <a:extLst/>
          </p:cNvPr>
          <p:cNvSpPr txBox="1"/>
          <p:nvPr/>
        </p:nvSpPr>
        <p:spPr>
          <a:xfrm>
            <a:off x="8154533" y="3969540"/>
            <a:ext cx="1827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Notepad++</a:t>
            </a:r>
          </a:p>
        </p:txBody>
      </p:sp>
    </p:spTree>
    <p:extLst>
      <p:ext uri="{BB962C8B-B14F-4D97-AF65-F5344CB8AC3E}">
        <p14:creationId xmlns:p14="http://schemas.microsoft.com/office/powerpoint/2010/main" val="3046425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EBFCF5C-04BD-4535-A6C6-D236705681A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6803" y="849636"/>
            <a:ext cx="7388359" cy="4023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18A8F2-0E4E-4B7D-A25D-6B492920ABAD}"/>
              </a:ext>
            </a:extLst>
          </p:cNvPr>
          <p:cNvSpPr/>
          <p:nvPr/>
        </p:nvSpPr>
        <p:spPr>
          <a:xfrm rot="599388">
            <a:off x="8288020" y="3347720"/>
            <a:ext cx="45719" cy="259080"/>
          </a:xfrm>
          <a:prstGeom prst="rect">
            <a:avLst/>
          </a:prstGeom>
          <a:solidFill>
            <a:srgbClr val="D1C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7FB2BF-AEBB-449B-B0E2-5AD7E57C98C2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44B9AD9-748E-4F8F-A2C2-8B912F7D1D0B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19116C-7413-4197-80F2-9E6621279E09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A83D9E8-E1B0-4C92-9102-D4B5E112F976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251EBC9-EFB5-4A39-9384-E68DA51E71B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C16668D-14C3-4AD7-9BC7-F643BB3FD829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B93F203-2796-4F70-BEC3-8595DD2BF013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48980FD-F6E0-4E13-873D-8E5A73AF3254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B4E85A3-757A-4B7F-939B-F76F06A89AC4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C89CBD5-CE1F-49B1-852A-901DD1B41059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Bus I2C</a:t>
            </a:r>
          </a:p>
        </p:txBody>
      </p:sp>
      <p:sp>
        <p:nvSpPr>
          <p:cNvPr id="19" name="ZoneTexte 18">
            <a:extLst/>
          </p:cNvPr>
          <p:cNvSpPr txBox="1"/>
          <p:nvPr/>
        </p:nvSpPr>
        <p:spPr>
          <a:xfrm>
            <a:off x="360288" y="1367934"/>
            <a:ext cx="3796228" cy="2862322"/>
          </a:xfrm>
          <a:prstGeom prst="rect">
            <a:avLst/>
          </a:prstGeom>
          <a:solidFill>
            <a:srgbClr val="222A3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FF00"/>
                </a:solidFill>
              </a:rPr>
              <a:t>Pour le signal de données SDA : entrée analogique A4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B050"/>
                </a:solidFill>
              </a:rPr>
              <a:t>Pour le signal d’horloge SCL : entrée analogique A5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Pour la masse, commune à tous les éléments du montage : GND</a:t>
            </a:r>
            <a:endParaRPr lang="fr-FR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44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18A8F2-0E4E-4B7D-A25D-6B492920ABAD}"/>
              </a:ext>
            </a:extLst>
          </p:cNvPr>
          <p:cNvSpPr/>
          <p:nvPr/>
        </p:nvSpPr>
        <p:spPr>
          <a:xfrm rot="599388">
            <a:off x="8288020" y="3347720"/>
            <a:ext cx="45719" cy="259080"/>
          </a:xfrm>
          <a:prstGeom prst="rect">
            <a:avLst/>
          </a:prstGeom>
          <a:solidFill>
            <a:srgbClr val="D1C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7FB2BF-AEBB-449B-B0E2-5AD7E57C98C2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44B9AD9-748E-4F8F-A2C2-8B912F7D1D0B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19116C-7413-4197-80F2-9E6621279E09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A83D9E8-E1B0-4C92-9102-D4B5E112F976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251EBC9-EFB5-4A39-9384-E68DA51E71B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C16668D-14C3-4AD7-9BC7-F643BB3FD829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B93F203-2796-4F70-BEC3-8595DD2BF013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48980FD-F6E0-4E13-873D-8E5A73AF3254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B4E85A3-757A-4B7F-939B-F76F06A89AC4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C89CBD5-CE1F-49B1-852A-901DD1B41059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Bus I2C</a:t>
            </a:r>
          </a:p>
        </p:txBody>
      </p:sp>
    </p:spTree>
    <p:extLst>
      <p:ext uri="{BB962C8B-B14F-4D97-AF65-F5344CB8AC3E}">
        <p14:creationId xmlns:p14="http://schemas.microsoft.com/office/powerpoint/2010/main" val="392966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2042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5C676B-9564-472C-B497-26B611045E0B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0FDF26B-0370-408D-98BE-9655008FB2D0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CB97804-5531-489E-8C9A-8B872FA47D11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390D546-CAA4-4063-B942-A827F5EF2EE2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F1DC265-0EFA-451C-AC9A-009470BC703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8763A00-14D1-4BDA-A79D-F51701F500AA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333BF11-47F1-4B08-ACA7-AB2C293CF0F0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8D8B629-8FB7-456D-946F-D30D09378F21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C9EA22A-2074-4B4D-B5C8-3C24C2B2560B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70CC992-D8C0-448C-8E37-DAAFA44DA070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Mécanisme 4 </a:t>
            </a:r>
          </a:p>
        </p:txBody>
      </p:sp>
      <p:pic>
        <p:nvPicPr>
          <p:cNvPr id="3" name="Image 2" descr="Une image contenant intérieur, personne, homme, blanc&#10;&#10;Description générée automatiquement">
            <a:extLst>
              <a:ext uri="{FF2B5EF4-FFF2-40B4-BE49-F238E27FC236}">
                <a16:creationId xmlns:a16="http://schemas.microsoft.com/office/drawing/2014/main" id="{0CAC699A-8C92-4204-8613-4E1B55E97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0" y="2329466"/>
            <a:ext cx="2110490" cy="14044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e 15" descr="Une image contenant piano, table&#10;&#10;Description générée automatiquement">
            <a:extLst>
              <a:ext uri="{FF2B5EF4-FFF2-40B4-BE49-F238E27FC236}">
                <a16:creationId xmlns:a16="http://schemas.microsoft.com/office/drawing/2014/main" id="{AE72A30F-1408-4413-8184-1DE1AEA35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7" y="1933755"/>
            <a:ext cx="2381275" cy="1985946"/>
          </a:xfrm>
          <a:prstGeom prst="rect">
            <a:avLst/>
          </a:prstGeom>
        </p:spPr>
      </p:pic>
      <p:pic>
        <p:nvPicPr>
          <p:cNvPr id="18" name="Image 17" descr="Une image contenant tasse, assis, table, petit&#10;&#10;Description générée automatiquement">
            <a:extLst>
              <a:ext uri="{FF2B5EF4-FFF2-40B4-BE49-F238E27FC236}">
                <a16:creationId xmlns:a16="http://schemas.microsoft.com/office/drawing/2014/main" id="{8F4FD62D-C49F-4C05-B272-406506F40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78" y="1976562"/>
            <a:ext cx="2110490" cy="1707152"/>
          </a:xfrm>
          <a:prstGeom prst="rect">
            <a:avLst/>
          </a:prstGeom>
        </p:spPr>
      </p:pic>
      <p:pic>
        <p:nvPicPr>
          <p:cNvPr id="22" name="Image 21" descr="Une image contenant fenêtre&#10;&#10;Description générée automatiquement">
            <a:extLst>
              <a:ext uri="{FF2B5EF4-FFF2-40B4-BE49-F238E27FC236}">
                <a16:creationId xmlns:a16="http://schemas.microsoft.com/office/drawing/2014/main" id="{C5461E8E-1732-48DE-8F27-18E234EFA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29" y="1082836"/>
            <a:ext cx="2377275" cy="13607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Image 23" descr="Une image contenant vague, pluie, sucre&#10;&#10;Description générée automatiquement">
            <a:extLst>
              <a:ext uri="{FF2B5EF4-FFF2-40B4-BE49-F238E27FC236}">
                <a16:creationId xmlns:a16="http://schemas.microsoft.com/office/drawing/2014/main" id="{81C49017-4D6E-4FE5-8242-CBAE2AE283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74" y="1365741"/>
            <a:ext cx="3655116" cy="1985946"/>
          </a:xfrm>
          <a:prstGeom prst="rect">
            <a:avLst/>
          </a:prstGeom>
        </p:spPr>
      </p:pic>
      <p:pic>
        <p:nvPicPr>
          <p:cNvPr id="26" name="Image 25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71051E12-6140-46D6-9C36-1E041525C01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8380546" y="3330322"/>
            <a:ext cx="538971" cy="1134675"/>
          </a:xfrm>
          <a:prstGeom prst="rect">
            <a:avLst/>
          </a:prstGeom>
        </p:spPr>
      </p:pic>
      <p:pic>
        <p:nvPicPr>
          <p:cNvPr id="29" name="Image 28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0A58393A-68A3-4F7C-8691-122C7806C3C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8847779" y="3364776"/>
            <a:ext cx="538971" cy="1134675"/>
          </a:xfrm>
          <a:prstGeom prst="rect">
            <a:avLst/>
          </a:prstGeom>
        </p:spPr>
      </p:pic>
      <p:pic>
        <p:nvPicPr>
          <p:cNvPr id="30" name="Image 29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01AA6BC3-4009-4603-8814-960EEA3364C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9325842" y="3352364"/>
            <a:ext cx="538971" cy="1134675"/>
          </a:xfrm>
          <a:prstGeom prst="rect">
            <a:avLst/>
          </a:prstGeom>
        </p:spPr>
      </p:pic>
      <p:pic>
        <p:nvPicPr>
          <p:cNvPr id="31" name="Image 30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81B7B128-E8E4-400D-BD49-3D08BEAB810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9803905" y="3341343"/>
            <a:ext cx="538971" cy="1134675"/>
          </a:xfrm>
          <a:prstGeom prst="rect">
            <a:avLst/>
          </a:prstGeom>
        </p:spPr>
      </p:pic>
      <p:pic>
        <p:nvPicPr>
          <p:cNvPr id="32" name="Image 31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01BE1579-A5E2-4396-84A1-3E6EB8368FA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10240818" y="3330322"/>
            <a:ext cx="538971" cy="1134675"/>
          </a:xfrm>
          <a:prstGeom prst="rect">
            <a:avLst/>
          </a:prstGeom>
        </p:spPr>
      </p:pic>
      <p:sp>
        <p:nvSpPr>
          <p:cNvPr id="35" name="Signe de multiplication 34">
            <a:extLst>
              <a:ext uri="{FF2B5EF4-FFF2-40B4-BE49-F238E27FC236}">
                <a16:creationId xmlns:a16="http://schemas.microsoft.com/office/drawing/2014/main" id="{3B98CE29-A3EE-403A-87E8-73444A2DBCE6}"/>
              </a:ext>
            </a:extLst>
          </p:cNvPr>
          <p:cNvSpPr/>
          <p:nvPr/>
        </p:nvSpPr>
        <p:spPr>
          <a:xfrm>
            <a:off x="5565745" y="2443566"/>
            <a:ext cx="1595648" cy="1354248"/>
          </a:xfrm>
          <a:prstGeom prst="mathMultiply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ABAA6CDD-89F2-4DDF-A8BA-7BE584FC522C}"/>
              </a:ext>
            </a:extLst>
          </p:cNvPr>
          <p:cNvSpPr/>
          <p:nvPr/>
        </p:nvSpPr>
        <p:spPr>
          <a:xfrm>
            <a:off x="2915178" y="2774022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2A26ABF7-642D-412C-9FF6-079B590A2025}"/>
              </a:ext>
            </a:extLst>
          </p:cNvPr>
          <p:cNvSpPr/>
          <p:nvPr/>
        </p:nvSpPr>
        <p:spPr>
          <a:xfrm>
            <a:off x="4531869" y="2774178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0C49E00-32AC-451A-91A9-1C153A95E6A7}"/>
              </a:ext>
            </a:extLst>
          </p:cNvPr>
          <p:cNvSpPr/>
          <p:nvPr/>
        </p:nvSpPr>
        <p:spPr>
          <a:xfrm>
            <a:off x="7230044" y="2774022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D0F1DD52-7157-4EEA-9E2F-71701737235F}"/>
              </a:ext>
            </a:extLst>
          </p:cNvPr>
          <p:cNvSpPr/>
          <p:nvPr/>
        </p:nvSpPr>
        <p:spPr>
          <a:xfrm rot="5400000">
            <a:off x="9246433" y="2664226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 : courbe vers la gauche 39">
            <a:extLst>
              <a:ext uri="{FF2B5EF4-FFF2-40B4-BE49-F238E27FC236}">
                <a16:creationId xmlns:a16="http://schemas.microsoft.com/office/drawing/2014/main" id="{C58E6293-DF09-4F2D-B7F3-A0C115FD65BC}"/>
              </a:ext>
            </a:extLst>
          </p:cNvPr>
          <p:cNvSpPr/>
          <p:nvPr/>
        </p:nvSpPr>
        <p:spPr>
          <a:xfrm>
            <a:off x="11121006" y="1976562"/>
            <a:ext cx="553420" cy="627950"/>
          </a:xfrm>
          <a:prstGeom prst="curved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54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2042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5C676B-9564-472C-B497-26B611045E0B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0FDF26B-0370-408D-98BE-9655008FB2D0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CB97804-5531-489E-8C9A-8B872FA47D11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390D546-CAA4-4063-B942-A827F5EF2EE2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F1DC265-0EFA-451C-AC9A-009470BC703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8763A00-14D1-4BDA-A79D-F51701F500AA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333BF11-47F1-4B08-ACA7-AB2C293CF0F0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8D8B629-8FB7-456D-946F-D30D09378F21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C9EA22A-2074-4B4D-B5C8-3C24C2B2560B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70CC992-D8C0-448C-8E37-DAAFA44DA070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Mécanisme 4 </a:t>
            </a:r>
          </a:p>
        </p:txBody>
      </p:sp>
    </p:spTree>
    <p:extLst>
      <p:ext uri="{BB962C8B-B14F-4D97-AF65-F5344CB8AC3E}">
        <p14:creationId xmlns:p14="http://schemas.microsoft.com/office/powerpoint/2010/main" val="398886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141</Words>
  <Application>Microsoft Office PowerPoint</Application>
  <PresentationFormat>Grand écran</PresentationFormat>
  <Paragraphs>48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CADEAU Thomas</dc:creator>
  <cp:lastModifiedBy>Constantin MINOS</cp:lastModifiedBy>
  <cp:revision>91</cp:revision>
  <dcterms:created xsi:type="dcterms:W3CDTF">2020-01-17T15:05:59Z</dcterms:created>
  <dcterms:modified xsi:type="dcterms:W3CDTF">2020-04-01T15:18:50Z</dcterms:modified>
</cp:coreProperties>
</file>