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1" r:id="rId2"/>
    <p:sldId id="263" r:id="rId3"/>
    <p:sldId id="260" r:id="rId4"/>
    <p:sldId id="257" r:id="rId5"/>
    <p:sldId id="262" r:id="rId6"/>
    <p:sldId id="264" r:id="rId7"/>
    <p:sldId id="265" r:id="rId8"/>
    <p:sldId id="267" r:id="rId9"/>
    <p:sldId id="266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58694C-23AD-4650-B8D6-B1F91D7D05B1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4EDA98-4C55-49E2-ADB1-EE35D840C9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9979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72DFF4-D139-4975-80F0-603595349A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19771F9-E1B7-434C-A386-9EE112F8F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DF788C-FC94-41D1-ACA3-763DDD8EC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7B456-D95B-47DD-85D8-980B608A87F5}" type="datetime1">
              <a:rPr lang="fr-FR" smtClean="0"/>
              <a:t>31/01/2020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986C85-AA66-4B6F-8A7F-3749E7470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167D30-9703-451C-B9BD-C3969B510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9358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01916A-2B08-4014-93DD-99DC7670B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682F94D-DD81-48A4-B427-C35E6BC49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0A4D17-33E1-4849-9DF5-CA50C5EB3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83A3-58C1-4E4C-8271-2D33C1B85A11}" type="datetime1">
              <a:rPr lang="fr-FR" smtClean="0"/>
              <a:t>31/01/2020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E090C9-E731-484F-AFF5-90A7A0185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520F7E-3920-4973-90D7-4A3255102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6045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F1152FF-5476-4051-A837-8E4D4B706B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0F0B2F2-17A1-4F9B-AA48-0F3906751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34B22A-0B3E-41F5-AE87-14E9D6403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7C936-4966-4098-AADB-3A79286A072F}" type="datetime1">
              <a:rPr lang="fr-FR" smtClean="0"/>
              <a:t>31/01/2020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E6961F-C131-4547-9613-5F01ACB1A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A782A5-1D8D-47EB-A43F-5A873C061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6645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EF8C44-29EF-4699-86B5-9493521FD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366371-1A93-4D2C-9907-7147595B4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ADC2BA-3816-4D5F-AF63-E41724B3D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6544E-D29A-4146-93F9-36B1ECF943E3}" type="datetime1">
              <a:rPr lang="fr-FR" smtClean="0"/>
              <a:t>31/01/2020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45B5E9-2846-4729-9B09-F60D0913F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A60A3E-91F5-4A7F-B07D-0559922E0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6613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E3FEE0-E5A4-41F1-AE23-BB3C45CF7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3AB4671-D922-4CA5-AC80-AF3BD4412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B40F14-A91D-4A1D-8D10-41A6AFE10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5A178-5A70-4A66-9698-90C7FE000B13}" type="datetime1">
              <a:rPr lang="fr-FR" smtClean="0"/>
              <a:t>31/01/2020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4F7BED-2302-4A1E-896C-1CF455323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1AE634-197E-433E-ABAA-357FF42C3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1669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89CFFE-F672-4560-81DF-C3AAD7BEC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B210AF-2AF0-41F1-B48A-CAB2F12612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CB668B4-0615-46D2-B404-DF1B6C31A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8FDA423-9A64-43DE-AECF-0E92E35BA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4423C-F285-489D-AA4A-BBB78B91CB62}" type="datetime1">
              <a:rPr lang="fr-FR" smtClean="0"/>
              <a:t>31/01/2020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85695D2-0119-40C6-AA5E-B09DB15D8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B887A8-522A-4564-9CC7-03A14CFA9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8869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062AB4-0766-4569-BFDA-80ECB41B0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62CD29B-FD9A-4D99-BBB8-3D6E85F4B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4D5631B-C19B-4E41-A361-3024EEDA8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0B36517-F753-44F1-A454-D5CE6494E4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A6E0DC3-8EC9-4917-9E32-907ACF457A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93992D4-58E5-4366-807C-E604FAE2D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AFDD7-E246-48D2-A0CF-903CE0A359FC}" type="datetime1">
              <a:rPr lang="fr-FR" smtClean="0"/>
              <a:t>31/01/2020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C08FFA-048D-43AB-BCA7-87542C2E0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815F753-3839-4D8D-B38C-E26698E4C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7092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3D5AC5-35E9-4807-8593-EADCFBCB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5589D70-8609-44A8-BE77-C8E021E0F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F871-879D-4630-9202-9DCE8AE53DBB}" type="datetime1">
              <a:rPr lang="fr-FR" smtClean="0"/>
              <a:t>31/01/2020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4ED5F7B-5F85-4D3C-AD53-4AFD276F3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5757863-C752-4576-ABB2-3E810FE14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5488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63A4641-EADF-4D47-9A6F-E83F383F7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4146-FEA9-4865-84B3-9EC3A08F8027}" type="datetime1">
              <a:rPr lang="fr-FR" smtClean="0"/>
              <a:t>31/01/2020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87D5D10-87D7-4865-9042-79FA00A03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5D70B1E-32C7-4D80-A0EE-F4C37D0B3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140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BADA72-FAE1-4BD5-B920-E2945B7CD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7331C6-02AE-4984-9D18-57C0E1202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F55CF76-23F3-4898-9232-D49C2094C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F1031A7-813E-47E6-8C19-6259EF3A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E1B4-BA40-4993-B94F-4B66614E6697}" type="datetime1">
              <a:rPr lang="fr-FR" smtClean="0"/>
              <a:t>31/01/2020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11B6B65-A922-483D-BB64-E72F1D2F5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9EB880C-2EE9-422D-9D14-759FE499C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610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6349E8-7EB6-4373-B52A-FB4CDA729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1589EE7-0451-47EF-A3B9-E1A8EC3115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294FA6C-6A73-42BE-9BD9-DA1F4257D0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484C527-C860-47C1-8411-8A687EF4B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0BC75-8619-4FAB-8157-12FA9E2A5761}" type="datetime1">
              <a:rPr lang="fr-FR" smtClean="0"/>
              <a:t>31/01/2020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019542-1F84-4157-8D42-2F8D681B6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F0D0836-8F96-42BD-AD9F-8CA20AB76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5136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82B9BA1-3180-47CE-9780-E6ABBAC8A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0A6380-46E2-445E-8D84-CE62ED8D7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453B77-BD1C-4F48-B82E-240159ACB8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CDA6A-9493-444A-A143-F0388B2A6646}" type="datetime1">
              <a:rPr lang="fr-FR" smtClean="0"/>
              <a:t>31/01/2020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E4B36C-FCD3-42CF-A0EC-A2029363A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Corentin BRENY - ST Félix La Salle - 2020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00628A-6D0E-4593-8103-AF1B4B565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7268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2F25068-E32E-40AB-A01D-B4AD39ED4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" y="0"/>
            <a:ext cx="12188097" cy="6858000"/>
          </a:xfrm>
          <a:prstGeom prst="rect">
            <a:avLst/>
          </a:prstGeom>
        </p:spPr>
      </p:pic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42F49637-D6D4-4166-AB7C-4A13F7ABE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ADE6CB5-B996-4808-9346-EB2FD42AF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7777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1A19FD35-A489-4DC8-937C-BF65968057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0" y="-44910"/>
            <a:ext cx="12192000" cy="6855958"/>
          </a:xfrm>
          <a:prstGeom prst="rect">
            <a:avLst/>
          </a:prstGeom>
        </p:spPr>
      </p:pic>
      <p:sp>
        <p:nvSpPr>
          <p:cNvPr id="27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FFC3D5-D02E-4246-A076-5A8E3A3F3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692" y="2086246"/>
            <a:ext cx="4385652" cy="13427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Les dates importantes: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4026A262-B04C-4766-8579-8035D4E2CB09}"/>
              </a:ext>
            </a:extLst>
          </p:cNvPr>
          <p:cNvSpPr txBox="1"/>
          <p:nvPr/>
        </p:nvSpPr>
        <p:spPr>
          <a:xfrm>
            <a:off x="652692" y="3428998"/>
            <a:ext cx="4458804" cy="353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Début du projet : semaine 3 (14 janvier 2020)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Revue 1 (R1) : semaine 6 (4 février 2020) 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Revue 2 (R2) : semaine 12 (16 mars 2020)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Revue 3 (R3) : semaine 20 (11 mai 2020)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Remise du projet (Re) : selon dates officielles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Soutenance finale (Sf) : selon dates officielles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Livraison (Li) : Semaine 26 (22 Juin 2020)</a:t>
            </a:r>
          </a:p>
          <a:p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6F308F2-276A-463E-811A-F51C77967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49"/>
            <a:ext cx="4114800" cy="365125"/>
          </a:xfrm>
        </p:spPr>
        <p:txBody>
          <a:bodyPr/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Corentin BRENY - ST Félix La Salle - 2020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0ED0064-1301-4BFD-A492-618B51B62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2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DA0B43-52F3-4BF2-B7D6-8DB4998F485C}"/>
              </a:ext>
            </a:extLst>
          </p:cNvPr>
          <p:cNvSpPr/>
          <p:nvPr/>
        </p:nvSpPr>
        <p:spPr>
          <a:xfrm>
            <a:off x="11352276" y="339806"/>
            <a:ext cx="649222" cy="5859825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8AD6DE1-77EF-4238-BB80-2B6895662343}"/>
              </a:ext>
            </a:extLst>
          </p:cNvPr>
          <p:cNvSpPr/>
          <p:nvPr/>
        </p:nvSpPr>
        <p:spPr>
          <a:xfrm>
            <a:off x="11352274" y="-36612"/>
            <a:ext cx="649224" cy="69498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6B05A488-072D-4C14-9D26-6CA8F88F43E4}"/>
              </a:ext>
            </a:extLst>
          </p:cNvPr>
          <p:cNvSpPr/>
          <p:nvPr/>
        </p:nvSpPr>
        <p:spPr>
          <a:xfrm>
            <a:off x="11352273" y="954310"/>
            <a:ext cx="649224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EA8304F-752E-4359-B5AA-30C4B32C8994}"/>
              </a:ext>
            </a:extLst>
          </p:cNvPr>
          <p:cNvSpPr/>
          <p:nvPr/>
        </p:nvSpPr>
        <p:spPr>
          <a:xfrm>
            <a:off x="11352273" y="1922124"/>
            <a:ext cx="649225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273C0B2-217E-44FF-B0C2-2734CBE3E405}"/>
              </a:ext>
            </a:extLst>
          </p:cNvPr>
          <p:cNvSpPr/>
          <p:nvPr/>
        </p:nvSpPr>
        <p:spPr>
          <a:xfrm>
            <a:off x="11352273" y="2913046"/>
            <a:ext cx="649225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665741B3-026A-4D72-B443-02E03947E1ED}"/>
              </a:ext>
            </a:extLst>
          </p:cNvPr>
          <p:cNvSpPr/>
          <p:nvPr/>
        </p:nvSpPr>
        <p:spPr>
          <a:xfrm>
            <a:off x="11352273" y="3903968"/>
            <a:ext cx="649224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A72AB978-F4DE-4BD2-A9C1-DDCACD1447B9}"/>
              </a:ext>
            </a:extLst>
          </p:cNvPr>
          <p:cNvSpPr/>
          <p:nvPr/>
        </p:nvSpPr>
        <p:spPr>
          <a:xfrm>
            <a:off x="11352273" y="4894193"/>
            <a:ext cx="649224" cy="694982"/>
          </a:xfrm>
          <a:prstGeom prst="ellipse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2ED169C0-3B08-4A8E-AC1C-ED2E1E2CE371}"/>
              </a:ext>
            </a:extLst>
          </p:cNvPr>
          <p:cNvSpPr/>
          <p:nvPr/>
        </p:nvSpPr>
        <p:spPr>
          <a:xfrm>
            <a:off x="11352273" y="5888237"/>
            <a:ext cx="649224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0069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1A96343D-3960-4F53-BAC8-75213E370E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0" y="9143"/>
            <a:ext cx="12192001" cy="685595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85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BD2C8C9-44E3-4877-A71D-9980B2E8E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42595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Matériels utilisés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5069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4356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AC0ECF2-6373-4734-8D29-A6C706E03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1EEBF47-F1A4-40EB-81F7-47B587802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3</a:t>
            </a:fld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89554A-3B79-490C-8AC8-414BD3843895}"/>
              </a:ext>
            </a:extLst>
          </p:cNvPr>
          <p:cNvSpPr/>
          <p:nvPr/>
        </p:nvSpPr>
        <p:spPr>
          <a:xfrm>
            <a:off x="11352276" y="339806"/>
            <a:ext cx="649222" cy="5859825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DF7EF51-9236-4D09-BC68-1478E58C6CAB}"/>
              </a:ext>
            </a:extLst>
          </p:cNvPr>
          <p:cNvSpPr/>
          <p:nvPr/>
        </p:nvSpPr>
        <p:spPr>
          <a:xfrm>
            <a:off x="11352274" y="-36612"/>
            <a:ext cx="649224" cy="69498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AD9C6EF-175E-45F2-A6D9-041A6237F7E5}"/>
              </a:ext>
            </a:extLst>
          </p:cNvPr>
          <p:cNvSpPr/>
          <p:nvPr/>
        </p:nvSpPr>
        <p:spPr>
          <a:xfrm>
            <a:off x="11352273" y="954310"/>
            <a:ext cx="649224" cy="69498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67691030-F2DB-46FA-9A2F-50560E3E960F}"/>
              </a:ext>
            </a:extLst>
          </p:cNvPr>
          <p:cNvSpPr/>
          <p:nvPr/>
        </p:nvSpPr>
        <p:spPr>
          <a:xfrm>
            <a:off x="11352273" y="1922124"/>
            <a:ext cx="649225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83558371-B75E-4FC0-8F8A-1D7ADA585C90}"/>
              </a:ext>
            </a:extLst>
          </p:cNvPr>
          <p:cNvSpPr/>
          <p:nvPr/>
        </p:nvSpPr>
        <p:spPr>
          <a:xfrm>
            <a:off x="11352273" y="2913046"/>
            <a:ext cx="649225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B237F81-E94C-478D-BD14-8EB9DA41F451}"/>
              </a:ext>
            </a:extLst>
          </p:cNvPr>
          <p:cNvSpPr/>
          <p:nvPr/>
        </p:nvSpPr>
        <p:spPr>
          <a:xfrm>
            <a:off x="11352273" y="3903968"/>
            <a:ext cx="649224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1AA66AF7-BA79-4EBE-9187-ABB5EF2A866E}"/>
              </a:ext>
            </a:extLst>
          </p:cNvPr>
          <p:cNvSpPr/>
          <p:nvPr/>
        </p:nvSpPr>
        <p:spPr>
          <a:xfrm>
            <a:off x="11352273" y="4894193"/>
            <a:ext cx="649224" cy="694982"/>
          </a:xfrm>
          <a:prstGeom prst="ellipse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CBBFA044-34D7-4402-8FF6-013F9B65A878}"/>
              </a:ext>
            </a:extLst>
          </p:cNvPr>
          <p:cNvSpPr/>
          <p:nvPr/>
        </p:nvSpPr>
        <p:spPr>
          <a:xfrm>
            <a:off x="11352273" y="5888237"/>
            <a:ext cx="649224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Image 18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4D938B3F-72C6-466A-80FB-73E980AFCB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09" y="2037156"/>
            <a:ext cx="2441575" cy="1739863"/>
          </a:xfrm>
          <a:prstGeom prst="rect">
            <a:avLst/>
          </a:prstGeom>
        </p:spPr>
      </p:pic>
      <p:pic>
        <p:nvPicPr>
          <p:cNvPr id="20" name="Image 19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6CFD7794-87B7-4326-9245-150606F5AF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2" y="4748850"/>
            <a:ext cx="2370134" cy="1580090"/>
          </a:xfrm>
          <a:prstGeom prst="rect">
            <a:avLst/>
          </a:prstGeom>
        </p:spPr>
      </p:pic>
      <p:pic>
        <p:nvPicPr>
          <p:cNvPr id="21" name="Image 20" descr="Une image contenant moniteur, équipement électronique, afficher, ordinateur&#10;&#10;Description générée automatiquement">
            <a:extLst>
              <a:ext uri="{FF2B5EF4-FFF2-40B4-BE49-F238E27FC236}">
                <a16:creationId xmlns:a16="http://schemas.microsoft.com/office/drawing/2014/main" id="{8299F8C2-7233-4834-A66F-C733DEC065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692" y="2049540"/>
            <a:ext cx="2098953" cy="2098953"/>
          </a:xfrm>
          <a:prstGeom prst="rect">
            <a:avLst/>
          </a:prstGeom>
        </p:spPr>
      </p:pic>
      <p:pic>
        <p:nvPicPr>
          <p:cNvPr id="22" name="Image 21" descr="Une image contenant objet, signe, horloge&#10;&#10;Description générée automatiquement">
            <a:extLst>
              <a:ext uri="{FF2B5EF4-FFF2-40B4-BE49-F238E27FC236}">
                <a16:creationId xmlns:a16="http://schemas.microsoft.com/office/drawing/2014/main" id="{038DCB00-6811-4EF1-A7AE-A4794F9B60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874" y="2514910"/>
            <a:ext cx="1268641" cy="863733"/>
          </a:xfrm>
          <a:prstGeom prst="rect">
            <a:avLst/>
          </a:prstGeom>
        </p:spPr>
      </p:pic>
      <p:pic>
        <p:nvPicPr>
          <p:cNvPr id="23" name="Image 22" descr="Une image contenant dessin, signe&#10;&#10;Description générée automatiquement">
            <a:extLst>
              <a:ext uri="{FF2B5EF4-FFF2-40B4-BE49-F238E27FC236}">
                <a16:creationId xmlns:a16="http://schemas.microsoft.com/office/drawing/2014/main" id="{7F0D79A7-4BCC-4A06-9101-0CDBAA1E1E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119" y="5282598"/>
            <a:ext cx="2241450" cy="663679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CA94EB48-716C-44FE-A835-568955EA6F70}"/>
              </a:ext>
            </a:extLst>
          </p:cNvPr>
          <p:cNvSpPr txBox="1"/>
          <p:nvPr/>
        </p:nvSpPr>
        <p:spPr>
          <a:xfrm>
            <a:off x="6511991" y="3814800"/>
            <a:ext cx="322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PC de supervision - Serveur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1A664D0-B4F4-4D30-8160-3BCC5141D72A}"/>
              </a:ext>
            </a:extLst>
          </p:cNvPr>
          <p:cNvSpPr txBox="1"/>
          <p:nvPr/>
        </p:nvSpPr>
        <p:spPr>
          <a:xfrm>
            <a:off x="676157" y="6352143"/>
            <a:ext cx="1387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Raspberry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BFC074C-E3F4-4D31-A05B-93EA5A2570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90813" y="4836752"/>
            <a:ext cx="1914792" cy="125345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B230DBB-FD74-497A-888D-78A8B95E56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95444" y="4184132"/>
            <a:ext cx="1914792" cy="1943371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6C899C42-BD1F-4B79-BC8C-485C18FBD416}"/>
              </a:ext>
            </a:extLst>
          </p:cNvPr>
          <p:cNvSpPr txBox="1"/>
          <p:nvPr/>
        </p:nvSpPr>
        <p:spPr>
          <a:xfrm>
            <a:off x="8125418" y="6108324"/>
            <a:ext cx="322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Base de Données</a:t>
            </a:r>
          </a:p>
        </p:txBody>
      </p:sp>
    </p:spTree>
    <p:extLst>
      <p:ext uri="{BB962C8B-B14F-4D97-AF65-F5344CB8AC3E}">
        <p14:creationId xmlns:p14="http://schemas.microsoft.com/office/powerpoint/2010/main" val="27430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EF0A767-8FAF-48D0-82D0-1D790E1075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419" b="-1"/>
          <a:stretch/>
        </p:blipFill>
        <p:spPr>
          <a:xfrm>
            <a:off x="343471" y="28576"/>
            <a:ext cx="10791825" cy="6829424"/>
          </a:xfrm>
          <a:prstGeom prst="rect">
            <a:avLst/>
          </a:prstGeom>
        </p:spPr>
      </p:pic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C965E614-D7EB-4A1A-8B8A-18F6E6247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60C9EED-CB04-4A7B-9B3D-F81D9CD28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4</a:t>
            </a:fld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E464E2-C3FB-49E5-B803-15FBA2C904BC}"/>
              </a:ext>
            </a:extLst>
          </p:cNvPr>
          <p:cNvSpPr/>
          <p:nvPr/>
        </p:nvSpPr>
        <p:spPr>
          <a:xfrm>
            <a:off x="11352276" y="339806"/>
            <a:ext cx="649222" cy="5859825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4C11401-8191-4244-B284-59A23ABBD5E8}"/>
              </a:ext>
            </a:extLst>
          </p:cNvPr>
          <p:cNvSpPr/>
          <p:nvPr/>
        </p:nvSpPr>
        <p:spPr>
          <a:xfrm>
            <a:off x="11352273" y="954310"/>
            <a:ext cx="649224" cy="69498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FA9DB15-90A0-4B81-A451-D25277E986FA}"/>
              </a:ext>
            </a:extLst>
          </p:cNvPr>
          <p:cNvSpPr/>
          <p:nvPr/>
        </p:nvSpPr>
        <p:spPr>
          <a:xfrm>
            <a:off x="11352274" y="-36612"/>
            <a:ext cx="649224" cy="69498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BB3F1355-F31F-4B8F-86A1-3DCE9DFF5E3F}"/>
              </a:ext>
            </a:extLst>
          </p:cNvPr>
          <p:cNvSpPr/>
          <p:nvPr/>
        </p:nvSpPr>
        <p:spPr>
          <a:xfrm>
            <a:off x="11352273" y="1922124"/>
            <a:ext cx="649225" cy="69498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0C9D887F-CB39-4244-9A2F-2065D342C0A2}"/>
              </a:ext>
            </a:extLst>
          </p:cNvPr>
          <p:cNvSpPr/>
          <p:nvPr/>
        </p:nvSpPr>
        <p:spPr>
          <a:xfrm>
            <a:off x="11352273" y="2913046"/>
            <a:ext cx="649225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AD49069-9C70-4887-9C63-525231620CEB}"/>
              </a:ext>
            </a:extLst>
          </p:cNvPr>
          <p:cNvSpPr/>
          <p:nvPr/>
        </p:nvSpPr>
        <p:spPr>
          <a:xfrm>
            <a:off x="11352273" y="3903968"/>
            <a:ext cx="649224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7DAA8F8B-1C27-4975-B3CA-18A7AA2F4D26}"/>
              </a:ext>
            </a:extLst>
          </p:cNvPr>
          <p:cNvSpPr/>
          <p:nvPr/>
        </p:nvSpPr>
        <p:spPr>
          <a:xfrm>
            <a:off x="11352273" y="4894193"/>
            <a:ext cx="649224" cy="694982"/>
          </a:xfrm>
          <a:prstGeom prst="ellipse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8DF98B99-CC36-41C0-AE85-7B4891A9381A}"/>
              </a:ext>
            </a:extLst>
          </p:cNvPr>
          <p:cNvSpPr/>
          <p:nvPr/>
        </p:nvSpPr>
        <p:spPr>
          <a:xfrm>
            <a:off x="11352273" y="5888237"/>
            <a:ext cx="649224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8216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1A19FD35-A489-4DC8-937C-BF65968057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  <p:sp>
        <p:nvSpPr>
          <p:cNvPr id="29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FFC3D5-D02E-4246-A076-5A8E3A3F3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Mes tâches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4DE0A7AD-A6D1-46D0-B4DA-919790D73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5098044" cy="2619839"/>
          </a:xfrm>
        </p:spPr>
        <p:txBody>
          <a:bodyPr anchor="ctr">
            <a:noAutofit/>
          </a:bodyPr>
          <a:lstStyle/>
          <a:p>
            <a:r>
              <a:rPr lang="en-US" sz="1800" b="1" u="sng" dirty="0"/>
              <a:t>Sur Arduino</a:t>
            </a:r>
            <a:r>
              <a:rPr lang="en-US" sz="1800" b="1" dirty="0"/>
              <a:t>: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dirty="0"/>
              <a:t>-Gérer le mécanisme n°6 (Air)</a:t>
            </a:r>
          </a:p>
          <a:p>
            <a:pPr marL="0" indent="0">
              <a:buNone/>
            </a:pPr>
            <a:r>
              <a:rPr lang="en-US" sz="1800" dirty="0"/>
              <a:t>	-Gérer le mécanisme n°7 (Katana)</a:t>
            </a:r>
          </a:p>
          <a:p>
            <a:r>
              <a:rPr lang="en-US" sz="1800" b="1" u="sng" dirty="0"/>
              <a:t>Sur Raspberry</a:t>
            </a:r>
            <a:r>
              <a:rPr lang="en-US" sz="1800" b="1" dirty="0"/>
              <a:t>: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dirty="0"/>
              <a:t>-Mémoriser l’état des mécanismes (actionneurs + capteurs)</a:t>
            </a:r>
          </a:p>
          <a:p>
            <a:r>
              <a:rPr lang="en-US" sz="1800" b="1" u="sng" dirty="0"/>
              <a:t>Sur MySQL</a:t>
            </a:r>
            <a:r>
              <a:rPr lang="en-US" sz="1800" b="1" dirty="0"/>
              <a:t>: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dirty="0"/>
              <a:t>- Création d’une base de </a:t>
            </a:r>
            <a:r>
              <a:rPr lang="en-US" sz="1800" dirty="0" err="1"/>
              <a:t>données</a:t>
            </a:r>
            <a:endParaRPr lang="en-US" sz="18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73F9579-F6FD-42A1-9E33-4987B952B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08977B8-9AC0-4D92-91CD-E2C1DBBF7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5</a:t>
            </a:fld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8F0667-0AE9-4590-98AC-7BC0CAAEC663}"/>
              </a:ext>
            </a:extLst>
          </p:cNvPr>
          <p:cNvSpPr/>
          <p:nvPr/>
        </p:nvSpPr>
        <p:spPr>
          <a:xfrm>
            <a:off x="11352276" y="339806"/>
            <a:ext cx="649222" cy="5859825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C4C49B5-82AF-4DE3-9A35-901BD030DADC}"/>
              </a:ext>
            </a:extLst>
          </p:cNvPr>
          <p:cNvSpPr/>
          <p:nvPr/>
        </p:nvSpPr>
        <p:spPr>
          <a:xfrm>
            <a:off x="11352273" y="954310"/>
            <a:ext cx="649224" cy="69498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6EB45BF2-CD72-4104-AED5-023DFDF81EB4}"/>
              </a:ext>
            </a:extLst>
          </p:cNvPr>
          <p:cNvSpPr/>
          <p:nvPr/>
        </p:nvSpPr>
        <p:spPr>
          <a:xfrm>
            <a:off x="11352274" y="-36612"/>
            <a:ext cx="649224" cy="69498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40D32FC6-6F7E-4D87-BA2F-315A4743756F}"/>
              </a:ext>
            </a:extLst>
          </p:cNvPr>
          <p:cNvSpPr/>
          <p:nvPr/>
        </p:nvSpPr>
        <p:spPr>
          <a:xfrm>
            <a:off x="11352273" y="1922124"/>
            <a:ext cx="649225" cy="69498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B76B2D0-E401-4CA8-987C-65BB44339959}"/>
              </a:ext>
            </a:extLst>
          </p:cNvPr>
          <p:cNvSpPr/>
          <p:nvPr/>
        </p:nvSpPr>
        <p:spPr>
          <a:xfrm>
            <a:off x="11352273" y="2913046"/>
            <a:ext cx="649225" cy="69498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D9841FE2-D56A-4E4B-8088-660349BB9641}"/>
              </a:ext>
            </a:extLst>
          </p:cNvPr>
          <p:cNvSpPr/>
          <p:nvPr/>
        </p:nvSpPr>
        <p:spPr>
          <a:xfrm>
            <a:off x="11352273" y="3903968"/>
            <a:ext cx="649224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91F5A3ED-3CCE-4454-8EAE-3279717B245D}"/>
              </a:ext>
            </a:extLst>
          </p:cNvPr>
          <p:cNvSpPr/>
          <p:nvPr/>
        </p:nvSpPr>
        <p:spPr>
          <a:xfrm>
            <a:off x="11352273" y="4894193"/>
            <a:ext cx="649224" cy="694982"/>
          </a:xfrm>
          <a:prstGeom prst="ellipse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21415DBA-B0B3-489B-A092-4B9E1A3BE075}"/>
              </a:ext>
            </a:extLst>
          </p:cNvPr>
          <p:cNvSpPr/>
          <p:nvPr/>
        </p:nvSpPr>
        <p:spPr>
          <a:xfrm>
            <a:off x="11352273" y="5888237"/>
            <a:ext cx="649224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3007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1A19FD35-A489-4DC8-937C-BF65968057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  <p:sp>
        <p:nvSpPr>
          <p:cNvPr id="29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FFC3D5-D02E-4246-A076-5A8E3A3F3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Mécanisme n°6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DE0931E8-D98F-49EF-A2C3-9447BB71632C}"/>
              </a:ext>
            </a:extLst>
          </p:cNvPr>
          <p:cNvSpPr txBox="1"/>
          <p:nvPr/>
        </p:nvSpPr>
        <p:spPr>
          <a:xfrm>
            <a:off x="118872" y="3584448"/>
            <a:ext cx="50840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Les composants:</a:t>
            </a:r>
          </a:p>
          <a:p>
            <a:endParaRPr lang="fr-FR" dirty="0"/>
          </a:p>
          <a:p>
            <a:r>
              <a:rPr lang="fr-FR" dirty="0"/>
              <a:t>-Une statue de chien</a:t>
            </a:r>
          </a:p>
          <a:p>
            <a:r>
              <a:rPr lang="fr-FR" dirty="0"/>
              <a:t>-Un bouton poussoir</a:t>
            </a:r>
          </a:p>
          <a:p>
            <a:r>
              <a:rPr lang="fr-FR" dirty="0"/>
              <a:t>-Deux leds (une rouge + une verte)</a:t>
            </a:r>
          </a:p>
          <a:p>
            <a:r>
              <a:rPr lang="fr-FR" dirty="0"/>
              <a:t>-Un tube avec une clef</a:t>
            </a:r>
          </a:p>
          <a:p>
            <a:r>
              <a:rPr lang="fr-FR" dirty="0"/>
              <a:t>-Sept vannes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7704999-6CAC-4E46-9706-5EC951174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7A84899-E0F3-4A2E-BB9D-B24E15141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6</a:t>
            </a:fld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92E7C5-750C-4076-96B7-F075649E31F9}"/>
              </a:ext>
            </a:extLst>
          </p:cNvPr>
          <p:cNvSpPr/>
          <p:nvPr/>
        </p:nvSpPr>
        <p:spPr>
          <a:xfrm>
            <a:off x="11352276" y="339806"/>
            <a:ext cx="649222" cy="5859825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4F3EF8EE-9C7D-4305-8395-1C67F68DF6E3}"/>
              </a:ext>
            </a:extLst>
          </p:cNvPr>
          <p:cNvSpPr/>
          <p:nvPr/>
        </p:nvSpPr>
        <p:spPr>
          <a:xfrm>
            <a:off x="11352273" y="954310"/>
            <a:ext cx="649224" cy="69498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E24BFE5-4639-4E40-8960-D18B97DA9C24}"/>
              </a:ext>
            </a:extLst>
          </p:cNvPr>
          <p:cNvSpPr/>
          <p:nvPr/>
        </p:nvSpPr>
        <p:spPr>
          <a:xfrm>
            <a:off x="11352274" y="-36612"/>
            <a:ext cx="649224" cy="69498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8A71FA3A-51B2-45EF-96E3-8C3460B7A12D}"/>
              </a:ext>
            </a:extLst>
          </p:cNvPr>
          <p:cNvSpPr/>
          <p:nvPr/>
        </p:nvSpPr>
        <p:spPr>
          <a:xfrm>
            <a:off x="11352273" y="1922124"/>
            <a:ext cx="649225" cy="69498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0307E3C-E462-4BC5-8DE2-3F6241EA8274}"/>
              </a:ext>
            </a:extLst>
          </p:cNvPr>
          <p:cNvSpPr/>
          <p:nvPr/>
        </p:nvSpPr>
        <p:spPr>
          <a:xfrm>
            <a:off x="11352273" y="2913046"/>
            <a:ext cx="649225" cy="69498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99F2B49F-3494-4F3D-ADAE-455882623123}"/>
              </a:ext>
            </a:extLst>
          </p:cNvPr>
          <p:cNvSpPr/>
          <p:nvPr/>
        </p:nvSpPr>
        <p:spPr>
          <a:xfrm>
            <a:off x="11352273" y="3903968"/>
            <a:ext cx="649224" cy="69498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EFA56041-0055-47ED-8D10-3272B93FDDE0}"/>
              </a:ext>
            </a:extLst>
          </p:cNvPr>
          <p:cNvSpPr/>
          <p:nvPr/>
        </p:nvSpPr>
        <p:spPr>
          <a:xfrm>
            <a:off x="11352273" y="4894193"/>
            <a:ext cx="649224" cy="694982"/>
          </a:xfrm>
          <a:prstGeom prst="ellipse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B410CDF6-8EE3-489E-9941-D9325A6473CF}"/>
              </a:ext>
            </a:extLst>
          </p:cNvPr>
          <p:cNvSpPr/>
          <p:nvPr/>
        </p:nvSpPr>
        <p:spPr>
          <a:xfrm>
            <a:off x="11352273" y="5888237"/>
            <a:ext cx="649224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5788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1A19FD35-A489-4DC8-937C-BF65968057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  <p:sp>
        <p:nvSpPr>
          <p:cNvPr id="29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FFC3D5-D02E-4246-A076-5A8E3A3F3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Mécanisme n°7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DE0931E8-D98F-49EF-A2C3-9447BB71632C}"/>
              </a:ext>
            </a:extLst>
          </p:cNvPr>
          <p:cNvSpPr txBox="1"/>
          <p:nvPr/>
        </p:nvSpPr>
        <p:spPr>
          <a:xfrm>
            <a:off x="128016" y="3601297"/>
            <a:ext cx="50840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Les composants:</a:t>
            </a:r>
          </a:p>
          <a:p>
            <a:endParaRPr lang="fr-FR" dirty="0"/>
          </a:p>
          <a:p>
            <a:r>
              <a:rPr lang="fr-FR" dirty="0"/>
              <a:t>-Un mur avec un trou</a:t>
            </a:r>
          </a:p>
          <a:p>
            <a:r>
              <a:rPr lang="fr-FR" dirty="0"/>
              <a:t>-Une trappe où se trouve un doigt ( système 3)</a:t>
            </a:r>
          </a:p>
          <a:p>
            <a:r>
              <a:rPr lang="fr-FR" dirty="0"/>
              <a:t>-Un Katana</a:t>
            </a:r>
          </a:p>
          <a:p>
            <a:r>
              <a:rPr lang="fr-FR" dirty="0"/>
              <a:t>-Interrupteur de fin de course</a:t>
            </a:r>
          </a:p>
          <a:p>
            <a:r>
              <a:rPr lang="fr-FR" dirty="0"/>
              <a:t>-Une Led témoin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E25281D-75F1-4D59-9DF6-0BD246818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3850AB9-760E-4F5D-86A0-716386D0A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7</a:t>
            </a:fld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DCE50F-A79D-47E1-81F5-0A487B44BBD2}"/>
              </a:ext>
            </a:extLst>
          </p:cNvPr>
          <p:cNvSpPr/>
          <p:nvPr/>
        </p:nvSpPr>
        <p:spPr>
          <a:xfrm>
            <a:off x="11352276" y="339806"/>
            <a:ext cx="649222" cy="5859825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DC5C09D3-F7A1-4ECB-A955-BA9D217EF84B}"/>
              </a:ext>
            </a:extLst>
          </p:cNvPr>
          <p:cNvSpPr/>
          <p:nvPr/>
        </p:nvSpPr>
        <p:spPr>
          <a:xfrm>
            <a:off x="11352273" y="954310"/>
            <a:ext cx="649224" cy="69498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63B98D1-C3AF-48A3-997B-4A4845754443}"/>
              </a:ext>
            </a:extLst>
          </p:cNvPr>
          <p:cNvSpPr/>
          <p:nvPr/>
        </p:nvSpPr>
        <p:spPr>
          <a:xfrm>
            <a:off x="11352274" y="-36612"/>
            <a:ext cx="649224" cy="69498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6C312D7-64FB-45B6-BC6B-1B371730F2D9}"/>
              </a:ext>
            </a:extLst>
          </p:cNvPr>
          <p:cNvSpPr/>
          <p:nvPr/>
        </p:nvSpPr>
        <p:spPr>
          <a:xfrm>
            <a:off x="11352273" y="1922124"/>
            <a:ext cx="649225" cy="69498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D0F6D23-BB5D-4DE7-88B7-7FEA06968F7B}"/>
              </a:ext>
            </a:extLst>
          </p:cNvPr>
          <p:cNvSpPr/>
          <p:nvPr/>
        </p:nvSpPr>
        <p:spPr>
          <a:xfrm>
            <a:off x="11352273" y="2913046"/>
            <a:ext cx="649225" cy="69498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21F5915F-B2E2-4DA3-9B67-79FE76009E17}"/>
              </a:ext>
            </a:extLst>
          </p:cNvPr>
          <p:cNvSpPr/>
          <p:nvPr/>
        </p:nvSpPr>
        <p:spPr>
          <a:xfrm>
            <a:off x="11352273" y="3903968"/>
            <a:ext cx="649224" cy="69498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3CE8D709-685E-4E9C-BD2C-8AF11CB70392}"/>
              </a:ext>
            </a:extLst>
          </p:cNvPr>
          <p:cNvSpPr/>
          <p:nvPr/>
        </p:nvSpPr>
        <p:spPr>
          <a:xfrm>
            <a:off x="11352273" y="4894193"/>
            <a:ext cx="649224" cy="69498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4FE928B-D5A7-4331-B180-B6A0BCB5D183}"/>
              </a:ext>
            </a:extLst>
          </p:cNvPr>
          <p:cNvSpPr/>
          <p:nvPr/>
        </p:nvSpPr>
        <p:spPr>
          <a:xfrm>
            <a:off x="11352273" y="5888237"/>
            <a:ext cx="649224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238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1A19FD35-A489-4DC8-937C-BF65968057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-1" y="-118902"/>
            <a:ext cx="12192000" cy="6855958"/>
          </a:xfrm>
          <a:prstGeom prst="rect">
            <a:avLst/>
          </a:prstGeom>
        </p:spPr>
      </p:pic>
      <p:sp>
        <p:nvSpPr>
          <p:cNvPr id="29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FFC3D5-D02E-4246-A076-5A8E3A3F3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La Base de Données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DE0931E8-D98F-49EF-A2C3-9447BB71632C}"/>
              </a:ext>
            </a:extLst>
          </p:cNvPr>
          <p:cNvSpPr txBox="1"/>
          <p:nvPr/>
        </p:nvSpPr>
        <p:spPr>
          <a:xfrm>
            <a:off x="128016" y="3601297"/>
            <a:ext cx="50840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Elle comportera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nom des différents mécanismes ainsi que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Ses actionneurs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Ses capteurs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E25281D-75F1-4D59-9DF6-0BD246818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3850AB9-760E-4F5D-86A0-716386D0A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8</a:t>
            </a:fld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DCE50F-A79D-47E1-81F5-0A487B44BBD2}"/>
              </a:ext>
            </a:extLst>
          </p:cNvPr>
          <p:cNvSpPr/>
          <p:nvPr/>
        </p:nvSpPr>
        <p:spPr>
          <a:xfrm>
            <a:off x="11352276" y="339806"/>
            <a:ext cx="649222" cy="5859825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DC5C09D3-F7A1-4ECB-A955-BA9D217EF84B}"/>
              </a:ext>
            </a:extLst>
          </p:cNvPr>
          <p:cNvSpPr/>
          <p:nvPr/>
        </p:nvSpPr>
        <p:spPr>
          <a:xfrm>
            <a:off x="11352273" y="954310"/>
            <a:ext cx="649224" cy="69498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63B98D1-C3AF-48A3-997B-4A4845754443}"/>
              </a:ext>
            </a:extLst>
          </p:cNvPr>
          <p:cNvSpPr/>
          <p:nvPr/>
        </p:nvSpPr>
        <p:spPr>
          <a:xfrm>
            <a:off x="11352274" y="-36612"/>
            <a:ext cx="649224" cy="69498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6C312D7-64FB-45B6-BC6B-1B371730F2D9}"/>
              </a:ext>
            </a:extLst>
          </p:cNvPr>
          <p:cNvSpPr/>
          <p:nvPr/>
        </p:nvSpPr>
        <p:spPr>
          <a:xfrm>
            <a:off x="11352273" y="1922124"/>
            <a:ext cx="649225" cy="69498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D0F6D23-BB5D-4DE7-88B7-7FEA06968F7B}"/>
              </a:ext>
            </a:extLst>
          </p:cNvPr>
          <p:cNvSpPr/>
          <p:nvPr/>
        </p:nvSpPr>
        <p:spPr>
          <a:xfrm>
            <a:off x="11352273" y="2913046"/>
            <a:ext cx="649225" cy="69498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21F5915F-B2E2-4DA3-9B67-79FE76009E17}"/>
              </a:ext>
            </a:extLst>
          </p:cNvPr>
          <p:cNvSpPr/>
          <p:nvPr/>
        </p:nvSpPr>
        <p:spPr>
          <a:xfrm>
            <a:off x="11352273" y="3903968"/>
            <a:ext cx="649224" cy="69498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3CE8D709-685E-4E9C-BD2C-8AF11CB70392}"/>
              </a:ext>
            </a:extLst>
          </p:cNvPr>
          <p:cNvSpPr/>
          <p:nvPr/>
        </p:nvSpPr>
        <p:spPr>
          <a:xfrm>
            <a:off x="11352273" y="4894193"/>
            <a:ext cx="649224" cy="69498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4FE928B-D5A7-4331-B180-B6A0BCB5D183}"/>
              </a:ext>
            </a:extLst>
          </p:cNvPr>
          <p:cNvSpPr/>
          <p:nvPr/>
        </p:nvSpPr>
        <p:spPr>
          <a:xfrm>
            <a:off x="11352273" y="5888237"/>
            <a:ext cx="649224" cy="69498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BD05841-8EFD-4048-9B51-EB634CE8051B}"/>
              </a:ext>
            </a:extLst>
          </p:cNvPr>
          <p:cNvSpPr txBox="1"/>
          <p:nvPr/>
        </p:nvSpPr>
        <p:spPr>
          <a:xfrm>
            <a:off x="585216" y="5241684"/>
            <a:ext cx="4562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Objectif: </a:t>
            </a:r>
            <a:r>
              <a:rPr lang="fr-FR" b="1" dirty="0"/>
              <a:t>Mémoriser l’Etat des mécanismes !</a:t>
            </a:r>
          </a:p>
        </p:txBody>
      </p:sp>
    </p:spTree>
    <p:extLst>
      <p:ext uri="{BB962C8B-B14F-4D97-AF65-F5344CB8AC3E}">
        <p14:creationId xmlns:p14="http://schemas.microsoft.com/office/powerpoint/2010/main" val="148008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1A19FD35-A489-4DC8-937C-BF65968057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  <p:sp>
        <p:nvSpPr>
          <p:cNvPr id="29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FFC3D5-D02E-4246-A076-5A8E3A3F3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692" y="1835406"/>
            <a:ext cx="4204137" cy="134275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Merci pour votre écoute !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A1A4E11-D773-44B1-A1C6-740D8020E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4072FE2-11F7-4671-AB2E-B69D478F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0809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294</Words>
  <Application>Microsoft Office PowerPoint</Application>
  <PresentationFormat>Grand écran</PresentationFormat>
  <Paragraphs>67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Présentation PowerPoint</vt:lpstr>
      <vt:lpstr>Les dates importantes:</vt:lpstr>
      <vt:lpstr>Matériels utilisés</vt:lpstr>
      <vt:lpstr>Présentation PowerPoint</vt:lpstr>
      <vt:lpstr>Mes tâches</vt:lpstr>
      <vt:lpstr>Mécanisme n°6</vt:lpstr>
      <vt:lpstr>Mécanisme n°7</vt:lpstr>
      <vt:lpstr>La Base de Données</vt:lpstr>
      <vt:lpstr>Merci pour votre écoute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Corentin BRENY</dc:creator>
  <cp:lastModifiedBy>Corentin BRENY</cp:lastModifiedBy>
  <cp:revision>17</cp:revision>
  <dcterms:created xsi:type="dcterms:W3CDTF">2020-01-29T13:44:58Z</dcterms:created>
  <dcterms:modified xsi:type="dcterms:W3CDTF">2020-01-31T11:09:18Z</dcterms:modified>
</cp:coreProperties>
</file>