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96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DF927-6CAC-4A5F-852A-4A7E404CD8B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4FA8A3-BE56-4E89-9526-3E5ED3E0777F}"/>
              </a:ext>
            </a:extLst>
          </p:cNvPr>
          <p:cNvSpPr txBox="1"/>
          <p:nvPr/>
        </p:nvSpPr>
        <p:spPr>
          <a:xfrm>
            <a:off x="519418" y="1909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Présentation du projet Escape Game 13</a:t>
            </a:r>
            <a:r>
              <a:rPr lang="en-US" baseline="30000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 porte.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Mes Tâches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sur Arduino.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sur Raspberry.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Web de supervision.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DB31C4B-9E07-4DA5-AB47-8E0FBAA3A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9" y="1362677"/>
            <a:ext cx="1905266" cy="19052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BECAFCA-C5AB-4646-9DC1-EE6B13B1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85" y="2315310"/>
            <a:ext cx="2014056" cy="201405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FE95BA5-A9D7-4133-89A1-F006BFA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78" y="4329366"/>
            <a:ext cx="1678668" cy="1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49C406B7-3A53-4D49-995F-46B6E33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F5872C-DB41-4EF3-A9A0-0205D52E2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843472"/>
            <a:ext cx="7560401" cy="55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A99CEC-5577-41C4-83CA-7A3B7FF7E3B0}"/>
              </a:ext>
            </a:extLst>
          </p:cNvPr>
          <p:cNvSpPr/>
          <p:nvPr/>
        </p:nvSpPr>
        <p:spPr>
          <a:xfrm>
            <a:off x="2802730" y="1445019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BF65F0-B9CC-4512-B4F2-5C3EB2C1E5DE}"/>
              </a:ext>
            </a:extLst>
          </p:cNvPr>
          <p:cNvSpPr/>
          <p:nvPr/>
        </p:nvSpPr>
        <p:spPr>
          <a:xfrm>
            <a:off x="7478485" y="5172599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5AE042-C7AC-4570-9146-9CFC1BAE988A}"/>
              </a:ext>
            </a:extLst>
          </p:cNvPr>
          <p:cNvSpPr/>
          <p:nvPr/>
        </p:nvSpPr>
        <p:spPr>
          <a:xfrm>
            <a:off x="4201886" y="5452514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1080A8-C636-4A25-8419-CEDE87726976}"/>
              </a:ext>
            </a:extLst>
          </p:cNvPr>
          <p:cNvSpPr/>
          <p:nvPr/>
        </p:nvSpPr>
        <p:spPr>
          <a:xfrm>
            <a:off x="9907428" y="1445019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87959-E635-4656-800E-960CC491B7A1}"/>
              </a:ext>
            </a:extLst>
          </p:cNvPr>
          <p:cNvSpPr txBox="1"/>
          <p:nvPr/>
        </p:nvSpPr>
        <p:spPr>
          <a:xfrm>
            <a:off x="10646228" y="1283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9ECC6B-2E8D-4D3C-8DB2-2F2FBB730C8E}"/>
              </a:ext>
            </a:extLst>
          </p:cNvPr>
          <p:cNvSpPr/>
          <p:nvPr/>
        </p:nvSpPr>
        <p:spPr>
          <a:xfrm>
            <a:off x="9907428" y="1814821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C70884-3576-4FCD-982F-DDA770D46401}"/>
              </a:ext>
            </a:extLst>
          </p:cNvPr>
          <p:cNvSpPr txBox="1"/>
          <p:nvPr/>
        </p:nvSpPr>
        <p:spPr>
          <a:xfrm>
            <a:off x="10614999" y="163015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E13DFD2-C728-4FF1-A029-A2FC5BE8AD85}"/>
              </a:ext>
            </a:extLst>
          </p:cNvPr>
          <p:cNvSpPr/>
          <p:nvPr/>
        </p:nvSpPr>
        <p:spPr>
          <a:xfrm>
            <a:off x="9907427" y="2184623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75892-B07B-41B6-AB32-57DE0C173D20}"/>
              </a:ext>
            </a:extLst>
          </p:cNvPr>
          <p:cNvSpPr txBox="1"/>
          <p:nvPr/>
        </p:nvSpPr>
        <p:spPr>
          <a:xfrm>
            <a:off x="10614999" y="2008449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546FE4E-360E-4D14-ADBC-9A0BB823B261}"/>
              </a:ext>
            </a:extLst>
          </p:cNvPr>
          <p:cNvSpPr/>
          <p:nvPr/>
        </p:nvSpPr>
        <p:spPr>
          <a:xfrm>
            <a:off x="9907427" y="2554497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BA424-444B-41B0-9250-1F43DB43BD8D}"/>
              </a:ext>
            </a:extLst>
          </p:cNvPr>
          <p:cNvSpPr txBox="1"/>
          <p:nvPr/>
        </p:nvSpPr>
        <p:spPr>
          <a:xfrm>
            <a:off x="10614999" y="23697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E89963-6668-4332-8882-E3C18ED3E1CC}"/>
              </a:ext>
            </a:extLst>
          </p:cNvPr>
          <p:cNvSpPr/>
          <p:nvPr/>
        </p:nvSpPr>
        <p:spPr>
          <a:xfrm>
            <a:off x="4536622" y="3324506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82298E2-8E57-41E9-B104-B1999C466FB5}"/>
              </a:ext>
            </a:extLst>
          </p:cNvPr>
          <p:cNvSpPr/>
          <p:nvPr/>
        </p:nvSpPr>
        <p:spPr>
          <a:xfrm>
            <a:off x="2802730" y="2399764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Flèche : double flèche horizontale 26">
            <a:extLst>
              <a:ext uri="{FF2B5EF4-FFF2-40B4-BE49-F238E27FC236}">
                <a16:creationId xmlns:a16="http://schemas.microsoft.com/office/drawing/2014/main" id="{0A53EE60-E129-43EE-956A-9A08F639C4F1}"/>
              </a:ext>
            </a:extLst>
          </p:cNvPr>
          <p:cNvSpPr/>
          <p:nvPr/>
        </p:nvSpPr>
        <p:spPr>
          <a:xfrm>
            <a:off x="6865620" y="4779181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Flèche : double flèche horizontale 27">
            <a:extLst>
              <a:ext uri="{FF2B5EF4-FFF2-40B4-BE49-F238E27FC236}">
                <a16:creationId xmlns:a16="http://schemas.microsoft.com/office/drawing/2014/main" id="{4EE692DC-BCD0-424D-AE26-64A76FDB12F0}"/>
              </a:ext>
            </a:extLst>
          </p:cNvPr>
          <p:cNvSpPr/>
          <p:nvPr/>
        </p:nvSpPr>
        <p:spPr>
          <a:xfrm>
            <a:off x="4563290" y="5248733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2A4A39-801B-4176-B571-5567366FB46D}"/>
              </a:ext>
            </a:extLst>
          </p:cNvPr>
          <p:cNvSpPr/>
          <p:nvPr/>
        </p:nvSpPr>
        <p:spPr>
          <a:xfrm>
            <a:off x="2802731" y="3330921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DCD131C-7A5D-43BD-81FF-4ADC4FB1B9DA}"/>
              </a:ext>
            </a:extLst>
          </p:cNvPr>
          <p:cNvSpPr/>
          <p:nvPr/>
        </p:nvSpPr>
        <p:spPr>
          <a:xfrm>
            <a:off x="6280150" y="2401954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90C179-A74B-4161-8662-4CC2C866E039}"/>
              </a:ext>
            </a:extLst>
          </p:cNvPr>
          <p:cNvSpPr/>
          <p:nvPr/>
        </p:nvSpPr>
        <p:spPr>
          <a:xfrm>
            <a:off x="4541997" y="2399764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3955848-5BB1-45B4-8CA1-DE42E5F0636D}"/>
              </a:ext>
            </a:extLst>
          </p:cNvPr>
          <p:cNvSpPr/>
          <p:nvPr/>
        </p:nvSpPr>
        <p:spPr>
          <a:xfrm>
            <a:off x="6268083" y="3332719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DE447D-A728-4BC4-9E99-EB2417F5CEB8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154372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5">
            <a:extLst>
              <a:ext uri="{FF2B5EF4-FFF2-40B4-BE49-F238E27FC236}">
                <a16:creationId xmlns:a16="http://schemas.microsoft.com/office/drawing/2014/main" id="{ECB89E92-B07E-4EA9-BC08-CB0FE9D73121}"/>
              </a:ext>
            </a:extLst>
          </p:cNvPr>
          <p:cNvSpPr txBox="1"/>
          <p:nvPr/>
        </p:nvSpPr>
        <p:spPr>
          <a:xfrm>
            <a:off x="905817" y="387338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755879D-0405-47A4-8F86-F0578FE0CEFE}"/>
              </a:ext>
            </a:extLst>
          </p:cNvPr>
          <p:cNvCxnSpPr>
            <a:cxnSpLocks/>
          </p:cNvCxnSpPr>
          <p:nvPr/>
        </p:nvCxnSpPr>
        <p:spPr>
          <a:xfrm flipV="1">
            <a:off x="7026093" y="4358810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 de texte 44">
            <a:extLst>
              <a:ext uri="{FF2B5EF4-FFF2-40B4-BE49-F238E27FC236}">
                <a16:creationId xmlns:a16="http://schemas.microsoft.com/office/drawing/2014/main" id="{8C25DEEC-EBF7-40F0-ABAB-F7CB57E0DD8F}"/>
              </a:ext>
            </a:extLst>
          </p:cNvPr>
          <p:cNvSpPr txBox="1"/>
          <p:nvPr/>
        </p:nvSpPr>
        <p:spPr>
          <a:xfrm>
            <a:off x="9811861" y="4064806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70ECDBF-FDED-40A3-9A7A-1D09E7E8903F}"/>
              </a:ext>
            </a:extLst>
          </p:cNvPr>
          <p:cNvSpPr/>
          <p:nvPr/>
        </p:nvSpPr>
        <p:spPr>
          <a:xfrm>
            <a:off x="3683181" y="5484674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86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F089851-8F5D-4BD4-8263-0929F7D8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2" y="635969"/>
            <a:ext cx="6970156" cy="5586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44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2DC08-504C-4EEA-BFF9-F87A28F3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1014647"/>
            <a:ext cx="7592291" cy="48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641EF9-342F-4D19-891A-C40A0E2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409" y="1420798"/>
            <a:ext cx="2014056" cy="20140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BAC794-CE09-4D77-8B21-1EA7F0DB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466" y="1691861"/>
            <a:ext cx="1905266" cy="19052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1247F-3036-475E-8B14-E758E49D8CB8}"/>
              </a:ext>
            </a:extLst>
          </p:cNvPr>
          <p:cNvSpPr/>
          <p:nvPr/>
        </p:nvSpPr>
        <p:spPr>
          <a:xfrm>
            <a:off x="2421535" y="3427949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 : </a:t>
            </a:r>
            <a:r>
              <a:rPr lang="fr-F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BDT 250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 : </a:t>
            </a:r>
            <a:r>
              <a:rPr lang="fr-FR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0-5V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5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81</Words>
  <Application>Microsoft Office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CADEAU Thomas</cp:lastModifiedBy>
  <cp:revision>12</cp:revision>
  <dcterms:created xsi:type="dcterms:W3CDTF">2020-01-29T13:02:59Z</dcterms:created>
  <dcterms:modified xsi:type="dcterms:W3CDTF">2020-01-31T09:52:11Z</dcterms:modified>
</cp:coreProperties>
</file>