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9" r:id="rId3"/>
    <p:sldId id="263" r:id="rId4"/>
    <p:sldId id="260" r:id="rId5"/>
    <p:sldId id="257" r:id="rId6"/>
    <p:sldId id="262" r:id="rId7"/>
    <p:sldId id="264" r:id="rId8"/>
    <p:sldId id="265" r:id="rId9"/>
    <p:sldId id="267" r:id="rId10"/>
    <p:sldId id="268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26/05/2020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26/05/2020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26/05/2020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26/05/2020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26/05/2020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AADBB3-FE91-4F9F-9535-6CF3BFD69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04A32E-AB4B-4C2B-9FD5-BC3FAB0E2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Base de données finale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8D1CF7-04E6-46C9-BF49-58FD1BF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93CF98-5D02-4D74-A27A-BFA6EC16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21DD76-E4D6-4AA3-8BCE-58F8D5D79E60}"/>
              </a:ext>
            </a:extLst>
          </p:cNvPr>
          <p:cNvPicPr/>
          <p:nvPr/>
        </p:nvPicPr>
        <p:blipFill rotWithShape="1">
          <a:blip r:embed="rId3"/>
          <a:srcRect t="-990" r="27167"/>
          <a:stretch/>
        </p:blipFill>
        <p:spPr bwMode="auto">
          <a:xfrm>
            <a:off x="2190538" y="2447948"/>
            <a:ext cx="7040601" cy="22711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8AAB24-96D4-46C5-9560-F2E075DF0E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11943" y="1804801"/>
            <a:ext cx="7279874" cy="398017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BF9243-0C6A-4CE9-A55D-33EDF6CFCFB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641054" y="1507894"/>
            <a:ext cx="8420985" cy="48484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E03887-7E88-4CD1-B0C2-797B92001DA0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641053" y="1507894"/>
            <a:ext cx="8539004" cy="484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067C159-30FC-4244-AC86-5AB231483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1602C2B-D90E-4616-A295-E44864BF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4602"/>
            <a:ext cx="10515600" cy="979636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FF0000"/>
                </a:solidFill>
              </a:rPr>
              <a:t>Présentation de l’entreprise et objectifs du projet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E415BA8-1BA1-45F1-A6BF-741C3CB3A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7278" y="981678"/>
            <a:ext cx="8299992" cy="3395452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968505-40D5-4930-89EC-8E39E8FF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AD356B-4955-48AD-B93A-CC1932D6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910F89A-477C-4D3E-884A-2E0D4ED2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278" y="4726521"/>
            <a:ext cx="8299992" cy="14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0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59" y="1504635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06" y="449765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87" y="3278439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-11106" y="6127503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  <p:pic>
        <p:nvPicPr>
          <p:cNvPr id="27" name="Image 26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CCB14B20-7A19-436A-BF48-1BAB04FFD0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35" y="2560887"/>
            <a:ext cx="3150566" cy="1201153"/>
          </a:xfrm>
          <a:prstGeom prst="rect">
            <a:avLst/>
          </a:prstGeom>
        </p:spPr>
      </p:pic>
      <p:pic>
        <p:nvPicPr>
          <p:cNvPr id="28" name="Image 27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C7EEE2A4-5EC3-40B1-AED3-365E4BAD96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4" y="4486390"/>
            <a:ext cx="2731824" cy="14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A37DE2-7A95-4353-A8A5-5B30F8B01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53728" cy="6861924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F317F8D-5E0A-4646-A058-DB9FCA42F520}"/>
              </a:ext>
            </a:extLst>
          </p:cNvPr>
          <p:cNvSpPr/>
          <p:nvPr/>
        </p:nvSpPr>
        <p:spPr>
          <a:xfrm>
            <a:off x="9619488" y="881978"/>
            <a:ext cx="1252728" cy="694981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Joshua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769DE6F-32E2-415A-8EC3-85FE6D8EE6CA}"/>
              </a:ext>
            </a:extLst>
          </p:cNvPr>
          <p:cNvSpPr/>
          <p:nvPr/>
        </p:nvSpPr>
        <p:spPr>
          <a:xfrm>
            <a:off x="9619488" y="1922124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Constantin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EE1F382-C077-47D6-9470-7A9B03E16F1B}"/>
              </a:ext>
            </a:extLst>
          </p:cNvPr>
          <p:cNvSpPr/>
          <p:nvPr/>
        </p:nvSpPr>
        <p:spPr>
          <a:xfrm>
            <a:off x="9619488" y="2962270"/>
            <a:ext cx="1252728" cy="694981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Thomas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422A1116-351B-41D2-9E22-AA7FF59568F0}"/>
              </a:ext>
            </a:extLst>
          </p:cNvPr>
          <p:cNvSpPr/>
          <p:nvPr/>
        </p:nvSpPr>
        <p:spPr>
          <a:xfrm>
            <a:off x="9619488" y="4002416"/>
            <a:ext cx="1252728" cy="694981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Corentin</a:t>
            </a:r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B19F47-D52F-4EE8-B0E8-79E1E092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414" y="884275"/>
            <a:ext cx="6164858" cy="45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pic>
        <p:nvPicPr>
          <p:cNvPr id="18" name="Image 1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22D1035-FC53-468D-8382-C0A4BB8BE8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42" y="2483977"/>
            <a:ext cx="4922520" cy="26733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2BAF95-7DEF-4A06-9E05-039D8C985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72" y="0"/>
            <a:ext cx="5844461" cy="645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pic>
        <p:nvPicPr>
          <p:cNvPr id="19" name="Image 1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26E44D92-B6BF-4E03-ADE2-589E1D0818D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26" y="2261766"/>
            <a:ext cx="5562600" cy="21507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6DF2C3-DF98-48A6-B4E1-74884658E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172" y="28291"/>
            <a:ext cx="5562600" cy="63444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5F9F77-1D9A-43FE-ACDA-5F93997EA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172" y="7258"/>
            <a:ext cx="5551554" cy="638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27E294-2409-4698-9CEF-813F3711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28" y="1743816"/>
            <a:ext cx="5700259" cy="167317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F349DC-D687-4760-9D9C-6BF22C3281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65" t="35133" b="17382"/>
          <a:stretch/>
        </p:blipFill>
        <p:spPr>
          <a:xfrm>
            <a:off x="4890600" y="3885108"/>
            <a:ext cx="4804099" cy="241533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337E306-E07E-4D6B-8B69-D7D013A29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" y="711536"/>
            <a:ext cx="10016977" cy="545486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A5A6831-A597-4688-A448-C7F5432B7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" y="702771"/>
            <a:ext cx="10091405" cy="556944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30CC636-C27A-40CE-9927-0F5E264A36B2}"/>
              </a:ext>
            </a:extLst>
          </p:cNvPr>
          <p:cNvSpPr txBox="1"/>
          <p:nvPr/>
        </p:nvSpPr>
        <p:spPr>
          <a:xfrm>
            <a:off x="2165498" y="136525"/>
            <a:ext cx="623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FF0000"/>
                </a:solidFill>
              </a:rPr>
              <a:t>Maquette BDD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373</Words>
  <Application>Microsoft Office PowerPoint</Application>
  <PresentationFormat>Grand écran</PresentationFormat>
  <Paragraphs>77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de l’entreprise et objectifs du projet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Base de données finale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50</cp:revision>
  <dcterms:created xsi:type="dcterms:W3CDTF">2020-01-29T13:44:58Z</dcterms:created>
  <dcterms:modified xsi:type="dcterms:W3CDTF">2020-05-27T05:17:12Z</dcterms:modified>
</cp:coreProperties>
</file>