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82150931-91B0-4DB5-A181-6A1CEC56E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3" y="10"/>
            <a:ext cx="12191997" cy="6857990"/>
          </a:xfrm>
          <a:custGeom>
            <a:avLst/>
            <a:gdLst>
              <a:gd name="connsiteX0" fmla="*/ 6631620 w 12191997"/>
              <a:gd name="connsiteY0" fmla="*/ 983228 h 6858000"/>
              <a:gd name="connsiteX1" fmla="*/ 12091643 w 12191997"/>
              <a:gd name="connsiteY1" fmla="*/ 983228 h 6858000"/>
              <a:gd name="connsiteX2" fmla="*/ 12191997 w 12191997"/>
              <a:gd name="connsiteY2" fmla="*/ 991151 h 6858000"/>
              <a:gd name="connsiteX3" fmla="*/ 12191997 w 12191997"/>
              <a:gd name="connsiteY3" fmla="*/ 6858000 h 6858000"/>
              <a:gd name="connsiteX4" fmla="*/ 3051794 w 12191997"/>
              <a:gd name="connsiteY4" fmla="*/ 6858000 h 6858000"/>
              <a:gd name="connsiteX5" fmla="*/ 3048485 w 12191997"/>
              <a:gd name="connsiteY5" fmla="*/ 6845812 h 6858000"/>
              <a:gd name="connsiteX6" fmla="*/ 3121611 w 12191997"/>
              <a:gd name="connsiteY6" fmla="*/ 6151078 h 6858000"/>
              <a:gd name="connsiteX7" fmla="*/ 5851619 w 12191997"/>
              <a:gd name="connsiteY7" fmla="*/ 1422010 h 6858000"/>
              <a:gd name="connsiteX8" fmla="*/ 6631620 w 12191997"/>
              <a:gd name="connsiteY8" fmla="*/ 983228 h 6858000"/>
              <a:gd name="connsiteX9" fmla="*/ 0 w 12191997"/>
              <a:gd name="connsiteY9" fmla="*/ 339531 h 6858000"/>
              <a:gd name="connsiteX10" fmla="*/ 54301 w 12191997"/>
              <a:gd name="connsiteY10" fmla="*/ 339531 h 6858000"/>
              <a:gd name="connsiteX11" fmla="*/ 1340585 w 12191997"/>
              <a:gd name="connsiteY11" fmla="*/ 339531 h 6858000"/>
              <a:gd name="connsiteX12" fmla="*/ 1713506 w 12191997"/>
              <a:gd name="connsiteY12" fmla="*/ 556265 h 6858000"/>
              <a:gd name="connsiteX13" fmla="*/ 2909965 w 12191997"/>
              <a:gd name="connsiteY13" fmla="*/ 2625561 h 6858000"/>
              <a:gd name="connsiteX14" fmla="*/ 2909965 w 12191997"/>
              <a:gd name="connsiteY14" fmla="*/ 3048708 h 6858000"/>
              <a:gd name="connsiteX15" fmla="*/ 1713506 w 12191997"/>
              <a:gd name="connsiteY15" fmla="*/ 5118003 h 6858000"/>
              <a:gd name="connsiteX16" fmla="*/ 1340585 w 12191997"/>
              <a:gd name="connsiteY16" fmla="*/ 5334737 h 6858000"/>
              <a:gd name="connsiteX17" fmla="*/ 85990 w 12191997"/>
              <a:gd name="connsiteY17" fmla="*/ 5334737 h 6858000"/>
              <a:gd name="connsiteX18" fmla="*/ 0 w 12191997"/>
              <a:gd name="connsiteY18" fmla="*/ 5334737 h 6858000"/>
              <a:gd name="connsiteX19" fmla="*/ 2861712 w 12191997"/>
              <a:gd name="connsiteY19" fmla="*/ 0 h 6858000"/>
              <a:gd name="connsiteX20" fmla="*/ 5175003 w 12191997"/>
              <a:gd name="connsiteY20" fmla="*/ 0 h 6858000"/>
              <a:gd name="connsiteX21" fmla="*/ 5220943 w 12191997"/>
              <a:gd name="connsiteY21" fmla="*/ 79581 h 6858000"/>
              <a:gd name="connsiteX22" fmla="*/ 5724962 w 12191997"/>
              <a:gd name="connsiteY22" fmla="*/ 952668 h 6858000"/>
              <a:gd name="connsiteX23" fmla="*/ 5724962 w 12191997"/>
              <a:gd name="connsiteY23" fmla="*/ 1201564 h 6858000"/>
              <a:gd name="connsiteX24" fmla="*/ 4978322 w 12191997"/>
              <a:gd name="connsiteY24" fmla="*/ 2494933 h 6858000"/>
              <a:gd name="connsiteX25" fmla="*/ 4764998 w 12191997"/>
              <a:gd name="connsiteY25" fmla="*/ 2614935 h 6858000"/>
              <a:gd name="connsiteX26" fmla="*/ 3271717 w 12191997"/>
              <a:gd name="connsiteY26" fmla="*/ 2614935 h 6858000"/>
              <a:gd name="connsiteX27" fmla="*/ 3058392 w 12191997"/>
              <a:gd name="connsiteY27" fmla="*/ 2494933 h 6858000"/>
              <a:gd name="connsiteX28" fmla="*/ 2311754 w 12191997"/>
              <a:gd name="connsiteY28" fmla="*/ 1201564 h 6858000"/>
              <a:gd name="connsiteX29" fmla="*/ 2311754 w 12191997"/>
              <a:gd name="connsiteY29" fmla="*/ 952668 h 6858000"/>
              <a:gd name="connsiteX30" fmla="*/ 2811944 w 12191997"/>
              <a:gd name="connsiteY30" fmla="*/ 862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1997" h="6858000">
                <a:moveTo>
                  <a:pt x="6631620" y="983228"/>
                </a:moveTo>
                <a:cubicBezTo>
                  <a:pt x="6631620" y="983228"/>
                  <a:pt x="6631620" y="983228"/>
                  <a:pt x="12091643" y="983228"/>
                </a:cubicBezTo>
                <a:lnTo>
                  <a:pt x="12191997" y="991151"/>
                </a:lnTo>
                <a:lnTo>
                  <a:pt x="12191997" y="6858000"/>
                </a:lnTo>
                <a:lnTo>
                  <a:pt x="3051794" y="6858000"/>
                </a:lnTo>
                <a:lnTo>
                  <a:pt x="3048485" y="6845812"/>
                </a:lnTo>
                <a:cubicBezTo>
                  <a:pt x="2999734" y="6614233"/>
                  <a:pt x="3024109" y="6346091"/>
                  <a:pt x="3121611" y="6151078"/>
                </a:cubicBezTo>
                <a:cubicBezTo>
                  <a:pt x="3121611" y="6151078"/>
                  <a:pt x="3121611" y="6151078"/>
                  <a:pt x="5851619" y="1422010"/>
                </a:cubicBezTo>
                <a:cubicBezTo>
                  <a:pt x="5997869" y="1178242"/>
                  <a:pt x="6355374" y="983228"/>
                  <a:pt x="6631620" y="983228"/>
                </a:cubicBezTo>
                <a:close/>
                <a:moveTo>
                  <a:pt x="0" y="339531"/>
                </a:moveTo>
                <a:lnTo>
                  <a:pt x="54301" y="339531"/>
                </a:lnTo>
                <a:cubicBezTo>
                  <a:pt x="1340585" y="339531"/>
                  <a:pt x="1340585" y="339531"/>
                  <a:pt x="1340585" y="339531"/>
                </a:cubicBezTo>
                <a:cubicBezTo>
                  <a:pt x="1495969" y="339531"/>
                  <a:pt x="1635814" y="422097"/>
                  <a:pt x="1713506" y="556265"/>
                </a:cubicBezTo>
                <a:cubicBezTo>
                  <a:pt x="2909965" y="2625561"/>
                  <a:pt x="2909965" y="2625561"/>
                  <a:pt x="2909965" y="2625561"/>
                </a:cubicBezTo>
                <a:cubicBezTo>
                  <a:pt x="2987657" y="2754570"/>
                  <a:pt x="2987657" y="2919700"/>
                  <a:pt x="2909965" y="3048708"/>
                </a:cubicBezTo>
                <a:cubicBezTo>
                  <a:pt x="1713506" y="5118003"/>
                  <a:pt x="1713506" y="5118003"/>
                  <a:pt x="1713506" y="5118003"/>
                </a:cubicBezTo>
                <a:cubicBezTo>
                  <a:pt x="1635814" y="5252173"/>
                  <a:pt x="1495969" y="5334737"/>
                  <a:pt x="1340585" y="5334737"/>
                </a:cubicBezTo>
                <a:cubicBezTo>
                  <a:pt x="816002" y="5334737"/>
                  <a:pt x="406171" y="5334737"/>
                  <a:pt x="85990" y="5334737"/>
                </a:cubicBezTo>
                <a:lnTo>
                  <a:pt x="0" y="5334737"/>
                </a:lnTo>
                <a:close/>
                <a:moveTo>
                  <a:pt x="2861712" y="0"/>
                </a:moveTo>
                <a:lnTo>
                  <a:pt x="5175003" y="0"/>
                </a:lnTo>
                <a:lnTo>
                  <a:pt x="5220943" y="79581"/>
                </a:lnTo>
                <a:cubicBezTo>
                  <a:pt x="5331226" y="270618"/>
                  <a:pt x="5491637" y="548491"/>
                  <a:pt x="5724962" y="952668"/>
                </a:cubicBezTo>
                <a:cubicBezTo>
                  <a:pt x="5764962" y="1023782"/>
                  <a:pt x="5764962" y="1130450"/>
                  <a:pt x="5724962" y="1201564"/>
                </a:cubicBezTo>
                <a:cubicBezTo>
                  <a:pt x="5724962" y="1201564"/>
                  <a:pt x="5724962" y="1201564"/>
                  <a:pt x="4978322" y="2494933"/>
                </a:cubicBezTo>
                <a:cubicBezTo>
                  <a:pt x="4942768" y="2561602"/>
                  <a:pt x="4844993" y="2614935"/>
                  <a:pt x="4764998" y="2614935"/>
                </a:cubicBezTo>
                <a:lnTo>
                  <a:pt x="3271717" y="2614935"/>
                </a:lnTo>
                <a:cubicBezTo>
                  <a:pt x="3196167" y="2614935"/>
                  <a:pt x="3098390" y="2561602"/>
                  <a:pt x="3058392" y="2494933"/>
                </a:cubicBezTo>
                <a:cubicBezTo>
                  <a:pt x="3058392" y="2494933"/>
                  <a:pt x="3058392" y="2494933"/>
                  <a:pt x="2311754" y="1201564"/>
                </a:cubicBezTo>
                <a:cubicBezTo>
                  <a:pt x="2276199" y="1130450"/>
                  <a:pt x="2276199" y="1023782"/>
                  <a:pt x="2311754" y="952668"/>
                </a:cubicBezTo>
                <a:cubicBezTo>
                  <a:pt x="2311754" y="952668"/>
                  <a:pt x="2311754" y="952668"/>
                  <a:pt x="2811944" y="86212"/>
                </a:cubicBezTo>
                <a:close/>
              </a:path>
            </a:pathLst>
          </a:custGeom>
        </p:spPr>
      </p:pic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A179C27-F395-4B58-97F0-BCB8B54D4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4026" cy="66924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35B4685-878E-4C29-B671-B1119F3278A7}"/>
              </a:ext>
            </a:extLst>
          </p:cNvPr>
          <p:cNvSpPr txBox="1"/>
          <p:nvPr/>
        </p:nvSpPr>
        <p:spPr>
          <a:xfrm>
            <a:off x="5435009" y="0"/>
            <a:ext cx="675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Etudiants BTS SN2 : Cadeau Thomas – Breny Corentin – Minos Constantin – Pinneau Joshua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EF2302-E2AF-402A-BFA1-1B2DAFC76193}"/>
              </a:ext>
            </a:extLst>
          </p:cNvPr>
          <p:cNvSpPr txBox="1"/>
          <p:nvPr/>
        </p:nvSpPr>
        <p:spPr>
          <a:xfrm>
            <a:off x="0" y="608854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Système Escape Game 13</a:t>
            </a:r>
            <a:r>
              <a:rPr lang="fr-FR" sz="4400" b="1" baseline="30000" dirty="0"/>
              <a:t>ème</a:t>
            </a:r>
            <a:r>
              <a:rPr lang="fr-FR" sz="4400" b="1" dirty="0"/>
              <a:t> Porte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A4D673-E95D-4FFF-8A57-6CE908489B4D}"/>
              </a:ext>
            </a:extLst>
          </p:cNvPr>
          <p:cNvSpPr txBox="1"/>
          <p:nvPr/>
        </p:nvSpPr>
        <p:spPr>
          <a:xfrm>
            <a:off x="11132192" y="6473269"/>
            <a:ext cx="15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Page </a:t>
            </a:r>
            <a:fld id="{D7E6E402-10E7-4EAB-A0C8-9D9734620861}" type="slidenum">
              <a:rPr lang="fr-FR" smtClean="0">
                <a:solidFill>
                  <a:schemeClr val="bg1"/>
                </a:solidFill>
              </a:rPr>
              <a:t>1</a:t>
            </a:fld>
            <a:r>
              <a:rPr lang="fr-FR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9EDD6D3-66DE-41D3-B719-314D03F81E2A}"/>
              </a:ext>
            </a:extLst>
          </p:cNvPr>
          <p:cNvSpPr txBox="1"/>
          <p:nvPr/>
        </p:nvSpPr>
        <p:spPr>
          <a:xfrm>
            <a:off x="10960277" y="2999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22/01/2020</a:t>
            </a:r>
          </a:p>
        </p:txBody>
      </p:sp>
    </p:spTree>
    <p:extLst>
      <p:ext uri="{BB962C8B-B14F-4D97-AF65-F5344CB8AC3E}">
        <p14:creationId xmlns:p14="http://schemas.microsoft.com/office/powerpoint/2010/main" val="373518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64549-C194-456E-AFBD-DDFEA9F7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Joshua PINNEAU</cp:lastModifiedBy>
  <cp:revision>5</cp:revision>
  <dcterms:created xsi:type="dcterms:W3CDTF">2020-01-17T15:05:59Z</dcterms:created>
  <dcterms:modified xsi:type="dcterms:W3CDTF">2020-01-21T08:49:43Z</dcterms:modified>
</cp:coreProperties>
</file>