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B0C3-5411-4C12-BD91-D4B590CCAF40}" type="datetimeFigureOut">
              <a:rPr lang="fr-FR" smtClean="0"/>
              <a:t>28/01/2020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3D892-8104-4174-AB8A-1E0F840AF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048256"/>
          </a:xfrm>
        </p:spPr>
        <p:txBody>
          <a:bodyPr/>
          <a:lstStyle/>
          <a:p>
            <a:r>
              <a:rPr lang="fr-FR" dirty="0">
                <a:solidFill>
                  <a:srgbClr val="FF0000"/>
                </a:solidFill>
              </a:rPr>
              <a:t>Dates importantes !</a:t>
            </a:r>
            <a:br>
              <a:rPr lang="fr-FR" dirty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21FDAF8-EBA0-4490-875C-935375E5E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28800"/>
            <a:ext cx="10668000" cy="50292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/>
              <a:t>	-Début du projet : semaine 3 (14 janvier 2020)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-Revue 1 (R1) : semaine 6 (3 février 2020) 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-Revue 2 (R2) : semaine 12 (16 mars 2020)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-Revue 3 (R3) : semaine 20 (11 mai 2020)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-Remise du projet (Re) : selon dates officielles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-Soutenance finale (</a:t>
            </a:r>
            <a:r>
              <a:rPr lang="fr-FR" dirty="0" err="1"/>
              <a:t>Sf</a:t>
            </a:r>
            <a:r>
              <a:rPr lang="fr-FR" dirty="0"/>
              <a:t>) : selon dates officielles 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	-Livraison (Li) : semaine 26 (22 juin 2020) </a:t>
            </a:r>
          </a:p>
        </p:txBody>
      </p:sp>
    </p:spTree>
    <p:extLst>
      <p:ext uri="{BB962C8B-B14F-4D97-AF65-F5344CB8AC3E}">
        <p14:creationId xmlns:p14="http://schemas.microsoft.com/office/powerpoint/2010/main" val="4049965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Diagramme de Gantt</a:t>
            </a:r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EF0A767-8FAF-48D0-82D0-1D790E10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19" b="-1"/>
          <a:stretch/>
        </p:blipFill>
        <p:spPr>
          <a:xfrm>
            <a:off x="700087" y="0"/>
            <a:ext cx="10791825" cy="68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0BCE9E4-0E21-4C50-A5E7-3A4CDFE58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4" y="0"/>
            <a:ext cx="10866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212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</Words>
  <Application>Microsoft Office PowerPoint</Application>
  <PresentationFormat>Grand écran</PresentationFormat>
  <Paragraphs>15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Dates importantes ! </vt:lpstr>
      <vt:lpstr>Diagramme de Gantt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6</cp:revision>
  <dcterms:created xsi:type="dcterms:W3CDTF">2020-01-28T09:38:37Z</dcterms:created>
  <dcterms:modified xsi:type="dcterms:W3CDTF">2020-01-28T11:08:13Z</dcterms:modified>
</cp:coreProperties>
</file>